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Inter SemiBold"/>
      <p:regular r:id="rId7"/>
      <p:bold r:id="rId8"/>
      <p:italic r:id="rId9"/>
      <p:boldItalic r:id="rId10"/>
    </p:embeddedFont>
    <p:embeddedFont>
      <p:font typeface="Inter Light"/>
      <p:regular r:id="rId11"/>
      <p:bold r:id="rId12"/>
      <p:italic r:id="rId13"/>
      <p:boldItalic r:id="rId14"/>
    </p:embeddedFont>
    <p:embeddedFont>
      <p:font typeface="Inter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  <p:embeddedFont>
      <p:font typeface="Poppins SemiBold"/>
      <p:regular r:id="rId23"/>
      <p:bold r:id="rId24"/>
      <p:italic r:id="rId25"/>
      <p:boldItalic r:id="rId26"/>
    </p:embeddedFont>
    <p:embeddedFont>
      <p:font typeface="Inter ExtraLight"/>
      <p:regular r:id="rId27"/>
      <p:bold r:id="rId28"/>
      <p:italic r:id="rId29"/>
      <p:boldItalic r:id="rId30"/>
    </p:embeddedFont>
    <p:embeddedFont>
      <p:font typeface="Inter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22" Type="http://schemas.openxmlformats.org/officeDocument/2006/relationships/font" Target="fonts/PoppinsMedium-boldItalic.fntdata"/><Relationship Id="rId21" Type="http://schemas.openxmlformats.org/officeDocument/2006/relationships/font" Target="fonts/PoppinsMedium-italic.fntdata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InterSemiBold-italic.fntdata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28" Type="http://schemas.openxmlformats.org/officeDocument/2006/relationships/font" Target="fonts/InterExtraLight-bold.fntdata"/><Relationship Id="rId27" Type="http://schemas.openxmlformats.org/officeDocument/2006/relationships/font" Target="fonts/InterExtra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Light-italic.fntdata"/><Relationship Id="rId7" Type="http://schemas.openxmlformats.org/officeDocument/2006/relationships/font" Target="fonts/InterSemiBold-regular.fntdata"/><Relationship Id="rId8" Type="http://schemas.openxmlformats.org/officeDocument/2006/relationships/font" Target="fonts/InterSemiBold-bold.fntdata"/><Relationship Id="rId31" Type="http://schemas.openxmlformats.org/officeDocument/2006/relationships/font" Target="fonts/InterMedium-regular.fntdata"/><Relationship Id="rId30" Type="http://schemas.openxmlformats.org/officeDocument/2006/relationships/font" Target="fonts/InterExtraLight-boldItalic.fntdata"/><Relationship Id="rId11" Type="http://schemas.openxmlformats.org/officeDocument/2006/relationships/font" Target="fonts/InterLight-regular.fntdata"/><Relationship Id="rId33" Type="http://schemas.openxmlformats.org/officeDocument/2006/relationships/font" Target="fonts/InterMedium-italic.fntdata"/><Relationship Id="rId10" Type="http://schemas.openxmlformats.org/officeDocument/2006/relationships/font" Target="fonts/InterSemiBold-boldItalic.fntdata"/><Relationship Id="rId32" Type="http://schemas.openxmlformats.org/officeDocument/2006/relationships/font" Target="fonts/InterMedium-bold.fntdata"/><Relationship Id="rId13" Type="http://schemas.openxmlformats.org/officeDocument/2006/relationships/font" Target="fonts/InterLight-italic.fntdata"/><Relationship Id="rId12" Type="http://schemas.openxmlformats.org/officeDocument/2006/relationships/font" Target="fonts/InterLight-bold.fntdata"/><Relationship Id="rId34" Type="http://schemas.openxmlformats.org/officeDocument/2006/relationships/font" Target="fonts/InterMedium-boldItalic.fntdata"/><Relationship Id="rId15" Type="http://schemas.openxmlformats.org/officeDocument/2006/relationships/font" Target="fonts/Inter-regular.fntdata"/><Relationship Id="rId14" Type="http://schemas.openxmlformats.org/officeDocument/2006/relationships/font" Target="fonts/InterLight-boldItalic.fntdata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19" Type="http://schemas.openxmlformats.org/officeDocument/2006/relationships/font" Target="fonts/PoppinsMedium-regular.fntdata"/><Relationship Id="rId18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- 2 Column">
  <p:cSld name="CUSTOM_1_1_1_1_2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11475" y="1463050"/>
            <a:ext cx="40233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4709275" y="1463050"/>
            <a:ext cx="40233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3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1 - Single Presenter">
  <p:cSld name="CUSTOM_1_1_1_3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8694175" y="4778475"/>
            <a:ext cx="284400" cy="28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411474" y="2594550"/>
            <a:ext cx="4945800" cy="19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 sz="16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None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411450" y="1389075"/>
            <a:ext cx="4945800" cy="10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Inter Medium"/>
              <a:buNone/>
              <a:defRPr sz="34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" name="Google Shape;87;p11"/>
          <p:cNvSpPr/>
          <p:nvPr>
            <p:ph idx="2" type="pic"/>
          </p:nvPr>
        </p:nvSpPr>
        <p:spPr>
          <a:xfrm>
            <a:off x="5793550" y="0"/>
            <a:ext cx="3350400" cy="3667200"/>
          </a:xfrm>
          <a:prstGeom prst="rect">
            <a:avLst/>
          </a:prstGeom>
          <a:noFill/>
          <a:ln>
            <a:noFill/>
          </a:ln>
        </p:spPr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39419" l="11060" r="19243" t="7546"/>
          <a:stretch/>
        </p:blipFill>
        <p:spPr>
          <a:xfrm>
            <a:off x="5793550" y="3667200"/>
            <a:ext cx="3350400" cy="14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2 - 2 Presenters">
  <p:cSld name="CUSTOM_1_1_1_3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2644125" y="568250"/>
            <a:ext cx="27228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2644125" y="1296808"/>
            <a:ext cx="27228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2" type="title"/>
          </p:nvPr>
        </p:nvSpPr>
        <p:spPr>
          <a:xfrm>
            <a:off x="6056175" y="3133250"/>
            <a:ext cx="27228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body"/>
          </p:nvPr>
        </p:nvSpPr>
        <p:spPr>
          <a:xfrm>
            <a:off x="6056175" y="3861808"/>
            <a:ext cx="27228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4" type="pic"/>
          </p:nvPr>
        </p:nvSpPr>
        <p:spPr>
          <a:xfrm>
            <a:off x="3412050" y="2601950"/>
            <a:ext cx="2339400" cy="25416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2"/>
          <p:cNvSpPr/>
          <p:nvPr>
            <p:ph idx="5" type="pic"/>
          </p:nvPr>
        </p:nvSpPr>
        <p:spPr>
          <a:xfrm>
            <a:off x="0" y="0"/>
            <a:ext cx="2339400" cy="2571900"/>
          </a:xfrm>
          <a:prstGeom prst="rect">
            <a:avLst/>
          </a:prstGeom>
          <a:noFill/>
          <a:ln>
            <a:noFill/>
          </a:ln>
        </p:spPr>
      </p:sp>
      <p:pic>
        <p:nvPicPr>
          <p:cNvPr id="97" name="Google Shape;97;p12"/>
          <p:cNvPicPr preferRelativeResize="0"/>
          <p:nvPr/>
        </p:nvPicPr>
        <p:blipFill rotWithShape="1">
          <a:blip r:embed="rId2">
            <a:alphaModFix/>
          </a:blip>
          <a:srcRect b="0" l="11058" r="18369" t="7544"/>
          <a:stretch/>
        </p:blipFill>
        <p:spPr>
          <a:xfrm>
            <a:off x="19500" y="2571650"/>
            <a:ext cx="3392549" cy="2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9168" r="11305" t="7859"/>
          <a:stretch/>
        </p:blipFill>
        <p:spPr>
          <a:xfrm>
            <a:off x="5751450" y="0"/>
            <a:ext cx="3392549" cy="26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3 - 3 Presenters">
  <p:cSld name="CUSTOM_1_1_1_3_1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30001" r="0" t="0"/>
          <a:stretch/>
        </p:blipFill>
        <p:spPr>
          <a:xfrm>
            <a:off x="0" y="11100"/>
            <a:ext cx="5326799" cy="1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49836" t="0"/>
          <a:stretch/>
        </p:blipFill>
        <p:spPr>
          <a:xfrm>
            <a:off x="5326800" y="11100"/>
            <a:ext cx="3817148" cy="17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>
            <p:ph type="title"/>
          </p:nvPr>
        </p:nvSpPr>
        <p:spPr>
          <a:xfrm>
            <a:off x="413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413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5" name="Google Shape;105;p13"/>
          <p:cNvSpPr txBox="1"/>
          <p:nvPr>
            <p:ph idx="2" type="title"/>
          </p:nvPr>
        </p:nvSpPr>
        <p:spPr>
          <a:xfrm>
            <a:off x="3458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3" type="body"/>
          </p:nvPr>
        </p:nvSpPr>
        <p:spPr>
          <a:xfrm>
            <a:off x="3458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7" name="Google Shape;107;p13"/>
          <p:cNvSpPr txBox="1"/>
          <p:nvPr>
            <p:ph idx="4" type="title"/>
          </p:nvPr>
        </p:nvSpPr>
        <p:spPr>
          <a:xfrm>
            <a:off x="6503550" y="3195872"/>
            <a:ext cx="22269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5" type="body"/>
          </p:nvPr>
        </p:nvSpPr>
        <p:spPr>
          <a:xfrm>
            <a:off x="6503550" y="3896800"/>
            <a:ext cx="22269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sp>
        <p:nvSpPr>
          <p:cNvPr id="109" name="Google Shape;109;p13"/>
          <p:cNvSpPr/>
          <p:nvPr>
            <p:ph idx="6" type="pic"/>
          </p:nvPr>
        </p:nvSpPr>
        <p:spPr>
          <a:xfrm>
            <a:off x="0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3"/>
          <p:cNvSpPr/>
          <p:nvPr>
            <p:ph idx="7" type="pic"/>
          </p:nvPr>
        </p:nvSpPr>
        <p:spPr>
          <a:xfrm>
            <a:off x="3047700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3"/>
          <p:cNvSpPr/>
          <p:nvPr>
            <p:ph idx="8" type="pic"/>
          </p:nvPr>
        </p:nvSpPr>
        <p:spPr>
          <a:xfrm>
            <a:off x="6095338" y="774700"/>
            <a:ext cx="3048600" cy="213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4 - 2 Presenters no photos">
  <p:cSld name="CUSTOM_1_1_1_3_1_1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4"/>
          <p:cNvSpPr txBox="1"/>
          <p:nvPr>
            <p:ph type="title"/>
          </p:nvPr>
        </p:nvSpPr>
        <p:spPr>
          <a:xfrm>
            <a:off x="413550" y="2208078"/>
            <a:ext cx="3566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413550" y="2909006"/>
            <a:ext cx="3566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2" type="title"/>
          </p:nvPr>
        </p:nvSpPr>
        <p:spPr>
          <a:xfrm>
            <a:off x="4801525" y="2208078"/>
            <a:ext cx="3566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3" type="body"/>
          </p:nvPr>
        </p:nvSpPr>
        <p:spPr>
          <a:xfrm>
            <a:off x="4801525" y="2909006"/>
            <a:ext cx="3566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>
            <a:off x="413550" y="1942450"/>
            <a:ext cx="39189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/>
          <p:nvPr/>
        </p:nvCxnSpPr>
        <p:spPr>
          <a:xfrm>
            <a:off x="4801529" y="1942450"/>
            <a:ext cx="39189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b="21371" l="0" r="49836" t="0"/>
          <a:stretch/>
        </p:blipFill>
        <p:spPr>
          <a:xfrm>
            <a:off x="5326800" y="11100"/>
            <a:ext cx="3817148" cy="1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5 - 3 Presenters no photos">
  <p:cSld name="CUSTOM_1_1_1_3_1_1_1_1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5"/>
          <p:cNvSpPr txBox="1"/>
          <p:nvPr>
            <p:ph type="title"/>
          </p:nvPr>
        </p:nvSpPr>
        <p:spPr>
          <a:xfrm>
            <a:off x="4135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4135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26" name="Google Shape;126;p15"/>
          <p:cNvCxnSpPr/>
          <p:nvPr/>
        </p:nvCxnSpPr>
        <p:spPr>
          <a:xfrm>
            <a:off x="4135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33556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3" type="body"/>
          </p:nvPr>
        </p:nvSpPr>
        <p:spPr>
          <a:xfrm>
            <a:off x="33556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33556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title"/>
          </p:nvPr>
        </p:nvSpPr>
        <p:spPr>
          <a:xfrm>
            <a:off x="6307350" y="2208078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Medium"/>
              <a:buNone/>
              <a:def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idx="5" type="body"/>
          </p:nvPr>
        </p:nvSpPr>
        <p:spPr>
          <a:xfrm>
            <a:off x="6307350" y="2909006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9pPr>
          </a:lstStyle>
          <a:p/>
        </p:txBody>
      </p:sp>
      <p:cxnSp>
        <p:nvCxnSpPr>
          <p:cNvPr id="132" name="Google Shape;132;p15"/>
          <p:cNvCxnSpPr/>
          <p:nvPr/>
        </p:nvCxnSpPr>
        <p:spPr>
          <a:xfrm>
            <a:off x="6307350" y="1942450"/>
            <a:ext cx="2432700" cy="0"/>
          </a:xfrm>
          <a:prstGeom prst="straightConnector1">
            <a:avLst/>
          </a:prstGeom>
          <a:noFill/>
          <a:ln cap="flat" cmpd="sng" w="9525">
            <a:solidFill>
              <a:srgbClr val="3A414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21371" l="0" r="49836" t="0"/>
          <a:stretch/>
        </p:blipFill>
        <p:spPr>
          <a:xfrm>
            <a:off x="5326800" y="11100"/>
            <a:ext cx="3817148" cy="1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7 - 8 presenters small">
  <p:cSld name="CUSTOM_1_1_1_3_1_1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1172582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2670038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2670038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4274063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3" type="body"/>
          </p:nvPr>
        </p:nvSpPr>
        <p:spPr>
          <a:xfrm>
            <a:off x="4274063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1" name="Google Shape;141;p16"/>
          <p:cNvSpPr txBox="1"/>
          <p:nvPr>
            <p:ph idx="4" type="title"/>
          </p:nvPr>
        </p:nvSpPr>
        <p:spPr>
          <a:xfrm>
            <a:off x="5882588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5" type="body"/>
          </p:nvPr>
        </p:nvSpPr>
        <p:spPr>
          <a:xfrm>
            <a:off x="5882588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3" name="Google Shape;143;p16"/>
          <p:cNvSpPr txBox="1"/>
          <p:nvPr>
            <p:ph idx="6" type="title"/>
          </p:nvPr>
        </p:nvSpPr>
        <p:spPr>
          <a:xfrm>
            <a:off x="7458375" y="1775565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7" type="body"/>
          </p:nvPr>
        </p:nvSpPr>
        <p:spPr>
          <a:xfrm>
            <a:off x="7458375" y="2274418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5" name="Google Shape;145;p16"/>
          <p:cNvSpPr txBox="1"/>
          <p:nvPr/>
        </p:nvSpPr>
        <p:spPr>
          <a:xfrm>
            <a:off x="411450" y="365750"/>
            <a:ext cx="17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Organization/team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idx="8" type="title"/>
          </p:nvPr>
        </p:nvSpPr>
        <p:spPr>
          <a:xfrm>
            <a:off x="2667788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9" type="body"/>
          </p:nvPr>
        </p:nvSpPr>
        <p:spPr>
          <a:xfrm>
            <a:off x="2667788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48" name="Google Shape;148;p16"/>
          <p:cNvSpPr txBox="1"/>
          <p:nvPr>
            <p:ph idx="13" type="title"/>
          </p:nvPr>
        </p:nvSpPr>
        <p:spPr>
          <a:xfrm>
            <a:off x="4271813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14" type="body"/>
          </p:nvPr>
        </p:nvSpPr>
        <p:spPr>
          <a:xfrm>
            <a:off x="4271813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50" name="Google Shape;150;p16"/>
          <p:cNvSpPr txBox="1"/>
          <p:nvPr>
            <p:ph idx="15" type="title"/>
          </p:nvPr>
        </p:nvSpPr>
        <p:spPr>
          <a:xfrm>
            <a:off x="5880338" y="40768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16" type="body"/>
          </p:nvPr>
        </p:nvSpPr>
        <p:spPr>
          <a:xfrm>
            <a:off x="5880338" y="45756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52" name="Google Shape;152;p16"/>
          <p:cNvSpPr txBox="1"/>
          <p:nvPr>
            <p:ph idx="17" type="title"/>
          </p:nvPr>
        </p:nvSpPr>
        <p:spPr>
          <a:xfrm>
            <a:off x="411450" y="365750"/>
            <a:ext cx="19767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" name="Google Shape;153;p16"/>
          <p:cNvSpPr/>
          <p:nvPr>
            <p:ph idx="18" type="pic"/>
          </p:nvPr>
        </p:nvSpPr>
        <p:spPr>
          <a:xfrm>
            <a:off x="2670050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4" name="Google Shape;154;p16"/>
          <p:cNvSpPr/>
          <p:nvPr>
            <p:ph idx="19" type="pic"/>
          </p:nvPr>
        </p:nvSpPr>
        <p:spPr>
          <a:xfrm>
            <a:off x="4275563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20" type="pic"/>
          </p:nvPr>
        </p:nvSpPr>
        <p:spPr>
          <a:xfrm>
            <a:off x="5884100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21" type="pic"/>
          </p:nvPr>
        </p:nvSpPr>
        <p:spPr>
          <a:xfrm>
            <a:off x="7492625" y="4468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22" type="pic"/>
          </p:nvPr>
        </p:nvSpPr>
        <p:spPr>
          <a:xfrm>
            <a:off x="2668550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/>
          <p:nvPr>
            <p:ph idx="23" type="pic"/>
          </p:nvPr>
        </p:nvSpPr>
        <p:spPr>
          <a:xfrm>
            <a:off x="4274063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59" name="Google Shape;159;p16"/>
          <p:cNvSpPr/>
          <p:nvPr>
            <p:ph idx="24" type="pic"/>
          </p:nvPr>
        </p:nvSpPr>
        <p:spPr>
          <a:xfrm>
            <a:off x="5882600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pic>
        <p:nvPicPr>
          <p:cNvPr id="160" name="Google Shape;160;p16"/>
          <p:cNvPicPr preferRelativeResize="0"/>
          <p:nvPr/>
        </p:nvPicPr>
        <p:blipFill rotWithShape="1">
          <a:blip r:embed="rId2">
            <a:alphaModFix/>
          </a:blip>
          <a:srcRect b="0" l="52286" r="12341" t="16513"/>
          <a:stretch/>
        </p:blipFill>
        <p:spPr>
          <a:xfrm>
            <a:off x="0" y="1756725"/>
            <a:ext cx="1951076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/>
          <p:nvPr>
            <p:ph idx="25" type="pic"/>
          </p:nvPr>
        </p:nvSpPr>
        <p:spPr>
          <a:xfrm>
            <a:off x="7491125" y="2732250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6 - 4 Presenters small">
  <p:cSld name="CUSTOM_1_1_1_3_1_1_1_1_1_1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1172582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2221338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2221338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66" name="Google Shape;166;p17"/>
          <p:cNvSpPr txBox="1"/>
          <p:nvPr>
            <p:ph idx="2" type="title"/>
          </p:nvPr>
        </p:nvSpPr>
        <p:spPr>
          <a:xfrm>
            <a:off x="3825363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3" type="body"/>
          </p:nvPr>
        </p:nvSpPr>
        <p:spPr>
          <a:xfrm>
            <a:off x="3825363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68" name="Google Shape;168;p17"/>
          <p:cNvSpPr txBox="1"/>
          <p:nvPr>
            <p:ph idx="4" type="title"/>
          </p:nvPr>
        </p:nvSpPr>
        <p:spPr>
          <a:xfrm>
            <a:off x="5433888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5" type="body"/>
          </p:nvPr>
        </p:nvSpPr>
        <p:spPr>
          <a:xfrm>
            <a:off x="5433888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sp>
        <p:nvSpPr>
          <p:cNvPr id="170" name="Google Shape;170;p17"/>
          <p:cNvSpPr txBox="1"/>
          <p:nvPr>
            <p:ph idx="6" type="title"/>
          </p:nvPr>
        </p:nvSpPr>
        <p:spPr>
          <a:xfrm>
            <a:off x="7009675" y="3085440"/>
            <a:ext cx="24231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 sz="14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7" type="body"/>
          </p:nvPr>
        </p:nvSpPr>
        <p:spPr>
          <a:xfrm>
            <a:off x="7009675" y="3584293"/>
            <a:ext cx="2423100" cy="8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9pPr>
          </a:lstStyle>
          <a:p/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2">
            <a:alphaModFix/>
          </a:blip>
          <a:srcRect b="21371" l="30001" r="0" t="0"/>
          <a:stretch/>
        </p:blipFill>
        <p:spPr>
          <a:xfrm>
            <a:off x="-9241600" y="11100"/>
            <a:ext cx="5326799" cy="13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411450" y="365750"/>
            <a:ext cx="172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Organization/team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8" type="title"/>
          </p:nvPr>
        </p:nvSpPr>
        <p:spPr>
          <a:xfrm>
            <a:off x="411450" y="365750"/>
            <a:ext cx="19767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0" l="52286" r="12341" t="16513"/>
          <a:stretch/>
        </p:blipFill>
        <p:spPr>
          <a:xfrm>
            <a:off x="0" y="1756725"/>
            <a:ext cx="1951076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>
            <p:ph idx="9" type="pic"/>
          </p:nvPr>
        </p:nvSpPr>
        <p:spPr>
          <a:xfrm>
            <a:off x="2221350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7" name="Google Shape;177;p17"/>
          <p:cNvSpPr/>
          <p:nvPr>
            <p:ph idx="13" type="pic"/>
          </p:nvPr>
        </p:nvSpPr>
        <p:spPr>
          <a:xfrm>
            <a:off x="3826863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8" name="Google Shape;178;p17"/>
          <p:cNvSpPr/>
          <p:nvPr>
            <p:ph idx="14" type="pic"/>
          </p:nvPr>
        </p:nvSpPr>
        <p:spPr>
          <a:xfrm>
            <a:off x="5435400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  <p:sp>
        <p:nvSpPr>
          <p:cNvPr id="179" name="Google Shape;179;p17"/>
          <p:cNvSpPr/>
          <p:nvPr>
            <p:ph idx="15" type="pic"/>
          </p:nvPr>
        </p:nvSpPr>
        <p:spPr>
          <a:xfrm>
            <a:off x="7043925" y="1756725"/>
            <a:ext cx="1143000" cy="1143000"/>
          </a:xfrm>
          <a:prstGeom prst="roundRect">
            <a:avLst>
              <a:gd fmla="val 363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 - 4 Column">
  <p:cSld name="CUSTOM_1_1_1_1_1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411480" y="875230"/>
            <a:ext cx="83211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18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2" type="body"/>
          </p:nvPr>
        </p:nvSpPr>
        <p:spPr>
          <a:xfrm>
            <a:off x="4114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3" type="body"/>
          </p:nvPr>
        </p:nvSpPr>
        <p:spPr>
          <a:xfrm>
            <a:off x="25755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4" type="body"/>
          </p:nvPr>
        </p:nvSpPr>
        <p:spPr>
          <a:xfrm>
            <a:off x="47396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18"/>
          <p:cNvSpPr txBox="1"/>
          <p:nvPr>
            <p:ph idx="5" type="body"/>
          </p:nvPr>
        </p:nvSpPr>
        <p:spPr>
          <a:xfrm>
            <a:off x="6903775" y="1463625"/>
            <a:ext cx="18288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Inter"/>
              <a:buChar char="○"/>
              <a:defRPr sz="1100"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Font typeface="Inter"/>
              <a:buChar char="●"/>
              <a:defRPr sz="11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18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- 4 Up Horizontal 1">
  <p:cSld name="CUSTOM_1_1_1_1_1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idx="1" type="subTitle"/>
          </p:nvPr>
        </p:nvSpPr>
        <p:spPr>
          <a:xfrm>
            <a:off x="411480" y="875230"/>
            <a:ext cx="83211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2" type="body"/>
          </p:nvPr>
        </p:nvSpPr>
        <p:spPr>
          <a:xfrm>
            <a:off x="4114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19"/>
          <p:cNvSpPr txBox="1"/>
          <p:nvPr>
            <p:ph idx="3" type="body"/>
          </p:nvPr>
        </p:nvSpPr>
        <p:spPr>
          <a:xfrm>
            <a:off x="25755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4" type="body"/>
          </p:nvPr>
        </p:nvSpPr>
        <p:spPr>
          <a:xfrm>
            <a:off x="47396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5" type="body"/>
          </p:nvPr>
        </p:nvSpPr>
        <p:spPr>
          <a:xfrm>
            <a:off x="6903775" y="2739525"/>
            <a:ext cx="1828800" cy="16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hasCustomPrompt="1" type="title"/>
          </p:nvPr>
        </p:nvSpPr>
        <p:spPr>
          <a:xfrm>
            <a:off x="4114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9"/>
          <p:cNvSpPr txBox="1"/>
          <p:nvPr>
            <p:ph hasCustomPrompt="1" idx="6" type="title"/>
          </p:nvPr>
        </p:nvSpPr>
        <p:spPr>
          <a:xfrm>
            <a:off x="25755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19"/>
          <p:cNvSpPr txBox="1"/>
          <p:nvPr>
            <p:ph hasCustomPrompt="1" idx="7" type="title"/>
          </p:nvPr>
        </p:nvSpPr>
        <p:spPr>
          <a:xfrm>
            <a:off x="47396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/>
          <p:nvPr>
            <p:ph hasCustomPrompt="1" idx="8" type="title"/>
          </p:nvPr>
        </p:nvSpPr>
        <p:spPr>
          <a:xfrm>
            <a:off x="6903775" y="2040200"/>
            <a:ext cx="18288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9"/>
          <p:cNvSpPr txBox="1"/>
          <p:nvPr>
            <p:ph idx="9"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- 4 up stacked">
  <p:cSld name="CUSTOM_1_1_1_1_1_1_1_1_1_4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3202025" y="1065083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2" type="body"/>
          </p:nvPr>
        </p:nvSpPr>
        <p:spPr>
          <a:xfrm>
            <a:off x="6126475" y="1065083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body"/>
          </p:nvPr>
        </p:nvSpPr>
        <p:spPr>
          <a:xfrm>
            <a:off x="3202025" y="3099691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4" type="body"/>
          </p:nvPr>
        </p:nvSpPr>
        <p:spPr>
          <a:xfrm>
            <a:off x="6126475" y="3099691"/>
            <a:ext cx="26061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hasCustomPrompt="1" type="title"/>
          </p:nvPr>
        </p:nvSpPr>
        <p:spPr>
          <a:xfrm>
            <a:off x="3202025" y="3657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/>
          <p:nvPr>
            <p:ph hasCustomPrompt="1" idx="5" type="title"/>
          </p:nvPr>
        </p:nvSpPr>
        <p:spPr>
          <a:xfrm>
            <a:off x="6126475" y="3657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0"/>
          <p:cNvSpPr txBox="1"/>
          <p:nvPr>
            <p:ph hasCustomPrompt="1" idx="6" type="title"/>
          </p:nvPr>
        </p:nvSpPr>
        <p:spPr>
          <a:xfrm>
            <a:off x="3202025" y="2395583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0"/>
          <p:cNvSpPr txBox="1"/>
          <p:nvPr>
            <p:ph hasCustomPrompt="1" idx="7" type="title"/>
          </p:nvPr>
        </p:nvSpPr>
        <p:spPr>
          <a:xfrm>
            <a:off x="6126475" y="2395583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0"/>
          <p:cNvSpPr txBox="1"/>
          <p:nvPr>
            <p:ph idx="8" type="title"/>
          </p:nvPr>
        </p:nvSpPr>
        <p:spPr>
          <a:xfrm>
            <a:off x="411450" y="365750"/>
            <a:ext cx="2606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3" name="Google Shape;213;p20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 txBox="1"/>
          <p:nvPr>
            <p:ph idx="9" type="subTitle"/>
          </p:nvPr>
        </p:nvSpPr>
        <p:spPr>
          <a:xfrm>
            <a:off x="411478" y="1224150"/>
            <a:ext cx="3332400" cy="3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20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 - Single Column">
  <p:cSld name="CUSTOM_1_1_1_1_2_1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11475" y="1463050"/>
            <a:ext cx="6321000" cy="36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1 - Hashicorp">
  <p:cSld name="CUSTOM_3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75000">
                <a:srgbClr val="080F1D"/>
              </a:gs>
              <a:gs pos="100000">
                <a:srgbClr val="321E46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925" y="2121474"/>
            <a:ext cx="4404151" cy="9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2 - Terraform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321E46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/>
          </a:blip>
          <a:srcRect b="29" l="0" r="0" t="19"/>
          <a:stretch/>
        </p:blipFill>
        <p:spPr>
          <a:xfrm>
            <a:off x="2559697" y="2045970"/>
            <a:ext cx="4024607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7 - Vault">
  <p:cSld name="CUSTOM_5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403B1C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 rotWithShape="1">
          <a:blip r:embed="rId2">
            <a:alphaModFix/>
          </a:blip>
          <a:srcRect b="0" l="69" r="79" t="0"/>
          <a:stretch/>
        </p:blipFill>
        <p:spPr>
          <a:xfrm>
            <a:off x="3138050" y="2045963"/>
            <a:ext cx="2867892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9 - Consul">
  <p:cSld name="CUSTOM_3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531B30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2918175" y="2045975"/>
            <a:ext cx="3307633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6 - Nomad">
  <p:cSld name="CUSTOM_3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8382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2">
            <a:alphaModFix/>
          </a:blip>
          <a:srcRect b="377" l="0" r="0" t="377"/>
          <a:stretch/>
        </p:blipFill>
        <p:spPr>
          <a:xfrm>
            <a:off x="2899062" y="2045975"/>
            <a:ext cx="3345872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4 - Packer">
  <p:cSld name="CUSTOM_5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93440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2">
            <a:alphaModFix/>
          </a:blip>
          <a:srcRect b="0" l="377" r="377" t="0"/>
          <a:stretch/>
        </p:blipFill>
        <p:spPr>
          <a:xfrm>
            <a:off x="2827367" y="2045970"/>
            <a:ext cx="3489268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3 - Vagrant">
  <p:cSld name="CUSTOM_5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22B57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8844" y="2045975"/>
            <a:ext cx="3606311" cy="1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5 - Waypoint">
  <p:cSld name="CUSTOM_4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193537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5297" y="2045973"/>
            <a:ext cx="383341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ash 8 - Boundary">
  <p:cSld name="CUSTOM_4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chemeClr val="dk1"/>
              </a:gs>
              <a:gs pos="100000">
                <a:srgbClr val="592124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2483213" y="2045974"/>
            <a:ext cx="4177563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Packer">
  <p:cSld name="CUSTOM_1_2_2_1_1_1_1_1_1_1_1_1_2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0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6" name="Google Shape;246;p30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30"/>
          <p:cNvGrpSpPr/>
          <p:nvPr/>
        </p:nvGrpSpPr>
        <p:grpSpPr>
          <a:xfrm>
            <a:off x="7696438" y="0"/>
            <a:ext cx="1447609" cy="1253632"/>
            <a:chOff x="10261917" y="0"/>
            <a:chExt cx="1930145" cy="1671509"/>
          </a:xfrm>
        </p:grpSpPr>
        <p:sp>
          <p:nvSpPr>
            <p:cNvPr id="248" name="Google Shape;248;p30"/>
            <p:cNvSpPr/>
            <p:nvPr/>
          </p:nvSpPr>
          <p:spPr>
            <a:xfrm>
              <a:off x="11293729" y="0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64" y="0"/>
                  </a:moveTo>
                  <a:lnTo>
                    <a:pt x="27305" y="0"/>
                  </a:lnTo>
                  <a:lnTo>
                    <a:pt x="898271" y="502857"/>
                  </a:lnTo>
                  <a:lnTo>
                    <a:pt x="898271" y="518605"/>
                  </a:lnTo>
                  <a:lnTo>
                    <a:pt x="2095" y="1207"/>
                  </a:lnTo>
                  <a:lnTo>
                    <a:pt x="0" y="0"/>
                  </a:lnTo>
                  <a:close/>
                  <a:moveTo>
                    <a:pt x="804227" y="0"/>
                  </a:moveTo>
                  <a:lnTo>
                    <a:pt x="898271" y="54293"/>
                  </a:lnTo>
                  <a:lnTo>
                    <a:pt x="898271" y="38545"/>
                  </a:lnTo>
                  <a:lnTo>
                    <a:pt x="831469" y="0"/>
                  </a:lnTo>
                  <a:lnTo>
                    <a:pt x="804227" y="0"/>
                  </a:lnTo>
                  <a:close/>
                  <a:moveTo>
                    <a:pt x="162940" y="1207"/>
                  </a:moveTo>
                  <a:lnTo>
                    <a:pt x="898271" y="425768"/>
                  </a:lnTo>
                  <a:lnTo>
                    <a:pt x="898271" y="410020"/>
                  </a:lnTo>
                  <a:lnTo>
                    <a:pt x="188151" y="0"/>
                  </a:lnTo>
                  <a:lnTo>
                    <a:pt x="160909" y="0"/>
                  </a:lnTo>
                  <a:lnTo>
                    <a:pt x="163004" y="1207"/>
                  </a:lnTo>
                  <a:close/>
                  <a:moveTo>
                    <a:pt x="323786" y="1207"/>
                  </a:moveTo>
                  <a:lnTo>
                    <a:pt x="898271" y="332867"/>
                  </a:lnTo>
                  <a:lnTo>
                    <a:pt x="898271" y="317119"/>
                  </a:lnTo>
                  <a:lnTo>
                    <a:pt x="348932" y="0"/>
                  </a:lnTo>
                  <a:lnTo>
                    <a:pt x="321690" y="0"/>
                  </a:lnTo>
                  <a:lnTo>
                    <a:pt x="323786" y="1207"/>
                  </a:lnTo>
                  <a:close/>
                  <a:moveTo>
                    <a:pt x="645477" y="1207"/>
                  </a:moveTo>
                  <a:lnTo>
                    <a:pt x="898271" y="147193"/>
                  </a:lnTo>
                  <a:lnTo>
                    <a:pt x="898271" y="131445"/>
                  </a:lnTo>
                  <a:lnTo>
                    <a:pt x="670623" y="0"/>
                  </a:lnTo>
                  <a:lnTo>
                    <a:pt x="643382" y="0"/>
                  </a:lnTo>
                  <a:lnTo>
                    <a:pt x="645477" y="1207"/>
                  </a:lnTo>
                  <a:close/>
                  <a:moveTo>
                    <a:pt x="484632" y="1207"/>
                  </a:moveTo>
                  <a:lnTo>
                    <a:pt x="898271" y="240030"/>
                  </a:lnTo>
                  <a:lnTo>
                    <a:pt x="898271" y="224282"/>
                  </a:lnTo>
                  <a:lnTo>
                    <a:pt x="509777" y="0"/>
                  </a:lnTo>
                  <a:lnTo>
                    <a:pt x="482536" y="0"/>
                  </a:lnTo>
                  <a:lnTo>
                    <a:pt x="484632" y="1207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0261917" y="595756"/>
              <a:ext cx="1863216" cy="1075753"/>
            </a:xfrm>
            <a:custGeom>
              <a:rect b="b" l="l" r="r" t="t"/>
              <a:pathLst>
                <a:path extrusionOk="0" h="1075753" w="1863216">
                  <a:moveTo>
                    <a:pt x="1702435" y="1075754"/>
                  </a:moveTo>
                  <a:lnTo>
                    <a:pt x="1675193" y="1075754"/>
                  </a:lnTo>
                  <a:lnTo>
                    <a:pt x="64" y="108585"/>
                  </a:lnTo>
                  <a:lnTo>
                    <a:pt x="64" y="92837"/>
                  </a:lnTo>
                  <a:lnTo>
                    <a:pt x="1700402" y="1074547"/>
                  </a:lnTo>
                  <a:lnTo>
                    <a:pt x="1702498" y="1075754"/>
                  </a:lnTo>
                  <a:close/>
                  <a:moveTo>
                    <a:pt x="1861185" y="1074547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1835976" y="1075754"/>
                  </a:lnTo>
                  <a:lnTo>
                    <a:pt x="1863217" y="1075754"/>
                  </a:lnTo>
                  <a:lnTo>
                    <a:pt x="1861121" y="1074547"/>
                  </a:lnTo>
                  <a:close/>
                  <a:moveTo>
                    <a:pt x="1378712" y="1074547"/>
                  </a:moveTo>
                  <a:lnTo>
                    <a:pt x="64" y="278575"/>
                  </a:lnTo>
                  <a:lnTo>
                    <a:pt x="64" y="294323"/>
                  </a:lnTo>
                  <a:lnTo>
                    <a:pt x="1353566" y="1075754"/>
                  </a:lnTo>
                  <a:lnTo>
                    <a:pt x="1380807" y="1075754"/>
                  </a:lnTo>
                  <a:lnTo>
                    <a:pt x="1378712" y="1074547"/>
                  </a:lnTo>
                  <a:close/>
                  <a:moveTo>
                    <a:pt x="1539557" y="1074547"/>
                  </a:moveTo>
                  <a:lnTo>
                    <a:pt x="64" y="185674"/>
                  </a:lnTo>
                  <a:lnTo>
                    <a:pt x="64" y="201422"/>
                  </a:lnTo>
                  <a:lnTo>
                    <a:pt x="1514412" y="1075754"/>
                  </a:lnTo>
                  <a:lnTo>
                    <a:pt x="1541652" y="1075754"/>
                  </a:lnTo>
                  <a:lnTo>
                    <a:pt x="1539557" y="1074547"/>
                  </a:lnTo>
                  <a:close/>
                  <a:moveTo>
                    <a:pt x="1217866" y="1074547"/>
                  </a:moveTo>
                  <a:lnTo>
                    <a:pt x="64" y="371412"/>
                  </a:lnTo>
                  <a:lnTo>
                    <a:pt x="64" y="387159"/>
                  </a:lnTo>
                  <a:lnTo>
                    <a:pt x="1192720" y="1075754"/>
                  </a:lnTo>
                  <a:lnTo>
                    <a:pt x="1219962" y="1075754"/>
                  </a:lnTo>
                  <a:lnTo>
                    <a:pt x="1217866" y="1074547"/>
                  </a:lnTo>
                  <a:close/>
                  <a:moveTo>
                    <a:pt x="1057021" y="1074547"/>
                  </a:moveTo>
                  <a:lnTo>
                    <a:pt x="0" y="464248"/>
                  </a:lnTo>
                  <a:lnTo>
                    <a:pt x="0" y="479997"/>
                  </a:lnTo>
                  <a:lnTo>
                    <a:pt x="1031811" y="1075754"/>
                  </a:lnTo>
                  <a:lnTo>
                    <a:pt x="1059052" y="1075754"/>
                  </a:lnTo>
                  <a:lnTo>
                    <a:pt x="1056957" y="1074547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10261917" y="38607"/>
              <a:ext cx="1930145" cy="1594294"/>
            </a:xfrm>
            <a:custGeom>
              <a:rect b="b" l="l" r="r" t="t"/>
              <a:pathLst>
                <a:path extrusionOk="0" h="1594294" w="1930145">
                  <a:moveTo>
                    <a:pt x="1929384" y="1222502"/>
                  </a:moveTo>
                  <a:lnTo>
                    <a:pt x="64" y="108585"/>
                  </a:lnTo>
                  <a:lnTo>
                    <a:pt x="64" y="92837"/>
                  </a:lnTo>
                  <a:lnTo>
                    <a:pt x="762" y="93218"/>
                  </a:lnTo>
                  <a:lnTo>
                    <a:pt x="1930146" y="1207135"/>
                  </a:lnTo>
                  <a:lnTo>
                    <a:pt x="1930146" y="1222883"/>
                  </a:lnTo>
                  <a:lnTo>
                    <a:pt x="1929447" y="1222502"/>
                  </a:lnTo>
                  <a:close/>
                  <a:moveTo>
                    <a:pt x="1930082" y="1315784"/>
                  </a:moveTo>
                  <a:lnTo>
                    <a:pt x="1930082" y="1300036"/>
                  </a:lnTo>
                  <a:lnTo>
                    <a:pt x="698" y="186055"/>
                  </a:lnTo>
                  <a:lnTo>
                    <a:pt x="0" y="185674"/>
                  </a:lnTo>
                  <a:lnTo>
                    <a:pt x="0" y="201422"/>
                  </a:lnTo>
                  <a:lnTo>
                    <a:pt x="1929384" y="1315339"/>
                  </a:lnTo>
                  <a:lnTo>
                    <a:pt x="1930082" y="1315720"/>
                  </a:lnTo>
                  <a:close/>
                  <a:moveTo>
                    <a:pt x="1930082" y="1130046"/>
                  </a:moveTo>
                  <a:lnTo>
                    <a:pt x="1930082" y="1114298"/>
                  </a:lnTo>
                  <a:lnTo>
                    <a:pt x="698" y="381"/>
                  </a:lnTo>
                  <a:lnTo>
                    <a:pt x="0" y="0"/>
                  </a:lnTo>
                  <a:lnTo>
                    <a:pt x="0" y="15748"/>
                  </a:lnTo>
                  <a:lnTo>
                    <a:pt x="1929384" y="1129665"/>
                  </a:lnTo>
                  <a:lnTo>
                    <a:pt x="1930082" y="1130046"/>
                  </a:lnTo>
                  <a:close/>
                  <a:moveTo>
                    <a:pt x="1930082" y="1408621"/>
                  </a:moveTo>
                  <a:lnTo>
                    <a:pt x="1930082" y="1392873"/>
                  </a:lnTo>
                  <a:lnTo>
                    <a:pt x="698" y="278956"/>
                  </a:lnTo>
                  <a:lnTo>
                    <a:pt x="0" y="278575"/>
                  </a:lnTo>
                  <a:lnTo>
                    <a:pt x="0" y="294323"/>
                  </a:lnTo>
                  <a:lnTo>
                    <a:pt x="1929384" y="1408240"/>
                  </a:lnTo>
                  <a:lnTo>
                    <a:pt x="1930082" y="1408621"/>
                  </a:lnTo>
                  <a:close/>
                  <a:moveTo>
                    <a:pt x="1930082" y="1501458"/>
                  </a:moveTo>
                  <a:lnTo>
                    <a:pt x="1930082" y="1485710"/>
                  </a:lnTo>
                  <a:lnTo>
                    <a:pt x="698" y="371792"/>
                  </a:lnTo>
                  <a:lnTo>
                    <a:pt x="0" y="371412"/>
                  </a:lnTo>
                  <a:lnTo>
                    <a:pt x="0" y="387160"/>
                  </a:lnTo>
                  <a:lnTo>
                    <a:pt x="1929384" y="1501077"/>
                  </a:lnTo>
                  <a:lnTo>
                    <a:pt x="1930082" y="1501458"/>
                  </a:lnTo>
                  <a:close/>
                  <a:moveTo>
                    <a:pt x="1930082" y="1594295"/>
                  </a:moveTo>
                  <a:lnTo>
                    <a:pt x="1930082" y="1578547"/>
                  </a:lnTo>
                  <a:lnTo>
                    <a:pt x="698" y="464630"/>
                  </a:lnTo>
                  <a:lnTo>
                    <a:pt x="0" y="464249"/>
                  </a:lnTo>
                  <a:lnTo>
                    <a:pt x="0" y="479997"/>
                  </a:lnTo>
                  <a:lnTo>
                    <a:pt x="1929384" y="1593914"/>
                  </a:lnTo>
                  <a:lnTo>
                    <a:pt x="1930082" y="1594295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30"/>
          <p:cNvGrpSpPr/>
          <p:nvPr/>
        </p:nvGrpSpPr>
        <p:grpSpPr>
          <a:xfrm>
            <a:off x="7696438" y="1253537"/>
            <a:ext cx="1447561" cy="1253728"/>
            <a:chOff x="10261917" y="1671383"/>
            <a:chExt cx="1930082" cy="1671637"/>
          </a:xfrm>
        </p:grpSpPr>
        <p:sp>
          <p:nvSpPr>
            <p:cNvPr id="252" name="Google Shape;252;p30"/>
            <p:cNvSpPr/>
            <p:nvPr/>
          </p:nvSpPr>
          <p:spPr>
            <a:xfrm>
              <a:off x="10261981" y="2824352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898207" y="518605"/>
                  </a:moveTo>
                  <a:lnTo>
                    <a:pt x="870965" y="518605"/>
                  </a:lnTo>
                  <a:lnTo>
                    <a:pt x="0" y="15748"/>
                  </a:lnTo>
                  <a:lnTo>
                    <a:pt x="0" y="0"/>
                  </a:lnTo>
                  <a:lnTo>
                    <a:pt x="896175" y="517398"/>
                  </a:lnTo>
                  <a:lnTo>
                    <a:pt x="898271" y="518605"/>
                  </a:lnTo>
                  <a:close/>
                  <a:moveTo>
                    <a:pt x="94043" y="518605"/>
                  </a:moveTo>
                  <a:lnTo>
                    <a:pt x="0" y="464312"/>
                  </a:lnTo>
                  <a:lnTo>
                    <a:pt x="0" y="480060"/>
                  </a:lnTo>
                  <a:lnTo>
                    <a:pt x="66801" y="518605"/>
                  </a:lnTo>
                  <a:lnTo>
                    <a:pt x="94043" y="518605"/>
                  </a:lnTo>
                  <a:close/>
                  <a:moveTo>
                    <a:pt x="735330" y="517398"/>
                  </a:moveTo>
                  <a:lnTo>
                    <a:pt x="0" y="92837"/>
                  </a:lnTo>
                  <a:lnTo>
                    <a:pt x="0" y="108585"/>
                  </a:lnTo>
                  <a:lnTo>
                    <a:pt x="710120" y="518605"/>
                  </a:lnTo>
                  <a:lnTo>
                    <a:pt x="737362" y="518605"/>
                  </a:lnTo>
                  <a:lnTo>
                    <a:pt x="735266" y="517398"/>
                  </a:lnTo>
                  <a:close/>
                  <a:moveTo>
                    <a:pt x="574484" y="517398"/>
                  </a:moveTo>
                  <a:lnTo>
                    <a:pt x="0" y="185738"/>
                  </a:lnTo>
                  <a:lnTo>
                    <a:pt x="0" y="201486"/>
                  </a:lnTo>
                  <a:lnTo>
                    <a:pt x="549338" y="518668"/>
                  </a:lnTo>
                  <a:lnTo>
                    <a:pt x="576580" y="518668"/>
                  </a:lnTo>
                  <a:lnTo>
                    <a:pt x="574484" y="517462"/>
                  </a:lnTo>
                  <a:close/>
                  <a:moveTo>
                    <a:pt x="252793" y="517398"/>
                  </a:moveTo>
                  <a:lnTo>
                    <a:pt x="0" y="371411"/>
                  </a:lnTo>
                  <a:lnTo>
                    <a:pt x="0" y="387160"/>
                  </a:lnTo>
                  <a:lnTo>
                    <a:pt x="227647" y="518605"/>
                  </a:lnTo>
                  <a:lnTo>
                    <a:pt x="254888" y="518605"/>
                  </a:lnTo>
                  <a:lnTo>
                    <a:pt x="252793" y="517398"/>
                  </a:lnTo>
                  <a:close/>
                  <a:moveTo>
                    <a:pt x="413638" y="517398"/>
                  </a:moveTo>
                  <a:lnTo>
                    <a:pt x="0" y="278574"/>
                  </a:lnTo>
                  <a:lnTo>
                    <a:pt x="0" y="294323"/>
                  </a:lnTo>
                  <a:lnTo>
                    <a:pt x="388493" y="518605"/>
                  </a:lnTo>
                  <a:lnTo>
                    <a:pt x="415734" y="518605"/>
                  </a:lnTo>
                  <a:lnTo>
                    <a:pt x="413638" y="517398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1293729" y="1671383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64" y="64"/>
                  </a:moveTo>
                  <a:lnTo>
                    <a:pt x="27305" y="64"/>
                  </a:lnTo>
                  <a:lnTo>
                    <a:pt x="898271" y="502920"/>
                  </a:lnTo>
                  <a:lnTo>
                    <a:pt x="898271" y="518668"/>
                  </a:lnTo>
                  <a:lnTo>
                    <a:pt x="2095" y="1270"/>
                  </a:lnTo>
                  <a:lnTo>
                    <a:pt x="0" y="64"/>
                  </a:lnTo>
                  <a:close/>
                  <a:moveTo>
                    <a:pt x="804227" y="64"/>
                  </a:moveTo>
                  <a:lnTo>
                    <a:pt x="898271" y="54356"/>
                  </a:lnTo>
                  <a:lnTo>
                    <a:pt x="898271" y="38608"/>
                  </a:lnTo>
                  <a:lnTo>
                    <a:pt x="831469" y="64"/>
                  </a:lnTo>
                  <a:lnTo>
                    <a:pt x="804227" y="64"/>
                  </a:lnTo>
                  <a:close/>
                  <a:moveTo>
                    <a:pt x="162940" y="1270"/>
                  </a:moveTo>
                  <a:lnTo>
                    <a:pt x="898271" y="425831"/>
                  </a:lnTo>
                  <a:lnTo>
                    <a:pt x="898271" y="410083"/>
                  </a:lnTo>
                  <a:lnTo>
                    <a:pt x="188151" y="64"/>
                  </a:lnTo>
                  <a:lnTo>
                    <a:pt x="160909" y="64"/>
                  </a:lnTo>
                  <a:lnTo>
                    <a:pt x="163004" y="1270"/>
                  </a:lnTo>
                  <a:close/>
                  <a:moveTo>
                    <a:pt x="323786" y="1270"/>
                  </a:moveTo>
                  <a:lnTo>
                    <a:pt x="898271" y="332931"/>
                  </a:lnTo>
                  <a:lnTo>
                    <a:pt x="898271" y="317183"/>
                  </a:lnTo>
                  <a:lnTo>
                    <a:pt x="348932" y="0"/>
                  </a:lnTo>
                  <a:lnTo>
                    <a:pt x="321690" y="0"/>
                  </a:lnTo>
                  <a:lnTo>
                    <a:pt x="323786" y="1207"/>
                  </a:lnTo>
                  <a:close/>
                  <a:moveTo>
                    <a:pt x="645477" y="1270"/>
                  </a:moveTo>
                  <a:lnTo>
                    <a:pt x="898271" y="147257"/>
                  </a:lnTo>
                  <a:lnTo>
                    <a:pt x="898271" y="131509"/>
                  </a:lnTo>
                  <a:lnTo>
                    <a:pt x="670623" y="64"/>
                  </a:lnTo>
                  <a:lnTo>
                    <a:pt x="643382" y="64"/>
                  </a:lnTo>
                  <a:lnTo>
                    <a:pt x="645477" y="1270"/>
                  </a:lnTo>
                  <a:close/>
                  <a:moveTo>
                    <a:pt x="484632" y="1270"/>
                  </a:moveTo>
                  <a:lnTo>
                    <a:pt x="898271" y="240093"/>
                  </a:lnTo>
                  <a:lnTo>
                    <a:pt x="898271" y="224346"/>
                  </a:lnTo>
                  <a:lnTo>
                    <a:pt x="509777" y="64"/>
                  </a:lnTo>
                  <a:lnTo>
                    <a:pt x="482536" y="64"/>
                  </a:lnTo>
                  <a:lnTo>
                    <a:pt x="484632" y="1270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0261917" y="1710054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698" y="371793"/>
                  </a:moveTo>
                  <a:lnTo>
                    <a:pt x="1930082" y="1485710"/>
                  </a:lnTo>
                  <a:lnTo>
                    <a:pt x="1930082" y="1501458"/>
                  </a:lnTo>
                  <a:lnTo>
                    <a:pt x="1929384" y="1501077"/>
                  </a:lnTo>
                  <a:lnTo>
                    <a:pt x="0" y="387160"/>
                  </a:lnTo>
                  <a:lnTo>
                    <a:pt x="0" y="371412"/>
                  </a:lnTo>
                  <a:lnTo>
                    <a:pt x="698" y="371793"/>
                  </a:lnTo>
                  <a:close/>
                  <a:moveTo>
                    <a:pt x="0" y="278511"/>
                  </a:moveTo>
                  <a:lnTo>
                    <a:pt x="0" y="294259"/>
                  </a:lnTo>
                  <a:lnTo>
                    <a:pt x="1929384" y="1408176"/>
                  </a:lnTo>
                  <a:lnTo>
                    <a:pt x="1930082" y="1408557"/>
                  </a:lnTo>
                  <a:lnTo>
                    <a:pt x="1930082" y="1392809"/>
                  </a:lnTo>
                  <a:lnTo>
                    <a:pt x="698" y="278892"/>
                  </a:lnTo>
                  <a:lnTo>
                    <a:pt x="0" y="278511"/>
                  </a:lnTo>
                  <a:close/>
                  <a:moveTo>
                    <a:pt x="0" y="464249"/>
                  </a:moveTo>
                  <a:lnTo>
                    <a:pt x="0" y="479997"/>
                  </a:lnTo>
                  <a:lnTo>
                    <a:pt x="1929384" y="1593914"/>
                  </a:lnTo>
                  <a:lnTo>
                    <a:pt x="1930082" y="1594295"/>
                  </a:lnTo>
                  <a:lnTo>
                    <a:pt x="1930082" y="1578547"/>
                  </a:lnTo>
                  <a:lnTo>
                    <a:pt x="698" y="464630"/>
                  </a:lnTo>
                  <a:lnTo>
                    <a:pt x="0" y="464249"/>
                  </a:lnTo>
                  <a:close/>
                  <a:moveTo>
                    <a:pt x="0" y="185674"/>
                  </a:moveTo>
                  <a:lnTo>
                    <a:pt x="0" y="201422"/>
                  </a:lnTo>
                  <a:lnTo>
                    <a:pt x="1929384" y="1315339"/>
                  </a:lnTo>
                  <a:lnTo>
                    <a:pt x="1930082" y="1315720"/>
                  </a:lnTo>
                  <a:lnTo>
                    <a:pt x="1930082" y="1299972"/>
                  </a:lnTo>
                  <a:lnTo>
                    <a:pt x="698" y="186055"/>
                  </a:lnTo>
                  <a:lnTo>
                    <a:pt x="0" y="185674"/>
                  </a:lnTo>
                  <a:close/>
                  <a:moveTo>
                    <a:pt x="0" y="92837"/>
                  </a:moveTo>
                  <a:lnTo>
                    <a:pt x="0" y="108585"/>
                  </a:lnTo>
                  <a:lnTo>
                    <a:pt x="1929384" y="1222502"/>
                  </a:lnTo>
                  <a:lnTo>
                    <a:pt x="1930082" y="1222883"/>
                  </a:lnTo>
                  <a:lnTo>
                    <a:pt x="1930082" y="1207135"/>
                  </a:lnTo>
                  <a:lnTo>
                    <a:pt x="698" y="93218"/>
                  </a:lnTo>
                  <a:lnTo>
                    <a:pt x="0" y="92837"/>
                  </a:lnTo>
                  <a:close/>
                  <a:moveTo>
                    <a:pt x="0" y="0"/>
                  </a:moveTo>
                  <a:lnTo>
                    <a:pt x="0" y="15748"/>
                  </a:lnTo>
                  <a:lnTo>
                    <a:pt x="1929384" y="1129665"/>
                  </a:lnTo>
                  <a:lnTo>
                    <a:pt x="1930082" y="1130046"/>
                  </a:lnTo>
                  <a:lnTo>
                    <a:pt x="1930082" y="1114298"/>
                  </a:lnTo>
                  <a:lnTo>
                    <a:pt x="698" y="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3DBFF"/>
                </a:gs>
                <a:gs pos="100000">
                  <a:srgbClr val="4CB2E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30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Light"/>
              <a:buNone/>
              <a:defRPr sz="3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 - 3 Column">
  <p:cSld name="CUSTOM_1_1_1_1_1_2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11475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282750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6154025" y="1463050"/>
            <a:ext cx="2578500" cy="28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○"/>
              <a:defRPr sz="1300"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Inter"/>
              <a:buChar char="●"/>
              <a:defRPr sz="13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11450" y="365750"/>
            <a:ext cx="83211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4" type="subTitle"/>
          </p:nvPr>
        </p:nvSpPr>
        <p:spPr>
          <a:xfrm>
            <a:off x="411475" y="823300"/>
            <a:ext cx="8321100" cy="2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Light"/>
              <a:buNone/>
              <a:defRPr sz="16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Terraform">
  <p:cSld name="CUSTOM_1_2_2_1_1_1_1_1_1_1_1_1_1_2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59" name="Google Shape;259;p31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31"/>
          <p:cNvGrpSpPr/>
          <p:nvPr/>
        </p:nvGrpSpPr>
        <p:grpSpPr>
          <a:xfrm>
            <a:off x="7696438" y="0"/>
            <a:ext cx="1447561" cy="1253632"/>
            <a:chOff x="10261917" y="0"/>
            <a:chExt cx="1930082" cy="1671509"/>
          </a:xfrm>
        </p:grpSpPr>
        <p:sp>
          <p:nvSpPr>
            <p:cNvPr id="261" name="Google Shape;261;p31"/>
            <p:cNvSpPr/>
            <p:nvPr/>
          </p:nvSpPr>
          <p:spPr>
            <a:xfrm>
              <a:off x="10261917" y="0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898271" y="0"/>
                  </a:moveTo>
                  <a:lnTo>
                    <a:pt x="870965" y="0"/>
                  </a:lnTo>
                  <a:lnTo>
                    <a:pt x="64" y="502857"/>
                  </a:lnTo>
                  <a:lnTo>
                    <a:pt x="64" y="518605"/>
                  </a:lnTo>
                  <a:lnTo>
                    <a:pt x="896238" y="1207"/>
                  </a:lnTo>
                  <a:lnTo>
                    <a:pt x="898271" y="0"/>
                  </a:lnTo>
                  <a:close/>
                  <a:moveTo>
                    <a:pt x="94043" y="0"/>
                  </a:moveTo>
                  <a:lnTo>
                    <a:pt x="0" y="54293"/>
                  </a:lnTo>
                  <a:lnTo>
                    <a:pt x="0" y="38545"/>
                  </a:lnTo>
                  <a:lnTo>
                    <a:pt x="66865" y="0"/>
                  </a:lnTo>
                  <a:lnTo>
                    <a:pt x="94043" y="0"/>
                  </a:lnTo>
                  <a:close/>
                  <a:moveTo>
                    <a:pt x="735330" y="1207"/>
                  </a:moveTo>
                  <a:lnTo>
                    <a:pt x="0" y="425768"/>
                  </a:lnTo>
                  <a:lnTo>
                    <a:pt x="0" y="410020"/>
                  </a:lnTo>
                  <a:lnTo>
                    <a:pt x="710184" y="0"/>
                  </a:lnTo>
                  <a:lnTo>
                    <a:pt x="737362" y="0"/>
                  </a:lnTo>
                  <a:lnTo>
                    <a:pt x="735330" y="1207"/>
                  </a:lnTo>
                  <a:close/>
                  <a:moveTo>
                    <a:pt x="574548" y="1207"/>
                  </a:moveTo>
                  <a:lnTo>
                    <a:pt x="0" y="332867"/>
                  </a:lnTo>
                  <a:lnTo>
                    <a:pt x="0" y="317119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252730" y="1207"/>
                  </a:moveTo>
                  <a:lnTo>
                    <a:pt x="0" y="147193"/>
                  </a:lnTo>
                  <a:lnTo>
                    <a:pt x="0" y="131445"/>
                  </a:lnTo>
                  <a:lnTo>
                    <a:pt x="227647" y="0"/>
                  </a:lnTo>
                  <a:lnTo>
                    <a:pt x="254952" y="0"/>
                  </a:lnTo>
                  <a:lnTo>
                    <a:pt x="252793" y="1207"/>
                  </a:lnTo>
                  <a:close/>
                  <a:moveTo>
                    <a:pt x="413638" y="1207"/>
                  </a:moveTo>
                  <a:lnTo>
                    <a:pt x="0" y="240030"/>
                  </a:lnTo>
                  <a:lnTo>
                    <a:pt x="0" y="224282"/>
                  </a:lnTo>
                  <a:lnTo>
                    <a:pt x="388556" y="0"/>
                  </a:lnTo>
                  <a:lnTo>
                    <a:pt x="415734" y="0"/>
                  </a:lnTo>
                  <a:lnTo>
                    <a:pt x="413702" y="1207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0328592" y="595756"/>
              <a:ext cx="1863407" cy="1075753"/>
            </a:xfrm>
            <a:custGeom>
              <a:rect b="b" l="l" r="r" t="t"/>
              <a:pathLst>
                <a:path extrusionOk="0" h="1075753" w="1863407">
                  <a:moveTo>
                    <a:pt x="160972" y="1075754"/>
                  </a:moveTo>
                  <a:lnTo>
                    <a:pt x="188277" y="1075754"/>
                  </a:lnTo>
                  <a:lnTo>
                    <a:pt x="1863407" y="108585"/>
                  </a:lnTo>
                  <a:lnTo>
                    <a:pt x="1863407" y="92837"/>
                  </a:lnTo>
                  <a:lnTo>
                    <a:pt x="163004" y="1074547"/>
                  </a:lnTo>
                  <a:lnTo>
                    <a:pt x="160972" y="1075754"/>
                  </a:lnTo>
                  <a:close/>
                  <a:moveTo>
                    <a:pt x="2222" y="1074547"/>
                  </a:moveTo>
                  <a:lnTo>
                    <a:pt x="1863344" y="0"/>
                  </a:lnTo>
                  <a:lnTo>
                    <a:pt x="1863344" y="15748"/>
                  </a:lnTo>
                  <a:lnTo>
                    <a:pt x="27305" y="1075754"/>
                  </a:lnTo>
                  <a:lnTo>
                    <a:pt x="0" y="1075754"/>
                  </a:lnTo>
                  <a:lnTo>
                    <a:pt x="2159" y="1074547"/>
                  </a:lnTo>
                  <a:close/>
                  <a:moveTo>
                    <a:pt x="484632" y="1074547"/>
                  </a:moveTo>
                  <a:lnTo>
                    <a:pt x="1863344" y="278575"/>
                  </a:lnTo>
                  <a:lnTo>
                    <a:pt x="1863344" y="294323"/>
                  </a:lnTo>
                  <a:lnTo>
                    <a:pt x="509905" y="1075754"/>
                  </a:lnTo>
                  <a:lnTo>
                    <a:pt x="482600" y="1075754"/>
                  </a:lnTo>
                  <a:lnTo>
                    <a:pt x="484632" y="1074547"/>
                  </a:lnTo>
                  <a:close/>
                  <a:moveTo>
                    <a:pt x="323850" y="1074547"/>
                  </a:moveTo>
                  <a:lnTo>
                    <a:pt x="1863344" y="185674"/>
                  </a:lnTo>
                  <a:lnTo>
                    <a:pt x="1863344" y="201422"/>
                  </a:lnTo>
                  <a:lnTo>
                    <a:pt x="348996" y="1075754"/>
                  </a:lnTo>
                  <a:lnTo>
                    <a:pt x="321818" y="1075754"/>
                  </a:lnTo>
                  <a:lnTo>
                    <a:pt x="323850" y="1074547"/>
                  </a:lnTo>
                  <a:close/>
                  <a:moveTo>
                    <a:pt x="645477" y="1074547"/>
                  </a:moveTo>
                  <a:lnTo>
                    <a:pt x="1863344" y="371412"/>
                  </a:lnTo>
                  <a:lnTo>
                    <a:pt x="1863344" y="387159"/>
                  </a:lnTo>
                  <a:lnTo>
                    <a:pt x="670623" y="1075754"/>
                  </a:lnTo>
                  <a:lnTo>
                    <a:pt x="643445" y="1075754"/>
                  </a:lnTo>
                  <a:lnTo>
                    <a:pt x="645477" y="1074547"/>
                  </a:lnTo>
                  <a:close/>
                  <a:moveTo>
                    <a:pt x="806386" y="1074547"/>
                  </a:moveTo>
                  <a:lnTo>
                    <a:pt x="1863344" y="464248"/>
                  </a:lnTo>
                  <a:lnTo>
                    <a:pt x="1863344" y="479997"/>
                  </a:lnTo>
                  <a:lnTo>
                    <a:pt x="831532" y="1075754"/>
                  </a:lnTo>
                  <a:lnTo>
                    <a:pt x="804227" y="1075754"/>
                  </a:lnTo>
                  <a:lnTo>
                    <a:pt x="806386" y="1074547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10261917" y="38607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698" y="1222502"/>
                  </a:moveTo>
                  <a:lnTo>
                    <a:pt x="1930082" y="108522"/>
                  </a:lnTo>
                  <a:lnTo>
                    <a:pt x="1930082" y="92774"/>
                  </a:lnTo>
                  <a:lnTo>
                    <a:pt x="1929384" y="93155"/>
                  </a:lnTo>
                  <a:lnTo>
                    <a:pt x="0" y="1207072"/>
                  </a:lnTo>
                  <a:lnTo>
                    <a:pt x="0" y="1222820"/>
                  </a:lnTo>
                  <a:lnTo>
                    <a:pt x="698" y="1222439"/>
                  </a:lnTo>
                  <a:close/>
                  <a:moveTo>
                    <a:pt x="0" y="1315784"/>
                  </a:moveTo>
                  <a:lnTo>
                    <a:pt x="0" y="1300036"/>
                  </a:lnTo>
                  <a:lnTo>
                    <a:pt x="1929384" y="186055"/>
                  </a:lnTo>
                  <a:lnTo>
                    <a:pt x="1930082" y="185674"/>
                  </a:lnTo>
                  <a:lnTo>
                    <a:pt x="1930082" y="201422"/>
                  </a:lnTo>
                  <a:lnTo>
                    <a:pt x="698" y="1315339"/>
                  </a:lnTo>
                  <a:lnTo>
                    <a:pt x="0" y="1315720"/>
                  </a:lnTo>
                  <a:close/>
                  <a:moveTo>
                    <a:pt x="0" y="1130046"/>
                  </a:moveTo>
                  <a:lnTo>
                    <a:pt x="0" y="1114298"/>
                  </a:lnTo>
                  <a:lnTo>
                    <a:pt x="1929384" y="381"/>
                  </a:lnTo>
                  <a:lnTo>
                    <a:pt x="1930082" y="0"/>
                  </a:lnTo>
                  <a:lnTo>
                    <a:pt x="1930082" y="15748"/>
                  </a:lnTo>
                  <a:lnTo>
                    <a:pt x="698" y="1129665"/>
                  </a:lnTo>
                  <a:lnTo>
                    <a:pt x="0" y="1130046"/>
                  </a:lnTo>
                  <a:close/>
                  <a:moveTo>
                    <a:pt x="0" y="1408621"/>
                  </a:moveTo>
                  <a:lnTo>
                    <a:pt x="0" y="1392873"/>
                  </a:lnTo>
                  <a:lnTo>
                    <a:pt x="1929384" y="278956"/>
                  </a:lnTo>
                  <a:lnTo>
                    <a:pt x="1930082" y="278575"/>
                  </a:lnTo>
                  <a:lnTo>
                    <a:pt x="1930082" y="294323"/>
                  </a:lnTo>
                  <a:lnTo>
                    <a:pt x="698" y="1408240"/>
                  </a:lnTo>
                  <a:lnTo>
                    <a:pt x="0" y="1408621"/>
                  </a:lnTo>
                  <a:close/>
                  <a:moveTo>
                    <a:pt x="0" y="1501458"/>
                  </a:moveTo>
                  <a:lnTo>
                    <a:pt x="0" y="1485710"/>
                  </a:lnTo>
                  <a:lnTo>
                    <a:pt x="1929384" y="371792"/>
                  </a:lnTo>
                  <a:lnTo>
                    <a:pt x="1930082" y="371412"/>
                  </a:lnTo>
                  <a:lnTo>
                    <a:pt x="1930082" y="387160"/>
                  </a:lnTo>
                  <a:lnTo>
                    <a:pt x="698" y="1501077"/>
                  </a:lnTo>
                  <a:lnTo>
                    <a:pt x="0" y="1501458"/>
                  </a:lnTo>
                  <a:close/>
                  <a:moveTo>
                    <a:pt x="0" y="1594295"/>
                  </a:moveTo>
                  <a:lnTo>
                    <a:pt x="0" y="1578547"/>
                  </a:lnTo>
                  <a:lnTo>
                    <a:pt x="1929384" y="464630"/>
                  </a:lnTo>
                  <a:lnTo>
                    <a:pt x="1930082" y="464249"/>
                  </a:lnTo>
                  <a:lnTo>
                    <a:pt x="1930082" y="479997"/>
                  </a:lnTo>
                  <a:lnTo>
                    <a:pt x="698" y="1593914"/>
                  </a:lnTo>
                  <a:lnTo>
                    <a:pt x="0" y="1594295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" name="Google Shape;264;p31"/>
          <p:cNvGrpSpPr/>
          <p:nvPr/>
        </p:nvGrpSpPr>
        <p:grpSpPr>
          <a:xfrm>
            <a:off x="7696438" y="1253537"/>
            <a:ext cx="1447609" cy="1253728"/>
            <a:chOff x="10261917" y="1671383"/>
            <a:chExt cx="1930145" cy="1671637"/>
          </a:xfrm>
        </p:grpSpPr>
        <p:sp>
          <p:nvSpPr>
            <p:cNvPr id="265" name="Google Shape;265;p31"/>
            <p:cNvSpPr/>
            <p:nvPr/>
          </p:nvSpPr>
          <p:spPr>
            <a:xfrm>
              <a:off x="11293792" y="2824352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0" y="518605"/>
                  </a:moveTo>
                  <a:lnTo>
                    <a:pt x="27305" y="518605"/>
                  </a:lnTo>
                  <a:lnTo>
                    <a:pt x="898207" y="15748"/>
                  </a:lnTo>
                  <a:lnTo>
                    <a:pt x="898207" y="0"/>
                  </a:lnTo>
                  <a:lnTo>
                    <a:pt x="2032" y="517398"/>
                  </a:lnTo>
                  <a:lnTo>
                    <a:pt x="0" y="518605"/>
                  </a:lnTo>
                  <a:close/>
                  <a:moveTo>
                    <a:pt x="804227" y="518605"/>
                  </a:moveTo>
                  <a:lnTo>
                    <a:pt x="898271" y="464312"/>
                  </a:lnTo>
                  <a:lnTo>
                    <a:pt x="898271" y="480060"/>
                  </a:lnTo>
                  <a:lnTo>
                    <a:pt x="831405" y="518605"/>
                  </a:lnTo>
                  <a:lnTo>
                    <a:pt x="804227" y="518605"/>
                  </a:lnTo>
                  <a:close/>
                  <a:moveTo>
                    <a:pt x="162940" y="517398"/>
                  </a:moveTo>
                  <a:lnTo>
                    <a:pt x="898271" y="92837"/>
                  </a:lnTo>
                  <a:lnTo>
                    <a:pt x="898271" y="108585"/>
                  </a:lnTo>
                  <a:lnTo>
                    <a:pt x="188087" y="518605"/>
                  </a:lnTo>
                  <a:lnTo>
                    <a:pt x="160909" y="518605"/>
                  </a:lnTo>
                  <a:lnTo>
                    <a:pt x="162940" y="517398"/>
                  </a:lnTo>
                  <a:close/>
                  <a:moveTo>
                    <a:pt x="323723" y="517398"/>
                  </a:moveTo>
                  <a:lnTo>
                    <a:pt x="898271" y="185738"/>
                  </a:lnTo>
                  <a:lnTo>
                    <a:pt x="898271" y="201486"/>
                  </a:lnTo>
                  <a:lnTo>
                    <a:pt x="348996" y="518668"/>
                  </a:lnTo>
                  <a:lnTo>
                    <a:pt x="321690" y="518668"/>
                  </a:lnTo>
                  <a:lnTo>
                    <a:pt x="323723" y="517462"/>
                  </a:lnTo>
                  <a:close/>
                  <a:moveTo>
                    <a:pt x="645540" y="517398"/>
                  </a:moveTo>
                  <a:lnTo>
                    <a:pt x="898271" y="371411"/>
                  </a:lnTo>
                  <a:lnTo>
                    <a:pt x="898271" y="387160"/>
                  </a:lnTo>
                  <a:lnTo>
                    <a:pt x="670687" y="518605"/>
                  </a:lnTo>
                  <a:lnTo>
                    <a:pt x="643382" y="518605"/>
                  </a:lnTo>
                  <a:lnTo>
                    <a:pt x="645540" y="517398"/>
                  </a:lnTo>
                  <a:close/>
                  <a:moveTo>
                    <a:pt x="484632" y="517398"/>
                  </a:moveTo>
                  <a:lnTo>
                    <a:pt x="898271" y="278574"/>
                  </a:lnTo>
                  <a:lnTo>
                    <a:pt x="898271" y="294323"/>
                  </a:lnTo>
                  <a:lnTo>
                    <a:pt x="509777" y="518605"/>
                  </a:lnTo>
                  <a:lnTo>
                    <a:pt x="482600" y="518605"/>
                  </a:lnTo>
                  <a:lnTo>
                    <a:pt x="484632" y="517398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10261917" y="1671383"/>
              <a:ext cx="898270" cy="518668"/>
            </a:xfrm>
            <a:custGeom>
              <a:rect b="b" l="l" r="r" t="t"/>
              <a:pathLst>
                <a:path extrusionOk="0" h="518668" w="898270">
                  <a:moveTo>
                    <a:pt x="898271" y="64"/>
                  </a:moveTo>
                  <a:lnTo>
                    <a:pt x="870965" y="64"/>
                  </a:lnTo>
                  <a:lnTo>
                    <a:pt x="64" y="502920"/>
                  </a:lnTo>
                  <a:lnTo>
                    <a:pt x="64" y="518668"/>
                  </a:lnTo>
                  <a:lnTo>
                    <a:pt x="896238" y="1270"/>
                  </a:lnTo>
                  <a:lnTo>
                    <a:pt x="898271" y="64"/>
                  </a:lnTo>
                  <a:close/>
                  <a:moveTo>
                    <a:pt x="94043" y="64"/>
                  </a:moveTo>
                  <a:lnTo>
                    <a:pt x="0" y="54356"/>
                  </a:lnTo>
                  <a:lnTo>
                    <a:pt x="0" y="38608"/>
                  </a:lnTo>
                  <a:lnTo>
                    <a:pt x="66865" y="64"/>
                  </a:lnTo>
                  <a:lnTo>
                    <a:pt x="94043" y="64"/>
                  </a:lnTo>
                  <a:close/>
                  <a:moveTo>
                    <a:pt x="735330" y="1270"/>
                  </a:moveTo>
                  <a:lnTo>
                    <a:pt x="0" y="425831"/>
                  </a:lnTo>
                  <a:lnTo>
                    <a:pt x="0" y="410083"/>
                  </a:lnTo>
                  <a:lnTo>
                    <a:pt x="710184" y="64"/>
                  </a:lnTo>
                  <a:lnTo>
                    <a:pt x="737362" y="64"/>
                  </a:lnTo>
                  <a:lnTo>
                    <a:pt x="735330" y="1270"/>
                  </a:lnTo>
                  <a:close/>
                  <a:moveTo>
                    <a:pt x="574548" y="1270"/>
                  </a:moveTo>
                  <a:lnTo>
                    <a:pt x="0" y="332931"/>
                  </a:lnTo>
                  <a:lnTo>
                    <a:pt x="0" y="317183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252730" y="1270"/>
                  </a:moveTo>
                  <a:lnTo>
                    <a:pt x="0" y="147257"/>
                  </a:lnTo>
                  <a:lnTo>
                    <a:pt x="0" y="131509"/>
                  </a:lnTo>
                  <a:lnTo>
                    <a:pt x="227584" y="64"/>
                  </a:lnTo>
                  <a:lnTo>
                    <a:pt x="254888" y="64"/>
                  </a:lnTo>
                  <a:lnTo>
                    <a:pt x="252730" y="1270"/>
                  </a:lnTo>
                  <a:close/>
                  <a:moveTo>
                    <a:pt x="413638" y="1270"/>
                  </a:moveTo>
                  <a:lnTo>
                    <a:pt x="0" y="240093"/>
                  </a:lnTo>
                  <a:lnTo>
                    <a:pt x="0" y="224346"/>
                  </a:lnTo>
                  <a:lnTo>
                    <a:pt x="388493" y="64"/>
                  </a:lnTo>
                  <a:lnTo>
                    <a:pt x="415671" y="64"/>
                  </a:lnTo>
                  <a:lnTo>
                    <a:pt x="413638" y="1270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10261917" y="1710054"/>
              <a:ext cx="1930082" cy="1594294"/>
            </a:xfrm>
            <a:custGeom>
              <a:rect b="b" l="l" r="r" t="t"/>
              <a:pathLst>
                <a:path extrusionOk="0" h="1594294" w="1930082">
                  <a:moveTo>
                    <a:pt x="1929384" y="371793"/>
                  </a:moveTo>
                  <a:lnTo>
                    <a:pt x="0" y="1485710"/>
                  </a:lnTo>
                  <a:lnTo>
                    <a:pt x="0" y="1501458"/>
                  </a:lnTo>
                  <a:lnTo>
                    <a:pt x="698" y="1501077"/>
                  </a:lnTo>
                  <a:lnTo>
                    <a:pt x="1930082" y="387160"/>
                  </a:lnTo>
                  <a:lnTo>
                    <a:pt x="1930082" y="371412"/>
                  </a:lnTo>
                  <a:lnTo>
                    <a:pt x="1929384" y="371793"/>
                  </a:lnTo>
                  <a:close/>
                  <a:moveTo>
                    <a:pt x="1930082" y="278511"/>
                  </a:moveTo>
                  <a:lnTo>
                    <a:pt x="1930082" y="294259"/>
                  </a:lnTo>
                  <a:lnTo>
                    <a:pt x="698" y="1408176"/>
                  </a:lnTo>
                  <a:lnTo>
                    <a:pt x="0" y="1408557"/>
                  </a:lnTo>
                  <a:lnTo>
                    <a:pt x="0" y="1392809"/>
                  </a:lnTo>
                  <a:lnTo>
                    <a:pt x="1929384" y="278892"/>
                  </a:lnTo>
                  <a:lnTo>
                    <a:pt x="1930082" y="278511"/>
                  </a:lnTo>
                  <a:close/>
                  <a:moveTo>
                    <a:pt x="1930082" y="464249"/>
                  </a:moveTo>
                  <a:lnTo>
                    <a:pt x="1930082" y="479997"/>
                  </a:lnTo>
                  <a:lnTo>
                    <a:pt x="698" y="1593914"/>
                  </a:lnTo>
                  <a:lnTo>
                    <a:pt x="0" y="1594295"/>
                  </a:lnTo>
                  <a:lnTo>
                    <a:pt x="0" y="1578547"/>
                  </a:lnTo>
                  <a:lnTo>
                    <a:pt x="1929384" y="464630"/>
                  </a:lnTo>
                  <a:lnTo>
                    <a:pt x="1930082" y="464249"/>
                  </a:lnTo>
                  <a:close/>
                  <a:moveTo>
                    <a:pt x="1930082" y="185674"/>
                  </a:moveTo>
                  <a:lnTo>
                    <a:pt x="1930082" y="201422"/>
                  </a:lnTo>
                  <a:lnTo>
                    <a:pt x="698" y="1315339"/>
                  </a:lnTo>
                  <a:lnTo>
                    <a:pt x="0" y="1315720"/>
                  </a:lnTo>
                  <a:lnTo>
                    <a:pt x="0" y="1299972"/>
                  </a:lnTo>
                  <a:lnTo>
                    <a:pt x="1929384" y="186055"/>
                  </a:lnTo>
                  <a:lnTo>
                    <a:pt x="1930082" y="185674"/>
                  </a:lnTo>
                  <a:close/>
                  <a:moveTo>
                    <a:pt x="1930082" y="92837"/>
                  </a:moveTo>
                  <a:lnTo>
                    <a:pt x="1930082" y="108585"/>
                  </a:lnTo>
                  <a:lnTo>
                    <a:pt x="698" y="1222502"/>
                  </a:lnTo>
                  <a:lnTo>
                    <a:pt x="0" y="1222883"/>
                  </a:lnTo>
                  <a:lnTo>
                    <a:pt x="0" y="1207135"/>
                  </a:lnTo>
                  <a:lnTo>
                    <a:pt x="1929384" y="93218"/>
                  </a:lnTo>
                  <a:lnTo>
                    <a:pt x="1930082" y="92837"/>
                  </a:lnTo>
                  <a:close/>
                  <a:moveTo>
                    <a:pt x="1930082" y="0"/>
                  </a:moveTo>
                  <a:lnTo>
                    <a:pt x="1930082" y="15748"/>
                  </a:lnTo>
                  <a:lnTo>
                    <a:pt x="698" y="1129665"/>
                  </a:lnTo>
                  <a:lnTo>
                    <a:pt x="0" y="1130046"/>
                  </a:lnTo>
                  <a:lnTo>
                    <a:pt x="0" y="1114298"/>
                  </a:lnTo>
                  <a:lnTo>
                    <a:pt x="1929384" y="381"/>
                  </a:lnTo>
                  <a:lnTo>
                    <a:pt x="1930082" y="0"/>
                  </a:lnTo>
                  <a:close/>
                </a:path>
              </a:pathLst>
            </a:custGeom>
            <a:gradFill>
              <a:gsLst>
                <a:gs pos="0">
                  <a:srgbClr val="BC79FF"/>
                </a:gs>
                <a:gs pos="100000">
                  <a:srgbClr val="A067D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31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Vagrant">
  <p:cSld name="CUSTOM_1_2_2_1_1_1_1_1_1_1_1_1_1_1_1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72" name="Google Shape;272;p32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32"/>
          <p:cNvGrpSpPr/>
          <p:nvPr/>
        </p:nvGrpSpPr>
        <p:grpSpPr>
          <a:xfrm>
            <a:off x="7696438" y="28908"/>
            <a:ext cx="1447610" cy="1224724"/>
            <a:chOff x="10261917" y="38544"/>
            <a:chExt cx="1930146" cy="1632965"/>
          </a:xfrm>
        </p:grpSpPr>
        <p:sp>
          <p:nvSpPr>
            <p:cNvPr id="274" name="Google Shape;274;p32"/>
            <p:cNvSpPr/>
            <p:nvPr/>
          </p:nvSpPr>
          <p:spPr>
            <a:xfrm>
              <a:off x="10328719" y="595756"/>
              <a:ext cx="1863344" cy="1075753"/>
            </a:xfrm>
            <a:custGeom>
              <a:rect b="b" l="l" r="r" t="t"/>
              <a:pathLst>
                <a:path extrusionOk="0" h="1075753" w="1863344">
                  <a:moveTo>
                    <a:pt x="645414" y="1074547"/>
                  </a:moveTo>
                  <a:lnTo>
                    <a:pt x="1863281" y="371412"/>
                  </a:lnTo>
                  <a:lnTo>
                    <a:pt x="1863281" y="387159"/>
                  </a:lnTo>
                  <a:lnTo>
                    <a:pt x="670561" y="1075754"/>
                  </a:lnTo>
                  <a:lnTo>
                    <a:pt x="643382" y="1075754"/>
                  </a:lnTo>
                  <a:lnTo>
                    <a:pt x="645414" y="1074547"/>
                  </a:lnTo>
                  <a:close/>
                  <a:moveTo>
                    <a:pt x="804164" y="1075754"/>
                  </a:moveTo>
                  <a:lnTo>
                    <a:pt x="831469" y="1075754"/>
                  </a:lnTo>
                  <a:lnTo>
                    <a:pt x="1863281" y="479997"/>
                  </a:lnTo>
                  <a:lnTo>
                    <a:pt x="1863281" y="464248"/>
                  </a:lnTo>
                  <a:lnTo>
                    <a:pt x="806197" y="1074547"/>
                  </a:lnTo>
                  <a:lnTo>
                    <a:pt x="804164" y="1075754"/>
                  </a:lnTo>
                  <a:close/>
                  <a:moveTo>
                    <a:pt x="482537" y="1075754"/>
                  </a:moveTo>
                  <a:lnTo>
                    <a:pt x="509842" y="1075754"/>
                  </a:lnTo>
                  <a:lnTo>
                    <a:pt x="1863281" y="294323"/>
                  </a:lnTo>
                  <a:lnTo>
                    <a:pt x="1863281" y="278575"/>
                  </a:lnTo>
                  <a:lnTo>
                    <a:pt x="484569" y="1074547"/>
                  </a:lnTo>
                  <a:lnTo>
                    <a:pt x="482537" y="1075754"/>
                  </a:lnTo>
                  <a:close/>
                  <a:moveTo>
                    <a:pt x="0" y="1075754"/>
                  </a:moveTo>
                  <a:lnTo>
                    <a:pt x="27305" y="1075754"/>
                  </a:lnTo>
                  <a:lnTo>
                    <a:pt x="1863344" y="15748"/>
                  </a:lnTo>
                  <a:lnTo>
                    <a:pt x="1863344" y="0"/>
                  </a:lnTo>
                  <a:lnTo>
                    <a:pt x="2223" y="1074547"/>
                  </a:lnTo>
                  <a:lnTo>
                    <a:pt x="64" y="1075754"/>
                  </a:lnTo>
                  <a:close/>
                  <a:moveTo>
                    <a:pt x="321818" y="1075754"/>
                  </a:moveTo>
                  <a:lnTo>
                    <a:pt x="348997" y="1075754"/>
                  </a:lnTo>
                  <a:lnTo>
                    <a:pt x="1863344" y="201486"/>
                  </a:lnTo>
                  <a:lnTo>
                    <a:pt x="1863344" y="185738"/>
                  </a:lnTo>
                  <a:lnTo>
                    <a:pt x="323850" y="1074547"/>
                  </a:lnTo>
                  <a:lnTo>
                    <a:pt x="321818" y="1075754"/>
                  </a:lnTo>
                  <a:close/>
                  <a:moveTo>
                    <a:pt x="160910" y="1075754"/>
                  </a:moveTo>
                  <a:lnTo>
                    <a:pt x="188214" y="1075754"/>
                  </a:lnTo>
                  <a:lnTo>
                    <a:pt x="1863344" y="108585"/>
                  </a:lnTo>
                  <a:lnTo>
                    <a:pt x="1863344" y="92837"/>
                  </a:lnTo>
                  <a:lnTo>
                    <a:pt x="162941" y="1074547"/>
                  </a:lnTo>
                  <a:lnTo>
                    <a:pt x="160910" y="1075754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0261917" y="38544"/>
              <a:ext cx="1930018" cy="1037209"/>
            </a:xfrm>
            <a:custGeom>
              <a:rect b="b" l="l" r="r" t="t"/>
              <a:pathLst>
                <a:path extrusionOk="0" h="1037209" w="1930018">
                  <a:moveTo>
                    <a:pt x="964946" y="1021461"/>
                  </a:moveTo>
                  <a:lnTo>
                    <a:pt x="1930019" y="464312"/>
                  </a:lnTo>
                  <a:lnTo>
                    <a:pt x="1930019" y="480060"/>
                  </a:lnTo>
                  <a:lnTo>
                    <a:pt x="964946" y="1037209"/>
                  </a:lnTo>
                  <a:lnTo>
                    <a:pt x="964247" y="1036828"/>
                  </a:lnTo>
                  <a:lnTo>
                    <a:pt x="0" y="480060"/>
                  </a:lnTo>
                  <a:lnTo>
                    <a:pt x="0" y="464312"/>
                  </a:lnTo>
                  <a:lnTo>
                    <a:pt x="698" y="464693"/>
                  </a:lnTo>
                  <a:lnTo>
                    <a:pt x="964946" y="1021461"/>
                  </a:lnTo>
                  <a:close/>
                  <a:moveTo>
                    <a:pt x="698" y="371856"/>
                  </a:moveTo>
                  <a:lnTo>
                    <a:pt x="0" y="371475"/>
                  </a:lnTo>
                  <a:lnTo>
                    <a:pt x="0" y="387223"/>
                  </a:lnTo>
                  <a:lnTo>
                    <a:pt x="964247" y="943991"/>
                  </a:lnTo>
                  <a:lnTo>
                    <a:pt x="964946" y="944372"/>
                  </a:lnTo>
                  <a:lnTo>
                    <a:pt x="1930019" y="387223"/>
                  </a:lnTo>
                  <a:lnTo>
                    <a:pt x="1930019" y="371475"/>
                  </a:lnTo>
                  <a:lnTo>
                    <a:pt x="964946" y="928624"/>
                  </a:lnTo>
                  <a:lnTo>
                    <a:pt x="698" y="371856"/>
                  </a:lnTo>
                  <a:close/>
                  <a:moveTo>
                    <a:pt x="698" y="186119"/>
                  </a:moveTo>
                  <a:lnTo>
                    <a:pt x="0" y="185738"/>
                  </a:lnTo>
                  <a:lnTo>
                    <a:pt x="0" y="201486"/>
                  </a:lnTo>
                  <a:lnTo>
                    <a:pt x="964247" y="758254"/>
                  </a:lnTo>
                  <a:lnTo>
                    <a:pt x="964946" y="758635"/>
                  </a:lnTo>
                  <a:lnTo>
                    <a:pt x="1930019" y="201486"/>
                  </a:lnTo>
                  <a:lnTo>
                    <a:pt x="1930019" y="185738"/>
                  </a:lnTo>
                  <a:lnTo>
                    <a:pt x="964946" y="742887"/>
                  </a:lnTo>
                  <a:lnTo>
                    <a:pt x="698" y="186119"/>
                  </a:lnTo>
                  <a:close/>
                  <a:moveTo>
                    <a:pt x="698" y="381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964247" y="572516"/>
                  </a:lnTo>
                  <a:lnTo>
                    <a:pt x="964946" y="572897"/>
                  </a:lnTo>
                  <a:lnTo>
                    <a:pt x="1930019" y="15748"/>
                  </a:lnTo>
                  <a:lnTo>
                    <a:pt x="1930019" y="0"/>
                  </a:lnTo>
                  <a:lnTo>
                    <a:pt x="964946" y="557149"/>
                  </a:lnTo>
                  <a:lnTo>
                    <a:pt x="698" y="444"/>
                  </a:lnTo>
                  <a:close/>
                  <a:moveTo>
                    <a:pt x="698" y="93218"/>
                  </a:moveTo>
                  <a:lnTo>
                    <a:pt x="0" y="92837"/>
                  </a:lnTo>
                  <a:lnTo>
                    <a:pt x="0" y="108585"/>
                  </a:lnTo>
                  <a:lnTo>
                    <a:pt x="964247" y="665353"/>
                  </a:lnTo>
                  <a:lnTo>
                    <a:pt x="964946" y="665734"/>
                  </a:lnTo>
                  <a:lnTo>
                    <a:pt x="1930019" y="108585"/>
                  </a:lnTo>
                  <a:lnTo>
                    <a:pt x="1930019" y="92837"/>
                  </a:lnTo>
                  <a:lnTo>
                    <a:pt x="964946" y="649986"/>
                  </a:lnTo>
                  <a:lnTo>
                    <a:pt x="698" y="93218"/>
                  </a:lnTo>
                  <a:close/>
                  <a:moveTo>
                    <a:pt x="698" y="278956"/>
                  </a:moveTo>
                  <a:lnTo>
                    <a:pt x="0" y="278575"/>
                  </a:lnTo>
                  <a:lnTo>
                    <a:pt x="0" y="294323"/>
                  </a:lnTo>
                  <a:lnTo>
                    <a:pt x="964247" y="851091"/>
                  </a:lnTo>
                  <a:lnTo>
                    <a:pt x="964946" y="851472"/>
                  </a:lnTo>
                  <a:lnTo>
                    <a:pt x="1930019" y="294323"/>
                  </a:lnTo>
                  <a:lnTo>
                    <a:pt x="1930019" y="278575"/>
                  </a:lnTo>
                  <a:lnTo>
                    <a:pt x="964946" y="835723"/>
                  </a:lnTo>
                  <a:lnTo>
                    <a:pt x="698" y="278956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32"/>
          <p:cNvGrpSpPr/>
          <p:nvPr/>
        </p:nvGrpSpPr>
        <p:grpSpPr>
          <a:xfrm>
            <a:off x="7696391" y="1253585"/>
            <a:ext cx="1447561" cy="1224724"/>
            <a:chOff x="10261854" y="1671447"/>
            <a:chExt cx="1930082" cy="1632965"/>
          </a:xfrm>
        </p:grpSpPr>
        <p:sp>
          <p:nvSpPr>
            <p:cNvPr id="277" name="Google Shape;277;p32"/>
            <p:cNvSpPr/>
            <p:nvPr/>
          </p:nvSpPr>
          <p:spPr>
            <a:xfrm>
              <a:off x="10261854" y="2267204"/>
              <a:ext cx="1930082" cy="1037208"/>
            </a:xfrm>
            <a:custGeom>
              <a:rect b="b" l="l" r="r" t="t"/>
              <a:pathLst>
                <a:path extrusionOk="0" h="1037208" w="1930082">
                  <a:moveTo>
                    <a:pt x="965136" y="835723"/>
                  </a:moveTo>
                  <a:lnTo>
                    <a:pt x="1930082" y="278574"/>
                  </a:lnTo>
                  <a:lnTo>
                    <a:pt x="1930082" y="294323"/>
                  </a:lnTo>
                  <a:lnTo>
                    <a:pt x="965136" y="851472"/>
                  </a:lnTo>
                  <a:lnTo>
                    <a:pt x="964311" y="851091"/>
                  </a:lnTo>
                  <a:lnTo>
                    <a:pt x="64" y="294323"/>
                  </a:lnTo>
                  <a:lnTo>
                    <a:pt x="64" y="278574"/>
                  </a:lnTo>
                  <a:lnTo>
                    <a:pt x="762" y="278955"/>
                  </a:lnTo>
                  <a:lnTo>
                    <a:pt x="965200" y="835723"/>
                  </a:lnTo>
                  <a:close/>
                  <a:moveTo>
                    <a:pt x="698" y="186118"/>
                  </a:moveTo>
                  <a:lnTo>
                    <a:pt x="0" y="185738"/>
                  </a:lnTo>
                  <a:lnTo>
                    <a:pt x="0" y="201485"/>
                  </a:lnTo>
                  <a:lnTo>
                    <a:pt x="964247" y="758254"/>
                  </a:lnTo>
                  <a:lnTo>
                    <a:pt x="965073" y="758635"/>
                  </a:lnTo>
                  <a:lnTo>
                    <a:pt x="1930019" y="201485"/>
                  </a:lnTo>
                  <a:lnTo>
                    <a:pt x="1930019" y="185738"/>
                  </a:lnTo>
                  <a:lnTo>
                    <a:pt x="965073" y="742886"/>
                  </a:lnTo>
                  <a:lnTo>
                    <a:pt x="635" y="186118"/>
                  </a:lnTo>
                  <a:close/>
                  <a:moveTo>
                    <a:pt x="698" y="93282"/>
                  </a:moveTo>
                  <a:lnTo>
                    <a:pt x="0" y="92901"/>
                  </a:lnTo>
                  <a:lnTo>
                    <a:pt x="0" y="108648"/>
                  </a:lnTo>
                  <a:lnTo>
                    <a:pt x="964247" y="665416"/>
                  </a:lnTo>
                  <a:lnTo>
                    <a:pt x="965073" y="665798"/>
                  </a:lnTo>
                  <a:lnTo>
                    <a:pt x="1930019" y="108648"/>
                  </a:lnTo>
                  <a:lnTo>
                    <a:pt x="1930019" y="92901"/>
                  </a:lnTo>
                  <a:lnTo>
                    <a:pt x="965073" y="650050"/>
                  </a:lnTo>
                  <a:lnTo>
                    <a:pt x="635" y="93282"/>
                  </a:lnTo>
                  <a:close/>
                  <a:moveTo>
                    <a:pt x="698" y="464693"/>
                  </a:moveTo>
                  <a:lnTo>
                    <a:pt x="0" y="464312"/>
                  </a:lnTo>
                  <a:lnTo>
                    <a:pt x="0" y="480060"/>
                  </a:lnTo>
                  <a:lnTo>
                    <a:pt x="964247" y="1036828"/>
                  </a:lnTo>
                  <a:lnTo>
                    <a:pt x="965073" y="1037209"/>
                  </a:lnTo>
                  <a:lnTo>
                    <a:pt x="1930019" y="480060"/>
                  </a:lnTo>
                  <a:lnTo>
                    <a:pt x="1930019" y="464312"/>
                  </a:lnTo>
                  <a:lnTo>
                    <a:pt x="965073" y="1021461"/>
                  </a:lnTo>
                  <a:lnTo>
                    <a:pt x="635" y="464693"/>
                  </a:lnTo>
                  <a:close/>
                  <a:moveTo>
                    <a:pt x="698" y="381"/>
                  </a:moveTo>
                  <a:lnTo>
                    <a:pt x="0" y="0"/>
                  </a:lnTo>
                  <a:lnTo>
                    <a:pt x="0" y="15748"/>
                  </a:lnTo>
                  <a:lnTo>
                    <a:pt x="964247" y="572516"/>
                  </a:lnTo>
                  <a:lnTo>
                    <a:pt x="965073" y="572897"/>
                  </a:lnTo>
                  <a:lnTo>
                    <a:pt x="1930019" y="15748"/>
                  </a:lnTo>
                  <a:lnTo>
                    <a:pt x="1930019" y="0"/>
                  </a:lnTo>
                  <a:lnTo>
                    <a:pt x="965073" y="557149"/>
                  </a:lnTo>
                  <a:lnTo>
                    <a:pt x="635" y="381"/>
                  </a:lnTo>
                  <a:close/>
                  <a:moveTo>
                    <a:pt x="698" y="371792"/>
                  </a:moveTo>
                  <a:lnTo>
                    <a:pt x="0" y="371411"/>
                  </a:lnTo>
                  <a:lnTo>
                    <a:pt x="0" y="387160"/>
                  </a:lnTo>
                  <a:lnTo>
                    <a:pt x="964247" y="943927"/>
                  </a:lnTo>
                  <a:lnTo>
                    <a:pt x="965073" y="944308"/>
                  </a:lnTo>
                  <a:lnTo>
                    <a:pt x="1930019" y="387160"/>
                  </a:lnTo>
                  <a:lnTo>
                    <a:pt x="1930019" y="371411"/>
                  </a:lnTo>
                  <a:lnTo>
                    <a:pt x="965073" y="928560"/>
                  </a:lnTo>
                  <a:lnTo>
                    <a:pt x="635" y="371792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10261917" y="1671447"/>
              <a:ext cx="898270" cy="518604"/>
            </a:xfrm>
            <a:custGeom>
              <a:rect b="b" l="l" r="r" t="t"/>
              <a:pathLst>
                <a:path extrusionOk="0" h="518604" w="898270">
                  <a:moveTo>
                    <a:pt x="574548" y="1207"/>
                  </a:moveTo>
                  <a:lnTo>
                    <a:pt x="0" y="332867"/>
                  </a:lnTo>
                  <a:lnTo>
                    <a:pt x="0" y="317119"/>
                  </a:lnTo>
                  <a:lnTo>
                    <a:pt x="549275" y="0"/>
                  </a:lnTo>
                  <a:lnTo>
                    <a:pt x="576580" y="0"/>
                  </a:lnTo>
                  <a:lnTo>
                    <a:pt x="574548" y="1207"/>
                  </a:lnTo>
                  <a:close/>
                  <a:moveTo>
                    <a:pt x="415671" y="0"/>
                  </a:moveTo>
                  <a:lnTo>
                    <a:pt x="388493" y="0"/>
                  </a:lnTo>
                  <a:lnTo>
                    <a:pt x="0" y="224282"/>
                  </a:lnTo>
                  <a:lnTo>
                    <a:pt x="0" y="240030"/>
                  </a:lnTo>
                  <a:lnTo>
                    <a:pt x="413638" y="1207"/>
                  </a:lnTo>
                  <a:lnTo>
                    <a:pt x="415671" y="0"/>
                  </a:lnTo>
                  <a:close/>
                  <a:moveTo>
                    <a:pt x="66865" y="0"/>
                  </a:moveTo>
                  <a:lnTo>
                    <a:pt x="0" y="38545"/>
                  </a:lnTo>
                  <a:lnTo>
                    <a:pt x="0" y="54292"/>
                  </a:lnTo>
                  <a:lnTo>
                    <a:pt x="94043" y="0"/>
                  </a:lnTo>
                  <a:lnTo>
                    <a:pt x="66865" y="0"/>
                  </a:lnTo>
                  <a:close/>
                  <a:moveTo>
                    <a:pt x="227647" y="0"/>
                  </a:moveTo>
                  <a:lnTo>
                    <a:pt x="0" y="131445"/>
                  </a:lnTo>
                  <a:lnTo>
                    <a:pt x="0" y="147193"/>
                  </a:lnTo>
                  <a:lnTo>
                    <a:pt x="254952" y="0"/>
                  </a:lnTo>
                  <a:lnTo>
                    <a:pt x="227647" y="0"/>
                  </a:lnTo>
                  <a:close/>
                  <a:moveTo>
                    <a:pt x="737362" y="0"/>
                  </a:moveTo>
                  <a:lnTo>
                    <a:pt x="710184" y="0"/>
                  </a:lnTo>
                  <a:lnTo>
                    <a:pt x="0" y="410020"/>
                  </a:lnTo>
                  <a:lnTo>
                    <a:pt x="0" y="425767"/>
                  </a:lnTo>
                  <a:lnTo>
                    <a:pt x="735330" y="1207"/>
                  </a:lnTo>
                  <a:lnTo>
                    <a:pt x="737362" y="0"/>
                  </a:lnTo>
                  <a:close/>
                  <a:moveTo>
                    <a:pt x="898271" y="0"/>
                  </a:moveTo>
                  <a:lnTo>
                    <a:pt x="870965" y="0"/>
                  </a:lnTo>
                  <a:lnTo>
                    <a:pt x="64" y="502857"/>
                  </a:lnTo>
                  <a:lnTo>
                    <a:pt x="64" y="518605"/>
                  </a:lnTo>
                  <a:lnTo>
                    <a:pt x="896238" y="1207"/>
                  </a:lnTo>
                  <a:lnTo>
                    <a:pt x="898271" y="0"/>
                  </a:lnTo>
                  <a:close/>
                </a:path>
              </a:pathLst>
            </a:custGeom>
            <a:solidFill>
              <a:srgbClr val="4294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32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Waypoint">
  <p:cSld name="CUSTOM_1_2_2_1_1_1_1_1_1_1_1_1_1_3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83" name="Google Shape;283;p33"/>
          <p:cNvSpPr/>
          <p:nvPr/>
        </p:nvSpPr>
        <p:spPr>
          <a:xfrm>
            <a:off x="6244750" y="64103"/>
            <a:ext cx="2864579" cy="2447944"/>
          </a:xfrm>
          <a:custGeom>
            <a:rect b="b" l="l" r="r" t="t"/>
            <a:pathLst>
              <a:path extrusionOk="0" h="3263925" w="3819438">
                <a:moveTo>
                  <a:pt x="2257847" y="2784158"/>
                </a:moveTo>
                <a:cubicBezTo>
                  <a:pt x="2256259" y="2784158"/>
                  <a:pt x="2254735" y="2784602"/>
                  <a:pt x="2253465" y="2785491"/>
                </a:cubicBezTo>
                <a:cubicBezTo>
                  <a:pt x="2252195" y="2786380"/>
                  <a:pt x="2251115" y="2787587"/>
                  <a:pt x="2250671" y="2789047"/>
                </a:cubicBezTo>
                <a:cubicBezTo>
                  <a:pt x="2250036" y="2790508"/>
                  <a:pt x="2249909" y="2792095"/>
                  <a:pt x="2250226" y="2793619"/>
                </a:cubicBezTo>
                <a:cubicBezTo>
                  <a:pt x="2250544" y="2795143"/>
                  <a:pt x="2251306" y="2796540"/>
                  <a:pt x="2252449" y="2797683"/>
                </a:cubicBezTo>
                <a:cubicBezTo>
                  <a:pt x="2253529" y="2798763"/>
                  <a:pt x="2254989" y="2799525"/>
                  <a:pt x="2256386" y="2799842"/>
                </a:cubicBezTo>
                <a:cubicBezTo>
                  <a:pt x="2257973" y="2800160"/>
                  <a:pt x="2259498" y="2799969"/>
                  <a:pt x="2260958" y="2799398"/>
                </a:cubicBezTo>
                <a:cubicBezTo>
                  <a:pt x="2262546" y="2798826"/>
                  <a:pt x="2263625" y="2797810"/>
                  <a:pt x="2264577" y="2796477"/>
                </a:cubicBezTo>
                <a:cubicBezTo>
                  <a:pt x="2265339" y="2795207"/>
                  <a:pt x="2265848" y="2793683"/>
                  <a:pt x="2265848" y="2792095"/>
                </a:cubicBezTo>
                <a:cubicBezTo>
                  <a:pt x="2265848" y="2790000"/>
                  <a:pt x="2265085" y="2788031"/>
                  <a:pt x="2263625" y="2786507"/>
                </a:cubicBezTo>
                <a:cubicBezTo>
                  <a:pt x="2262037" y="2785047"/>
                  <a:pt x="2260006" y="2784158"/>
                  <a:pt x="2257973" y="2784158"/>
                </a:cubicBezTo>
                <a:close/>
                <a:moveTo>
                  <a:pt x="2263498" y="2600897"/>
                </a:moveTo>
                <a:cubicBezTo>
                  <a:pt x="2262736" y="2600135"/>
                  <a:pt x="2261784" y="2599563"/>
                  <a:pt x="2260831" y="2599182"/>
                </a:cubicBezTo>
                <a:cubicBezTo>
                  <a:pt x="2259879" y="2598801"/>
                  <a:pt x="2258926" y="2598547"/>
                  <a:pt x="2257847" y="2598547"/>
                </a:cubicBezTo>
                <a:cubicBezTo>
                  <a:pt x="2256259" y="2598547"/>
                  <a:pt x="2254735" y="2598992"/>
                  <a:pt x="2253465" y="2599881"/>
                </a:cubicBezTo>
                <a:cubicBezTo>
                  <a:pt x="2252195" y="2600770"/>
                  <a:pt x="2251115" y="2601976"/>
                  <a:pt x="2250671" y="2603437"/>
                </a:cubicBezTo>
                <a:cubicBezTo>
                  <a:pt x="2250036" y="2604897"/>
                  <a:pt x="2249909" y="2606485"/>
                  <a:pt x="2250226" y="2608009"/>
                </a:cubicBezTo>
                <a:cubicBezTo>
                  <a:pt x="2250544" y="2609533"/>
                  <a:pt x="2251306" y="2610930"/>
                  <a:pt x="2252449" y="2612073"/>
                </a:cubicBezTo>
                <a:cubicBezTo>
                  <a:pt x="2253529" y="2613152"/>
                  <a:pt x="2254989" y="2613914"/>
                  <a:pt x="2256386" y="2614232"/>
                </a:cubicBezTo>
                <a:cubicBezTo>
                  <a:pt x="2257973" y="2614549"/>
                  <a:pt x="2259498" y="2614359"/>
                  <a:pt x="2260958" y="2613787"/>
                </a:cubicBezTo>
                <a:cubicBezTo>
                  <a:pt x="2262546" y="2613216"/>
                  <a:pt x="2263625" y="2612200"/>
                  <a:pt x="2264577" y="2610866"/>
                </a:cubicBezTo>
                <a:cubicBezTo>
                  <a:pt x="2265339" y="2609596"/>
                  <a:pt x="2265848" y="2608072"/>
                  <a:pt x="2265848" y="2606485"/>
                </a:cubicBezTo>
                <a:cubicBezTo>
                  <a:pt x="2265848" y="2605469"/>
                  <a:pt x="2265721" y="2604453"/>
                  <a:pt x="2265403" y="2603500"/>
                </a:cubicBezTo>
                <a:cubicBezTo>
                  <a:pt x="2264959" y="2602548"/>
                  <a:pt x="2264323" y="2601659"/>
                  <a:pt x="2263688" y="2600960"/>
                </a:cubicBezTo>
                <a:close/>
                <a:moveTo>
                  <a:pt x="2263498" y="2972054"/>
                </a:moveTo>
                <a:cubicBezTo>
                  <a:pt x="2262736" y="2971356"/>
                  <a:pt x="2261784" y="2970721"/>
                  <a:pt x="2260831" y="2970340"/>
                </a:cubicBezTo>
                <a:cubicBezTo>
                  <a:pt x="2259879" y="2969959"/>
                  <a:pt x="2258926" y="2969768"/>
                  <a:pt x="2257847" y="2969768"/>
                </a:cubicBezTo>
                <a:cubicBezTo>
                  <a:pt x="2256259" y="2969768"/>
                  <a:pt x="2254735" y="2970213"/>
                  <a:pt x="2253465" y="2971102"/>
                </a:cubicBezTo>
                <a:cubicBezTo>
                  <a:pt x="2252195" y="2971991"/>
                  <a:pt x="2251115" y="2973197"/>
                  <a:pt x="2250671" y="2974658"/>
                </a:cubicBezTo>
                <a:cubicBezTo>
                  <a:pt x="2250036" y="2976118"/>
                  <a:pt x="2249909" y="2977706"/>
                  <a:pt x="2250226" y="2979230"/>
                </a:cubicBezTo>
                <a:cubicBezTo>
                  <a:pt x="2250544" y="2980754"/>
                  <a:pt x="2251306" y="2982151"/>
                  <a:pt x="2252449" y="2983230"/>
                </a:cubicBezTo>
                <a:cubicBezTo>
                  <a:pt x="2253529" y="2984373"/>
                  <a:pt x="2254989" y="2985072"/>
                  <a:pt x="2256386" y="2985389"/>
                </a:cubicBezTo>
                <a:cubicBezTo>
                  <a:pt x="2257973" y="2985707"/>
                  <a:pt x="2259498" y="2985516"/>
                  <a:pt x="2260958" y="2984945"/>
                </a:cubicBezTo>
                <a:cubicBezTo>
                  <a:pt x="2262546" y="2984373"/>
                  <a:pt x="2263625" y="2983357"/>
                  <a:pt x="2264577" y="2982024"/>
                </a:cubicBezTo>
                <a:cubicBezTo>
                  <a:pt x="2265339" y="2980754"/>
                  <a:pt x="2265848" y="2979230"/>
                  <a:pt x="2265848" y="2977642"/>
                </a:cubicBezTo>
                <a:cubicBezTo>
                  <a:pt x="2265848" y="2976626"/>
                  <a:pt x="2265721" y="2975547"/>
                  <a:pt x="2265403" y="2974594"/>
                </a:cubicBezTo>
                <a:cubicBezTo>
                  <a:pt x="2264959" y="2973642"/>
                  <a:pt x="2264323" y="2972753"/>
                  <a:pt x="2263688" y="2972054"/>
                </a:cubicBezTo>
                <a:close/>
                <a:moveTo>
                  <a:pt x="2263498" y="2415286"/>
                </a:moveTo>
                <a:cubicBezTo>
                  <a:pt x="2262736" y="2414588"/>
                  <a:pt x="2261784" y="2413953"/>
                  <a:pt x="2260831" y="2413572"/>
                </a:cubicBezTo>
                <a:cubicBezTo>
                  <a:pt x="2259879" y="2413191"/>
                  <a:pt x="2258926" y="2413000"/>
                  <a:pt x="2257847" y="2413000"/>
                </a:cubicBezTo>
                <a:cubicBezTo>
                  <a:pt x="2256259" y="2413000"/>
                  <a:pt x="2254735" y="2413445"/>
                  <a:pt x="2253465" y="2414334"/>
                </a:cubicBezTo>
                <a:cubicBezTo>
                  <a:pt x="2252195" y="2415223"/>
                  <a:pt x="2251115" y="2416429"/>
                  <a:pt x="2250671" y="2417890"/>
                </a:cubicBezTo>
                <a:cubicBezTo>
                  <a:pt x="2250036" y="2419350"/>
                  <a:pt x="2249909" y="2420938"/>
                  <a:pt x="2250226" y="2422462"/>
                </a:cubicBezTo>
                <a:cubicBezTo>
                  <a:pt x="2250544" y="2423986"/>
                  <a:pt x="2251306" y="2425383"/>
                  <a:pt x="2252449" y="2426462"/>
                </a:cubicBezTo>
                <a:cubicBezTo>
                  <a:pt x="2253529" y="2427605"/>
                  <a:pt x="2254989" y="2428304"/>
                  <a:pt x="2256386" y="2428621"/>
                </a:cubicBezTo>
                <a:cubicBezTo>
                  <a:pt x="2257973" y="2428939"/>
                  <a:pt x="2259498" y="2428748"/>
                  <a:pt x="2260958" y="2428177"/>
                </a:cubicBezTo>
                <a:cubicBezTo>
                  <a:pt x="2262546" y="2427605"/>
                  <a:pt x="2263625" y="2426589"/>
                  <a:pt x="2264577" y="2425256"/>
                </a:cubicBezTo>
                <a:cubicBezTo>
                  <a:pt x="2265339" y="2423986"/>
                  <a:pt x="2265848" y="2422462"/>
                  <a:pt x="2265848" y="2420874"/>
                </a:cubicBezTo>
                <a:cubicBezTo>
                  <a:pt x="2265848" y="2419858"/>
                  <a:pt x="2265721" y="2418779"/>
                  <a:pt x="2265403" y="2417826"/>
                </a:cubicBezTo>
                <a:cubicBezTo>
                  <a:pt x="2264959" y="2416874"/>
                  <a:pt x="2264323" y="2415985"/>
                  <a:pt x="2263688" y="2415286"/>
                </a:cubicBezTo>
                <a:close/>
                <a:moveTo>
                  <a:pt x="2531277" y="2322513"/>
                </a:moveTo>
                <a:cubicBezTo>
                  <a:pt x="2530515" y="2321814"/>
                  <a:pt x="2529690" y="2321243"/>
                  <a:pt x="2528801" y="2320798"/>
                </a:cubicBezTo>
                <a:cubicBezTo>
                  <a:pt x="2527848" y="2320417"/>
                  <a:pt x="2526769" y="2320227"/>
                  <a:pt x="2525689" y="2320227"/>
                </a:cubicBezTo>
                <a:cubicBezTo>
                  <a:pt x="2524102" y="2320227"/>
                  <a:pt x="2522705" y="2320671"/>
                  <a:pt x="2521435" y="2321560"/>
                </a:cubicBezTo>
                <a:cubicBezTo>
                  <a:pt x="2520038" y="2322449"/>
                  <a:pt x="2519085" y="2323656"/>
                  <a:pt x="2518450" y="2325116"/>
                </a:cubicBezTo>
                <a:cubicBezTo>
                  <a:pt x="2517815" y="2326577"/>
                  <a:pt x="2517688" y="2328164"/>
                  <a:pt x="2518006" y="2329688"/>
                </a:cubicBezTo>
                <a:cubicBezTo>
                  <a:pt x="2518323" y="2331212"/>
                  <a:pt x="2519085" y="2332609"/>
                  <a:pt x="2520229" y="2333689"/>
                </a:cubicBezTo>
                <a:cubicBezTo>
                  <a:pt x="2521308" y="2334832"/>
                  <a:pt x="2522705" y="2335530"/>
                  <a:pt x="2524293" y="2335848"/>
                </a:cubicBezTo>
                <a:cubicBezTo>
                  <a:pt x="2525689" y="2336165"/>
                  <a:pt x="2527277" y="2335975"/>
                  <a:pt x="2528864" y="2335403"/>
                </a:cubicBezTo>
                <a:cubicBezTo>
                  <a:pt x="2530261" y="2334832"/>
                  <a:pt x="2531532" y="2333816"/>
                  <a:pt x="2532294" y="2332482"/>
                </a:cubicBezTo>
                <a:cubicBezTo>
                  <a:pt x="2533246" y="2331212"/>
                  <a:pt x="2533690" y="2329688"/>
                  <a:pt x="2533690" y="2328101"/>
                </a:cubicBezTo>
                <a:cubicBezTo>
                  <a:pt x="2533690" y="2327085"/>
                  <a:pt x="2533373" y="2326069"/>
                  <a:pt x="2533056" y="2325116"/>
                </a:cubicBezTo>
                <a:cubicBezTo>
                  <a:pt x="2532611" y="2324164"/>
                  <a:pt x="2532103" y="2323275"/>
                  <a:pt x="2531341" y="2322576"/>
                </a:cubicBezTo>
                <a:close/>
                <a:moveTo>
                  <a:pt x="2257847" y="2227390"/>
                </a:moveTo>
                <a:cubicBezTo>
                  <a:pt x="2256259" y="2227390"/>
                  <a:pt x="2254735" y="2227834"/>
                  <a:pt x="2253465" y="2228723"/>
                </a:cubicBezTo>
                <a:cubicBezTo>
                  <a:pt x="2252195" y="2229612"/>
                  <a:pt x="2251115" y="2230819"/>
                  <a:pt x="2250671" y="2232279"/>
                </a:cubicBezTo>
                <a:cubicBezTo>
                  <a:pt x="2250036" y="2233740"/>
                  <a:pt x="2249909" y="2235327"/>
                  <a:pt x="2250226" y="2236851"/>
                </a:cubicBezTo>
                <a:cubicBezTo>
                  <a:pt x="2250544" y="2238375"/>
                  <a:pt x="2251306" y="2239772"/>
                  <a:pt x="2252449" y="2240915"/>
                </a:cubicBezTo>
                <a:cubicBezTo>
                  <a:pt x="2253529" y="2241995"/>
                  <a:pt x="2254989" y="2242757"/>
                  <a:pt x="2256386" y="2243074"/>
                </a:cubicBezTo>
                <a:cubicBezTo>
                  <a:pt x="2257973" y="2243392"/>
                  <a:pt x="2259498" y="2243201"/>
                  <a:pt x="2260958" y="2242630"/>
                </a:cubicBezTo>
                <a:cubicBezTo>
                  <a:pt x="2262546" y="2242058"/>
                  <a:pt x="2263625" y="2241042"/>
                  <a:pt x="2264577" y="2239709"/>
                </a:cubicBezTo>
                <a:cubicBezTo>
                  <a:pt x="2265339" y="2238439"/>
                  <a:pt x="2265848" y="2236915"/>
                  <a:pt x="2265848" y="2235327"/>
                </a:cubicBezTo>
                <a:cubicBezTo>
                  <a:pt x="2265848" y="2233232"/>
                  <a:pt x="2265085" y="2231263"/>
                  <a:pt x="2263625" y="2229739"/>
                </a:cubicBezTo>
                <a:cubicBezTo>
                  <a:pt x="2262037" y="2228279"/>
                  <a:pt x="2260006" y="2227390"/>
                  <a:pt x="2257973" y="2227390"/>
                </a:cubicBezTo>
                <a:close/>
                <a:moveTo>
                  <a:pt x="3495588" y="2879217"/>
                </a:moveTo>
                <a:cubicBezTo>
                  <a:pt x="3494826" y="2878519"/>
                  <a:pt x="3494001" y="2877884"/>
                  <a:pt x="3493112" y="2877503"/>
                </a:cubicBezTo>
                <a:cubicBezTo>
                  <a:pt x="3492160" y="2877122"/>
                  <a:pt x="3491080" y="2876931"/>
                  <a:pt x="3490000" y="2876931"/>
                </a:cubicBezTo>
                <a:cubicBezTo>
                  <a:pt x="3488413" y="2876931"/>
                  <a:pt x="3487016" y="2877376"/>
                  <a:pt x="3485746" y="2878265"/>
                </a:cubicBezTo>
                <a:cubicBezTo>
                  <a:pt x="3484349" y="2879154"/>
                  <a:pt x="3483397" y="2880360"/>
                  <a:pt x="3482761" y="2881821"/>
                </a:cubicBezTo>
                <a:cubicBezTo>
                  <a:pt x="3482126" y="2883281"/>
                  <a:pt x="3481999" y="2884869"/>
                  <a:pt x="3482317" y="2886393"/>
                </a:cubicBezTo>
                <a:cubicBezTo>
                  <a:pt x="3482635" y="2887917"/>
                  <a:pt x="3483397" y="2889314"/>
                  <a:pt x="3484539" y="2890393"/>
                </a:cubicBezTo>
                <a:cubicBezTo>
                  <a:pt x="3485619" y="2891536"/>
                  <a:pt x="3487016" y="2892235"/>
                  <a:pt x="3488604" y="2892552"/>
                </a:cubicBezTo>
                <a:cubicBezTo>
                  <a:pt x="3490000" y="2892870"/>
                  <a:pt x="3491588" y="2892679"/>
                  <a:pt x="3493175" y="2892108"/>
                </a:cubicBezTo>
                <a:cubicBezTo>
                  <a:pt x="3494573" y="2891536"/>
                  <a:pt x="3495843" y="2890520"/>
                  <a:pt x="3496605" y="2889187"/>
                </a:cubicBezTo>
                <a:cubicBezTo>
                  <a:pt x="3497557" y="2887917"/>
                  <a:pt x="3498001" y="2886393"/>
                  <a:pt x="3498001" y="2884805"/>
                </a:cubicBezTo>
                <a:cubicBezTo>
                  <a:pt x="3498001" y="2883789"/>
                  <a:pt x="3497684" y="2882710"/>
                  <a:pt x="3497367" y="2881757"/>
                </a:cubicBezTo>
                <a:cubicBezTo>
                  <a:pt x="3496922" y="2880805"/>
                  <a:pt x="3496414" y="2879916"/>
                  <a:pt x="3495652" y="2879217"/>
                </a:cubicBezTo>
                <a:close/>
                <a:moveTo>
                  <a:pt x="3489937" y="3062478"/>
                </a:moveTo>
                <a:cubicBezTo>
                  <a:pt x="3488349" y="3062478"/>
                  <a:pt x="3486952" y="3062923"/>
                  <a:pt x="3485556" y="3063812"/>
                </a:cubicBezTo>
                <a:cubicBezTo>
                  <a:pt x="3484285" y="3064701"/>
                  <a:pt x="3483333" y="3065907"/>
                  <a:pt x="3482761" y="3067368"/>
                </a:cubicBezTo>
                <a:cubicBezTo>
                  <a:pt x="3482126" y="3068828"/>
                  <a:pt x="3481999" y="3070416"/>
                  <a:pt x="3482317" y="3071940"/>
                </a:cubicBezTo>
                <a:cubicBezTo>
                  <a:pt x="3482635" y="3073464"/>
                  <a:pt x="3483397" y="3074861"/>
                  <a:pt x="3484539" y="3075940"/>
                </a:cubicBezTo>
                <a:cubicBezTo>
                  <a:pt x="3485619" y="3077083"/>
                  <a:pt x="3487016" y="3077782"/>
                  <a:pt x="3488604" y="3078099"/>
                </a:cubicBezTo>
                <a:cubicBezTo>
                  <a:pt x="3490000" y="3078417"/>
                  <a:pt x="3491588" y="3078226"/>
                  <a:pt x="3493175" y="3077655"/>
                </a:cubicBezTo>
                <a:cubicBezTo>
                  <a:pt x="3494573" y="3077083"/>
                  <a:pt x="3495843" y="3076067"/>
                  <a:pt x="3496605" y="3074734"/>
                </a:cubicBezTo>
                <a:cubicBezTo>
                  <a:pt x="3497557" y="3073464"/>
                  <a:pt x="3498001" y="3071940"/>
                  <a:pt x="3498001" y="3070352"/>
                </a:cubicBezTo>
                <a:cubicBezTo>
                  <a:pt x="3498001" y="3068257"/>
                  <a:pt x="3497049" y="3066288"/>
                  <a:pt x="3495652" y="3064764"/>
                </a:cubicBezTo>
                <a:cubicBezTo>
                  <a:pt x="3494255" y="3063304"/>
                  <a:pt x="3492223" y="3062478"/>
                  <a:pt x="3490000" y="3062478"/>
                </a:cubicBezTo>
                <a:close/>
                <a:moveTo>
                  <a:pt x="2959839" y="3250375"/>
                </a:moveTo>
                <a:cubicBezTo>
                  <a:pt x="2959204" y="3249613"/>
                  <a:pt x="2958251" y="3249041"/>
                  <a:pt x="2957362" y="3248660"/>
                </a:cubicBezTo>
                <a:cubicBezTo>
                  <a:pt x="2956410" y="3248279"/>
                  <a:pt x="2955331" y="3248025"/>
                  <a:pt x="2954378" y="3248025"/>
                </a:cubicBezTo>
                <a:cubicBezTo>
                  <a:pt x="2952790" y="3248025"/>
                  <a:pt x="2951267" y="3248470"/>
                  <a:pt x="2949997" y="3249359"/>
                </a:cubicBezTo>
                <a:cubicBezTo>
                  <a:pt x="2948726" y="3250248"/>
                  <a:pt x="2947647" y="3251454"/>
                  <a:pt x="2947012" y="3252915"/>
                </a:cubicBezTo>
                <a:cubicBezTo>
                  <a:pt x="2946568" y="3254375"/>
                  <a:pt x="2946377" y="3255963"/>
                  <a:pt x="2946568" y="3257487"/>
                </a:cubicBezTo>
                <a:cubicBezTo>
                  <a:pt x="2946885" y="3259011"/>
                  <a:pt x="2947647" y="3260407"/>
                  <a:pt x="2948790" y="3261551"/>
                </a:cubicBezTo>
                <a:cubicBezTo>
                  <a:pt x="2949870" y="3262630"/>
                  <a:pt x="2951267" y="3263392"/>
                  <a:pt x="2952854" y="3263710"/>
                </a:cubicBezTo>
                <a:cubicBezTo>
                  <a:pt x="2954442" y="3264027"/>
                  <a:pt x="2955965" y="3263837"/>
                  <a:pt x="2957426" y="3263265"/>
                </a:cubicBezTo>
                <a:cubicBezTo>
                  <a:pt x="2958823" y="3262694"/>
                  <a:pt x="2960093" y="3261678"/>
                  <a:pt x="2961046" y="3260344"/>
                </a:cubicBezTo>
                <a:cubicBezTo>
                  <a:pt x="2961808" y="3259011"/>
                  <a:pt x="2962315" y="3257550"/>
                  <a:pt x="2962315" y="3255963"/>
                </a:cubicBezTo>
                <a:cubicBezTo>
                  <a:pt x="2962315" y="3254947"/>
                  <a:pt x="2962188" y="3253931"/>
                  <a:pt x="2961681" y="3252978"/>
                </a:cubicBezTo>
                <a:cubicBezTo>
                  <a:pt x="2961363" y="3252026"/>
                  <a:pt x="2960728" y="3251137"/>
                  <a:pt x="2959966" y="3250438"/>
                </a:cubicBezTo>
                <a:close/>
                <a:moveTo>
                  <a:pt x="2263498" y="3157601"/>
                </a:moveTo>
                <a:cubicBezTo>
                  <a:pt x="2262736" y="3156839"/>
                  <a:pt x="2261784" y="3156268"/>
                  <a:pt x="2260831" y="3155887"/>
                </a:cubicBezTo>
                <a:cubicBezTo>
                  <a:pt x="2259879" y="3155506"/>
                  <a:pt x="2258926" y="3155252"/>
                  <a:pt x="2257847" y="3155252"/>
                </a:cubicBezTo>
                <a:cubicBezTo>
                  <a:pt x="2256259" y="3155252"/>
                  <a:pt x="2254735" y="3155696"/>
                  <a:pt x="2253465" y="3156585"/>
                </a:cubicBezTo>
                <a:cubicBezTo>
                  <a:pt x="2252195" y="3157474"/>
                  <a:pt x="2251115" y="3158681"/>
                  <a:pt x="2250671" y="3160141"/>
                </a:cubicBezTo>
                <a:cubicBezTo>
                  <a:pt x="2250036" y="3161602"/>
                  <a:pt x="2249909" y="3163189"/>
                  <a:pt x="2250226" y="3164713"/>
                </a:cubicBezTo>
                <a:cubicBezTo>
                  <a:pt x="2250544" y="3166237"/>
                  <a:pt x="2251306" y="3167634"/>
                  <a:pt x="2252449" y="3168777"/>
                </a:cubicBezTo>
                <a:cubicBezTo>
                  <a:pt x="2253529" y="3169857"/>
                  <a:pt x="2254989" y="3170619"/>
                  <a:pt x="2256386" y="3170936"/>
                </a:cubicBezTo>
                <a:cubicBezTo>
                  <a:pt x="2257973" y="3171254"/>
                  <a:pt x="2259498" y="3171063"/>
                  <a:pt x="2260958" y="3170492"/>
                </a:cubicBezTo>
                <a:cubicBezTo>
                  <a:pt x="2262546" y="3169920"/>
                  <a:pt x="2263625" y="3168904"/>
                  <a:pt x="2264577" y="3167570"/>
                </a:cubicBezTo>
                <a:cubicBezTo>
                  <a:pt x="2265339" y="3166301"/>
                  <a:pt x="2265848" y="3164777"/>
                  <a:pt x="2265848" y="3163189"/>
                </a:cubicBezTo>
                <a:cubicBezTo>
                  <a:pt x="2265848" y="3162173"/>
                  <a:pt x="2265721" y="3161157"/>
                  <a:pt x="2265403" y="3160205"/>
                </a:cubicBezTo>
                <a:cubicBezTo>
                  <a:pt x="2264959" y="3159252"/>
                  <a:pt x="2264323" y="3158363"/>
                  <a:pt x="2263688" y="3157665"/>
                </a:cubicBezTo>
                <a:close/>
                <a:moveTo>
                  <a:pt x="3495588" y="2693670"/>
                </a:moveTo>
                <a:cubicBezTo>
                  <a:pt x="3494826" y="2692908"/>
                  <a:pt x="3494001" y="2692337"/>
                  <a:pt x="3493112" y="2691956"/>
                </a:cubicBezTo>
                <a:cubicBezTo>
                  <a:pt x="3492160" y="2691575"/>
                  <a:pt x="3491080" y="2691321"/>
                  <a:pt x="3490000" y="2691321"/>
                </a:cubicBezTo>
                <a:cubicBezTo>
                  <a:pt x="3488413" y="2691321"/>
                  <a:pt x="3487016" y="2691765"/>
                  <a:pt x="3485746" y="2692654"/>
                </a:cubicBezTo>
                <a:cubicBezTo>
                  <a:pt x="3484349" y="2693543"/>
                  <a:pt x="3483397" y="2694750"/>
                  <a:pt x="3482761" y="2696210"/>
                </a:cubicBezTo>
                <a:cubicBezTo>
                  <a:pt x="3482126" y="2697671"/>
                  <a:pt x="3481999" y="2699258"/>
                  <a:pt x="3482317" y="2700782"/>
                </a:cubicBezTo>
                <a:cubicBezTo>
                  <a:pt x="3482635" y="2702306"/>
                  <a:pt x="3483397" y="2703703"/>
                  <a:pt x="3484539" y="2704846"/>
                </a:cubicBezTo>
                <a:cubicBezTo>
                  <a:pt x="3485619" y="2705926"/>
                  <a:pt x="3487016" y="2706688"/>
                  <a:pt x="3488604" y="2707005"/>
                </a:cubicBezTo>
                <a:cubicBezTo>
                  <a:pt x="3490000" y="2707323"/>
                  <a:pt x="3491588" y="2707132"/>
                  <a:pt x="3493175" y="2706561"/>
                </a:cubicBezTo>
                <a:cubicBezTo>
                  <a:pt x="3494573" y="2705989"/>
                  <a:pt x="3495843" y="2704973"/>
                  <a:pt x="3496605" y="2703640"/>
                </a:cubicBezTo>
                <a:cubicBezTo>
                  <a:pt x="3497557" y="2702370"/>
                  <a:pt x="3498001" y="2700846"/>
                  <a:pt x="3498001" y="2699258"/>
                </a:cubicBezTo>
                <a:cubicBezTo>
                  <a:pt x="3498001" y="2698242"/>
                  <a:pt x="3497684" y="2697226"/>
                  <a:pt x="3497367" y="2696274"/>
                </a:cubicBezTo>
                <a:cubicBezTo>
                  <a:pt x="3496922" y="2695321"/>
                  <a:pt x="3496414" y="2694432"/>
                  <a:pt x="3495652" y="2693734"/>
                </a:cubicBezTo>
                <a:close/>
                <a:moveTo>
                  <a:pt x="3495588" y="3250375"/>
                </a:moveTo>
                <a:cubicBezTo>
                  <a:pt x="3494826" y="3249613"/>
                  <a:pt x="3494001" y="3249041"/>
                  <a:pt x="3493112" y="3248660"/>
                </a:cubicBezTo>
                <a:cubicBezTo>
                  <a:pt x="3492160" y="3248279"/>
                  <a:pt x="3491080" y="3248025"/>
                  <a:pt x="3490000" y="3248025"/>
                </a:cubicBezTo>
                <a:cubicBezTo>
                  <a:pt x="3488413" y="3248025"/>
                  <a:pt x="3487016" y="3248470"/>
                  <a:pt x="3485746" y="3249359"/>
                </a:cubicBezTo>
                <a:cubicBezTo>
                  <a:pt x="3484349" y="3250248"/>
                  <a:pt x="3483397" y="3251454"/>
                  <a:pt x="3482761" y="3252915"/>
                </a:cubicBezTo>
                <a:cubicBezTo>
                  <a:pt x="3482126" y="3254312"/>
                  <a:pt x="3481999" y="3255963"/>
                  <a:pt x="3482317" y="3257487"/>
                </a:cubicBezTo>
                <a:cubicBezTo>
                  <a:pt x="3482635" y="3259011"/>
                  <a:pt x="3483397" y="3260407"/>
                  <a:pt x="3484539" y="3261551"/>
                </a:cubicBezTo>
                <a:cubicBezTo>
                  <a:pt x="3485619" y="3262630"/>
                  <a:pt x="3487016" y="3263392"/>
                  <a:pt x="3488604" y="3263710"/>
                </a:cubicBezTo>
                <a:cubicBezTo>
                  <a:pt x="3490000" y="3264027"/>
                  <a:pt x="3491588" y="3263837"/>
                  <a:pt x="3493175" y="3263265"/>
                </a:cubicBezTo>
                <a:cubicBezTo>
                  <a:pt x="3494573" y="3262694"/>
                  <a:pt x="3495843" y="3261678"/>
                  <a:pt x="3496605" y="3260344"/>
                </a:cubicBezTo>
                <a:cubicBezTo>
                  <a:pt x="3497557" y="3259011"/>
                  <a:pt x="3498001" y="3257550"/>
                  <a:pt x="3498001" y="3255963"/>
                </a:cubicBezTo>
                <a:cubicBezTo>
                  <a:pt x="3498001" y="3254947"/>
                  <a:pt x="3497684" y="3253931"/>
                  <a:pt x="3497367" y="3252978"/>
                </a:cubicBezTo>
                <a:cubicBezTo>
                  <a:pt x="3496922" y="3252026"/>
                  <a:pt x="3496414" y="3251137"/>
                  <a:pt x="3495652" y="3250438"/>
                </a:cubicBezTo>
                <a:close/>
                <a:moveTo>
                  <a:pt x="2525626" y="2505774"/>
                </a:moveTo>
                <a:cubicBezTo>
                  <a:pt x="2524038" y="2505774"/>
                  <a:pt x="2522642" y="2506218"/>
                  <a:pt x="2521245" y="2507107"/>
                </a:cubicBezTo>
                <a:cubicBezTo>
                  <a:pt x="2519974" y="2507996"/>
                  <a:pt x="2519022" y="2509203"/>
                  <a:pt x="2518450" y="2510663"/>
                </a:cubicBezTo>
                <a:cubicBezTo>
                  <a:pt x="2517815" y="2512124"/>
                  <a:pt x="2517688" y="2513711"/>
                  <a:pt x="2518006" y="2515235"/>
                </a:cubicBezTo>
                <a:cubicBezTo>
                  <a:pt x="2518323" y="2516759"/>
                  <a:pt x="2519085" y="2518156"/>
                  <a:pt x="2520229" y="2519236"/>
                </a:cubicBezTo>
                <a:cubicBezTo>
                  <a:pt x="2521308" y="2520379"/>
                  <a:pt x="2522705" y="2521077"/>
                  <a:pt x="2524293" y="2521395"/>
                </a:cubicBezTo>
                <a:cubicBezTo>
                  <a:pt x="2525689" y="2521712"/>
                  <a:pt x="2527277" y="2521522"/>
                  <a:pt x="2528864" y="2520950"/>
                </a:cubicBezTo>
                <a:cubicBezTo>
                  <a:pt x="2530261" y="2520379"/>
                  <a:pt x="2531532" y="2519363"/>
                  <a:pt x="2532294" y="2518029"/>
                </a:cubicBezTo>
                <a:cubicBezTo>
                  <a:pt x="2533246" y="2516759"/>
                  <a:pt x="2533690" y="2515235"/>
                  <a:pt x="2533690" y="2513648"/>
                </a:cubicBezTo>
                <a:cubicBezTo>
                  <a:pt x="2533690" y="2511552"/>
                  <a:pt x="2532738" y="2509520"/>
                  <a:pt x="2531341" y="2508060"/>
                </a:cubicBezTo>
                <a:cubicBezTo>
                  <a:pt x="2529944" y="2506599"/>
                  <a:pt x="2527912" y="2505774"/>
                  <a:pt x="2525689" y="2505774"/>
                </a:cubicBezTo>
                <a:close/>
                <a:moveTo>
                  <a:pt x="2959775" y="2322513"/>
                </a:moveTo>
                <a:cubicBezTo>
                  <a:pt x="2959140" y="2321814"/>
                  <a:pt x="2958188" y="2321243"/>
                  <a:pt x="2957299" y="2320798"/>
                </a:cubicBezTo>
                <a:cubicBezTo>
                  <a:pt x="2956347" y="2320417"/>
                  <a:pt x="2955267" y="2320227"/>
                  <a:pt x="2954314" y="2320227"/>
                </a:cubicBezTo>
                <a:cubicBezTo>
                  <a:pt x="2952727" y="2320227"/>
                  <a:pt x="2951203" y="2320671"/>
                  <a:pt x="2949933" y="2321560"/>
                </a:cubicBezTo>
                <a:cubicBezTo>
                  <a:pt x="2948663" y="2322449"/>
                  <a:pt x="2947584" y="2323656"/>
                  <a:pt x="2946948" y="2325116"/>
                </a:cubicBezTo>
                <a:cubicBezTo>
                  <a:pt x="2946504" y="2326577"/>
                  <a:pt x="2946313" y="2328164"/>
                  <a:pt x="2946504" y="2329688"/>
                </a:cubicBezTo>
                <a:cubicBezTo>
                  <a:pt x="2946822" y="2331212"/>
                  <a:pt x="2947584" y="2332609"/>
                  <a:pt x="2948726" y="2333689"/>
                </a:cubicBezTo>
                <a:cubicBezTo>
                  <a:pt x="2949806" y="2334832"/>
                  <a:pt x="2951203" y="2335530"/>
                  <a:pt x="2952790" y="2335848"/>
                </a:cubicBezTo>
                <a:cubicBezTo>
                  <a:pt x="2954378" y="2336165"/>
                  <a:pt x="2955902" y="2335975"/>
                  <a:pt x="2957362" y="2335403"/>
                </a:cubicBezTo>
                <a:cubicBezTo>
                  <a:pt x="2958760" y="2334768"/>
                  <a:pt x="2960030" y="2333816"/>
                  <a:pt x="2960982" y="2332482"/>
                </a:cubicBezTo>
                <a:cubicBezTo>
                  <a:pt x="2961744" y="2331212"/>
                  <a:pt x="2962252" y="2329688"/>
                  <a:pt x="2962252" y="2328101"/>
                </a:cubicBezTo>
                <a:cubicBezTo>
                  <a:pt x="2962252" y="2327085"/>
                  <a:pt x="2962125" y="2326069"/>
                  <a:pt x="2961617" y="2325116"/>
                </a:cubicBezTo>
                <a:cubicBezTo>
                  <a:pt x="2961299" y="2324164"/>
                  <a:pt x="2960664" y="2323275"/>
                  <a:pt x="2959902" y="2322576"/>
                </a:cubicBezTo>
                <a:close/>
                <a:moveTo>
                  <a:pt x="3489873" y="2505774"/>
                </a:moveTo>
                <a:cubicBezTo>
                  <a:pt x="3488286" y="2505774"/>
                  <a:pt x="3486889" y="2506218"/>
                  <a:pt x="3485492" y="2507107"/>
                </a:cubicBezTo>
                <a:cubicBezTo>
                  <a:pt x="3484222" y="2507996"/>
                  <a:pt x="3483270" y="2509203"/>
                  <a:pt x="3482698" y="2510663"/>
                </a:cubicBezTo>
                <a:cubicBezTo>
                  <a:pt x="3482063" y="2512124"/>
                  <a:pt x="3481936" y="2513711"/>
                  <a:pt x="3482254" y="2515235"/>
                </a:cubicBezTo>
                <a:cubicBezTo>
                  <a:pt x="3482571" y="2516759"/>
                  <a:pt x="3483333" y="2518156"/>
                  <a:pt x="3484476" y="2519236"/>
                </a:cubicBezTo>
                <a:cubicBezTo>
                  <a:pt x="3485556" y="2520379"/>
                  <a:pt x="3486952" y="2521077"/>
                  <a:pt x="3488540" y="2521395"/>
                </a:cubicBezTo>
                <a:cubicBezTo>
                  <a:pt x="3489937" y="2521712"/>
                  <a:pt x="3491524" y="2521522"/>
                  <a:pt x="3493112" y="2520950"/>
                </a:cubicBezTo>
                <a:cubicBezTo>
                  <a:pt x="3494509" y="2520379"/>
                  <a:pt x="3495779" y="2519363"/>
                  <a:pt x="3496541" y="2518029"/>
                </a:cubicBezTo>
                <a:cubicBezTo>
                  <a:pt x="3497494" y="2516759"/>
                  <a:pt x="3497938" y="2515235"/>
                  <a:pt x="3497938" y="2513648"/>
                </a:cubicBezTo>
                <a:cubicBezTo>
                  <a:pt x="3497938" y="2511552"/>
                  <a:pt x="3496985" y="2509520"/>
                  <a:pt x="3495588" y="2508060"/>
                </a:cubicBezTo>
                <a:cubicBezTo>
                  <a:pt x="3494192" y="2506599"/>
                  <a:pt x="3492160" y="2505774"/>
                  <a:pt x="3489937" y="2505774"/>
                </a:cubicBezTo>
                <a:close/>
                <a:moveTo>
                  <a:pt x="3441868" y="3157601"/>
                </a:moveTo>
                <a:cubicBezTo>
                  <a:pt x="3441233" y="3156839"/>
                  <a:pt x="3440280" y="3156268"/>
                  <a:pt x="3439391" y="3155887"/>
                </a:cubicBezTo>
                <a:cubicBezTo>
                  <a:pt x="3438438" y="3155506"/>
                  <a:pt x="3437359" y="3155252"/>
                  <a:pt x="3436407" y="3155252"/>
                </a:cubicBezTo>
                <a:cubicBezTo>
                  <a:pt x="3434819" y="3155252"/>
                  <a:pt x="3433295" y="3155696"/>
                  <a:pt x="3432025" y="3156585"/>
                </a:cubicBezTo>
                <a:cubicBezTo>
                  <a:pt x="3430755" y="3157474"/>
                  <a:pt x="3429675" y="3158681"/>
                  <a:pt x="3429040" y="3160141"/>
                </a:cubicBezTo>
                <a:cubicBezTo>
                  <a:pt x="3428596" y="3161602"/>
                  <a:pt x="3428406" y="3163189"/>
                  <a:pt x="3428596" y="3164713"/>
                </a:cubicBezTo>
                <a:cubicBezTo>
                  <a:pt x="3428913" y="3166237"/>
                  <a:pt x="3429675" y="3167634"/>
                  <a:pt x="3430819" y="3168777"/>
                </a:cubicBezTo>
                <a:cubicBezTo>
                  <a:pt x="3431898" y="3169857"/>
                  <a:pt x="3433295" y="3170619"/>
                  <a:pt x="3434883" y="3170936"/>
                </a:cubicBezTo>
                <a:cubicBezTo>
                  <a:pt x="3436470" y="3171254"/>
                  <a:pt x="3437994" y="3171063"/>
                  <a:pt x="3439455" y="3170492"/>
                </a:cubicBezTo>
                <a:cubicBezTo>
                  <a:pt x="3440851" y="3169920"/>
                  <a:pt x="3442122" y="3168904"/>
                  <a:pt x="3443074" y="3167570"/>
                </a:cubicBezTo>
                <a:cubicBezTo>
                  <a:pt x="3443836" y="3166301"/>
                  <a:pt x="3444344" y="3164777"/>
                  <a:pt x="3444344" y="3163189"/>
                </a:cubicBezTo>
                <a:cubicBezTo>
                  <a:pt x="3444344" y="3162173"/>
                  <a:pt x="3444217" y="3161157"/>
                  <a:pt x="3443709" y="3160205"/>
                </a:cubicBezTo>
                <a:cubicBezTo>
                  <a:pt x="3443392" y="3159252"/>
                  <a:pt x="3442757" y="3158363"/>
                  <a:pt x="3441995" y="3157665"/>
                </a:cubicBezTo>
                <a:close/>
                <a:moveTo>
                  <a:pt x="2959712" y="2693670"/>
                </a:moveTo>
                <a:cubicBezTo>
                  <a:pt x="2959077" y="2692908"/>
                  <a:pt x="2958124" y="2692337"/>
                  <a:pt x="2957235" y="2691956"/>
                </a:cubicBezTo>
                <a:cubicBezTo>
                  <a:pt x="2956283" y="2691575"/>
                  <a:pt x="2955204" y="2691321"/>
                  <a:pt x="2954251" y="2691321"/>
                </a:cubicBezTo>
                <a:cubicBezTo>
                  <a:pt x="2952663" y="2691321"/>
                  <a:pt x="2951139" y="2691765"/>
                  <a:pt x="2949870" y="2692654"/>
                </a:cubicBezTo>
                <a:cubicBezTo>
                  <a:pt x="2948599" y="2693543"/>
                  <a:pt x="2947520" y="2694750"/>
                  <a:pt x="2946885" y="2696210"/>
                </a:cubicBezTo>
                <a:cubicBezTo>
                  <a:pt x="2946440" y="2697671"/>
                  <a:pt x="2946250" y="2699258"/>
                  <a:pt x="2946440" y="2700782"/>
                </a:cubicBezTo>
                <a:cubicBezTo>
                  <a:pt x="2946758" y="2702306"/>
                  <a:pt x="2947520" y="2703703"/>
                  <a:pt x="2948663" y="2704846"/>
                </a:cubicBezTo>
                <a:cubicBezTo>
                  <a:pt x="2949743" y="2705926"/>
                  <a:pt x="2951139" y="2706688"/>
                  <a:pt x="2952727" y="2707005"/>
                </a:cubicBezTo>
                <a:cubicBezTo>
                  <a:pt x="2954314" y="2707323"/>
                  <a:pt x="2955838" y="2707132"/>
                  <a:pt x="2957299" y="2706561"/>
                </a:cubicBezTo>
                <a:cubicBezTo>
                  <a:pt x="2958696" y="2705989"/>
                  <a:pt x="2959966" y="2704973"/>
                  <a:pt x="2960919" y="2703640"/>
                </a:cubicBezTo>
                <a:cubicBezTo>
                  <a:pt x="2961681" y="2702370"/>
                  <a:pt x="2962188" y="2700846"/>
                  <a:pt x="2962188" y="2699258"/>
                </a:cubicBezTo>
                <a:cubicBezTo>
                  <a:pt x="2962188" y="2698242"/>
                  <a:pt x="2962061" y="2697226"/>
                  <a:pt x="2961554" y="2696274"/>
                </a:cubicBezTo>
                <a:cubicBezTo>
                  <a:pt x="2961236" y="2695321"/>
                  <a:pt x="2960601" y="2694432"/>
                  <a:pt x="2959839" y="2693734"/>
                </a:cubicBezTo>
                <a:close/>
                <a:moveTo>
                  <a:pt x="2954251" y="2505774"/>
                </a:moveTo>
                <a:cubicBezTo>
                  <a:pt x="2952663" y="2505774"/>
                  <a:pt x="2951139" y="2506218"/>
                  <a:pt x="2949870" y="2507107"/>
                </a:cubicBezTo>
                <a:cubicBezTo>
                  <a:pt x="2948599" y="2507996"/>
                  <a:pt x="2947520" y="2509203"/>
                  <a:pt x="2946885" y="2510663"/>
                </a:cubicBezTo>
                <a:cubicBezTo>
                  <a:pt x="2946440" y="2512124"/>
                  <a:pt x="2946250" y="2513711"/>
                  <a:pt x="2946440" y="2515235"/>
                </a:cubicBezTo>
                <a:cubicBezTo>
                  <a:pt x="2946758" y="2516759"/>
                  <a:pt x="2947520" y="2518156"/>
                  <a:pt x="2948663" y="2519236"/>
                </a:cubicBezTo>
                <a:cubicBezTo>
                  <a:pt x="2949743" y="2520379"/>
                  <a:pt x="2951139" y="2521077"/>
                  <a:pt x="2952727" y="2521395"/>
                </a:cubicBezTo>
                <a:cubicBezTo>
                  <a:pt x="2954314" y="2521712"/>
                  <a:pt x="2955838" y="2521522"/>
                  <a:pt x="2957299" y="2520950"/>
                </a:cubicBezTo>
                <a:cubicBezTo>
                  <a:pt x="2958696" y="2520379"/>
                  <a:pt x="2959966" y="2519363"/>
                  <a:pt x="2960919" y="2518029"/>
                </a:cubicBezTo>
                <a:cubicBezTo>
                  <a:pt x="2961681" y="2516759"/>
                  <a:pt x="2962188" y="2515235"/>
                  <a:pt x="2962188" y="2513648"/>
                </a:cubicBezTo>
                <a:cubicBezTo>
                  <a:pt x="2962188" y="2511552"/>
                  <a:pt x="2961426" y="2509520"/>
                  <a:pt x="2959839" y="2508060"/>
                </a:cubicBezTo>
                <a:cubicBezTo>
                  <a:pt x="2958442" y="2506599"/>
                  <a:pt x="2956410" y="2505774"/>
                  <a:pt x="2954378" y="2505774"/>
                </a:cubicBezTo>
                <a:close/>
                <a:moveTo>
                  <a:pt x="3066963" y="2322513"/>
                </a:moveTo>
                <a:cubicBezTo>
                  <a:pt x="3066201" y="2321814"/>
                  <a:pt x="3065249" y="2321243"/>
                  <a:pt x="3064297" y="2320798"/>
                </a:cubicBezTo>
                <a:cubicBezTo>
                  <a:pt x="3063344" y="2320417"/>
                  <a:pt x="3062392" y="2320227"/>
                  <a:pt x="3061312" y="2320227"/>
                </a:cubicBezTo>
                <a:cubicBezTo>
                  <a:pt x="3059724" y="2320227"/>
                  <a:pt x="3058200" y="2320671"/>
                  <a:pt x="3056931" y="2321560"/>
                </a:cubicBezTo>
                <a:cubicBezTo>
                  <a:pt x="3055660" y="2322449"/>
                  <a:pt x="3054581" y="2323656"/>
                  <a:pt x="3054136" y="2325116"/>
                </a:cubicBezTo>
                <a:cubicBezTo>
                  <a:pt x="3053501" y="2326577"/>
                  <a:pt x="3053374" y="2328164"/>
                  <a:pt x="3053692" y="2329688"/>
                </a:cubicBezTo>
                <a:cubicBezTo>
                  <a:pt x="3054010" y="2331212"/>
                  <a:pt x="3054772" y="2332609"/>
                  <a:pt x="3055914" y="2333689"/>
                </a:cubicBezTo>
                <a:cubicBezTo>
                  <a:pt x="3056994" y="2334832"/>
                  <a:pt x="3058455" y="2335530"/>
                  <a:pt x="3059851" y="2335848"/>
                </a:cubicBezTo>
                <a:cubicBezTo>
                  <a:pt x="3061439" y="2336165"/>
                  <a:pt x="3062963" y="2335975"/>
                  <a:pt x="3064423" y="2335403"/>
                </a:cubicBezTo>
                <a:cubicBezTo>
                  <a:pt x="3066011" y="2334768"/>
                  <a:pt x="3067090" y="2333816"/>
                  <a:pt x="3068043" y="2332482"/>
                </a:cubicBezTo>
                <a:cubicBezTo>
                  <a:pt x="3068805" y="2331212"/>
                  <a:pt x="3069313" y="2329688"/>
                  <a:pt x="3069313" y="2328101"/>
                </a:cubicBezTo>
                <a:cubicBezTo>
                  <a:pt x="3069313" y="2327085"/>
                  <a:pt x="3069186" y="2326069"/>
                  <a:pt x="3068869" y="2325116"/>
                </a:cubicBezTo>
                <a:cubicBezTo>
                  <a:pt x="3068424" y="2324164"/>
                  <a:pt x="3067789" y="2323275"/>
                  <a:pt x="3067154" y="2322576"/>
                </a:cubicBezTo>
                <a:close/>
                <a:moveTo>
                  <a:pt x="3061312" y="2505774"/>
                </a:moveTo>
                <a:cubicBezTo>
                  <a:pt x="3059724" y="2505774"/>
                  <a:pt x="3058200" y="2506218"/>
                  <a:pt x="3056931" y="2507107"/>
                </a:cubicBezTo>
                <a:cubicBezTo>
                  <a:pt x="3055660" y="2507996"/>
                  <a:pt x="3054581" y="2509203"/>
                  <a:pt x="3054136" y="2510663"/>
                </a:cubicBezTo>
                <a:cubicBezTo>
                  <a:pt x="3053501" y="2512124"/>
                  <a:pt x="3053374" y="2513711"/>
                  <a:pt x="3053692" y="2515235"/>
                </a:cubicBezTo>
                <a:cubicBezTo>
                  <a:pt x="3054010" y="2516759"/>
                  <a:pt x="3054772" y="2518156"/>
                  <a:pt x="3055914" y="2519236"/>
                </a:cubicBezTo>
                <a:cubicBezTo>
                  <a:pt x="3056994" y="2520379"/>
                  <a:pt x="3058455" y="2521077"/>
                  <a:pt x="3059851" y="2521395"/>
                </a:cubicBezTo>
                <a:cubicBezTo>
                  <a:pt x="3061439" y="2521712"/>
                  <a:pt x="3062963" y="2521522"/>
                  <a:pt x="3064423" y="2520950"/>
                </a:cubicBezTo>
                <a:cubicBezTo>
                  <a:pt x="3066011" y="2520379"/>
                  <a:pt x="3067090" y="2519363"/>
                  <a:pt x="3068043" y="2518029"/>
                </a:cubicBezTo>
                <a:cubicBezTo>
                  <a:pt x="3068805" y="2516759"/>
                  <a:pt x="3069313" y="2515235"/>
                  <a:pt x="3069313" y="2513648"/>
                </a:cubicBezTo>
                <a:cubicBezTo>
                  <a:pt x="3069313" y="2511552"/>
                  <a:pt x="3068551" y="2509520"/>
                  <a:pt x="3067090" y="2508060"/>
                </a:cubicBezTo>
                <a:cubicBezTo>
                  <a:pt x="3065503" y="2506599"/>
                  <a:pt x="3063471" y="2505774"/>
                  <a:pt x="3061439" y="2505774"/>
                </a:cubicBezTo>
                <a:close/>
                <a:moveTo>
                  <a:pt x="3441868" y="2415286"/>
                </a:moveTo>
                <a:cubicBezTo>
                  <a:pt x="3441233" y="2414588"/>
                  <a:pt x="3440280" y="2413953"/>
                  <a:pt x="3439391" y="2413572"/>
                </a:cubicBezTo>
                <a:cubicBezTo>
                  <a:pt x="3438438" y="2413191"/>
                  <a:pt x="3437359" y="2413000"/>
                  <a:pt x="3436407" y="2413000"/>
                </a:cubicBezTo>
                <a:cubicBezTo>
                  <a:pt x="3434819" y="2413000"/>
                  <a:pt x="3433295" y="2413445"/>
                  <a:pt x="3432025" y="2414334"/>
                </a:cubicBezTo>
                <a:cubicBezTo>
                  <a:pt x="3430755" y="2415223"/>
                  <a:pt x="3429675" y="2416429"/>
                  <a:pt x="3429040" y="2417890"/>
                </a:cubicBezTo>
                <a:cubicBezTo>
                  <a:pt x="3428596" y="2419350"/>
                  <a:pt x="3428406" y="2420938"/>
                  <a:pt x="3428596" y="2422462"/>
                </a:cubicBezTo>
                <a:cubicBezTo>
                  <a:pt x="3428913" y="2423986"/>
                  <a:pt x="3429675" y="2425383"/>
                  <a:pt x="3430819" y="2426462"/>
                </a:cubicBezTo>
                <a:cubicBezTo>
                  <a:pt x="3431898" y="2427605"/>
                  <a:pt x="3433295" y="2428304"/>
                  <a:pt x="3434883" y="2428621"/>
                </a:cubicBezTo>
                <a:cubicBezTo>
                  <a:pt x="3436470" y="2428939"/>
                  <a:pt x="3437994" y="2428748"/>
                  <a:pt x="3439455" y="2428177"/>
                </a:cubicBezTo>
                <a:cubicBezTo>
                  <a:pt x="3440851" y="2427605"/>
                  <a:pt x="3442122" y="2426589"/>
                  <a:pt x="3443074" y="2425256"/>
                </a:cubicBezTo>
                <a:cubicBezTo>
                  <a:pt x="3443836" y="2423986"/>
                  <a:pt x="3444344" y="2422462"/>
                  <a:pt x="3444344" y="2420874"/>
                </a:cubicBezTo>
                <a:cubicBezTo>
                  <a:pt x="3444344" y="2419858"/>
                  <a:pt x="3444217" y="2418779"/>
                  <a:pt x="3443709" y="2417826"/>
                </a:cubicBezTo>
                <a:cubicBezTo>
                  <a:pt x="3443392" y="2416874"/>
                  <a:pt x="3442757" y="2415985"/>
                  <a:pt x="3441995" y="2415286"/>
                </a:cubicBezTo>
                <a:close/>
                <a:moveTo>
                  <a:pt x="3436407" y="2227390"/>
                </a:moveTo>
                <a:cubicBezTo>
                  <a:pt x="3434819" y="2227390"/>
                  <a:pt x="3433295" y="2227834"/>
                  <a:pt x="3432025" y="2228723"/>
                </a:cubicBezTo>
                <a:cubicBezTo>
                  <a:pt x="3430755" y="2229612"/>
                  <a:pt x="3429675" y="2230819"/>
                  <a:pt x="3429040" y="2232279"/>
                </a:cubicBezTo>
                <a:cubicBezTo>
                  <a:pt x="3428596" y="2233740"/>
                  <a:pt x="3428406" y="2235327"/>
                  <a:pt x="3428596" y="2236851"/>
                </a:cubicBezTo>
                <a:cubicBezTo>
                  <a:pt x="3428913" y="2238375"/>
                  <a:pt x="3429675" y="2239772"/>
                  <a:pt x="3430819" y="2240915"/>
                </a:cubicBezTo>
                <a:cubicBezTo>
                  <a:pt x="3431898" y="2241995"/>
                  <a:pt x="3433295" y="2242757"/>
                  <a:pt x="3434883" y="2243074"/>
                </a:cubicBezTo>
                <a:cubicBezTo>
                  <a:pt x="3436470" y="2243392"/>
                  <a:pt x="3437994" y="2243201"/>
                  <a:pt x="3439455" y="2242630"/>
                </a:cubicBezTo>
                <a:cubicBezTo>
                  <a:pt x="3440851" y="2242058"/>
                  <a:pt x="3442122" y="2241042"/>
                  <a:pt x="3443074" y="2239709"/>
                </a:cubicBezTo>
                <a:cubicBezTo>
                  <a:pt x="3443836" y="2238439"/>
                  <a:pt x="3444344" y="2236915"/>
                  <a:pt x="3444344" y="2235327"/>
                </a:cubicBezTo>
                <a:cubicBezTo>
                  <a:pt x="3444344" y="2233232"/>
                  <a:pt x="3443582" y="2231263"/>
                  <a:pt x="3441995" y="2229739"/>
                </a:cubicBezTo>
                <a:cubicBezTo>
                  <a:pt x="3440598" y="2228279"/>
                  <a:pt x="3438565" y="2227390"/>
                  <a:pt x="3436534" y="2227390"/>
                </a:cubicBezTo>
                <a:close/>
                <a:moveTo>
                  <a:pt x="2959775" y="2879217"/>
                </a:moveTo>
                <a:cubicBezTo>
                  <a:pt x="2959140" y="2878455"/>
                  <a:pt x="2958188" y="2877884"/>
                  <a:pt x="2957299" y="2877503"/>
                </a:cubicBezTo>
                <a:cubicBezTo>
                  <a:pt x="2956347" y="2877122"/>
                  <a:pt x="2955267" y="2876931"/>
                  <a:pt x="2954314" y="2876931"/>
                </a:cubicBezTo>
                <a:cubicBezTo>
                  <a:pt x="2952727" y="2876931"/>
                  <a:pt x="2951203" y="2877376"/>
                  <a:pt x="2949933" y="2878265"/>
                </a:cubicBezTo>
                <a:cubicBezTo>
                  <a:pt x="2948663" y="2879154"/>
                  <a:pt x="2947584" y="2880360"/>
                  <a:pt x="2946948" y="2881821"/>
                </a:cubicBezTo>
                <a:cubicBezTo>
                  <a:pt x="2946504" y="2883281"/>
                  <a:pt x="2946313" y="2884869"/>
                  <a:pt x="2946504" y="2886393"/>
                </a:cubicBezTo>
                <a:cubicBezTo>
                  <a:pt x="2946822" y="2887917"/>
                  <a:pt x="2947584" y="2889314"/>
                  <a:pt x="2948726" y="2890393"/>
                </a:cubicBezTo>
                <a:cubicBezTo>
                  <a:pt x="2949806" y="2891536"/>
                  <a:pt x="2951203" y="2892235"/>
                  <a:pt x="2952790" y="2892552"/>
                </a:cubicBezTo>
                <a:cubicBezTo>
                  <a:pt x="2954378" y="2892870"/>
                  <a:pt x="2955902" y="2892679"/>
                  <a:pt x="2957362" y="2892108"/>
                </a:cubicBezTo>
                <a:cubicBezTo>
                  <a:pt x="2958760" y="2891536"/>
                  <a:pt x="2960030" y="2890520"/>
                  <a:pt x="2960982" y="2889187"/>
                </a:cubicBezTo>
                <a:cubicBezTo>
                  <a:pt x="2961744" y="2887917"/>
                  <a:pt x="2962252" y="2886393"/>
                  <a:pt x="2962252" y="2884805"/>
                </a:cubicBezTo>
                <a:cubicBezTo>
                  <a:pt x="2962252" y="2883789"/>
                  <a:pt x="2962125" y="2882710"/>
                  <a:pt x="2961617" y="2881757"/>
                </a:cubicBezTo>
                <a:cubicBezTo>
                  <a:pt x="2961299" y="2880805"/>
                  <a:pt x="2960664" y="2879916"/>
                  <a:pt x="2959902" y="2879217"/>
                </a:cubicBezTo>
                <a:close/>
                <a:moveTo>
                  <a:pt x="3174088" y="2322513"/>
                </a:moveTo>
                <a:cubicBezTo>
                  <a:pt x="3173326" y="2321814"/>
                  <a:pt x="3172500" y="2321243"/>
                  <a:pt x="3171611" y="2320798"/>
                </a:cubicBezTo>
                <a:cubicBezTo>
                  <a:pt x="3170659" y="2320417"/>
                  <a:pt x="3169580" y="2320227"/>
                  <a:pt x="3168500" y="2320227"/>
                </a:cubicBezTo>
                <a:cubicBezTo>
                  <a:pt x="3166912" y="2320227"/>
                  <a:pt x="3165515" y="2320671"/>
                  <a:pt x="3164246" y="2321560"/>
                </a:cubicBezTo>
                <a:cubicBezTo>
                  <a:pt x="3162848" y="2322449"/>
                  <a:pt x="3161896" y="2323656"/>
                  <a:pt x="3161261" y="2325116"/>
                </a:cubicBezTo>
                <a:cubicBezTo>
                  <a:pt x="3160626" y="2326577"/>
                  <a:pt x="3160499" y="2328164"/>
                  <a:pt x="3160817" y="2329688"/>
                </a:cubicBezTo>
                <a:cubicBezTo>
                  <a:pt x="3161134" y="2331212"/>
                  <a:pt x="3161896" y="2332609"/>
                  <a:pt x="3163039" y="2333689"/>
                </a:cubicBezTo>
                <a:cubicBezTo>
                  <a:pt x="3164119" y="2334832"/>
                  <a:pt x="3165515" y="2335530"/>
                  <a:pt x="3167103" y="2335848"/>
                </a:cubicBezTo>
                <a:cubicBezTo>
                  <a:pt x="3168500" y="2336165"/>
                  <a:pt x="3170087" y="2335975"/>
                  <a:pt x="3171675" y="2335403"/>
                </a:cubicBezTo>
                <a:cubicBezTo>
                  <a:pt x="3173072" y="2334768"/>
                  <a:pt x="3174342" y="2333816"/>
                  <a:pt x="3175104" y="2332482"/>
                </a:cubicBezTo>
                <a:cubicBezTo>
                  <a:pt x="3176057" y="2331212"/>
                  <a:pt x="3176501" y="2329688"/>
                  <a:pt x="3176501" y="2328101"/>
                </a:cubicBezTo>
                <a:cubicBezTo>
                  <a:pt x="3176501" y="2327085"/>
                  <a:pt x="3176184" y="2326069"/>
                  <a:pt x="3175866" y="2325116"/>
                </a:cubicBezTo>
                <a:cubicBezTo>
                  <a:pt x="3175422" y="2324164"/>
                  <a:pt x="3174913" y="2323275"/>
                  <a:pt x="3174151" y="2322576"/>
                </a:cubicBezTo>
                <a:close/>
                <a:moveTo>
                  <a:pt x="3441868" y="2972054"/>
                </a:moveTo>
                <a:cubicBezTo>
                  <a:pt x="3441233" y="2971292"/>
                  <a:pt x="3440280" y="2970721"/>
                  <a:pt x="3439391" y="2970340"/>
                </a:cubicBezTo>
                <a:cubicBezTo>
                  <a:pt x="3438438" y="2969959"/>
                  <a:pt x="3437359" y="2969768"/>
                  <a:pt x="3436407" y="2969768"/>
                </a:cubicBezTo>
                <a:cubicBezTo>
                  <a:pt x="3434819" y="2969768"/>
                  <a:pt x="3433295" y="2970213"/>
                  <a:pt x="3432025" y="2971102"/>
                </a:cubicBezTo>
                <a:cubicBezTo>
                  <a:pt x="3430755" y="2971991"/>
                  <a:pt x="3429675" y="2973197"/>
                  <a:pt x="3429040" y="2974658"/>
                </a:cubicBezTo>
                <a:cubicBezTo>
                  <a:pt x="3428596" y="2976118"/>
                  <a:pt x="3428406" y="2977706"/>
                  <a:pt x="3428596" y="2979230"/>
                </a:cubicBezTo>
                <a:cubicBezTo>
                  <a:pt x="3428913" y="2980754"/>
                  <a:pt x="3429675" y="2982151"/>
                  <a:pt x="3430819" y="2983230"/>
                </a:cubicBezTo>
                <a:cubicBezTo>
                  <a:pt x="3431898" y="2984373"/>
                  <a:pt x="3433295" y="2985072"/>
                  <a:pt x="3434883" y="2985389"/>
                </a:cubicBezTo>
                <a:cubicBezTo>
                  <a:pt x="3436470" y="2985707"/>
                  <a:pt x="3437994" y="2985516"/>
                  <a:pt x="3439455" y="2984945"/>
                </a:cubicBezTo>
                <a:cubicBezTo>
                  <a:pt x="3440851" y="2984373"/>
                  <a:pt x="3442122" y="2983357"/>
                  <a:pt x="3443074" y="2982024"/>
                </a:cubicBezTo>
                <a:cubicBezTo>
                  <a:pt x="3443836" y="2980754"/>
                  <a:pt x="3444344" y="2979230"/>
                  <a:pt x="3444344" y="2977642"/>
                </a:cubicBezTo>
                <a:cubicBezTo>
                  <a:pt x="3444344" y="2976626"/>
                  <a:pt x="3444217" y="2975547"/>
                  <a:pt x="3443709" y="2974594"/>
                </a:cubicBezTo>
                <a:cubicBezTo>
                  <a:pt x="3443392" y="2973642"/>
                  <a:pt x="3442757" y="2972753"/>
                  <a:pt x="3441995" y="2972054"/>
                </a:cubicBezTo>
                <a:close/>
                <a:moveTo>
                  <a:pt x="3436407" y="2784158"/>
                </a:moveTo>
                <a:cubicBezTo>
                  <a:pt x="3434819" y="2784158"/>
                  <a:pt x="3433295" y="2784602"/>
                  <a:pt x="3432025" y="2785491"/>
                </a:cubicBezTo>
                <a:cubicBezTo>
                  <a:pt x="3430755" y="2786380"/>
                  <a:pt x="3429675" y="2787587"/>
                  <a:pt x="3429040" y="2789047"/>
                </a:cubicBezTo>
                <a:cubicBezTo>
                  <a:pt x="3428596" y="2790508"/>
                  <a:pt x="3428406" y="2792095"/>
                  <a:pt x="3428596" y="2793619"/>
                </a:cubicBezTo>
                <a:cubicBezTo>
                  <a:pt x="3428913" y="2795143"/>
                  <a:pt x="3429675" y="2796540"/>
                  <a:pt x="3430819" y="2797683"/>
                </a:cubicBezTo>
                <a:cubicBezTo>
                  <a:pt x="3431898" y="2798763"/>
                  <a:pt x="3433295" y="2799525"/>
                  <a:pt x="3434883" y="2799842"/>
                </a:cubicBezTo>
                <a:cubicBezTo>
                  <a:pt x="3436470" y="2800160"/>
                  <a:pt x="3437994" y="2799969"/>
                  <a:pt x="3439455" y="2799398"/>
                </a:cubicBezTo>
                <a:cubicBezTo>
                  <a:pt x="3440851" y="2798826"/>
                  <a:pt x="3442122" y="2797810"/>
                  <a:pt x="3443074" y="2796477"/>
                </a:cubicBezTo>
                <a:cubicBezTo>
                  <a:pt x="3443836" y="2795207"/>
                  <a:pt x="3444344" y="2793683"/>
                  <a:pt x="3444344" y="2792095"/>
                </a:cubicBezTo>
                <a:cubicBezTo>
                  <a:pt x="3444344" y="2790000"/>
                  <a:pt x="3443582" y="2788031"/>
                  <a:pt x="3441995" y="2786507"/>
                </a:cubicBezTo>
                <a:cubicBezTo>
                  <a:pt x="3440598" y="2785047"/>
                  <a:pt x="3438565" y="2784158"/>
                  <a:pt x="3436534" y="2784158"/>
                </a:cubicBezTo>
                <a:close/>
                <a:moveTo>
                  <a:pt x="3441868" y="2600897"/>
                </a:moveTo>
                <a:cubicBezTo>
                  <a:pt x="3441233" y="2600135"/>
                  <a:pt x="3440280" y="2599563"/>
                  <a:pt x="3439391" y="2599182"/>
                </a:cubicBezTo>
                <a:cubicBezTo>
                  <a:pt x="3438438" y="2598801"/>
                  <a:pt x="3437359" y="2598547"/>
                  <a:pt x="3436407" y="2598547"/>
                </a:cubicBezTo>
                <a:cubicBezTo>
                  <a:pt x="3434819" y="2598547"/>
                  <a:pt x="3433295" y="2598992"/>
                  <a:pt x="3432025" y="2599881"/>
                </a:cubicBezTo>
                <a:cubicBezTo>
                  <a:pt x="3430755" y="2600770"/>
                  <a:pt x="3429675" y="2601976"/>
                  <a:pt x="3429040" y="2603437"/>
                </a:cubicBezTo>
                <a:cubicBezTo>
                  <a:pt x="3428596" y="2604897"/>
                  <a:pt x="3428406" y="2606485"/>
                  <a:pt x="3428596" y="2608009"/>
                </a:cubicBezTo>
                <a:cubicBezTo>
                  <a:pt x="3428913" y="2609533"/>
                  <a:pt x="3429675" y="2610930"/>
                  <a:pt x="3430819" y="2612073"/>
                </a:cubicBezTo>
                <a:cubicBezTo>
                  <a:pt x="3431898" y="2613152"/>
                  <a:pt x="3433295" y="2613914"/>
                  <a:pt x="3434883" y="2614232"/>
                </a:cubicBezTo>
                <a:cubicBezTo>
                  <a:pt x="3436470" y="2614549"/>
                  <a:pt x="3437994" y="2614359"/>
                  <a:pt x="3439455" y="2613787"/>
                </a:cubicBezTo>
                <a:cubicBezTo>
                  <a:pt x="3440851" y="2613216"/>
                  <a:pt x="3442122" y="2612200"/>
                  <a:pt x="3443074" y="2610866"/>
                </a:cubicBezTo>
                <a:cubicBezTo>
                  <a:pt x="3443836" y="2609596"/>
                  <a:pt x="3444344" y="2608072"/>
                  <a:pt x="3444344" y="2606485"/>
                </a:cubicBezTo>
                <a:cubicBezTo>
                  <a:pt x="3444344" y="2605469"/>
                  <a:pt x="3444217" y="2604453"/>
                  <a:pt x="3443709" y="2603500"/>
                </a:cubicBezTo>
                <a:cubicBezTo>
                  <a:pt x="3443392" y="2602548"/>
                  <a:pt x="3442757" y="2601659"/>
                  <a:pt x="3441995" y="2600960"/>
                </a:cubicBezTo>
                <a:close/>
                <a:moveTo>
                  <a:pt x="2906245" y="3157665"/>
                </a:moveTo>
                <a:cubicBezTo>
                  <a:pt x="2905483" y="3156903"/>
                  <a:pt x="2904531" y="3156331"/>
                  <a:pt x="2903578" y="3155950"/>
                </a:cubicBezTo>
                <a:cubicBezTo>
                  <a:pt x="2902625" y="3155569"/>
                  <a:pt x="2901673" y="3155315"/>
                  <a:pt x="2900594" y="3155315"/>
                </a:cubicBezTo>
                <a:cubicBezTo>
                  <a:pt x="2899006" y="3155315"/>
                  <a:pt x="2897482" y="3155760"/>
                  <a:pt x="2896212" y="3156649"/>
                </a:cubicBezTo>
                <a:cubicBezTo>
                  <a:pt x="2894942" y="3157538"/>
                  <a:pt x="2893862" y="3158744"/>
                  <a:pt x="2893418" y="3160205"/>
                </a:cubicBezTo>
                <a:cubicBezTo>
                  <a:pt x="2892783" y="3161665"/>
                  <a:pt x="2892656" y="3163253"/>
                  <a:pt x="2892973" y="3164777"/>
                </a:cubicBezTo>
                <a:cubicBezTo>
                  <a:pt x="2893291" y="3166301"/>
                  <a:pt x="2894053" y="3167698"/>
                  <a:pt x="2895196" y="3168841"/>
                </a:cubicBezTo>
                <a:cubicBezTo>
                  <a:pt x="2896275" y="3169920"/>
                  <a:pt x="2897736" y="3170682"/>
                  <a:pt x="2899133" y="3171000"/>
                </a:cubicBezTo>
                <a:cubicBezTo>
                  <a:pt x="2900721" y="3171317"/>
                  <a:pt x="2902245" y="3171126"/>
                  <a:pt x="2903705" y="3170555"/>
                </a:cubicBezTo>
                <a:cubicBezTo>
                  <a:pt x="2905293" y="3169984"/>
                  <a:pt x="2906372" y="3168968"/>
                  <a:pt x="2907324" y="3167634"/>
                </a:cubicBezTo>
                <a:cubicBezTo>
                  <a:pt x="2908086" y="3166364"/>
                  <a:pt x="2908595" y="3164840"/>
                  <a:pt x="2908595" y="3163253"/>
                </a:cubicBezTo>
                <a:cubicBezTo>
                  <a:pt x="2908595" y="3162237"/>
                  <a:pt x="2908468" y="3161221"/>
                  <a:pt x="2908150" y="3160268"/>
                </a:cubicBezTo>
                <a:cubicBezTo>
                  <a:pt x="2907706" y="3159316"/>
                  <a:pt x="2907071" y="3158427"/>
                  <a:pt x="2906435" y="3157728"/>
                </a:cubicBezTo>
                <a:close/>
                <a:moveTo>
                  <a:pt x="3543468" y="2227453"/>
                </a:moveTo>
                <a:cubicBezTo>
                  <a:pt x="3541880" y="2227453"/>
                  <a:pt x="3540356" y="2227898"/>
                  <a:pt x="3539086" y="2228787"/>
                </a:cubicBezTo>
                <a:cubicBezTo>
                  <a:pt x="3537816" y="2229676"/>
                  <a:pt x="3536736" y="2230882"/>
                  <a:pt x="3536292" y="2232343"/>
                </a:cubicBezTo>
                <a:cubicBezTo>
                  <a:pt x="3535657" y="2233803"/>
                  <a:pt x="3535530" y="2235391"/>
                  <a:pt x="3535848" y="2236915"/>
                </a:cubicBezTo>
                <a:cubicBezTo>
                  <a:pt x="3536165" y="2238439"/>
                  <a:pt x="3536927" y="2239836"/>
                  <a:pt x="3538070" y="2240979"/>
                </a:cubicBezTo>
                <a:cubicBezTo>
                  <a:pt x="3539149" y="2242058"/>
                  <a:pt x="3540610" y="2242820"/>
                  <a:pt x="3542007" y="2243138"/>
                </a:cubicBezTo>
                <a:cubicBezTo>
                  <a:pt x="3543595" y="2243455"/>
                  <a:pt x="3545119" y="2243265"/>
                  <a:pt x="3546579" y="2242693"/>
                </a:cubicBezTo>
                <a:cubicBezTo>
                  <a:pt x="3548167" y="2242122"/>
                  <a:pt x="3549246" y="2241106"/>
                  <a:pt x="3550198" y="2239772"/>
                </a:cubicBezTo>
                <a:cubicBezTo>
                  <a:pt x="3550960" y="2238502"/>
                  <a:pt x="3551469" y="2236978"/>
                  <a:pt x="3551469" y="2235391"/>
                </a:cubicBezTo>
                <a:cubicBezTo>
                  <a:pt x="3551469" y="2233295"/>
                  <a:pt x="3550707" y="2231327"/>
                  <a:pt x="3549246" y="2229803"/>
                </a:cubicBezTo>
                <a:cubicBezTo>
                  <a:pt x="3547659" y="2228342"/>
                  <a:pt x="3545626" y="2227453"/>
                  <a:pt x="3543595" y="2227453"/>
                </a:cubicBezTo>
                <a:close/>
                <a:moveTo>
                  <a:pt x="3549119" y="2415350"/>
                </a:moveTo>
                <a:cubicBezTo>
                  <a:pt x="3548357" y="2414651"/>
                  <a:pt x="3547405" y="2414016"/>
                  <a:pt x="3546452" y="2413635"/>
                </a:cubicBezTo>
                <a:cubicBezTo>
                  <a:pt x="3545499" y="2413254"/>
                  <a:pt x="3544547" y="2413064"/>
                  <a:pt x="3543468" y="2413064"/>
                </a:cubicBezTo>
                <a:cubicBezTo>
                  <a:pt x="3541880" y="2413064"/>
                  <a:pt x="3540356" y="2413508"/>
                  <a:pt x="3539086" y="2414397"/>
                </a:cubicBezTo>
                <a:cubicBezTo>
                  <a:pt x="3537816" y="2415286"/>
                  <a:pt x="3536736" y="2416493"/>
                  <a:pt x="3536292" y="2417953"/>
                </a:cubicBezTo>
                <a:cubicBezTo>
                  <a:pt x="3535657" y="2419414"/>
                  <a:pt x="3535530" y="2421001"/>
                  <a:pt x="3535848" y="2422525"/>
                </a:cubicBezTo>
                <a:cubicBezTo>
                  <a:pt x="3536165" y="2424049"/>
                  <a:pt x="3536927" y="2425446"/>
                  <a:pt x="3538070" y="2426526"/>
                </a:cubicBezTo>
                <a:cubicBezTo>
                  <a:pt x="3539149" y="2427669"/>
                  <a:pt x="3540610" y="2428367"/>
                  <a:pt x="3542007" y="2428685"/>
                </a:cubicBezTo>
                <a:cubicBezTo>
                  <a:pt x="3543595" y="2429002"/>
                  <a:pt x="3545119" y="2428812"/>
                  <a:pt x="3546579" y="2428240"/>
                </a:cubicBezTo>
                <a:cubicBezTo>
                  <a:pt x="3548167" y="2427669"/>
                  <a:pt x="3549246" y="2426653"/>
                  <a:pt x="3550198" y="2425319"/>
                </a:cubicBezTo>
                <a:cubicBezTo>
                  <a:pt x="3550960" y="2424049"/>
                  <a:pt x="3551469" y="2422525"/>
                  <a:pt x="3551469" y="2420938"/>
                </a:cubicBezTo>
                <a:cubicBezTo>
                  <a:pt x="3551469" y="2419922"/>
                  <a:pt x="3551342" y="2418842"/>
                  <a:pt x="3551024" y="2417890"/>
                </a:cubicBezTo>
                <a:cubicBezTo>
                  <a:pt x="3550580" y="2416937"/>
                  <a:pt x="3549945" y="2416048"/>
                  <a:pt x="3549310" y="2415350"/>
                </a:cubicBezTo>
                <a:close/>
                <a:moveTo>
                  <a:pt x="2209777" y="2693734"/>
                </a:moveTo>
                <a:cubicBezTo>
                  <a:pt x="2209015" y="2692972"/>
                  <a:pt x="2208189" y="2692400"/>
                  <a:pt x="2207300" y="2692019"/>
                </a:cubicBezTo>
                <a:cubicBezTo>
                  <a:pt x="2206348" y="2691638"/>
                  <a:pt x="2205269" y="2691384"/>
                  <a:pt x="2204189" y="2691384"/>
                </a:cubicBezTo>
                <a:cubicBezTo>
                  <a:pt x="2202601" y="2691384"/>
                  <a:pt x="2201205" y="2691829"/>
                  <a:pt x="2199935" y="2692718"/>
                </a:cubicBezTo>
                <a:cubicBezTo>
                  <a:pt x="2198537" y="2693607"/>
                  <a:pt x="2197585" y="2694813"/>
                  <a:pt x="2196950" y="2696274"/>
                </a:cubicBezTo>
                <a:cubicBezTo>
                  <a:pt x="2196315" y="2697734"/>
                  <a:pt x="2196188" y="2699322"/>
                  <a:pt x="2196506" y="2700846"/>
                </a:cubicBezTo>
                <a:cubicBezTo>
                  <a:pt x="2196823" y="2702370"/>
                  <a:pt x="2197585" y="2703767"/>
                  <a:pt x="2198728" y="2704910"/>
                </a:cubicBezTo>
                <a:cubicBezTo>
                  <a:pt x="2199808" y="2705989"/>
                  <a:pt x="2201205" y="2706751"/>
                  <a:pt x="2202792" y="2707069"/>
                </a:cubicBezTo>
                <a:cubicBezTo>
                  <a:pt x="2204189" y="2707386"/>
                  <a:pt x="2205776" y="2707196"/>
                  <a:pt x="2207364" y="2706624"/>
                </a:cubicBezTo>
                <a:cubicBezTo>
                  <a:pt x="2208761" y="2706053"/>
                  <a:pt x="2210031" y="2705037"/>
                  <a:pt x="2210793" y="2703703"/>
                </a:cubicBezTo>
                <a:cubicBezTo>
                  <a:pt x="2211746" y="2702433"/>
                  <a:pt x="2212190" y="2700909"/>
                  <a:pt x="2212190" y="2699322"/>
                </a:cubicBezTo>
                <a:cubicBezTo>
                  <a:pt x="2212190" y="2698306"/>
                  <a:pt x="2211873" y="2697290"/>
                  <a:pt x="2211555" y="2696337"/>
                </a:cubicBezTo>
                <a:cubicBezTo>
                  <a:pt x="2211110" y="2695385"/>
                  <a:pt x="2210602" y="2694496"/>
                  <a:pt x="2209840" y="2693797"/>
                </a:cubicBezTo>
                <a:close/>
                <a:moveTo>
                  <a:pt x="2204125" y="2505837"/>
                </a:moveTo>
                <a:cubicBezTo>
                  <a:pt x="2202538" y="2505837"/>
                  <a:pt x="2201141" y="2506282"/>
                  <a:pt x="2199744" y="2507171"/>
                </a:cubicBezTo>
                <a:cubicBezTo>
                  <a:pt x="2198474" y="2508060"/>
                  <a:pt x="2197522" y="2509266"/>
                  <a:pt x="2196950" y="2510727"/>
                </a:cubicBezTo>
                <a:cubicBezTo>
                  <a:pt x="2196315" y="2512187"/>
                  <a:pt x="2196188" y="2513775"/>
                  <a:pt x="2196506" y="2515299"/>
                </a:cubicBezTo>
                <a:cubicBezTo>
                  <a:pt x="2196823" y="2516823"/>
                  <a:pt x="2197585" y="2518220"/>
                  <a:pt x="2198728" y="2519299"/>
                </a:cubicBezTo>
                <a:cubicBezTo>
                  <a:pt x="2199808" y="2520442"/>
                  <a:pt x="2201205" y="2521141"/>
                  <a:pt x="2202792" y="2521458"/>
                </a:cubicBezTo>
                <a:cubicBezTo>
                  <a:pt x="2204189" y="2521776"/>
                  <a:pt x="2205904" y="2521585"/>
                  <a:pt x="2207364" y="2521014"/>
                </a:cubicBezTo>
                <a:cubicBezTo>
                  <a:pt x="2208761" y="2520442"/>
                  <a:pt x="2210031" y="2519426"/>
                  <a:pt x="2210793" y="2518093"/>
                </a:cubicBezTo>
                <a:cubicBezTo>
                  <a:pt x="2211746" y="2516823"/>
                  <a:pt x="2212190" y="2515299"/>
                  <a:pt x="2212190" y="2513711"/>
                </a:cubicBezTo>
                <a:cubicBezTo>
                  <a:pt x="2212190" y="2511616"/>
                  <a:pt x="2211237" y="2509584"/>
                  <a:pt x="2209840" y="2508123"/>
                </a:cubicBezTo>
                <a:cubicBezTo>
                  <a:pt x="2208444" y="2506663"/>
                  <a:pt x="2206411" y="2505837"/>
                  <a:pt x="2204189" y="2505837"/>
                </a:cubicBezTo>
                <a:close/>
                <a:moveTo>
                  <a:pt x="3543468" y="2784221"/>
                </a:moveTo>
                <a:cubicBezTo>
                  <a:pt x="3541880" y="2784221"/>
                  <a:pt x="3540356" y="2784666"/>
                  <a:pt x="3539086" y="2785555"/>
                </a:cubicBezTo>
                <a:cubicBezTo>
                  <a:pt x="3537816" y="2786444"/>
                  <a:pt x="3536736" y="2787650"/>
                  <a:pt x="3536292" y="2789111"/>
                </a:cubicBezTo>
                <a:cubicBezTo>
                  <a:pt x="3535657" y="2790571"/>
                  <a:pt x="3535530" y="2792159"/>
                  <a:pt x="3535848" y="2793683"/>
                </a:cubicBezTo>
                <a:cubicBezTo>
                  <a:pt x="3536165" y="2795207"/>
                  <a:pt x="3536927" y="2796604"/>
                  <a:pt x="3538070" y="2797747"/>
                </a:cubicBezTo>
                <a:cubicBezTo>
                  <a:pt x="3539149" y="2798826"/>
                  <a:pt x="3540610" y="2799588"/>
                  <a:pt x="3542007" y="2799906"/>
                </a:cubicBezTo>
                <a:cubicBezTo>
                  <a:pt x="3543595" y="2800223"/>
                  <a:pt x="3545119" y="2800033"/>
                  <a:pt x="3546579" y="2799461"/>
                </a:cubicBezTo>
                <a:cubicBezTo>
                  <a:pt x="3548167" y="2798890"/>
                  <a:pt x="3549246" y="2797874"/>
                  <a:pt x="3550198" y="2796540"/>
                </a:cubicBezTo>
                <a:cubicBezTo>
                  <a:pt x="3550960" y="2795270"/>
                  <a:pt x="3551469" y="2793746"/>
                  <a:pt x="3551469" y="2792159"/>
                </a:cubicBezTo>
                <a:cubicBezTo>
                  <a:pt x="3551469" y="2790063"/>
                  <a:pt x="3550707" y="2788095"/>
                  <a:pt x="3549246" y="2786571"/>
                </a:cubicBezTo>
                <a:cubicBezTo>
                  <a:pt x="3547659" y="2785110"/>
                  <a:pt x="3545626" y="2784221"/>
                  <a:pt x="3543595" y="2784221"/>
                </a:cubicBezTo>
                <a:close/>
                <a:moveTo>
                  <a:pt x="3549119" y="2600960"/>
                </a:moveTo>
                <a:cubicBezTo>
                  <a:pt x="3548357" y="2600198"/>
                  <a:pt x="3547405" y="2599627"/>
                  <a:pt x="3546452" y="2599246"/>
                </a:cubicBezTo>
                <a:cubicBezTo>
                  <a:pt x="3545499" y="2598865"/>
                  <a:pt x="3544547" y="2598611"/>
                  <a:pt x="3543468" y="2598611"/>
                </a:cubicBezTo>
                <a:cubicBezTo>
                  <a:pt x="3541880" y="2598611"/>
                  <a:pt x="3540356" y="2599055"/>
                  <a:pt x="3539086" y="2599944"/>
                </a:cubicBezTo>
                <a:cubicBezTo>
                  <a:pt x="3537816" y="2600833"/>
                  <a:pt x="3536736" y="2602040"/>
                  <a:pt x="3536292" y="2603500"/>
                </a:cubicBezTo>
                <a:cubicBezTo>
                  <a:pt x="3535657" y="2604961"/>
                  <a:pt x="3535530" y="2606548"/>
                  <a:pt x="3535848" y="2608072"/>
                </a:cubicBezTo>
                <a:cubicBezTo>
                  <a:pt x="3536165" y="2609596"/>
                  <a:pt x="3536927" y="2610993"/>
                  <a:pt x="3538070" y="2612136"/>
                </a:cubicBezTo>
                <a:cubicBezTo>
                  <a:pt x="3539149" y="2613216"/>
                  <a:pt x="3540610" y="2613978"/>
                  <a:pt x="3542007" y="2614295"/>
                </a:cubicBezTo>
                <a:cubicBezTo>
                  <a:pt x="3543595" y="2614613"/>
                  <a:pt x="3545119" y="2614422"/>
                  <a:pt x="3546579" y="2613851"/>
                </a:cubicBezTo>
                <a:cubicBezTo>
                  <a:pt x="3548167" y="2613279"/>
                  <a:pt x="3549246" y="2612263"/>
                  <a:pt x="3550198" y="2610930"/>
                </a:cubicBezTo>
                <a:cubicBezTo>
                  <a:pt x="3550960" y="2609660"/>
                  <a:pt x="3551469" y="2608136"/>
                  <a:pt x="3551469" y="2606548"/>
                </a:cubicBezTo>
                <a:cubicBezTo>
                  <a:pt x="3551469" y="2605532"/>
                  <a:pt x="3551342" y="2604516"/>
                  <a:pt x="3551024" y="2603564"/>
                </a:cubicBezTo>
                <a:cubicBezTo>
                  <a:pt x="3550580" y="2602611"/>
                  <a:pt x="3549945" y="2601722"/>
                  <a:pt x="3549310" y="2601024"/>
                </a:cubicBezTo>
                <a:close/>
                <a:moveTo>
                  <a:pt x="2900594" y="2784221"/>
                </a:moveTo>
                <a:cubicBezTo>
                  <a:pt x="2899006" y="2784221"/>
                  <a:pt x="2897482" y="2784666"/>
                  <a:pt x="2896212" y="2785555"/>
                </a:cubicBezTo>
                <a:cubicBezTo>
                  <a:pt x="2894942" y="2786444"/>
                  <a:pt x="2893862" y="2787650"/>
                  <a:pt x="2893418" y="2789111"/>
                </a:cubicBezTo>
                <a:cubicBezTo>
                  <a:pt x="2892783" y="2790571"/>
                  <a:pt x="2892656" y="2792159"/>
                  <a:pt x="2892973" y="2793683"/>
                </a:cubicBezTo>
                <a:cubicBezTo>
                  <a:pt x="2893291" y="2795207"/>
                  <a:pt x="2894053" y="2796604"/>
                  <a:pt x="2895196" y="2797747"/>
                </a:cubicBezTo>
                <a:cubicBezTo>
                  <a:pt x="2896275" y="2798826"/>
                  <a:pt x="2897736" y="2799588"/>
                  <a:pt x="2899133" y="2799906"/>
                </a:cubicBezTo>
                <a:cubicBezTo>
                  <a:pt x="2900721" y="2800223"/>
                  <a:pt x="2902245" y="2800033"/>
                  <a:pt x="2903705" y="2799461"/>
                </a:cubicBezTo>
                <a:cubicBezTo>
                  <a:pt x="2905293" y="2798890"/>
                  <a:pt x="2906372" y="2797874"/>
                  <a:pt x="2907324" y="2796540"/>
                </a:cubicBezTo>
                <a:cubicBezTo>
                  <a:pt x="2908086" y="2795270"/>
                  <a:pt x="2908595" y="2793746"/>
                  <a:pt x="2908595" y="2792159"/>
                </a:cubicBezTo>
                <a:cubicBezTo>
                  <a:pt x="2908595" y="2790063"/>
                  <a:pt x="2907833" y="2788095"/>
                  <a:pt x="2906372" y="2786571"/>
                </a:cubicBezTo>
                <a:cubicBezTo>
                  <a:pt x="2904785" y="2785110"/>
                  <a:pt x="2902752" y="2784221"/>
                  <a:pt x="2900721" y="2784221"/>
                </a:cubicBezTo>
                <a:close/>
                <a:moveTo>
                  <a:pt x="2906245" y="2972118"/>
                </a:moveTo>
                <a:cubicBezTo>
                  <a:pt x="2905483" y="2971356"/>
                  <a:pt x="2904531" y="2970784"/>
                  <a:pt x="2903578" y="2970403"/>
                </a:cubicBezTo>
                <a:cubicBezTo>
                  <a:pt x="2902625" y="2970022"/>
                  <a:pt x="2901673" y="2969832"/>
                  <a:pt x="2900594" y="2969832"/>
                </a:cubicBezTo>
                <a:cubicBezTo>
                  <a:pt x="2899006" y="2969832"/>
                  <a:pt x="2897482" y="2970276"/>
                  <a:pt x="2896212" y="2971165"/>
                </a:cubicBezTo>
                <a:cubicBezTo>
                  <a:pt x="2894942" y="2972054"/>
                  <a:pt x="2893862" y="2973261"/>
                  <a:pt x="2893418" y="2974721"/>
                </a:cubicBezTo>
                <a:cubicBezTo>
                  <a:pt x="2892783" y="2976182"/>
                  <a:pt x="2892656" y="2977769"/>
                  <a:pt x="2892973" y="2979293"/>
                </a:cubicBezTo>
                <a:cubicBezTo>
                  <a:pt x="2893291" y="2980817"/>
                  <a:pt x="2894053" y="2982214"/>
                  <a:pt x="2895196" y="2983294"/>
                </a:cubicBezTo>
                <a:cubicBezTo>
                  <a:pt x="2896275" y="2984437"/>
                  <a:pt x="2897736" y="2985135"/>
                  <a:pt x="2899133" y="2985453"/>
                </a:cubicBezTo>
                <a:cubicBezTo>
                  <a:pt x="2900721" y="2985770"/>
                  <a:pt x="2902245" y="2985580"/>
                  <a:pt x="2903705" y="2985008"/>
                </a:cubicBezTo>
                <a:cubicBezTo>
                  <a:pt x="2905293" y="2984437"/>
                  <a:pt x="2906372" y="2983421"/>
                  <a:pt x="2907324" y="2982087"/>
                </a:cubicBezTo>
                <a:cubicBezTo>
                  <a:pt x="2908086" y="2980817"/>
                  <a:pt x="2908595" y="2979293"/>
                  <a:pt x="2908595" y="2977706"/>
                </a:cubicBezTo>
                <a:cubicBezTo>
                  <a:pt x="2908595" y="2976690"/>
                  <a:pt x="2908468" y="2975610"/>
                  <a:pt x="2908150" y="2974658"/>
                </a:cubicBezTo>
                <a:cubicBezTo>
                  <a:pt x="2907706" y="2973705"/>
                  <a:pt x="2907071" y="2972816"/>
                  <a:pt x="2906435" y="2972118"/>
                </a:cubicBezTo>
                <a:close/>
                <a:moveTo>
                  <a:pt x="2209777" y="2879344"/>
                </a:moveTo>
                <a:cubicBezTo>
                  <a:pt x="2209015" y="2878582"/>
                  <a:pt x="2208189" y="2878011"/>
                  <a:pt x="2207300" y="2877630"/>
                </a:cubicBezTo>
                <a:cubicBezTo>
                  <a:pt x="2206348" y="2877249"/>
                  <a:pt x="2205269" y="2877058"/>
                  <a:pt x="2204189" y="2877058"/>
                </a:cubicBezTo>
                <a:cubicBezTo>
                  <a:pt x="2202601" y="2877058"/>
                  <a:pt x="2201205" y="2877503"/>
                  <a:pt x="2199935" y="2878392"/>
                </a:cubicBezTo>
                <a:cubicBezTo>
                  <a:pt x="2198537" y="2879281"/>
                  <a:pt x="2197585" y="2880487"/>
                  <a:pt x="2196950" y="2881948"/>
                </a:cubicBezTo>
                <a:cubicBezTo>
                  <a:pt x="2196315" y="2883408"/>
                  <a:pt x="2196188" y="2884996"/>
                  <a:pt x="2196506" y="2886520"/>
                </a:cubicBezTo>
                <a:cubicBezTo>
                  <a:pt x="2196823" y="2888044"/>
                  <a:pt x="2197585" y="2889441"/>
                  <a:pt x="2198728" y="2890520"/>
                </a:cubicBezTo>
                <a:cubicBezTo>
                  <a:pt x="2199808" y="2891663"/>
                  <a:pt x="2201205" y="2892362"/>
                  <a:pt x="2202792" y="2892679"/>
                </a:cubicBezTo>
                <a:cubicBezTo>
                  <a:pt x="2204189" y="2892997"/>
                  <a:pt x="2205776" y="2892806"/>
                  <a:pt x="2207364" y="2892235"/>
                </a:cubicBezTo>
                <a:cubicBezTo>
                  <a:pt x="2208761" y="2891663"/>
                  <a:pt x="2210031" y="2890647"/>
                  <a:pt x="2210793" y="2889314"/>
                </a:cubicBezTo>
                <a:cubicBezTo>
                  <a:pt x="2211746" y="2888044"/>
                  <a:pt x="2212190" y="2886520"/>
                  <a:pt x="2212190" y="2884932"/>
                </a:cubicBezTo>
                <a:cubicBezTo>
                  <a:pt x="2212190" y="2883916"/>
                  <a:pt x="2211873" y="2882837"/>
                  <a:pt x="2211555" y="2881884"/>
                </a:cubicBezTo>
                <a:cubicBezTo>
                  <a:pt x="2211110" y="2880932"/>
                  <a:pt x="2210602" y="2880043"/>
                  <a:pt x="2209840" y="2879344"/>
                </a:cubicBezTo>
                <a:close/>
                <a:moveTo>
                  <a:pt x="3549119" y="2972118"/>
                </a:moveTo>
                <a:cubicBezTo>
                  <a:pt x="3548357" y="2971356"/>
                  <a:pt x="3547405" y="2970784"/>
                  <a:pt x="3546452" y="2970403"/>
                </a:cubicBezTo>
                <a:cubicBezTo>
                  <a:pt x="3545499" y="2970022"/>
                  <a:pt x="3544547" y="2969832"/>
                  <a:pt x="3543468" y="2969832"/>
                </a:cubicBezTo>
                <a:cubicBezTo>
                  <a:pt x="3541880" y="2969832"/>
                  <a:pt x="3540356" y="2970276"/>
                  <a:pt x="3539086" y="2971165"/>
                </a:cubicBezTo>
                <a:cubicBezTo>
                  <a:pt x="3537816" y="2972054"/>
                  <a:pt x="3536736" y="2973261"/>
                  <a:pt x="3536292" y="2974721"/>
                </a:cubicBezTo>
                <a:cubicBezTo>
                  <a:pt x="3535657" y="2976182"/>
                  <a:pt x="3535530" y="2977769"/>
                  <a:pt x="3535848" y="2979293"/>
                </a:cubicBezTo>
                <a:cubicBezTo>
                  <a:pt x="3536165" y="2980817"/>
                  <a:pt x="3536927" y="2982214"/>
                  <a:pt x="3538070" y="2983294"/>
                </a:cubicBezTo>
                <a:cubicBezTo>
                  <a:pt x="3539149" y="2984437"/>
                  <a:pt x="3540610" y="2985135"/>
                  <a:pt x="3542007" y="2985453"/>
                </a:cubicBezTo>
                <a:cubicBezTo>
                  <a:pt x="3543595" y="2985770"/>
                  <a:pt x="3545119" y="2985580"/>
                  <a:pt x="3546579" y="2985008"/>
                </a:cubicBezTo>
                <a:cubicBezTo>
                  <a:pt x="3548167" y="2984437"/>
                  <a:pt x="3549246" y="2983421"/>
                  <a:pt x="3550198" y="2982087"/>
                </a:cubicBezTo>
                <a:cubicBezTo>
                  <a:pt x="3550960" y="2980817"/>
                  <a:pt x="3551469" y="2979293"/>
                  <a:pt x="3551469" y="2977706"/>
                </a:cubicBezTo>
                <a:cubicBezTo>
                  <a:pt x="3551469" y="2976690"/>
                  <a:pt x="3551342" y="2975610"/>
                  <a:pt x="3551024" y="2974658"/>
                </a:cubicBezTo>
                <a:cubicBezTo>
                  <a:pt x="3550580" y="2973705"/>
                  <a:pt x="3549945" y="2972816"/>
                  <a:pt x="3549310" y="2972118"/>
                </a:cubicBezTo>
                <a:close/>
                <a:moveTo>
                  <a:pt x="3066963" y="2693734"/>
                </a:moveTo>
                <a:cubicBezTo>
                  <a:pt x="3066201" y="2692972"/>
                  <a:pt x="3065249" y="2692400"/>
                  <a:pt x="3064297" y="2692019"/>
                </a:cubicBezTo>
                <a:cubicBezTo>
                  <a:pt x="3063344" y="2691638"/>
                  <a:pt x="3062392" y="2691384"/>
                  <a:pt x="3061312" y="2691384"/>
                </a:cubicBezTo>
                <a:cubicBezTo>
                  <a:pt x="3059724" y="2691384"/>
                  <a:pt x="3058200" y="2691829"/>
                  <a:pt x="3056931" y="2692718"/>
                </a:cubicBezTo>
                <a:cubicBezTo>
                  <a:pt x="3055660" y="2693607"/>
                  <a:pt x="3054581" y="2694813"/>
                  <a:pt x="3054136" y="2696274"/>
                </a:cubicBezTo>
                <a:cubicBezTo>
                  <a:pt x="3053501" y="2697734"/>
                  <a:pt x="3053374" y="2699322"/>
                  <a:pt x="3053692" y="2700846"/>
                </a:cubicBezTo>
                <a:cubicBezTo>
                  <a:pt x="3054010" y="2702370"/>
                  <a:pt x="3054772" y="2703767"/>
                  <a:pt x="3055914" y="2704910"/>
                </a:cubicBezTo>
                <a:cubicBezTo>
                  <a:pt x="3056994" y="2705989"/>
                  <a:pt x="3058455" y="2706751"/>
                  <a:pt x="3059851" y="2707069"/>
                </a:cubicBezTo>
                <a:cubicBezTo>
                  <a:pt x="3061439" y="2707386"/>
                  <a:pt x="3062963" y="2707196"/>
                  <a:pt x="3064423" y="2706624"/>
                </a:cubicBezTo>
                <a:cubicBezTo>
                  <a:pt x="3066011" y="2706053"/>
                  <a:pt x="3067090" y="2705037"/>
                  <a:pt x="3068043" y="2703703"/>
                </a:cubicBezTo>
                <a:cubicBezTo>
                  <a:pt x="3068805" y="2702433"/>
                  <a:pt x="3069313" y="2700909"/>
                  <a:pt x="3069313" y="2699322"/>
                </a:cubicBezTo>
                <a:cubicBezTo>
                  <a:pt x="3069313" y="2698306"/>
                  <a:pt x="3069186" y="2697290"/>
                  <a:pt x="3068869" y="2696337"/>
                </a:cubicBezTo>
                <a:cubicBezTo>
                  <a:pt x="3068424" y="2695385"/>
                  <a:pt x="3067789" y="2694496"/>
                  <a:pt x="3067154" y="2693797"/>
                </a:cubicBezTo>
                <a:close/>
                <a:moveTo>
                  <a:pt x="2209777" y="3250438"/>
                </a:moveTo>
                <a:cubicBezTo>
                  <a:pt x="2209015" y="3249676"/>
                  <a:pt x="2208189" y="3249105"/>
                  <a:pt x="2207300" y="3248724"/>
                </a:cubicBezTo>
                <a:cubicBezTo>
                  <a:pt x="2206348" y="3248343"/>
                  <a:pt x="2205269" y="3248088"/>
                  <a:pt x="2204189" y="3248088"/>
                </a:cubicBezTo>
                <a:cubicBezTo>
                  <a:pt x="2202601" y="3248088"/>
                  <a:pt x="2201205" y="3248533"/>
                  <a:pt x="2199935" y="3249422"/>
                </a:cubicBezTo>
                <a:cubicBezTo>
                  <a:pt x="2198537" y="3250311"/>
                  <a:pt x="2197585" y="3251518"/>
                  <a:pt x="2196950" y="3252978"/>
                </a:cubicBezTo>
                <a:cubicBezTo>
                  <a:pt x="2196315" y="3254438"/>
                  <a:pt x="2196188" y="3256026"/>
                  <a:pt x="2196506" y="3257550"/>
                </a:cubicBezTo>
                <a:cubicBezTo>
                  <a:pt x="2196823" y="3259074"/>
                  <a:pt x="2197585" y="3260471"/>
                  <a:pt x="2198728" y="3261614"/>
                </a:cubicBezTo>
                <a:cubicBezTo>
                  <a:pt x="2199808" y="3262694"/>
                  <a:pt x="2201205" y="3263456"/>
                  <a:pt x="2202792" y="3263773"/>
                </a:cubicBezTo>
                <a:cubicBezTo>
                  <a:pt x="2204189" y="3264091"/>
                  <a:pt x="2205776" y="3263900"/>
                  <a:pt x="2207364" y="3263329"/>
                </a:cubicBezTo>
                <a:cubicBezTo>
                  <a:pt x="2208761" y="3262757"/>
                  <a:pt x="2210031" y="3261741"/>
                  <a:pt x="2210793" y="3260407"/>
                </a:cubicBezTo>
                <a:cubicBezTo>
                  <a:pt x="2211746" y="3259074"/>
                  <a:pt x="2212190" y="3257613"/>
                  <a:pt x="2212190" y="3256026"/>
                </a:cubicBezTo>
                <a:cubicBezTo>
                  <a:pt x="2212190" y="3255010"/>
                  <a:pt x="2211873" y="3253994"/>
                  <a:pt x="2211555" y="3253042"/>
                </a:cubicBezTo>
                <a:cubicBezTo>
                  <a:pt x="2211110" y="3252089"/>
                  <a:pt x="2210602" y="3251200"/>
                  <a:pt x="2209840" y="3250501"/>
                </a:cubicBezTo>
                <a:close/>
                <a:moveTo>
                  <a:pt x="2204125" y="3062542"/>
                </a:moveTo>
                <a:cubicBezTo>
                  <a:pt x="2202538" y="3062542"/>
                  <a:pt x="2201141" y="3062986"/>
                  <a:pt x="2199744" y="3063875"/>
                </a:cubicBezTo>
                <a:cubicBezTo>
                  <a:pt x="2198474" y="3064764"/>
                  <a:pt x="2197522" y="3065971"/>
                  <a:pt x="2196950" y="3067431"/>
                </a:cubicBezTo>
                <a:cubicBezTo>
                  <a:pt x="2196315" y="3068892"/>
                  <a:pt x="2196188" y="3070479"/>
                  <a:pt x="2196506" y="3072003"/>
                </a:cubicBezTo>
                <a:cubicBezTo>
                  <a:pt x="2196823" y="3073527"/>
                  <a:pt x="2197585" y="3074924"/>
                  <a:pt x="2198728" y="3076004"/>
                </a:cubicBezTo>
                <a:cubicBezTo>
                  <a:pt x="2199808" y="3077147"/>
                  <a:pt x="2201205" y="3077845"/>
                  <a:pt x="2202792" y="3078163"/>
                </a:cubicBezTo>
                <a:cubicBezTo>
                  <a:pt x="2204189" y="3078480"/>
                  <a:pt x="2205904" y="3078290"/>
                  <a:pt x="2207364" y="3077718"/>
                </a:cubicBezTo>
                <a:cubicBezTo>
                  <a:pt x="2208761" y="3077147"/>
                  <a:pt x="2210031" y="3076131"/>
                  <a:pt x="2210793" y="3074797"/>
                </a:cubicBezTo>
                <a:cubicBezTo>
                  <a:pt x="2211746" y="3073527"/>
                  <a:pt x="2212190" y="3072003"/>
                  <a:pt x="2212190" y="3070416"/>
                </a:cubicBezTo>
                <a:cubicBezTo>
                  <a:pt x="2212190" y="3068320"/>
                  <a:pt x="2211237" y="3066352"/>
                  <a:pt x="2209840" y="3064828"/>
                </a:cubicBezTo>
                <a:cubicBezTo>
                  <a:pt x="2208444" y="3063367"/>
                  <a:pt x="2206411" y="3062542"/>
                  <a:pt x="2204189" y="3062542"/>
                </a:cubicBezTo>
                <a:close/>
                <a:moveTo>
                  <a:pt x="2632814" y="3062542"/>
                </a:moveTo>
                <a:cubicBezTo>
                  <a:pt x="2631226" y="3062542"/>
                  <a:pt x="2629702" y="3062986"/>
                  <a:pt x="2628433" y="3063875"/>
                </a:cubicBezTo>
                <a:cubicBezTo>
                  <a:pt x="2627162" y="3064764"/>
                  <a:pt x="2626083" y="3065971"/>
                  <a:pt x="2625448" y="3067431"/>
                </a:cubicBezTo>
                <a:cubicBezTo>
                  <a:pt x="2625004" y="3068892"/>
                  <a:pt x="2624813" y="3070479"/>
                  <a:pt x="2625004" y="3072003"/>
                </a:cubicBezTo>
                <a:cubicBezTo>
                  <a:pt x="2625321" y="3073527"/>
                  <a:pt x="2626083" y="3074924"/>
                  <a:pt x="2627226" y="3076004"/>
                </a:cubicBezTo>
                <a:cubicBezTo>
                  <a:pt x="2628306" y="3077147"/>
                  <a:pt x="2629702" y="3077845"/>
                  <a:pt x="2631290" y="3078163"/>
                </a:cubicBezTo>
                <a:cubicBezTo>
                  <a:pt x="2632877" y="3078480"/>
                  <a:pt x="2634401" y="3078290"/>
                  <a:pt x="2635862" y="3077718"/>
                </a:cubicBezTo>
                <a:cubicBezTo>
                  <a:pt x="2637259" y="3077147"/>
                  <a:pt x="2638529" y="3076131"/>
                  <a:pt x="2639482" y="3074797"/>
                </a:cubicBezTo>
                <a:cubicBezTo>
                  <a:pt x="2640244" y="3073527"/>
                  <a:pt x="2640751" y="3072003"/>
                  <a:pt x="2640751" y="3070416"/>
                </a:cubicBezTo>
                <a:cubicBezTo>
                  <a:pt x="2640751" y="3068320"/>
                  <a:pt x="2639989" y="3066352"/>
                  <a:pt x="2638402" y="3064828"/>
                </a:cubicBezTo>
                <a:cubicBezTo>
                  <a:pt x="2637005" y="3063367"/>
                  <a:pt x="2634973" y="3062542"/>
                  <a:pt x="2632941" y="3062542"/>
                </a:cubicBezTo>
                <a:close/>
                <a:moveTo>
                  <a:pt x="3495525" y="2322513"/>
                </a:moveTo>
                <a:cubicBezTo>
                  <a:pt x="3494763" y="2321814"/>
                  <a:pt x="3493937" y="2321243"/>
                  <a:pt x="3493048" y="2320798"/>
                </a:cubicBezTo>
                <a:cubicBezTo>
                  <a:pt x="3492096" y="2320417"/>
                  <a:pt x="3491017" y="2320227"/>
                  <a:pt x="3489937" y="2320227"/>
                </a:cubicBezTo>
                <a:cubicBezTo>
                  <a:pt x="3488349" y="2320227"/>
                  <a:pt x="3486952" y="2320671"/>
                  <a:pt x="3485683" y="2321560"/>
                </a:cubicBezTo>
                <a:cubicBezTo>
                  <a:pt x="3484285" y="2322449"/>
                  <a:pt x="3483333" y="2323656"/>
                  <a:pt x="3482698" y="2325116"/>
                </a:cubicBezTo>
                <a:cubicBezTo>
                  <a:pt x="3482063" y="2326577"/>
                  <a:pt x="3481936" y="2328164"/>
                  <a:pt x="3482254" y="2329688"/>
                </a:cubicBezTo>
                <a:cubicBezTo>
                  <a:pt x="3482571" y="2331212"/>
                  <a:pt x="3483333" y="2332609"/>
                  <a:pt x="3484476" y="2333689"/>
                </a:cubicBezTo>
                <a:cubicBezTo>
                  <a:pt x="3485556" y="2334832"/>
                  <a:pt x="3486952" y="2335530"/>
                  <a:pt x="3488540" y="2335848"/>
                </a:cubicBezTo>
                <a:cubicBezTo>
                  <a:pt x="3489937" y="2336165"/>
                  <a:pt x="3491524" y="2335975"/>
                  <a:pt x="3493112" y="2335403"/>
                </a:cubicBezTo>
                <a:cubicBezTo>
                  <a:pt x="3494509" y="2334832"/>
                  <a:pt x="3495779" y="2333816"/>
                  <a:pt x="3496541" y="2332482"/>
                </a:cubicBezTo>
                <a:cubicBezTo>
                  <a:pt x="3497494" y="2331212"/>
                  <a:pt x="3497938" y="2329688"/>
                  <a:pt x="3497938" y="2328101"/>
                </a:cubicBezTo>
                <a:cubicBezTo>
                  <a:pt x="3497938" y="2327085"/>
                  <a:pt x="3497621" y="2326069"/>
                  <a:pt x="3497303" y="2325116"/>
                </a:cubicBezTo>
                <a:cubicBezTo>
                  <a:pt x="3496859" y="2324164"/>
                  <a:pt x="3496350" y="2323275"/>
                  <a:pt x="3495588" y="2322576"/>
                </a:cubicBezTo>
                <a:close/>
                <a:moveTo>
                  <a:pt x="2638338" y="3250438"/>
                </a:moveTo>
                <a:cubicBezTo>
                  <a:pt x="2637704" y="3249676"/>
                  <a:pt x="2636751" y="3249105"/>
                  <a:pt x="2635862" y="3248724"/>
                </a:cubicBezTo>
                <a:cubicBezTo>
                  <a:pt x="2634910" y="3248343"/>
                  <a:pt x="2633830" y="3248088"/>
                  <a:pt x="2632877" y="3248088"/>
                </a:cubicBezTo>
                <a:cubicBezTo>
                  <a:pt x="2631290" y="3248088"/>
                  <a:pt x="2629766" y="3248533"/>
                  <a:pt x="2628496" y="3249422"/>
                </a:cubicBezTo>
                <a:cubicBezTo>
                  <a:pt x="2627226" y="3250311"/>
                  <a:pt x="2626147" y="3251518"/>
                  <a:pt x="2625511" y="3252978"/>
                </a:cubicBezTo>
                <a:cubicBezTo>
                  <a:pt x="2625067" y="3254438"/>
                  <a:pt x="2624876" y="3256026"/>
                  <a:pt x="2625067" y="3257550"/>
                </a:cubicBezTo>
                <a:cubicBezTo>
                  <a:pt x="2625385" y="3259074"/>
                  <a:pt x="2626147" y="3260471"/>
                  <a:pt x="2627289" y="3261614"/>
                </a:cubicBezTo>
                <a:cubicBezTo>
                  <a:pt x="2628369" y="3262694"/>
                  <a:pt x="2629766" y="3263456"/>
                  <a:pt x="2631354" y="3263773"/>
                </a:cubicBezTo>
                <a:cubicBezTo>
                  <a:pt x="2632941" y="3264091"/>
                  <a:pt x="2634465" y="3263900"/>
                  <a:pt x="2635925" y="3263329"/>
                </a:cubicBezTo>
                <a:cubicBezTo>
                  <a:pt x="2637323" y="3262757"/>
                  <a:pt x="2638593" y="3261741"/>
                  <a:pt x="2639545" y="3260407"/>
                </a:cubicBezTo>
                <a:cubicBezTo>
                  <a:pt x="2640307" y="3259074"/>
                  <a:pt x="2640815" y="3257613"/>
                  <a:pt x="2640815" y="3256026"/>
                </a:cubicBezTo>
                <a:cubicBezTo>
                  <a:pt x="2640815" y="3255010"/>
                  <a:pt x="2640688" y="3253994"/>
                  <a:pt x="2640180" y="3253042"/>
                </a:cubicBezTo>
                <a:cubicBezTo>
                  <a:pt x="2639862" y="3252089"/>
                  <a:pt x="2639227" y="3251200"/>
                  <a:pt x="2638465" y="3250501"/>
                </a:cubicBezTo>
                <a:close/>
                <a:moveTo>
                  <a:pt x="2638338" y="2879281"/>
                </a:moveTo>
                <a:cubicBezTo>
                  <a:pt x="2637704" y="2878519"/>
                  <a:pt x="2636751" y="2877947"/>
                  <a:pt x="2635862" y="2877566"/>
                </a:cubicBezTo>
                <a:cubicBezTo>
                  <a:pt x="2634910" y="2877185"/>
                  <a:pt x="2633830" y="2876995"/>
                  <a:pt x="2632877" y="2876995"/>
                </a:cubicBezTo>
                <a:cubicBezTo>
                  <a:pt x="2631290" y="2876995"/>
                  <a:pt x="2629766" y="2877439"/>
                  <a:pt x="2628496" y="2878328"/>
                </a:cubicBezTo>
                <a:cubicBezTo>
                  <a:pt x="2627226" y="2879217"/>
                  <a:pt x="2626147" y="2880424"/>
                  <a:pt x="2625511" y="2881884"/>
                </a:cubicBezTo>
                <a:cubicBezTo>
                  <a:pt x="2625067" y="2883345"/>
                  <a:pt x="2624876" y="2884932"/>
                  <a:pt x="2625067" y="2886456"/>
                </a:cubicBezTo>
                <a:cubicBezTo>
                  <a:pt x="2625385" y="2887980"/>
                  <a:pt x="2626147" y="2889377"/>
                  <a:pt x="2627289" y="2890457"/>
                </a:cubicBezTo>
                <a:cubicBezTo>
                  <a:pt x="2628369" y="2891600"/>
                  <a:pt x="2629766" y="2892298"/>
                  <a:pt x="2631354" y="2892616"/>
                </a:cubicBezTo>
                <a:cubicBezTo>
                  <a:pt x="2632941" y="2892933"/>
                  <a:pt x="2634465" y="2892743"/>
                  <a:pt x="2635925" y="2892171"/>
                </a:cubicBezTo>
                <a:cubicBezTo>
                  <a:pt x="2637323" y="2891600"/>
                  <a:pt x="2638593" y="2890584"/>
                  <a:pt x="2639545" y="2889250"/>
                </a:cubicBezTo>
                <a:cubicBezTo>
                  <a:pt x="2640307" y="2887980"/>
                  <a:pt x="2640815" y="2886456"/>
                  <a:pt x="2640815" y="2884869"/>
                </a:cubicBezTo>
                <a:cubicBezTo>
                  <a:pt x="2640815" y="2883853"/>
                  <a:pt x="2640688" y="2882773"/>
                  <a:pt x="2640180" y="2881821"/>
                </a:cubicBezTo>
                <a:cubicBezTo>
                  <a:pt x="2639862" y="2880868"/>
                  <a:pt x="2639227" y="2879979"/>
                  <a:pt x="2638465" y="2879281"/>
                </a:cubicBezTo>
                <a:close/>
                <a:moveTo>
                  <a:pt x="3549183" y="3157665"/>
                </a:moveTo>
                <a:cubicBezTo>
                  <a:pt x="3548421" y="3156903"/>
                  <a:pt x="3547468" y="3156331"/>
                  <a:pt x="3546515" y="3155950"/>
                </a:cubicBezTo>
                <a:cubicBezTo>
                  <a:pt x="3545563" y="3155569"/>
                  <a:pt x="3544610" y="3155315"/>
                  <a:pt x="3543531" y="3155315"/>
                </a:cubicBezTo>
                <a:cubicBezTo>
                  <a:pt x="3541944" y="3155315"/>
                  <a:pt x="3540420" y="3155760"/>
                  <a:pt x="3539149" y="3156649"/>
                </a:cubicBezTo>
                <a:cubicBezTo>
                  <a:pt x="3537880" y="3157538"/>
                  <a:pt x="3536800" y="3158744"/>
                  <a:pt x="3536356" y="3160205"/>
                </a:cubicBezTo>
                <a:cubicBezTo>
                  <a:pt x="3535721" y="3161665"/>
                  <a:pt x="3535594" y="3163253"/>
                  <a:pt x="3535911" y="3164777"/>
                </a:cubicBezTo>
                <a:cubicBezTo>
                  <a:pt x="3536229" y="3166301"/>
                  <a:pt x="3536990" y="3167698"/>
                  <a:pt x="3538134" y="3168841"/>
                </a:cubicBezTo>
                <a:cubicBezTo>
                  <a:pt x="3539213" y="3169920"/>
                  <a:pt x="3540673" y="3170682"/>
                  <a:pt x="3542071" y="3171000"/>
                </a:cubicBezTo>
                <a:cubicBezTo>
                  <a:pt x="3543658" y="3171317"/>
                  <a:pt x="3545182" y="3171126"/>
                  <a:pt x="3546643" y="3170555"/>
                </a:cubicBezTo>
                <a:cubicBezTo>
                  <a:pt x="3548230" y="3169984"/>
                  <a:pt x="3549310" y="3168968"/>
                  <a:pt x="3550262" y="3167634"/>
                </a:cubicBezTo>
                <a:cubicBezTo>
                  <a:pt x="3551024" y="3166364"/>
                  <a:pt x="3551532" y="3164840"/>
                  <a:pt x="3551532" y="3163253"/>
                </a:cubicBezTo>
                <a:cubicBezTo>
                  <a:pt x="3551532" y="3162237"/>
                  <a:pt x="3551405" y="3161221"/>
                  <a:pt x="3551087" y="3160268"/>
                </a:cubicBezTo>
                <a:cubicBezTo>
                  <a:pt x="3550643" y="3159316"/>
                  <a:pt x="3550008" y="3158427"/>
                  <a:pt x="3549373" y="3157728"/>
                </a:cubicBezTo>
                <a:close/>
                <a:moveTo>
                  <a:pt x="2638338" y="2693734"/>
                </a:moveTo>
                <a:cubicBezTo>
                  <a:pt x="2637704" y="2692972"/>
                  <a:pt x="2636751" y="2692400"/>
                  <a:pt x="2635862" y="2692019"/>
                </a:cubicBezTo>
                <a:cubicBezTo>
                  <a:pt x="2634910" y="2691638"/>
                  <a:pt x="2633830" y="2691384"/>
                  <a:pt x="2632877" y="2691384"/>
                </a:cubicBezTo>
                <a:cubicBezTo>
                  <a:pt x="2631290" y="2691384"/>
                  <a:pt x="2629766" y="2691829"/>
                  <a:pt x="2628496" y="2692718"/>
                </a:cubicBezTo>
                <a:cubicBezTo>
                  <a:pt x="2627226" y="2693607"/>
                  <a:pt x="2626147" y="2694813"/>
                  <a:pt x="2625511" y="2696274"/>
                </a:cubicBezTo>
                <a:cubicBezTo>
                  <a:pt x="2625067" y="2697734"/>
                  <a:pt x="2624876" y="2699322"/>
                  <a:pt x="2625067" y="2700846"/>
                </a:cubicBezTo>
                <a:cubicBezTo>
                  <a:pt x="2625385" y="2702370"/>
                  <a:pt x="2626147" y="2703767"/>
                  <a:pt x="2627289" y="2704910"/>
                </a:cubicBezTo>
                <a:cubicBezTo>
                  <a:pt x="2628369" y="2705989"/>
                  <a:pt x="2629766" y="2706751"/>
                  <a:pt x="2631354" y="2707069"/>
                </a:cubicBezTo>
                <a:cubicBezTo>
                  <a:pt x="2632941" y="2707386"/>
                  <a:pt x="2634465" y="2707196"/>
                  <a:pt x="2635925" y="2706624"/>
                </a:cubicBezTo>
                <a:cubicBezTo>
                  <a:pt x="2637323" y="2706053"/>
                  <a:pt x="2638593" y="2705037"/>
                  <a:pt x="2639545" y="2703703"/>
                </a:cubicBezTo>
                <a:cubicBezTo>
                  <a:pt x="2640307" y="2702433"/>
                  <a:pt x="2640815" y="2700909"/>
                  <a:pt x="2640815" y="2699322"/>
                </a:cubicBezTo>
                <a:cubicBezTo>
                  <a:pt x="2640815" y="2698306"/>
                  <a:pt x="2640688" y="2697290"/>
                  <a:pt x="2640180" y="2696337"/>
                </a:cubicBezTo>
                <a:cubicBezTo>
                  <a:pt x="2639862" y="2695385"/>
                  <a:pt x="2639227" y="2694496"/>
                  <a:pt x="2638465" y="2693797"/>
                </a:cubicBezTo>
                <a:close/>
                <a:moveTo>
                  <a:pt x="2531214" y="2879281"/>
                </a:moveTo>
                <a:cubicBezTo>
                  <a:pt x="2530452" y="2878582"/>
                  <a:pt x="2529626" y="2877947"/>
                  <a:pt x="2528737" y="2877566"/>
                </a:cubicBezTo>
                <a:cubicBezTo>
                  <a:pt x="2527785" y="2877185"/>
                  <a:pt x="2526706" y="2876995"/>
                  <a:pt x="2525626" y="2876995"/>
                </a:cubicBezTo>
                <a:cubicBezTo>
                  <a:pt x="2524038" y="2876995"/>
                  <a:pt x="2522642" y="2877439"/>
                  <a:pt x="2521372" y="2878328"/>
                </a:cubicBezTo>
                <a:cubicBezTo>
                  <a:pt x="2519974" y="2879217"/>
                  <a:pt x="2519022" y="2880424"/>
                  <a:pt x="2518387" y="2881884"/>
                </a:cubicBezTo>
                <a:cubicBezTo>
                  <a:pt x="2517752" y="2883345"/>
                  <a:pt x="2517625" y="2884932"/>
                  <a:pt x="2517943" y="2886456"/>
                </a:cubicBezTo>
                <a:cubicBezTo>
                  <a:pt x="2518260" y="2887980"/>
                  <a:pt x="2519022" y="2889377"/>
                  <a:pt x="2520165" y="2890457"/>
                </a:cubicBezTo>
                <a:cubicBezTo>
                  <a:pt x="2521245" y="2891600"/>
                  <a:pt x="2522642" y="2892298"/>
                  <a:pt x="2524229" y="2892616"/>
                </a:cubicBezTo>
                <a:cubicBezTo>
                  <a:pt x="2525626" y="2892933"/>
                  <a:pt x="2527213" y="2892743"/>
                  <a:pt x="2528801" y="2892171"/>
                </a:cubicBezTo>
                <a:cubicBezTo>
                  <a:pt x="2530198" y="2891600"/>
                  <a:pt x="2531468" y="2890584"/>
                  <a:pt x="2532230" y="2889250"/>
                </a:cubicBezTo>
                <a:cubicBezTo>
                  <a:pt x="2533183" y="2887980"/>
                  <a:pt x="2533627" y="2886456"/>
                  <a:pt x="2533627" y="2884869"/>
                </a:cubicBezTo>
                <a:cubicBezTo>
                  <a:pt x="2533627" y="2883853"/>
                  <a:pt x="2533310" y="2882773"/>
                  <a:pt x="2532992" y="2881821"/>
                </a:cubicBezTo>
                <a:cubicBezTo>
                  <a:pt x="2532548" y="2880868"/>
                  <a:pt x="2532039" y="2879979"/>
                  <a:pt x="2531277" y="2879281"/>
                </a:cubicBezTo>
                <a:close/>
                <a:moveTo>
                  <a:pt x="2531214" y="2693734"/>
                </a:moveTo>
                <a:cubicBezTo>
                  <a:pt x="2530452" y="2692972"/>
                  <a:pt x="2529626" y="2692400"/>
                  <a:pt x="2528737" y="2692019"/>
                </a:cubicBezTo>
                <a:cubicBezTo>
                  <a:pt x="2527785" y="2691638"/>
                  <a:pt x="2526706" y="2691384"/>
                  <a:pt x="2525626" y="2691384"/>
                </a:cubicBezTo>
                <a:cubicBezTo>
                  <a:pt x="2524038" y="2691384"/>
                  <a:pt x="2522642" y="2691829"/>
                  <a:pt x="2521372" y="2692718"/>
                </a:cubicBezTo>
                <a:cubicBezTo>
                  <a:pt x="2519974" y="2693607"/>
                  <a:pt x="2519022" y="2694813"/>
                  <a:pt x="2518387" y="2696274"/>
                </a:cubicBezTo>
                <a:cubicBezTo>
                  <a:pt x="2517752" y="2697734"/>
                  <a:pt x="2517625" y="2699322"/>
                  <a:pt x="2517943" y="2700846"/>
                </a:cubicBezTo>
                <a:cubicBezTo>
                  <a:pt x="2518260" y="2702370"/>
                  <a:pt x="2519022" y="2703767"/>
                  <a:pt x="2520165" y="2704910"/>
                </a:cubicBezTo>
                <a:cubicBezTo>
                  <a:pt x="2521245" y="2705989"/>
                  <a:pt x="2522642" y="2706751"/>
                  <a:pt x="2524229" y="2707069"/>
                </a:cubicBezTo>
                <a:cubicBezTo>
                  <a:pt x="2525626" y="2707386"/>
                  <a:pt x="2527213" y="2707196"/>
                  <a:pt x="2528801" y="2706624"/>
                </a:cubicBezTo>
                <a:cubicBezTo>
                  <a:pt x="2530198" y="2706053"/>
                  <a:pt x="2531468" y="2705037"/>
                  <a:pt x="2532230" y="2703703"/>
                </a:cubicBezTo>
                <a:cubicBezTo>
                  <a:pt x="2533183" y="2702433"/>
                  <a:pt x="2533627" y="2700909"/>
                  <a:pt x="2533627" y="2699322"/>
                </a:cubicBezTo>
                <a:cubicBezTo>
                  <a:pt x="2533627" y="2698306"/>
                  <a:pt x="2533310" y="2697290"/>
                  <a:pt x="2532992" y="2696337"/>
                </a:cubicBezTo>
                <a:cubicBezTo>
                  <a:pt x="2532548" y="2695385"/>
                  <a:pt x="2532039" y="2694496"/>
                  <a:pt x="2531277" y="2693797"/>
                </a:cubicBezTo>
                <a:close/>
                <a:moveTo>
                  <a:pt x="2906245" y="2600960"/>
                </a:moveTo>
                <a:cubicBezTo>
                  <a:pt x="2905483" y="2600198"/>
                  <a:pt x="2904531" y="2599627"/>
                  <a:pt x="2903578" y="2599246"/>
                </a:cubicBezTo>
                <a:cubicBezTo>
                  <a:pt x="2902625" y="2598865"/>
                  <a:pt x="2901673" y="2598611"/>
                  <a:pt x="2900594" y="2598611"/>
                </a:cubicBezTo>
                <a:cubicBezTo>
                  <a:pt x="2899006" y="2598611"/>
                  <a:pt x="2897482" y="2599055"/>
                  <a:pt x="2896212" y="2599944"/>
                </a:cubicBezTo>
                <a:cubicBezTo>
                  <a:pt x="2894942" y="2600833"/>
                  <a:pt x="2893862" y="2602040"/>
                  <a:pt x="2893418" y="2603500"/>
                </a:cubicBezTo>
                <a:cubicBezTo>
                  <a:pt x="2892783" y="2604961"/>
                  <a:pt x="2892656" y="2606548"/>
                  <a:pt x="2892973" y="2608072"/>
                </a:cubicBezTo>
                <a:cubicBezTo>
                  <a:pt x="2893291" y="2609596"/>
                  <a:pt x="2894053" y="2610993"/>
                  <a:pt x="2895196" y="2612136"/>
                </a:cubicBezTo>
                <a:cubicBezTo>
                  <a:pt x="2896275" y="2613216"/>
                  <a:pt x="2897736" y="2613978"/>
                  <a:pt x="2899133" y="2614295"/>
                </a:cubicBezTo>
                <a:cubicBezTo>
                  <a:pt x="2900721" y="2614613"/>
                  <a:pt x="2902245" y="2614422"/>
                  <a:pt x="2903705" y="2613851"/>
                </a:cubicBezTo>
                <a:cubicBezTo>
                  <a:pt x="2905293" y="2613279"/>
                  <a:pt x="2906372" y="2612263"/>
                  <a:pt x="2907324" y="2610930"/>
                </a:cubicBezTo>
                <a:cubicBezTo>
                  <a:pt x="2908086" y="2609660"/>
                  <a:pt x="2908595" y="2608136"/>
                  <a:pt x="2908595" y="2606548"/>
                </a:cubicBezTo>
                <a:cubicBezTo>
                  <a:pt x="2908595" y="2605532"/>
                  <a:pt x="2908468" y="2604516"/>
                  <a:pt x="2908150" y="2603564"/>
                </a:cubicBezTo>
                <a:cubicBezTo>
                  <a:pt x="2907706" y="2602611"/>
                  <a:pt x="2907071" y="2601722"/>
                  <a:pt x="2906435" y="2601024"/>
                </a:cubicBezTo>
                <a:close/>
                <a:moveTo>
                  <a:pt x="2906245" y="2415350"/>
                </a:moveTo>
                <a:cubicBezTo>
                  <a:pt x="2905483" y="2414651"/>
                  <a:pt x="2904531" y="2414016"/>
                  <a:pt x="2903578" y="2413635"/>
                </a:cubicBezTo>
                <a:cubicBezTo>
                  <a:pt x="2902625" y="2413254"/>
                  <a:pt x="2901673" y="2413064"/>
                  <a:pt x="2900594" y="2413064"/>
                </a:cubicBezTo>
                <a:cubicBezTo>
                  <a:pt x="2899006" y="2413064"/>
                  <a:pt x="2897482" y="2413508"/>
                  <a:pt x="2896212" y="2414397"/>
                </a:cubicBezTo>
                <a:cubicBezTo>
                  <a:pt x="2894942" y="2415286"/>
                  <a:pt x="2893862" y="2416493"/>
                  <a:pt x="2893418" y="2417953"/>
                </a:cubicBezTo>
                <a:cubicBezTo>
                  <a:pt x="2892783" y="2419414"/>
                  <a:pt x="2892656" y="2421001"/>
                  <a:pt x="2892973" y="2422525"/>
                </a:cubicBezTo>
                <a:cubicBezTo>
                  <a:pt x="2893291" y="2424049"/>
                  <a:pt x="2894053" y="2425446"/>
                  <a:pt x="2895196" y="2426526"/>
                </a:cubicBezTo>
                <a:cubicBezTo>
                  <a:pt x="2896275" y="2427669"/>
                  <a:pt x="2897736" y="2428367"/>
                  <a:pt x="2899133" y="2428685"/>
                </a:cubicBezTo>
                <a:cubicBezTo>
                  <a:pt x="2900721" y="2429002"/>
                  <a:pt x="2902245" y="2428812"/>
                  <a:pt x="2903705" y="2428240"/>
                </a:cubicBezTo>
                <a:cubicBezTo>
                  <a:pt x="2905293" y="2427669"/>
                  <a:pt x="2906372" y="2426653"/>
                  <a:pt x="2907324" y="2425319"/>
                </a:cubicBezTo>
                <a:cubicBezTo>
                  <a:pt x="2908086" y="2424049"/>
                  <a:pt x="2908595" y="2422525"/>
                  <a:pt x="2908595" y="2420938"/>
                </a:cubicBezTo>
                <a:cubicBezTo>
                  <a:pt x="2908595" y="2419922"/>
                  <a:pt x="2908468" y="2418842"/>
                  <a:pt x="2908150" y="2417890"/>
                </a:cubicBezTo>
                <a:cubicBezTo>
                  <a:pt x="2907706" y="2416937"/>
                  <a:pt x="2907071" y="2416048"/>
                  <a:pt x="2906435" y="2415350"/>
                </a:cubicBezTo>
                <a:close/>
                <a:moveTo>
                  <a:pt x="2209777" y="2322576"/>
                </a:moveTo>
                <a:cubicBezTo>
                  <a:pt x="2209015" y="2321878"/>
                  <a:pt x="2208189" y="2321306"/>
                  <a:pt x="2207300" y="2320862"/>
                </a:cubicBezTo>
                <a:cubicBezTo>
                  <a:pt x="2206348" y="2320481"/>
                  <a:pt x="2205269" y="2320290"/>
                  <a:pt x="2204189" y="2320290"/>
                </a:cubicBezTo>
                <a:cubicBezTo>
                  <a:pt x="2202601" y="2320290"/>
                  <a:pt x="2201205" y="2320735"/>
                  <a:pt x="2199935" y="2321624"/>
                </a:cubicBezTo>
                <a:cubicBezTo>
                  <a:pt x="2198537" y="2322513"/>
                  <a:pt x="2197585" y="2323719"/>
                  <a:pt x="2196950" y="2325180"/>
                </a:cubicBezTo>
                <a:cubicBezTo>
                  <a:pt x="2196315" y="2326640"/>
                  <a:pt x="2196188" y="2328228"/>
                  <a:pt x="2196506" y="2329752"/>
                </a:cubicBezTo>
                <a:cubicBezTo>
                  <a:pt x="2196823" y="2331276"/>
                  <a:pt x="2197585" y="2332673"/>
                  <a:pt x="2198728" y="2333752"/>
                </a:cubicBezTo>
                <a:cubicBezTo>
                  <a:pt x="2199808" y="2334895"/>
                  <a:pt x="2201205" y="2335594"/>
                  <a:pt x="2202792" y="2335911"/>
                </a:cubicBezTo>
                <a:cubicBezTo>
                  <a:pt x="2204189" y="2336229"/>
                  <a:pt x="2205776" y="2336038"/>
                  <a:pt x="2207364" y="2335467"/>
                </a:cubicBezTo>
                <a:cubicBezTo>
                  <a:pt x="2208761" y="2334832"/>
                  <a:pt x="2210031" y="2333879"/>
                  <a:pt x="2210793" y="2332546"/>
                </a:cubicBezTo>
                <a:cubicBezTo>
                  <a:pt x="2211746" y="2331276"/>
                  <a:pt x="2212190" y="2329752"/>
                  <a:pt x="2212190" y="2328164"/>
                </a:cubicBezTo>
                <a:cubicBezTo>
                  <a:pt x="2212190" y="2327148"/>
                  <a:pt x="2211873" y="2326132"/>
                  <a:pt x="2211555" y="2325180"/>
                </a:cubicBezTo>
                <a:cubicBezTo>
                  <a:pt x="2211110" y="2324227"/>
                  <a:pt x="2210602" y="2323338"/>
                  <a:pt x="2209840" y="2322640"/>
                </a:cubicBezTo>
                <a:close/>
                <a:moveTo>
                  <a:pt x="2632814" y="2505837"/>
                </a:moveTo>
                <a:cubicBezTo>
                  <a:pt x="2631226" y="2505837"/>
                  <a:pt x="2629702" y="2506282"/>
                  <a:pt x="2628433" y="2507171"/>
                </a:cubicBezTo>
                <a:cubicBezTo>
                  <a:pt x="2627162" y="2508060"/>
                  <a:pt x="2626083" y="2509266"/>
                  <a:pt x="2625448" y="2510727"/>
                </a:cubicBezTo>
                <a:cubicBezTo>
                  <a:pt x="2625004" y="2512187"/>
                  <a:pt x="2624813" y="2513775"/>
                  <a:pt x="2625004" y="2515299"/>
                </a:cubicBezTo>
                <a:cubicBezTo>
                  <a:pt x="2625321" y="2516823"/>
                  <a:pt x="2626083" y="2518220"/>
                  <a:pt x="2627226" y="2519299"/>
                </a:cubicBezTo>
                <a:cubicBezTo>
                  <a:pt x="2628306" y="2520442"/>
                  <a:pt x="2629702" y="2521141"/>
                  <a:pt x="2631290" y="2521458"/>
                </a:cubicBezTo>
                <a:cubicBezTo>
                  <a:pt x="2632877" y="2521776"/>
                  <a:pt x="2634401" y="2521585"/>
                  <a:pt x="2635862" y="2521014"/>
                </a:cubicBezTo>
                <a:cubicBezTo>
                  <a:pt x="2637259" y="2520442"/>
                  <a:pt x="2638529" y="2519426"/>
                  <a:pt x="2639482" y="2518093"/>
                </a:cubicBezTo>
                <a:cubicBezTo>
                  <a:pt x="2640244" y="2516823"/>
                  <a:pt x="2640751" y="2515299"/>
                  <a:pt x="2640751" y="2513711"/>
                </a:cubicBezTo>
                <a:cubicBezTo>
                  <a:pt x="2640751" y="2511616"/>
                  <a:pt x="2639989" y="2509584"/>
                  <a:pt x="2638402" y="2508123"/>
                </a:cubicBezTo>
                <a:cubicBezTo>
                  <a:pt x="2637005" y="2506663"/>
                  <a:pt x="2634973" y="2505837"/>
                  <a:pt x="2632941" y="2505837"/>
                </a:cubicBezTo>
                <a:close/>
                <a:moveTo>
                  <a:pt x="2638275" y="2322576"/>
                </a:moveTo>
                <a:cubicBezTo>
                  <a:pt x="2637640" y="2321878"/>
                  <a:pt x="2636687" y="2321306"/>
                  <a:pt x="2635798" y="2320862"/>
                </a:cubicBezTo>
                <a:cubicBezTo>
                  <a:pt x="2634846" y="2320481"/>
                  <a:pt x="2633767" y="2320290"/>
                  <a:pt x="2632814" y="2320290"/>
                </a:cubicBezTo>
                <a:cubicBezTo>
                  <a:pt x="2631226" y="2320290"/>
                  <a:pt x="2629702" y="2320735"/>
                  <a:pt x="2628433" y="2321624"/>
                </a:cubicBezTo>
                <a:cubicBezTo>
                  <a:pt x="2627162" y="2322513"/>
                  <a:pt x="2626083" y="2323719"/>
                  <a:pt x="2625448" y="2325180"/>
                </a:cubicBezTo>
                <a:cubicBezTo>
                  <a:pt x="2625004" y="2326640"/>
                  <a:pt x="2624813" y="2328228"/>
                  <a:pt x="2625004" y="2329752"/>
                </a:cubicBezTo>
                <a:cubicBezTo>
                  <a:pt x="2625321" y="2331276"/>
                  <a:pt x="2626083" y="2332673"/>
                  <a:pt x="2627226" y="2333752"/>
                </a:cubicBezTo>
                <a:cubicBezTo>
                  <a:pt x="2628306" y="2334895"/>
                  <a:pt x="2629702" y="2335594"/>
                  <a:pt x="2631290" y="2335911"/>
                </a:cubicBezTo>
                <a:cubicBezTo>
                  <a:pt x="2632877" y="2336229"/>
                  <a:pt x="2634401" y="2336038"/>
                  <a:pt x="2635862" y="2335467"/>
                </a:cubicBezTo>
                <a:cubicBezTo>
                  <a:pt x="2637259" y="2334832"/>
                  <a:pt x="2638529" y="2333879"/>
                  <a:pt x="2639482" y="2332546"/>
                </a:cubicBezTo>
                <a:cubicBezTo>
                  <a:pt x="2640244" y="2331276"/>
                  <a:pt x="2640751" y="2329752"/>
                  <a:pt x="2640751" y="2328164"/>
                </a:cubicBezTo>
                <a:cubicBezTo>
                  <a:pt x="2640751" y="2327148"/>
                  <a:pt x="2640624" y="2326132"/>
                  <a:pt x="2640117" y="2325180"/>
                </a:cubicBezTo>
                <a:cubicBezTo>
                  <a:pt x="2639799" y="2324227"/>
                  <a:pt x="2639164" y="2323338"/>
                  <a:pt x="2638402" y="2322640"/>
                </a:cubicBezTo>
                <a:close/>
                <a:moveTo>
                  <a:pt x="2900594" y="2227453"/>
                </a:moveTo>
                <a:cubicBezTo>
                  <a:pt x="2899006" y="2227453"/>
                  <a:pt x="2897482" y="2227898"/>
                  <a:pt x="2896212" y="2228787"/>
                </a:cubicBezTo>
                <a:cubicBezTo>
                  <a:pt x="2894942" y="2229676"/>
                  <a:pt x="2893862" y="2230882"/>
                  <a:pt x="2893418" y="2232343"/>
                </a:cubicBezTo>
                <a:cubicBezTo>
                  <a:pt x="2892783" y="2233803"/>
                  <a:pt x="2892656" y="2235391"/>
                  <a:pt x="2892973" y="2236915"/>
                </a:cubicBezTo>
                <a:cubicBezTo>
                  <a:pt x="2893291" y="2238439"/>
                  <a:pt x="2894053" y="2239836"/>
                  <a:pt x="2895196" y="2240979"/>
                </a:cubicBezTo>
                <a:cubicBezTo>
                  <a:pt x="2896275" y="2242058"/>
                  <a:pt x="2897736" y="2242820"/>
                  <a:pt x="2899133" y="2243138"/>
                </a:cubicBezTo>
                <a:cubicBezTo>
                  <a:pt x="2900721" y="2243455"/>
                  <a:pt x="2902245" y="2243265"/>
                  <a:pt x="2903705" y="2242693"/>
                </a:cubicBezTo>
                <a:cubicBezTo>
                  <a:pt x="2905293" y="2242122"/>
                  <a:pt x="2906372" y="2241106"/>
                  <a:pt x="2907324" y="2239772"/>
                </a:cubicBezTo>
                <a:cubicBezTo>
                  <a:pt x="2908086" y="2238502"/>
                  <a:pt x="2908595" y="2236978"/>
                  <a:pt x="2908595" y="2235391"/>
                </a:cubicBezTo>
                <a:cubicBezTo>
                  <a:pt x="2908595" y="2233295"/>
                  <a:pt x="2907833" y="2231327"/>
                  <a:pt x="2906372" y="2229803"/>
                </a:cubicBezTo>
                <a:cubicBezTo>
                  <a:pt x="2904785" y="2228342"/>
                  <a:pt x="2902752" y="2227453"/>
                  <a:pt x="2900721" y="2227453"/>
                </a:cubicBezTo>
                <a:close/>
                <a:moveTo>
                  <a:pt x="2954187" y="3062542"/>
                </a:moveTo>
                <a:cubicBezTo>
                  <a:pt x="2952600" y="3062542"/>
                  <a:pt x="2951076" y="3062986"/>
                  <a:pt x="2949806" y="3063875"/>
                </a:cubicBezTo>
                <a:cubicBezTo>
                  <a:pt x="2948536" y="3064764"/>
                  <a:pt x="2947457" y="3065971"/>
                  <a:pt x="2946822" y="3067431"/>
                </a:cubicBezTo>
                <a:cubicBezTo>
                  <a:pt x="2946377" y="3068892"/>
                  <a:pt x="2946186" y="3070479"/>
                  <a:pt x="2946377" y="3072003"/>
                </a:cubicBezTo>
                <a:cubicBezTo>
                  <a:pt x="2946695" y="3073527"/>
                  <a:pt x="2947457" y="3074924"/>
                  <a:pt x="2948599" y="3076004"/>
                </a:cubicBezTo>
                <a:cubicBezTo>
                  <a:pt x="2949679" y="3077147"/>
                  <a:pt x="2951076" y="3077845"/>
                  <a:pt x="2952663" y="3078163"/>
                </a:cubicBezTo>
                <a:cubicBezTo>
                  <a:pt x="2954251" y="3078480"/>
                  <a:pt x="2955775" y="3078290"/>
                  <a:pt x="2957235" y="3077718"/>
                </a:cubicBezTo>
                <a:cubicBezTo>
                  <a:pt x="2958633" y="3077147"/>
                  <a:pt x="2959902" y="3076131"/>
                  <a:pt x="2960855" y="3074797"/>
                </a:cubicBezTo>
                <a:cubicBezTo>
                  <a:pt x="2961617" y="3073527"/>
                  <a:pt x="2962125" y="3072003"/>
                  <a:pt x="2962125" y="3070416"/>
                </a:cubicBezTo>
                <a:cubicBezTo>
                  <a:pt x="2962125" y="3068320"/>
                  <a:pt x="2961363" y="3066352"/>
                  <a:pt x="2959775" y="3064828"/>
                </a:cubicBezTo>
                <a:cubicBezTo>
                  <a:pt x="2958379" y="3063367"/>
                  <a:pt x="2956347" y="3062542"/>
                  <a:pt x="2954314" y="3062542"/>
                </a:cubicBezTo>
                <a:close/>
                <a:moveTo>
                  <a:pt x="3007655" y="2227453"/>
                </a:moveTo>
                <a:cubicBezTo>
                  <a:pt x="3006067" y="2227453"/>
                  <a:pt x="3004670" y="2227898"/>
                  <a:pt x="3003273" y="2228787"/>
                </a:cubicBezTo>
                <a:cubicBezTo>
                  <a:pt x="3002003" y="2229676"/>
                  <a:pt x="3001050" y="2230882"/>
                  <a:pt x="3000479" y="2232343"/>
                </a:cubicBezTo>
                <a:cubicBezTo>
                  <a:pt x="2999844" y="2233803"/>
                  <a:pt x="2999717" y="2235391"/>
                  <a:pt x="3000035" y="2236915"/>
                </a:cubicBezTo>
                <a:cubicBezTo>
                  <a:pt x="3000352" y="2238439"/>
                  <a:pt x="3001114" y="2239836"/>
                  <a:pt x="3002257" y="2240979"/>
                </a:cubicBezTo>
                <a:cubicBezTo>
                  <a:pt x="3003336" y="2242058"/>
                  <a:pt x="3004734" y="2242820"/>
                  <a:pt x="3006321" y="2243138"/>
                </a:cubicBezTo>
                <a:cubicBezTo>
                  <a:pt x="3007718" y="2243455"/>
                  <a:pt x="3009306" y="2243265"/>
                  <a:pt x="3010893" y="2242693"/>
                </a:cubicBezTo>
                <a:cubicBezTo>
                  <a:pt x="3012290" y="2242122"/>
                  <a:pt x="3013560" y="2241106"/>
                  <a:pt x="3014322" y="2239772"/>
                </a:cubicBezTo>
                <a:cubicBezTo>
                  <a:pt x="3015274" y="2238502"/>
                  <a:pt x="3015719" y="2236978"/>
                  <a:pt x="3015719" y="2235391"/>
                </a:cubicBezTo>
                <a:cubicBezTo>
                  <a:pt x="3015719" y="2233295"/>
                  <a:pt x="3014767" y="2231327"/>
                  <a:pt x="3013370" y="2229803"/>
                </a:cubicBezTo>
                <a:cubicBezTo>
                  <a:pt x="3011973" y="2228342"/>
                  <a:pt x="3009940" y="2227453"/>
                  <a:pt x="3007718" y="2227453"/>
                </a:cubicBezTo>
                <a:close/>
                <a:moveTo>
                  <a:pt x="3013306" y="2415350"/>
                </a:moveTo>
                <a:cubicBezTo>
                  <a:pt x="3012544" y="2414651"/>
                  <a:pt x="3011719" y="2414016"/>
                  <a:pt x="3010830" y="2413635"/>
                </a:cubicBezTo>
                <a:cubicBezTo>
                  <a:pt x="3009877" y="2413254"/>
                  <a:pt x="3008798" y="2413064"/>
                  <a:pt x="3007718" y="2413064"/>
                </a:cubicBezTo>
                <a:cubicBezTo>
                  <a:pt x="3006131" y="2413064"/>
                  <a:pt x="3004734" y="2413508"/>
                  <a:pt x="3003463" y="2414397"/>
                </a:cubicBezTo>
                <a:cubicBezTo>
                  <a:pt x="3002067" y="2415286"/>
                  <a:pt x="3001114" y="2416493"/>
                  <a:pt x="3000479" y="2417953"/>
                </a:cubicBezTo>
                <a:cubicBezTo>
                  <a:pt x="2999844" y="2419414"/>
                  <a:pt x="2999717" y="2421001"/>
                  <a:pt x="3000035" y="2422525"/>
                </a:cubicBezTo>
                <a:cubicBezTo>
                  <a:pt x="3000352" y="2424049"/>
                  <a:pt x="3001114" y="2425446"/>
                  <a:pt x="3002257" y="2426526"/>
                </a:cubicBezTo>
                <a:cubicBezTo>
                  <a:pt x="3003336" y="2427669"/>
                  <a:pt x="3004734" y="2428367"/>
                  <a:pt x="3006321" y="2428685"/>
                </a:cubicBezTo>
                <a:cubicBezTo>
                  <a:pt x="3007718" y="2429002"/>
                  <a:pt x="3009306" y="2428812"/>
                  <a:pt x="3010893" y="2428240"/>
                </a:cubicBezTo>
                <a:cubicBezTo>
                  <a:pt x="3012290" y="2427669"/>
                  <a:pt x="3013560" y="2426653"/>
                  <a:pt x="3014322" y="2425319"/>
                </a:cubicBezTo>
                <a:cubicBezTo>
                  <a:pt x="3015274" y="2424049"/>
                  <a:pt x="3015719" y="2422525"/>
                  <a:pt x="3015719" y="2420938"/>
                </a:cubicBezTo>
                <a:cubicBezTo>
                  <a:pt x="3015719" y="2419922"/>
                  <a:pt x="3015401" y="2418906"/>
                  <a:pt x="3015084" y="2417890"/>
                </a:cubicBezTo>
                <a:cubicBezTo>
                  <a:pt x="3014639" y="2416937"/>
                  <a:pt x="3014132" y="2416048"/>
                  <a:pt x="3013370" y="2415350"/>
                </a:cubicBezTo>
                <a:close/>
                <a:moveTo>
                  <a:pt x="2370432" y="2415350"/>
                </a:moveTo>
                <a:cubicBezTo>
                  <a:pt x="2369670" y="2414651"/>
                  <a:pt x="2368845" y="2414016"/>
                  <a:pt x="2367956" y="2413635"/>
                </a:cubicBezTo>
                <a:cubicBezTo>
                  <a:pt x="2367003" y="2413254"/>
                  <a:pt x="2365923" y="2413064"/>
                  <a:pt x="2364844" y="2413064"/>
                </a:cubicBezTo>
                <a:cubicBezTo>
                  <a:pt x="2363257" y="2413064"/>
                  <a:pt x="2361860" y="2413508"/>
                  <a:pt x="2360462" y="2414397"/>
                </a:cubicBezTo>
                <a:cubicBezTo>
                  <a:pt x="2359193" y="2415286"/>
                  <a:pt x="2358240" y="2416493"/>
                  <a:pt x="2357669" y="2417953"/>
                </a:cubicBezTo>
                <a:cubicBezTo>
                  <a:pt x="2357034" y="2419414"/>
                  <a:pt x="2356907" y="2421001"/>
                  <a:pt x="2357224" y="2422525"/>
                </a:cubicBezTo>
                <a:cubicBezTo>
                  <a:pt x="2357542" y="2424049"/>
                  <a:pt x="2358304" y="2425446"/>
                  <a:pt x="2359447" y="2426526"/>
                </a:cubicBezTo>
                <a:cubicBezTo>
                  <a:pt x="2360526" y="2427669"/>
                  <a:pt x="2361923" y="2428367"/>
                  <a:pt x="2363510" y="2428685"/>
                </a:cubicBezTo>
                <a:cubicBezTo>
                  <a:pt x="2364908" y="2429002"/>
                  <a:pt x="2366495" y="2428812"/>
                  <a:pt x="2368083" y="2428240"/>
                </a:cubicBezTo>
                <a:cubicBezTo>
                  <a:pt x="2369480" y="2427669"/>
                  <a:pt x="2370749" y="2426653"/>
                  <a:pt x="2371511" y="2425319"/>
                </a:cubicBezTo>
                <a:cubicBezTo>
                  <a:pt x="2372464" y="2424049"/>
                  <a:pt x="2372909" y="2422525"/>
                  <a:pt x="2372909" y="2420938"/>
                </a:cubicBezTo>
                <a:cubicBezTo>
                  <a:pt x="2372909" y="2419922"/>
                  <a:pt x="2372591" y="2418842"/>
                  <a:pt x="2372273" y="2417890"/>
                </a:cubicBezTo>
                <a:cubicBezTo>
                  <a:pt x="2371829" y="2416937"/>
                  <a:pt x="2371321" y="2416048"/>
                  <a:pt x="2370559" y="2415350"/>
                </a:cubicBezTo>
                <a:close/>
                <a:moveTo>
                  <a:pt x="3334743" y="2972118"/>
                </a:moveTo>
                <a:cubicBezTo>
                  <a:pt x="3333981" y="2971356"/>
                  <a:pt x="3333156" y="2970784"/>
                  <a:pt x="3332267" y="2970403"/>
                </a:cubicBezTo>
                <a:cubicBezTo>
                  <a:pt x="3331314" y="2970022"/>
                  <a:pt x="3330235" y="2969832"/>
                  <a:pt x="3329155" y="2969832"/>
                </a:cubicBezTo>
                <a:cubicBezTo>
                  <a:pt x="3327568" y="2969832"/>
                  <a:pt x="3326171" y="2970276"/>
                  <a:pt x="3324773" y="2971165"/>
                </a:cubicBezTo>
                <a:cubicBezTo>
                  <a:pt x="3323504" y="2972054"/>
                  <a:pt x="3322551" y="2973261"/>
                  <a:pt x="3321980" y="2974721"/>
                </a:cubicBezTo>
                <a:cubicBezTo>
                  <a:pt x="3321345" y="2976182"/>
                  <a:pt x="3321218" y="2977769"/>
                  <a:pt x="3321535" y="2979293"/>
                </a:cubicBezTo>
                <a:cubicBezTo>
                  <a:pt x="3321852" y="2980817"/>
                  <a:pt x="3322614" y="2982214"/>
                  <a:pt x="3323758" y="2983294"/>
                </a:cubicBezTo>
                <a:cubicBezTo>
                  <a:pt x="3324837" y="2984437"/>
                  <a:pt x="3326234" y="2985135"/>
                  <a:pt x="3327822" y="2985453"/>
                </a:cubicBezTo>
                <a:cubicBezTo>
                  <a:pt x="3329219" y="2985770"/>
                  <a:pt x="3330806" y="2985580"/>
                  <a:pt x="3332394" y="2985008"/>
                </a:cubicBezTo>
                <a:cubicBezTo>
                  <a:pt x="3333790" y="2984437"/>
                  <a:pt x="3335060" y="2983421"/>
                  <a:pt x="3335823" y="2982087"/>
                </a:cubicBezTo>
                <a:cubicBezTo>
                  <a:pt x="3336775" y="2980817"/>
                  <a:pt x="3337220" y="2979293"/>
                  <a:pt x="3337220" y="2977706"/>
                </a:cubicBezTo>
                <a:cubicBezTo>
                  <a:pt x="3337220" y="2976690"/>
                  <a:pt x="3336902" y="2975610"/>
                  <a:pt x="3336585" y="2974658"/>
                </a:cubicBezTo>
                <a:cubicBezTo>
                  <a:pt x="3336140" y="2973705"/>
                  <a:pt x="3335632" y="2972816"/>
                  <a:pt x="3334870" y="2972118"/>
                </a:cubicBezTo>
                <a:close/>
                <a:moveTo>
                  <a:pt x="3222031" y="2784221"/>
                </a:moveTo>
                <a:cubicBezTo>
                  <a:pt x="3220443" y="2784221"/>
                  <a:pt x="3218919" y="2784666"/>
                  <a:pt x="3217649" y="2785555"/>
                </a:cubicBezTo>
                <a:cubicBezTo>
                  <a:pt x="3216379" y="2786444"/>
                  <a:pt x="3215299" y="2787650"/>
                  <a:pt x="3214855" y="2789111"/>
                </a:cubicBezTo>
                <a:cubicBezTo>
                  <a:pt x="3214220" y="2790571"/>
                  <a:pt x="3214093" y="2792159"/>
                  <a:pt x="3214410" y="2793683"/>
                </a:cubicBezTo>
                <a:cubicBezTo>
                  <a:pt x="3214728" y="2795207"/>
                  <a:pt x="3215490" y="2796604"/>
                  <a:pt x="3216633" y="2797747"/>
                </a:cubicBezTo>
                <a:cubicBezTo>
                  <a:pt x="3217712" y="2798826"/>
                  <a:pt x="3219173" y="2799588"/>
                  <a:pt x="3220570" y="2799906"/>
                </a:cubicBezTo>
                <a:cubicBezTo>
                  <a:pt x="3222158" y="2800223"/>
                  <a:pt x="3223682" y="2800033"/>
                  <a:pt x="3225142" y="2799461"/>
                </a:cubicBezTo>
                <a:cubicBezTo>
                  <a:pt x="3226730" y="2798890"/>
                  <a:pt x="3227809" y="2797874"/>
                  <a:pt x="3228761" y="2796540"/>
                </a:cubicBezTo>
                <a:cubicBezTo>
                  <a:pt x="3229523" y="2795270"/>
                  <a:pt x="3230032" y="2793746"/>
                  <a:pt x="3230032" y="2792159"/>
                </a:cubicBezTo>
                <a:cubicBezTo>
                  <a:pt x="3230032" y="2790063"/>
                  <a:pt x="3229270" y="2788095"/>
                  <a:pt x="3227809" y="2786571"/>
                </a:cubicBezTo>
                <a:cubicBezTo>
                  <a:pt x="3226222" y="2785110"/>
                  <a:pt x="3224189" y="2784221"/>
                  <a:pt x="3222158" y="2784221"/>
                </a:cubicBezTo>
                <a:close/>
                <a:moveTo>
                  <a:pt x="3281149" y="2322576"/>
                </a:moveTo>
                <a:cubicBezTo>
                  <a:pt x="3280514" y="2321878"/>
                  <a:pt x="3279561" y="2321306"/>
                  <a:pt x="3278673" y="2320862"/>
                </a:cubicBezTo>
                <a:cubicBezTo>
                  <a:pt x="3277720" y="2320481"/>
                  <a:pt x="3276640" y="2320290"/>
                  <a:pt x="3275688" y="2320290"/>
                </a:cubicBezTo>
                <a:cubicBezTo>
                  <a:pt x="3274100" y="2320290"/>
                  <a:pt x="3272576" y="2320735"/>
                  <a:pt x="3271307" y="2321624"/>
                </a:cubicBezTo>
                <a:cubicBezTo>
                  <a:pt x="3270036" y="2322513"/>
                  <a:pt x="3268957" y="2323719"/>
                  <a:pt x="3268322" y="2325180"/>
                </a:cubicBezTo>
                <a:cubicBezTo>
                  <a:pt x="3267877" y="2326577"/>
                  <a:pt x="3267687" y="2328164"/>
                  <a:pt x="3267877" y="2329752"/>
                </a:cubicBezTo>
                <a:cubicBezTo>
                  <a:pt x="3268195" y="2331276"/>
                  <a:pt x="3268957" y="2332673"/>
                  <a:pt x="3270100" y="2333752"/>
                </a:cubicBezTo>
                <a:cubicBezTo>
                  <a:pt x="3271180" y="2334895"/>
                  <a:pt x="3272576" y="2335594"/>
                  <a:pt x="3274164" y="2335911"/>
                </a:cubicBezTo>
                <a:cubicBezTo>
                  <a:pt x="3275751" y="2336229"/>
                  <a:pt x="3277275" y="2336038"/>
                  <a:pt x="3278736" y="2335467"/>
                </a:cubicBezTo>
                <a:cubicBezTo>
                  <a:pt x="3280133" y="2334832"/>
                  <a:pt x="3281403" y="2333879"/>
                  <a:pt x="3282356" y="2332546"/>
                </a:cubicBezTo>
                <a:cubicBezTo>
                  <a:pt x="3283118" y="2331276"/>
                  <a:pt x="3283625" y="2329752"/>
                  <a:pt x="3283625" y="2328164"/>
                </a:cubicBezTo>
                <a:cubicBezTo>
                  <a:pt x="3283625" y="2327148"/>
                  <a:pt x="3283498" y="2326132"/>
                  <a:pt x="3282990" y="2325180"/>
                </a:cubicBezTo>
                <a:cubicBezTo>
                  <a:pt x="3282673" y="2324227"/>
                  <a:pt x="3282038" y="2323338"/>
                  <a:pt x="3281276" y="2322640"/>
                </a:cubicBezTo>
                <a:close/>
                <a:moveTo>
                  <a:pt x="3227682" y="3157665"/>
                </a:moveTo>
                <a:cubicBezTo>
                  <a:pt x="3226920" y="3156903"/>
                  <a:pt x="3225968" y="3156331"/>
                  <a:pt x="3225015" y="3155950"/>
                </a:cubicBezTo>
                <a:cubicBezTo>
                  <a:pt x="3224062" y="3155569"/>
                  <a:pt x="3223110" y="3155315"/>
                  <a:pt x="3222031" y="3155315"/>
                </a:cubicBezTo>
                <a:cubicBezTo>
                  <a:pt x="3220443" y="3155315"/>
                  <a:pt x="3218919" y="3155760"/>
                  <a:pt x="3217649" y="3156649"/>
                </a:cubicBezTo>
                <a:cubicBezTo>
                  <a:pt x="3216379" y="3157538"/>
                  <a:pt x="3215299" y="3158744"/>
                  <a:pt x="3214855" y="3160205"/>
                </a:cubicBezTo>
                <a:cubicBezTo>
                  <a:pt x="3214220" y="3161665"/>
                  <a:pt x="3214093" y="3163253"/>
                  <a:pt x="3214410" y="3164777"/>
                </a:cubicBezTo>
                <a:cubicBezTo>
                  <a:pt x="3214728" y="3166301"/>
                  <a:pt x="3215490" y="3167698"/>
                  <a:pt x="3216633" y="3168841"/>
                </a:cubicBezTo>
                <a:cubicBezTo>
                  <a:pt x="3217712" y="3169920"/>
                  <a:pt x="3219173" y="3170682"/>
                  <a:pt x="3220570" y="3171000"/>
                </a:cubicBezTo>
                <a:cubicBezTo>
                  <a:pt x="3222158" y="3171317"/>
                  <a:pt x="3223682" y="3171126"/>
                  <a:pt x="3225142" y="3170555"/>
                </a:cubicBezTo>
                <a:cubicBezTo>
                  <a:pt x="3226730" y="3169984"/>
                  <a:pt x="3227809" y="3168968"/>
                  <a:pt x="3228761" y="3167634"/>
                </a:cubicBezTo>
                <a:cubicBezTo>
                  <a:pt x="3229523" y="3166364"/>
                  <a:pt x="3230032" y="3164840"/>
                  <a:pt x="3230032" y="3163253"/>
                </a:cubicBezTo>
                <a:cubicBezTo>
                  <a:pt x="3230032" y="3162237"/>
                  <a:pt x="3229905" y="3161221"/>
                  <a:pt x="3229587" y="3160268"/>
                </a:cubicBezTo>
                <a:cubicBezTo>
                  <a:pt x="3229143" y="3159316"/>
                  <a:pt x="3228508" y="3158427"/>
                  <a:pt x="3227873" y="3157728"/>
                </a:cubicBezTo>
                <a:close/>
                <a:moveTo>
                  <a:pt x="3227682" y="2972054"/>
                </a:moveTo>
                <a:cubicBezTo>
                  <a:pt x="3226920" y="2971292"/>
                  <a:pt x="3225968" y="2970721"/>
                  <a:pt x="3225015" y="2970340"/>
                </a:cubicBezTo>
                <a:cubicBezTo>
                  <a:pt x="3224062" y="2969959"/>
                  <a:pt x="3223110" y="2969768"/>
                  <a:pt x="3222031" y="2969768"/>
                </a:cubicBezTo>
                <a:cubicBezTo>
                  <a:pt x="3220443" y="2969768"/>
                  <a:pt x="3218919" y="2970213"/>
                  <a:pt x="3217649" y="2971102"/>
                </a:cubicBezTo>
                <a:cubicBezTo>
                  <a:pt x="3216379" y="2971991"/>
                  <a:pt x="3215299" y="2973197"/>
                  <a:pt x="3214855" y="2974658"/>
                </a:cubicBezTo>
                <a:cubicBezTo>
                  <a:pt x="3214220" y="2976118"/>
                  <a:pt x="3214093" y="2977706"/>
                  <a:pt x="3214410" y="2979230"/>
                </a:cubicBezTo>
                <a:cubicBezTo>
                  <a:pt x="3214728" y="2980754"/>
                  <a:pt x="3215490" y="2982151"/>
                  <a:pt x="3216633" y="2983230"/>
                </a:cubicBezTo>
                <a:cubicBezTo>
                  <a:pt x="3217712" y="2984373"/>
                  <a:pt x="3219173" y="2985072"/>
                  <a:pt x="3220570" y="2985389"/>
                </a:cubicBezTo>
                <a:cubicBezTo>
                  <a:pt x="3222158" y="2985707"/>
                  <a:pt x="3223682" y="2985516"/>
                  <a:pt x="3225142" y="2984945"/>
                </a:cubicBezTo>
                <a:cubicBezTo>
                  <a:pt x="3226730" y="2984373"/>
                  <a:pt x="3227809" y="2983357"/>
                  <a:pt x="3228761" y="2982024"/>
                </a:cubicBezTo>
                <a:cubicBezTo>
                  <a:pt x="3229523" y="2980754"/>
                  <a:pt x="3230032" y="2979230"/>
                  <a:pt x="3230032" y="2977642"/>
                </a:cubicBezTo>
                <a:cubicBezTo>
                  <a:pt x="3230032" y="2976626"/>
                  <a:pt x="3229905" y="2975547"/>
                  <a:pt x="3229587" y="2974594"/>
                </a:cubicBezTo>
                <a:cubicBezTo>
                  <a:pt x="3229143" y="2973642"/>
                  <a:pt x="3228508" y="2972753"/>
                  <a:pt x="3227873" y="2972054"/>
                </a:cubicBezTo>
                <a:close/>
                <a:moveTo>
                  <a:pt x="2370496" y="3157665"/>
                </a:moveTo>
                <a:cubicBezTo>
                  <a:pt x="2369734" y="3156903"/>
                  <a:pt x="2368908" y="3156331"/>
                  <a:pt x="2368019" y="3155950"/>
                </a:cubicBezTo>
                <a:cubicBezTo>
                  <a:pt x="2367067" y="3155569"/>
                  <a:pt x="2365987" y="3155315"/>
                  <a:pt x="2364908" y="3155315"/>
                </a:cubicBezTo>
                <a:cubicBezTo>
                  <a:pt x="2363320" y="3155315"/>
                  <a:pt x="2361923" y="3155760"/>
                  <a:pt x="2360526" y="3156649"/>
                </a:cubicBezTo>
                <a:cubicBezTo>
                  <a:pt x="2359256" y="3157538"/>
                  <a:pt x="2358304" y="3158744"/>
                  <a:pt x="2357732" y="3160205"/>
                </a:cubicBezTo>
                <a:cubicBezTo>
                  <a:pt x="2357097" y="3161665"/>
                  <a:pt x="2356970" y="3163253"/>
                  <a:pt x="2357287" y="3164777"/>
                </a:cubicBezTo>
                <a:cubicBezTo>
                  <a:pt x="2357605" y="3166301"/>
                  <a:pt x="2358367" y="3167698"/>
                  <a:pt x="2359510" y="3168841"/>
                </a:cubicBezTo>
                <a:cubicBezTo>
                  <a:pt x="2360589" y="3169920"/>
                  <a:pt x="2361986" y="3170682"/>
                  <a:pt x="2363574" y="3171000"/>
                </a:cubicBezTo>
                <a:cubicBezTo>
                  <a:pt x="2364971" y="3171317"/>
                  <a:pt x="2366559" y="3171126"/>
                  <a:pt x="2368146" y="3170555"/>
                </a:cubicBezTo>
                <a:cubicBezTo>
                  <a:pt x="2369543" y="3169984"/>
                  <a:pt x="2370813" y="3168968"/>
                  <a:pt x="2371575" y="3167634"/>
                </a:cubicBezTo>
                <a:cubicBezTo>
                  <a:pt x="2372527" y="3166364"/>
                  <a:pt x="2372972" y="3164840"/>
                  <a:pt x="2372972" y="3163253"/>
                </a:cubicBezTo>
                <a:cubicBezTo>
                  <a:pt x="2372972" y="3162237"/>
                  <a:pt x="2372655" y="3161221"/>
                  <a:pt x="2372337" y="3160268"/>
                </a:cubicBezTo>
                <a:cubicBezTo>
                  <a:pt x="2371893" y="3159316"/>
                  <a:pt x="2371385" y="3158427"/>
                  <a:pt x="2370623" y="3157728"/>
                </a:cubicBezTo>
                <a:close/>
                <a:moveTo>
                  <a:pt x="3013370" y="2600897"/>
                </a:moveTo>
                <a:cubicBezTo>
                  <a:pt x="3012608" y="2600135"/>
                  <a:pt x="3011782" y="2599563"/>
                  <a:pt x="3010893" y="2599182"/>
                </a:cubicBezTo>
                <a:cubicBezTo>
                  <a:pt x="3009940" y="2598801"/>
                  <a:pt x="3008861" y="2598547"/>
                  <a:pt x="3007782" y="2598547"/>
                </a:cubicBezTo>
                <a:cubicBezTo>
                  <a:pt x="3006194" y="2598547"/>
                  <a:pt x="3004797" y="2598992"/>
                  <a:pt x="3003527" y="2599881"/>
                </a:cubicBezTo>
                <a:cubicBezTo>
                  <a:pt x="3002130" y="2600770"/>
                  <a:pt x="3001177" y="2601976"/>
                  <a:pt x="3000543" y="2603437"/>
                </a:cubicBezTo>
                <a:cubicBezTo>
                  <a:pt x="2999908" y="2604897"/>
                  <a:pt x="2999781" y="2606485"/>
                  <a:pt x="3000098" y="2608009"/>
                </a:cubicBezTo>
                <a:cubicBezTo>
                  <a:pt x="3000415" y="2609533"/>
                  <a:pt x="3001177" y="2610930"/>
                  <a:pt x="3002321" y="2612073"/>
                </a:cubicBezTo>
                <a:cubicBezTo>
                  <a:pt x="3003400" y="2613152"/>
                  <a:pt x="3004797" y="2613914"/>
                  <a:pt x="3006385" y="2614232"/>
                </a:cubicBezTo>
                <a:cubicBezTo>
                  <a:pt x="3007782" y="2614549"/>
                  <a:pt x="3009369" y="2614359"/>
                  <a:pt x="3010957" y="2613787"/>
                </a:cubicBezTo>
                <a:cubicBezTo>
                  <a:pt x="3012354" y="2613216"/>
                  <a:pt x="3013623" y="2612200"/>
                  <a:pt x="3014385" y="2610866"/>
                </a:cubicBezTo>
                <a:cubicBezTo>
                  <a:pt x="3015338" y="2609596"/>
                  <a:pt x="3015783" y="2608072"/>
                  <a:pt x="3015783" y="2606485"/>
                </a:cubicBezTo>
                <a:cubicBezTo>
                  <a:pt x="3015783" y="2605469"/>
                  <a:pt x="3015465" y="2604453"/>
                  <a:pt x="3015148" y="2603500"/>
                </a:cubicBezTo>
                <a:cubicBezTo>
                  <a:pt x="3014703" y="2602548"/>
                  <a:pt x="3014195" y="2601659"/>
                  <a:pt x="3013433" y="2600960"/>
                </a:cubicBezTo>
                <a:close/>
                <a:moveTo>
                  <a:pt x="2370496" y="2600897"/>
                </a:moveTo>
                <a:cubicBezTo>
                  <a:pt x="2369734" y="2600135"/>
                  <a:pt x="2368908" y="2599563"/>
                  <a:pt x="2368019" y="2599182"/>
                </a:cubicBezTo>
                <a:cubicBezTo>
                  <a:pt x="2367067" y="2598801"/>
                  <a:pt x="2365987" y="2598547"/>
                  <a:pt x="2364908" y="2598547"/>
                </a:cubicBezTo>
                <a:cubicBezTo>
                  <a:pt x="2363320" y="2598547"/>
                  <a:pt x="2361923" y="2598992"/>
                  <a:pt x="2360526" y="2599881"/>
                </a:cubicBezTo>
                <a:cubicBezTo>
                  <a:pt x="2359256" y="2600770"/>
                  <a:pt x="2358304" y="2601976"/>
                  <a:pt x="2357732" y="2603437"/>
                </a:cubicBezTo>
                <a:cubicBezTo>
                  <a:pt x="2357097" y="2604897"/>
                  <a:pt x="2356970" y="2606485"/>
                  <a:pt x="2357287" y="2608009"/>
                </a:cubicBezTo>
                <a:cubicBezTo>
                  <a:pt x="2357605" y="2609533"/>
                  <a:pt x="2358367" y="2610930"/>
                  <a:pt x="2359510" y="2612073"/>
                </a:cubicBezTo>
                <a:cubicBezTo>
                  <a:pt x="2360653" y="2613216"/>
                  <a:pt x="2361986" y="2613914"/>
                  <a:pt x="2363574" y="2614232"/>
                </a:cubicBezTo>
                <a:cubicBezTo>
                  <a:pt x="2364971" y="2614549"/>
                  <a:pt x="2366559" y="2614359"/>
                  <a:pt x="2368146" y="2613787"/>
                </a:cubicBezTo>
                <a:cubicBezTo>
                  <a:pt x="2369543" y="2613216"/>
                  <a:pt x="2370813" y="2612200"/>
                  <a:pt x="2371575" y="2610866"/>
                </a:cubicBezTo>
                <a:cubicBezTo>
                  <a:pt x="2372527" y="2609596"/>
                  <a:pt x="2372972" y="2608072"/>
                  <a:pt x="2372972" y="2606485"/>
                </a:cubicBezTo>
                <a:cubicBezTo>
                  <a:pt x="2372972" y="2605469"/>
                  <a:pt x="2372655" y="2604453"/>
                  <a:pt x="2372337" y="2603500"/>
                </a:cubicBezTo>
                <a:cubicBezTo>
                  <a:pt x="2371893" y="2602548"/>
                  <a:pt x="2371385" y="2601659"/>
                  <a:pt x="2370623" y="2600960"/>
                </a:cubicBezTo>
                <a:close/>
                <a:moveTo>
                  <a:pt x="3334807" y="3157665"/>
                </a:moveTo>
                <a:cubicBezTo>
                  <a:pt x="3334045" y="3156903"/>
                  <a:pt x="3333219" y="3156331"/>
                  <a:pt x="3332330" y="3155950"/>
                </a:cubicBezTo>
                <a:cubicBezTo>
                  <a:pt x="3331377" y="3155569"/>
                  <a:pt x="3330298" y="3155315"/>
                  <a:pt x="3329219" y="3155315"/>
                </a:cubicBezTo>
                <a:cubicBezTo>
                  <a:pt x="3327631" y="3155315"/>
                  <a:pt x="3326234" y="3155760"/>
                  <a:pt x="3324837" y="3156649"/>
                </a:cubicBezTo>
                <a:cubicBezTo>
                  <a:pt x="3323567" y="3157538"/>
                  <a:pt x="3322614" y="3158744"/>
                  <a:pt x="3322043" y="3160205"/>
                </a:cubicBezTo>
                <a:cubicBezTo>
                  <a:pt x="3321408" y="3161665"/>
                  <a:pt x="3321281" y="3163253"/>
                  <a:pt x="3321598" y="3164777"/>
                </a:cubicBezTo>
                <a:cubicBezTo>
                  <a:pt x="3321916" y="3166301"/>
                  <a:pt x="3322678" y="3167698"/>
                  <a:pt x="3323821" y="3168841"/>
                </a:cubicBezTo>
                <a:cubicBezTo>
                  <a:pt x="3324900" y="3169920"/>
                  <a:pt x="3326298" y="3170682"/>
                  <a:pt x="3327885" y="3171000"/>
                </a:cubicBezTo>
                <a:cubicBezTo>
                  <a:pt x="3329282" y="3171317"/>
                  <a:pt x="3330870" y="3171126"/>
                  <a:pt x="3332457" y="3170555"/>
                </a:cubicBezTo>
                <a:cubicBezTo>
                  <a:pt x="3333854" y="3169984"/>
                  <a:pt x="3335124" y="3168968"/>
                  <a:pt x="3335886" y="3167634"/>
                </a:cubicBezTo>
                <a:cubicBezTo>
                  <a:pt x="3336838" y="3166364"/>
                  <a:pt x="3337283" y="3164840"/>
                  <a:pt x="3337283" y="3163253"/>
                </a:cubicBezTo>
                <a:cubicBezTo>
                  <a:pt x="3337283" y="3162237"/>
                  <a:pt x="3336965" y="3161221"/>
                  <a:pt x="3336648" y="3160268"/>
                </a:cubicBezTo>
                <a:cubicBezTo>
                  <a:pt x="3336204" y="3159316"/>
                  <a:pt x="3335696" y="3158427"/>
                  <a:pt x="3334934" y="3157728"/>
                </a:cubicBezTo>
                <a:close/>
                <a:moveTo>
                  <a:pt x="2370496" y="2972054"/>
                </a:moveTo>
                <a:cubicBezTo>
                  <a:pt x="2369734" y="2971292"/>
                  <a:pt x="2368908" y="2970721"/>
                  <a:pt x="2368019" y="2970340"/>
                </a:cubicBezTo>
                <a:cubicBezTo>
                  <a:pt x="2367067" y="2969959"/>
                  <a:pt x="2365987" y="2969768"/>
                  <a:pt x="2364908" y="2969768"/>
                </a:cubicBezTo>
                <a:cubicBezTo>
                  <a:pt x="2363320" y="2969768"/>
                  <a:pt x="2361923" y="2970213"/>
                  <a:pt x="2360526" y="2971102"/>
                </a:cubicBezTo>
                <a:cubicBezTo>
                  <a:pt x="2359256" y="2971991"/>
                  <a:pt x="2358304" y="2973197"/>
                  <a:pt x="2357732" y="2974658"/>
                </a:cubicBezTo>
                <a:cubicBezTo>
                  <a:pt x="2357097" y="2976118"/>
                  <a:pt x="2356970" y="2977706"/>
                  <a:pt x="2357287" y="2979230"/>
                </a:cubicBezTo>
                <a:cubicBezTo>
                  <a:pt x="2357605" y="2980754"/>
                  <a:pt x="2358367" y="2982151"/>
                  <a:pt x="2359510" y="2983230"/>
                </a:cubicBezTo>
                <a:cubicBezTo>
                  <a:pt x="2360589" y="2984373"/>
                  <a:pt x="2361986" y="2985072"/>
                  <a:pt x="2363574" y="2985389"/>
                </a:cubicBezTo>
                <a:cubicBezTo>
                  <a:pt x="2364971" y="2985707"/>
                  <a:pt x="2366559" y="2985516"/>
                  <a:pt x="2368146" y="2984945"/>
                </a:cubicBezTo>
                <a:cubicBezTo>
                  <a:pt x="2369543" y="2984373"/>
                  <a:pt x="2370813" y="2983357"/>
                  <a:pt x="2371575" y="2982024"/>
                </a:cubicBezTo>
                <a:cubicBezTo>
                  <a:pt x="2372527" y="2980754"/>
                  <a:pt x="2372972" y="2979230"/>
                  <a:pt x="2372972" y="2977642"/>
                </a:cubicBezTo>
                <a:cubicBezTo>
                  <a:pt x="2372972" y="2976626"/>
                  <a:pt x="2372655" y="2975547"/>
                  <a:pt x="2372337" y="2974594"/>
                </a:cubicBezTo>
                <a:cubicBezTo>
                  <a:pt x="2371893" y="2973642"/>
                  <a:pt x="2371385" y="2972753"/>
                  <a:pt x="2370623" y="2972054"/>
                </a:cubicBezTo>
                <a:close/>
                <a:moveTo>
                  <a:pt x="2364844" y="2784158"/>
                </a:moveTo>
                <a:cubicBezTo>
                  <a:pt x="2363257" y="2784158"/>
                  <a:pt x="2361860" y="2784602"/>
                  <a:pt x="2360462" y="2785491"/>
                </a:cubicBezTo>
                <a:cubicBezTo>
                  <a:pt x="2359193" y="2786380"/>
                  <a:pt x="2358240" y="2787587"/>
                  <a:pt x="2357669" y="2789047"/>
                </a:cubicBezTo>
                <a:cubicBezTo>
                  <a:pt x="2357034" y="2790508"/>
                  <a:pt x="2356907" y="2792095"/>
                  <a:pt x="2357224" y="2793619"/>
                </a:cubicBezTo>
                <a:cubicBezTo>
                  <a:pt x="2357542" y="2795143"/>
                  <a:pt x="2358304" y="2796540"/>
                  <a:pt x="2359447" y="2797683"/>
                </a:cubicBezTo>
                <a:cubicBezTo>
                  <a:pt x="2360526" y="2798763"/>
                  <a:pt x="2361923" y="2799525"/>
                  <a:pt x="2363510" y="2799842"/>
                </a:cubicBezTo>
                <a:cubicBezTo>
                  <a:pt x="2364908" y="2800160"/>
                  <a:pt x="2366495" y="2799969"/>
                  <a:pt x="2368083" y="2799398"/>
                </a:cubicBezTo>
                <a:cubicBezTo>
                  <a:pt x="2369480" y="2798826"/>
                  <a:pt x="2370749" y="2797810"/>
                  <a:pt x="2371511" y="2796477"/>
                </a:cubicBezTo>
                <a:cubicBezTo>
                  <a:pt x="2372464" y="2795207"/>
                  <a:pt x="2372909" y="2793683"/>
                  <a:pt x="2372909" y="2792095"/>
                </a:cubicBezTo>
                <a:cubicBezTo>
                  <a:pt x="2372909" y="2790000"/>
                  <a:pt x="2371956" y="2788031"/>
                  <a:pt x="2370559" y="2786507"/>
                </a:cubicBezTo>
                <a:cubicBezTo>
                  <a:pt x="2369162" y="2785047"/>
                  <a:pt x="2367130" y="2784158"/>
                  <a:pt x="2364908" y="2784158"/>
                </a:cubicBezTo>
                <a:close/>
                <a:moveTo>
                  <a:pt x="2364844" y="2227390"/>
                </a:moveTo>
                <a:cubicBezTo>
                  <a:pt x="2363257" y="2227390"/>
                  <a:pt x="2361860" y="2227834"/>
                  <a:pt x="2360462" y="2228723"/>
                </a:cubicBezTo>
                <a:cubicBezTo>
                  <a:pt x="2359193" y="2229612"/>
                  <a:pt x="2358240" y="2230819"/>
                  <a:pt x="2357669" y="2232279"/>
                </a:cubicBezTo>
                <a:cubicBezTo>
                  <a:pt x="2357034" y="2233740"/>
                  <a:pt x="2356907" y="2235327"/>
                  <a:pt x="2357224" y="2236851"/>
                </a:cubicBezTo>
                <a:cubicBezTo>
                  <a:pt x="2357542" y="2238375"/>
                  <a:pt x="2358304" y="2239772"/>
                  <a:pt x="2359447" y="2240915"/>
                </a:cubicBezTo>
                <a:cubicBezTo>
                  <a:pt x="2360526" y="2241995"/>
                  <a:pt x="2361923" y="2242757"/>
                  <a:pt x="2363510" y="2243074"/>
                </a:cubicBezTo>
                <a:cubicBezTo>
                  <a:pt x="2364908" y="2243392"/>
                  <a:pt x="2366495" y="2243201"/>
                  <a:pt x="2368083" y="2242630"/>
                </a:cubicBezTo>
                <a:cubicBezTo>
                  <a:pt x="2369480" y="2242058"/>
                  <a:pt x="2370749" y="2241042"/>
                  <a:pt x="2371511" y="2239709"/>
                </a:cubicBezTo>
                <a:cubicBezTo>
                  <a:pt x="2372464" y="2238439"/>
                  <a:pt x="2372909" y="2236915"/>
                  <a:pt x="2372909" y="2235327"/>
                </a:cubicBezTo>
                <a:cubicBezTo>
                  <a:pt x="2372909" y="2233232"/>
                  <a:pt x="2371956" y="2231263"/>
                  <a:pt x="2370559" y="2229739"/>
                </a:cubicBezTo>
                <a:cubicBezTo>
                  <a:pt x="2369162" y="2228279"/>
                  <a:pt x="2367130" y="2227390"/>
                  <a:pt x="2364908" y="2227390"/>
                </a:cubicBezTo>
                <a:close/>
                <a:moveTo>
                  <a:pt x="2418438" y="2505774"/>
                </a:moveTo>
                <a:cubicBezTo>
                  <a:pt x="2416850" y="2505774"/>
                  <a:pt x="2415326" y="2506218"/>
                  <a:pt x="2414057" y="2507107"/>
                </a:cubicBezTo>
                <a:cubicBezTo>
                  <a:pt x="2412786" y="2507996"/>
                  <a:pt x="2411707" y="2509203"/>
                  <a:pt x="2411262" y="2510663"/>
                </a:cubicBezTo>
                <a:cubicBezTo>
                  <a:pt x="2410627" y="2512124"/>
                  <a:pt x="2410500" y="2513711"/>
                  <a:pt x="2410818" y="2515235"/>
                </a:cubicBezTo>
                <a:cubicBezTo>
                  <a:pt x="2411135" y="2516759"/>
                  <a:pt x="2411898" y="2518156"/>
                  <a:pt x="2413040" y="2519236"/>
                </a:cubicBezTo>
                <a:cubicBezTo>
                  <a:pt x="2414120" y="2520379"/>
                  <a:pt x="2415581" y="2521077"/>
                  <a:pt x="2416977" y="2521395"/>
                </a:cubicBezTo>
                <a:cubicBezTo>
                  <a:pt x="2418565" y="2521712"/>
                  <a:pt x="2420089" y="2521522"/>
                  <a:pt x="2421549" y="2520950"/>
                </a:cubicBezTo>
                <a:cubicBezTo>
                  <a:pt x="2423137" y="2520379"/>
                  <a:pt x="2424217" y="2519363"/>
                  <a:pt x="2425169" y="2518029"/>
                </a:cubicBezTo>
                <a:cubicBezTo>
                  <a:pt x="2425931" y="2516759"/>
                  <a:pt x="2426439" y="2515235"/>
                  <a:pt x="2426439" y="2513648"/>
                </a:cubicBezTo>
                <a:cubicBezTo>
                  <a:pt x="2426439" y="2511552"/>
                  <a:pt x="2425677" y="2509520"/>
                  <a:pt x="2424217" y="2508060"/>
                </a:cubicBezTo>
                <a:cubicBezTo>
                  <a:pt x="2422629" y="2506599"/>
                  <a:pt x="2420597" y="2505774"/>
                  <a:pt x="2418565" y="2505774"/>
                </a:cubicBezTo>
                <a:close/>
                <a:moveTo>
                  <a:pt x="2424089" y="2693670"/>
                </a:moveTo>
                <a:cubicBezTo>
                  <a:pt x="2423327" y="2692908"/>
                  <a:pt x="2422375" y="2692337"/>
                  <a:pt x="2421423" y="2691956"/>
                </a:cubicBezTo>
                <a:cubicBezTo>
                  <a:pt x="2420470" y="2691575"/>
                  <a:pt x="2419518" y="2691321"/>
                  <a:pt x="2418438" y="2691321"/>
                </a:cubicBezTo>
                <a:cubicBezTo>
                  <a:pt x="2416850" y="2691321"/>
                  <a:pt x="2415326" y="2691765"/>
                  <a:pt x="2414057" y="2692654"/>
                </a:cubicBezTo>
                <a:cubicBezTo>
                  <a:pt x="2412786" y="2693543"/>
                  <a:pt x="2411707" y="2694750"/>
                  <a:pt x="2411262" y="2696210"/>
                </a:cubicBezTo>
                <a:cubicBezTo>
                  <a:pt x="2410627" y="2697671"/>
                  <a:pt x="2410500" y="2699258"/>
                  <a:pt x="2410818" y="2700782"/>
                </a:cubicBezTo>
                <a:cubicBezTo>
                  <a:pt x="2411135" y="2702306"/>
                  <a:pt x="2411898" y="2703703"/>
                  <a:pt x="2413040" y="2704846"/>
                </a:cubicBezTo>
                <a:cubicBezTo>
                  <a:pt x="2414120" y="2705926"/>
                  <a:pt x="2415581" y="2706688"/>
                  <a:pt x="2416977" y="2707005"/>
                </a:cubicBezTo>
                <a:cubicBezTo>
                  <a:pt x="2418565" y="2707323"/>
                  <a:pt x="2420089" y="2707132"/>
                  <a:pt x="2421549" y="2706561"/>
                </a:cubicBezTo>
                <a:cubicBezTo>
                  <a:pt x="2423137" y="2705989"/>
                  <a:pt x="2424217" y="2704973"/>
                  <a:pt x="2425169" y="2703640"/>
                </a:cubicBezTo>
                <a:cubicBezTo>
                  <a:pt x="2425931" y="2702370"/>
                  <a:pt x="2426439" y="2700846"/>
                  <a:pt x="2426439" y="2699258"/>
                </a:cubicBezTo>
                <a:cubicBezTo>
                  <a:pt x="2426439" y="2698242"/>
                  <a:pt x="2426312" y="2697226"/>
                  <a:pt x="2425995" y="2696274"/>
                </a:cubicBezTo>
                <a:cubicBezTo>
                  <a:pt x="2425550" y="2695321"/>
                  <a:pt x="2424915" y="2694432"/>
                  <a:pt x="2424280" y="2693734"/>
                </a:cubicBezTo>
                <a:close/>
                <a:moveTo>
                  <a:pt x="2424089" y="2322513"/>
                </a:moveTo>
                <a:cubicBezTo>
                  <a:pt x="2423327" y="2321814"/>
                  <a:pt x="2422375" y="2321243"/>
                  <a:pt x="2421423" y="2320798"/>
                </a:cubicBezTo>
                <a:cubicBezTo>
                  <a:pt x="2420470" y="2320417"/>
                  <a:pt x="2419518" y="2320227"/>
                  <a:pt x="2418438" y="2320227"/>
                </a:cubicBezTo>
                <a:cubicBezTo>
                  <a:pt x="2416850" y="2320227"/>
                  <a:pt x="2415326" y="2320671"/>
                  <a:pt x="2414057" y="2321560"/>
                </a:cubicBezTo>
                <a:cubicBezTo>
                  <a:pt x="2412786" y="2322449"/>
                  <a:pt x="2411707" y="2323656"/>
                  <a:pt x="2411262" y="2325116"/>
                </a:cubicBezTo>
                <a:cubicBezTo>
                  <a:pt x="2410627" y="2326577"/>
                  <a:pt x="2410500" y="2328164"/>
                  <a:pt x="2410818" y="2329688"/>
                </a:cubicBezTo>
                <a:cubicBezTo>
                  <a:pt x="2411135" y="2331212"/>
                  <a:pt x="2411898" y="2332609"/>
                  <a:pt x="2413040" y="2333689"/>
                </a:cubicBezTo>
                <a:cubicBezTo>
                  <a:pt x="2414120" y="2334832"/>
                  <a:pt x="2415581" y="2335530"/>
                  <a:pt x="2416977" y="2335848"/>
                </a:cubicBezTo>
                <a:cubicBezTo>
                  <a:pt x="2418565" y="2336165"/>
                  <a:pt x="2420089" y="2335975"/>
                  <a:pt x="2421549" y="2335403"/>
                </a:cubicBezTo>
                <a:cubicBezTo>
                  <a:pt x="2423137" y="2334768"/>
                  <a:pt x="2424217" y="2333816"/>
                  <a:pt x="2425169" y="2332482"/>
                </a:cubicBezTo>
                <a:cubicBezTo>
                  <a:pt x="2425931" y="2331212"/>
                  <a:pt x="2426439" y="2329688"/>
                  <a:pt x="2426439" y="2328101"/>
                </a:cubicBezTo>
                <a:cubicBezTo>
                  <a:pt x="2426439" y="2327085"/>
                  <a:pt x="2426312" y="2326069"/>
                  <a:pt x="2425995" y="2325116"/>
                </a:cubicBezTo>
                <a:cubicBezTo>
                  <a:pt x="2425550" y="2324164"/>
                  <a:pt x="2424915" y="2323275"/>
                  <a:pt x="2424280" y="2322576"/>
                </a:cubicBezTo>
                <a:close/>
                <a:moveTo>
                  <a:pt x="2418438" y="3062542"/>
                </a:moveTo>
                <a:cubicBezTo>
                  <a:pt x="2416850" y="3062542"/>
                  <a:pt x="2415326" y="3062986"/>
                  <a:pt x="2414057" y="3063875"/>
                </a:cubicBezTo>
                <a:cubicBezTo>
                  <a:pt x="2412786" y="3064764"/>
                  <a:pt x="2411707" y="3065971"/>
                  <a:pt x="2411262" y="3067431"/>
                </a:cubicBezTo>
                <a:cubicBezTo>
                  <a:pt x="2410627" y="3068892"/>
                  <a:pt x="2410500" y="3070479"/>
                  <a:pt x="2410818" y="3072003"/>
                </a:cubicBezTo>
                <a:cubicBezTo>
                  <a:pt x="2411135" y="3073527"/>
                  <a:pt x="2411898" y="3074924"/>
                  <a:pt x="2413040" y="3076004"/>
                </a:cubicBezTo>
                <a:cubicBezTo>
                  <a:pt x="2414120" y="3077147"/>
                  <a:pt x="2415581" y="3077845"/>
                  <a:pt x="2416977" y="3078163"/>
                </a:cubicBezTo>
                <a:cubicBezTo>
                  <a:pt x="2418565" y="3078480"/>
                  <a:pt x="2420089" y="3078290"/>
                  <a:pt x="2421549" y="3077718"/>
                </a:cubicBezTo>
                <a:cubicBezTo>
                  <a:pt x="2423137" y="3077147"/>
                  <a:pt x="2424217" y="3076131"/>
                  <a:pt x="2425169" y="3074797"/>
                </a:cubicBezTo>
                <a:cubicBezTo>
                  <a:pt x="2425931" y="3073527"/>
                  <a:pt x="2426439" y="3072003"/>
                  <a:pt x="2426439" y="3070416"/>
                </a:cubicBezTo>
                <a:cubicBezTo>
                  <a:pt x="2426439" y="3068320"/>
                  <a:pt x="2425677" y="3066352"/>
                  <a:pt x="2424217" y="3064828"/>
                </a:cubicBezTo>
                <a:cubicBezTo>
                  <a:pt x="2422629" y="3063367"/>
                  <a:pt x="2420597" y="3062542"/>
                  <a:pt x="2418565" y="3062542"/>
                </a:cubicBezTo>
                <a:close/>
                <a:moveTo>
                  <a:pt x="2424089" y="3250438"/>
                </a:moveTo>
                <a:cubicBezTo>
                  <a:pt x="2423327" y="3249676"/>
                  <a:pt x="2422375" y="3249105"/>
                  <a:pt x="2421423" y="3248724"/>
                </a:cubicBezTo>
                <a:cubicBezTo>
                  <a:pt x="2420470" y="3248343"/>
                  <a:pt x="2419518" y="3248088"/>
                  <a:pt x="2418438" y="3248088"/>
                </a:cubicBezTo>
                <a:cubicBezTo>
                  <a:pt x="2416850" y="3248088"/>
                  <a:pt x="2415326" y="3248533"/>
                  <a:pt x="2414057" y="3249422"/>
                </a:cubicBezTo>
                <a:cubicBezTo>
                  <a:pt x="2412786" y="3250311"/>
                  <a:pt x="2411707" y="3251518"/>
                  <a:pt x="2411262" y="3252978"/>
                </a:cubicBezTo>
                <a:cubicBezTo>
                  <a:pt x="2410627" y="3254438"/>
                  <a:pt x="2410500" y="3256026"/>
                  <a:pt x="2410818" y="3257550"/>
                </a:cubicBezTo>
                <a:cubicBezTo>
                  <a:pt x="2411135" y="3259074"/>
                  <a:pt x="2411898" y="3260471"/>
                  <a:pt x="2413040" y="3261614"/>
                </a:cubicBezTo>
                <a:cubicBezTo>
                  <a:pt x="2414120" y="3262694"/>
                  <a:pt x="2415581" y="3263456"/>
                  <a:pt x="2416977" y="3263773"/>
                </a:cubicBezTo>
                <a:cubicBezTo>
                  <a:pt x="2418565" y="3264091"/>
                  <a:pt x="2420089" y="3263900"/>
                  <a:pt x="2421549" y="3263329"/>
                </a:cubicBezTo>
                <a:cubicBezTo>
                  <a:pt x="2423137" y="3262757"/>
                  <a:pt x="2424217" y="3261741"/>
                  <a:pt x="2425169" y="3260407"/>
                </a:cubicBezTo>
                <a:cubicBezTo>
                  <a:pt x="2425931" y="3259074"/>
                  <a:pt x="2426439" y="3257613"/>
                  <a:pt x="2426439" y="3256026"/>
                </a:cubicBezTo>
                <a:cubicBezTo>
                  <a:pt x="2426439" y="3255010"/>
                  <a:pt x="2426312" y="3253994"/>
                  <a:pt x="2425995" y="3253042"/>
                </a:cubicBezTo>
                <a:cubicBezTo>
                  <a:pt x="2425550" y="3252089"/>
                  <a:pt x="2424915" y="3251200"/>
                  <a:pt x="2424280" y="3250501"/>
                </a:cubicBezTo>
                <a:close/>
                <a:moveTo>
                  <a:pt x="3222031" y="2227453"/>
                </a:moveTo>
                <a:cubicBezTo>
                  <a:pt x="3220443" y="2227453"/>
                  <a:pt x="3218919" y="2227898"/>
                  <a:pt x="3217649" y="2228787"/>
                </a:cubicBezTo>
                <a:cubicBezTo>
                  <a:pt x="3216379" y="2229676"/>
                  <a:pt x="3215299" y="2230882"/>
                  <a:pt x="3214855" y="2232343"/>
                </a:cubicBezTo>
                <a:cubicBezTo>
                  <a:pt x="3214220" y="2233803"/>
                  <a:pt x="3214093" y="2235391"/>
                  <a:pt x="3214410" y="2236915"/>
                </a:cubicBezTo>
                <a:cubicBezTo>
                  <a:pt x="3214728" y="2238439"/>
                  <a:pt x="3215490" y="2239836"/>
                  <a:pt x="3216633" y="2240979"/>
                </a:cubicBezTo>
                <a:cubicBezTo>
                  <a:pt x="3217712" y="2242058"/>
                  <a:pt x="3219173" y="2242820"/>
                  <a:pt x="3220570" y="2243138"/>
                </a:cubicBezTo>
                <a:cubicBezTo>
                  <a:pt x="3222158" y="2243455"/>
                  <a:pt x="3223682" y="2243265"/>
                  <a:pt x="3225142" y="2242693"/>
                </a:cubicBezTo>
                <a:cubicBezTo>
                  <a:pt x="3226730" y="2242122"/>
                  <a:pt x="3227809" y="2241106"/>
                  <a:pt x="3228761" y="2239772"/>
                </a:cubicBezTo>
                <a:cubicBezTo>
                  <a:pt x="3229523" y="2238502"/>
                  <a:pt x="3230032" y="2236978"/>
                  <a:pt x="3230032" y="2235391"/>
                </a:cubicBezTo>
                <a:cubicBezTo>
                  <a:pt x="3230032" y="2233295"/>
                  <a:pt x="3229270" y="2231327"/>
                  <a:pt x="3227809" y="2229803"/>
                </a:cubicBezTo>
                <a:cubicBezTo>
                  <a:pt x="3226222" y="2228342"/>
                  <a:pt x="3224189" y="2227453"/>
                  <a:pt x="3222158" y="2227453"/>
                </a:cubicBezTo>
                <a:close/>
                <a:moveTo>
                  <a:pt x="3275624" y="3062542"/>
                </a:moveTo>
                <a:cubicBezTo>
                  <a:pt x="3274037" y="3062542"/>
                  <a:pt x="3272513" y="3062986"/>
                  <a:pt x="3271243" y="3063875"/>
                </a:cubicBezTo>
                <a:cubicBezTo>
                  <a:pt x="3269973" y="3064764"/>
                  <a:pt x="3268894" y="3065971"/>
                  <a:pt x="3268259" y="3067431"/>
                </a:cubicBezTo>
                <a:cubicBezTo>
                  <a:pt x="3267814" y="3068892"/>
                  <a:pt x="3267623" y="3070479"/>
                  <a:pt x="3267814" y="3072003"/>
                </a:cubicBezTo>
                <a:cubicBezTo>
                  <a:pt x="3268132" y="3073527"/>
                  <a:pt x="3268894" y="3074924"/>
                  <a:pt x="3270036" y="3076004"/>
                </a:cubicBezTo>
                <a:cubicBezTo>
                  <a:pt x="3271116" y="3077147"/>
                  <a:pt x="3272513" y="3077845"/>
                  <a:pt x="3274100" y="3078163"/>
                </a:cubicBezTo>
                <a:cubicBezTo>
                  <a:pt x="3275688" y="3078480"/>
                  <a:pt x="3277212" y="3078290"/>
                  <a:pt x="3278673" y="3077718"/>
                </a:cubicBezTo>
                <a:cubicBezTo>
                  <a:pt x="3280070" y="3077147"/>
                  <a:pt x="3281339" y="3076131"/>
                  <a:pt x="3282292" y="3074797"/>
                </a:cubicBezTo>
                <a:cubicBezTo>
                  <a:pt x="3283054" y="3073527"/>
                  <a:pt x="3283562" y="3072003"/>
                  <a:pt x="3283562" y="3070416"/>
                </a:cubicBezTo>
                <a:cubicBezTo>
                  <a:pt x="3283562" y="3068320"/>
                  <a:pt x="3282800" y="3066352"/>
                  <a:pt x="3281212" y="3064828"/>
                </a:cubicBezTo>
                <a:cubicBezTo>
                  <a:pt x="3279815" y="3063367"/>
                  <a:pt x="3277784" y="3062542"/>
                  <a:pt x="3275751" y="3062542"/>
                </a:cubicBezTo>
                <a:close/>
                <a:moveTo>
                  <a:pt x="3227619" y="2415286"/>
                </a:moveTo>
                <a:cubicBezTo>
                  <a:pt x="3226857" y="2414588"/>
                  <a:pt x="3225904" y="2413953"/>
                  <a:pt x="3224951" y="2413572"/>
                </a:cubicBezTo>
                <a:cubicBezTo>
                  <a:pt x="3223999" y="2413191"/>
                  <a:pt x="3223047" y="2413000"/>
                  <a:pt x="3221967" y="2413000"/>
                </a:cubicBezTo>
                <a:cubicBezTo>
                  <a:pt x="3220380" y="2413000"/>
                  <a:pt x="3218856" y="2413445"/>
                  <a:pt x="3217585" y="2414334"/>
                </a:cubicBezTo>
                <a:cubicBezTo>
                  <a:pt x="3216315" y="2415223"/>
                  <a:pt x="3215236" y="2416429"/>
                  <a:pt x="3214792" y="2417890"/>
                </a:cubicBezTo>
                <a:cubicBezTo>
                  <a:pt x="3214157" y="2419350"/>
                  <a:pt x="3214030" y="2420938"/>
                  <a:pt x="3214347" y="2422462"/>
                </a:cubicBezTo>
                <a:cubicBezTo>
                  <a:pt x="3214664" y="2423986"/>
                  <a:pt x="3215426" y="2425383"/>
                  <a:pt x="3216570" y="2426462"/>
                </a:cubicBezTo>
                <a:cubicBezTo>
                  <a:pt x="3217649" y="2427605"/>
                  <a:pt x="3219110" y="2428304"/>
                  <a:pt x="3220507" y="2428621"/>
                </a:cubicBezTo>
                <a:cubicBezTo>
                  <a:pt x="3222094" y="2428939"/>
                  <a:pt x="3223618" y="2428748"/>
                  <a:pt x="3225079" y="2428177"/>
                </a:cubicBezTo>
                <a:cubicBezTo>
                  <a:pt x="3226666" y="2427605"/>
                  <a:pt x="3227746" y="2426589"/>
                  <a:pt x="3228698" y="2425256"/>
                </a:cubicBezTo>
                <a:cubicBezTo>
                  <a:pt x="3229460" y="2423986"/>
                  <a:pt x="3229968" y="2422462"/>
                  <a:pt x="3229968" y="2420874"/>
                </a:cubicBezTo>
                <a:cubicBezTo>
                  <a:pt x="3229968" y="2419858"/>
                  <a:pt x="3229841" y="2418779"/>
                  <a:pt x="3229523" y="2417826"/>
                </a:cubicBezTo>
                <a:cubicBezTo>
                  <a:pt x="3229079" y="2416874"/>
                  <a:pt x="3228444" y="2415985"/>
                  <a:pt x="3227809" y="2415286"/>
                </a:cubicBezTo>
                <a:close/>
                <a:moveTo>
                  <a:pt x="3281085" y="2879217"/>
                </a:moveTo>
                <a:cubicBezTo>
                  <a:pt x="3280450" y="2878455"/>
                  <a:pt x="3279498" y="2877884"/>
                  <a:pt x="3278609" y="2877503"/>
                </a:cubicBezTo>
                <a:cubicBezTo>
                  <a:pt x="3277657" y="2877122"/>
                  <a:pt x="3276577" y="2876931"/>
                  <a:pt x="3275624" y="2876931"/>
                </a:cubicBezTo>
                <a:cubicBezTo>
                  <a:pt x="3274037" y="2876931"/>
                  <a:pt x="3272513" y="2877376"/>
                  <a:pt x="3271243" y="2878265"/>
                </a:cubicBezTo>
                <a:cubicBezTo>
                  <a:pt x="3269973" y="2879154"/>
                  <a:pt x="3268894" y="2880360"/>
                  <a:pt x="3268259" y="2881821"/>
                </a:cubicBezTo>
                <a:cubicBezTo>
                  <a:pt x="3267814" y="2883281"/>
                  <a:pt x="3267623" y="2884869"/>
                  <a:pt x="3267814" y="2886393"/>
                </a:cubicBezTo>
                <a:cubicBezTo>
                  <a:pt x="3268132" y="2887917"/>
                  <a:pt x="3268894" y="2889314"/>
                  <a:pt x="3270036" y="2890393"/>
                </a:cubicBezTo>
                <a:cubicBezTo>
                  <a:pt x="3271116" y="2891536"/>
                  <a:pt x="3272513" y="2892235"/>
                  <a:pt x="3274100" y="2892552"/>
                </a:cubicBezTo>
                <a:cubicBezTo>
                  <a:pt x="3275688" y="2892870"/>
                  <a:pt x="3277212" y="2892679"/>
                  <a:pt x="3278673" y="2892108"/>
                </a:cubicBezTo>
                <a:cubicBezTo>
                  <a:pt x="3280070" y="2891536"/>
                  <a:pt x="3281339" y="2890520"/>
                  <a:pt x="3282292" y="2889187"/>
                </a:cubicBezTo>
                <a:cubicBezTo>
                  <a:pt x="3283054" y="2887917"/>
                  <a:pt x="3283562" y="2886393"/>
                  <a:pt x="3283562" y="2884805"/>
                </a:cubicBezTo>
                <a:cubicBezTo>
                  <a:pt x="3283562" y="2883789"/>
                  <a:pt x="3283435" y="2882710"/>
                  <a:pt x="3282927" y="2881757"/>
                </a:cubicBezTo>
                <a:cubicBezTo>
                  <a:pt x="3282610" y="2880805"/>
                  <a:pt x="3281974" y="2879916"/>
                  <a:pt x="3281212" y="2879217"/>
                </a:cubicBezTo>
                <a:close/>
                <a:moveTo>
                  <a:pt x="3275624" y="2691321"/>
                </a:moveTo>
                <a:cubicBezTo>
                  <a:pt x="3274037" y="2691321"/>
                  <a:pt x="3272513" y="2691765"/>
                  <a:pt x="3271243" y="2692654"/>
                </a:cubicBezTo>
                <a:cubicBezTo>
                  <a:pt x="3269973" y="2693543"/>
                  <a:pt x="3268894" y="2694750"/>
                  <a:pt x="3268259" y="2696210"/>
                </a:cubicBezTo>
                <a:cubicBezTo>
                  <a:pt x="3267814" y="2697671"/>
                  <a:pt x="3267623" y="2699258"/>
                  <a:pt x="3267814" y="2700782"/>
                </a:cubicBezTo>
                <a:cubicBezTo>
                  <a:pt x="3268132" y="2702306"/>
                  <a:pt x="3268894" y="2703703"/>
                  <a:pt x="3270036" y="2704846"/>
                </a:cubicBezTo>
                <a:cubicBezTo>
                  <a:pt x="3271116" y="2705926"/>
                  <a:pt x="3272513" y="2706688"/>
                  <a:pt x="3274100" y="2707005"/>
                </a:cubicBezTo>
                <a:cubicBezTo>
                  <a:pt x="3275688" y="2707323"/>
                  <a:pt x="3277212" y="2707132"/>
                  <a:pt x="3278673" y="2706561"/>
                </a:cubicBezTo>
                <a:cubicBezTo>
                  <a:pt x="3280070" y="2705989"/>
                  <a:pt x="3281339" y="2704973"/>
                  <a:pt x="3282292" y="2703640"/>
                </a:cubicBezTo>
                <a:cubicBezTo>
                  <a:pt x="3283054" y="2702370"/>
                  <a:pt x="3283562" y="2700846"/>
                  <a:pt x="3283562" y="2699258"/>
                </a:cubicBezTo>
                <a:cubicBezTo>
                  <a:pt x="3283562" y="2697163"/>
                  <a:pt x="3282800" y="2695194"/>
                  <a:pt x="3281212" y="2693670"/>
                </a:cubicBezTo>
                <a:cubicBezTo>
                  <a:pt x="3279815" y="2692210"/>
                  <a:pt x="3277784" y="2691321"/>
                  <a:pt x="3275751" y="2691321"/>
                </a:cubicBezTo>
                <a:close/>
                <a:moveTo>
                  <a:pt x="3275624" y="2505774"/>
                </a:moveTo>
                <a:cubicBezTo>
                  <a:pt x="3274037" y="2505774"/>
                  <a:pt x="3272513" y="2506218"/>
                  <a:pt x="3271243" y="2507107"/>
                </a:cubicBezTo>
                <a:cubicBezTo>
                  <a:pt x="3269973" y="2507996"/>
                  <a:pt x="3268894" y="2509203"/>
                  <a:pt x="3268259" y="2510663"/>
                </a:cubicBezTo>
                <a:cubicBezTo>
                  <a:pt x="3267814" y="2512124"/>
                  <a:pt x="3267623" y="2513711"/>
                  <a:pt x="3267814" y="2515235"/>
                </a:cubicBezTo>
                <a:cubicBezTo>
                  <a:pt x="3268132" y="2516759"/>
                  <a:pt x="3268894" y="2518156"/>
                  <a:pt x="3270036" y="2519236"/>
                </a:cubicBezTo>
                <a:cubicBezTo>
                  <a:pt x="3271116" y="2520379"/>
                  <a:pt x="3272513" y="2521077"/>
                  <a:pt x="3274100" y="2521395"/>
                </a:cubicBezTo>
                <a:cubicBezTo>
                  <a:pt x="3275688" y="2521712"/>
                  <a:pt x="3277212" y="2521522"/>
                  <a:pt x="3278673" y="2520950"/>
                </a:cubicBezTo>
                <a:cubicBezTo>
                  <a:pt x="3280070" y="2520379"/>
                  <a:pt x="3281339" y="2519363"/>
                  <a:pt x="3282292" y="2518029"/>
                </a:cubicBezTo>
                <a:cubicBezTo>
                  <a:pt x="3283054" y="2516759"/>
                  <a:pt x="3283562" y="2515235"/>
                  <a:pt x="3283562" y="2513648"/>
                </a:cubicBezTo>
                <a:cubicBezTo>
                  <a:pt x="3283562" y="2511552"/>
                  <a:pt x="3282800" y="2509520"/>
                  <a:pt x="3281212" y="2508060"/>
                </a:cubicBezTo>
                <a:cubicBezTo>
                  <a:pt x="3279815" y="2506599"/>
                  <a:pt x="3277784" y="2505774"/>
                  <a:pt x="3275751" y="2505774"/>
                </a:cubicBezTo>
                <a:close/>
                <a:moveTo>
                  <a:pt x="3066963" y="2879217"/>
                </a:moveTo>
                <a:cubicBezTo>
                  <a:pt x="3066201" y="2878455"/>
                  <a:pt x="3065249" y="2877884"/>
                  <a:pt x="3064297" y="2877503"/>
                </a:cubicBezTo>
                <a:cubicBezTo>
                  <a:pt x="3063344" y="2877122"/>
                  <a:pt x="3062392" y="2876931"/>
                  <a:pt x="3061312" y="2876931"/>
                </a:cubicBezTo>
                <a:cubicBezTo>
                  <a:pt x="3059724" y="2876931"/>
                  <a:pt x="3058200" y="2877376"/>
                  <a:pt x="3056931" y="2878265"/>
                </a:cubicBezTo>
                <a:cubicBezTo>
                  <a:pt x="3055660" y="2879154"/>
                  <a:pt x="3054581" y="2880360"/>
                  <a:pt x="3054136" y="2881821"/>
                </a:cubicBezTo>
                <a:cubicBezTo>
                  <a:pt x="3053501" y="2883281"/>
                  <a:pt x="3053374" y="2884869"/>
                  <a:pt x="3053692" y="2886393"/>
                </a:cubicBezTo>
                <a:cubicBezTo>
                  <a:pt x="3054010" y="2887917"/>
                  <a:pt x="3054772" y="2889314"/>
                  <a:pt x="3055914" y="2890393"/>
                </a:cubicBezTo>
                <a:cubicBezTo>
                  <a:pt x="3056994" y="2891536"/>
                  <a:pt x="3058455" y="2892235"/>
                  <a:pt x="3059851" y="2892552"/>
                </a:cubicBezTo>
                <a:cubicBezTo>
                  <a:pt x="3061439" y="2892870"/>
                  <a:pt x="3062963" y="2892679"/>
                  <a:pt x="3064423" y="2892108"/>
                </a:cubicBezTo>
                <a:cubicBezTo>
                  <a:pt x="3066011" y="2891536"/>
                  <a:pt x="3067090" y="2890520"/>
                  <a:pt x="3068043" y="2889187"/>
                </a:cubicBezTo>
                <a:cubicBezTo>
                  <a:pt x="3068805" y="2887917"/>
                  <a:pt x="3069313" y="2886393"/>
                  <a:pt x="3069313" y="2884805"/>
                </a:cubicBezTo>
                <a:cubicBezTo>
                  <a:pt x="3069313" y="2883789"/>
                  <a:pt x="3069186" y="2882710"/>
                  <a:pt x="3068869" y="2881757"/>
                </a:cubicBezTo>
                <a:cubicBezTo>
                  <a:pt x="3068424" y="2880805"/>
                  <a:pt x="3067789" y="2879916"/>
                  <a:pt x="3067154" y="2879217"/>
                </a:cubicBezTo>
                <a:close/>
                <a:moveTo>
                  <a:pt x="3227682" y="2600833"/>
                </a:moveTo>
                <a:cubicBezTo>
                  <a:pt x="3226920" y="2600071"/>
                  <a:pt x="3225968" y="2599500"/>
                  <a:pt x="3225015" y="2599119"/>
                </a:cubicBezTo>
                <a:cubicBezTo>
                  <a:pt x="3224062" y="2598738"/>
                  <a:pt x="3223110" y="2598484"/>
                  <a:pt x="3222031" y="2598484"/>
                </a:cubicBezTo>
                <a:cubicBezTo>
                  <a:pt x="3220443" y="2598484"/>
                  <a:pt x="3218919" y="2598928"/>
                  <a:pt x="3217649" y="2599817"/>
                </a:cubicBezTo>
                <a:cubicBezTo>
                  <a:pt x="3216379" y="2600706"/>
                  <a:pt x="3215299" y="2601913"/>
                  <a:pt x="3214855" y="2603373"/>
                </a:cubicBezTo>
                <a:cubicBezTo>
                  <a:pt x="3214220" y="2604834"/>
                  <a:pt x="3214093" y="2606421"/>
                  <a:pt x="3214410" y="2607945"/>
                </a:cubicBezTo>
                <a:cubicBezTo>
                  <a:pt x="3214728" y="2609469"/>
                  <a:pt x="3215490" y="2610866"/>
                  <a:pt x="3216633" y="2612009"/>
                </a:cubicBezTo>
                <a:cubicBezTo>
                  <a:pt x="3217712" y="2613089"/>
                  <a:pt x="3219173" y="2613851"/>
                  <a:pt x="3220570" y="2614168"/>
                </a:cubicBezTo>
                <a:cubicBezTo>
                  <a:pt x="3222158" y="2614486"/>
                  <a:pt x="3223682" y="2614295"/>
                  <a:pt x="3225142" y="2613724"/>
                </a:cubicBezTo>
                <a:cubicBezTo>
                  <a:pt x="3226730" y="2613152"/>
                  <a:pt x="3227809" y="2612136"/>
                  <a:pt x="3228761" y="2610803"/>
                </a:cubicBezTo>
                <a:cubicBezTo>
                  <a:pt x="3229523" y="2609533"/>
                  <a:pt x="3230032" y="2608009"/>
                  <a:pt x="3230032" y="2606421"/>
                </a:cubicBezTo>
                <a:cubicBezTo>
                  <a:pt x="3230032" y="2605405"/>
                  <a:pt x="3229905" y="2604389"/>
                  <a:pt x="3229587" y="2603437"/>
                </a:cubicBezTo>
                <a:cubicBezTo>
                  <a:pt x="3229143" y="2602484"/>
                  <a:pt x="3228508" y="2601595"/>
                  <a:pt x="3227873" y="2600897"/>
                </a:cubicBezTo>
                <a:close/>
                <a:moveTo>
                  <a:pt x="3275688" y="3248025"/>
                </a:moveTo>
                <a:cubicBezTo>
                  <a:pt x="3274100" y="3248025"/>
                  <a:pt x="3272576" y="3248470"/>
                  <a:pt x="3271307" y="3249359"/>
                </a:cubicBezTo>
                <a:cubicBezTo>
                  <a:pt x="3270036" y="3250248"/>
                  <a:pt x="3268957" y="3251454"/>
                  <a:pt x="3268322" y="3252915"/>
                </a:cubicBezTo>
                <a:cubicBezTo>
                  <a:pt x="3267877" y="3254375"/>
                  <a:pt x="3267687" y="3255963"/>
                  <a:pt x="3267877" y="3257487"/>
                </a:cubicBezTo>
                <a:cubicBezTo>
                  <a:pt x="3268195" y="3259011"/>
                  <a:pt x="3268957" y="3260407"/>
                  <a:pt x="3270100" y="3261551"/>
                </a:cubicBezTo>
                <a:cubicBezTo>
                  <a:pt x="3271180" y="3262630"/>
                  <a:pt x="3272576" y="3263392"/>
                  <a:pt x="3274164" y="3263710"/>
                </a:cubicBezTo>
                <a:cubicBezTo>
                  <a:pt x="3275751" y="3264027"/>
                  <a:pt x="3277275" y="3263837"/>
                  <a:pt x="3278736" y="3263265"/>
                </a:cubicBezTo>
                <a:cubicBezTo>
                  <a:pt x="3280133" y="3262694"/>
                  <a:pt x="3281403" y="3261678"/>
                  <a:pt x="3282356" y="3260344"/>
                </a:cubicBezTo>
                <a:cubicBezTo>
                  <a:pt x="3283118" y="3259011"/>
                  <a:pt x="3283625" y="3257550"/>
                  <a:pt x="3283625" y="3255963"/>
                </a:cubicBezTo>
                <a:cubicBezTo>
                  <a:pt x="3283625" y="3253867"/>
                  <a:pt x="3282863" y="3251899"/>
                  <a:pt x="3281276" y="3250375"/>
                </a:cubicBezTo>
                <a:cubicBezTo>
                  <a:pt x="3279879" y="3248914"/>
                  <a:pt x="3277847" y="3248025"/>
                  <a:pt x="3275815" y="3248025"/>
                </a:cubicBezTo>
                <a:close/>
                <a:moveTo>
                  <a:pt x="3388400" y="2693607"/>
                </a:moveTo>
                <a:cubicBezTo>
                  <a:pt x="3387638" y="2692845"/>
                  <a:pt x="3386686" y="2692273"/>
                  <a:pt x="3385734" y="2691892"/>
                </a:cubicBezTo>
                <a:cubicBezTo>
                  <a:pt x="3384781" y="2691511"/>
                  <a:pt x="3383829" y="2691257"/>
                  <a:pt x="3382749" y="2691257"/>
                </a:cubicBezTo>
                <a:cubicBezTo>
                  <a:pt x="3381161" y="2691257"/>
                  <a:pt x="3379637" y="2691702"/>
                  <a:pt x="3378368" y="2692591"/>
                </a:cubicBezTo>
                <a:cubicBezTo>
                  <a:pt x="3377098" y="2693480"/>
                  <a:pt x="3376018" y="2694686"/>
                  <a:pt x="3375573" y="2696147"/>
                </a:cubicBezTo>
                <a:cubicBezTo>
                  <a:pt x="3374938" y="2697607"/>
                  <a:pt x="3374811" y="2699195"/>
                  <a:pt x="3375129" y="2700719"/>
                </a:cubicBezTo>
                <a:cubicBezTo>
                  <a:pt x="3375447" y="2702243"/>
                  <a:pt x="3376209" y="2703640"/>
                  <a:pt x="3377351" y="2704783"/>
                </a:cubicBezTo>
                <a:cubicBezTo>
                  <a:pt x="3378431" y="2705862"/>
                  <a:pt x="3379892" y="2706624"/>
                  <a:pt x="3381288" y="2706942"/>
                </a:cubicBezTo>
                <a:cubicBezTo>
                  <a:pt x="3382876" y="2707259"/>
                  <a:pt x="3384400" y="2707069"/>
                  <a:pt x="3385860" y="2706497"/>
                </a:cubicBezTo>
                <a:cubicBezTo>
                  <a:pt x="3387448" y="2705926"/>
                  <a:pt x="3388527" y="2704910"/>
                  <a:pt x="3389480" y="2703576"/>
                </a:cubicBezTo>
                <a:cubicBezTo>
                  <a:pt x="3390242" y="2702306"/>
                  <a:pt x="3390750" y="2700782"/>
                  <a:pt x="3390750" y="2699195"/>
                </a:cubicBezTo>
                <a:cubicBezTo>
                  <a:pt x="3390750" y="2698179"/>
                  <a:pt x="3390623" y="2697163"/>
                  <a:pt x="3390306" y="2696210"/>
                </a:cubicBezTo>
                <a:cubicBezTo>
                  <a:pt x="3389861" y="2695258"/>
                  <a:pt x="3389226" y="2694369"/>
                  <a:pt x="3388591" y="2693670"/>
                </a:cubicBezTo>
                <a:close/>
                <a:moveTo>
                  <a:pt x="3382749" y="2505710"/>
                </a:moveTo>
                <a:cubicBezTo>
                  <a:pt x="3381161" y="2505710"/>
                  <a:pt x="3379637" y="2506155"/>
                  <a:pt x="3378368" y="2507044"/>
                </a:cubicBezTo>
                <a:cubicBezTo>
                  <a:pt x="3377098" y="2507933"/>
                  <a:pt x="3376018" y="2509139"/>
                  <a:pt x="3375573" y="2510600"/>
                </a:cubicBezTo>
                <a:cubicBezTo>
                  <a:pt x="3374938" y="2512060"/>
                  <a:pt x="3374811" y="2513648"/>
                  <a:pt x="3375129" y="2515172"/>
                </a:cubicBezTo>
                <a:cubicBezTo>
                  <a:pt x="3375447" y="2516696"/>
                  <a:pt x="3376209" y="2518093"/>
                  <a:pt x="3377351" y="2519172"/>
                </a:cubicBezTo>
                <a:cubicBezTo>
                  <a:pt x="3378431" y="2520315"/>
                  <a:pt x="3379892" y="2521014"/>
                  <a:pt x="3381288" y="2521331"/>
                </a:cubicBezTo>
                <a:cubicBezTo>
                  <a:pt x="3382876" y="2521649"/>
                  <a:pt x="3384400" y="2521458"/>
                  <a:pt x="3385860" y="2520887"/>
                </a:cubicBezTo>
                <a:cubicBezTo>
                  <a:pt x="3387448" y="2520315"/>
                  <a:pt x="3388527" y="2519299"/>
                  <a:pt x="3389480" y="2517966"/>
                </a:cubicBezTo>
                <a:cubicBezTo>
                  <a:pt x="3390242" y="2516696"/>
                  <a:pt x="3390750" y="2515172"/>
                  <a:pt x="3390750" y="2513584"/>
                </a:cubicBezTo>
                <a:cubicBezTo>
                  <a:pt x="3390750" y="2511489"/>
                  <a:pt x="3389988" y="2509457"/>
                  <a:pt x="3388527" y="2507996"/>
                </a:cubicBezTo>
                <a:cubicBezTo>
                  <a:pt x="3386940" y="2506536"/>
                  <a:pt x="3384908" y="2505710"/>
                  <a:pt x="3382876" y="2505710"/>
                </a:cubicBezTo>
                <a:close/>
                <a:moveTo>
                  <a:pt x="3388400" y="2879154"/>
                </a:moveTo>
                <a:cubicBezTo>
                  <a:pt x="3387638" y="2878392"/>
                  <a:pt x="3386686" y="2877820"/>
                  <a:pt x="3385734" y="2877439"/>
                </a:cubicBezTo>
                <a:cubicBezTo>
                  <a:pt x="3384781" y="2877058"/>
                  <a:pt x="3383829" y="2876868"/>
                  <a:pt x="3382749" y="2876868"/>
                </a:cubicBezTo>
                <a:cubicBezTo>
                  <a:pt x="3381161" y="2876868"/>
                  <a:pt x="3379637" y="2877312"/>
                  <a:pt x="3378368" y="2878201"/>
                </a:cubicBezTo>
                <a:cubicBezTo>
                  <a:pt x="3377098" y="2879090"/>
                  <a:pt x="3376018" y="2880297"/>
                  <a:pt x="3375573" y="2881757"/>
                </a:cubicBezTo>
                <a:cubicBezTo>
                  <a:pt x="3374938" y="2883218"/>
                  <a:pt x="3374811" y="2884805"/>
                  <a:pt x="3375129" y="2886329"/>
                </a:cubicBezTo>
                <a:cubicBezTo>
                  <a:pt x="3375447" y="2887853"/>
                  <a:pt x="3376209" y="2889250"/>
                  <a:pt x="3377351" y="2890330"/>
                </a:cubicBezTo>
                <a:cubicBezTo>
                  <a:pt x="3378431" y="2891473"/>
                  <a:pt x="3379892" y="2892171"/>
                  <a:pt x="3381288" y="2892489"/>
                </a:cubicBezTo>
                <a:cubicBezTo>
                  <a:pt x="3382876" y="2892806"/>
                  <a:pt x="3384400" y="2892616"/>
                  <a:pt x="3385860" y="2892044"/>
                </a:cubicBezTo>
                <a:cubicBezTo>
                  <a:pt x="3387448" y="2891473"/>
                  <a:pt x="3388527" y="2890457"/>
                  <a:pt x="3389480" y="2889123"/>
                </a:cubicBezTo>
                <a:cubicBezTo>
                  <a:pt x="3390242" y="2887853"/>
                  <a:pt x="3390750" y="2886329"/>
                  <a:pt x="3390750" y="2884742"/>
                </a:cubicBezTo>
                <a:cubicBezTo>
                  <a:pt x="3390750" y="2883726"/>
                  <a:pt x="3390623" y="2882646"/>
                  <a:pt x="3390306" y="2881694"/>
                </a:cubicBezTo>
                <a:cubicBezTo>
                  <a:pt x="3389861" y="2880741"/>
                  <a:pt x="3389226" y="2879852"/>
                  <a:pt x="3388591" y="2879154"/>
                </a:cubicBezTo>
                <a:close/>
                <a:moveTo>
                  <a:pt x="3388400" y="3250311"/>
                </a:moveTo>
                <a:cubicBezTo>
                  <a:pt x="3387638" y="3249549"/>
                  <a:pt x="3386686" y="3248978"/>
                  <a:pt x="3385734" y="3248597"/>
                </a:cubicBezTo>
                <a:cubicBezTo>
                  <a:pt x="3384781" y="3248216"/>
                  <a:pt x="3383829" y="3247962"/>
                  <a:pt x="3382749" y="3247962"/>
                </a:cubicBezTo>
                <a:cubicBezTo>
                  <a:pt x="3381161" y="3247962"/>
                  <a:pt x="3379637" y="3248406"/>
                  <a:pt x="3378368" y="3249295"/>
                </a:cubicBezTo>
                <a:cubicBezTo>
                  <a:pt x="3377098" y="3250184"/>
                  <a:pt x="3376018" y="3251391"/>
                  <a:pt x="3375573" y="3252851"/>
                </a:cubicBezTo>
                <a:cubicBezTo>
                  <a:pt x="3374938" y="3254312"/>
                  <a:pt x="3374811" y="3255899"/>
                  <a:pt x="3375129" y="3257423"/>
                </a:cubicBezTo>
                <a:cubicBezTo>
                  <a:pt x="3375447" y="3258947"/>
                  <a:pt x="3376209" y="3260344"/>
                  <a:pt x="3377351" y="3261487"/>
                </a:cubicBezTo>
                <a:cubicBezTo>
                  <a:pt x="3378431" y="3262567"/>
                  <a:pt x="3379892" y="3263329"/>
                  <a:pt x="3381288" y="3263646"/>
                </a:cubicBezTo>
                <a:cubicBezTo>
                  <a:pt x="3382876" y="3263963"/>
                  <a:pt x="3384400" y="3263773"/>
                  <a:pt x="3385860" y="3263201"/>
                </a:cubicBezTo>
                <a:cubicBezTo>
                  <a:pt x="3387448" y="3262630"/>
                  <a:pt x="3388527" y="3261614"/>
                  <a:pt x="3389480" y="3260281"/>
                </a:cubicBezTo>
                <a:cubicBezTo>
                  <a:pt x="3390242" y="3258947"/>
                  <a:pt x="3390750" y="3257487"/>
                  <a:pt x="3390750" y="3255899"/>
                </a:cubicBezTo>
                <a:cubicBezTo>
                  <a:pt x="3390750" y="3254883"/>
                  <a:pt x="3390623" y="3253867"/>
                  <a:pt x="3390306" y="3252915"/>
                </a:cubicBezTo>
                <a:cubicBezTo>
                  <a:pt x="3389861" y="3251962"/>
                  <a:pt x="3389226" y="3251073"/>
                  <a:pt x="3388591" y="3250375"/>
                </a:cubicBezTo>
                <a:close/>
                <a:moveTo>
                  <a:pt x="3061312" y="3062415"/>
                </a:moveTo>
                <a:cubicBezTo>
                  <a:pt x="3059724" y="3062415"/>
                  <a:pt x="3058200" y="3062859"/>
                  <a:pt x="3056931" y="3063748"/>
                </a:cubicBezTo>
                <a:cubicBezTo>
                  <a:pt x="3055660" y="3064637"/>
                  <a:pt x="3054581" y="3065844"/>
                  <a:pt x="3054136" y="3067304"/>
                </a:cubicBezTo>
                <a:cubicBezTo>
                  <a:pt x="3053501" y="3068765"/>
                  <a:pt x="3053374" y="3070352"/>
                  <a:pt x="3053692" y="3071876"/>
                </a:cubicBezTo>
                <a:cubicBezTo>
                  <a:pt x="3054010" y="3073400"/>
                  <a:pt x="3054772" y="3074797"/>
                  <a:pt x="3055914" y="3075877"/>
                </a:cubicBezTo>
                <a:cubicBezTo>
                  <a:pt x="3056994" y="3077020"/>
                  <a:pt x="3058455" y="3077718"/>
                  <a:pt x="3059851" y="3078036"/>
                </a:cubicBezTo>
                <a:cubicBezTo>
                  <a:pt x="3061439" y="3078353"/>
                  <a:pt x="3062963" y="3078163"/>
                  <a:pt x="3064423" y="3077591"/>
                </a:cubicBezTo>
                <a:cubicBezTo>
                  <a:pt x="3066011" y="3077020"/>
                  <a:pt x="3067090" y="3076004"/>
                  <a:pt x="3068043" y="3074670"/>
                </a:cubicBezTo>
                <a:cubicBezTo>
                  <a:pt x="3068805" y="3073400"/>
                  <a:pt x="3069313" y="3071876"/>
                  <a:pt x="3069313" y="3070289"/>
                </a:cubicBezTo>
                <a:cubicBezTo>
                  <a:pt x="3069313" y="3068193"/>
                  <a:pt x="3068551" y="3066225"/>
                  <a:pt x="3067090" y="3064701"/>
                </a:cubicBezTo>
                <a:cubicBezTo>
                  <a:pt x="3065503" y="3063240"/>
                  <a:pt x="3063471" y="3062415"/>
                  <a:pt x="3061439" y="3062415"/>
                </a:cubicBezTo>
                <a:close/>
                <a:moveTo>
                  <a:pt x="3388400" y="2322386"/>
                </a:moveTo>
                <a:cubicBezTo>
                  <a:pt x="3387638" y="2321687"/>
                  <a:pt x="3386686" y="2321116"/>
                  <a:pt x="3385734" y="2320671"/>
                </a:cubicBezTo>
                <a:cubicBezTo>
                  <a:pt x="3384781" y="2320290"/>
                  <a:pt x="3383829" y="2320100"/>
                  <a:pt x="3382749" y="2320100"/>
                </a:cubicBezTo>
                <a:cubicBezTo>
                  <a:pt x="3381161" y="2320100"/>
                  <a:pt x="3379637" y="2320544"/>
                  <a:pt x="3378368" y="2321433"/>
                </a:cubicBezTo>
                <a:cubicBezTo>
                  <a:pt x="3377098" y="2322322"/>
                  <a:pt x="3376018" y="2323529"/>
                  <a:pt x="3375573" y="2324989"/>
                </a:cubicBezTo>
                <a:cubicBezTo>
                  <a:pt x="3374938" y="2326450"/>
                  <a:pt x="3374811" y="2328037"/>
                  <a:pt x="3375129" y="2329561"/>
                </a:cubicBezTo>
                <a:cubicBezTo>
                  <a:pt x="3375447" y="2331085"/>
                  <a:pt x="3376209" y="2332482"/>
                  <a:pt x="3377351" y="2333562"/>
                </a:cubicBezTo>
                <a:cubicBezTo>
                  <a:pt x="3378431" y="2334705"/>
                  <a:pt x="3379892" y="2335403"/>
                  <a:pt x="3381288" y="2335721"/>
                </a:cubicBezTo>
                <a:cubicBezTo>
                  <a:pt x="3382876" y="2336038"/>
                  <a:pt x="3384400" y="2335848"/>
                  <a:pt x="3385860" y="2335276"/>
                </a:cubicBezTo>
                <a:cubicBezTo>
                  <a:pt x="3387448" y="2334641"/>
                  <a:pt x="3388527" y="2333689"/>
                  <a:pt x="3389480" y="2332355"/>
                </a:cubicBezTo>
                <a:cubicBezTo>
                  <a:pt x="3390242" y="2331085"/>
                  <a:pt x="3390750" y="2329561"/>
                  <a:pt x="3390750" y="2327974"/>
                </a:cubicBezTo>
                <a:cubicBezTo>
                  <a:pt x="3390750" y="2326958"/>
                  <a:pt x="3390623" y="2325942"/>
                  <a:pt x="3390306" y="2324989"/>
                </a:cubicBezTo>
                <a:cubicBezTo>
                  <a:pt x="3389861" y="2324037"/>
                  <a:pt x="3389226" y="2323148"/>
                  <a:pt x="3388591" y="2322449"/>
                </a:cubicBezTo>
                <a:close/>
                <a:moveTo>
                  <a:pt x="3382749" y="3062415"/>
                </a:moveTo>
                <a:cubicBezTo>
                  <a:pt x="3381161" y="3062415"/>
                  <a:pt x="3379637" y="3062859"/>
                  <a:pt x="3378368" y="3063748"/>
                </a:cubicBezTo>
                <a:cubicBezTo>
                  <a:pt x="3377098" y="3064637"/>
                  <a:pt x="3376018" y="3065844"/>
                  <a:pt x="3375573" y="3067304"/>
                </a:cubicBezTo>
                <a:cubicBezTo>
                  <a:pt x="3374938" y="3068765"/>
                  <a:pt x="3374811" y="3070352"/>
                  <a:pt x="3375129" y="3071876"/>
                </a:cubicBezTo>
                <a:cubicBezTo>
                  <a:pt x="3375447" y="3073400"/>
                  <a:pt x="3376209" y="3074797"/>
                  <a:pt x="3377351" y="3075877"/>
                </a:cubicBezTo>
                <a:cubicBezTo>
                  <a:pt x="3378431" y="3077020"/>
                  <a:pt x="3379892" y="3077718"/>
                  <a:pt x="3381288" y="3078036"/>
                </a:cubicBezTo>
                <a:cubicBezTo>
                  <a:pt x="3382876" y="3078353"/>
                  <a:pt x="3384400" y="3078163"/>
                  <a:pt x="3385860" y="3077591"/>
                </a:cubicBezTo>
                <a:cubicBezTo>
                  <a:pt x="3387448" y="3077020"/>
                  <a:pt x="3388527" y="3076004"/>
                  <a:pt x="3389480" y="3074670"/>
                </a:cubicBezTo>
                <a:cubicBezTo>
                  <a:pt x="3390242" y="3073400"/>
                  <a:pt x="3390750" y="3071876"/>
                  <a:pt x="3390750" y="3070289"/>
                </a:cubicBezTo>
                <a:cubicBezTo>
                  <a:pt x="3390750" y="3068193"/>
                  <a:pt x="3389988" y="3066225"/>
                  <a:pt x="3388527" y="3064701"/>
                </a:cubicBezTo>
                <a:cubicBezTo>
                  <a:pt x="3386940" y="3063240"/>
                  <a:pt x="3384908" y="3062415"/>
                  <a:pt x="3382876" y="3062415"/>
                </a:cubicBezTo>
                <a:close/>
                <a:moveTo>
                  <a:pt x="2316838" y="2879154"/>
                </a:moveTo>
                <a:cubicBezTo>
                  <a:pt x="2316203" y="2878392"/>
                  <a:pt x="2315250" y="2877820"/>
                  <a:pt x="2314361" y="2877439"/>
                </a:cubicBezTo>
                <a:cubicBezTo>
                  <a:pt x="2313409" y="2877058"/>
                  <a:pt x="2312330" y="2876868"/>
                  <a:pt x="2311377" y="2876868"/>
                </a:cubicBezTo>
                <a:cubicBezTo>
                  <a:pt x="2309789" y="2876868"/>
                  <a:pt x="2308265" y="2877312"/>
                  <a:pt x="2306996" y="2878201"/>
                </a:cubicBezTo>
                <a:cubicBezTo>
                  <a:pt x="2305725" y="2879090"/>
                  <a:pt x="2304646" y="2880297"/>
                  <a:pt x="2304011" y="2881757"/>
                </a:cubicBezTo>
                <a:cubicBezTo>
                  <a:pt x="2303567" y="2883218"/>
                  <a:pt x="2303376" y="2884805"/>
                  <a:pt x="2303567" y="2886329"/>
                </a:cubicBezTo>
                <a:cubicBezTo>
                  <a:pt x="2303884" y="2887853"/>
                  <a:pt x="2304646" y="2889250"/>
                  <a:pt x="2305789" y="2890330"/>
                </a:cubicBezTo>
                <a:cubicBezTo>
                  <a:pt x="2306869" y="2891473"/>
                  <a:pt x="2308265" y="2892171"/>
                  <a:pt x="2309853" y="2892489"/>
                </a:cubicBezTo>
                <a:cubicBezTo>
                  <a:pt x="2311440" y="2892806"/>
                  <a:pt x="2312964" y="2892616"/>
                  <a:pt x="2314425" y="2892044"/>
                </a:cubicBezTo>
                <a:cubicBezTo>
                  <a:pt x="2315822" y="2891473"/>
                  <a:pt x="2317092" y="2890457"/>
                  <a:pt x="2318045" y="2889123"/>
                </a:cubicBezTo>
                <a:cubicBezTo>
                  <a:pt x="2318807" y="2887853"/>
                  <a:pt x="2319314" y="2886329"/>
                  <a:pt x="2319314" y="2884742"/>
                </a:cubicBezTo>
                <a:cubicBezTo>
                  <a:pt x="2319314" y="2883726"/>
                  <a:pt x="2319187" y="2882646"/>
                  <a:pt x="2318680" y="2881694"/>
                </a:cubicBezTo>
                <a:cubicBezTo>
                  <a:pt x="2318362" y="2880741"/>
                  <a:pt x="2317727" y="2879852"/>
                  <a:pt x="2316965" y="2879154"/>
                </a:cubicBezTo>
                <a:close/>
                <a:moveTo>
                  <a:pt x="2311377" y="3062415"/>
                </a:moveTo>
                <a:cubicBezTo>
                  <a:pt x="2309789" y="3062415"/>
                  <a:pt x="2308265" y="3062859"/>
                  <a:pt x="2306996" y="3063748"/>
                </a:cubicBezTo>
                <a:cubicBezTo>
                  <a:pt x="2305725" y="3064637"/>
                  <a:pt x="2304646" y="3065844"/>
                  <a:pt x="2304011" y="3067304"/>
                </a:cubicBezTo>
                <a:cubicBezTo>
                  <a:pt x="2303567" y="3068765"/>
                  <a:pt x="2303376" y="3070352"/>
                  <a:pt x="2303567" y="3071876"/>
                </a:cubicBezTo>
                <a:cubicBezTo>
                  <a:pt x="2303884" y="3073400"/>
                  <a:pt x="2304646" y="3074797"/>
                  <a:pt x="2305789" y="3075877"/>
                </a:cubicBezTo>
                <a:cubicBezTo>
                  <a:pt x="2306869" y="3077020"/>
                  <a:pt x="2308265" y="3077718"/>
                  <a:pt x="2309853" y="3078036"/>
                </a:cubicBezTo>
                <a:cubicBezTo>
                  <a:pt x="2311440" y="3078353"/>
                  <a:pt x="2312964" y="3078163"/>
                  <a:pt x="2314425" y="3077591"/>
                </a:cubicBezTo>
                <a:cubicBezTo>
                  <a:pt x="2315822" y="3077020"/>
                  <a:pt x="2317092" y="3076004"/>
                  <a:pt x="2318045" y="3074670"/>
                </a:cubicBezTo>
                <a:cubicBezTo>
                  <a:pt x="2318807" y="3073400"/>
                  <a:pt x="2319314" y="3071876"/>
                  <a:pt x="2319314" y="3070289"/>
                </a:cubicBezTo>
                <a:cubicBezTo>
                  <a:pt x="2319314" y="3068193"/>
                  <a:pt x="2318552" y="3066225"/>
                  <a:pt x="2316965" y="3064701"/>
                </a:cubicBezTo>
                <a:cubicBezTo>
                  <a:pt x="2315568" y="3063240"/>
                  <a:pt x="2313536" y="3062415"/>
                  <a:pt x="2311504" y="3062415"/>
                </a:cubicBezTo>
                <a:close/>
                <a:moveTo>
                  <a:pt x="2311377" y="3247962"/>
                </a:moveTo>
                <a:cubicBezTo>
                  <a:pt x="2309789" y="3247962"/>
                  <a:pt x="2308265" y="3248406"/>
                  <a:pt x="2306996" y="3249295"/>
                </a:cubicBezTo>
                <a:cubicBezTo>
                  <a:pt x="2305725" y="3250184"/>
                  <a:pt x="2304646" y="3251391"/>
                  <a:pt x="2304011" y="3252851"/>
                </a:cubicBezTo>
                <a:cubicBezTo>
                  <a:pt x="2303567" y="3254312"/>
                  <a:pt x="2303376" y="3255899"/>
                  <a:pt x="2303567" y="3257423"/>
                </a:cubicBezTo>
                <a:cubicBezTo>
                  <a:pt x="2303884" y="3258947"/>
                  <a:pt x="2304646" y="3260344"/>
                  <a:pt x="2305789" y="3261487"/>
                </a:cubicBezTo>
                <a:cubicBezTo>
                  <a:pt x="2306869" y="3262567"/>
                  <a:pt x="2308265" y="3263329"/>
                  <a:pt x="2309853" y="3263646"/>
                </a:cubicBezTo>
                <a:cubicBezTo>
                  <a:pt x="2311440" y="3263963"/>
                  <a:pt x="2312964" y="3263773"/>
                  <a:pt x="2314425" y="3263201"/>
                </a:cubicBezTo>
                <a:cubicBezTo>
                  <a:pt x="2315822" y="3262630"/>
                  <a:pt x="2317092" y="3261614"/>
                  <a:pt x="2318045" y="3260281"/>
                </a:cubicBezTo>
                <a:cubicBezTo>
                  <a:pt x="2318807" y="3258947"/>
                  <a:pt x="2319314" y="3257487"/>
                  <a:pt x="2319314" y="3255899"/>
                </a:cubicBezTo>
                <a:cubicBezTo>
                  <a:pt x="2319314" y="3253804"/>
                  <a:pt x="2318552" y="3251835"/>
                  <a:pt x="2316965" y="3250311"/>
                </a:cubicBezTo>
                <a:cubicBezTo>
                  <a:pt x="2315568" y="3248851"/>
                  <a:pt x="2313536" y="3247962"/>
                  <a:pt x="2311504" y="3247962"/>
                </a:cubicBezTo>
                <a:close/>
                <a:moveTo>
                  <a:pt x="2311377" y="2691194"/>
                </a:moveTo>
                <a:cubicBezTo>
                  <a:pt x="2309789" y="2691194"/>
                  <a:pt x="2308265" y="2691638"/>
                  <a:pt x="2306996" y="2692527"/>
                </a:cubicBezTo>
                <a:cubicBezTo>
                  <a:pt x="2305725" y="2693416"/>
                  <a:pt x="2304646" y="2694623"/>
                  <a:pt x="2304011" y="2696083"/>
                </a:cubicBezTo>
                <a:cubicBezTo>
                  <a:pt x="2303567" y="2697544"/>
                  <a:pt x="2303376" y="2699131"/>
                  <a:pt x="2303567" y="2700655"/>
                </a:cubicBezTo>
                <a:cubicBezTo>
                  <a:pt x="2303884" y="2702179"/>
                  <a:pt x="2304646" y="2703576"/>
                  <a:pt x="2305789" y="2704719"/>
                </a:cubicBezTo>
                <a:cubicBezTo>
                  <a:pt x="2306869" y="2705799"/>
                  <a:pt x="2308265" y="2706561"/>
                  <a:pt x="2309853" y="2706878"/>
                </a:cubicBezTo>
                <a:cubicBezTo>
                  <a:pt x="2311440" y="2707196"/>
                  <a:pt x="2312964" y="2707005"/>
                  <a:pt x="2314425" y="2706434"/>
                </a:cubicBezTo>
                <a:cubicBezTo>
                  <a:pt x="2315822" y="2705862"/>
                  <a:pt x="2317092" y="2704846"/>
                  <a:pt x="2318045" y="2703513"/>
                </a:cubicBezTo>
                <a:cubicBezTo>
                  <a:pt x="2318807" y="2702243"/>
                  <a:pt x="2319314" y="2700719"/>
                  <a:pt x="2319314" y="2699131"/>
                </a:cubicBezTo>
                <a:cubicBezTo>
                  <a:pt x="2319314" y="2697036"/>
                  <a:pt x="2318552" y="2695067"/>
                  <a:pt x="2316965" y="2693543"/>
                </a:cubicBezTo>
                <a:cubicBezTo>
                  <a:pt x="2315568" y="2692083"/>
                  <a:pt x="2313536" y="2691194"/>
                  <a:pt x="2311504" y="2691194"/>
                </a:cubicBezTo>
                <a:close/>
                <a:moveTo>
                  <a:pt x="2316838" y="2322322"/>
                </a:moveTo>
                <a:cubicBezTo>
                  <a:pt x="2316203" y="2321624"/>
                  <a:pt x="2315250" y="2321052"/>
                  <a:pt x="2314361" y="2320608"/>
                </a:cubicBezTo>
                <a:cubicBezTo>
                  <a:pt x="2313409" y="2320227"/>
                  <a:pt x="2312330" y="2320036"/>
                  <a:pt x="2311377" y="2320036"/>
                </a:cubicBezTo>
                <a:cubicBezTo>
                  <a:pt x="2309789" y="2320036"/>
                  <a:pt x="2308265" y="2320481"/>
                  <a:pt x="2306996" y="2321370"/>
                </a:cubicBezTo>
                <a:cubicBezTo>
                  <a:pt x="2305725" y="2322259"/>
                  <a:pt x="2304646" y="2323465"/>
                  <a:pt x="2304011" y="2324926"/>
                </a:cubicBezTo>
                <a:cubicBezTo>
                  <a:pt x="2303567" y="2326323"/>
                  <a:pt x="2303376" y="2327910"/>
                  <a:pt x="2303567" y="2329498"/>
                </a:cubicBezTo>
                <a:cubicBezTo>
                  <a:pt x="2303884" y="2331022"/>
                  <a:pt x="2304646" y="2332419"/>
                  <a:pt x="2305789" y="2333498"/>
                </a:cubicBezTo>
                <a:cubicBezTo>
                  <a:pt x="2306869" y="2334641"/>
                  <a:pt x="2308265" y="2335340"/>
                  <a:pt x="2309853" y="2335657"/>
                </a:cubicBezTo>
                <a:cubicBezTo>
                  <a:pt x="2311440" y="2335975"/>
                  <a:pt x="2312964" y="2335784"/>
                  <a:pt x="2314425" y="2335213"/>
                </a:cubicBezTo>
                <a:cubicBezTo>
                  <a:pt x="2315822" y="2334578"/>
                  <a:pt x="2317092" y="2333625"/>
                  <a:pt x="2318045" y="2332292"/>
                </a:cubicBezTo>
                <a:cubicBezTo>
                  <a:pt x="2318807" y="2331022"/>
                  <a:pt x="2319314" y="2329498"/>
                  <a:pt x="2319314" y="2327910"/>
                </a:cubicBezTo>
                <a:cubicBezTo>
                  <a:pt x="2319314" y="2326894"/>
                  <a:pt x="2319187" y="2325878"/>
                  <a:pt x="2318680" y="2324926"/>
                </a:cubicBezTo>
                <a:cubicBezTo>
                  <a:pt x="2318362" y="2323973"/>
                  <a:pt x="2317727" y="2323084"/>
                  <a:pt x="2316965" y="2322386"/>
                </a:cubicBezTo>
                <a:close/>
                <a:moveTo>
                  <a:pt x="2311377" y="2505583"/>
                </a:moveTo>
                <a:cubicBezTo>
                  <a:pt x="2309789" y="2505583"/>
                  <a:pt x="2308265" y="2506028"/>
                  <a:pt x="2306996" y="2506917"/>
                </a:cubicBezTo>
                <a:cubicBezTo>
                  <a:pt x="2305725" y="2507806"/>
                  <a:pt x="2304646" y="2509012"/>
                  <a:pt x="2304011" y="2510473"/>
                </a:cubicBezTo>
                <a:cubicBezTo>
                  <a:pt x="2303567" y="2511933"/>
                  <a:pt x="2303376" y="2513521"/>
                  <a:pt x="2303567" y="2515045"/>
                </a:cubicBezTo>
                <a:cubicBezTo>
                  <a:pt x="2303884" y="2516569"/>
                  <a:pt x="2304646" y="2517966"/>
                  <a:pt x="2305789" y="2519045"/>
                </a:cubicBezTo>
                <a:cubicBezTo>
                  <a:pt x="2306869" y="2520188"/>
                  <a:pt x="2308265" y="2520887"/>
                  <a:pt x="2309853" y="2521204"/>
                </a:cubicBezTo>
                <a:cubicBezTo>
                  <a:pt x="2311440" y="2521522"/>
                  <a:pt x="2312964" y="2521331"/>
                  <a:pt x="2314425" y="2520760"/>
                </a:cubicBezTo>
                <a:cubicBezTo>
                  <a:pt x="2315822" y="2520188"/>
                  <a:pt x="2317092" y="2519172"/>
                  <a:pt x="2318045" y="2517839"/>
                </a:cubicBezTo>
                <a:cubicBezTo>
                  <a:pt x="2318807" y="2516569"/>
                  <a:pt x="2319314" y="2515045"/>
                  <a:pt x="2319314" y="2513457"/>
                </a:cubicBezTo>
                <a:cubicBezTo>
                  <a:pt x="2319314" y="2511362"/>
                  <a:pt x="2318552" y="2509330"/>
                  <a:pt x="2316965" y="2507869"/>
                </a:cubicBezTo>
                <a:cubicBezTo>
                  <a:pt x="2315568" y="2506409"/>
                  <a:pt x="2313536" y="2505583"/>
                  <a:pt x="2311504" y="2505583"/>
                </a:cubicBezTo>
                <a:close/>
                <a:moveTo>
                  <a:pt x="3007718" y="2783967"/>
                </a:moveTo>
                <a:cubicBezTo>
                  <a:pt x="3006131" y="2783967"/>
                  <a:pt x="3004734" y="2784412"/>
                  <a:pt x="3003336" y="2785301"/>
                </a:cubicBezTo>
                <a:cubicBezTo>
                  <a:pt x="3002067" y="2786190"/>
                  <a:pt x="3001114" y="2787396"/>
                  <a:pt x="3000543" y="2788857"/>
                </a:cubicBezTo>
                <a:cubicBezTo>
                  <a:pt x="2999908" y="2790317"/>
                  <a:pt x="2999781" y="2791905"/>
                  <a:pt x="3000098" y="2793429"/>
                </a:cubicBezTo>
                <a:cubicBezTo>
                  <a:pt x="3000415" y="2794953"/>
                  <a:pt x="3001177" y="2796350"/>
                  <a:pt x="3002321" y="2797493"/>
                </a:cubicBezTo>
                <a:cubicBezTo>
                  <a:pt x="3003400" y="2798572"/>
                  <a:pt x="3004797" y="2799334"/>
                  <a:pt x="3006385" y="2799652"/>
                </a:cubicBezTo>
                <a:cubicBezTo>
                  <a:pt x="3007782" y="2799969"/>
                  <a:pt x="3009369" y="2799779"/>
                  <a:pt x="3010957" y="2799207"/>
                </a:cubicBezTo>
                <a:cubicBezTo>
                  <a:pt x="3012354" y="2798636"/>
                  <a:pt x="3013623" y="2797620"/>
                  <a:pt x="3014385" y="2796286"/>
                </a:cubicBezTo>
                <a:cubicBezTo>
                  <a:pt x="3015338" y="2795016"/>
                  <a:pt x="3015783" y="2793492"/>
                  <a:pt x="3015783" y="2791905"/>
                </a:cubicBezTo>
                <a:cubicBezTo>
                  <a:pt x="3015783" y="2789809"/>
                  <a:pt x="3014830" y="2787841"/>
                  <a:pt x="3013433" y="2786317"/>
                </a:cubicBezTo>
                <a:cubicBezTo>
                  <a:pt x="3012036" y="2784856"/>
                  <a:pt x="3010004" y="2783967"/>
                  <a:pt x="3007782" y="2783967"/>
                </a:cubicBezTo>
                <a:close/>
                <a:moveTo>
                  <a:pt x="3329155" y="2227199"/>
                </a:moveTo>
                <a:cubicBezTo>
                  <a:pt x="3327568" y="2227199"/>
                  <a:pt x="3326171" y="2227644"/>
                  <a:pt x="3324773" y="2228533"/>
                </a:cubicBezTo>
                <a:cubicBezTo>
                  <a:pt x="3323504" y="2229422"/>
                  <a:pt x="3322551" y="2230628"/>
                  <a:pt x="3321980" y="2232089"/>
                </a:cubicBezTo>
                <a:cubicBezTo>
                  <a:pt x="3321345" y="2233549"/>
                  <a:pt x="3321218" y="2235137"/>
                  <a:pt x="3321535" y="2236661"/>
                </a:cubicBezTo>
                <a:cubicBezTo>
                  <a:pt x="3321852" y="2238185"/>
                  <a:pt x="3322614" y="2239582"/>
                  <a:pt x="3323758" y="2240725"/>
                </a:cubicBezTo>
                <a:cubicBezTo>
                  <a:pt x="3324837" y="2241804"/>
                  <a:pt x="3326234" y="2242566"/>
                  <a:pt x="3327822" y="2242884"/>
                </a:cubicBezTo>
                <a:cubicBezTo>
                  <a:pt x="3329219" y="2243201"/>
                  <a:pt x="3330806" y="2243011"/>
                  <a:pt x="3332394" y="2242439"/>
                </a:cubicBezTo>
                <a:cubicBezTo>
                  <a:pt x="3333790" y="2241868"/>
                  <a:pt x="3335060" y="2240852"/>
                  <a:pt x="3335823" y="2239518"/>
                </a:cubicBezTo>
                <a:cubicBezTo>
                  <a:pt x="3336775" y="2238248"/>
                  <a:pt x="3337220" y="2236724"/>
                  <a:pt x="3337220" y="2235137"/>
                </a:cubicBezTo>
                <a:cubicBezTo>
                  <a:pt x="3337220" y="2233041"/>
                  <a:pt x="3336267" y="2231073"/>
                  <a:pt x="3334870" y="2229549"/>
                </a:cubicBezTo>
                <a:cubicBezTo>
                  <a:pt x="3333473" y="2228088"/>
                  <a:pt x="3331441" y="2227199"/>
                  <a:pt x="3329219" y="2227199"/>
                </a:cubicBezTo>
                <a:close/>
                <a:moveTo>
                  <a:pt x="3329155" y="2783967"/>
                </a:moveTo>
                <a:cubicBezTo>
                  <a:pt x="3327568" y="2783967"/>
                  <a:pt x="3326171" y="2784412"/>
                  <a:pt x="3324773" y="2785301"/>
                </a:cubicBezTo>
                <a:cubicBezTo>
                  <a:pt x="3323504" y="2786190"/>
                  <a:pt x="3322551" y="2787396"/>
                  <a:pt x="3321980" y="2788857"/>
                </a:cubicBezTo>
                <a:cubicBezTo>
                  <a:pt x="3321345" y="2790317"/>
                  <a:pt x="3321218" y="2791905"/>
                  <a:pt x="3321535" y="2793429"/>
                </a:cubicBezTo>
                <a:cubicBezTo>
                  <a:pt x="3321852" y="2794953"/>
                  <a:pt x="3322614" y="2796350"/>
                  <a:pt x="3323758" y="2797493"/>
                </a:cubicBezTo>
                <a:cubicBezTo>
                  <a:pt x="3324837" y="2798572"/>
                  <a:pt x="3326234" y="2799334"/>
                  <a:pt x="3327822" y="2799652"/>
                </a:cubicBezTo>
                <a:cubicBezTo>
                  <a:pt x="3329219" y="2799969"/>
                  <a:pt x="3330806" y="2799779"/>
                  <a:pt x="3332394" y="2799207"/>
                </a:cubicBezTo>
                <a:cubicBezTo>
                  <a:pt x="3333790" y="2798636"/>
                  <a:pt x="3335060" y="2797620"/>
                  <a:pt x="3335823" y="2796286"/>
                </a:cubicBezTo>
                <a:cubicBezTo>
                  <a:pt x="3336775" y="2795016"/>
                  <a:pt x="3337220" y="2793492"/>
                  <a:pt x="3337220" y="2791905"/>
                </a:cubicBezTo>
                <a:cubicBezTo>
                  <a:pt x="3337220" y="2789809"/>
                  <a:pt x="3336267" y="2787841"/>
                  <a:pt x="3334870" y="2786317"/>
                </a:cubicBezTo>
                <a:cubicBezTo>
                  <a:pt x="3333473" y="2784856"/>
                  <a:pt x="3331441" y="2783967"/>
                  <a:pt x="3329219" y="2783967"/>
                </a:cubicBezTo>
                <a:close/>
                <a:moveTo>
                  <a:pt x="3013370" y="2971864"/>
                </a:moveTo>
                <a:cubicBezTo>
                  <a:pt x="3012608" y="2971165"/>
                  <a:pt x="3011782" y="2970530"/>
                  <a:pt x="3010893" y="2970149"/>
                </a:cubicBezTo>
                <a:cubicBezTo>
                  <a:pt x="3009940" y="2969768"/>
                  <a:pt x="3008861" y="2969578"/>
                  <a:pt x="3007782" y="2969578"/>
                </a:cubicBezTo>
                <a:cubicBezTo>
                  <a:pt x="3006194" y="2969578"/>
                  <a:pt x="3004797" y="2970022"/>
                  <a:pt x="3003527" y="2970911"/>
                </a:cubicBezTo>
                <a:cubicBezTo>
                  <a:pt x="3002130" y="2971800"/>
                  <a:pt x="3001177" y="2973007"/>
                  <a:pt x="3000543" y="2974467"/>
                </a:cubicBezTo>
                <a:cubicBezTo>
                  <a:pt x="2999908" y="2975928"/>
                  <a:pt x="2999781" y="2977515"/>
                  <a:pt x="3000098" y="2979039"/>
                </a:cubicBezTo>
                <a:cubicBezTo>
                  <a:pt x="3000415" y="2980563"/>
                  <a:pt x="3001177" y="2981960"/>
                  <a:pt x="3002321" y="2983040"/>
                </a:cubicBezTo>
                <a:cubicBezTo>
                  <a:pt x="3003400" y="2984183"/>
                  <a:pt x="3004797" y="2984881"/>
                  <a:pt x="3006385" y="2985199"/>
                </a:cubicBezTo>
                <a:cubicBezTo>
                  <a:pt x="3007782" y="2985516"/>
                  <a:pt x="3009369" y="2985326"/>
                  <a:pt x="3010957" y="2984754"/>
                </a:cubicBezTo>
                <a:cubicBezTo>
                  <a:pt x="3012354" y="2984183"/>
                  <a:pt x="3013623" y="2983167"/>
                  <a:pt x="3014385" y="2981833"/>
                </a:cubicBezTo>
                <a:cubicBezTo>
                  <a:pt x="3015338" y="2980563"/>
                  <a:pt x="3015783" y="2979039"/>
                  <a:pt x="3015783" y="2977452"/>
                </a:cubicBezTo>
                <a:cubicBezTo>
                  <a:pt x="3015783" y="2976436"/>
                  <a:pt x="3015465" y="2975356"/>
                  <a:pt x="3015148" y="2974404"/>
                </a:cubicBezTo>
                <a:cubicBezTo>
                  <a:pt x="3014703" y="2973451"/>
                  <a:pt x="3014195" y="2972562"/>
                  <a:pt x="3013433" y="2971864"/>
                </a:cubicBezTo>
                <a:close/>
                <a:moveTo>
                  <a:pt x="3013370" y="3157474"/>
                </a:moveTo>
                <a:cubicBezTo>
                  <a:pt x="3012608" y="3156712"/>
                  <a:pt x="3011782" y="3156141"/>
                  <a:pt x="3010893" y="3155760"/>
                </a:cubicBezTo>
                <a:cubicBezTo>
                  <a:pt x="3009940" y="3155379"/>
                  <a:pt x="3008861" y="3155125"/>
                  <a:pt x="3007782" y="3155125"/>
                </a:cubicBezTo>
                <a:cubicBezTo>
                  <a:pt x="3006194" y="3155125"/>
                  <a:pt x="3004797" y="3155569"/>
                  <a:pt x="3003527" y="3156458"/>
                </a:cubicBezTo>
                <a:cubicBezTo>
                  <a:pt x="3002130" y="3157347"/>
                  <a:pt x="3001177" y="3158554"/>
                  <a:pt x="3000543" y="3160014"/>
                </a:cubicBezTo>
                <a:cubicBezTo>
                  <a:pt x="2999908" y="3161475"/>
                  <a:pt x="2999781" y="3163062"/>
                  <a:pt x="3000098" y="3164586"/>
                </a:cubicBezTo>
                <a:cubicBezTo>
                  <a:pt x="3000415" y="3166110"/>
                  <a:pt x="3001177" y="3167507"/>
                  <a:pt x="3002321" y="3168650"/>
                </a:cubicBezTo>
                <a:cubicBezTo>
                  <a:pt x="3003400" y="3169730"/>
                  <a:pt x="3004797" y="3170492"/>
                  <a:pt x="3006385" y="3170809"/>
                </a:cubicBezTo>
                <a:cubicBezTo>
                  <a:pt x="3007782" y="3171126"/>
                  <a:pt x="3009369" y="3170936"/>
                  <a:pt x="3010957" y="3170365"/>
                </a:cubicBezTo>
                <a:cubicBezTo>
                  <a:pt x="3012354" y="3169793"/>
                  <a:pt x="3013623" y="3168777"/>
                  <a:pt x="3014385" y="3167444"/>
                </a:cubicBezTo>
                <a:cubicBezTo>
                  <a:pt x="3015338" y="3166174"/>
                  <a:pt x="3015783" y="3164650"/>
                  <a:pt x="3015783" y="3163062"/>
                </a:cubicBezTo>
                <a:cubicBezTo>
                  <a:pt x="3015783" y="3162046"/>
                  <a:pt x="3015465" y="3161030"/>
                  <a:pt x="3015148" y="3160078"/>
                </a:cubicBezTo>
                <a:cubicBezTo>
                  <a:pt x="3014703" y="3159125"/>
                  <a:pt x="3014195" y="3158236"/>
                  <a:pt x="3013433" y="3157538"/>
                </a:cubicBezTo>
                <a:close/>
                <a:moveTo>
                  <a:pt x="3334807" y="2415159"/>
                </a:moveTo>
                <a:cubicBezTo>
                  <a:pt x="3334045" y="2414461"/>
                  <a:pt x="3333219" y="2413826"/>
                  <a:pt x="3332330" y="2413445"/>
                </a:cubicBezTo>
                <a:cubicBezTo>
                  <a:pt x="3331377" y="2413064"/>
                  <a:pt x="3330298" y="2412873"/>
                  <a:pt x="3329219" y="2412873"/>
                </a:cubicBezTo>
                <a:cubicBezTo>
                  <a:pt x="3327631" y="2412873"/>
                  <a:pt x="3326234" y="2413318"/>
                  <a:pt x="3324837" y="2414207"/>
                </a:cubicBezTo>
                <a:cubicBezTo>
                  <a:pt x="3323567" y="2415096"/>
                  <a:pt x="3322614" y="2416302"/>
                  <a:pt x="3322043" y="2417763"/>
                </a:cubicBezTo>
                <a:cubicBezTo>
                  <a:pt x="3321408" y="2419223"/>
                  <a:pt x="3321281" y="2420811"/>
                  <a:pt x="3321598" y="2422335"/>
                </a:cubicBezTo>
                <a:cubicBezTo>
                  <a:pt x="3321916" y="2423859"/>
                  <a:pt x="3322678" y="2425256"/>
                  <a:pt x="3323821" y="2426335"/>
                </a:cubicBezTo>
                <a:cubicBezTo>
                  <a:pt x="3324900" y="2427478"/>
                  <a:pt x="3326298" y="2428177"/>
                  <a:pt x="3327885" y="2428494"/>
                </a:cubicBezTo>
                <a:cubicBezTo>
                  <a:pt x="3329282" y="2428812"/>
                  <a:pt x="3330870" y="2428621"/>
                  <a:pt x="3332457" y="2428050"/>
                </a:cubicBezTo>
                <a:cubicBezTo>
                  <a:pt x="3333854" y="2427478"/>
                  <a:pt x="3335124" y="2426462"/>
                  <a:pt x="3335886" y="2425129"/>
                </a:cubicBezTo>
                <a:cubicBezTo>
                  <a:pt x="3336838" y="2423859"/>
                  <a:pt x="3337283" y="2422335"/>
                  <a:pt x="3337283" y="2420747"/>
                </a:cubicBezTo>
                <a:cubicBezTo>
                  <a:pt x="3337283" y="2419731"/>
                  <a:pt x="3336965" y="2418652"/>
                  <a:pt x="3336648" y="2417699"/>
                </a:cubicBezTo>
                <a:cubicBezTo>
                  <a:pt x="3336204" y="2416747"/>
                  <a:pt x="3335696" y="2415858"/>
                  <a:pt x="3334934" y="2415159"/>
                </a:cubicBezTo>
                <a:close/>
                <a:moveTo>
                  <a:pt x="3334807" y="2600770"/>
                </a:moveTo>
                <a:cubicBezTo>
                  <a:pt x="3334045" y="2600008"/>
                  <a:pt x="3333219" y="2599436"/>
                  <a:pt x="3332330" y="2599055"/>
                </a:cubicBezTo>
                <a:cubicBezTo>
                  <a:pt x="3331377" y="2598674"/>
                  <a:pt x="3330298" y="2598420"/>
                  <a:pt x="3329219" y="2598420"/>
                </a:cubicBezTo>
                <a:cubicBezTo>
                  <a:pt x="3327631" y="2598420"/>
                  <a:pt x="3326234" y="2598865"/>
                  <a:pt x="3324837" y="2599754"/>
                </a:cubicBezTo>
                <a:cubicBezTo>
                  <a:pt x="3323567" y="2600643"/>
                  <a:pt x="3322614" y="2601849"/>
                  <a:pt x="3322043" y="2603310"/>
                </a:cubicBezTo>
                <a:cubicBezTo>
                  <a:pt x="3321408" y="2604770"/>
                  <a:pt x="3321281" y="2606358"/>
                  <a:pt x="3321598" y="2607882"/>
                </a:cubicBezTo>
                <a:cubicBezTo>
                  <a:pt x="3321916" y="2609406"/>
                  <a:pt x="3322678" y="2610803"/>
                  <a:pt x="3323821" y="2611946"/>
                </a:cubicBezTo>
                <a:cubicBezTo>
                  <a:pt x="3324964" y="2613089"/>
                  <a:pt x="3326298" y="2613787"/>
                  <a:pt x="3327885" y="2614105"/>
                </a:cubicBezTo>
                <a:cubicBezTo>
                  <a:pt x="3329282" y="2614422"/>
                  <a:pt x="3330870" y="2614232"/>
                  <a:pt x="3332457" y="2613660"/>
                </a:cubicBezTo>
                <a:cubicBezTo>
                  <a:pt x="3333854" y="2613089"/>
                  <a:pt x="3335124" y="2612073"/>
                  <a:pt x="3335886" y="2610739"/>
                </a:cubicBezTo>
                <a:cubicBezTo>
                  <a:pt x="3336838" y="2609469"/>
                  <a:pt x="3337283" y="2607945"/>
                  <a:pt x="3337283" y="2606358"/>
                </a:cubicBezTo>
                <a:cubicBezTo>
                  <a:pt x="3337283" y="2605342"/>
                  <a:pt x="3336965" y="2604326"/>
                  <a:pt x="3336648" y="2603373"/>
                </a:cubicBezTo>
                <a:cubicBezTo>
                  <a:pt x="3336204" y="2602421"/>
                  <a:pt x="3335696" y="2601532"/>
                  <a:pt x="3334934" y="2600833"/>
                </a:cubicBezTo>
                <a:close/>
                <a:moveTo>
                  <a:pt x="3067027" y="3250311"/>
                </a:moveTo>
                <a:cubicBezTo>
                  <a:pt x="3066265" y="3249549"/>
                  <a:pt x="3065312" y="3248978"/>
                  <a:pt x="3064360" y="3248597"/>
                </a:cubicBezTo>
                <a:cubicBezTo>
                  <a:pt x="3063408" y="3248216"/>
                  <a:pt x="3062455" y="3247962"/>
                  <a:pt x="3061375" y="3247962"/>
                </a:cubicBezTo>
                <a:cubicBezTo>
                  <a:pt x="3059788" y="3247962"/>
                  <a:pt x="3058264" y="3248406"/>
                  <a:pt x="3056994" y="3249295"/>
                </a:cubicBezTo>
                <a:cubicBezTo>
                  <a:pt x="3055724" y="3250184"/>
                  <a:pt x="3054645" y="3251391"/>
                  <a:pt x="3054200" y="3252851"/>
                </a:cubicBezTo>
                <a:cubicBezTo>
                  <a:pt x="3053565" y="3254312"/>
                  <a:pt x="3053438" y="3255899"/>
                  <a:pt x="3053756" y="3257423"/>
                </a:cubicBezTo>
                <a:cubicBezTo>
                  <a:pt x="3054073" y="3258947"/>
                  <a:pt x="3054835" y="3260344"/>
                  <a:pt x="3055978" y="3261487"/>
                </a:cubicBezTo>
                <a:cubicBezTo>
                  <a:pt x="3057058" y="3262567"/>
                  <a:pt x="3058518" y="3263329"/>
                  <a:pt x="3059915" y="3263646"/>
                </a:cubicBezTo>
                <a:cubicBezTo>
                  <a:pt x="3061502" y="3263963"/>
                  <a:pt x="3063026" y="3263773"/>
                  <a:pt x="3064487" y="3263201"/>
                </a:cubicBezTo>
                <a:cubicBezTo>
                  <a:pt x="3066074" y="3262630"/>
                  <a:pt x="3067154" y="3261614"/>
                  <a:pt x="3068107" y="3260281"/>
                </a:cubicBezTo>
                <a:cubicBezTo>
                  <a:pt x="3068869" y="3258947"/>
                  <a:pt x="3069376" y="3257487"/>
                  <a:pt x="3069376" y="3255899"/>
                </a:cubicBezTo>
                <a:cubicBezTo>
                  <a:pt x="3069376" y="3254883"/>
                  <a:pt x="3069249" y="3253867"/>
                  <a:pt x="3068932" y="3252915"/>
                </a:cubicBezTo>
                <a:cubicBezTo>
                  <a:pt x="3068487" y="3251962"/>
                  <a:pt x="3067852" y="3251073"/>
                  <a:pt x="3067218" y="3250375"/>
                </a:cubicBezTo>
                <a:close/>
                <a:moveTo>
                  <a:pt x="2584872" y="2415223"/>
                </a:moveTo>
                <a:cubicBezTo>
                  <a:pt x="2584110" y="2414524"/>
                  <a:pt x="2583157" y="2413889"/>
                  <a:pt x="2582205" y="2413508"/>
                </a:cubicBezTo>
                <a:cubicBezTo>
                  <a:pt x="2581252" y="2413127"/>
                  <a:pt x="2580299" y="2412937"/>
                  <a:pt x="2579220" y="2412937"/>
                </a:cubicBezTo>
                <a:cubicBezTo>
                  <a:pt x="2577633" y="2412937"/>
                  <a:pt x="2576109" y="2413381"/>
                  <a:pt x="2574838" y="2414270"/>
                </a:cubicBezTo>
                <a:cubicBezTo>
                  <a:pt x="2573569" y="2415159"/>
                  <a:pt x="2572489" y="2416366"/>
                  <a:pt x="2572045" y="2417826"/>
                </a:cubicBezTo>
                <a:cubicBezTo>
                  <a:pt x="2571410" y="2419287"/>
                  <a:pt x="2571283" y="2420874"/>
                  <a:pt x="2571600" y="2422398"/>
                </a:cubicBezTo>
                <a:cubicBezTo>
                  <a:pt x="2571918" y="2423922"/>
                  <a:pt x="2572680" y="2425319"/>
                  <a:pt x="2573823" y="2426399"/>
                </a:cubicBezTo>
                <a:cubicBezTo>
                  <a:pt x="2574902" y="2427542"/>
                  <a:pt x="2576362" y="2428240"/>
                  <a:pt x="2577760" y="2428558"/>
                </a:cubicBezTo>
                <a:cubicBezTo>
                  <a:pt x="2579347" y="2428875"/>
                  <a:pt x="2580871" y="2428685"/>
                  <a:pt x="2582332" y="2428113"/>
                </a:cubicBezTo>
                <a:cubicBezTo>
                  <a:pt x="2583919" y="2427542"/>
                  <a:pt x="2584998" y="2426526"/>
                  <a:pt x="2585951" y="2425192"/>
                </a:cubicBezTo>
                <a:cubicBezTo>
                  <a:pt x="2586713" y="2423922"/>
                  <a:pt x="2587221" y="2422398"/>
                  <a:pt x="2587221" y="2420811"/>
                </a:cubicBezTo>
                <a:cubicBezTo>
                  <a:pt x="2587221" y="2419795"/>
                  <a:pt x="2587094" y="2418715"/>
                  <a:pt x="2586776" y="2417763"/>
                </a:cubicBezTo>
                <a:cubicBezTo>
                  <a:pt x="2586332" y="2416810"/>
                  <a:pt x="2585697" y="2415921"/>
                  <a:pt x="2585062" y="2415223"/>
                </a:cubicBezTo>
                <a:close/>
                <a:moveTo>
                  <a:pt x="2579220" y="2227326"/>
                </a:moveTo>
                <a:cubicBezTo>
                  <a:pt x="2577633" y="2227326"/>
                  <a:pt x="2576109" y="2227771"/>
                  <a:pt x="2574838" y="2228660"/>
                </a:cubicBezTo>
                <a:cubicBezTo>
                  <a:pt x="2573569" y="2229549"/>
                  <a:pt x="2572489" y="2230755"/>
                  <a:pt x="2572045" y="2232216"/>
                </a:cubicBezTo>
                <a:cubicBezTo>
                  <a:pt x="2571410" y="2233676"/>
                  <a:pt x="2571283" y="2235264"/>
                  <a:pt x="2571600" y="2236788"/>
                </a:cubicBezTo>
                <a:cubicBezTo>
                  <a:pt x="2571918" y="2238312"/>
                  <a:pt x="2572680" y="2239709"/>
                  <a:pt x="2573823" y="2240852"/>
                </a:cubicBezTo>
                <a:cubicBezTo>
                  <a:pt x="2574902" y="2241931"/>
                  <a:pt x="2576362" y="2242693"/>
                  <a:pt x="2577760" y="2243011"/>
                </a:cubicBezTo>
                <a:cubicBezTo>
                  <a:pt x="2579347" y="2243328"/>
                  <a:pt x="2580871" y="2243138"/>
                  <a:pt x="2582332" y="2242566"/>
                </a:cubicBezTo>
                <a:cubicBezTo>
                  <a:pt x="2583919" y="2241995"/>
                  <a:pt x="2584998" y="2240979"/>
                  <a:pt x="2585951" y="2239645"/>
                </a:cubicBezTo>
                <a:cubicBezTo>
                  <a:pt x="2586713" y="2238375"/>
                  <a:pt x="2587221" y="2236851"/>
                  <a:pt x="2587221" y="2235264"/>
                </a:cubicBezTo>
                <a:cubicBezTo>
                  <a:pt x="2587221" y="2233168"/>
                  <a:pt x="2586459" y="2231200"/>
                  <a:pt x="2584998" y="2229676"/>
                </a:cubicBezTo>
                <a:cubicBezTo>
                  <a:pt x="2583411" y="2228215"/>
                  <a:pt x="2581379" y="2227326"/>
                  <a:pt x="2579347" y="2227326"/>
                </a:cubicBezTo>
                <a:close/>
                <a:moveTo>
                  <a:pt x="2584872" y="2600770"/>
                </a:moveTo>
                <a:cubicBezTo>
                  <a:pt x="2584110" y="2600008"/>
                  <a:pt x="2583157" y="2599436"/>
                  <a:pt x="2582205" y="2599055"/>
                </a:cubicBezTo>
                <a:cubicBezTo>
                  <a:pt x="2581252" y="2598674"/>
                  <a:pt x="2580299" y="2598420"/>
                  <a:pt x="2579220" y="2598420"/>
                </a:cubicBezTo>
                <a:cubicBezTo>
                  <a:pt x="2577633" y="2598420"/>
                  <a:pt x="2576109" y="2598865"/>
                  <a:pt x="2574838" y="2599754"/>
                </a:cubicBezTo>
                <a:cubicBezTo>
                  <a:pt x="2573569" y="2600643"/>
                  <a:pt x="2572489" y="2601849"/>
                  <a:pt x="2572045" y="2603310"/>
                </a:cubicBezTo>
                <a:cubicBezTo>
                  <a:pt x="2571410" y="2604770"/>
                  <a:pt x="2571283" y="2606358"/>
                  <a:pt x="2571600" y="2607882"/>
                </a:cubicBezTo>
                <a:cubicBezTo>
                  <a:pt x="2571918" y="2609406"/>
                  <a:pt x="2572680" y="2610803"/>
                  <a:pt x="2573823" y="2611946"/>
                </a:cubicBezTo>
                <a:cubicBezTo>
                  <a:pt x="2574902" y="2613025"/>
                  <a:pt x="2576362" y="2613787"/>
                  <a:pt x="2577760" y="2614105"/>
                </a:cubicBezTo>
                <a:cubicBezTo>
                  <a:pt x="2579347" y="2614422"/>
                  <a:pt x="2580871" y="2614232"/>
                  <a:pt x="2582332" y="2613660"/>
                </a:cubicBezTo>
                <a:cubicBezTo>
                  <a:pt x="2583919" y="2613089"/>
                  <a:pt x="2584998" y="2612073"/>
                  <a:pt x="2585951" y="2610739"/>
                </a:cubicBezTo>
                <a:cubicBezTo>
                  <a:pt x="2586713" y="2609469"/>
                  <a:pt x="2587221" y="2607945"/>
                  <a:pt x="2587221" y="2606358"/>
                </a:cubicBezTo>
                <a:cubicBezTo>
                  <a:pt x="2587221" y="2605342"/>
                  <a:pt x="2587094" y="2604326"/>
                  <a:pt x="2586776" y="2603373"/>
                </a:cubicBezTo>
                <a:cubicBezTo>
                  <a:pt x="2586332" y="2602421"/>
                  <a:pt x="2585697" y="2601532"/>
                  <a:pt x="2585062" y="2600833"/>
                </a:cubicBezTo>
                <a:close/>
                <a:moveTo>
                  <a:pt x="2584872" y="2971927"/>
                </a:moveTo>
                <a:cubicBezTo>
                  <a:pt x="2584110" y="2971165"/>
                  <a:pt x="2583157" y="2970594"/>
                  <a:pt x="2582205" y="2970213"/>
                </a:cubicBezTo>
                <a:cubicBezTo>
                  <a:pt x="2581252" y="2969832"/>
                  <a:pt x="2580299" y="2969641"/>
                  <a:pt x="2579220" y="2969641"/>
                </a:cubicBezTo>
                <a:cubicBezTo>
                  <a:pt x="2577633" y="2969641"/>
                  <a:pt x="2576109" y="2970086"/>
                  <a:pt x="2574838" y="2970975"/>
                </a:cubicBezTo>
                <a:cubicBezTo>
                  <a:pt x="2573569" y="2971864"/>
                  <a:pt x="2572489" y="2973070"/>
                  <a:pt x="2572045" y="2974531"/>
                </a:cubicBezTo>
                <a:cubicBezTo>
                  <a:pt x="2571410" y="2975991"/>
                  <a:pt x="2571283" y="2977579"/>
                  <a:pt x="2571600" y="2979103"/>
                </a:cubicBezTo>
                <a:cubicBezTo>
                  <a:pt x="2571918" y="2980627"/>
                  <a:pt x="2572680" y="2982024"/>
                  <a:pt x="2573823" y="2983103"/>
                </a:cubicBezTo>
                <a:cubicBezTo>
                  <a:pt x="2574902" y="2984246"/>
                  <a:pt x="2576362" y="2984945"/>
                  <a:pt x="2577760" y="2985262"/>
                </a:cubicBezTo>
                <a:cubicBezTo>
                  <a:pt x="2579347" y="2985580"/>
                  <a:pt x="2580871" y="2985389"/>
                  <a:pt x="2582332" y="2984818"/>
                </a:cubicBezTo>
                <a:cubicBezTo>
                  <a:pt x="2583919" y="2984246"/>
                  <a:pt x="2584998" y="2983230"/>
                  <a:pt x="2585951" y="2981897"/>
                </a:cubicBezTo>
                <a:cubicBezTo>
                  <a:pt x="2586713" y="2980627"/>
                  <a:pt x="2587221" y="2979103"/>
                  <a:pt x="2587221" y="2977515"/>
                </a:cubicBezTo>
                <a:cubicBezTo>
                  <a:pt x="2587221" y="2976499"/>
                  <a:pt x="2587094" y="2975420"/>
                  <a:pt x="2586776" y="2974467"/>
                </a:cubicBezTo>
                <a:cubicBezTo>
                  <a:pt x="2586332" y="2973515"/>
                  <a:pt x="2585697" y="2972626"/>
                  <a:pt x="2585062" y="2971927"/>
                </a:cubicBezTo>
                <a:close/>
                <a:moveTo>
                  <a:pt x="2584872" y="3157538"/>
                </a:moveTo>
                <a:cubicBezTo>
                  <a:pt x="2584110" y="3156776"/>
                  <a:pt x="2583157" y="3156204"/>
                  <a:pt x="2582205" y="3155823"/>
                </a:cubicBezTo>
                <a:cubicBezTo>
                  <a:pt x="2581252" y="3155442"/>
                  <a:pt x="2580299" y="3155188"/>
                  <a:pt x="2579220" y="3155188"/>
                </a:cubicBezTo>
                <a:cubicBezTo>
                  <a:pt x="2577633" y="3155188"/>
                  <a:pt x="2576109" y="3155633"/>
                  <a:pt x="2574838" y="3156522"/>
                </a:cubicBezTo>
                <a:cubicBezTo>
                  <a:pt x="2573569" y="3157411"/>
                  <a:pt x="2572489" y="3158617"/>
                  <a:pt x="2572045" y="3160078"/>
                </a:cubicBezTo>
                <a:cubicBezTo>
                  <a:pt x="2571410" y="3161538"/>
                  <a:pt x="2571283" y="3163126"/>
                  <a:pt x="2571600" y="3164650"/>
                </a:cubicBezTo>
                <a:cubicBezTo>
                  <a:pt x="2571918" y="3166174"/>
                  <a:pt x="2572680" y="3167570"/>
                  <a:pt x="2573823" y="3168713"/>
                </a:cubicBezTo>
                <a:cubicBezTo>
                  <a:pt x="2574902" y="3169793"/>
                  <a:pt x="2576362" y="3170555"/>
                  <a:pt x="2577760" y="3170873"/>
                </a:cubicBezTo>
                <a:cubicBezTo>
                  <a:pt x="2579347" y="3171190"/>
                  <a:pt x="2580871" y="3171000"/>
                  <a:pt x="2582332" y="3170428"/>
                </a:cubicBezTo>
                <a:cubicBezTo>
                  <a:pt x="2583919" y="3169857"/>
                  <a:pt x="2584998" y="3168841"/>
                  <a:pt x="2585951" y="3167507"/>
                </a:cubicBezTo>
                <a:cubicBezTo>
                  <a:pt x="2586713" y="3166237"/>
                  <a:pt x="2587221" y="3164713"/>
                  <a:pt x="2587221" y="3163126"/>
                </a:cubicBezTo>
                <a:cubicBezTo>
                  <a:pt x="2587221" y="3162110"/>
                  <a:pt x="2587094" y="3161094"/>
                  <a:pt x="2586776" y="3160141"/>
                </a:cubicBezTo>
                <a:cubicBezTo>
                  <a:pt x="2586332" y="3159189"/>
                  <a:pt x="2585697" y="3158300"/>
                  <a:pt x="2585062" y="3157601"/>
                </a:cubicBezTo>
                <a:close/>
                <a:moveTo>
                  <a:pt x="2579220" y="2784094"/>
                </a:moveTo>
                <a:cubicBezTo>
                  <a:pt x="2577633" y="2784094"/>
                  <a:pt x="2576109" y="2784539"/>
                  <a:pt x="2574838" y="2785428"/>
                </a:cubicBezTo>
                <a:cubicBezTo>
                  <a:pt x="2573569" y="2786317"/>
                  <a:pt x="2572489" y="2787523"/>
                  <a:pt x="2572045" y="2788984"/>
                </a:cubicBezTo>
                <a:cubicBezTo>
                  <a:pt x="2571410" y="2790444"/>
                  <a:pt x="2571283" y="2792032"/>
                  <a:pt x="2571600" y="2793556"/>
                </a:cubicBezTo>
                <a:cubicBezTo>
                  <a:pt x="2571918" y="2795080"/>
                  <a:pt x="2572680" y="2796477"/>
                  <a:pt x="2573823" y="2797620"/>
                </a:cubicBezTo>
                <a:cubicBezTo>
                  <a:pt x="2574902" y="2798699"/>
                  <a:pt x="2576362" y="2799461"/>
                  <a:pt x="2577760" y="2799779"/>
                </a:cubicBezTo>
                <a:cubicBezTo>
                  <a:pt x="2579347" y="2800096"/>
                  <a:pt x="2580871" y="2799906"/>
                  <a:pt x="2582332" y="2799334"/>
                </a:cubicBezTo>
                <a:cubicBezTo>
                  <a:pt x="2583919" y="2798763"/>
                  <a:pt x="2584998" y="2797747"/>
                  <a:pt x="2585951" y="2796413"/>
                </a:cubicBezTo>
                <a:cubicBezTo>
                  <a:pt x="2586713" y="2795143"/>
                  <a:pt x="2587221" y="2793619"/>
                  <a:pt x="2587221" y="2792032"/>
                </a:cubicBezTo>
                <a:cubicBezTo>
                  <a:pt x="2587221" y="2789936"/>
                  <a:pt x="2586459" y="2787968"/>
                  <a:pt x="2584998" y="2786444"/>
                </a:cubicBezTo>
                <a:cubicBezTo>
                  <a:pt x="2583411" y="2784983"/>
                  <a:pt x="2581379" y="2784094"/>
                  <a:pt x="2579347" y="2784094"/>
                </a:cubicBezTo>
                <a:close/>
                <a:moveTo>
                  <a:pt x="2156183" y="2415223"/>
                </a:moveTo>
                <a:cubicBezTo>
                  <a:pt x="2155548" y="2414524"/>
                  <a:pt x="2154596" y="2413889"/>
                  <a:pt x="2153707" y="2413508"/>
                </a:cubicBezTo>
                <a:cubicBezTo>
                  <a:pt x="2152754" y="2413127"/>
                  <a:pt x="2151674" y="2412937"/>
                  <a:pt x="2150722" y="2412937"/>
                </a:cubicBezTo>
                <a:cubicBezTo>
                  <a:pt x="2149135" y="2412937"/>
                  <a:pt x="2147610" y="2413381"/>
                  <a:pt x="2146340" y="2414270"/>
                </a:cubicBezTo>
                <a:cubicBezTo>
                  <a:pt x="2145071" y="2415159"/>
                  <a:pt x="2143991" y="2416366"/>
                  <a:pt x="2143356" y="2417826"/>
                </a:cubicBezTo>
                <a:cubicBezTo>
                  <a:pt x="2142911" y="2419287"/>
                  <a:pt x="2142721" y="2420874"/>
                  <a:pt x="2142911" y="2422398"/>
                </a:cubicBezTo>
                <a:cubicBezTo>
                  <a:pt x="2143229" y="2423922"/>
                  <a:pt x="2143991" y="2425319"/>
                  <a:pt x="2145134" y="2426399"/>
                </a:cubicBezTo>
                <a:cubicBezTo>
                  <a:pt x="2146213" y="2427542"/>
                  <a:pt x="2147610" y="2428240"/>
                  <a:pt x="2149198" y="2428558"/>
                </a:cubicBezTo>
                <a:cubicBezTo>
                  <a:pt x="2150785" y="2428875"/>
                  <a:pt x="2152310" y="2428685"/>
                  <a:pt x="2153770" y="2428113"/>
                </a:cubicBezTo>
                <a:cubicBezTo>
                  <a:pt x="2155167" y="2427542"/>
                  <a:pt x="2156437" y="2426526"/>
                  <a:pt x="2157389" y="2425192"/>
                </a:cubicBezTo>
                <a:cubicBezTo>
                  <a:pt x="2158151" y="2423922"/>
                  <a:pt x="2158660" y="2422398"/>
                  <a:pt x="2158660" y="2420811"/>
                </a:cubicBezTo>
                <a:cubicBezTo>
                  <a:pt x="2158660" y="2419795"/>
                  <a:pt x="2158533" y="2418779"/>
                  <a:pt x="2158024" y="2417763"/>
                </a:cubicBezTo>
                <a:cubicBezTo>
                  <a:pt x="2157707" y="2416810"/>
                  <a:pt x="2157072" y="2415921"/>
                  <a:pt x="2156310" y="2415223"/>
                </a:cubicBezTo>
                <a:close/>
                <a:moveTo>
                  <a:pt x="2793533" y="2969641"/>
                </a:moveTo>
                <a:cubicBezTo>
                  <a:pt x="2791945" y="2969641"/>
                  <a:pt x="2790421" y="2970086"/>
                  <a:pt x="2789151" y="2970975"/>
                </a:cubicBezTo>
                <a:cubicBezTo>
                  <a:pt x="2787881" y="2971864"/>
                  <a:pt x="2786801" y="2973070"/>
                  <a:pt x="2786167" y="2974531"/>
                </a:cubicBezTo>
                <a:cubicBezTo>
                  <a:pt x="2785722" y="2975991"/>
                  <a:pt x="2785532" y="2977579"/>
                  <a:pt x="2785722" y="2979103"/>
                </a:cubicBezTo>
                <a:cubicBezTo>
                  <a:pt x="2786039" y="2980627"/>
                  <a:pt x="2786801" y="2982024"/>
                  <a:pt x="2787945" y="2983103"/>
                </a:cubicBezTo>
                <a:cubicBezTo>
                  <a:pt x="2789024" y="2984246"/>
                  <a:pt x="2790421" y="2984945"/>
                  <a:pt x="2792009" y="2985262"/>
                </a:cubicBezTo>
                <a:cubicBezTo>
                  <a:pt x="2793596" y="2985580"/>
                  <a:pt x="2795120" y="2985389"/>
                  <a:pt x="2796581" y="2984818"/>
                </a:cubicBezTo>
                <a:cubicBezTo>
                  <a:pt x="2797977" y="2984246"/>
                  <a:pt x="2799248" y="2983230"/>
                  <a:pt x="2800200" y="2981897"/>
                </a:cubicBezTo>
                <a:cubicBezTo>
                  <a:pt x="2800962" y="2980627"/>
                  <a:pt x="2801470" y="2979103"/>
                  <a:pt x="2801470" y="2977515"/>
                </a:cubicBezTo>
                <a:cubicBezTo>
                  <a:pt x="2801470" y="2975420"/>
                  <a:pt x="2800708" y="2973451"/>
                  <a:pt x="2799121" y="2971927"/>
                </a:cubicBezTo>
                <a:cubicBezTo>
                  <a:pt x="2797723" y="2970467"/>
                  <a:pt x="2795692" y="2969641"/>
                  <a:pt x="2793660" y="2969641"/>
                </a:cubicBezTo>
                <a:close/>
                <a:moveTo>
                  <a:pt x="2043407" y="2784031"/>
                </a:moveTo>
                <a:cubicBezTo>
                  <a:pt x="2041820" y="2784031"/>
                  <a:pt x="2040423" y="2784475"/>
                  <a:pt x="2039025" y="2785364"/>
                </a:cubicBezTo>
                <a:cubicBezTo>
                  <a:pt x="2037756" y="2786253"/>
                  <a:pt x="2036803" y="2787460"/>
                  <a:pt x="2036232" y="2788920"/>
                </a:cubicBezTo>
                <a:cubicBezTo>
                  <a:pt x="2035597" y="2790381"/>
                  <a:pt x="2035470" y="2791968"/>
                  <a:pt x="2035787" y="2793492"/>
                </a:cubicBezTo>
                <a:cubicBezTo>
                  <a:pt x="2036105" y="2795016"/>
                  <a:pt x="2036866" y="2796413"/>
                  <a:pt x="2038010" y="2797556"/>
                </a:cubicBezTo>
                <a:cubicBezTo>
                  <a:pt x="2039089" y="2798636"/>
                  <a:pt x="2040486" y="2799398"/>
                  <a:pt x="2042073" y="2799715"/>
                </a:cubicBezTo>
                <a:cubicBezTo>
                  <a:pt x="2043471" y="2800033"/>
                  <a:pt x="2045058" y="2799842"/>
                  <a:pt x="2046646" y="2799271"/>
                </a:cubicBezTo>
                <a:cubicBezTo>
                  <a:pt x="2048043" y="2798699"/>
                  <a:pt x="2049312" y="2797683"/>
                  <a:pt x="2050074" y="2796350"/>
                </a:cubicBezTo>
                <a:cubicBezTo>
                  <a:pt x="2051027" y="2795080"/>
                  <a:pt x="2051472" y="2793556"/>
                  <a:pt x="2051472" y="2791968"/>
                </a:cubicBezTo>
                <a:cubicBezTo>
                  <a:pt x="2051472" y="2789873"/>
                  <a:pt x="2050519" y="2787904"/>
                  <a:pt x="2049122" y="2786380"/>
                </a:cubicBezTo>
                <a:cubicBezTo>
                  <a:pt x="2047725" y="2784920"/>
                  <a:pt x="2045693" y="2784031"/>
                  <a:pt x="2043471" y="2784031"/>
                </a:cubicBezTo>
                <a:close/>
                <a:moveTo>
                  <a:pt x="3816898" y="3250311"/>
                </a:moveTo>
                <a:cubicBezTo>
                  <a:pt x="3816136" y="3249549"/>
                  <a:pt x="3815311" y="3248978"/>
                  <a:pt x="3814422" y="3248597"/>
                </a:cubicBezTo>
                <a:cubicBezTo>
                  <a:pt x="3813470" y="3248216"/>
                  <a:pt x="3812390" y="3247962"/>
                  <a:pt x="3811310" y="3247962"/>
                </a:cubicBezTo>
                <a:cubicBezTo>
                  <a:pt x="3809723" y="3247962"/>
                  <a:pt x="3808326" y="3248406"/>
                  <a:pt x="3806929" y="3249295"/>
                </a:cubicBezTo>
                <a:cubicBezTo>
                  <a:pt x="3805659" y="3250184"/>
                  <a:pt x="3804707" y="3251391"/>
                  <a:pt x="3804135" y="3252851"/>
                </a:cubicBezTo>
                <a:cubicBezTo>
                  <a:pt x="3803500" y="3254312"/>
                  <a:pt x="3803373" y="3255899"/>
                  <a:pt x="3803690" y="3257423"/>
                </a:cubicBezTo>
                <a:cubicBezTo>
                  <a:pt x="3804008" y="3258947"/>
                  <a:pt x="3804770" y="3260344"/>
                  <a:pt x="3805913" y="3261487"/>
                </a:cubicBezTo>
                <a:cubicBezTo>
                  <a:pt x="3806993" y="3262567"/>
                  <a:pt x="3808389" y="3263329"/>
                  <a:pt x="3809977" y="3263646"/>
                </a:cubicBezTo>
                <a:cubicBezTo>
                  <a:pt x="3811374" y="3263963"/>
                  <a:pt x="3812961" y="3263773"/>
                  <a:pt x="3814549" y="3263201"/>
                </a:cubicBezTo>
                <a:cubicBezTo>
                  <a:pt x="3815946" y="3262630"/>
                  <a:pt x="3817216" y="3261614"/>
                  <a:pt x="3817978" y="3260281"/>
                </a:cubicBezTo>
                <a:cubicBezTo>
                  <a:pt x="3818931" y="3258947"/>
                  <a:pt x="3819375" y="3257487"/>
                  <a:pt x="3819375" y="3255899"/>
                </a:cubicBezTo>
                <a:cubicBezTo>
                  <a:pt x="3819375" y="3254883"/>
                  <a:pt x="3819058" y="3253867"/>
                  <a:pt x="3818740" y="3252915"/>
                </a:cubicBezTo>
                <a:cubicBezTo>
                  <a:pt x="3818296" y="3251962"/>
                  <a:pt x="3817787" y="3251073"/>
                  <a:pt x="3817025" y="3250375"/>
                </a:cubicBezTo>
                <a:close/>
                <a:moveTo>
                  <a:pt x="2793469" y="2784031"/>
                </a:moveTo>
                <a:cubicBezTo>
                  <a:pt x="2791882" y="2784031"/>
                  <a:pt x="2790358" y="2784475"/>
                  <a:pt x="2789087" y="2785364"/>
                </a:cubicBezTo>
                <a:cubicBezTo>
                  <a:pt x="2787818" y="2786253"/>
                  <a:pt x="2786738" y="2787460"/>
                  <a:pt x="2786103" y="2788920"/>
                </a:cubicBezTo>
                <a:cubicBezTo>
                  <a:pt x="2785659" y="2790381"/>
                  <a:pt x="2785468" y="2791968"/>
                  <a:pt x="2785659" y="2793492"/>
                </a:cubicBezTo>
                <a:cubicBezTo>
                  <a:pt x="2785976" y="2795016"/>
                  <a:pt x="2786738" y="2796413"/>
                  <a:pt x="2787881" y="2797556"/>
                </a:cubicBezTo>
                <a:cubicBezTo>
                  <a:pt x="2788960" y="2798636"/>
                  <a:pt x="2790358" y="2799398"/>
                  <a:pt x="2791945" y="2799715"/>
                </a:cubicBezTo>
                <a:cubicBezTo>
                  <a:pt x="2793533" y="2800033"/>
                  <a:pt x="2795057" y="2799842"/>
                  <a:pt x="2796517" y="2799271"/>
                </a:cubicBezTo>
                <a:cubicBezTo>
                  <a:pt x="2797914" y="2798699"/>
                  <a:pt x="2799184" y="2797683"/>
                  <a:pt x="2800136" y="2796350"/>
                </a:cubicBezTo>
                <a:cubicBezTo>
                  <a:pt x="2800898" y="2795080"/>
                  <a:pt x="2801407" y="2793556"/>
                  <a:pt x="2801407" y="2791968"/>
                </a:cubicBezTo>
                <a:cubicBezTo>
                  <a:pt x="2801407" y="2789873"/>
                  <a:pt x="2800645" y="2787904"/>
                  <a:pt x="2799057" y="2786380"/>
                </a:cubicBezTo>
                <a:cubicBezTo>
                  <a:pt x="2797660" y="2784920"/>
                  <a:pt x="2795628" y="2784031"/>
                  <a:pt x="2793596" y="2784031"/>
                </a:cubicBezTo>
                <a:close/>
                <a:moveTo>
                  <a:pt x="2048995" y="2971927"/>
                </a:moveTo>
                <a:cubicBezTo>
                  <a:pt x="2048233" y="2971229"/>
                  <a:pt x="2047408" y="2970594"/>
                  <a:pt x="2046519" y="2970213"/>
                </a:cubicBezTo>
                <a:cubicBezTo>
                  <a:pt x="2045566" y="2969832"/>
                  <a:pt x="2044486" y="2969641"/>
                  <a:pt x="2043407" y="2969641"/>
                </a:cubicBezTo>
                <a:cubicBezTo>
                  <a:pt x="2041820" y="2969641"/>
                  <a:pt x="2040423" y="2970086"/>
                  <a:pt x="2039152" y="2970975"/>
                </a:cubicBezTo>
                <a:cubicBezTo>
                  <a:pt x="2037756" y="2971864"/>
                  <a:pt x="2036803" y="2973070"/>
                  <a:pt x="2036168" y="2974531"/>
                </a:cubicBezTo>
                <a:cubicBezTo>
                  <a:pt x="2035533" y="2975991"/>
                  <a:pt x="2035406" y="2977579"/>
                  <a:pt x="2035723" y="2979103"/>
                </a:cubicBezTo>
                <a:cubicBezTo>
                  <a:pt x="2036041" y="2980627"/>
                  <a:pt x="2036803" y="2982024"/>
                  <a:pt x="2037946" y="2983103"/>
                </a:cubicBezTo>
                <a:cubicBezTo>
                  <a:pt x="2039025" y="2984246"/>
                  <a:pt x="2040423" y="2984945"/>
                  <a:pt x="2042010" y="2985262"/>
                </a:cubicBezTo>
                <a:cubicBezTo>
                  <a:pt x="2043407" y="2985580"/>
                  <a:pt x="2044995" y="2985389"/>
                  <a:pt x="2046582" y="2984818"/>
                </a:cubicBezTo>
                <a:cubicBezTo>
                  <a:pt x="2047979" y="2984246"/>
                  <a:pt x="2049249" y="2983230"/>
                  <a:pt x="2050011" y="2981897"/>
                </a:cubicBezTo>
                <a:cubicBezTo>
                  <a:pt x="2050963" y="2980627"/>
                  <a:pt x="2051408" y="2979103"/>
                  <a:pt x="2051408" y="2977515"/>
                </a:cubicBezTo>
                <a:cubicBezTo>
                  <a:pt x="2051408" y="2976499"/>
                  <a:pt x="2051090" y="2975420"/>
                  <a:pt x="2050773" y="2974467"/>
                </a:cubicBezTo>
                <a:cubicBezTo>
                  <a:pt x="2050328" y="2973515"/>
                  <a:pt x="2049821" y="2972626"/>
                  <a:pt x="2049059" y="2971927"/>
                </a:cubicBezTo>
                <a:close/>
                <a:moveTo>
                  <a:pt x="2048995" y="3157538"/>
                </a:moveTo>
                <a:cubicBezTo>
                  <a:pt x="2048233" y="3156776"/>
                  <a:pt x="2047408" y="3156204"/>
                  <a:pt x="2046519" y="3155823"/>
                </a:cubicBezTo>
                <a:cubicBezTo>
                  <a:pt x="2045566" y="3155442"/>
                  <a:pt x="2044486" y="3155188"/>
                  <a:pt x="2043407" y="3155188"/>
                </a:cubicBezTo>
                <a:cubicBezTo>
                  <a:pt x="2041820" y="3155188"/>
                  <a:pt x="2040423" y="3155633"/>
                  <a:pt x="2039152" y="3156522"/>
                </a:cubicBezTo>
                <a:cubicBezTo>
                  <a:pt x="2037756" y="3157411"/>
                  <a:pt x="2036803" y="3158617"/>
                  <a:pt x="2036168" y="3160078"/>
                </a:cubicBezTo>
                <a:cubicBezTo>
                  <a:pt x="2035533" y="3161538"/>
                  <a:pt x="2035406" y="3163126"/>
                  <a:pt x="2035723" y="3164650"/>
                </a:cubicBezTo>
                <a:cubicBezTo>
                  <a:pt x="2036041" y="3166174"/>
                  <a:pt x="2036803" y="3167570"/>
                  <a:pt x="2037946" y="3168713"/>
                </a:cubicBezTo>
                <a:cubicBezTo>
                  <a:pt x="2039025" y="3169793"/>
                  <a:pt x="2040423" y="3170555"/>
                  <a:pt x="2042010" y="3170873"/>
                </a:cubicBezTo>
                <a:cubicBezTo>
                  <a:pt x="2043407" y="3171190"/>
                  <a:pt x="2044995" y="3171000"/>
                  <a:pt x="2046582" y="3170428"/>
                </a:cubicBezTo>
                <a:cubicBezTo>
                  <a:pt x="2047979" y="3169857"/>
                  <a:pt x="2049249" y="3168841"/>
                  <a:pt x="2050011" y="3167507"/>
                </a:cubicBezTo>
                <a:cubicBezTo>
                  <a:pt x="2050963" y="3166237"/>
                  <a:pt x="2051408" y="3164713"/>
                  <a:pt x="2051408" y="3163126"/>
                </a:cubicBezTo>
                <a:cubicBezTo>
                  <a:pt x="2051408" y="3162110"/>
                  <a:pt x="2051090" y="3161094"/>
                  <a:pt x="2050773" y="3160141"/>
                </a:cubicBezTo>
                <a:cubicBezTo>
                  <a:pt x="2050328" y="3159189"/>
                  <a:pt x="2049821" y="3158300"/>
                  <a:pt x="2049059" y="3157601"/>
                </a:cubicBezTo>
                <a:close/>
                <a:moveTo>
                  <a:pt x="2798930" y="3157538"/>
                </a:moveTo>
                <a:cubicBezTo>
                  <a:pt x="2798295" y="3156776"/>
                  <a:pt x="2797343" y="3156204"/>
                  <a:pt x="2796454" y="3155823"/>
                </a:cubicBezTo>
                <a:cubicBezTo>
                  <a:pt x="2795501" y="3155442"/>
                  <a:pt x="2794422" y="3155188"/>
                  <a:pt x="2793469" y="3155188"/>
                </a:cubicBezTo>
                <a:cubicBezTo>
                  <a:pt x="2791882" y="3155188"/>
                  <a:pt x="2790358" y="3155633"/>
                  <a:pt x="2789087" y="3156522"/>
                </a:cubicBezTo>
                <a:cubicBezTo>
                  <a:pt x="2787818" y="3157411"/>
                  <a:pt x="2786738" y="3158617"/>
                  <a:pt x="2786103" y="3160078"/>
                </a:cubicBezTo>
                <a:cubicBezTo>
                  <a:pt x="2785659" y="3161538"/>
                  <a:pt x="2785468" y="3163126"/>
                  <a:pt x="2785659" y="3164650"/>
                </a:cubicBezTo>
                <a:cubicBezTo>
                  <a:pt x="2785976" y="3166174"/>
                  <a:pt x="2786738" y="3167570"/>
                  <a:pt x="2787881" y="3168713"/>
                </a:cubicBezTo>
                <a:cubicBezTo>
                  <a:pt x="2788960" y="3169793"/>
                  <a:pt x="2790358" y="3170555"/>
                  <a:pt x="2791945" y="3170873"/>
                </a:cubicBezTo>
                <a:cubicBezTo>
                  <a:pt x="2793533" y="3171190"/>
                  <a:pt x="2795057" y="3171000"/>
                  <a:pt x="2796517" y="3170428"/>
                </a:cubicBezTo>
                <a:cubicBezTo>
                  <a:pt x="2797914" y="3169857"/>
                  <a:pt x="2799184" y="3168841"/>
                  <a:pt x="2800136" y="3167507"/>
                </a:cubicBezTo>
                <a:cubicBezTo>
                  <a:pt x="2800898" y="3166237"/>
                  <a:pt x="2801407" y="3164713"/>
                  <a:pt x="2801407" y="3163126"/>
                </a:cubicBezTo>
                <a:cubicBezTo>
                  <a:pt x="2801407" y="3162110"/>
                  <a:pt x="2801280" y="3161094"/>
                  <a:pt x="2800772" y="3160141"/>
                </a:cubicBezTo>
                <a:cubicBezTo>
                  <a:pt x="2800454" y="3159189"/>
                  <a:pt x="2799819" y="3158300"/>
                  <a:pt x="2799057" y="3157601"/>
                </a:cubicBezTo>
                <a:close/>
                <a:moveTo>
                  <a:pt x="3120367" y="2600770"/>
                </a:moveTo>
                <a:cubicBezTo>
                  <a:pt x="3119732" y="2600008"/>
                  <a:pt x="3118780" y="2599436"/>
                  <a:pt x="3117890" y="2599055"/>
                </a:cubicBezTo>
                <a:cubicBezTo>
                  <a:pt x="3116938" y="2598674"/>
                  <a:pt x="3115859" y="2598420"/>
                  <a:pt x="3114906" y="2598420"/>
                </a:cubicBezTo>
                <a:cubicBezTo>
                  <a:pt x="3113319" y="2598420"/>
                  <a:pt x="3111795" y="2598865"/>
                  <a:pt x="3110524" y="2599754"/>
                </a:cubicBezTo>
                <a:cubicBezTo>
                  <a:pt x="3109255" y="2600643"/>
                  <a:pt x="3108175" y="2601849"/>
                  <a:pt x="3107540" y="2603310"/>
                </a:cubicBezTo>
                <a:cubicBezTo>
                  <a:pt x="3107096" y="2604770"/>
                  <a:pt x="3106905" y="2606358"/>
                  <a:pt x="3107096" y="2607882"/>
                </a:cubicBezTo>
                <a:cubicBezTo>
                  <a:pt x="3107413" y="2609406"/>
                  <a:pt x="3108175" y="2610803"/>
                  <a:pt x="3109318" y="2611946"/>
                </a:cubicBezTo>
                <a:cubicBezTo>
                  <a:pt x="3110398" y="2613025"/>
                  <a:pt x="3111795" y="2613787"/>
                  <a:pt x="3113382" y="2614105"/>
                </a:cubicBezTo>
                <a:cubicBezTo>
                  <a:pt x="3114970" y="2614422"/>
                  <a:pt x="3116494" y="2614232"/>
                  <a:pt x="3117954" y="2613660"/>
                </a:cubicBezTo>
                <a:cubicBezTo>
                  <a:pt x="3119351" y="2613089"/>
                  <a:pt x="3120621" y="2612073"/>
                  <a:pt x="3121573" y="2610739"/>
                </a:cubicBezTo>
                <a:cubicBezTo>
                  <a:pt x="3122335" y="2609469"/>
                  <a:pt x="3122844" y="2607945"/>
                  <a:pt x="3122844" y="2606358"/>
                </a:cubicBezTo>
                <a:cubicBezTo>
                  <a:pt x="3122844" y="2605342"/>
                  <a:pt x="3122717" y="2604326"/>
                  <a:pt x="3122209" y="2603373"/>
                </a:cubicBezTo>
                <a:cubicBezTo>
                  <a:pt x="3121891" y="2602421"/>
                  <a:pt x="3121256" y="2601532"/>
                  <a:pt x="3120494" y="2600833"/>
                </a:cubicBezTo>
                <a:close/>
                <a:moveTo>
                  <a:pt x="3811184" y="3062415"/>
                </a:moveTo>
                <a:cubicBezTo>
                  <a:pt x="3809596" y="3062415"/>
                  <a:pt x="3808199" y="3062859"/>
                  <a:pt x="3806802" y="3063748"/>
                </a:cubicBezTo>
                <a:cubicBezTo>
                  <a:pt x="3805532" y="3064637"/>
                  <a:pt x="3804580" y="3065844"/>
                  <a:pt x="3804008" y="3067304"/>
                </a:cubicBezTo>
                <a:cubicBezTo>
                  <a:pt x="3803373" y="3068765"/>
                  <a:pt x="3803246" y="3070352"/>
                  <a:pt x="3803563" y="3071876"/>
                </a:cubicBezTo>
                <a:cubicBezTo>
                  <a:pt x="3803881" y="3073400"/>
                  <a:pt x="3804643" y="3074797"/>
                  <a:pt x="3805786" y="3075877"/>
                </a:cubicBezTo>
                <a:cubicBezTo>
                  <a:pt x="3806865" y="3077020"/>
                  <a:pt x="3808262" y="3077718"/>
                  <a:pt x="3809850" y="3078036"/>
                </a:cubicBezTo>
                <a:cubicBezTo>
                  <a:pt x="3811247" y="3078353"/>
                  <a:pt x="3812835" y="3078163"/>
                  <a:pt x="3814422" y="3077591"/>
                </a:cubicBezTo>
                <a:cubicBezTo>
                  <a:pt x="3815819" y="3077020"/>
                  <a:pt x="3817089" y="3076004"/>
                  <a:pt x="3817851" y="3074670"/>
                </a:cubicBezTo>
                <a:cubicBezTo>
                  <a:pt x="3818804" y="3073400"/>
                  <a:pt x="3819248" y="3071876"/>
                  <a:pt x="3819248" y="3070289"/>
                </a:cubicBezTo>
                <a:cubicBezTo>
                  <a:pt x="3819248" y="3068193"/>
                  <a:pt x="3818296" y="3066225"/>
                  <a:pt x="3816898" y="3064701"/>
                </a:cubicBezTo>
                <a:cubicBezTo>
                  <a:pt x="3815501" y="3063240"/>
                  <a:pt x="3813470" y="3062415"/>
                  <a:pt x="3811247" y="3062415"/>
                </a:cubicBezTo>
                <a:close/>
                <a:moveTo>
                  <a:pt x="3811184" y="2505647"/>
                </a:moveTo>
                <a:cubicBezTo>
                  <a:pt x="3809596" y="2505647"/>
                  <a:pt x="3808199" y="2506091"/>
                  <a:pt x="3806802" y="2506980"/>
                </a:cubicBezTo>
                <a:cubicBezTo>
                  <a:pt x="3805532" y="2507869"/>
                  <a:pt x="3804580" y="2509076"/>
                  <a:pt x="3804008" y="2510536"/>
                </a:cubicBezTo>
                <a:cubicBezTo>
                  <a:pt x="3803373" y="2511997"/>
                  <a:pt x="3803246" y="2513584"/>
                  <a:pt x="3803563" y="2515108"/>
                </a:cubicBezTo>
                <a:cubicBezTo>
                  <a:pt x="3803881" y="2516632"/>
                  <a:pt x="3804643" y="2518029"/>
                  <a:pt x="3805786" y="2519109"/>
                </a:cubicBezTo>
                <a:cubicBezTo>
                  <a:pt x="3806865" y="2520252"/>
                  <a:pt x="3808262" y="2520950"/>
                  <a:pt x="3809850" y="2521268"/>
                </a:cubicBezTo>
                <a:cubicBezTo>
                  <a:pt x="3811247" y="2521585"/>
                  <a:pt x="3812835" y="2521395"/>
                  <a:pt x="3814422" y="2520823"/>
                </a:cubicBezTo>
                <a:cubicBezTo>
                  <a:pt x="3815819" y="2520252"/>
                  <a:pt x="3817089" y="2519236"/>
                  <a:pt x="3817851" y="2517902"/>
                </a:cubicBezTo>
                <a:cubicBezTo>
                  <a:pt x="3818804" y="2516632"/>
                  <a:pt x="3819248" y="2515108"/>
                  <a:pt x="3819248" y="2513521"/>
                </a:cubicBezTo>
                <a:cubicBezTo>
                  <a:pt x="3819248" y="2511425"/>
                  <a:pt x="3818296" y="2509393"/>
                  <a:pt x="3816898" y="2507933"/>
                </a:cubicBezTo>
                <a:cubicBezTo>
                  <a:pt x="3815501" y="2506472"/>
                  <a:pt x="3813470" y="2505647"/>
                  <a:pt x="3811247" y="2505647"/>
                </a:cubicBezTo>
                <a:close/>
                <a:moveTo>
                  <a:pt x="3120367" y="2415159"/>
                </a:moveTo>
                <a:cubicBezTo>
                  <a:pt x="3119732" y="2414461"/>
                  <a:pt x="3118780" y="2413826"/>
                  <a:pt x="3117890" y="2413445"/>
                </a:cubicBezTo>
                <a:cubicBezTo>
                  <a:pt x="3116938" y="2413064"/>
                  <a:pt x="3115859" y="2412873"/>
                  <a:pt x="3114906" y="2412873"/>
                </a:cubicBezTo>
                <a:cubicBezTo>
                  <a:pt x="3113319" y="2412873"/>
                  <a:pt x="3111795" y="2413318"/>
                  <a:pt x="3110524" y="2414207"/>
                </a:cubicBezTo>
                <a:cubicBezTo>
                  <a:pt x="3109255" y="2415096"/>
                  <a:pt x="3108175" y="2416302"/>
                  <a:pt x="3107540" y="2417763"/>
                </a:cubicBezTo>
                <a:cubicBezTo>
                  <a:pt x="3107096" y="2419223"/>
                  <a:pt x="3106905" y="2420811"/>
                  <a:pt x="3107096" y="2422335"/>
                </a:cubicBezTo>
                <a:cubicBezTo>
                  <a:pt x="3107413" y="2423859"/>
                  <a:pt x="3108175" y="2425256"/>
                  <a:pt x="3109318" y="2426335"/>
                </a:cubicBezTo>
                <a:cubicBezTo>
                  <a:pt x="3110398" y="2427478"/>
                  <a:pt x="3111795" y="2428177"/>
                  <a:pt x="3113382" y="2428494"/>
                </a:cubicBezTo>
                <a:cubicBezTo>
                  <a:pt x="3114970" y="2428812"/>
                  <a:pt x="3116494" y="2428621"/>
                  <a:pt x="3117954" y="2428050"/>
                </a:cubicBezTo>
                <a:cubicBezTo>
                  <a:pt x="3119351" y="2427478"/>
                  <a:pt x="3120621" y="2426462"/>
                  <a:pt x="3121573" y="2425129"/>
                </a:cubicBezTo>
                <a:cubicBezTo>
                  <a:pt x="3122335" y="2423859"/>
                  <a:pt x="3122844" y="2422335"/>
                  <a:pt x="3122844" y="2420747"/>
                </a:cubicBezTo>
                <a:cubicBezTo>
                  <a:pt x="3122844" y="2419731"/>
                  <a:pt x="3122717" y="2418652"/>
                  <a:pt x="3122209" y="2417699"/>
                </a:cubicBezTo>
                <a:cubicBezTo>
                  <a:pt x="3121891" y="2416747"/>
                  <a:pt x="3121256" y="2415858"/>
                  <a:pt x="3120494" y="2415159"/>
                </a:cubicBezTo>
                <a:close/>
                <a:moveTo>
                  <a:pt x="3816835" y="2879090"/>
                </a:moveTo>
                <a:cubicBezTo>
                  <a:pt x="3816073" y="2878328"/>
                  <a:pt x="3815248" y="2877757"/>
                  <a:pt x="3814359" y="2877376"/>
                </a:cubicBezTo>
                <a:cubicBezTo>
                  <a:pt x="3813406" y="2876995"/>
                  <a:pt x="3812326" y="2876804"/>
                  <a:pt x="3811247" y="2876804"/>
                </a:cubicBezTo>
                <a:cubicBezTo>
                  <a:pt x="3809660" y="2876804"/>
                  <a:pt x="3808262" y="2877249"/>
                  <a:pt x="3806865" y="2878138"/>
                </a:cubicBezTo>
                <a:cubicBezTo>
                  <a:pt x="3805596" y="2879027"/>
                  <a:pt x="3804643" y="2880233"/>
                  <a:pt x="3804072" y="2881694"/>
                </a:cubicBezTo>
                <a:cubicBezTo>
                  <a:pt x="3803436" y="2883154"/>
                  <a:pt x="3803310" y="2884742"/>
                  <a:pt x="3803627" y="2886266"/>
                </a:cubicBezTo>
                <a:cubicBezTo>
                  <a:pt x="3803945" y="2887790"/>
                  <a:pt x="3804707" y="2889187"/>
                  <a:pt x="3805849" y="2890266"/>
                </a:cubicBezTo>
                <a:cubicBezTo>
                  <a:pt x="3806929" y="2891409"/>
                  <a:pt x="3808326" y="2892108"/>
                  <a:pt x="3809913" y="2892425"/>
                </a:cubicBezTo>
                <a:cubicBezTo>
                  <a:pt x="3811310" y="2892743"/>
                  <a:pt x="3812898" y="2892552"/>
                  <a:pt x="3814485" y="2891981"/>
                </a:cubicBezTo>
                <a:cubicBezTo>
                  <a:pt x="3815883" y="2891409"/>
                  <a:pt x="3817152" y="2890393"/>
                  <a:pt x="3817914" y="2889060"/>
                </a:cubicBezTo>
                <a:cubicBezTo>
                  <a:pt x="3818867" y="2887790"/>
                  <a:pt x="3819311" y="2886266"/>
                  <a:pt x="3819311" y="2884678"/>
                </a:cubicBezTo>
                <a:cubicBezTo>
                  <a:pt x="3819311" y="2883662"/>
                  <a:pt x="3818994" y="2882583"/>
                  <a:pt x="3818676" y="2881630"/>
                </a:cubicBezTo>
                <a:cubicBezTo>
                  <a:pt x="3818232" y="2880678"/>
                  <a:pt x="3817724" y="2879789"/>
                  <a:pt x="3816962" y="2879090"/>
                </a:cubicBezTo>
                <a:close/>
                <a:moveTo>
                  <a:pt x="3816835" y="2693543"/>
                </a:moveTo>
                <a:cubicBezTo>
                  <a:pt x="3816073" y="2692781"/>
                  <a:pt x="3815248" y="2692210"/>
                  <a:pt x="3814359" y="2691829"/>
                </a:cubicBezTo>
                <a:cubicBezTo>
                  <a:pt x="3813406" y="2691448"/>
                  <a:pt x="3812326" y="2691194"/>
                  <a:pt x="3811247" y="2691194"/>
                </a:cubicBezTo>
                <a:cubicBezTo>
                  <a:pt x="3809660" y="2691194"/>
                  <a:pt x="3808262" y="2691638"/>
                  <a:pt x="3806865" y="2692527"/>
                </a:cubicBezTo>
                <a:cubicBezTo>
                  <a:pt x="3805596" y="2693416"/>
                  <a:pt x="3804643" y="2694623"/>
                  <a:pt x="3804072" y="2696083"/>
                </a:cubicBezTo>
                <a:cubicBezTo>
                  <a:pt x="3803436" y="2697544"/>
                  <a:pt x="3803310" y="2699131"/>
                  <a:pt x="3803627" y="2700655"/>
                </a:cubicBezTo>
                <a:cubicBezTo>
                  <a:pt x="3803945" y="2702179"/>
                  <a:pt x="3804707" y="2703576"/>
                  <a:pt x="3805849" y="2704719"/>
                </a:cubicBezTo>
                <a:cubicBezTo>
                  <a:pt x="3806929" y="2705799"/>
                  <a:pt x="3808326" y="2706561"/>
                  <a:pt x="3809913" y="2706878"/>
                </a:cubicBezTo>
                <a:cubicBezTo>
                  <a:pt x="3811310" y="2707196"/>
                  <a:pt x="3812898" y="2707005"/>
                  <a:pt x="3814485" y="2706434"/>
                </a:cubicBezTo>
                <a:cubicBezTo>
                  <a:pt x="3815883" y="2705862"/>
                  <a:pt x="3817152" y="2704846"/>
                  <a:pt x="3817914" y="2703513"/>
                </a:cubicBezTo>
                <a:cubicBezTo>
                  <a:pt x="3818867" y="2702243"/>
                  <a:pt x="3819311" y="2700719"/>
                  <a:pt x="3819311" y="2699131"/>
                </a:cubicBezTo>
                <a:cubicBezTo>
                  <a:pt x="3819311" y="2698115"/>
                  <a:pt x="3818994" y="2697099"/>
                  <a:pt x="3818676" y="2696147"/>
                </a:cubicBezTo>
                <a:cubicBezTo>
                  <a:pt x="3818232" y="2695194"/>
                  <a:pt x="3817724" y="2694305"/>
                  <a:pt x="3816962" y="2693607"/>
                </a:cubicBezTo>
                <a:close/>
                <a:moveTo>
                  <a:pt x="3816835" y="2322386"/>
                </a:moveTo>
                <a:cubicBezTo>
                  <a:pt x="3816073" y="2321687"/>
                  <a:pt x="3815248" y="2321116"/>
                  <a:pt x="3814359" y="2320671"/>
                </a:cubicBezTo>
                <a:cubicBezTo>
                  <a:pt x="3813406" y="2320290"/>
                  <a:pt x="3812326" y="2320100"/>
                  <a:pt x="3811247" y="2320100"/>
                </a:cubicBezTo>
                <a:cubicBezTo>
                  <a:pt x="3809660" y="2320100"/>
                  <a:pt x="3808262" y="2320544"/>
                  <a:pt x="3806865" y="2321433"/>
                </a:cubicBezTo>
                <a:cubicBezTo>
                  <a:pt x="3805596" y="2322322"/>
                  <a:pt x="3804643" y="2323529"/>
                  <a:pt x="3804072" y="2324989"/>
                </a:cubicBezTo>
                <a:cubicBezTo>
                  <a:pt x="3803436" y="2326450"/>
                  <a:pt x="3803310" y="2328037"/>
                  <a:pt x="3803627" y="2329561"/>
                </a:cubicBezTo>
                <a:cubicBezTo>
                  <a:pt x="3803945" y="2331085"/>
                  <a:pt x="3804707" y="2332482"/>
                  <a:pt x="3805849" y="2333562"/>
                </a:cubicBezTo>
                <a:cubicBezTo>
                  <a:pt x="3806929" y="2334705"/>
                  <a:pt x="3808326" y="2335403"/>
                  <a:pt x="3809913" y="2335721"/>
                </a:cubicBezTo>
                <a:cubicBezTo>
                  <a:pt x="3811310" y="2336038"/>
                  <a:pt x="3812898" y="2335848"/>
                  <a:pt x="3814485" y="2335276"/>
                </a:cubicBezTo>
                <a:cubicBezTo>
                  <a:pt x="3815883" y="2334641"/>
                  <a:pt x="3817152" y="2333689"/>
                  <a:pt x="3817914" y="2332355"/>
                </a:cubicBezTo>
                <a:cubicBezTo>
                  <a:pt x="3818867" y="2331085"/>
                  <a:pt x="3819311" y="2329561"/>
                  <a:pt x="3819311" y="2327974"/>
                </a:cubicBezTo>
                <a:cubicBezTo>
                  <a:pt x="3819311" y="2326958"/>
                  <a:pt x="3818994" y="2325942"/>
                  <a:pt x="3818676" y="2324989"/>
                </a:cubicBezTo>
                <a:cubicBezTo>
                  <a:pt x="3818232" y="2324037"/>
                  <a:pt x="3817724" y="2323148"/>
                  <a:pt x="3816962" y="2322449"/>
                </a:cubicBezTo>
                <a:close/>
                <a:moveTo>
                  <a:pt x="3763241" y="2600770"/>
                </a:moveTo>
                <a:cubicBezTo>
                  <a:pt x="3762606" y="2600008"/>
                  <a:pt x="3761654" y="2599436"/>
                  <a:pt x="3760764" y="2599055"/>
                </a:cubicBezTo>
                <a:cubicBezTo>
                  <a:pt x="3759812" y="2598674"/>
                  <a:pt x="3758733" y="2598420"/>
                  <a:pt x="3757780" y="2598420"/>
                </a:cubicBezTo>
                <a:cubicBezTo>
                  <a:pt x="3756193" y="2598420"/>
                  <a:pt x="3754669" y="2598865"/>
                  <a:pt x="3753398" y="2599754"/>
                </a:cubicBezTo>
                <a:cubicBezTo>
                  <a:pt x="3752129" y="2600643"/>
                  <a:pt x="3751049" y="2601849"/>
                  <a:pt x="3750414" y="2603310"/>
                </a:cubicBezTo>
                <a:cubicBezTo>
                  <a:pt x="3749970" y="2604770"/>
                  <a:pt x="3749779" y="2606358"/>
                  <a:pt x="3749970" y="2607882"/>
                </a:cubicBezTo>
                <a:cubicBezTo>
                  <a:pt x="3750287" y="2609406"/>
                  <a:pt x="3751049" y="2610803"/>
                  <a:pt x="3752192" y="2611946"/>
                </a:cubicBezTo>
                <a:cubicBezTo>
                  <a:pt x="3753272" y="2613025"/>
                  <a:pt x="3754669" y="2613787"/>
                  <a:pt x="3756256" y="2614105"/>
                </a:cubicBezTo>
                <a:cubicBezTo>
                  <a:pt x="3757844" y="2614422"/>
                  <a:pt x="3759368" y="2614232"/>
                  <a:pt x="3760828" y="2613660"/>
                </a:cubicBezTo>
                <a:cubicBezTo>
                  <a:pt x="3762225" y="2613089"/>
                  <a:pt x="3763495" y="2612073"/>
                  <a:pt x="3764448" y="2610739"/>
                </a:cubicBezTo>
                <a:cubicBezTo>
                  <a:pt x="3765210" y="2609469"/>
                  <a:pt x="3765718" y="2607945"/>
                  <a:pt x="3765718" y="2606358"/>
                </a:cubicBezTo>
                <a:cubicBezTo>
                  <a:pt x="3765718" y="2605342"/>
                  <a:pt x="3765590" y="2604326"/>
                  <a:pt x="3765083" y="2603373"/>
                </a:cubicBezTo>
                <a:cubicBezTo>
                  <a:pt x="3764765" y="2602421"/>
                  <a:pt x="3764130" y="2601532"/>
                  <a:pt x="3763368" y="2600833"/>
                </a:cubicBezTo>
                <a:close/>
                <a:moveTo>
                  <a:pt x="3763241" y="2415159"/>
                </a:moveTo>
                <a:cubicBezTo>
                  <a:pt x="3762606" y="2414461"/>
                  <a:pt x="3761654" y="2413826"/>
                  <a:pt x="3760764" y="2413445"/>
                </a:cubicBezTo>
                <a:cubicBezTo>
                  <a:pt x="3759812" y="2413064"/>
                  <a:pt x="3758733" y="2412873"/>
                  <a:pt x="3757780" y="2412873"/>
                </a:cubicBezTo>
                <a:cubicBezTo>
                  <a:pt x="3756193" y="2412873"/>
                  <a:pt x="3754669" y="2413318"/>
                  <a:pt x="3753398" y="2414207"/>
                </a:cubicBezTo>
                <a:cubicBezTo>
                  <a:pt x="3752129" y="2415096"/>
                  <a:pt x="3751049" y="2416302"/>
                  <a:pt x="3750414" y="2417763"/>
                </a:cubicBezTo>
                <a:cubicBezTo>
                  <a:pt x="3749970" y="2419223"/>
                  <a:pt x="3749779" y="2420811"/>
                  <a:pt x="3749970" y="2422335"/>
                </a:cubicBezTo>
                <a:cubicBezTo>
                  <a:pt x="3750287" y="2423859"/>
                  <a:pt x="3751049" y="2425256"/>
                  <a:pt x="3752192" y="2426335"/>
                </a:cubicBezTo>
                <a:cubicBezTo>
                  <a:pt x="3753272" y="2427478"/>
                  <a:pt x="3754669" y="2428177"/>
                  <a:pt x="3756256" y="2428494"/>
                </a:cubicBezTo>
                <a:cubicBezTo>
                  <a:pt x="3757844" y="2428812"/>
                  <a:pt x="3759368" y="2428621"/>
                  <a:pt x="3760828" y="2428050"/>
                </a:cubicBezTo>
                <a:cubicBezTo>
                  <a:pt x="3762225" y="2427478"/>
                  <a:pt x="3763495" y="2426462"/>
                  <a:pt x="3764448" y="2425129"/>
                </a:cubicBezTo>
                <a:cubicBezTo>
                  <a:pt x="3765210" y="2423859"/>
                  <a:pt x="3765718" y="2422335"/>
                  <a:pt x="3765718" y="2420747"/>
                </a:cubicBezTo>
                <a:cubicBezTo>
                  <a:pt x="3765718" y="2419731"/>
                  <a:pt x="3765590" y="2418652"/>
                  <a:pt x="3765083" y="2417699"/>
                </a:cubicBezTo>
                <a:cubicBezTo>
                  <a:pt x="3764765" y="2416747"/>
                  <a:pt x="3764130" y="2415858"/>
                  <a:pt x="3763368" y="2415159"/>
                </a:cubicBezTo>
                <a:close/>
                <a:moveTo>
                  <a:pt x="3757780" y="2784031"/>
                </a:moveTo>
                <a:cubicBezTo>
                  <a:pt x="3756193" y="2784031"/>
                  <a:pt x="3754669" y="2784475"/>
                  <a:pt x="3753398" y="2785364"/>
                </a:cubicBezTo>
                <a:cubicBezTo>
                  <a:pt x="3752129" y="2786253"/>
                  <a:pt x="3751049" y="2787460"/>
                  <a:pt x="3750414" y="2788920"/>
                </a:cubicBezTo>
                <a:cubicBezTo>
                  <a:pt x="3749970" y="2790381"/>
                  <a:pt x="3749779" y="2791968"/>
                  <a:pt x="3749970" y="2793492"/>
                </a:cubicBezTo>
                <a:cubicBezTo>
                  <a:pt x="3750287" y="2795016"/>
                  <a:pt x="3751049" y="2796413"/>
                  <a:pt x="3752192" y="2797556"/>
                </a:cubicBezTo>
                <a:cubicBezTo>
                  <a:pt x="3753272" y="2798636"/>
                  <a:pt x="3754669" y="2799398"/>
                  <a:pt x="3756256" y="2799715"/>
                </a:cubicBezTo>
                <a:cubicBezTo>
                  <a:pt x="3757844" y="2800033"/>
                  <a:pt x="3759368" y="2799842"/>
                  <a:pt x="3760828" y="2799271"/>
                </a:cubicBezTo>
                <a:cubicBezTo>
                  <a:pt x="3762225" y="2798699"/>
                  <a:pt x="3763495" y="2797683"/>
                  <a:pt x="3764448" y="2796350"/>
                </a:cubicBezTo>
                <a:cubicBezTo>
                  <a:pt x="3765210" y="2795080"/>
                  <a:pt x="3765718" y="2793556"/>
                  <a:pt x="3765718" y="2791968"/>
                </a:cubicBezTo>
                <a:cubicBezTo>
                  <a:pt x="3765718" y="2789873"/>
                  <a:pt x="3764956" y="2787904"/>
                  <a:pt x="3763368" y="2786380"/>
                </a:cubicBezTo>
                <a:cubicBezTo>
                  <a:pt x="3761971" y="2784920"/>
                  <a:pt x="3759939" y="2784031"/>
                  <a:pt x="3757907" y="2784031"/>
                </a:cubicBezTo>
                <a:close/>
                <a:moveTo>
                  <a:pt x="3757780" y="2227263"/>
                </a:moveTo>
                <a:cubicBezTo>
                  <a:pt x="3756193" y="2227263"/>
                  <a:pt x="3754669" y="2227707"/>
                  <a:pt x="3753398" y="2228596"/>
                </a:cubicBezTo>
                <a:cubicBezTo>
                  <a:pt x="3752129" y="2229485"/>
                  <a:pt x="3751049" y="2230692"/>
                  <a:pt x="3750414" y="2232152"/>
                </a:cubicBezTo>
                <a:cubicBezTo>
                  <a:pt x="3749970" y="2233613"/>
                  <a:pt x="3749779" y="2235200"/>
                  <a:pt x="3749970" y="2236724"/>
                </a:cubicBezTo>
                <a:cubicBezTo>
                  <a:pt x="3750287" y="2238248"/>
                  <a:pt x="3751049" y="2239645"/>
                  <a:pt x="3752192" y="2240725"/>
                </a:cubicBezTo>
                <a:cubicBezTo>
                  <a:pt x="3753272" y="2241804"/>
                  <a:pt x="3754669" y="2242566"/>
                  <a:pt x="3756256" y="2242884"/>
                </a:cubicBezTo>
                <a:cubicBezTo>
                  <a:pt x="3757844" y="2243201"/>
                  <a:pt x="3759368" y="2243011"/>
                  <a:pt x="3760828" y="2242439"/>
                </a:cubicBezTo>
                <a:cubicBezTo>
                  <a:pt x="3762225" y="2241868"/>
                  <a:pt x="3763495" y="2240852"/>
                  <a:pt x="3764448" y="2239518"/>
                </a:cubicBezTo>
                <a:cubicBezTo>
                  <a:pt x="3765210" y="2238248"/>
                  <a:pt x="3765718" y="2236724"/>
                  <a:pt x="3765718" y="2235137"/>
                </a:cubicBezTo>
                <a:cubicBezTo>
                  <a:pt x="3765718" y="2233041"/>
                  <a:pt x="3764956" y="2231073"/>
                  <a:pt x="3763368" y="2229549"/>
                </a:cubicBezTo>
                <a:cubicBezTo>
                  <a:pt x="3761971" y="2228088"/>
                  <a:pt x="3759939" y="2227199"/>
                  <a:pt x="3757907" y="2227199"/>
                </a:cubicBezTo>
                <a:close/>
                <a:moveTo>
                  <a:pt x="3757780" y="2969578"/>
                </a:moveTo>
                <a:cubicBezTo>
                  <a:pt x="3756193" y="2969578"/>
                  <a:pt x="3754669" y="2970022"/>
                  <a:pt x="3753398" y="2970911"/>
                </a:cubicBezTo>
                <a:cubicBezTo>
                  <a:pt x="3752129" y="2971800"/>
                  <a:pt x="3751049" y="2973007"/>
                  <a:pt x="3750414" y="2974467"/>
                </a:cubicBezTo>
                <a:cubicBezTo>
                  <a:pt x="3749970" y="2975928"/>
                  <a:pt x="3749779" y="2977515"/>
                  <a:pt x="3749970" y="2979039"/>
                </a:cubicBezTo>
                <a:cubicBezTo>
                  <a:pt x="3750287" y="2980563"/>
                  <a:pt x="3751049" y="2981960"/>
                  <a:pt x="3752192" y="2983040"/>
                </a:cubicBezTo>
                <a:cubicBezTo>
                  <a:pt x="3753272" y="2984183"/>
                  <a:pt x="3754669" y="2984881"/>
                  <a:pt x="3756256" y="2985199"/>
                </a:cubicBezTo>
                <a:cubicBezTo>
                  <a:pt x="3757844" y="2985516"/>
                  <a:pt x="3759368" y="2985326"/>
                  <a:pt x="3760828" y="2984754"/>
                </a:cubicBezTo>
                <a:cubicBezTo>
                  <a:pt x="3762225" y="2984183"/>
                  <a:pt x="3763495" y="2983167"/>
                  <a:pt x="3764448" y="2981833"/>
                </a:cubicBezTo>
                <a:cubicBezTo>
                  <a:pt x="3765210" y="2980563"/>
                  <a:pt x="3765718" y="2979039"/>
                  <a:pt x="3765718" y="2977452"/>
                </a:cubicBezTo>
                <a:cubicBezTo>
                  <a:pt x="3765718" y="2975356"/>
                  <a:pt x="3764956" y="2973388"/>
                  <a:pt x="3763368" y="2971864"/>
                </a:cubicBezTo>
                <a:cubicBezTo>
                  <a:pt x="3761971" y="2970403"/>
                  <a:pt x="3759939" y="2969578"/>
                  <a:pt x="3757907" y="2969578"/>
                </a:cubicBezTo>
                <a:close/>
                <a:moveTo>
                  <a:pt x="3763241" y="3157474"/>
                </a:moveTo>
                <a:cubicBezTo>
                  <a:pt x="3762606" y="3156712"/>
                  <a:pt x="3761654" y="3156141"/>
                  <a:pt x="3760764" y="3155760"/>
                </a:cubicBezTo>
                <a:cubicBezTo>
                  <a:pt x="3759812" y="3155379"/>
                  <a:pt x="3758733" y="3155125"/>
                  <a:pt x="3757780" y="3155125"/>
                </a:cubicBezTo>
                <a:cubicBezTo>
                  <a:pt x="3756193" y="3155125"/>
                  <a:pt x="3754669" y="3155569"/>
                  <a:pt x="3753398" y="3156458"/>
                </a:cubicBezTo>
                <a:cubicBezTo>
                  <a:pt x="3752129" y="3157347"/>
                  <a:pt x="3751049" y="3158554"/>
                  <a:pt x="3750414" y="3160014"/>
                </a:cubicBezTo>
                <a:cubicBezTo>
                  <a:pt x="3749970" y="3161475"/>
                  <a:pt x="3749779" y="3163062"/>
                  <a:pt x="3749970" y="3164586"/>
                </a:cubicBezTo>
                <a:cubicBezTo>
                  <a:pt x="3750287" y="3166110"/>
                  <a:pt x="3751049" y="3167507"/>
                  <a:pt x="3752192" y="3168650"/>
                </a:cubicBezTo>
                <a:cubicBezTo>
                  <a:pt x="3753272" y="3169730"/>
                  <a:pt x="3754669" y="3170492"/>
                  <a:pt x="3756256" y="3170809"/>
                </a:cubicBezTo>
                <a:cubicBezTo>
                  <a:pt x="3757844" y="3171126"/>
                  <a:pt x="3759368" y="3170936"/>
                  <a:pt x="3760828" y="3170365"/>
                </a:cubicBezTo>
                <a:cubicBezTo>
                  <a:pt x="3762225" y="3169793"/>
                  <a:pt x="3763495" y="3168777"/>
                  <a:pt x="3764448" y="3167444"/>
                </a:cubicBezTo>
                <a:cubicBezTo>
                  <a:pt x="3765210" y="3166174"/>
                  <a:pt x="3765718" y="3164650"/>
                  <a:pt x="3765718" y="3163062"/>
                </a:cubicBezTo>
                <a:cubicBezTo>
                  <a:pt x="3765718" y="3162046"/>
                  <a:pt x="3765590" y="3161030"/>
                  <a:pt x="3765083" y="3160078"/>
                </a:cubicBezTo>
                <a:cubicBezTo>
                  <a:pt x="3764765" y="3159125"/>
                  <a:pt x="3764130" y="3158236"/>
                  <a:pt x="3763368" y="3157538"/>
                </a:cubicBezTo>
                <a:close/>
                <a:moveTo>
                  <a:pt x="2048995" y="2415159"/>
                </a:moveTo>
                <a:cubicBezTo>
                  <a:pt x="2048233" y="2414461"/>
                  <a:pt x="2047408" y="2413826"/>
                  <a:pt x="2046519" y="2413445"/>
                </a:cubicBezTo>
                <a:cubicBezTo>
                  <a:pt x="2045566" y="2413064"/>
                  <a:pt x="2044486" y="2412873"/>
                  <a:pt x="2043407" y="2412873"/>
                </a:cubicBezTo>
                <a:cubicBezTo>
                  <a:pt x="2041820" y="2412873"/>
                  <a:pt x="2040423" y="2413318"/>
                  <a:pt x="2039152" y="2414207"/>
                </a:cubicBezTo>
                <a:cubicBezTo>
                  <a:pt x="2037756" y="2415096"/>
                  <a:pt x="2036803" y="2416302"/>
                  <a:pt x="2036168" y="2417763"/>
                </a:cubicBezTo>
                <a:cubicBezTo>
                  <a:pt x="2035533" y="2419223"/>
                  <a:pt x="2035406" y="2420811"/>
                  <a:pt x="2035723" y="2422335"/>
                </a:cubicBezTo>
                <a:cubicBezTo>
                  <a:pt x="2036041" y="2423859"/>
                  <a:pt x="2036803" y="2425256"/>
                  <a:pt x="2037946" y="2426335"/>
                </a:cubicBezTo>
                <a:cubicBezTo>
                  <a:pt x="2039025" y="2427478"/>
                  <a:pt x="2040423" y="2428177"/>
                  <a:pt x="2042010" y="2428494"/>
                </a:cubicBezTo>
                <a:cubicBezTo>
                  <a:pt x="2043407" y="2428812"/>
                  <a:pt x="2044995" y="2428621"/>
                  <a:pt x="2046582" y="2428050"/>
                </a:cubicBezTo>
                <a:cubicBezTo>
                  <a:pt x="2047979" y="2427478"/>
                  <a:pt x="2049249" y="2426462"/>
                  <a:pt x="2050011" y="2425129"/>
                </a:cubicBezTo>
                <a:cubicBezTo>
                  <a:pt x="2050963" y="2423859"/>
                  <a:pt x="2051408" y="2422335"/>
                  <a:pt x="2051408" y="2420747"/>
                </a:cubicBezTo>
                <a:cubicBezTo>
                  <a:pt x="2051408" y="2419731"/>
                  <a:pt x="2051090" y="2418715"/>
                  <a:pt x="2050773" y="2417699"/>
                </a:cubicBezTo>
                <a:cubicBezTo>
                  <a:pt x="2050328" y="2416747"/>
                  <a:pt x="2049821" y="2415858"/>
                  <a:pt x="2049059" y="2415159"/>
                </a:cubicBezTo>
                <a:close/>
                <a:moveTo>
                  <a:pt x="3114906" y="2227263"/>
                </a:moveTo>
                <a:cubicBezTo>
                  <a:pt x="3113319" y="2227263"/>
                  <a:pt x="3111795" y="2227707"/>
                  <a:pt x="3110524" y="2228596"/>
                </a:cubicBezTo>
                <a:cubicBezTo>
                  <a:pt x="3109255" y="2229485"/>
                  <a:pt x="3108175" y="2230692"/>
                  <a:pt x="3107540" y="2232152"/>
                </a:cubicBezTo>
                <a:cubicBezTo>
                  <a:pt x="3107096" y="2233613"/>
                  <a:pt x="3106905" y="2235200"/>
                  <a:pt x="3107096" y="2236724"/>
                </a:cubicBezTo>
                <a:cubicBezTo>
                  <a:pt x="3107413" y="2238248"/>
                  <a:pt x="3108175" y="2239645"/>
                  <a:pt x="3109318" y="2240788"/>
                </a:cubicBezTo>
                <a:cubicBezTo>
                  <a:pt x="3110398" y="2241868"/>
                  <a:pt x="3111795" y="2242630"/>
                  <a:pt x="3113382" y="2242947"/>
                </a:cubicBezTo>
                <a:cubicBezTo>
                  <a:pt x="3114970" y="2243265"/>
                  <a:pt x="3116494" y="2243074"/>
                  <a:pt x="3117954" y="2242503"/>
                </a:cubicBezTo>
                <a:cubicBezTo>
                  <a:pt x="3119351" y="2241931"/>
                  <a:pt x="3120621" y="2240915"/>
                  <a:pt x="3121573" y="2239582"/>
                </a:cubicBezTo>
                <a:cubicBezTo>
                  <a:pt x="3122335" y="2238312"/>
                  <a:pt x="3122844" y="2236788"/>
                  <a:pt x="3122844" y="2235200"/>
                </a:cubicBezTo>
                <a:cubicBezTo>
                  <a:pt x="3122844" y="2233105"/>
                  <a:pt x="3122082" y="2231136"/>
                  <a:pt x="3120494" y="2229612"/>
                </a:cubicBezTo>
                <a:cubicBezTo>
                  <a:pt x="3119097" y="2228152"/>
                  <a:pt x="3117065" y="2227263"/>
                  <a:pt x="3115033" y="2227263"/>
                </a:cubicBezTo>
                <a:close/>
                <a:moveTo>
                  <a:pt x="2048995" y="2600706"/>
                </a:moveTo>
                <a:cubicBezTo>
                  <a:pt x="2048233" y="2599944"/>
                  <a:pt x="2047408" y="2599373"/>
                  <a:pt x="2046519" y="2598992"/>
                </a:cubicBezTo>
                <a:cubicBezTo>
                  <a:pt x="2045566" y="2598611"/>
                  <a:pt x="2044486" y="2598357"/>
                  <a:pt x="2043407" y="2598357"/>
                </a:cubicBezTo>
                <a:cubicBezTo>
                  <a:pt x="2041820" y="2598357"/>
                  <a:pt x="2040423" y="2598801"/>
                  <a:pt x="2039152" y="2599690"/>
                </a:cubicBezTo>
                <a:cubicBezTo>
                  <a:pt x="2037756" y="2600579"/>
                  <a:pt x="2036803" y="2601786"/>
                  <a:pt x="2036168" y="2603246"/>
                </a:cubicBezTo>
                <a:cubicBezTo>
                  <a:pt x="2035533" y="2604707"/>
                  <a:pt x="2035406" y="2606294"/>
                  <a:pt x="2035723" y="2607818"/>
                </a:cubicBezTo>
                <a:cubicBezTo>
                  <a:pt x="2036041" y="2609342"/>
                  <a:pt x="2036803" y="2610739"/>
                  <a:pt x="2037946" y="2611882"/>
                </a:cubicBezTo>
                <a:cubicBezTo>
                  <a:pt x="2039025" y="2612962"/>
                  <a:pt x="2040423" y="2613724"/>
                  <a:pt x="2042010" y="2614041"/>
                </a:cubicBezTo>
                <a:cubicBezTo>
                  <a:pt x="2043407" y="2614359"/>
                  <a:pt x="2044995" y="2614168"/>
                  <a:pt x="2046582" y="2613597"/>
                </a:cubicBezTo>
                <a:cubicBezTo>
                  <a:pt x="2047979" y="2613025"/>
                  <a:pt x="2049249" y="2612009"/>
                  <a:pt x="2050011" y="2610676"/>
                </a:cubicBezTo>
                <a:cubicBezTo>
                  <a:pt x="2050963" y="2609406"/>
                  <a:pt x="2051408" y="2607882"/>
                  <a:pt x="2051408" y="2606294"/>
                </a:cubicBezTo>
                <a:cubicBezTo>
                  <a:pt x="2051408" y="2605278"/>
                  <a:pt x="2051090" y="2604262"/>
                  <a:pt x="2050773" y="2603310"/>
                </a:cubicBezTo>
                <a:cubicBezTo>
                  <a:pt x="2050328" y="2602357"/>
                  <a:pt x="2049821" y="2601468"/>
                  <a:pt x="2049059" y="2600770"/>
                </a:cubicBezTo>
                <a:close/>
                <a:moveTo>
                  <a:pt x="2798930" y="2600706"/>
                </a:moveTo>
                <a:cubicBezTo>
                  <a:pt x="2798295" y="2599944"/>
                  <a:pt x="2797343" y="2599373"/>
                  <a:pt x="2796454" y="2598992"/>
                </a:cubicBezTo>
                <a:cubicBezTo>
                  <a:pt x="2795501" y="2598611"/>
                  <a:pt x="2794422" y="2598357"/>
                  <a:pt x="2793469" y="2598357"/>
                </a:cubicBezTo>
                <a:cubicBezTo>
                  <a:pt x="2791882" y="2598357"/>
                  <a:pt x="2790358" y="2598801"/>
                  <a:pt x="2789087" y="2599690"/>
                </a:cubicBezTo>
                <a:cubicBezTo>
                  <a:pt x="2787818" y="2600579"/>
                  <a:pt x="2786738" y="2601786"/>
                  <a:pt x="2786103" y="2603246"/>
                </a:cubicBezTo>
                <a:cubicBezTo>
                  <a:pt x="2785659" y="2604707"/>
                  <a:pt x="2785468" y="2606294"/>
                  <a:pt x="2785659" y="2607818"/>
                </a:cubicBezTo>
                <a:cubicBezTo>
                  <a:pt x="2785976" y="2609342"/>
                  <a:pt x="2786738" y="2610739"/>
                  <a:pt x="2787881" y="2611882"/>
                </a:cubicBezTo>
                <a:cubicBezTo>
                  <a:pt x="2788960" y="2612962"/>
                  <a:pt x="2790358" y="2613724"/>
                  <a:pt x="2791945" y="2614041"/>
                </a:cubicBezTo>
                <a:cubicBezTo>
                  <a:pt x="2793533" y="2614359"/>
                  <a:pt x="2795057" y="2614168"/>
                  <a:pt x="2796517" y="2613597"/>
                </a:cubicBezTo>
                <a:cubicBezTo>
                  <a:pt x="2797914" y="2613025"/>
                  <a:pt x="2799184" y="2612009"/>
                  <a:pt x="2800136" y="2610676"/>
                </a:cubicBezTo>
                <a:cubicBezTo>
                  <a:pt x="2800898" y="2609406"/>
                  <a:pt x="2801407" y="2607882"/>
                  <a:pt x="2801407" y="2606294"/>
                </a:cubicBezTo>
                <a:cubicBezTo>
                  <a:pt x="2801407" y="2605278"/>
                  <a:pt x="2801280" y="2604262"/>
                  <a:pt x="2800772" y="2603310"/>
                </a:cubicBezTo>
                <a:cubicBezTo>
                  <a:pt x="2800454" y="2602357"/>
                  <a:pt x="2799819" y="2601468"/>
                  <a:pt x="2799057" y="2600770"/>
                </a:cubicBezTo>
                <a:close/>
                <a:moveTo>
                  <a:pt x="2043344" y="2227263"/>
                </a:moveTo>
                <a:cubicBezTo>
                  <a:pt x="2041756" y="2227263"/>
                  <a:pt x="2040359" y="2227707"/>
                  <a:pt x="2038962" y="2228596"/>
                </a:cubicBezTo>
                <a:cubicBezTo>
                  <a:pt x="2037692" y="2229485"/>
                  <a:pt x="2036739" y="2230692"/>
                  <a:pt x="2036168" y="2232152"/>
                </a:cubicBezTo>
                <a:cubicBezTo>
                  <a:pt x="2035533" y="2233613"/>
                  <a:pt x="2035406" y="2235200"/>
                  <a:pt x="2035723" y="2236724"/>
                </a:cubicBezTo>
                <a:cubicBezTo>
                  <a:pt x="2036041" y="2238248"/>
                  <a:pt x="2036803" y="2239645"/>
                  <a:pt x="2037946" y="2240788"/>
                </a:cubicBezTo>
                <a:cubicBezTo>
                  <a:pt x="2039025" y="2241868"/>
                  <a:pt x="2040423" y="2242630"/>
                  <a:pt x="2042010" y="2242947"/>
                </a:cubicBezTo>
                <a:cubicBezTo>
                  <a:pt x="2043407" y="2243265"/>
                  <a:pt x="2044995" y="2243074"/>
                  <a:pt x="2046582" y="2242503"/>
                </a:cubicBezTo>
                <a:cubicBezTo>
                  <a:pt x="2047979" y="2241931"/>
                  <a:pt x="2049249" y="2240915"/>
                  <a:pt x="2050011" y="2239582"/>
                </a:cubicBezTo>
                <a:cubicBezTo>
                  <a:pt x="2050963" y="2238312"/>
                  <a:pt x="2051408" y="2236788"/>
                  <a:pt x="2051408" y="2235200"/>
                </a:cubicBezTo>
                <a:cubicBezTo>
                  <a:pt x="2051408" y="2233105"/>
                  <a:pt x="2050456" y="2231136"/>
                  <a:pt x="2049059" y="2229612"/>
                </a:cubicBezTo>
                <a:cubicBezTo>
                  <a:pt x="2047661" y="2228152"/>
                  <a:pt x="2045630" y="2227263"/>
                  <a:pt x="2043407" y="2227263"/>
                </a:cubicBezTo>
                <a:close/>
                <a:moveTo>
                  <a:pt x="2793469" y="2227263"/>
                </a:moveTo>
                <a:cubicBezTo>
                  <a:pt x="2791882" y="2227263"/>
                  <a:pt x="2790358" y="2227707"/>
                  <a:pt x="2789087" y="2228596"/>
                </a:cubicBezTo>
                <a:cubicBezTo>
                  <a:pt x="2787818" y="2229485"/>
                  <a:pt x="2786738" y="2230692"/>
                  <a:pt x="2786103" y="2232152"/>
                </a:cubicBezTo>
                <a:cubicBezTo>
                  <a:pt x="2785659" y="2233613"/>
                  <a:pt x="2785468" y="2235200"/>
                  <a:pt x="2785659" y="2236724"/>
                </a:cubicBezTo>
                <a:cubicBezTo>
                  <a:pt x="2785976" y="2238248"/>
                  <a:pt x="2786738" y="2239645"/>
                  <a:pt x="2787881" y="2240725"/>
                </a:cubicBezTo>
                <a:cubicBezTo>
                  <a:pt x="2788960" y="2241804"/>
                  <a:pt x="2790358" y="2242566"/>
                  <a:pt x="2791945" y="2242884"/>
                </a:cubicBezTo>
                <a:cubicBezTo>
                  <a:pt x="2793533" y="2243201"/>
                  <a:pt x="2795057" y="2243011"/>
                  <a:pt x="2796517" y="2242439"/>
                </a:cubicBezTo>
                <a:cubicBezTo>
                  <a:pt x="2797914" y="2241868"/>
                  <a:pt x="2799184" y="2240852"/>
                  <a:pt x="2800136" y="2239518"/>
                </a:cubicBezTo>
                <a:cubicBezTo>
                  <a:pt x="2800898" y="2238248"/>
                  <a:pt x="2801407" y="2236724"/>
                  <a:pt x="2801407" y="2235137"/>
                </a:cubicBezTo>
                <a:cubicBezTo>
                  <a:pt x="2801407" y="2233041"/>
                  <a:pt x="2800645" y="2231073"/>
                  <a:pt x="2799057" y="2229549"/>
                </a:cubicBezTo>
                <a:cubicBezTo>
                  <a:pt x="2797660" y="2228088"/>
                  <a:pt x="2795628" y="2227199"/>
                  <a:pt x="2793596" y="2227199"/>
                </a:cubicBezTo>
                <a:close/>
                <a:moveTo>
                  <a:pt x="2798930" y="2415159"/>
                </a:moveTo>
                <a:cubicBezTo>
                  <a:pt x="2798295" y="2414461"/>
                  <a:pt x="2797343" y="2413826"/>
                  <a:pt x="2796454" y="2413445"/>
                </a:cubicBezTo>
                <a:cubicBezTo>
                  <a:pt x="2795501" y="2413064"/>
                  <a:pt x="2794422" y="2412873"/>
                  <a:pt x="2793469" y="2412873"/>
                </a:cubicBezTo>
                <a:cubicBezTo>
                  <a:pt x="2791882" y="2412873"/>
                  <a:pt x="2790358" y="2413318"/>
                  <a:pt x="2789087" y="2414207"/>
                </a:cubicBezTo>
                <a:cubicBezTo>
                  <a:pt x="2787818" y="2415096"/>
                  <a:pt x="2786738" y="2416302"/>
                  <a:pt x="2786103" y="2417763"/>
                </a:cubicBezTo>
                <a:cubicBezTo>
                  <a:pt x="2785659" y="2419223"/>
                  <a:pt x="2785468" y="2420811"/>
                  <a:pt x="2785659" y="2422335"/>
                </a:cubicBezTo>
                <a:cubicBezTo>
                  <a:pt x="2785976" y="2423859"/>
                  <a:pt x="2786738" y="2425256"/>
                  <a:pt x="2787881" y="2426335"/>
                </a:cubicBezTo>
                <a:cubicBezTo>
                  <a:pt x="2788960" y="2427478"/>
                  <a:pt x="2790358" y="2428177"/>
                  <a:pt x="2791945" y="2428494"/>
                </a:cubicBezTo>
                <a:cubicBezTo>
                  <a:pt x="2793533" y="2428812"/>
                  <a:pt x="2795057" y="2428621"/>
                  <a:pt x="2796517" y="2428050"/>
                </a:cubicBezTo>
                <a:cubicBezTo>
                  <a:pt x="2797914" y="2427478"/>
                  <a:pt x="2799184" y="2426462"/>
                  <a:pt x="2800136" y="2425129"/>
                </a:cubicBezTo>
                <a:cubicBezTo>
                  <a:pt x="2800898" y="2423859"/>
                  <a:pt x="2801407" y="2422335"/>
                  <a:pt x="2801407" y="2420747"/>
                </a:cubicBezTo>
                <a:cubicBezTo>
                  <a:pt x="2801407" y="2419731"/>
                  <a:pt x="2801280" y="2418652"/>
                  <a:pt x="2800772" y="2417699"/>
                </a:cubicBezTo>
                <a:cubicBezTo>
                  <a:pt x="2800454" y="2416747"/>
                  <a:pt x="2799819" y="2415858"/>
                  <a:pt x="2799057" y="2415159"/>
                </a:cubicBezTo>
                <a:close/>
                <a:moveTo>
                  <a:pt x="2745463" y="2879090"/>
                </a:moveTo>
                <a:cubicBezTo>
                  <a:pt x="2744701" y="2878328"/>
                  <a:pt x="2743748" y="2877757"/>
                  <a:pt x="2742796" y="2877376"/>
                </a:cubicBezTo>
                <a:cubicBezTo>
                  <a:pt x="2741844" y="2876995"/>
                  <a:pt x="2740891" y="2876804"/>
                  <a:pt x="2739811" y="2876804"/>
                </a:cubicBezTo>
                <a:cubicBezTo>
                  <a:pt x="2738224" y="2876804"/>
                  <a:pt x="2736700" y="2877249"/>
                  <a:pt x="2735430" y="2878138"/>
                </a:cubicBezTo>
                <a:cubicBezTo>
                  <a:pt x="2734160" y="2879027"/>
                  <a:pt x="2733081" y="2880233"/>
                  <a:pt x="2732636" y="2881694"/>
                </a:cubicBezTo>
                <a:cubicBezTo>
                  <a:pt x="2732001" y="2883154"/>
                  <a:pt x="2731874" y="2884742"/>
                  <a:pt x="2732192" y="2886266"/>
                </a:cubicBezTo>
                <a:cubicBezTo>
                  <a:pt x="2732509" y="2887790"/>
                  <a:pt x="2733271" y="2889187"/>
                  <a:pt x="2734414" y="2890266"/>
                </a:cubicBezTo>
                <a:cubicBezTo>
                  <a:pt x="2735494" y="2891409"/>
                  <a:pt x="2736954" y="2892108"/>
                  <a:pt x="2738351" y="2892425"/>
                </a:cubicBezTo>
                <a:cubicBezTo>
                  <a:pt x="2739938" y="2892743"/>
                  <a:pt x="2741462" y="2892552"/>
                  <a:pt x="2742923" y="2891981"/>
                </a:cubicBezTo>
                <a:cubicBezTo>
                  <a:pt x="2744510" y="2891409"/>
                  <a:pt x="2745590" y="2890393"/>
                  <a:pt x="2746543" y="2889060"/>
                </a:cubicBezTo>
                <a:cubicBezTo>
                  <a:pt x="2747305" y="2887790"/>
                  <a:pt x="2747812" y="2886266"/>
                  <a:pt x="2747812" y="2884678"/>
                </a:cubicBezTo>
                <a:cubicBezTo>
                  <a:pt x="2747812" y="2883662"/>
                  <a:pt x="2747685" y="2882583"/>
                  <a:pt x="2747368" y="2881630"/>
                </a:cubicBezTo>
                <a:cubicBezTo>
                  <a:pt x="2746923" y="2880678"/>
                  <a:pt x="2746288" y="2879789"/>
                  <a:pt x="2745654" y="2879090"/>
                </a:cubicBezTo>
                <a:close/>
                <a:moveTo>
                  <a:pt x="1989876" y="3062351"/>
                </a:moveTo>
                <a:cubicBezTo>
                  <a:pt x="1988289" y="3062351"/>
                  <a:pt x="1986765" y="3062796"/>
                  <a:pt x="1985495" y="3063685"/>
                </a:cubicBezTo>
                <a:cubicBezTo>
                  <a:pt x="1984225" y="3064574"/>
                  <a:pt x="1983146" y="3065780"/>
                  <a:pt x="1982510" y="3067241"/>
                </a:cubicBezTo>
                <a:cubicBezTo>
                  <a:pt x="1982066" y="3068701"/>
                  <a:pt x="1981875" y="3070289"/>
                  <a:pt x="1982066" y="3071813"/>
                </a:cubicBezTo>
                <a:cubicBezTo>
                  <a:pt x="1982384" y="3073337"/>
                  <a:pt x="1983146" y="3074734"/>
                  <a:pt x="1984288" y="3075813"/>
                </a:cubicBezTo>
                <a:cubicBezTo>
                  <a:pt x="1985368" y="3076956"/>
                  <a:pt x="1986765" y="3077655"/>
                  <a:pt x="1988352" y="3077972"/>
                </a:cubicBezTo>
                <a:cubicBezTo>
                  <a:pt x="1989940" y="3078290"/>
                  <a:pt x="1991464" y="3078099"/>
                  <a:pt x="1992924" y="3077528"/>
                </a:cubicBezTo>
                <a:cubicBezTo>
                  <a:pt x="1994322" y="3076956"/>
                  <a:pt x="1995591" y="3075940"/>
                  <a:pt x="1996544" y="3074607"/>
                </a:cubicBezTo>
                <a:cubicBezTo>
                  <a:pt x="1997306" y="3073337"/>
                  <a:pt x="1997814" y="3071813"/>
                  <a:pt x="1997814" y="3070225"/>
                </a:cubicBezTo>
                <a:cubicBezTo>
                  <a:pt x="1997814" y="3068130"/>
                  <a:pt x="1997052" y="3066161"/>
                  <a:pt x="1995464" y="3064637"/>
                </a:cubicBezTo>
                <a:cubicBezTo>
                  <a:pt x="1994068" y="3063177"/>
                  <a:pt x="1992035" y="3062351"/>
                  <a:pt x="1990003" y="3062351"/>
                </a:cubicBezTo>
                <a:close/>
                <a:moveTo>
                  <a:pt x="1936283" y="2227263"/>
                </a:moveTo>
                <a:cubicBezTo>
                  <a:pt x="1934695" y="2227263"/>
                  <a:pt x="1933171" y="2227707"/>
                  <a:pt x="1931901" y="2228596"/>
                </a:cubicBezTo>
                <a:cubicBezTo>
                  <a:pt x="1930631" y="2229485"/>
                  <a:pt x="1929551" y="2230692"/>
                  <a:pt x="1929107" y="2232152"/>
                </a:cubicBezTo>
                <a:cubicBezTo>
                  <a:pt x="1928472" y="2233613"/>
                  <a:pt x="1928345" y="2235200"/>
                  <a:pt x="1928662" y="2236724"/>
                </a:cubicBezTo>
                <a:cubicBezTo>
                  <a:pt x="1928980" y="2238248"/>
                  <a:pt x="1929742" y="2239645"/>
                  <a:pt x="1930885" y="2240788"/>
                </a:cubicBezTo>
                <a:cubicBezTo>
                  <a:pt x="1931964" y="2241868"/>
                  <a:pt x="1933425" y="2242630"/>
                  <a:pt x="1934822" y="2242947"/>
                </a:cubicBezTo>
                <a:cubicBezTo>
                  <a:pt x="1936410" y="2243265"/>
                  <a:pt x="1937934" y="2243074"/>
                  <a:pt x="1939394" y="2242503"/>
                </a:cubicBezTo>
                <a:cubicBezTo>
                  <a:pt x="1940982" y="2241931"/>
                  <a:pt x="1942061" y="2240915"/>
                  <a:pt x="1943013" y="2239582"/>
                </a:cubicBezTo>
                <a:cubicBezTo>
                  <a:pt x="1943775" y="2238312"/>
                  <a:pt x="1944284" y="2236788"/>
                  <a:pt x="1944284" y="2235200"/>
                </a:cubicBezTo>
                <a:cubicBezTo>
                  <a:pt x="1944284" y="2233105"/>
                  <a:pt x="1943522" y="2231136"/>
                  <a:pt x="1942061" y="2229612"/>
                </a:cubicBezTo>
                <a:cubicBezTo>
                  <a:pt x="1940473" y="2228152"/>
                  <a:pt x="1938441" y="2227263"/>
                  <a:pt x="1936410" y="2227263"/>
                </a:cubicBezTo>
                <a:close/>
                <a:moveTo>
                  <a:pt x="1995401" y="3250248"/>
                </a:moveTo>
                <a:cubicBezTo>
                  <a:pt x="1994766" y="3249486"/>
                  <a:pt x="1993813" y="3248914"/>
                  <a:pt x="1992924" y="3248533"/>
                </a:cubicBezTo>
                <a:cubicBezTo>
                  <a:pt x="1991972" y="3248152"/>
                  <a:pt x="1990893" y="3247898"/>
                  <a:pt x="1989940" y="3247898"/>
                </a:cubicBezTo>
                <a:cubicBezTo>
                  <a:pt x="1988352" y="3247898"/>
                  <a:pt x="1986828" y="3248343"/>
                  <a:pt x="1985559" y="3249232"/>
                </a:cubicBezTo>
                <a:cubicBezTo>
                  <a:pt x="1984288" y="3250120"/>
                  <a:pt x="1983209" y="3251327"/>
                  <a:pt x="1982574" y="3252788"/>
                </a:cubicBezTo>
                <a:cubicBezTo>
                  <a:pt x="1982130" y="3254248"/>
                  <a:pt x="1981939" y="3255836"/>
                  <a:pt x="1982130" y="3257360"/>
                </a:cubicBezTo>
                <a:cubicBezTo>
                  <a:pt x="1982447" y="3258884"/>
                  <a:pt x="1983209" y="3260281"/>
                  <a:pt x="1984352" y="3261424"/>
                </a:cubicBezTo>
                <a:cubicBezTo>
                  <a:pt x="1985432" y="3262503"/>
                  <a:pt x="1986828" y="3263265"/>
                  <a:pt x="1988416" y="3263582"/>
                </a:cubicBezTo>
                <a:cubicBezTo>
                  <a:pt x="1990003" y="3263900"/>
                  <a:pt x="1991527" y="3263710"/>
                  <a:pt x="1992988" y="3263138"/>
                </a:cubicBezTo>
                <a:cubicBezTo>
                  <a:pt x="1994385" y="3262567"/>
                  <a:pt x="1995655" y="3261551"/>
                  <a:pt x="1996608" y="3260217"/>
                </a:cubicBezTo>
                <a:cubicBezTo>
                  <a:pt x="1997370" y="3258884"/>
                  <a:pt x="1997877" y="3257423"/>
                  <a:pt x="1997877" y="3255836"/>
                </a:cubicBezTo>
                <a:cubicBezTo>
                  <a:pt x="1997877" y="3254820"/>
                  <a:pt x="1997750" y="3253804"/>
                  <a:pt x="1997243" y="3252851"/>
                </a:cubicBezTo>
                <a:cubicBezTo>
                  <a:pt x="1996925" y="3251899"/>
                  <a:pt x="1996290" y="3251010"/>
                  <a:pt x="1995528" y="3250311"/>
                </a:cubicBezTo>
                <a:close/>
                <a:moveTo>
                  <a:pt x="1995401" y="2879090"/>
                </a:moveTo>
                <a:cubicBezTo>
                  <a:pt x="1994766" y="2878328"/>
                  <a:pt x="1993813" y="2877757"/>
                  <a:pt x="1992924" y="2877376"/>
                </a:cubicBezTo>
                <a:cubicBezTo>
                  <a:pt x="1991972" y="2876995"/>
                  <a:pt x="1990893" y="2876804"/>
                  <a:pt x="1989940" y="2876804"/>
                </a:cubicBezTo>
                <a:cubicBezTo>
                  <a:pt x="1988352" y="2876804"/>
                  <a:pt x="1986828" y="2877249"/>
                  <a:pt x="1985559" y="2878138"/>
                </a:cubicBezTo>
                <a:cubicBezTo>
                  <a:pt x="1984288" y="2879027"/>
                  <a:pt x="1983209" y="2880233"/>
                  <a:pt x="1982574" y="2881694"/>
                </a:cubicBezTo>
                <a:cubicBezTo>
                  <a:pt x="1982130" y="2883154"/>
                  <a:pt x="1981939" y="2884742"/>
                  <a:pt x="1982130" y="2886266"/>
                </a:cubicBezTo>
                <a:cubicBezTo>
                  <a:pt x="1982447" y="2887790"/>
                  <a:pt x="1983209" y="2889187"/>
                  <a:pt x="1984352" y="2890266"/>
                </a:cubicBezTo>
                <a:cubicBezTo>
                  <a:pt x="1985432" y="2891409"/>
                  <a:pt x="1986828" y="2892108"/>
                  <a:pt x="1988416" y="2892425"/>
                </a:cubicBezTo>
                <a:cubicBezTo>
                  <a:pt x="1990003" y="2892743"/>
                  <a:pt x="1991527" y="2892552"/>
                  <a:pt x="1992988" y="2891981"/>
                </a:cubicBezTo>
                <a:cubicBezTo>
                  <a:pt x="1994385" y="2891409"/>
                  <a:pt x="1995655" y="2890393"/>
                  <a:pt x="1996608" y="2889060"/>
                </a:cubicBezTo>
                <a:cubicBezTo>
                  <a:pt x="1997370" y="2887790"/>
                  <a:pt x="1997877" y="2886266"/>
                  <a:pt x="1997877" y="2884678"/>
                </a:cubicBezTo>
                <a:cubicBezTo>
                  <a:pt x="1997877" y="2883662"/>
                  <a:pt x="1997750" y="2882583"/>
                  <a:pt x="1997243" y="2881630"/>
                </a:cubicBezTo>
                <a:cubicBezTo>
                  <a:pt x="1996925" y="2880678"/>
                  <a:pt x="1996290" y="2879789"/>
                  <a:pt x="1995528" y="2879090"/>
                </a:cubicBezTo>
                <a:close/>
                <a:moveTo>
                  <a:pt x="1995401" y="2693543"/>
                </a:moveTo>
                <a:cubicBezTo>
                  <a:pt x="1994766" y="2692781"/>
                  <a:pt x="1993813" y="2692210"/>
                  <a:pt x="1992924" y="2691829"/>
                </a:cubicBezTo>
                <a:cubicBezTo>
                  <a:pt x="1991972" y="2691448"/>
                  <a:pt x="1990893" y="2691194"/>
                  <a:pt x="1989940" y="2691194"/>
                </a:cubicBezTo>
                <a:cubicBezTo>
                  <a:pt x="1988352" y="2691194"/>
                  <a:pt x="1986828" y="2691638"/>
                  <a:pt x="1985559" y="2692527"/>
                </a:cubicBezTo>
                <a:cubicBezTo>
                  <a:pt x="1984288" y="2693416"/>
                  <a:pt x="1983209" y="2694623"/>
                  <a:pt x="1982574" y="2696083"/>
                </a:cubicBezTo>
                <a:cubicBezTo>
                  <a:pt x="1982130" y="2697544"/>
                  <a:pt x="1981939" y="2699131"/>
                  <a:pt x="1982130" y="2700655"/>
                </a:cubicBezTo>
                <a:cubicBezTo>
                  <a:pt x="1982447" y="2702179"/>
                  <a:pt x="1983209" y="2703576"/>
                  <a:pt x="1984352" y="2704719"/>
                </a:cubicBezTo>
                <a:cubicBezTo>
                  <a:pt x="1985432" y="2705799"/>
                  <a:pt x="1986828" y="2706561"/>
                  <a:pt x="1988416" y="2706878"/>
                </a:cubicBezTo>
                <a:cubicBezTo>
                  <a:pt x="1990003" y="2707196"/>
                  <a:pt x="1991527" y="2707005"/>
                  <a:pt x="1992988" y="2706434"/>
                </a:cubicBezTo>
                <a:cubicBezTo>
                  <a:pt x="1994385" y="2705862"/>
                  <a:pt x="1995655" y="2704846"/>
                  <a:pt x="1996608" y="2703513"/>
                </a:cubicBezTo>
                <a:cubicBezTo>
                  <a:pt x="1997370" y="2702243"/>
                  <a:pt x="1997877" y="2700719"/>
                  <a:pt x="1997877" y="2699131"/>
                </a:cubicBezTo>
                <a:cubicBezTo>
                  <a:pt x="1997877" y="2698115"/>
                  <a:pt x="1997750" y="2697099"/>
                  <a:pt x="1997243" y="2696147"/>
                </a:cubicBezTo>
                <a:cubicBezTo>
                  <a:pt x="1996925" y="2695194"/>
                  <a:pt x="1996290" y="2694305"/>
                  <a:pt x="1995528" y="2693607"/>
                </a:cubicBezTo>
                <a:close/>
                <a:moveTo>
                  <a:pt x="1941934" y="3157474"/>
                </a:moveTo>
                <a:cubicBezTo>
                  <a:pt x="1941172" y="3156712"/>
                  <a:pt x="1940220" y="3156141"/>
                  <a:pt x="1939267" y="3155760"/>
                </a:cubicBezTo>
                <a:cubicBezTo>
                  <a:pt x="1938314" y="3155379"/>
                  <a:pt x="1937362" y="3155125"/>
                  <a:pt x="1936283" y="3155125"/>
                </a:cubicBezTo>
                <a:cubicBezTo>
                  <a:pt x="1934695" y="3155125"/>
                  <a:pt x="1933171" y="3155569"/>
                  <a:pt x="1931901" y="3156458"/>
                </a:cubicBezTo>
                <a:cubicBezTo>
                  <a:pt x="1930631" y="3157347"/>
                  <a:pt x="1929551" y="3158554"/>
                  <a:pt x="1929107" y="3160014"/>
                </a:cubicBezTo>
                <a:cubicBezTo>
                  <a:pt x="1928472" y="3161475"/>
                  <a:pt x="1928345" y="3163062"/>
                  <a:pt x="1928662" y="3164586"/>
                </a:cubicBezTo>
                <a:cubicBezTo>
                  <a:pt x="1928980" y="3166110"/>
                  <a:pt x="1929742" y="3167507"/>
                  <a:pt x="1930885" y="3168650"/>
                </a:cubicBezTo>
                <a:cubicBezTo>
                  <a:pt x="1931964" y="3169730"/>
                  <a:pt x="1933425" y="3170492"/>
                  <a:pt x="1934822" y="3170809"/>
                </a:cubicBezTo>
                <a:cubicBezTo>
                  <a:pt x="1936410" y="3171126"/>
                  <a:pt x="1937934" y="3170936"/>
                  <a:pt x="1939394" y="3170365"/>
                </a:cubicBezTo>
                <a:cubicBezTo>
                  <a:pt x="1940982" y="3169793"/>
                  <a:pt x="1942061" y="3168777"/>
                  <a:pt x="1943013" y="3167444"/>
                </a:cubicBezTo>
                <a:cubicBezTo>
                  <a:pt x="1943775" y="3166174"/>
                  <a:pt x="1944284" y="3164650"/>
                  <a:pt x="1944284" y="3163062"/>
                </a:cubicBezTo>
                <a:cubicBezTo>
                  <a:pt x="1944284" y="3162046"/>
                  <a:pt x="1944157" y="3161030"/>
                  <a:pt x="1943839" y="3160078"/>
                </a:cubicBezTo>
                <a:cubicBezTo>
                  <a:pt x="1943395" y="3159125"/>
                  <a:pt x="1942760" y="3158236"/>
                  <a:pt x="1942124" y="3157538"/>
                </a:cubicBezTo>
                <a:close/>
                <a:moveTo>
                  <a:pt x="1941934" y="2415159"/>
                </a:moveTo>
                <a:cubicBezTo>
                  <a:pt x="1941172" y="2414461"/>
                  <a:pt x="1940220" y="2413826"/>
                  <a:pt x="1939267" y="2413445"/>
                </a:cubicBezTo>
                <a:cubicBezTo>
                  <a:pt x="1938314" y="2413064"/>
                  <a:pt x="1937362" y="2412873"/>
                  <a:pt x="1936283" y="2412873"/>
                </a:cubicBezTo>
                <a:cubicBezTo>
                  <a:pt x="1934695" y="2412873"/>
                  <a:pt x="1933171" y="2413318"/>
                  <a:pt x="1931901" y="2414207"/>
                </a:cubicBezTo>
                <a:cubicBezTo>
                  <a:pt x="1930631" y="2415096"/>
                  <a:pt x="1929551" y="2416302"/>
                  <a:pt x="1929107" y="2417763"/>
                </a:cubicBezTo>
                <a:cubicBezTo>
                  <a:pt x="1928472" y="2419223"/>
                  <a:pt x="1928345" y="2420811"/>
                  <a:pt x="1928662" y="2422335"/>
                </a:cubicBezTo>
                <a:cubicBezTo>
                  <a:pt x="1928980" y="2423859"/>
                  <a:pt x="1929742" y="2425256"/>
                  <a:pt x="1930885" y="2426335"/>
                </a:cubicBezTo>
                <a:cubicBezTo>
                  <a:pt x="1931964" y="2427478"/>
                  <a:pt x="1933425" y="2428177"/>
                  <a:pt x="1934822" y="2428494"/>
                </a:cubicBezTo>
                <a:cubicBezTo>
                  <a:pt x="1936410" y="2428812"/>
                  <a:pt x="1937934" y="2428621"/>
                  <a:pt x="1939394" y="2428050"/>
                </a:cubicBezTo>
                <a:cubicBezTo>
                  <a:pt x="1940982" y="2427478"/>
                  <a:pt x="1942061" y="2426462"/>
                  <a:pt x="1943013" y="2425129"/>
                </a:cubicBezTo>
                <a:cubicBezTo>
                  <a:pt x="1943775" y="2423859"/>
                  <a:pt x="1944284" y="2422335"/>
                  <a:pt x="1944284" y="2420747"/>
                </a:cubicBezTo>
                <a:cubicBezTo>
                  <a:pt x="1944284" y="2419731"/>
                  <a:pt x="1944157" y="2418652"/>
                  <a:pt x="1943839" y="2417699"/>
                </a:cubicBezTo>
                <a:cubicBezTo>
                  <a:pt x="1943395" y="2416747"/>
                  <a:pt x="1942760" y="2415858"/>
                  <a:pt x="1942124" y="2415159"/>
                </a:cubicBezTo>
                <a:close/>
                <a:moveTo>
                  <a:pt x="3114906" y="2784031"/>
                </a:moveTo>
                <a:cubicBezTo>
                  <a:pt x="3113319" y="2784031"/>
                  <a:pt x="3111795" y="2784475"/>
                  <a:pt x="3110524" y="2785364"/>
                </a:cubicBezTo>
                <a:cubicBezTo>
                  <a:pt x="3109255" y="2786253"/>
                  <a:pt x="3108175" y="2787460"/>
                  <a:pt x="3107540" y="2788920"/>
                </a:cubicBezTo>
                <a:cubicBezTo>
                  <a:pt x="3107096" y="2790381"/>
                  <a:pt x="3106905" y="2791968"/>
                  <a:pt x="3107096" y="2793492"/>
                </a:cubicBezTo>
                <a:cubicBezTo>
                  <a:pt x="3107413" y="2795016"/>
                  <a:pt x="3108175" y="2796413"/>
                  <a:pt x="3109318" y="2797556"/>
                </a:cubicBezTo>
                <a:cubicBezTo>
                  <a:pt x="3110398" y="2798636"/>
                  <a:pt x="3111795" y="2799398"/>
                  <a:pt x="3113382" y="2799715"/>
                </a:cubicBezTo>
                <a:cubicBezTo>
                  <a:pt x="3114970" y="2800033"/>
                  <a:pt x="3116494" y="2799842"/>
                  <a:pt x="3117954" y="2799271"/>
                </a:cubicBezTo>
                <a:cubicBezTo>
                  <a:pt x="3119351" y="2798699"/>
                  <a:pt x="3120621" y="2797683"/>
                  <a:pt x="3121573" y="2796350"/>
                </a:cubicBezTo>
                <a:cubicBezTo>
                  <a:pt x="3122335" y="2795080"/>
                  <a:pt x="3122844" y="2793556"/>
                  <a:pt x="3122844" y="2791968"/>
                </a:cubicBezTo>
                <a:cubicBezTo>
                  <a:pt x="3122844" y="2789873"/>
                  <a:pt x="3122082" y="2787904"/>
                  <a:pt x="3120494" y="2786380"/>
                </a:cubicBezTo>
                <a:cubicBezTo>
                  <a:pt x="3119097" y="2784920"/>
                  <a:pt x="3117065" y="2784031"/>
                  <a:pt x="3115033" y="2784031"/>
                </a:cubicBezTo>
                <a:close/>
                <a:moveTo>
                  <a:pt x="1941934" y="2971927"/>
                </a:moveTo>
                <a:cubicBezTo>
                  <a:pt x="1941172" y="2971229"/>
                  <a:pt x="1940220" y="2970594"/>
                  <a:pt x="1939267" y="2970213"/>
                </a:cubicBezTo>
                <a:cubicBezTo>
                  <a:pt x="1938314" y="2969832"/>
                  <a:pt x="1937362" y="2969641"/>
                  <a:pt x="1936283" y="2969641"/>
                </a:cubicBezTo>
                <a:cubicBezTo>
                  <a:pt x="1934695" y="2969641"/>
                  <a:pt x="1933171" y="2970086"/>
                  <a:pt x="1931901" y="2970975"/>
                </a:cubicBezTo>
                <a:cubicBezTo>
                  <a:pt x="1930631" y="2971864"/>
                  <a:pt x="1929551" y="2973070"/>
                  <a:pt x="1929107" y="2974531"/>
                </a:cubicBezTo>
                <a:cubicBezTo>
                  <a:pt x="1928472" y="2975991"/>
                  <a:pt x="1928345" y="2977579"/>
                  <a:pt x="1928662" y="2979103"/>
                </a:cubicBezTo>
                <a:cubicBezTo>
                  <a:pt x="1928980" y="2980627"/>
                  <a:pt x="1929742" y="2982024"/>
                  <a:pt x="1930885" y="2983103"/>
                </a:cubicBezTo>
                <a:cubicBezTo>
                  <a:pt x="1931964" y="2984246"/>
                  <a:pt x="1933425" y="2984945"/>
                  <a:pt x="1934822" y="2985262"/>
                </a:cubicBezTo>
                <a:cubicBezTo>
                  <a:pt x="1936410" y="2985580"/>
                  <a:pt x="1937934" y="2985389"/>
                  <a:pt x="1939394" y="2984818"/>
                </a:cubicBezTo>
                <a:cubicBezTo>
                  <a:pt x="1940982" y="2984246"/>
                  <a:pt x="1942061" y="2983230"/>
                  <a:pt x="1943013" y="2981897"/>
                </a:cubicBezTo>
                <a:cubicBezTo>
                  <a:pt x="1943775" y="2980627"/>
                  <a:pt x="1944284" y="2979103"/>
                  <a:pt x="1944284" y="2977515"/>
                </a:cubicBezTo>
                <a:cubicBezTo>
                  <a:pt x="1944284" y="2976499"/>
                  <a:pt x="1944157" y="2975420"/>
                  <a:pt x="1943839" y="2974467"/>
                </a:cubicBezTo>
                <a:cubicBezTo>
                  <a:pt x="1943395" y="2973515"/>
                  <a:pt x="1942760" y="2972626"/>
                  <a:pt x="1942124" y="2971927"/>
                </a:cubicBezTo>
                <a:close/>
                <a:moveTo>
                  <a:pt x="1936283" y="2784031"/>
                </a:moveTo>
                <a:cubicBezTo>
                  <a:pt x="1934695" y="2784031"/>
                  <a:pt x="1933171" y="2784475"/>
                  <a:pt x="1931901" y="2785364"/>
                </a:cubicBezTo>
                <a:cubicBezTo>
                  <a:pt x="1930631" y="2786253"/>
                  <a:pt x="1929551" y="2787460"/>
                  <a:pt x="1929107" y="2788920"/>
                </a:cubicBezTo>
                <a:cubicBezTo>
                  <a:pt x="1928472" y="2790381"/>
                  <a:pt x="1928345" y="2791968"/>
                  <a:pt x="1928662" y="2793492"/>
                </a:cubicBezTo>
                <a:cubicBezTo>
                  <a:pt x="1928980" y="2795016"/>
                  <a:pt x="1929742" y="2796413"/>
                  <a:pt x="1930885" y="2797556"/>
                </a:cubicBezTo>
                <a:cubicBezTo>
                  <a:pt x="1931964" y="2798636"/>
                  <a:pt x="1933425" y="2799398"/>
                  <a:pt x="1934822" y="2799715"/>
                </a:cubicBezTo>
                <a:cubicBezTo>
                  <a:pt x="1936410" y="2800033"/>
                  <a:pt x="1937934" y="2799842"/>
                  <a:pt x="1939394" y="2799271"/>
                </a:cubicBezTo>
                <a:cubicBezTo>
                  <a:pt x="1940982" y="2798699"/>
                  <a:pt x="1942061" y="2797683"/>
                  <a:pt x="1943013" y="2796350"/>
                </a:cubicBezTo>
                <a:cubicBezTo>
                  <a:pt x="1943775" y="2795080"/>
                  <a:pt x="1944284" y="2793556"/>
                  <a:pt x="1944284" y="2791968"/>
                </a:cubicBezTo>
                <a:cubicBezTo>
                  <a:pt x="1944284" y="2789873"/>
                  <a:pt x="1943522" y="2787904"/>
                  <a:pt x="1942061" y="2786380"/>
                </a:cubicBezTo>
                <a:cubicBezTo>
                  <a:pt x="1940473" y="2784920"/>
                  <a:pt x="1938441" y="2784031"/>
                  <a:pt x="1936410" y="2784031"/>
                </a:cubicBezTo>
                <a:close/>
                <a:moveTo>
                  <a:pt x="1941934" y="2600770"/>
                </a:moveTo>
                <a:cubicBezTo>
                  <a:pt x="1941172" y="2600008"/>
                  <a:pt x="1940220" y="2599436"/>
                  <a:pt x="1939267" y="2599055"/>
                </a:cubicBezTo>
                <a:cubicBezTo>
                  <a:pt x="1938314" y="2598674"/>
                  <a:pt x="1937362" y="2598420"/>
                  <a:pt x="1936283" y="2598420"/>
                </a:cubicBezTo>
                <a:cubicBezTo>
                  <a:pt x="1934695" y="2598420"/>
                  <a:pt x="1933171" y="2598865"/>
                  <a:pt x="1931901" y="2599754"/>
                </a:cubicBezTo>
                <a:cubicBezTo>
                  <a:pt x="1930631" y="2600643"/>
                  <a:pt x="1929551" y="2601849"/>
                  <a:pt x="1929107" y="2603310"/>
                </a:cubicBezTo>
                <a:cubicBezTo>
                  <a:pt x="1928472" y="2604770"/>
                  <a:pt x="1928345" y="2606358"/>
                  <a:pt x="1928662" y="2607882"/>
                </a:cubicBezTo>
                <a:cubicBezTo>
                  <a:pt x="1928980" y="2609406"/>
                  <a:pt x="1929742" y="2610803"/>
                  <a:pt x="1930885" y="2611946"/>
                </a:cubicBezTo>
                <a:cubicBezTo>
                  <a:pt x="1931964" y="2613025"/>
                  <a:pt x="1933425" y="2613787"/>
                  <a:pt x="1934822" y="2614105"/>
                </a:cubicBezTo>
                <a:cubicBezTo>
                  <a:pt x="1936410" y="2614422"/>
                  <a:pt x="1937934" y="2614232"/>
                  <a:pt x="1939394" y="2613660"/>
                </a:cubicBezTo>
                <a:cubicBezTo>
                  <a:pt x="1940982" y="2613089"/>
                  <a:pt x="1942061" y="2612073"/>
                  <a:pt x="1943013" y="2610739"/>
                </a:cubicBezTo>
                <a:cubicBezTo>
                  <a:pt x="1943775" y="2609469"/>
                  <a:pt x="1944284" y="2607945"/>
                  <a:pt x="1944284" y="2606358"/>
                </a:cubicBezTo>
                <a:cubicBezTo>
                  <a:pt x="1944284" y="2605342"/>
                  <a:pt x="1944157" y="2604326"/>
                  <a:pt x="1943839" y="2603373"/>
                </a:cubicBezTo>
                <a:cubicBezTo>
                  <a:pt x="1943395" y="2602421"/>
                  <a:pt x="1942760" y="2601532"/>
                  <a:pt x="1942124" y="2600833"/>
                </a:cubicBezTo>
                <a:close/>
                <a:moveTo>
                  <a:pt x="2745526" y="2322386"/>
                </a:moveTo>
                <a:cubicBezTo>
                  <a:pt x="2744764" y="2321687"/>
                  <a:pt x="2743812" y="2321116"/>
                  <a:pt x="2742860" y="2320671"/>
                </a:cubicBezTo>
                <a:cubicBezTo>
                  <a:pt x="2741907" y="2320290"/>
                  <a:pt x="2740955" y="2320100"/>
                  <a:pt x="2739875" y="2320100"/>
                </a:cubicBezTo>
                <a:cubicBezTo>
                  <a:pt x="2738287" y="2320100"/>
                  <a:pt x="2736763" y="2320544"/>
                  <a:pt x="2735494" y="2321433"/>
                </a:cubicBezTo>
                <a:cubicBezTo>
                  <a:pt x="2734223" y="2322322"/>
                  <a:pt x="2733144" y="2323529"/>
                  <a:pt x="2732699" y="2324989"/>
                </a:cubicBezTo>
                <a:cubicBezTo>
                  <a:pt x="2732064" y="2326450"/>
                  <a:pt x="2731937" y="2328037"/>
                  <a:pt x="2732255" y="2329561"/>
                </a:cubicBezTo>
                <a:cubicBezTo>
                  <a:pt x="2732573" y="2331085"/>
                  <a:pt x="2733335" y="2332482"/>
                  <a:pt x="2734477" y="2333562"/>
                </a:cubicBezTo>
                <a:cubicBezTo>
                  <a:pt x="2735557" y="2334705"/>
                  <a:pt x="2737018" y="2335403"/>
                  <a:pt x="2738414" y="2335721"/>
                </a:cubicBezTo>
                <a:cubicBezTo>
                  <a:pt x="2740002" y="2336038"/>
                  <a:pt x="2741526" y="2335848"/>
                  <a:pt x="2742986" y="2335276"/>
                </a:cubicBezTo>
                <a:cubicBezTo>
                  <a:pt x="2744574" y="2334641"/>
                  <a:pt x="2745654" y="2333689"/>
                  <a:pt x="2746606" y="2332355"/>
                </a:cubicBezTo>
                <a:cubicBezTo>
                  <a:pt x="2747368" y="2331085"/>
                  <a:pt x="2747876" y="2329561"/>
                  <a:pt x="2747876" y="2327974"/>
                </a:cubicBezTo>
                <a:cubicBezTo>
                  <a:pt x="2747876" y="2326958"/>
                  <a:pt x="2747749" y="2325942"/>
                  <a:pt x="2747432" y="2324989"/>
                </a:cubicBezTo>
                <a:cubicBezTo>
                  <a:pt x="2746987" y="2324037"/>
                  <a:pt x="2746352" y="2323148"/>
                  <a:pt x="2745717" y="2322449"/>
                </a:cubicBezTo>
                <a:close/>
                <a:moveTo>
                  <a:pt x="2745526" y="3250311"/>
                </a:moveTo>
                <a:cubicBezTo>
                  <a:pt x="2744764" y="3249549"/>
                  <a:pt x="2743812" y="3248978"/>
                  <a:pt x="2742860" y="3248597"/>
                </a:cubicBezTo>
                <a:cubicBezTo>
                  <a:pt x="2741907" y="3248216"/>
                  <a:pt x="2740955" y="3247962"/>
                  <a:pt x="2739875" y="3247962"/>
                </a:cubicBezTo>
                <a:cubicBezTo>
                  <a:pt x="2738287" y="3247962"/>
                  <a:pt x="2736763" y="3248406"/>
                  <a:pt x="2735494" y="3249295"/>
                </a:cubicBezTo>
                <a:cubicBezTo>
                  <a:pt x="2734223" y="3250184"/>
                  <a:pt x="2733144" y="3251391"/>
                  <a:pt x="2732699" y="3252851"/>
                </a:cubicBezTo>
                <a:cubicBezTo>
                  <a:pt x="2732064" y="3254312"/>
                  <a:pt x="2731937" y="3255899"/>
                  <a:pt x="2732255" y="3257423"/>
                </a:cubicBezTo>
                <a:cubicBezTo>
                  <a:pt x="2732573" y="3258947"/>
                  <a:pt x="2733335" y="3260344"/>
                  <a:pt x="2734477" y="3261487"/>
                </a:cubicBezTo>
                <a:cubicBezTo>
                  <a:pt x="2735557" y="3262567"/>
                  <a:pt x="2737018" y="3263329"/>
                  <a:pt x="2738414" y="3263646"/>
                </a:cubicBezTo>
                <a:cubicBezTo>
                  <a:pt x="2740002" y="3263963"/>
                  <a:pt x="2741526" y="3263773"/>
                  <a:pt x="2742986" y="3263201"/>
                </a:cubicBezTo>
                <a:cubicBezTo>
                  <a:pt x="2744574" y="3262630"/>
                  <a:pt x="2745654" y="3261614"/>
                  <a:pt x="2746606" y="3260281"/>
                </a:cubicBezTo>
                <a:cubicBezTo>
                  <a:pt x="2747368" y="3258947"/>
                  <a:pt x="2747876" y="3257487"/>
                  <a:pt x="2747876" y="3255899"/>
                </a:cubicBezTo>
                <a:cubicBezTo>
                  <a:pt x="2747876" y="3254883"/>
                  <a:pt x="2747749" y="3253867"/>
                  <a:pt x="2747432" y="3252915"/>
                </a:cubicBezTo>
                <a:cubicBezTo>
                  <a:pt x="2746987" y="3251962"/>
                  <a:pt x="2746352" y="3251073"/>
                  <a:pt x="2745717" y="3250375"/>
                </a:cubicBezTo>
                <a:close/>
                <a:moveTo>
                  <a:pt x="2739875" y="3062415"/>
                </a:moveTo>
                <a:cubicBezTo>
                  <a:pt x="2738287" y="3062415"/>
                  <a:pt x="2736763" y="3062859"/>
                  <a:pt x="2735494" y="3063748"/>
                </a:cubicBezTo>
                <a:cubicBezTo>
                  <a:pt x="2734223" y="3064637"/>
                  <a:pt x="2733144" y="3065844"/>
                  <a:pt x="2732699" y="3067304"/>
                </a:cubicBezTo>
                <a:cubicBezTo>
                  <a:pt x="2732064" y="3068765"/>
                  <a:pt x="2731937" y="3070352"/>
                  <a:pt x="2732255" y="3071876"/>
                </a:cubicBezTo>
                <a:cubicBezTo>
                  <a:pt x="2732573" y="3073400"/>
                  <a:pt x="2733335" y="3074797"/>
                  <a:pt x="2734477" y="3075877"/>
                </a:cubicBezTo>
                <a:cubicBezTo>
                  <a:pt x="2735557" y="3077020"/>
                  <a:pt x="2737018" y="3077718"/>
                  <a:pt x="2738414" y="3078036"/>
                </a:cubicBezTo>
                <a:cubicBezTo>
                  <a:pt x="2740002" y="3078353"/>
                  <a:pt x="2741526" y="3078163"/>
                  <a:pt x="2742986" y="3077591"/>
                </a:cubicBezTo>
                <a:cubicBezTo>
                  <a:pt x="2744574" y="3077020"/>
                  <a:pt x="2745654" y="3076004"/>
                  <a:pt x="2746606" y="3074670"/>
                </a:cubicBezTo>
                <a:cubicBezTo>
                  <a:pt x="2747368" y="3073400"/>
                  <a:pt x="2747876" y="3071876"/>
                  <a:pt x="2747876" y="3070289"/>
                </a:cubicBezTo>
                <a:cubicBezTo>
                  <a:pt x="2747876" y="3068193"/>
                  <a:pt x="2747114" y="3066225"/>
                  <a:pt x="2745654" y="3064701"/>
                </a:cubicBezTo>
                <a:cubicBezTo>
                  <a:pt x="2744066" y="3063240"/>
                  <a:pt x="2742034" y="3062415"/>
                  <a:pt x="2740002" y="3062415"/>
                </a:cubicBezTo>
                <a:close/>
                <a:moveTo>
                  <a:pt x="2531150" y="3250311"/>
                </a:moveTo>
                <a:cubicBezTo>
                  <a:pt x="2530388" y="3249549"/>
                  <a:pt x="2529563" y="3248978"/>
                  <a:pt x="2528674" y="3248597"/>
                </a:cubicBezTo>
                <a:cubicBezTo>
                  <a:pt x="2527722" y="3248216"/>
                  <a:pt x="2526642" y="3247962"/>
                  <a:pt x="2525562" y="3247962"/>
                </a:cubicBezTo>
                <a:cubicBezTo>
                  <a:pt x="2523975" y="3247962"/>
                  <a:pt x="2522578" y="3248406"/>
                  <a:pt x="2521308" y="3249295"/>
                </a:cubicBezTo>
                <a:cubicBezTo>
                  <a:pt x="2519911" y="3250184"/>
                  <a:pt x="2518959" y="3251391"/>
                  <a:pt x="2518323" y="3252851"/>
                </a:cubicBezTo>
                <a:cubicBezTo>
                  <a:pt x="2517688" y="3254248"/>
                  <a:pt x="2517561" y="3255899"/>
                  <a:pt x="2517879" y="3257423"/>
                </a:cubicBezTo>
                <a:cubicBezTo>
                  <a:pt x="2518197" y="3258947"/>
                  <a:pt x="2518959" y="3260344"/>
                  <a:pt x="2520101" y="3261487"/>
                </a:cubicBezTo>
                <a:cubicBezTo>
                  <a:pt x="2521181" y="3262567"/>
                  <a:pt x="2522578" y="3263329"/>
                  <a:pt x="2524165" y="3263646"/>
                </a:cubicBezTo>
                <a:cubicBezTo>
                  <a:pt x="2525562" y="3263963"/>
                  <a:pt x="2527150" y="3263773"/>
                  <a:pt x="2528737" y="3263201"/>
                </a:cubicBezTo>
                <a:cubicBezTo>
                  <a:pt x="2530135" y="3262630"/>
                  <a:pt x="2531405" y="3261614"/>
                  <a:pt x="2532167" y="3260281"/>
                </a:cubicBezTo>
                <a:cubicBezTo>
                  <a:pt x="2533119" y="3258947"/>
                  <a:pt x="2533563" y="3257487"/>
                  <a:pt x="2533563" y="3255899"/>
                </a:cubicBezTo>
                <a:cubicBezTo>
                  <a:pt x="2533563" y="3254883"/>
                  <a:pt x="2533246" y="3253867"/>
                  <a:pt x="2532929" y="3252915"/>
                </a:cubicBezTo>
                <a:cubicBezTo>
                  <a:pt x="2532484" y="3251962"/>
                  <a:pt x="2531976" y="3251073"/>
                  <a:pt x="2531214" y="3250375"/>
                </a:cubicBezTo>
                <a:close/>
                <a:moveTo>
                  <a:pt x="3120367" y="2971927"/>
                </a:moveTo>
                <a:cubicBezTo>
                  <a:pt x="3119732" y="2971165"/>
                  <a:pt x="3118780" y="2970594"/>
                  <a:pt x="3117890" y="2970213"/>
                </a:cubicBezTo>
                <a:cubicBezTo>
                  <a:pt x="3116938" y="2969832"/>
                  <a:pt x="3115859" y="2969641"/>
                  <a:pt x="3114906" y="2969641"/>
                </a:cubicBezTo>
                <a:cubicBezTo>
                  <a:pt x="3113319" y="2969641"/>
                  <a:pt x="3111795" y="2970086"/>
                  <a:pt x="3110524" y="2970975"/>
                </a:cubicBezTo>
                <a:cubicBezTo>
                  <a:pt x="3109255" y="2971864"/>
                  <a:pt x="3108175" y="2973070"/>
                  <a:pt x="3107540" y="2974531"/>
                </a:cubicBezTo>
                <a:cubicBezTo>
                  <a:pt x="3107096" y="2975991"/>
                  <a:pt x="3106905" y="2977579"/>
                  <a:pt x="3107096" y="2979103"/>
                </a:cubicBezTo>
                <a:cubicBezTo>
                  <a:pt x="3107413" y="2980627"/>
                  <a:pt x="3108175" y="2982024"/>
                  <a:pt x="3109318" y="2983103"/>
                </a:cubicBezTo>
                <a:cubicBezTo>
                  <a:pt x="3110398" y="2984246"/>
                  <a:pt x="3111795" y="2984945"/>
                  <a:pt x="3113382" y="2985262"/>
                </a:cubicBezTo>
                <a:cubicBezTo>
                  <a:pt x="3114970" y="2985580"/>
                  <a:pt x="3116494" y="2985389"/>
                  <a:pt x="3117954" y="2984818"/>
                </a:cubicBezTo>
                <a:cubicBezTo>
                  <a:pt x="3119351" y="2984246"/>
                  <a:pt x="3120621" y="2983230"/>
                  <a:pt x="3121573" y="2981897"/>
                </a:cubicBezTo>
                <a:cubicBezTo>
                  <a:pt x="3122335" y="2980627"/>
                  <a:pt x="3122844" y="2979103"/>
                  <a:pt x="3122844" y="2977515"/>
                </a:cubicBezTo>
                <a:cubicBezTo>
                  <a:pt x="3122844" y="2976499"/>
                  <a:pt x="3122717" y="2975420"/>
                  <a:pt x="3122209" y="2974467"/>
                </a:cubicBezTo>
                <a:cubicBezTo>
                  <a:pt x="3121891" y="2973515"/>
                  <a:pt x="3121256" y="2972626"/>
                  <a:pt x="3120494" y="2971927"/>
                </a:cubicBezTo>
                <a:close/>
                <a:moveTo>
                  <a:pt x="3120367" y="3157538"/>
                </a:moveTo>
                <a:cubicBezTo>
                  <a:pt x="3119732" y="3156776"/>
                  <a:pt x="3118780" y="3156204"/>
                  <a:pt x="3117890" y="3155823"/>
                </a:cubicBezTo>
                <a:cubicBezTo>
                  <a:pt x="3116938" y="3155442"/>
                  <a:pt x="3115859" y="3155188"/>
                  <a:pt x="3114906" y="3155188"/>
                </a:cubicBezTo>
                <a:cubicBezTo>
                  <a:pt x="3113319" y="3155188"/>
                  <a:pt x="3111795" y="3155633"/>
                  <a:pt x="3110524" y="3156522"/>
                </a:cubicBezTo>
                <a:cubicBezTo>
                  <a:pt x="3109255" y="3157411"/>
                  <a:pt x="3108175" y="3158617"/>
                  <a:pt x="3107540" y="3160078"/>
                </a:cubicBezTo>
                <a:cubicBezTo>
                  <a:pt x="3107096" y="3161538"/>
                  <a:pt x="3106905" y="3163126"/>
                  <a:pt x="3107096" y="3164650"/>
                </a:cubicBezTo>
                <a:cubicBezTo>
                  <a:pt x="3107413" y="3166174"/>
                  <a:pt x="3108175" y="3167570"/>
                  <a:pt x="3109318" y="3168713"/>
                </a:cubicBezTo>
                <a:cubicBezTo>
                  <a:pt x="3110398" y="3169793"/>
                  <a:pt x="3111795" y="3170555"/>
                  <a:pt x="3113382" y="3170873"/>
                </a:cubicBezTo>
                <a:cubicBezTo>
                  <a:pt x="3114970" y="3171190"/>
                  <a:pt x="3116494" y="3171000"/>
                  <a:pt x="3117954" y="3170428"/>
                </a:cubicBezTo>
                <a:cubicBezTo>
                  <a:pt x="3119351" y="3169857"/>
                  <a:pt x="3120621" y="3168841"/>
                  <a:pt x="3121573" y="3167507"/>
                </a:cubicBezTo>
                <a:cubicBezTo>
                  <a:pt x="3122335" y="3166237"/>
                  <a:pt x="3122844" y="3164713"/>
                  <a:pt x="3122844" y="3163126"/>
                </a:cubicBezTo>
                <a:cubicBezTo>
                  <a:pt x="3122844" y="3162110"/>
                  <a:pt x="3122717" y="3161094"/>
                  <a:pt x="3122209" y="3160141"/>
                </a:cubicBezTo>
                <a:cubicBezTo>
                  <a:pt x="3121891" y="3159189"/>
                  <a:pt x="3121256" y="3158300"/>
                  <a:pt x="3120494" y="3157601"/>
                </a:cubicBezTo>
                <a:close/>
                <a:moveTo>
                  <a:pt x="2745463" y="2693607"/>
                </a:moveTo>
                <a:cubicBezTo>
                  <a:pt x="2744701" y="2692845"/>
                  <a:pt x="2743748" y="2692273"/>
                  <a:pt x="2742796" y="2691892"/>
                </a:cubicBezTo>
                <a:cubicBezTo>
                  <a:pt x="2741844" y="2691511"/>
                  <a:pt x="2740891" y="2691257"/>
                  <a:pt x="2739811" y="2691257"/>
                </a:cubicBezTo>
                <a:cubicBezTo>
                  <a:pt x="2738224" y="2691257"/>
                  <a:pt x="2736700" y="2691702"/>
                  <a:pt x="2735430" y="2692591"/>
                </a:cubicBezTo>
                <a:cubicBezTo>
                  <a:pt x="2734160" y="2693480"/>
                  <a:pt x="2733081" y="2694686"/>
                  <a:pt x="2732636" y="2696147"/>
                </a:cubicBezTo>
                <a:cubicBezTo>
                  <a:pt x="2732001" y="2697607"/>
                  <a:pt x="2731874" y="2699195"/>
                  <a:pt x="2732192" y="2700719"/>
                </a:cubicBezTo>
                <a:cubicBezTo>
                  <a:pt x="2732509" y="2702243"/>
                  <a:pt x="2733271" y="2703640"/>
                  <a:pt x="2734414" y="2704783"/>
                </a:cubicBezTo>
                <a:cubicBezTo>
                  <a:pt x="2735494" y="2705862"/>
                  <a:pt x="2736954" y="2706624"/>
                  <a:pt x="2738351" y="2706942"/>
                </a:cubicBezTo>
                <a:cubicBezTo>
                  <a:pt x="2739938" y="2707259"/>
                  <a:pt x="2741462" y="2707069"/>
                  <a:pt x="2742923" y="2706497"/>
                </a:cubicBezTo>
                <a:cubicBezTo>
                  <a:pt x="2744510" y="2705926"/>
                  <a:pt x="2745590" y="2704910"/>
                  <a:pt x="2746543" y="2703576"/>
                </a:cubicBezTo>
                <a:cubicBezTo>
                  <a:pt x="2747305" y="2702306"/>
                  <a:pt x="2747812" y="2700782"/>
                  <a:pt x="2747812" y="2699195"/>
                </a:cubicBezTo>
                <a:cubicBezTo>
                  <a:pt x="2747812" y="2698179"/>
                  <a:pt x="2747685" y="2697163"/>
                  <a:pt x="2747368" y="2696210"/>
                </a:cubicBezTo>
                <a:cubicBezTo>
                  <a:pt x="2746923" y="2695258"/>
                  <a:pt x="2746288" y="2694369"/>
                  <a:pt x="2745654" y="2693670"/>
                </a:cubicBezTo>
                <a:close/>
                <a:moveTo>
                  <a:pt x="1989876" y="2505710"/>
                </a:moveTo>
                <a:cubicBezTo>
                  <a:pt x="1988289" y="2505710"/>
                  <a:pt x="1986765" y="2506155"/>
                  <a:pt x="1985495" y="2507044"/>
                </a:cubicBezTo>
                <a:cubicBezTo>
                  <a:pt x="1984225" y="2507933"/>
                  <a:pt x="1983146" y="2509139"/>
                  <a:pt x="1982510" y="2510600"/>
                </a:cubicBezTo>
                <a:cubicBezTo>
                  <a:pt x="1982066" y="2512060"/>
                  <a:pt x="1981875" y="2513648"/>
                  <a:pt x="1982066" y="2515172"/>
                </a:cubicBezTo>
                <a:cubicBezTo>
                  <a:pt x="1982384" y="2516696"/>
                  <a:pt x="1983146" y="2518093"/>
                  <a:pt x="1984288" y="2519172"/>
                </a:cubicBezTo>
                <a:cubicBezTo>
                  <a:pt x="1985368" y="2520315"/>
                  <a:pt x="1986765" y="2521014"/>
                  <a:pt x="1988352" y="2521331"/>
                </a:cubicBezTo>
                <a:cubicBezTo>
                  <a:pt x="1989940" y="2521649"/>
                  <a:pt x="1991464" y="2521458"/>
                  <a:pt x="1992924" y="2520887"/>
                </a:cubicBezTo>
                <a:cubicBezTo>
                  <a:pt x="1994322" y="2520315"/>
                  <a:pt x="1995591" y="2519299"/>
                  <a:pt x="1996544" y="2517966"/>
                </a:cubicBezTo>
                <a:cubicBezTo>
                  <a:pt x="1997306" y="2516696"/>
                  <a:pt x="1997814" y="2515172"/>
                  <a:pt x="1997814" y="2513584"/>
                </a:cubicBezTo>
                <a:cubicBezTo>
                  <a:pt x="1997814" y="2511489"/>
                  <a:pt x="1997052" y="2509457"/>
                  <a:pt x="1995464" y="2507996"/>
                </a:cubicBezTo>
                <a:cubicBezTo>
                  <a:pt x="1994068" y="2506536"/>
                  <a:pt x="1992035" y="2505710"/>
                  <a:pt x="1990003" y="2505710"/>
                </a:cubicBezTo>
                <a:close/>
                <a:moveTo>
                  <a:pt x="2739811" y="2505710"/>
                </a:moveTo>
                <a:cubicBezTo>
                  <a:pt x="2738224" y="2505710"/>
                  <a:pt x="2736700" y="2506155"/>
                  <a:pt x="2735430" y="2507044"/>
                </a:cubicBezTo>
                <a:cubicBezTo>
                  <a:pt x="2734160" y="2507933"/>
                  <a:pt x="2733081" y="2509139"/>
                  <a:pt x="2732636" y="2510600"/>
                </a:cubicBezTo>
                <a:cubicBezTo>
                  <a:pt x="2732001" y="2512060"/>
                  <a:pt x="2731874" y="2513648"/>
                  <a:pt x="2732192" y="2515172"/>
                </a:cubicBezTo>
                <a:cubicBezTo>
                  <a:pt x="2732509" y="2516696"/>
                  <a:pt x="2733271" y="2518093"/>
                  <a:pt x="2734414" y="2519172"/>
                </a:cubicBezTo>
                <a:cubicBezTo>
                  <a:pt x="2735494" y="2520315"/>
                  <a:pt x="2736954" y="2521014"/>
                  <a:pt x="2738351" y="2521331"/>
                </a:cubicBezTo>
                <a:cubicBezTo>
                  <a:pt x="2739938" y="2521649"/>
                  <a:pt x="2741462" y="2521458"/>
                  <a:pt x="2742923" y="2520887"/>
                </a:cubicBezTo>
                <a:cubicBezTo>
                  <a:pt x="2744510" y="2520315"/>
                  <a:pt x="2745590" y="2519299"/>
                  <a:pt x="2746543" y="2517966"/>
                </a:cubicBezTo>
                <a:cubicBezTo>
                  <a:pt x="2747305" y="2516696"/>
                  <a:pt x="2747812" y="2515172"/>
                  <a:pt x="2747812" y="2513584"/>
                </a:cubicBezTo>
                <a:cubicBezTo>
                  <a:pt x="2747812" y="2511489"/>
                  <a:pt x="2747050" y="2509457"/>
                  <a:pt x="2745590" y="2507996"/>
                </a:cubicBezTo>
                <a:cubicBezTo>
                  <a:pt x="2744002" y="2506536"/>
                  <a:pt x="2741971" y="2505710"/>
                  <a:pt x="2739938" y="2505710"/>
                </a:cubicBezTo>
                <a:close/>
                <a:moveTo>
                  <a:pt x="1995337" y="2322449"/>
                </a:moveTo>
                <a:cubicBezTo>
                  <a:pt x="1994702" y="2321751"/>
                  <a:pt x="1993750" y="2321179"/>
                  <a:pt x="1992861" y="2320735"/>
                </a:cubicBezTo>
                <a:cubicBezTo>
                  <a:pt x="1991909" y="2320354"/>
                  <a:pt x="1990829" y="2320163"/>
                  <a:pt x="1989876" y="2320163"/>
                </a:cubicBezTo>
                <a:cubicBezTo>
                  <a:pt x="1988289" y="2320163"/>
                  <a:pt x="1986765" y="2320608"/>
                  <a:pt x="1985495" y="2321497"/>
                </a:cubicBezTo>
                <a:cubicBezTo>
                  <a:pt x="1984225" y="2322386"/>
                  <a:pt x="1983146" y="2323592"/>
                  <a:pt x="1982510" y="2325053"/>
                </a:cubicBezTo>
                <a:cubicBezTo>
                  <a:pt x="1982066" y="2326513"/>
                  <a:pt x="1981875" y="2328101"/>
                  <a:pt x="1982066" y="2329625"/>
                </a:cubicBezTo>
                <a:cubicBezTo>
                  <a:pt x="1982384" y="2331149"/>
                  <a:pt x="1983146" y="2332546"/>
                  <a:pt x="1984288" y="2333625"/>
                </a:cubicBezTo>
                <a:cubicBezTo>
                  <a:pt x="1985368" y="2334768"/>
                  <a:pt x="1986765" y="2335467"/>
                  <a:pt x="1988352" y="2335784"/>
                </a:cubicBezTo>
                <a:cubicBezTo>
                  <a:pt x="1989940" y="2336102"/>
                  <a:pt x="1991464" y="2335911"/>
                  <a:pt x="1992924" y="2335340"/>
                </a:cubicBezTo>
                <a:cubicBezTo>
                  <a:pt x="1994322" y="2334705"/>
                  <a:pt x="1995591" y="2333752"/>
                  <a:pt x="1996544" y="2332419"/>
                </a:cubicBezTo>
                <a:cubicBezTo>
                  <a:pt x="1997306" y="2331149"/>
                  <a:pt x="1997814" y="2329625"/>
                  <a:pt x="1997814" y="2328037"/>
                </a:cubicBezTo>
                <a:cubicBezTo>
                  <a:pt x="1997814" y="2327021"/>
                  <a:pt x="1997687" y="2326005"/>
                  <a:pt x="1997179" y="2325053"/>
                </a:cubicBezTo>
                <a:cubicBezTo>
                  <a:pt x="1996861" y="2324100"/>
                  <a:pt x="1996226" y="2323211"/>
                  <a:pt x="1995464" y="2322513"/>
                </a:cubicBezTo>
                <a:close/>
                <a:moveTo>
                  <a:pt x="3168310" y="3062478"/>
                </a:moveTo>
                <a:cubicBezTo>
                  <a:pt x="3166722" y="3062478"/>
                  <a:pt x="3165325" y="3062923"/>
                  <a:pt x="3163928" y="3063812"/>
                </a:cubicBezTo>
                <a:cubicBezTo>
                  <a:pt x="3162658" y="3064701"/>
                  <a:pt x="3161706" y="3065907"/>
                  <a:pt x="3161134" y="3067368"/>
                </a:cubicBezTo>
                <a:cubicBezTo>
                  <a:pt x="3160499" y="3068828"/>
                  <a:pt x="3160372" y="3070416"/>
                  <a:pt x="3160689" y="3071940"/>
                </a:cubicBezTo>
                <a:cubicBezTo>
                  <a:pt x="3161007" y="3073464"/>
                  <a:pt x="3161769" y="3074861"/>
                  <a:pt x="3162912" y="3075940"/>
                </a:cubicBezTo>
                <a:cubicBezTo>
                  <a:pt x="3163992" y="3077083"/>
                  <a:pt x="3165388" y="3077782"/>
                  <a:pt x="3166976" y="3078099"/>
                </a:cubicBezTo>
                <a:cubicBezTo>
                  <a:pt x="3168373" y="3078417"/>
                  <a:pt x="3170087" y="3078226"/>
                  <a:pt x="3171548" y="3077655"/>
                </a:cubicBezTo>
                <a:cubicBezTo>
                  <a:pt x="3172945" y="3077083"/>
                  <a:pt x="3174215" y="3076067"/>
                  <a:pt x="3174977" y="3074734"/>
                </a:cubicBezTo>
                <a:cubicBezTo>
                  <a:pt x="3175930" y="3073464"/>
                  <a:pt x="3176374" y="3071940"/>
                  <a:pt x="3176374" y="3070352"/>
                </a:cubicBezTo>
                <a:cubicBezTo>
                  <a:pt x="3176374" y="3068257"/>
                  <a:pt x="3175422" y="3066288"/>
                  <a:pt x="3174024" y="3064764"/>
                </a:cubicBezTo>
                <a:cubicBezTo>
                  <a:pt x="3172627" y="3063304"/>
                  <a:pt x="3170596" y="3062478"/>
                  <a:pt x="3168373" y="3062478"/>
                </a:cubicBezTo>
                <a:close/>
                <a:moveTo>
                  <a:pt x="2477493" y="2600833"/>
                </a:moveTo>
                <a:cubicBezTo>
                  <a:pt x="2476858" y="2600071"/>
                  <a:pt x="2475906" y="2599500"/>
                  <a:pt x="2475017" y="2599119"/>
                </a:cubicBezTo>
                <a:cubicBezTo>
                  <a:pt x="2474064" y="2598738"/>
                  <a:pt x="2472985" y="2598484"/>
                  <a:pt x="2472032" y="2598484"/>
                </a:cubicBezTo>
                <a:cubicBezTo>
                  <a:pt x="2470445" y="2598484"/>
                  <a:pt x="2468921" y="2598928"/>
                  <a:pt x="2467650" y="2599817"/>
                </a:cubicBezTo>
                <a:cubicBezTo>
                  <a:pt x="2466381" y="2600706"/>
                  <a:pt x="2465301" y="2601913"/>
                  <a:pt x="2464666" y="2603373"/>
                </a:cubicBezTo>
                <a:cubicBezTo>
                  <a:pt x="2464222" y="2604834"/>
                  <a:pt x="2464031" y="2606421"/>
                  <a:pt x="2464222" y="2607945"/>
                </a:cubicBezTo>
                <a:cubicBezTo>
                  <a:pt x="2464539" y="2609469"/>
                  <a:pt x="2465301" y="2610866"/>
                  <a:pt x="2466444" y="2612009"/>
                </a:cubicBezTo>
                <a:cubicBezTo>
                  <a:pt x="2467523" y="2613089"/>
                  <a:pt x="2468921" y="2613851"/>
                  <a:pt x="2470508" y="2614168"/>
                </a:cubicBezTo>
                <a:cubicBezTo>
                  <a:pt x="2472096" y="2614486"/>
                  <a:pt x="2473620" y="2614295"/>
                  <a:pt x="2475080" y="2613724"/>
                </a:cubicBezTo>
                <a:cubicBezTo>
                  <a:pt x="2476477" y="2613152"/>
                  <a:pt x="2477747" y="2612136"/>
                  <a:pt x="2478699" y="2610803"/>
                </a:cubicBezTo>
                <a:cubicBezTo>
                  <a:pt x="2479461" y="2609533"/>
                  <a:pt x="2479970" y="2608009"/>
                  <a:pt x="2479970" y="2606421"/>
                </a:cubicBezTo>
                <a:cubicBezTo>
                  <a:pt x="2479970" y="2605405"/>
                  <a:pt x="2479843" y="2604389"/>
                  <a:pt x="2479335" y="2603437"/>
                </a:cubicBezTo>
                <a:cubicBezTo>
                  <a:pt x="2479017" y="2602484"/>
                  <a:pt x="2478382" y="2601595"/>
                  <a:pt x="2477620" y="2600897"/>
                </a:cubicBezTo>
                <a:close/>
                <a:moveTo>
                  <a:pt x="2156056" y="2600833"/>
                </a:moveTo>
                <a:cubicBezTo>
                  <a:pt x="2155421" y="2600071"/>
                  <a:pt x="2154469" y="2599500"/>
                  <a:pt x="2153580" y="2599119"/>
                </a:cubicBezTo>
                <a:cubicBezTo>
                  <a:pt x="2152627" y="2598738"/>
                  <a:pt x="2151548" y="2598484"/>
                  <a:pt x="2150595" y="2598484"/>
                </a:cubicBezTo>
                <a:cubicBezTo>
                  <a:pt x="2149008" y="2598484"/>
                  <a:pt x="2147484" y="2598928"/>
                  <a:pt x="2146213" y="2599817"/>
                </a:cubicBezTo>
                <a:cubicBezTo>
                  <a:pt x="2144944" y="2600706"/>
                  <a:pt x="2143864" y="2601913"/>
                  <a:pt x="2143229" y="2603373"/>
                </a:cubicBezTo>
                <a:cubicBezTo>
                  <a:pt x="2142785" y="2604834"/>
                  <a:pt x="2142594" y="2606421"/>
                  <a:pt x="2142785" y="2607945"/>
                </a:cubicBezTo>
                <a:cubicBezTo>
                  <a:pt x="2143102" y="2609469"/>
                  <a:pt x="2143864" y="2610866"/>
                  <a:pt x="2145007" y="2612009"/>
                </a:cubicBezTo>
                <a:cubicBezTo>
                  <a:pt x="2146086" y="2613089"/>
                  <a:pt x="2147484" y="2613851"/>
                  <a:pt x="2149071" y="2614168"/>
                </a:cubicBezTo>
                <a:cubicBezTo>
                  <a:pt x="2150659" y="2614486"/>
                  <a:pt x="2152183" y="2614295"/>
                  <a:pt x="2153643" y="2613724"/>
                </a:cubicBezTo>
                <a:cubicBezTo>
                  <a:pt x="2155040" y="2613152"/>
                  <a:pt x="2156310" y="2612136"/>
                  <a:pt x="2157262" y="2610803"/>
                </a:cubicBezTo>
                <a:cubicBezTo>
                  <a:pt x="2158024" y="2609533"/>
                  <a:pt x="2158533" y="2608009"/>
                  <a:pt x="2158533" y="2606421"/>
                </a:cubicBezTo>
                <a:cubicBezTo>
                  <a:pt x="2158533" y="2605405"/>
                  <a:pt x="2158406" y="2604389"/>
                  <a:pt x="2157898" y="2603437"/>
                </a:cubicBezTo>
                <a:cubicBezTo>
                  <a:pt x="2157580" y="2602484"/>
                  <a:pt x="2156945" y="2601595"/>
                  <a:pt x="2156183" y="2600897"/>
                </a:cubicBezTo>
                <a:close/>
                <a:moveTo>
                  <a:pt x="3656117" y="3157601"/>
                </a:moveTo>
                <a:cubicBezTo>
                  <a:pt x="3655355" y="3156839"/>
                  <a:pt x="3654529" y="3156268"/>
                  <a:pt x="3653640" y="3155887"/>
                </a:cubicBezTo>
                <a:cubicBezTo>
                  <a:pt x="3652687" y="3155506"/>
                  <a:pt x="3651608" y="3155252"/>
                  <a:pt x="3650529" y="3155252"/>
                </a:cubicBezTo>
                <a:cubicBezTo>
                  <a:pt x="3648941" y="3155252"/>
                  <a:pt x="3647544" y="3155696"/>
                  <a:pt x="3646274" y="3156585"/>
                </a:cubicBezTo>
                <a:cubicBezTo>
                  <a:pt x="3644877" y="3157474"/>
                  <a:pt x="3643924" y="3158681"/>
                  <a:pt x="3643289" y="3160141"/>
                </a:cubicBezTo>
                <a:cubicBezTo>
                  <a:pt x="3642655" y="3161602"/>
                  <a:pt x="3642527" y="3163189"/>
                  <a:pt x="3642845" y="3164713"/>
                </a:cubicBezTo>
                <a:cubicBezTo>
                  <a:pt x="3643162" y="3166237"/>
                  <a:pt x="3643924" y="3167634"/>
                  <a:pt x="3645068" y="3168777"/>
                </a:cubicBezTo>
                <a:cubicBezTo>
                  <a:pt x="3646147" y="3169857"/>
                  <a:pt x="3647544" y="3170619"/>
                  <a:pt x="3649132" y="3170936"/>
                </a:cubicBezTo>
                <a:cubicBezTo>
                  <a:pt x="3650529" y="3171254"/>
                  <a:pt x="3652116" y="3171063"/>
                  <a:pt x="3653704" y="3170492"/>
                </a:cubicBezTo>
                <a:cubicBezTo>
                  <a:pt x="3655100" y="3169920"/>
                  <a:pt x="3656371" y="3168904"/>
                  <a:pt x="3657133" y="3167570"/>
                </a:cubicBezTo>
                <a:cubicBezTo>
                  <a:pt x="3658085" y="3166301"/>
                  <a:pt x="3658530" y="3164777"/>
                  <a:pt x="3658530" y="3163189"/>
                </a:cubicBezTo>
                <a:cubicBezTo>
                  <a:pt x="3658530" y="3162173"/>
                  <a:pt x="3658212" y="3161157"/>
                  <a:pt x="3657895" y="3160205"/>
                </a:cubicBezTo>
                <a:cubicBezTo>
                  <a:pt x="3657450" y="3159252"/>
                  <a:pt x="3656942" y="3158363"/>
                  <a:pt x="3656180" y="3157665"/>
                </a:cubicBezTo>
                <a:close/>
                <a:moveTo>
                  <a:pt x="2156056" y="2971991"/>
                </a:moveTo>
                <a:cubicBezTo>
                  <a:pt x="2155421" y="2971292"/>
                  <a:pt x="2154469" y="2970657"/>
                  <a:pt x="2153580" y="2970276"/>
                </a:cubicBezTo>
                <a:cubicBezTo>
                  <a:pt x="2152627" y="2969895"/>
                  <a:pt x="2151548" y="2969705"/>
                  <a:pt x="2150595" y="2969705"/>
                </a:cubicBezTo>
                <a:cubicBezTo>
                  <a:pt x="2149008" y="2969705"/>
                  <a:pt x="2147484" y="2970149"/>
                  <a:pt x="2146213" y="2971038"/>
                </a:cubicBezTo>
                <a:cubicBezTo>
                  <a:pt x="2144944" y="2971927"/>
                  <a:pt x="2143864" y="2973134"/>
                  <a:pt x="2143229" y="2974594"/>
                </a:cubicBezTo>
                <a:cubicBezTo>
                  <a:pt x="2142785" y="2976055"/>
                  <a:pt x="2142594" y="2977642"/>
                  <a:pt x="2142785" y="2979166"/>
                </a:cubicBezTo>
                <a:cubicBezTo>
                  <a:pt x="2143102" y="2980690"/>
                  <a:pt x="2143864" y="2982087"/>
                  <a:pt x="2145007" y="2983167"/>
                </a:cubicBezTo>
                <a:cubicBezTo>
                  <a:pt x="2146086" y="2984310"/>
                  <a:pt x="2147484" y="2985008"/>
                  <a:pt x="2149071" y="2985326"/>
                </a:cubicBezTo>
                <a:cubicBezTo>
                  <a:pt x="2150659" y="2985643"/>
                  <a:pt x="2152183" y="2985453"/>
                  <a:pt x="2153643" y="2984881"/>
                </a:cubicBezTo>
                <a:cubicBezTo>
                  <a:pt x="2155040" y="2984310"/>
                  <a:pt x="2156310" y="2983294"/>
                  <a:pt x="2157262" y="2981960"/>
                </a:cubicBezTo>
                <a:cubicBezTo>
                  <a:pt x="2158024" y="2980690"/>
                  <a:pt x="2158533" y="2979166"/>
                  <a:pt x="2158533" y="2977579"/>
                </a:cubicBezTo>
                <a:cubicBezTo>
                  <a:pt x="2158533" y="2976563"/>
                  <a:pt x="2158406" y="2975483"/>
                  <a:pt x="2157898" y="2974531"/>
                </a:cubicBezTo>
                <a:cubicBezTo>
                  <a:pt x="2157580" y="2973578"/>
                  <a:pt x="2156945" y="2972689"/>
                  <a:pt x="2156183" y="2971991"/>
                </a:cubicBezTo>
                <a:close/>
                <a:moveTo>
                  <a:pt x="2150595" y="2784094"/>
                </a:moveTo>
                <a:cubicBezTo>
                  <a:pt x="2149008" y="2784094"/>
                  <a:pt x="2147484" y="2784539"/>
                  <a:pt x="2146213" y="2785428"/>
                </a:cubicBezTo>
                <a:cubicBezTo>
                  <a:pt x="2144944" y="2786317"/>
                  <a:pt x="2143864" y="2787523"/>
                  <a:pt x="2143229" y="2788984"/>
                </a:cubicBezTo>
                <a:cubicBezTo>
                  <a:pt x="2142785" y="2790444"/>
                  <a:pt x="2142594" y="2792032"/>
                  <a:pt x="2142785" y="2793556"/>
                </a:cubicBezTo>
                <a:cubicBezTo>
                  <a:pt x="2143102" y="2795080"/>
                  <a:pt x="2143864" y="2796477"/>
                  <a:pt x="2145007" y="2797620"/>
                </a:cubicBezTo>
                <a:cubicBezTo>
                  <a:pt x="2146086" y="2798699"/>
                  <a:pt x="2147484" y="2799461"/>
                  <a:pt x="2149071" y="2799779"/>
                </a:cubicBezTo>
                <a:cubicBezTo>
                  <a:pt x="2150659" y="2800096"/>
                  <a:pt x="2152183" y="2799906"/>
                  <a:pt x="2153643" y="2799334"/>
                </a:cubicBezTo>
                <a:cubicBezTo>
                  <a:pt x="2155040" y="2798763"/>
                  <a:pt x="2156310" y="2797747"/>
                  <a:pt x="2157262" y="2796413"/>
                </a:cubicBezTo>
                <a:cubicBezTo>
                  <a:pt x="2158024" y="2795143"/>
                  <a:pt x="2158533" y="2793619"/>
                  <a:pt x="2158533" y="2792032"/>
                </a:cubicBezTo>
                <a:cubicBezTo>
                  <a:pt x="2158533" y="2789936"/>
                  <a:pt x="2157771" y="2787968"/>
                  <a:pt x="2156183" y="2786444"/>
                </a:cubicBezTo>
                <a:cubicBezTo>
                  <a:pt x="2154786" y="2784983"/>
                  <a:pt x="2152754" y="2784094"/>
                  <a:pt x="2150722" y="2784094"/>
                </a:cubicBezTo>
                <a:close/>
                <a:moveTo>
                  <a:pt x="2156056" y="3157538"/>
                </a:moveTo>
                <a:cubicBezTo>
                  <a:pt x="2155421" y="3156776"/>
                  <a:pt x="2154469" y="3156204"/>
                  <a:pt x="2153580" y="3155823"/>
                </a:cubicBezTo>
                <a:cubicBezTo>
                  <a:pt x="2152627" y="3155442"/>
                  <a:pt x="2151548" y="3155188"/>
                  <a:pt x="2150595" y="3155188"/>
                </a:cubicBezTo>
                <a:cubicBezTo>
                  <a:pt x="2149008" y="3155188"/>
                  <a:pt x="2147484" y="3155633"/>
                  <a:pt x="2146213" y="3156522"/>
                </a:cubicBezTo>
                <a:cubicBezTo>
                  <a:pt x="2144944" y="3157411"/>
                  <a:pt x="2143864" y="3158617"/>
                  <a:pt x="2143229" y="3160078"/>
                </a:cubicBezTo>
                <a:cubicBezTo>
                  <a:pt x="2142785" y="3161538"/>
                  <a:pt x="2142594" y="3163126"/>
                  <a:pt x="2142785" y="3164650"/>
                </a:cubicBezTo>
                <a:cubicBezTo>
                  <a:pt x="2143102" y="3166174"/>
                  <a:pt x="2143864" y="3167570"/>
                  <a:pt x="2145007" y="3168713"/>
                </a:cubicBezTo>
                <a:cubicBezTo>
                  <a:pt x="2146086" y="3169793"/>
                  <a:pt x="2147484" y="3170555"/>
                  <a:pt x="2149071" y="3170873"/>
                </a:cubicBezTo>
                <a:cubicBezTo>
                  <a:pt x="2150659" y="3171190"/>
                  <a:pt x="2152183" y="3171000"/>
                  <a:pt x="2153643" y="3170428"/>
                </a:cubicBezTo>
                <a:cubicBezTo>
                  <a:pt x="2155040" y="3169857"/>
                  <a:pt x="2156310" y="3168841"/>
                  <a:pt x="2157262" y="3167507"/>
                </a:cubicBezTo>
                <a:cubicBezTo>
                  <a:pt x="2158024" y="3166237"/>
                  <a:pt x="2158533" y="3164713"/>
                  <a:pt x="2158533" y="3163126"/>
                </a:cubicBezTo>
                <a:cubicBezTo>
                  <a:pt x="2158533" y="3162110"/>
                  <a:pt x="2158406" y="3161094"/>
                  <a:pt x="2157898" y="3160141"/>
                </a:cubicBezTo>
                <a:cubicBezTo>
                  <a:pt x="2157580" y="3159189"/>
                  <a:pt x="2156945" y="3158300"/>
                  <a:pt x="2156183" y="3157601"/>
                </a:cubicBezTo>
                <a:close/>
                <a:moveTo>
                  <a:pt x="3656117" y="2971927"/>
                </a:moveTo>
                <a:cubicBezTo>
                  <a:pt x="3655355" y="2971165"/>
                  <a:pt x="3654529" y="2970594"/>
                  <a:pt x="3653640" y="2970213"/>
                </a:cubicBezTo>
                <a:cubicBezTo>
                  <a:pt x="3652687" y="2969832"/>
                  <a:pt x="3651608" y="2969641"/>
                  <a:pt x="3650529" y="2969641"/>
                </a:cubicBezTo>
                <a:cubicBezTo>
                  <a:pt x="3648941" y="2969641"/>
                  <a:pt x="3647544" y="2970086"/>
                  <a:pt x="3646274" y="2970975"/>
                </a:cubicBezTo>
                <a:cubicBezTo>
                  <a:pt x="3644877" y="2971864"/>
                  <a:pt x="3643924" y="2973070"/>
                  <a:pt x="3643289" y="2974531"/>
                </a:cubicBezTo>
                <a:cubicBezTo>
                  <a:pt x="3642655" y="2975991"/>
                  <a:pt x="3642527" y="2977579"/>
                  <a:pt x="3642845" y="2979103"/>
                </a:cubicBezTo>
                <a:cubicBezTo>
                  <a:pt x="3643162" y="2980627"/>
                  <a:pt x="3643924" y="2982024"/>
                  <a:pt x="3645068" y="2983103"/>
                </a:cubicBezTo>
                <a:cubicBezTo>
                  <a:pt x="3646147" y="2984246"/>
                  <a:pt x="3647544" y="2984945"/>
                  <a:pt x="3649132" y="2985262"/>
                </a:cubicBezTo>
                <a:cubicBezTo>
                  <a:pt x="3650529" y="2985580"/>
                  <a:pt x="3652116" y="2985389"/>
                  <a:pt x="3653704" y="2984818"/>
                </a:cubicBezTo>
                <a:cubicBezTo>
                  <a:pt x="3655100" y="2984246"/>
                  <a:pt x="3656371" y="2983230"/>
                  <a:pt x="3657133" y="2981897"/>
                </a:cubicBezTo>
                <a:cubicBezTo>
                  <a:pt x="3658085" y="2980627"/>
                  <a:pt x="3658530" y="2979103"/>
                  <a:pt x="3658530" y="2977515"/>
                </a:cubicBezTo>
                <a:cubicBezTo>
                  <a:pt x="3658530" y="2976499"/>
                  <a:pt x="3658212" y="2975420"/>
                  <a:pt x="3657895" y="2974467"/>
                </a:cubicBezTo>
                <a:cubicBezTo>
                  <a:pt x="3657450" y="2973515"/>
                  <a:pt x="3656942" y="2972626"/>
                  <a:pt x="3656180" y="2971927"/>
                </a:cubicBezTo>
                <a:close/>
                <a:moveTo>
                  <a:pt x="2477493" y="2415159"/>
                </a:moveTo>
                <a:cubicBezTo>
                  <a:pt x="2476858" y="2414461"/>
                  <a:pt x="2475906" y="2413826"/>
                  <a:pt x="2475017" y="2413445"/>
                </a:cubicBezTo>
                <a:cubicBezTo>
                  <a:pt x="2474064" y="2413064"/>
                  <a:pt x="2472985" y="2412873"/>
                  <a:pt x="2472032" y="2412873"/>
                </a:cubicBezTo>
                <a:cubicBezTo>
                  <a:pt x="2470445" y="2412873"/>
                  <a:pt x="2468921" y="2413318"/>
                  <a:pt x="2467650" y="2414207"/>
                </a:cubicBezTo>
                <a:cubicBezTo>
                  <a:pt x="2466381" y="2415096"/>
                  <a:pt x="2465301" y="2416302"/>
                  <a:pt x="2464666" y="2417763"/>
                </a:cubicBezTo>
                <a:cubicBezTo>
                  <a:pt x="2464222" y="2419223"/>
                  <a:pt x="2464031" y="2420811"/>
                  <a:pt x="2464222" y="2422335"/>
                </a:cubicBezTo>
                <a:cubicBezTo>
                  <a:pt x="2464539" y="2423859"/>
                  <a:pt x="2465301" y="2425256"/>
                  <a:pt x="2466444" y="2426335"/>
                </a:cubicBezTo>
                <a:cubicBezTo>
                  <a:pt x="2467523" y="2427478"/>
                  <a:pt x="2468921" y="2428177"/>
                  <a:pt x="2470508" y="2428494"/>
                </a:cubicBezTo>
                <a:cubicBezTo>
                  <a:pt x="2472096" y="2428812"/>
                  <a:pt x="2473620" y="2428621"/>
                  <a:pt x="2475080" y="2428050"/>
                </a:cubicBezTo>
                <a:cubicBezTo>
                  <a:pt x="2476477" y="2427478"/>
                  <a:pt x="2477747" y="2426462"/>
                  <a:pt x="2478699" y="2425129"/>
                </a:cubicBezTo>
                <a:cubicBezTo>
                  <a:pt x="2479461" y="2423859"/>
                  <a:pt x="2479970" y="2422335"/>
                  <a:pt x="2479970" y="2420747"/>
                </a:cubicBezTo>
                <a:cubicBezTo>
                  <a:pt x="2479970" y="2419731"/>
                  <a:pt x="2479843" y="2418652"/>
                  <a:pt x="2479335" y="2417699"/>
                </a:cubicBezTo>
                <a:cubicBezTo>
                  <a:pt x="2479017" y="2416747"/>
                  <a:pt x="2478382" y="2415858"/>
                  <a:pt x="2477620" y="2415159"/>
                </a:cubicBezTo>
                <a:close/>
                <a:moveTo>
                  <a:pt x="2472032" y="2227263"/>
                </a:moveTo>
                <a:cubicBezTo>
                  <a:pt x="2470445" y="2227263"/>
                  <a:pt x="2468921" y="2227707"/>
                  <a:pt x="2467650" y="2228596"/>
                </a:cubicBezTo>
                <a:cubicBezTo>
                  <a:pt x="2466381" y="2229485"/>
                  <a:pt x="2465301" y="2230692"/>
                  <a:pt x="2464666" y="2232152"/>
                </a:cubicBezTo>
                <a:cubicBezTo>
                  <a:pt x="2464222" y="2233613"/>
                  <a:pt x="2464031" y="2235200"/>
                  <a:pt x="2464222" y="2236724"/>
                </a:cubicBezTo>
                <a:cubicBezTo>
                  <a:pt x="2464539" y="2238248"/>
                  <a:pt x="2465301" y="2239645"/>
                  <a:pt x="2466444" y="2240788"/>
                </a:cubicBezTo>
                <a:cubicBezTo>
                  <a:pt x="2467523" y="2241868"/>
                  <a:pt x="2468921" y="2242630"/>
                  <a:pt x="2470508" y="2242947"/>
                </a:cubicBezTo>
                <a:cubicBezTo>
                  <a:pt x="2472096" y="2243265"/>
                  <a:pt x="2473620" y="2243074"/>
                  <a:pt x="2475080" y="2242503"/>
                </a:cubicBezTo>
                <a:cubicBezTo>
                  <a:pt x="2476477" y="2241931"/>
                  <a:pt x="2477747" y="2240915"/>
                  <a:pt x="2478699" y="2239582"/>
                </a:cubicBezTo>
                <a:cubicBezTo>
                  <a:pt x="2479461" y="2238312"/>
                  <a:pt x="2479970" y="2236788"/>
                  <a:pt x="2479970" y="2235200"/>
                </a:cubicBezTo>
                <a:cubicBezTo>
                  <a:pt x="2479970" y="2233105"/>
                  <a:pt x="2479208" y="2231136"/>
                  <a:pt x="2477620" y="2229612"/>
                </a:cubicBezTo>
                <a:cubicBezTo>
                  <a:pt x="2476223" y="2228152"/>
                  <a:pt x="2474191" y="2227263"/>
                  <a:pt x="2472159" y="2227263"/>
                </a:cubicBezTo>
                <a:close/>
                <a:moveTo>
                  <a:pt x="3650529" y="2227263"/>
                </a:moveTo>
                <a:cubicBezTo>
                  <a:pt x="3648941" y="2227263"/>
                  <a:pt x="3647544" y="2227707"/>
                  <a:pt x="3646147" y="2228596"/>
                </a:cubicBezTo>
                <a:cubicBezTo>
                  <a:pt x="3644877" y="2229485"/>
                  <a:pt x="3643924" y="2230692"/>
                  <a:pt x="3643353" y="2232152"/>
                </a:cubicBezTo>
                <a:cubicBezTo>
                  <a:pt x="3642718" y="2233613"/>
                  <a:pt x="3642591" y="2235200"/>
                  <a:pt x="3642909" y="2236724"/>
                </a:cubicBezTo>
                <a:cubicBezTo>
                  <a:pt x="3643226" y="2238248"/>
                  <a:pt x="3643988" y="2239645"/>
                  <a:pt x="3645131" y="2240788"/>
                </a:cubicBezTo>
                <a:cubicBezTo>
                  <a:pt x="3646210" y="2241868"/>
                  <a:pt x="3647608" y="2242630"/>
                  <a:pt x="3649195" y="2242947"/>
                </a:cubicBezTo>
                <a:cubicBezTo>
                  <a:pt x="3650592" y="2243265"/>
                  <a:pt x="3652307" y="2243074"/>
                  <a:pt x="3653767" y="2242503"/>
                </a:cubicBezTo>
                <a:cubicBezTo>
                  <a:pt x="3655164" y="2241931"/>
                  <a:pt x="3656434" y="2240915"/>
                  <a:pt x="3657196" y="2239582"/>
                </a:cubicBezTo>
                <a:cubicBezTo>
                  <a:pt x="3658148" y="2238312"/>
                  <a:pt x="3658593" y="2236788"/>
                  <a:pt x="3658593" y="2235200"/>
                </a:cubicBezTo>
                <a:cubicBezTo>
                  <a:pt x="3658593" y="2233105"/>
                  <a:pt x="3657640" y="2231136"/>
                  <a:pt x="3656244" y="2229612"/>
                </a:cubicBezTo>
                <a:cubicBezTo>
                  <a:pt x="3654847" y="2228152"/>
                  <a:pt x="3652814" y="2227263"/>
                  <a:pt x="3650592" y="2227263"/>
                </a:cubicBezTo>
                <a:close/>
                <a:moveTo>
                  <a:pt x="2691869" y="3157474"/>
                </a:moveTo>
                <a:cubicBezTo>
                  <a:pt x="2691107" y="3156712"/>
                  <a:pt x="2690282" y="3156141"/>
                  <a:pt x="2689393" y="3155760"/>
                </a:cubicBezTo>
                <a:cubicBezTo>
                  <a:pt x="2688440" y="3155379"/>
                  <a:pt x="2687360" y="3155125"/>
                  <a:pt x="2686281" y="3155125"/>
                </a:cubicBezTo>
                <a:cubicBezTo>
                  <a:pt x="2684694" y="3155125"/>
                  <a:pt x="2683297" y="3155569"/>
                  <a:pt x="2682026" y="3156458"/>
                </a:cubicBezTo>
                <a:cubicBezTo>
                  <a:pt x="2680630" y="3157347"/>
                  <a:pt x="2679677" y="3158554"/>
                  <a:pt x="2679042" y="3160014"/>
                </a:cubicBezTo>
                <a:cubicBezTo>
                  <a:pt x="2678407" y="3161475"/>
                  <a:pt x="2678280" y="3163062"/>
                  <a:pt x="2678598" y="3164586"/>
                </a:cubicBezTo>
                <a:cubicBezTo>
                  <a:pt x="2678915" y="3166110"/>
                  <a:pt x="2679677" y="3167507"/>
                  <a:pt x="2680820" y="3168650"/>
                </a:cubicBezTo>
                <a:cubicBezTo>
                  <a:pt x="2681899" y="3169730"/>
                  <a:pt x="2683297" y="3170492"/>
                  <a:pt x="2684884" y="3170809"/>
                </a:cubicBezTo>
                <a:cubicBezTo>
                  <a:pt x="2686281" y="3171126"/>
                  <a:pt x="2687869" y="3170936"/>
                  <a:pt x="2689456" y="3170365"/>
                </a:cubicBezTo>
                <a:cubicBezTo>
                  <a:pt x="2690853" y="3169793"/>
                  <a:pt x="2692123" y="3168777"/>
                  <a:pt x="2692885" y="3167444"/>
                </a:cubicBezTo>
                <a:cubicBezTo>
                  <a:pt x="2693837" y="3166174"/>
                  <a:pt x="2694282" y="3164650"/>
                  <a:pt x="2694282" y="3163062"/>
                </a:cubicBezTo>
                <a:cubicBezTo>
                  <a:pt x="2694282" y="3162046"/>
                  <a:pt x="2693964" y="3161030"/>
                  <a:pt x="2693647" y="3160078"/>
                </a:cubicBezTo>
                <a:cubicBezTo>
                  <a:pt x="2693202" y="3159125"/>
                  <a:pt x="2692695" y="3158236"/>
                  <a:pt x="2691933" y="3157538"/>
                </a:cubicBezTo>
                <a:close/>
                <a:moveTo>
                  <a:pt x="3656180" y="2415159"/>
                </a:moveTo>
                <a:cubicBezTo>
                  <a:pt x="3655418" y="2414461"/>
                  <a:pt x="3654593" y="2413826"/>
                  <a:pt x="3653704" y="2413445"/>
                </a:cubicBezTo>
                <a:cubicBezTo>
                  <a:pt x="3652751" y="2413064"/>
                  <a:pt x="3651672" y="2412873"/>
                  <a:pt x="3650592" y="2412873"/>
                </a:cubicBezTo>
                <a:cubicBezTo>
                  <a:pt x="3649005" y="2412873"/>
                  <a:pt x="3647608" y="2413318"/>
                  <a:pt x="3646337" y="2414207"/>
                </a:cubicBezTo>
                <a:cubicBezTo>
                  <a:pt x="3644940" y="2415096"/>
                  <a:pt x="3643988" y="2416302"/>
                  <a:pt x="3643353" y="2417763"/>
                </a:cubicBezTo>
                <a:cubicBezTo>
                  <a:pt x="3642718" y="2419223"/>
                  <a:pt x="3642591" y="2420811"/>
                  <a:pt x="3642909" y="2422335"/>
                </a:cubicBezTo>
                <a:cubicBezTo>
                  <a:pt x="3643226" y="2423859"/>
                  <a:pt x="3643988" y="2425256"/>
                  <a:pt x="3645131" y="2426335"/>
                </a:cubicBezTo>
                <a:cubicBezTo>
                  <a:pt x="3646210" y="2427478"/>
                  <a:pt x="3647608" y="2428177"/>
                  <a:pt x="3649195" y="2428494"/>
                </a:cubicBezTo>
                <a:cubicBezTo>
                  <a:pt x="3650592" y="2428812"/>
                  <a:pt x="3652180" y="2428621"/>
                  <a:pt x="3653767" y="2428050"/>
                </a:cubicBezTo>
                <a:cubicBezTo>
                  <a:pt x="3655164" y="2427478"/>
                  <a:pt x="3656434" y="2426462"/>
                  <a:pt x="3657196" y="2425129"/>
                </a:cubicBezTo>
                <a:cubicBezTo>
                  <a:pt x="3658148" y="2423859"/>
                  <a:pt x="3658593" y="2422335"/>
                  <a:pt x="3658593" y="2420747"/>
                </a:cubicBezTo>
                <a:cubicBezTo>
                  <a:pt x="3658593" y="2419731"/>
                  <a:pt x="3658275" y="2418652"/>
                  <a:pt x="3657958" y="2417699"/>
                </a:cubicBezTo>
                <a:cubicBezTo>
                  <a:pt x="3657513" y="2416747"/>
                  <a:pt x="3657006" y="2415858"/>
                  <a:pt x="3656244" y="2415159"/>
                </a:cubicBezTo>
                <a:close/>
                <a:moveTo>
                  <a:pt x="3656180" y="2600770"/>
                </a:moveTo>
                <a:cubicBezTo>
                  <a:pt x="3655418" y="2600008"/>
                  <a:pt x="3654593" y="2599436"/>
                  <a:pt x="3653704" y="2599055"/>
                </a:cubicBezTo>
                <a:cubicBezTo>
                  <a:pt x="3652751" y="2598674"/>
                  <a:pt x="3651672" y="2598420"/>
                  <a:pt x="3650592" y="2598420"/>
                </a:cubicBezTo>
                <a:cubicBezTo>
                  <a:pt x="3649005" y="2598420"/>
                  <a:pt x="3647608" y="2598865"/>
                  <a:pt x="3646337" y="2599754"/>
                </a:cubicBezTo>
                <a:cubicBezTo>
                  <a:pt x="3644940" y="2600643"/>
                  <a:pt x="3643988" y="2601849"/>
                  <a:pt x="3643353" y="2603310"/>
                </a:cubicBezTo>
                <a:cubicBezTo>
                  <a:pt x="3642718" y="2604770"/>
                  <a:pt x="3642591" y="2606358"/>
                  <a:pt x="3642909" y="2607882"/>
                </a:cubicBezTo>
                <a:cubicBezTo>
                  <a:pt x="3643226" y="2609406"/>
                  <a:pt x="3643988" y="2610803"/>
                  <a:pt x="3645131" y="2611946"/>
                </a:cubicBezTo>
                <a:cubicBezTo>
                  <a:pt x="3646210" y="2613025"/>
                  <a:pt x="3647608" y="2613787"/>
                  <a:pt x="3649195" y="2614105"/>
                </a:cubicBezTo>
                <a:cubicBezTo>
                  <a:pt x="3650592" y="2614422"/>
                  <a:pt x="3652180" y="2614232"/>
                  <a:pt x="3653767" y="2613660"/>
                </a:cubicBezTo>
                <a:cubicBezTo>
                  <a:pt x="3655164" y="2613089"/>
                  <a:pt x="3656434" y="2612073"/>
                  <a:pt x="3657196" y="2610739"/>
                </a:cubicBezTo>
                <a:cubicBezTo>
                  <a:pt x="3658148" y="2609469"/>
                  <a:pt x="3658593" y="2607945"/>
                  <a:pt x="3658593" y="2606358"/>
                </a:cubicBezTo>
                <a:cubicBezTo>
                  <a:pt x="3658593" y="2605342"/>
                  <a:pt x="3658275" y="2604326"/>
                  <a:pt x="3657958" y="2603373"/>
                </a:cubicBezTo>
                <a:cubicBezTo>
                  <a:pt x="3657513" y="2602421"/>
                  <a:pt x="3657006" y="2601532"/>
                  <a:pt x="3656244" y="2600833"/>
                </a:cubicBezTo>
                <a:close/>
                <a:moveTo>
                  <a:pt x="3650529" y="2784031"/>
                </a:moveTo>
                <a:cubicBezTo>
                  <a:pt x="3648941" y="2784031"/>
                  <a:pt x="3647544" y="2784475"/>
                  <a:pt x="3646147" y="2785364"/>
                </a:cubicBezTo>
                <a:cubicBezTo>
                  <a:pt x="3644877" y="2786253"/>
                  <a:pt x="3643924" y="2787460"/>
                  <a:pt x="3643353" y="2788920"/>
                </a:cubicBezTo>
                <a:cubicBezTo>
                  <a:pt x="3642718" y="2790381"/>
                  <a:pt x="3642591" y="2791968"/>
                  <a:pt x="3642909" y="2793492"/>
                </a:cubicBezTo>
                <a:cubicBezTo>
                  <a:pt x="3643226" y="2795016"/>
                  <a:pt x="3643988" y="2796413"/>
                  <a:pt x="3645131" y="2797556"/>
                </a:cubicBezTo>
                <a:cubicBezTo>
                  <a:pt x="3646210" y="2798636"/>
                  <a:pt x="3647608" y="2799398"/>
                  <a:pt x="3649195" y="2799715"/>
                </a:cubicBezTo>
                <a:cubicBezTo>
                  <a:pt x="3650592" y="2800033"/>
                  <a:pt x="3652307" y="2799842"/>
                  <a:pt x="3653767" y="2799271"/>
                </a:cubicBezTo>
                <a:cubicBezTo>
                  <a:pt x="3655164" y="2798699"/>
                  <a:pt x="3656434" y="2797683"/>
                  <a:pt x="3657196" y="2796350"/>
                </a:cubicBezTo>
                <a:cubicBezTo>
                  <a:pt x="3658148" y="2795080"/>
                  <a:pt x="3658593" y="2793556"/>
                  <a:pt x="3658593" y="2791968"/>
                </a:cubicBezTo>
                <a:cubicBezTo>
                  <a:pt x="3658593" y="2789873"/>
                  <a:pt x="3657640" y="2787904"/>
                  <a:pt x="3656244" y="2786380"/>
                </a:cubicBezTo>
                <a:cubicBezTo>
                  <a:pt x="3654847" y="2784920"/>
                  <a:pt x="3652814" y="2784031"/>
                  <a:pt x="3650592" y="2784031"/>
                </a:cubicBezTo>
                <a:close/>
                <a:moveTo>
                  <a:pt x="3597061" y="2505647"/>
                </a:moveTo>
                <a:cubicBezTo>
                  <a:pt x="3595474" y="2505647"/>
                  <a:pt x="3593950" y="2506091"/>
                  <a:pt x="3592680" y="2506980"/>
                </a:cubicBezTo>
                <a:cubicBezTo>
                  <a:pt x="3591410" y="2507869"/>
                  <a:pt x="3590331" y="2509076"/>
                  <a:pt x="3589696" y="2510536"/>
                </a:cubicBezTo>
                <a:cubicBezTo>
                  <a:pt x="3589251" y="2511997"/>
                  <a:pt x="3589060" y="2513584"/>
                  <a:pt x="3589251" y="2515108"/>
                </a:cubicBezTo>
                <a:cubicBezTo>
                  <a:pt x="3589569" y="2516632"/>
                  <a:pt x="3590331" y="2518029"/>
                  <a:pt x="3591473" y="2519109"/>
                </a:cubicBezTo>
                <a:cubicBezTo>
                  <a:pt x="3592553" y="2520252"/>
                  <a:pt x="3593950" y="2520950"/>
                  <a:pt x="3595537" y="2521268"/>
                </a:cubicBezTo>
                <a:cubicBezTo>
                  <a:pt x="3597125" y="2521585"/>
                  <a:pt x="3598649" y="2521395"/>
                  <a:pt x="3600110" y="2520823"/>
                </a:cubicBezTo>
                <a:cubicBezTo>
                  <a:pt x="3601507" y="2520252"/>
                  <a:pt x="3602776" y="2519236"/>
                  <a:pt x="3603729" y="2517902"/>
                </a:cubicBezTo>
                <a:cubicBezTo>
                  <a:pt x="3604491" y="2516632"/>
                  <a:pt x="3604999" y="2515108"/>
                  <a:pt x="3604999" y="2513521"/>
                </a:cubicBezTo>
                <a:cubicBezTo>
                  <a:pt x="3604999" y="2511425"/>
                  <a:pt x="3604237" y="2509393"/>
                  <a:pt x="3602649" y="2507933"/>
                </a:cubicBezTo>
                <a:cubicBezTo>
                  <a:pt x="3601252" y="2506472"/>
                  <a:pt x="3599221" y="2505647"/>
                  <a:pt x="3597188" y="2505647"/>
                </a:cubicBezTo>
                <a:close/>
                <a:moveTo>
                  <a:pt x="3597061" y="3062415"/>
                </a:moveTo>
                <a:cubicBezTo>
                  <a:pt x="3595474" y="3062415"/>
                  <a:pt x="3593950" y="3062859"/>
                  <a:pt x="3592680" y="3063748"/>
                </a:cubicBezTo>
                <a:cubicBezTo>
                  <a:pt x="3591410" y="3064637"/>
                  <a:pt x="3590331" y="3065844"/>
                  <a:pt x="3589696" y="3067304"/>
                </a:cubicBezTo>
                <a:cubicBezTo>
                  <a:pt x="3589251" y="3068765"/>
                  <a:pt x="3589060" y="3070352"/>
                  <a:pt x="3589251" y="3071876"/>
                </a:cubicBezTo>
                <a:cubicBezTo>
                  <a:pt x="3589569" y="3073400"/>
                  <a:pt x="3590331" y="3074797"/>
                  <a:pt x="3591473" y="3075877"/>
                </a:cubicBezTo>
                <a:cubicBezTo>
                  <a:pt x="3592553" y="3077020"/>
                  <a:pt x="3593950" y="3077718"/>
                  <a:pt x="3595537" y="3078036"/>
                </a:cubicBezTo>
                <a:cubicBezTo>
                  <a:pt x="3597125" y="3078353"/>
                  <a:pt x="3598649" y="3078163"/>
                  <a:pt x="3600110" y="3077591"/>
                </a:cubicBezTo>
                <a:cubicBezTo>
                  <a:pt x="3601507" y="3077020"/>
                  <a:pt x="3602776" y="3076004"/>
                  <a:pt x="3603729" y="3074670"/>
                </a:cubicBezTo>
                <a:cubicBezTo>
                  <a:pt x="3604491" y="3073400"/>
                  <a:pt x="3604999" y="3071876"/>
                  <a:pt x="3604999" y="3070289"/>
                </a:cubicBezTo>
                <a:cubicBezTo>
                  <a:pt x="3604999" y="3068193"/>
                  <a:pt x="3604237" y="3066225"/>
                  <a:pt x="3602649" y="3064701"/>
                </a:cubicBezTo>
                <a:cubicBezTo>
                  <a:pt x="3601252" y="3063240"/>
                  <a:pt x="3599221" y="3062415"/>
                  <a:pt x="3597188" y="3062415"/>
                </a:cubicBezTo>
                <a:close/>
                <a:moveTo>
                  <a:pt x="3602523" y="2879154"/>
                </a:moveTo>
                <a:cubicBezTo>
                  <a:pt x="3601887" y="2878392"/>
                  <a:pt x="3600935" y="2877820"/>
                  <a:pt x="3600046" y="2877439"/>
                </a:cubicBezTo>
                <a:cubicBezTo>
                  <a:pt x="3599094" y="2877058"/>
                  <a:pt x="3598014" y="2876868"/>
                  <a:pt x="3597061" y="2876868"/>
                </a:cubicBezTo>
                <a:cubicBezTo>
                  <a:pt x="3595474" y="2876868"/>
                  <a:pt x="3593950" y="2877312"/>
                  <a:pt x="3592680" y="2878201"/>
                </a:cubicBezTo>
                <a:cubicBezTo>
                  <a:pt x="3591410" y="2879090"/>
                  <a:pt x="3590331" y="2880297"/>
                  <a:pt x="3589696" y="2881757"/>
                </a:cubicBezTo>
                <a:cubicBezTo>
                  <a:pt x="3589251" y="2883218"/>
                  <a:pt x="3589060" y="2884805"/>
                  <a:pt x="3589251" y="2886329"/>
                </a:cubicBezTo>
                <a:cubicBezTo>
                  <a:pt x="3589569" y="2887853"/>
                  <a:pt x="3590331" y="2889250"/>
                  <a:pt x="3591473" y="2890330"/>
                </a:cubicBezTo>
                <a:cubicBezTo>
                  <a:pt x="3592553" y="2891473"/>
                  <a:pt x="3593950" y="2892171"/>
                  <a:pt x="3595537" y="2892489"/>
                </a:cubicBezTo>
                <a:cubicBezTo>
                  <a:pt x="3597125" y="2892806"/>
                  <a:pt x="3598649" y="2892616"/>
                  <a:pt x="3600110" y="2892044"/>
                </a:cubicBezTo>
                <a:cubicBezTo>
                  <a:pt x="3601507" y="2891473"/>
                  <a:pt x="3602776" y="2890457"/>
                  <a:pt x="3603729" y="2889123"/>
                </a:cubicBezTo>
                <a:cubicBezTo>
                  <a:pt x="3604491" y="2887853"/>
                  <a:pt x="3604999" y="2886329"/>
                  <a:pt x="3604999" y="2884742"/>
                </a:cubicBezTo>
                <a:cubicBezTo>
                  <a:pt x="3604999" y="2883726"/>
                  <a:pt x="3604872" y="2882646"/>
                  <a:pt x="3604364" y="2881694"/>
                </a:cubicBezTo>
                <a:cubicBezTo>
                  <a:pt x="3604047" y="2880741"/>
                  <a:pt x="3603411" y="2879852"/>
                  <a:pt x="3602649" y="2879154"/>
                </a:cubicBezTo>
                <a:close/>
                <a:moveTo>
                  <a:pt x="3602523" y="2693607"/>
                </a:moveTo>
                <a:cubicBezTo>
                  <a:pt x="3601887" y="2692845"/>
                  <a:pt x="3600935" y="2692273"/>
                  <a:pt x="3600046" y="2691892"/>
                </a:cubicBezTo>
                <a:cubicBezTo>
                  <a:pt x="3599094" y="2691511"/>
                  <a:pt x="3598014" y="2691257"/>
                  <a:pt x="3597061" y="2691257"/>
                </a:cubicBezTo>
                <a:cubicBezTo>
                  <a:pt x="3595474" y="2691257"/>
                  <a:pt x="3593950" y="2691702"/>
                  <a:pt x="3592680" y="2692591"/>
                </a:cubicBezTo>
                <a:cubicBezTo>
                  <a:pt x="3591410" y="2693480"/>
                  <a:pt x="3590331" y="2694686"/>
                  <a:pt x="3589696" y="2696147"/>
                </a:cubicBezTo>
                <a:cubicBezTo>
                  <a:pt x="3589251" y="2697607"/>
                  <a:pt x="3589060" y="2699195"/>
                  <a:pt x="3589251" y="2700719"/>
                </a:cubicBezTo>
                <a:cubicBezTo>
                  <a:pt x="3589569" y="2702243"/>
                  <a:pt x="3590331" y="2703640"/>
                  <a:pt x="3591473" y="2704783"/>
                </a:cubicBezTo>
                <a:cubicBezTo>
                  <a:pt x="3592553" y="2705862"/>
                  <a:pt x="3593950" y="2706624"/>
                  <a:pt x="3595537" y="2706942"/>
                </a:cubicBezTo>
                <a:cubicBezTo>
                  <a:pt x="3597125" y="2707259"/>
                  <a:pt x="3598649" y="2707069"/>
                  <a:pt x="3600110" y="2706497"/>
                </a:cubicBezTo>
                <a:cubicBezTo>
                  <a:pt x="3601507" y="2705926"/>
                  <a:pt x="3602776" y="2704910"/>
                  <a:pt x="3603729" y="2703576"/>
                </a:cubicBezTo>
                <a:cubicBezTo>
                  <a:pt x="3604491" y="2702306"/>
                  <a:pt x="3604999" y="2700782"/>
                  <a:pt x="3604999" y="2699195"/>
                </a:cubicBezTo>
                <a:cubicBezTo>
                  <a:pt x="3604999" y="2698179"/>
                  <a:pt x="3604872" y="2697163"/>
                  <a:pt x="3604364" y="2696210"/>
                </a:cubicBezTo>
                <a:cubicBezTo>
                  <a:pt x="3604047" y="2695258"/>
                  <a:pt x="3603411" y="2694369"/>
                  <a:pt x="3602649" y="2693670"/>
                </a:cubicBezTo>
                <a:close/>
                <a:moveTo>
                  <a:pt x="3174024" y="2693607"/>
                </a:moveTo>
                <a:cubicBezTo>
                  <a:pt x="3173262" y="2692845"/>
                  <a:pt x="3172437" y="2692273"/>
                  <a:pt x="3171548" y="2691892"/>
                </a:cubicBezTo>
                <a:cubicBezTo>
                  <a:pt x="3170596" y="2691511"/>
                  <a:pt x="3169516" y="2691257"/>
                  <a:pt x="3168436" y="2691257"/>
                </a:cubicBezTo>
                <a:cubicBezTo>
                  <a:pt x="3166849" y="2691257"/>
                  <a:pt x="3165452" y="2691702"/>
                  <a:pt x="3164182" y="2692591"/>
                </a:cubicBezTo>
                <a:cubicBezTo>
                  <a:pt x="3162785" y="2693480"/>
                  <a:pt x="3161833" y="2694686"/>
                  <a:pt x="3161198" y="2696147"/>
                </a:cubicBezTo>
                <a:cubicBezTo>
                  <a:pt x="3160562" y="2697607"/>
                  <a:pt x="3160435" y="2699195"/>
                  <a:pt x="3160753" y="2700719"/>
                </a:cubicBezTo>
                <a:cubicBezTo>
                  <a:pt x="3161071" y="2702243"/>
                  <a:pt x="3161833" y="2703640"/>
                  <a:pt x="3162975" y="2704783"/>
                </a:cubicBezTo>
                <a:cubicBezTo>
                  <a:pt x="3164055" y="2705862"/>
                  <a:pt x="3165452" y="2706624"/>
                  <a:pt x="3167039" y="2706942"/>
                </a:cubicBezTo>
                <a:cubicBezTo>
                  <a:pt x="3168436" y="2707259"/>
                  <a:pt x="3170024" y="2707069"/>
                  <a:pt x="3171611" y="2706497"/>
                </a:cubicBezTo>
                <a:cubicBezTo>
                  <a:pt x="3173009" y="2705926"/>
                  <a:pt x="3174279" y="2704910"/>
                  <a:pt x="3175040" y="2703576"/>
                </a:cubicBezTo>
                <a:cubicBezTo>
                  <a:pt x="3175993" y="2702306"/>
                  <a:pt x="3176437" y="2700782"/>
                  <a:pt x="3176437" y="2699195"/>
                </a:cubicBezTo>
                <a:cubicBezTo>
                  <a:pt x="3176437" y="2698179"/>
                  <a:pt x="3176120" y="2697163"/>
                  <a:pt x="3175802" y="2696210"/>
                </a:cubicBezTo>
                <a:cubicBezTo>
                  <a:pt x="3175358" y="2695258"/>
                  <a:pt x="3174850" y="2694369"/>
                  <a:pt x="3174088" y="2693670"/>
                </a:cubicBezTo>
                <a:close/>
                <a:moveTo>
                  <a:pt x="2150595" y="2227326"/>
                </a:moveTo>
                <a:cubicBezTo>
                  <a:pt x="2149008" y="2227326"/>
                  <a:pt x="2147484" y="2227771"/>
                  <a:pt x="2146213" y="2228660"/>
                </a:cubicBezTo>
                <a:cubicBezTo>
                  <a:pt x="2144944" y="2229549"/>
                  <a:pt x="2143864" y="2230755"/>
                  <a:pt x="2143229" y="2232216"/>
                </a:cubicBezTo>
                <a:cubicBezTo>
                  <a:pt x="2142785" y="2233676"/>
                  <a:pt x="2142594" y="2235264"/>
                  <a:pt x="2142785" y="2236788"/>
                </a:cubicBezTo>
                <a:cubicBezTo>
                  <a:pt x="2143102" y="2238312"/>
                  <a:pt x="2143864" y="2239709"/>
                  <a:pt x="2145007" y="2240852"/>
                </a:cubicBezTo>
                <a:cubicBezTo>
                  <a:pt x="2146086" y="2241931"/>
                  <a:pt x="2147484" y="2242693"/>
                  <a:pt x="2149071" y="2243011"/>
                </a:cubicBezTo>
                <a:cubicBezTo>
                  <a:pt x="2150659" y="2243328"/>
                  <a:pt x="2152183" y="2243138"/>
                  <a:pt x="2153643" y="2242566"/>
                </a:cubicBezTo>
                <a:cubicBezTo>
                  <a:pt x="2155040" y="2241995"/>
                  <a:pt x="2156310" y="2240979"/>
                  <a:pt x="2157262" y="2239645"/>
                </a:cubicBezTo>
                <a:cubicBezTo>
                  <a:pt x="2158024" y="2238375"/>
                  <a:pt x="2158533" y="2236851"/>
                  <a:pt x="2158533" y="2235264"/>
                </a:cubicBezTo>
                <a:cubicBezTo>
                  <a:pt x="2158533" y="2233168"/>
                  <a:pt x="2157771" y="2231200"/>
                  <a:pt x="2156183" y="2229676"/>
                </a:cubicBezTo>
                <a:cubicBezTo>
                  <a:pt x="2154786" y="2228215"/>
                  <a:pt x="2152754" y="2227326"/>
                  <a:pt x="2150722" y="2227326"/>
                </a:cubicBezTo>
                <a:close/>
                <a:moveTo>
                  <a:pt x="2852587" y="2322449"/>
                </a:moveTo>
                <a:cubicBezTo>
                  <a:pt x="2851825" y="2321751"/>
                  <a:pt x="2851000" y="2321179"/>
                  <a:pt x="2850111" y="2320735"/>
                </a:cubicBezTo>
                <a:cubicBezTo>
                  <a:pt x="2849159" y="2320354"/>
                  <a:pt x="2848079" y="2320163"/>
                  <a:pt x="2846999" y="2320163"/>
                </a:cubicBezTo>
                <a:cubicBezTo>
                  <a:pt x="2845412" y="2320163"/>
                  <a:pt x="2844015" y="2320608"/>
                  <a:pt x="2842618" y="2321497"/>
                </a:cubicBezTo>
                <a:cubicBezTo>
                  <a:pt x="2841348" y="2322386"/>
                  <a:pt x="2840396" y="2323592"/>
                  <a:pt x="2839824" y="2325053"/>
                </a:cubicBezTo>
                <a:cubicBezTo>
                  <a:pt x="2839189" y="2326513"/>
                  <a:pt x="2839062" y="2328101"/>
                  <a:pt x="2839380" y="2329625"/>
                </a:cubicBezTo>
                <a:cubicBezTo>
                  <a:pt x="2839697" y="2331149"/>
                  <a:pt x="2840459" y="2332546"/>
                  <a:pt x="2841602" y="2333625"/>
                </a:cubicBezTo>
                <a:cubicBezTo>
                  <a:pt x="2842682" y="2334768"/>
                  <a:pt x="2844079" y="2335467"/>
                  <a:pt x="2845666" y="2335784"/>
                </a:cubicBezTo>
                <a:cubicBezTo>
                  <a:pt x="2847063" y="2336102"/>
                  <a:pt x="2848650" y="2335911"/>
                  <a:pt x="2850238" y="2335340"/>
                </a:cubicBezTo>
                <a:cubicBezTo>
                  <a:pt x="2851635" y="2334705"/>
                  <a:pt x="2852905" y="2333752"/>
                  <a:pt x="2853667" y="2332419"/>
                </a:cubicBezTo>
                <a:cubicBezTo>
                  <a:pt x="2854620" y="2331149"/>
                  <a:pt x="2855064" y="2329625"/>
                  <a:pt x="2855064" y="2328037"/>
                </a:cubicBezTo>
                <a:cubicBezTo>
                  <a:pt x="2855064" y="2327021"/>
                  <a:pt x="2854747" y="2326005"/>
                  <a:pt x="2854429" y="2325053"/>
                </a:cubicBezTo>
                <a:cubicBezTo>
                  <a:pt x="2853985" y="2324100"/>
                  <a:pt x="2853476" y="2323211"/>
                  <a:pt x="2852714" y="2322513"/>
                </a:cubicBezTo>
                <a:close/>
                <a:moveTo>
                  <a:pt x="3174024" y="2879154"/>
                </a:moveTo>
                <a:cubicBezTo>
                  <a:pt x="3173262" y="2878392"/>
                  <a:pt x="3172437" y="2877820"/>
                  <a:pt x="3171548" y="2877439"/>
                </a:cubicBezTo>
                <a:cubicBezTo>
                  <a:pt x="3170596" y="2877058"/>
                  <a:pt x="3169516" y="2876868"/>
                  <a:pt x="3168436" y="2876868"/>
                </a:cubicBezTo>
                <a:cubicBezTo>
                  <a:pt x="3166849" y="2876868"/>
                  <a:pt x="3165452" y="2877312"/>
                  <a:pt x="3164182" y="2878201"/>
                </a:cubicBezTo>
                <a:cubicBezTo>
                  <a:pt x="3162785" y="2879090"/>
                  <a:pt x="3161833" y="2880297"/>
                  <a:pt x="3161198" y="2881757"/>
                </a:cubicBezTo>
                <a:cubicBezTo>
                  <a:pt x="3160562" y="2883218"/>
                  <a:pt x="3160435" y="2884805"/>
                  <a:pt x="3160753" y="2886329"/>
                </a:cubicBezTo>
                <a:cubicBezTo>
                  <a:pt x="3161071" y="2887853"/>
                  <a:pt x="3161833" y="2889250"/>
                  <a:pt x="3162975" y="2890330"/>
                </a:cubicBezTo>
                <a:cubicBezTo>
                  <a:pt x="3164055" y="2891473"/>
                  <a:pt x="3165452" y="2892171"/>
                  <a:pt x="3167039" y="2892489"/>
                </a:cubicBezTo>
                <a:cubicBezTo>
                  <a:pt x="3168436" y="2892806"/>
                  <a:pt x="3170024" y="2892616"/>
                  <a:pt x="3171611" y="2892044"/>
                </a:cubicBezTo>
                <a:cubicBezTo>
                  <a:pt x="3173009" y="2891473"/>
                  <a:pt x="3174279" y="2890457"/>
                  <a:pt x="3175040" y="2889123"/>
                </a:cubicBezTo>
                <a:cubicBezTo>
                  <a:pt x="3175993" y="2887853"/>
                  <a:pt x="3176437" y="2886329"/>
                  <a:pt x="3176437" y="2884742"/>
                </a:cubicBezTo>
                <a:cubicBezTo>
                  <a:pt x="3176437" y="2883726"/>
                  <a:pt x="3176120" y="2882646"/>
                  <a:pt x="3175802" y="2881694"/>
                </a:cubicBezTo>
                <a:cubicBezTo>
                  <a:pt x="3175358" y="2880741"/>
                  <a:pt x="3174850" y="2879852"/>
                  <a:pt x="3174088" y="2879154"/>
                </a:cubicBezTo>
                <a:close/>
                <a:moveTo>
                  <a:pt x="3602523" y="3250311"/>
                </a:moveTo>
                <a:cubicBezTo>
                  <a:pt x="3601887" y="3249549"/>
                  <a:pt x="3600935" y="3248978"/>
                  <a:pt x="3600046" y="3248597"/>
                </a:cubicBezTo>
                <a:cubicBezTo>
                  <a:pt x="3599094" y="3248216"/>
                  <a:pt x="3598014" y="3247962"/>
                  <a:pt x="3597061" y="3247962"/>
                </a:cubicBezTo>
                <a:cubicBezTo>
                  <a:pt x="3595474" y="3247962"/>
                  <a:pt x="3593950" y="3248406"/>
                  <a:pt x="3592680" y="3249295"/>
                </a:cubicBezTo>
                <a:cubicBezTo>
                  <a:pt x="3591410" y="3250184"/>
                  <a:pt x="3590331" y="3251391"/>
                  <a:pt x="3589696" y="3252851"/>
                </a:cubicBezTo>
                <a:cubicBezTo>
                  <a:pt x="3589251" y="3254312"/>
                  <a:pt x="3589060" y="3255899"/>
                  <a:pt x="3589251" y="3257423"/>
                </a:cubicBezTo>
                <a:cubicBezTo>
                  <a:pt x="3589569" y="3258947"/>
                  <a:pt x="3590331" y="3260344"/>
                  <a:pt x="3591473" y="3261487"/>
                </a:cubicBezTo>
                <a:cubicBezTo>
                  <a:pt x="3592553" y="3262567"/>
                  <a:pt x="3593950" y="3263329"/>
                  <a:pt x="3595537" y="3263646"/>
                </a:cubicBezTo>
                <a:cubicBezTo>
                  <a:pt x="3597125" y="3263963"/>
                  <a:pt x="3598649" y="3263773"/>
                  <a:pt x="3600110" y="3263201"/>
                </a:cubicBezTo>
                <a:cubicBezTo>
                  <a:pt x="3601507" y="3262630"/>
                  <a:pt x="3602776" y="3261614"/>
                  <a:pt x="3603729" y="3260281"/>
                </a:cubicBezTo>
                <a:cubicBezTo>
                  <a:pt x="3604491" y="3258947"/>
                  <a:pt x="3604999" y="3257487"/>
                  <a:pt x="3604999" y="3255899"/>
                </a:cubicBezTo>
                <a:cubicBezTo>
                  <a:pt x="3604999" y="3254883"/>
                  <a:pt x="3604872" y="3253867"/>
                  <a:pt x="3604364" y="3252915"/>
                </a:cubicBezTo>
                <a:cubicBezTo>
                  <a:pt x="3604047" y="3251962"/>
                  <a:pt x="3603411" y="3251073"/>
                  <a:pt x="3602649" y="3250375"/>
                </a:cubicBezTo>
                <a:close/>
                <a:moveTo>
                  <a:pt x="2477493" y="2971927"/>
                </a:moveTo>
                <a:cubicBezTo>
                  <a:pt x="2476858" y="2971165"/>
                  <a:pt x="2475906" y="2970594"/>
                  <a:pt x="2475017" y="2970213"/>
                </a:cubicBezTo>
                <a:cubicBezTo>
                  <a:pt x="2474064" y="2969832"/>
                  <a:pt x="2472985" y="2969641"/>
                  <a:pt x="2472032" y="2969641"/>
                </a:cubicBezTo>
                <a:cubicBezTo>
                  <a:pt x="2470445" y="2969641"/>
                  <a:pt x="2468921" y="2970086"/>
                  <a:pt x="2467650" y="2970975"/>
                </a:cubicBezTo>
                <a:cubicBezTo>
                  <a:pt x="2466381" y="2971864"/>
                  <a:pt x="2465301" y="2973070"/>
                  <a:pt x="2464666" y="2974531"/>
                </a:cubicBezTo>
                <a:cubicBezTo>
                  <a:pt x="2464222" y="2975991"/>
                  <a:pt x="2464031" y="2977579"/>
                  <a:pt x="2464222" y="2979103"/>
                </a:cubicBezTo>
                <a:cubicBezTo>
                  <a:pt x="2464539" y="2980627"/>
                  <a:pt x="2465301" y="2982024"/>
                  <a:pt x="2466444" y="2983103"/>
                </a:cubicBezTo>
                <a:cubicBezTo>
                  <a:pt x="2467523" y="2984246"/>
                  <a:pt x="2468921" y="2984945"/>
                  <a:pt x="2470508" y="2985262"/>
                </a:cubicBezTo>
                <a:cubicBezTo>
                  <a:pt x="2472096" y="2985580"/>
                  <a:pt x="2473620" y="2985389"/>
                  <a:pt x="2475080" y="2984818"/>
                </a:cubicBezTo>
                <a:cubicBezTo>
                  <a:pt x="2476477" y="2984246"/>
                  <a:pt x="2477747" y="2983230"/>
                  <a:pt x="2478699" y="2981897"/>
                </a:cubicBezTo>
                <a:cubicBezTo>
                  <a:pt x="2479461" y="2980627"/>
                  <a:pt x="2479970" y="2979103"/>
                  <a:pt x="2479970" y="2977515"/>
                </a:cubicBezTo>
                <a:cubicBezTo>
                  <a:pt x="2479970" y="2976499"/>
                  <a:pt x="2479843" y="2975420"/>
                  <a:pt x="2479335" y="2974467"/>
                </a:cubicBezTo>
                <a:cubicBezTo>
                  <a:pt x="2479017" y="2973515"/>
                  <a:pt x="2478382" y="2972626"/>
                  <a:pt x="2477620" y="2971927"/>
                </a:cubicBezTo>
                <a:close/>
                <a:moveTo>
                  <a:pt x="3602523" y="2322386"/>
                </a:moveTo>
                <a:cubicBezTo>
                  <a:pt x="3601887" y="2321687"/>
                  <a:pt x="3600935" y="2321116"/>
                  <a:pt x="3600046" y="2320671"/>
                </a:cubicBezTo>
                <a:cubicBezTo>
                  <a:pt x="3599094" y="2320290"/>
                  <a:pt x="3598014" y="2320100"/>
                  <a:pt x="3597061" y="2320100"/>
                </a:cubicBezTo>
                <a:cubicBezTo>
                  <a:pt x="3595474" y="2320100"/>
                  <a:pt x="3593950" y="2320544"/>
                  <a:pt x="3592680" y="2321433"/>
                </a:cubicBezTo>
                <a:cubicBezTo>
                  <a:pt x="3591410" y="2322322"/>
                  <a:pt x="3590331" y="2323529"/>
                  <a:pt x="3589696" y="2324989"/>
                </a:cubicBezTo>
                <a:cubicBezTo>
                  <a:pt x="3589251" y="2326450"/>
                  <a:pt x="3589060" y="2328037"/>
                  <a:pt x="3589251" y="2329561"/>
                </a:cubicBezTo>
                <a:cubicBezTo>
                  <a:pt x="3589569" y="2331085"/>
                  <a:pt x="3590331" y="2332482"/>
                  <a:pt x="3591473" y="2333562"/>
                </a:cubicBezTo>
                <a:cubicBezTo>
                  <a:pt x="3592553" y="2334705"/>
                  <a:pt x="3593950" y="2335403"/>
                  <a:pt x="3595537" y="2335721"/>
                </a:cubicBezTo>
                <a:cubicBezTo>
                  <a:pt x="3597125" y="2336038"/>
                  <a:pt x="3598649" y="2335848"/>
                  <a:pt x="3600110" y="2335276"/>
                </a:cubicBezTo>
                <a:cubicBezTo>
                  <a:pt x="3601507" y="2334641"/>
                  <a:pt x="3602776" y="2333689"/>
                  <a:pt x="3603729" y="2332355"/>
                </a:cubicBezTo>
                <a:cubicBezTo>
                  <a:pt x="3604491" y="2331085"/>
                  <a:pt x="3604999" y="2329561"/>
                  <a:pt x="3604999" y="2327974"/>
                </a:cubicBezTo>
                <a:cubicBezTo>
                  <a:pt x="3604999" y="2326958"/>
                  <a:pt x="3604872" y="2325942"/>
                  <a:pt x="3604364" y="2324989"/>
                </a:cubicBezTo>
                <a:cubicBezTo>
                  <a:pt x="3604047" y="2324037"/>
                  <a:pt x="3603411" y="2323148"/>
                  <a:pt x="3602649" y="2322449"/>
                </a:cubicBezTo>
                <a:close/>
                <a:moveTo>
                  <a:pt x="2472032" y="2784031"/>
                </a:moveTo>
                <a:cubicBezTo>
                  <a:pt x="2470445" y="2784031"/>
                  <a:pt x="2468921" y="2784475"/>
                  <a:pt x="2467650" y="2785364"/>
                </a:cubicBezTo>
                <a:cubicBezTo>
                  <a:pt x="2466381" y="2786253"/>
                  <a:pt x="2465301" y="2787460"/>
                  <a:pt x="2464666" y="2788920"/>
                </a:cubicBezTo>
                <a:cubicBezTo>
                  <a:pt x="2464222" y="2790381"/>
                  <a:pt x="2464031" y="2791968"/>
                  <a:pt x="2464222" y="2793492"/>
                </a:cubicBezTo>
                <a:cubicBezTo>
                  <a:pt x="2464539" y="2795016"/>
                  <a:pt x="2465301" y="2796413"/>
                  <a:pt x="2466444" y="2797556"/>
                </a:cubicBezTo>
                <a:cubicBezTo>
                  <a:pt x="2467523" y="2798636"/>
                  <a:pt x="2468921" y="2799398"/>
                  <a:pt x="2470508" y="2799715"/>
                </a:cubicBezTo>
                <a:cubicBezTo>
                  <a:pt x="2472096" y="2800033"/>
                  <a:pt x="2473620" y="2799842"/>
                  <a:pt x="2475080" y="2799271"/>
                </a:cubicBezTo>
                <a:cubicBezTo>
                  <a:pt x="2476477" y="2798699"/>
                  <a:pt x="2477747" y="2797683"/>
                  <a:pt x="2478699" y="2796350"/>
                </a:cubicBezTo>
                <a:cubicBezTo>
                  <a:pt x="2479461" y="2795080"/>
                  <a:pt x="2479970" y="2793556"/>
                  <a:pt x="2479970" y="2791968"/>
                </a:cubicBezTo>
                <a:cubicBezTo>
                  <a:pt x="2479970" y="2789873"/>
                  <a:pt x="2479208" y="2787904"/>
                  <a:pt x="2477620" y="2786380"/>
                </a:cubicBezTo>
                <a:cubicBezTo>
                  <a:pt x="2476223" y="2784920"/>
                  <a:pt x="2474191" y="2784031"/>
                  <a:pt x="2472159" y="2784031"/>
                </a:cubicBezTo>
                <a:close/>
                <a:moveTo>
                  <a:pt x="2477493" y="3157474"/>
                </a:moveTo>
                <a:cubicBezTo>
                  <a:pt x="2476858" y="3156712"/>
                  <a:pt x="2475906" y="3156141"/>
                  <a:pt x="2475017" y="3155760"/>
                </a:cubicBezTo>
                <a:cubicBezTo>
                  <a:pt x="2474064" y="3155379"/>
                  <a:pt x="2472985" y="3155125"/>
                  <a:pt x="2472032" y="3155125"/>
                </a:cubicBezTo>
                <a:cubicBezTo>
                  <a:pt x="2470445" y="3155125"/>
                  <a:pt x="2468921" y="3155569"/>
                  <a:pt x="2467650" y="3156458"/>
                </a:cubicBezTo>
                <a:cubicBezTo>
                  <a:pt x="2466381" y="3157347"/>
                  <a:pt x="2465301" y="3158554"/>
                  <a:pt x="2464666" y="3160014"/>
                </a:cubicBezTo>
                <a:cubicBezTo>
                  <a:pt x="2464222" y="3161475"/>
                  <a:pt x="2464031" y="3163062"/>
                  <a:pt x="2464222" y="3164586"/>
                </a:cubicBezTo>
                <a:cubicBezTo>
                  <a:pt x="2464539" y="3166110"/>
                  <a:pt x="2465301" y="3167507"/>
                  <a:pt x="2466444" y="3168650"/>
                </a:cubicBezTo>
                <a:cubicBezTo>
                  <a:pt x="2467523" y="3169730"/>
                  <a:pt x="2468921" y="3170492"/>
                  <a:pt x="2470508" y="3170809"/>
                </a:cubicBezTo>
                <a:cubicBezTo>
                  <a:pt x="2472096" y="3171126"/>
                  <a:pt x="2473620" y="3170936"/>
                  <a:pt x="2475080" y="3170365"/>
                </a:cubicBezTo>
                <a:cubicBezTo>
                  <a:pt x="2476477" y="3169793"/>
                  <a:pt x="2477747" y="3168777"/>
                  <a:pt x="2478699" y="3167444"/>
                </a:cubicBezTo>
                <a:cubicBezTo>
                  <a:pt x="2479461" y="3166174"/>
                  <a:pt x="2479970" y="3164650"/>
                  <a:pt x="2479970" y="3163062"/>
                </a:cubicBezTo>
                <a:cubicBezTo>
                  <a:pt x="2479970" y="3162046"/>
                  <a:pt x="2479843" y="3161030"/>
                  <a:pt x="2479335" y="3160078"/>
                </a:cubicBezTo>
                <a:cubicBezTo>
                  <a:pt x="2479017" y="3159125"/>
                  <a:pt x="2478382" y="3158236"/>
                  <a:pt x="2477620" y="3157538"/>
                </a:cubicBezTo>
                <a:close/>
                <a:moveTo>
                  <a:pt x="3173961" y="3250248"/>
                </a:moveTo>
                <a:cubicBezTo>
                  <a:pt x="3173199" y="3249486"/>
                  <a:pt x="3172373" y="3248914"/>
                  <a:pt x="3171485" y="3248533"/>
                </a:cubicBezTo>
                <a:cubicBezTo>
                  <a:pt x="3170532" y="3248152"/>
                  <a:pt x="3169452" y="3247898"/>
                  <a:pt x="3168373" y="3247898"/>
                </a:cubicBezTo>
                <a:cubicBezTo>
                  <a:pt x="3166785" y="3247898"/>
                  <a:pt x="3165388" y="3248343"/>
                  <a:pt x="3164119" y="3249232"/>
                </a:cubicBezTo>
                <a:cubicBezTo>
                  <a:pt x="3162722" y="3250120"/>
                  <a:pt x="3161769" y="3251327"/>
                  <a:pt x="3161134" y="3252788"/>
                </a:cubicBezTo>
                <a:cubicBezTo>
                  <a:pt x="3160499" y="3254248"/>
                  <a:pt x="3160372" y="3255836"/>
                  <a:pt x="3160689" y="3257360"/>
                </a:cubicBezTo>
                <a:cubicBezTo>
                  <a:pt x="3161007" y="3258884"/>
                  <a:pt x="3161769" y="3260281"/>
                  <a:pt x="3162912" y="3261424"/>
                </a:cubicBezTo>
                <a:cubicBezTo>
                  <a:pt x="3163992" y="3262503"/>
                  <a:pt x="3165388" y="3263265"/>
                  <a:pt x="3166976" y="3263582"/>
                </a:cubicBezTo>
                <a:cubicBezTo>
                  <a:pt x="3168373" y="3263900"/>
                  <a:pt x="3169960" y="3263710"/>
                  <a:pt x="3171548" y="3263138"/>
                </a:cubicBezTo>
                <a:cubicBezTo>
                  <a:pt x="3172945" y="3262567"/>
                  <a:pt x="3174215" y="3261551"/>
                  <a:pt x="3174977" y="3260217"/>
                </a:cubicBezTo>
                <a:cubicBezTo>
                  <a:pt x="3175930" y="3258884"/>
                  <a:pt x="3176374" y="3257423"/>
                  <a:pt x="3176374" y="3255836"/>
                </a:cubicBezTo>
                <a:cubicBezTo>
                  <a:pt x="3176374" y="3254820"/>
                  <a:pt x="3176057" y="3253804"/>
                  <a:pt x="3175739" y="3252851"/>
                </a:cubicBezTo>
                <a:cubicBezTo>
                  <a:pt x="3175295" y="3251899"/>
                  <a:pt x="3174786" y="3251010"/>
                  <a:pt x="3174024" y="3250311"/>
                </a:cubicBezTo>
                <a:close/>
                <a:moveTo>
                  <a:pt x="3168310" y="2505647"/>
                </a:moveTo>
                <a:cubicBezTo>
                  <a:pt x="3166722" y="2505647"/>
                  <a:pt x="3165325" y="2506091"/>
                  <a:pt x="3163928" y="2506980"/>
                </a:cubicBezTo>
                <a:cubicBezTo>
                  <a:pt x="3162658" y="2507869"/>
                  <a:pt x="3161706" y="2509076"/>
                  <a:pt x="3161134" y="2510536"/>
                </a:cubicBezTo>
                <a:cubicBezTo>
                  <a:pt x="3160499" y="2511997"/>
                  <a:pt x="3160372" y="2513584"/>
                  <a:pt x="3160689" y="2515108"/>
                </a:cubicBezTo>
                <a:cubicBezTo>
                  <a:pt x="3161007" y="2516632"/>
                  <a:pt x="3161769" y="2518029"/>
                  <a:pt x="3162912" y="2519109"/>
                </a:cubicBezTo>
                <a:cubicBezTo>
                  <a:pt x="3163992" y="2520252"/>
                  <a:pt x="3165388" y="2520950"/>
                  <a:pt x="3166976" y="2521268"/>
                </a:cubicBezTo>
                <a:cubicBezTo>
                  <a:pt x="3168373" y="2521585"/>
                  <a:pt x="3170087" y="2521395"/>
                  <a:pt x="3171548" y="2520823"/>
                </a:cubicBezTo>
                <a:cubicBezTo>
                  <a:pt x="3172945" y="2520252"/>
                  <a:pt x="3174215" y="2519236"/>
                  <a:pt x="3174977" y="2517902"/>
                </a:cubicBezTo>
                <a:cubicBezTo>
                  <a:pt x="3175930" y="2516632"/>
                  <a:pt x="3176374" y="2515108"/>
                  <a:pt x="3176374" y="2513521"/>
                </a:cubicBezTo>
                <a:cubicBezTo>
                  <a:pt x="3176374" y="2511425"/>
                  <a:pt x="3175422" y="2509393"/>
                  <a:pt x="3174024" y="2507933"/>
                </a:cubicBezTo>
                <a:cubicBezTo>
                  <a:pt x="3172627" y="2506472"/>
                  <a:pt x="3170596" y="2505647"/>
                  <a:pt x="3168373" y="2505647"/>
                </a:cubicBezTo>
                <a:close/>
                <a:moveTo>
                  <a:pt x="2424026" y="2879090"/>
                </a:moveTo>
                <a:cubicBezTo>
                  <a:pt x="2423264" y="2878328"/>
                  <a:pt x="2422311" y="2877757"/>
                  <a:pt x="2421359" y="2877376"/>
                </a:cubicBezTo>
                <a:cubicBezTo>
                  <a:pt x="2420407" y="2876995"/>
                  <a:pt x="2419454" y="2876804"/>
                  <a:pt x="2418374" y="2876804"/>
                </a:cubicBezTo>
                <a:cubicBezTo>
                  <a:pt x="2416787" y="2876804"/>
                  <a:pt x="2415263" y="2877249"/>
                  <a:pt x="2413993" y="2878138"/>
                </a:cubicBezTo>
                <a:cubicBezTo>
                  <a:pt x="2412723" y="2879027"/>
                  <a:pt x="2411644" y="2880233"/>
                  <a:pt x="2411199" y="2881694"/>
                </a:cubicBezTo>
                <a:cubicBezTo>
                  <a:pt x="2410564" y="2883154"/>
                  <a:pt x="2410437" y="2884742"/>
                  <a:pt x="2410755" y="2886266"/>
                </a:cubicBezTo>
                <a:cubicBezTo>
                  <a:pt x="2411072" y="2887790"/>
                  <a:pt x="2411834" y="2889187"/>
                  <a:pt x="2412977" y="2890266"/>
                </a:cubicBezTo>
                <a:cubicBezTo>
                  <a:pt x="2414057" y="2891409"/>
                  <a:pt x="2415517" y="2892108"/>
                  <a:pt x="2416914" y="2892425"/>
                </a:cubicBezTo>
                <a:cubicBezTo>
                  <a:pt x="2418501" y="2892743"/>
                  <a:pt x="2420025" y="2892552"/>
                  <a:pt x="2421486" y="2891981"/>
                </a:cubicBezTo>
                <a:cubicBezTo>
                  <a:pt x="2423073" y="2891409"/>
                  <a:pt x="2424153" y="2890393"/>
                  <a:pt x="2425106" y="2889060"/>
                </a:cubicBezTo>
                <a:cubicBezTo>
                  <a:pt x="2425868" y="2887790"/>
                  <a:pt x="2426375" y="2886266"/>
                  <a:pt x="2426375" y="2884678"/>
                </a:cubicBezTo>
                <a:cubicBezTo>
                  <a:pt x="2426375" y="2883662"/>
                  <a:pt x="2426248" y="2882583"/>
                  <a:pt x="2425931" y="2881630"/>
                </a:cubicBezTo>
                <a:cubicBezTo>
                  <a:pt x="2425486" y="2880678"/>
                  <a:pt x="2424851" y="2879789"/>
                  <a:pt x="2424217" y="2879090"/>
                </a:cubicBezTo>
                <a:close/>
                <a:moveTo>
                  <a:pt x="3709774" y="2322386"/>
                </a:moveTo>
                <a:cubicBezTo>
                  <a:pt x="3709012" y="2321687"/>
                  <a:pt x="3708060" y="2321116"/>
                  <a:pt x="3707107" y="2320671"/>
                </a:cubicBezTo>
                <a:cubicBezTo>
                  <a:pt x="3706155" y="2320290"/>
                  <a:pt x="3705202" y="2320100"/>
                  <a:pt x="3704123" y="2320100"/>
                </a:cubicBezTo>
                <a:cubicBezTo>
                  <a:pt x="3702535" y="2320100"/>
                  <a:pt x="3701011" y="2320544"/>
                  <a:pt x="3699741" y="2321433"/>
                </a:cubicBezTo>
                <a:cubicBezTo>
                  <a:pt x="3698471" y="2322322"/>
                  <a:pt x="3697392" y="2323529"/>
                  <a:pt x="3696947" y="2324989"/>
                </a:cubicBezTo>
                <a:cubicBezTo>
                  <a:pt x="3696312" y="2326450"/>
                  <a:pt x="3696185" y="2328037"/>
                  <a:pt x="3696502" y="2329561"/>
                </a:cubicBezTo>
                <a:cubicBezTo>
                  <a:pt x="3696820" y="2331085"/>
                  <a:pt x="3697582" y="2332482"/>
                  <a:pt x="3698725" y="2333562"/>
                </a:cubicBezTo>
                <a:cubicBezTo>
                  <a:pt x="3699805" y="2334705"/>
                  <a:pt x="3701265" y="2335403"/>
                  <a:pt x="3702662" y="2335721"/>
                </a:cubicBezTo>
                <a:cubicBezTo>
                  <a:pt x="3704249" y="2336038"/>
                  <a:pt x="3705773" y="2335848"/>
                  <a:pt x="3707234" y="2335276"/>
                </a:cubicBezTo>
                <a:cubicBezTo>
                  <a:pt x="3708822" y="2334641"/>
                  <a:pt x="3709901" y="2333689"/>
                  <a:pt x="3710854" y="2332355"/>
                </a:cubicBezTo>
                <a:cubicBezTo>
                  <a:pt x="3711615" y="2331085"/>
                  <a:pt x="3712123" y="2329561"/>
                  <a:pt x="3712123" y="2327974"/>
                </a:cubicBezTo>
                <a:cubicBezTo>
                  <a:pt x="3712123" y="2326958"/>
                  <a:pt x="3711997" y="2325942"/>
                  <a:pt x="3711679" y="2324989"/>
                </a:cubicBezTo>
                <a:cubicBezTo>
                  <a:pt x="3711235" y="2324037"/>
                  <a:pt x="3710599" y="2323148"/>
                  <a:pt x="3709964" y="2322449"/>
                </a:cubicBezTo>
                <a:close/>
                <a:moveTo>
                  <a:pt x="2096937" y="2505647"/>
                </a:moveTo>
                <a:cubicBezTo>
                  <a:pt x="2095350" y="2505647"/>
                  <a:pt x="2093826" y="2506091"/>
                  <a:pt x="2092556" y="2506980"/>
                </a:cubicBezTo>
                <a:cubicBezTo>
                  <a:pt x="2091286" y="2507869"/>
                  <a:pt x="2090207" y="2509076"/>
                  <a:pt x="2089762" y="2510536"/>
                </a:cubicBezTo>
                <a:cubicBezTo>
                  <a:pt x="2089127" y="2511997"/>
                  <a:pt x="2089000" y="2513584"/>
                  <a:pt x="2089318" y="2515108"/>
                </a:cubicBezTo>
                <a:cubicBezTo>
                  <a:pt x="2089635" y="2516632"/>
                  <a:pt x="2090397" y="2518029"/>
                  <a:pt x="2091540" y="2519109"/>
                </a:cubicBezTo>
                <a:cubicBezTo>
                  <a:pt x="2092620" y="2520252"/>
                  <a:pt x="2094080" y="2520950"/>
                  <a:pt x="2095477" y="2521268"/>
                </a:cubicBezTo>
                <a:cubicBezTo>
                  <a:pt x="2097064" y="2521585"/>
                  <a:pt x="2098588" y="2521395"/>
                  <a:pt x="2100049" y="2520823"/>
                </a:cubicBezTo>
                <a:cubicBezTo>
                  <a:pt x="2101636" y="2520252"/>
                  <a:pt x="2102716" y="2519236"/>
                  <a:pt x="2103669" y="2517902"/>
                </a:cubicBezTo>
                <a:cubicBezTo>
                  <a:pt x="2104431" y="2516632"/>
                  <a:pt x="2104938" y="2515108"/>
                  <a:pt x="2104938" y="2513521"/>
                </a:cubicBezTo>
                <a:cubicBezTo>
                  <a:pt x="2104938" y="2511425"/>
                  <a:pt x="2104176" y="2509393"/>
                  <a:pt x="2102716" y="2507933"/>
                </a:cubicBezTo>
                <a:cubicBezTo>
                  <a:pt x="2101129" y="2506472"/>
                  <a:pt x="2099097" y="2505647"/>
                  <a:pt x="2097064" y="2505647"/>
                </a:cubicBezTo>
                <a:close/>
                <a:moveTo>
                  <a:pt x="2102589" y="2693543"/>
                </a:moveTo>
                <a:cubicBezTo>
                  <a:pt x="2101827" y="2692781"/>
                  <a:pt x="2100874" y="2692210"/>
                  <a:pt x="2099922" y="2691829"/>
                </a:cubicBezTo>
                <a:cubicBezTo>
                  <a:pt x="2098970" y="2691448"/>
                  <a:pt x="2098017" y="2691194"/>
                  <a:pt x="2096937" y="2691194"/>
                </a:cubicBezTo>
                <a:cubicBezTo>
                  <a:pt x="2095350" y="2691194"/>
                  <a:pt x="2093826" y="2691638"/>
                  <a:pt x="2092556" y="2692527"/>
                </a:cubicBezTo>
                <a:cubicBezTo>
                  <a:pt x="2091286" y="2693416"/>
                  <a:pt x="2090207" y="2694623"/>
                  <a:pt x="2089762" y="2696083"/>
                </a:cubicBezTo>
                <a:cubicBezTo>
                  <a:pt x="2089127" y="2697544"/>
                  <a:pt x="2089000" y="2699131"/>
                  <a:pt x="2089318" y="2700655"/>
                </a:cubicBezTo>
                <a:cubicBezTo>
                  <a:pt x="2089635" y="2702179"/>
                  <a:pt x="2090397" y="2703576"/>
                  <a:pt x="2091540" y="2704719"/>
                </a:cubicBezTo>
                <a:cubicBezTo>
                  <a:pt x="2092620" y="2705799"/>
                  <a:pt x="2094080" y="2706561"/>
                  <a:pt x="2095477" y="2706878"/>
                </a:cubicBezTo>
                <a:cubicBezTo>
                  <a:pt x="2097064" y="2707196"/>
                  <a:pt x="2098588" y="2707005"/>
                  <a:pt x="2100049" y="2706434"/>
                </a:cubicBezTo>
                <a:cubicBezTo>
                  <a:pt x="2101636" y="2705862"/>
                  <a:pt x="2102716" y="2704846"/>
                  <a:pt x="2103669" y="2703513"/>
                </a:cubicBezTo>
                <a:cubicBezTo>
                  <a:pt x="2104431" y="2702243"/>
                  <a:pt x="2104938" y="2700719"/>
                  <a:pt x="2104938" y="2699131"/>
                </a:cubicBezTo>
                <a:cubicBezTo>
                  <a:pt x="2104938" y="2698115"/>
                  <a:pt x="2104811" y="2697099"/>
                  <a:pt x="2104494" y="2696147"/>
                </a:cubicBezTo>
                <a:cubicBezTo>
                  <a:pt x="2104049" y="2695194"/>
                  <a:pt x="2103414" y="2694305"/>
                  <a:pt x="2102780" y="2693607"/>
                </a:cubicBezTo>
                <a:close/>
                <a:moveTo>
                  <a:pt x="3709774" y="2693543"/>
                </a:moveTo>
                <a:cubicBezTo>
                  <a:pt x="3709012" y="2692781"/>
                  <a:pt x="3708060" y="2692210"/>
                  <a:pt x="3707107" y="2691829"/>
                </a:cubicBezTo>
                <a:cubicBezTo>
                  <a:pt x="3706155" y="2691448"/>
                  <a:pt x="3705202" y="2691194"/>
                  <a:pt x="3704123" y="2691194"/>
                </a:cubicBezTo>
                <a:cubicBezTo>
                  <a:pt x="3702535" y="2691194"/>
                  <a:pt x="3701011" y="2691638"/>
                  <a:pt x="3699741" y="2692527"/>
                </a:cubicBezTo>
                <a:cubicBezTo>
                  <a:pt x="3698471" y="2693416"/>
                  <a:pt x="3697392" y="2694623"/>
                  <a:pt x="3696947" y="2696083"/>
                </a:cubicBezTo>
                <a:cubicBezTo>
                  <a:pt x="3696312" y="2697544"/>
                  <a:pt x="3696185" y="2699131"/>
                  <a:pt x="3696502" y="2700655"/>
                </a:cubicBezTo>
                <a:cubicBezTo>
                  <a:pt x="3696820" y="2702179"/>
                  <a:pt x="3697582" y="2703576"/>
                  <a:pt x="3698725" y="2704719"/>
                </a:cubicBezTo>
                <a:cubicBezTo>
                  <a:pt x="3699805" y="2705799"/>
                  <a:pt x="3701265" y="2706561"/>
                  <a:pt x="3702662" y="2706878"/>
                </a:cubicBezTo>
                <a:cubicBezTo>
                  <a:pt x="3704249" y="2707196"/>
                  <a:pt x="3705773" y="2707005"/>
                  <a:pt x="3707234" y="2706434"/>
                </a:cubicBezTo>
                <a:cubicBezTo>
                  <a:pt x="3708822" y="2705862"/>
                  <a:pt x="3709901" y="2704846"/>
                  <a:pt x="3710854" y="2703513"/>
                </a:cubicBezTo>
                <a:cubicBezTo>
                  <a:pt x="3711615" y="2702243"/>
                  <a:pt x="3712123" y="2700719"/>
                  <a:pt x="3712123" y="2699131"/>
                </a:cubicBezTo>
                <a:cubicBezTo>
                  <a:pt x="3712123" y="2698115"/>
                  <a:pt x="3711997" y="2697099"/>
                  <a:pt x="3711679" y="2696147"/>
                </a:cubicBezTo>
                <a:cubicBezTo>
                  <a:pt x="3711235" y="2695194"/>
                  <a:pt x="3710599" y="2694305"/>
                  <a:pt x="3709964" y="2693607"/>
                </a:cubicBezTo>
                <a:close/>
                <a:moveTo>
                  <a:pt x="3704123" y="2505647"/>
                </a:moveTo>
                <a:cubicBezTo>
                  <a:pt x="3702535" y="2505647"/>
                  <a:pt x="3701011" y="2506091"/>
                  <a:pt x="3699741" y="2506980"/>
                </a:cubicBezTo>
                <a:cubicBezTo>
                  <a:pt x="3698471" y="2507869"/>
                  <a:pt x="3697392" y="2509076"/>
                  <a:pt x="3696947" y="2510536"/>
                </a:cubicBezTo>
                <a:cubicBezTo>
                  <a:pt x="3696312" y="2511997"/>
                  <a:pt x="3696185" y="2513584"/>
                  <a:pt x="3696502" y="2515108"/>
                </a:cubicBezTo>
                <a:cubicBezTo>
                  <a:pt x="3696820" y="2516632"/>
                  <a:pt x="3697582" y="2518029"/>
                  <a:pt x="3698725" y="2519109"/>
                </a:cubicBezTo>
                <a:cubicBezTo>
                  <a:pt x="3699805" y="2520252"/>
                  <a:pt x="3701265" y="2520950"/>
                  <a:pt x="3702662" y="2521268"/>
                </a:cubicBezTo>
                <a:cubicBezTo>
                  <a:pt x="3704249" y="2521585"/>
                  <a:pt x="3705773" y="2521395"/>
                  <a:pt x="3707234" y="2520823"/>
                </a:cubicBezTo>
                <a:cubicBezTo>
                  <a:pt x="3708822" y="2520252"/>
                  <a:pt x="3709901" y="2519236"/>
                  <a:pt x="3710854" y="2517902"/>
                </a:cubicBezTo>
                <a:cubicBezTo>
                  <a:pt x="3711615" y="2516632"/>
                  <a:pt x="3712123" y="2515108"/>
                  <a:pt x="3712123" y="2513521"/>
                </a:cubicBezTo>
                <a:cubicBezTo>
                  <a:pt x="3712123" y="2511425"/>
                  <a:pt x="3711361" y="2509393"/>
                  <a:pt x="3709901" y="2507933"/>
                </a:cubicBezTo>
                <a:cubicBezTo>
                  <a:pt x="3708313" y="2506472"/>
                  <a:pt x="3706282" y="2505647"/>
                  <a:pt x="3704249" y="2505647"/>
                </a:cubicBezTo>
                <a:close/>
                <a:moveTo>
                  <a:pt x="2102589" y="3250248"/>
                </a:moveTo>
                <a:cubicBezTo>
                  <a:pt x="2101827" y="3249486"/>
                  <a:pt x="2100874" y="3248914"/>
                  <a:pt x="2099922" y="3248533"/>
                </a:cubicBezTo>
                <a:cubicBezTo>
                  <a:pt x="2098970" y="3248152"/>
                  <a:pt x="2098017" y="3247898"/>
                  <a:pt x="2096937" y="3247898"/>
                </a:cubicBezTo>
                <a:cubicBezTo>
                  <a:pt x="2095350" y="3247898"/>
                  <a:pt x="2093826" y="3248343"/>
                  <a:pt x="2092556" y="3249232"/>
                </a:cubicBezTo>
                <a:cubicBezTo>
                  <a:pt x="2091286" y="3250120"/>
                  <a:pt x="2090207" y="3251327"/>
                  <a:pt x="2089762" y="3252788"/>
                </a:cubicBezTo>
                <a:cubicBezTo>
                  <a:pt x="2089127" y="3254248"/>
                  <a:pt x="2089000" y="3255836"/>
                  <a:pt x="2089318" y="3257360"/>
                </a:cubicBezTo>
                <a:cubicBezTo>
                  <a:pt x="2089635" y="3258884"/>
                  <a:pt x="2090397" y="3260281"/>
                  <a:pt x="2091540" y="3261424"/>
                </a:cubicBezTo>
                <a:cubicBezTo>
                  <a:pt x="2092620" y="3262503"/>
                  <a:pt x="2094080" y="3263265"/>
                  <a:pt x="2095477" y="3263582"/>
                </a:cubicBezTo>
                <a:cubicBezTo>
                  <a:pt x="2097064" y="3263900"/>
                  <a:pt x="2098588" y="3263710"/>
                  <a:pt x="2100049" y="3263138"/>
                </a:cubicBezTo>
                <a:cubicBezTo>
                  <a:pt x="2101636" y="3262567"/>
                  <a:pt x="2102716" y="3261551"/>
                  <a:pt x="2103669" y="3260217"/>
                </a:cubicBezTo>
                <a:cubicBezTo>
                  <a:pt x="2104431" y="3258884"/>
                  <a:pt x="2104938" y="3257423"/>
                  <a:pt x="2104938" y="3255836"/>
                </a:cubicBezTo>
                <a:cubicBezTo>
                  <a:pt x="2104938" y="3254820"/>
                  <a:pt x="2104811" y="3253804"/>
                  <a:pt x="2104494" y="3252851"/>
                </a:cubicBezTo>
                <a:cubicBezTo>
                  <a:pt x="2104049" y="3251899"/>
                  <a:pt x="2103414" y="3251010"/>
                  <a:pt x="2102780" y="3250311"/>
                </a:cubicBezTo>
                <a:close/>
                <a:moveTo>
                  <a:pt x="2691806" y="2415159"/>
                </a:moveTo>
                <a:cubicBezTo>
                  <a:pt x="2691044" y="2414461"/>
                  <a:pt x="2690218" y="2413826"/>
                  <a:pt x="2689329" y="2413445"/>
                </a:cubicBezTo>
                <a:cubicBezTo>
                  <a:pt x="2688376" y="2413064"/>
                  <a:pt x="2687297" y="2412873"/>
                  <a:pt x="2686218" y="2412873"/>
                </a:cubicBezTo>
                <a:cubicBezTo>
                  <a:pt x="2684630" y="2412873"/>
                  <a:pt x="2683233" y="2413318"/>
                  <a:pt x="2681963" y="2414207"/>
                </a:cubicBezTo>
                <a:cubicBezTo>
                  <a:pt x="2680566" y="2415096"/>
                  <a:pt x="2679613" y="2416302"/>
                  <a:pt x="2678979" y="2417763"/>
                </a:cubicBezTo>
                <a:cubicBezTo>
                  <a:pt x="2678344" y="2419223"/>
                  <a:pt x="2678217" y="2420811"/>
                  <a:pt x="2678534" y="2422335"/>
                </a:cubicBezTo>
                <a:cubicBezTo>
                  <a:pt x="2678851" y="2423859"/>
                  <a:pt x="2679613" y="2425256"/>
                  <a:pt x="2680757" y="2426335"/>
                </a:cubicBezTo>
                <a:cubicBezTo>
                  <a:pt x="2681836" y="2427478"/>
                  <a:pt x="2683233" y="2428177"/>
                  <a:pt x="2684821" y="2428494"/>
                </a:cubicBezTo>
                <a:cubicBezTo>
                  <a:pt x="2686218" y="2428812"/>
                  <a:pt x="2687805" y="2428621"/>
                  <a:pt x="2689393" y="2428050"/>
                </a:cubicBezTo>
                <a:cubicBezTo>
                  <a:pt x="2690789" y="2427478"/>
                  <a:pt x="2692060" y="2426462"/>
                  <a:pt x="2692822" y="2425129"/>
                </a:cubicBezTo>
                <a:cubicBezTo>
                  <a:pt x="2693774" y="2423859"/>
                  <a:pt x="2694219" y="2422335"/>
                  <a:pt x="2694219" y="2420747"/>
                </a:cubicBezTo>
                <a:cubicBezTo>
                  <a:pt x="2694219" y="2419731"/>
                  <a:pt x="2693901" y="2418652"/>
                  <a:pt x="2693584" y="2417699"/>
                </a:cubicBezTo>
                <a:cubicBezTo>
                  <a:pt x="2693139" y="2416747"/>
                  <a:pt x="2692631" y="2415858"/>
                  <a:pt x="2691869" y="2415159"/>
                </a:cubicBezTo>
                <a:close/>
                <a:moveTo>
                  <a:pt x="2686154" y="2227263"/>
                </a:moveTo>
                <a:cubicBezTo>
                  <a:pt x="2684567" y="2227263"/>
                  <a:pt x="2683170" y="2227707"/>
                  <a:pt x="2681773" y="2228596"/>
                </a:cubicBezTo>
                <a:cubicBezTo>
                  <a:pt x="2680502" y="2229485"/>
                  <a:pt x="2679550" y="2230692"/>
                  <a:pt x="2678979" y="2232152"/>
                </a:cubicBezTo>
                <a:cubicBezTo>
                  <a:pt x="2678344" y="2233613"/>
                  <a:pt x="2678217" y="2235200"/>
                  <a:pt x="2678534" y="2236724"/>
                </a:cubicBezTo>
                <a:cubicBezTo>
                  <a:pt x="2678851" y="2238248"/>
                  <a:pt x="2679613" y="2239645"/>
                  <a:pt x="2680757" y="2240788"/>
                </a:cubicBezTo>
                <a:cubicBezTo>
                  <a:pt x="2681836" y="2241868"/>
                  <a:pt x="2683233" y="2242630"/>
                  <a:pt x="2684821" y="2242947"/>
                </a:cubicBezTo>
                <a:cubicBezTo>
                  <a:pt x="2686218" y="2243265"/>
                  <a:pt x="2687932" y="2243074"/>
                  <a:pt x="2689393" y="2242503"/>
                </a:cubicBezTo>
                <a:cubicBezTo>
                  <a:pt x="2690789" y="2241931"/>
                  <a:pt x="2692060" y="2240915"/>
                  <a:pt x="2692822" y="2239582"/>
                </a:cubicBezTo>
                <a:cubicBezTo>
                  <a:pt x="2693774" y="2238312"/>
                  <a:pt x="2694219" y="2236788"/>
                  <a:pt x="2694219" y="2235200"/>
                </a:cubicBezTo>
                <a:cubicBezTo>
                  <a:pt x="2694219" y="2233105"/>
                  <a:pt x="2693266" y="2231136"/>
                  <a:pt x="2691869" y="2229612"/>
                </a:cubicBezTo>
                <a:cubicBezTo>
                  <a:pt x="2690472" y="2228152"/>
                  <a:pt x="2688440" y="2227263"/>
                  <a:pt x="2686218" y="2227263"/>
                </a:cubicBezTo>
                <a:close/>
                <a:moveTo>
                  <a:pt x="2102589" y="2879090"/>
                </a:moveTo>
                <a:cubicBezTo>
                  <a:pt x="2101827" y="2878328"/>
                  <a:pt x="2100874" y="2877757"/>
                  <a:pt x="2099922" y="2877376"/>
                </a:cubicBezTo>
                <a:cubicBezTo>
                  <a:pt x="2098970" y="2876995"/>
                  <a:pt x="2098017" y="2876804"/>
                  <a:pt x="2096937" y="2876804"/>
                </a:cubicBezTo>
                <a:cubicBezTo>
                  <a:pt x="2095350" y="2876804"/>
                  <a:pt x="2093826" y="2877249"/>
                  <a:pt x="2092556" y="2878138"/>
                </a:cubicBezTo>
                <a:cubicBezTo>
                  <a:pt x="2091286" y="2879027"/>
                  <a:pt x="2090207" y="2880233"/>
                  <a:pt x="2089762" y="2881694"/>
                </a:cubicBezTo>
                <a:cubicBezTo>
                  <a:pt x="2089127" y="2883154"/>
                  <a:pt x="2089000" y="2884742"/>
                  <a:pt x="2089318" y="2886266"/>
                </a:cubicBezTo>
                <a:cubicBezTo>
                  <a:pt x="2089635" y="2887790"/>
                  <a:pt x="2090397" y="2889187"/>
                  <a:pt x="2091540" y="2890266"/>
                </a:cubicBezTo>
                <a:cubicBezTo>
                  <a:pt x="2092620" y="2891409"/>
                  <a:pt x="2094080" y="2892108"/>
                  <a:pt x="2095477" y="2892425"/>
                </a:cubicBezTo>
                <a:cubicBezTo>
                  <a:pt x="2097064" y="2892743"/>
                  <a:pt x="2098588" y="2892552"/>
                  <a:pt x="2100049" y="2891981"/>
                </a:cubicBezTo>
                <a:cubicBezTo>
                  <a:pt x="2101636" y="2891409"/>
                  <a:pt x="2102716" y="2890393"/>
                  <a:pt x="2103669" y="2889060"/>
                </a:cubicBezTo>
                <a:cubicBezTo>
                  <a:pt x="2104431" y="2887790"/>
                  <a:pt x="2104938" y="2886266"/>
                  <a:pt x="2104938" y="2884678"/>
                </a:cubicBezTo>
                <a:cubicBezTo>
                  <a:pt x="2104938" y="2883662"/>
                  <a:pt x="2104811" y="2882583"/>
                  <a:pt x="2104494" y="2881630"/>
                </a:cubicBezTo>
                <a:cubicBezTo>
                  <a:pt x="2104049" y="2880678"/>
                  <a:pt x="2103414" y="2879789"/>
                  <a:pt x="2102780" y="2879090"/>
                </a:cubicBezTo>
                <a:close/>
                <a:moveTo>
                  <a:pt x="3709774" y="2879090"/>
                </a:moveTo>
                <a:cubicBezTo>
                  <a:pt x="3709012" y="2878328"/>
                  <a:pt x="3708060" y="2877757"/>
                  <a:pt x="3707107" y="2877376"/>
                </a:cubicBezTo>
                <a:cubicBezTo>
                  <a:pt x="3706155" y="2876995"/>
                  <a:pt x="3705202" y="2876804"/>
                  <a:pt x="3704123" y="2876804"/>
                </a:cubicBezTo>
                <a:cubicBezTo>
                  <a:pt x="3702535" y="2876804"/>
                  <a:pt x="3701011" y="2877249"/>
                  <a:pt x="3699741" y="2878138"/>
                </a:cubicBezTo>
                <a:cubicBezTo>
                  <a:pt x="3698471" y="2879027"/>
                  <a:pt x="3697392" y="2880233"/>
                  <a:pt x="3696947" y="2881694"/>
                </a:cubicBezTo>
                <a:cubicBezTo>
                  <a:pt x="3696312" y="2883154"/>
                  <a:pt x="3696185" y="2884742"/>
                  <a:pt x="3696502" y="2886266"/>
                </a:cubicBezTo>
                <a:cubicBezTo>
                  <a:pt x="3696820" y="2887790"/>
                  <a:pt x="3697582" y="2889187"/>
                  <a:pt x="3698725" y="2890266"/>
                </a:cubicBezTo>
                <a:cubicBezTo>
                  <a:pt x="3699805" y="2891409"/>
                  <a:pt x="3701265" y="2892108"/>
                  <a:pt x="3702662" y="2892425"/>
                </a:cubicBezTo>
                <a:cubicBezTo>
                  <a:pt x="3704249" y="2892743"/>
                  <a:pt x="3705773" y="2892552"/>
                  <a:pt x="3707234" y="2891981"/>
                </a:cubicBezTo>
                <a:cubicBezTo>
                  <a:pt x="3708822" y="2891409"/>
                  <a:pt x="3709901" y="2890393"/>
                  <a:pt x="3710854" y="2889060"/>
                </a:cubicBezTo>
                <a:cubicBezTo>
                  <a:pt x="3711615" y="2887790"/>
                  <a:pt x="3712123" y="2886266"/>
                  <a:pt x="3712123" y="2884678"/>
                </a:cubicBezTo>
                <a:cubicBezTo>
                  <a:pt x="3712123" y="2883662"/>
                  <a:pt x="3711997" y="2882583"/>
                  <a:pt x="3711679" y="2881630"/>
                </a:cubicBezTo>
                <a:cubicBezTo>
                  <a:pt x="3711235" y="2880678"/>
                  <a:pt x="3710599" y="2879789"/>
                  <a:pt x="3709964" y="2879090"/>
                </a:cubicBezTo>
                <a:close/>
                <a:moveTo>
                  <a:pt x="2525499" y="3062351"/>
                </a:moveTo>
                <a:cubicBezTo>
                  <a:pt x="2523911" y="3062351"/>
                  <a:pt x="2522514" y="3062796"/>
                  <a:pt x="2521118" y="3063685"/>
                </a:cubicBezTo>
                <a:cubicBezTo>
                  <a:pt x="2519848" y="3064574"/>
                  <a:pt x="2518895" y="3065780"/>
                  <a:pt x="2518323" y="3067241"/>
                </a:cubicBezTo>
                <a:cubicBezTo>
                  <a:pt x="2517688" y="3068701"/>
                  <a:pt x="2517561" y="3070289"/>
                  <a:pt x="2517879" y="3071813"/>
                </a:cubicBezTo>
                <a:cubicBezTo>
                  <a:pt x="2518197" y="3073337"/>
                  <a:pt x="2518959" y="3074734"/>
                  <a:pt x="2520101" y="3075813"/>
                </a:cubicBezTo>
                <a:cubicBezTo>
                  <a:pt x="2521181" y="3076956"/>
                  <a:pt x="2522578" y="3077655"/>
                  <a:pt x="2524165" y="3077972"/>
                </a:cubicBezTo>
                <a:cubicBezTo>
                  <a:pt x="2525562" y="3078290"/>
                  <a:pt x="2527150" y="3078099"/>
                  <a:pt x="2528737" y="3077528"/>
                </a:cubicBezTo>
                <a:cubicBezTo>
                  <a:pt x="2530135" y="3076956"/>
                  <a:pt x="2531405" y="3075940"/>
                  <a:pt x="2532167" y="3074607"/>
                </a:cubicBezTo>
                <a:cubicBezTo>
                  <a:pt x="2533119" y="3073337"/>
                  <a:pt x="2533563" y="3071813"/>
                  <a:pt x="2533563" y="3070225"/>
                </a:cubicBezTo>
                <a:cubicBezTo>
                  <a:pt x="2533563" y="3068130"/>
                  <a:pt x="2532611" y="3066161"/>
                  <a:pt x="2531214" y="3064637"/>
                </a:cubicBezTo>
                <a:cubicBezTo>
                  <a:pt x="2529817" y="3063177"/>
                  <a:pt x="2527785" y="3062351"/>
                  <a:pt x="2525562" y="3062351"/>
                </a:cubicBezTo>
                <a:close/>
                <a:moveTo>
                  <a:pt x="2097001" y="3062351"/>
                </a:moveTo>
                <a:cubicBezTo>
                  <a:pt x="2095413" y="3062351"/>
                  <a:pt x="2093889" y="3062796"/>
                  <a:pt x="2092620" y="3063685"/>
                </a:cubicBezTo>
                <a:cubicBezTo>
                  <a:pt x="2091349" y="3064574"/>
                  <a:pt x="2090270" y="3065780"/>
                  <a:pt x="2089825" y="3067241"/>
                </a:cubicBezTo>
                <a:cubicBezTo>
                  <a:pt x="2089190" y="3068701"/>
                  <a:pt x="2089063" y="3070289"/>
                  <a:pt x="2089381" y="3071813"/>
                </a:cubicBezTo>
                <a:cubicBezTo>
                  <a:pt x="2089698" y="3073337"/>
                  <a:pt x="2090460" y="3074734"/>
                  <a:pt x="2091603" y="3075813"/>
                </a:cubicBezTo>
                <a:cubicBezTo>
                  <a:pt x="2092683" y="3076956"/>
                  <a:pt x="2094144" y="3077655"/>
                  <a:pt x="2095540" y="3077972"/>
                </a:cubicBezTo>
                <a:cubicBezTo>
                  <a:pt x="2097128" y="3078290"/>
                  <a:pt x="2098652" y="3078099"/>
                  <a:pt x="2100112" y="3077528"/>
                </a:cubicBezTo>
                <a:cubicBezTo>
                  <a:pt x="2101700" y="3076956"/>
                  <a:pt x="2102780" y="3075940"/>
                  <a:pt x="2103732" y="3074607"/>
                </a:cubicBezTo>
                <a:cubicBezTo>
                  <a:pt x="2104494" y="3073337"/>
                  <a:pt x="2105002" y="3071813"/>
                  <a:pt x="2105002" y="3070225"/>
                </a:cubicBezTo>
                <a:cubicBezTo>
                  <a:pt x="2105002" y="3068130"/>
                  <a:pt x="2104240" y="3066161"/>
                  <a:pt x="2102780" y="3064637"/>
                </a:cubicBezTo>
                <a:cubicBezTo>
                  <a:pt x="2101192" y="3063177"/>
                  <a:pt x="2099160" y="3062351"/>
                  <a:pt x="2097128" y="3062351"/>
                </a:cubicBezTo>
                <a:close/>
                <a:moveTo>
                  <a:pt x="2691869" y="2971864"/>
                </a:moveTo>
                <a:cubicBezTo>
                  <a:pt x="2691107" y="2971102"/>
                  <a:pt x="2690282" y="2970530"/>
                  <a:pt x="2689393" y="2970149"/>
                </a:cubicBezTo>
                <a:cubicBezTo>
                  <a:pt x="2688440" y="2969768"/>
                  <a:pt x="2687360" y="2969578"/>
                  <a:pt x="2686281" y="2969578"/>
                </a:cubicBezTo>
                <a:cubicBezTo>
                  <a:pt x="2684694" y="2969578"/>
                  <a:pt x="2683297" y="2970022"/>
                  <a:pt x="2682026" y="2970911"/>
                </a:cubicBezTo>
                <a:cubicBezTo>
                  <a:pt x="2680630" y="2971800"/>
                  <a:pt x="2679677" y="2973007"/>
                  <a:pt x="2679042" y="2974467"/>
                </a:cubicBezTo>
                <a:cubicBezTo>
                  <a:pt x="2678407" y="2975928"/>
                  <a:pt x="2678280" y="2977515"/>
                  <a:pt x="2678598" y="2979039"/>
                </a:cubicBezTo>
                <a:cubicBezTo>
                  <a:pt x="2678915" y="2980563"/>
                  <a:pt x="2679677" y="2981960"/>
                  <a:pt x="2680820" y="2983040"/>
                </a:cubicBezTo>
                <a:cubicBezTo>
                  <a:pt x="2681899" y="2984183"/>
                  <a:pt x="2683297" y="2984881"/>
                  <a:pt x="2684884" y="2985199"/>
                </a:cubicBezTo>
                <a:cubicBezTo>
                  <a:pt x="2686281" y="2985516"/>
                  <a:pt x="2687869" y="2985326"/>
                  <a:pt x="2689456" y="2984754"/>
                </a:cubicBezTo>
                <a:cubicBezTo>
                  <a:pt x="2690853" y="2984183"/>
                  <a:pt x="2692123" y="2983167"/>
                  <a:pt x="2692885" y="2981833"/>
                </a:cubicBezTo>
                <a:cubicBezTo>
                  <a:pt x="2693837" y="2980563"/>
                  <a:pt x="2694282" y="2979039"/>
                  <a:pt x="2694282" y="2977452"/>
                </a:cubicBezTo>
                <a:cubicBezTo>
                  <a:pt x="2694282" y="2976436"/>
                  <a:pt x="2693964" y="2975356"/>
                  <a:pt x="2693647" y="2974404"/>
                </a:cubicBezTo>
                <a:cubicBezTo>
                  <a:pt x="2693202" y="2973451"/>
                  <a:pt x="2692695" y="2972562"/>
                  <a:pt x="2691933" y="2971864"/>
                </a:cubicBezTo>
                <a:close/>
                <a:moveTo>
                  <a:pt x="2686218" y="2783967"/>
                </a:moveTo>
                <a:cubicBezTo>
                  <a:pt x="2684630" y="2783967"/>
                  <a:pt x="2683233" y="2784412"/>
                  <a:pt x="2681836" y="2785301"/>
                </a:cubicBezTo>
                <a:cubicBezTo>
                  <a:pt x="2680566" y="2786190"/>
                  <a:pt x="2679613" y="2787396"/>
                  <a:pt x="2679042" y="2788857"/>
                </a:cubicBezTo>
                <a:cubicBezTo>
                  <a:pt x="2678407" y="2790317"/>
                  <a:pt x="2678280" y="2791905"/>
                  <a:pt x="2678598" y="2793429"/>
                </a:cubicBezTo>
                <a:cubicBezTo>
                  <a:pt x="2678915" y="2794953"/>
                  <a:pt x="2679677" y="2796350"/>
                  <a:pt x="2680820" y="2797493"/>
                </a:cubicBezTo>
                <a:cubicBezTo>
                  <a:pt x="2681899" y="2798572"/>
                  <a:pt x="2683297" y="2799334"/>
                  <a:pt x="2684884" y="2799652"/>
                </a:cubicBezTo>
                <a:cubicBezTo>
                  <a:pt x="2686281" y="2799969"/>
                  <a:pt x="2687996" y="2799779"/>
                  <a:pt x="2689456" y="2799207"/>
                </a:cubicBezTo>
                <a:cubicBezTo>
                  <a:pt x="2690853" y="2798636"/>
                  <a:pt x="2692123" y="2797620"/>
                  <a:pt x="2692885" y="2796286"/>
                </a:cubicBezTo>
                <a:cubicBezTo>
                  <a:pt x="2693837" y="2795016"/>
                  <a:pt x="2694282" y="2793492"/>
                  <a:pt x="2694282" y="2791905"/>
                </a:cubicBezTo>
                <a:cubicBezTo>
                  <a:pt x="2694282" y="2789809"/>
                  <a:pt x="2693330" y="2787841"/>
                  <a:pt x="2691933" y="2786317"/>
                </a:cubicBezTo>
                <a:cubicBezTo>
                  <a:pt x="2690535" y="2784856"/>
                  <a:pt x="2688504" y="2783967"/>
                  <a:pt x="2686281" y="2783967"/>
                </a:cubicBezTo>
                <a:close/>
                <a:moveTo>
                  <a:pt x="2852587" y="3250248"/>
                </a:moveTo>
                <a:cubicBezTo>
                  <a:pt x="2851825" y="3249486"/>
                  <a:pt x="2851000" y="3248914"/>
                  <a:pt x="2850111" y="3248533"/>
                </a:cubicBezTo>
                <a:cubicBezTo>
                  <a:pt x="2849159" y="3248152"/>
                  <a:pt x="2848079" y="3247898"/>
                  <a:pt x="2846999" y="3247898"/>
                </a:cubicBezTo>
                <a:cubicBezTo>
                  <a:pt x="2845412" y="3247898"/>
                  <a:pt x="2844015" y="3248343"/>
                  <a:pt x="2842618" y="3249232"/>
                </a:cubicBezTo>
                <a:cubicBezTo>
                  <a:pt x="2841348" y="3250120"/>
                  <a:pt x="2840396" y="3251327"/>
                  <a:pt x="2839824" y="3252788"/>
                </a:cubicBezTo>
                <a:cubicBezTo>
                  <a:pt x="2839189" y="3254248"/>
                  <a:pt x="2839062" y="3255836"/>
                  <a:pt x="2839380" y="3257360"/>
                </a:cubicBezTo>
                <a:cubicBezTo>
                  <a:pt x="2839697" y="3258884"/>
                  <a:pt x="2840459" y="3260281"/>
                  <a:pt x="2841602" y="3261424"/>
                </a:cubicBezTo>
                <a:cubicBezTo>
                  <a:pt x="2842682" y="3262503"/>
                  <a:pt x="2844079" y="3263265"/>
                  <a:pt x="2845666" y="3263582"/>
                </a:cubicBezTo>
                <a:cubicBezTo>
                  <a:pt x="2847063" y="3263900"/>
                  <a:pt x="2848650" y="3263710"/>
                  <a:pt x="2850238" y="3263138"/>
                </a:cubicBezTo>
                <a:cubicBezTo>
                  <a:pt x="2851635" y="3262567"/>
                  <a:pt x="2852905" y="3261551"/>
                  <a:pt x="2853667" y="3260217"/>
                </a:cubicBezTo>
                <a:cubicBezTo>
                  <a:pt x="2854620" y="3258884"/>
                  <a:pt x="2855064" y="3257423"/>
                  <a:pt x="2855064" y="3255836"/>
                </a:cubicBezTo>
                <a:cubicBezTo>
                  <a:pt x="2855064" y="3254820"/>
                  <a:pt x="2854747" y="3253804"/>
                  <a:pt x="2854429" y="3252851"/>
                </a:cubicBezTo>
                <a:cubicBezTo>
                  <a:pt x="2853985" y="3251899"/>
                  <a:pt x="2853476" y="3251010"/>
                  <a:pt x="2852714" y="3250311"/>
                </a:cubicBezTo>
                <a:close/>
                <a:moveTo>
                  <a:pt x="2846936" y="3062351"/>
                </a:moveTo>
                <a:cubicBezTo>
                  <a:pt x="2845348" y="3062351"/>
                  <a:pt x="2843951" y="3062796"/>
                  <a:pt x="2842555" y="3063685"/>
                </a:cubicBezTo>
                <a:cubicBezTo>
                  <a:pt x="2841285" y="3064574"/>
                  <a:pt x="2840332" y="3065780"/>
                  <a:pt x="2839760" y="3067241"/>
                </a:cubicBezTo>
                <a:cubicBezTo>
                  <a:pt x="2839125" y="3068701"/>
                  <a:pt x="2838998" y="3070289"/>
                  <a:pt x="2839316" y="3071813"/>
                </a:cubicBezTo>
                <a:cubicBezTo>
                  <a:pt x="2839634" y="3073337"/>
                  <a:pt x="2840396" y="3074734"/>
                  <a:pt x="2841538" y="3075813"/>
                </a:cubicBezTo>
                <a:cubicBezTo>
                  <a:pt x="2842618" y="3076956"/>
                  <a:pt x="2844015" y="3077655"/>
                  <a:pt x="2845602" y="3077972"/>
                </a:cubicBezTo>
                <a:cubicBezTo>
                  <a:pt x="2846999" y="3078290"/>
                  <a:pt x="2848587" y="3078099"/>
                  <a:pt x="2850174" y="3077528"/>
                </a:cubicBezTo>
                <a:cubicBezTo>
                  <a:pt x="2851572" y="3076956"/>
                  <a:pt x="2852842" y="3075940"/>
                  <a:pt x="2853604" y="3074607"/>
                </a:cubicBezTo>
                <a:cubicBezTo>
                  <a:pt x="2854556" y="3073337"/>
                  <a:pt x="2855000" y="3071813"/>
                  <a:pt x="2855000" y="3070225"/>
                </a:cubicBezTo>
                <a:cubicBezTo>
                  <a:pt x="2855000" y="3068130"/>
                  <a:pt x="2854048" y="3066161"/>
                  <a:pt x="2852651" y="3064637"/>
                </a:cubicBezTo>
                <a:cubicBezTo>
                  <a:pt x="2851254" y="3063177"/>
                  <a:pt x="2849222" y="3062351"/>
                  <a:pt x="2846999" y="3062351"/>
                </a:cubicBezTo>
                <a:close/>
                <a:moveTo>
                  <a:pt x="2691869" y="2600706"/>
                </a:moveTo>
                <a:cubicBezTo>
                  <a:pt x="2691107" y="2599944"/>
                  <a:pt x="2690282" y="2599373"/>
                  <a:pt x="2689393" y="2598992"/>
                </a:cubicBezTo>
                <a:cubicBezTo>
                  <a:pt x="2688440" y="2598611"/>
                  <a:pt x="2687360" y="2598357"/>
                  <a:pt x="2686281" y="2598357"/>
                </a:cubicBezTo>
                <a:cubicBezTo>
                  <a:pt x="2684694" y="2598357"/>
                  <a:pt x="2683297" y="2598801"/>
                  <a:pt x="2682026" y="2599690"/>
                </a:cubicBezTo>
                <a:cubicBezTo>
                  <a:pt x="2680630" y="2600579"/>
                  <a:pt x="2679677" y="2601786"/>
                  <a:pt x="2679042" y="2603246"/>
                </a:cubicBezTo>
                <a:cubicBezTo>
                  <a:pt x="2678407" y="2604707"/>
                  <a:pt x="2678280" y="2606294"/>
                  <a:pt x="2678598" y="2607818"/>
                </a:cubicBezTo>
                <a:cubicBezTo>
                  <a:pt x="2678915" y="2609342"/>
                  <a:pt x="2679677" y="2610739"/>
                  <a:pt x="2680820" y="2611882"/>
                </a:cubicBezTo>
                <a:cubicBezTo>
                  <a:pt x="2681899" y="2612962"/>
                  <a:pt x="2683297" y="2613724"/>
                  <a:pt x="2684884" y="2614041"/>
                </a:cubicBezTo>
                <a:cubicBezTo>
                  <a:pt x="2686281" y="2614359"/>
                  <a:pt x="2687869" y="2614168"/>
                  <a:pt x="2689456" y="2613597"/>
                </a:cubicBezTo>
                <a:cubicBezTo>
                  <a:pt x="2690853" y="2613025"/>
                  <a:pt x="2692123" y="2612009"/>
                  <a:pt x="2692885" y="2610676"/>
                </a:cubicBezTo>
                <a:cubicBezTo>
                  <a:pt x="2693837" y="2609406"/>
                  <a:pt x="2694282" y="2607882"/>
                  <a:pt x="2694282" y="2606294"/>
                </a:cubicBezTo>
                <a:cubicBezTo>
                  <a:pt x="2694282" y="2605278"/>
                  <a:pt x="2693964" y="2604262"/>
                  <a:pt x="2693647" y="2603310"/>
                </a:cubicBezTo>
                <a:cubicBezTo>
                  <a:pt x="2693202" y="2602357"/>
                  <a:pt x="2692695" y="2601468"/>
                  <a:pt x="2691933" y="2600770"/>
                </a:cubicBezTo>
                <a:close/>
                <a:moveTo>
                  <a:pt x="2852587" y="2693480"/>
                </a:moveTo>
                <a:cubicBezTo>
                  <a:pt x="2851825" y="2692718"/>
                  <a:pt x="2851000" y="2692146"/>
                  <a:pt x="2850111" y="2691765"/>
                </a:cubicBezTo>
                <a:cubicBezTo>
                  <a:pt x="2849159" y="2691384"/>
                  <a:pt x="2848079" y="2691130"/>
                  <a:pt x="2846999" y="2691130"/>
                </a:cubicBezTo>
                <a:cubicBezTo>
                  <a:pt x="2845412" y="2691130"/>
                  <a:pt x="2844015" y="2691575"/>
                  <a:pt x="2842618" y="2692464"/>
                </a:cubicBezTo>
                <a:cubicBezTo>
                  <a:pt x="2841348" y="2693353"/>
                  <a:pt x="2840396" y="2694559"/>
                  <a:pt x="2839824" y="2696020"/>
                </a:cubicBezTo>
                <a:cubicBezTo>
                  <a:pt x="2839189" y="2697480"/>
                  <a:pt x="2839062" y="2699068"/>
                  <a:pt x="2839380" y="2700592"/>
                </a:cubicBezTo>
                <a:cubicBezTo>
                  <a:pt x="2839697" y="2702116"/>
                  <a:pt x="2840459" y="2703513"/>
                  <a:pt x="2841602" y="2704656"/>
                </a:cubicBezTo>
                <a:cubicBezTo>
                  <a:pt x="2842682" y="2705735"/>
                  <a:pt x="2844079" y="2706497"/>
                  <a:pt x="2845666" y="2706815"/>
                </a:cubicBezTo>
                <a:cubicBezTo>
                  <a:pt x="2847063" y="2707132"/>
                  <a:pt x="2848650" y="2706942"/>
                  <a:pt x="2850238" y="2706370"/>
                </a:cubicBezTo>
                <a:cubicBezTo>
                  <a:pt x="2851635" y="2705799"/>
                  <a:pt x="2852905" y="2704783"/>
                  <a:pt x="2853667" y="2703449"/>
                </a:cubicBezTo>
                <a:cubicBezTo>
                  <a:pt x="2854620" y="2702179"/>
                  <a:pt x="2855064" y="2700655"/>
                  <a:pt x="2855064" y="2699068"/>
                </a:cubicBezTo>
                <a:cubicBezTo>
                  <a:pt x="2855064" y="2698052"/>
                  <a:pt x="2854747" y="2697036"/>
                  <a:pt x="2854429" y="2696083"/>
                </a:cubicBezTo>
                <a:cubicBezTo>
                  <a:pt x="2853985" y="2695131"/>
                  <a:pt x="2853476" y="2694242"/>
                  <a:pt x="2852714" y="2693543"/>
                </a:cubicBezTo>
                <a:close/>
                <a:moveTo>
                  <a:pt x="2852587" y="2879027"/>
                </a:moveTo>
                <a:cubicBezTo>
                  <a:pt x="2851825" y="2878265"/>
                  <a:pt x="2851000" y="2877693"/>
                  <a:pt x="2850111" y="2877312"/>
                </a:cubicBezTo>
                <a:cubicBezTo>
                  <a:pt x="2849159" y="2876931"/>
                  <a:pt x="2848079" y="2876741"/>
                  <a:pt x="2846999" y="2876741"/>
                </a:cubicBezTo>
                <a:cubicBezTo>
                  <a:pt x="2845412" y="2876741"/>
                  <a:pt x="2844015" y="2877185"/>
                  <a:pt x="2842618" y="2878074"/>
                </a:cubicBezTo>
                <a:cubicBezTo>
                  <a:pt x="2841348" y="2878963"/>
                  <a:pt x="2840396" y="2880170"/>
                  <a:pt x="2839824" y="2881630"/>
                </a:cubicBezTo>
                <a:cubicBezTo>
                  <a:pt x="2839189" y="2883091"/>
                  <a:pt x="2839062" y="2884678"/>
                  <a:pt x="2839380" y="2886202"/>
                </a:cubicBezTo>
                <a:cubicBezTo>
                  <a:pt x="2839697" y="2887726"/>
                  <a:pt x="2840459" y="2889123"/>
                  <a:pt x="2841602" y="2890203"/>
                </a:cubicBezTo>
                <a:cubicBezTo>
                  <a:pt x="2842682" y="2891346"/>
                  <a:pt x="2844079" y="2892044"/>
                  <a:pt x="2845666" y="2892362"/>
                </a:cubicBezTo>
                <a:cubicBezTo>
                  <a:pt x="2847063" y="2892679"/>
                  <a:pt x="2848650" y="2892489"/>
                  <a:pt x="2850238" y="2891917"/>
                </a:cubicBezTo>
                <a:cubicBezTo>
                  <a:pt x="2851635" y="2891346"/>
                  <a:pt x="2852905" y="2890330"/>
                  <a:pt x="2853667" y="2888996"/>
                </a:cubicBezTo>
                <a:cubicBezTo>
                  <a:pt x="2854620" y="2887726"/>
                  <a:pt x="2855064" y="2886202"/>
                  <a:pt x="2855064" y="2884615"/>
                </a:cubicBezTo>
                <a:cubicBezTo>
                  <a:pt x="2855064" y="2883599"/>
                  <a:pt x="2854747" y="2882519"/>
                  <a:pt x="2854429" y="2881567"/>
                </a:cubicBezTo>
                <a:cubicBezTo>
                  <a:pt x="2853985" y="2880614"/>
                  <a:pt x="2853476" y="2879725"/>
                  <a:pt x="2852714" y="2879027"/>
                </a:cubicBezTo>
                <a:close/>
                <a:moveTo>
                  <a:pt x="3704123" y="3062288"/>
                </a:moveTo>
                <a:cubicBezTo>
                  <a:pt x="3702535" y="3062288"/>
                  <a:pt x="3701011" y="3062732"/>
                  <a:pt x="3699741" y="3063621"/>
                </a:cubicBezTo>
                <a:cubicBezTo>
                  <a:pt x="3698471" y="3064510"/>
                  <a:pt x="3697392" y="3065717"/>
                  <a:pt x="3696947" y="3067177"/>
                </a:cubicBezTo>
                <a:cubicBezTo>
                  <a:pt x="3696312" y="3068638"/>
                  <a:pt x="3696185" y="3070225"/>
                  <a:pt x="3696502" y="3071749"/>
                </a:cubicBezTo>
                <a:cubicBezTo>
                  <a:pt x="3696820" y="3073273"/>
                  <a:pt x="3697582" y="3074670"/>
                  <a:pt x="3698725" y="3075750"/>
                </a:cubicBezTo>
                <a:cubicBezTo>
                  <a:pt x="3699805" y="3076893"/>
                  <a:pt x="3701265" y="3077591"/>
                  <a:pt x="3702662" y="3077909"/>
                </a:cubicBezTo>
                <a:cubicBezTo>
                  <a:pt x="3704249" y="3078226"/>
                  <a:pt x="3705773" y="3078036"/>
                  <a:pt x="3707234" y="3077464"/>
                </a:cubicBezTo>
                <a:cubicBezTo>
                  <a:pt x="3708822" y="3076893"/>
                  <a:pt x="3709901" y="3075877"/>
                  <a:pt x="3710854" y="3074543"/>
                </a:cubicBezTo>
                <a:cubicBezTo>
                  <a:pt x="3711615" y="3073273"/>
                  <a:pt x="3712123" y="3071749"/>
                  <a:pt x="3712123" y="3070162"/>
                </a:cubicBezTo>
                <a:cubicBezTo>
                  <a:pt x="3712123" y="3068066"/>
                  <a:pt x="3711361" y="3066098"/>
                  <a:pt x="3709901" y="3064574"/>
                </a:cubicBezTo>
                <a:cubicBezTo>
                  <a:pt x="3708313" y="3063113"/>
                  <a:pt x="3706282" y="3062288"/>
                  <a:pt x="3704249" y="3062288"/>
                </a:cubicBezTo>
                <a:close/>
                <a:moveTo>
                  <a:pt x="2102589" y="2322259"/>
                </a:moveTo>
                <a:cubicBezTo>
                  <a:pt x="2101827" y="2321560"/>
                  <a:pt x="2100874" y="2320989"/>
                  <a:pt x="2099922" y="2320544"/>
                </a:cubicBezTo>
                <a:cubicBezTo>
                  <a:pt x="2098970" y="2320163"/>
                  <a:pt x="2098017" y="2319973"/>
                  <a:pt x="2096937" y="2319973"/>
                </a:cubicBezTo>
                <a:cubicBezTo>
                  <a:pt x="2095350" y="2319973"/>
                  <a:pt x="2093826" y="2320417"/>
                  <a:pt x="2092556" y="2321306"/>
                </a:cubicBezTo>
                <a:cubicBezTo>
                  <a:pt x="2091286" y="2322195"/>
                  <a:pt x="2090207" y="2323402"/>
                  <a:pt x="2089762" y="2324862"/>
                </a:cubicBezTo>
                <a:cubicBezTo>
                  <a:pt x="2089127" y="2326323"/>
                  <a:pt x="2089000" y="2327910"/>
                  <a:pt x="2089318" y="2329434"/>
                </a:cubicBezTo>
                <a:cubicBezTo>
                  <a:pt x="2089635" y="2330958"/>
                  <a:pt x="2090397" y="2332355"/>
                  <a:pt x="2091540" y="2333435"/>
                </a:cubicBezTo>
                <a:cubicBezTo>
                  <a:pt x="2092620" y="2334578"/>
                  <a:pt x="2094080" y="2335276"/>
                  <a:pt x="2095477" y="2335594"/>
                </a:cubicBezTo>
                <a:cubicBezTo>
                  <a:pt x="2097064" y="2335911"/>
                  <a:pt x="2098588" y="2335721"/>
                  <a:pt x="2100049" y="2335149"/>
                </a:cubicBezTo>
                <a:cubicBezTo>
                  <a:pt x="2101636" y="2334514"/>
                  <a:pt x="2102716" y="2333562"/>
                  <a:pt x="2103669" y="2332228"/>
                </a:cubicBezTo>
                <a:cubicBezTo>
                  <a:pt x="2104431" y="2330958"/>
                  <a:pt x="2104938" y="2329434"/>
                  <a:pt x="2104938" y="2327847"/>
                </a:cubicBezTo>
                <a:cubicBezTo>
                  <a:pt x="2104938" y="2326831"/>
                  <a:pt x="2104811" y="2325815"/>
                  <a:pt x="2104494" y="2324862"/>
                </a:cubicBezTo>
                <a:cubicBezTo>
                  <a:pt x="2104049" y="2323910"/>
                  <a:pt x="2103414" y="2323021"/>
                  <a:pt x="2102780" y="2322322"/>
                </a:cubicBezTo>
                <a:close/>
                <a:moveTo>
                  <a:pt x="2846873" y="2505520"/>
                </a:moveTo>
                <a:cubicBezTo>
                  <a:pt x="2845285" y="2505520"/>
                  <a:pt x="2843888" y="2505964"/>
                  <a:pt x="2842491" y="2506853"/>
                </a:cubicBezTo>
                <a:cubicBezTo>
                  <a:pt x="2841221" y="2507742"/>
                  <a:pt x="2840269" y="2508949"/>
                  <a:pt x="2839697" y="2510409"/>
                </a:cubicBezTo>
                <a:cubicBezTo>
                  <a:pt x="2839062" y="2511870"/>
                  <a:pt x="2838935" y="2513457"/>
                  <a:pt x="2839252" y="2514981"/>
                </a:cubicBezTo>
                <a:cubicBezTo>
                  <a:pt x="2839570" y="2516505"/>
                  <a:pt x="2840332" y="2517902"/>
                  <a:pt x="2841475" y="2518982"/>
                </a:cubicBezTo>
                <a:cubicBezTo>
                  <a:pt x="2842555" y="2520125"/>
                  <a:pt x="2843951" y="2520823"/>
                  <a:pt x="2845539" y="2521141"/>
                </a:cubicBezTo>
                <a:cubicBezTo>
                  <a:pt x="2846936" y="2521458"/>
                  <a:pt x="2848523" y="2521268"/>
                  <a:pt x="2850111" y="2520696"/>
                </a:cubicBezTo>
                <a:cubicBezTo>
                  <a:pt x="2851508" y="2520125"/>
                  <a:pt x="2852778" y="2519109"/>
                  <a:pt x="2853540" y="2517775"/>
                </a:cubicBezTo>
                <a:cubicBezTo>
                  <a:pt x="2854493" y="2516505"/>
                  <a:pt x="2854937" y="2514981"/>
                  <a:pt x="2854937" y="2513394"/>
                </a:cubicBezTo>
                <a:cubicBezTo>
                  <a:pt x="2854937" y="2511298"/>
                  <a:pt x="2853985" y="2509266"/>
                  <a:pt x="2852587" y="2507806"/>
                </a:cubicBezTo>
                <a:cubicBezTo>
                  <a:pt x="2851190" y="2506345"/>
                  <a:pt x="2849159" y="2505520"/>
                  <a:pt x="2846936" y="2505520"/>
                </a:cubicBezTo>
                <a:close/>
                <a:moveTo>
                  <a:pt x="3709710" y="3250120"/>
                </a:moveTo>
                <a:cubicBezTo>
                  <a:pt x="3708948" y="3249359"/>
                  <a:pt x="3707996" y="3248787"/>
                  <a:pt x="3707044" y="3248406"/>
                </a:cubicBezTo>
                <a:cubicBezTo>
                  <a:pt x="3706091" y="3248025"/>
                  <a:pt x="3705138" y="3247771"/>
                  <a:pt x="3704059" y="3247771"/>
                </a:cubicBezTo>
                <a:cubicBezTo>
                  <a:pt x="3702472" y="3247771"/>
                  <a:pt x="3700948" y="3248216"/>
                  <a:pt x="3699677" y="3249105"/>
                </a:cubicBezTo>
                <a:cubicBezTo>
                  <a:pt x="3698408" y="3249994"/>
                  <a:pt x="3697328" y="3251200"/>
                  <a:pt x="3696884" y="3252661"/>
                </a:cubicBezTo>
                <a:cubicBezTo>
                  <a:pt x="3696248" y="3254121"/>
                  <a:pt x="3696122" y="3255709"/>
                  <a:pt x="3696439" y="3257232"/>
                </a:cubicBezTo>
                <a:cubicBezTo>
                  <a:pt x="3696757" y="3258757"/>
                  <a:pt x="3697519" y="3260154"/>
                  <a:pt x="3698661" y="3261297"/>
                </a:cubicBezTo>
                <a:cubicBezTo>
                  <a:pt x="3699741" y="3262376"/>
                  <a:pt x="3701201" y="3263138"/>
                  <a:pt x="3702598" y="3263456"/>
                </a:cubicBezTo>
                <a:cubicBezTo>
                  <a:pt x="3704186" y="3263773"/>
                  <a:pt x="3705710" y="3263582"/>
                  <a:pt x="3707171" y="3263011"/>
                </a:cubicBezTo>
                <a:cubicBezTo>
                  <a:pt x="3708758" y="3262440"/>
                  <a:pt x="3709837" y="3261424"/>
                  <a:pt x="3710790" y="3260090"/>
                </a:cubicBezTo>
                <a:cubicBezTo>
                  <a:pt x="3711552" y="3258757"/>
                  <a:pt x="3712060" y="3257296"/>
                  <a:pt x="3712060" y="3255709"/>
                </a:cubicBezTo>
                <a:cubicBezTo>
                  <a:pt x="3712060" y="3254693"/>
                  <a:pt x="3711933" y="3253676"/>
                  <a:pt x="3711615" y="3252724"/>
                </a:cubicBezTo>
                <a:cubicBezTo>
                  <a:pt x="3711171" y="3251772"/>
                  <a:pt x="3710536" y="3250882"/>
                  <a:pt x="3709901" y="3250184"/>
                </a:cubicBezTo>
                <a:close/>
                <a:moveTo>
                  <a:pt x="2477430" y="373634"/>
                </a:moveTo>
                <a:cubicBezTo>
                  <a:pt x="2476795" y="372936"/>
                  <a:pt x="2475842" y="372364"/>
                  <a:pt x="2474953" y="371920"/>
                </a:cubicBezTo>
                <a:cubicBezTo>
                  <a:pt x="2474000" y="371539"/>
                  <a:pt x="2472921" y="371348"/>
                  <a:pt x="2471969" y="371348"/>
                </a:cubicBezTo>
                <a:cubicBezTo>
                  <a:pt x="2470381" y="371348"/>
                  <a:pt x="2468857" y="371793"/>
                  <a:pt x="2467587" y="372682"/>
                </a:cubicBezTo>
                <a:cubicBezTo>
                  <a:pt x="2466317" y="373571"/>
                  <a:pt x="2465237" y="374777"/>
                  <a:pt x="2464602" y="376238"/>
                </a:cubicBezTo>
                <a:cubicBezTo>
                  <a:pt x="2464158" y="377635"/>
                  <a:pt x="2463968" y="379286"/>
                  <a:pt x="2464158" y="380810"/>
                </a:cubicBezTo>
                <a:cubicBezTo>
                  <a:pt x="2464475" y="382334"/>
                  <a:pt x="2465237" y="383731"/>
                  <a:pt x="2466381" y="384874"/>
                </a:cubicBezTo>
                <a:cubicBezTo>
                  <a:pt x="2467460" y="385953"/>
                  <a:pt x="2468857" y="386715"/>
                  <a:pt x="2470445" y="387033"/>
                </a:cubicBezTo>
                <a:cubicBezTo>
                  <a:pt x="2472032" y="387350"/>
                  <a:pt x="2473556" y="387160"/>
                  <a:pt x="2475017" y="386588"/>
                </a:cubicBezTo>
                <a:cubicBezTo>
                  <a:pt x="2476413" y="386017"/>
                  <a:pt x="2477684" y="385000"/>
                  <a:pt x="2478636" y="383667"/>
                </a:cubicBezTo>
                <a:cubicBezTo>
                  <a:pt x="2479398" y="382397"/>
                  <a:pt x="2479906" y="380873"/>
                  <a:pt x="2479906" y="379286"/>
                </a:cubicBezTo>
                <a:cubicBezTo>
                  <a:pt x="2479906" y="378270"/>
                  <a:pt x="2479779" y="377254"/>
                  <a:pt x="2479271" y="376301"/>
                </a:cubicBezTo>
                <a:cubicBezTo>
                  <a:pt x="2478954" y="375349"/>
                  <a:pt x="2478319" y="374460"/>
                  <a:pt x="2477557" y="373761"/>
                </a:cubicBezTo>
                <a:close/>
                <a:moveTo>
                  <a:pt x="2471969" y="556895"/>
                </a:moveTo>
                <a:cubicBezTo>
                  <a:pt x="2470381" y="556895"/>
                  <a:pt x="2468857" y="557340"/>
                  <a:pt x="2467587" y="558229"/>
                </a:cubicBezTo>
                <a:cubicBezTo>
                  <a:pt x="2466317" y="559118"/>
                  <a:pt x="2465237" y="560324"/>
                  <a:pt x="2464602" y="561785"/>
                </a:cubicBezTo>
                <a:cubicBezTo>
                  <a:pt x="2464158" y="563245"/>
                  <a:pt x="2463968" y="564833"/>
                  <a:pt x="2464158" y="566357"/>
                </a:cubicBezTo>
                <a:cubicBezTo>
                  <a:pt x="2464475" y="567881"/>
                  <a:pt x="2465237" y="569278"/>
                  <a:pt x="2466381" y="570421"/>
                </a:cubicBezTo>
                <a:cubicBezTo>
                  <a:pt x="2467460" y="571500"/>
                  <a:pt x="2468857" y="572262"/>
                  <a:pt x="2470445" y="572580"/>
                </a:cubicBezTo>
                <a:cubicBezTo>
                  <a:pt x="2472032" y="572897"/>
                  <a:pt x="2473556" y="572707"/>
                  <a:pt x="2475017" y="572135"/>
                </a:cubicBezTo>
                <a:cubicBezTo>
                  <a:pt x="2476413" y="571564"/>
                  <a:pt x="2477684" y="570548"/>
                  <a:pt x="2478636" y="569214"/>
                </a:cubicBezTo>
                <a:cubicBezTo>
                  <a:pt x="2479398" y="567944"/>
                  <a:pt x="2479906" y="566420"/>
                  <a:pt x="2479906" y="564833"/>
                </a:cubicBezTo>
                <a:cubicBezTo>
                  <a:pt x="2479906" y="562737"/>
                  <a:pt x="2479144" y="560769"/>
                  <a:pt x="2477557" y="559245"/>
                </a:cubicBezTo>
                <a:cubicBezTo>
                  <a:pt x="2476160" y="557784"/>
                  <a:pt x="2474127" y="556959"/>
                  <a:pt x="2472096" y="556959"/>
                </a:cubicBezTo>
                <a:close/>
                <a:moveTo>
                  <a:pt x="2477430" y="188024"/>
                </a:moveTo>
                <a:cubicBezTo>
                  <a:pt x="2476795" y="187262"/>
                  <a:pt x="2475842" y="186690"/>
                  <a:pt x="2474953" y="186309"/>
                </a:cubicBezTo>
                <a:cubicBezTo>
                  <a:pt x="2474000" y="185928"/>
                  <a:pt x="2472921" y="185738"/>
                  <a:pt x="2471969" y="185738"/>
                </a:cubicBezTo>
                <a:cubicBezTo>
                  <a:pt x="2470381" y="185738"/>
                  <a:pt x="2468857" y="186182"/>
                  <a:pt x="2467587" y="187071"/>
                </a:cubicBezTo>
                <a:cubicBezTo>
                  <a:pt x="2466317" y="187960"/>
                  <a:pt x="2465237" y="189167"/>
                  <a:pt x="2464602" y="190627"/>
                </a:cubicBezTo>
                <a:cubicBezTo>
                  <a:pt x="2464158" y="192088"/>
                  <a:pt x="2463968" y="193675"/>
                  <a:pt x="2464158" y="195199"/>
                </a:cubicBezTo>
                <a:cubicBezTo>
                  <a:pt x="2464475" y="196723"/>
                  <a:pt x="2465237" y="198120"/>
                  <a:pt x="2466381" y="199200"/>
                </a:cubicBezTo>
                <a:cubicBezTo>
                  <a:pt x="2467460" y="200279"/>
                  <a:pt x="2468857" y="201041"/>
                  <a:pt x="2470445" y="201358"/>
                </a:cubicBezTo>
                <a:cubicBezTo>
                  <a:pt x="2472032" y="201676"/>
                  <a:pt x="2473556" y="201485"/>
                  <a:pt x="2475017" y="200914"/>
                </a:cubicBezTo>
                <a:cubicBezTo>
                  <a:pt x="2476413" y="200342"/>
                  <a:pt x="2477684" y="199326"/>
                  <a:pt x="2478636" y="197993"/>
                </a:cubicBezTo>
                <a:cubicBezTo>
                  <a:pt x="2479398" y="196660"/>
                  <a:pt x="2479906" y="195199"/>
                  <a:pt x="2479906" y="193612"/>
                </a:cubicBezTo>
                <a:cubicBezTo>
                  <a:pt x="2479906" y="192596"/>
                  <a:pt x="2479779" y="191516"/>
                  <a:pt x="2479271" y="190564"/>
                </a:cubicBezTo>
                <a:cubicBezTo>
                  <a:pt x="2478954" y="189611"/>
                  <a:pt x="2478319" y="188722"/>
                  <a:pt x="2477557" y="188024"/>
                </a:cubicBezTo>
                <a:close/>
                <a:moveTo>
                  <a:pt x="2525435" y="1948688"/>
                </a:moveTo>
                <a:cubicBezTo>
                  <a:pt x="2523848" y="1948688"/>
                  <a:pt x="2522451" y="1949133"/>
                  <a:pt x="2521181" y="1950021"/>
                </a:cubicBezTo>
                <a:cubicBezTo>
                  <a:pt x="2519784" y="1950911"/>
                  <a:pt x="2518832" y="1952117"/>
                  <a:pt x="2518197" y="1953577"/>
                </a:cubicBezTo>
                <a:cubicBezTo>
                  <a:pt x="2517561" y="1955038"/>
                  <a:pt x="2517435" y="1956626"/>
                  <a:pt x="2517752" y="1958149"/>
                </a:cubicBezTo>
                <a:cubicBezTo>
                  <a:pt x="2518070" y="1959674"/>
                  <a:pt x="2518832" y="1961071"/>
                  <a:pt x="2519974" y="1962150"/>
                </a:cubicBezTo>
                <a:cubicBezTo>
                  <a:pt x="2521054" y="1963293"/>
                  <a:pt x="2522451" y="1963992"/>
                  <a:pt x="2524038" y="1964309"/>
                </a:cubicBezTo>
                <a:cubicBezTo>
                  <a:pt x="2525435" y="1964627"/>
                  <a:pt x="2527023" y="1964436"/>
                  <a:pt x="2528610" y="1963865"/>
                </a:cubicBezTo>
                <a:cubicBezTo>
                  <a:pt x="2530008" y="1963293"/>
                  <a:pt x="2531277" y="1962277"/>
                  <a:pt x="2532039" y="1960943"/>
                </a:cubicBezTo>
                <a:cubicBezTo>
                  <a:pt x="2532992" y="1959674"/>
                  <a:pt x="2533436" y="1958149"/>
                  <a:pt x="2533436" y="1956562"/>
                </a:cubicBezTo>
                <a:cubicBezTo>
                  <a:pt x="2533436" y="1954467"/>
                  <a:pt x="2532484" y="1952498"/>
                  <a:pt x="2531087" y="1950974"/>
                </a:cubicBezTo>
                <a:cubicBezTo>
                  <a:pt x="2529690" y="1949514"/>
                  <a:pt x="2527658" y="1948688"/>
                  <a:pt x="2525435" y="1948688"/>
                </a:cubicBezTo>
                <a:close/>
                <a:moveTo>
                  <a:pt x="2531087" y="1765427"/>
                </a:moveTo>
                <a:cubicBezTo>
                  <a:pt x="2530325" y="1764665"/>
                  <a:pt x="2529499" y="1764093"/>
                  <a:pt x="2528610" y="1763713"/>
                </a:cubicBezTo>
                <a:cubicBezTo>
                  <a:pt x="2527658" y="1763332"/>
                  <a:pt x="2526579" y="1763077"/>
                  <a:pt x="2525499" y="1763077"/>
                </a:cubicBezTo>
                <a:cubicBezTo>
                  <a:pt x="2523911" y="1763077"/>
                  <a:pt x="2522514" y="1763522"/>
                  <a:pt x="2521245" y="1764411"/>
                </a:cubicBezTo>
                <a:cubicBezTo>
                  <a:pt x="2519848" y="1765300"/>
                  <a:pt x="2518895" y="1766507"/>
                  <a:pt x="2518260" y="1767967"/>
                </a:cubicBezTo>
                <a:cubicBezTo>
                  <a:pt x="2517625" y="1769427"/>
                  <a:pt x="2517498" y="1771015"/>
                  <a:pt x="2517815" y="1772539"/>
                </a:cubicBezTo>
                <a:cubicBezTo>
                  <a:pt x="2518133" y="1774063"/>
                  <a:pt x="2518895" y="1775460"/>
                  <a:pt x="2520038" y="1776603"/>
                </a:cubicBezTo>
                <a:cubicBezTo>
                  <a:pt x="2521118" y="1777683"/>
                  <a:pt x="2522514" y="1778445"/>
                  <a:pt x="2524102" y="1778762"/>
                </a:cubicBezTo>
                <a:cubicBezTo>
                  <a:pt x="2525499" y="1779080"/>
                  <a:pt x="2527086" y="1778889"/>
                  <a:pt x="2528674" y="1778318"/>
                </a:cubicBezTo>
                <a:cubicBezTo>
                  <a:pt x="2530071" y="1777746"/>
                  <a:pt x="2531341" y="1776730"/>
                  <a:pt x="2532103" y="1775396"/>
                </a:cubicBezTo>
                <a:cubicBezTo>
                  <a:pt x="2533056" y="1774063"/>
                  <a:pt x="2533500" y="1772602"/>
                  <a:pt x="2533500" y="1771015"/>
                </a:cubicBezTo>
                <a:cubicBezTo>
                  <a:pt x="2533500" y="1769999"/>
                  <a:pt x="2533183" y="1768983"/>
                  <a:pt x="2532865" y="1768031"/>
                </a:cubicBezTo>
                <a:cubicBezTo>
                  <a:pt x="2532421" y="1767078"/>
                  <a:pt x="2531912" y="1766189"/>
                  <a:pt x="2531150" y="1765491"/>
                </a:cubicBezTo>
                <a:close/>
                <a:moveTo>
                  <a:pt x="2531087" y="2136585"/>
                </a:moveTo>
                <a:cubicBezTo>
                  <a:pt x="2530325" y="2135823"/>
                  <a:pt x="2529499" y="2135251"/>
                  <a:pt x="2528610" y="2134870"/>
                </a:cubicBezTo>
                <a:cubicBezTo>
                  <a:pt x="2527658" y="2134489"/>
                  <a:pt x="2526579" y="2134299"/>
                  <a:pt x="2525499" y="2134299"/>
                </a:cubicBezTo>
                <a:cubicBezTo>
                  <a:pt x="2523911" y="2134299"/>
                  <a:pt x="2522514" y="2134743"/>
                  <a:pt x="2521245" y="2135632"/>
                </a:cubicBezTo>
                <a:cubicBezTo>
                  <a:pt x="2519848" y="2136521"/>
                  <a:pt x="2518895" y="2137728"/>
                  <a:pt x="2518260" y="2139188"/>
                </a:cubicBezTo>
                <a:cubicBezTo>
                  <a:pt x="2517625" y="2140649"/>
                  <a:pt x="2517498" y="2142236"/>
                  <a:pt x="2517815" y="2143760"/>
                </a:cubicBezTo>
                <a:cubicBezTo>
                  <a:pt x="2518133" y="2145284"/>
                  <a:pt x="2518895" y="2146681"/>
                  <a:pt x="2520038" y="2147761"/>
                </a:cubicBezTo>
                <a:cubicBezTo>
                  <a:pt x="2521118" y="2148840"/>
                  <a:pt x="2522514" y="2149602"/>
                  <a:pt x="2524102" y="2149920"/>
                </a:cubicBezTo>
                <a:cubicBezTo>
                  <a:pt x="2525499" y="2150237"/>
                  <a:pt x="2527086" y="2150047"/>
                  <a:pt x="2528674" y="2149475"/>
                </a:cubicBezTo>
                <a:cubicBezTo>
                  <a:pt x="2530071" y="2148904"/>
                  <a:pt x="2531341" y="2147888"/>
                  <a:pt x="2532103" y="2146554"/>
                </a:cubicBezTo>
                <a:cubicBezTo>
                  <a:pt x="2533056" y="2145284"/>
                  <a:pt x="2533500" y="2143760"/>
                  <a:pt x="2533500" y="2142173"/>
                </a:cubicBezTo>
                <a:cubicBezTo>
                  <a:pt x="2533500" y="2141157"/>
                  <a:pt x="2533183" y="2140077"/>
                  <a:pt x="2532865" y="2139125"/>
                </a:cubicBezTo>
                <a:cubicBezTo>
                  <a:pt x="2532421" y="2138172"/>
                  <a:pt x="2531912" y="2137283"/>
                  <a:pt x="2531150" y="2136585"/>
                </a:cubicBezTo>
                <a:close/>
                <a:moveTo>
                  <a:pt x="2471969" y="127"/>
                </a:moveTo>
                <a:cubicBezTo>
                  <a:pt x="2470381" y="127"/>
                  <a:pt x="2468857" y="572"/>
                  <a:pt x="2467587" y="1460"/>
                </a:cubicBezTo>
                <a:cubicBezTo>
                  <a:pt x="2466317" y="2349"/>
                  <a:pt x="2465237" y="3556"/>
                  <a:pt x="2464602" y="5017"/>
                </a:cubicBezTo>
                <a:cubicBezTo>
                  <a:pt x="2464158" y="6414"/>
                  <a:pt x="2463968" y="8064"/>
                  <a:pt x="2464158" y="9589"/>
                </a:cubicBezTo>
                <a:cubicBezTo>
                  <a:pt x="2464475" y="11113"/>
                  <a:pt x="2465237" y="12510"/>
                  <a:pt x="2466381" y="13652"/>
                </a:cubicBezTo>
                <a:cubicBezTo>
                  <a:pt x="2467460" y="14732"/>
                  <a:pt x="2468857" y="15494"/>
                  <a:pt x="2470445" y="15811"/>
                </a:cubicBezTo>
                <a:cubicBezTo>
                  <a:pt x="2472032" y="16129"/>
                  <a:pt x="2473556" y="15939"/>
                  <a:pt x="2475017" y="15367"/>
                </a:cubicBezTo>
                <a:cubicBezTo>
                  <a:pt x="2476413" y="14796"/>
                  <a:pt x="2477684" y="13780"/>
                  <a:pt x="2478636" y="12446"/>
                </a:cubicBezTo>
                <a:cubicBezTo>
                  <a:pt x="2479398" y="11176"/>
                  <a:pt x="2479906" y="9652"/>
                  <a:pt x="2479906" y="8064"/>
                </a:cubicBezTo>
                <a:cubicBezTo>
                  <a:pt x="2479906" y="5969"/>
                  <a:pt x="2479144" y="4001"/>
                  <a:pt x="2477557" y="2477"/>
                </a:cubicBezTo>
                <a:cubicBezTo>
                  <a:pt x="2476160" y="1016"/>
                  <a:pt x="2474127" y="190"/>
                  <a:pt x="2472096" y="190"/>
                </a:cubicBezTo>
                <a:close/>
                <a:moveTo>
                  <a:pt x="2632687" y="278511"/>
                </a:moveTo>
                <a:cubicBezTo>
                  <a:pt x="2631099" y="278511"/>
                  <a:pt x="2629575" y="278956"/>
                  <a:pt x="2628306" y="279845"/>
                </a:cubicBezTo>
                <a:cubicBezTo>
                  <a:pt x="2627035" y="280734"/>
                  <a:pt x="2625956" y="281940"/>
                  <a:pt x="2625321" y="283401"/>
                </a:cubicBezTo>
                <a:cubicBezTo>
                  <a:pt x="2624686" y="284861"/>
                  <a:pt x="2624686" y="286449"/>
                  <a:pt x="2624876" y="287973"/>
                </a:cubicBezTo>
                <a:cubicBezTo>
                  <a:pt x="2625194" y="289497"/>
                  <a:pt x="2625956" y="290894"/>
                  <a:pt x="2627099" y="291973"/>
                </a:cubicBezTo>
                <a:cubicBezTo>
                  <a:pt x="2628179" y="293053"/>
                  <a:pt x="2629575" y="293815"/>
                  <a:pt x="2631163" y="294132"/>
                </a:cubicBezTo>
                <a:cubicBezTo>
                  <a:pt x="2632750" y="294450"/>
                  <a:pt x="2634274" y="294259"/>
                  <a:pt x="2635735" y="293688"/>
                </a:cubicBezTo>
                <a:cubicBezTo>
                  <a:pt x="2637132" y="293116"/>
                  <a:pt x="2638402" y="292100"/>
                  <a:pt x="2639355" y="290767"/>
                </a:cubicBezTo>
                <a:cubicBezTo>
                  <a:pt x="2640117" y="289433"/>
                  <a:pt x="2640624" y="287973"/>
                  <a:pt x="2640624" y="286385"/>
                </a:cubicBezTo>
                <a:cubicBezTo>
                  <a:pt x="2640624" y="284290"/>
                  <a:pt x="2639862" y="282321"/>
                  <a:pt x="2638275" y="280797"/>
                </a:cubicBezTo>
                <a:cubicBezTo>
                  <a:pt x="2636878" y="279337"/>
                  <a:pt x="2634846" y="278511"/>
                  <a:pt x="2632814" y="278511"/>
                </a:cubicBezTo>
                <a:close/>
                <a:moveTo>
                  <a:pt x="2638148" y="466408"/>
                </a:moveTo>
                <a:cubicBezTo>
                  <a:pt x="2637513" y="465709"/>
                  <a:pt x="2636560" y="465138"/>
                  <a:pt x="2635672" y="464693"/>
                </a:cubicBezTo>
                <a:cubicBezTo>
                  <a:pt x="2634719" y="464312"/>
                  <a:pt x="2633639" y="464122"/>
                  <a:pt x="2632687" y="464122"/>
                </a:cubicBezTo>
                <a:cubicBezTo>
                  <a:pt x="2631099" y="464122"/>
                  <a:pt x="2629575" y="464566"/>
                  <a:pt x="2628306" y="465455"/>
                </a:cubicBezTo>
                <a:cubicBezTo>
                  <a:pt x="2627035" y="466344"/>
                  <a:pt x="2625956" y="467550"/>
                  <a:pt x="2625321" y="469011"/>
                </a:cubicBezTo>
                <a:cubicBezTo>
                  <a:pt x="2624876" y="470472"/>
                  <a:pt x="2624686" y="472059"/>
                  <a:pt x="2624876" y="473583"/>
                </a:cubicBezTo>
                <a:cubicBezTo>
                  <a:pt x="2625194" y="475107"/>
                  <a:pt x="2625956" y="476504"/>
                  <a:pt x="2627099" y="477584"/>
                </a:cubicBezTo>
                <a:cubicBezTo>
                  <a:pt x="2628179" y="478727"/>
                  <a:pt x="2629575" y="479425"/>
                  <a:pt x="2631163" y="479743"/>
                </a:cubicBezTo>
                <a:cubicBezTo>
                  <a:pt x="2632750" y="480060"/>
                  <a:pt x="2634274" y="479870"/>
                  <a:pt x="2635735" y="479298"/>
                </a:cubicBezTo>
                <a:cubicBezTo>
                  <a:pt x="2637132" y="478727"/>
                  <a:pt x="2638402" y="477711"/>
                  <a:pt x="2639355" y="476377"/>
                </a:cubicBezTo>
                <a:cubicBezTo>
                  <a:pt x="2640117" y="475107"/>
                  <a:pt x="2640624" y="473583"/>
                  <a:pt x="2640624" y="471996"/>
                </a:cubicBezTo>
                <a:cubicBezTo>
                  <a:pt x="2640624" y="470979"/>
                  <a:pt x="2640498" y="469964"/>
                  <a:pt x="2639989" y="469011"/>
                </a:cubicBezTo>
                <a:cubicBezTo>
                  <a:pt x="2639672" y="468059"/>
                  <a:pt x="2639037" y="467170"/>
                  <a:pt x="2638275" y="466471"/>
                </a:cubicBezTo>
                <a:close/>
                <a:moveTo>
                  <a:pt x="2638148" y="652018"/>
                </a:moveTo>
                <a:cubicBezTo>
                  <a:pt x="2637513" y="651256"/>
                  <a:pt x="2636560" y="650685"/>
                  <a:pt x="2635672" y="650304"/>
                </a:cubicBezTo>
                <a:cubicBezTo>
                  <a:pt x="2634719" y="649923"/>
                  <a:pt x="2633639" y="649732"/>
                  <a:pt x="2632687" y="649732"/>
                </a:cubicBezTo>
                <a:cubicBezTo>
                  <a:pt x="2631099" y="649732"/>
                  <a:pt x="2629575" y="650177"/>
                  <a:pt x="2628306" y="651066"/>
                </a:cubicBezTo>
                <a:cubicBezTo>
                  <a:pt x="2627035" y="651955"/>
                  <a:pt x="2625956" y="653161"/>
                  <a:pt x="2625321" y="654622"/>
                </a:cubicBezTo>
                <a:cubicBezTo>
                  <a:pt x="2624876" y="656082"/>
                  <a:pt x="2624686" y="657670"/>
                  <a:pt x="2624876" y="659194"/>
                </a:cubicBezTo>
                <a:cubicBezTo>
                  <a:pt x="2625194" y="660718"/>
                  <a:pt x="2625956" y="662115"/>
                  <a:pt x="2627099" y="663258"/>
                </a:cubicBezTo>
                <a:cubicBezTo>
                  <a:pt x="2628179" y="664337"/>
                  <a:pt x="2629575" y="665099"/>
                  <a:pt x="2631163" y="665417"/>
                </a:cubicBezTo>
                <a:cubicBezTo>
                  <a:pt x="2632750" y="665734"/>
                  <a:pt x="2634274" y="665544"/>
                  <a:pt x="2635735" y="664972"/>
                </a:cubicBezTo>
                <a:cubicBezTo>
                  <a:pt x="2637132" y="664401"/>
                  <a:pt x="2638402" y="663385"/>
                  <a:pt x="2639355" y="662051"/>
                </a:cubicBezTo>
                <a:cubicBezTo>
                  <a:pt x="2640117" y="660781"/>
                  <a:pt x="2640624" y="659257"/>
                  <a:pt x="2640624" y="657670"/>
                </a:cubicBezTo>
                <a:cubicBezTo>
                  <a:pt x="2640624" y="656654"/>
                  <a:pt x="2640498" y="655574"/>
                  <a:pt x="2639989" y="654622"/>
                </a:cubicBezTo>
                <a:cubicBezTo>
                  <a:pt x="2639672" y="653669"/>
                  <a:pt x="2639037" y="652780"/>
                  <a:pt x="2638275" y="652082"/>
                </a:cubicBezTo>
                <a:close/>
                <a:moveTo>
                  <a:pt x="2691742" y="2043874"/>
                </a:moveTo>
                <a:cubicBezTo>
                  <a:pt x="2690980" y="2043113"/>
                  <a:pt x="2690155" y="2042541"/>
                  <a:pt x="2689265" y="2042160"/>
                </a:cubicBezTo>
                <a:cubicBezTo>
                  <a:pt x="2688313" y="2041779"/>
                  <a:pt x="2687234" y="2041589"/>
                  <a:pt x="2686154" y="2041589"/>
                </a:cubicBezTo>
                <a:cubicBezTo>
                  <a:pt x="2684567" y="2041589"/>
                  <a:pt x="2683170" y="2042033"/>
                  <a:pt x="2681899" y="2042922"/>
                </a:cubicBezTo>
                <a:cubicBezTo>
                  <a:pt x="2680502" y="2043811"/>
                  <a:pt x="2679550" y="2045018"/>
                  <a:pt x="2678915" y="2046478"/>
                </a:cubicBezTo>
                <a:cubicBezTo>
                  <a:pt x="2678280" y="2047939"/>
                  <a:pt x="2678153" y="2049526"/>
                  <a:pt x="2678471" y="2051050"/>
                </a:cubicBezTo>
                <a:cubicBezTo>
                  <a:pt x="2678788" y="2052574"/>
                  <a:pt x="2679550" y="2053971"/>
                  <a:pt x="2680693" y="2055051"/>
                </a:cubicBezTo>
                <a:cubicBezTo>
                  <a:pt x="2681773" y="2056193"/>
                  <a:pt x="2683170" y="2056892"/>
                  <a:pt x="2684757" y="2057210"/>
                </a:cubicBezTo>
                <a:cubicBezTo>
                  <a:pt x="2686154" y="2057527"/>
                  <a:pt x="2687742" y="2057337"/>
                  <a:pt x="2689329" y="2056765"/>
                </a:cubicBezTo>
                <a:cubicBezTo>
                  <a:pt x="2690726" y="2056193"/>
                  <a:pt x="2691996" y="2055177"/>
                  <a:pt x="2692758" y="2053844"/>
                </a:cubicBezTo>
                <a:cubicBezTo>
                  <a:pt x="2693710" y="2052574"/>
                  <a:pt x="2694155" y="2051050"/>
                  <a:pt x="2694155" y="2049463"/>
                </a:cubicBezTo>
                <a:cubicBezTo>
                  <a:pt x="2694155" y="2048446"/>
                  <a:pt x="2693837" y="2047367"/>
                  <a:pt x="2693520" y="2046415"/>
                </a:cubicBezTo>
                <a:cubicBezTo>
                  <a:pt x="2693075" y="2045462"/>
                  <a:pt x="2692568" y="2044573"/>
                  <a:pt x="2691806" y="2043874"/>
                </a:cubicBezTo>
                <a:close/>
                <a:moveTo>
                  <a:pt x="2477430" y="744855"/>
                </a:moveTo>
                <a:cubicBezTo>
                  <a:pt x="2476795" y="744093"/>
                  <a:pt x="2475842" y="743522"/>
                  <a:pt x="2474953" y="743141"/>
                </a:cubicBezTo>
                <a:cubicBezTo>
                  <a:pt x="2474000" y="742759"/>
                  <a:pt x="2472921" y="742569"/>
                  <a:pt x="2471969" y="742569"/>
                </a:cubicBezTo>
                <a:cubicBezTo>
                  <a:pt x="2470381" y="742569"/>
                  <a:pt x="2468857" y="743014"/>
                  <a:pt x="2467587" y="743903"/>
                </a:cubicBezTo>
                <a:cubicBezTo>
                  <a:pt x="2466317" y="744792"/>
                  <a:pt x="2465237" y="745998"/>
                  <a:pt x="2464602" y="747459"/>
                </a:cubicBezTo>
                <a:cubicBezTo>
                  <a:pt x="2464158" y="748919"/>
                  <a:pt x="2463968" y="750506"/>
                  <a:pt x="2464158" y="752031"/>
                </a:cubicBezTo>
                <a:cubicBezTo>
                  <a:pt x="2464475" y="753555"/>
                  <a:pt x="2465237" y="754952"/>
                  <a:pt x="2466381" y="756095"/>
                </a:cubicBezTo>
                <a:cubicBezTo>
                  <a:pt x="2467460" y="757174"/>
                  <a:pt x="2468857" y="757936"/>
                  <a:pt x="2470445" y="758254"/>
                </a:cubicBezTo>
                <a:cubicBezTo>
                  <a:pt x="2472032" y="758571"/>
                  <a:pt x="2473556" y="758381"/>
                  <a:pt x="2475017" y="757809"/>
                </a:cubicBezTo>
                <a:cubicBezTo>
                  <a:pt x="2476413" y="757238"/>
                  <a:pt x="2477684" y="756222"/>
                  <a:pt x="2478636" y="754888"/>
                </a:cubicBezTo>
                <a:cubicBezTo>
                  <a:pt x="2479398" y="753618"/>
                  <a:pt x="2479906" y="752094"/>
                  <a:pt x="2479906" y="750506"/>
                </a:cubicBezTo>
                <a:cubicBezTo>
                  <a:pt x="2479906" y="749427"/>
                  <a:pt x="2479779" y="748411"/>
                  <a:pt x="2479271" y="747459"/>
                </a:cubicBezTo>
                <a:cubicBezTo>
                  <a:pt x="2478954" y="746506"/>
                  <a:pt x="2478319" y="745617"/>
                  <a:pt x="2477557" y="744919"/>
                </a:cubicBezTo>
                <a:close/>
                <a:moveTo>
                  <a:pt x="2638148" y="95313"/>
                </a:moveTo>
                <a:cubicBezTo>
                  <a:pt x="2637513" y="94552"/>
                  <a:pt x="2636560" y="93980"/>
                  <a:pt x="2635672" y="93599"/>
                </a:cubicBezTo>
                <a:cubicBezTo>
                  <a:pt x="2634719" y="93218"/>
                  <a:pt x="2633639" y="93028"/>
                  <a:pt x="2632687" y="93028"/>
                </a:cubicBezTo>
                <a:cubicBezTo>
                  <a:pt x="2631099" y="93028"/>
                  <a:pt x="2629575" y="93472"/>
                  <a:pt x="2628306" y="94361"/>
                </a:cubicBezTo>
                <a:cubicBezTo>
                  <a:pt x="2627035" y="95250"/>
                  <a:pt x="2625956" y="96457"/>
                  <a:pt x="2625321" y="97917"/>
                </a:cubicBezTo>
                <a:cubicBezTo>
                  <a:pt x="2624876" y="99378"/>
                  <a:pt x="2624686" y="100965"/>
                  <a:pt x="2624876" y="102489"/>
                </a:cubicBezTo>
                <a:cubicBezTo>
                  <a:pt x="2625194" y="104013"/>
                  <a:pt x="2625956" y="105410"/>
                  <a:pt x="2627099" y="106490"/>
                </a:cubicBezTo>
                <a:cubicBezTo>
                  <a:pt x="2628179" y="107569"/>
                  <a:pt x="2629575" y="108331"/>
                  <a:pt x="2631163" y="108649"/>
                </a:cubicBezTo>
                <a:cubicBezTo>
                  <a:pt x="2632750" y="108966"/>
                  <a:pt x="2634274" y="108776"/>
                  <a:pt x="2635735" y="108204"/>
                </a:cubicBezTo>
                <a:cubicBezTo>
                  <a:pt x="2637132" y="107633"/>
                  <a:pt x="2638402" y="106617"/>
                  <a:pt x="2639355" y="105283"/>
                </a:cubicBezTo>
                <a:cubicBezTo>
                  <a:pt x="2640117" y="104013"/>
                  <a:pt x="2640624" y="102489"/>
                  <a:pt x="2640624" y="100902"/>
                </a:cubicBezTo>
                <a:cubicBezTo>
                  <a:pt x="2640624" y="99886"/>
                  <a:pt x="2640498" y="98806"/>
                  <a:pt x="2639989" y="97854"/>
                </a:cubicBezTo>
                <a:cubicBezTo>
                  <a:pt x="2639672" y="96901"/>
                  <a:pt x="2639037" y="96012"/>
                  <a:pt x="2638275" y="95313"/>
                </a:cubicBezTo>
                <a:close/>
                <a:moveTo>
                  <a:pt x="2632687" y="835342"/>
                </a:moveTo>
                <a:cubicBezTo>
                  <a:pt x="2631099" y="835342"/>
                  <a:pt x="2629575" y="835787"/>
                  <a:pt x="2628306" y="836676"/>
                </a:cubicBezTo>
                <a:cubicBezTo>
                  <a:pt x="2627035" y="837565"/>
                  <a:pt x="2625956" y="838772"/>
                  <a:pt x="2625321" y="840232"/>
                </a:cubicBezTo>
                <a:cubicBezTo>
                  <a:pt x="2624876" y="841692"/>
                  <a:pt x="2624686" y="843280"/>
                  <a:pt x="2624876" y="844804"/>
                </a:cubicBezTo>
                <a:cubicBezTo>
                  <a:pt x="2625194" y="846328"/>
                  <a:pt x="2625956" y="847725"/>
                  <a:pt x="2627099" y="848868"/>
                </a:cubicBezTo>
                <a:cubicBezTo>
                  <a:pt x="2628179" y="849948"/>
                  <a:pt x="2629575" y="850709"/>
                  <a:pt x="2631163" y="851027"/>
                </a:cubicBezTo>
                <a:cubicBezTo>
                  <a:pt x="2632750" y="851345"/>
                  <a:pt x="2634274" y="851154"/>
                  <a:pt x="2635735" y="850583"/>
                </a:cubicBezTo>
                <a:cubicBezTo>
                  <a:pt x="2637132" y="850011"/>
                  <a:pt x="2638402" y="848995"/>
                  <a:pt x="2639355" y="847662"/>
                </a:cubicBezTo>
                <a:cubicBezTo>
                  <a:pt x="2640117" y="846392"/>
                  <a:pt x="2640624" y="844867"/>
                  <a:pt x="2640624" y="843280"/>
                </a:cubicBezTo>
                <a:cubicBezTo>
                  <a:pt x="2640624" y="841184"/>
                  <a:pt x="2639862" y="839216"/>
                  <a:pt x="2638275" y="837692"/>
                </a:cubicBezTo>
                <a:cubicBezTo>
                  <a:pt x="2636878" y="836231"/>
                  <a:pt x="2634846" y="835342"/>
                  <a:pt x="2632814" y="835342"/>
                </a:cubicBezTo>
                <a:close/>
                <a:moveTo>
                  <a:pt x="2632687" y="1392111"/>
                </a:moveTo>
                <a:cubicBezTo>
                  <a:pt x="2631099" y="1392111"/>
                  <a:pt x="2629575" y="1392555"/>
                  <a:pt x="2628306" y="1393444"/>
                </a:cubicBezTo>
                <a:cubicBezTo>
                  <a:pt x="2627035" y="1394333"/>
                  <a:pt x="2625956" y="1395540"/>
                  <a:pt x="2625321" y="1397000"/>
                </a:cubicBezTo>
                <a:cubicBezTo>
                  <a:pt x="2624876" y="1398461"/>
                  <a:pt x="2624686" y="1400048"/>
                  <a:pt x="2624876" y="1401572"/>
                </a:cubicBezTo>
                <a:cubicBezTo>
                  <a:pt x="2625194" y="1403096"/>
                  <a:pt x="2625956" y="1404493"/>
                  <a:pt x="2627099" y="1405636"/>
                </a:cubicBezTo>
                <a:cubicBezTo>
                  <a:pt x="2628179" y="1406716"/>
                  <a:pt x="2629575" y="1407478"/>
                  <a:pt x="2631163" y="1407795"/>
                </a:cubicBezTo>
                <a:cubicBezTo>
                  <a:pt x="2632750" y="1408113"/>
                  <a:pt x="2634274" y="1407922"/>
                  <a:pt x="2635735" y="1407351"/>
                </a:cubicBezTo>
                <a:cubicBezTo>
                  <a:pt x="2637132" y="1406779"/>
                  <a:pt x="2638402" y="1405763"/>
                  <a:pt x="2639355" y="1404430"/>
                </a:cubicBezTo>
                <a:cubicBezTo>
                  <a:pt x="2640117" y="1403160"/>
                  <a:pt x="2640624" y="1401636"/>
                  <a:pt x="2640624" y="1400048"/>
                </a:cubicBezTo>
                <a:cubicBezTo>
                  <a:pt x="2640624" y="1397953"/>
                  <a:pt x="2639862" y="1395984"/>
                  <a:pt x="2638275" y="1394460"/>
                </a:cubicBezTo>
                <a:cubicBezTo>
                  <a:pt x="2636878" y="1393000"/>
                  <a:pt x="2634846" y="1392111"/>
                  <a:pt x="2632814" y="1392111"/>
                </a:cubicBezTo>
                <a:close/>
                <a:moveTo>
                  <a:pt x="2632687" y="1577721"/>
                </a:moveTo>
                <a:cubicBezTo>
                  <a:pt x="2631099" y="1577721"/>
                  <a:pt x="2629575" y="1578166"/>
                  <a:pt x="2628306" y="1579055"/>
                </a:cubicBezTo>
                <a:cubicBezTo>
                  <a:pt x="2627035" y="1579943"/>
                  <a:pt x="2625956" y="1581150"/>
                  <a:pt x="2625321" y="1582611"/>
                </a:cubicBezTo>
                <a:cubicBezTo>
                  <a:pt x="2624876" y="1584071"/>
                  <a:pt x="2624686" y="1585659"/>
                  <a:pt x="2624876" y="1587183"/>
                </a:cubicBezTo>
                <a:cubicBezTo>
                  <a:pt x="2625194" y="1588707"/>
                  <a:pt x="2625956" y="1590104"/>
                  <a:pt x="2627099" y="1591183"/>
                </a:cubicBezTo>
                <a:cubicBezTo>
                  <a:pt x="2628179" y="1592326"/>
                  <a:pt x="2629575" y="1593024"/>
                  <a:pt x="2631163" y="1593342"/>
                </a:cubicBezTo>
                <a:cubicBezTo>
                  <a:pt x="2632750" y="1593660"/>
                  <a:pt x="2634274" y="1593469"/>
                  <a:pt x="2635735" y="1592898"/>
                </a:cubicBezTo>
                <a:cubicBezTo>
                  <a:pt x="2637132" y="1592326"/>
                  <a:pt x="2638402" y="1591310"/>
                  <a:pt x="2639355" y="1589977"/>
                </a:cubicBezTo>
                <a:cubicBezTo>
                  <a:pt x="2640117" y="1588707"/>
                  <a:pt x="2640624" y="1587183"/>
                  <a:pt x="2640624" y="1585595"/>
                </a:cubicBezTo>
                <a:cubicBezTo>
                  <a:pt x="2640624" y="1583499"/>
                  <a:pt x="2639862" y="1581468"/>
                  <a:pt x="2638275" y="1580007"/>
                </a:cubicBezTo>
                <a:cubicBezTo>
                  <a:pt x="2636878" y="1578546"/>
                  <a:pt x="2634846" y="1577721"/>
                  <a:pt x="2632814" y="1577721"/>
                </a:cubicBezTo>
                <a:close/>
                <a:moveTo>
                  <a:pt x="2638148" y="1208850"/>
                </a:moveTo>
                <a:cubicBezTo>
                  <a:pt x="2637513" y="1208088"/>
                  <a:pt x="2636560" y="1207516"/>
                  <a:pt x="2635672" y="1207135"/>
                </a:cubicBezTo>
                <a:cubicBezTo>
                  <a:pt x="2634719" y="1206754"/>
                  <a:pt x="2633639" y="1206500"/>
                  <a:pt x="2632687" y="1206500"/>
                </a:cubicBezTo>
                <a:cubicBezTo>
                  <a:pt x="2631099" y="1206500"/>
                  <a:pt x="2629575" y="1206945"/>
                  <a:pt x="2628306" y="1207834"/>
                </a:cubicBezTo>
                <a:cubicBezTo>
                  <a:pt x="2627035" y="1208723"/>
                  <a:pt x="2625956" y="1209929"/>
                  <a:pt x="2625321" y="1211390"/>
                </a:cubicBezTo>
                <a:cubicBezTo>
                  <a:pt x="2624876" y="1212850"/>
                  <a:pt x="2624686" y="1214438"/>
                  <a:pt x="2624876" y="1215962"/>
                </a:cubicBezTo>
                <a:cubicBezTo>
                  <a:pt x="2625194" y="1217486"/>
                  <a:pt x="2625956" y="1218883"/>
                  <a:pt x="2627099" y="1220026"/>
                </a:cubicBezTo>
                <a:cubicBezTo>
                  <a:pt x="2628179" y="1221105"/>
                  <a:pt x="2629575" y="1221867"/>
                  <a:pt x="2631163" y="1222185"/>
                </a:cubicBezTo>
                <a:cubicBezTo>
                  <a:pt x="2632750" y="1222502"/>
                  <a:pt x="2634274" y="1222312"/>
                  <a:pt x="2635735" y="1221740"/>
                </a:cubicBezTo>
                <a:cubicBezTo>
                  <a:pt x="2637132" y="1221169"/>
                  <a:pt x="2638402" y="1220153"/>
                  <a:pt x="2639355" y="1218819"/>
                </a:cubicBezTo>
                <a:cubicBezTo>
                  <a:pt x="2640117" y="1217549"/>
                  <a:pt x="2640624" y="1216025"/>
                  <a:pt x="2640624" y="1214438"/>
                </a:cubicBezTo>
                <a:cubicBezTo>
                  <a:pt x="2640624" y="1213358"/>
                  <a:pt x="2640498" y="1212342"/>
                  <a:pt x="2639989" y="1211390"/>
                </a:cubicBezTo>
                <a:cubicBezTo>
                  <a:pt x="2639672" y="1210437"/>
                  <a:pt x="2639037" y="1209548"/>
                  <a:pt x="2638275" y="1208850"/>
                </a:cubicBezTo>
                <a:close/>
                <a:moveTo>
                  <a:pt x="2638148" y="1765618"/>
                </a:moveTo>
                <a:cubicBezTo>
                  <a:pt x="2637513" y="1764856"/>
                  <a:pt x="2636560" y="1764284"/>
                  <a:pt x="2635672" y="1763903"/>
                </a:cubicBezTo>
                <a:cubicBezTo>
                  <a:pt x="2634719" y="1763522"/>
                  <a:pt x="2633639" y="1763268"/>
                  <a:pt x="2632687" y="1763268"/>
                </a:cubicBezTo>
                <a:cubicBezTo>
                  <a:pt x="2631099" y="1763268"/>
                  <a:pt x="2629575" y="1763713"/>
                  <a:pt x="2628306" y="1764602"/>
                </a:cubicBezTo>
                <a:cubicBezTo>
                  <a:pt x="2627035" y="1765491"/>
                  <a:pt x="2625956" y="1766697"/>
                  <a:pt x="2625321" y="1768158"/>
                </a:cubicBezTo>
                <a:cubicBezTo>
                  <a:pt x="2624876" y="1769618"/>
                  <a:pt x="2624686" y="1771206"/>
                  <a:pt x="2624876" y="1772730"/>
                </a:cubicBezTo>
                <a:cubicBezTo>
                  <a:pt x="2625194" y="1774254"/>
                  <a:pt x="2625956" y="1775651"/>
                  <a:pt x="2627099" y="1776793"/>
                </a:cubicBezTo>
                <a:cubicBezTo>
                  <a:pt x="2628179" y="1777873"/>
                  <a:pt x="2629575" y="1778635"/>
                  <a:pt x="2631163" y="1778952"/>
                </a:cubicBezTo>
                <a:cubicBezTo>
                  <a:pt x="2632750" y="1779270"/>
                  <a:pt x="2634274" y="1779080"/>
                  <a:pt x="2635735" y="1778508"/>
                </a:cubicBezTo>
                <a:cubicBezTo>
                  <a:pt x="2637132" y="1777937"/>
                  <a:pt x="2638402" y="1776921"/>
                  <a:pt x="2639355" y="1775587"/>
                </a:cubicBezTo>
                <a:cubicBezTo>
                  <a:pt x="2640117" y="1774254"/>
                  <a:pt x="2640624" y="1772793"/>
                  <a:pt x="2640624" y="1771206"/>
                </a:cubicBezTo>
                <a:cubicBezTo>
                  <a:pt x="2640624" y="1770190"/>
                  <a:pt x="2640498" y="1769174"/>
                  <a:pt x="2639989" y="1768221"/>
                </a:cubicBezTo>
                <a:cubicBezTo>
                  <a:pt x="2639672" y="1767268"/>
                  <a:pt x="2639037" y="1766380"/>
                  <a:pt x="2638275" y="1765681"/>
                </a:cubicBezTo>
                <a:close/>
                <a:moveTo>
                  <a:pt x="2638148" y="1023303"/>
                </a:moveTo>
                <a:cubicBezTo>
                  <a:pt x="2637513" y="1022604"/>
                  <a:pt x="2636560" y="1022033"/>
                  <a:pt x="2635672" y="1021588"/>
                </a:cubicBezTo>
                <a:cubicBezTo>
                  <a:pt x="2634719" y="1021207"/>
                  <a:pt x="2633639" y="1021017"/>
                  <a:pt x="2632687" y="1021017"/>
                </a:cubicBezTo>
                <a:cubicBezTo>
                  <a:pt x="2631099" y="1021017"/>
                  <a:pt x="2629575" y="1021461"/>
                  <a:pt x="2628306" y="1022350"/>
                </a:cubicBezTo>
                <a:cubicBezTo>
                  <a:pt x="2627035" y="1023239"/>
                  <a:pt x="2625956" y="1024445"/>
                  <a:pt x="2625321" y="1025906"/>
                </a:cubicBezTo>
                <a:cubicBezTo>
                  <a:pt x="2624876" y="1027367"/>
                  <a:pt x="2624686" y="1028954"/>
                  <a:pt x="2624876" y="1030478"/>
                </a:cubicBezTo>
                <a:cubicBezTo>
                  <a:pt x="2625194" y="1032002"/>
                  <a:pt x="2625956" y="1033399"/>
                  <a:pt x="2627099" y="1034479"/>
                </a:cubicBezTo>
                <a:cubicBezTo>
                  <a:pt x="2628179" y="1035622"/>
                  <a:pt x="2629575" y="1036320"/>
                  <a:pt x="2631163" y="1036638"/>
                </a:cubicBezTo>
                <a:cubicBezTo>
                  <a:pt x="2632750" y="1036955"/>
                  <a:pt x="2634274" y="1036765"/>
                  <a:pt x="2635735" y="1036193"/>
                </a:cubicBezTo>
                <a:cubicBezTo>
                  <a:pt x="2637132" y="1035622"/>
                  <a:pt x="2638402" y="1034606"/>
                  <a:pt x="2639355" y="1033272"/>
                </a:cubicBezTo>
                <a:cubicBezTo>
                  <a:pt x="2640117" y="1032002"/>
                  <a:pt x="2640624" y="1030478"/>
                  <a:pt x="2640624" y="1028891"/>
                </a:cubicBezTo>
                <a:cubicBezTo>
                  <a:pt x="2640624" y="1027875"/>
                  <a:pt x="2640498" y="1026859"/>
                  <a:pt x="2639989" y="1025906"/>
                </a:cubicBezTo>
                <a:cubicBezTo>
                  <a:pt x="2639672" y="1024954"/>
                  <a:pt x="2639037" y="1024065"/>
                  <a:pt x="2638275" y="1023366"/>
                </a:cubicBezTo>
                <a:close/>
                <a:moveTo>
                  <a:pt x="2691742" y="373761"/>
                </a:moveTo>
                <a:cubicBezTo>
                  <a:pt x="2690980" y="373063"/>
                  <a:pt x="2690155" y="372491"/>
                  <a:pt x="2689265" y="372047"/>
                </a:cubicBezTo>
                <a:cubicBezTo>
                  <a:pt x="2688313" y="371666"/>
                  <a:pt x="2687234" y="371475"/>
                  <a:pt x="2686154" y="371475"/>
                </a:cubicBezTo>
                <a:cubicBezTo>
                  <a:pt x="2684567" y="371475"/>
                  <a:pt x="2683170" y="371920"/>
                  <a:pt x="2681899" y="372809"/>
                </a:cubicBezTo>
                <a:cubicBezTo>
                  <a:pt x="2680502" y="373697"/>
                  <a:pt x="2679550" y="374904"/>
                  <a:pt x="2678915" y="376365"/>
                </a:cubicBezTo>
                <a:cubicBezTo>
                  <a:pt x="2678280" y="377761"/>
                  <a:pt x="2678153" y="379413"/>
                  <a:pt x="2678471" y="380936"/>
                </a:cubicBezTo>
                <a:cubicBezTo>
                  <a:pt x="2678788" y="382461"/>
                  <a:pt x="2679550" y="383858"/>
                  <a:pt x="2680693" y="385000"/>
                </a:cubicBezTo>
                <a:cubicBezTo>
                  <a:pt x="2681773" y="386080"/>
                  <a:pt x="2683170" y="386842"/>
                  <a:pt x="2684757" y="387160"/>
                </a:cubicBezTo>
                <a:cubicBezTo>
                  <a:pt x="2686154" y="387477"/>
                  <a:pt x="2687742" y="387286"/>
                  <a:pt x="2689329" y="386715"/>
                </a:cubicBezTo>
                <a:cubicBezTo>
                  <a:pt x="2690726" y="386143"/>
                  <a:pt x="2691996" y="385128"/>
                  <a:pt x="2692758" y="383794"/>
                </a:cubicBezTo>
                <a:cubicBezTo>
                  <a:pt x="2693710" y="382524"/>
                  <a:pt x="2694155" y="381000"/>
                  <a:pt x="2694155" y="379413"/>
                </a:cubicBezTo>
                <a:cubicBezTo>
                  <a:pt x="2694155" y="378397"/>
                  <a:pt x="2693837" y="377381"/>
                  <a:pt x="2693520" y="376428"/>
                </a:cubicBezTo>
                <a:cubicBezTo>
                  <a:pt x="2693075" y="375475"/>
                  <a:pt x="2692568" y="374586"/>
                  <a:pt x="2691806" y="373888"/>
                </a:cubicBezTo>
                <a:close/>
                <a:moveTo>
                  <a:pt x="2691742" y="744919"/>
                </a:moveTo>
                <a:cubicBezTo>
                  <a:pt x="2690980" y="744156"/>
                  <a:pt x="2690155" y="743585"/>
                  <a:pt x="2689265" y="743204"/>
                </a:cubicBezTo>
                <a:cubicBezTo>
                  <a:pt x="2688313" y="742823"/>
                  <a:pt x="2687234" y="742633"/>
                  <a:pt x="2686154" y="742633"/>
                </a:cubicBezTo>
                <a:cubicBezTo>
                  <a:pt x="2684567" y="742633"/>
                  <a:pt x="2683170" y="743077"/>
                  <a:pt x="2681773" y="743966"/>
                </a:cubicBezTo>
                <a:cubicBezTo>
                  <a:pt x="2680502" y="744855"/>
                  <a:pt x="2679550" y="746062"/>
                  <a:pt x="2678979" y="747522"/>
                </a:cubicBezTo>
                <a:cubicBezTo>
                  <a:pt x="2678344" y="748983"/>
                  <a:pt x="2678217" y="750570"/>
                  <a:pt x="2678534" y="752094"/>
                </a:cubicBezTo>
                <a:cubicBezTo>
                  <a:pt x="2678851" y="753618"/>
                  <a:pt x="2679613" y="755015"/>
                  <a:pt x="2680757" y="756158"/>
                </a:cubicBezTo>
                <a:cubicBezTo>
                  <a:pt x="2681836" y="757238"/>
                  <a:pt x="2683233" y="758000"/>
                  <a:pt x="2684821" y="758317"/>
                </a:cubicBezTo>
                <a:cubicBezTo>
                  <a:pt x="2686218" y="758634"/>
                  <a:pt x="2687805" y="758444"/>
                  <a:pt x="2689393" y="757873"/>
                </a:cubicBezTo>
                <a:cubicBezTo>
                  <a:pt x="2690789" y="757301"/>
                  <a:pt x="2692060" y="756285"/>
                  <a:pt x="2692822" y="754952"/>
                </a:cubicBezTo>
                <a:cubicBezTo>
                  <a:pt x="2693774" y="753681"/>
                  <a:pt x="2694219" y="752158"/>
                  <a:pt x="2694219" y="750570"/>
                </a:cubicBezTo>
                <a:cubicBezTo>
                  <a:pt x="2694219" y="749491"/>
                  <a:pt x="2693901" y="748475"/>
                  <a:pt x="2693584" y="747522"/>
                </a:cubicBezTo>
                <a:cubicBezTo>
                  <a:pt x="2693139" y="746570"/>
                  <a:pt x="2692631" y="745681"/>
                  <a:pt x="2691869" y="744982"/>
                </a:cubicBezTo>
                <a:close/>
                <a:moveTo>
                  <a:pt x="2686090" y="557022"/>
                </a:moveTo>
                <a:cubicBezTo>
                  <a:pt x="2684503" y="557022"/>
                  <a:pt x="2683106" y="557467"/>
                  <a:pt x="2681709" y="558356"/>
                </a:cubicBezTo>
                <a:cubicBezTo>
                  <a:pt x="2680439" y="559245"/>
                  <a:pt x="2679486" y="560451"/>
                  <a:pt x="2678915" y="561912"/>
                </a:cubicBezTo>
                <a:cubicBezTo>
                  <a:pt x="2678280" y="563372"/>
                  <a:pt x="2678153" y="564960"/>
                  <a:pt x="2678471" y="566484"/>
                </a:cubicBezTo>
                <a:cubicBezTo>
                  <a:pt x="2678788" y="568008"/>
                  <a:pt x="2679550" y="569405"/>
                  <a:pt x="2680693" y="570548"/>
                </a:cubicBezTo>
                <a:cubicBezTo>
                  <a:pt x="2681773" y="571627"/>
                  <a:pt x="2683170" y="572389"/>
                  <a:pt x="2684757" y="572707"/>
                </a:cubicBezTo>
                <a:cubicBezTo>
                  <a:pt x="2686154" y="573024"/>
                  <a:pt x="2687869" y="572834"/>
                  <a:pt x="2689329" y="572262"/>
                </a:cubicBezTo>
                <a:cubicBezTo>
                  <a:pt x="2690726" y="571691"/>
                  <a:pt x="2691996" y="570675"/>
                  <a:pt x="2692758" y="569341"/>
                </a:cubicBezTo>
                <a:cubicBezTo>
                  <a:pt x="2693710" y="568071"/>
                  <a:pt x="2694155" y="566547"/>
                  <a:pt x="2694155" y="564960"/>
                </a:cubicBezTo>
                <a:cubicBezTo>
                  <a:pt x="2694155" y="562864"/>
                  <a:pt x="2693202" y="560896"/>
                  <a:pt x="2691806" y="559372"/>
                </a:cubicBezTo>
                <a:cubicBezTo>
                  <a:pt x="2690409" y="557911"/>
                  <a:pt x="2688376" y="557086"/>
                  <a:pt x="2686154" y="557086"/>
                </a:cubicBezTo>
                <a:close/>
                <a:moveTo>
                  <a:pt x="2691742" y="188151"/>
                </a:moveTo>
                <a:cubicBezTo>
                  <a:pt x="2690980" y="187389"/>
                  <a:pt x="2690155" y="186817"/>
                  <a:pt x="2689265" y="186436"/>
                </a:cubicBezTo>
                <a:cubicBezTo>
                  <a:pt x="2688313" y="186055"/>
                  <a:pt x="2687234" y="185865"/>
                  <a:pt x="2686154" y="185865"/>
                </a:cubicBezTo>
                <a:cubicBezTo>
                  <a:pt x="2684567" y="185865"/>
                  <a:pt x="2683170" y="186309"/>
                  <a:pt x="2681899" y="187198"/>
                </a:cubicBezTo>
                <a:cubicBezTo>
                  <a:pt x="2680502" y="188087"/>
                  <a:pt x="2679550" y="189294"/>
                  <a:pt x="2678915" y="190754"/>
                </a:cubicBezTo>
                <a:cubicBezTo>
                  <a:pt x="2678280" y="192215"/>
                  <a:pt x="2678153" y="193802"/>
                  <a:pt x="2678471" y="195326"/>
                </a:cubicBezTo>
                <a:cubicBezTo>
                  <a:pt x="2678788" y="196850"/>
                  <a:pt x="2679550" y="198247"/>
                  <a:pt x="2680693" y="199326"/>
                </a:cubicBezTo>
                <a:cubicBezTo>
                  <a:pt x="2681773" y="200406"/>
                  <a:pt x="2683170" y="201168"/>
                  <a:pt x="2684757" y="201485"/>
                </a:cubicBezTo>
                <a:cubicBezTo>
                  <a:pt x="2686154" y="201803"/>
                  <a:pt x="2687742" y="201613"/>
                  <a:pt x="2689329" y="201041"/>
                </a:cubicBezTo>
                <a:cubicBezTo>
                  <a:pt x="2690726" y="200469"/>
                  <a:pt x="2691996" y="199454"/>
                  <a:pt x="2692758" y="198120"/>
                </a:cubicBezTo>
                <a:cubicBezTo>
                  <a:pt x="2693710" y="196787"/>
                  <a:pt x="2694155" y="195326"/>
                  <a:pt x="2694155" y="193739"/>
                </a:cubicBezTo>
                <a:cubicBezTo>
                  <a:pt x="2694155" y="192723"/>
                  <a:pt x="2693837" y="191643"/>
                  <a:pt x="2693520" y="190691"/>
                </a:cubicBezTo>
                <a:cubicBezTo>
                  <a:pt x="2693075" y="189738"/>
                  <a:pt x="2692568" y="188849"/>
                  <a:pt x="2691806" y="188151"/>
                </a:cubicBezTo>
                <a:close/>
                <a:moveTo>
                  <a:pt x="2686090" y="1856042"/>
                </a:moveTo>
                <a:cubicBezTo>
                  <a:pt x="2684503" y="1856042"/>
                  <a:pt x="2683106" y="1856486"/>
                  <a:pt x="2681709" y="1857375"/>
                </a:cubicBezTo>
                <a:cubicBezTo>
                  <a:pt x="2680439" y="1858264"/>
                  <a:pt x="2679486" y="1859471"/>
                  <a:pt x="2678915" y="1860931"/>
                </a:cubicBezTo>
                <a:cubicBezTo>
                  <a:pt x="2678280" y="1862392"/>
                  <a:pt x="2678153" y="1863979"/>
                  <a:pt x="2678471" y="1865503"/>
                </a:cubicBezTo>
                <a:cubicBezTo>
                  <a:pt x="2678788" y="1867027"/>
                  <a:pt x="2679550" y="1868424"/>
                  <a:pt x="2680693" y="1869567"/>
                </a:cubicBezTo>
                <a:cubicBezTo>
                  <a:pt x="2681773" y="1870646"/>
                  <a:pt x="2683170" y="1871409"/>
                  <a:pt x="2684757" y="1871726"/>
                </a:cubicBezTo>
                <a:cubicBezTo>
                  <a:pt x="2686154" y="1872043"/>
                  <a:pt x="2687869" y="1871853"/>
                  <a:pt x="2689329" y="1871282"/>
                </a:cubicBezTo>
                <a:cubicBezTo>
                  <a:pt x="2690726" y="1870710"/>
                  <a:pt x="2691996" y="1869694"/>
                  <a:pt x="2692758" y="1868361"/>
                </a:cubicBezTo>
                <a:cubicBezTo>
                  <a:pt x="2693710" y="1867091"/>
                  <a:pt x="2694155" y="1865567"/>
                  <a:pt x="2694155" y="1863979"/>
                </a:cubicBezTo>
                <a:cubicBezTo>
                  <a:pt x="2694155" y="1861884"/>
                  <a:pt x="2693202" y="1859915"/>
                  <a:pt x="2691806" y="1858391"/>
                </a:cubicBezTo>
                <a:cubicBezTo>
                  <a:pt x="2690409" y="1856931"/>
                  <a:pt x="2688376" y="1856042"/>
                  <a:pt x="2686154" y="1856042"/>
                </a:cubicBezTo>
                <a:close/>
                <a:moveTo>
                  <a:pt x="2686090" y="254"/>
                </a:moveTo>
                <a:cubicBezTo>
                  <a:pt x="2684503" y="254"/>
                  <a:pt x="2683106" y="698"/>
                  <a:pt x="2681709" y="1588"/>
                </a:cubicBezTo>
                <a:cubicBezTo>
                  <a:pt x="2680439" y="2477"/>
                  <a:pt x="2679486" y="3683"/>
                  <a:pt x="2678915" y="5144"/>
                </a:cubicBezTo>
                <a:cubicBezTo>
                  <a:pt x="2678280" y="6540"/>
                  <a:pt x="2678153" y="8192"/>
                  <a:pt x="2678471" y="9715"/>
                </a:cubicBezTo>
                <a:cubicBezTo>
                  <a:pt x="2678788" y="11239"/>
                  <a:pt x="2679550" y="12636"/>
                  <a:pt x="2680693" y="13780"/>
                </a:cubicBezTo>
                <a:cubicBezTo>
                  <a:pt x="2681773" y="14859"/>
                  <a:pt x="2683170" y="15621"/>
                  <a:pt x="2684757" y="15939"/>
                </a:cubicBezTo>
                <a:cubicBezTo>
                  <a:pt x="2686154" y="16256"/>
                  <a:pt x="2687869" y="16065"/>
                  <a:pt x="2689329" y="15494"/>
                </a:cubicBezTo>
                <a:cubicBezTo>
                  <a:pt x="2690726" y="14923"/>
                  <a:pt x="2691996" y="13906"/>
                  <a:pt x="2692758" y="12573"/>
                </a:cubicBezTo>
                <a:cubicBezTo>
                  <a:pt x="2693710" y="11303"/>
                  <a:pt x="2694155" y="9779"/>
                  <a:pt x="2694155" y="8192"/>
                </a:cubicBezTo>
                <a:cubicBezTo>
                  <a:pt x="2694155" y="6096"/>
                  <a:pt x="2693202" y="4127"/>
                  <a:pt x="2691806" y="2603"/>
                </a:cubicBezTo>
                <a:cubicBezTo>
                  <a:pt x="2690409" y="1143"/>
                  <a:pt x="2688376" y="318"/>
                  <a:pt x="2686154" y="318"/>
                </a:cubicBezTo>
                <a:close/>
                <a:moveTo>
                  <a:pt x="2691742" y="1487170"/>
                </a:moveTo>
                <a:cubicBezTo>
                  <a:pt x="2690980" y="1486472"/>
                  <a:pt x="2690155" y="1485837"/>
                  <a:pt x="2689265" y="1485456"/>
                </a:cubicBezTo>
                <a:cubicBezTo>
                  <a:pt x="2688313" y="1485075"/>
                  <a:pt x="2687234" y="1484884"/>
                  <a:pt x="2686154" y="1484884"/>
                </a:cubicBezTo>
                <a:cubicBezTo>
                  <a:pt x="2684567" y="1484884"/>
                  <a:pt x="2683170" y="1485329"/>
                  <a:pt x="2681899" y="1486218"/>
                </a:cubicBezTo>
                <a:cubicBezTo>
                  <a:pt x="2680502" y="1487107"/>
                  <a:pt x="2679550" y="1488313"/>
                  <a:pt x="2678915" y="1489774"/>
                </a:cubicBezTo>
                <a:cubicBezTo>
                  <a:pt x="2678280" y="1491234"/>
                  <a:pt x="2678153" y="1492822"/>
                  <a:pt x="2678471" y="1494346"/>
                </a:cubicBezTo>
                <a:cubicBezTo>
                  <a:pt x="2678788" y="1495870"/>
                  <a:pt x="2679550" y="1497267"/>
                  <a:pt x="2680693" y="1498346"/>
                </a:cubicBezTo>
                <a:cubicBezTo>
                  <a:pt x="2681773" y="1499489"/>
                  <a:pt x="2683170" y="1500188"/>
                  <a:pt x="2684757" y="1500505"/>
                </a:cubicBezTo>
                <a:cubicBezTo>
                  <a:pt x="2686154" y="1500823"/>
                  <a:pt x="2687742" y="1500632"/>
                  <a:pt x="2689329" y="1500061"/>
                </a:cubicBezTo>
                <a:cubicBezTo>
                  <a:pt x="2690726" y="1499489"/>
                  <a:pt x="2691996" y="1498473"/>
                  <a:pt x="2692758" y="1497140"/>
                </a:cubicBezTo>
                <a:cubicBezTo>
                  <a:pt x="2693710" y="1495870"/>
                  <a:pt x="2694155" y="1494346"/>
                  <a:pt x="2694155" y="1492758"/>
                </a:cubicBezTo>
                <a:cubicBezTo>
                  <a:pt x="2694155" y="1491742"/>
                  <a:pt x="2693837" y="1490726"/>
                  <a:pt x="2693520" y="1489710"/>
                </a:cubicBezTo>
                <a:cubicBezTo>
                  <a:pt x="2693075" y="1488758"/>
                  <a:pt x="2692568" y="1487869"/>
                  <a:pt x="2691806" y="1487170"/>
                </a:cubicBezTo>
                <a:close/>
                <a:moveTo>
                  <a:pt x="2686090" y="1670431"/>
                </a:moveTo>
                <a:cubicBezTo>
                  <a:pt x="2684503" y="1670431"/>
                  <a:pt x="2683106" y="1670876"/>
                  <a:pt x="2681709" y="1671765"/>
                </a:cubicBezTo>
                <a:cubicBezTo>
                  <a:pt x="2680439" y="1672654"/>
                  <a:pt x="2679486" y="1673860"/>
                  <a:pt x="2678915" y="1675321"/>
                </a:cubicBezTo>
                <a:cubicBezTo>
                  <a:pt x="2678280" y="1676781"/>
                  <a:pt x="2678153" y="1678368"/>
                  <a:pt x="2678471" y="1679893"/>
                </a:cubicBezTo>
                <a:cubicBezTo>
                  <a:pt x="2678788" y="1681417"/>
                  <a:pt x="2679550" y="1682814"/>
                  <a:pt x="2680693" y="1683893"/>
                </a:cubicBezTo>
                <a:cubicBezTo>
                  <a:pt x="2681773" y="1685036"/>
                  <a:pt x="2683170" y="1685735"/>
                  <a:pt x="2684757" y="1686052"/>
                </a:cubicBezTo>
                <a:cubicBezTo>
                  <a:pt x="2686154" y="1686370"/>
                  <a:pt x="2687869" y="1686179"/>
                  <a:pt x="2689329" y="1685608"/>
                </a:cubicBezTo>
                <a:cubicBezTo>
                  <a:pt x="2690726" y="1685036"/>
                  <a:pt x="2691996" y="1684020"/>
                  <a:pt x="2692758" y="1682687"/>
                </a:cubicBezTo>
                <a:cubicBezTo>
                  <a:pt x="2693710" y="1681353"/>
                  <a:pt x="2694155" y="1679893"/>
                  <a:pt x="2694155" y="1678305"/>
                </a:cubicBezTo>
                <a:cubicBezTo>
                  <a:pt x="2694155" y="1676210"/>
                  <a:pt x="2693202" y="1674241"/>
                  <a:pt x="2691806" y="1672717"/>
                </a:cubicBezTo>
                <a:cubicBezTo>
                  <a:pt x="2690409" y="1671257"/>
                  <a:pt x="2688376" y="1670431"/>
                  <a:pt x="2686154" y="1670431"/>
                </a:cubicBezTo>
                <a:close/>
                <a:moveTo>
                  <a:pt x="2691742" y="1301560"/>
                </a:moveTo>
                <a:cubicBezTo>
                  <a:pt x="2690980" y="1300798"/>
                  <a:pt x="2690155" y="1300226"/>
                  <a:pt x="2689265" y="1299845"/>
                </a:cubicBezTo>
                <a:cubicBezTo>
                  <a:pt x="2688313" y="1299464"/>
                  <a:pt x="2687234" y="1299210"/>
                  <a:pt x="2686154" y="1299210"/>
                </a:cubicBezTo>
                <a:cubicBezTo>
                  <a:pt x="2684567" y="1299210"/>
                  <a:pt x="2683170" y="1299655"/>
                  <a:pt x="2681773" y="1300544"/>
                </a:cubicBezTo>
                <a:cubicBezTo>
                  <a:pt x="2680502" y="1301433"/>
                  <a:pt x="2679550" y="1302639"/>
                  <a:pt x="2678979" y="1304100"/>
                </a:cubicBezTo>
                <a:cubicBezTo>
                  <a:pt x="2678344" y="1305560"/>
                  <a:pt x="2678217" y="1307148"/>
                  <a:pt x="2678534" y="1308672"/>
                </a:cubicBezTo>
                <a:cubicBezTo>
                  <a:pt x="2678851" y="1310196"/>
                  <a:pt x="2679613" y="1311593"/>
                  <a:pt x="2680757" y="1312736"/>
                </a:cubicBezTo>
                <a:cubicBezTo>
                  <a:pt x="2681836" y="1313815"/>
                  <a:pt x="2683233" y="1314577"/>
                  <a:pt x="2684821" y="1314895"/>
                </a:cubicBezTo>
                <a:cubicBezTo>
                  <a:pt x="2686218" y="1315212"/>
                  <a:pt x="2687805" y="1315022"/>
                  <a:pt x="2689393" y="1314450"/>
                </a:cubicBezTo>
                <a:cubicBezTo>
                  <a:pt x="2690789" y="1313879"/>
                  <a:pt x="2692060" y="1312863"/>
                  <a:pt x="2692822" y="1311529"/>
                </a:cubicBezTo>
                <a:cubicBezTo>
                  <a:pt x="2693774" y="1310259"/>
                  <a:pt x="2694219" y="1308735"/>
                  <a:pt x="2694219" y="1307148"/>
                </a:cubicBezTo>
                <a:cubicBezTo>
                  <a:pt x="2694219" y="1306132"/>
                  <a:pt x="2693901" y="1305116"/>
                  <a:pt x="2693584" y="1304163"/>
                </a:cubicBezTo>
                <a:cubicBezTo>
                  <a:pt x="2693139" y="1303211"/>
                  <a:pt x="2692631" y="1302322"/>
                  <a:pt x="2691869" y="1301623"/>
                </a:cubicBezTo>
                <a:close/>
                <a:moveTo>
                  <a:pt x="2691742" y="930402"/>
                </a:moveTo>
                <a:cubicBezTo>
                  <a:pt x="2690980" y="929704"/>
                  <a:pt x="2690155" y="929132"/>
                  <a:pt x="2689265" y="928688"/>
                </a:cubicBezTo>
                <a:cubicBezTo>
                  <a:pt x="2688313" y="928306"/>
                  <a:pt x="2687234" y="928116"/>
                  <a:pt x="2686154" y="928116"/>
                </a:cubicBezTo>
                <a:cubicBezTo>
                  <a:pt x="2684567" y="928116"/>
                  <a:pt x="2683170" y="928561"/>
                  <a:pt x="2681899" y="929450"/>
                </a:cubicBezTo>
                <a:cubicBezTo>
                  <a:pt x="2680502" y="930339"/>
                  <a:pt x="2679550" y="931545"/>
                  <a:pt x="2678915" y="933006"/>
                </a:cubicBezTo>
                <a:cubicBezTo>
                  <a:pt x="2678280" y="934466"/>
                  <a:pt x="2678153" y="936054"/>
                  <a:pt x="2678471" y="937578"/>
                </a:cubicBezTo>
                <a:cubicBezTo>
                  <a:pt x="2678788" y="939102"/>
                  <a:pt x="2679550" y="940499"/>
                  <a:pt x="2680693" y="941578"/>
                </a:cubicBezTo>
                <a:cubicBezTo>
                  <a:pt x="2681773" y="942721"/>
                  <a:pt x="2683170" y="943420"/>
                  <a:pt x="2684757" y="943737"/>
                </a:cubicBezTo>
                <a:cubicBezTo>
                  <a:pt x="2686154" y="944055"/>
                  <a:pt x="2687742" y="943864"/>
                  <a:pt x="2689329" y="943292"/>
                </a:cubicBezTo>
                <a:cubicBezTo>
                  <a:pt x="2690726" y="942721"/>
                  <a:pt x="2691996" y="941705"/>
                  <a:pt x="2692758" y="940372"/>
                </a:cubicBezTo>
                <a:cubicBezTo>
                  <a:pt x="2693710" y="939102"/>
                  <a:pt x="2694155" y="937578"/>
                  <a:pt x="2694155" y="935990"/>
                </a:cubicBezTo>
                <a:cubicBezTo>
                  <a:pt x="2694155" y="934974"/>
                  <a:pt x="2693837" y="933958"/>
                  <a:pt x="2693520" y="933006"/>
                </a:cubicBezTo>
                <a:cubicBezTo>
                  <a:pt x="2693075" y="932053"/>
                  <a:pt x="2692568" y="931164"/>
                  <a:pt x="2691806" y="930466"/>
                </a:cubicBezTo>
                <a:close/>
                <a:moveTo>
                  <a:pt x="2686090" y="1113663"/>
                </a:moveTo>
                <a:cubicBezTo>
                  <a:pt x="2684503" y="1113663"/>
                  <a:pt x="2683106" y="1114108"/>
                  <a:pt x="2681709" y="1114997"/>
                </a:cubicBezTo>
                <a:cubicBezTo>
                  <a:pt x="2680439" y="1115886"/>
                  <a:pt x="2679486" y="1117092"/>
                  <a:pt x="2678915" y="1118553"/>
                </a:cubicBezTo>
                <a:cubicBezTo>
                  <a:pt x="2678280" y="1120013"/>
                  <a:pt x="2678153" y="1121601"/>
                  <a:pt x="2678471" y="1123125"/>
                </a:cubicBezTo>
                <a:cubicBezTo>
                  <a:pt x="2678788" y="1124649"/>
                  <a:pt x="2679550" y="1126046"/>
                  <a:pt x="2680693" y="1127125"/>
                </a:cubicBezTo>
                <a:cubicBezTo>
                  <a:pt x="2681773" y="1128268"/>
                  <a:pt x="2683170" y="1128967"/>
                  <a:pt x="2684757" y="1129284"/>
                </a:cubicBezTo>
                <a:cubicBezTo>
                  <a:pt x="2686154" y="1129602"/>
                  <a:pt x="2687869" y="1129411"/>
                  <a:pt x="2689329" y="1128840"/>
                </a:cubicBezTo>
                <a:cubicBezTo>
                  <a:pt x="2690726" y="1128268"/>
                  <a:pt x="2691996" y="1127252"/>
                  <a:pt x="2692758" y="1125919"/>
                </a:cubicBezTo>
                <a:cubicBezTo>
                  <a:pt x="2693710" y="1124649"/>
                  <a:pt x="2694155" y="1123125"/>
                  <a:pt x="2694155" y="1121537"/>
                </a:cubicBezTo>
                <a:cubicBezTo>
                  <a:pt x="2694155" y="1119442"/>
                  <a:pt x="2693202" y="1117410"/>
                  <a:pt x="2691806" y="1115949"/>
                </a:cubicBezTo>
                <a:cubicBezTo>
                  <a:pt x="2690409" y="1114489"/>
                  <a:pt x="2688376" y="1113663"/>
                  <a:pt x="2686154" y="1113663"/>
                </a:cubicBezTo>
                <a:close/>
                <a:moveTo>
                  <a:pt x="2584618" y="188087"/>
                </a:moveTo>
                <a:cubicBezTo>
                  <a:pt x="2583856" y="187325"/>
                  <a:pt x="2582903" y="186754"/>
                  <a:pt x="2581950" y="186373"/>
                </a:cubicBezTo>
                <a:cubicBezTo>
                  <a:pt x="2580998" y="185992"/>
                  <a:pt x="2580046" y="185801"/>
                  <a:pt x="2578966" y="185801"/>
                </a:cubicBezTo>
                <a:cubicBezTo>
                  <a:pt x="2577379" y="185801"/>
                  <a:pt x="2575855" y="186246"/>
                  <a:pt x="2574585" y="187135"/>
                </a:cubicBezTo>
                <a:cubicBezTo>
                  <a:pt x="2573314" y="188024"/>
                  <a:pt x="2572235" y="189230"/>
                  <a:pt x="2571790" y="190691"/>
                </a:cubicBezTo>
                <a:cubicBezTo>
                  <a:pt x="2571156" y="192151"/>
                  <a:pt x="2571029" y="193739"/>
                  <a:pt x="2571346" y="195263"/>
                </a:cubicBezTo>
                <a:cubicBezTo>
                  <a:pt x="2571663" y="196787"/>
                  <a:pt x="2572425" y="198183"/>
                  <a:pt x="2573569" y="199263"/>
                </a:cubicBezTo>
                <a:cubicBezTo>
                  <a:pt x="2574648" y="200342"/>
                  <a:pt x="2576109" y="201105"/>
                  <a:pt x="2577506" y="201422"/>
                </a:cubicBezTo>
                <a:cubicBezTo>
                  <a:pt x="2579093" y="201740"/>
                  <a:pt x="2580617" y="201549"/>
                  <a:pt x="2582077" y="200978"/>
                </a:cubicBezTo>
                <a:cubicBezTo>
                  <a:pt x="2583665" y="200406"/>
                  <a:pt x="2584745" y="199390"/>
                  <a:pt x="2585697" y="198057"/>
                </a:cubicBezTo>
                <a:cubicBezTo>
                  <a:pt x="2586459" y="196723"/>
                  <a:pt x="2586967" y="195263"/>
                  <a:pt x="2586967" y="193675"/>
                </a:cubicBezTo>
                <a:cubicBezTo>
                  <a:pt x="2586967" y="192659"/>
                  <a:pt x="2586840" y="191580"/>
                  <a:pt x="2586523" y="190627"/>
                </a:cubicBezTo>
                <a:cubicBezTo>
                  <a:pt x="2586078" y="189675"/>
                  <a:pt x="2585443" y="188785"/>
                  <a:pt x="2584808" y="188087"/>
                </a:cubicBezTo>
                <a:close/>
                <a:moveTo>
                  <a:pt x="2530960" y="95313"/>
                </a:moveTo>
                <a:cubicBezTo>
                  <a:pt x="2530198" y="94552"/>
                  <a:pt x="2529373" y="93980"/>
                  <a:pt x="2528484" y="93599"/>
                </a:cubicBezTo>
                <a:cubicBezTo>
                  <a:pt x="2527531" y="93218"/>
                  <a:pt x="2526451" y="93028"/>
                  <a:pt x="2525372" y="93028"/>
                </a:cubicBezTo>
                <a:cubicBezTo>
                  <a:pt x="2523785" y="93028"/>
                  <a:pt x="2522387" y="93472"/>
                  <a:pt x="2521118" y="94361"/>
                </a:cubicBezTo>
                <a:cubicBezTo>
                  <a:pt x="2519721" y="95250"/>
                  <a:pt x="2518768" y="96457"/>
                  <a:pt x="2518133" y="97917"/>
                </a:cubicBezTo>
                <a:cubicBezTo>
                  <a:pt x="2517498" y="99378"/>
                  <a:pt x="2517371" y="100965"/>
                  <a:pt x="2517688" y="102489"/>
                </a:cubicBezTo>
                <a:cubicBezTo>
                  <a:pt x="2518006" y="104013"/>
                  <a:pt x="2518768" y="105410"/>
                  <a:pt x="2519911" y="106553"/>
                </a:cubicBezTo>
                <a:cubicBezTo>
                  <a:pt x="2520990" y="107633"/>
                  <a:pt x="2522387" y="108395"/>
                  <a:pt x="2523975" y="108712"/>
                </a:cubicBezTo>
                <a:cubicBezTo>
                  <a:pt x="2525372" y="109029"/>
                  <a:pt x="2526960" y="108839"/>
                  <a:pt x="2528547" y="108268"/>
                </a:cubicBezTo>
                <a:cubicBezTo>
                  <a:pt x="2529944" y="107696"/>
                  <a:pt x="2531214" y="106680"/>
                  <a:pt x="2531976" y="105346"/>
                </a:cubicBezTo>
                <a:cubicBezTo>
                  <a:pt x="2532929" y="104077"/>
                  <a:pt x="2533373" y="102553"/>
                  <a:pt x="2533373" y="100965"/>
                </a:cubicBezTo>
                <a:cubicBezTo>
                  <a:pt x="2533373" y="99949"/>
                  <a:pt x="2533056" y="98870"/>
                  <a:pt x="2532738" y="97917"/>
                </a:cubicBezTo>
                <a:cubicBezTo>
                  <a:pt x="2532294" y="96965"/>
                  <a:pt x="2531785" y="96076"/>
                  <a:pt x="2531023" y="95377"/>
                </a:cubicBezTo>
                <a:close/>
                <a:moveTo>
                  <a:pt x="2530960" y="466471"/>
                </a:moveTo>
                <a:cubicBezTo>
                  <a:pt x="2530198" y="465772"/>
                  <a:pt x="2529373" y="465201"/>
                  <a:pt x="2528484" y="464757"/>
                </a:cubicBezTo>
                <a:cubicBezTo>
                  <a:pt x="2527531" y="464375"/>
                  <a:pt x="2526451" y="464185"/>
                  <a:pt x="2525372" y="464185"/>
                </a:cubicBezTo>
                <a:cubicBezTo>
                  <a:pt x="2523785" y="464185"/>
                  <a:pt x="2522387" y="464629"/>
                  <a:pt x="2521118" y="465518"/>
                </a:cubicBezTo>
                <a:cubicBezTo>
                  <a:pt x="2519721" y="466408"/>
                  <a:pt x="2518768" y="467614"/>
                  <a:pt x="2518133" y="469075"/>
                </a:cubicBezTo>
                <a:cubicBezTo>
                  <a:pt x="2517498" y="470535"/>
                  <a:pt x="2517371" y="472122"/>
                  <a:pt x="2517688" y="473647"/>
                </a:cubicBezTo>
                <a:cubicBezTo>
                  <a:pt x="2518006" y="475171"/>
                  <a:pt x="2518768" y="476568"/>
                  <a:pt x="2519911" y="477647"/>
                </a:cubicBezTo>
                <a:cubicBezTo>
                  <a:pt x="2520990" y="478790"/>
                  <a:pt x="2522387" y="479489"/>
                  <a:pt x="2523975" y="479806"/>
                </a:cubicBezTo>
                <a:cubicBezTo>
                  <a:pt x="2525372" y="480124"/>
                  <a:pt x="2526960" y="479933"/>
                  <a:pt x="2528547" y="479361"/>
                </a:cubicBezTo>
                <a:cubicBezTo>
                  <a:pt x="2529944" y="478790"/>
                  <a:pt x="2531214" y="477774"/>
                  <a:pt x="2531976" y="476441"/>
                </a:cubicBezTo>
                <a:cubicBezTo>
                  <a:pt x="2532929" y="475171"/>
                  <a:pt x="2533373" y="473647"/>
                  <a:pt x="2533373" y="472059"/>
                </a:cubicBezTo>
                <a:cubicBezTo>
                  <a:pt x="2533373" y="471043"/>
                  <a:pt x="2533056" y="470027"/>
                  <a:pt x="2532738" y="469075"/>
                </a:cubicBezTo>
                <a:cubicBezTo>
                  <a:pt x="2532294" y="468122"/>
                  <a:pt x="2531785" y="467233"/>
                  <a:pt x="2531023" y="466535"/>
                </a:cubicBezTo>
                <a:close/>
                <a:moveTo>
                  <a:pt x="2525309" y="278575"/>
                </a:moveTo>
                <a:cubicBezTo>
                  <a:pt x="2523721" y="278575"/>
                  <a:pt x="2522324" y="279019"/>
                  <a:pt x="2520927" y="279908"/>
                </a:cubicBezTo>
                <a:cubicBezTo>
                  <a:pt x="2519657" y="280797"/>
                  <a:pt x="2518705" y="282004"/>
                  <a:pt x="2518133" y="283464"/>
                </a:cubicBezTo>
                <a:cubicBezTo>
                  <a:pt x="2517498" y="284925"/>
                  <a:pt x="2517371" y="286512"/>
                  <a:pt x="2517688" y="288036"/>
                </a:cubicBezTo>
                <a:cubicBezTo>
                  <a:pt x="2518006" y="289560"/>
                  <a:pt x="2518768" y="290957"/>
                  <a:pt x="2519911" y="292100"/>
                </a:cubicBezTo>
                <a:cubicBezTo>
                  <a:pt x="2520990" y="293180"/>
                  <a:pt x="2522387" y="293942"/>
                  <a:pt x="2523975" y="294259"/>
                </a:cubicBezTo>
                <a:cubicBezTo>
                  <a:pt x="2525372" y="294577"/>
                  <a:pt x="2526960" y="294386"/>
                  <a:pt x="2528547" y="293815"/>
                </a:cubicBezTo>
                <a:cubicBezTo>
                  <a:pt x="2529944" y="293243"/>
                  <a:pt x="2531214" y="292227"/>
                  <a:pt x="2531976" y="290894"/>
                </a:cubicBezTo>
                <a:cubicBezTo>
                  <a:pt x="2532929" y="289560"/>
                  <a:pt x="2533373" y="288100"/>
                  <a:pt x="2533373" y="286512"/>
                </a:cubicBezTo>
                <a:cubicBezTo>
                  <a:pt x="2533373" y="284417"/>
                  <a:pt x="2532421" y="282448"/>
                  <a:pt x="2531023" y="280924"/>
                </a:cubicBezTo>
                <a:cubicBezTo>
                  <a:pt x="2529626" y="279464"/>
                  <a:pt x="2527595" y="278638"/>
                  <a:pt x="2525372" y="278638"/>
                </a:cubicBezTo>
                <a:close/>
                <a:moveTo>
                  <a:pt x="2584554" y="2043874"/>
                </a:moveTo>
                <a:cubicBezTo>
                  <a:pt x="2583792" y="2043113"/>
                  <a:pt x="2582839" y="2042541"/>
                  <a:pt x="2581887" y="2042160"/>
                </a:cubicBezTo>
                <a:cubicBezTo>
                  <a:pt x="2580935" y="2041779"/>
                  <a:pt x="2579982" y="2041589"/>
                  <a:pt x="2578902" y="2041589"/>
                </a:cubicBezTo>
                <a:cubicBezTo>
                  <a:pt x="2577315" y="2041589"/>
                  <a:pt x="2575791" y="2042033"/>
                  <a:pt x="2574521" y="2042922"/>
                </a:cubicBezTo>
                <a:cubicBezTo>
                  <a:pt x="2573251" y="2043811"/>
                  <a:pt x="2572172" y="2045018"/>
                  <a:pt x="2571727" y="2046478"/>
                </a:cubicBezTo>
                <a:cubicBezTo>
                  <a:pt x="2571092" y="2047939"/>
                  <a:pt x="2570965" y="2049526"/>
                  <a:pt x="2571283" y="2051050"/>
                </a:cubicBezTo>
                <a:cubicBezTo>
                  <a:pt x="2571600" y="2052574"/>
                  <a:pt x="2572362" y="2053971"/>
                  <a:pt x="2573505" y="2055051"/>
                </a:cubicBezTo>
                <a:cubicBezTo>
                  <a:pt x="2574585" y="2056193"/>
                  <a:pt x="2576045" y="2056892"/>
                  <a:pt x="2577442" y="2057210"/>
                </a:cubicBezTo>
                <a:cubicBezTo>
                  <a:pt x="2579030" y="2057527"/>
                  <a:pt x="2580554" y="2057337"/>
                  <a:pt x="2582014" y="2056765"/>
                </a:cubicBezTo>
                <a:cubicBezTo>
                  <a:pt x="2583601" y="2056193"/>
                  <a:pt x="2584681" y="2055177"/>
                  <a:pt x="2585634" y="2053844"/>
                </a:cubicBezTo>
                <a:cubicBezTo>
                  <a:pt x="2586396" y="2052574"/>
                  <a:pt x="2586904" y="2051050"/>
                  <a:pt x="2586904" y="2049463"/>
                </a:cubicBezTo>
                <a:cubicBezTo>
                  <a:pt x="2586904" y="2048446"/>
                  <a:pt x="2586776" y="2047367"/>
                  <a:pt x="2586459" y="2046415"/>
                </a:cubicBezTo>
                <a:cubicBezTo>
                  <a:pt x="2586014" y="2045462"/>
                  <a:pt x="2585380" y="2044573"/>
                  <a:pt x="2584745" y="2043874"/>
                </a:cubicBezTo>
                <a:close/>
                <a:moveTo>
                  <a:pt x="2578902" y="1855978"/>
                </a:moveTo>
                <a:cubicBezTo>
                  <a:pt x="2577315" y="1855978"/>
                  <a:pt x="2575791" y="1856423"/>
                  <a:pt x="2574521" y="1857312"/>
                </a:cubicBezTo>
                <a:cubicBezTo>
                  <a:pt x="2573251" y="1858201"/>
                  <a:pt x="2572172" y="1859407"/>
                  <a:pt x="2571727" y="1860868"/>
                </a:cubicBezTo>
                <a:cubicBezTo>
                  <a:pt x="2571092" y="1862328"/>
                  <a:pt x="2570965" y="1863916"/>
                  <a:pt x="2571283" y="1865440"/>
                </a:cubicBezTo>
                <a:cubicBezTo>
                  <a:pt x="2571600" y="1866964"/>
                  <a:pt x="2572362" y="1868361"/>
                  <a:pt x="2573505" y="1869504"/>
                </a:cubicBezTo>
                <a:cubicBezTo>
                  <a:pt x="2574585" y="1870583"/>
                  <a:pt x="2576045" y="1871345"/>
                  <a:pt x="2577442" y="1871663"/>
                </a:cubicBezTo>
                <a:cubicBezTo>
                  <a:pt x="2579030" y="1871980"/>
                  <a:pt x="2580554" y="1871790"/>
                  <a:pt x="2582014" y="1871218"/>
                </a:cubicBezTo>
                <a:cubicBezTo>
                  <a:pt x="2583601" y="1870646"/>
                  <a:pt x="2584681" y="1869631"/>
                  <a:pt x="2585634" y="1868297"/>
                </a:cubicBezTo>
                <a:cubicBezTo>
                  <a:pt x="2586396" y="1867027"/>
                  <a:pt x="2586904" y="1865503"/>
                  <a:pt x="2586904" y="1863916"/>
                </a:cubicBezTo>
                <a:cubicBezTo>
                  <a:pt x="2586904" y="1861820"/>
                  <a:pt x="2586142" y="1859852"/>
                  <a:pt x="2584681" y="1858327"/>
                </a:cubicBezTo>
                <a:cubicBezTo>
                  <a:pt x="2583094" y="1856867"/>
                  <a:pt x="2581061" y="1855978"/>
                  <a:pt x="2579030" y="1855978"/>
                </a:cubicBezTo>
                <a:close/>
                <a:moveTo>
                  <a:pt x="2530897" y="652018"/>
                </a:moveTo>
                <a:cubicBezTo>
                  <a:pt x="2530135" y="651256"/>
                  <a:pt x="2529309" y="650685"/>
                  <a:pt x="2528420" y="650304"/>
                </a:cubicBezTo>
                <a:cubicBezTo>
                  <a:pt x="2527468" y="649923"/>
                  <a:pt x="2526388" y="649732"/>
                  <a:pt x="2525309" y="649732"/>
                </a:cubicBezTo>
                <a:cubicBezTo>
                  <a:pt x="2523721" y="649732"/>
                  <a:pt x="2522324" y="650177"/>
                  <a:pt x="2521054" y="651066"/>
                </a:cubicBezTo>
                <a:cubicBezTo>
                  <a:pt x="2519657" y="651955"/>
                  <a:pt x="2518705" y="653161"/>
                  <a:pt x="2518070" y="654622"/>
                </a:cubicBezTo>
                <a:cubicBezTo>
                  <a:pt x="2517435" y="656082"/>
                  <a:pt x="2517308" y="657670"/>
                  <a:pt x="2517625" y="659194"/>
                </a:cubicBezTo>
                <a:cubicBezTo>
                  <a:pt x="2517943" y="660718"/>
                  <a:pt x="2518705" y="662115"/>
                  <a:pt x="2519848" y="663258"/>
                </a:cubicBezTo>
                <a:cubicBezTo>
                  <a:pt x="2520927" y="664337"/>
                  <a:pt x="2522324" y="665099"/>
                  <a:pt x="2523911" y="665417"/>
                </a:cubicBezTo>
                <a:cubicBezTo>
                  <a:pt x="2525309" y="665734"/>
                  <a:pt x="2526896" y="665544"/>
                  <a:pt x="2528484" y="664972"/>
                </a:cubicBezTo>
                <a:cubicBezTo>
                  <a:pt x="2529881" y="664401"/>
                  <a:pt x="2531150" y="663385"/>
                  <a:pt x="2531912" y="662051"/>
                </a:cubicBezTo>
                <a:cubicBezTo>
                  <a:pt x="2532865" y="660781"/>
                  <a:pt x="2533310" y="659257"/>
                  <a:pt x="2533310" y="657670"/>
                </a:cubicBezTo>
                <a:cubicBezTo>
                  <a:pt x="2533310" y="656654"/>
                  <a:pt x="2532992" y="655574"/>
                  <a:pt x="2532674" y="654622"/>
                </a:cubicBezTo>
                <a:cubicBezTo>
                  <a:pt x="2532230" y="653669"/>
                  <a:pt x="2531722" y="652780"/>
                  <a:pt x="2530960" y="652082"/>
                </a:cubicBezTo>
                <a:close/>
                <a:moveTo>
                  <a:pt x="2525245" y="1392047"/>
                </a:moveTo>
                <a:cubicBezTo>
                  <a:pt x="2523658" y="1392047"/>
                  <a:pt x="2522260" y="1392492"/>
                  <a:pt x="2520863" y="1393381"/>
                </a:cubicBezTo>
                <a:cubicBezTo>
                  <a:pt x="2519594" y="1394270"/>
                  <a:pt x="2518641" y="1395476"/>
                  <a:pt x="2518070" y="1396937"/>
                </a:cubicBezTo>
                <a:cubicBezTo>
                  <a:pt x="2517435" y="1398397"/>
                  <a:pt x="2517308" y="1399985"/>
                  <a:pt x="2517625" y="1401509"/>
                </a:cubicBezTo>
                <a:cubicBezTo>
                  <a:pt x="2517943" y="1403033"/>
                  <a:pt x="2518705" y="1404430"/>
                  <a:pt x="2519848" y="1405573"/>
                </a:cubicBezTo>
                <a:cubicBezTo>
                  <a:pt x="2520927" y="1406652"/>
                  <a:pt x="2522324" y="1407414"/>
                  <a:pt x="2523911" y="1407732"/>
                </a:cubicBezTo>
                <a:cubicBezTo>
                  <a:pt x="2525309" y="1408049"/>
                  <a:pt x="2526896" y="1407859"/>
                  <a:pt x="2528484" y="1407287"/>
                </a:cubicBezTo>
                <a:cubicBezTo>
                  <a:pt x="2529881" y="1406716"/>
                  <a:pt x="2531150" y="1405700"/>
                  <a:pt x="2531912" y="1404366"/>
                </a:cubicBezTo>
                <a:cubicBezTo>
                  <a:pt x="2532865" y="1403096"/>
                  <a:pt x="2533310" y="1401572"/>
                  <a:pt x="2533310" y="1399985"/>
                </a:cubicBezTo>
                <a:cubicBezTo>
                  <a:pt x="2533310" y="1397889"/>
                  <a:pt x="2532357" y="1395921"/>
                  <a:pt x="2530960" y="1394397"/>
                </a:cubicBezTo>
                <a:cubicBezTo>
                  <a:pt x="2529563" y="1392936"/>
                  <a:pt x="2527531" y="1392047"/>
                  <a:pt x="2525309" y="1392047"/>
                </a:cubicBezTo>
                <a:close/>
                <a:moveTo>
                  <a:pt x="2530897" y="1208786"/>
                </a:moveTo>
                <a:cubicBezTo>
                  <a:pt x="2530135" y="1208024"/>
                  <a:pt x="2529309" y="1207453"/>
                  <a:pt x="2528420" y="1207072"/>
                </a:cubicBezTo>
                <a:cubicBezTo>
                  <a:pt x="2527468" y="1206691"/>
                  <a:pt x="2526388" y="1206437"/>
                  <a:pt x="2525309" y="1206437"/>
                </a:cubicBezTo>
                <a:cubicBezTo>
                  <a:pt x="2523721" y="1206437"/>
                  <a:pt x="2522324" y="1206881"/>
                  <a:pt x="2521054" y="1207770"/>
                </a:cubicBezTo>
                <a:cubicBezTo>
                  <a:pt x="2519657" y="1208659"/>
                  <a:pt x="2518705" y="1209866"/>
                  <a:pt x="2518070" y="1211326"/>
                </a:cubicBezTo>
                <a:cubicBezTo>
                  <a:pt x="2517435" y="1212787"/>
                  <a:pt x="2517308" y="1214374"/>
                  <a:pt x="2517625" y="1215898"/>
                </a:cubicBezTo>
                <a:cubicBezTo>
                  <a:pt x="2517943" y="1217422"/>
                  <a:pt x="2518705" y="1218819"/>
                  <a:pt x="2519848" y="1219962"/>
                </a:cubicBezTo>
                <a:cubicBezTo>
                  <a:pt x="2520927" y="1221042"/>
                  <a:pt x="2522324" y="1221804"/>
                  <a:pt x="2523911" y="1222121"/>
                </a:cubicBezTo>
                <a:cubicBezTo>
                  <a:pt x="2525309" y="1222439"/>
                  <a:pt x="2526896" y="1222248"/>
                  <a:pt x="2528484" y="1221677"/>
                </a:cubicBezTo>
                <a:cubicBezTo>
                  <a:pt x="2529881" y="1221105"/>
                  <a:pt x="2531150" y="1220089"/>
                  <a:pt x="2531912" y="1218756"/>
                </a:cubicBezTo>
                <a:cubicBezTo>
                  <a:pt x="2532865" y="1217486"/>
                  <a:pt x="2533310" y="1215962"/>
                  <a:pt x="2533310" y="1214374"/>
                </a:cubicBezTo>
                <a:cubicBezTo>
                  <a:pt x="2533310" y="1213295"/>
                  <a:pt x="2532992" y="1212279"/>
                  <a:pt x="2532674" y="1211326"/>
                </a:cubicBezTo>
                <a:cubicBezTo>
                  <a:pt x="2532230" y="1210374"/>
                  <a:pt x="2531722" y="1209485"/>
                  <a:pt x="2530960" y="1208786"/>
                </a:cubicBezTo>
                <a:close/>
                <a:moveTo>
                  <a:pt x="2525245" y="835342"/>
                </a:moveTo>
                <a:cubicBezTo>
                  <a:pt x="2523658" y="835342"/>
                  <a:pt x="2522260" y="835787"/>
                  <a:pt x="2520863" y="836676"/>
                </a:cubicBezTo>
                <a:cubicBezTo>
                  <a:pt x="2519594" y="837565"/>
                  <a:pt x="2518641" y="838772"/>
                  <a:pt x="2518070" y="840232"/>
                </a:cubicBezTo>
                <a:cubicBezTo>
                  <a:pt x="2517435" y="841692"/>
                  <a:pt x="2517308" y="843280"/>
                  <a:pt x="2517625" y="844804"/>
                </a:cubicBezTo>
                <a:cubicBezTo>
                  <a:pt x="2517943" y="846328"/>
                  <a:pt x="2518705" y="847725"/>
                  <a:pt x="2519848" y="848868"/>
                </a:cubicBezTo>
                <a:cubicBezTo>
                  <a:pt x="2520927" y="849948"/>
                  <a:pt x="2522324" y="850709"/>
                  <a:pt x="2523911" y="851027"/>
                </a:cubicBezTo>
                <a:cubicBezTo>
                  <a:pt x="2525309" y="851345"/>
                  <a:pt x="2526896" y="851154"/>
                  <a:pt x="2528484" y="850583"/>
                </a:cubicBezTo>
                <a:cubicBezTo>
                  <a:pt x="2529881" y="850011"/>
                  <a:pt x="2531150" y="848995"/>
                  <a:pt x="2531912" y="847662"/>
                </a:cubicBezTo>
                <a:cubicBezTo>
                  <a:pt x="2532865" y="846392"/>
                  <a:pt x="2533310" y="844867"/>
                  <a:pt x="2533310" y="843280"/>
                </a:cubicBezTo>
                <a:cubicBezTo>
                  <a:pt x="2533310" y="841184"/>
                  <a:pt x="2532357" y="839216"/>
                  <a:pt x="2530960" y="837692"/>
                </a:cubicBezTo>
                <a:cubicBezTo>
                  <a:pt x="2529563" y="836231"/>
                  <a:pt x="2527531" y="835342"/>
                  <a:pt x="2525309" y="835342"/>
                </a:cubicBezTo>
                <a:close/>
                <a:moveTo>
                  <a:pt x="2530897" y="1023239"/>
                </a:moveTo>
                <a:cubicBezTo>
                  <a:pt x="2530135" y="1022541"/>
                  <a:pt x="2529309" y="1021969"/>
                  <a:pt x="2528420" y="1021525"/>
                </a:cubicBezTo>
                <a:cubicBezTo>
                  <a:pt x="2527468" y="1021144"/>
                  <a:pt x="2526388" y="1020953"/>
                  <a:pt x="2525309" y="1020953"/>
                </a:cubicBezTo>
                <a:cubicBezTo>
                  <a:pt x="2523721" y="1020953"/>
                  <a:pt x="2522324" y="1021398"/>
                  <a:pt x="2521054" y="1022287"/>
                </a:cubicBezTo>
                <a:cubicBezTo>
                  <a:pt x="2519657" y="1023176"/>
                  <a:pt x="2518705" y="1024382"/>
                  <a:pt x="2518070" y="1025842"/>
                </a:cubicBezTo>
                <a:cubicBezTo>
                  <a:pt x="2517435" y="1027303"/>
                  <a:pt x="2517308" y="1028891"/>
                  <a:pt x="2517625" y="1030415"/>
                </a:cubicBezTo>
                <a:cubicBezTo>
                  <a:pt x="2517943" y="1031939"/>
                  <a:pt x="2518705" y="1033336"/>
                  <a:pt x="2519848" y="1034415"/>
                </a:cubicBezTo>
                <a:cubicBezTo>
                  <a:pt x="2520927" y="1035558"/>
                  <a:pt x="2522324" y="1036256"/>
                  <a:pt x="2523911" y="1036574"/>
                </a:cubicBezTo>
                <a:cubicBezTo>
                  <a:pt x="2525309" y="1036892"/>
                  <a:pt x="2526896" y="1036701"/>
                  <a:pt x="2528484" y="1036130"/>
                </a:cubicBezTo>
                <a:cubicBezTo>
                  <a:pt x="2529881" y="1035558"/>
                  <a:pt x="2531150" y="1034542"/>
                  <a:pt x="2531912" y="1033209"/>
                </a:cubicBezTo>
                <a:cubicBezTo>
                  <a:pt x="2532865" y="1031939"/>
                  <a:pt x="2533310" y="1030415"/>
                  <a:pt x="2533310" y="1028827"/>
                </a:cubicBezTo>
                <a:cubicBezTo>
                  <a:pt x="2533310" y="1027811"/>
                  <a:pt x="2532992" y="1026795"/>
                  <a:pt x="2532674" y="1025842"/>
                </a:cubicBezTo>
                <a:cubicBezTo>
                  <a:pt x="2532230" y="1024890"/>
                  <a:pt x="2531722" y="1024001"/>
                  <a:pt x="2530960" y="1023303"/>
                </a:cubicBezTo>
                <a:close/>
                <a:moveTo>
                  <a:pt x="2584554" y="373697"/>
                </a:moveTo>
                <a:cubicBezTo>
                  <a:pt x="2583792" y="372999"/>
                  <a:pt x="2582839" y="372428"/>
                  <a:pt x="2581887" y="371983"/>
                </a:cubicBezTo>
                <a:cubicBezTo>
                  <a:pt x="2580935" y="371602"/>
                  <a:pt x="2579982" y="371411"/>
                  <a:pt x="2578902" y="371411"/>
                </a:cubicBezTo>
                <a:cubicBezTo>
                  <a:pt x="2577315" y="371411"/>
                  <a:pt x="2575791" y="371856"/>
                  <a:pt x="2574521" y="372745"/>
                </a:cubicBezTo>
                <a:cubicBezTo>
                  <a:pt x="2573251" y="373634"/>
                  <a:pt x="2572172" y="374841"/>
                  <a:pt x="2571727" y="376301"/>
                </a:cubicBezTo>
                <a:cubicBezTo>
                  <a:pt x="2571092" y="377698"/>
                  <a:pt x="2570965" y="379349"/>
                  <a:pt x="2571283" y="380873"/>
                </a:cubicBezTo>
                <a:cubicBezTo>
                  <a:pt x="2571600" y="382397"/>
                  <a:pt x="2572362" y="383794"/>
                  <a:pt x="2573505" y="384937"/>
                </a:cubicBezTo>
                <a:cubicBezTo>
                  <a:pt x="2574585" y="386017"/>
                  <a:pt x="2576045" y="386779"/>
                  <a:pt x="2577442" y="387096"/>
                </a:cubicBezTo>
                <a:cubicBezTo>
                  <a:pt x="2579030" y="387414"/>
                  <a:pt x="2580554" y="387223"/>
                  <a:pt x="2582014" y="386652"/>
                </a:cubicBezTo>
                <a:cubicBezTo>
                  <a:pt x="2583601" y="386080"/>
                  <a:pt x="2584681" y="385064"/>
                  <a:pt x="2585634" y="383731"/>
                </a:cubicBezTo>
                <a:cubicBezTo>
                  <a:pt x="2586396" y="382461"/>
                  <a:pt x="2586904" y="380936"/>
                  <a:pt x="2586904" y="379349"/>
                </a:cubicBezTo>
                <a:cubicBezTo>
                  <a:pt x="2586904" y="378333"/>
                  <a:pt x="2586776" y="377317"/>
                  <a:pt x="2586459" y="376365"/>
                </a:cubicBezTo>
                <a:cubicBezTo>
                  <a:pt x="2586014" y="375412"/>
                  <a:pt x="2585380" y="374523"/>
                  <a:pt x="2584745" y="373825"/>
                </a:cubicBezTo>
                <a:close/>
                <a:moveTo>
                  <a:pt x="2578902" y="556959"/>
                </a:moveTo>
                <a:cubicBezTo>
                  <a:pt x="2577315" y="556959"/>
                  <a:pt x="2575791" y="557403"/>
                  <a:pt x="2574521" y="558292"/>
                </a:cubicBezTo>
                <a:cubicBezTo>
                  <a:pt x="2573251" y="559181"/>
                  <a:pt x="2572172" y="560388"/>
                  <a:pt x="2571727" y="561848"/>
                </a:cubicBezTo>
                <a:cubicBezTo>
                  <a:pt x="2571092" y="563309"/>
                  <a:pt x="2570965" y="564896"/>
                  <a:pt x="2571283" y="566420"/>
                </a:cubicBezTo>
                <a:cubicBezTo>
                  <a:pt x="2571600" y="567944"/>
                  <a:pt x="2572362" y="569341"/>
                  <a:pt x="2573505" y="570484"/>
                </a:cubicBezTo>
                <a:cubicBezTo>
                  <a:pt x="2574585" y="571564"/>
                  <a:pt x="2576045" y="572326"/>
                  <a:pt x="2577442" y="572643"/>
                </a:cubicBezTo>
                <a:cubicBezTo>
                  <a:pt x="2579030" y="572961"/>
                  <a:pt x="2580554" y="572770"/>
                  <a:pt x="2582014" y="572199"/>
                </a:cubicBezTo>
                <a:cubicBezTo>
                  <a:pt x="2583601" y="571627"/>
                  <a:pt x="2584681" y="570611"/>
                  <a:pt x="2585634" y="569278"/>
                </a:cubicBezTo>
                <a:cubicBezTo>
                  <a:pt x="2586396" y="568008"/>
                  <a:pt x="2586904" y="566484"/>
                  <a:pt x="2586904" y="564896"/>
                </a:cubicBezTo>
                <a:cubicBezTo>
                  <a:pt x="2586904" y="562801"/>
                  <a:pt x="2586142" y="560832"/>
                  <a:pt x="2584681" y="559308"/>
                </a:cubicBezTo>
                <a:cubicBezTo>
                  <a:pt x="2583094" y="557848"/>
                  <a:pt x="2581061" y="557022"/>
                  <a:pt x="2579030" y="557022"/>
                </a:cubicBezTo>
                <a:close/>
                <a:moveTo>
                  <a:pt x="2578902" y="1670431"/>
                </a:moveTo>
                <a:cubicBezTo>
                  <a:pt x="2577315" y="1670431"/>
                  <a:pt x="2575791" y="1670876"/>
                  <a:pt x="2574521" y="1671765"/>
                </a:cubicBezTo>
                <a:cubicBezTo>
                  <a:pt x="2573251" y="1672654"/>
                  <a:pt x="2572172" y="1673860"/>
                  <a:pt x="2571727" y="1675321"/>
                </a:cubicBezTo>
                <a:cubicBezTo>
                  <a:pt x="2571092" y="1676781"/>
                  <a:pt x="2570965" y="1678368"/>
                  <a:pt x="2571283" y="1679893"/>
                </a:cubicBezTo>
                <a:cubicBezTo>
                  <a:pt x="2571600" y="1681417"/>
                  <a:pt x="2572362" y="1682814"/>
                  <a:pt x="2573505" y="1683893"/>
                </a:cubicBezTo>
                <a:cubicBezTo>
                  <a:pt x="2574585" y="1685036"/>
                  <a:pt x="2576045" y="1685735"/>
                  <a:pt x="2577442" y="1686052"/>
                </a:cubicBezTo>
                <a:cubicBezTo>
                  <a:pt x="2579030" y="1686370"/>
                  <a:pt x="2580554" y="1686179"/>
                  <a:pt x="2582014" y="1685608"/>
                </a:cubicBezTo>
                <a:cubicBezTo>
                  <a:pt x="2583601" y="1685036"/>
                  <a:pt x="2584681" y="1684020"/>
                  <a:pt x="2585634" y="1682687"/>
                </a:cubicBezTo>
                <a:cubicBezTo>
                  <a:pt x="2586396" y="1681353"/>
                  <a:pt x="2586904" y="1679893"/>
                  <a:pt x="2586904" y="1678305"/>
                </a:cubicBezTo>
                <a:cubicBezTo>
                  <a:pt x="2586904" y="1676210"/>
                  <a:pt x="2586142" y="1674241"/>
                  <a:pt x="2584681" y="1672717"/>
                </a:cubicBezTo>
                <a:cubicBezTo>
                  <a:pt x="2583094" y="1671257"/>
                  <a:pt x="2581061" y="1670431"/>
                  <a:pt x="2579030" y="1670431"/>
                </a:cubicBezTo>
                <a:close/>
                <a:moveTo>
                  <a:pt x="2632497" y="1948815"/>
                </a:moveTo>
                <a:cubicBezTo>
                  <a:pt x="2630909" y="1948815"/>
                  <a:pt x="2629385" y="1949260"/>
                  <a:pt x="2628115" y="1950149"/>
                </a:cubicBezTo>
                <a:cubicBezTo>
                  <a:pt x="2626845" y="1951038"/>
                  <a:pt x="2625765" y="1952244"/>
                  <a:pt x="2625131" y="1953705"/>
                </a:cubicBezTo>
                <a:cubicBezTo>
                  <a:pt x="2624686" y="1955165"/>
                  <a:pt x="2624496" y="1956752"/>
                  <a:pt x="2624686" y="1958277"/>
                </a:cubicBezTo>
                <a:cubicBezTo>
                  <a:pt x="2625004" y="1959801"/>
                  <a:pt x="2625765" y="1961198"/>
                  <a:pt x="2626909" y="1962277"/>
                </a:cubicBezTo>
                <a:cubicBezTo>
                  <a:pt x="2627988" y="1963420"/>
                  <a:pt x="2629385" y="1964118"/>
                  <a:pt x="2630973" y="1964436"/>
                </a:cubicBezTo>
                <a:cubicBezTo>
                  <a:pt x="2632560" y="1964754"/>
                  <a:pt x="2634084" y="1964563"/>
                  <a:pt x="2635545" y="1963992"/>
                </a:cubicBezTo>
                <a:cubicBezTo>
                  <a:pt x="2636942" y="1963420"/>
                  <a:pt x="2638211" y="1962404"/>
                  <a:pt x="2639164" y="1961071"/>
                </a:cubicBezTo>
                <a:cubicBezTo>
                  <a:pt x="2639926" y="1959801"/>
                  <a:pt x="2640434" y="1958277"/>
                  <a:pt x="2640434" y="1956689"/>
                </a:cubicBezTo>
                <a:cubicBezTo>
                  <a:pt x="2640434" y="1954593"/>
                  <a:pt x="2639672" y="1952625"/>
                  <a:pt x="2638085" y="1951101"/>
                </a:cubicBezTo>
                <a:cubicBezTo>
                  <a:pt x="2636687" y="1949641"/>
                  <a:pt x="2634656" y="1948815"/>
                  <a:pt x="2632623" y="1948815"/>
                </a:cubicBezTo>
                <a:close/>
                <a:moveTo>
                  <a:pt x="2578902" y="254"/>
                </a:moveTo>
                <a:cubicBezTo>
                  <a:pt x="2577315" y="254"/>
                  <a:pt x="2575791" y="698"/>
                  <a:pt x="2574521" y="1588"/>
                </a:cubicBezTo>
                <a:cubicBezTo>
                  <a:pt x="2573251" y="2477"/>
                  <a:pt x="2572172" y="3683"/>
                  <a:pt x="2571727" y="5144"/>
                </a:cubicBezTo>
                <a:cubicBezTo>
                  <a:pt x="2571092" y="6540"/>
                  <a:pt x="2570965" y="8192"/>
                  <a:pt x="2571283" y="9715"/>
                </a:cubicBezTo>
                <a:cubicBezTo>
                  <a:pt x="2571600" y="11239"/>
                  <a:pt x="2572362" y="12636"/>
                  <a:pt x="2573505" y="13780"/>
                </a:cubicBezTo>
                <a:cubicBezTo>
                  <a:pt x="2574585" y="14859"/>
                  <a:pt x="2576045" y="15621"/>
                  <a:pt x="2577442" y="15939"/>
                </a:cubicBezTo>
                <a:cubicBezTo>
                  <a:pt x="2579030" y="16256"/>
                  <a:pt x="2580554" y="16065"/>
                  <a:pt x="2582014" y="15494"/>
                </a:cubicBezTo>
                <a:cubicBezTo>
                  <a:pt x="2583601" y="14923"/>
                  <a:pt x="2584681" y="13906"/>
                  <a:pt x="2585634" y="12573"/>
                </a:cubicBezTo>
                <a:cubicBezTo>
                  <a:pt x="2586396" y="11303"/>
                  <a:pt x="2586904" y="9779"/>
                  <a:pt x="2586904" y="8192"/>
                </a:cubicBezTo>
                <a:cubicBezTo>
                  <a:pt x="2586904" y="6096"/>
                  <a:pt x="2586142" y="4127"/>
                  <a:pt x="2584681" y="2603"/>
                </a:cubicBezTo>
                <a:cubicBezTo>
                  <a:pt x="2583094" y="1143"/>
                  <a:pt x="2581061" y="318"/>
                  <a:pt x="2579030" y="318"/>
                </a:cubicBezTo>
                <a:close/>
                <a:moveTo>
                  <a:pt x="2525309" y="1577658"/>
                </a:moveTo>
                <a:cubicBezTo>
                  <a:pt x="2523721" y="1577658"/>
                  <a:pt x="2522324" y="1578102"/>
                  <a:pt x="2520927" y="1578991"/>
                </a:cubicBezTo>
                <a:cubicBezTo>
                  <a:pt x="2519657" y="1579880"/>
                  <a:pt x="2518705" y="1581087"/>
                  <a:pt x="2518133" y="1582547"/>
                </a:cubicBezTo>
                <a:cubicBezTo>
                  <a:pt x="2517498" y="1584008"/>
                  <a:pt x="2517371" y="1585595"/>
                  <a:pt x="2517688" y="1587119"/>
                </a:cubicBezTo>
                <a:cubicBezTo>
                  <a:pt x="2518006" y="1588643"/>
                  <a:pt x="2518768" y="1590040"/>
                  <a:pt x="2519911" y="1591120"/>
                </a:cubicBezTo>
                <a:cubicBezTo>
                  <a:pt x="2520990" y="1592263"/>
                  <a:pt x="2522387" y="1592961"/>
                  <a:pt x="2523975" y="1593279"/>
                </a:cubicBezTo>
                <a:cubicBezTo>
                  <a:pt x="2525372" y="1593596"/>
                  <a:pt x="2526960" y="1593406"/>
                  <a:pt x="2528547" y="1592834"/>
                </a:cubicBezTo>
                <a:cubicBezTo>
                  <a:pt x="2529944" y="1592263"/>
                  <a:pt x="2531214" y="1591246"/>
                  <a:pt x="2531976" y="1589913"/>
                </a:cubicBezTo>
                <a:cubicBezTo>
                  <a:pt x="2532929" y="1588643"/>
                  <a:pt x="2533373" y="1587119"/>
                  <a:pt x="2533373" y="1585532"/>
                </a:cubicBezTo>
                <a:cubicBezTo>
                  <a:pt x="2533373" y="1583436"/>
                  <a:pt x="2532421" y="1581404"/>
                  <a:pt x="2531023" y="1579943"/>
                </a:cubicBezTo>
                <a:cubicBezTo>
                  <a:pt x="2529626" y="1578483"/>
                  <a:pt x="2527595" y="1577658"/>
                  <a:pt x="2525372" y="1577658"/>
                </a:cubicBezTo>
                <a:close/>
                <a:moveTo>
                  <a:pt x="2584554" y="744855"/>
                </a:moveTo>
                <a:cubicBezTo>
                  <a:pt x="2583792" y="744093"/>
                  <a:pt x="2582839" y="743522"/>
                  <a:pt x="2581887" y="743141"/>
                </a:cubicBezTo>
                <a:cubicBezTo>
                  <a:pt x="2580935" y="742759"/>
                  <a:pt x="2579982" y="742569"/>
                  <a:pt x="2578902" y="742569"/>
                </a:cubicBezTo>
                <a:cubicBezTo>
                  <a:pt x="2577315" y="742569"/>
                  <a:pt x="2575791" y="743014"/>
                  <a:pt x="2574521" y="743903"/>
                </a:cubicBezTo>
                <a:cubicBezTo>
                  <a:pt x="2573251" y="744792"/>
                  <a:pt x="2572172" y="745998"/>
                  <a:pt x="2571727" y="747459"/>
                </a:cubicBezTo>
                <a:cubicBezTo>
                  <a:pt x="2571092" y="748919"/>
                  <a:pt x="2570965" y="750506"/>
                  <a:pt x="2571283" y="752031"/>
                </a:cubicBezTo>
                <a:cubicBezTo>
                  <a:pt x="2571600" y="753555"/>
                  <a:pt x="2572362" y="754952"/>
                  <a:pt x="2573505" y="756095"/>
                </a:cubicBezTo>
                <a:cubicBezTo>
                  <a:pt x="2574585" y="757174"/>
                  <a:pt x="2576045" y="757936"/>
                  <a:pt x="2577442" y="758254"/>
                </a:cubicBezTo>
                <a:cubicBezTo>
                  <a:pt x="2579030" y="758571"/>
                  <a:pt x="2580554" y="758381"/>
                  <a:pt x="2582014" y="757809"/>
                </a:cubicBezTo>
                <a:cubicBezTo>
                  <a:pt x="2583601" y="757238"/>
                  <a:pt x="2584681" y="756222"/>
                  <a:pt x="2585634" y="754888"/>
                </a:cubicBezTo>
                <a:cubicBezTo>
                  <a:pt x="2586396" y="753618"/>
                  <a:pt x="2586904" y="752094"/>
                  <a:pt x="2586904" y="750506"/>
                </a:cubicBezTo>
                <a:cubicBezTo>
                  <a:pt x="2586904" y="749427"/>
                  <a:pt x="2586776" y="748411"/>
                  <a:pt x="2586459" y="747459"/>
                </a:cubicBezTo>
                <a:cubicBezTo>
                  <a:pt x="2586014" y="746506"/>
                  <a:pt x="2585380" y="745617"/>
                  <a:pt x="2584745" y="744919"/>
                </a:cubicBezTo>
                <a:close/>
                <a:moveTo>
                  <a:pt x="2584554" y="1487170"/>
                </a:moveTo>
                <a:cubicBezTo>
                  <a:pt x="2583792" y="1486472"/>
                  <a:pt x="2582839" y="1485837"/>
                  <a:pt x="2581887" y="1485456"/>
                </a:cubicBezTo>
                <a:cubicBezTo>
                  <a:pt x="2580935" y="1485075"/>
                  <a:pt x="2579982" y="1484884"/>
                  <a:pt x="2578902" y="1484884"/>
                </a:cubicBezTo>
                <a:cubicBezTo>
                  <a:pt x="2577315" y="1484884"/>
                  <a:pt x="2575791" y="1485329"/>
                  <a:pt x="2574521" y="1486218"/>
                </a:cubicBezTo>
                <a:cubicBezTo>
                  <a:pt x="2573251" y="1487107"/>
                  <a:pt x="2572172" y="1488313"/>
                  <a:pt x="2571727" y="1489774"/>
                </a:cubicBezTo>
                <a:cubicBezTo>
                  <a:pt x="2571092" y="1491234"/>
                  <a:pt x="2570965" y="1492822"/>
                  <a:pt x="2571283" y="1494346"/>
                </a:cubicBezTo>
                <a:cubicBezTo>
                  <a:pt x="2571600" y="1495870"/>
                  <a:pt x="2572362" y="1497267"/>
                  <a:pt x="2573505" y="1498346"/>
                </a:cubicBezTo>
                <a:cubicBezTo>
                  <a:pt x="2574585" y="1499489"/>
                  <a:pt x="2576045" y="1500188"/>
                  <a:pt x="2577442" y="1500505"/>
                </a:cubicBezTo>
                <a:cubicBezTo>
                  <a:pt x="2579030" y="1500823"/>
                  <a:pt x="2580554" y="1500632"/>
                  <a:pt x="2582014" y="1500061"/>
                </a:cubicBezTo>
                <a:cubicBezTo>
                  <a:pt x="2583601" y="1499489"/>
                  <a:pt x="2584681" y="1498473"/>
                  <a:pt x="2585634" y="1497140"/>
                </a:cubicBezTo>
                <a:cubicBezTo>
                  <a:pt x="2586396" y="1495870"/>
                  <a:pt x="2586904" y="1494346"/>
                  <a:pt x="2586904" y="1492758"/>
                </a:cubicBezTo>
                <a:cubicBezTo>
                  <a:pt x="2586904" y="1491742"/>
                  <a:pt x="2586776" y="1490726"/>
                  <a:pt x="2586459" y="1489710"/>
                </a:cubicBezTo>
                <a:cubicBezTo>
                  <a:pt x="2586014" y="1488758"/>
                  <a:pt x="2585380" y="1487869"/>
                  <a:pt x="2584745" y="1487170"/>
                </a:cubicBezTo>
                <a:close/>
                <a:moveTo>
                  <a:pt x="2584554" y="1301623"/>
                </a:moveTo>
                <a:cubicBezTo>
                  <a:pt x="2583792" y="1300861"/>
                  <a:pt x="2582839" y="1300290"/>
                  <a:pt x="2581887" y="1299909"/>
                </a:cubicBezTo>
                <a:cubicBezTo>
                  <a:pt x="2580935" y="1299528"/>
                  <a:pt x="2579982" y="1299274"/>
                  <a:pt x="2578902" y="1299274"/>
                </a:cubicBezTo>
                <a:cubicBezTo>
                  <a:pt x="2577315" y="1299274"/>
                  <a:pt x="2575791" y="1299718"/>
                  <a:pt x="2574521" y="1300607"/>
                </a:cubicBezTo>
                <a:cubicBezTo>
                  <a:pt x="2573251" y="1301496"/>
                  <a:pt x="2572172" y="1302703"/>
                  <a:pt x="2571727" y="1304163"/>
                </a:cubicBezTo>
                <a:cubicBezTo>
                  <a:pt x="2571092" y="1305624"/>
                  <a:pt x="2570965" y="1307211"/>
                  <a:pt x="2571283" y="1308735"/>
                </a:cubicBezTo>
                <a:cubicBezTo>
                  <a:pt x="2571600" y="1310259"/>
                  <a:pt x="2572362" y="1311656"/>
                  <a:pt x="2573505" y="1312799"/>
                </a:cubicBezTo>
                <a:cubicBezTo>
                  <a:pt x="2574585" y="1313879"/>
                  <a:pt x="2576045" y="1314641"/>
                  <a:pt x="2577442" y="1314958"/>
                </a:cubicBezTo>
                <a:cubicBezTo>
                  <a:pt x="2579030" y="1315276"/>
                  <a:pt x="2580554" y="1315085"/>
                  <a:pt x="2582014" y="1314514"/>
                </a:cubicBezTo>
                <a:cubicBezTo>
                  <a:pt x="2583601" y="1313942"/>
                  <a:pt x="2584681" y="1312926"/>
                  <a:pt x="2585634" y="1311593"/>
                </a:cubicBezTo>
                <a:cubicBezTo>
                  <a:pt x="2586396" y="1310323"/>
                  <a:pt x="2586904" y="1308799"/>
                  <a:pt x="2586904" y="1307211"/>
                </a:cubicBezTo>
                <a:cubicBezTo>
                  <a:pt x="2586904" y="1306195"/>
                  <a:pt x="2586776" y="1305179"/>
                  <a:pt x="2586459" y="1304227"/>
                </a:cubicBezTo>
                <a:cubicBezTo>
                  <a:pt x="2586014" y="1303274"/>
                  <a:pt x="2585380" y="1302385"/>
                  <a:pt x="2584745" y="1301687"/>
                </a:cubicBezTo>
                <a:close/>
                <a:moveTo>
                  <a:pt x="2584554" y="930466"/>
                </a:moveTo>
                <a:cubicBezTo>
                  <a:pt x="2583792" y="929767"/>
                  <a:pt x="2582839" y="929195"/>
                  <a:pt x="2581887" y="928751"/>
                </a:cubicBezTo>
                <a:cubicBezTo>
                  <a:pt x="2580935" y="928370"/>
                  <a:pt x="2579982" y="928180"/>
                  <a:pt x="2578902" y="928180"/>
                </a:cubicBezTo>
                <a:cubicBezTo>
                  <a:pt x="2577315" y="928180"/>
                  <a:pt x="2575791" y="928624"/>
                  <a:pt x="2574521" y="929513"/>
                </a:cubicBezTo>
                <a:cubicBezTo>
                  <a:pt x="2573251" y="930402"/>
                  <a:pt x="2572172" y="931609"/>
                  <a:pt x="2571727" y="933069"/>
                </a:cubicBezTo>
                <a:cubicBezTo>
                  <a:pt x="2571092" y="934530"/>
                  <a:pt x="2570965" y="936117"/>
                  <a:pt x="2571283" y="937641"/>
                </a:cubicBezTo>
                <a:cubicBezTo>
                  <a:pt x="2571600" y="939165"/>
                  <a:pt x="2572362" y="940562"/>
                  <a:pt x="2573505" y="941642"/>
                </a:cubicBezTo>
                <a:cubicBezTo>
                  <a:pt x="2574585" y="942784"/>
                  <a:pt x="2576045" y="943483"/>
                  <a:pt x="2577442" y="943801"/>
                </a:cubicBezTo>
                <a:cubicBezTo>
                  <a:pt x="2579030" y="944118"/>
                  <a:pt x="2580554" y="943928"/>
                  <a:pt x="2582014" y="943356"/>
                </a:cubicBezTo>
                <a:cubicBezTo>
                  <a:pt x="2583601" y="942784"/>
                  <a:pt x="2584681" y="941769"/>
                  <a:pt x="2585634" y="940435"/>
                </a:cubicBezTo>
                <a:cubicBezTo>
                  <a:pt x="2586396" y="939165"/>
                  <a:pt x="2586904" y="937641"/>
                  <a:pt x="2586904" y="936054"/>
                </a:cubicBezTo>
                <a:cubicBezTo>
                  <a:pt x="2586904" y="935038"/>
                  <a:pt x="2586776" y="934022"/>
                  <a:pt x="2586459" y="933069"/>
                </a:cubicBezTo>
                <a:cubicBezTo>
                  <a:pt x="2586014" y="932117"/>
                  <a:pt x="2585380" y="931228"/>
                  <a:pt x="2584745" y="930529"/>
                </a:cubicBezTo>
                <a:close/>
                <a:moveTo>
                  <a:pt x="2578902" y="1113727"/>
                </a:moveTo>
                <a:cubicBezTo>
                  <a:pt x="2577315" y="1113727"/>
                  <a:pt x="2575791" y="1114171"/>
                  <a:pt x="2574521" y="1115060"/>
                </a:cubicBezTo>
                <a:cubicBezTo>
                  <a:pt x="2573251" y="1115949"/>
                  <a:pt x="2572172" y="1117156"/>
                  <a:pt x="2571727" y="1118616"/>
                </a:cubicBezTo>
                <a:cubicBezTo>
                  <a:pt x="2571092" y="1120077"/>
                  <a:pt x="2570965" y="1121664"/>
                  <a:pt x="2571283" y="1123188"/>
                </a:cubicBezTo>
                <a:cubicBezTo>
                  <a:pt x="2571600" y="1124712"/>
                  <a:pt x="2572362" y="1126109"/>
                  <a:pt x="2573505" y="1127189"/>
                </a:cubicBezTo>
                <a:cubicBezTo>
                  <a:pt x="2574585" y="1128332"/>
                  <a:pt x="2576045" y="1129030"/>
                  <a:pt x="2577442" y="1129348"/>
                </a:cubicBezTo>
                <a:cubicBezTo>
                  <a:pt x="2579030" y="1129665"/>
                  <a:pt x="2580554" y="1129475"/>
                  <a:pt x="2582014" y="1128903"/>
                </a:cubicBezTo>
                <a:cubicBezTo>
                  <a:pt x="2583601" y="1128332"/>
                  <a:pt x="2584681" y="1127316"/>
                  <a:pt x="2585634" y="1125982"/>
                </a:cubicBezTo>
                <a:cubicBezTo>
                  <a:pt x="2586396" y="1124712"/>
                  <a:pt x="2586904" y="1123188"/>
                  <a:pt x="2586904" y="1121601"/>
                </a:cubicBezTo>
                <a:cubicBezTo>
                  <a:pt x="2586904" y="1119505"/>
                  <a:pt x="2586142" y="1117473"/>
                  <a:pt x="2584681" y="1116013"/>
                </a:cubicBezTo>
                <a:cubicBezTo>
                  <a:pt x="2583094" y="1114552"/>
                  <a:pt x="2581061" y="1113727"/>
                  <a:pt x="2579030" y="1113727"/>
                </a:cubicBezTo>
                <a:close/>
                <a:moveTo>
                  <a:pt x="1995147" y="652082"/>
                </a:moveTo>
                <a:cubicBezTo>
                  <a:pt x="1994512" y="651320"/>
                  <a:pt x="1993560" y="650748"/>
                  <a:pt x="1992671" y="650367"/>
                </a:cubicBezTo>
                <a:cubicBezTo>
                  <a:pt x="1991718" y="649986"/>
                  <a:pt x="1990638" y="649796"/>
                  <a:pt x="1989686" y="649796"/>
                </a:cubicBezTo>
                <a:cubicBezTo>
                  <a:pt x="1988098" y="649796"/>
                  <a:pt x="1986574" y="650240"/>
                  <a:pt x="1985305" y="651129"/>
                </a:cubicBezTo>
                <a:cubicBezTo>
                  <a:pt x="1984035" y="652018"/>
                  <a:pt x="1982955" y="653225"/>
                  <a:pt x="1982320" y="654685"/>
                </a:cubicBezTo>
                <a:cubicBezTo>
                  <a:pt x="1981875" y="656146"/>
                  <a:pt x="1981685" y="657733"/>
                  <a:pt x="1981875" y="659257"/>
                </a:cubicBezTo>
                <a:cubicBezTo>
                  <a:pt x="1982193" y="660781"/>
                  <a:pt x="1982955" y="662178"/>
                  <a:pt x="1984098" y="663321"/>
                </a:cubicBezTo>
                <a:cubicBezTo>
                  <a:pt x="1985177" y="664401"/>
                  <a:pt x="1986574" y="665163"/>
                  <a:pt x="1988162" y="665480"/>
                </a:cubicBezTo>
                <a:cubicBezTo>
                  <a:pt x="1989749" y="665798"/>
                  <a:pt x="1991273" y="665607"/>
                  <a:pt x="1992734" y="665036"/>
                </a:cubicBezTo>
                <a:cubicBezTo>
                  <a:pt x="1994131" y="664464"/>
                  <a:pt x="1995401" y="663448"/>
                  <a:pt x="1996353" y="662115"/>
                </a:cubicBezTo>
                <a:cubicBezTo>
                  <a:pt x="1997115" y="660845"/>
                  <a:pt x="1997623" y="659321"/>
                  <a:pt x="1997623" y="657733"/>
                </a:cubicBezTo>
                <a:cubicBezTo>
                  <a:pt x="1997623" y="656717"/>
                  <a:pt x="1997497" y="655638"/>
                  <a:pt x="1996988" y="654685"/>
                </a:cubicBezTo>
                <a:cubicBezTo>
                  <a:pt x="1996671" y="653733"/>
                  <a:pt x="1996036" y="652844"/>
                  <a:pt x="1995274" y="652145"/>
                </a:cubicBezTo>
                <a:close/>
                <a:moveTo>
                  <a:pt x="2155865" y="2043938"/>
                </a:moveTo>
                <a:cubicBezTo>
                  <a:pt x="2155231" y="2043176"/>
                  <a:pt x="2154278" y="2042605"/>
                  <a:pt x="2153389" y="2042224"/>
                </a:cubicBezTo>
                <a:cubicBezTo>
                  <a:pt x="2152436" y="2041843"/>
                  <a:pt x="2151357" y="2041652"/>
                  <a:pt x="2150405" y="2041652"/>
                </a:cubicBezTo>
                <a:cubicBezTo>
                  <a:pt x="2148817" y="2041652"/>
                  <a:pt x="2147293" y="2042096"/>
                  <a:pt x="2146023" y="2042986"/>
                </a:cubicBezTo>
                <a:cubicBezTo>
                  <a:pt x="2144753" y="2043874"/>
                  <a:pt x="2143673" y="2045081"/>
                  <a:pt x="2143038" y="2046542"/>
                </a:cubicBezTo>
                <a:cubicBezTo>
                  <a:pt x="2142594" y="2048002"/>
                  <a:pt x="2142404" y="2049590"/>
                  <a:pt x="2142594" y="2051114"/>
                </a:cubicBezTo>
                <a:cubicBezTo>
                  <a:pt x="2142911" y="2052638"/>
                  <a:pt x="2143673" y="2054035"/>
                  <a:pt x="2144817" y="2055114"/>
                </a:cubicBezTo>
                <a:cubicBezTo>
                  <a:pt x="2145896" y="2056257"/>
                  <a:pt x="2147293" y="2056956"/>
                  <a:pt x="2148881" y="2057273"/>
                </a:cubicBezTo>
                <a:cubicBezTo>
                  <a:pt x="2150468" y="2057591"/>
                  <a:pt x="2151992" y="2057400"/>
                  <a:pt x="2153452" y="2056829"/>
                </a:cubicBezTo>
                <a:cubicBezTo>
                  <a:pt x="2154849" y="2056257"/>
                  <a:pt x="2156120" y="2055241"/>
                  <a:pt x="2157072" y="2053908"/>
                </a:cubicBezTo>
                <a:cubicBezTo>
                  <a:pt x="2157834" y="2052638"/>
                  <a:pt x="2158342" y="2051114"/>
                  <a:pt x="2158342" y="2049526"/>
                </a:cubicBezTo>
                <a:cubicBezTo>
                  <a:pt x="2158342" y="2048510"/>
                  <a:pt x="2158215" y="2047431"/>
                  <a:pt x="2157707" y="2046478"/>
                </a:cubicBezTo>
                <a:cubicBezTo>
                  <a:pt x="2157389" y="2045526"/>
                  <a:pt x="2156755" y="2044637"/>
                  <a:pt x="2155993" y="2043938"/>
                </a:cubicBezTo>
                <a:close/>
                <a:moveTo>
                  <a:pt x="2096747" y="1577658"/>
                </a:moveTo>
                <a:cubicBezTo>
                  <a:pt x="2095160" y="1577658"/>
                  <a:pt x="2093635" y="1578102"/>
                  <a:pt x="2092365" y="1578991"/>
                </a:cubicBezTo>
                <a:cubicBezTo>
                  <a:pt x="2091096" y="1579880"/>
                  <a:pt x="2090016" y="1581087"/>
                  <a:pt x="2089572" y="1582547"/>
                </a:cubicBezTo>
                <a:cubicBezTo>
                  <a:pt x="2088936" y="1584008"/>
                  <a:pt x="2088810" y="1585595"/>
                  <a:pt x="2089127" y="1587119"/>
                </a:cubicBezTo>
                <a:cubicBezTo>
                  <a:pt x="2089445" y="1588643"/>
                  <a:pt x="2090207" y="1590040"/>
                  <a:pt x="2091349" y="1591120"/>
                </a:cubicBezTo>
                <a:cubicBezTo>
                  <a:pt x="2092429" y="1592263"/>
                  <a:pt x="2093889" y="1592961"/>
                  <a:pt x="2095286" y="1593279"/>
                </a:cubicBezTo>
                <a:cubicBezTo>
                  <a:pt x="2096874" y="1593596"/>
                  <a:pt x="2098398" y="1593406"/>
                  <a:pt x="2099859" y="1592834"/>
                </a:cubicBezTo>
                <a:cubicBezTo>
                  <a:pt x="2101446" y="1592263"/>
                  <a:pt x="2102525" y="1591246"/>
                  <a:pt x="2103478" y="1589913"/>
                </a:cubicBezTo>
                <a:cubicBezTo>
                  <a:pt x="2104240" y="1588643"/>
                  <a:pt x="2104748" y="1587119"/>
                  <a:pt x="2104748" y="1585532"/>
                </a:cubicBezTo>
                <a:cubicBezTo>
                  <a:pt x="2104748" y="1583436"/>
                  <a:pt x="2103986" y="1581404"/>
                  <a:pt x="2102525" y="1579943"/>
                </a:cubicBezTo>
                <a:cubicBezTo>
                  <a:pt x="2100938" y="1578483"/>
                  <a:pt x="2098906" y="1577658"/>
                  <a:pt x="2096874" y="1577658"/>
                </a:cubicBezTo>
                <a:close/>
                <a:moveTo>
                  <a:pt x="2150341" y="1856042"/>
                </a:moveTo>
                <a:cubicBezTo>
                  <a:pt x="2148754" y="1856042"/>
                  <a:pt x="2147230" y="1856486"/>
                  <a:pt x="2145960" y="1857375"/>
                </a:cubicBezTo>
                <a:cubicBezTo>
                  <a:pt x="2144689" y="1858264"/>
                  <a:pt x="2143610" y="1859471"/>
                  <a:pt x="2142975" y="1860931"/>
                </a:cubicBezTo>
                <a:cubicBezTo>
                  <a:pt x="2142531" y="1862392"/>
                  <a:pt x="2142340" y="1863979"/>
                  <a:pt x="2142531" y="1865503"/>
                </a:cubicBezTo>
                <a:cubicBezTo>
                  <a:pt x="2142848" y="1867027"/>
                  <a:pt x="2143610" y="1868424"/>
                  <a:pt x="2144753" y="1869567"/>
                </a:cubicBezTo>
                <a:cubicBezTo>
                  <a:pt x="2145833" y="1870646"/>
                  <a:pt x="2147230" y="1871409"/>
                  <a:pt x="2148817" y="1871726"/>
                </a:cubicBezTo>
                <a:cubicBezTo>
                  <a:pt x="2150405" y="1872043"/>
                  <a:pt x="2151929" y="1871853"/>
                  <a:pt x="2153389" y="1871282"/>
                </a:cubicBezTo>
                <a:cubicBezTo>
                  <a:pt x="2154786" y="1870710"/>
                  <a:pt x="2156056" y="1869694"/>
                  <a:pt x="2157009" y="1868361"/>
                </a:cubicBezTo>
                <a:cubicBezTo>
                  <a:pt x="2157771" y="1867091"/>
                  <a:pt x="2158279" y="1865567"/>
                  <a:pt x="2158279" y="1863979"/>
                </a:cubicBezTo>
                <a:cubicBezTo>
                  <a:pt x="2158279" y="1861884"/>
                  <a:pt x="2157517" y="1859915"/>
                  <a:pt x="2155929" y="1858391"/>
                </a:cubicBezTo>
                <a:cubicBezTo>
                  <a:pt x="2154532" y="1856931"/>
                  <a:pt x="2152500" y="1856042"/>
                  <a:pt x="2150468" y="1856042"/>
                </a:cubicBezTo>
                <a:close/>
                <a:moveTo>
                  <a:pt x="2150341" y="1670495"/>
                </a:moveTo>
                <a:cubicBezTo>
                  <a:pt x="2148754" y="1670495"/>
                  <a:pt x="2147230" y="1670939"/>
                  <a:pt x="2145960" y="1671828"/>
                </a:cubicBezTo>
                <a:cubicBezTo>
                  <a:pt x="2144689" y="1672717"/>
                  <a:pt x="2143610" y="1673924"/>
                  <a:pt x="2142975" y="1675384"/>
                </a:cubicBezTo>
                <a:cubicBezTo>
                  <a:pt x="2142531" y="1676845"/>
                  <a:pt x="2142340" y="1678432"/>
                  <a:pt x="2142531" y="1679956"/>
                </a:cubicBezTo>
                <a:cubicBezTo>
                  <a:pt x="2142848" y="1681480"/>
                  <a:pt x="2143610" y="1682877"/>
                  <a:pt x="2144753" y="1683957"/>
                </a:cubicBezTo>
                <a:cubicBezTo>
                  <a:pt x="2145833" y="1685099"/>
                  <a:pt x="2147230" y="1685798"/>
                  <a:pt x="2148817" y="1686116"/>
                </a:cubicBezTo>
                <a:cubicBezTo>
                  <a:pt x="2150405" y="1686433"/>
                  <a:pt x="2151929" y="1686243"/>
                  <a:pt x="2153389" y="1685671"/>
                </a:cubicBezTo>
                <a:cubicBezTo>
                  <a:pt x="2154786" y="1685099"/>
                  <a:pt x="2156056" y="1684084"/>
                  <a:pt x="2157009" y="1682750"/>
                </a:cubicBezTo>
                <a:cubicBezTo>
                  <a:pt x="2157771" y="1681417"/>
                  <a:pt x="2158279" y="1679956"/>
                  <a:pt x="2158279" y="1678368"/>
                </a:cubicBezTo>
                <a:cubicBezTo>
                  <a:pt x="2158279" y="1676273"/>
                  <a:pt x="2157517" y="1674305"/>
                  <a:pt x="2155929" y="1672781"/>
                </a:cubicBezTo>
                <a:cubicBezTo>
                  <a:pt x="2154532" y="1671320"/>
                  <a:pt x="2152500" y="1670495"/>
                  <a:pt x="2150468" y="1670495"/>
                </a:cubicBezTo>
                <a:close/>
                <a:moveTo>
                  <a:pt x="2150341" y="1113790"/>
                </a:moveTo>
                <a:cubicBezTo>
                  <a:pt x="2148754" y="1113790"/>
                  <a:pt x="2147230" y="1114235"/>
                  <a:pt x="2145960" y="1115124"/>
                </a:cubicBezTo>
                <a:cubicBezTo>
                  <a:pt x="2144689" y="1116013"/>
                  <a:pt x="2143610" y="1117219"/>
                  <a:pt x="2142975" y="1118680"/>
                </a:cubicBezTo>
                <a:cubicBezTo>
                  <a:pt x="2142340" y="1120140"/>
                  <a:pt x="2142340" y="1121728"/>
                  <a:pt x="2142531" y="1123252"/>
                </a:cubicBezTo>
                <a:cubicBezTo>
                  <a:pt x="2142848" y="1124776"/>
                  <a:pt x="2143610" y="1126173"/>
                  <a:pt x="2144753" y="1127252"/>
                </a:cubicBezTo>
                <a:cubicBezTo>
                  <a:pt x="2145833" y="1128395"/>
                  <a:pt x="2147230" y="1129094"/>
                  <a:pt x="2148817" y="1129411"/>
                </a:cubicBezTo>
                <a:cubicBezTo>
                  <a:pt x="2150405" y="1129729"/>
                  <a:pt x="2151929" y="1129538"/>
                  <a:pt x="2153389" y="1128967"/>
                </a:cubicBezTo>
                <a:cubicBezTo>
                  <a:pt x="2154786" y="1128395"/>
                  <a:pt x="2156056" y="1127379"/>
                  <a:pt x="2157009" y="1126046"/>
                </a:cubicBezTo>
                <a:cubicBezTo>
                  <a:pt x="2157771" y="1124776"/>
                  <a:pt x="2158279" y="1123252"/>
                  <a:pt x="2158279" y="1121664"/>
                </a:cubicBezTo>
                <a:cubicBezTo>
                  <a:pt x="2158279" y="1119569"/>
                  <a:pt x="2157517" y="1117537"/>
                  <a:pt x="2155929" y="1116076"/>
                </a:cubicBezTo>
                <a:cubicBezTo>
                  <a:pt x="2154532" y="1114616"/>
                  <a:pt x="2152500" y="1113790"/>
                  <a:pt x="2150468" y="1113790"/>
                </a:cubicBezTo>
                <a:close/>
                <a:moveTo>
                  <a:pt x="2155802" y="1487234"/>
                </a:moveTo>
                <a:cubicBezTo>
                  <a:pt x="2155167" y="1486535"/>
                  <a:pt x="2154214" y="1485900"/>
                  <a:pt x="2153325" y="1485519"/>
                </a:cubicBezTo>
                <a:cubicBezTo>
                  <a:pt x="2152373" y="1485138"/>
                  <a:pt x="2151294" y="1484948"/>
                  <a:pt x="2150341" y="1484948"/>
                </a:cubicBezTo>
                <a:cubicBezTo>
                  <a:pt x="2148754" y="1484948"/>
                  <a:pt x="2147230" y="1485392"/>
                  <a:pt x="2145960" y="1486281"/>
                </a:cubicBezTo>
                <a:cubicBezTo>
                  <a:pt x="2144689" y="1487170"/>
                  <a:pt x="2143610" y="1488377"/>
                  <a:pt x="2142975" y="1489837"/>
                </a:cubicBezTo>
                <a:cubicBezTo>
                  <a:pt x="2142531" y="1491298"/>
                  <a:pt x="2142340" y="1492885"/>
                  <a:pt x="2142531" y="1494409"/>
                </a:cubicBezTo>
                <a:cubicBezTo>
                  <a:pt x="2142848" y="1495933"/>
                  <a:pt x="2143610" y="1497330"/>
                  <a:pt x="2144753" y="1498410"/>
                </a:cubicBezTo>
                <a:cubicBezTo>
                  <a:pt x="2145833" y="1499553"/>
                  <a:pt x="2147230" y="1500251"/>
                  <a:pt x="2148817" y="1500569"/>
                </a:cubicBezTo>
                <a:cubicBezTo>
                  <a:pt x="2150405" y="1500886"/>
                  <a:pt x="2151929" y="1500696"/>
                  <a:pt x="2153389" y="1500124"/>
                </a:cubicBezTo>
                <a:cubicBezTo>
                  <a:pt x="2154786" y="1499553"/>
                  <a:pt x="2156056" y="1498537"/>
                  <a:pt x="2157009" y="1497203"/>
                </a:cubicBezTo>
                <a:cubicBezTo>
                  <a:pt x="2157771" y="1495933"/>
                  <a:pt x="2158279" y="1494409"/>
                  <a:pt x="2158279" y="1492822"/>
                </a:cubicBezTo>
                <a:cubicBezTo>
                  <a:pt x="2158279" y="1491806"/>
                  <a:pt x="2158151" y="1490790"/>
                  <a:pt x="2157644" y="1489774"/>
                </a:cubicBezTo>
                <a:cubicBezTo>
                  <a:pt x="2157326" y="1488821"/>
                  <a:pt x="2156691" y="1487932"/>
                  <a:pt x="2155929" y="1487234"/>
                </a:cubicBezTo>
                <a:close/>
                <a:moveTo>
                  <a:pt x="2155802" y="1301687"/>
                </a:moveTo>
                <a:cubicBezTo>
                  <a:pt x="2155167" y="1300925"/>
                  <a:pt x="2154214" y="1300353"/>
                  <a:pt x="2153325" y="1299972"/>
                </a:cubicBezTo>
                <a:cubicBezTo>
                  <a:pt x="2152373" y="1299591"/>
                  <a:pt x="2151294" y="1299337"/>
                  <a:pt x="2150341" y="1299337"/>
                </a:cubicBezTo>
                <a:cubicBezTo>
                  <a:pt x="2148754" y="1299337"/>
                  <a:pt x="2147230" y="1299782"/>
                  <a:pt x="2145960" y="1300671"/>
                </a:cubicBezTo>
                <a:cubicBezTo>
                  <a:pt x="2144689" y="1301560"/>
                  <a:pt x="2143610" y="1302766"/>
                  <a:pt x="2142975" y="1304227"/>
                </a:cubicBezTo>
                <a:cubicBezTo>
                  <a:pt x="2142531" y="1305687"/>
                  <a:pt x="2142340" y="1307275"/>
                  <a:pt x="2142531" y="1308799"/>
                </a:cubicBezTo>
                <a:cubicBezTo>
                  <a:pt x="2142848" y="1310323"/>
                  <a:pt x="2143610" y="1311720"/>
                  <a:pt x="2144753" y="1312863"/>
                </a:cubicBezTo>
                <a:cubicBezTo>
                  <a:pt x="2145833" y="1313942"/>
                  <a:pt x="2147230" y="1314704"/>
                  <a:pt x="2148817" y="1315022"/>
                </a:cubicBezTo>
                <a:cubicBezTo>
                  <a:pt x="2150405" y="1315339"/>
                  <a:pt x="2151929" y="1315149"/>
                  <a:pt x="2153389" y="1314577"/>
                </a:cubicBezTo>
                <a:cubicBezTo>
                  <a:pt x="2154786" y="1314006"/>
                  <a:pt x="2156056" y="1312990"/>
                  <a:pt x="2157009" y="1311656"/>
                </a:cubicBezTo>
                <a:cubicBezTo>
                  <a:pt x="2157771" y="1310386"/>
                  <a:pt x="2158279" y="1308862"/>
                  <a:pt x="2158279" y="1307275"/>
                </a:cubicBezTo>
                <a:cubicBezTo>
                  <a:pt x="2158279" y="1306259"/>
                  <a:pt x="2158151" y="1305243"/>
                  <a:pt x="2157644" y="1304290"/>
                </a:cubicBezTo>
                <a:cubicBezTo>
                  <a:pt x="2157326" y="1303338"/>
                  <a:pt x="2156691" y="1302449"/>
                  <a:pt x="2155929" y="1301750"/>
                </a:cubicBezTo>
                <a:close/>
                <a:moveTo>
                  <a:pt x="2096684" y="278702"/>
                </a:moveTo>
                <a:cubicBezTo>
                  <a:pt x="2095096" y="278702"/>
                  <a:pt x="2093572" y="279146"/>
                  <a:pt x="2092302" y="280035"/>
                </a:cubicBezTo>
                <a:cubicBezTo>
                  <a:pt x="2091032" y="280924"/>
                  <a:pt x="2089952" y="282131"/>
                  <a:pt x="2089508" y="283591"/>
                </a:cubicBezTo>
                <a:cubicBezTo>
                  <a:pt x="2088873" y="285052"/>
                  <a:pt x="2088746" y="286639"/>
                  <a:pt x="2089063" y="288163"/>
                </a:cubicBezTo>
                <a:cubicBezTo>
                  <a:pt x="2089381" y="289687"/>
                  <a:pt x="2090143" y="291084"/>
                  <a:pt x="2091286" y="292164"/>
                </a:cubicBezTo>
                <a:cubicBezTo>
                  <a:pt x="2092365" y="293243"/>
                  <a:pt x="2093826" y="294005"/>
                  <a:pt x="2095223" y="294323"/>
                </a:cubicBezTo>
                <a:cubicBezTo>
                  <a:pt x="2096810" y="294640"/>
                  <a:pt x="2098335" y="294450"/>
                  <a:pt x="2099795" y="293878"/>
                </a:cubicBezTo>
                <a:cubicBezTo>
                  <a:pt x="2101383" y="293307"/>
                  <a:pt x="2102462" y="292291"/>
                  <a:pt x="2103414" y="290957"/>
                </a:cubicBezTo>
                <a:cubicBezTo>
                  <a:pt x="2104176" y="289624"/>
                  <a:pt x="2104685" y="288163"/>
                  <a:pt x="2104685" y="286576"/>
                </a:cubicBezTo>
                <a:cubicBezTo>
                  <a:pt x="2104685" y="284480"/>
                  <a:pt x="2103923" y="282512"/>
                  <a:pt x="2102462" y="280988"/>
                </a:cubicBezTo>
                <a:cubicBezTo>
                  <a:pt x="2100874" y="279527"/>
                  <a:pt x="2098843" y="278702"/>
                  <a:pt x="2096810" y="278702"/>
                </a:cubicBezTo>
                <a:close/>
                <a:moveTo>
                  <a:pt x="2102335" y="1023303"/>
                </a:moveTo>
                <a:cubicBezTo>
                  <a:pt x="2101573" y="1022604"/>
                  <a:pt x="2100621" y="1022033"/>
                  <a:pt x="2099668" y="1021588"/>
                </a:cubicBezTo>
                <a:cubicBezTo>
                  <a:pt x="2098715" y="1021207"/>
                  <a:pt x="2097763" y="1021017"/>
                  <a:pt x="2096684" y="1021017"/>
                </a:cubicBezTo>
                <a:cubicBezTo>
                  <a:pt x="2095096" y="1021017"/>
                  <a:pt x="2093572" y="1021461"/>
                  <a:pt x="2092302" y="1022350"/>
                </a:cubicBezTo>
                <a:cubicBezTo>
                  <a:pt x="2091032" y="1023239"/>
                  <a:pt x="2089952" y="1024445"/>
                  <a:pt x="2089508" y="1025906"/>
                </a:cubicBezTo>
                <a:cubicBezTo>
                  <a:pt x="2088873" y="1027367"/>
                  <a:pt x="2088746" y="1028954"/>
                  <a:pt x="2089063" y="1030478"/>
                </a:cubicBezTo>
                <a:cubicBezTo>
                  <a:pt x="2089381" y="1032002"/>
                  <a:pt x="2090143" y="1033399"/>
                  <a:pt x="2091286" y="1034479"/>
                </a:cubicBezTo>
                <a:cubicBezTo>
                  <a:pt x="2092365" y="1035622"/>
                  <a:pt x="2093826" y="1036320"/>
                  <a:pt x="2095223" y="1036638"/>
                </a:cubicBezTo>
                <a:cubicBezTo>
                  <a:pt x="2096810" y="1036955"/>
                  <a:pt x="2098335" y="1036765"/>
                  <a:pt x="2099795" y="1036193"/>
                </a:cubicBezTo>
                <a:cubicBezTo>
                  <a:pt x="2101383" y="1035622"/>
                  <a:pt x="2102462" y="1034606"/>
                  <a:pt x="2103414" y="1033272"/>
                </a:cubicBezTo>
                <a:cubicBezTo>
                  <a:pt x="2104176" y="1032002"/>
                  <a:pt x="2104685" y="1030478"/>
                  <a:pt x="2104685" y="1028891"/>
                </a:cubicBezTo>
                <a:cubicBezTo>
                  <a:pt x="2104685" y="1027875"/>
                  <a:pt x="2104558" y="1026859"/>
                  <a:pt x="2104240" y="1025906"/>
                </a:cubicBezTo>
                <a:cubicBezTo>
                  <a:pt x="2103796" y="1024954"/>
                  <a:pt x="2103160" y="1024065"/>
                  <a:pt x="2102525" y="1023366"/>
                </a:cubicBezTo>
                <a:close/>
                <a:moveTo>
                  <a:pt x="2096684" y="1392174"/>
                </a:moveTo>
                <a:cubicBezTo>
                  <a:pt x="2095096" y="1392174"/>
                  <a:pt x="2093572" y="1392619"/>
                  <a:pt x="2092302" y="1393508"/>
                </a:cubicBezTo>
                <a:cubicBezTo>
                  <a:pt x="2091032" y="1394397"/>
                  <a:pt x="2089952" y="1395603"/>
                  <a:pt x="2089508" y="1397064"/>
                </a:cubicBezTo>
                <a:cubicBezTo>
                  <a:pt x="2088873" y="1398524"/>
                  <a:pt x="2088746" y="1400112"/>
                  <a:pt x="2089063" y="1401636"/>
                </a:cubicBezTo>
                <a:cubicBezTo>
                  <a:pt x="2089381" y="1403160"/>
                  <a:pt x="2090143" y="1404557"/>
                  <a:pt x="2091286" y="1405700"/>
                </a:cubicBezTo>
                <a:cubicBezTo>
                  <a:pt x="2092365" y="1406779"/>
                  <a:pt x="2093826" y="1407541"/>
                  <a:pt x="2095223" y="1407859"/>
                </a:cubicBezTo>
                <a:cubicBezTo>
                  <a:pt x="2096810" y="1408176"/>
                  <a:pt x="2098335" y="1407986"/>
                  <a:pt x="2099795" y="1407414"/>
                </a:cubicBezTo>
                <a:cubicBezTo>
                  <a:pt x="2101383" y="1406843"/>
                  <a:pt x="2102462" y="1405827"/>
                  <a:pt x="2103414" y="1404493"/>
                </a:cubicBezTo>
                <a:cubicBezTo>
                  <a:pt x="2104176" y="1403223"/>
                  <a:pt x="2104685" y="1401699"/>
                  <a:pt x="2104685" y="1400112"/>
                </a:cubicBezTo>
                <a:cubicBezTo>
                  <a:pt x="2104685" y="1398016"/>
                  <a:pt x="2103923" y="1396048"/>
                  <a:pt x="2102462" y="1394524"/>
                </a:cubicBezTo>
                <a:cubicBezTo>
                  <a:pt x="2100874" y="1393063"/>
                  <a:pt x="2098843" y="1392174"/>
                  <a:pt x="2096810" y="1392174"/>
                </a:cubicBezTo>
                <a:close/>
                <a:moveTo>
                  <a:pt x="2102335" y="1208913"/>
                </a:moveTo>
                <a:cubicBezTo>
                  <a:pt x="2101573" y="1208151"/>
                  <a:pt x="2100621" y="1207580"/>
                  <a:pt x="2099668" y="1207199"/>
                </a:cubicBezTo>
                <a:cubicBezTo>
                  <a:pt x="2098715" y="1206818"/>
                  <a:pt x="2097763" y="1206564"/>
                  <a:pt x="2096684" y="1206564"/>
                </a:cubicBezTo>
                <a:cubicBezTo>
                  <a:pt x="2095096" y="1206564"/>
                  <a:pt x="2093572" y="1207008"/>
                  <a:pt x="2092302" y="1207897"/>
                </a:cubicBezTo>
                <a:cubicBezTo>
                  <a:pt x="2091032" y="1208786"/>
                  <a:pt x="2089952" y="1209993"/>
                  <a:pt x="2089508" y="1211453"/>
                </a:cubicBezTo>
                <a:cubicBezTo>
                  <a:pt x="2088873" y="1212914"/>
                  <a:pt x="2088746" y="1214501"/>
                  <a:pt x="2089063" y="1216025"/>
                </a:cubicBezTo>
                <a:cubicBezTo>
                  <a:pt x="2089381" y="1217549"/>
                  <a:pt x="2090143" y="1218946"/>
                  <a:pt x="2091286" y="1220089"/>
                </a:cubicBezTo>
                <a:cubicBezTo>
                  <a:pt x="2092365" y="1221169"/>
                  <a:pt x="2093826" y="1221931"/>
                  <a:pt x="2095223" y="1222248"/>
                </a:cubicBezTo>
                <a:cubicBezTo>
                  <a:pt x="2096810" y="1222566"/>
                  <a:pt x="2098335" y="1222375"/>
                  <a:pt x="2099795" y="1221804"/>
                </a:cubicBezTo>
                <a:cubicBezTo>
                  <a:pt x="2101383" y="1221232"/>
                  <a:pt x="2102462" y="1220216"/>
                  <a:pt x="2103414" y="1218883"/>
                </a:cubicBezTo>
                <a:cubicBezTo>
                  <a:pt x="2104176" y="1217613"/>
                  <a:pt x="2104685" y="1216089"/>
                  <a:pt x="2104685" y="1214501"/>
                </a:cubicBezTo>
                <a:cubicBezTo>
                  <a:pt x="2104685" y="1213422"/>
                  <a:pt x="2104558" y="1212406"/>
                  <a:pt x="2104240" y="1211453"/>
                </a:cubicBezTo>
                <a:cubicBezTo>
                  <a:pt x="2103796" y="1210501"/>
                  <a:pt x="2103160" y="1209612"/>
                  <a:pt x="2102525" y="1208913"/>
                </a:cubicBezTo>
                <a:close/>
                <a:moveTo>
                  <a:pt x="2096684" y="835470"/>
                </a:moveTo>
                <a:cubicBezTo>
                  <a:pt x="2095096" y="835470"/>
                  <a:pt x="2093572" y="835914"/>
                  <a:pt x="2092302" y="836803"/>
                </a:cubicBezTo>
                <a:cubicBezTo>
                  <a:pt x="2091032" y="837692"/>
                  <a:pt x="2089952" y="838899"/>
                  <a:pt x="2089508" y="840359"/>
                </a:cubicBezTo>
                <a:cubicBezTo>
                  <a:pt x="2088873" y="841820"/>
                  <a:pt x="2088746" y="843407"/>
                  <a:pt x="2089063" y="844931"/>
                </a:cubicBezTo>
                <a:cubicBezTo>
                  <a:pt x="2089381" y="846455"/>
                  <a:pt x="2090143" y="847852"/>
                  <a:pt x="2091286" y="848995"/>
                </a:cubicBezTo>
                <a:cubicBezTo>
                  <a:pt x="2092365" y="850075"/>
                  <a:pt x="2093826" y="850837"/>
                  <a:pt x="2095223" y="851154"/>
                </a:cubicBezTo>
                <a:cubicBezTo>
                  <a:pt x="2096810" y="851472"/>
                  <a:pt x="2098335" y="851281"/>
                  <a:pt x="2099795" y="850709"/>
                </a:cubicBezTo>
                <a:cubicBezTo>
                  <a:pt x="2101383" y="850138"/>
                  <a:pt x="2102462" y="849122"/>
                  <a:pt x="2103414" y="847789"/>
                </a:cubicBezTo>
                <a:cubicBezTo>
                  <a:pt x="2104176" y="846519"/>
                  <a:pt x="2104685" y="844995"/>
                  <a:pt x="2104685" y="843407"/>
                </a:cubicBezTo>
                <a:cubicBezTo>
                  <a:pt x="2104685" y="841312"/>
                  <a:pt x="2103923" y="839343"/>
                  <a:pt x="2102462" y="837819"/>
                </a:cubicBezTo>
                <a:cubicBezTo>
                  <a:pt x="2100874" y="836359"/>
                  <a:pt x="2098843" y="835470"/>
                  <a:pt x="2096810" y="835470"/>
                </a:cubicBezTo>
                <a:close/>
                <a:moveTo>
                  <a:pt x="2102335" y="466598"/>
                </a:moveTo>
                <a:cubicBezTo>
                  <a:pt x="2101573" y="465900"/>
                  <a:pt x="2100621" y="465328"/>
                  <a:pt x="2099668" y="464884"/>
                </a:cubicBezTo>
                <a:cubicBezTo>
                  <a:pt x="2098715" y="464503"/>
                  <a:pt x="2097763" y="464312"/>
                  <a:pt x="2096684" y="464312"/>
                </a:cubicBezTo>
                <a:cubicBezTo>
                  <a:pt x="2095096" y="464312"/>
                  <a:pt x="2093572" y="464757"/>
                  <a:pt x="2092302" y="465646"/>
                </a:cubicBezTo>
                <a:cubicBezTo>
                  <a:pt x="2091032" y="466535"/>
                  <a:pt x="2089952" y="467741"/>
                  <a:pt x="2089508" y="469202"/>
                </a:cubicBezTo>
                <a:cubicBezTo>
                  <a:pt x="2088873" y="470662"/>
                  <a:pt x="2088746" y="472250"/>
                  <a:pt x="2089063" y="473774"/>
                </a:cubicBezTo>
                <a:cubicBezTo>
                  <a:pt x="2089381" y="475297"/>
                  <a:pt x="2090143" y="476695"/>
                  <a:pt x="2091286" y="477774"/>
                </a:cubicBezTo>
                <a:cubicBezTo>
                  <a:pt x="2092365" y="478917"/>
                  <a:pt x="2093826" y="479616"/>
                  <a:pt x="2095223" y="479933"/>
                </a:cubicBezTo>
                <a:cubicBezTo>
                  <a:pt x="2096810" y="480250"/>
                  <a:pt x="2098335" y="480060"/>
                  <a:pt x="2099795" y="479489"/>
                </a:cubicBezTo>
                <a:cubicBezTo>
                  <a:pt x="2101383" y="478917"/>
                  <a:pt x="2102462" y="477901"/>
                  <a:pt x="2103414" y="476568"/>
                </a:cubicBezTo>
                <a:cubicBezTo>
                  <a:pt x="2104176" y="475297"/>
                  <a:pt x="2104685" y="473774"/>
                  <a:pt x="2104685" y="472186"/>
                </a:cubicBezTo>
                <a:cubicBezTo>
                  <a:pt x="2104685" y="471170"/>
                  <a:pt x="2104558" y="470154"/>
                  <a:pt x="2104240" y="469202"/>
                </a:cubicBezTo>
                <a:cubicBezTo>
                  <a:pt x="2103796" y="468249"/>
                  <a:pt x="2103160" y="467360"/>
                  <a:pt x="2102525" y="466661"/>
                </a:cubicBezTo>
                <a:close/>
                <a:moveTo>
                  <a:pt x="2102335" y="652209"/>
                </a:moveTo>
                <a:cubicBezTo>
                  <a:pt x="2101573" y="651447"/>
                  <a:pt x="2100621" y="650875"/>
                  <a:pt x="2099668" y="650494"/>
                </a:cubicBezTo>
                <a:cubicBezTo>
                  <a:pt x="2098715" y="650113"/>
                  <a:pt x="2097763" y="649923"/>
                  <a:pt x="2096684" y="649923"/>
                </a:cubicBezTo>
                <a:cubicBezTo>
                  <a:pt x="2095096" y="649923"/>
                  <a:pt x="2093572" y="650367"/>
                  <a:pt x="2092302" y="651256"/>
                </a:cubicBezTo>
                <a:cubicBezTo>
                  <a:pt x="2091032" y="652145"/>
                  <a:pt x="2089952" y="653352"/>
                  <a:pt x="2089508" y="654812"/>
                </a:cubicBezTo>
                <a:cubicBezTo>
                  <a:pt x="2088873" y="656273"/>
                  <a:pt x="2088746" y="657860"/>
                  <a:pt x="2089063" y="659384"/>
                </a:cubicBezTo>
                <a:cubicBezTo>
                  <a:pt x="2089381" y="660908"/>
                  <a:pt x="2090143" y="662305"/>
                  <a:pt x="2091286" y="663448"/>
                </a:cubicBezTo>
                <a:cubicBezTo>
                  <a:pt x="2092365" y="664528"/>
                  <a:pt x="2093826" y="665290"/>
                  <a:pt x="2095223" y="665607"/>
                </a:cubicBezTo>
                <a:cubicBezTo>
                  <a:pt x="2096810" y="665925"/>
                  <a:pt x="2098335" y="665734"/>
                  <a:pt x="2099795" y="665163"/>
                </a:cubicBezTo>
                <a:cubicBezTo>
                  <a:pt x="2101383" y="664591"/>
                  <a:pt x="2102462" y="663575"/>
                  <a:pt x="2103414" y="662242"/>
                </a:cubicBezTo>
                <a:cubicBezTo>
                  <a:pt x="2104176" y="660972"/>
                  <a:pt x="2104685" y="659448"/>
                  <a:pt x="2104685" y="657860"/>
                </a:cubicBezTo>
                <a:cubicBezTo>
                  <a:pt x="2104685" y="656844"/>
                  <a:pt x="2104558" y="655765"/>
                  <a:pt x="2104240" y="654812"/>
                </a:cubicBezTo>
                <a:cubicBezTo>
                  <a:pt x="2103796" y="653860"/>
                  <a:pt x="2103160" y="652971"/>
                  <a:pt x="2102525" y="652272"/>
                </a:cubicBezTo>
                <a:close/>
                <a:moveTo>
                  <a:pt x="2209396" y="652209"/>
                </a:moveTo>
                <a:cubicBezTo>
                  <a:pt x="2208634" y="651447"/>
                  <a:pt x="2207809" y="650875"/>
                  <a:pt x="2206920" y="650494"/>
                </a:cubicBezTo>
                <a:cubicBezTo>
                  <a:pt x="2205967" y="650113"/>
                  <a:pt x="2204887" y="649923"/>
                  <a:pt x="2203808" y="649923"/>
                </a:cubicBezTo>
                <a:cubicBezTo>
                  <a:pt x="2202221" y="649923"/>
                  <a:pt x="2200823" y="650367"/>
                  <a:pt x="2199554" y="651256"/>
                </a:cubicBezTo>
                <a:cubicBezTo>
                  <a:pt x="2198157" y="652145"/>
                  <a:pt x="2197204" y="653352"/>
                  <a:pt x="2196569" y="654812"/>
                </a:cubicBezTo>
                <a:cubicBezTo>
                  <a:pt x="2195934" y="656273"/>
                  <a:pt x="2195807" y="657860"/>
                  <a:pt x="2196124" y="659384"/>
                </a:cubicBezTo>
                <a:cubicBezTo>
                  <a:pt x="2196442" y="660908"/>
                  <a:pt x="2197204" y="662305"/>
                  <a:pt x="2198347" y="663448"/>
                </a:cubicBezTo>
                <a:cubicBezTo>
                  <a:pt x="2199426" y="664528"/>
                  <a:pt x="2200823" y="665290"/>
                  <a:pt x="2202411" y="665607"/>
                </a:cubicBezTo>
                <a:cubicBezTo>
                  <a:pt x="2203808" y="665925"/>
                  <a:pt x="2205396" y="665734"/>
                  <a:pt x="2206983" y="665163"/>
                </a:cubicBezTo>
                <a:cubicBezTo>
                  <a:pt x="2208380" y="664591"/>
                  <a:pt x="2209650" y="663575"/>
                  <a:pt x="2210412" y="662242"/>
                </a:cubicBezTo>
                <a:cubicBezTo>
                  <a:pt x="2211364" y="660972"/>
                  <a:pt x="2211809" y="659448"/>
                  <a:pt x="2211809" y="657860"/>
                </a:cubicBezTo>
                <a:cubicBezTo>
                  <a:pt x="2211809" y="656844"/>
                  <a:pt x="2211492" y="655765"/>
                  <a:pt x="2211174" y="654812"/>
                </a:cubicBezTo>
                <a:cubicBezTo>
                  <a:pt x="2210730" y="653860"/>
                  <a:pt x="2210222" y="652971"/>
                  <a:pt x="2209460" y="652272"/>
                </a:cubicBezTo>
                <a:close/>
                <a:moveTo>
                  <a:pt x="2203745" y="1577785"/>
                </a:moveTo>
                <a:cubicBezTo>
                  <a:pt x="2202157" y="1577785"/>
                  <a:pt x="2200760" y="1578229"/>
                  <a:pt x="2199363" y="1579118"/>
                </a:cubicBezTo>
                <a:cubicBezTo>
                  <a:pt x="2198093" y="1580007"/>
                  <a:pt x="2197140" y="1581214"/>
                  <a:pt x="2196569" y="1582674"/>
                </a:cubicBezTo>
                <a:cubicBezTo>
                  <a:pt x="2195934" y="1584135"/>
                  <a:pt x="2195807" y="1585722"/>
                  <a:pt x="2196124" y="1587246"/>
                </a:cubicBezTo>
                <a:cubicBezTo>
                  <a:pt x="2196442" y="1588770"/>
                  <a:pt x="2197204" y="1590167"/>
                  <a:pt x="2198347" y="1591246"/>
                </a:cubicBezTo>
                <a:cubicBezTo>
                  <a:pt x="2199426" y="1592390"/>
                  <a:pt x="2200823" y="1593088"/>
                  <a:pt x="2202411" y="1593406"/>
                </a:cubicBezTo>
                <a:cubicBezTo>
                  <a:pt x="2203808" y="1593723"/>
                  <a:pt x="2205523" y="1593533"/>
                  <a:pt x="2206983" y="1592961"/>
                </a:cubicBezTo>
                <a:cubicBezTo>
                  <a:pt x="2208380" y="1592390"/>
                  <a:pt x="2209650" y="1591374"/>
                  <a:pt x="2210412" y="1590040"/>
                </a:cubicBezTo>
                <a:cubicBezTo>
                  <a:pt x="2211364" y="1588770"/>
                  <a:pt x="2211809" y="1587246"/>
                  <a:pt x="2211809" y="1585659"/>
                </a:cubicBezTo>
                <a:cubicBezTo>
                  <a:pt x="2211809" y="1583563"/>
                  <a:pt x="2210857" y="1581531"/>
                  <a:pt x="2209460" y="1580071"/>
                </a:cubicBezTo>
                <a:cubicBezTo>
                  <a:pt x="2208062" y="1578610"/>
                  <a:pt x="2206031" y="1577785"/>
                  <a:pt x="2203808" y="1577785"/>
                </a:cubicBezTo>
                <a:close/>
                <a:moveTo>
                  <a:pt x="2203745" y="1948942"/>
                </a:moveTo>
                <a:cubicBezTo>
                  <a:pt x="2202157" y="1948942"/>
                  <a:pt x="2200760" y="1949387"/>
                  <a:pt x="2199363" y="1950276"/>
                </a:cubicBezTo>
                <a:cubicBezTo>
                  <a:pt x="2198093" y="1951165"/>
                  <a:pt x="2197140" y="1952371"/>
                  <a:pt x="2196569" y="1953832"/>
                </a:cubicBezTo>
                <a:cubicBezTo>
                  <a:pt x="2195934" y="1955292"/>
                  <a:pt x="2195807" y="1956880"/>
                  <a:pt x="2196124" y="1958404"/>
                </a:cubicBezTo>
                <a:cubicBezTo>
                  <a:pt x="2196442" y="1959927"/>
                  <a:pt x="2197204" y="1961324"/>
                  <a:pt x="2198347" y="1962404"/>
                </a:cubicBezTo>
                <a:cubicBezTo>
                  <a:pt x="2199426" y="1963547"/>
                  <a:pt x="2200823" y="1964246"/>
                  <a:pt x="2202411" y="1964563"/>
                </a:cubicBezTo>
                <a:cubicBezTo>
                  <a:pt x="2203808" y="1964881"/>
                  <a:pt x="2205396" y="1964690"/>
                  <a:pt x="2206983" y="1964118"/>
                </a:cubicBezTo>
                <a:cubicBezTo>
                  <a:pt x="2208380" y="1963547"/>
                  <a:pt x="2209650" y="1962531"/>
                  <a:pt x="2210412" y="1961198"/>
                </a:cubicBezTo>
                <a:cubicBezTo>
                  <a:pt x="2211364" y="1959927"/>
                  <a:pt x="2211809" y="1958404"/>
                  <a:pt x="2211809" y="1956816"/>
                </a:cubicBezTo>
                <a:cubicBezTo>
                  <a:pt x="2211809" y="1954721"/>
                  <a:pt x="2210857" y="1952752"/>
                  <a:pt x="2209460" y="1951228"/>
                </a:cubicBezTo>
                <a:cubicBezTo>
                  <a:pt x="2208062" y="1949768"/>
                  <a:pt x="2206031" y="1948942"/>
                  <a:pt x="2203808" y="1948942"/>
                </a:cubicBezTo>
                <a:close/>
                <a:moveTo>
                  <a:pt x="2203745" y="1392174"/>
                </a:moveTo>
                <a:cubicBezTo>
                  <a:pt x="2202157" y="1392174"/>
                  <a:pt x="2200760" y="1392619"/>
                  <a:pt x="2199363" y="1393508"/>
                </a:cubicBezTo>
                <a:cubicBezTo>
                  <a:pt x="2198093" y="1394397"/>
                  <a:pt x="2197140" y="1395603"/>
                  <a:pt x="2196569" y="1397064"/>
                </a:cubicBezTo>
                <a:cubicBezTo>
                  <a:pt x="2195934" y="1398524"/>
                  <a:pt x="2195807" y="1400112"/>
                  <a:pt x="2196124" y="1401636"/>
                </a:cubicBezTo>
                <a:cubicBezTo>
                  <a:pt x="2196442" y="1403160"/>
                  <a:pt x="2197204" y="1404557"/>
                  <a:pt x="2198347" y="1405700"/>
                </a:cubicBezTo>
                <a:cubicBezTo>
                  <a:pt x="2199426" y="1406779"/>
                  <a:pt x="2200823" y="1407541"/>
                  <a:pt x="2202411" y="1407859"/>
                </a:cubicBezTo>
                <a:cubicBezTo>
                  <a:pt x="2203808" y="1408176"/>
                  <a:pt x="2205523" y="1407986"/>
                  <a:pt x="2206983" y="1407414"/>
                </a:cubicBezTo>
                <a:cubicBezTo>
                  <a:pt x="2208380" y="1406843"/>
                  <a:pt x="2209650" y="1405827"/>
                  <a:pt x="2210412" y="1404493"/>
                </a:cubicBezTo>
                <a:cubicBezTo>
                  <a:pt x="2211364" y="1403223"/>
                  <a:pt x="2211809" y="1401699"/>
                  <a:pt x="2211809" y="1400112"/>
                </a:cubicBezTo>
                <a:cubicBezTo>
                  <a:pt x="2211809" y="1398016"/>
                  <a:pt x="2210857" y="1396048"/>
                  <a:pt x="2209460" y="1394524"/>
                </a:cubicBezTo>
                <a:cubicBezTo>
                  <a:pt x="2208062" y="1393063"/>
                  <a:pt x="2206031" y="1392174"/>
                  <a:pt x="2203808" y="1392174"/>
                </a:cubicBezTo>
                <a:close/>
                <a:moveTo>
                  <a:pt x="2209396" y="1765618"/>
                </a:moveTo>
                <a:cubicBezTo>
                  <a:pt x="2208634" y="1764856"/>
                  <a:pt x="2207809" y="1764284"/>
                  <a:pt x="2206920" y="1763903"/>
                </a:cubicBezTo>
                <a:cubicBezTo>
                  <a:pt x="2205967" y="1763522"/>
                  <a:pt x="2204887" y="1763268"/>
                  <a:pt x="2203808" y="1763268"/>
                </a:cubicBezTo>
                <a:cubicBezTo>
                  <a:pt x="2202221" y="1763268"/>
                  <a:pt x="2200823" y="1763713"/>
                  <a:pt x="2199554" y="1764602"/>
                </a:cubicBezTo>
                <a:cubicBezTo>
                  <a:pt x="2198157" y="1765491"/>
                  <a:pt x="2197204" y="1766697"/>
                  <a:pt x="2196569" y="1768158"/>
                </a:cubicBezTo>
                <a:cubicBezTo>
                  <a:pt x="2195934" y="1769618"/>
                  <a:pt x="2195807" y="1771206"/>
                  <a:pt x="2196124" y="1772730"/>
                </a:cubicBezTo>
                <a:cubicBezTo>
                  <a:pt x="2196442" y="1774254"/>
                  <a:pt x="2197204" y="1775651"/>
                  <a:pt x="2198347" y="1776793"/>
                </a:cubicBezTo>
                <a:cubicBezTo>
                  <a:pt x="2199426" y="1777873"/>
                  <a:pt x="2200823" y="1778635"/>
                  <a:pt x="2202411" y="1778952"/>
                </a:cubicBezTo>
                <a:cubicBezTo>
                  <a:pt x="2203808" y="1779270"/>
                  <a:pt x="2205396" y="1779080"/>
                  <a:pt x="2206983" y="1778508"/>
                </a:cubicBezTo>
                <a:cubicBezTo>
                  <a:pt x="2208380" y="1777937"/>
                  <a:pt x="2209650" y="1776921"/>
                  <a:pt x="2210412" y="1775587"/>
                </a:cubicBezTo>
                <a:cubicBezTo>
                  <a:pt x="2211364" y="1774254"/>
                  <a:pt x="2211809" y="1772793"/>
                  <a:pt x="2211809" y="1771206"/>
                </a:cubicBezTo>
                <a:cubicBezTo>
                  <a:pt x="2211809" y="1770190"/>
                  <a:pt x="2211492" y="1769174"/>
                  <a:pt x="2211174" y="1768221"/>
                </a:cubicBezTo>
                <a:cubicBezTo>
                  <a:pt x="2210730" y="1767268"/>
                  <a:pt x="2210222" y="1766380"/>
                  <a:pt x="2209460" y="1765681"/>
                </a:cubicBezTo>
                <a:close/>
                <a:moveTo>
                  <a:pt x="2155802" y="930529"/>
                </a:moveTo>
                <a:cubicBezTo>
                  <a:pt x="2155167" y="929831"/>
                  <a:pt x="2154214" y="929259"/>
                  <a:pt x="2153325" y="928815"/>
                </a:cubicBezTo>
                <a:cubicBezTo>
                  <a:pt x="2152373" y="928434"/>
                  <a:pt x="2151294" y="928243"/>
                  <a:pt x="2150341" y="928243"/>
                </a:cubicBezTo>
                <a:cubicBezTo>
                  <a:pt x="2148754" y="928243"/>
                  <a:pt x="2147230" y="928688"/>
                  <a:pt x="2145960" y="929577"/>
                </a:cubicBezTo>
                <a:cubicBezTo>
                  <a:pt x="2144689" y="930466"/>
                  <a:pt x="2143610" y="931672"/>
                  <a:pt x="2142975" y="933133"/>
                </a:cubicBezTo>
                <a:cubicBezTo>
                  <a:pt x="2142531" y="934593"/>
                  <a:pt x="2142340" y="936181"/>
                  <a:pt x="2142531" y="937705"/>
                </a:cubicBezTo>
                <a:cubicBezTo>
                  <a:pt x="2142848" y="939229"/>
                  <a:pt x="2143610" y="940626"/>
                  <a:pt x="2144753" y="941705"/>
                </a:cubicBezTo>
                <a:cubicBezTo>
                  <a:pt x="2145833" y="942848"/>
                  <a:pt x="2147230" y="943547"/>
                  <a:pt x="2148817" y="943864"/>
                </a:cubicBezTo>
                <a:cubicBezTo>
                  <a:pt x="2150405" y="944181"/>
                  <a:pt x="2151929" y="943991"/>
                  <a:pt x="2153389" y="943420"/>
                </a:cubicBezTo>
                <a:cubicBezTo>
                  <a:pt x="2154786" y="942848"/>
                  <a:pt x="2156056" y="941832"/>
                  <a:pt x="2157009" y="940499"/>
                </a:cubicBezTo>
                <a:cubicBezTo>
                  <a:pt x="2157771" y="939229"/>
                  <a:pt x="2158279" y="937705"/>
                  <a:pt x="2158279" y="936117"/>
                </a:cubicBezTo>
                <a:cubicBezTo>
                  <a:pt x="2158279" y="935101"/>
                  <a:pt x="2158151" y="934085"/>
                  <a:pt x="2157644" y="933133"/>
                </a:cubicBezTo>
                <a:cubicBezTo>
                  <a:pt x="2157326" y="932180"/>
                  <a:pt x="2156691" y="931291"/>
                  <a:pt x="2155929" y="930592"/>
                </a:cubicBezTo>
                <a:close/>
                <a:moveTo>
                  <a:pt x="2203808" y="835406"/>
                </a:moveTo>
                <a:cubicBezTo>
                  <a:pt x="2202221" y="835406"/>
                  <a:pt x="2200823" y="835851"/>
                  <a:pt x="2199426" y="836740"/>
                </a:cubicBezTo>
                <a:cubicBezTo>
                  <a:pt x="2198157" y="837629"/>
                  <a:pt x="2197204" y="838835"/>
                  <a:pt x="2196633" y="840295"/>
                </a:cubicBezTo>
                <a:cubicBezTo>
                  <a:pt x="2195998" y="841756"/>
                  <a:pt x="2195871" y="843344"/>
                  <a:pt x="2196188" y="844867"/>
                </a:cubicBezTo>
                <a:cubicBezTo>
                  <a:pt x="2196506" y="846392"/>
                  <a:pt x="2197268" y="847789"/>
                  <a:pt x="2198410" y="848931"/>
                </a:cubicBezTo>
                <a:cubicBezTo>
                  <a:pt x="2199490" y="850011"/>
                  <a:pt x="2200887" y="850773"/>
                  <a:pt x="2202474" y="851091"/>
                </a:cubicBezTo>
                <a:cubicBezTo>
                  <a:pt x="2203872" y="851408"/>
                  <a:pt x="2205586" y="851217"/>
                  <a:pt x="2207047" y="850646"/>
                </a:cubicBezTo>
                <a:cubicBezTo>
                  <a:pt x="2208444" y="850075"/>
                  <a:pt x="2209713" y="849059"/>
                  <a:pt x="2210475" y="847725"/>
                </a:cubicBezTo>
                <a:cubicBezTo>
                  <a:pt x="2211428" y="846455"/>
                  <a:pt x="2211873" y="844931"/>
                  <a:pt x="2211873" y="843344"/>
                </a:cubicBezTo>
                <a:cubicBezTo>
                  <a:pt x="2211873" y="841248"/>
                  <a:pt x="2210920" y="839280"/>
                  <a:pt x="2209523" y="837756"/>
                </a:cubicBezTo>
                <a:cubicBezTo>
                  <a:pt x="2208126" y="836295"/>
                  <a:pt x="2206094" y="835406"/>
                  <a:pt x="2203872" y="835406"/>
                </a:cubicBezTo>
                <a:close/>
                <a:moveTo>
                  <a:pt x="2209460" y="1023303"/>
                </a:moveTo>
                <a:cubicBezTo>
                  <a:pt x="2208698" y="1022604"/>
                  <a:pt x="2207872" y="1022033"/>
                  <a:pt x="2206983" y="1021588"/>
                </a:cubicBezTo>
                <a:cubicBezTo>
                  <a:pt x="2206031" y="1021207"/>
                  <a:pt x="2204951" y="1021017"/>
                  <a:pt x="2203872" y="1021017"/>
                </a:cubicBezTo>
                <a:cubicBezTo>
                  <a:pt x="2202284" y="1021017"/>
                  <a:pt x="2200887" y="1021461"/>
                  <a:pt x="2199490" y="1022350"/>
                </a:cubicBezTo>
                <a:cubicBezTo>
                  <a:pt x="2198220" y="1023239"/>
                  <a:pt x="2197268" y="1024445"/>
                  <a:pt x="2196696" y="1025906"/>
                </a:cubicBezTo>
                <a:cubicBezTo>
                  <a:pt x="2196061" y="1027367"/>
                  <a:pt x="2195934" y="1028954"/>
                  <a:pt x="2196251" y="1030478"/>
                </a:cubicBezTo>
                <a:cubicBezTo>
                  <a:pt x="2196569" y="1032002"/>
                  <a:pt x="2197331" y="1033399"/>
                  <a:pt x="2198474" y="1034479"/>
                </a:cubicBezTo>
                <a:cubicBezTo>
                  <a:pt x="2199554" y="1035622"/>
                  <a:pt x="2200950" y="1036320"/>
                  <a:pt x="2202538" y="1036638"/>
                </a:cubicBezTo>
                <a:cubicBezTo>
                  <a:pt x="2203935" y="1036955"/>
                  <a:pt x="2205523" y="1036765"/>
                  <a:pt x="2207110" y="1036193"/>
                </a:cubicBezTo>
                <a:cubicBezTo>
                  <a:pt x="2208507" y="1035622"/>
                  <a:pt x="2209777" y="1034606"/>
                  <a:pt x="2210539" y="1033272"/>
                </a:cubicBezTo>
                <a:cubicBezTo>
                  <a:pt x="2211492" y="1032002"/>
                  <a:pt x="2211936" y="1030478"/>
                  <a:pt x="2211936" y="1028891"/>
                </a:cubicBezTo>
                <a:cubicBezTo>
                  <a:pt x="2211936" y="1027875"/>
                  <a:pt x="2211619" y="1026859"/>
                  <a:pt x="2211301" y="1025906"/>
                </a:cubicBezTo>
                <a:cubicBezTo>
                  <a:pt x="2210857" y="1024954"/>
                  <a:pt x="2210348" y="1024065"/>
                  <a:pt x="2209586" y="1023366"/>
                </a:cubicBezTo>
                <a:close/>
                <a:moveTo>
                  <a:pt x="2209460" y="1208913"/>
                </a:moveTo>
                <a:cubicBezTo>
                  <a:pt x="2208698" y="1208151"/>
                  <a:pt x="2207872" y="1207580"/>
                  <a:pt x="2206983" y="1207199"/>
                </a:cubicBezTo>
                <a:cubicBezTo>
                  <a:pt x="2206031" y="1206818"/>
                  <a:pt x="2204951" y="1206564"/>
                  <a:pt x="2203872" y="1206564"/>
                </a:cubicBezTo>
                <a:cubicBezTo>
                  <a:pt x="2202284" y="1206564"/>
                  <a:pt x="2200887" y="1207008"/>
                  <a:pt x="2199617" y="1207897"/>
                </a:cubicBezTo>
                <a:cubicBezTo>
                  <a:pt x="2198220" y="1208786"/>
                  <a:pt x="2197268" y="1209993"/>
                  <a:pt x="2196633" y="1211453"/>
                </a:cubicBezTo>
                <a:cubicBezTo>
                  <a:pt x="2195998" y="1212914"/>
                  <a:pt x="2195871" y="1214501"/>
                  <a:pt x="2196188" y="1216025"/>
                </a:cubicBezTo>
                <a:cubicBezTo>
                  <a:pt x="2196506" y="1217549"/>
                  <a:pt x="2197268" y="1218946"/>
                  <a:pt x="2198410" y="1220089"/>
                </a:cubicBezTo>
                <a:cubicBezTo>
                  <a:pt x="2199490" y="1221169"/>
                  <a:pt x="2200887" y="1221931"/>
                  <a:pt x="2202474" y="1222248"/>
                </a:cubicBezTo>
                <a:cubicBezTo>
                  <a:pt x="2203872" y="1222566"/>
                  <a:pt x="2205459" y="1222375"/>
                  <a:pt x="2207047" y="1221804"/>
                </a:cubicBezTo>
                <a:cubicBezTo>
                  <a:pt x="2208444" y="1221232"/>
                  <a:pt x="2209713" y="1220216"/>
                  <a:pt x="2210475" y="1218883"/>
                </a:cubicBezTo>
                <a:cubicBezTo>
                  <a:pt x="2211428" y="1217613"/>
                  <a:pt x="2211873" y="1216089"/>
                  <a:pt x="2211873" y="1214501"/>
                </a:cubicBezTo>
                <a:cubicBezTo>
                  <a:pt x="2211873" y="1213422"/>
                  <a:pt x="2211555" y="1212406"/>
                  <a:pt x="2211237" y="1211453"/>
                </a:cubicBezTo>
                <a:cubicBezTo>
                  <a:pt x="2210793" y="1210501"/>
                  <a:pt x="2210285" y="1209612"/>
                  <a:pt x="2209523" y="1208913"/>
                </a:cubicBezTo>
                <a:close/>
                <a:moveTo>
                  <a:pt x="2150341" y="557086"/>
                </a:moveTo>
                <a:cubicBezTo>
                  <a:pt x="2148754" y="557086"/>
                  <a:pt x="2147230" y="557530"/>
                  <a:pt x="2145960" y="558419"/>
                </a:cubicBezTo>
                <a:cubicBezTo>
                  <a:pt x="2144689" y="559308"/>
                  <a:pt x="2143610" y="560515"/>
                  <a:pt x="2142975" y="561975"/>
                </a:cubicBezTo>
                <a:cubicBezTo>
                  <a:pt x="2142340" y="563436"/>
                  <a:pt x="2142340" y="565023"/>
                  <a:pt x="2142531" y="566547"/>
                </a:cubicBezTo>
                <a:cubicBezTo>
                  <a:pt x="2142848" y="568071"/>
                  <a:pt x="2143610" y="569468"/>
                  <a:pt x="2144753" y="570611"/>
                </a:cubicBezTo>
                <a:cubicBezTo>
                  <a:pt x="2145833" y="571691"/>
                  <a:pt x="2147230" y="572453"/>
                  <a:pt x="2148817" y="572770"/>
                </a:cubicBezTo>
                <a:cubicBezTo>
                  <a:pt x="2150405" y="573088"/>
                  <a:pt x="2151929" y="572897"/>
                  <a:pt x="2153389" y="572326"/>
                </a:cubicBezTo>
                <a:cubicBezTo>
                  <a:pt x="2154786" y="571754"/>
                  <a:pt x="2156056" y="570738"/>
                  <a:pt x="2157009" y="569405"/>
                </a:cubicBezTo>
                <a:cubicBezTo>
                  <a:pt x="2157771" y="568135"/>
                  <a:pt x="2158279" y="566611"/>
                  <a:pt x="2158279" y="565023"/>
                </a:cubicBezTo>
                <a:cubicBezTo>
                  <a:pt x="2158279" y="562928"/>
                  <a:pt x="2157517" y="560959"/>
                  <a:pt x="2155929" y="559435"/>
                </a:cubicBezTo>
                <a:cubicBezTo>
                  <a:pt x="2154532" y="557975"/>
                  <a:pt x="2152500" y="557149"/>
                  <a:pt x="2150468" y="557149"/>
                </a:cubicBezTo>
                <a:close/>
                <a:moveTo>
                  <a:pt x="2155802" y="373825"/>
                </a:moveTo>
                <a:cubicBezTo>
                  <a:pt x="2155167" y="373126"/>
                  <a:pt x="2154214" y="372554"/>
                  <a:pt x="2153325" y="372110"/>
                </a:cubicBezTo>
                <a:cubicBezTo>
                  <a:pt x="2152373" y="371729"/>
                  <a:pt x="2151294" y="371539"/>
                  <a:pt x="2150341" y="371539"/>
                </a:cubicBezTo>
                <a:cubicBezTo>
                  <a:pt x="2148754" y="371539"/>
                  <a:pt x="2147230" y="371983"/>
                  <a:pt x="2145960" y="372872"/>
                </a:cubicBezTo>
                <a:cubicBezTo>
                  <a:pt x="2144689" y="373761"/>
                  <a:pt x="2143610" y="374968"/>
                  <a:pt x="2142975" y="376428"/>
                </a:cubicBezTo>
                <a:cubicBezTo>
                  <a:pt x="2142531" y="377825"/>
                  <a:pt x="2142340" y="379476"/>
                  <a:pt x="2142531" y="381000"/>
                </a:cubicBezTo>
                <a:cubicBezTo>
                  <a:pt x="2142848" y="382524"/>
                  <a:pt x="2143610" y="383921"/>
                  <a:pt x="2144753" y="385064"/>
                </a:cubicBezTo>
                <a:cubicBezTo>
                  <a:pt x="2145833" y="386143"/>
                  <a:pt x="2147230" y="386906"/>
                  <a:pt x="2148817" y="387223"/>
                </a:cubicBezTo>
                <a:cubicBezTo>
                  <a:pt x="2150405" y="387541"/>
                  <a:pt x="2151929" y="387350"/>
                  <a:pt x="2153389" y="386779"/>
                </a:cubicBezTo>
                <a:cubicBezTo>
                  <a:pt x="2154786" y="386207"/>
                  <a:pt x="2156056" y="385191"/>
                  <a:pt x="2157009" y="383858"/>
                </a:cubicBezTo>
                <a:cubicBezTo>
                  <a:pt x="2157771" y="382588"/>
                  <a:pt x="2158279" y="381064"/>
                  <a:pt x="2158279" y="379476"/>
                </a:cubicBezTo>
                <a:cubicBezTo>
                  <a:pt x="2158279" y="378460"/>
                  <a:pt x="2158151" y="377444"/>
                  <a:pt x="2157644" y="376492"/>
                </a:cubicBezTo>
                <a:cubicBezTo>
                  <a:pt x="2157326" y="375539"/>
                  <a:pt x="2156691" y="374650"/>
                  <a:pt x="2155929" y="373952"/>
                </a:cubicBezTo>
                <a:close/>
                <a:moveTo>
                  <a:pt x="2155802" y="744982"/>
                </a:moveTo>
                <a:cubicBezTo>
                  <a:pt x="2155167" y="744220"/>
                  <a:pt x="2154214" y="743649"/>
                  <a:pt x="2153325" y="743267"/>
                </a:cubicBezTo>
                <a:cubicBezTo>
                  <a:pt x="2152373" y="742887"/>
                  <a:pt x="2151294" y="742696"/>
                  <a:pt x="2150341" y="742696"/>
                </a:cubicBezTo>
                <a:cubicBezTo>
                  <a:pt x="2148754" y="742696"/>
                  <a:pt x="2147230" y="743141"/>
                  <a:pt x="2145960" y="744030"/>
                </a:cubicBezTo>
                <a:cubicBezTo>
                  <a:pt x="2144689" y="744919"/>
                  <a:pt x="2143610" y="746125"/>
                  <a:pt x="2142975" y="747586"/>
                </a:cubicBezTo>
                <a:cubicBezTo>
                  <a:pt x="2142531" y="749046"/>
                  <a:pt x="2142340" y="750634"/>
                  <a:pt x="2142531" y="752158"/>
                </a:cubicBezTo>
                <a:cubicBezTo>
                  <a:pt x="2142848" y="753681"/>
                  <a:pt x="2143610" y="755079"/>
                  <a:pt x="2144753" y="756222"/>
                </a:cubicBezTo>
                <a:cubicBezTo>
                  <a:pt x="2145833" y="757301"/>
                  <a:pt x="2147230" y="758063"/>
                  <a:pt x="2148817" y="758381"/>
                </a:cubicBezTo>
                <a:cubicBezTo>
                  <a:pt x="2150405" y="758698"/>
                  <a:pt x="2151929" y="758508"/>
                  <a:pt x="2153389" y="757936"/>
                </a:cubicBezTo>
                <a:cubicBezTo>
                  <a:pt x="2154786" y="757365"/>
                  <a:pt x="2156056" y="756349"/>
                  <a:pt x="2157009" y="755015"/>
                </a:cubicBezTo>
                <a:cubicBezTo>
                  <a:pt x="2157771" y="753745"/>
                  <a:pt x="2158279" y="752221"/>
                  <a:pt x="2158279" y="750634"/>
                </a:cubicBezTo>
                <a:cubicBezTo>
                  <a:pt x="2158279" y="749554"/>
                  <a:pt x="2158151" y="748538"/>
                  <a:pt x="2157644" y="747586"/>
                </a:cubicBezTo>
                <a:cubicBezTo>
                  <a:pt x="2157326" y="746633"/>
                  <a:pt x="2156691" y="745744"/>
                  <a:pt x="2155929" y="745045"/>
                </a:cubicBezTo>
                <a:close/>
                <a:moveTo>
                  <a:pt x="2209396" y="2136839"/>
                </a:moveTo>
                <a:cubicBezTo>
                  <a:pt x="2208634" y="2136077"/>
                  <a:pt x="2207809" y="2135505"/>
                  <a:pt x="2206920" y="2135124"/>
                </a:cubicBezTo>
                <a:cubicBezTo>
                  <a:pt x="2205967" y="2134743"/>
                  <a:pt x="2204887" y="2134553"/>
                  <a:pt x="2203808" y="2134553"/>
                </a:cubicBezTo>
                <a:cubicBezTo>
                  <a:pt x="2202221" y="2134553"/>
                  <a:pt x="2200823" y="2134997"/>
                  <a:pt x="2199426" y="2135886"/>
                </a:cubicBezTo>
                <a:cubicBezTo>
                  <a:pt x="2198157" y="2136775"/>
                  <a:pt x="2197204" y="2137982"/>
                  <a:pt x="2196633" y="2139442"/>
                </a:cubicBezTo>
                <a:cubicBezTo>
                  <a:pt x="2195998" y="2140903"/>
                  <a:pt x="2195871" y="2142490"/>
                  <a:pt x="2196188" y="2144014"/>
                </a:cubicBezTo>
                <a:cubicBezTo>
                  <a:pt x="2196506" y="2145538"/>
                  <a:pt x="2197268" y="2146935"/>
                  <a:pt x="2198410" y="2148015"/>
                </a:cubicBezTo>
                <a:cubicBezTo>
                  <a:pt x="2199490" y="2149158"/>
                  <a:pt x="2200887" y="2149856"/>
                  <a:pt x="2202474" y="2150174"/>
                </a:cubicBezTo>
                <a:cubicBezTo>
                  <a:pt x="2203872" y="2150491"/>
                  <a:pt x="2205459" y="2150301"/>
                  <a:pt x="2207047" y="2149729"/>
                </a:cubicBezTo>
                <a:cubicBezTo>
                  <a:pt x="2208444" y="2149158"/>
                  <a:pt x="2209713" y="2148142"/>
                  <a:pt x="2210475" y="2146808"/>
                </a:cubicBezTo>
                <a:cubicBezTo>
                  <a:pt x="2211428" y="2145538"/>
                  <a:pt x="2211873" y="2144014"/>
                  <a:pt x="2211873" y="2142427"/>
                </a:cubicBezTo>
                <a:cubicBezTo>
                  <a:pt x="2211873" y="2141411"/>
                  <a:pt x="2211555" y="2140331"/>
                  <a:pt x="2211237" y="2139379"/>
                </a:cubicBezTo>
                <a:cubicBezTo>
                  <a:pt x="2210793" y="2138426"/>
                  <a:pt x="2210285" y="2137537"/>
                  <a:pt x="2209523" y="2136839"/>
                </a:cubicBezTo>
                <a:close/>
                <a:moveTo>
                  <a:pt x="2150277" y="381"/>
                </a:moveTo>
                <a:cubicBezTo>
                  <a:pt x="2148690" y="381"/>
                  <a:pt x="2147166" y="826"/>
                  <a:pt x="2145896" y="1714"/>
                </a:cubicBezTo>
                <a:cubicBezTo>
                  <a:pt x="2144626" y="2603"/>
                  <a:pt x="2143547" y="3810"/>
                  <a:pt x="2142911" y="5270"/>
                </a:cubicBezTo>
                <a:cubicBezTo>
                  <a:pt x="2142276" y="6668"/>
                  <a:pt x="2142276" y="8319"/>
                  <a:pt x="2142467" y="9843"/>
                </a:cubicBezTo>
                <a:cubicBezTo>
                  <a:pt x="2142785" y="11367"/>
                  <a:pt x="2143547" y="12764"/>
                  <a:pt x="2144689" y="13906"/>
                </a:cubicBezTo>
                <a:cubicBezTo>
                  <a:pt x="2145769" y="14986"/>
                  <a:pt x="2147166" y="15748"/>
                  <a:pt x="2148754" y="16065"/>
                </a:cubicBezTo>
                <a:cubicBezTo>
                  <a:pt x="2150341" y="16383"/>
                  <a:pt x="2151865" y="16193"/>
                  <a:pt x="2153325" y="15621"/>
                </a:cubicBezTo>
                <a:cubicBezTo>
                  <a:pt x="2154723" y="15049"/>
                  <a:pt x="2155993" y="14034"/>
                  <a:pt x="2156945" y="12700"/>
                </a:cubicBezTo>
                <a:cubicBezTo>
                  <a:pt x="2157707" y="11430"/>
                  <a:pt x="2158215" y="9906"/>
                  <a:pt x="2158215" y="8319"/>
                </a:cubicBezTo>
                <a:cubicBezTo>
                  <a:pt x="2158215" y="6223"/>
                  <a:pt x="2157453" y="4255"/>
                  <a:pt x="2155865" y="2731"/>
                </a:cubicBezTo>
                <a:cubicBezTo>
                  <a:pt x="2154469" y="1270"/>
                  <a:pt x="2152436" y="444"/>
                  <a:pt x="2150405" y="444"/>
                </a:cubicBezTo>
                <a:close/>
                <a:moveTo>
                  <a:pt x="2155738" y="188278"/>
                </a:moveTo>
                <a:cubicBezTo>
                  <a:pt x="2155104" y="187516"/>
                  <a:pt x="2154151" y="186944"/>
                  <a:pt x="2153262" y="186563"/>
                </a:cubicBezTo>
                <a:cubicBezTo>
                  <a:pt x="2152310" y="186182"/>
                  <a:pt x="2151230" y="185992"/>
                  <a:pt x="2150277" y="185992"/>
                </a:cubicBezTo>
                <a:cubicBezTo>
                  <a:pt x="2148690" y="185992"/>
                  <a:pt x="2147166" y="186436"/>
                  <a:pt x="2145896" y="187325"/>
                </a:cubicBezTo>
                <a:cubicBezTo>
                  <a:pt x="2144626" y="188214"/>
                  <a:pt x="2143547" y="189421"/>
                  <a:pt x="2142911" y="190881"/>
                </a:cubicBezTo>
                <a:cubicBezTo>
                  <a:pt x="2142467" y="192342"/>
                  <a:pt x="2142276" y="193929"/>
                  <a:pt x="2142467" y="195453"/>
                </a:cubicBezTo>
                <a:cubicBezTo>
                  <a:pt x="2142785" y="196977"/>
                  <a:pt x="2143547" y="198374"/>
                  <a:pt x="2144689" y="199454"/>
                </a:cubicBezTo>
                <a:cubicBezTo>
                  <a:pt x="2145769" y="200533"/>
                  <a:pt x="2147166" y="201295"/>
                  <a:pt x="2148754" y="201613"/>
                </a:cubicBezTo>
                <a:cubicBezTo>
                  <a:pt x="2150341" y="201930"/>
                  <a:pt x="2151865" y="201740"/>
                  <a:pt x="2153325" y="201168"/>
                </a:cubicBezTo>
                <a:cubicBezTo>
                  <a:pt x="2154723" y="200597"/>
                  <a:pt x="2155993" y="199581"/>
                  <a:pt x="2156945" y="198247"/>
                </a:cubicBezTo>
                <a:cubicBezTo>
                  <a:pt x="2157707" y="196914"/>
                  <a:pt x="2158215" y="195453"/>
                  <a:pt x="2158215" y="193866"/>
                </a:cubicBezTo>
                <a:cubicBezTo>
                  <a:pt x="2158215" y="192850"/>
                  <a:pt x="2158088" y="191770"/>
                  <a:pt x="2157580" y="190817"/>
                </a:cubicBezTo>
                <a:cubicBezTo>
                  <a:pt x="2157262" y="189865"/>
                  <a:pt x="2156627" y="188976"/>
                  <a:pt x="2155865" y="188278"/>
                </a:cubicBezTo>
                <a:close/>
                <a:moveTo>
                  <a:pt x="2102272" y="95504"/>
                </a:moveTo>
                <a:cubicBezTo>
                  <a:pt x="2101510" y="94742"/>
                  <a:pt x="2100557" y="94171"/>
                  <a:pt x="2099605" y="93790"/>
                </a:cubicBezTo>
                <a:cubicBezTo>
                  <a:pt x="2098652" y="93409"/>
                  <a:pt x="2097699" y="93218"/>
                  <a:pt x="2096620" y="93218"/>
                </a:cubicBezTo>
                <a:cubicBezTo>
                  <a:pt x="2095033" y="93218"/>
                  <a:pt x="2093509" y="93662"/>
                  <a:pt x="2092238" y="94552"/>
                </a:cubicBezTo>
                <a:cubicBezTo>
                  <a:pt x="2090969" y="95441"/>
                  <a:pt x="2089889" y="96647"/>
                  <a:pt x="2089445" y="98108"/>
                </a:cubicBezTo>
                <a:cubicBezTo>
                  <a:pt x="2088810" y="99568"/>
                  <a:pt x="2088683" y="101155"/>
                  <a:pt x="2089000" y="102679"/>
                </a:cubicBezTo>
                <a:cubicBezTo>
                  <a:pt x="2089318" y="104204"/>
                  <a:pt x="2090080" y="105601"/>
                  <a:pt x="2091223" y="106680"/>
                </a:cubicBezTo>
                <a:cubicBezTo>
                  <a:pt x="2092302" y="107760"/>
                  <a:pt x="2093762" y="108521"/>
                  <a:pt x="2095160" y="108839"/>
                </a:cubicBezTo>
                <a:cubicBezTo>
                  <a:pt x="2096747" y="109157"/>
                  <a:pt x="2098271" y="108966"/>
                  <a:pt x="2099732" y="108395"/>
                </a:cubicBezTo>
                <a:cubicBezTo>
                  <a:pt x="2101319" y="107823"/>
                  <a:pt x="2102398" y="106807"/>
                  <a:pt x="2103351" y="105474"/>
                </a:cubicBezTo>
                <a:cubicBezTo>
                  <a:pt x="2104113" y="104204"/>
                  <a:pt x="2104621" y="102679"/>
                  <a:pt x="2104621" y="101092"/>
                </a:cubicBezTo>
                <a:cubicBezTo>
                  <a:pt x="2104621" y="100076"/>
                  <a:pt x="2104494" y="98996"/>
                  <a:pt x="2104176" y="98044"/>
                </a:cubicBezTo>
                <a:cubicBezTo>
                  <a:pt x="2103732" y="97092"/>
                  <a:pt x="2103097" y="96203"/>
                  <a:pt x="2102462" y="95504"/>
                </a:cubicBezTo>
                <a:close/>
                <a:moveTo>
                  <a:pt x="1989559" y="835533"/>
                </a:moveTo>
                <a:cubicBezTo>
                  <a:pt x="1987972" y="835533"/>
                  <a:pt x="1986448" y="835978"/>
                  <a:pt x="1985177" y="836867"/>
                </a:cubicBezTo>
                <a:cubicBezTo>
                  <a:pt x="1983908" y="837756"/>
                  <a:pt x="1982828" y="838962"/>
                  <a:pt x="1982193" y="840423"/>
                </a:cubicBezTo>
                <a:cubicBezTo>
                  <a:pt x="1981748" y="841883"/>
                  <a:pt x="1981558" y="843470"/>
                  <a:pt x="1981748" y="844995"/>
                </a:cubicBezTo>
                <a:cubicBezTo>
                  <a:pt x="1982066" y="846519"/>
                  <a:pt x="1982828" y="847916"/>
                  <a:pt x="1983971" y="849059"/>
                </a:cubicBezTo>
                <a:cubicBezTo>
                  <a:pt x="1985050" y="850138"/>
                  <a:pt x="1986448" y="850900"/>
                  <a:pt x="1988035" y="851217"/>
                </a:cubicBezTo>
                <a:cubicBezTo>
                  <a:pt x="1989623" y="851535"/>
                  <a:pt x="1991147" y="851345"/>
                  <a:pt x="1992607" y="850773"/>
                </a:cubicBezTo>
                <a:cubicBezTo>
                  <a:pt x="1994004" y="850202"/>
                  <a:pt x="1995274" y="849186"/>
                  <a:pt x="1996226" y="847852"/>
                </a:cubicBezTo>
                <a:cubicBezTo>
                  <a:pt x="1996988" y="846582"/>
                  <a:pt x="1997497" y="845058"/>
                  <a:pt x="1997497" y="843470"/>
                </a:cubicBezTo>
                <a:cubicBezTo>
                  <a:pt x="1997497" y="841375"/>
                  <a:pt x="1996735" y="839406"/>
                  <a:pt x="1995147" y="837883"/>
                </a:cubicBezTo>
                <a:cubicBezTo>
                  <a:pt x="1993750" y="836422"/>
                  <a:pt x="1991718" y="835533"/>
                  <a:pt x="1989686" y="835533"/>
                </a:cubicBezTo>
                <a:close/>
                <a:moveTo>
                  <a:pt x="1995020" y="1208977"/>
                </a:moveTo>
                <a:cubicBezTo>
                  <a:pt x="1994385" y="1208215"/>
                  <a:pt x="1993433" y="1207643"/>
                  <a:pt x="1992544" y="1207262"/>
                </a:cubicBezTo>
                <a:cubicBezTo>
                  <a:pt x="1991591" y="1206881"/>
                  <a:pt x="1990511" y="1206627"/>
                  <a:pt x="1989559" y="1206627"/>
                </a:cubicBezTo>
                <a:cubicBezTo>
                  <a:pt x="1987972" y="1206627"/>
                  <a:pt x="1986448" y="1207072"/>
                  <a:pt x="1985177" y="1207961"/>
                </a:cubicBezTo>
                <a:cubicBezTo>
                  <a:pt x="1983908" y="1208850"/>
                  <a:pt x="1982828" y="1210056"/>
                  <a:pt x="1982193" y="1211517"/>
                </a:cubicBezTo>
                <a:cubicBezTo>
                  <a:pt x="1981748" y="1212977"/>
                  <a:pt x="1981558" y="1214565"/>
                  <a:pt x="1981748" y="1216089"/>
                </a:cubicBezTo>
                <a:cubicBezTo>
                  <a:pt x="1982066" y="1217613"/>
                  <a:pt x="1982828" y="1219010"/>
                  <a:pt x="1983971" y="1220153"/>
                </a:cubicBezTo>
                <a:cubicBezTo>
                  <a:pt x="1985050" y="1221232"/>
                  <a:pt x="1986448" y="1221994"/>
                  <a:pt x="1988035" y="1222312"/>
                </a:cubicBezTo>
                <a:cubicBezTo>
                  <a:pt x="1989623" y="1222629"/>
                  <a:pt x="1991147" y="1222439"/>
                  <a:pt x="1992607" y="1221867"/>
                </a:cubicBezTo>
                <a:cubicBezTo>
                  <a:pt x="1994004" y="1221296"/>
                  <a:pt x="1995274" y="1220280"/>
                  <a:pt x="1996226" y="1218946"/>
                </a:cubicBezTo>
                <a:cubicBezTo>
                  <a:pt x="1996988" y="1217676"/>
                  <a:pt x="1997497" y="1216152"/>
                  <a:pt x="1997497" y="1214565"/>
                </a:cubicBezTo>
                <a:cubicBezTo>
                  <a:pt x="1997497" y="1213485"/>
                  <a:pt x="1997370" y="1212469"/>
                  <a:pt x="1996861" y="1211517"/>
                </a:cubicBezTo>
                <a:cubicBezTo>
                  <a:pt x="1996544" y="1210564"/>
                  <a:pt x="1995909" y="1209675"/>
                  <a:pt x="1995147" y="1208977"/>
                </a:cubicBezTo>
                <a:close/>
                <a:moveTo>
                  <a:pt x="1995020" y="1023366"/>
                </a:moveTo>
                <a:cubicBezTo>
                  <a:pt x="1994385" y="1022667"/>
                  <a:pt x="1993433" y="1022096"/>
                  <a:pt x="1992544" y="1021652"/>
                </a:cubicBezTo>
                <a:cubicBezTo>
                  <a:pt x="1991591" y="1021270"/>
                  <a:pt x="1990511" y="1021080"/>
                  <a:pt x="1989559" y="1021080"/>
                </a:cubicBezTo>
                <a:cubicBezTo>
                  <a:pt x="1987972" y="1021080"/>
                  <a:pt x="1986448" y="1021525"/>
                  <a:pt x="1985177" y="1022414"/>
                </a:cubicBezTo>
                <a:cubicBezTo>
                  <a:pt x="1983908" y="1023303"/>
                  <a:pt x="1982828" y="1024509"/>
                  <a:pt x="1982193" y="1025970"/>
                </a:cubicBezTo>
                <a:cubicBezTo>
                  <a:pt x="1981748" y="1027430"/>
                  <a:pt x="1981558" y="1029017"/>
                  <a:pt x="1981748" y="1030542"/>
                </a:cubicBezTo>
                <a:cubicBezTo>
                  <a:pt x="1982066" y="1032066"/>
                  <a:pt x="1982828" y="1033463"/>
                  <a:pt x="1983971" y="1034542"/>
                </a:cubicBezTo>
                <a:cubicBezTo>
                  <a:pt x="1985050" y="1035685"/>
                  <a:pt x="1986448" y="1036384"/>
                  <a:pt x="1988035" y="1036701"/>
                </a:cubicBezTo>
                <a:cubicBezTo>
                  <a:pt x="1989623" y="1037019"/>
                  <a:pt x="1991147" y="1036828"/>
                  <a:pt x="1992607" y="1036256"/>
                </a:cubicBezTo>
                <a:cubicBezTo>
                  <a:pt x="1994004" y="1035685"/>
                  <a:pt x="1995274" y="1034669"/>
                  <a:pt x="1996226" y="1033336"/>
                </a:cubicBezTo>
                <a:cubicBezTo>
                  <a:pt x="1996988" y="1032066"/>
                  <a:pt x="1997497" y="1030542"/>
                  <a:pt x="1997497" y="1028954"/>
                </a:cubicBezTo>
                <a:cubicBezTo>
                  <a:pt x="1997497" y="1027938"/>
                  <a:pt x="1997370" y="1026922"/>
                  <a:pt x="1996861" y="1025970"/>
                </a:cubicBezTo>
                <a:cubicBezTo>
                  <a:pt x="1996544" y="1025017"/>
                  <a:pt x="1995909" y="1024128"/>
                  <a:pt x="1995147" y="1023430"/>
                </a:cubicBezTo>
                <a:close/>
                <a:moveTo>
                  <a:pt x="2745146" y="2136839"/>
                </a:moveTo>
                <a:cubicBezTo>
                  <a:pt x="2744384" y="2136077"/>
                  <a:pt x="2743431" y="2135505"/>
                  <a:pt x="2742479" y="2135124"/>
                </a:cubicBezTo>
                <a:cubicBezTo>
                  <a:pt x="2741526" y="2134743"/>
                  <a:pt x="2740573" y="2134553"/>
                  <a:pt x="2739494" y="2134553"/>
                </a:cubicBezTo>
                <a:cubicBezTo>
                  <a:pt x="2737907" y="2134553"/>
                  <a:pt x="2736383" y="2134997"/>
                  <a:pt x="2735112" y="2135886"/>
                </a:cubicBezTo>
                <a:cubicBezTo>
                  <a:pt x="2733843" y="2136775"/>
                  <a:pt x="2732763" y="2137982"/>
                  <a:pt x="2732319" y="2139442"/>
                </a:cubicBezTo>
                <a:cubicBezTo>
                  <a:pt x="2731684" y="2140903"/>
                  <a:pt x="2731557" y="2142490"/>
                  <a:pt x="2731874" y="2144014"/>
                </a:cubicBezTo>
                <a:cubicBezTo>
                  <a:pt x="2732192" y="2145538"/>
                  <a:pt x="2732954" y="2146935"/>
                  <a:pt x="2734097" y="2148015"/>
                </a:cubicBezTo>
                <a:cubicBezTo>
                  <a:pt x="2735176" y="2149158"/>
                  <a:pt x="2736636" y="2149856"/>
                  <a:pt x="2738034" y="2150174"/>
                </a:cubicBezTo>
                <a:cubicBezTo>
                  <a:pt x="2739621" y="2150491"/>
                  <a:pt x="2741145" y="2150301"/>
                  <a:pt x="2742606" y="2149729"/>
                </a:cubicBezTo>
                <a:cubicBezTo>
                  <a:pt x="2744193" y="2149158"/>
                  <a:pt x="2745273" y="2148142"/>
                  <a:pt x="2746225" y="2146808"/>
                </a:cubicBezTo>
                <a:cubicBezTo>
                  <a:pt x="2746987" y="2145538"/>
                  <a:pt x="2747495" y="2144014"/>
                  <a:pt x="2747495" y="2142427"/>
                </a:cubicBezTo>
                <a:cubicBezTo>
                  <a:pt x="2747495" y="2141411"/>
                  <a:pt x="2747368" y="2140331"/>
                  <a:pt x="2747050" y="2139379"/>
                </a:cubicBezTo>
                <a:cubicBezTo>
                  <a:pt x="2746606" y="2138426"/>
                  <a:pt x="2745971" y="2137537"/>
                  <a:pt x="2745336" y="2136839"/>
                </a:cubicBezTo>
                <a:close/>
                <a:moveTo>
                  <a:pt x="1995528" y="95568"/>
                </a:moveTo>
                <a:cubicBezTo>
                  <a:pt x="1994893" y="94805"/>
                  <a:pt x="1993940" y="94234"/>
                  <a:pt x="1993051" y="93853"/>
                </a:cubicBezTo>
                <a:cubicBezTo>
                  <a:pt x="1992099" y="93472"/>
                  <a:pt x="1991020" y="93282"/>
                  <a:pt x="1990067" y="93282"/>
                </a:cubicBezTo>
                <a:cubicBezTo>
                  <a:pt x="1988480" y="93282"/>
                  <a:pt x="1986956" y="93726"/>
                  <a:pt x="1985685" y="94615"/>
                </a:cubicBezTo>
                <a:cubicBezTo>
                  <a:pt x="1984415" y="95504"/>
                  <a:pt x="1983336" y="96711"/>
                  <a:pt x="1982701" y="98171"/>
                </a:cubicBezTo>
                <a:cubicBezTo>
                  <a:pt x="1982257" y="99632"/>
                  <a:pt x="1982066" y="101219"/>
                  <a:pt x="1982257" y="102743"/>
                </a:cubicBezTo>
                <a:cubicBezTo>
                  <a:pt x="1982574" y="104267"/>
                  <a:pt x="1983336" y="105664"/>
                  <a:pt x="1984479" y="106744"/>
                </a:cubicBezTo>
                <a:cubicBezTo>
                  <a:pt x="1985559" y="107823"/>
                  <a:pt x="1986956" y="108585"/>
                  <a:pt x="1988543" y="108903"/>
                </a:cubicBezTo>
                <a:cubicBezTo>
                  <a:pt x="1990131" y="109220"/>
                  <a:pt x="1991655" y="109029"/>
                  <a:pt x="1993115" y="108458"/>
                </a:cubicBezTo>
                <a:cubicBezTo>
                  <a:pt x="1994512" y="107887"/>
                  <a:pt x="1995782" y="106871"/>
                  <a:pt x="1996735" y="105537"/>
                </a:cubicBezTo>
                <a:cubicBezTo>
                  <a:pt x="1997497" y="104267"/>
                  <a:pt x="1998005" y="102743"/>
                  <a:pt x="1998005" y="101155"/>
                </a:cubicBezTo>
                <a:cubicBezTo>
                  <a:pt x="1998005" y="100140"/>
                  <a:pt x="1997877" y="99060"/>
                  <a:pt x="1997370" y="98108"/>
                </a:cubicBezTo>
                <a:cubicBezTo>
                  <a:pt x="1997052" y="97155"/>
                  <a:pt x="1996417" y="96266"/>
                  <a:pt x="1995655" y="95568"/>
                </a:cubicBezTo>
                <a:close/>
                <a:moveTo>
                  <a:pt x="1990067" y="278829"/>
                </a:moveTo>
                <a:cubicBezTo>
                  <a:pt x="1988480" y="278829"/>
                  <a:pt x="1986956" y="279273"/>
                  <a:pt x="1985685" y="280162"/>
                </a:cubicBezTo>
                <a:cubicBezTo>
                  <a:pt x="1984415" y="281051"/>
                  <a:pt x="1983336" y="282258"/>
                  <a:pt x="1982701" y="283718"/>
                </a:cubicBezTo>
                <a:cubicBezTo>
                  <a:pt x="1982257" y="285179"/>
                  <a:pt x="1982066" y="286766"/>
                  <a:pt x="1982257" y="288290"/>
                </a:cubicBezTo>
                <a:cubicBezTo>
                  <a:pt x="1982574" y="289814"/>
                  <a:pt x="1983336" y="291211"/>
                  <a:pt x="1984479" y="292291"/>
                </a:cubicBezTo>
                <a:cubicBezTo>
                  <a:pt x="1985559" y="293370"/>
                  <a:pt x="1986956" y="294132"/>
                  <a:pt x="1988543" y="294450"/>
                </a:cubicBezTo>
                <a:cubicBezTo>
                  <a:pt x="1990131" y="294767"/>
                  <a:pt x="1991655" y="294577"/>
                  <a:pt x="1993115" y="294005"/>
                </a:cubicBezTo>
                <a:cubicBezTo>
                  <a:pt x="1994512" y="293434"/>
                  <a:pt x="1995782" y="292418"/>
                  <a:pt x="1996735" y="291084"/>
                </a:cubicBezTo>
                <a:cubicBezTo>
                  <a:pt x="1997497" y="289751"/>
                  <a:pt x="1998005" y="288290"/>
                  <a:pt x="1998005" y="286703"/>
                </a:cubicBezTo>
                <a:cubicBezTo>
                  <a:pt x="1998005" y="284607"/>
                  <a:pt x="1997243" y="282639"/>
                  <a:pt x="1995655" y="281115"/>
                </a:cubicBezTo>
                <a:cubicBezTo>
                  <a:pt x="1994258" y="279654"/>
                  <a:pt x="1992226" y="278829"/>
                  <a:pt x="1990194" y="278829"/>
                </a:cubicBezTo>
                <a:close/>
                <a:moveTo>
                  <a:pt x="1995528" y="466725"/>
                </a:moveTo>
                <a:cubicBezTo>
                  <a:pt x="1994893" y="466027"/>
                  <a:pt x="1993940" y="465455"/>
                  <a:pt x="1993051" y="465011"/>
                </a:cubicBezTo>
                <a:cubicBezTo>
                  <a:pt x="1992099" y="464629"/>
                  <a:pt x="1991020" y="464439"/>
                  <a:pt x="1990067" y="464439"/>
                </a:cubicBezTo>
                <a:cubicBezTo>
                  <a:pt x="1988480" y="464439"/>
                  <a:pt x="1986956" y="464884"/>
                  <a:pt x="1985685" y="465772"/>
                </a:cubicBezTo>
                <a:cubicBezTo>
                  <a:pt x="1984415" y="466661"/>
                  <a:pt x="1983336" y="467868"/>
                  <a:pt x="1982701" y="469329"/>
                </a:cubicBezTo>
                <a:cubicBezTo>
                  <a:pt x="1982257" y="470789"/>
                  <a:pt x="1982066" y="472377"/>
                  <a:pt x="1982257" y="473900"/>
                </a:cubicBezTo>
                <a:cubicBezTo>
                  <a:pt x="1982574" y="475425"/>
                  <a:pt x="1983336" y="476822"/>
                  <a:pt x="1984479" y="477901"/>
                </a:cubicBezTo>
                <a:cubicBezTo>
                  <a:pt x="1985559" y="479044"/>
                  <a:pt x="1986956" y="479743"/>
                  <a:pt x="1988543" y="480060"/>
                </a:cubicBezTo>
                <a:cubicBezTo>
                  <a:pt x="1990131" y="480378"/>
                  <a:pt x="1991655" y="480187"/>
                  <a:pt x="1993115" y="479616"/>
                </a:cubicBezTo>
                <a:cubicBezTo>
                  <a:pt x="1994512" y="479044"/>
                  <a:pt x="1995782" y="478028"/>
                  <a:pt x="1996735" y="476695"/>
                </a:cubicBezTo>
                <a:cubicBezTo>
                  <a:pt x="1997497" y="475425"/>
                  <a:pt x="1998005" y="473900"/>
                  <a:pt x="1998005" y="472313"/>
                </a:cubicBezTo>
                <a:cubicBezTo>
                  <a:pt x="1998005" y="471297"/>
                  <a:pt x="1997877" y="470281"/>
                  <a:pt x="1997370" y="469329"/>
                </a:cubicBezTo>
                <a:cubicBezTo>
                  <a:pt x="1997052" y="468376"/>
                  <a:pt x="1996417" y="467487"/>
                  <a:pt x="1995655" y="466789"/>
                </a:cubicBezTo>
                <a:close/>
                <a:moveTo>
                  <a:pt x="2102780" y="1765808"/>
                </a:moveTo>
                <a:cubicBezTo>
                  <a:pt x="2102018" y="1765046"/>
                  <a:pt x="2101065" y="1764474"/>
                  <a:pt x="2100112" y="1764093"/>
                </a:cubicBezTo>
                <a:cubicBezTo>
                  <a:pt x="2099160" y="1763713"/>
                  <a:pt x="2098208" y="1763459"/>
                  <a:pt x="2097128" y="1763459"/>
                </a:cubicBezTo>
                <a:cubicBezTo>
                  <a:pt x="2095540" y="1763459"/>
                  <a:pt x="2094016" y="1763903"/>
                  <a:pt x="2092747" y="1764792"/>
                </a:cubicBezTo>
                <a:cubicBezTo>
                  <a:pt x="2091476" y="1765681"/>
                  <a:pt x="2090397" y="1766888"/>
                  <a:pt x="2089952" y="1768348"/>
                </a:cubicBezTo>
                <a:cubicBezTo>
                  <a:pt x="2089318" y="1769809"/>
                  <a:pt x="2089190" y="1771396"/>
                  <a:pt x="2089508" y="1772920"/>
                </a:cubicBezTo>
                <a:cubicBezTo>
                  <a:pt x="2089825" y="1774444"/>
                  <a:pt x="2090587" y="1775841"/>
                  <a:pt x="2091731" y="1776984"/>
                </a:cubicBezTo>
                <a:cubicBezTo>
                  <a:pt x="2092810" y="1778064"/>
                  <a:pt x="2094271" y="1778826"/>
                  <a:pt x="2095668" y="1779143"/>
                </a:cubicBezTo>
                <a:cubicBezTo>
                  <a:pt x="2097255" y="1779461"/>
                  <a:pt x="2098779" y="1779270"/>
                  <a:pt x="2100239" y="1778699"/>
                </a:cubicBezTo>
                <a:cubicBezTo>
                  <a:pt x="2101827" y="1778127"/>
                  <a:pt x="2102907" y="1777111"/>
                  <a:pt x="2103859" y="1775777"/>
                </a:cubicBezTo>
                <a:cubicBezTo>
                  <a:pt x="2104621" y="1774444"/>
                  <a:pt x="2105129" y="1772984"/>
                  <a:pt x="2105129" y="1771396"/>
                </a:cubicBezTo>
                <a:cubicBezTo>
                  <a:pt x="2105129" y="1770380"/>
                  <a:pt x="2105002" y="1769364"/>
                  <a:pt x="2104685" y="1768412"/>
                </a:cubicBezTo>
                <a:cubicBezTo>
                  <a:pt x="2104240" y="1767459"/>
                  <a:pt x="2103605" y="1766570"/>
                  <a:pt x="2102970" y="1765871"/>
                </a:cubicBezTo>
                <a:close/>
                <a:moveTo>
                  <a:pt x="1990067" y="1949069"/>
                </a:moveTo>
                <a:cubicBezTo>
                  <a:pt x="1988480" y="1949069"/>
                  <a:pt x="1986956" y="1949514"/>
                  <a:pt x="1985685" y="1950402"/>
                </a:cubicBezTo>
                <a:cubicBezTo>
                  <a:pt x="1984415" y="1951292"/>
                  <a:pt x="1983336" y="1952498"/>
                  <a:pt x="1982701" y="1953959"/>
                </a:cubicBezTo>
                <a:cubicBezTo>
                  <a:pt x="1982257" y="1955419"/>
                  <a:pt x="1982066" y="1957007"/>
                  <a:pt x="1982257" y="1958531"/>
                </a:cubicBezTo>
                <a:cubicBezTo>
                  <a:pt x="1982574" y="1960055"/>
                  <a:pt x="1983336" y="1961452"/>
                  <a:pt x="1984479" y="1962531"/>
                </a:cubicBezTo>
                <a:cubicBezTo>
                  <a:pt x="1985559" y="1963674"/>
                  <a:pt x="1986956" y="1964373"/>
                  <a:pt x="1988543" y="1964690"/>
                </a:cubicBezTo>
                <a:cubicBezTo>
                  <a:pt x="1990131" y="1965008"/>
                  <a:pt x="1991655" y="1964817"/>
                  <a:pt x="1993115" y="1964246"/>
                </a:cubicBezTo>
                <a:cubicBezTo>
                  <a:pt x="1994512" y="1963674"/>
                  <a:pt x="1995782" y="1962658"/>
                  <a:pt x="1996735" y="1961324"/>
                </a:cubicBezTo>
                <a:cubicBezTo>
                  <a:pt x="1997497" y="1960055"/>
                  <a:pt x="1998005" y="1958531"/>
                  <a:pt x="1998005" y="1956943"/>
                </a:cubicBezTo>
                <a:cubicBezTo>
                  <a:pt x="1998005" y="1954848"/>
                  <a:pt x="1997243" y="1952879"/>
                  <a:pt x="1995655" y="1951355"/>
                </a:cubicBezTo>
                <a:cubicBezTo>
                  <a:pt x="1994258" y="1949895"/>
                  <a:pt x="1992226" y="1949069"/>
                  <a:pt x="1990194" y="1949069"/>
                </a:cubicBezTo>
                <a:close/>
                <a:moveTo>
                  <a:pt x="1995528" y="2136966"/>
                </a:moveTo>
                <a:cubicBezTo>
                  <a:pt x="1994893" y="2136204"/>
                  <a:pt x="1993940" y="2135632"/>
                  <a:pt x="1993051" y="2135251"/>
                </a:cubicBezTo>
                <a:cubicBezTo>
                  <a:pt x="1992099" y="2134870"/>
                  <a:pt x="1991020" y="2134680"/>
                  <a:pt x="1990067" y="2134680"/>
                </a:cubicBezTo>
                <a:cubicBezTo>
                  <a:pt x="1988480" y="2134680"/>
                  <a:pt x="1986956" y="2135124"/>
                  <a:pt x="1985685" y="2136013"/>
                </a:cubicBezTo>
                <a:cubicBezTo>
                  <a:pt x="1984415" y="2136902"/>
                  <a:pt x="1983336" y="2138109"/>
                  <a:pt x="1982701" y="2139569"/>
                </a:cubicBezTo>
                <a:cubicBezTo>
                  <a:pt x="1982257" y="2141030"/>
                  <a:pt x="1982066" y="2142617"/>
                  <a:pt x="1982257" y="2144141"/>
                </a:cubicBezTo>
                <a:cubicBezTo>
                  <a:pt x="1982574" y="2145665"/>
                  <a:pt x="1983336" y="2147062"/>
                  <a:pt x="1984479" y="2148142"/>
                </a:cubicBezTo>
                <a:cubicBezTo>
                  <a:pt x="1985559" y="2149285"/>
                  <a:pt x="1986956" y="2149983"/>
                  <a:pt x="1988543" y="2150301"/>
                </a:cubicBezTo>
                <a:cubicBezTo>
                  <a:pt x="1990131" y="2150618"/>
                  <a:pt x="1991655" y="2150428"/>
                  <a:pt x="1993115" y="2149856"/>
                </a:cubicBezTo>
                <a:cubicBezTo>
                  <a:pt x="1994512" y="2149285"/>
                  <a:pt x="1995782" y="2148269"/>
                  <a:pt x="1996735" y="2146935"/>
                </a:cubicBezTo>
                <a:cubicBezTo>
                  <a:pt x="1997497" y="2145665"/>
                  <a:pt x="1998005" y="2144141"/>
                  <a:pt x="1998005" y="2142554"/>
                </a:cubicBezTo>
                <a:cubicBezTo>
                  <a:pt x="1998005" y="2141538"/>
                  <a:pt x="1997877" y="2140458"/>
                  <a:pt x="1997370" y="2139506"/>
                </a:cubicBezTo>
                <a:cubicBezTo>
                  <a:pt x="1997052" y="2138553"/>
                  <a:pt x="1996417" y="2137664"/>
                  <a:pt x="1995655" y="2136966"/>
                </a:cubicBezTo>
                <a:close/>
                <a:moveTo>
                  <a:pt x="1990067" y="1392365"/>
                </a:moveTo>
                <a:cubicBezTo>
                  <a:pt x="1988480" y="1392365"/>
                  <a:pt x="1986956" y="1392809"/>
                  <a:pt x="1985685" y="1393698"/>
                </a:cubicBezTo>
                <a:cubicBezTo>
                  <a:pt x="1984415" y="1394587"/>
                  <a:pt x="1983336" y="1395794"/>
                  <a:pt x="1982701" y="1397254"/>
                </a:cubicBezTo>
                <a:cubicBezTo>
                  <a:pt x="1982257" y="1398715"/>
                  <a:pt x="1982066" y="1400302"/>
                  <a:pt x="1982257" y="1401826"/>
                </a:cubicBezTo>
                <a:cubicBezTo>
                  <a:pt x="1982574" y="1403350"/>
                  <a:pt x="1983336" y="1404747"/>
                  <a:pt x="1984479" y="1405890"/>
                </a:cubicBezTo>
                <a:cubicBezTo>
                  <a:pt x="1985559" y="1406970"/>
                  <a:pt x="1986956" y="1407732"/>
                  <a:pt x="1988543" y="1408049"/>
                </a:cubicBezTo>
                <a:cubicBezTo>
                  <a:pt x="1990131" y="1408367"/>
                  <a:pt x="1991655" y="1408176"/>
                  <a:pt x="1993115" y="1407605"/>
                </a:cubicBezTo>
                <a:cubicBezTo>
                  <a:pt x="1994512" y="1407033"/>
                  <a:pt x="1995782" y="1406017"/>
                  <a:pt x="1996735" y="1404684"/>
                </a:cubicBezTo>
                <a:cubicBezTo>
                  <a:pt x="1997497" y="1403414"/>
                  <a:pt x="1998005" y="1401890"/>
                  <a:pt x="1998005" y="1400302"/>
                </a:cubicBezTo>
                <a:cubicBezTo>
                  <a:pt x="1998005" y="1398207"/>
                  <a:pt x="1997243" y="1396238"/>
                  <a:pt x="1995655" y="1394714"/>
                </a:cubicBezTo>
                <a:cubicBezTo>
                  <a:pt x="1994258" y="1393254"/>
                  <a:pt x="1992226" y="1392365"/>
                  <a:pt x="1990194" y="1392365"/>
                </a:cubicBezTo>
                <a:close/>
                <a:moveTo>
                  <a:pt x="1995528" y="1765808"/>
                </a:moveTo>
                <a:cubicBezTo>
                  <a:pt x="1994893" y="1765046"/>
                  <a:pt x="1993940" y="1764474"/>
                  <a:pt x="1993051" y="1764093"/>
                </a:cubicBezTo>
                <a:cubicBezTo>
                  <a:pt x="1992099" y="1763713"/>
                  <a:pt x="1991020" y="1763459"/>
                  <a:pt x="1990067" y="1763459"/>
                </a:cubicBezTo>
                <a:cubicBezTo>
                  <a:pt x="1988480" y="1763459"/>
                  <a:pt x="1986956" y="1763903"/>
                  <a:pt x="1985685" y="1764792"/>
                </a:cubicBezTo>
                <a:cubicBezTo>
                  <a:pt x="1984415" y="1765681"/>
                  <a:pt x="1983336" y="1766888"/>
                  <a:pt x="1982701" y="1768348"/>
                </a:cubicBezTo>
                <a:cubicBezTo>
                  <a:pt x="1982257" y="1769809"/>
                  <a:pt x="1982066" y="1771396"/>
                  <a:pt x="1982257" y="1772920"/>
                </a:cubicBezTo>
                <a:cubicBezTo>
                  <a:pt x="1982574" y="1774444"/>
                  <a:pt x="1983336" y="1775841"/>
                  <a:pt x="1984479" y="1776984"/>
                </a:cubicBezTo>
                <a:cubicBezTo>
                  <a:pt x="1985559" y="1778064"/>
                  <a:pt x="1986956" y="1778826"/>
                  <a:pt x="1988543" y="1779143"/>
                </a:cubicBezTo>
                <a:cubicBezTo>
                  <a:pt x="1990131" y="1779461"/>
                  <a:pt x="1991655" y="1779270"/>
                  <a:pt x="1993115" y="1778699"/>
                </a:cubicBezTo>
                <a:cubicBezTo>
                  <a:pt x="1994512" y="1778127"/>
                  <a:pt x="1995782" y="1777111"/>
                  <a:pt x="1996735" y="1775777"/>
                </a:cubicBezTo>
                <a:cubicBezTo>
                  <a:pt x="1997497" y="1774444"/>
                  <a:pt x="1998005" y="1772984"/>
                  <a:pt x="1998005" y="1771396"/>
                </a:cubicBezTo>
                <a:cubicBezTo>
                  <a:pt x="1998005" y="1770380"/>
                  <a:pt x="1997877" y="1769364"/>
                  <a:pt x="1997370" y="1768412"/>
                </a:cubicBezTo>
                <a:cubicBezTo>
                  <a:pt x="1997052" y="1767459"/>
                  <a:pt x="1996417" y="1766570"/>
                  <a:pt x="1995655" y="1765871"/>
                </a:cubicBezTo>
                <a:close/>
                <a:moveTo>
                  <a:pt x="1990067" y="1577912"/>
                </a:moveTo>
                <a:cubicBezTo>
                  <a:pt x="1988480" y="1577912"/>
                  <a:pt x="1986956" y="1578356"/>
                  <a:pt x="1985685" y="1579245"/>
                </a:cubicBezTo>
                <a:cubicBezTo>
                  <a:pt x="1984415" y="1580134"/>
                  <a:pt x="1983336" y="1581341"/>
                  <a:pt x="1982701" y="1582801"/>
                </a:cubicBezTo>
                <a:cubicBezTo>
                  <a:pt x="1982257" y="1584262"/>
                  <a:pt x="1982066" y="1585849"/>
                  <a:pt x="1982257" y="1587373"/>
                </a:cubicBezTo>
                <a:cubicBezTo>
                  <a:pt x="1982574" y="1588897"/>
                  <a:pt x="1983336" y="1590294"/>
                  <a:pt x="1984479" y="1591374"/>
                </a:cubicBezTo>
                <a:cubicBezTo>
                  <a:pt x="1985559" y="1592517"/>
                  <a:pt x="1986956" y="1593215"/>
                  <a:pt x="1988543" y="1593533"/>
                </a:cubicBezTo>
                <a:cubicBezTo>
                  <a:pt x="1990131" y="1593850"/>
                  <a:pt x="1991655" y="1593660"/>
                  <a:pt x="1993115" y="1593088"/>
                </a:cubicBezTo>
                <a:cubicBezTo>
                  <a:pt x="1994512" y="1592517"/>
                  <a:pt x="1995782" y="1591501"/>
                  <a:pt x="1996735" y="1590167"/>
                </a:cubicBezTo>
                <a:cubicBezTo>
                  <a:pt x="1997497" y="1588897"/>
                  <a:pt x="1998005" y="1587373"/>
                  <a:pt x="1998005" y="1585786"/>
                </a:cubicBezTo>
                <a:cubicBezTo>
                  <a:pt x="1998005" y="1583690"/>
                  <a:pt x="1997243" y="1581658"/>
                  <a:pt x="1995655" y="1580198"/>
                </a:cubicBezTo>
                <a:cubicBezTo>
                  <a:pt x="1994258" y="1578737"/>
                  <a:pt x="1992226" y="1577912"/>
                  <a:pt x="1990194" y="1577912"/>
                </a:cubicBezTo>
                <a:close/>
                <a:moveTo>
                  <a:pt x="2049185" y="373952"/>
                </a:moveTo>
                <a:cubicBezTo>
                  <a:pt x="2048423" y="373253"/>
                  <a:pt x="2047598" y="372682"/>
                  <a:pt x="2046709" y="372237"/>
                </a:cubicBezTo>
                <a:cubicBezTo>
                  <a:pt x="2045757" y="371856"/>
                  <a:pt x="2044677" y="371666"/>
                  <a:pt x="2043598" y="371666"/>
                </a:cubicBezTo>
                <a:cubicBezTo>
                  <a:pt x="2042010" y="371666"/>
                  <a:pt x="2040613" y="372110"/>
                  <a:pt x="2039343" y="372999"/>
                </a:cubicBezTo>
                <a:cubicBezTo>
                  <a:pt x="2037946" y="373888"/>
                  <a:pt x="2036994" y="375095"/>
                  <a:pt x="2036359" y="376555"/>
                </a:cubicBezTo>
                <a:cubicBezTo>
                  <a:pt x="2035723" y="378016"/>
                  <a:pt x="2035597" y="379603"/>
                  <a:pt x="2035914" y="381127"/>
                </a:cubicBezTo>
                <a:cubicBezTo>
                  <a:pt x="2036232" y="382651"/>
                  <a:pt x="2036994" y="384048"/>
                  <a:pt x="2038136" y="385128"/>
                </a:cubicBezTo>
                <a:cubicBezTo>
                  <a:pt x="2039216" y="386271"/>
                  <a:pt x="2040613" y="386969"/>
                  <a:pt x="2042200" y="387286"/>
                </a:cubicBezTo>
                <a:cubicBezTo>
                  <a:pt x="2043598" y="387604"/>
                  <a:pt x="2045185" y="387414"/>
                  <a:pt x="2046773" y="386842"/>
                </a:cubicBezTo>
                <a:cubicBezTo>
                  <a:pt x="2048170" y="386271"/>
                  <a:pt x="2049439" y="385254"/>
                  <a:pt x="2050201" y="383921"/>
                </a:cubicBezTo>
                <a:cubicBezTo>
                  <a:pt x="2051154" y="382651"/>
                  <a:pt x="2051598" y="381127"/>
                  <a:pt x="2051598" y="379540"/>
                </a:cubicBezTo>
                <a:cubicBezTo>
                  <a:pt x="2051598" y="378524"/>
                  <a:pt x="2051281" y="377508"/>
                  <a:pt x="2050963" y="376555"/>
                </a:cubicBezTo>
                <a:cubicBezTo>
                  <a:pt x="2050519" y="375603"/>
                  <a:pt x="2050011" y="374714"/>
                  <a:pt x="2049249" y="374015"/>
                </a:cubicBezTo>
                <a:close/>
                <a:moveTo>
                  <a:pt x="2049185" y="188405"/>
                </a:moveTo>
                <a:cubicBezTo>
                  <a:pt x="2048423" y="187642"/>
                  <a:pt x="2047598" y="187071"/>
                  <a:pt x="2046709" y="186690"/>
                </a:cubicBezTo>
                <a:cubicBezTo>
                  <a:pt x="2045757" y="186309"/>
                  <a:pt x="2044677" y="186119"/>
                  <a:pt x="2043598" y="186119"/>
                </a:cubicBezTo>
                <a:cubicBezTo>
                  <a:pt x="2042010" y="186119"/>
                  <a:pt x="2040613" y="186563"/>
                  <a:pt x="2039343" y="187452"/>
                </a:cubicBezTo>
                <a:cubicBezTo>
                  <a:pt x="2037946" y="188341"/>
                  <a:pt x="2036994" y="189548"/>
                  <a:pt x="2036359" y="191008"/>
                </a:cubicBezTo>
                <a:cubicBezTo>
                  <a:pt x="2035723" y="192469"/>
                  <a:pt x="2035597" y="194056"/>
                  <a:pt x="2035914" y="195580"/>
                </a:cubicBezTo>
                <a:cubicBezTo>
                  <a:pt x="2036232" y="197104"/>
                  <a:pt x="2036994" y="198501"/>
                  <a:pt x="2038136" y="199644"/>
                </a:cubicBezTo>
                <a:cubicBezTo>
                  <a:pt x="2039216" y="200724"/>
                  <a:pt x="2040613" y="201485"/>
                  <a:pt x="2042200" y="201803"/>
                </a:cubicBezTo>
                <a:cubicBezTo>
                  <a:pt x="2043598" y="202121"/>
                  <a:pt x="2045185" y="201930"/>
                  <a:pt x="2046773" y="201358"/>
                </a:cubicBezTo>
                <a:cubicBezTo>
                  <a:pt x="2048170" y="200787"/>
                  <a:pt x="2049439" y="199771"/>
                  <a:pt x="2050201" y="198438"/>
                </a:cubicBezTo>
                <a:cubicBezTo>
                  <a:pt x="2051154" y="197104"/>
                  <a:pt x="2051598" y="195644"/>
                  <a:pt x="2051598" y="194056"/>
                </a:cubicBezTo>
                <a:cubicBezTo>
                  <a:pt x="2051598" y="193040"/>
                  <a:pt x="2051281" y="191960"/>
                  <a:pt x="2050963" y="191008"/>
                </a:cubicBezTo>
                <a:cubicBezTo>
                  <a:pt x="2050519" y="190056"/>
                  <a:pt x="2050011" y="189167"/>
                  <a:pt x="2049249" y="188468"/>
                </a:cubicBezTo>
                <a:close/>
                <a:moveTo>
                  <a:pt x="2049185" y="745173"/>
                </a:moveTo>
                <a:cubicBezTo>
                  <a:pt x="2048423" y="744411"/>
                  <a:pt x="2047598" y="743839"/>
                  <a:pt x="2046709" y="743458"/>
                </a:cubicBezTo>
                <a:cubicBezTo>
                  <a:pt x="2045757" y="743077"/>
                  <a:pt x="2044677" y="742887"/>
                  <a:pt x="2043598" y="742887"/>
                </a:cubicBezTo>
                <a:cubicBezTo>
                  <a:pt x="2042010" y="742887"/>
                  <a:pt x="2040613" y="743331"/>
                  <a:pt x="2039343" y="744220"/>
                </a:cubicBezTo>
                <a:cubicBezTo>
                  <a:pt x="2037946" y="745109"/>
                  <a:pt x="2036994" y="746316"/>
                  <a:pt x="2036359" y="747776"/>
                </a:cubicBezTo>
                <a:cubicBezTo>
                  <a:pt x="2035723" y="749237"/>
                  <a:pt x="2035597" y="750824"/>
                  <a:pt x="2035914" y="752348"/>
                </a:cubicBezTo>
                <a:cubicBezTo>
                  <a:pt x="2036232" y="753872"/>
                  <a:pt x="2036994" y="755269"/>
                  <a:pt x="2038136" y="756412"/>
                </a:cubicBezTo>
                <a:cubicBezTo>
                  <a:pt x="2039216" y="757492"/>
                  <a:pt x="2040613" y="758254"/>
                  <a:pt x="2042200" y="758571"/>
                </a:cubicBezTo>
                <a:cubicBezTo>
                  <a:pt x="2043598" y="758889"/>
                  <a:pt x="2045185" y="758698"/>
                  <a:pt x="2046773" y="758127"/>
                </a:cubicBezTo>
                <a:cubicBezTo>
                  <a:pt x="2048170" y="757555"/>
                  <a:pt x="2049439" y="756539"/>
                  <a:pt x="2050201" y="755206"/>
                </a:cubicBezTo>
                <a:cubicBezTo>
                  <a:pt x="2051154" y="753936"/>
                  <a:pt x="2051598" y="752412"/>
                  <a:pt x="2051598" y="750824"/>
                </a:cubicBezTo>
                <a:cubicBezTo>
                  <a:pt x="2051598" y="749808"/>
                  <a:pt x="2051281" y="748729"/>
                  <a:pt x="2050963" y="747776"/>
                </a:cubicBezTo>
                <a:cubicBezTo>
                  <a:pt x="2050519" y="746824"/>
                  <a:pt x="2050011" y="745934"/>
                  <a:pt x="2049249" y="745236"/>
                </a:cubicBezTo>
                <a:close/>
                <a:moveTo>
                  <a:pt x="2043534" y="557276"/>
                </a:moveTo>
                <a:cubicBezTo>
                  <a:pt x="2041947" y="557276"/>
                  <a:pt x="2040549" y="557721"/>
                  <a:pt x="2039152" y="558610"/>
                </a:cubicBezTo>
                <a:cubicBezTo>
                  <a:pt x="2037883" y="559499"/>
                  <a:pt x="2036930" y="560705"/>
                  <a:pt x="2036359" y="562166"/>
                </a:cubicBezTo>
                <a:cubicBezTo>
                  <a:pt x="2035723" y="563626"/>
                  <a:pt x="2035597" y="565214"/>
                  <a:pt x="2035914" y="566738"/>
                </a:cubicBezTo>
                <a:cubicBezTo>
                  <a:pt x="2036232" y="568262"/>
                  <a:pt x="2036994" y="569659"/>
                  <a:pt x="2038136" y="570738"/>
                </a:cubicBezTo>
                <a:cubicBezTo>
                  <a:pt x="2039216" y="571881"/>
                  <a:pt x="2040613" y="572580"/>
                  <a:pt x="2042200" y="572897"/>
                </a:cubicBezTo>
                <a:cubicBezTo>
                  <a:pt x="2043598" y="573215"/>
                  <a:pt x="2045185" y="573024"/>
                  <a:pt x="2046773" y="572453"/>
                </a:cubicBezTo>
                <a:cubicBezTo>
                  <a:pt x="2048170" y="571881"/>
                  <a:pt x="2049439" y="570865"/>
                  <a:pt x="2050201" y="569532"/>
                </a:cubicBezTo>
                <a:cubicBezTo>
                  <a:pt x="2051154" y="568262"/>
                  <a:pt x="2051598" y="566738"/>
                  <a:pt x="2051598" y="565150"/>
                </a:cubicBezTo>
                <a:cubicBezTo>
                  <a:pt x="2051598" y="563055"/>
                  <a:pt x="2050646" y="561086"/>
                  <a:pt x="2049249" y="559562"/>
                </a:cubicBezTo>
                <a:cubicBezTo>
                  <a:pt x="2047852" y="558102"/>
                  <a:pt x="2045820" y="557276"/>
                  <a:pt x="2043598" y="557276"/>
                </a:cubicBezTo>
                <a:close/>
                <a:moveTo>
                  <a:pt x="2097128" y="1949133"/>
                </a:moveTo>
                <a:cubicBezTo>
                  <a:pt x="2095540" y="1949133"/>
                  <a:pt x="2094016" y="1949577"/>
                  <a:pt x="2092747" y="1950466"/>
                </a:cubicBezTo>
                <a:cubicBezTo>
                  <a:pt x="2091476" y="1951355"/>
                  <a:pt x="2090397" y="1952562"/>
                  <a:pt x="2089952" y="1954022"/>
                </a:cubicBezTo>
                <a:cubicBezTo>
                  <a:pt x="2089318" y="1955483"/>
                  <a:pt x="2089190" y="1957070"/>
                  <a:pt x="2089508" y="1958594"/>
                </a:cubicBezTo>
                <a:cubicBezTo>
                  <a:pt x="2089825" y="1960118"/>
                  <a:pt x="2090587" y="1961515"/>
                  <a:pt x="2091731" y="1962595"/>
                </a:cubicBezTo>
                <a:cubicBezTo>
                  <a:pt x="2092810" y="1963738"/>
                  <a:pt x="2094271" y="1964436"/>
                  <a:pt x="2095668" y="1964754"/>
                </a:cubicBezTo>
                <a:cubicBezTo>
                  <a:pt x="2097255" y="1965071"/>
                  <a:pt x="2098779" y="1964881"/>
                  <a:pt x="2100239" y="1964309"/>
                </a:cubicBezTo>
                <a:cubicBezTo>
                  <a:pt x="2101827" y="1963738"/>
                  <a:pt x="2102907" y="1962721"/>
                  <a:pt x="2103859" y="1961388"/>
                </a:cubicBezTo>
                <a:cubicBezTo>
                  <a:pt x="2104621" y="1960118"/>
                  <a:pt x="2105129" y="1958594"/>
                  <a:pt x="2105129" y="1957007"/>
                </a:cubicBezTo>
                <a:cubicBezTo>
                  <a:pt x="2105129" y="1954911"/>
                  <a:pt x="2104367" y="1952943"/>
                  <a:pt x="2102907" y="1951418"/>
                </a:cubicBezTo>
                <a:cubicBezTo>
                  <a:pt x="2101319" y="1949958"/>
                  <a:pt x="2099287" y="1949133"/>
                  <a:pt x="2097255" y="1949133"/>
                </a:cubicBezTo>
                <a:close/>
                <a:moveTo>
                  <a:pt x="2043534" y="572"/>
                </a:moveTo>
                <a:cubicBezTo>
                  <a:pt x="2041947" y="572"/>
                  <a:pt x="2040549" y="1016"/>
                  <a:pt x="2039152" y="1905"/>
                </a:cubicBezTo>
                <a:cubicBezTo>
                  <a:pt x="2037883" y="2794"/>
                  <a:pt x="2036930" y="4001"/>
                  <a:pt x="2036359" y="5461"/>
                </a:cubicBezTo>
                <a:cubicBezTo>
                  <a:pt x="2035723" y="6922"/>
                  <a:pt x="2035597" y="8509"/>
                  <a:pt x="2035914" y="10033"/>
                </a:cubicBezTo>
                <a:cubicBezTo>
                  <a:pt x="2036232" y="11557"/>
                  <a:pt x="2036994" y="12954"/>
                  <a:pt x="2038136" y="14097"/>
                </a:cubicBezTo>
                <a:cubicBezTo>
                  <a:pt x="2039216" y="15177"/>
                  <a:pt x="2040613" y="15939"/>
                  <a:pt x="2042200" y="16256"/>
                </a:cubicBezTo>
                <a:cubicBezTo>
                  <a:pt x="2043598" y="16573"/>
                  <a:pt x="2045185" y="16383"/>
                  <a:pt x="2046773" y="15811"/>
                </a:cubicBezTo>
                <a:cubicBezTo>
                  <a:pt x="2048170" y="15177"/>
                  <a:pt x="2049439" y="14224"/>
                  <a:pt x="2050201" y="12890"/>
                </a:cubicBezTo>
                <a:cubicBezTo>
                  <a:pt x="2051154" y="11621"/>
                  <a:pt x="2051598" y="10097"/>
                  <a:pt x="2051598" y="8509"/>
                </a:cubicBezTo>
                <a:cubicBezTo>
                  <a:pt x="2051598" y="6414"/>
                  <a:pt x="2050646" y="4445"/>
                  <a:pt x="2049249" y="2921"/>
                </a:cubicBezTo>
                <a:cubicBezTo>
                  <a:pt x="2047852" y="1460"/>
                  <a:pt x="2045820" y="635"/>
                  <a:pt x="2043598" y="635"/>
                </a:cubicBezTo>
                <a:close/>
                <a:moveTo>
                  <a:pt x="2102780" y="2137029"/>
                </a:moveTo>
                <a:cubicBezTo>
                  <a:pt x="2102018" y="2136267"/>
                  <a:pt x="2101065" y="2135696"/>
                  <a:pt x="2100112" y="2135315"/>
                </a:cubicBezTo>
                <a:cubicBezTo>
                  <a:pt x="2099160" y="2134934"/>
                  <a:pt x="2098208" y="2134743"/>
                  <a:pt x="2097128" y="2134743"/>
                </a:cubicBezTo>
                <a:cubicBezTo>
                  <a:pt x="2095540" y="2134743"/>
                  <a:pt x="2094016" y="2135188"/>
                  <a:pt x="2092747" y="2136077"/>
                </a:cubicBezTo>
                <a:cubicBezTo>
                  <a:pt x="2091476" y="2136966"/>
                  <a:pt x="2090397" y="2138172"/>
                  <a:pt x="2089952" y="2139633"/>
                </a:cubicBezTo>
                <a:cubicBezTo>
                  <a:pt x="2089318" y="2141093"/>
                  <a:pt x="2089190" y="2142681"/>
                  <a:pt x="2089508" y="2144205"/>
                </a:cubicBezTo>
                <a:cubicBezTo>
                  <a:pt x="2089825" y="2145729"/>
                  <a:pt x="2090587" y="2147126"/>
                  <a:pt x="2091731" y="2148205"/>
                </a:cubicBezTo>
                <a:cubicBezTo>
                  <a:pt x="2092810" y="2149348"/>
                  <a:pt x="2094271" y="2150047"/>
                  <a:pt x="2095668" y="2150364"/>
                </a:cubicBezTo>
                <a:cubicBezTo>
                  <a:pt x="2097255" y="2150682"/>
                  <a:pt x="2098779" y="2150491"/>
                  <a:pt x="2100239" y="2149920"/>
                </a:cubicBezTo>
                <a:cubicBezTo>
                  <a:pt x="2101827" y="2149348"/>
                  <a:pt x="2102907" y="2148332"/>
                  <a:pt x="2103859" y="2146999"/>
                </a:cubicBezTo>
                <a:cubicBezTo>
                  <a:pt x="2104621" y="2145729"/>
                  <a:pt x="2105129" y="2144205"/>
                  <a:pt x="2105129" y="2142617"/>
                </a:cubicBezTo>
                <a:cubicBezTo>
                  <a:pt x="2105129" y="2141601"/>
                  <a:pt x="2105002" y="2140522"/>
                  <a:pt x="2104685" y="2139569"/>
                </a:cubicBezTo>
                <a:cubicBezTo>
                  <a:pt x="2104240" y="2138617"/>
                  <a:pt x="2103605" y="2137728"/>
                  <a:pt x="2102970" y="2137029"/>
                </a:cubicBezTo>
                <a:close/>
                <a:moveTo>
                  <a:pt x="2049122" y="930783"/>
                </a:moveTo>
                <a:cubicBezTo>
                  <a:pt x="2048360" y="930084"/>
                  <a:pt x="2047535" y="929513"/>
                  <a:pt x="2046646" y="929069"/>
                </a:cubicBezTo>
                <a:cubicBezTo>
                  <a:pt x="2045693" y="928688"/>
                  <a:pt x="2044613" y="928497"/>
                  <a:pt x="2043534" y="928497"/>
                </a:cubicBezTo>
                <a:cubicBezTo>
                  <a:pt x="2041947" y="928497"/>
                  <a:pt x="2040549" y="928942"/>
                  <a:pt x="2039280" y="929831"/>
                </a:cubicBezTo>
                <a:cubicBezTo>
                  <a:pt x="2037883" y="930720"/>
                  <a:pt x="2036930" y="931926"/>
                  <a:pt x="2036295" y="933387"/>
                </a:cubicBezTo>
                <a:cubicBezTo>
                  <a:pt x="2035660" y="934847"/>
                  <a:pt x="2035533" y="936434"/>
                  <a:pt x="2035850" y="937959"/>
                </a:cubicBezTo>
                <a:cubicBezTo>
                  <a:pt x="2036168" y="939483"/>
                  <a:pt x="2036930" y="940880"/>
                  <a:pt x="2038073" y="941959"/>
                </a:cubicBezTo>
                <a:cubicBezTo>
                  <a:pt x="2039152" y="943102"/>
                  <a:pt x="2040549" y="943801"/>
                  <a:pt x="2042137" y="944118"/>
                </a:cubicBezTo>
                <a:cubicBezTo>
                  <a:pt x="2043534" y="944436"/>
                  <a:pt x="2045122" y="944245"/>
                  <a:pt x="2046709" y="943674"/>
                </a:cubicBezTo>
                <a:cubicBezTo>
                  <a:pt x="2048106" y="943102"/>
                  <a:pt x="2049376" y="942086"/>
                  <a:pt x="2050138" y="940753"/>
                </a:cubicBezTo>
                <a:cubicBezTo>
                  <a:pt x="2051090" y="939483"/>
                  <a:pt x="2051535" y="937959"/>
                  <a:pt x="2051535" y="936371"/>
                </a:cubicBezTo>
                <a:cubicBezTo>
                  <a:pt x="2051535" y="935355"/>
                  <a:pt x="2051218" y="934339"/>
                  <a:pt x="2050900" y="933387"/>
                </a:cubicBezTo>
                <a:cubicBezTo>
                  <a:pt x="2050456" y="932434"/>
                  <a:pt x="2049948" y="931545"/>
                  <a:pt x="2049185" y="930847"/>
                </a:cubicBezTo>
                <a:close/>
                <a:moveTo>
                  <a:pt x="2043471" y="1670812"/>
                </a:moveTo>
                <a:cubicBezTo>
                  <a:pt x="2041883" y="1670812"/>
                  <a:pt x="2040486" y="1671257"/>
                  <a:pt x="2039089" y="1672146"/>
                </a:cubicBezTo>
                <a:cubicBezTo>
                  <a:pt x="2037819" y="1673035"/>
                  <a:pt x="2036866" y="1674241"/>
                  <a:pt x="2036295" y="1675702"/>
                </a:cubicBezTo>
                <a:cubicBezTo>
                  <a:pt x="2035660" y="1677162"/>
                  <a:pt x="2035533" y="1678749"/>
                  <a:pt x="2035850" y="1680274"/>
                </a:cubicBezTo>
                <a:cubicBezTo>
                  <a:pt x="2036168" y="1681798"/>
                  <a:pt x="2036930" y="1683195"/>
                  <a:pt x="2038073" y="1684274"/>
                </a:cubicBezTo>
                <a:cubicBezTo>
                  <a:pt x="2039152" y="1685417"/>
                  <a:pt x="2040549" y="1686116"/>
                  <a:pt x="2042137" y="1686433"/>
                </a:cubicBezTo>
                <a:cubicBezTo>
                  <a:pt x="2043534" y="1686751"/>
                  <a:pt x="2045122" y="1686560"/>
                  <a:pt x="2046709" y="1685989"/>
                </a:cubicBezTo>
                <a:cubicBezTo>
                  <a:pt x="2048106" y="1685417"/>
                  <a:pt x="2049376" y="1684401"/>
                  <a:pt x="2050138" y="1683068"/>
                </a:cubicBezTo>
                <a:cubicBezTo>
                  <a:pt x="2051090" y="1681734"/>
                  <a:pt x="2051535" y="1680274"/>
                  <a:pt x="2051535" y="1678686"/>
                </a:cubicBezTo>
                <a:cubicBezTo>
                  <a:pt x="2051535" y="1676591"/>
                  <a:pt x="2050583" y="1674622"/>
                  <a:pt x="2049185" y="1673098"/>
                </a:cubicBezTo>
                <a:cubicBezTo>
                  <a:pt x="2047788" y="1671638"/>
                  <a:pt x="2045757" y="1670812"/>
                  <a:pt x="2043534" y="1670812"/>
                </a:cubicBezTo>
                <a:close/>
                <a:moveTo>
                  <a:pt x="2049122" y="2044256"/>
                </a:moveTo>
                <a:cubicBezTo>
                  <a:pt x="2048360" y="2043493"/>
                  <a:pt x="2047535" y="2042922"/>
                  <a:pt x="2046646" y="2042541"/>
                </a:cubicBezTo>
                <a:cubicBezTo>
                  <a:pt x="2045693" y="2042160"/>
                  <a:pt x="2044613" y="2041970"/>
                  <a:pt x="2043534" y="2041970"/>
                </a:cubicBezTo>
                <a:cubicBezTo>
                  <a:pt x="2041947" y="2041970"/>
                  <a:pt x="2040549" y="2042414"/>
                  <a:pt x="2039280" y="2043303"/>
                </a:cubicBezTo>
                <a:cubicBezTo>
                  <a:pt x="2037883" y="2044192"/>
                  <a:pt x="2036930" y="2045399"/>
                  <a:pt x="2036295" y="2046859"/>
                </a:cubicBezTo>
                <a:cubicBezTo>
                  <a:pt x="2035660" y="2048320"/>
                  <a:pt x="2035533" y="2049907"/>
                  <a:pt x="2035850" y="2051431"/>
                </a:cubicBezTo>
                <a:cubicBezTo>
                  <a:pt x="2036168" y="2052955"/>
                  <a:pt x="2036930" y="2054352"/>
                  <a:pt x="2038073" y="2055432"/>
                </a:cubicBezTo>
                <a:cubicBezTo>
                  <a:pt x="2039152" y="2056574"/>
                  <a:pt x="2040549" y="2057273"/>
                  <a:pt x="2042137" y="2057591"/>
                </a:cubicBezTo>
                <a:cubicBezTo>
                  <a:pt x="2043534" y="2057908"/>
                  <a:pt x="2045122" y="2057718"/>
                  <a:pt x="2046709" y="2057146"/>
                </a:cubicBezTo>
                <a:cubicBezTo>
                  <a:pt x="2048106" y="2056574"/>
                  <a:pt x="2049376" y="2055559"/>
                  <a:pt x="2050138" y="2054225"/>
                </a:cubicBezTo>
                <a:cubicBezTo>
                  <a:pt x="2051090" y="2052955"/>
                  <a:pt x="2051535" y="2051431"/>
                  <a:pt x="2051535" y="2049843"/>
                </a:cubicBezTo>
                <a:cubicBezTo>
                  <a:pt x="2051535" y="2048827"/>
                  <a:pt x="2051218" y="2047748"/>
                  <a:pt x="2050900" y="2046796"/>
                </a:cubicBezTo>
                <a:cubicBezTo>
                  <a:pt x="2050456" y="2045843"/>
                  <a:pt x="2049948" y="2044954"/>
                  <a:pt x="2049185" y="2044256"/>
                </a:cubicBezTo>
                <a:close/>
                <a:moveTo>
                  <a:pt x="2049122" y="1487488"/>
                </a:moveTo>
                <a:cubicBezTo>
                  <a:pt x="2048360" y="1486789"/>
                  <a:pt x="2047535" y="1486154"/>
                  <a:pt x="2046646" y="1485773"/>
                </a:cubicBezTo>
                <a:cubicBezTo>
                  <a:pt x="2045693" y="1485392"/>
                  <a:pt x="2044613" y="1485202"/>
                  <a:pt x="2043534" y="1485202"/>
                </a:cubicBezTo>
                <a:cubicBezTo>
                  <a:pt x="2041947" y="1485202"/>
                  <a:pt x="2040549" y="1485646"/>
                  <a:pt x="2039280" y="1486535"/>
                </a:cubicBezTo>
                <a:cubicBezTo>
                  <a:pt x="2037883" y="1487424"/>
                  <a:pt x="2036930" y="1488631"/>
                  <a:pt x="2036295" y="1490091"/>
                </a:cubicBezTo>
                <a:cubicBezTo>
                  <a:pt x="2035660" y="1491552"/>
                  <a:pt x="2035533" y="1493139"/>
                  <a:pt x="2035850" y="1494663"/>
                </a:cubicBezTo>
                <a:cubicBezTo>
                  <a:pt x="2036168" y="1496187"/>
                  <a:pt x="2036930" y="1497584"/>
                  <a:pt x="2038073" y="1498664"/>
                </a:cubicBezTo>
                <a:cubicBezTo>
                  <a:pt x="2039152" y="1499807"/>
                  <a:pt x="2040549" y="1500505"/>
                  <a:pt x="2042137" y="1500823"/>
                </a:cubicBezTo>
                <a:cubicBezTo>
                  <a:pt x="2043534" y="1501140"/>
                  <a:pt x="2045122" y="1500950"/>
                  <a:pt x="2046709" y="1500378"/>
                </a:cubicBezTo>
                <a:cubicBezTo>
                  <a:pt x="2048106" y="1499807"/>
                  <a:pt x="2049376" y="1498791"/>
                  <a:pt x="2050138" y="1497457"/>
                </a:cubicBezTo>
                <a:cubicBezTo>
                  <a:pt x="2051090" y="1496187"/>
                  <a:pt x="2051535" y="1494663"/>
                  <a:pt x="2051535" y="1493076"/>
                </a:cubicBezTo>
                <a:cubicBezTo>
                  <a:pt x="2051535" y="1492060"/>
                  <a:pt x="2051218" y="1491044"/>
                  <a:pt x="2050900" y="1490028"/>
                </a:cubicBezTo>
                <a:cubicBezTo>
                  <a:pt x="2050456" y="1489075"/>
                  <a:pt x="2049948" y="1488186"/>
                  <a:pt x="2049185" y="1487488"/>
                </a:cubicBezTo>
                <a:close/>
                <a:moveTo>
                  <a:pt x="2043471" y="1856359"/>
                </a:moveTo>
                <a:cubicBezTo>
                  <a:pt x="2041883" y="1856359"/>
                  <a:pt x="2040486" y="1856804"/>
                  <a:pt x="2039089" y="1857693"/>
                </a:cubicBezTo>
                <a:cubicBezTo>
                  <a:pt x="2037819" y="1858582"/>
                  <a:pt x="2036866" y="1859788"/>
                  <a:pt x="2036295" y="1861249"/>
                </a:cubicBezTo>
                <a:cubicBezTo>
                  <a:pt x="2035660" y="1862709"/>
                  <a:pt x="2035533" y="1864296"/>
                  <a:pt x="2035850" y="1865821"/>
                </a:cubicBezTo>
                <a:cubicBezTo>
                  <a:pt x="2036168" y="1867345"/>
                  <a:pt x="2036930" y="1868742"/>
                  <a:pt x="2038073" y="1869885"/>
                </a:cubicBezTo>
                <a:cubicBezTo>
                  <a:pt x="2039152" y="1870964"/>
                  <a:pt x="2040549" y="1871726"/>
                  <a:pt x="2042137" y="1872043"/>
                </a:cubicBezTo>
                <a:cubicBezTo>
                  <a:pt x="2043534" y="1872361"/>
                  <a:pt x="2045122" y="1872171"/>
                  <a:pt x="2046709" y="1871599"/>
                </a:cubicBezTo>
                <a:cubicBezTo>
                  <a:pt x="2048106" y="1871027"/>
                  <a:pt x="2049376" y="1870012"/>
                  <a:pt x="2050138" y="1868678"/>
                </a:cubicBezTo>
                <a:cubicBezTo>
                  <a:pt x="2051090" y="1867408"/>
                  <a:pt x="2051535" y="1865884"/>
                  <a:pt x="2051535" y="1864296"/>
                </a:cubicBezTo>
                <a:cubicBezTo>
                  <a:pt x="2051535" y="1862201"/>
                  <a:pt x="2050583" y="1860233"/>
                  <a:pt x="2049185" y="1858709"/>
                </a:cubicBezTo>
                <a:cubicBezTo>
                  <a:pt x="2047788" y="1857248"/>
                  <a:pt x="2045757" y="1856359"/>
                  <a:pt x="2043534" y="1856359"/>
                </a:cubicBezTo>
                <a:close/>
                <a:moveTo>
                  <a:pt x="2049122" y="1301941"/>
                </a:moveTo>
                <a:cubicBezTo>
                  <a:pt x="2048360" y="1301179"/>
                  <a:pt x="2047535" y="1300607"/>
                  <a:pt x="2046646" y="1300226"/>
                </a:cubicBezTo>
                <a:cubicBezTo>
                  <a:pt x="2045693" y="1299845"/>
                  <a:pt x="2044613" y="1299591"/>
                  <a:pt x="2043534" y="1299591"/>
                </a:cubicBezTo>
                <a:cubicBezTo>
                  <a:pt x="2041947" y="1299591"/>
                  <a:pt x="2040549" y="1300036"/>
                  <a:pt x="2039280" y="1300925"/>
                </a:cubicBezTo>
                <a:cubicBezTo>
                  <a:pt x="2037883" y="1301814"/>
                  <a:pt x="2036930" y="1303020"/>
                  <a:pt x="2036295" y="1304481"/>
                </a:cubicBezTo>
                <a:cubicBezTo>
                  <a:pt x="2035660" y="1305941"/>
                  <a:pt x="2035533" y="1307529"/>
                  <a:pt x="2035850" y="1309053"/>
                </a:cubicBezTo>
                <a:cubicBezTo>
                  <a:pt x="2036168" y="1310577"/>
                  <a:pt x="2036930" y="1311974"/>
                  <a:pt x="2038073" y="1313117"/>
                </a:cubicBezTo>
                <a:cubicBezTo>
                  <a:pt x="2039152" y="1314196"/>
                  <a:pt x="2040549" y="1314958"/>
                  <a:pt x="2042137" y="1315276"/>
                </a:cubicBezTo>
                <a:cubicBezTo>
                  <a:pt x="2043534" y="1315593"/>
                  <a:pt x="2045122" y="1315403"/>
                  <a:pt x="2046709" y="1314831"/>
                </a:cubicBezTo>
                <a:cubicBezTo>
                  <a:pt x="2048106" y="1314260"/>
                  <a:pt x="2049376" y="1313244"/>
                  <a:pt x="2050138" y="1311910"/>
                </a:cubicBezTo>
                <a:cubicBezTo>
                  <a:pt x="2051090" y="1310640"/>
                  <a:pt x="2051535" y="1309116"/>
                  <a:pt x="2051535" y="1307529"/>
                </a:cubicBezTo>
                <a:cubicBezTo>
                  <a:pt x="2051535" y="1306513"/>
                  <a:pt x="2051218" y="1305497"/>
                  <a:pt x="2050900" y="1304544"/>
                </a:cubicBezTo>
                <a:cubicBezTo>
                  <a:pt x="2050456" y="1303592"/>
                  <a:pt x="2049948" y="1302703"/>
                  <a:pt x="2049185" y="1302004"/>
                </a:cubicBezTo>
                <a:close/>
                <a:moveTo>
                  <a:pt x="2043471" y="1114044"/>
                </a:moveTo>
                <a:cubicBezTo>
                  <a:pt x="2041883" y="1114044"/>
                  <a:pt x="2040486" y="1114489"/>
                  <a:pt x="2039089" y="1115378"/>
                </a:cubicBezTo>
                <a:cubicBezTo>
                  <a:pt x="2037819" y="1116267"/>
                  <a:pt x="2036866" y="1117473"/>
                  <a:pt x="2036295" y="1118934"/>
                </a:cubicBezTo>
                <a:cubicBezTo>
                  <a:pt x="2035660" y="1120394"/>
                  <a:pt x="2035533" y="1121982"/>
                  <a:pt x="2035850" y="1123506"/>
                </a:cubicBezTo>
                <a:cubicBezTo>
                  <a:pt x="2036168" y="1125030"/>
                  <a:pt x="2036930" y="1126427"/>
                  <a:pt x="2038073" y="1127506"/>
                </a:cubicBezTo>
                <a:cubicBezTo>
                  <a:pt x="2039152" y="1128649"/>
                  <a:pt x="2040549" y="1129348"/>
                  <a:pt x="2042137" y="1129665"/>
                </a:cubicBezTo>
                <a:cubicBezTo>
                  <a:pt x="2043534" y="1129983"/>
                  <a:pt x="2045122" y="1129792"/>
                  <a:pt x="2046709" y="1129221"/>
                </a:cubicBezTo>
                <a:cubicBezTo>
                  <a:pt x="2048106" y="1128649"/>
                  <a:pt x="2049376" y="1127633"/>
                  <a:pt x="2050138" y="1126300"/>
                </a:cubicBezTo>
                <a:cubicBezTo>
                  <a:pt x="2051090" y="1125030"/>
                  <a:pt x="2051535" y="1123506"/>
                  <a:pt x="2051535" y="1121918"/>
                </a:cubicBezTo>
                <a:cubicBezTo>
                  <a:pt x="2051535" y="1119823"/>
                  <a:pt x="2050583" y="1117791"/>
                  <a:pt x="2049185" y="1116330"/>
                </a:cubicBezTo>
                <a:cubicBezTo>
                  <a:pt x="2047788" y="1114870"/>
                  <a:pt x="2045757" y="1114044"/>
                  <a:pt x="2043534" y="1114044"/>
                </a:cubicBezTo>
                <a:close/>
                <a:moveTo>
                  <a:pt x="2311440" y="1021270"/>
                </a:moveTo>
                <a:cubicBezTo>
                  <a:pt x="2309853" y="1021270"/>
                  <a:pt x="2308329" y="1021715"/>
                  <a:pt x="2307059" y="1022604"/>
                </a:cubicBezTo>
                <a:cubicBezTo>
                  <a:pt x="2305789" y="1023493"/>
                  <a:pt x="2304710" y="1024700"/>
                  <a:pt x="2304074" y="1026160"/>
                </a:cubicBezTo>
                <a:cubicBezTo>
                  <a:pt x="2303630" y="1027620"/>
                  <a:pt x="2303439" y="1029208"/>
                  <a:pt x="2303630" y="1030732"/>
                </a:cubicBezTo>
                <a:cubicBezTo>
                  <a:pt x="2303948" y="1032256"/>
                  <a:pt x="2304710" y="1033653"/>
                  <a:pt x="2305852" y="1034733"/>
                </a:cubicBezTo>
                <a:cubicBezTo>
                  <a:pt x="2306932" y="1035876"/>
                  <a:pt x="2308329" y="1036574"/>
                  <a:pt x="2309917" y="1036892"/>
                </a:cubicBezTo>
                <a:cubicBezTo>
                  <a:pt x="2311504" y="1037209"/>
                  <a:pt x="2313028" y="1037019"/>
                  <a:pt x="2314488" y="1036447"/>
                </a:cubicBezTo>
                <a:cubicBezTo>
                  <a:pt x="2315885" y="1035876"/>
                  <a:pt x="2317156" y="1034859"/>
                  <a:pt x="2318108" y="1033526"/>
                </a:cubicBezTo>
                <a:cubicBezTo>
                  <a:pt x="2318870" y="1032256"/>
                  <a:pt x="2319378" y="1030732"/>
                  <a:pt x="2319378" y="1029145"/>
                </a:cubicBezTo>
                <a:cubicBezTo>
                  <a:pt x="2319378" y="1027049"/>
                  <a:pt x="2318616" y="1025081"/>
                  <a:pt x="2317029" y="1023556"/>
                </a:cubicBezTo>
                <a:cubicBezTo>
                  <a:pt x="2315632" y="1022096"/>
                  <a:pt x="2313599" y="1021270"/>
                  <a:pt x="2311568" y="1021270"/>
                </a:cubicBezTo>
                <a:close/>
                <a:moveTo>
                  <a:pt x="2424153" y="2137029"/>
                </a:moveTo>
                <a:cubicBezTo>
                  <a:pt x="2423391" y="2136267"/>
                  <a:pt x="2422438" y="2135696"/>
                  <a:pt x="2421486" y="2135315"/>
                </a:cubicBezTo>
                <a:cubicBezTo>
                  <a:pt x="2420534" y="2134934"/>
                  <a:pt x="2419581" y="2134743"/>
                  <a:pt x="2418501" y="2134743"/>
                </a:cubicBezTo>
                <a:cubicBezTo>
                  <a:pt x="2416914" y="2134743"/>
                  <a:pt x="2415390" y="2135188"/>
                  <a:pt x="2414120" y="2136077"/>
                </a:cubicBezTo>
                <a:cubicBezTo>
                  <a:pt x="2412850" y="2136966"/>
                  <a:pt x="2411771" y="2138172"/>
                  <a:pt x="2411326" y="2139633"/>
                </a:cubicBezTo>
                <a:cubicBezTo>
                  <a:pt x="2410691" y="2141093"/>
                  <a:pt x="2410564" y="2142681"/>
                  <a:pt x="2410882" y="2144205"/>
                </a:cubicBezTo>
                <a:cubicBezTo>
                  <a:pt x="2411199" y="2145729"/>
                  <a:pt x="2411961" y="2147126"/>
                  <a:pt x="2413104" y="2148205"/>
                </a:cubicBezTo>
                <a:cubicBezTo>
                  <a:pt x="2414184" y="2149348"/>
                  <a:pt x="2415644" y="2150047"/>
                  <a:pt x="2417041" y="2150364"/>
                </a:cubicBezTo>
                <a:cubicBezTo>
                  <a:pt x="2418629" y="2150682"/>
                  <a:pt x="2420152" y="2150491"/>
                  <a:pt x="2421613" y="2149920"/>
                </a:cubicBezTo>
                <a:cubicBezTo>
                  <a:pt x="2423200" y="2149348"/>
                  <a:pt x="2424280" y="2148332"/>
                  <a:pt x="2425233" y="2146999"/>
                </a:cubicBezTo>
                <a:cubicBezTo>
                  <a:pt x="2425995" y="2145729"/>
                  <a:pt x="2426502" y="2144205"/>
                  <a:pt x="2426502" y="2142617"/>
                </a:cubicBezTo>
                <a:cubicBezTo>
                  <a:pt x="2426502" y="2141601"/>
                  <a:pt x="2426375" y="2140522"/>
                  <a:pt x="2426058" y="2139569"/>
                </a:cubicBezTo>
                <a:cubicBezTo>
                  <a:pt x="2425613" y="2138617"/>
                  <a:pt x="2424979" y="2137728"/>
                  <a:pt x="2424344" y="2137029"/>
                </a:cubicBezTo>
                <a:close/>
                <a:moveTo>
                  <a:pt x="2364908" y="572"/>
                </a:moveTo>
                <a:cubicBezTo>
                  <a:pt x="2363320" y="572"/>
                  <a:pt x="2361923" y="1016"/>
                  <a:pt x="2360526" y="1905"/>
                </a:cubicBezTo>
                <a:cubicBezTo>
                  <a:pt x="2359256" y="2794"/>
                  <a:pt x="2358304" y="4001"/>
                  <a:pt x="2357732" y="5461"/>
                </a:cubicBezTo>
                <a:cubicBezTo>
                  <a:pt x="2357097" y="6858"/>
                  <a:pt x="2356970" y="8509"/>
                  <a:pt x="2357287" y="10033"/>
                </a:cubicBezTo>
                <a:cubicBezTo>
                  <a:pt x="2357605" y="11557"/>
                  <a:pt x="2358367" y="12954"/>
                  <a:pt x="2359510" y="14097"/>
                </a:cubicBezTo>
                <a:cubicBezTo>
                  <a:pt x="2360589" y="15177"/>
                  <a:pt x="2361986" y="15939"/>
                  <a:pt x="2363574" y="16256"/>
                </a:cubicBezTo>
                <a:cubicBezTo>
                  <a:pt x="2364971" y="16573"/>
                  <a:pt x="2366559" y="16383"/>
                  <a:pt x="2368146" y="15811"/>
                </a:cubicBezTo>
                <a:cubicBezTo>
                  <a:pt x="2369543" y="15240"/>
                  <a:pt x="2370813" y="14224"/>
                  <a:pt x="2371575" y="12890"/>
                </a:cubicBezTo>
                <a:cubicBezTo>
                  <a:pt x="2372527" y="11621"/>
                  <a:pt x="2372972" y="10097"/>
                  <a:pt x="2372972" y="8509"/>
                </a:cubicBezTo>
                <a:cubicBezTo>
                  <a:pt x="2372972" y="6414"/>
                  <a:pt x="2372020" y="4445"/>
                  <a:pt x="2370623" y="2921"/>
                </a:cubicBezTo>
                <a:cubicBezTo>
                  <a:pt x="2369225" y="1460"/>
                  <a:pt x="2367194" y="635"/>
                  <a:pt x="2364971" y="635"/>
                </a:cubicBezTo>
                <a:close/>
                <a:moveTo>
                  <a:pt x="2364908" y="1856359"/>
                </a:moveTo>
                <a:cubicBezTo>
                  <a:pt x="2363320" y="1856359"/>
                  <a:pt x="2361923" y="1856804"/>
                  <a:pt x="2360526" y="1857693"/>
                </a:cubicBezTo>
                <a:cubicBezTo>
                  <a:pt x="2359256" y="1858582"/>
                  <a:pt x="2358304" y="1859788"/>
                  <a:pt x="2357732" y="1861249"/>
                </a:cubicBezTo>
                <a:cubicBezTo>
                  <a:pt x="2357097" y="1862709"/>
                  <a:pt x="2356970" y="1864296"/>
                  <a:pt x="2357287" y="1865821"/>
                </a:cubicBezTo>
                <a:cubicBezTo>
                  <a:pt x="2357605" y="1867345"/>
                  <a:pt x="2358367" y="1868742"/>
                  <a:pt x="2359510" y="1869885"/>
                </a:cubicBezTo>
                <a:cubicBezTo>
                  <a:pt x="2360653" y="1871027"/>
                  <a:pt x="2361986" y="1871726"/>
                  <a:pt x="2363574" y="1872043"/>
                </a:cubicBezTo>
                <a:cubicBezTo>
                  <a:pt x="2364971" y="1872361"/>
                  <a:pt x="2366559" y="1872171"/>
                  <a:pt x="2368146" y="1871599"/>
                </a:cubicBezTo>
                <a:cubicBezTo>
                  <a:pt x="2369543" y="1871027"/>
                  <a:pt x="2370813" y="1870012"/>
                  <a:pt x="2371575" y="1868678"/>
                </a:cubicBezTo>
                <a:cubicBezTo>
                  <a:pt x="2372527" y="1867408"/>
                  <a:pt x="2372972" y="1865884"/>
                  <a:pt x="2372972" y="1864296"/>
                </a:cubicBezTo>
                <a:cubicBezTo>
                  <a:pt x="2372972" y="1862201"/>
                  <a:pt x="2372020" y="1860233"/>
                  <a:pt x="2370623" y="1858709"/>
                </a:cubicBezTo>
                <a:cubicBezTo>
                  <a:pt x="2369225" y="1857248"/>
                  <a:pt x="2367194" y="1856359"/>
                  <a:pt x="2364971" y="1856359"/>
                </a:cubicBezTo>
                <a:close/>
                <a:moveTo>
                  <a:pt x="2424153" y="1765871"/>
                </a:moveTo>
                <a:cubicBezTo>
                  <a:pt x="2423391" y="1765110"/>
                  <a:pt x="2422438" y="1764538"/>
                  <a:pt x="2421486" y="1764157"/>
                </a:cubicBezTo>
                <a:cubicBezTo>
                  <a:pt x="2420534" y="1763776"/>
                  <a:pt x="2419581" y="1763522"/>
                  <a:pt x="2418501" y="1763522"/>
                </a:cubicBezTo>
                <a:cubicBezTo>
                  <a:pt x="2416914" y="1763522"/>
                  <a:pt x="2415390" y="1763967"/>
                  <a:pt x="2414120" y="1764856"/>
                </a:cubicBezTo>
                <a:cubicBezTo>
                  <a:pt x="2412850" y="1765745"/>
                  <a:pt x="2411771" y="1766951"/>
                  <a:pt x="2411326" y="1768412"/>
                </a:cubicBezTo>
                <a:cubicBezTo>
                  <a:pt x="2410691" y="1769872"/>
                  <a:pt x="2410564" y="1771460"/>
                  <a:pt x="2410882" y="1772984"/>
                </a:cubicBezTo>
                <a:cubicBezTo>
                  <a:pt x="2411199" y="1774508"/>
                  <a:pt x="2411961" y="1775905"/>
                  <a:pt x="2413104" y="1777048"/>
                </a:cubicBezTo>
                <a:cubicBezTo>
                  <a:pt x="2414184" y="1778127"/>
                  <a:pt x="2415644" y="1778889"/>
                  <a:pt x="2417041" y="1779207"/>
                </a:cubicBezTo>
                <a:cubicBezTo>
                  <a:pt x="2418629" y="1779524"/>
                  <a:pt x="2420152" y="1779334"/>
                  <a:pt x="2421613" y="1778762"/>
                </a:cubicBezTo>
                <a:cubicBezTo>
                  <a:pt x="2423200" y="1778191"/>
                  <a:pt x="2424280" y="1777174"/>
                  <a:pt x="2425233" y="1775841"/>
                </a:cubicBezTo>
                <a:cubicBezTo>
                  <a:pt x="2425995" y="1774508"/>
                  <a:pt x="2426502" y="1773047"/>
                  <a:pt x="2426502" y="1771460"/>
                </a:cubicBezTo>
                <a:cubicBezTo>
                  <a:pt x="2426502" y="1770443"/>
                  <a:pt x="2426375" y="1769427"/>
                  <a:pt x="2426058" y="1768475"/>
                </a:cubicBezTo>
                <a:cubicBezTo>
                  <a:pt x="2425613" y="1767523"/>
                  <a:pt x="2424979" y="1766634"/>
                  <a:pt x="2424344" y="1765935"/>
                </a:cubicBezTo>
                <a:close/>
                <a:moveTo>
                  <a:pt x="2418501" y="1949133"/>
                </a:moveTo>
                <a:cubicBezTo>
                  <a:pt x="2416914" y="1949133"/>
                  <a:pt x="2415390" y="1949577"/>
                  <a:pt x="2414120" y="1950466"/>
                </a:cubicBezTo>
                <a:cubicBezTo>
                  <a:pt x="2412850" y="1951355"/>
                  <a:pt x="2411771" y="1952562"/>
                  <a:pt x="2411326" y="1954022"/>
                </a:cubicBezTo>
                <a:cubicBezTo>
                  <a:pt x="2410691" y="1955483"/>
                  <a:pt x="2410564" y="1957070"/>
                  <a:pt x="2410882" y="1958594"/>
                </a:cubicBezTo>
                <a:cubicBezTo>
                  <a:pt x="2411199" y="1960118"/>
                  <a:pt x="2411961" y="1961515"/>
                  <a:pt x="2413104" y="1962595"/>
                </a:cubicBezTo>
                <a:cubicBezTo>
                  <a:pt x="2414184" y="1963738"/>
                  <a:pt x="2415644" y="1964436"/>
                  <a:pt x="2417041" y="1964754"/>
                </a:cubicBezTo>
                <a:cubicBezTo>
                  <a:pt x="2418629" y="1965071"/>
                  <a:pt x="2420152" y="1964881"/>
                  <a:pt x="2421613" y="1964309"/>
                </a:cubicBezTo>
                <a:cubicBezTo>
                  <a:pt x="2423200" y="1963738"/>
                  <a:pt x="2424280" y="1962721"/>
                  <a:pt x="2425233" y="1961388"/>
                </a:cubicBezTo>
                <a:cubicBezTo>
                  <a:pt x="2425995" y="1960118"/>
                  <a:pt x="2426502" y="1958594"/>
                  <a:pt x="2426502" y="1957007"/>
                </a:cubicBezTo>
                <a:cubicBezTo>
                  <a:pt x="2426502" y="1954911"/>
                  <a:pt x="2425740" y="1952943"/>
                  <a:pt x="2424280" y="1951418"/>
                </a:cubicBezTo>
                <a:cubicBezTo>
                  <a:pt x="2422693" y="1949958"/>
                  <a:pt x="2420660" y="1949133"/>
                  <a:pt x="2418629" y="1949133"/>
                </a:cubicBezTo>
                <a:close/>
                <a:moveTo>
                  <a:pt x="2418501" y="1577975"/>
                </a:moveTo>
                <a:cubicBezTo>
                  <a:pt x="2416914" y="1577975"/>
                  <a:pt x="2415390" y="1578420"/>
                  <a:pt x="2414120" y="1579309"/>
                </a:cubicBezTo>
                <a:cubicBezTo>
                  <a:pt x="2412850" y="1580198"/>
                  <a:pt x="2411771" y="1581404"/>
                  <a:pt x="2411326" y="1582865"/>
                </a:cubicBezTo>
                <a:cubicBezTo>
                  <a:pt x="2410691" y="1584325"/>
                  <a:pt x="2410564" y="1585913"/>
                  <a:pt x="2410882" y="1587437"/>
                </a:cubicBezTo>
                <a:cubicBezTo>
                  <a:pt x="2411199" y="1588961"/>
                  <a:pt x="2411961" y="1590358"/>
                  <a:pt x="2413104" y="1591437"/>
                </a:cubicBezTo>
                <a:cubicBezTo>
                  <a:pt x="2414184" y="1592580"/>
                  <a:pt x="2415644" y="1593279"/>
                  <a:pt x="2417041" y="1593596"/>
                </a:cubicBezTo>
                <a:cubicBezTo>
                  <a:pt x="2418629" y="1593914"/>
                  <a:pt x="2420152" y="1593723"/>
                  <a:pt x="2421613" y="1593152"/>
                </a:cubicBezTo>
                <a:cubicBezTo>
                  <a:pt x="2423200" y="1592580"/>
                  <a:pt x="2424280" y="1591564"/>
                  <a:pt x="2425233" y="1590231"/>
                </a:cubicBezTo>
                <a:cubicBezTo>
                  <a:pt x="2425995" y="1588961"/>
                  <a:pt x="2426502" y="1587437"/>
                  <a:pt x="2426502" y="1585849"/>
                </a:cubicBezTo>
                <a:cubicBezTo>
                  <a:pt x="2426502" y="1583754"/>
                  <a:pt x="2425740" y="1581721"/>
                  <a:pt x="2424280" y="1580261"/>
                </a:cubicBezTo>
                <a:cubicBezTo>
                  <a:pt x="2422693" y="1578801"/>
                  <a:pt x="2420660" y="1577975"/>
                  <a:pt x="2418629" y="1577975"/>
                </a:cubicBezTo>
                <a:close/>
                <a:moveTo>
                  <a:pt x="2370496" y="374015"/>
                </a:moveTo>
                <a:cubicBezTo>
                  <a:pt x="2369734" y="373317"/>
                  <a:pt x="2368908" y="372745"/>
                  <a:pt x="2368019" y="372300"/>
                </a:cubicBezTo>
                <a:cubicBezTo>
                  <a:pt x="2367067" y="371920"/>
                  <a:pt x="2365987" y="371729"/>
                  <a:pt x="2364908" y="371729"/>
                </a:cubicBezTo>
                <a:cubicBezTo>
                  <a:pt x="2363320" y="371729"/>
                  <a:pt x="2361923" y="372174"/>
                  <a:pt x="2360526" y="373063"/>
                </a:cubicBezTo>
                <a:cubicBezTo>
                  <a:pt x="2359256" y="373952"/>
                  <a:pt x="2358304" y="375158"/>
                  <a:pt x="2357732" y="376618"/>
                </a:cubicBezTo>
                <a:cubicBezTo>
                  <a:pt x="2357097" y="378016"/>
                  <a:pt x="2356970" y="379667"/>
                  <a:pt x="2357287" y="381191"/>
                </a:cubicBezTo>
                <a:cubicBezTo>
                  <a:pt x="2357605" y="382715"/>
                  <a:pt x="2358367" y="384111"/>
                  <a:pt x="2359510" y="385254"/>
                </a:cubicBezTo>
                <a:cubicBezTo>
                  <a:pt x="2360589" y="386334"/>
                  <a:pt x="2361986" y="387096"/>
                  <a:pt x="2363574" y="387414"/>
                </a:cubicBezTo>
                <a:cubicBezTo>
                  <a:pt x="2364971" y="387731"/>
                  <a:pt x="2366559" y="387541"/>
                  <a:pt x="2368146" y="386969"/>
                </a:cubicBezTo>
                <a:cubicBezTo>
                  <a:pt x="2369543" y="386397"/>
                  <a:pt x="2370813" y="385382"/>
                  <a:pt x="2371575" y="384048"/>
                </a:cubicBezTo>
                <a:cubicBezTo>
                  <a:pt x="2372527" y="382778"/>
                  <a:pt x="2372972" y="381254"/>
                  <a:pt x="2372972" y="379667"/>
                </a:cubicBezTo>
                <a:cubicBezTo>
                  <a:pt x="2372972" y="378650"/>
                  <a:pt x="2372655" y="377635"/>
                  <a:pt x="2372337" y="376682"/>
                </a:cubicBezTo>
                <a:cubicBezTo>
                  <a:pt x="2371893" y="375729"/>
                  <a:pt x="2371385" y="374841"/>
                  <a:pt x="2370623" y="374142"/>
                </a:cubicBezTo>
                <a:close/>
                <a:moveTo>
                  <a:pt x="2364844" y="1670749"/>
                </a:moveTo>
                <a:cubicBezTo>
                  <a:pt x="2363257" y="1670749"/>
                  <a:pt x="2361860" y="1671193"/>
                  <a:pt x="2360462" y="1672082"/>
                </a:cubicBezTo>
                <a:cubicBezTo>
                  <a:pt x="2359193" y="1672971"/>
                  <a:pt x="2358240" y="1674177"/>
                  <a:pt x="2357669" y="1675638"/>
                </a:cubicBezTo>
                <a:cubicBezTo>
                  <a:pt x="2357034" y="1677099"/>
                  <a:pt x="2356907" y="1678686"/>
                  <a:pt x="2357224" y="1680210"/>
                </a:cubicBezTo>
                <a:cubicBezTo>
                  <a:pt x="2357542" y="1681734"/>
                  <a:pt x="2358304" y="1683131"/>
                  <a:pt x="2359447" y="1684211"/>
                </a:cubicBezTo>
                <a:cubicBezTo>
                  <a:pt x="2360526" y="1685354"/>
                  <a:pt x="2361923" y="1686052"/>
                  <a:pt x="2363510" y="1686370"/>
                </a:cubicBezTo>
                <a:cubicBezTo>
                  <a:pt x="2364908" y="1686687"/>
                  <a:pt x="2366495" y="1686496"/>
                  <a:pt x="2368083" y="1685925"/>
                </a:cubicBezTo>
                <a:cubicBezTo>
                  <a:pt x="2369480" y="1685354"/>
                  <a:pt x="2370749" y="1684338"/>
                  <a:pt x="2371511" y="1683004"/>
                </a:cubicBezTo>
                <a:cubicBezTo>
                  <a:pt x="2372464" y="1681671"/>
                  <a:pt x="2372909" y="1680210"/>
                  <a:pt x="2372909" y="1678623"/>
                </a:cubicBezTo>
                <a:cubicBezTo>
                  <a:pt x="2372909" y="1676527"/>
                  <a:pt x="2371956" y="1674559"/>
                  <a:pt x="2370559" y="1673035"/>
                </a:cubicBezTo>
                <a:cubicBezTo>
                  <a:pt x="2369162" y="1671574"/>
                  <a:pt x="2367130" y="1670749"/>
                  <a:pt x="2364908" y="1670749"/>
                </a:cubicBezTo>
                <a:close/>
                <a:moveTo>
                  <a:pt x="2370496" y="1301877"/>
                </a:moveTo>
                <a:cubicBezTo>
                  <a:pt x="2369734" y="1301115"/>
                  <a:pt x="2368908" y="1300544"/>
                  <a:pt x="2368019" y="1300163"/>
                </a:cubicBezTo>
                <a:cubicBezTo>
                  <a:pt x="2367067" y="1299782"/>
                  <a:pt x="2365987" y="1299528"/>
                  <a:pt x="2364908" y="1299528"/>
                </a:cubicBezTo>
                <a:cubicBezTo>
                  <a:pt x="2363320" y="1299528"/>
                  <a:pt x="2361923" y="1299972"/>
                  <a:pt x="2360526" y="1300861"/>
                </a:cubicBezTo>
                <a:cubicBezTo>
                  <a:pt x="2359256" y="1301750"/>
                  <a:pt x="2358304" y="1302957"/>
                  <a:pt x="2357732" y="1304417"/>
                </a:cubicBezTo>
                <a:cubicBezTo>
                  <a:pt x="2357097" y="1305878"/>
                  <a:pt x="2356970" y="1307465"/>
                  <a:pt x="2357287" y="1308989"/>
                </a:cubicBezTo>
                <a:cubicBezTo>
                  <a:pt x="2357605" y="1310513"/>
                  <a:pt x="2358367" y="1311910"/>
                  <a:pt x="2359510" y="1313053"/>
                </a:cubicBezTo>
                <a:cubicBezTo>
                  <a:pt x="2360589" y="1314133"/>
                  <a:pt x="2361986" y="1314895"/>
                  <a:pt x="2363574" y="1315212"/>
                </a:cubicBezTo>
                <a:cubicBezTo>
                  <a:pt x="2364971" y="1315530"/>
                  <a:pt x="2366559" y="1315339"/>
                  <a:pt x="2368146" y="1314768"/>
                </a:cubicBezTo>
                <a:cubicBezTo>
                  <a:pt x="2369543" y="1314196"/>
                  <a:pt x="2370813" y="1313180"/>
                  <a:pt x="2371575" y="1311847"/>
                </a:cubicBezTo>
                <a:cubicBezTo>
                  <a:pt x="2372527" y="1310577"/>
                  <a:pt x="2372972" y="1309053"/>
                  <a:pt x="2372972" y="1307465"/>
                </a:cubicBezTo>
                <a:cubicBezTo>
                  <a:pt x="2372972" y="1306449"/>
                  <a:pt x="2372655" y="1305433"/>
                  <a:pt x="2372337" y="1304481"/>
                </a:cubicBezTo>
                <a:cubicBezTo>
                  <a:pt x="2371893" y="1303528"/>
                  <a:pt x="2371385" y="1302639"/>
                  <a:pt x="2370623" y="1301941"/>
                </a:cubicBezTo>
                <a:close/>
                <a:moveTo>
                  <a:pt x="2370496" y="1487424"/>
                </a:moveTo>
                <a:cubicBezTo>
                  <a:pt x="2369734" y="1486726"/>
                  <a:pt x="2368908" y="1486091"/>
                  <a:pt x="2368019" y="1485710"/>
                </a:cubicBezTo>
                <a:cubicBezTo>
                  <a:pt x="2367067" y="1485329"/>
                  <a:pt x="2365987" y="1485138"/>
                  <a:pt x="2364908" y="1485138"/>
                </a:cubicBezTo>
                <a:cubicBezTo>
                  <a:pt x="2363320" y="1485138"/>
                  <a:pt x="2361923" y="1485583"/>
                  <a:pt x="2360526" y="1486472"/>
                </a:cubicBezTo>
                <a:cubicBezTo>
                  <a:pt x="2359256" y="1487361"/>
                  <a:pt x="2358304" y="1488567"/>
                  <a:pt x="2357732" y="1490028"/>
                </a:cubicBezTo>
                <a:cubicBezTo>
                  <a:pt x="2357097" y="1491488"/>
                  <a:pt x="2356970" y="1493076"/>
                  <a:pt x="2357287" y="1494600"/>
                </a:cubicBezTo>
                <a:cubicBezTo>
                  <a:pt x="2357605" y="1496124"/>
                  <a:pt x="2358367" y="1497521"/>
                  <a:pt x="2359510" y="1498600"/>
                </a:cubicBezTo>
                <a:cubicBezTo>
                  <a:pt x="2360589" y="1499743"/>
                  <a:pt x="2361986" y="1500442"/>
                  <a:pt x="2363574" y="1500759"/>
                </a:cubicBezTo>
                <a:cubicBezTo>
                  <a:pt x="2364971" y="1501077"/>
                  <a:pt x="2366559" y="1500886"/>
                  <a:pt x="2368146" y="1500315"/>
                </a:cubicBezTo>
                <a:cubicBezTo>
                  <a:pt x="2369543" y="1499743"/>
                  <a:pt x="2370813" y="1498727"/>
                  <a:pt x="2371575" y="1497394"/>
                </a:cubicBezTo>
                <a:cubicBezTo>
                  <a:pt x="2372527" y="1496124"/>
                  <a:pt x="2372972" y="1494600"/>
                  <a:pt x="2372972" y="1493012"/>
                </a:cubicBezTo>
                <a:cubicBezTo>
                  <a:pt x="2372972" y="1491996"/>
                  <a:pt x="2372655" y="1490917"/>
                  <a:pt x="2372337" y="1489964"/>
                </a:cubicBezTo>
                <a:cubicBezTo>
                  <a:pt x="2371893" y="1489012"/>
                  <a:pt x="2371385" y="1488123"/>
                  <a:pt x="2370623" y="1487424"/>
                </a:cubicBezTo>
                <a:close/>
                <a:moveTo>
                  <a:pt x="2418501" y="1392301"/>
                </a:moveTo>
                <a:cubicBezTo>
                  <a:pt x="2416914" y="1392301"/>
                  <a:pt x="2415390" y="1392746"/>
                  <a:pt x="2414120" y="1393635"/>
                </a:cubicBezTo>
                <a:cubicBezTo>
                  <a:pt x="2412850" y="1394524"/>
                  <a:pt x="2411771" y="1395730"/>
                  <a:pt x="2411326" y="1397191"/>
                </a:cubicBezTo>
                <a:cubicBezTo>
                  <a:pt x="2410691" y="1398651"/>
                  <a:pt x="2410564" y="1400239"/>
                  <a:pt x="2410882" y="1401763"/>
                </a:cubicBezTo>
                <a:cubicBezTo>
                  <a:pt x="2411199" y="1403287"/>
                  <a:pt x="2411961" y="1404684"/>
                  <a:pt x="2413104" y="1405827"/>
                </a:cubicBezTo>
                <a:cubicBezTo>
                  <a:pt x="2414184" y="1406906"/>
                  <a:pt x="2415644" y="1407668"/>
                  <a:pt x="2417041" y="1407986"/>
                </a:cubicBezTo>
                <a:cubicBezTo>
                  <a:pt x="2418629" y="1408303"/>
                  <a:pt x="2420152" y="1408113"/>
                  <a:pt x="2421613" y="1407541"/>
                </a:cubicBezTo>
                <a:cubicBezTo>
                  <a:pt x="2423200" y="1406970"/>
                  <a:pt x="2424280" y="1405954"/>
                  <a:pt x="2425233" y="1404620"/>
                </a:cubicBezTo>
                <a:cubicBezTo>
                  <a:pt x="2425995" y="1403350"/>
                  <a:pt x="2426502" y="1401826"/>
                  <a:pt x="2426502" y="1400239"/>
                </a:cubicBezTo>
                <a:cubicBezTo>
                  <a:pt x="2426502" y="1398143"/>
                  <a:pt x="2425740" y="1396175"/>
                  <a:pt x="2424280" y="1394651"/>
                </a:cubicBezTo>
                <a:cubicBezTo>
                  <a:pt x="2422693" y="1393190"/>
                  <a:pt x="2420660" y="1392301"/>
                  <a:pt x="2418629" y="1392301"/>
                </a:cubicBezTo>
                <a:close/>
                <a:moveTo>
                  <a:pt x="2370496" y="745109"/>
                </a:moveTo>
                <a:cubicBezTo>
                  <a:pt x="2369734" y="744347"/>
                  <a:pt x="2368908" y="743776"/>
                  <a:pt x="2368019" y="743395"/>
                </a:cubicBezTo>
                <a:cubicBezTo>
                  <a:pt x="2367067" y="743014"/>
                  <a:pt x="2365987" y="742823"/>
                  <a:pt x="2364908" y="742823"/>
                </a:cubicBezTo>
                <a:cubicBezTo>
                  <a:pt x="2363320" y="742823"/>
                  <a:pt x="2361923" y="743267"/>
                  <a:pt x="2360526" y="744156"/>
                </a:cubicBezTo>
                <a:cubicBezTo>
                  <a:pt x="2359256" y="745045"/>
                  <a:pt x="2358304" y="746252"/>
                  <a:pt x="2357732" y="747713"/>
                </a:cubicBezTo>
                <a:cubicBezTo>
                  <a:pt x="2357097" y="749173"/>
                  <a:pt x="2356970" y="750761"/>
                  <a:pt x="2357287" y="752284"/>
                </a:cubicBezTo>
                <a:cubicBezTo>
                  <a:pt x="2357605" y="753809"/>
                  <a:pt x="2358367" y="755206"/>
                  <a:pt x="2359510" y="756349"/>
                </a:cubicBezTo>
                <a:cubicBezTo>
                  <a:pt x="2360589" y="757428"/>
                  <a:pt x="2361986" y="758190"/>
                  <a:pt x="2363574" y="758508"/>
                </a:cubicBezTo>
                <a:cubicBezTo>
                  <a:pt x="2364971" y="758825"/>
                  <a:pt x="2366559" y="758634"/>
                  <a:pt x="2368146" y="758063"/>
                </a:cubicBezTo>
                <a:cubicBezTo>
                  <a:pt x="2369543" y="757492"/>
                  <a:pt x="2370813" y="756476"/>
                  <a:pt x="2371575" y="755142"/>
                </a:cubicBezTo>
                <a:cubicBezTo>
                  <a:pt x="2372527" y="753872"/>
                  <a:pt x="2372972" y="752348"/>
                  <a:pt x="2372972" y="750761"/>
                </a:cubicBezTo>
                <a:cubicBezTo>
                  <a:pt x="2372972" y="749681"/>
                  <a:pt x="2372655" y="748665"/>
                  <a:pt x="2372337" y="747713"/>
                </a:cubicBezTo>
                <a:cubicBezTo>
                  <a:pt x="2371893" y="746760"/>
                  <a:pt x="2371385" y="745871"/>
                  <a:pt x="2370623" y="745173"/>
                </a:cubicBezTo>
                <a:close/>
                <a:moveTo>
                  <a:pt x="2364844" y="557213"/>
                </a:moveTo>
                <a:cubicBezTo>
                  <a:pt x="2363257" y="557213"/>
                  <a:pt x="2361860" y="557657"/>
                  <a:pt x="2360462" y="558546"/>
                </a:cubicBezTo>
                <a:cubicBezTo>
                  <a:pt x="2359193" y="559435"/>
                  <a:pt x="2358240" y="560642"/>
                  <a:pt x="2357669" y="562102"/>
                </a:cubicBezTo>
                <a:cubicBezTo>
                  <a:pt x="2357034" y="563563"/>
                  <a:pt x="2356907" y="565150"/>
                  <a:pt x="2357224" y="566674"/>
                </a:cubicBezTo>
                <a:cubicBezTo>
                  <a:pt x="2357542" y="568198"/>
                  <a:pt x="2358304" y="569595"/>
                  <a:pt x="2359447" y="570738"/>
                </a:cubicBezTo>
                <a:cubicBezTo>
                  <a:pt x="2360526" y="571818"/>
                  <a:pt x="2361923" y="572580"/>
                  <a:pt x="2363510" y="572897"/>
                </a:cubicBezTo>
                <a:cubicBezTo>
                  <a:pt x="2364908" y="573215"/>
                  <a:pt x="2366495" y="573024"/>
                  <a:pt x="2368083" y="572453"/>
                </a:cubicBezTo>
                <a:cubicBezTo>
                  <a:pt x="2369480" y="571881"/>
                  <a:pt x="2370749" y="570865"/>
                  <a:pt x="2371511" y="569532"/>
                </a:cubicBezTo>
                <a:cubicBezTo>
                  <a:pt x="2372464" y="568262"/>
                  <a:pt x="2372909" y="566738"/>
                  <a:pt x="2372909" y="565150"/>
                </a:cubicBezTo>
                <a:cubicBezTo>
                  <a:pt x="2372909" y="563055"/>
                  <a:pt x="2371956" y="561086"/>
                  <a:pt x="2370559" y="559562"/>
                </a:cubicBezTo>
                <a:cubicBezTo>
                  <a:pt x="2369162" y="558102"/>
                  <a:pt x="2367130" y="557276"/>
                  <a:pt x="2364908" y="557276"/>
                </a:cubicBezTo>
                <a:close/>
                <a:moveTo>
                  <a:pt x="2370496" y="930656"/>
                </a:moveTo>
                <a:cubicBezTo>
                  <a:pt x="2369734" y="929958"/>
                  <a:pt x="2368908" y="929386"/>
                  <a:pt x="2368019" y="928942"/>
                </a:cubicBezTo>
                <a:cubicBezTo>
                  <a:pt x="2367067" y="928561"/>
                  <a:pt x="2365987" y="928370"/>
                  <a:pt x="2364908" y="928370"/>
                </a:cubicBezTo>
                <a:cubicBezTo>
                  <a:pt x="2363320" y="928370"/>
                  <a:pt x="2361923" y="928815"/>
                  <a:pt x="2360526" y="929704"/>
                </a:cubicBezTo>
                <a:cubicBezTo>
                  <a:pt x="2359256" y="930592"/>
                  <a:pt x="2358304" y="931799"/>
                  <a:pt x="2357732" y="933259"/>
                </a:cubicBezTo>
                <a:cubicBezTo>
                  <a:pt x="2357097" y="934720"/>
                  <a:pt x="2356970" y="936308"/>
                  <a:pt x="2357287" y="937831"/>
                </a:cubicBezTo>
                <a:cubicBezTo>
                  <a:pt x="2357605" y="939356"/>
                  <a:pt x="2358367" y="940753"/>
                  <a:pt x="2359510" y="941832"/>
                </a:cubicBezTo>
                <a:cubicBezTo>
                  <a:pt x="2360589" y="942975"/>
                  <a:pt x="2361986" y="943674"/>
                  <a:pt x="2363574" y="943991"/>
                </a:cubicBezTo>
                <a:cubicBezTo>
                  <a:pt x="2364971" y="944309"/>
                  <a:pt x="2366559" y="944118"/>
                  <a:pt x="2368146" y="943547"/>
                </a:cubicBezTo>
                <a:cubicBezTo>
                  <a:pt x="2369543" y="942975"/>
                  <a:pt x="2370813" y="941959"/>
                  <a:pt x="2371575" y="940626"/>
                </a:cubicBezTo>
                <a:cubicBezTo>
                  <a:pt x="2372527" y="939356"/>
                  <a:pt x="2372972" y="937831"/>
                  <a:pt x="2372972" y="936244"/>
                </a:cubicBezTo>
                <a:cubicBezTo>
                  <a:pt x="2372972" y="935228"/>
                  <a:pt x="2372655" y="934212"/>
                  <a:pt x="2372337" y="933259"/>
                </a:cubicBezTo>
                <a:cubicBezTo>
                  <a:pt x="2371893" y="932307"/>
                  <a:pt x="2371385" y="931418"/>
                  <a:pt x="2370623" y="930720"/>
                </a:cubicBezTo>
                <a:close/>
                <a:moveTo>
                  <a:pt x="2364844" y="1113917"/>
                </a:moveTo>
                <a:cubicBezTo>
                  <a:pt x="2363257" y="1113917"/>
                  <a:pt x="2361860" y="1114362"/>
                  <a:pt x="2360462" y="1115251"/>
                </a:cubicBezTo>
                <a:cubicBezTo>
                  <a:pt x="2359193" y="1116140"/>
                  <a:pt x="2358240" y="1117346"/>
                  <a:pt x="2357669" y="1118807"/>
                </a:cubicBezTo>
                <a:cubicBezTo>
                  <a:pt x="2357034" y="1120267"/>
                  <a:pt x="2356907" y="1121855"/>
                  <a:pt x="2357224" y="1123379"/>
                </a:cubicBezTo>
                <a:cubicBezTo>
                  <a:pt x="2357542" y="1124903"/>
                  <a:pt x="2358304" y="1126300"/>
                  <a:pt x="2359447" y="1127379"/>
                </a:cubicBezTo>
                <a:cubicBezTo>
                  <a:pt x="2360526" y="1128522"/>
                  <a:pt x="2361923" y="1129221"/>
                  <a:pt x="2363510" y="1129538"/>
                </a:cubicBezTo>
                <a:cubicBezTo>
                  <a:pt x="2364908" y="1129856"/>
                  <a:pt x="2366495" y="1129665"/>
                  <a:pt x="2368083" y="1129094"/>
                </a:cubicBezTo>
                <a:cubicBezTo>
                  <a:pt x="2369480" y="1128522"/>
                  <a:pt x="2370749" y="1127506"/>
                  <a:pt x="2371511" y="1126173"/>
                </a:cubicBezTo>
                <a:cubicBezTo>
                  <a:pt x="2372464" y="1124903"/>
                  <a:pt x="2372909" y="1123379"/>
                  <a:pt x="2372909" y="1121791"/>
                </a:cubicBezTo>
                <a:cubicBezTo>
                  <a:pt x="2372909" y="1119696"/>
                  <a:pt x="2371956" y="1117664"/>
                  <a:pt x="2370559" y="1116203"/>
                </a:cubicBezTo>
                <a:cubicBezTo>
                  <a:pt x="2369162" y="1114743"/>
                  <a:pt x="2367130" y="1113917"/>
                  <a:pt x="2364908" y="1113917"/>
                </a:cubicBezTo>
                <a:close/>
                <a:moveTo>
                  <a:pt x="2370496" y="188341"/>
                </a:moveTo>
                <a:cubicBezTo>
                  <a:pt x="2369734" y="187579"/>
                  <a:pt x="2368908" y="187008"/>
                  <a:pt x="2368019" y="186626"/>
                </a:cubicBezTo>
                <a:cubicBezTo>
                  <a:pt x="2367067" y="186246"/>
                  <a:pt x="2365987" y="186055"/>
                  <a:pt x="2364908" y="186055"/>
                </a:cubicBezTo>
                <a:cubicBezTo>
                  <a:pt x="2363320" y="186055"/>
                  <a:pt x="2361923" y="186500"/>
                  <a:pt x="2360526" y="187389"/>
                </a:cubicBezTo>
                <a:cubicBezTo>
                  <a:pt x="2359256" y="188278"/>
                  <a:pt x="2358304" y="189484"/>
                  <a:pt x="2357732" y="190944"/>
                </a:cubicBezTo>
                <a:cubicBezTo>
                  <a:pt x="2357097" y="192405"/>
                  <a:pt x="2356970" y="193992"/>
                  <a:pt x="2357287" y="195517"/>
                </a:cubicBezTo>
                <a:cubicBezTo>
                  <a:pt x="2357605" y="197041"/>
                  <a:pt x="2358367" y="198438"/>
                  <a:pt x="2359510" y="199517"/>
                </a:cubicBezTo>
                <a:cubicBezTo>
                  <a:pt x="2360653" y="200597"/>
                  <a:pt x="2361986" y="201358"/>
                  <a:pt x="2363574" y="201676"/>
                </a:cubicBezTo>
                <a:cubicBezTo>
                  <a:pt x="2364971" y="201994"/>
                  <a:pt x="2366559" y="201803"/>
                  <a:pt x="2368146" y="201232"/>
                </a:cubicBezTo>
                <a:cubicBezTo>
                  <a:pt x="2369543" y="200660"/>
                  <a:pt x="2370813" y="199644"/>
                  <a:pt x="2371575" y="198310"/>
                </a:cubicBezTo>
                <a:cubicBezTo>
                  <a:pt x="2372527" y="196977"/>
                  <a:pt x="2372972" y="195517"/>
                  <a:pt x="2372972" y="193929"/>
                </a:cubicBezTo>
                <a:cubicBezTo>
                  <a:pt x="2372972" y="192913"/>
                  <a:pt x="2372655" y="191833"/>
                  <a:pt x="2372337" y="190881"/>
                </a:cubicBezTo>
                <a:cubicBezTo>
                  <a:pt x="2371893" y="189929"/>
                  <a:pt x="2371385" y="189040"/>
                  <a:pt x="2370623" y="188341"/>
                </a:cubicBezTo>
                <a:close/>
                <a:moveTo>
                  <a:pt x="2472096" y="1670685"/>
                </a:moveTo>
                <a:cubicBezTo>
                  <a:pt x="2470508" y="1670685"/>
                  <a:pt x="2468984" y="1671130"/>
                  <a:pt x="2467714" y="1672018"/>
                </a:cubicBezTo>
                <a:cubicBezTo>
                  <a:pt x="2466444" y="1672908"/>
                  <a:pt x="2465364" y="1674114"/>
                  <a:pt x="2464730" y="1675574"/>
                </a:cubicBezTo>
                <a:cubicBezTo>
                  <a:pt x="2464285" y="1677035"/>
                  <a:pt x="2464095" y="1678623"/>
                  <a:pt x="2464285" y="1680146"/>
                </a:cubicBezTo>
                <a:cubicBezTo>
                  <a:pt x="2464602" y="1681671"/>
                  <a:pt x="2465364" y="1683068"/>
                  <a:pt x="2466508" y="1684147"/>
                </a:cubicBezTo>
                <a:cubicBezTo>
                  <a:pt x="2467587" y="1685290"/>
                  <a:pt x="2468984" y="1685989"/>
                  <a:pt x="2470572" y="1686306"/>
                </a:cubicBezTo>
                <a:cubicBezTo>
                  <a:pt x="2472159" y="1686624"/>
                  <a:pt x="2473683" y="1686433"/>
                  <a:pt x="2475144" y="1685862"/>
                </a:cubicBezTo>
                <a:cubicBezTo>
                  <a:pt x="2476540" y="1685290"/>
                  <a:pt x="2477810" y="1684274"/>
                  <a:pt x="2478763" y="1682941"/>
                </a:cubicBezTo>
                <a:cubicBezTo>
                  <a:pt x="2479525" y="1681607"/>
                  <a:pt x="2480033" y="1680146"/>
                  <a:pt x="2480033" y="1678559"/>
                </a:cubicBezTo>
                <a:cubicBezTo>
                  <a:pt x="2480033" y="1676464"/>
                  <a:pt x="2479271" y="1674495"/>
                  <a:pt x="2477684" y="1672971"/>
                </a:cubicBezTo>
                <a:cubicBezTo>
                  <a:pt x="2476286" y="1671511"/>
                  <a:pt x="2474255" y="1670685"/>
                  <a:pt x="2472223" y="1670685"/>
                </a:cubicBezTo>
                <a:close/>
                <a:moveTo>
                  <a:pt x="2424089" y="1209040"/>
                </a:moveTo>
                <a:cubicBezTo>
                  <a:pt x="2423327" y="1208278"/>
                  <a:pt x="2422375" y="1207707"/>
                  <a:pt x="2421423" y="1207326"/>
                </a:cubicBezTo>
                <a:cubicBezTo>
                  <a:pt x="2420470" y="1206945"/>
                  <a:pt x="2419518" y="1206691"/>
                  <a:pt x="2418438" y="1206691"/>
                </a:cubicBezTo>
                <a:cubicBezTo>
                  <a:pt x="2416850" y="1206691"/>
                  <a:pt x="2415326" y="1207135"/>
                  <a:pt x="2414057" y="1208024"/>
                </a:cubicBezTo>
                <a:cubicBezTo>
                  <a:pt x="2412786" y="1208913"/>
                  <a:pt x="2411707" y="1210120"/>
                  <a:pt x="2411262" y="1211580"/>
                </a:cubicBezTo>
                <a:cubicBezTo>
                  <a:pt x="2410627" y="1213041"/>
                  <a:pt x="2410500" y="1214628"/>
                  <a:pt x="2410818" y="1216152"/>
                </a:cubicBezTo>
                <a:cubicBezTo>
                  <a:pt x="2411135" y="1217676"/>
                  <a:pt x="2411898" y="1219073"/>
                  <a:pt x="2413040" y="1220216"/>
                </a:cubicBezTo>
                <a:cubicBezTo>
                  <a:pt x="2414120" y="1221296"/>
                  <a:pt x="2415581" y="1222058"/>
                  <a:pt x="2416977" y="1222375"/>
                </a:cubicBezTo>
                <a:cubicBezTo>
                  <a:pt x="2418565" y="1222693"/>
                  <a:pt x="2420089" y="1222502"/>
                  <a:pt x="2421549" y="1221931"/>
                </a:cubicBezTo>
                <a:cubicBezTo>
                  <a:pt x="2423137" y="1221359"/>
                  <a:pt x="2424217" y="1220343"/>
                  <a:pt x="2425169" y="1219010"/>
                </a:cubicBezTo>
                <a:cubicBezTo>
                  <a:pt x="2425931" y="1217740"/>
                  <a:pt x="2426439" y="1216216"/>
                  <a:pt x="2426439" y="1214628"/>
                </a:cubicBezTo>
                <a:cubicBezTo>
                  <a:pt x="2426439" y="1213549"/>
                  <a:pt x="2426312" y="1212533"/>
                  <a:pt x="2425995" y="1211580"/>
                </a:cubicBezTo>
                <a:cubicBezTo>
                  <a:pt x="2425550" y="1210628"/>
                  <a:pt x="2424915" y="1209739"/>
                  <a:pt x="2424280" y="1209040"/>
                </a:cubicBezTo>
                <a:close/>
                <a:moveTo>
                  <a:pt x="2472096" y="1856232"/>
                </a:moveTo>
                <a:cubicBezTo>
                  <a:pt x="2470508" y="1856232"/>
                  <a:pt x="2468984" y="1856677"/>
                  <a:pt x="2467714" y="1857566"/>
                </a:cubicBezTo>
                <a:cubicBezTo>
                  <a:pt x="2466444" y="1858455"/>
                  <a:pt x="2465364" y="1859661"/>
                  <a:pt x="2464730" y="1861121"/>
                </a:cubicBezTo>
                <a:cubicBezTo>
                  <a:pt x="2464285" y="1862582"/>
                  <a:pt x="2464095" y="1864170"/>
                  <a:pt x="2464285" y="1865693"/>
                </a:cubicBezTo>
                <a:cubicBezTo>
                  <a:pt x="2464602" y="1867218"/>
                  <a:pt x="2465364" y="1868615"/>
                  <a:pt x="2466508" y="1869758"/>
                </a:cubicBezTo>
                <a:cubicBezTo>
                  <a:pt x="2467587" y="1870837"/>
                  <a:pt x="2468984" y="1871599"/>
                  <a:pt x="2470572" y="1871917"/>
                </a:cubicBezTo>
                <a:cubicBezTo>
                  <a:pt x="2472159" y="1872234"/>
                  <a:pt x="2473683" y="1872043"/>
                  <a:pt x="2475144" y="1871472"/>
                </a:cubicBezTo>
                <a:cubicBezTo>
                  <a:pt x="2476540" y="1870901"/>
                  <a:pt x="2477810" y="1869885"/>
                  <a:pt x="2478763" y="1868551"/>
                </a:cubicBezTo>
                <a:cubicBezTo>
                  <a:pt x="2479525" y="1867281"/>
                  <a:pt x="2480033" y="1865757"/>
                  <a:pt x="2480033" y="1864170"/>
                </a:cubicBezTo>
                <a:cubicBezTo>
                  <a:pt x="2480033" y="1862074"/>
                  <a:pt x="2479271" y="1860106"/>
                  <a:pt x="2477684" y="1858582"/>
                </a:cubicBezTo>
                <a:cubicBezTo>
                  <a:pt x="2476286" y="1857121"/>
                  <a:pt x="2474255" y="1856232"/>
                  <a:pt x="2472223" y="1856232"/>
                </a:cubicBezTo>
                <a:close/>
                <a:moveTo>
                  <a:pt x="2472096" y="1113917"/>
                </a:moveTo>
                <a:cubicBezTo>
                  <a:pt x="2470508" y="1113917"/>
                  <a:pt x="2468984" y="1114362"/>
                  <a:pt x="2467714" y="1115251"/>
                </a:cubicBezTo>
                <a:cubicBezTo>
                  <a:pt x="2466444" y="1116140"/>
                  <a:pt x="2465364" y="1117346"/>
                  <a:pt x="2464730" y="1118807"/>
                </a:cubicBezTo>
                <a:cubicBezTo>
                  <a:pt x="2464285" y="1120267"/>
                  <a:pt x="2464095" y="1121855"/>
                  <a:pt x="2464285" y="1123379"/>
                </a:cubicBezTo>
                <a:cubicBezTo>
                  <a:pt x="2464602" y="1124903"/>
                  <a:pt x="2465364" y="1126300"/>
                  <a:pt x="2466508" y="1127379"/>
                </a:cubicBezTo>
                <a:cubicBezTo>
                  <a:pt x="2467587" y="1128522"/>
                  <a:pt x="2468984" y="1129221"/>
                  <a:pt x="2470572" y="1129538"/>
                </a:cubicBezTo>
                <a:cubicBezTo>
                  <a:pt x="2472159" y="1129856"/>
                  <a:pt x="2473683" y="1129665"/>
                  <a:pt x="2475144" y="1129094"/>
                </a:cubicBezTo>
                <a:cubicBezTo>
                  <a:pt x="2476540" y="1128522"/>
                  <a:pt x="2477810" y="1127506"/>
                  <a:pt x="2478763" y="1126173"/>
                </a:cubicBezTo>
                <a:cubicBezTo>
                  <a:pt x="2479525" y="1124903"/>
                  <a:pt x="2480033" y="1123379"/>
                  <a:pt x="2480033" y="1121791"/>
                </a:cubicBezTo>
                <a:cubicBezTo>
                  <a:pt x="2480033" y="1119696"/>
                  <a:pt x="2479271" y="1117664"/>
                  <a:pt x="2477684" y="1116203"/>
                </a:cubicBezTo>
                <a:cubicBezTo>
                  <a:pt x="2476286" y="1114743"/>
                  <a:pt x="2474255" y="1113917"/>
                  <a:pt x="2472223" y="1113917"/>
                </a:cubicBezTo>
                <a:close/>
                <a:moveTo>
                  <a:pt x="2477557" y="1487361"/>
                </a:moveTo>
                <a:cubicBezTo>
                  <a:pt x="2476922" y="1486662"/>
                  <a:pt x="2475969" y="1486027"/>
                  <a:pt x="2475080" y="1485646"/>
                </a:cubicBezTo>
                <a:cubicBezTo>
                  <a:pt x="2474127" y="1485265"/>
                  <a:pt x="2473048" y="1485075"/>
                  <a:pt x="2472096" y="1485075"/>
                </a:cubicBezTo>
                <a:cubicBezTo>
                  <a:pt x="2470508" y="1485075"/>
                  <a:pt x="2468984" y="1485519"/>
                  <a:pt x="2467714" y="1486408"/>
                </a:cubicBezTo>
                <a:cubicBezTo>
                  <a:pt x="2466444" y="1487297"/>
                  <a:pt x="2465364" y="1488504"/>
                  <a:pt x="2464730" y="1489964"/>
                </a:cubicBezTo>
                <a:cubicBezTo>
                  <a:pt x="2464285" y="1491425"/>
                  <a:pt x="2464095" y="1493012"/>
                  <a:pt x="2464285" y="1494536"/>
                </a:cubicBezTo>
                <a:cubicBezTo>
                  <a:pt x="2464602" y="1496060"/>
                  <a:pt x="2465364" y="1497457"/>
                  <a:pt x="2466508" y="1498537"/>
                </a:cubicBezTo>
                <a:cubicBezTo>
                  <a:pt x="2467587" y="1499680"/>
                  <a:pt x="2468984" y="1500378"/>
                  <a:pt x="2470572" y="1500696"/>
                </a:cubicBezTo>
                <a:cubicBezTo>
                  <a:pt x="2472159" y="1501013"/>
                  <a:pt x="2473683" y="1500823"/>
                  <a:pt x="2475144" y="1500251"/>
                </a:cubicBezTo>
                <a:cubicBezTo>
                  <a:pt x="2476540" y="1499680"/>
                  <a:pt x="2477810" y="1498664"/>
                  <a:pt x="2478763" y="1497330"/>
                </a:cubicBezTo>
                <a:cubicBezTo>
                  <a:pt x="2479525" y="1496060"/>
                  <a:pt x="2480033" y="1494536"/>
                  <a:pt x="2480033" y="1492949"/>
                </a:cubicBezTo>
                <a:cubicBezTo>
                  <a:pt x="2480033" y="1491933"/>
                  <a:pt x="2479906" y="1490917"/>
                  <a:pt x="2479398" y="1489901"/>
                </a:cubicBezTo>
                <a:cubicBezTo>
                  <a:pt x="2479081" y="1488948"/>
                  <a:pt x="2478446" y="1488059"/>
                  <a:pt x="2477684" y="1487361"/>
                </a:cubicBezTo>
                <a:close/>
                <a:moveTo>
                  <a:pt x="2477557" y="1301814"/>
                </a:moveTo>
                <a:cubicBezTo>
                  <a:pt x="2476922" y="1301052"/>
                  <a:pt x="2475969" y="1300480"/>
                  <a:pt x="2475080" y="1300099"/>
                </a:cubicBezTo>
                <a:cubicBezTo>
                  <a:pt x="2474127" y="1299718"/>
                  <a:pt x="2473048" y="1299464"/>
                  <a:pt x="2472096" y="1299464"/>
                </a:cubicBezTo>
                <a:cubicBezTo>
                  <a:pt x="2470508" y="1299464"/>
                  <a:pt x="2468984" y="1299909"/>
                  <a:pt x="2467714" y="1300798"/>
                </a:cubicBezTo>
                <a:cubicBezTo>
                  <a:pt x="2466444" y="1301687"/>
                  <a:pt x="2465364" y="1302893"/>
                  <a:pt x="2464730" y="1304354"/>
                </a:cubicBezTo>
                <a:cubicBezTo>
                  <a:pt x="2464285" y="1305814"/>
                  <a:pt x="2464095" y="1307402"/>
                  <a:pt x="2464285" y="1308926"/>
                </a:cubicBezTo>
                <a:cubicBezTo>
                  <a:pt x="2464602" y="1310450"/>
                  <a:pt x="2465364" y="1311847"/>
                  <a:pt x="2466508" y="1312990"/>
                </a:cubicBezTo>
                <a:cubicBezTo>
                  <a:pt x="2467587" y="1314069"/>
                  <a:pt x="2468984" y="1314831"/>
                  <a:pt x="2470572" y="1315149"/>
                </a:cubicBezTo>
                <a:cubicBezTo>
                  <a:pt x="2472159" y="1315466"/>
                  <a:pt x="2473683" y="1315276"/>
                  <a:pt x="2475144" y="1314704"/>
                </a:cubicBezTo>
                <a:cubicBezTo>
                  <a:pt x="2476540" y="1314133"/>
                  <a:pt x="2477810" y="1313117"/>
                  <a:pt x="2478763" y="1311783"/>
                </a:cubicBezTo>
                <a:cubicBezTo>
                  <a:pt x="2479525" y="1310513"/>
                  <a:pt x="2480033" y="1308989"/>
                  <a:pt x="2480033" y="1307402"/>
                </a:cubicBezTo>
                <a:cubicBezTo>
                  <a:pt x="2480033" y="1306386"/>
                  <a:pt x="2479906" y="1305370"/>
                  <a:pt x="2479398" y="1304417"/>
                </a:cubicBezTo>
                <a:cubicBezTo>
                  <a:pt x="2479081" y="1303465"/>
                  <a:pt x="2478446" y="1302576"/>
                  <a:pt x="2477684" y="1301877"/>
                </a:cubicBezTo>
                <a:close/>
                <a:moveTo>
                  <a:pt x="2477557" y="2044129"/>
                </a:moveTo>
                <a:cubicBezTo>
                  <a:pt x="2476922" y="2043367"/>
                  <a:pt x="2475969" y="2042795"/>
                  <a:pt x="2475080" y="2042414"/>
                </a:cubicBezTo>
                <a:cubicBezTo>
                  <a:pt x="2474127" y="2042033"/>
                  <a:pt x="2473048" y="2041843"/>
                  <a:pt x="2472096" y="2041843"/>
                </a:cubicBezTo>
                <a:cubicBezTo>
                  <a:pt x="2470508" y="2041843"/>
                  <a:pt x="2468984" y="2042287"/>
                  <a:pt x="2467714" y="2043176"/>
                </a:cubicBezTo>
                <a:cubicBezTo>
                  <a:pt x="2466444" y="2044065"/>
                  <a:pt x="2465364" y="2045271"/>
                  <a:pt x="2464730" y="2046732"/>
                </a:cubicBezTo>
                <a:cubicBezTo>
                  <a:pt x="2464285" y="2048193"/>
                  <a:pt x="2464095" y="2049780"/>
                  <a:pt x="2464285" y="2051304"/>
                </a:cubicBezTo>
                <a:cubicBezTo>
                  <a:pt x="2464602" y="2052828"/>
                  <a:pt x="2465364" y="2054225"/>
                  <a:pt x="2466508" y="2055305"/>
                </a:cubicBezTo>
                <a:cubicBezTo>
                  <a:pt x="2467587" y="2056448"/>
                  <a:pt x="2468984" y="2057146"/>
                  <a:pt x="2470572" y="2057464"/>
                </a:cubicBezTo>
                <a:cubicBezTo>
                  <a:pt x="2472159" y="2057781"/>
                  <a:pt x="2473683" y="2057591"/>
                  <a:pt x="2475144" y="2057019"/>
                </a:cubicBezTo>
                <a:cubicBezTo>
                  <a:pt x="2476540" y="2056448"/>
                  <a:pt x="2477810" y="2055432"/>
                  <a:pt x="2478763" y="2054098"/>
                </a:cubicBezTo>
                <a:cubicBezTo>
                  <a:pt x="2479525" y="2052828"/>
                  <a:pt x="2480033" y="2051304"/>
                  <a:pt x="2480033" y="2049717"/>
                </a:cubicBezTo>
                <a:cubicBezTo>
                  <a:pt x="2480033" y="2048701"/>
                  <a:pt x="2479906" y="2047621"/>
                  <a:pt x="2479398" y="2046668"/>
                </a:cubicBezTo>
                <a:cubicBezTo>
                  <a:pt x="2479081" y="2045716"/>
                  <a:pt x="2478446" y="2044827"/>
                  <a:pt x="2477684" y="2044129"/>
                </a:cubicBezTo>
                <a:close/>
                <a:moveTo>
                  <a:pt x="2424089" y="95568"/>
                </a:moveTo>
                <a:cubicBezTo>
                  <a:pt x="2423327" y="94805"/>
                  <a:pt x="2422375" y="94234"/>
                  <a:pt x="2421423" y="93853"/>
                </a:cubicBezTo>
                <a:cubicBezTo>
                  <a:pt x="2420470" y="93472"/>
                  <a:pt x="2419518" y="93282"/>
                  <a:pt x="2418438" y="93282"/>
                </a:cubicBezTo>
                <a:cubicBezTo>
                  <a:pt x="2416850" y="93282"/>
                  <a:pt x="2415326" y="93726"/>
                  <a:pt x="2414057" y="94615"/>
                </a:cubicBezTo>
                <a:cubicBezTo>
                  <a:pt x="2412786" y="95504"/>
                  <a:pt x="2411707" y="96711"/>
                  <a:pt x="2411262" y="98171"/>
                </a:cubicBezTo>
                <a:cubicBezTo>
                  <a:pt x="2410627" y="99632"/>
                  <a:pt x="2410500" y="101219"/>
                  <a:pt x="2410818" y="102743"/>
                </a:cubicBezTo>
                <a:cubicBezTo>
                  <a:pt x="2411135" y="104267"/>
                  <a:pt x="2411898" y="105664"/>
                  <a:pt x="2413040" y="106744"/>
                </a:cubicBezTo>
                <a:cubicBezTo>
                  <a:pt x="2414120" y="107823"/>
                  <a:pt x="2415581" y="108585"/>
                  <a:pt x="2416977" y="108903"/>
                </a:cubicBezTo>
                <a:cubicBezTo>
                  <a:pt x="2418565" y="109220"/>
                  <a:pt x="2420089" y="109029"/>
                  <a:pt x="2421549" y="108458"/>
                </a:cubicBezTo>
                <a:cubicBezTo>
                  <a:pt x="2423137" y="107887"/>
                  <a:pt x="2424217" y="106871"/>
                  <a:pt x="2425169" y="105537"/>
                </a:cubicBezTo>
                <a:cubicBezTo>
                  <a:pt x="2425931" y="104267"/>
                  <a:pt x="2426439" y="102743"/>
                  <a:pt x="2426439" y="101155"/>
                </a:cubicBezTo>
                <a:cubicBezTo>
                  <a:pt x="2426439" y="100140"/>
                  <a:pt x="2426312" y="99060"/>
                  <a:pt x="2425995" y="98108"/>
                </a:cubicBezTo>
                <a:cubicBezTo>
                  <a:pt x="2425550" y="97155"/>
                  <a:pt x="2424915" y="96266"/>
                  <a:pt x="2424280" y="95568"/>
                </a:cubicBezTo>
                <a:close/>
                <a:moveTo>
                  <a:pt x="2418438" y="835597"/>
                </a:moveTo>
                <a:cubicBezTo>
                  <a:pt x="2416850" y="835597"/>
                  <a:pt x="2415326" y="836041"/>
                  <a:pt x="2414057" y="836930"/>
                </a:cubicBezTo>
                <a:cubicBezTo>
                  <a:pt x="2412786" y="837819"/>
                  <a:pt x="2411707" y="839026"/>
                  <a:pt x="2411262" y="840486"/>
                </a:cubicBezTo>
                <a:cubicBezTo>
                  <a:pt x="2410627" y="841947"/>
                  <a:pt x="2410500" y="843534"/>
                  <a:pt x="2410818" y="845058"/>
                </a:cubicBezTo>
                <a:cubicBezTo>
                  <a:pt x="2411135" y="846582"/>
                  <a:pt x="2411898" y="847979"/>
                  <a:pt x="2413040" y="849122"/>
                </a:cubicBezTo>
                <a:cubicBezTo>
                  <a:pt x="2414120" y="850202"/>
                  <a:pt x="2415581" y="850964"/>
                  <a:pt x="2416977" y="851281"/>
                </a:cubicBezTo>
                <a:cubicBezTo>
                  <a:pt x="2418565" y="851599"/>
                  <a:pt x="2420089" y="851408"/>
                  <a:pt x="2421549" y="850837"/>
                </a:cubicBezTo>
                <a:cubicBezTo>
                  <a:pt x="2423137" y="850265"/>
                  <a:pt x="2424217" y="849249"/>
                  <a:pt x="2425169" y="847916"/>
                </a:cubicBezTo>
                <a:cubicBezTo>
                  <a:pt x="2425931" y="846645"/>
                  <a:pt x="2426439" y="845122"/>
                  <a:pt x="2426439" y="843534"/>
                </a:cubicBezTo>
                <a:cubicBezTo>
                  <a:pt x="2426439" y="841439"/>
                  <a:pt x="2425677" y="839470"/>
                  <a:pt x="2424217" y="837946"/>
                </a:cubicBezTo>
                <a:cubicBezTo>
                  <a:pt x="2422629" y="836486"/>
                  <a:pt x="2420597" y="835597"/>
                  <a:pt x="2418565" y="835597"/>
                </a:cubicBezTo>
                <a:close/>
                <a:moveTo>
                  <a:pt x="2424089" y="1023493"/>
                </a:moveTo>
                <a:cubicBezTo>
                  <a:pt x="2423327" y="1022795"/>
                  <a:pt x="2422375" y="1022223"/>
                  <a:pt x="2421423" y="1021779"/>
                </a:cubicBezTo>
                <a:cubicBezTo>
                  <a:pt x="2420470" y="1021398"/>
                  <a:pt x="2419518" y="1021207"/>
                  <a:pt x="2418438" y="1021207"/>
                </a:cubicBezTo>
                <a:cubicBezTo>
                  <a:pt x="2416850" y="1021207"/>
                  <a:pt x="2415326" y="1021652"/>
                  <a:pt x="2414057" y="1022541"/>
                </a:cubicBezTo>
                <a:cubicBezTo>
                  <a:pt x="2412786" y="1023430"/>
                  <a:pt x="2411707" y="1024636"/>
                  <a:pt x="2411262" y="1026097"/>
                </a:cubicBezTo>
                <a:cubicBezTo>
                  <a:pt x="2410627" y="1027557"/>
                  <a:pt x="2410500" y="1029145"/>
                  <a:pt x="2410818" y="1030669"/>
                </a:cubicBezTo>
                <a:cubicBezTo>
                  <a:pt x="2411135" y="1032192"/>
                  <a:pt x="2411898" y="1033590"/>
                  <a:pt x="2413040" y="1034669"/>
                </a:cubicBezTo>
                <a:cubicBezTo>
                  <a:pt x="2414120" y="1035812"/>
                  <a:pt x="2415581" y="1036511"/>
                  <a:pt x="2416977" y="1036828"/>
                </a:cubicBezTo>
                <a:cubicBezTo>
                  <a:pt x="2418565" y="1037145"/>
                  <a:pt x="2420089" y="1036955"/>
                  <a:pt x="2421549" y="1036384"/>
                </a:cubicBezTo>
                <a:cubicBezTo>
                  <a:pt x="2423137" y="1035812"/>
                  <a:pt x="2424217" y="1034796"/>
                  <a:pt x="2425169" y="1033463"/>
                </a:cubicBezTo>
                <a:cubicBezTo>
                  <a:pt x="2425931" y="1032192"/>
                  <a:pt x="2426439" y="1030669"/>
                  <a:pt x="2426439" y="1029081"/>
                </a:cubicBezTo>
                <a:cubicBezTo>
                  <a:pt x="2426439" y="1028065"/>
                  <a:pt x="2426312" y="1027049"/>
                  <a:pt x="2425995" y="1026097"/>
                </a:cubicBezTo>
                <a:cubicBezTo>
                  <a:pt x="2425550" y="1025144"/>
                  <a:pt x="2424915" y="1024255"/>
                  <a:pt x="2424280" y="1023556"/>
                </a:cubicBezTo>
                <a:close/>
                <a:moveTo>
                  <a:pt x="2424089" y="652336"/>
                </a:moveTo>
                <a:cubicBezTo>
                  <a:pt x="2423327" y="651574"/>
                  <a:pt x="2422375" y="651002"/>
                  <a:pt x="2421423" y="650621"/>
                </a:cubicBezTo>
                <a:cubicBezTo>
                  <a:pt x="2420470" y="650240"/>
                  <a:pt x="2419518" y="650050"/>
                  <a:pt x="2418438" y="650050"/>
                </a:cubicBezTo>
                <a:cubicBezTo>
                  <a:pt x="2416850" y="650050"/>
                  <a:pt x="2415326" y="650494"/>
                  <a:pt x="2414057" y="651383"/>
                </a:cubicBezTo>
                <a:cubicBezTo>
                  <a:pt x="2412786" y="652272"/>
                  <a:pt x="2411707" y="653479"/>
                  <a:pt x="2411262" y="654939"/>
                </a:cubicBezTo>
                <a:cubicBezTo>
                  <a:pt x="2410627" y="656400"/>
                  <a:pt x="2410500" y="657987"/>
                  <a:pt x="2410818" y="659511"/>
                </a:cubicBezTo>
                <a:cubicBezTo>
                  <a:pt x="2411135" y="661035"/>
                  <a:pt x="2411898" y="662432"/>
                  <a:pt x="2413040" y="663575"/>
                </a:cubicBezTo>
                <a:cubicBezTo>
                  <a:pt x="2414120" y="664655"/>
                  <a:pt x="2415581" y="665417"/>
                  <a:pt x="2416977" y="665734"/>
                </a:cubicBezTo>
                <a:cubicBezTo>
                  <a:pt x="2418565" y="666052"/>
                  <a:pt x="2420089" y="665861"/>
                  <a:pt x="2421549" y="665290"/>
                </a:cubicBezTo>
                <a:cubicBezTo>
                  <a:pt x="2423137" y="664718"/>
                  <a:pt x="2424217" y="663702"/>
                  <a:pt x="2425169" y="662369"/>
                </a:cubicBezTo>
                <a:cubicBezTo>
                  <a:pt x="2425931" y="661099"/>
                  <a:pt x="2426439" y="659575"/>
                  <a:pt x="2426439" y="657987"/>
                </a:cubicBezTo>
                <a:cubicBezTo>
                  <a:pt x="2426439" y="656971"/>
                  <a:pt x="2426312" y="655892"/>
                  <a:pt x="2425995" y="654939"/>
                </a:cubicBezTo>
                <a:cubicBezTo>
                  <a:pt x="2425550" y="653987"/>
                  <a:pt x="2424915" y="653098"/>
                  <a:pt x="2424280" y="652399"/>
                </a:cubicBezTo>
                <a:close/>
                <a:moveTo>
                  <a:pt x="2418438" y="278892"/>
                </a:moveTo>
                <a:cubicBezTo>
                  <a:pt x="2416850" y="278892"/>
                  <a:pt x="2415326" y="279337"/>
                  <a:pt x="2414057" y="280226"/>
                </a:cubicBezTo>
                <a:cubicBezTo>
                  <a:pt x="2412786" y="281115"/>
                  <a:pt x="2411707" y="282321"/>
                  <a:pt x="2411262" y="283782"/>
                </a:cubicBezTo>
                <a:cubicBezTo>
                  <a:pt x="2410627" y="285242"/>
                  <a:pt x="2410500" y="286830"/>
                  <a:pt x="2410818" y="288354"/>
                </a:cubicBezTo>
                <a:cubicBezTo>
                  <a:pt x="2411135" y="289878"/>
                  <a:pt x="2411898" y="291275"/>
                  <a:pt x="2413040" y="292354"/>
                </a:cubicBezTo>
                <a:cubicBezTo>
                  <a:pt x="2414120" y="293434"/>
                  <a:pt x="2415581" y="294196"/>
                  <a:pt x="2416977" y="294513"/>
                </a:cubicBezTo>
                <a:cubicBezTo>
                  <a:pt x="2418565" y="294831"/>
                  <a:pt x="2420089" y="294640"/>
                  <a:pt x="2421549" y="294069"/>
                </a:cubicBezTo>
                <a:cubicBezTo>
                  <a:pt x="2423137" y="293497"/>
                  <a:pt x="2424217" y="292481"/>
                  <a:pt x="2425169" y="291148"/>
                </a:cubicBezTo>
                <a:cubicBezTo>
                  <a:pt x="2425931" y="289814"/>
                  <a:pt x="2426439" y="288354"/>
                  <a:pt x="2426439" y="286766"/>
                </a:cubicBezTo>
                <a:cubicBezTo>
                  <a:pt x="2426439" y="284671"/>
                  <a:pt x="2425677" y="282702"/>
                  <a:pt x="2424217" y="281178"/>
                </a:cubicBezTo>
                <a:cubicBezTo>
                  <a:pt x="2422629" y="279718"/>
                  <a:pt x="2420597" y="278892"/>
                  <a:pt x="2418565" y="278892"/>
                </a:cubicBezTo>
                <a:close/>
                <a:moveTo>
                  <a:pt x="2424089" y="466789"/>
                </a:moveTo>
                <a:cubicBezTo>
                  <a:pt x="2423327" y="466090"/>
                  <a:pt x="2422375" y="465518"/>
                  <a:pt x="2421423" y="465074"/>
                </a:cubicBezTo>
                <a:cubicBezTo>
                  <a:pt x="2420470" y="464693"/>
                  <a:pt x="2419518" y="464503"/>
                  <a:pt x="2418438" y="464503"/>
                </a:cubicBezTo>
                <a:cubicBezTo>
                  <a:pt x="2416850" y="464503"/>
                  <a:pt x="2415326" y="464947"/>
                  <a:pt x="2414057" y="465836"/>
                </a:cubicBezTo>
                <a:cubicBezTo>
                  <a:pt x="2412786" y="466725"/>
                  <a:pt x="2411707" y="467932"/>
                  <a:pt x="2411262" y="469392"/>
                </a:cubicBezTo>
                <a:cubicBezTo>
                  <a:pt x="2410627" y="470853"/>
                  <a:pt x="2410500" y="472440"/>
                  <a:pt x="2410818" y="473964"/>
                </a:cubicBezTo>
                <a:cubicBezTo>
                  <a:pt x="2411135" y="475488"/>
                  <a:pt x="2411898" y="476885"/>
                  <a:pt x="2413040" y="477965"/>
                </a:cubicBezTo>
                <a:cubicBezTo>
                  <a:pt x="2414120" y="479108"/>
                  <a:pt x="2415581" y="479806"/>
                  <a:pt x="2416977" y="480124"/>
                </a:cubicBezTo>
                <a:cubicBezTo>
                  <a:pt x="2418565" y="480441"/>
                  <a:pt x="2420089" y="480250"/>
                  <a:pt x="2421549" y="479679"/>
                </a:cubicBezTo>
                <a:cubicBezTo>
                  <a:pt x="2423137" y="479108"/>
                  <a:pt x="2424217" y="478092"/>
                  <a:pt x="2425169" y="476758"/>
                </a:cubicBezTo>
                <a:cubicBezTo>
                  <a:pt x="2425931" y="475488"/>
                  <a:pt x="2426439" y="473964"/>
                  <a:pt x="2426439" y="472377"/>
                </a:cubicBezTo>
                <a:cubicBezTo>
                  <a:pt x="2426439" y="471361"/>
                  <a:pt x="2426312" y="470345"/>
                  <a:pt x="2425995" y="469392"/>
                </a:cubicBezTo>
                <a:cubicBezTo>
                  <a:pt x="2425550" y="468440"/>
                  <a:pt x="2424915" y="467550"/>
                  <a:pt x="2424280" y="466852"/>
                </a:cubicBezTo>
                <a:close/>
                <a:moveTo>
                  <a:pt x="2263371" y="188405"/>
                </a:moveTo>
                <a:cubicBezTo>
                  <a:pt x="2262609" y="187642"/>
                  <a:pt x="2261657" y="187071"/>
                  <a:pt x="2260704" y="186690"/>
                </a:cubicBezTo>
                <a:cubicBezTo>
                  <a:pt x="2259751" y="186309"/>
                  <a:pt x="2258799" y="186119"/>
                  <a:pt x="2257720" y="186119"/>
                </a:cubicBezTo>
                <a:cubicBezTo>
                  <a:pt x="2256132" y="186119"/>
                  <a:pt x="2254608" y="186563"/>
                  <a:pt x="2253338" y="187452"/>
                </a:cubicBezTo>
                <a:cubicBezTo>
                  <a:pt x="2252068" y="188341"/>
                  <a:pt x="2250988" y="189548"/>
                  <a:pt x="2250544" y="191008"/>
                </a:cubicBezTo>
                <a:cubicBezTo>
                  <a:pt x="2249909" y="192469"/>
                  <a:pt x="2249782" y="194056"/>
                  <a:pt x="2250099" y="195580"/>
                </a:cubicBezTo>
                <a:cubicBezTo>
                  <a:pt x="2250417" y="197104"/>
                  <a:pt x="2251179" y="198501"/>
                  <a:pt x="2252322" y="199581"/>
                </a:cubicBezTo>
                <a:cubicBezTo>
                  <a:pt x="2253401" y="200660"/>
                  <a:pt x="2254862" y="201422"/>
                  <a:pt x="2256259" y="201740"/>
                </a:cubicBezTo>
                <a:cubicBezTo>
                  <a:pt x="2257847" y="202057"/>
                  <a:pt x="2259371" y="201867"/>
                  <a:pt x="2260831" y="201295"/>
                </a:cubicBezTo>
                <a:cubicBezTo>
                  <a:pt x="2262419" y="200724"/>
                  <a:pt x="2263498" y="199708"/>
                  <a:pt x="2264450" y="198374"/>
                </a:cubicBezTo>
                <a:cubicBezTo>
                  <a:pt x="2265212" y="197041"/>
                  <a:pt x="2265721" y="195580"/>
                  <a:pt x="2265721" y="193992"/>
                </a:cubicBezTo>
                <a:cubicBezTo>
                  <a:pt x="2265721" y="192976"/>
                  <a:pt x="2265594" y="191897"/>
                  <a:pt x="2265276" y="190944"/>
                </a:cubicBezTo>
                <a:cubicBezTo>
                  <a:pt x="2264832" y="189992"/>
                  <a:pt x="2264197" y="189103"/>
                  <a:pt x="2263561" y="188405"/>
                </a:cubicBezTo>
                <a:close/>
                <a:moveTo>
                  <a:pt x="2257720" y="1113981"/>
                </a:moveTo>
                <a:cubicBezTo>
                  <a:pt x="2256132" y="1113981"/>
                  <a:pt x="2254608" y="1114425"/>
                  <a:pt x="2253338" y="1115314"/>
                </a:cubicBezTo>
                <a:cubicBezTo>
                  <a:pt x="2252068" y="1116203"/>
                  <a:pt x="2250988" y="1117410"/>
                  <a:pt x="2250544" y="1118870"/>
                </a:cubicBezTo>
                <a:cubicBezTo>
                  <a:pt x="2249909" y="1120331"/>
                  <a:pt x="2249782" y="1121918"/>
                  <a:pt x="2250099" y="1123442"/>
                </a:cubicBezTo>
                <a:cubicBezTo>
                  <a:pt x="2250417" y="1124966"/>
                  <a:pt x="2251179" y="1126363"/>
                  <a:pt x="2252322" y="1127443"/>
                </a:cubicBezTo>
                <a:cubicBezTo>
                  <a:pt x="2253401" y="1128586"/>
                  <a:pt x="2254862" y="1129284"/>
                  <a:pt x="2256259" y="1129602"/>
                </a:cubicBezTo>
                <a:cubicBezTo>
                  <a:pt x="2257847" y="1129919"/>
                  <a:pt x="2259371" y="1129729"/>
                  <a:pt x="2260831" y="1129157"/>
                </a:cubicBezTo>
                <a:cubicBezTo>
                  <a:pt x="2262419" y="1128586"/>
                  <a:pt x="2263498" y="1127570"/>
                  <a:pt x="2264450" y="1126236"/>
                </a:cubicBezTo>
                <a:cubicBezTo>
                  <a:pt x="2265212" y="1124966"/>
                  <a:pt x="2265721" y="1123442"/>
                  <a:pt x="2265721" y="1121855"/>
                </a:cubicBezTo>
                <a:cubicBezTo>
                  <a:pt x="2265721" y="1119759"/>
                  <a:pt x="2264959" y="1117727"/>
                  <a:pt x="2263498" y="1116267"/>
                </a:cubicBezTo>
                <a:cubicBezTo>
                  <a:pt x="2261910" y="1114806"/>
                  <a:pt x="2259879" y="1113981"/>
                  <a:pt x="2257847" y="1113981"/>
                </a:cubicBezTo>
                <a:close/>
                <a:moveTo>
                  <a:pt x="2263371" y="930720"/>
                </a:moveTo>
                <a:cubicBezTo>
                  <a:pt x="2262609" y="930021"/>
                  <a:pt x="2261657" y="929450"/>
                  <a:pt x="2260704" y="929005"/>
                </a:cubicBezTo>
                <a:cubicBezTo>
                  <a:pt x="2259751" y="928624"/>
                  <a:pt x="2258799" y="928434"/>
                  <a:pt x="2257720" y="928434"/>
                </a:cubicBezTo>
                <a:cubicBezTo>
                  <a:pt x="2256132" y="928434"/>
                  <a:pt x="2254608" y="928878"/>
                  <a:pt x="2253338" y="929767"/>
                </a:cubicBezTo>
                <a:cubicBezTo>
                  <a:pt x="2252068" y="930656"/>
                  <a:pt x="2250988" y="931863"/>
                  <a:pt x="2250544" y="933323"/>
                </a:cubicBezTo>
                <a:cubicBezTo>
                  <a:pt x="2249909" y="934784"/>
                  <a:pt x="2249782" y="936371"/>
                  <a:pt x="2250099" y="937895"/>
                </a:cubicBezTo>
                <a:cubicBezTo>
                  <a:pt x="2250417" y="939419"/>
                  <a:pt x="2251179" y="940816"/>
                  <a:pt x="2252322" y="941895"/>
                </a:cubicBezTo>
                <a:cubicBezTo>
                  <a:pt x="2253401" y="943039"/>
                  <a:pt x="2254862" y="943737"/>
                  <a:pt x="2256259" y="944055"/>
                </a:cubicBezTo>
                <a:cubicBezTo>
                  <a:pt x="2257847" y="944372"/>
                  <a:pt x="2259371" y="944181"/>
                  <a:pt x="2260831" y="943610"/>
                </a:cubicBezTo>
                <a:cubicBezTo>
                  <a:pt x="2262419" y="943039"/>
                  <a:pt x="2263498" y="942023"/>
                  <a:pt x="2264450" y="940689"/>
                </a:cubicBezTo>
                <a:cubicBezTo>
                  <a:pt x="2265212" y="939419"/>
                  <a:pt x="2265721" y="937895"/>
                  <a:pt x="2265721" y="936308"/>
                </a:cubicBezTo>
                <a:cubicBezTo>
                  <a:pt x="2265721" y="935292"/>
                  <a:pt x="2265594" y="934276"/>
                  <a:pt x="2265276" y="933323"/>
                </a:cubicBezTo>
                <a:cubicBezTo>
                  <a:pt x="2264832" y="932370"/>
                  <a:pt x="2264197" y="931481"/>
                  <a:pt x="2263561" y="930783"/>
                </a:cubicBezTo>
                <a:close/>
                <a:moveTo>
                  <a:pt x="2263371" y="1487488"/>
                </a:moveTo>
                <a:cubicBezTo>
                  <a:pt x="2262609" y="1486789"/>
                  <a:pt x="2261657" y="1486154"/>
                  <a:pt x="2260704" y="1485773"/>
                </a:cubicBezTo>
                <a:cubicBezTo>
                  <a:pt x="2259751" y="1485392"/>
                  <a:pt x="2258799" y="1485202"/>
                  <a:pt x="2257720" y="1485202"/>
                </a:cubicBezTo>
                <a:cubicBezTo>
                  <a:pt x="2256132" y="1485202"/>
                  <a:pt x="2254608" y="1485646"/>
                  <a:pt x="2253338" y="1486535"/>
                </a:cubicBezTo>
                <a:cubicBezTo>
                  <a:pt x="2252068" y="1487424"/>
                  <a:pt x="2250988" y="1488631"/>
                  <a:pt x="2250544" y="1490091"/>
                </a:cubicBezTo>
                <a:cubicBezTo>
                  <a:pt x="2249909" y="1491552"/>
                  <a:pt x="2249782" y="1493139"/>
                  <a:pt x="2250099" y="1494663"/>
                </a:cubicBezTo>
                <a:cubicBezTo>
                  <a:pt x="2250417" y="1496187"/>
                  <a:pt x="2251179" y="1497584"/>
                  <a:pt x="2252322" y="1498664"/>
                </a:cubicBezTo>
                <a:cubicBezTo>
                  <a:pt x="2253401" y="1499807"/>
                  <a:pt x="2254862" y="1500505"/>
                  <a:pt x="2256259" y="1500823"/>
                </a:cubicBezTo>
                <a:cubicBezTo>
                  <a:pt x="2257847" y="1501140"/>
                  <a:pt x="2259371" y="1500950"/>
                  <a:pt x="2260831" y="1500378"/>
                </a:cubicBezTo>
                <a:cubicBezTo>
                  <a:pt x="2262419" y="1499807"/>
                  <a:pt x="2263498" y="1498791"/>
                  <a:pt x="2264450" y="1497457"/>
                </a:cubicBezTo>
                <a:cubicBezTo>
                  <a:pt x="2265212" y="1496187"/>
                  <a:pt x="2265721" y="1494663"/>
                  <a:pt x="2265721" y="1493076"/>
                </a:cubicBezTo>
                <a:cubicBezTo>
                  <a:pt x="2265721" y="1492060"/>
                  <a:pt x="2265594" y="1490980"/>
                  <a:pt x="2265276" y="1490028"/>
                </a:cubicBezTo>
                <a:cubicBezTo>
                  <a:pt x="2264832" y="1489075"/>
                  <a:pt x="2264197" y="1488186"/>
                  <a:pt x="2263561" y="1487488"/>
                </a:cubicBezTo>
                <a:close/>
                <a:moveTo>
                  <a:pt x="2263371" y="1301941"/>
                </a:moveTo>
                <a:cubicBezTo>
                  <a:pt x="2262609" y="1301179"/>
                  <a:pt x="2261657" y="1300607"/>
                  <a:pt x="2260704" y="1300226"/>
                </a:cubicBezTo>
                <a:cubicBezTo>
                  <a:pt x="2259751" y="1299845"/>
                  <a:pt x="2258799" y="1299591"/>
                  <a:pt x="2257720" y="1299591"/>
                </a:cubicBezTo>
                <a:cubicBezTo>
                  <a:pt x="2256132" y="1299591"/>
                  <a:pt x="2254608" y="1300036"/>
                  <a:pt x="2253338" y="1300925"/>
                </a:cubicBezTo>
                <a:cubicBezTo>
                  <a:pt x="2252068" y="1301814"/>
                  <a:pt x="2250988" y="1303020"/>
                  <a:pt x="2250544" y="1304481"/>
                </a:cubicBezTo>
                <a:cubicBezTo>
                  <a:pt x="2249909" y="1305941"/>
                  <a:pt x="2249782" y="1307529"/>
                  <a:pt x="2250099" y="1309053"/>
                </a:cubicBezTo>
                <a:cubicBezTo>
                  <a:pt x="2250417" y="1310577"/>
                  <a:pt x="2251179" y="1311974"/>
                  <a:pt x="2252322" y="1313117"/>
                </a:cubicBezTo>
                <a:cubicBezTo>
                  <a:pt x="2253401" y="1314196"/>
                  <a:pt x="2254862" y="1314958"/>
                  <a:pt x="2256259" y="1315276"/>
                </a:cubicBezTo>
                <a:cubicBezTo>
                  <a:pt x="2257847" y="1315593"/>
                  <a:pt x="2259371" y="1315403"/>
                  <a:pt x="2260831" y="1314831"/>
                </a:cubicBezTo>
                <a:cubicBezTo>
                  <a:pt x="2262419" y="1314260"/>
                  <a:pt x="2263498" y="1313244"/>
                  <a:pt x="2264450" y="1311910"/>
                </a:cubicBezTo>
                <a:cubicBezTo>
                  <a:pt x="2265212" y="1310640"/>
                  <a:pt x="2265721" y="1309116"/>
                  <a:pt x="2265721" y="1307529"/>
                </a:cubicBezTo>
                <a:cubicBezTo>
                  <a:pt x="2265721" y="1306513"/>
                  <a:pt x="2265594" y="1305497"/>
                  <a:pt x="2265276" y="1304544"/>
                </a:cubicBezTo>
                <a:cubicBezTo>
                  <a:pt x="2264832" y="1303592"/>
                  <a:pt x="2264197" y="1302703"/>
                  <a:pt x="2263561" y="1302004"/>
                </a:cubicBezTo>
                <a:close/>
                <a:moveTo>
                  <a:pt x="2209713" y="466852"/>
                </a:moveTo>
                <a:cubicBezTo>
                  <a:pt x="2208951" y="466154"/>
                  <a:pt x="2208126" y="465582"/>
                  <a:pt x="2207237" y="465138"/>
                </a:cubicBezTo>
                <a:cubicBezTo>
                  <a:pt x="2206285" y="464757"/>
                  <a:pt x="2205205" y="464566"/>
                  <a:pt x="2204125" y="464566"/>
                </a:cubicBezTo>
                <a:cubicBezTo>
                  <a:pt x="2202538" y="464566"/>
                  <a:pt x="2201141" y="465011"/>
                  <a:pt x="2199744" y="465900"/>
                </a:cubicBezTo>
                <a:cubicBezTo>
                  <a:pt x="2198474" y="466789"/>
                  <a:pt x="2197522" y="467995"/>
                  <a:pt x="2196950" y="469456"/>
                </a:cubicBezTo>
                <a:cubicBezTo>
                  <a:pt x="2196315" y="470916"/>
                  <a:pt x="2196188" y="472504"/>
                  <a:pt x="2196506" y="474028"/>
                </a:cubicBezTo>
                <a:cubicBezTo>
                  <a:pt x="2196823" y="475552"/>
                  <a:pt x="2197585" y="476949"/>
                  <a:pt x="2198728" y="478028"/>
                </a:cubicBezTo>
                <a:cubicBezTo>
                  <a:pt x="2199808" y="479171"/>
                  <a:pt x="2201205" y="479870"/>
                  <a:pt x="2202792" y="480187"/>
                </a:cubicBezTo>
                <a:cubicBezTo>
                  <a:pt x="2204189" y="480504"/>
                  <a:pt x="2205776" y="480314"/>
                  <a:pt x="2207364" y="479743"/>
                </a:cubicBezTo>
                <a:cubicBezTo>
                  <a:pt x="2208761" y="479171"/>
                  <a:pt x="2210031" y="478155"/>
                  <a:pt x="2210793" y="476822"/>
                </a:cubicBezTo>
                <a:cubicBezTo>
                  <a:pt x="2211746" y="475552"/>
                  <a:pt x="2212190" y="474028"/>
                  <a:pt x="2212190" y="472440"/>
                </a:cubicBezTo>
                <a:cubicBezTo>
                  <a:pt x="2212190" y="471424"/>
                  <a:pt x="2211873" y="470408"/>
                  <a:pt x="2211555" y="469456"/>
                </a:cubicBezTo>
                <a:cubicBezTo>
                  <a:pt x="2211110" y="468503"/>
                  <a:pt x="2210602" y="467614"/>
                  <a:pt x="2209840" y="466916"/>
                </a:cubicBezTo>
                <a:close/>
                <a:moveTo>
                  <a:pt x="2263371" y="374079"/>
                </a:moveTo>
                <a:cubicBezTo>
                  <a:pt x="2262609" y="373380"/>
                  <a:pt x="2261657" y="372809"/>
                  <a:pt x="2260704" y="372364"/>
                </a:cubicBezTo>
                <a:cubicBezTo>
                  <a:pt x="2259751" y="371983"/>
                  <a:pt x="2258799" y="371793"/>
                  <a:pt x="2257720" y="371793"/>
                </a:cubicBezTo>
                <a:cubicBezTo>
                  <a:pt x="2256132" y="371793"/>
                  <a:pt x="2254608" y="372237"/>
                  <a:pt x="2253338" y="373126"/>
                </a:cubicBezTo>
                <a:cubicBezTo>
                  <a:pt x="2252068" y="374015"/>
                  <a:pt x="2250988" y="375222"/>
                  <a:pt x="2250544" y="376682"/>
                </a:cubicBezTo>
                <a:cubicBezTo>
                  <a:pt x="2249909" y="378079"/>
                  <a:pt x="2249782" y="379667"/>
                  <a:pt x="2250099" y="381254"/>
                </a:cubicBezTo>
                <a:cubicBezTo>
                  <a:pt x="2250417" y="382778"/>
                  <a:pt x="2251179" y="384175"/>
                  <a:pt x="2252322" y="385318"/>
                </a:cubicBezTo>
                <a:cubicBezTo>
                  <a:pt x="2253401" y="386397"/>
                  <a:pt x="2254862" y="387160"/>
                  <a:pt x="2256259" y="387477"/>
                </a:cubicBezTo>
                <a:cubicBezTo>
                  <a:pt x="2257847" y="387795"/>
                  <a:pt x="2259371" y="387604"/>
                  <a:pt x="2260831" y="387033"/>
                </a:cubicBezTo>
                <a:cubicBezTo>
                  <a:pt x="2262419" y="386461"/>
                  <a:pt x="2263498" y="385445"/>
                  <a:pt x="2264450" y="384111"/>
                </a:cubicBezTo>
                <a:cubicBezTo>
                  <a:pt x="2265212" y="382842"/>
                  <a:pt x="2265721" y="381318"/>
                  <a:pt x="2265721" y="379730"/>
                </a:cubicBezTo>
                <a:cubicBezTo>
                  <a:pt x="2265721" y="378714"/>
                  <a:pt x="2265594" y="377698"/>
                  <a:pt x="2265276" y="376746"/>
                </a:cubicBezTo>
                <a:cubicBezTo>
                  <a:pt x="2264832" y="375793"/>
                  <a:pt x="2264197" y="374904"/>
                  <a:pt x="2263561" y="374206"/>
                </a:cubicBezTo>
                <a:close/>
                <a:moveTo>
                  <a:pt x="2257720" y="557340"/>
                </a:moveTo>
                <a:cubicBezTo>
                  <a:pt x="2256132" y="557340"/>
                  <a:pt x="2254608" y="557784"/>
                  <a:pt x="2253338" y="558673"/>
                </a:cubicBezTo>
                <a:cubicBezTo>
                  <a:pt x="2252068" y="559562"/>
                  <a:pt x="2250988" y="560769"/>
                  <a:pt x="2250544" y="562229"/>
                </a:cubicBezTo>
                <a:cubicBezTo>
                  <a:pt x="2249909" y="563690"/>
                  <a:pt x="2249782" y="565277"/>
                  <a:pt x="2250099" y="566801"/>
                </a:cubicBezTo>
                <a:cubicBezTo>
                  <a:pt x="2250417" y="568325"/>
                  <a:pt x="2251179" y="569722"/>
                  <a:pt x="2252322" y="570865"/>
                </a:cubicBezTo>
                <a:cubicBezTo>
                  <a:pt x="2253401" y="571945"/>
                  <a:pt x="2254862" y="572707"/>
                  <a:pt x="2256259" y="573024"/>
                </a:cubicBezTo>
                <a:cubicBezTo>
                  <a:pt x="2257847" y="573342"/>
                  <a:pt x="2259371" y="573151"/>
                  <a:pt x="2260831" y="572580"/>
                </a:cubicBezTo>
                <a:cubicBezTo>
                  <a:pt x="2262419" y="572008"/>
                  <a:pt x="2263498" y="570992"/>
                  <a:pt x="2264450" y="569659"/>
                </a:cubicBezTo>
                <a:cubicBezTo>
                  <a:pt x="2265212" y="568389"/>
                  <a:pt x="2265721" y="566865"/>
                  <a:pt x="2265721" y="565277"/>
                </a:cubicBezTo>
                <a:cubicBezTo>
                  <a:pt x="2265721" y="563182"/>
                  <a:pt x="2264959" y="561213"/>
                  <a:pt x="2263498" y="559689"/>
                </a:cubicBezTo>
                <a:cubicBezTo>
                  <a:pt x="2261910" y="558229"/>
                  <a:pt x="2259879" y="557403"/>
                  <a:pt x="2257847" y="557403"/>
                </a:cubicBezTo>
                <a:close/>
                <a:moveTo>
                  <a:pt x="2263371" y="745236"/>
                </a:moveTo>
                <a:cubicBezTo>
                  <a:pt x="2262609" y="744474"/>
                  <a:pt x="2261657" y="743903"/>
                  <a:pt x="2260704" y="743522"/>
                </a:cubicBezTo>
                <a:cubicBezTo>
                  <a:pt x="2259751" y="743141"/>
                  <a:pt x="2258799" y="742950"/>
                  <a:pt x="2257720" y="742950"/>
                </a:cubicBezTo>
                <a:cubicBezTo>
                  <a:pt x="2256132" y="742950"/>
                  <a:pt x="2254608" y="743395"/>
                  <a:pt x="2253338" y="744284"/>
                </a:cubicBezTo>
                <a:cubicBezTo>
                  <a:pt x="2252068" y="745173"/>
                  <a:pt x="2250988" y="746379"/>
                  <a:pt x="2250544" y="747840"/>
                </a:cubicBezTo>
                <a:cubicBezTo>
                  <a:pt x="2249909" y="749300"/>
                  <a:pt x="2249782" y="750888"/>
                  <a:pt x="2250099" y="752412"/>
                </a:cubicBezTo>
                <a:cubicBezTo>
                  <a:pt x="2250417" y="753936"/>
                  <a:pt x="2251179" y="755333"/>
                  <a:pt x="2252322" y="756476"/>
                </a:cubicBezTo>
                <a:cubicBezTo>
                  <a:pt x="2253401" y="757555"/>
                  <a:pt x="2254862" y="758317"/>
                  <a:pt x="2256259" y="758634"/>
                </a:cubicBezTo>
                <a:cubicBezTo>
                  <a:pt x="2257847" y="758952"/>
                  <a:pt x="2259371" y="758762"/>
                  <a:pt x="2260831" y="758190"/>
                </a:cubicBezTo>
                <a:cubicBezTo>
                  <a:pt x="2262419" y="757619"/>
                  <a:pt x="2263498" y="756603"/>
                  <a:pt x="2264450" y="755269"/>
                </a:cubicBezTo>
                <a:cubicBezTo>
                  <a:pt x="2265212" y="753999"/>
                  <a:pt x="2265721" y="752475"/>
                  <a:pt x="2265721" y="750888"/>
                </a:cubicBezTo>
                <a:cubicBezTo>
                  <a:pt x="2265721" y="749808"/>
                  <a:pt x="2265594" y="748792"/>
                  <a:pt x="2265276" y="747840"/>
                </a:cubicBezTo>
                <a:cubicBezTo>
                  <a:pt x="2264832" y="746887"/>
                  <a:pt x="2264197" y="745998"/>
                  <a:pt x="2263561" y="745300"/>
                </a:cubicBezTo>
                <a:close/>
                <a:moveTo>
                  <a:pt x="2257720" y="1670812"/>
                </a:moveTo>
                <a:cubicBezTo>
                  <a:pt x="2256132" y="1670812"/>
                  <a:pt x="2254608" y="1671257"/>
                  <a:pt x="2253338" y="1672146"/>
                </a:cubicBezTo>
                <a:cubicBezTo>
                  <a:pt x="2252068" y="1673035"/>
                  <a:pt x="2250988" y="1674241"/>
                  <a:pt x="2250544" y="1675702"/>
                </a:cubicBezTo>
                <a:cubicBezTo>
                  <a:pt x="2249909" y="1677162"/>
                  <a:pt x="2249782" y="1678749"/>
                  <a:pt x="2250099" y="1680274"/>
                </a:cubicBezTo>
                <a:cubicBezTo>
                  <a:pt x="2250417" y="1681798"/>
                  <a:pt x="2251179" y="1683195"/>
                  <a:pt x="2252322" y="1684274"/>
                </a:cubicBezTo>
                <a:cubicBezTo>
                  <a:pt x="2253401" y="1685417"/>
                  <a:pt x="2254862" y="1686116"/>
                  <a:pt x="2256259" y="1686433"/>
                </a:cubicBezTo>
                <a:cubicBezTo>
                  <a:pt x="2257847" y="1686751"/>
                  <a:pt x="2259371" y="1686560"/>
                  <a:pt x="2260831" y="1685989"/>
                </a:cubicBezTo>
                <a:cubicBezTo>
                  <a:pt x="2262419" y="1685417"/>
                  <a:pt x="2263498" y="1684401"/>
                  <a:pt x="2264450" y="1683068"/>
                </a:cubicBezTo>
                <a:cubicBezTo>
                  <a:pt x="2265212" y="1681734"/>
                  <a:pt x="2265721" y="1680274"/>
                  <a:pt x="2265721" y="1678686"/>
                </a:cubicBezTo>
                <a:cubicBezTo>
                  <a:pt x="2265721" y="1676591"/>
                  <a:pt x="2264959" y="1674622"/>
                  <a:pt x="2263498" y="1673098"/>
                </a:cubicBezTo>
                <a:cubicBezTo>
                  <a:pt x="2261910" y="1671638"/>
                  <a:pt x="2259879" y="1670812"/>
                  <a:pt x="2257847" y="1670812"/>
                </a:cubicBezTo>
                <a:close/>
                <a:moveTo>
                  <a:pt x="2209713" y="95695"/>
                </a:moveTo>
                <a:cubicBezTo>
                  <a:pt x="2208951" y="94933"/>
                  <a:pt x="2208126" y="94361"/>
                  <a:pt x="2207237" y="93980"/>
                </a:cubicBezTo>
                <a:cubicBezTo>
                  <a:pt x="2206285" y="93599"/>
                  <a:pt x="2205205" y="93409"/>
                  <a:pt x="2204125" y="93409"/>
                </a:cubicBezTo>
                <a:cubicBezTo>
                  <a:pt x="2202538" y="93409"/>
                  <a:pt x="2201141" y="93853"/>
                  <a:pt x="2199871" y="94742"/>
                </a:cubicBezTo>
                <a:cubicBezTo>
                  <a:pt x="2198474" y="95631"/>
                  <a:pt x="2197522" y="96837"/>
                  <a:pt x="2196886" y="98298"/>
                </a:cubicBezTo>
                <a:cubicBezTo>
                  <a:pt x="2196251" y="99759"/>
                  <a:pt x="2196124" y="101346"/>
                  <a:pt x="2196442" y="102870"/>
                </a:cubicBezTo>
                <a:cubicBezTo>
                  <a:pt x="2196760" y="104394"/>
                  <a:pt x="2197522" y="105791"/>
                  <a:pt x="2198664" y="106871"/>
                </a:cubicBezTo>
                <a:cubicBezTo>
                  <a:pt x="2199744" y="107950"/>
                  <a:pt x="2201141" y="108712"/>
                  <a:pt x="2202729" y="109029"/>
                </a:cubicBezTo>
                <a:cubicBezTo>
                  <a:pt x="2204125" y="109347"/>
                  <a:pt x="2205713" y="109157"/>
                  <a:pt x="2207300" y="108585"/>
                </a:cubicBezTo>
                <a:cubicBezTo>
                  <a:pt x="2208698" y="108013"/>
                  <a:pt x="2209968" y="106998"/>
                  <a:pt x="2210730" y="105664"/>
                </a:cubicBezTo>
                <a:cubicBezTo>
                  <a:pt x="2211682" y="104394"/>
                  <a:pt x="2212126" y="102870"/>
                  <a:pt x="2212126" y="101283"/>
                </a:cubicBezTo>
                <a:cubicBezTo>
                  <a:pt x="2212126" y="100267"/>
                  <a:pt x="2211809" y="99187"/>
                  <a:pt x="2211492" y="98235"/>
                </a:cubicBezTo>
                <a:cubicBezTo>
                  <a:pt x="2211047" y="97282"/>
                  <a:pt x="2210539" y="96393"/>
                  <a:pt x="2209777" y="95695"/>
                </a:cubicBezTo>
                <a:close/>
                <a:moveTo>
                  <a:pt x="2204062" y="278956"/>
                </a:moveTo>
                <a:cubicBezTo>
                  <a:pt x="2202474" y="278956"/>
                  <a:pt x="2201077" y="279400"/>
                  <a:pt x="2199681" y="280289"/>
                </a:cubicBezTo>
                <a:cubicBezTo>
                  <a:pt x="2198410" y="281178"/>
                  <a:pt x="2197458" y="282385"/>
                  <a:pt x="2196886" y="283845"/>
                </a:cubicBezTo>
                <a:cubicBezTo>
                  <a:pt x="2196251" y="285306"/>
                  <a:pt x="2196124" y="286893"/>
                  <a:pt x="2196442" y="288417"/>
                </a:cubicBezTo>
                <a:cubicBezTo>
                  <a:pt x="2196760" y="289941"/>
                  <a:pt x="2197522" y="291338"/>
                  <a:pt x="2198664" y="292418"/>
                </a:cubicBezTo>
                <a:cubicBezTo>
                  <a:pt x="2199744" y="293497"/>
                  <a:pt x="2201141" y="294259"/>
                  <a:pt x="2202729" y="294577"/>
                </a:cubicBezTo>
                <a:cubicBezTo>
                  <a:pt x="2204125" y="294894"/>
                  <a:pt x="2205840" y="294704"/>
                  <a:pt x="2207300" y="294132"/>
                </a:cubicBezTo>
                <a:cubicBezTo>
                  <a:pt x="2208698" y="293561"/>
                  <a:pt x="2209968" y="292545"/>
                  <a:pt x="2210730" y="291211"/>
                </a:cubicBezTo>
                <a:cubicBezTo>
                  <a:pt x="2211682" y="289878"/>
                  <a:pt x="2212126" y="288417"/>
                  <a:pt x="2212126" y="286830"/>
                </a:cubicBezTo>
                <a:cubicBezTo>
                  <a:pt x="2212126" y="284734"/>
                  <a:pt x="2211174" y="282766"/>
                  <a:pt x="2209777" y="281242"/>
                </a:cubicBezTo>
                <a:cubicBezTo>
                  <a:pt x="2208380" y="279781"/>
                  <a:pt x="2206348" y="278956"/>
                  <a:pt x="2204125" y="278956"/>
                </a:cubicBezTo>
                <a:close/>
                <a:moveTo>
                  <a:pt x="2263308" y="2044256"/>
                </a:moveTo>
                <a:cubicBezTo>
                  <a:pt x="2262546" y="2043493"/>
                  <a:pt x="2261593" y="2042922"/>
                  <a:pt x="2260640" y="2042541"/>
                </a:cubicBezTo>
                <a:cubicBezTo>
                  <a:pt x="2259688" y="2042160"/>
                  <a:pt x="2258735" y="2041970"/>
                  <a:pt x="2257656" y="2041970"/>
                </a:cubicBezTo>
                <a:cubicBezTo>
                  <a:pt x="2256069" y="2041970"/>
                  <a:pt x="2254545" y="2042414"/>
                  <a:pt x="2253274" y="2043303"/>
                </a:cubicBezTo>
                <a:cubicBezTo>
                  <a:pt x="2252005" y="2044192"/>
                  <a:pt x="2250925" y="2045399"/>
                  <a:pt x="2250481" y="2046859"/>
                </a:cubicBezTo>
                <a:cubicBezTo>
                  <a:pt x="2249846" y="2048320"/>
                  <a:pt x="2249719" y="2049907"/>
                  <a:pt x="2250036" y="2051431"/>
                </a:cubicBezTo>
                <a:cubicBezTo>
                  <a:pt x="2250354" y="2052955"/>
                  <a:pt x="2251115" y="2054352"/>
                  <a:pt x="2252259" y="2055432"/>
                </a:cubicBezTo>
                <a:cubicBezTo>
                  <a:pt x="2253338" y="2056574"/>
                  <a:pt x="2254798" y="2057273"/>
                  <a:pt x="2256196" y="2057591"/>
                </a:cubicBezTo>
                <a:cubicBezTo>
                  <a:pt x="2257783" y="2057908"/>
                  <a:pt x="2259307" y="2057718"/>
                  <a:pt x="2260768" y="2057146"/>
                </a:cubicBezTo>
                <a:cubicBezTo>
                  <a:pt x="2262355" y="2056574"/>
                  <a:pt x="2263435" y="2055559"/>
                  <a:pt x="2264387" y="2054225"/>
                </a:cubicBezTo>
                <a:cubicBezTo>
                  <a:pt x="2265149" y="2052955"/>
                  <a:pt x="2265657" y="2051431"/>
                  <a:pt x="2265657" y="2049843"/>
                </a:cubicBezTo>
                <a:cubicBezTo>
                  <a:pt x="2265657" y="2048827"/>
                  <a:pt x="2265530" y="2047748"/>
                  <a:pt x="2265212" y="2046796"/>
                </a:cubicBezTo>
                <a:cubicBezTo>
                  <a:pt x="2264768" y="2045843"/>
                  <a:pt x="2264133" y="2044954"/>
                  <a:pt x="2263498" y="2044256"/>
                </a:cubicBezTo>
                <a:close/>
                <a:moveTo>
                  <a:pt x="2257656" y="1856359"/>
                </a:moveTo>
                <a:cubicBezTo>
                  <a:pt x="2256069" y="1856359"/>
                  <a:pt x="2254545" y="1856804"/>
                  <a:pt x="2253274" y="1857693"/>
                </a:cubicBezTo>
                <a:cubicBezTo>
                  <a:pt x="2252005" y="1858582"/>
                  <a:pt x="2250925" y="1859788"/>
                  <a:pt x="2250481" y="1861249"/>
                </a:cubicBezTo>
                <a:cubicBezTo>
                  <a:pt x="2249846" y="1862709"/>
                  <a:pt x="2249719" y="1864296"/>
                  <a:pt x="2250036" y="1865821"/>
                </a:cubicBezTo>
                <a:cubicBezTo>
                  <a:pt x="2250354" y="1867345"/>
                  <a:pt x="2251115" y="1868742"/>
                  <a:pt x="2252259" y="1869885"/>
                </a:cubicBezTo>
                <a:cubicBezTo>
                  <a:pt x="2253338" y="1870964"/>
                  <a:pt x="2254798" y="1871726"/>
                  <a:pt x="2256196" y="1872043"/>
                </a:cubicBezTo>
                <a:cubicBezTo>
                  <a:pt x="2257783" y="1872361"/>
                  <a:pt x="2259307" y="1872171"/>
                  <a:pt x="2260768" y="1871599"/>
                </a:cubicBezTo>
                <a:cubicBezTo>
                  <a:pt x="2262355" y="1871027"/>
                  <a:pt x="2263435" y="1870012"/>
                  <a:pt x="2264387" y="1868678"/>
                </a:cubicBezTo>
                <a:cubicBezTo>
                  <a:pt x="2265149" y="1867408"/>
                  <a:pt x="2265657" y="1865884"/>
                  <a:pt x="2265657" y="1864296"/>
                </a:cubicBezTo>
                <a:cubicBezTo>
                  <a:pt x="2265657" y="1862201"/>
                  <a:pt x="2264895" y="1860233"/>
                  <a:pt x="2263435" y="1858709"/>
                </a:cubicBezTo>
                <a:cubicBezTo>
                  <a:pt x="2261847" y="1857248"/>
                  <a:pt x="2259815" y="1856359"/>
                  <a:pt x="2257783" y="1856359"/>
                </a:cubicBezTo>
                <a:close/>
                <a:moveTo>
                  <a:pt x="2477493" y="930783"/>
                </a:moveTo>
                <a:cubicBezTo>
                  <a:pt x="2476858" y="930084"/>
                  <a:pt x="2475906" y="929513"/>
                  <a:pt x="2475017" y="929069"/>
                </a:cubicBezTo>
                <a:cubicBezTo>
                  <a:pt x="2474064" y="928688"/>
                  <a:pt x="2472985" y="928497"/>
                  <a:pt x="2472032" y="928497"/>
                </a:cubicBezTo>
                <a:cubicBezTo>
                  <a:pt x="2470445" y="928497"/>
                  <a:pt x="2468921" y="928942"/>
                  <a:pt x="2467650" y="929831"/>
                </a:cubicBezTo>
                <a:cubicBezTo>
                  <a:pt x="2466381" y="930720"/>
                  <a:pt x="2465301" y="931926"/>
                  <a:pt x="2464666" y="933387"/>
                </a:cubicBezTo>
                <a:cubicBezTo>
                  <a:pt x="2464222" y="934847"/>
                  <a:pt x="2464031" y="936434"/>
                  <a:pt x="2464222" y="937959"/>
                </a:cubicBezTo>
                <a:cubicBezTo>
                  <a:pt x="2464539" y="939483"/>
                  <a:pt x="2465301" y="940880"/>
                  <a:pt x="2466444" y="941959"/>
                </a:cubicBezTo>
                <a:cubicBezTo>
                  <a:pt x="2467523" y="943102"/>
                  <a:pt x="2468921" y="943801"/>
                  <a:pt x="2470508" y="944118"/>
                </a:cubicBezTo>
                <a:cubicBezTo>
                  <a:pt x="2472096" y="944436"/>
                  <a:pt x="2473620" y="944245"/>
                  <a:pt x="2475080" y="943674"/>
                </a:cubicBezTo>
                <a:cubicBezTo>
                  <a:pt x="2476477" y="943102"/>
                  <a:pt x="2477747" y="942086"/>
                  <a:pt x="2478699" y="940753"/>
                </a:cubicBezTo>
                <a:cubicBezTo>
                  <a:pt x="2479461" y="939483"/>
                  <a:pt x="2479970" y="937959"/>
                  <a:pt x="2479970" y="936371"/>
                </a:cubicBezTo>
                <a:cubicBezTo>
                  <a:pt x="2479970" y="935355"/>
                  <a:pt x="2479843" y="934339"/>
                  <a:pt x="2479335" y="933387"/>
                </a:cubicBezTo>
                <a:cubicBezTo>
                  <a:pt x="2479017" y="932434"/>
                  <a:pt x="2478382" y="931545"/>
                  <a:pt x="2477620" y="930847"/>
                </a:cubicBezTo>
                <a:close/>
                <a:moveTo>
                  <a:pt x="2311313" y="464503"/>
                </a:moveTo>
                <a:cubicBezTo>
                  <a:pt x="2309726" y="464503"/>
                  <a:pt x="2308202" y="464947"/>
                  <a:pt x="2306932" y="465836"/>
                </a:cubicBezTo>
                <a:cubicBezTo>
                  <a:pt x="2305662" y="466725"/>
                  <a:pt x="2304583" y="467932"/>
                  <a:pt x="2303948" y="469392"/>
                </a:cubicBezTo>
                <a:cubicBezTo>
                  <a:pt x="2303503" y="470789"/>
                  <a:pt x="2303312" y="472440"/>
                  <a:pt x="2303503" y="473964"/>
                </a:cubicBezTo>
                <a:cubicBezTo>
                  <a:pt x="2303821" y="475488"/>
                  <a:pt x="2304583" y="476885"/>
                  <a:pt x="2305725" y="478028"/>
                </a:cubicBezTo>
                <a:cubicBezTo>
                  <a:pt x="2306805" y="479108"/>
                  <a:pt x="2308202" y="479870"/>
                  <a:pt x="2309789" y="480187"/>
                </a:cubicBezTo>
                <a:cubicBezTo>
                  <a:pt x="2311377" y="480504"/>
                  <a:pt x="2312901" y="480314"/>
                  <a:pt x="2314361" y="479743"/>
                </a:cubicBezTo>
                <a:cubicBezTo>
                  <a:pt x="2315759" y="479171"/>
                  <a:pt x="2317029" y="478155"/>
                  <a:pt x="2317981" y="476822"/>
                </a:cubicBezTo>
                <a:cubicBezTo>
                  <a:pt x="2318743" y="475552"/>
                  <a:pt x="2319251" y="474028"/>
                  <a:pt x="2319251" y="472440"/>
                </a:cubicBezTo>
                <a:cubicBezTo>
                  <a:pt x="2319251" y="470345"/>
                  <a:pt x="2318489" y="468376"/>
                  <a:pt x="2316901" y="466852"/>
                </a:cubicBezTo>
                <a:cubicBezTo>
                  <a:pt x="2315505" y="465392"/>
                  <a:pt x="2313473" y="464566"/>
                  <a:pt x="2311440" y="464566"/>
                </a:cubicBezTo>
                <a:close/>
                <a:moveTo>
                  <a:pt x="2370432" y="2044256"/>
                </a:moveTo>
                <a:cubicBezTo>
                  <a:pt x="2369670" y="2043493"/>
                  <a:pt x="2368845" y="2042922"/>
                  <a:pt x="2367956" y="2042541"/>
                </a:cubicBezTo>
                <a:cubicBezTo>
                  <a:pt x="2367003" y="2042160"/>
                  <a:pt x="2365923" y="2041970"/>
                  <a:pt x="2364844" y="2041970"/>
                </a:cubicBezTo>
                <a:cubicBezTo>
                  <a:pt x="2363257" y="2041970"/>
                  <a:pt x="2361860" y="2042414"/>
                  <a:pt x="2360462" y="2043303"/>
                </a:cubicBezTo>
                <a:cubicBezTo>
                  <a:pt x="2359193" y="2044192"/>
                  <a:pt x="2358240" y="2045399"/>
                  <a:pt x="2357669" y="2046859"/>
                </a:cubicBezTo>
                <a:cubicBezTo>
                  <a:pt x="2357034" y="2048320"/>
                  <a:pt x="2356907" y="2049907"/>
                  <a:pt x="2357224" y="2051431"/>
                </a:cubicBezTo>
                <a:cubicBezTo>
                  <a:pt x="2357542" y="2052955"/>
                  <a:pt x="2358304" y="2054352"/>
                  <a:pt x="2359447" y="2055432"/>
                </a:cubicBezTo>
                <a:cubicBezTo>
                  <a:pt x="2360526" y="2056574"/>
                  <a:pt x="2361923" y="2057273"/>
                  <a:pt x="2363510" y="2057591"/>
                </a:cubicBezTo>
                <a:cubicBezTo>
                  <a:pt x="2364908" y="2057908"/>
                  <a:pt x="2366495" y="2057718"/>
                  <a:pt x="2368083" y="2057146"/>
                </a:cubicBezTo>
                <a:cubicBezTo>
                  <a:pt x="2369480" y="2056574"/>
                  <a:pt x="2370749" y="2055559"/>
                  <a:pt x="2371511" y="2054225"/>
                </a:cubicBezTo>
                <a:cubicBezTo>
                  <a:pt x="2372464" y="2052955"/>
                  <a:pt x="2372909" y="2051431"/>
                  <a:pt x="2372909" y="2049843"/>
                </a:cubicBezTo>
                <a:cubicBezTo>
                  <a:pt x="2372909" y="2048827"/>
                  <a:pt x="2372591" y="2047748"/>
                  <a:pt x="2372273" y="2046796"/>
                </a:cubicBezTo>
                <a:cubicBezTo>
                  <a:pt x="2371829" y="2045843"/>
                  <a:pt x="2371321" y="2044954"/>
                  <a:pt x="2370559" y="2044256"/>
                </a:cubicBezTo>
                <a:close/>
                <a:moveTo>
                  <a:pt x="2311313" y="835660"/>
                </a:moveTo>
                <a:cubicBezTo>
                  <a:pt x="2309726" y="835660"/>
                  <a:pt x="2308202" y="836105"/>
                  <a:pt x="2306932" y="836994"/>
                </a:cubicBezTo>
                <a:cubicBezTo>
                  <a:pt x="2305662" y="837883"/>
                  <a:pt x="2304583" y="839089"/>
                  <a:pt x="2303948" y="840550"/>
                </a:cubicBezTo>
                <a:cubicBezTo>
                  <a:pt x="2303503" y="842010"/>
                  <a:pt x="2303312" y="843598"/>
                  <a:pt x="2303503" y="845122"/>
                </a:cubicBezTo>
                <a:cubicBezTo>
                  <a:pt x="2303821" y="846645"/>
                  <a:pt x="2304583" y="848042"/>
                  <a:pt x="2305725" y="849122"/>
                </a:cubicBezTo>
                <a:cubicBezTo>
                  <a:pt x="2306805" y="850202"/>
                  <a:pt x="2308202" y="850964"/>
                  <a:pt x="2309789" y="851281"/>
                </a:cubicBezTo>
                <a:cubicBezTo>
                  <a:pt x="2311377" y="851599"/>
                  <a:pt x="2312901" y="851408"/>
                  <a:pt x="2314361" y="850837"/>
                </a:cubicBezTo>
                <a:cubicBezTo>
                  <a:pt x="2315759" y="850265"/>
                  <a:pt x="2317029" y="849249"/>
                  <a:pt x="2317981" y="847916"/>
                </a:cubicBezTo>
                <a:cubicBezTo>
                  <a:pt x="2318743" y="846645"/>
                  <a:pt x="2319251" y="845122"/>
                  <a:pt x="2319251" y="843534"/>
                </a:cubicBezTo>
                <a:cubicBezTo>
                  <a:pt x="2319251" y="841439"/>
                  <a:pt x="2318489" y="839470"/>
                  <a:pt x="2316901" y="837946"/>
                </a:cubicBezTo>
                <a:cubicBezTo>
                  <a:pt x="2315505" y="836486"/>
                  <a:pt x="2313473" y="835597"/>
                  <a:pt x="2311440" y="835597"/>
                </a:cubicBezTo>
                <a:close/>
                <a:moveTo>
                  <a:pt x="2316774" y="652399"/>
                </a:moveTo>
                <a:cubicBezTo>
                  <a:pt x="2316139" y="651637"/>
                  <a:pt x="2315187" y="651066"/>
                  <a:pt x="2314298" y="650685"/>
                </a:cubicBezTo>
                <a:cubicBezTo>
                  <a:pt x="2313346" y="650304"/>
                  <a:pt x="2312266" y="650113"/>
                  <a:pt x="2311313" y="650113"/>
                </a:cubicBezTo>
                <a:cubicBezTo>
                  <a:pt x="2309726" y="650113"/>
                  <a:pt x="2308202" y="650558"/>
                  <a:pt x="2306932" y="651447"/>
                </a:cubicBezTo>
                <a:cubicBezTo>
                  <a:pt x="2305662" y="652336"/>
                  <a:pt x="2304583" y="653542"/>
                  <a:pt x="2303948" y="655003"/>
                </a:cubicBezTo>
                <a:cubicBezTo>
                  <a:pt x="2303503" y="656463"/>
                  <a:pt x="2303312" y="658051"/>
                  <a:pt x="2303503" y="659575"/>
                </a:cubicBezTo>
                <a:cubicBezTo>
                  <a:pt x="2303821" y="661099"/>
                  <a:pt x="2304583" y="662496"/>
                  <a:pt x="2305725" y="663575"/>
                </a:cubicBezTo>
                <a:cubicBezTo>
                  <a:pt x="2306805" y="664655"/>
                  <a:pt x="2308202" y="665417"/>
                  <a:pt x="2309789" y="665734"/>
                </a:cubicBezTo>
                <a:cubicBezTo>
                  <a:pt x="2311377" y="666052"/>
                  <a:pt x="2312901" y="665861"/>
                  <a:pt x="2314361" y="665290"/>
                </a:cubicBezTo>
                <a:cubicBezTo>
                  <a:pt x="2315759" y="664718"/>
                  <a:pt x="2317029" y="663702"/>
                  <a:pt x="2317981" y="662369"/>
                </a:cubicBezTo>
                <a:cubicBezTo>
                  <a:pt x="2318743" y="661099"/>
                  <a:pt x="2319251" y="659575"/>
                  <a:pt x="2319251" y="657987"/>
                </a:cubicBezTo>
                <a:cubicBezTo>
                  <a:pt x="2319251" y="656971"/>
                  <a:pt x="2319124" y="655892"/>
                  <a:pt x="2318616" y="654939"/>
                </a:cubicBezTo>
                <a:cubicBezTo>
                  <a:pt x="2318298" y="653987"/>
                  <a:pt x="2317663" y="653098"/>
                  <a:pt x="2316901" y="652399"/>
                </a:cubicBezTo>
                <a:close/>
                <a:moveTo>
                  <a:pt x="2311313" y="278956"/>
                </a:moveTo>
                <a:cubicBezTo>
                  <a:pt x="2309726" y="278956"/>
                  <a:pt x="2308202" y="279400"/>
                  <a:pt x="2306932" y="280289"/>
                </a:cubicBezTo>
                <a:cubicBezTo>
                  <a:pt x="2305662" y="281178"/>
                  <a:pt x="2304583" y="282385"/>
                  <a:pt x="2303948" y="283845"/>
                </a:cubicBezTo>
                <a:cubicBezTo>
                  <a:pt x="2303503" y="285306"/>
                  <a:pt x="2303312" y="286893"/>
                  <a:pt x="2303503" y="288417"/>
                </a:cubicBezTo>
                <a:cubicBezTo>
                  <a:pt x="2303821" y="289941"/>
                  <a:pt x="2304583" y="291338"/>
                  <a:pt x="2305725" y="292418"/>
                </a:cubicBezTo>
                <a:cubicBezTo>
                  <a:pt x="2306805" y="293497"/>
                  <a:pt x="2308202" y="294259"/>
                  <a:pt x="2309789" y="294577"/>
                </a:cubicBezTo>
                <a:cubicBezTo>
                  <a:pt x="2311377" y="294894"/>
                  <a:pt x="2312901" y="294704"/>
                  <a:pt x="2314361" y="294132"/>
                </a:cubicBezTo>
                <a:cubicBezTo>
                  <a:pt x="2315759" y="293561"/>
                  <a:pt x="2317029" y="292545"/>
                  <a:pt x="2317981" y="291211"/>
                </a:cubicBezTo>
                <a:cubicBezTo>
                  <a:pt x="2318743" y="289878"/>
                  <a:pt x="2319251" y="288417"/>
                  <a:pt x="2319251" y="286830"/>
                </a:cubicBezTo>
                <a:cubicBezTo>
                  <a:pt x="2319251" y="284734"/>
                  <a:pt x="2318489" y="282766"/>
                  <a:pt x="2316901" y="281242"/>
                </a:cubicBezTo>
                <a:cubicBezTo>
                  <a:pt x="2315505" y="279781"/>
                  <a:pt x="2313473" y="278956"/>
                  <a:pt x="2311440" y="278956"/>
                </a:cubicBezTo>
                <a:close/>
                <a:moveTo>
                  <a:pt x="2316774" y="95695"/>
                </a:moveTo>
                <a:cubicBezTo>
                  <a:pt x="2316139" y="94933"/>
                  <a:pt x="2315187" y="94361"/>
                  <a:pt x="2314298" y="93980"/>
                </a:cubicBezTo>
                <a:cubicBezTo>
                  <a:pt x="2313346" y="93599"/>
                  <a:pt x="2312266" y="93409"/>
                  <a:pt x="2311313" y="93409"/>
                </a:cubicBezTo>
                <a:cubicBezTo>
                  <a:pt x="2309726" y="93409"/>
                  <a:pt x="2308202" y="93853"/>
                  <a:pt x="2306932" y="94742"/>
                </a:cubicBezTo>
                <a:cubicBezTo>
                  <a:pt x="2305662" y="95631"/>
                  <a:pt x="2304583" y="96837"/>
                  <a:pt x="2303948" y="98298"/>
                </a:cubicBezTo>
                <a:cubicBezTo>
                  <a:pt x="2303503" y="99759"/>
                  <a:pt x="2303312" y="101346"/>
                  <a:pt x="2303503" y="102870"/>
                </a:cubicBezTo>
                <a:cubicBezTo>
                  <a:pt x="2303821" y="104394"/>
                  <a:pt x="2304583" y="105791"/>
                  <a:pt x="2305725" y="106871"/>
                </a:cubicBezTo>
                <a:cubicBezTo>
                  <a:pt x="2306805" y="107950"/>
                  <a:pt x="2308202" y="108712"/>
                  <a:pt x="2309789" y="109029"/>
                </a:cubicBezTo>
                <a:cubicBezTo>
                  <a:pt x="2311377" y="109347"/>
                  <a:pt x="2312901" y="109157"/>
                  <a:pt x="2314361" y="108585"/>
                </a:cubicBezTo>
                <a:cubicBezTo>
                  <a:pt x="2315759" y="108013"/>
                  <a:pt x="2317029" y="106998"/>
                  <a:pt x="2317981" y="105664"/>
                </a:cubicBezTo>
                <a:cubicBezTo>
                  <a:pt x="2318743" y="104394"/>
                  <a:pt x="2319251" y="102870"/>
                  <a:pt x="2319251" y="101283"/>
                </a:cubicBezTo>
                <a:cubicBezTo>
                  <a:pt x="2319251" y="100267"/>
                  <a:pt x="2319124" y="99187"/>
                  <a:pt x="2318616" y="98235"/>
                </a:cubicBezTo>
                <a:cubicBezTo>
                  <a:pt x="2318298" y="97282"/>
                  <a:pt x="2317663" y="96393"/>
                  <a:pt x="2316901" y="95695"/>
                </a:cubicBezTo>
                <a:close/>
                <a:moveTo>
                  <a:pt x="2311313" y="1392428"/>
                </a:moveTo>
                <a:cubicBezTo>
                  <a:pt x="2309726" y="1392428"/>
                  <a:pt x="2308202" y="1392873"/>
                  <a:pt x="2306932" y="1393762"/>
                </a:cubicBezTo>
                <a:cubicBezTo>
                  <a:pt x="2305662" y="1394651"/>
                  <a:pt x="2304583" y="1395857"/>
                  <a:pt x="2303948" y="1397318"/>
                </a:cubicBezTo>
                <a:cubicBezTo>
                  <a:pt x="2303503" y="1398778"/>
                  <a:pt x="2303312" y="1400366"/>
                  <a:pt x="2303503" y="1401890"/>
                </a:cubicBezTo>
                <a:cubicBezTo>
                  <a:pt x="2303821" y="1403414"/>
                  <a:pt x="2304583" y="1404811"/>
                  <a:pt x="2305725" y="1405954"/>
                </a:cubicBezTo>
                <a:cubicBezTo>
                  <a:pt x="2306805" y="1407033"/>
                  <a:pt x="2308202" y="1407795"/>
                  <a:pt x="2309789" y="1408113"/>
                </a:cubicBezTo>
                <a:cubicBezTo>
                  <a:pt x="2311377" y="1408430"/>
                  <a:pt x="2312901" y="1408240"/>
                  <a:pt x="2314361" y="1407668"/>
                </a:cubicBezTo>
                <a:cubicBezTo>
                  <a:pt x="2315759" y="1407097"/>
                  <a:pt x="2317029" y="1406081"/>
                  <a:pt x="2317981" y="1404747"/>
                </a:cubicBezTo>
                <a:cubicBezTo>
                  <a:pt x="2318743" y="1403477"/>
                  <a:pt x="2319251" y="1401953"/>
                  <a:pt x="2319251" y="1400366"/>
                </a:cubicBezTo>
                <a:cubicBezTo>
                  <a:pt x="2319251" y="1398270"/>
                  <a:pt x="2318489" y="1396302"/>
                  <a:pt x="2316901" y="1394778"/>
                </a:cubicBezTo>
                <a:cubicBezTo>
                  <a:pt x="2315505" y="1393317"/>
                  <a:pt x="2313473" y="1392428"/>
                  <a:pt x="2311440" y="1392428"/>
                </a:cubicBezTo>
                <a:close/>
                <a:moveTo>
                  <a:pt x="2316774" y="1209167"/>
                </a:moveTo>
                <a:cubicBezTo>
                  <a:pt x="2316139" y="1208405"/>
                  <a:pt x="2315187" y="1207834"/>
                  <a:pt x="2314298" y="1207453"/>
                </a:cubicBezTo>
                <a:cubicBezTo>
                  <a:pt x="2313346" y="1207072"/>
                  <a:pt x="2312266" y="1206818"/>
                  <a:pt x="2311313" y="1206818"/>
                </a:cubicBezTo>
                <a:cubicBezTo>
                  <a:pt x="2309726" y="1206818"/>
                  <a:pt x="2308202" y="1207262"/>
                  <a:pt x="2306932" y="1208151"/>
                </a:cubicBezTo>
                <a:cubicBezTo>
                  <a:pt x="2305662" y="1209040"/>
                  <a:pt x="2304583" y="1210247"/>
                  <a:pt x="2303948" y="1211707"/>
                </a:cubicBezTo>
                <a:cubicBezTo>
                  <a:pt x="2303503" y="1213168"/>
                  <a:pt x="2303312" y="1214755"/>
                  <a:pt x="2303503" y="1216279"/>
                </a:cubicBezTo>
                <a:cubicBezTo>
                  <a:pt x="2303821" y="1217803"/>
                  <a:pt x="2304583" y="1219200"/>
                  <a:pt x="2305725" y="1220280"/>
                </a:cubicBezTo>
                <a:cubicBezTo>
                  <a:pt x="2306805" y="1221359"/>
                  <a:pt x="2308202" y="1222121"/>
                  <a:pt x="2309789" y="1222439"/>
                </a:cubicBezTo>
                <a:cubicBezTo>
                  <a:pt x="2311377" y="1222756"/>
                  <a:pt x="2312901" y="1222566"/>
                  <a:pt x="2314361" y="1221994"/>
                </a:cubicBezTo>
                <a:cubicBezTo>
                  <a:pt x="2315759" y="1221423"/>
                  <a:pt x="2317029" y="1220407"/>
                  <a:pt x="2317981" y="1219073"/>
                </a:cubicBezTo>
                <a:cubicBezTo>
                  <a:pt x="2318743" y="1217803"/>
                  <a:pt x="2319251" y="1216279"/>
                  <a:pt x="2319251" y="1214692"/>
                </a:cubicBezTo>
                <a:cubicBezTo>
                  <a:pt x="2319251" y="1213612"/>
                  <a:pt x="2319124" y="1212596"/>
                  <a:pt x="2318616" y="1211644"/>
                </a:cubicBezTo>
                <a:cubicBezTo>
                  <a:pt x="2318298" y="1210691"/>
                  <a:pt x="2317663" y="1209802"/>
                  <a:pt x="2316901" y="1209104"/>
                </a:cubicBezTo>
                <a:close/>
                <a:moveTo>
                  <a:pt x="2311313" y="1949196"/>
                </a:moveTo>
                <a:cubicBezTo>
                  <a:pt x="2309726" y="1949196"/>
                  <a:pt x="2308202" y="1949641"/>
                  <a:pt x="2306932" y="1950530"/>
                </a:cubicBezTo>
                <a:cubicBezTo>
                  <a:pt x="2305662" y="1951418"/>
                  <a:pt x="2304583" y="1952625"/>
                  <a:pt x="2303948" y="1954086"/>
                </a:cubicBezTo>
                <a:cubicBezTo>
                  <a:pt x="2303503" y="1955546"/>
                  <a:pt x="2303312" y="1957134"/>
                  <a:pt x="2303503" y="1958658"/>
                </a:cubicBezTo>
                <a:cubicBezTo>
                  <a:pt x="2303821" y="1960182"/>
                  <a:pt x="2304583" y="1961579"/>
                  <a:pt x="2305725" y="1962658"/>
                </a:cubicBezTo>
                <a:cubicBezTo>
                  <a:pt x="2306805" y="1963801"/>
                  <a:pt x="2308202" y="1964499"/>
                  <a:pt x="2309789" y="1964817"/>
                </a:cubicBezTo>
                <a:cubicBezTo>
                  <a:pt x="2311377" y="1965135"/>
                  <a:pt x="2312901" y="1964944"/>
                  <a:pt x="2314361" y="1964373"/>
                </a:cubicBezTo>
                <a:cubicBezTo>
                  <a:pt x="2315759" y="1963801"/>
                  <a:pt x="2317029" y="1962785"/>
                  <a:pt x="2317981" y="1961452"/>
                </a:cubicBezTo>
                <a:cubicBezTo>
                  <a:pt x="2318743" y="1960182"/>
                  <a:pt x="2319251" y="1958658"/>
                  <a:pt x="2319251" y="1957070"/>
                </a:cubicBezTo>
                <a:cubicBezTo>
                  <a:pt x="2319251" y="1954974"/>
                  <a:pt x="2318489" y="1953006"/>
                  <a:pt x="2316901" y="1951482"/>
                </a:cubicBezTo>
                <a:cubicBezTo>
                  <a:pt x="2315505" y="1950021"/>
                  <a:pt x="2313473" y="1949196"/>
                  <a:pt x="2311440" y="1949196"/>
                </a:cubicBezTo>
                <a:close/>
                <a:moveTo>
                  <a:pt x="2316774" y="2137093"/>
                </a:moveTo>
                <a:cubicBezTo>
                  <a:pt x="2316139" y="2136331"/>
                  <a:pt x="2315187" y="2135759"/>
                  <a:pt x="2314298" y="2135378"/>
                </a:cubicBezTo>
                <a:cubicBezTo>
                  <a:pt x="2313346" y="2134997"/>
                  <a:pt x="2312266" y="2134807"/>
                  <a:pt x="2311313" y="2134807"/>
                </a:cubicBezTo>
                <a:cubicBezTo>
                  <a:pt x="2309726" y="2134807"/>
                  <a:pt x="2308202" y="2135251"/>
                  <a:pt x="2306932" y="2136140"/>
                </a:cubicBezTo>
                <a:cubicBezTo>
                  <a:pt x="2305662" y="2137029"/>
                  <a:pt x="2304583" y="2138236"/>
                  <a:pt x="2303948" y="2139696"/>
                </a:cubicBezTo>
                <a:cubicBezTo>
                  <a:pt x="2303503" y="2141157"/>
                  <a:pt x="2303312" y="2142744"/>
                  <a:pt x="2303503" y="2144268"/>
                </a:cubicBezTo>
                <a:cubicBezTo>
                  <a:pt x="2303821" y="2145792"/>
                  <a:pt x="2304583" y="2147189"/>
                  <a:pt x="2305725" y="2148269"/>
                </a:cubicBezTo>
                <a:cubicBezTo>
                  <a:pt x="2306805" y="2149412"/>
                  <a:pt x="2308202" y="2150110"/>
                  <a:pt x="2309789" y="2150428"/>
                </a:cubicBezTo>
                <a:cubicBezTo>
                  <a:pt x="2311377" y="2150745"/>
                  <a:pt x="2312901" y="2150555"/>
                  <a:pt x="2314361" y="2149983"/>
                </a:cubicBezTo>
                <a:cubicBezTo>
                  <a:pt x="2315759" y="2149412"/>
                  <a:pt x="2317029" y="2148396"/>
                  <a:pt x="2317981" y="2147062"/>
                </a:cubicBezTo>
                <a:cubicBezTo>
                  <a:pt x="2318743" y="2145792"/>
                  <a:pt x="2319251" y="2144268"/>
                  <a:pt x="2319251" y="2142681"/>
                </a:cubicBezTo>
                <a:cubicBezTo>
                  <a:pt x="2319251" y="2141665"/>
                  <a:pt x="2319124" y="2140585"/>
                  <a:pt x="2318616" y="2139633"/>
                </a:cubicBezTo>
                <a:cubicBezTo>
                  <a:pt x="2318298" y="2138680"/>
                  <a:pt x="2317663" y="2137791"/>
                  <a:pt x="2316901" y="2137093"/>
                </a:cubicBezTo>
                <a:close/>
                <a:moveTo>
                  <a:pt x="2316774" y="1765935"/>
                </a:moveTo>
                <a:cubicBezTo>
                  <a:pt x="2316139" y="1765173"/>
                  <a:pt x="2315187" y="1764602"/>
                  <a:pt x="2314298" y="1764221"/>
                </a:cubicBezTo>
                <a:cubicBezTo>
                  <a:pt x="2313346" y="1763840"/>
                  <a:pt x="2312266" y="1763586"/>
                  <a:pt x="2311313" y="1763586"/>
                </a:cubicBezTo>
                <a:cubicBezTo>
                  <a:pt x="2309726" y="1763586"/>
                  <a:pt x="2308202" y="1764030"/>
                  <a:pt x="2306932" y="1764919"/>
                </a:cubicBezTo>
                <a:cubicBezTo>
                  <a:pt x="2305662" y="1765808"/>
                  <a:pt x="2304583" y="1767015"/>
                  <a:pt x="2303948" y="1768475"/>
                </a:cubicBezTo>
                <a:cubicBezTo>
                  <a:pt x="2303503" y="1769936"/>
                  <a:pt x="2303312" y="1771523"/>
                  <a:pt x="2303503" y="1773047"/>
                </a:cubicBezTo>
                <a:cubicBezTo>
                  <a:pt x="2303821" y="1774571"/>
                  <a:pt x="2304583" y="1775968"/>
                  <a:pt x="2305725" y="1777111"/>
                </a:cubicBezTo>
                <a:cubicBezTo>
                  <a:pt x="2306805" y="1778191"/>
                  <a:pt x="2308202" y="1778952"/>
                  <a:pt x="2309789" y="1779270"/>
                </a:cubicBezTo>
                <a:cubicBezTo>
                  <a:pt x="2311377" y="1779588"/>
                  <a:pt x="2312901" y="1779397"/>
                  <a:pt x="2314361" y="1778826"/>
                </a:cubicBezTo>
                <a:cubicBezTo>
                  <a:pt x="2315759" y="1778254"/>
                  <a:pt x="2317029" y="1777238"/>
                  <a:pt x="2317981" y="1775905"/>
                </a:cubicBezTo>
                <a:cubicBezTo>
                  <a:pt x="2318743" y="1774571"/>
                  <a:pt x="2319251" y="1773111"/>
                  <a:pt x="2319251" y="1771523"/>
                </a:cubicBezTo>
                <a:cubicBezTo>
                  <a:pt x="2319251" y="1770507"/>
                  <a:pt x="2319124" y="1769491"/>
                  <a:pt x="2318616" y="1768539"/>
                </a:cubicBezTo>
                <a:cubicBezTo>
                  <a:pt x="2318298" y="1767586"/>
                  <a:pt x="2317663" y="1766697"/>
                  <a:pt x="2316901" y="1765999"/>
                </a:cubicBezTo>
                <a:close/>
                <a:moveTo>
                  <a:pt x="2311313" y="1578039"/>
                </a:moveTo>
                <a:cubicBezTo>
                  <a:pt x="2309726" y="1578039"/>
                  <a:pt x="2308202" y="1578483"/>
                  <a:pt x="2306932" y="1579372"/>
                </a:cubicBezTo>
                <a:cubicBezTo>
                  <a:pt x="2305662" y="1580261"/>
                  <a:pt x="2304583" y="1581468"/>
                  <a:pt x="2303948" y="1582928"/>
                </a:cubicBezTo>
                <a:cubicBezTo>
                  <a:pt x="2303503" y="1584389"/>
                  <a:pt x="2303312" y="1585976"/>
                  <a:pt x="2303503" y="1587500"/>
                </a:cubicBezTo>
                <a:cubicBezTo>
                  <a:pt x="2303821" y="1589024"/>
                  <a:pt x="2304583" y="1590421"/>
                  <a:pt x="2305725" y="1591501"/>
                </a:cubicBezTo>
                <a:cubicBezTo>
                  <a:pt x="2306805" y="1592643"/>
                  <a:pt x="2308202" y="1593342"/>
                  <a:pt x="2309789" y="1593660"/>
                </a:cubicBezTo>
                <a:cubicBezTo>
                  <a:pt x="2311377" y="1593977"/>
                  <a:pt x="2312901" y="1593787"/>
                  <a:pt x="2314361" y="1593215"/>
                </a:cubicBezTo>
                <a:cubicBezTo>
                  <a:pt x="2315759" y="1592643"/>
                  <a:pt x="2317029" y="1591627"/>
                  <a:pt x="2317981" y="1590294"/>
                </a:cubicBezTo>
                <a:cubicBezTo>
                  <a:pt x="2318743" y="1589024"/>
                  <a:pt x="2319251" y="1587500"/>
                  <a:pt x="2319251" y="1585913"/>
                </a:cubicBezTo>
                <a:cubicBezTo>
                  <a:pt x="2319251" y="1583817"/>
                  <a:pt x="2318489" y="1581785"/>
                  <a:pt x="2316901" y="1580324"/>
                </a:cubicBezTo>
                <a:cubicBezTo>
                  <a:pt x="2315505" y="1578864"/>
                  <a:pt x="2313473" y="1578039"/>
                  <a:pt x="2311440" y="1578039"/>
                </a:cubicBezTo>
                <a:close/>
                <a:moveTo>
                  <a:pt x="2257720" y="635"/>
                </a:moveTo>
                <a:cubicBezTo>
                  <a:pt x="2256132" y="635"/>
                  <a:pt x="2254608" y="1080"/>
                  <a:pt x="2253338" y="1969"/>
                </a:cubicBezTo>
                <a:cubicBezTo>
                  <a:pt x="2252068" y="2857"/>
                  <a:pt x="2250988" y="4064"/>
                  <a:pt x="2250544" y="5524"/>
                </a:cubicBezTo>
                <a:cubicBezTo>
                  <a:pt x="2249909" y="6922"/>
                  <a:pt x="2249782" y="8573"/>
                  <a:pt x="2250099" y="10097"/>
                </a:cubicBezTo>
                <a:cubicBezTo>
                  <a:pt x="2250417" y="11621"/>
                  <a:pt x="2251179" y="13018"/>
                  <a:pt x="2252322" y="14160"/>
                </a:cubicBezTo>
                <a:cubicBezTo>
                  <a:pt x="2253401" y="15240"/>
                  <a:pt x="2254862" y="16002"/>
                  <a:pt x="2256259" y="16320"/>
                </a:cubicBezTo>
                <a:cubicBezTo>
                  <a:pt x="2257847" y="16637"/>
                  <a:pt x="2259371" y="16446"/>
                  <a:pt x="2260831" y="15875"/>
                </a:cubicBezTo>
                <a:cubicBezTo>
                  <a:pt x="2262419" y="15303"/>
                  <a:pt x="2263498" y="14288"/>
                  <a:pt x="2264450" y="12954"/>
                </a:cubicBezTo>
                <a:cubicBezTo>
                  <a:pt x="2265212" y="11684"/>
                  <a:pt x="2265721" y="10160"/>
                  <a:pt x="2265721" y="8573"/>
                </a:cubicBezTo>
                <a:cubicBezTo>
                  <a:pt x="2265721" y="6477"/>
                  <a:pt x="2264959" y="4509"/>
                  <a:pt x="2263498" y="2985"/>
                </a:cubicBezTo>
                <a:cubicBezTo>
                  <a:pt x="2261910" y="1524"/>
                  <a:pt x="2259879" y="698"/>
                  <a:pt x="2257847" y="698"/>
                </a:cubicBezTo>
                <a:close/>
                <a:moveTo>
                  <a:pt x="2638275" y="2137093"/>
                </a:moveTo>
                <a:cubicBezTo>
                  <a:pt x="2637640" y="2136331"/>
                  <a:pt x="2636687" y="2135759"/>
                  <a:pt x="2635798" y="2135378"/>
                </a:cubicBezTo>
                <a:cubicBezTo>
                  <a:pt x="2634846" y="2134997"/>
                  <a:pt x="2633767" y="2134807"/>
                  <a:pt x="2632814" y="2134807"/>
                </a:cubicBezTo>
                <a:cubicBezTo>
                  <a:pt x="2631226" y="2134807"/>
                  <a:pt x="2629702" y="2135251"/>
                  <a:pt x="2628433" y="2136140"/>
                </a:cubicBezTo>
                <a:cubicBezTo>
                  <a:pt x="2627162" y="2137029"/>
                  <a:pt x="2626083" y="2138236"/>
                  <a:pt x="2625448" y="2139696"/>
                </a:cubicBezTo>
                <a:cubicBezTo>
                  <a:pt x="2625004" y="2141157"/>
                  <a:pt x="2624813" y="2142744"/>
                  <a:pt x="2625004" y="2144268"/>
                </a:cubicBezTo>
                <a:cubicBezTo>
                  <a:pt x="2625321" y="2145792"/>
                  <a:pt x="2626083" y="2147189"/>
                  <a:pt x="2627226" y="2148269"/>
                </a:cubicBezTo>
                <a:cubicBezTo>
                  <a:pt x="2628306" y="2149412"/>
                  <a:pt x="2629702" y="2150110"/>
                  <a:pt x="2631290" y="2150428"/>
                </a:cubicBezTo>
                <a:cubicBezTo>
                  <a:pt x="2632877" y="2150745"/>
                  <a:pt x="2634401" y="2150555"/>
                  <a:pt x="2635862" y="2149983"/>
                </a:cubicBezTo>
                <a:cubicBezTo>
                  <a:pt x="2637259" y="2149412"/>
                  <a:pt x="2638529" y="2148396"/>
                  <a:pt x="2639482" y="2147062"/>
                </a:cubicBezTo>
                <a:cubicBezTo>
                  <a:pt x="2640244" y="2145792"/>
                  <a:pt x="2640751" y="2144268"/>
                  <a:pt x="2640751" y="2142681"/>
                </a:cubicBezTo>
                <a:cubicBezTo>
                  <a:pt x="2640751" y="2141665"/>
                  <a:pt x="2640624" y="2140585"/>
                  <a:pt x="2640117" y="2139633"/>
                </a:cubicBezTo>
                <a:cubicBezTo>
                  <a:pt x="2639799" y="2138680"/>
                  <a:pt x="2639164" y="2137791"/>
                  <a:pt x="2638402" y="2137093"/>
                </a:cubicBezTo>
                <a:close/>
                <a:moveTo>
                  <a:pt x="3495461" y="466852"/>
                </a:moveTo>
                <a:cubicBezTo>
                  <a:pt x="3494699" y="466154"/>
                  <a:pt x="3493874" y="465582"/>
                  <a:pt x="3492985" y="465138"/>
                </a:cubicBezTo>
                <a:cubicBezTo>
                  <a:pt x="3492033" y="464757"/>
                  <a:pt x="3490953" y="464566"/>
                  <a:pt x="3489873" y="464566"/>
                </a:cubicBezTo>
                <a:cubicBezTo>
                  <a:pt x="3488286" y="464566"/>
                  <a:pt x="3486889" y="465011"/>
                  <a:pt x="3485619" y="465900"/>
                </a:cubicBezTo>
                <a:cubicBezTo>
                  <a:pt x="3484222" y="466789"/>
                  <a:pt x="3483270" y="467995"/>
                  <a:pt x="3482635" y="469456"/>
                </a:cubicBezTo>
                <a:cubicBezTo>
                  <a:pt x="3481999" y="470916"/>
                  <a:pt x="3481873" y="472504"/>
                  <a:pt x="3482190" y="474028"/>
                </a:cubicBezTo>
                <a:cubicBezTo>
                  <a:pt x="3482508" y="475552"/>
                  <a:pt x="3483270" y="476949"/>
                  <a:pt x="3484412" y="478028"/>
                </a:cubicBezTo>
                <a:cubicBezTo>
                  <a:pt x="3485492" y="479171"/>
                  <a:pt x="3486889" y="479870"/>
                  <a:pt x="3488476" y="480187"/>
                </a:cubicBezTo>
                <a:cubicBezTo>
                  <a:pt x="3489873" y="480504"/>
                  <a:pt x="3491461" y="480314"/>
                  <a:pt x="3493048" y="479743"/>
                </a:cubicBezTo>
                <a:cubicBezTo>
                  <a:pt x="3494446" y="479171"/>
                  <a:pt x="3495715" y="478155"/>
                  <a:pt x="3496477" y="476822"/>
                </a:cubicBezTo>
                <a:cubicBezTo>
                  <a:pt x="3497430" y="475552"/>
                  <a:pt x="3497874" y="474028"/>
                  <a:pt x="3497874" y="472440"/>
                </a:cubicBezTo>
                <a:cubicBezTo>
                  <a:pt x="3497874" y="471424"/>
                  <a:pt x="3497557" y="470408"/>
                  <a:pt x="3497239" y="469456"/>
                </a:cubicBezTo>
                <a:cubicBezTo>
                  <a:pt x="3496795" y="468503"/>
                  <a:pt x="3496287" y="467614"/>
                  <a:pt x="3495525" y="466916"/>
                </a:cubicBezTo>
                <a:close/>
                <a:moveTo>
                  <a:pt x="3602586" y="1023620"/>
                </a:moveTo>
                <a:cubicBezTo>
                  <a:pt x="3601951" y="1022922"/>
                  <a:pt x="3600998" y="1022350"/>
                  <a:pt x="3600110" y="1021906"/>
                </a:cubicBezTo>
                <a:cubicBezTo>
                  <a:pt x="3599157" y="1021525"/>
                  <a:pt x="3598077" y="1021334"/>
                  <a:pt x="3597125" y="1021334"/>
                </a:cubicBezTo>
                <a:cubicBezTo>
                  <a:pt x="3595537" y="1021334"/>
                  <a:pt x="3594013" y="1021779"/>
                  <a:pt x="3592744" y="1022667"/>
                </a:cubicBezTo>
                <a:cubicBezTo>
                  <a:pt x="3591473" y="1023556"/>
                  <a:pt x="3590394" y="1024763"/>
                  <a:pt x="3589759" y="1026224"/>
                </a:cubicBezTo>
                <a:cubicBezTo>
                  <a:pt x="3589314" y="1027684"/>
                  <a:pt x="3589124" y="1029272"/>
                  <a:pt x="3589314" y="1030795"/>
                </a:cubicBezTo>
                <a:cubicBezTo>
                  <a:pt x="3589632" y="1032320"/>
                  <a:pt x="3590394" y="1033717"/>
                  <a:pt x="3591537" y="1034796"/>
                </a:cubicBezTo>
                <a:cubicBezTo>
                  <a:pt x="3592617" y="1035939"/>
                  <a:pt x="3594013" y="1036638"/>
                  <a:pt x="3595601" y="1036955"/>
                </a:cubicBezTo>
                <a:cubicBezTo>
                  <a:pt x="3597188" y="1037273"/>
                  <a:pt x="3598712" y="1037082"/>
                  <a:pt x="3600173" y="1036511"/>
                </a:cubicBezTo>
                <a:cubicBezTo>
                  <a:pt x="3601570" y="1035939"/>
                  <a:pt x="3602840" y="1034923"/>
                  <a:pt x="3603793" y="1033590"/>
                </a:cubicBezTo>
                <a:cubicBezTo>
                  <a:pt x="3604555" y="1032320"/>
                  <a:pt x="3605062" y="1030795"/>
                  <a:pt x="3605062" y="1029208"/>
                </a:cubicBezTo>
                <a:cubicBezTo>
                  <a:pt x="3605062" y="1028192"/>
                  <a:pt x="3604935" y="1027176"/>
                  <a:pt x="3604427" y="1026224"/>
                </a:cubicBezTo>
                <a:cubicBezTo>
                  <a:pt x="3604110" y="1025271"/>
                  <a:pt x="3603475" y="1024382"/>
                  <a:pt x="3602713" y="1023684"/>
                </a:cubicBezTo>
                <a:close/>
                <a:moveTo>
                  <a:pt x="3543468" y="1856423"/>
                </a:moveTo>
                <a:cubicBezTo>
                  <a:pt x="3541880" y="1856423"/>
                  <a:pt x="3540356" y="1856867"/>
                  <a:pt x="3539086" y="1857756"/>
                </a:cubicBezTo>
                <a:cubicBezTo>
                  <a:pt x="3537816" y="1858645"/>
                  <a:pt x="3536736" y="1859852"/>
                  <a:pt x="3536292" y="1861312"/>
                </a:cubicBezTo>
                <a:cubicBezTo>
                  <a:pt x="3535657" y="1862773"/>
                  <a:pt x="3535530" y="1864360"/>
                  <a:pt x="3535848" y="1865884"/>
                </a:cubicBezTo>
                <a:cubicBezTo>
                  <a:pt x="3536165" y="1867408"/>
                  <a:pt x="3536927" y="1868805"/>
                  <a:pt x="3538070" y="1869948"/>
                </a:cubicBezTo>
                <a:cubicBezTo>
                  <a:pt x="3539149" y="1871027"/>
                  <a:pt x="3540610" y="1871790"/>
                  <a:pt x="3542007" y="1872107"/>
                </a:cubicBezTo>
                <a:cubicBezTo>
                  <a:pt x="3543595" y="1872424"/>
                  <a:pt x="3545119" y="1872234"/>
                  <a:pt x="3546579" y="1871663"/>
                </a:cubicBezTo>
                <a:cubicBezTo>
                  <a:pt x="3548167" y="1871091"/>
                  <a:pt x="3549246" y="1870075"/>
                  <a:pt x="3550198" y="1868742"/>
                </a:cubicBezTo>
                <a:cubicBezTo>
                  <a:pt x="3550960" y="1867471"/>
                  <a:pt x="3551469" y="1865948"/>
                  <a:pt x="3551469" y="1864360"/>
                </a:cubicBezTo>
                <a:cubicBezTo>
                  <a:pt x="3551469" y="1862265"/>
                  <a:pt x="3550707" y="1860296"/>
                  <a:pt x="3549246" y="1858772"/>
                </a:cubicBezTo>
                <a:cubicBezTo>
                  <a:pt x="3547659" y="1857312"/>
                  <a:pt x="3545626" y="1856423"/>
                  <a:pt x="3543595" y="1856423"/>
                </a:cubicBezTo>
                <a:close/>
                <a:moveTo>
                  <a:pt x="3489873" y="835724"/>
                </a:moveTo>
                <a:cubicBezTo>
                  <a:pt x="3488286" y="835724"/>
                  <a:pt x="3486889" y="836168"/>
                  <a:pt x="3485492" y="837057"/>
                </a:cubicBezTo>
                <a:cubicBezTo>
                  <a:pt x="3484222" y="837946"/>
                  <a:pt x="3483270" y="839153"/>
                  <a:pt x="3482698" y="840613"/>
                </a:cubicBezTo>
                <a:cubicBezTo>
                  <a:pt x="3482063" y="842074"/>
                  <a:pt x="3481936" y="843661"/>
                  <a:pt x="3482254" y="845185"/>
                </a:cubicBezTo>
                <a:cubicBezTo>
                  <a:pt x="3482571" y="846709"/>
                  <a:pt x="3483333" y="848106"/>
                  <a:pt x="3484476" y="849249"/>
                </a:cubicBezTo>
                <a:cubicBezTo>
                  <a:pt x="3485556" y="850329"/>
                  <a:pt x="3486952" y="851091"/>
                  <a:pt x="3488540" y="851408"/>
                </a:cubicBezTo>
                <a:cubicBezTo>
                  <a:pt x="3489937" y="851726"/>
                  <a:pt x="3491524" y="851535"/>
                  <a:pt x="3493112" y="850964"/>
                </a:cubicBezTo>
                <a:cubicBezTo>
                  <a:pt x="3494509" y="850392"/>
                  <a:pt x="3495779" y="849376"/>
                  <a:pt x="3496541" y="848042"/>
                </a:cubicBezTo>
                <a:cubicBezTo>
                  <a:pt x="3497494" y="846773"/>
                  <a:pt x="3497938" y="845249"/>
                  <a:pt x="3497938" y="843661"/>
                </a:cubicBezTo>
                <a:cubicBezTo>
                  <a:pt x="3497938" y="841566"/>
                  <a:pt x="3496985" y="839597"/>
                  <a:pt x="3495588" y="838073"/>
                </a:cubicBezTo>
                <a:cubicBezTo>
                  <a:pt x="3494192" y="836613"/>
                  <a:pt x="3492160" y="835724"/>
                  <a:pt x="3489937" y="835724"/>
                </a:cubicBezTo>
                <a:close/>
                <a:moveTo>
                  <a:pt x="3549119" y="2044319"/>
                </a:moveTo>
                <a:cubicBezTo>
                  <a:pt x="3548357" y="2043557"/>
                  <a:pt x="3547405" y="2042986"/>
                  <a:pt x="3546452" y="2042605"/>
                </a:cubicBezTo>
                <a:cubicBezTo>
                  <a:pt x="3545499" y="2042224"/>
                  <a:pt x="3544547" y="2042033"/>
                  <a:pt x="3543468" y="2042033"/>
                </a:cubicBezTo>
                <a:cubicBezTo>
                  <a:pt x="3541880" y="2042033"/>
                  <a:pt x="3540356" y="2042477"/>
                  <a:pt x="3539086" y="2043367"/>
                </a:cubicBezTo>
                <a:cubicBezTo>
                  <a:pt x="3537816" y="2044256"/>
                  <a:pt x="3536736" y="2045462"/>
                  <a:pt x="3536292" y="2046923"/>
                </a:cubicBezTo>
                <a:cubicBezTo>
                  <a:pt x="3535657" y="2048383"/>
                  <a:pt x="3535530" y="2049971"/>
                  <a:pt x="3535848" y="2051495"/>
                </a:cubicBezTo>
                <a:cubicBezTo>
                  <a:pt x="3536165" y="2053018"/>
                  <a:pt x="3536927" y="2054416"/>
                  <a:pt x="3538070" y="2055495"/>
                </a:cubicBezTo>
                <a:cubicBezTo>
                  <a:pt x="3539149" y="2056638"/>
                  <a:pt x="3540610" y="2057337"/>
                  <a:pt x="3542007" y="2057654"/>
                </a:cubicBezTo>
                <a:cubicBezTo>
                  <a:pt x="3543595" y="2057971"/>
                  <a:pt x="3545119" y="2057781"/>
                  <a:pt x="3546579" y="2057210"/>
                </a:cubicBezTo>
                <a:cubicBezTo>
                  <a:pt x="3548167" y="2056638"/>
                  <a:pt x="3549246" y="2055622"/>
                  <a:pt x="3550198" y="2054289"/>
                </a:cubicBezTo>
                <a:cubicBezTo>
                  <a:pt x="3550960" y="2053018"/>
                  <a:pt x="3551469" y="2051495"/>
                  <a:pt x="3551469" y="2049907"/>
                </a:cubicBezTo>
                <a:cubicBezTo>
                  <a:pt x="3551469" y="2048891"/>
                  <a:pt x="3551342" y="2047812"/>
                  <a:pt x="3551024" y="2046859"/>
                </a:cubicBezTo>
                <a:cubicBezTo>
                  <a:pt x="3550580" y="2045907"/>
                  <a:pt x="3549945" y="2045018"/>
                  <a:pt x="3549310" y="2044319"/>
                </a:cubicBezTo>
                <a:close/>
                <a:moveTo>
                  <a:pt x="3495461" y="1023620"/>
                </a:moveTo>
                <a:cubicBezTo>
                  <a:pt x="3494699" y="1022922"/>
                  <a:pt x="3493874" y="1022350"/>
                  <a:pt x="3492985" y="1021906"/>
                </a:cubicBezTo>
                <a:cubicBezTo>
                  <a:pt x="3492033" y="1021525"/>
                  <a:pt x="3490953" y="1021334"/>
                  <a:pt x="3489873" y="1021334"/>
                </a:cubicBezTo>
                <a:cubicBezTo>
                  <a:pt x="3488286" y="1021334"/>
                  <a:pt x="3486889" y="1021779"/>
                  <a:pt x="3485619" y="1022667"/>
                </a:cubicBezTo>
                <a:cubicBezTo>
                  <a:pt x="3484222" y="1023556"/>
                  <a:pt x="3483270" y="1024763"/>
                  <a:pt x="3482635" y="1026224"/>
                </a:cubicBezTo>
                <a:cubicBezTo>
                  <a:pt x="3481999" y="1027684"/>
                  <a:pt x="3481873" y="1029272"/>
                  <a:pt x="3482190" y="1030795"/>
                </a:cubicBezTo>
                <a:cubicBezTo>
                  <a:pt x="3482508" y="1032320"/>
                  <a:pt x="3483270" y="1033717"/>
                  <a:pt x="3484412" y="1034796"/>
                </a:cubicBezTo>
                <a:cubicBezTo>
                  <a:pt x="3485492" y="1035939"/>
                  <a:pt x="3486889" y="1036638"/>
                  <a:pt x="3488476" y="1036955"/>
                </a:cubicBezTo>
                <a:cubicBezTo>
                  <a:pt x="3489873" y="1037273"/>
                  <a:pt x="3491461" y="1037082"/>
                  <a:pt x="3493048" y="1036511"/>
                </a:cubicBezTo>
                <a:cubicBezTo>
                  <a:pt x="3494446" y="1035939"/>
                  <a:pt x="3495715" y="1034923"/>
                  <a:pt x="3496477" y="1033590"/>
                </a:cubicBezTo>
                <a:cubicBezTo>
                  <a:pt x="3497430" y="1032320"/>
                  <a:pt x="3497874" y="1030795"/>
                  <a:pt x="3497874" y="1029208"/>
                </a:cubicBezTo>
                <a:cubicBezTo>
                  <a:pt x="3497874" y="1028192"/>
                  <a:pt x="3497557" y="1027176"/>
                  <a:pt x="3497239" y="1026224"/>
                </a:cubicBezTo>
                <a:cubicBezTo>
                  <a:pt x="3496795" y="1025271"/>
                  <a:pt x="3496287" y="1024382"/>
                  <a:pt x="3495525" y="1023684"/>
                </a:cubicBezTo>
                <a:close/>
                <a:moveTo>
                  <a:pt x="3495461" y="95758"/>
                </a:moveTo>
                <a:cubicBezTo>
                  <a:pt x="3494699" y="94996"/>
                  <a:pt x="3493874" y="94425"/>
                  <a:pt x="3492985" y="94044"/>
                </a:cubicBezTo>
                <a:cubicBezTo>
                  <a:pt x="3492033" y="93662"/>
                  <a:pt x="3490953" y="93472"/>
                  <a:pt x="3489873" y="93472"/>
                </a:cubicBezTo>
                <a:cubicBezTo>
                  <a:pt x="3488286" y="93472"/>
                  <a:pt x="3486889" y="93917"/>
                  <a:pt x="3485619" y="94805"/>
                </a:cubicBezTo>
                <a:cubicBezTo>
                  <a:pt x="3484222" y="95695"/>
                  <a:pt x="3483270" y="96901"/>
                  <a:pt x="3482635" y="98362"/>
                </a:cubicBezTo>
                <a:cubicBezTo>
                  <a:pt x="3481999" y="99822"/>
                  <a:pt x="3481873" y="101410"/>
                  <a:pt x="3482190" y="102934"/>
                </a:cubicBezTo>
                <a:cubicBezTo>
                  <a:pt x="3482508" y="104458"/>
                  <a:pt x="3483270" y="105854"/>
                  <a:pt x="3484412" y="106998"/>
                </a:cubicBezTo>
                <a:cubicBezTo>
                  <a:pt x="3485492" y="108077"/>
                  <a:pt x="3486889" y="108839"/>
                  <a:pt x="3488476" y="109157"/>
                </a:cubicBezTo>
                <a:cubicBezTo>
                  <a:pt x="3489873" y="109474"/>
                  <a:pt x="3491461" y="109284"/>
                  <a:pt x="3493048" y="108712"/>
                </a:cubicBezTo>
                <a:cubicBezTo>
                  <a:pt x="3494446" y="108141"/>
                  <a:pt x="3495715" y="107125"/>
                  <a:pt x="3496477" y="105791"/>
                </a:cubicBezTo>
                <a:cubicBezTo>
                  <a:pt x="3497430" y="104521"/>
                  <a:pt x="3497874" y="102997"/>
                  <a:pt x="3497874" y="101410"/>
                </a:cubicBezTo>
                <a:cubicBezTo>
                  <a:pt x="3497874" y="100394"/>
                  <a:pt x="3497557" y="99314"/>
                  <a:pt x="3497239" y="98362"/>
                </a:cubicBezTo>
                <a:cubicBezTo>
                  <a:pt x="3496795" y="97409"/>
                  <a:pt x="3496287" y="96520"/>
                  <a:pt x="3495525" y="95821"/>
                </a:cubicBezTo>
                <a:close/>
                <a:moveTo>
                  <a:pt x="3495461" y="652526"/>
                </a:moveTo>
                <a:cubicBezTo>
                  <a:pt x="3494699" y="651764"/>
                  <a:pt x="3493874" y="651193"/>
                  <a:pt x="3492985" y="650812"/>
                </a:cubicBezTo>
                <a:cubicBezTo>
                  <a:pt x="3492033" y="650431"/>
                  <a:pt x="3490953" y="650240"/>
                  <a:pt x="3489873" y="650240"/>
                </a:cubicBezTo>
                <a:cubicBezTo>
                  <a:pt x="3488286" y="650240"/>
                  <a:pt x="3486889" y="650685"/>
                  <a:pt x="3485619" y="651574"/>
                </a:cubicBezTo>
                <a:cubicBezTo>
                  <a:pt x="3484222" y="652463"/>
                  <a:pt x="3483270" y="653669"/>
                  <a:pt x="3482635" y="655130"/>
                </a:cubicBezTo>
                <a:cubicBezTo>
                  <a:pt x="3481999" y="656590"/>
                  <a:pt x="3481873" y="658178"/>
                  <a:pt x="3482190" y="659702"/>
                </a:cubicBezTo>
                <a:cubicBezTo>
                  <a:pt x="3482508" y="661226"/>
                  <a:pt x="3483270" y="662623"/>
                  <a:pt x="3484412" y="663766"/>
                </a:cubicBezTo>
                <a:cubicBezTo>
                  <a:pt x="3485492" y="664845"/>
                  <a:pt x="3486889" y="665607"/>
                  <a:pt x="3488476" y="665925"/>
                </a:cubicBezTo>
                <a:cubicBezTo>
                  <a:pt x="3489873" y="666242"/>
                  <a:pt x="3491461" y="666052"/>
                  <a:pt x="3493048" y="665480"/>
                </a:cubicBezTo>
                <a:cubicBezTo>
                  <a:pt x="3494446" y="664909"/>
                  <a:pt x="3495715" y="663893"/>
                  <a:pt x="3496477" y="662559"/>
                </a:cubicBezTo>
                <a:cubicBezTo>
                  <a:pt x="3497430" y="661289"/>
                  <a:pt x="3497874" y="659765"/>
                  <a:pt x="3497874" y="658178"/>
                </a:cubicBezTo>
                <a:cubicBezTo>
                  <a:pt x="3497874" y="657162"/>
                  <a:pt x="3497557" y="656082"/>
                  <a:pt x="3497239" y="655130"/>
                </a:cubicBezTo>
                <a:cubicBezTo>
                  <a:pt x="3496795" y="654177"/>
                  <a:pt x="3496287" y="653288"/>
                  <a:pt x="3495525" y="652590"/>
                </a:cubicBezTo>
                <a:close/>
                <a:moveTo>
                  <a:pt x="3436343" y="698"/>
                </a:moveTo>
                <a:cubicBezTo>
                  <a:pt x="3434756" y="698"/>
                  <a:pt x="3433232" y="1143"/>
                  <a:pt x="3431961" y="2032"/>
                </a:cubicBezTo>
                <a:cubicBezTo>
                  <a:pt x="3430692" y="2921"/>
                  <a:pt x="3429612" y="4127"/>
                  <a:pt x="3428977" y="5588"/>
                </a:cubicBezTo>
                <a:cubicBezTo>
                  <a:pt x="3428533" y="6985"/>
                  <a:pt x="3428342" y="8636"/>
                  <a:pt x="3428533" y="10160"/>
                </a:cubicBezTo>
                <a:cubicBezTo>
                  <a:pt x="3428850" y="11684"/>
                  <a:pt x="3429612" y="13081"/>
                  <a:pt x="3430755" y="14224"/>
                </a:cubicBezTo>
                <a:cubicBezTo>
                  <a:pt x="3431835" y="15303"/>
                  <a:pt x="3433232" y="16065"/>
                  <a:pt x="3434819" y="16383"/>
                </a:cubicBezTo>
                <a:cubicBezTo>
                  <a:pt x="3436407" y="16701"/>
                  <a:pt x="3437931" y="16510"/>
                  <a:pt x="3439391" y="15939"/>
                </a:cubicBezTo>
                <a:cubicBezTo>
                  <a:pt x="3440788" y="15367"/>
                  <a:pt x="3442058" y="14351"/>
                  <a:pt x="3443010" y="13018"/>
                </a:cubicBezTo>
                <a:cubicBezTo>
                  <a:pt x="3443773" y="11748"/>
                  <a:pt x="3444281" y="10223"/>
                  <a:pt x="3444281" y="8636"/>
                </a:cubicBezTo>
                <a:cubicBezTo>
                  <a:pt x="3444281" y="6540"/>
                  <a:pt x="3443519" y="4572"/>
                  <a:pt x="3441931" y="3048"/>
                </a:cubicBezTo>
                <a:cubicBezTo>
                  <a:pt x="3440534" y="1588"/>
                  <a:pt x="3438502" y="762"/>
                  <a:pt x="3436470" y="762"/>
                </a:cubicBezTo>
                <a:close/>
                <a:moveTo>
                  <a:pt x="3489810" y="1949260"/>
                </a:moveTo>
                <a:cubicBezTo>
                  <a:pt x="3488223" y="1949260"/>
                  <a:pt x="3486825" y="1949704"/>
                  <a:pt x="3485556" y="1950593"/>
                </a:cubicBezTo>
                <a:cubicBezTo>
                  <a:pt x="3484159" y="1951482"/>
                  <a:pt x="3483206" y="1952689"/>
                  <a:pt x="3482571" y="1954149"/>
                </a:cubicBezTo>
                <a:cubicBezTo>
                  <a:pt x="3481936" y="1955610"/>
                  <a:pt x="3481809" y="1957197"/>
                  <a:pt x="3482126" y="1958721"/>
                </a:cubicBezTo>
                <a:cubicBezTo>
                  <a:pt x="3482444" y="1960245"/>
                  <a:pt x="3483206" y="1961642"/>
                  <a:pt x="3484349" y="1962721"/>
                </a:cubicBezTo>
                <a:cubicBezTo>
                  <a:pt x="3485429" y="1963865"/>
                  <a:pt x="3486825" y="1964563"/>
                  <a:pt x="3488413" y="1964881"/>
                </a:cubicBezTo>
                <a:cubicBezTo>
                  <a:pt x="3489810" y="1965198"/>
                  <a:pt x="3491398" y="1965008"/>
                  <a:pt x="3492985" y="1964436"/>
                </a:cubicBezTo>
                <a:cubicBezTo>
                  <a:pt x="3494382" y="1963865"/>
                  <a:pt x="3495652" y="1962849"/>
                  <a:pt x="3496414" y="1961515"/>
                </a:cubicBezTo>
                <a:cubicBezTo>
                  <a:pt x="3497367" y="1960245"/>
                  <a:pt x="3497811" y="1958721"/>
                  <a:pt x="3497811" y="1957134"/>
                </a:cubicBezTo>
                <a:cubicBezTo>
                  <a:pt x="3497811" y="1955038"/>
                  <a:pt x="3496859" y="1953070"/>
                  <a:pt x="3495461" y="1951546"/>
                </a:cubicBezTo>
                <a:cubicBezTo>
                  <a:pt x="3494064" y="1950085"/>
                  <a:pt x="3492033" y="1949260"/>
                  <a:pt x="3489810" y="1949260"/>
                </a:cubicBezTo>
                <a:close/>
                <a:moveTo>
                  <a:pt x="3495461" y="2137156"/>
                </a:moveTo>
                <a:cubicBezTo>
                  <a:pt x="3494699" y="2136394"/>
                  <a:pt x="3493874" y="2135823"/>
                  <a:pt x="3492985" y="2135442"/>
                </a:cubicBezTo>
                <a:cubicBezTo>
                  <a:pt x="3492033" y="2135061"/>
                  <a:pt x="3490953" y="2134870"/>
                  <a:pt x="3489873" y="2134870"/>
                </a:cubicBezTo>
                <a:cubicBezTo>
                  <a:pt x="3488286" y="2134870"/>
                  <a:pt x="3486889" y="2135315"/>
                  <a:pt x="3485619" y="2136204"/>
                </a:cubicBezTo>
                <a:cubicBezTo>
                  <a:pt x="3484222" y="2137093"/>
                  <a:pt x="3483270" y="2138299"/>
                  <a:pt x="3482635" y="2139760"/>
                </a:cubicBezTo>
                <a:cubicBezTo>
                  <a:pt x="3481999" y="2141220"/>
                  <a:pt x="3481873" y="2142808"/>
                  <a:pt x="3482190" y="2144332"/>
                </a:cubicBezTo>
                <a:cubicBezTo>
                  <a:pt x="3482508" y="2145856"/>
                  <a:pt x="3483270" y="2147253"/>
                  <a:pt x="3484412" y="2148332"/>
                </a:cubicBezTo>
                <a:cubicBezTo>
                  <a:pt x="3485492" y="2149412"/>
                  <a:pt x="3486889" y="2150174"/>
                  <a:pt x="3488476" y="2150491"/>
                </a:cubicBezTo>
                <a:cubicBezTo>
                  <a:pt x="3489873" y="2150809"/>
                  <a:pt x="3491461" y="2150618"/>
                  <a:pt x="3493048" y="2150047"/>
                </a:cubicBezTo>
                <a:cubicBezTo>
                  <a:pt x="3494446" y="2149475"/>
                  <a:pt x="3495715" y="2148459"/>
                  <a:pt x="3496477" y="2147126"/>
                </a:cubicBezTo>
                <a:cubicBezTo>
                  <a:pt x="3497430" y="2145856"/>
                  <a:pt x="3497874" y="2144332"/>
                  <a:pt x="3497874" y="2142744"/>
                </a:cubicBezTo>
                <a:cubicBezTo>
                  <a:pt x="3497874" y="2141728"/>
                  <a:pt x="3497557" y="2140649"/>
                  <a:pt x="3497239" y="2139696"/>
                </a:cubicBezTo>
                <a:cubicBezTo>
                  <a:pt x="3496795" y="2138744"/>
                  <a:pt x="3496287" y="2137855"/>
                  <a:pt x="3495525" y="2137156"/>
                </a:cubicBezTo>
                <a:close/>
                <a:moveTo>
                  <a:pt x="3441868" y="188595"/>
                </a:moveTo>
                <a:cubicBezTo>
                  <a:pt x="3441233" y="187833"/>
                  <a:pt x="3440280" y="187262"/>
                  <a:pt x="3439391" y="186881"/>
                </a:cubicBezTo>
                <a:cubicBezTo>
                  <a:pt x="3438438" y="186500"/>
                  <a:pt x="3437359" y="186309"/>
                  <a:pt x="3436407" y="186309"/>
                </a:cubicBezTo>
                <a:cubicBezTo>
                  <a:pt x="3434819" y="186309"/>
                  <a:pt x="3433295" y="186754"/>
                  <a:pt x="3432025" y="187642"/>
                </a:cubicBezTo>
                <a:cubicBezTo>
                  <a:pt x="3430755" y="188532"/>
                  <a:pt x="3429675" y="189738"/>
                  <a:pt x="3429040" y="191199"/>
                </a:cubicBezTo>
                <a:cubicBezTo>
                  <a:pt x="3428596" y="192659"/>
                  <a:pt x="3428406" y="194247"/>
                  <a:pt x="3428596" y="195771"/>
                </a:cubicBezTo>
                <a:cubicBezTo>
                  <a:pt x="3428913" y="197294"/>
                  <a:pt x="3429675" y="198692"/>
                  <a:pt x="3430819" y="199771"/>
                </a:cubicBezTo>
                <a:cubicBezTo>
                  <a:pt x="3431898" y="200851"/>
                  <a:pt x="3433295" y="201613"/>
                  <a:pt x="3434883" y="201930"/>
                </a:cubicBezTo>
                <a:cubicBezTo>
                  <a:pt x="3436470" y="202248"/>
                  <a:pt x="3437994" y="202057"/>
                  <a:pt x="3439455" y="201485"/>
                </a:cubicBezTo>
                <a:cubicBezTo>
                  <a:pt x="3440851" y="200914"/>
                  <a:pt x="3442122" y="199898"/>
                  <a:pt x="3443074" y="198565"/>
                </a:cubicBezTo>
                <a:cubicBezTo>
                  <a:pt x="3443836" y="197231"/>
                  <a:pt x="3444344" y="195771"/>
                  <a:pt x="3444344" y="194183"/>
                </a:cubicBezTo>
                <a:cubicBezTo>
                  <a:pt x="3444344" y="193167"/>
                  <a:pt x="3444217" y="192088"/>
                  <a:pt x="3443709" y="191135"/>
                </a:cubicBezTo>
                <a:cubicBezTo>
                  <a:pt x="3443392" y="190183"/>
                  <a:pt x="3442757" y="189294"/>
                  <a:pt x="3441995" y="188595"/>
                </a:cubicBezTo>
                <a:close/>
                <a:moveTo>
                  <a:pt x="3489873" y="1392555"/>
                </a:moveTo>
                <a:cubicBezTo>
                  <a:pt x="3488286" y="1392555"/>
                  <a:pt x="3486889" y="1393000"/>
                  <a:pt x="3485492" y="1393889"/>
                </a:cubicBezTo>
                <a:cubicBezTo>
                  <a:pt x="3484222" y="1394778"/>
                  <a:pt x="3483270" y="1395984"/>
                  <a:pt x="3482698" y="1397445"/>
                </a:cubicBezTo>
                <a:cubicBezTo>
                  <a:pt x="3482063" y="1398905"/>
                  <a:pt x="3481936" y="1400493"/>
                  <a:pt x="3482254" y="1402017"/>
                </a:cubicBezTo>
                <a:cubicBezTo>
                  <a:pt x="3482571" y="1403541"/>
                  <a:pt x="3483333" y="1404938"/>
                  <a:pt x="3484476" y="1406081"/>
                </a:cubicBezTo>
                <a:cubicBezTo>
                  <a:pt x="3485556" y="1407160"/>
                  <a:pt x="3486952" y="1407922"/>
                  <a:pt x="3488540" y="1408240"/>
                </a:cubicBezTo>
                <a:cubicBezTo>
                  <a:pt x="3489937" y="1408557"/>
                  <a:pt x="3491524" y="1408367"/>
                  <a:pt x="3493112" y="1407795"/>
                </a:cubicBezTo>
                <a:cubicBezTo>
                  <a:pt x="3494509" y="1407224"/>
                  <a:pt x="3495779" y="1406208"/>
                  <a:pt x="3496541" y="1404874"/>
                </a:cubicBezTo>
                <a:cubicBezTo>
                  <a:pt x="3497494" y="1403604"/>
                  <a:pt x="3497938" y="1402080"/>
                  <a:pt x="3497938" y="1400493"/>
                </a:cubicBezTo>
                <a:cubicBezTo>
                  <a:pt x="3497938" y="1398397"/>
                  <a:pt x="3496985" y="1396429"/>
                  <a:pt x="3495588" y="1394905"/>
                </a:cubicBezTo>
                <a:cubicBezTo>
                  <a:pt x="3494192" y="1393444"/>
                  <a:pt x="3492160" y="1392555"/>
                  <a:pt x="3489937" y="1392555"/>
                </a:cubicBezTo>
                <a:close/>
                <a:moveTo>
                  <a:pt x="3495525" y="1209294"/>
                </a:moveTo>
                <a:cubicBezTo>
                  <a:pt x="3494763" y="1208532"/>
                  <a:pt x="3493937" y="1207961"/>
                  <a:pt x="3493048" y="1207580"/>
                </a:cubicBezTo>
                <a:cubicBezTo>
                  <a:pt x="3492096" y="1207199"/>
                  <a:pt x="3491017" y="1206945"/>
                  <a:pt x="3489937" y="1206945"/>
                </a:cubicBezTo>
                <a:cubicBezTo>
                  <a:pt x="3488349" y="1206945"/>
                  <a:pt x="3486952" y="1207389"/>
                  <a:pt x="3485683" y="1208278"/>
                </a:cubicBezTo>
                <a:cubicBezTo>
                  <a:pt x="3484285" y="1209167"/>
                  <a:pt x="3483333" y="1210374"/>
                  <a:pt x="3482698" y="1211834"/>
                </a:cubicBezTo>
                <a:cubicBezTo>
                  <a:pt x="3482063" y="1213295"/>
                  <a:pt x="3481936" y="1214882"/>
                  <a:pt x="3482254" y="1216406"/>
                </a:cubicBezTo>
                <a:cubicBezTo>
                  <a:pt x="3482571" y="1217930"/>
                  <a:pt x="3483333" y="1219327"/>
                  <a:pt x="3484476" y="1220470"/>
                </a:cubicBezTo>
                <a:cubicBezTo>
                  <a:pt x="3485556" y="1221550"/>
                  <a:pt x="3486952" y="1222312"/>
                  <a:pt x="3488540" y="1222629"/>
                </a:cubicBezTo>
                <a:cubicBezTo>
                  <a:pt x="3489937" y="1222947"/>
                  <a:pt x="3491524" y="1222756"/>
                  <a:pt x="3493112" y="1222185"/>
                </a:cubicBezTo>
                <a:cubicBezTo>
                  <a:pt x="3494509" y="1221613"/>
                  <a:pt x="3495779" y="1220597"/>
                  <a:pt x="3496541" y="1219264"/>
                </a:cubicBezTo>
                <a:cubicBezTo>
                  <a:pt x="3497494" y="1217994"/>
                  <a:pt x="3497938" y="1216470"/>
                  <a:pt x="3497938" y="1214882"/>
                </a:cubicBezTo>
                <a:cubicBezTo>
                  <a:pt x="3497938" y="1213803"/>
                  <a:pt x="3497621" y="1212787"/>
                  <a:pt x="3497303" y="1211834"/>
                </a:cubicBezTo>
                <a:cubicBezTo>
                  <a:pt x="3496859" y="1210882"/>
                  <a:pt x="3496350" y="1209993"/>
                  <a:pt x="3495588" y="1209294"/>
                </a:cubicBezTo>
                <a:close/>
                <a:moveTo>
                  <a:pt x="3489873" y="1578166"/>
                </a:moveTo>
                <a:cubicBezTo>
                  <a:pt x="3488286" y="1578166"/>
                  <a:pt x="3486889" y="1578610"/>
                  <a:pt x="3485492" y="1579499"/>
                </a:cubicBezTo>
                <a:cubicBezTo>
                  <a:pt x="3484222" y="1580388"/>
                  <a:pt x="3483270" y="1581595"/>
                  <a:pt x="3482698" y="1583055"/>
                </a:cubicBezTo>
                <a:cubicBezTo>
                  <a:pt x="3482063" y="1584516"/>
                  <a:pt x="3481936" y="1586103"/>
                  <a:pt x="3482254" y="1587627"/>
                </a:cubicBezTo>
                <a:cubicBezTo>
                  <a:pt x="3482571" y="1589151"/>
                  <a:pt x="3483333" y="1590548"/>
                  <a:pt x="3484476" y="1591627"/>
                </a:cubicBezTo>
                <a:cubicBezTo>
                  <a:pt x="3485556" y="1592771"/>
                  <a:pt x="3486952" y="1593469"/>
                  <a:pt x="3488540" y="1593787"/>
                </a:cubicBezTo>
                <a:cubicBezTo>
                  <a:pt x="3489937" y="1594104"/>
                  <a:pt x="3491524" y="1593914"/>
                  <a:pt x="3493112" y="1593342"/>
                </a:cubicBezTo>
                <a:cubicBezTo>
                  <a:pt x="3494509" y="1592771"/>
                  <a:pt x="3495779" y="1591755"/>
                  <a:pt x="3496541" y="1590421"/>
                </a:cubicBezTo>
                <a:cubicBezTo>
                  <a:pt x="3497494" y="1589151"/>
                  <a:pt x="3497938" y="1587627"/>
                  <a:pt x="3497938" y="1586040"/>
                </a:cubicBezTo>
                <a:cubicBezTo>
                  <a:pt x="3497938" y="1583944"/>
                  <a:pt x="3496985" y="1581912"/>
                  <a:pt x="3495588" y="1580452"/>
                </a:cubicBezTo>
                <a:cubicBezTo>
                  <a:pt x="3494192" y="1578991"/>
                  <a:pt x="3492160" y="1578166"/>
                  <a:pt x="3489937" y="1578166"/>
                </a:cubicBezTo>
                <a:close/>
                <a:moveTo>
                  <a:pt x="3495525" y="1766062"/>
                </a:moveTo>
                <a:cubicBezTo>
                  <a:pt x="3494763" y="1765300"/>
                  <a:pt x="3493937" y="1764729"/>
                  <a:pt x="3493048" y="1764348"/>
                </a:cubicBezTo>
                <a:cubicBezTo>
                  <a:pt x="3492096" y="1763967"/>
                  <a:pt x="3491017" y="1763713"/>
                  <a:pt x="3489937" y="1763713"/>
                </a:cubicBezTo>
                <a:cubicBezTo>
                  <a:pt x="3488349" y="1763713"/>
                  <a:pt x="3486952" y="1764157"/>
                  <a:pt x="3485683" y="1765046"/>
                </a:cubicBezTo>
                <a:cubicBezTo>
                  <a:pt x="3484285" y="1765935"/>
                  <a:pt x="3483333" y="1767142"/>
                  <a:pt x="3482698" y="1768602"/>
                </a:cubicBezTo>
                <a:cubicBezTo>
                  <a:pt x="3482063" y="1770063"/>
                  <a:pt x="3481936" y="1771650"/>
                  <a:pt x="3482254" y="1773174"/>
                </a:cubicBezTo>
                <a:cubicBezTo>
                  <a:pt x="3482571" y="1774698"/>
                  <a:pt x="3483333" y="1776095"/>
                  <a:pt x="3484476" y="1777238"/>
                </a:cubicBezTo>
                <a:cubicBezTo>
                  <a:pt x="3485556" y="1778318"/>
                  <a:pt x="3486952" y="1779080"/>
                  <a:pt x="3488540" y="1779397"/>
                </a:cubicBezTo>
                <a:cubicBezTo>
                  <a:pt x="3489937" y="1779715"/>
                  <a:pt x="3491524" y="1779524"/>
                  <a:pt x="3493112" y="1778952"/>
                </a:cubicBezTo>
                <a:cubicBezTo>
                  <a:pt x="3494509" y="1778381"/>
                  <a:pt x="3495779" y="1777365"/>
                  <a:pt x="3496541" y="1776032"/>
                </a:cubicBezTo>
                <a:cubicBezTo>
                  <a:pt x="3497494" y="1774698"/>
                  <a:pt x="3497938" y="1773238"/>
                  <a:pt x="3497938" y="1771650"/>
                </a:cubicBezTo>
                <a:cubicBezTo>
                  <a:pt x="3497938" y="1770634"/>
                  <a:pt x="3497621" y="1769618"/>
                  <a:pt x="3497303" y="1768666"/>
                </a:cubicBezTo>
                <a:cubicBezTo>
                  <a:pt x="3496859" y="1767713"/>
                  <a:pt x="3496350" y="1766824"/>
                  <a:pt x="3495588" y="1766126"/>
                </a:cubicBezTo>
                <a:close/>
                <a:moveTo>
                  <a:pt x="3549183" y="1302131"/>
                </a:moveTo>
                <a:cubicBezTo>
                  <a:pt x="3548421" y="1301369"/>
                  <a:pt x="3547468" y="1300798"/>
                  <a:pt x="3546515" y="1300417"/>
                </a:cubicBezTo>
                <a:cubicBezTo>
                  <a:pt x="3545563" y="1300036"/>
                  <a:pt x="3544610" y="1299782"/>
                  <a:pt x="3543531" y="1299782"/>
                </a:cubicBezTo>
                <a:cubicBezTo>
                  <a:pt x="3541944" y="1299782"/>
                  <a:pt x="3540420" y="1300226"/>
                  <a:pt x="3539149" y="1301115"/>
                </a:cubicBezTo>
                <a:cubicBezTo>
                  <a:pt x="3537880" y="1302004"/>
                  <a:pt x="3536800" y="1303211"/>
                  <a:pt x="3536356" y="1304671"/>
                </a:cubicBezTo>
                <a:cubicBezTo>
                  <a:pt x="3535721" y="1306132"/>
                  <a:pt x="3535594" y="1307719"/>
                  <a:pt x="3535911" y="1309243"/>
                </a:cubicBezTo>
                <a:cubicBezTo>
                  <a:pt x="3536229" y="1310767"/>
                  <a:pt x="3536990" y="1312164"/>
                  <a:pt x="3538134" y="1313307"/>
                </a:cubicBezTo>
                <a:cubicBezTo>
                  <a:pt x="3539213" y="1314387"/>
                  <a:pt x="3540673" y="1315149"/>
                  <a:pt x="3542071" y="1315466"/>
                </a:cubicBezTo>
                <a:cubicBezTo>
                  <a:pt x="3543658" y="1315784"/>
                  <a:pt x="3545182" y="1315593"/>
                  <a:pt x="3546643" y="1315022"/>
                </a:cubicBezTo>
                <a:cubicBezTo>
                  <a:pt x="3548230" y="1314450"/>
                  <a:pt x="3549310" y="1313434"/>
                  <a:pt x="3550262" y="1312101"/>
                </a:cubicBezTo>
                <a:cubicBezTo>
                  <a:pt x="3551024" y="1310831"/>
                  <a:pt x="3551532" y="1309307"/>
                  <a:pt x="3551532" y="1307719"/>
                </a:cubicBezTo>
                <a:cubicBezTo>
                  <a:pt x="3551532" y="1306703"/>
                  <a:pt x="3551405" y="1305687"/>
                  <a:pt x="3551087" y="1304735"/>
                </a:cubicBezTo>
                <a:cubicBezTo>
                  <a:pt x="3550643" y="1303782"/>
                  <a:pt x="3550008" y="1302893"/>
                  <a:pt x="3549373" y="1302195"/>
                </a:cubicBezTo>
                <a:close/>
                <a:moveTo>
                  <a:pt x="3602649" y="2137220"/>
                </a:moveTo>
                <a:cubicBezTo>
                  <a:pt x="3602014" y="2136458"/>
                  <a:pt x="3601062" y="2135886"/>
                  <a:pt x="3600173" y="2135505"/>
                </a:cubicBezTo>
                <a:cubicBezTo>
                  <a:pt x="3599221" y="2135124"/>
                  <a:pt x="3598141" y="2134934"/>
                  <a:pt x="3597188" y="2134934"/>
                </a:cubicBezTo>
                <a:cubicBezTo>
                  <a:pt x="3595601" y="2134934"/>
                  <a:pt x="3594077" y="2135378"/>
                  <a:pt x="3592807" y="2136267"/>
                </a:cubicBezTo>
                <a:cubicBezTo>
                  <a:pt x="3591537" y="2137156"/>
                  <a:pt x="3590458" y="2138363"/>
                  <a:pt x="3589823" y="2139823"/>
                </a:cubicBezTo>
                <a:cubicBezTo>
                  <a:pt x="3589378" y="2141284"/>
                  <a:pt x="3589187" y="2142871"/>
                  <a:pt x="3589378" y="2144395"/>
                </a:cubicBezTo>
                <a:cubicBezTo>
                  <a:pt x="3589696" y="2145919"/>
                  <a:pt x="3590458" y="2147316"/>
                  <a:pt x="3591600" y="2148396"/>
                </a:cubicBezTo>
                <a:cubicBezTo>
                  <a:pt x="3592680" y="2149539"/>
                  <a:pt x="3594077" y="2150237"/>
                  <a:pt x="3595664" y="2150555"/>
                </a:cubicBezTo>
                <a:cubicBezTo>
                  <a:pt x="3597252" y="2150872"/>
                  <a:pt x="3598776" y="2150682"/>
                  <a:pt x="3600236" y="2150110"/>
                </a:cubicBezTo>
                <a:cubicBezTo>
                  <a:pt x="3601634" y="2149539"/>
                  <a:pt x="3602904" y="2148523"/>
                  <a:pt x="3603856" y="2147189"/>
                </a:cubicBezTo>
                <a:cubicBezTo>
                  <a:pt x="3604618" y="2145919"/>
                  <a:pt x="3605126" y="2144395"/>
                  <a:pt x="3605126" y="2142808"/>
                </a:cubicBezTo>
                <a:cubicBezTo>
                  <a:pt x="3605126" y="2141792"/>
                  <a:pt x="3604999" y="2140712"/>
                  <a:pt x="3604491" y="2139760"/>
                </a:cubicBezTo>
                <a:cubicBezTo>
                  <a:pt x="3604173" y="2138807"/>
                  <a:pt x="3603538" y="2137918"/>
                  <a:pt x="3602776" y="2137220"/>
                </a:cubicBezTo>
                <a:close/>
                <a:moveTo>
                  <a:pt x="3597188" y="1949323"/>
                </a:moveTo>
                <a:cubicBezTo>
                  <a:pt x="3595601" y="1949323"/>
                  <a:pt x="3594077" y="1949768"/>
                  <a:pt x="3592807" y="1950657"/>
                </a:cubicBezTo>
                <a:cubicBezTo>
                  <a:pt x="3591537" y="1951546"/>
                  <a:pt x="3590458" y="1952752"/>
                  <a:pt x="3589823" y="1954213"/>
                </a:cubicBezTo>
                <a:cubicBezTo>
                  <a:pt x="3589378" y="1955673"/>
                  <a:pt x="3589187" y="1957261"/>
                  <a:pt x="3589378" y="1958785"/>
                </a:cubicBezTo>
                <a:cubicBezTo>
                  <a:pt x="3589696" y="1960309"/>
                  <a:pt x="3590458" y="1961706"/>
                  <a:pt x="3591600" y="1962785"/>
                </a:cubicBezTo>
                <a:cubicBezTo>
                  <a:pt x="3592680" y="1963928"/>
                  <a:pt x="3594077" y="1964627"/>
                  <a:pt x="3595664" y="1964944"/>
                </a:cubicBezTo>
                <a:cubicBezTo>
                  <a:pt x="3597252" y="1965262"/>
                  <a:pt x="3598776" y="1965071"/>
                  <a:pt x="3600236" y="1964499"/>
                </a:cubicBezTo>
                <a:cubicBezTo>
                  <a:pt x="3601634" y="1963928"/>
                  <a:pt x="3602904" y="1962912"/>
                  <a:pt x="3603856" y="1961579"/>
                </a:cubicBezTo>
                <a:cubicBezTo>
                  <a:pt x="3604618" y="1960309"/>
                  <a:pt x="3605126" y="1958785"/>
                  <a:pt x="3605126" y="1957197"/>
                </a:cubicBezTo>
                <a:cubicBezTo>
                  <a:pt x="3605126" y="1955102"/>
                  <a:pt x="3604364" y="1953133"/>
                  <a:pt x="3602776" y="1951609"/>
                </a:cubicBezTo>
                <a:cubicBezTo>
                  <a:pt x="3601380" y="1950149"/>
                  <a:pt x="3599348" y="1949323"/>
                  <a:pt x="3597315" y="1949323"/>
                </a:cubicBezTo>
                <a:close/>
                <a:moveTo>
                  <a:pt x="3602649" y="1766062"/>
                </a:moveTo>
                <a:cubicBezTo>
                  <a:pt x="3602014" y="1765300"/>
                  <a:pt x="3601062" y="1764729"/>
                  <a:pt x="3600173" y="1764348"/>
                </a:cubicBezTo>
                <a:cubicBezTo>
                  <a:pt x="3599221" y="1763967"/>
                  <a:pt x="3598141" y="1763713"/>
                  <a:pt x="3597188" y="1763713"/>
                </a:cubicBezTo>
                <a:cubicBezTo>
                  <a:pt x="3595601" y="1763713"/>
                  <a:pt x="3594077" y="1764157"/>
                  <a:pt x="3592807" y="1765046"/>
                </a:cubicBezTo>
                <a:cubicBezTo>
                  <a:pt x="3591537" y="1765935"/>
                  <a:pt x="3590458" y="1767142"/>
                  <a:pt x="3589823" y="1768602"/>
                </a:cubicBezTo>
                <a:cubicBezTo>
                  <a:pt x="3589378" y="1770063"/>
                  <a:pt x="3589187" y="1771650"/>
                  <a:pt x="3589378" y="1773174"/>
                </a:cubicBezTo>
                <a:cubicBezTo>
                  <a:pt x="3589696" y="1774698"/>
                  <a:pt x="3590458" y="1776095"/>
                  <a:pt x="3591600" y="1777238"/>
                </a:cubicBezTo>
                <a:cubicBezTo>
                  <a:pt x="3592680" y="1778318"/>
                  <a:pt x="3594077" y="1779080"/>
                  <a:pt x="3595664" y="1779397"/>
                </a:cubicBezTo>
                <a:cubicBezTo>
                  <a:pt x="3597252" y="1779715"/>
                  <a:pt x="3598776" y="1779524"/>
                  <a:pt x="3600236" y="1778952"/>
                </a:cubicBezTo>
                <a:cubicBezTo>
                  <a:pt x="3601634" y="1778381"/>
                  <a:pt x="3602904" y="1777365"/>
                  <a:pt x="3603856" y="1776032"/>
                </a:cubicBezTo>
                <a:cubicBezTo>
                  <a:pt x="3604618" y="1774698"/>
                  <a:pt x="3605126" y="1773238"/>
                  <a:pt x="3605126" y="1771650"/>
                </a:cubicBezTo>
                <a:cubicBezTo>
                  <a:pt x="3605126" y="1770634"/>
                  <a:pt x="3604999" y="1769618"/>
                  <a:pt x="3604491" y="1768666"/>
                </a:cubicBezTo>
                <a:cubicBezTo>
                  <a:pt x="3604173" y="1767713"/>
                  <a:pt x="3603538" y="1766824"/>
                  <a:pt x="3602776" y="1766126"/>
                </a:cubicBezTo>
                <a:close/>
                <a:moveTo>
                  <a:pt x="3543531" y="762"/>
                </a:moveTo>
                <a:cubicBezTo>
                  <a:pt x="3541944" y="762"/>
                  <a:pt x="3540420" y="1206"/>
                  <a:pt x="3539149" y="2095"/>
                </a:cubicBezTo>
                <a:cubicBezTo>
                  <a:pt x="3537880" y="2985"/>
                  <a:pt x="3536800" y="4191"/>
                  <a:pt x="3536356" y="5652"/>
                </a:cubicBezTo>
                <a:cubicBezTo>
                  <a:pt x="3535721" y="7048"/>
                  <a:pt x="3535594" y="8699"/>
                  <a:pt x="3535911" y="10223"/>
                </a:cubicBezTo>
                <a:cubicBezTo>
                  <a:pt x="3536229" y="11748"/>
                  <a:pt x="3536990" y="13144"/>
                  <a:pt x="3538134" y="14288"/>
                </a:cubicBezTo>
                <a:cubicBezTo>
                  <a:pt x="3539213" y="15367"/>
                  <a:pt x="3540673" y="16129"/>
                  <a:pt x="3542071" y="16446"/>
                </a:cubicBezTo>
                <a:cubicBezTo>
                  <a:pt x="3543658" y="16764"/>
                  <a:pt x="3545182" y="16573"/>
                  <a:pt x="3546643" y="16002"/>
                </a:cubicBezTo>
                <a:cubicBezTo>
                  <a:pt x="3548230" y="15431"/>
                  <a:pt x="3549310" y="14414"/>
                  <a:pt x="3550262" y="13081"/>
                </a:cubicBezTo>
                <a:cubicBezTo>
                  <a:pt x="3551024" y="11811"/>
                  <a:pt x="3551532" y="10287"/>
                  <a:pt x="3551532" y="8699"/>
                </a:cubicBezTo>
                <a:cubicBezTo>
                  <a:pt x="3551532" y="6604"/>
                  <a:pt x="3550770" y="4635"/>
                  <a:pt x="3549310" y="3111"/>
                </a:cubicBezTo>
                <a:cubicBezTo>
                  <a:pt x="3547722" y="1651"/>
                  <a:pt x="3545690" y="826"/>
                  <a:pt x="3543658" y="826"/>
                </a:cubicBezTo>
                <a:close/>
                <a:moveTo>
                  <a:pt x="3602649" y="1209358"/>
                </a:moveTo>
                <a:cubicBezTo>
                  <a:pt x="3602014" y="1208596"/>
                  <a:pt x="3601062" y="1208024"/>
                  <a:pt x="3600173" y="1207643"/>
                </a:cubicBezTo>
                <a:cubicBezTo>
                  <a:pt x="3599221" y="1207262"/>
                  <a:pt x="3598141" y="1207008"/>
                  <a:pt x="3597188" y="1207008"/>
                </a:cubicBezTo>
                <a:cubicBezTo>
                  <a:pt x="3595601" y="1207008"/>
                  <a:pt x="3594077" y="1207453"/>
                  <a:pt x="3592807" y="1208342"/>
                </a:cubicBezTo>
                <a:cubicBezTo>
                  <a:pt x="3591537" y="1209231"/>
                  <a:pt x="3590458" y="1210437"/>
                  <a:pt x="3589823" y="1211898"/>
                </a:cubicBezTo>
                <a:cubicBezTo>
                  <a:pt x="3589378" y="1213358"/>
                  <a:pt x="3589187" y="1214946"/>
                  <a:pt x="3589378" y="1216470"/>
                </a:cubicBezTo>
                <a:cubicBezTo>
                  <a:pt x="3589696" y="1217994"/>
                  <a:pt x="3590458" y="1219391"/>
                  <a:pt x="3591600" y="1220534"/>
                </a:cubicBezTo>
                <a:cubicBezTo>
                  <a:pt x="3592680" y="1221613"/>
                  <a:pt x="3594077" y="1222375"/>
                  <a:pt x="3595664" y="1222693"/>
                </a:cubicBezTo>
                <a:cubicBezTo>
                  <a:pt x="3597252" y="1223010"/>
                  <a:pt x="3598776" y="1222820"/>
                  <a:pt x="3600236" y="1222248"/>
                </a:cubicBezTo>
                <a:cubicBezTo>
                  <a:pt x="3601634" y="1221677"/>
                  <a:pt x="3602904" y="1220661"/>
                  <a:pt x="3603856" y="1219327"/>
                </a:cubicBezTo>
                <a:cubicBezTo>
                  <a:pt x="3604618" y="1218057"/>
                  <a:pt x="3605126" y="1216533"/>
                  <a:pt x="3605126" y="1214946"/>
                </a:cubicBezTo>
                <a:cubicBezTo>
                  <a:pt x="3605126" y="1213866"/>
                  <a:pt x="3604999" y="1212850"/>
                  <a:pt x="3604491" y="1211898"/>
                </a:cubicBezTo>
                <a:cubicBezTo>
                  <a:pt x="3604173" y="1210945"/>
                  <a:pt x="3603538" y="1210056"/>
                  <a:pt x="3602776" y="1209358"/>
                </a:cubicBezTo>
                <a:close/>
                <a:moveTo>
                  <a:pt x="3597188" y="1578229"/>
                </a:moveTo>
                <a:cubicBezTo>
                  <a:pt x="3595601" y="1578229"/>
                  <a:pt x="3594077" y="1578674"/>
                  <a:pt x="3592807" y="1579563"/>
                </a:cubicBezTo>
                <a:cubicBezTo>
                  <a:pt x="3591537" y="1580452"/>
                  <a:pt x="3590458" y="1581658"/>
                  <a:pt x="3589823" y="1583118"/>
                </a:cubicBezTo>
                <a:cubicBezTo>
                  <a:pt x="3589378" y="1584579"/>
                  <a:pt x="3589187" y="1586167"/>
                  <a:pt x="3589378" y="1587691"/>
                </a:cubicBezTo>
                <a:cubicBezTo>
                  <a:pt x="3589696" y="1589215"/>
                  <a:pt x="3590458" y="1590612"/>
                  <a:pt x="3591600" y="1591691"/>
                </a:cubicBezTo>
                <a:cubicBezTo>
                  <a:pt x="3592680" y="1592834"/>
                  <a:pt x="3594077" y="1593533"/>
                  <a:pt x="3595664" y="1593850"/>
                </a:cubicBezTo>
                <a:cubicBezTo>
                  <a:pt x="3597252" y="1594168"/>
                  <a:pt x="3598776" y="1593977"/>
                  <a:pt x="3600236" y="1593406"/>
                </a:cubicBezTo>
                <a:cubicBezTo>
                  <a:pt x="3601634" y="1592834"/>
                  <a:pt x="3602904" y="1591818"/>
                  <a:pt x="3603856" y="1590485"/>
                </a:cubicBezTo>
                <a:cubicBezTo>
                  <a:pt x="3604618" y="1589215"/>
                  <a:pt x="3605126" y="1587691"/>
                  <a:pt x="3605126" y="1586103"/>
                </a:cubicBezTo>
                <a:cubicBezTo>
                  <a:pt x="3605126" y="1584008"/>
                  <a:pt x="3604364" y="1581976"/>
                  <a:pt x="3602776" y="1580515"/>
                </a:cubicBezTo>
                <a:cubicBezTo>
                  <a:pt x="3601380" y="1579055"/>
                  <a:pt x="3599348" y="1578229"/>
                  <a:pt x="3597315" y="1578229"/>
                </a:cubicBezTo>
                <a:close/>
                <a:moveTo>
                  <a:pt x="3549183" y="188722"/>
                </a:moveTo>
                <a:cubicBezTo>
                  <a:pt x="3548421" y="187960"/>
                  <a:pt x="3547468" y="187389"/>
                  <a:pt x="3546515" y="187008"/>
                </a:cubicBezTo>
                <a:cubicBezTo>
                  <a:pt x="3545563" y="186626"/>
                  <a:pt x="3544610" y="186436"/>
                  <a:pt x="3543531" y="186436"/>
                </a:cubicBezTo>
                <a:cubicBezTo>
                  <a:pt x="3541944" y="186436"/>
                  <a:pt x="3540420" y="186881"/>
                  <a:pt x="3539149" y="187769"/>
                </a:cubicBezTo>
                <a:cubicBezTo>
                  <a:pt x="3537880" y="188658"/>
                  <a:pt x="3536800" y="189865"/>
                  <a:pt x="3536356" y="191326"/>
                </a:cubicBezTo>
                <a:cubicBezTo>
                  <a:pt x="3535721" y="192786"/>
                  <a:pt x="3535594" y="194374"/>
                  <a:pt x="3535911" y="195898"/>
                </a:cubicBezTo>
                <a:cubicBezTo>
                  <a:pt x="3536229" y="197422"/>
                  <a:pt x="3536990" y="198819"/>
                  <a:pt x="3538134" y="199898"/>
                </a:cubicBezTo>
                <a:cubicBezTo>
                  <a:pt x="3539213" y="200978"/>
                  <a:pt x="3540673" y="201740"/>
                  <a:pt x="3542071" y="202057"/>
                </a:cubicBezTo>
                <a:cubicBezTo>
                  <a:pt x="3543658" y="202375"/>
                  <a:pt x="3545182" y="202184"/>
                  <a:pt x="3546643" y="201613"/>
                </a:cubicBezTo>
                <a:cubicBezTo>
                  <a:pt x="3548230" y="201041"/>
                  <a:pt x="3549310" y="200025"/>
                  <a:pt x="3550262" y="198692"/>
                </a:cubicBezTo>
                <a:cubicBezTo>
                  <a:pt x="3551024" y="197358"/>
                  <a:pt x="3551532" y="195898"/>
                  <a:pt x="3551532" y="194310"/>
                </a:cubicBezTo>
                <a:cubicBezTo>
                  <a:pt x="3551532" y="193294"/>
                  <a:pt x="3551405" y="192215"/>
                  <a:pt x="3551087" y="191262"/>
                </a:cubicBezTo>
                <a:cubicBezTo>
                  <a:pt x="3550643" y="190310"/>
                  <a:pt x="3550008" y="189421"/>
                  <a:pt x="3549373" y="188722"/>
                </a:cubicBezTo>
                <a:close/>
                <a:moveTo>
                  <a:pt x="3597188" y="1392682"/>
                </a:moveTo>
                <a:cubicBezTo>
                  <a:pt x="3595601" y="1392682"/>
                  <a:pt x="3594077" y="1393127"/>
                  <a:pt x="3592807" y="1394016"/>
                </a:cubicBezTo>
                <a:cubicBezTo>
                  <a:pt x="3591537" y="1394905"/>
                  <a:pt x="3590458" y="1396111"/>
                  <a:pt x="3589823" y="1397572"/>
                </a:cubicBezTo>
                <a:cubicBezTo>
                  <a:pt x="3589378" y="1399032"/>
                  <a:pt x="3589187" y="1400620"/>
                  <a:pt x="3589378" y="1402144"/>
                </a:cubicBezTo>
                <a:cubicBezTo>
                  <a:pt x="3589696" y="1403668"/>
                  <a:pt x="3590458" y="1405065"/>
                  <a:pt x="3591600" y="1406208"/>
                </a:cubicBezTo>
                <a:cubicBezTo>
                  <a:pt x="3592680" y="1407287"/>
                  <a:pt x="3594077" y="1408049"/>
                  <a:pt x="3595664" y="1408367"/>
                </a:cubicBezTo>
                <a:cubicBezTo>
                  <a:pt x="3597252" y="1408684"/>
                  <a:pt x="3598776" y="1408494"/>
                  <a:pt x="3600236" y="1407922"/>
                </a:cubicBezTo>
                <a:cubicBezTo>
                  <a:pt x="3601634" y="1407351"/>
                  <a:pt x="3602904" y="1406335"/>
                  <a:pt x="3603856" y="1405001"/>
                </a:cubicBezTo>
                <a:cubicBezTo>
                  <a:pt x="3604618" y="1403731"/>
                  <a:pt x="3605126" y="1402207"/>
                  <a:pt x="3605126" y="1400620"/>
                </a:cubicBezTo>
                <a:cubicBezTo>
                  <a:pt x="3605126" y="1398524"/>
                  <a:pt x="3604364" y="1396556"/>
                  <a:pt x="3602776" y="1395032"/>
                </a:cubicBezTo>
                <a:cubicBezTo>
                  <a:pt x="3601380" y="1393571"/>
                  <a:pt x="3599348" y="1392682"/>
                  <a:pt x="3597315" y="1392682"/>
                </a:cubicBezTo>
                <a:close/>
                <a:moveTo>
                  <a:pt x="3549183" y="1487805"/>
                </a:moveTo>
                <a:cubicBezTo>
                  <a:pt x="3548421" y="1487107"/>
                  <a:pt x="3547468" y="1486472"/>
                  <a:pt x="3546515" y="1486091"/>
                </a:cubicBezTo>
                <a:cubicBezTo>
                  <a:pt x="3545563" y="1485710"/>
                  <a:pt x="3544610" y="1485519"/>
                  <a:pt x="3543531" y="1485519"/>
                </a:cubicBezTo>
                <a:cubicBezTo>
                  <a:pt x="3541944" y="1485519"/>
                  <a:pt x="3540420" y="1485964"/>
                  <a:pt x="3539149" y="1486853"/>
                </a:cubicBezTo>
                <a:cubicBezTo>
                  <a:pt x="3537880" y="1487742"/>
                  <a:pt x="3536800" y="1488948"/>
                  <a:pt x="3536356" y="1490409"/>
                </a:cubicBezTo>
                <a:cubicBezTo>
                  <a:pt x="3535721" y="1491869"/>
                  <a:pt x="3535594" y="1493457"/>
                  <a:pt x="3535911" y="1494981"/>
                </a:cubicBezTo>
                <a:cubicBezTo>
                  <a:pt x="3536229" y="1496505"/>
                  <a:pt x="3536990" y="1497902"/>
                  <a:pt x="3538134" y="1498981"/>
                </a:cubicBezTo>
                <a:cubicBezTo>
                  <a:pt x="3539213" y="1500124"/>
                  <a:pt x="3540673" y="1500823"/>
                  <a:pt x="3542071" y="1501140"/>
                </a:cubicBezTo>
                <a:cubicBezTo>
                  <a:pt x="3543658" y="1501458"/>
                  <a:pt x="3545182" y="1501267"/>
                  <a:pt x="3546643" y="1500696"/>
                </a:cubicBezTo>
                <a:cubicBezTo>
                  <a:pt x="3548230" y="1500124"/>
                  <a:pt x="3549310" y="1499108"/>
                  <a:pt x="3550262" y="1497775"/>
                </a:cubicBezTo>
                <a:cubicBezTo>
                  <a:pt x="3551024" y="1496505"/>
                  <a:pt x="3551532" y="1494981"/>
                  <a:pt x="3551532" y="1493393"/>
                </a:cubicBezTo>
                <a:cubicBezTo>
                  <a:pt x="3551532" y="1492377"/>
                  <a:pt x="3551405" y="1491298"/>
                  <a:pt x="3551087" y="1490345"/>
                </a:cubicBezTo>
                <a:cubicBezTo>
                  <a:pt x="3550643" y="1489393"/>
                  <a:pt x="3550008" y="1488504"/>
                  <a:pt x="3549373" y="1487805"/>
                </a:cubicBezTo>
                <a:close/>
                <a:moveTo>
                  <a:pt x="3441931" y="374333"/>
                </a:moveTo>
                <a:cubicBezTo>
                  <a:pt x="3441296" y="373634"/>
                  <a:pt x="3440344" y="373063"/>
                  <a:pt x="3439455" y="372618"/>
                </a:cubicBezTo>
                <a:cubicBezTo>
                  <a:pt x="3438502" y="372237"/>
                  <a:pt x="3437423" y="372047"/>
                  <a:pt x="3436470" y="372047"/>
                </a:cubicBezTo>
                <a:cubicBezTo>
                  <a:pt x="3434883" y="372047"/>
                  <a:pt x="3433359" y="372491"/>
                  <a:pt x="3432088" y="373380"/>
                </a:cubicBezTo>
                <a:cubicBezTo>
                  <a:pt x="3430819" y="374269"/>
                  <a:pt x="3429739" y="375475"/>
                  <a:pt x="3429104" y="376936"/>
                </a:cubicBezTo>
                <a:cubicBezTo>
                  <a:pt x="3428660" y="378333"/>
                  <a:pt x="3428469" y="379921"/>
                  <a:pt x="3428660" y="381508"/>
                </a:cubicBezTo>
                <a:cubicBezTo>
                  <a:pt x="3428977" y="383032"/>
                  <a:pt x="3429739" y="384429"/>
                  <a:pt x="3430882" y="385572"/>
                </a:cubicBezTo>
                <a:cubicBezTo>
                  <a:pt x="3431961" y="386652"/>
                  <a:pt x="3433359" y="387414"/>
                  <a:pt x="3434946" y="387731"/>
                </a:cubicBezTo>
                <a:cubicBezTo>
                  <a:pt x="3436534" y="388049"/>
                  <a:pt x="3438058" y="387858"/>
                  <a:pt x="3439518" y="387286"/>
                </a:cubicBezTo>
                <a:cubicBezTo>
                  <a:pt x="3440915" y="386715"/>
                  <a:pt x="3442185" y="385699"/>
                  <a:pt x="3443137" y="384366"/>
                </a:cubicBezTo>
                <a:cubicBezTo>
                  <a:pt x="3443899" y="383096"/>
                  <a:pt x="3444408" y="381572"/>
                  <a:pt x="3444408" y="379984"/>
                </a:cubicBezTo>
                <a:cubicBezTo>
                  <a:pt x="3444408" y="378968"/>
                  <a:pt x="3444281" y="377952"/>
                  <a:pt x="3443773" y="377000"/>
                </a:cubicBezTo>
                <a:cubicBezTo>
                  <a:pt x="3443455" y="376047"/>
                  <a:pt x="3442820" y="375158"/>
                  <a:pt x="3442058" y="374460"/>
                </a:cubicBezTo>
                <a:close/>
                <a:moveTo>
                  <a:pt x="3543531" y="1671066"/>
                </a:moveTo>
                <a:cubicBezTo>
                  <a:pt x="3541944" y="1671066"/>
                  <a:pt x="3540420" y="1671511"/>
                  <a:pt x="3539149" y="1672399"/>
                </a:cubicBezTo>
                <a:cubicBezTo>
                  <a:pt x="3537880" y="1673289"/>
                  <a:pt x="3536800" y="1674495"/>
                  <a:pt x="3536356" y="1675956"/>
                </a:cubicBezTo>
                <a:cubicBezTo>
                  <a:pt x="3535721" y="1677416"/>
                  <a:pt x="3535594" y="1679004"/>
                  <a:pt x="3535911" y="1680527"/>
                </a:cubicBezTo>
                <a:cubicBezTo>
                  <a:pt x="3536229" y="1682052"/>
                  <a:pt x="3536990" y="1683449"/>
                  <a:pt x="3538134" y="1684528"/>
                </a:cubicBezTo>
                <a:cubicBezTo>
                  <a:pt x="3539213" y="1685671"/>
                  <a:pt x="3540673" y="1686370"/>
                  <a:pt x="3542071" y="1686687"/>
                </a:cubicBezTo>
                <a:cubicBezTo>
                  <a:pt x="3543658" y="1687005"/>
                  <a:pt x="3545182" y="1686814"/>
                  <a:pt x="3546643" y="1686243"/>
                </a:cubicBezTo>
                <a:cubicBezTo>
                  <a:pt x="3548230" y="1685671"/>
                  <a:pt x="3549310" y="1684655"/>
                  <a:pt x="3550262" y="1683321"/>
                </a:cubicBezTo>
                <a:cubicBezTo>
                  <a:pt x="3551024" y="1681988"/>
                  <a:pt x="3551532" y="1680527"/>
                  <a:pt x="3551532" y="1678940"/>
                </a:cubicBezTo>
                <a:cubicBezTo>
                  <a:pt x="3551532" y="1676845"/>
                  <a:pt x="3550770" y="1674876"/>
                  <a:pt x="3549310" y="1673352"/>
                </a:cubicBezTo>
                <a:cubicBezTo>
                  <a:pt x="3547722" y="1671892"/>
                  <a:pt x="3545690" y="1671066"/>
                  <a:pt x="3543658" y="1671066"/>
                </a:cubicBezTo>
                <a:close/>
                <a:moveTo>
                  <a:pt x="3543531" y="1114362"/>
                </a:moveTo>
                <a:cubicBezTo>
                  <a:pt x="3541944" y="1114362"/>
                  <a:pt x="3540420" y="1114806"/>
                  <a:pt x="3539149" y="1115695"/>
                </a:cubicBezTo>
                <a:cubicBezTo>
                  <a:pt x="3537880" y="1116584"/>
                  <a:pt x="3536800" y="1117791"/>
                  <a:pt x="3536356" y="1119251"/>
                </a:cubicBezTo>
                <a:cubicBezTo>
                  <a:pt x="3535721" y="1120712"/>
                  <a:pt x="3535594" y="1122299"/>
                  <a:pt x="3535911" y="1123823"/>
                </a:cubicBezTo>
                <a:cubicBezTo>
                  <a:pt x="3536229" y="1125347"/>
                  <a:pt x="3536990" y="1126744"/>
                  <a:pt x="3538134" y="1127824"/>
                </a:cubicBezTo>
                <a:cubicBezTo>
                  <a:pt x="3539213" y="1128967"/>
                  <a:pt x="3540673" y="1129665"/>
                  <a:pt x="3542071" y="1129983"/>
                </a:cubicBezTo>
                <a:cubicBezTo>
                  <a:pt x="3543658" y="1130300"/>
                  <a:pt x="3545182" y="1130110"/>
                  <a:pt x="3546643" y="1129538"/>
                </a:cubicBezTo>
                <a:cubicBezTo>
                  <a:pt x="3548230" y="1128967"/>
                  <a:pt x="3549310" y="1127951"/>
                  <a:pt x="3550262" y="1126617"/>
                </a:cubicBezTo>
                <a:cubicBezTo>
                  <a:pt x="3551024" y="1125347"/>
                  <a:pt x="3551532" y="1123823"/>
                  <a:pt x="3551532" y="1122236"/>
                </a:cubicBezTo>
                <a:cubicBezTo>
                  <a:pt x="3551532" y="1120140"/>
                  <a:pt x="3550770" y="1118108"/>
                  <a:pt x="3549310" y="1116648"/>
                </a:cubicBezTo>
                <a:cubicBezTo>
                  <a:pt x="3547722" y="1115187"/>
                  <a:pt x="3545690" y="1114362"/>
                  <a:pt x="3543658" y="1114362"/>
                </a:cubicBezTo>
                <a:close/>
                <a:moveTo>
                  <a:pt x="3549183" y="931101"/>
                </a:moveTo>
                <a:cubicBezTo>
                  <a:pt x="3548421" y="930402"/>
                  <a:pt x="3547468" y="929831"/>
                  <a:pt x="3546515" y="929386"/>
                </a:cubicBezTo>
                <a:cubicBezTo>
                  <a:pt x="3545563" y="929005"/>
                  <a:pt x="3544610" y="928815"/>
                  <a:pt x="3543531" y="928815"/>
                </a:cubicBezTo>
                <a:cubicBezTo>
                  <a:pt x="3541944" y="928815"/>
                  <a:pt x="3540420" y="929259"/>
                  <a:pt x="3539149" y="930148"/>
                </a:cubicBezTo>
                <a:cubicBezTo>
                  <a:pt x="3537880" y="931037"/>
                  <a:pt x="3536800" y="932244"/>
                  <a:pt x="3536356" y="933704"/>
                </a:cubicBezTo>
                <a:cubicBezTo>
                  <a:pt x="3535721" y="935165"/>
                  <a:pt x="3535594" y="936752"/>
                  <a:pt x="3535911" y="938276"/>
                </a:cubicBezTo>
                <a:cubicBezTo>
                  <a:pt x="3536229" y="939800"/>
                  <a:pt x="3536990" y="941197"/>
                  <a:pt x="3538134" y="942277"/>
                </a:cubicBezTo>
                <a:cubicBezTo>
                  <a:pt x="3539213" y="943420"/>
                  <a:pt x="3540673" y="944118"/>
                  <a:pt x="3542071" y="944436"/>
                </a:cubicBezTo>
                <a:cubicBezTo>
                  <a:pt x="3543658" y="944753"/>
                  <a:pt x="3545182" y="944563"/>
                  <a:pt x="3546643" y="943991"/>
                </a:cubicBezTo>
                <a:cubicBezTo>
                  <a:pt x="3548230" y="943420"/>
                  <a:pt x="3549310" y="942404"/>
                  <a:pt x="3550262" y="941070"/>
                </a:cubicBezTo>
                <a:cubicBezTo>
                  <a:pt x="3551024" y="939800"/>
                  <a:pt x="3551532" y="938276"/>
                  <a:pt x="3551532" y="936689"/>
                </a:cubicBezTo>
                <a:cubicBezTo>
                  <a:pt x="3551532" y="935673"/>
                  <a:pt x="3551405" y="934656"/>
                  <a:pt x="3551087" y="933704"/>
                </a:cubicBezTo>
                <a:cubicBezTo>
                  <a:pt x="3550643" y="932752"/>
                  <a:pt x="3550008" y="931863"/>
                  <a:pt x="3549373" y="931164"/>
                </a:cubicBezTo>
                <a:close/>
                <a:moveTo>
                  <a:pt x="3549183" y="374333"/>
                </a:moveTo>
                <a:cubicBezTo>
                  <a:pt x="3548421" y="373634"/>
                  <a:pt x="3547468" y="373063"/>
                  <a:pt x="3546515" y="372618"/>
                </a:cubicBezTo>
                <a:cubicBezTo>
                  <a:pt x="3545563" y="372237"/>
                  <a:pt x="3544610" y="372047"/>
                  <a:pt x="3543531" y="372047"/>
                </a:cubicBezTo>
                <a:cubicBezTo>
                  <a:pt x="3541944" y="372047"/>
                  <a:pt x="3540420" y="372491"/>
                  <a:pt x="3539149" y="373380"/>
                </a:cubicBezTo>
                <a:cubicBezTo>
                  <a:pt x="3537880" y="374269"/>
                  <a:pt x="3536800" y="375475"/>
                  <a:pt x="3536356" y="376936"/>
                </a:cubicBezTo>
                <a:cubicBezTo>
                  <a:pt x="3535721" y="378333"/>
                  <a:pt x="3535594" y="379921"/>
                  <a:pt x="3535911" y="381508"/>
                </a:cubicBezTo>
                <a:cubicBezTo>
                  <a:pt x="3536229" y="383032"/>
                  <a:pt x="3536990" y="384429"/>
                  <a:pt x="3538134" y="385572"/>
                </a:cubicBezTo>
                <a:cubicBezTo>
                  <a:pt x="3539213" y="386652"/>
                  <a:pt x="3540673" y="387414"/>
                  <a:pt x="3542071" y="387731"/>
                </a:cubicBezTo>
                <a:cubicBezTo>
                  <a:pt x="3543658" y="388049"/>
                  <a:pt x="3545182" y="387858"/>
                  <a:pt x="3546643" y="387286"/>
                </a:cubicBezTo>
                <a:cubicBezTo>
                  <a:pt x="3548230" y="386715"/>
                  <a:pt x="3549310" y="385699"/>
                  <a:pt x="3550262" y="384366"/>
                </a:cubicBezTo>
                <a:cubicBezTo>
                  <a:pt x="3551024" y="383096"/>
                  <a:pt x="3551532" y="381572"/>
                  <a:pt x="3551532" y="379984"/>
                </a:cubicBezTo>
                <a:cubicBezTo>
                  <a:pt x="3551532" y="378968"/>
                  <a:pt x="3551405" y="377952"/>
                  <a:pt x="3551087" y="377000"/>
                </a:cubicBezTo>
                <a:cubicBezTo>
                  <a:pt x="3550643" y="376047"/>
                  <a:pt x="3550008" y="375158"/>
                  <a:pt x="3549373" y="374460"/>
                </a:cubicBezTo>
                <a:close/>
                <a:moveTo>
                  <a:pt x="3543531" y="557594"/>
                </a:moveTo>
                <a:cubicBezTo>
                  <a:pt x="3541944" y="557594"/>
                  <a:pt x="3540420" y="558038"/>
                  <a:pt x="3539149" y="558927"/>
                </a:cubicBezTo>
                <a:cubicBezTo>
                  <a:pt x="3537880" y="559816"/>
                  <a:pt x="3536800" y="561023"/>
                  <a:pt x="3536356" y="562483"/>
                </a:cubicBezTo>
                <a:cubicBezTo>
                  <a:pt x="3535721" y="563944"/>
                  <a:pt x="3535594" y="565531"/>
                  <a:pt x="3535911" y="567055"/>
                </a:cubicBezTo>
                <a:cubicBezTo>
                  <a:pt x="3536229" y="568579"/>
                  <a:pt x="3536990" y="569976"/>
                  <a:pt x="3538134" y="571056"/>
                </a:cubicBezTo>
                <a:cubicBezTo>
                  <a:pt x="3539213" y="572199"/>
                  <a:pt x="3540673" y="572897"/>
                  <a:pt x="3542071" y="573215"/>
                </a:cubicBezTo>
                <a:cubicBezTo>
                  <a:pt x="3543658" y="573532"/>
                  <a:pt x="3545182" y="573342"/>
                  <a:pt x="3546643" y="572770"/>
                </a:cubicBezTo>
                <a:cubicBezTo>
                  <a:pt x="3548230" y="572199"/>
                  <a:pt x="3549310" y="571183"/>
                  <a:pt x="3550262" y="569849"/>
                </a:cubicBezTo>
                <a:cubicBezTo>
                  <a:pt x="3551024" y="568579"/>
                  <a:pt x="3551532" y="567055"/>
                  <a:pt x="3551532" y="565468"/>
                </a:cubicBezTo>
                <a:cubicBezTo>
                  <a:pt x="3551532" y="563372"/>
                  <a:pt x="3550770" y="561404"/>
                  <a:pt x="3549310" y="559880"/>
                </a:cubicBezTo>
                <a:cubicBezTo>
                  <a:pt x="3547722" y="558419"/>
                  <a:pt x="3545690" y="557594"/>
                  <a:pt x="3543658" y="557594"/>
                </a:cubicBezTo>
                <a:close/>
                <a:moveTo>
                  <a:pt x="3549183" y="745490"/>
                </a:moveTo>
                <a:cubicBezTo>
                  <a:pt x="3548421" y="744728"/>
                  <a:pt x="3547468" y="744156"/>
                  <a:pt x="3546515" y="743776"/>
                </a:cubicBezTo>
                <a:cubicBezTo>
                  <a:pt x="3545563" y="743395"/>
                  <a:pt x="3544610" y="743204"/>
                  <a:pt x="3543531" y="743204"/>
                </a:cubicBezTo>
                <a:cubicBezTo>
                  <a:pt x="3541944" y="743204"/>
                  <a:pt x="3540420" y="743649"/>
                  <a:pt x="3539149" y="744538"/>
                </a:cubicBezTo>
                <a:cubicBezTo>
                  <a:pt x="3537880" y="745427"/>
                  <a:pt x="3536800" y="746633"/>
                  <a:pt x="3536356" y="748094"/>
                </a:cubicBezTo>
                <a:cubicBezTo>
                  <a:pt x="3535721" y="749554"/>
                  <a:pt x="3535594" y="751142"/>
                  <a:pt x="3535911" y="752666"/>
                </a:cubicBezTo>
                <a:cubicBezTo>
                  <a:pt x="3536229" y="754190"/>
                  <a:pt x="3536990" y="755587"/>
                  <a:pt x="3538134" y="756730"/>
                </a:cubicBezTo>
                <a:cubicBezTo>
                  <a:pt x="3539213" y="757809"/>
                  <a:pt x="3540673" y="758571"/>
                  <a:pt x="3542071" y="758889"/>
                </a:cubicBezTo>
                <a:cubicBezTo>
                  <a:pt x="3543658" y="759206"/>
                  <a:pt x="3545182" y="759016"/>
                  <a:pt x="3546643" y="758444"/>
                </a:cubicBezTo>
                <a:cubicBezTo>
                  <a:pt x="3548230" y="757873"/>
                  <a:pt x="3549310" y="756856"/>
                  <a:pt x="3550262" y="755523"/>
                </a:cubicBezTo>
                <a:cubicBezTo>
                  <a:pt x="3551024" y="754253"/>
                  <a:pt x="3551532" y="752729"/>
                  <a:pt x="3551532" y="751142"/>
                </a:cubicBezTo>
                <a:cubicBezTo>
                  <a:pt x="3551532" y="750062"/>
                  <a:pt x="3551405" y="749046"/>
                  <a:pt x="3551087" y="748094"/>
                </a:cubicBezTo>
                <a:cubicBezTo>
                  <a:pt x="3550643" y="747141"/>
                  <a:pt x="3550008" y="746252"/>
                  <a:pt x="3549373" y="745554"/>
                </a:cubicBezTo>
                <a:close/>
                <a:moveTo>
                  <a:pt x="3489937" y="279210"/>
                </a:moveTo>
                <a:cubicBezTo>
                  <a:pt x="3488349" y="279210"/>
                  <a:pt x="3486952" y="279654"/>
                  <a:pt x="3485556" y="280543"/>
                </a:cubicBezTo>
                <a:cubicBezTo>
                  <a:pt x="3484285" y="281432"/>
                  <a:pt x="3483333" y="282639"/>
                  <a:pt x="3482761" y="284099"/>
                </a:cubicBezTo>
                <a:cubicBezTo>
                  <a:pt x="3482126" y="285560"/>
                  <a:pt x="3481999" y="287147"/>
                  <a:pt x="3482317" y="288671"/>
                </a:cubicBezTo>
                <a:cubicBezTo>
                  <a:pt x="3482635" y="290195"/>
                  <a:pt x="3483397" y="291592"/>
                  <a:pt x="3484539" y="292735"/>
                </a:cubicBezTo>
                <a:cubicBezTo>
                  <a:pt x="3485619" y="293815"/>
                  <a:pt x="3487016" y="294577"/>
                  <a:pt x="3488604" y="294894"/>
                </a:cubicBezTo>
                <a:cubicBezTo>
                  <a:pt x="3490000" y="295212"/>
                  <a:pt x="3491588" y="295021"/>
                  <a:pt x="3493175" y="294450"/>
                </a:cubicBezTo>
                <a:cubicBezTo>
                  <a:pt x="3494573" y="293878"/>
                  <a:pt x="3495843" y="292862"/>
                  <a:pt x="3496605" y="291529"/>
                </a:cubicBezTo>
                <a:cubicBezTo>
                  <a:pt x="3497557" y="290195"/>
                  <a:pt x="3498001" y="288735"/>
                  <a:pt x="3498001" y="287147"/>
                </a:cubicBezTo>
                <a:cubicBezTo>
                  <a:pt x="3498001" y="285052"/>
                  <a:pt x="3497049" y="283083"/>
                  <a:pt x="3495652" y="281559"/>
                </a:cubicBezTo>
                <a:cubicBezTo>
                  <a:pt x="3494255" y="280099"/>
                  <a:pt x="3492223" y="279273"/>
                  <a:pt x="3490000" y="279273"/>
                </a:cubicBezTo>
                <a:close/>
                <a:moveTo>
                  <a:pt x="3382812" y="1392682"/>
                </a:moveTo>
                <a:cubicBezTo>
                  <a:pt x="3381225" y="1392682"/>
                  <a:pt x="3379701" y="1393127"/>
                  <a:pt x="3378431" y="1394016"/>
                </a:cubicBezTo>
                <a:cubicBezTo>
                  <a:pt x="3377161" y="1394905"/>
                  <a:pt x="3376082" y="1396111"/>
                  <a:pt x="3375637" y="1397572"/>
                </a:cubicBezTo>
                <a:cubicBezTo>
                  <a:pt x="3375002" y="1399032"/>
                  <a:pt x="3374875" y="1400620"/>
                  <a:pt x="3375193" y="1402144"/>
                </a:cubicBezTo>
                <a:cubicBezTo>
                  <a:pt x="3375510" y="1403668"/>
                  <a:pt x="3376272" y="1405065"/>
                  <a:pt x="3377415" y="1406208"/>
                </a:cubicBezTo>
                <a:cubicBezTo>
                  <a:pt x="3378495" y="1407287"/>
                  <a:pt x="3379955" y="1408049"/>
                  <a:pt x="3381352" y="1408367"/>
                </a:cubicBezTo>
                <a:cubicBezTo>
                  <a:pt x="3382939" y="1408684"/>
                  <a:pt x="3384463" y="1408494"/>
                  <a:pt x="3385924" y="1407922"/>
                </a:cubicBezTo>
                <a:cubicBezTo>
                  <a:pt x="3387511" y="1407351"/>
                  <a:pt x="3388591" y="1406335"/>
                  <a:pt x="3389544" y="1405001"/>
                </a:cubicBezTo>
                <a:cubicBezTo>
                  <a:pt x="3390306" y="1403731"/>
                  <a:pt x="3390813" y="1402207"/>
                  <a:pt x="3390813" y="1400620"/>
                </a:cubicBezTo>
                <a:cubicBezTo>
                  <a:pt x="3390813" y="1398524"/>
                  <a:pt x="3390051" y="1396556"/>
                  <a:pt x="3388591" y="1395032"/>
                </a:cubicBezTo>
                <a:cubicBezTo>
                  <a:pt x="3387004" y="1393571"/>
                  <a:pt x="3384972" y="1392682"/>
                  <a:pt x="3382939" y="1392682"/>
                </a:cubicBezTo>
                <a:close/>
                <a:moveTo>
                  <a:pt x="3334807" y="188722"/>
                </a:moveTo>
                <a:cubicBezTo>
                  <a:pt x="3334045" y="187960"/>
                  <a:pt x="3333219" y="187389"/>
                  <a:pt x="3332330" y="187008"/>
                </a:cubicBezTo>
                <a:cubicBezTo>
                  <a:pt x="3331377" y="186626"/>
                  <a:pt x="3330298" y="186436"/>
                  <a:pt x="3329219" y="186436"/>
                </a:cubicBezTo>
                <a:cubicBezTo>
                  <a:pt x="3327631" y="186436"/>
                  <a:pt x="3326234" y="186881"/>
                  <a:pt x="3324837" y="187769"/>
                </a:cubicBezTo>
                <a:cubicBezTo>
                  <a:pt x="3323567" y="188658"/>
                  <a:pt x="3322614" y="189865"/>
                  <a:pt x="3322043" y="191326"/>
                </a:cubicBezTo>
                <a:cubicBezTo>
                  <a:pt x="3321408" y="192786"/>
                  <a:pt x="3321281" y="194374"/>
                  <a:pt x="3321598" y="195898"/>
                </a:cubicBezTo>
                <a:cubicBezTo>
                  <a:pt x="3321916" y="197422"/>
                  <a:pt x="3322678" y="198819"/>
                  <a:pt x="3323821" y="199898"/>
                </a:cubicBezTo>
                <a:cubicBezTo>
                  <a:pt x="3324964" y="200978"/>
                  <a:pt x="3326298" y="201740"/>
                  <a:pt x="3327885" y="202057"/>
                </a:cubicBezTo>
                <a:cubicBezTo>
                  <a:pt x="3329282" y="202375"/>
                  <a:pt x="3330870" y="202184"/>
                  <a:pt x="3332457" y="201613"/>
                </a:cubicBezTo>
                <a:cubicBezTo>
                  <a:pt x="3333854" y="201041"/>
                  <a:pt x="3335124" y="200025"/>
                  <a:pt x="3335886" y="198692"/>
                </a:cubicBezTo>
                <a:cubicBezTo>
                  <a:pt x="3336838" y="197358"/>
                  <a:pt x="3337283" y="195898"/>
                  <a:pt x="3337283" y="194310"/>
                </a:cubicBezTo>
                <a:cubicBezTo>
                  <a:pt x="3337283" y="193294"/>
                  <a:pt x="3336965" y="192215"/>
                  <a:pt x="3336648" y="191262"/>
                </a:cubicBezTo>
                <a:cubicBezTo>
                  <a:pt x="3336204" y="190310"/>
                  <a:pt x="3335696" y="189421"/>
                  <a:pt x="3334934" y="188722"/>
                </a:cubicBezTo>
                <a:close/>
                <a:moveTo>
                  <a:pt x="3388464" y="2137283"/>
                </a:moveTo>
                <a:cubicBezTo>
                  <a:pt x="3387702" y="2136521"/>
                  <a:pt x="3386749" y="2135950"/>
                  <a:pt x="3385797" y="2135569"/>
                </a:cubicBezTo>
                <a:cubicBezTo>
                  <a:pt x="3384845" y="2135188"/>
                  <a:pt x="3383892" y="2134997"/>
                  <a:pt x="3382812" y="2134997"/>
                </a:cubicBezTo>
                <a:cubicBezTo>
                  <a:pt x="3381225" y="2134997"/>
                  <a:pt x="3379701" y="2135442"/>
                  <a:pt x="3378431" y="2136331"/>
                </a:cubicBezTo>
                <a:cubicBezTo>
                  <a:pt x="3377161" y="2137220"/>
                  <a:pt x="3376082" y="2138426"/>
                  <a:pt x="3375637" y="2139887"/>
                </a:cubicBezTo>
                <a:cubicBezTo>
                  <a:pt x="3375002" y="2141347"/>
                  <a:pt x="3374875" y="2142935"/>
                  <a:pt x="3375193" y="2144459"/>
                </a:cubicBezTo>
                <a:cubicBezTo>
                  <a:pt x="3375510" y="2145983"/>
                  <a:pt x="3376272" y="2147380"/>
                  <a:pt x="3377415" y="2148459"/>
                </a:cubicBezTo>
                <a:cubicBezTo>
                  <a:pt x="3378495" y="2149602"/>
                  <a:pt x="3379955" y="2150301"/>
                  <a:pt x="3381352" y="2150618"/>
                </a:cubicBezTo>
                <a:cubicBezTo>
                  <a:pt x="3382939" y="2150936"/>
                  <a:pt x="3384463" y="2150745"/>
                  <a:pt x="3385924" y="2150174"/>
                </a:cubicBezTo>
                <a:cubicBezTo>
                  <a:pt x="3387511" y="2149602"/>
                  <a:pt x="3388591" y="2148586"/>
                  <a:pt x="3389544" y="2147253"/>
                </a:cubicBezTo>
                <a:cubicBezTo>
                  <a:pt x="3390306" y="2145983"/>
                  <a:pt x="3390813" y="2144459"/>
                  <a:pt x="3390813" y="2142871"/>
                </a:cubicBezTo>
                <a:cubicBezTo>
                  <a:pt x="3390813" y="2141855"/>
                  <a:pt x="3390686" y="2140776"/>
                  <a:pt x="3390369" y="2139823"/>
                </a:cubicBezTo>
                <a:cubicBezTo>
                  <a:pt x="3389924" y="2138871"/>
                  <a:pt x="3389289" y="2137982"/>
                  <a:pt x="3388655" y="2137283"/>
                </a:cubicBezTo>
                <a:close/>
                <a:moveTo>
                  <a:pt x="3334807" y="374269"/>
                </a:moveTo>
                <a:cubicBezTo>
                  <a:pt x="3334045" y="373571"/>
                  <a:pt x="3333219" y="372999"/>
                  <a:pt x="3332330" y="372554"/>
                </a:cubicBezTo>
                <a:cubicBezTo>
                  <a:pt x="3331377" y="372174"/>
                  <a:pt x="3330298" y="371983"/>
                  <a:pt x="3329219" y="371983"/>
                </a:cubicBezTo>
                <a:cubicBezTo>
                  <a:pt x="3327631" y="371983"/>
                  <a:pt x="3326234" y="372428"/>
                  <a:pt x="3324837" y="373317"/>
                </a:cubicBezTo>
                <a:cubicBezTo>
                  <a:pt x="3323567" y="374206"/>
                  <a:pt x="3322614" y="375412"/>
                  <a:pt x="3322043" y="376872"/>
                </a:cubicBezTo>
                <a:cubicBezTo>
                  <a:pt x="3321408" y="378270"/>
                  <a:pt x="3321281" y="379857"/>
                  <a:pt x="3321598" y="381445"/>
                </a:cubicBezTo>
                <a:cubicBezTo>
                  <a:pt x="3321916" y="382968"/>
                  <a:pt x="3322678" y="384366"/>
                  <a:pt x="3323821" y="385509"/>
                </a:cubicBezTo>
                <a:cubicBezTo>
                  <a:pt x="3324900" y="386588"/>
                  <a:pt x="3326298" y="387350"/>
                  <a:pt x="3327885" y="387668"/>
                </a:cubicBezTo>
                <a:cubicBezTo>
                  <a:pt x="3329282" y="387985"/>
                  <a:pt x="3330870" y="387795"/>
                  <a:pt x="3332457" y="387223"/>
                </a:cubicBezTo>
                <a:cubicBezTo>
                  <a:pt x="3333854" y="386652"/>
                  <a:pt x="3335124" y="385636"/>
                  <a:pt x="3335886" y="384302"/>
                </a:cubicBezTo>
                <a:cubicBezTo>
                  <a:pt x="3336838" y="383032"/>
                  <a:pt x="3337283" y="381508"/>
                  <a:pt x="3337283" y="379921"/>
                </a:cubicBezTo>
                <a:cubicBezTo>
                  <a:pt x="3337283" y="378904"/>
                  <a:pt x="3336965" y="377889"/>
                  <a:pt x="3336648" y="376936"/>
                </a:cubicBezTo>
                <a:cubicBezTo>
                  <a:pt x="3336204" y="375984"/>
                  <a:pt x="3335696" y="375095"/>
                  <a:pt x="3334934" y="374396"/>
                </a:cubicBezTo>
                <a:close/>
                <a:moveTo>
                  <a:pt x="3388464" y="1766126"/>
                </a:moveTo>
                <a:cubicBezTo>
                  <a:pt x="3387702" y="1765364"/>
                  <a:pt x="3386749" y="1764792"/>
                  <a:pt x="3385797" y="1764411"/>
                </a:cubicBezTo>
                <a:cubicBezTo>
                  <a:pt x="3384845" y="1764030"/>
                  <a:pt x="3383892" y="1763776"/>
                  <a:pt x="3382812" y="1763776"/>
                </a:cubicBezTo>
                <a:cubicBezTo>
                  <a:pt x="3381225" y="1763776"/>
                  <a:pt x="3379701" y="1764221"/>
                  <a:pt x="3378431" y="1765110"/>
                </a:cubicBezTo>
                <a:cubicBezTo>
                  <a:pt x="3377161" y="1765999"/>
                  <a:pt x="3376082" y="1767205"/>
                  <a:pt x="3375637" y="1768666"/>
                </a:cubicBezTo>
                <a:cubicBezTo>
                  <a:pt x="3375002" y="1770126"/>
                  <a:pt x="3374875" y="1771714"/>
                  <a:pt x="3375193" y="1773238"/>
                </a:cubicBezTo>
                <a:cubicBezTo>
                  <a:pt x="3375510" y="1774762"/>
                  <a:pt x="3376272" y="1776159"/>
                  <a:pt x="3377415" y="1777302"/>
                </a:cubicBezTo>
                <a:cubicBezTo>
                  <a:pt x="3378495" y="1778381"/>
                  <a:pt x="3379955" y="1779143"/>
                  <a:pt x="3381352" y="1779461"/>
                </a:cubicBezTo>
                <a:cubicBezTo>
                  <a:pt x="3382939" y="1779778"/>
                  <a:pt x="3384463" y="1779588"/>
                  <a:pt x="3385924" y="1779016"/>
                </a:cubicBezTo>
                <a:cubicBezTo>
                  <a:pt x="3387511" y="1778445"/>
                  <a:pt x="3388591" y="1777429"/>
                  <a:pt x="3389544" y="1776095"/>
                </a:cubicBezTo>
                <a:cubicBezTo>
                  <a:pt x="3390306" y="1774762"/>
                  <a:pt x="3390813" y="1773301"/>
                  <a:pt x="3390813" y="1771714"/>
                </a:cubicBezTo>
                <a:cubicBezTo>
                  <a:pt x="3390813" y="1770698"/>
                  <a:pt x="3390686" y="1769682"/>
                  <a:pt x="3390369" y="1768729"/>
                </a:cubicBezTo>
                <a:cubicBezTo>
                  <a:pt x="3389924" y="1767777"/>
                  <a:pt x="3389289" y="1766888"/>
                  <a:pt x="3388655" y="1766189"/>
                </a:cubicBezTo>
                <a:close/>
                <a:moveTo>
                  <a:pt x="3382812" y="1949387"/>
                </a:moveTo>
                <a:cubicBezTo>
                  <a:pt x="3381225" y="1949387"/>
                  <a:pt x="3379701" y="1949831"/>
                  <a:pt x="3378431" y="1950720"/>
                </a:cubicBezTo>
                <a:cubicBezTo>
                  <a:pt x="3377161" y="1951609"/>
                  <a:pt x="3376082" y="1952816"/>
                  <a:pt x="3375637" y="1954276"/>
                </a:cubicBezTo>
                <a:cubicBezTo>
                  <a:pt x="3375002" y="1955737"/>
                  <a:pt x="3374875" y="1957324"/>
                  <a:pt x="3375193" y="1958848"/>
                </a:cubicBezTo>
                <a:cubicBezTo>
                  <a:pt x="3375510" y="1960372"/>
                  <a:pt x="3376272" y="1961769"/>
                  <a:pt x="3377415" y="1962849"/>
                </a:cubicBezTo>
                <a:cubicBezTo>
                  <a:pt x="3378495" y="1963992"/>
                  <a:pt x="3379955" y="1964690"/>
                  <a:pt x="3381352" y="1965008"/>
                </a:cubicBezTo>
                <a:cubicBezTo>
                  <a:pt x="3382939" y="1965325"/>
                  <a:pt x="3384463" y="1965135"/>
                  <a:pt x="3385924" y="1964563"/>
                </a:cubicBezTo>
                <a:cubicBezTo>
                  <a:pt x="3387511" y="1963992"/>
                  <a:pt x="3388591" y="1962976"/>
                  <a:pt x="3389544" y="1961642"/>
                </a:cubicBezTo>
                <a:cubicBezTo>
                  <a:pt x="3390306" y="1960372"/>
                  <a:pt x="3390813" y="1958848"/>
                  <a:pt x="3390813" y="1957261"/>
                </a:cubicBezTo>
                <a:cubicBezTo>
                  <a:pt x="3390813" y="1955165"/>
                  <a:pt x="3390051" y="1953196"/>
                  <a:pt x="3388591" y="1951673"/>
                </a:cubicBezTo>
                <a:cubicBezTo>
                  <a:pt x="3387004" y="1950212"/>
                  <a:pt x="3384972" y="1949387"/>
                  <a:pt x="3382939" y="1949387"/>
                </a:cubicBezTo>
                <a:close/>
                <a:moveTo>
                  <a:pt x="3382812" y="1578229"/>
                </a:moveTo>
                <a:cubicBezTo>
                  <a:pt x="3381225" y="1578229"/>
                  <a:pt x="3379701" y="1578674"/>
                  <a:pt x="3378431" y="1579563"/>
                </a:cubicBezTo>
                <a:cubicBezTo>
                  <a:pt x="3377161" y="1580452"/>
                  <a:pt x="3376082" y="1581658"/>
                  <a:pt x="3375637" y="1583118"/>
                </a:cubicBezTo>
                <a:cubicBezTo>
                  <a:pt x="3375002" y="1584579"/>
                  <a:pt x="3374875" y="1586167"/>
                  <a:pt x="3375193" y="1587691"/>
                </a:cubicBezTo>
                <a:cubicBezTo>
                  <a:pt x="3375510" y="1589215"/>
                  <a:pt x="3376272" y="1590612"/>
                  <a:pt x="3377415" y="1591691"/>
                </a:cubicBezTo>
                <a:cubicBezTo>
                  <a:pt x="3378495" y="1592834"/>
                  <a:pt x="3379955" y="1593533"/>
                  <a:pt x="3381352" y="1593850"/>
                </a:cubicBezTo>
                <a:cubicBezTo>
                  <a:pt x="3382939" y="1594168"/>
                  <a:pt x="3384463" y="1593977"/>
                  <a:pt x="3385924" y="1593406"/>
                </a:cubicBezTo>
                <a:cubicBezTo>
                  <a:pt x="3387511" y="1592834"/>
                  <a:pt x="3388591" y="1591818"/>
                  <a:pt x="3389544" y="1590485"/>
                </a:cubicBezTo>
                <a:cubicBezTo>
                  <a:pt x="3390306" y="1589215"/>
                  <a:pt x="3390813" y="1587691"/>
                  <a:pt x="3390813" y="1586103"/>
                </a:cubicBezTo>
                <a:cubicBezTo>
                  <a:pt x="3390813" y="1584008"/>
                  <a:pt x="3390051" y="1581976"/>
                  <a:pt x="3388591" y="1580515"/>
                </a:cubicBezTo>
                <a:cubicBezTo>
                  <a:pt x="3387004" y="1579055"/>
                  <a:pt x="3384972" y="1578229"/>
                  <a:pt x="3382939" y="1578229"/>
                </a:cubicBezTo>
                <a:close/>
                <a:moveTo>
                  <a:pt x="3329219" y="557530"/>
                </a:moveTo>
                <a:cubicBezTo>
                  <a:pt x="3327631" y="557530"/>
                  <a:pt x="3326234" y="557975"/>
                  <a:pt x="3324837" y="558864"/>
                </a:cubicBezTo>
                <a:cubicBezTo>
                  <a:pt x="3323567" y="559753"/>
                  <a:pt x="3322614" y="560959"/>
                  <a:pt x="3322043" y="562420"/>
                </a:cubicBezTo>
                <a:cubicBezTo>
                  <a:pt x="3321408" y="563880"/>
                  <a:pt x="3321281" y="565468"/>
                  <a:pt x="3321598" y="566992"/>
                </a:cubicBezTo>
                <a:cubicBezTo>
                  <a:pt x="3321916" y="568516"/>
                  <a:pt x="3322678" y="569913"/>
                  <a:pt x="3323821" y="571056"/>
                </a:cubicBezTo>
                <a:cubicBezTo>
                  <a:pt x="3324900" y="572135"/>
                  <a:pt x="3326298" y="572897"/>
                  <a:pt x="3327885" y="573215"/>
                </a:cubicBezTo>
                <a:cubicBezTo>
                  <a:pt x="3329282" y="573532"/>
                  <a:pt x="3330870" y="573342"/>
                  <a:pt x="3332457" y="572770"/>
                </a:cubicBezTo>
                <a:cubicBezTo>
                  <a:pt x="3333854" y="572199"/>
                  <a:pt x="3335124" y="571183"/>
                  <a:pt x="3335886" y="569849"/>
                </a:cubicBezTo>
                <a:cubicBezTo>
                  <a:pt x="3336838" y="568579"/>
                  <a:pt x="3337283" y="567055"/>
                  <a:pt x="3337283" y="565468"/>
                </a:cubicBezTo>
                <a:cubicBezTo>
                  <a:pt x="3337283" y="563372"/>
                  <a:pt x="3336331" y="561404"/>
                  <a:pt x="3334934" y="559880"/>
                </a:cubicBezTo>
                <a:cubicBezTo>
                  <a:pt x="3333536" y="558419"/>
                  <a:pt x="3331505" y="557594"/>
                  <a:pt x="3329282" y="557594"/>
                </a:cubicBezTo>
                <a:close/>
                <a:moveTo>
                  <a:pt x="3329219" y="762"/>
                </a:moveTo>
                <a:cubicBezTo>
                  <a:pt x="3327631" y="762"/>
                  <a:pt x="3326234" y="1206"/>
                  <a:pt x="3324837" y="2095"/>
                </a:cubicBezTo>
                <a:cubicBezTo>
                  <a:pt x="3323567" y="2985"/>
                  <a:pt x="3322614" y="4191"/>
                  <a:pt x="3322043" y="5652"/>
                </a:cubicBezTo>
                <a:cubicBezTo>
                  <a:pt x="3321408" y="7048"/>
                  <a:pt x="3321281" y="8699"/>
                  <a:pt x="3321598" y="10223"/>
                </a:cubicBezTo>
                <a:cubicBezTo>
                  <a:pt x="3321916" y="11748"/>
                  <a:pt x="3322678" y="13144"/>
                  <a:pt x="3323821" y="14288"/>
                </a:cubicBezTo>
                <a:cubicBezTo>
                  <a:pt x="3324900" y="15367"/>
                  <a:pt x="3326298" y="16129"/>
                  <a:pt x="3327885" y="16446"/>
                </a:cubicBezTo>
                <a:cubicBezTo>
                  <a:pt x="3329282" y="16764"/>
                  <a:pt x="3330870" y="16573"/>
                  <a:pt x="3332457" y="16002"/>
                </a:cubicBezTo>
                <a:cubicBezTo>
                  <a:pt x="3333854" y="15431"/>
                  <a:pt x="3335124" y="14414"/>
                  <a:pt x="3335886" y="13081"/>
                </a:cubicBezTo>
                <a:cubicBezTo>
                  <a:pt x="3336838" y="11811"/>
                  <a:pt x="3337283" y="10287"/>
                  <a:pt x="3337283" y="8699"/>
                </a:cubicBezTo>
                <a:cubicBezTo>
                  <a:pt x="3337283" y="6604"/>
                  <a:pt x="3336331" y="4635"/>
                  <a:pt x="3334934" y="3111"/>
                </a:cubicBezTo>
                <a:cubicBezTo>
                  <a:pt x="3333536" y="1651"/>
                  <a:pt x="3331505" y="826"/>
                  <a:pt x="3329282" y="826"/>
                </a:cubicBezTo>
                <a:close/>
                <a:moveTo>
                  <a:pt x="3329219" y="1671002"/>
                </a:moveTo>
                <a:cubicBezTo>
                  <a:pt x="3327631" y="1671002"/>
                  <a:pt x="3326234" y="1671447"/>
                  <a:pt x="3324837" y="1672336"/>
                </a:cubicBezTo>
                <a:cubicBezTo>
                  <a:pt x="3323567" y="1673225"/>
                  <a:pt x="3322614" y="1674432"/>
                  <a:pt x="3322043" y="1675892"/>
                </a:cubicBezTo>
                <a:cubicBezTo>
                  <a:pt x="3321408" y="1677352"/>
                  <a:pt x="3321281" y="1678940"/>
                  <a:pt x="3321598" y="1680464"/>
                </a:cubicBezTo>
                <a:cubicBezTo>
                  <a:pt x="3321916" y="1681988"/>
                  <a:pt x="3322678" y="1683385"/>
                  <a:pt x="3323821" y="1684465"/>
                </a:cubicBezTo>
                <a:cubicBezTo>
                  <a:pt x="3324900" y="1685608"/>
                  <a:pt x="3326298" y="1686306"/>
                  <a:pt x="3327885" y="1686624"/>
                </a:cubicBezTo>
                <a:cubicBezTo>
                  <a:pt x="3329282" y="1686941"/>
                  <a:pt x="3330870" y="1686751"/>
                  <a:pt x="3332457" y="1686179"/>
                </a:cubicBezTo>
                <a:cubicBezTo>
                  <a:pt x="3333854" y="1685608"/>
                  <a:pt x="3335124" y="1684592"/>
                  <a:pt x="3335886" y="1683258"/>
                </a:cubicBezTo>
                <a:cubicBezTo>
                  <a:pt x="3336838" y="1681924"/>
                  <a:pt x="3337283" y="1680464"/>
                  <a:pt x="3337283" y="1678877"/>
                </a:cubicBezTo>
                <a:cubicBezTo>
                  <a:pt x="3337283" y="1676781"/>
                  <a:pt x="3336331" y="1674813"/>
                  <a:pt x="3334934" y="1673289"/>
                </a:cubicBezTo>
                <a:cubicBezTo>
                  <a:pt x="3333536" y="1671828"/>
                  <a:pt x="3331505" y="1671002"/>
                  <a:pt x="3329282" y="1671002"/>
                </a:cubicBezTo>
                <a:close/>
                <a:moveTo>
                  <a:pt x="3334870" y="2044446"/>
                </a:moveTo>
                <a:cubicBezTo>
                  <a:pt x="3334108" y="2043684"/>
                  <a:pt x="3333283" y="2043113"/>
                  <a:pt x="3332394" y="2042732"/>
                </a:cubicBezTo>
                <a:cubicBezTo>
                  <a:pt x="3331441" y="2042351"/>
                  <a:pt x="3330361" y="2042160"/>
                  <a:pt x="3329282" y="2042160"/>
                </a:cubicBezTo>
                <a:cubicBezTo>
                  <a:pt x="3327695" y="2042160"/>
                  <a:pt x="3326298" y="2042605"/>
                  <a:pt x="3324900" y="2043493"/>
                </a:cubicBezTo>
                <a:cubicBezTo>
                  <a:pt x="3323631" y="2044383"/>
                  <a:pt x="3322678" y="2045589"/>
                  <a:pt x="3322107" y="2047049"/>
                </a:cubicBezTo>
                <a:cubicBezTo>
                  <a:pt x="3321472" y="2048510"/>
                  <a:pt x="3321345" y="2050098"/>
                  <a:pt x="3321662" y="2051621"/>
                </a:cubicBezTo>
                <a:cubicBezTo>
                  <a:pt x="3321980" y="2053146"/>
                  <a:pt x="3322742" y="2054543"/>
                  <a:pt x="3323885" y="2055622"/>
                </a:cubicBezTo>
                <a:cubicBezTo>
                  <a:pt x="3324964" y="2056765"/>
                  <a:pt x="3326361" y="2057464"/>
                  <a:pt x="3327948" y="2057781"/>
                </a:cubicBezTo>
                <a:cubicBezTo>
                  <a:pt x="3329346" y="2058099"/>
                  <a:pt x="3330933" y="2057908"/>
                  <a:pt x="3332521" y="2057337"/>
                </a:cubicBezTo>
                <a:cubicBezTo>
                  <a:pt x="3333918" y="2056765"/>
                  <a:pt x="3335187" y="2055749"/>
                  <a:pt x="3335949" y="2054416"/>
                </a:cubicBezTo>
                <a:cubicBezTo>
                  <a:pt x="3336902" y="2053146"/>
                  <a:pt x="3337347" y="2051621"/>
                  <a:pt x="3337347" y="2050034"/>
                </a:cubicBezTo>
                <a:cubicBezTo>
                  <a:pt x="3337347" y="2049018"/>
                  <a:pt x="3337029" y="2047939"/>
                  <a:pt x="3336711" y="2046986"/>
                </a:cubicBezTo>
                <a:cubicBezTo>
                  <a:pt x="3336267" y="2046034"/>
                  <a:pt x="3335759" y="2045145"/>
                  <a:pt x="3334997" y="2044446"/>
                </a:cubicBezTo>
                <a:close/>
                <a:moveTo>
                  <a:pt x="3334870" y="745427"/>
                </a:moveTo>
                <a:cubicBezTo>
                  <a:pt x="3334108" y="744665"/>
                  <a:pt x="3333283" y="744093"/>
                  <a:pt x="3332394" y="743712"/>
                </a:cubicBezTo>
                <a:cubicBezTo>
                  <a:pt x="3331441" y="743331"/>
                  <a:pt x="3330361" y="743141"/>
                  <a:pt x="3329282" y="743141"/>
                </a:cubicBezTo>
                <a:cubicBezTo>
                  <a:pt x="3327695" y="743141"/>
                  <a:pt x="3326298" y="743585"/>
                  <a:pt x="3324900" y="744474"/>
                </a:cubicBezTo>
                <a:cubicBezTo>
                  <a:pt x="3323631" y="745363"/>
                  <a:pt x="3322678" y="746570"/>
                  <a:pt x="3322107" y="748030"/>
                </a:cubicBezTo>
                <a:cubicBezTo>
                  <a:pt x="3321472" y="749491"/>
                  <a:pt x="3321345" y="751078"/>
                  <a:pt x="3321662" y="752602"/>
                </a:cubicBezTo>
                <a:cubicBezTo>
                  <a:pt x="3321980" y="754126"/>
                  <a:pt x="3322742" y="755523"/>
                  <a:pt x="3323885" y="756666"/>
                </a:cubicBezTo>
                <a:cubicBezTo>
                  <a:pt x="3324964" y="757745"/>
                  <a:pt x="3326361" y="758508"/>
                  <a:pt x="3327948" y="758825"/>
                </a:cubicBezTo>
                <a:cubicBezTo>
                  <a:pt x="3329346" y="759142"/>
                  <a:pt x="3330933" y="758952"/>
                  <a:pt x="3332521" y="758381"/>
                </a:cubicBezTo>
                <a:cubicBezTo>
                  <a:pt x="3333918" y="757809"/>
                  <a:pt x="3335187" y="756793"/>
                  <a:pt x="3335949" y="755459"/>
                </a:cubicBezTo>
                <a:cubicBezTo>
                  <a:pt x="3336902" y="754190"/>
                  <a:pt x="3337347" y="752666"/>
                  <a:pt x="3337347" y="751078"/>
                </a:cubicBezTo>
                <a:cubicBezTo>
                  <a:pt x="3337347" y="749999"/>
                  <a:pt x="3337029" y="748983"/>
                  <a:pt x="3336711" y="748030"/>
                </a:cubicBezTo>
                <a:cubicBezTo>
                  <a:pt x="3336267" y="747078"/>
                  <a:pt x="3335759" y="746189"/>
                  <a:pt x="3334997" y="745490"/>
                </a:cubicBezTo>
                <a:close/>
                <a:moveTo>
                  <a:pt x="3329219" y="1856549"/>
                </a:moveTo>
                <a:cubicBezTo>
                  <a:pt x="3327631" y="1856549"/>
                  <a:pt x="3326234" y="1856994"/>
                  <a:pt x="3324837" y="1857883"/>
                </a:cubicBezTo>
                <a:cubicBezTo>
                  <a:pt x="3323567" y="1858772"/>
                  <a:pt x="3322614" y="1859979"/>
                  <a:pt x="3322043" y="1861439"/>
                </a:cubicBezTo>
                <a:cubicBezTo>
                  <a:pt x="3321408" y="1862899"/>
                  <a:pt x="3321281" y="1864487"/>
                  <a:pt x="3321598" y="1866011"/>
                </a:cubicBezTo>
                <a:cubicBezTo>
                  <a:pt x="3321916" y="1867535"/>
                  <a:pt x="3322678" y="1868932"/>
                  <a:pt x="3323821" y="1870075"/>
                </a:cubicBezTo>
                <a:cubicBezTo>
                  <a:pt x="3324964" y="1871218"/>
                  <a:pt x="3326298" y="1871917"/>
                  <a:pt x="3327885" y="1872234"/>
                </a:cubicBezTo>
                <a:cubicBezTo>
                  <a:pt x="3329282" y="1872552"/>
                  <a:pt x="3330870" y="1872361"/>
                  <a:pt x="3332457" y="1871790"/>
                </a:cubicBezTo>
                <a:cubicBezTo>
                  <a:pt x="3333854" y="1871218"/>
                  <a:pt x="3335124" y="1870202"/>
                  <a:pt x="3335886" y="1868868"/>
                </a:cubicBezTo>
                <a:cubicBezTo>
                  <a:pt x="3336838" y="1867599"/>
                  <a:pt x="3337283" y="1866074"/>
                  <a:pt x="3337283" y="1864487"/>
                </a:cubicBezTo>
                <a:cubicBezTo>
                  <a:pt x="3337283" y="1862392"/>
                  <a:pt x="3336331" y="1860423"/>
                  <a:pt x="3334934" y="1858899"/>
                </a:cubicBezTo>
                <a:cubicBezTo>
                  <a:pt x="3333536" y="1857439"/>
                  <a:pt x="3331505" y="1856549"/>
                  <a:pt x="3329282" y="1856549"/>
                </a:cubicBezTo>
                <a:close/>
                <a:moveTo>
                  <a:pt x="3334870" y="930974"/>
                </a:moveTo>
                <a:cubicBezTo>
                  <a:pt x="3334108" y="930275"/>
                  <a:pt x="3333283" y="929704"/>
                  <a:pt x="3332394" y="929259"/>
                </a:cubicBezTo>
                <a:cubicBezTo>
                  <a:pt x="3331441" y="928878"/>
                  <a:pt x="3330361" y="928688"/>
                  <a:pt x="3329282" y="928688"/>
                </a:cubicBezTo>
                <a:cubicBezTo>
                  <a:pt x="3327695" y="928688"/>
                  <a:pt x="3326298" y="929132"/>
                  <a:pt x="3324900" y="930021"/>
                </a:cubicBezTo>
                <a:cubicBezTo>
                  <a:pt x="3323631" y="930910"/>
                  <a:pt x="3322678" y="932117"/>
                  <a:pt x="3322107" y="933577"/>
                </a:cubicBezTo>
                <a:cubicBezTo>
                  <a:pt x="3321472" y="935038"/>
                  <a:pt x="3321345" y="936625"/>
                  <a:pt x="3321662" y="938149"/>
                </a:cubicBezTo>
                <a:cubicBezTo>
                  <a:pt x="3321980" y="939673"/>
                  <a:pt x="3322742" y="941070"/>
                  <a:pt x="3323885" y="942150"/>
                </a:cubicBezTo>
                <a:cubicBezTo>
                  <a:pt x="3324964" y="943292"/>
                  <a:pt x="3326361" y="943991"/>
                  <a:pt x="3327948" y="944309"/>
                </a:cubicBezTo>
                <a:cubicBezTo>
                  <a:pt x="3329346" y="944626"/>
                  <a:pt x="3330933" y="944436"/>
                  <a:pt x="3332521" y="943864"/>
                </a:cubicBezTo>
                <a:cubicBezTo>
                  <a:pt x="3333918" y="943292"/>
                  <a:pt x="3335187" y="942277"/>
                  <a:pt x="3335949" y="940943"/>
                </a:cubicBezTo>
                <a:cubicBezTo>
                  <a:pt x="3336902" y="939673"/>
                  <a:pt x="3337347" y="938149"/>
                  <a:pt x="3337347" y="936562"/>
                </a:cubicBezTo>
                <a:cubicBezTo>
                  <a:pt x="3337347" y="935545"/>
                  <a:pt x="3337029" y="934530"/>
                  <a:pt x="3336711" y="933577"/>
                </a:cubicBezTo>
                <a:cubicBezTo>
                  <a:pt x="3336267" y="932625"/>
                  <a:pt x="3335759" y="931736"/>
                  <a:pt x="3334997" y="931037"/>
                </a:cubicBezTo>
                <a:close/>
                <a:moveTo>
                  <a:pt x="3334870" y="1302131"/>
                </a:moveTo>
                <a:cubicBezTo>
                  <a:pt x="3334108" y="1301369"/>
                  <a:pt x="3333283" y="1300798"/>
                  <a:pt x="3332394" y="1300417"/>
                </a:cubicBezTo>
                <a:cubicBezTo>
                  <a:pt x="3331441" y="1300036"/>
                  <a:pt x="3330361" y="1299782"/>
                  <a:pt x="3329282" y="1299782"/>
                </a:cubicBezTo>
                <a:cubicBezTo>
                  <a:pt x="3327695" y="1299782"/>
                  <a:pt x="3326298" y="1300226"/>
                  <a:pt x="3324900" y="1301115"/>
                </a:cubicBezTo>
                <a:cubicBezTo>
                  <a:pt x="3323631" y="1302004"/>
                  <a:pt x="3322678" y="1303211"/>
                  <a:pt x="3322107" y="1304671"/>
                </a:cubicBezTo>
                <a:cubicBezTo>
                  <a:pt x="3321472" y="1306132"/>
                  <a:pt x="3321345" y="1307719"/>
                  <a:pt x="3321662" y="1309243"/>
                </a:cubicBezTo>
                <a:cubicBezTo>
                  <a:pt x="3321980" y="1310767"/>
                  <a:pt x="3322742" y="1312164"/>
                  <a:pt x="3323885" y="1313307"/>
                </a:cubicBezTo>
                <a:cubicBezTo>
                  <a:pt x="3324964" y="1314387"/>
                  <a:pt x="3326361" y="1315149"/>
                  <a:pt x="3327948" y="1315466"/>
                </a:cubicBezTo>
                <a:cubicBezTo>
                  <a:pt x="3329346" y="1315784"/>
                  <a:pt x="3330933" y="1315593"/>
                  <a:pt x="3332521" y="1315022"/>
                </a:cubicBezTo>
                <a:cubicBezTo>
                  <a:pt x="3333918" y="1314450"/>
                  <a:pt x="3335187" y="1313434"/>
                  <a:pt x="3335949" y="1312101"/>
                </a:cubicBezTo>
                <a:cubicBezTo>
                  <a:pt x="3336902" y="1310831"/>
                  <a:pt x="3337347" y="1309307"/>
                  <a:pt x="3337347" y="1307719"/>
                </a:cubicBezTo>
                <a:cubicBezTo>
                  <a:pt x="3337347" y="1306703"/>
                  <a:pt x="3337029" y="1305687"/>
                  <a:pt x="3336711" y="1304735"/>
                </a:cubicBezTo>
                <a:cubicBezTo>
                  <a:pt x="3336267" y="1303782"/>
                  <a:pt x="3335759" y="1302893"/>
                  <a:pt x="3334997" y="1302195"/>
                </a:cubicBezTo>
                <a:close/>
                <a:moveTo>
                  <a:pt x="3329219" y="1114235"/>
                </a:moveTo>
                <a:cubicBezTo>
                  <a:pt x="3327631" y="1114235"/>
                  <a:pt x="3326234" y="1114679"/>
                  <a:pt x="3324837" y="1115568"/>
                </a:cubicBezTo>
                <a:cubicBezTo>
                  <a:pt x="3323567" y="1116457"/>
                  <a:pt x="3322614" y="1117664"/>
                  <a:pt x="3322043" y="1119124"/>
                </a:cubicBezTo>
                <a:cubicBezTo>
                  <a:pt x="3321408" y="1120585"/>
                  <a:pt x="3321281" y="1122172"/>
                  <a:pt x="3321598" y="1123696"/>
                </a:cubicBezTo>
                <a:cubicBezTo>
                  <a:pt x="3321916" y="1125220"/>
                  <a:pt x="3322678" y="1126617"/>
                  <a:pt x="3323821" y="1127697"/>
                </a:cubicBezTo>
                <a:cubicBezTo>
                  <a:pt x="3324900" y="1128840"/>
                  <a:pt x="3326298" y="1129538"/>
                  <a:pt x="3327885" y="1129856"/>
                </a:cubicBezTo>
                <a:cubicBezTo>
                  <a:pt x="3329282" y="1130173"/>
                  <a:pt x="3330870" y="1129983"/>
                  <a:pt x="3332457" y="1129411"/>
                </a:cubicBezTo>
                <a:cubicBezTo>
                  <a:pt x="3333854" y="1128840"/>
                  <a:pt x="3335124" y="1127824"/>
                  <a:pt x="3335886" y="1126490"/>
                </a:cubicBezTo>
                <a:cubicBezTo>
                  <a:pt x="3336838" y="1125220"/>
                  <a:pt x="3337283" y="1123696"/>
                  <a:pt x="3337283" y="1122109"/>
                </a:cubicBezTo>
                <a:cubicBezTo>
                  <a:pt x="3337283" y="1120013"/>
                  <a:pt x="3336331" y="1117981"/>
                  <a:pt x="3334934" y="1116521"/>
                </a:cubicBezTo>
                <a:cubicBezTo>
                  <a:pt x="3333536" y="1115060"/>
                  <a:pt x="3331505" y="1114235"/>
                  <a:pt x="3329282" y="1114235"/>
                </a:cubicBezTo>
                <a:close/>
                <a:moveTo>
                  <a:pt x="3441931" y="930974"/>
                </a:moveTo>
                <a:cubicBezTo>
                  <a:pt x="3441296" y="930275"/>
                  <a:pt x="3440344" y="929704"/>
                  <a:pt x="3439455" y="929259"/>
                </a:cubicBezTo>
                <a:cubicBezTo>
                  <a:pt x="3438502" y="928878"/>
                  <a:pt x="3437423" y="928688"/>
                  <a:pt x="3436470" y="928688"/>
                </a:cubicBezTo>
                <a:cubicBezTo>
                  <a:pt x="3434883" y="928688"/>
                  <a:pt x="3433359" y="929132"/>
                  <a:pt x="3432088" y="930021"/>
                </a:cubicBezTo>
                <a:cubicBezTo>
                  <a:pt x="3430819" y="930910"/>
                  <a:pt x="3429739" y="932117"/>
                  <a:pt x="3429104" y="933577"/>
                </a:cubicBezTo>
                <a:cubicBezTo>
                  <a:pt x="3428660" y="935038"/>
                  <a:pt x="3428469" y="936625"/>
                  <a:pt x="3428660" y="938149"/>
                </a:cubicBezTo>
                <a:cubicBezTo>
                  <a:pt x="3428977" y="939673"/>
                  <a:pt x="3429739" y="941070"/>
                  <a:pt x="3430882" y="942150"/>
                </a:cubicBezTo>
                <a:cubicBezTo>
                  <a:pt x="3431961" y="943292"/>
                  <a:pt x="3433359" y="943991"/>
                  <a:pt x="3434946" y="944309"/>
                </a:cubicBezTo>
                <a:cubicBezTo>
                  <a:pt x="3436534" y="944626"/>
                  <a:pt x="3438058" y="944436"/>
                  <a:pt x="3439518" y="943864"/>
                </a:cubicBezTo>
                <a:cubicBezTo>
                  <a:pt x="3440915" y="943292"/>
                  <a:pt x="3442185" y="942277"/>
                  <a:pt x="3443137" y="940943"/>
                </a:cubicBezTo>
                <a:cubicBezTo>
                  <a:pt x="3443899" y="939673"/>
                  <a:pt x="3444408" y="938149"/>
                  <a:pt x="3444408" y="936562"/>
                </a:cubicBezTo>
                <a:cubicBezTo>
                  <a:pt x="3444408" y="935545"/>
                  <a:pt x="3444281" y="934530"/>
                  <a:pt x="3443773" y="933577"/>
                </a:cubicBezTo>
                <a:cubicBezTo>
                  <a:pt x="3443455" y="932625"/>
                  <a:pt x="3442820" y="931736"/>
                  <a:pt x="3442058" y="931037"/>
                </a:cubicBezTo>
                <a:close/>
                <a:moveTo>
                  <a:pt x="3441931" y="1487742"/>
                </a:moveTo>
                <a:cubicBezTo>
                  <a:pt x="3441296" y="1487043"/>
                  <a:pt x="3440344" y="1486408"/>
                  <a:pt x="3439455" y="1486027"/>
                </a:cubicBezTo>
                <a:cubicBezTo>
                  <a:pt x="3438502" y="1485646"/>
                  <a:pt x="3437423" y="1485456"/>
                  <a:pt x="3436470" y="1485456"/>
                </a:cubicBezTo>
                <a:cubicBezTo>
                  <a:pt x="3434883" y="1485456"/>
                  <a:pt x="3433359" y="1485900"/>
                  <a:pt x="3432088" y="1486789"/>
                </a:cubicBezTo>
                <a:cubicBezTo>
                  <a:pt x="3430819" y="1487678"/>
                  <a:pt x="3429739" y="1488885"/>
                  <a:pt x="3429104" y="1490345"/>
                </a:cubicBezTo>
                <a:cubicBezTo>
                  <a:pt x="3428660" y="1491806"/>
                  <a:pt x="3428469" y="1493393"/>
                  <a:pt x="3428660" y="1494917"/>
                </a:cubicBezTo>
                <a:cubicBezTo>
                  <a:pt x="3428977" y="1496441"/>
                  <a:pt x="3429739" y="1497838"/>
                  <a:pt x="3430882" y="1498918"/>
                </a:cubicBezTo>
                <a:cubicBezTo>
                  <a:pt x="3431961" y="1500061"/>
                  <a:pt x="3433359" y="1500759"/>
                  <a:pt x="3434946" y="1501077"/>
                </a:cubicBezTo>
                <a:cubicBezTo>
                  <a:pt x="3436534" y="1501394"/>
                  <a:pt x="3438058" y="1501204"/>
                  <a:pt x="3439518" y="1500632"/>
                </a:cubicBezTo>
                <a:cubicBezTo>
                  <a:pt x="3440915" y="1500061"/>
                  <a:pt x="3442185" y="1499045"/>
                  <a:pt x="3443137" y="1497711"/>
                </a:cubicBezTo>
                <a:cubicBezTo>
                  <a:pt x="3443899" y="1496441"/>
                  <a:pt x="3444408" y="1494917"/>
                  <a:pt x="3444408" y="1493330"/>
                </a:cubicBezTo>
                <a:cubicBezTo>
                  <a:pt x="3444408" y="1492314"/>
                  <a:pt x="3444281" y="1491234"/>
                  <a:pt x="3443773" y="1490282"/>
                </a:cubicBezTo>
                <a:cubicBezTo>
                  <a:pt x="3443455" y="1489329"/>
                  <a:pt x="3442820" y="1488440"/>
                  <a:pt x="3442058" y="1487742"/>
                </a:cubicBezTo>
                <a:close/>
                <a:moveTo>
                  <a:pt x="3441931" y="1302195"/>
                </a:moveTo>
                <a:cubicBezTo>
                  <a:pt x="3441296" y="1301433"/>
                  <a:pt x="3440344" y="1300861"/>
                  <a:pt x="3439455" y="1300480"/>
                </a:cubicBezTo>
                <a:cubicBezTo>
                  <a:pt x="3438502" y="1300099"/>
                  <a:pt x="3437423" y="1299845"/>
                  <a:pt x="3436470" y="1299845"/>
                </a:cubicBezTo>
                <a:cubicBezTo>
                  <a:pt x="3434883" y="1299845"/>
                  <a:pt x="3433359" y="1300290"/>
                  <a:pt x="3432088" y="1301179"/>
                </a:cubicBezTo>
                <a:cubicBezTo>
                  <a:pt x="3430819" y="1302068"/>
                  <a:pt x="3429739" y="1303274"/>
                  <a:pt x="3429104" y="1304735"/>
                </a:cubicBezTo>
                <a:cubicBezTo>
                  <a:pt x="3428660" y="1306195"/>
                  <a:pt x="3428469" y="1307783"/>
                  <a:pt x="3428660" y="1309307"/>
                </a:cubicBezTo>
                <a:cubicBezTo>
                  <a:pt x="3428977" y="1310831"/>
                  <a:pt x="3429739" y="1312228"/>
                  <a:pt x="3430882" y="1313371"/>
                </a:cubicBezTo>
                <a:cubicBezTo>
                  <a:pt x="3431961" y="1314450"/>
                  <a:pt x="3433359" y="1315212"/>
                  <a:pt x="3434946" y="1315530"/>
                </a:cubicBezTo>
                <a:cubicBezTo>
                  <a:pt x="3436534" y="1315847"/>
                  <a:pt x="3438058" y="1315657"/>
                  <a:pt x="3439518" y="1315085"/>
                </a:cubicBezTo>
                <a:cubicBezTo>
                  <a:pt x="3440915" y="1314514"/>
                  <a:pt x="3442185" y="1313498"/>
                  <a:pt x="3443137" y="1312164"/>
                </a:cubicBezTo>
                <a:cubicBezTo>
                  <a:pt x="3443899" y="1310894"/>
                  <a:pt x="3444408" y="1309370"/>
                  <a:pt x="3444408" y="1307783"/>
                </a:cubicBezTo>
                <a:cubicBezTo>
                  <a:pt x="3444408" y="1306767"/>
                  <a:pt x="3444281" y="1305751"/>
                  <a:pt x="3443773" y="1304798"/>
                </a:cubicBezTo>
                <a:cubicBezTo>
                  <a:pt x="3443455" y="1303846"/>
                  <a:pt x="3442820" y="1302957"/>
                  <a:pt x="3442058" y="1302258"/>
                </a:cubicBezTo>
                <a:close/>
                <a:moveTo>
                  <a:pt x="3436470" y="1671066"/>
                </a:moveTo>
                <a:cubicBezTo>
                  <a:pt x="3434883" y="1671066"/>
                  <a:pt x="3433359" y="1671511"/>
                  <a:pt x="3432088" y="1672399"/>
                </a:cubicBezTo>
                <a:cubicBezTo>
                  <a:pt x="3430819" y="1673289"/>
                  <a:pt x="3429739" y="1674495"/>
                  <a:pt x="3429104" y="1675956"/>
                </a:cubicBezTo>
                <a:cubicBezTo>
                  <a:pt x="3428660" y="1677416"/>
                  <a:pt x="3428469" y="1679004"/>
                  <a:pt x="3428660" y="1680527"/>
                </a:cubicBezTo>
                <a:cubicBezTo>
                  <a:pt x="3428977" y="1682052"/>
                  <a:pt x="3429739" y="1683449"/>
                  <a:pt x="3430882" y="1684528"/>
                </a:cubicBezTo>
                <a:cubicBezTo>
                  <a:pt x="3431961" y="1685671"/>
                  <a:pt x="3433359" y="1686370"/>
                  <a:pt x="3434946" y="1686687"/>
                </a:cubicBezTo>
                <a:cubicBezTo>
                  <a:pt x="3436534" y="1687005"/>
                  <a:pt x="3438058" y="1686814"/>
                  <a:pt x="3439518" y="1686243"/>
                </a:cubicBezTo>
                <a:cubicBezTo>
                  <a:pt x="3440915" y="1685671"/>
                  <a:pt x="3442185" y="1684655"/>
                  <a:pt x="3443137" y="1683321"/>
                </a:cubicBezTo>
                <a:cubicBezTo>
                  <a:pt x="3443899" y="1681988"/>
                  <a:pt x="3444408" y="1680527"/>
                  <a:pt x="3444408" y="1678940"/>
                </a:cubicBezTo>
                <a:cubicBezTo>
                  <a:pt x="3444408" y="1676845"/>
                  <a:pt x="3443646" y="1674876"/>
                  <a:pt x="3442058" y="1673352"/>
                </a:cubicBezTo>
                <a:cubicBezTo>
                  <a:pt x="3440661" y="1671892"/>
                  <a:pt x="3438629" y="1671066"/>
                  <a:pt x="3436597" y="1671066"/>
                </a:cubicBezTo>
                <a:close/>
                <a:moveTo>
                  <a:pt x="3436470" y="1856613"/>
                </a:moveTo>
                <a:cubicBezTo>
                  <a:pt x="3434883" y="1856613"/>
                  <a:pt x="3433359" y="1857058"/>
                  <a:pt x="3432088" y="1857946"/>
                </a:cubicBezTo>
                <a:cubicBezTo>
                  <a:pt x="3430819" y="1858836"/>
                  <a:pt x="3429739" y="1860042"/>
                  <a:pt x="3429104" y="1861502"/>
                </a:cubicBezTo>
                <a:cubicBezTo>
                  <a:pt x="3428660" y="1862963"/>
                  <a:pt x="3428469" y="1864551"/>
                  <a:pt x="3428660" y="1866074"/>
                </a:cubicBezTo>
                <a:cubicBezTo>
                  <a:pt x="3428977" y="1867599"/>
                  <a:pt x="3429739" y="1868996"/>
                  <a:pt x="3430882" y="1870139"/>
                </a:cubicBezTo>
                <a:cubicBezTo>
                  <a:pt x="3431961" y="1871218"/>
                  <a:pt x="3433359" y="1871980"/>
                  <a:pt x="3434946" y="1872298"/>
                </a:cubicBezTo>
                <a:cubicBezTo>
                  <a:pt x="3436534" y="1872615"/>
                  <a:pt x="3438058" y="1872424"/>
                  <a:pt x="3439518" y="1871853"/>
                </a:cubicBezTo>
                <a:cubicBezTo>
                  <a:pt x="3440915" y="1871282"/>
                  <a:pt x="3442185" y="1870266"/>
                  <a:pt x="3443137" y="1868932"/>
                </a:cubicBezTo>
                <a:cubicBezTo>
                  <a:pt x="3443899" y="1867662"/>
                  <a:pt x="3444408" y="1866138"/>
                  <a:pt x="3444408" y="1864551"/>
                </a:cubicBezTo>
                <a:cubicBezTo>
                  <a:pt x="3444408" y="1862455"/>
                  <a:pt x="3443646" y="1860487"/>
                  <a:pt x="3442058" y="1858963"/>
                </a:cubicBezTo>
                <a:cubicBezTo>
                  <a:pt x="3440661" y="1857502"/>
                  <a:pt x="3438629" y="1856613"/>
                  <a:pt x="3436597" y="1856613"/>
                </a:cubicBezTo>
                <a:close/>
                <a:moveTo>
                  <a:pt x="3436470" y="1114298"/>
                </a:moveTo>
                <a:cubicBezTo>
                  <a:pt x="3434883" y="1114298"/>
                  <a:pt x="3433359" y="1114743"/>
                  <a:pt x="3432088" y="1115632"/>
                </a:cubicBezTo>
                <a:cubicBezTo>
                  <a:pt x="3430819" y="1116521"/>
                  <a:pt x="3429739" y="1117727"/>
                  <a:pt x="3429104" y="1119188"/>
                </a:cubicBezTo>
                <a:cubicBezTo>
                  <a:pt x="3428660" y="1120648"/>
                  <a:pt x="3428469" y="1122236"/>
                  <a:pt x="3428660" y="1123760"/>
                </a:cubicBezTo>
                <a:cubicBezTo>
                  <a:pt x="3428977" y="1125284"/>
                  <a:pt x="3429739" y="1126681"/>
                  <a:pt x="3430882" y="1127760"/>
                </a:cubicBezTo>
                <a:cubicBezTo>
                  <a:pt x="3431961" y="1128903"/>
                  <a:pt x="3433359" y="1129602"/>
                  <a:pt x="3434946" y="1129919"/>
                </a:cubicBezTo>
                <a:cubicBezTo>
                  <a:pt x="3436534" y="1130237"/>
                  <a:pt x="3438058" y="1130046"/>
                  <a:pt x="3439518" y="1129475"/>
                </a:cubicBezTo>
                <a:cubicBezTo>
                  <a:pt x="3440915" y="1128903"/>
                  <a:pt x="3442185" y="1127887"/>
                  <a:pt x="3443137" y="1126554"/>
                </a:cubicBezTo>
                <a:cubicBezTo>
                  <a:pt x="3443899" y="1125284"/>
                  <a:pt x="3444408" y="1123760"/>
                  <a:pt x="3444408" y="1122172"/>
                </a:cubicBezTo>
                <a:cubicBezTo>
                  <a:pt x="3444408" y="1120077"/>
                  <a:pt x="3443646" y="1118045"/>
                  <a:pt x="3442058" y="1116584"/>
                </a:cubicBezTo>
                <a:cubicBezTo>
                  <a:pt x="3440661" y="1115124"/>
                  <a:pt x="3438629" y="1114298"/>
                  <a:pt x="3436597" y="1114298"/>
                </a:cubicBezTo>
                <a:close/>
                <a:moveTo>
                  <a:pt x="3441931" y="745427"/>
                </a:moveTo>
                <a:cubicBezTo>
                  <a:pt x="3441296" y="744665"/>
                  <a:pt x="3440344" y="744093"/>
                  <a:pt x="3439455" y="743712"/>
                </a:cubicBezTo>
                <a:cubicBezTo>
                  <a:pt x="3438502" y="743331"/>
                  <a:pt x="3437423" y="743141"/>
                  <a:pt x="3436470" y="743141"/>
                </a:cubicBezTo>
                <a:cubicBezTo>
                  <a:pt x="3434883" y="743141"/>
                  <a:pt x="3433359" y="743585"/>
                  <a:pt x="3432088" y="744474"/>
                </a:cubicBezTo>
                <a:cubicBezTo>
                  <a:pt x="3430819" y="745363"/>
                  <a:pt x="3429739" y="746570"/>
                  <a:pt x="3429104" y="748030"/>
                </a:cubicBezTo>
                <a:cubicBezTo>
                  <a:pt x="3428660" y="749491"/>
                  <a:pt x="3428469" y="751078"/>
                  <a:pt x="3428660" y="752602"/>
                </a:cubicBezTo>
                <a:cubicBezTo>
                  <a:pt x="3428977" y="754126"/>
                  <a:pt x="3429739" y="755523"/>
                  <a:pt x="3430882" y="756666"/>
                </a:cubicBezTo>
                <a:cubicBezTo>
                  <a:pt x="3431961" y="757745"/>
                  <a:pt x="3433359" y="758508"/>
                  <a:pt x="3434946" y="758825"/>
                </a:cubicBezTo>
                <a:cubicBezTo>
                  <a:pt x="3436534" y="759142"/>
                  <a:pt x="3438058" y="758952"/>
                  <a:pt x="3439518" y="758381"/>
                </a:cubicBezTo>
                <a:cubicBezTo>
                  <a:pt x="3440915" y="757809"/>
                  <a:pt x="3442185" y="756793"/>
                  <a:pt x="3443137" y="755459"/>
                </a:cubicBezTo>
                <a:cubicBezTo>
                  <a:pt x="3443899" y="754190"/>
                  <a:pt x="3444408" y="752666"/>
                  <a:pt x="3444408" y="751078"/>
                </a:cubicBezTo>
                <a:cubicBezTo>
                  <a:pt x="3444408" y="749999"/>
                  <a:pt x="3444281" y="748983"/>
                  <a:pt x="3443773" y="748030"/>
                </a:cubicBezTo>
                <a:cubicBezTo>
                  <a:pt x="3443455" y="747078"/>
                  <a:pt x="3442820" y="746189"/>
                  <a:pt x="3442058" y="745490"/>
                </a:cubicBezTo>
                <a:close/>
                <a:moveTo>
                  <a:pt x="3441931" y="2044446"/>
                </a:moveTo>
                <a:cubicBezTo>
                  <a:pt x="3441296" y="2043684"/>
                  <a:pt x="3440344" y="2043113"/>
                  <a:pt x="3439455" y="2042732"/>
                </a:cubicBezTo>
                <a:cubicBezTo>
                  <a:pt x="3438502" y="2042351"/>
                  <a:pt x="3437423" y="2042160"/>
                  <a:pt x="3436470" y="2042160"/>
                </a:cubicBezTo>
                <a:cubicBezTo>
                  <a:pt x="3434883" y="2042160"/>
                  <a:pt x="3433359" y="2042605"/>
                  <a:pt x="3432088" y="2043493"/>
                </a:cubicBezTo>
                <a:cubicBezTo>
                  <a:pt x="3430819" y="2044383"/>
                  <a:pt x="3429739" y="2045589"/>
                  <a:pt x="3429104" y="2047049"/>
                </a:cubicBezTo>
                <a:cubicBezTo>
                  <a:pt x="3428660" y="2048510"/>
                  <a:pt x="3428469" y="2050098"/>
                  <a:pt x="3428660" y="2051621"/>
                </a:cubicBezTo>
                <a:cubicBezTo>
                  <a:pt x="3428977" y="2053146"/>
                  <a:pt x="3429739" y="2054543"/>
                  <a:pt x="3430882" y="2055622"/>
                </a:cubicBezTo>
                <a:cubicBezTo>
                  <a:pt x="3431961" y="2056765"/>
                  <a:pt x="3433359" y="2057464"/>
                  <a:pt x="3434946" y="2057781"/>
                </a:cubicBezTo>
                <a:cubicBezTo>
                  <a:pt x="3436534" y="2058099"/>
                  <a:pt x="3438058" y="2057908"/>
                  <a:pt x="3439518" y="2057337"/>
                </a:cubicBezTo>
                <a:cubicBezTo>
                  <a:pt x="3440915" y="2056765"/>
                  <a:pt x="3442185" y="2055749"/>
                  <a:pt x="3443137" y="2054416"/>
                </a:cubicBezTo>
                <a:cubicBezTo>
                  <a:pt x="3443899" y="2053146"/>
                  <a:pt x="3444408" y="2051621"/>
                  <a:pt x="3444408" y="2050034"/>
                </a:cubicBezTo>
                <a:cubicBezTo>
                  <a:pt x="3444408" y="2049018"/>
                  <a:pt x="3444281" y="2047939"/>
                  <a:pt x="3443773" y="2046986"/>
                </a:cubicBezTo>
                <a:cubicBezTo>
                  <a:pt x="3443455" y="2046034"/>
                  <a:pt x="3442820" y="2045145"/>
                  <a:pt x="3442058" y="2044446"/>
                </a:cubicBezTo>
                <a:close/>
                <a:moveTo>
                  <a:pt x="3436470" y="557530"/>
                </a:moveTo>
                <a:cubicBezTo>
                  <a:pt x="3434883" y="557530"/>
                  <a:pt x="3433359" y="557975"/>
                  <a:pt x="3432088" y="558864"/>
                </a:cubicBezTo>
                <a:cubicBezTo>
                  <a:pt x="3430819" y="559753"/>
                  <a:pt x="3429739" y="560959"/>
                  <a:pt x="3429104" y="562420"/>
                </a:cubicBezTo>
                <a:cubicBezTo>
                  <a:pt x="3428660" y="563880"/>
                  <a:pt x="3428469" y="565468"/>
                  <a:pt x="3428660" y="566992"/>
                </a:cubicBezTo>
                <a:cubicBezTo>
                  <a:pt x="3428977" y="568516"/>
                  <a:pt x="3429739" y="569913"/>
                  <a:pt x="3430882" y="570992"/>
                </a:cubicBezTo>
                <a:cubicBezTo>
                  <a:pt x="3431961" y="572135"/>
                  <a:pt x="3433359" y="572834"/>
                  <a:pt x="3434946" y="573151"/>
                </a:cubicBezTo>
                <a:cubicBezTo>
                  <a:pt x="3436534" y="573469"/>
                  <a:pt x="3438058" y="573278"/>
                  <a:pt x="3439518" y="572707"/>
                </a:cubicBezTo>
                <a:cubicBezTo>
                  <a:pt x="3440915" y="572135"/>
                  <a:pt x="3442185" y="571119"/>
                  <a:pt x="3443137" y="569786"/>
                </a:cubicBezTo>
                <a:cubicBezTo>
                  <a:pt x="3443899" y="568516"/>
                  <a:pt x="3444408" y="566992"/>
                  <a:pt x="3444408" y="565404"/>
                </a:cubicBezTo>
                <a:cubicBezTo>
                  <a:pt x="3444408" y="563309"/>
                  <a:pt x="3443646" y="561340"/>
                  <a:pt x="3442058" y="559816"/>
                </a:cubicBezTo>
                <a:cubicBezTo>
                  <a:pt x="3440661" y="558356"/>
                  <a:pt x="3438629" y="557530"/>
                  <a:pt x="3436597" y="557530"/>
                </a:cubicBezTo>
                <a:close/>
                <a:moveTo>
                  <a:pt x="3388464" y="95885"/>
                </a:moveTo>
                <a:cubicBezTo>
                  <a:pt x="3387702" y="95123"/>
                  <a:pt x="3386749" y="94552"/>
                  <a:pt x="3385797" y="94171"/>
                </a:cubicBezTo>
                <a:cubicBezTo>
                  <a:pt x="3384845" y="93790"/>
                  <a:pt x="3383892" y="93599"/>
                  <a:pt x="3382812" y="93599"/>
                </a:cubicBezTo>
                <a:cubicBezTo>
                  <a:pt x="3381225" y="93599"/>
                  <a:pt x="3379701" y="94044"/>
                  <a:pt x="3378431" y="94933"/>
                </a:cubicBezTo>
                <a:cubicBezTo>
                  <a:pt x="3377161" y="95821"/>
                  <a:pt x="3376082" y="97028"/>
                  <a:pt x="3375637" y="98488"/>
                </a:cubicBezTo>
                <a:cubicBezTo>
                  <a:pt x="3375002" y="99949"/>
                  <a:pt x="3374875" y="101537"/>
                  <a:pt x="3375193" y="103061"/>
                </a:cubicBezTo>
                <a:cubicBezTo>
                  <a:pt x="3375510" y="104585"/>
                  <a:pt x="3376272" y="105982"/>
                  <a:pt x="3377415" y="107061"/>
                </a:cubicBezTo>
                <a:cubicBezTo>
                  <a:pt x="3378495" y="108141"/>
                  <a:pt x="3379955" y="108903"/>
                  <a:pt x="3381352" y="109220"/>
                </a:cubicBezTo>
                <a:cubicBezTo>
                  <a:pt x="3382939" y="109537"/>
                  <a:pt x="3384463" y="109347"/>
                  <a:pt x="3385924" y="108776"/>
                </a:cubicBezTo>
                <a:cubicBezTo>
                  <a:pt x="3387511" y="108204"/>
                  <a:pt x="3388591" y="107188"/>
                  <a:pt x="3389544" y="105854"/>
                </a:cubicBezTo>
                <a:cubicBezTo>
                  <a:pt x="3390306" y="104585"/>
                  <a:pt x="3390813" y="103061"/>
                  <a:pt x="3390813" y="101473"/>
                </a:cubicBezTo>
                <a:cubicBezTo>
                  <a:pt x="3390813" y="100457"/>
                  <a:pt x="3390686" y="99378"/>
                  <a:pt x="3390369" y="98425"/>
                </a:cubicBezTo>
                <a:cubicBezTo>
                  <a:pt x="3389924" y="97473"/>
                  <a:pt x="3389289" y="96584"/>
                  <a:pt x="3388655" y="95885"/>
                </a:cubicBezTo>
                <a:close/>
                <a:moveTo>
                  <a:pt x="3388464" y="652653"/>
                </a:moveTo>
                <a:cubicBezTo>
                  <a:pt x="3387702" y="651891"/>
                  <a:pt x="3386749" y="651320"/>
                  <a:pt x="3385797" y="650939"/>
                </a:cubicBezTo>
                <a:cubicBezTo>
                  <a:pt x="3384845" y="650558"/>
                  <a:pt x="3383892" y="650367"/>
                  <a:pt x="3382812" y="650367"/>
                </a:cubicBezTo>
                <a:cubicBezTo>
                  <a:pt x="3381225" y="650367"/>
                  <a:pt x="3379701" y="650812"/>
                  <a:pt x="3378431" y="651701"/>
                </a:cubicBezTo>
                <a:cubicBezTo>
                  <a:pt x="3377161" y="652590"/>
                  <a:pt x="3376082" y="653796"/>
                  <a:pt x="3375637" y="655257"/>
                </a:cubicBezTo>
                <a:cubicBezTo>
                  <a:pt x="3375002" y="656717"/>
                  <a:pt x="3374875" y="658305"/>
                  <a:pt x="3375193" y="659829"/>
                </a:cubicBezTo>
                <a:cubicBezTo>
                  <a:pt x="3375510" y="661353"/>
                  <a:pt x="3376272" y="662750"/>
                  <a:pt x="3377415" y="663893"/>
                </a:cubicBezTo>
                <a:cubicBezTo>
                  <a:pt x="3378495" y="664972"/>
                  <a:pt x="3379955" y="665734"/>
                  <a:pt x="3381352" y="666052"/>
                </a:cubicBezTo>
                <a:cubicBezTo>
                  <a:pt x="3382939" y="666369"/>
                  <a:pt x="3384463" y="666179"/>
                  <a:pt x="3385924" y="665607"/>
                </a:cubicBezTo>
                <a:cubicBezTo>
                  <a:pt x="3387511" y="665036"/>
                  <a:pt x="3388591" y="664020"/>
                  <a:pt x="3389544" y="662686"/>
                </a:cubicBezTo>
                <a:cubicBezTo>
                  <a:pt x="3390306" y="661416"/>
                  <a:pt x="3390813" y="659892"/>
                  <a:pt x="3390813" y="658305"/>
                </a:cubicBezTo>
                <a:cubicBezTo>
                  <a:pt x="3390813" y="657289"/>
                  <a:pt x="3390686" y="656209"/>
                  <a:pt x="3390369" y="655257"/>
                </a:cubicBezTo>
                <a:cubicBezTo>
                  <a:pt x="3389924" y="654304"/>
                  <a:pt x="3389289" y="653415"/>
                  <a:pt x="3388655" y="652717"/>
                </a:cubicBezTo>
                <a:close/>
                <a:moveTo>
                  <a:pt x="3388464" y="1023811"/>
                </a:moveTo>
                <a:cubicBezTo>
                  <a:pt x="3387702" y="1023112"/>
                  <a:pt x="3386749" y="1022541"/>
                  <a:pt x="3385797" y="1022096"/>
                </a:cubicBezTo>
                <a:cubicBezTo>
                  <a:pt x="3384845" y="1021715"/>
                  <a:pt x="3383892" y="1021525"/>
                  <a:pt x="3382812" y="1021525"/>
                </a:cubicBezTo>
                <a:cubicBezTo>
                  <a:pt x="3381225" y="1021525"/>
                  <a:pt x="3379701" y="1021969"/>
                  <a:pt x="3378431" y="1022858"/>
                </a:cubicBezTo>
                <a:cubicBezTo>
                  <a:pt x="3377161" y="1023747"/>
                  <a:pt x="3376082" y="1024954"/>
                  <a:pt x="3375637" y="1026414"/>
                </a:cubicBezTo>
                <a:cubicBezTo>
                  <a:pt x="3375002" y="1027875"/>
                  <a:pt x="3374875" y="1029462"/>
                  <a:pt x="3375193" y="1030986"/>
                </a:cubicBezTo>
                <a:cubicBezTo>
                  <a:pt x="3375510" y="1032510"/>
                  <a:pt x="3376272" y="1033907"/>
                  <a:pt x="3377415" y="1034987"/>
                </a:cubicBezTo>
                <a:cubicBezTo>
                  <a:pt x="3378495" y="1036130"/>
                  <a:pt x="3379955" y="1036828"/>
                  <a:pt x="3381352" y="1037145"/>
                </a:cubicBezTo>
                <a:cubicBezTo>
                  <a:pt x="3382939" y="1037463"/>
                  <a:pt x="3384463" y="1037273"/>
                  <a:pt x="3385924" y="1036701"/>
                </a:cubicBezTo>
                <a:cubicBezTo>
                  <a:pt x="3387511" y="1036130"/>
                  <a:pt x="3388591" y="1035114"/>
                  <a:pt x="3389544" y="1033780"/>
                </a:cubicBezTo>
                <a:cubicBezTo>
                  <a:pt x="3390306" y="1032510"/>
                  <a:pt x="3390813" y="1030986"/>
                  <a:pt x="3390813" y="1029399"/>
                </a:cubicBezTo>
                <a:cubicBezTo>
                  <a:pt x="3390813" y="1028383"/>
                  <a:pt x="3390686" y="1027367"/>
                  <a:pt x="3390369" y="1026414"/>
                </a:cubicBezTo>
                <a:cubicBezTo>
                  <a:pt x="3389924" y="1025462"/>
                  <a:pt x="3389289" y="1024573"/>
                  <a:pt x="3388655" y="1023874"/>
                </a:cubicBezTo>
                <a:close/>
                <a:moveTo>
                  <a:pt x="2739938" y="1949387"/>
                </a:moveTo>
                <a:cubicBezTo>
                  <a:pt x="2738351" y="1949387"/>
                  <a:pt x="2736827" y="1949831"/>
                  <a:pt x="2735557" y="1950720"/>
                </a:cubicBezTo>
                <a:cubicBezTo>
                  <a:pt x="2734287" y="1951609"/>
                  <a:pt x="2733208" y="1952816"/>
                  <a:pt x="2732763" y="1954276"/>
                </a:cubicBezTo>
                <a:cubicBezTo>
                  <a:pt x="2732128" y="1955737"/>
                  <a:pt x="2732001" y="1957324"/>
                  <a:pt x="2732319" y="1958848"/>
                </a:cubicBezTo>
                <a:cubicBezTo>
                  <a:pt x="2732636" y="1960372"/>
                  <a:pt x="2733398" y="1961769"/>
                  <a:pt x="2734541" y="1962849"/>
                </a:cubicBezTo>
                <a:cubicBezTo>
                  <a:pt x="2735621" y="1963992"/>
                  <a:pt x="2737081" y="1964690"/>
                  <a:pt x="2738478" y="1965008"/>
                </a:cubicBezTo>
                <a:cubicBezTo>
                  <a:pt x="2740065" y="1965325"/>
                  <a:pt x="2741589" y="1965135"/>
                  <a:pt x="2743050" y="1964563"/>
                </a:cubicBezTo>
                <a:cubicBezTo>
                  <a:pt x="2744637" y="1963992"/>
                  <a:pt x="2745717" y="1962976"/>
                  <a:pt x="2746670" y="1961642"/>
                </a:cubicBezTo>
                <a:cubicBezTo>
                  <a:pt x="2747432" y="1960372"/>
                  <a:pt x="2747939" y="1958848"/>
                  <a:pt x="2747939" y="1957261"/>
                </a:cubicBezTo>
                <a:cubicBezTo>
                  <a:pt x="2747939" y="1955165"/>
                  <a:pt x="2747177" y="1953196"/>
                  <a:pt x="2745717" y="1951673"/>
                </a:cubicBezTo>
                <a:cubicBezTo>
                  <a:pt x="2744130" y="1950212"/>
                  <a:pt x="2742098" y="1949387"/>
                  <a:pt x="2740065" y="1949387"/>
                </a:cubicBezTo>
                <a:close/>
                <a:moveTo>
                  <a:pt x="3388464" y="467043"/>
                </a:moveTo>
                <a:cubicBezTo>
                  <a:pt x="3387702" y="466344"/>
                  <a:pt x="3386749" y="465772"/>
                  <a:pt x="3385797" y="465328"/>
                </a:cubicBezTo>
                <a:cubicBezTo>
                  <a:pt x="3384845" y="464947"/>
                  <a:pt x="3383892" y="464757"/>
                  <a:pt x="3382812" y="464757"/>
                </a:cubicBezTo>
                <a:cubicBezTo>
                  <a:pt x="3381225" y="464757"/>
                  <a:pt x="3379701" y="465201"/>
                  <a:pt x="3378431" y="466090"/>
                </a:cubicBezTo>
                <a:cubicBezTo>
                  <a:pt x="3377161" y="466979"/>
                  <a:pt x="3376082" y="468186"/>
                  <a:pt x="3375637" y="469646"/>
                </a:cubicBezTo>
                <a:cubicBezTo>
                  <a:pt x="3375002" y="471107"/>
                  <a:pt x="3374875" y="472694"/>
                  <a:pt x="3375193" y="474218"/>
                </a:cubicBezTo>
                <a:cubicBezTo>
                  <a:pt x="3375510" y="475742"/>
                  <a:pt x="3376272" y="477139"/>
                  <a:pt x="3377415" y="478218"/>
                </a:cubicBezTo>
                <a:cubicBezTo>
                  <a:pt x="3378495" y="479361"/>
                  <a:pt x="3379955" y="480060"/>
                  <a:pt x="3381352" y="480378"/>
                </a:cubicBezTo>
                <a:cubicBezTo>
                  <a:pt x="3382939" y="480695"/>
                  <a:pt x="3384463" y="480504"/>
                  <a:pt x="3385924" y="479933"/>
                </a:cubicBezTo>
                <a:cubicBezTo>
                  <a:pt x="3387511" y="479361"/>
                  <a:pt x="3388591" y="478346"/>
                  <a:pt x="3389544" y="477012"/>
                </a:cubicBezTo>
                <a:cubicBezTo>
                  <a:pt x="3390306" y="475742"/>
                  <a:pt x="3390813" y="474218"/>
                  <a:pt x="3390813" y="472631"/>
                </a:cubicBezTo>
                <a:cubicBezTo>
                  <a:pt x="3390813" y="471615"/>
                  <a:pt x="3390686" y="470599"/>
                  <a:pt x="3390369" y="469646"/>
                </a:cubicBezTo>
                <a:cubicBezTo>
                  <a:pt x="3389924" y="468693"/>
                  <a:pt x="3389289" y="467804"/>
                  <a:pt x="3388655" y="467106"/>
                </a:cubicBezTo>
                <a:close/>
                <a:moveTo>
                  <a:pt x="3388464" y="1209358"/>
                </a:moveTo>
                <a:cubicBezTo>
                  <a:pt x="3387702" y="1208596"/>
                  <a:pt x="3386749" y="1208024"/>
                  <a:pt x="3385797" y="1207643"/>
                </a:cubicBezTo>
                <a:cubicBezTo>
                  <a:pt x="3384845" y="1207262"/>
                  <a:pt x="3383892" y="1207008"/>
                  <a:pt x="3382812" y="1207008"/>
                </a:cubicBezTo>
                <a:cubicBezTo>
                  <a:pt x="3381225" y="1207008"/>
                  <a:pt x="3379701" y="1207453"/>
                  <a:pt x="3378431" y="1208342"/>
                </a:cubicBezTo>
                <a:cubicBezTo>
                  <a:pt x="3377161" y="1209231"/>
                  <a:pt x="3376082" y="1210437"/>
                  <a:pt x="3375637" y="1211898"/>
                </a:cubicBezTo>
                <a:cubicBezTo>
                  <a:pt x="3375002" y="1213358"/>
                  <a:pt x="3374875" y="1214946"/>
                  <a:pt x="3375193" y="1216470"/>
                </a:cubicBezTo>
                <a:cubicBezTo>
                  <a:pt x="3375510" y="1217994"/>
                  <a:pt x="3376272" y="1219391"/>
                  <a:pt x="3377415" y="1220534"/>
                </a:cubicBezTo>
                <a:cubicBezTo>
                  <a:pt x="3378495" y="1221613"/>
                  <a:pt x="3379955" y="1222375"/>
                  <a:pt x="3381352" y="1222693"/>
                </a:cubicBezTo>
                <a:cubicBezTo>
                  <a:pt x="3382939" y="1223010"/>
                  <a:pt x="3384463" y="1222820"/>
                  <a:pt x="3385924" y="1222248"/>
                </a:cubicBezTo>
                <a:cubicBezTo>
                  <a:pt x="3387511" y="1221677"/>
                  <a:pt x="3388591" y="1220661"/>
                  <a:pt x="3389544" y="1219327"/>
                </a:cubicBezTo>
                <a:cubicBezTo>
                  <a:pt x="3390306" y="1218057"/>
                  <a:pt x="3390813" y="1216533"/>
                  <a:pt x="3390813" y="1214946"/>
                </a:cubicBezTo>
                <a:cubicBezTo>
                  <a:pt x="3390813" y="1213866"/>
                  <a:pt x="3390686" y="1212850"/>
                  <a:pt x="3390369" y="1211898"/>
                </a:cubicBezTo>
                <a:cubicBezTo>
                  <a:pt x="3389924" y="1210945"/>
                  <a:pt x="3389289" y="1210056"/>
                  <a:pt x="3388655" y="1209358"/>
                </a:cubicBezTo>
                <a:close/>
                <a:moveTo>
                  <a:pt x="3382812" y="279146"/>
                </a:moveTo>
                <a:cubicBezTo>
                  <a:pt x="3381225" y="279146"/>
                  <a:pt x="3379701" y="279591"/>
                  <a:pt x="3378431" y="280480"/>
                </a:cubicBezTo>
                <a:cubicBezTo>
                  <a:pt x="3377161" y="281369"/>
                  <a:pt x="3376082" y="282575"/>
                  <a:pt x="3375637" y="284036"/>
                </a:cubicBezTo>
                <a:cubicBezTo>
                  <a:pt x="3375002" y="285496"/>
                  <a:pt x="3374875" y="287084"/>
                  <a:pt x="3375193" y="288608"/>
                </a:cubicBezTo>
                <a:cubicBezTo>
                  <a:pt x="3375510" y="290132"/>
                  <a:pt x="3376272" y="291529"/>
                  <a:pt x="3377415" y="292608"/>
                </a:cubicBezTo>
                <a:cubicBezTo>
                  <a:pt x="3378495" y="293688"/>
                  <a:pt x="3379955" y="294450"/>
                  <a:pt x="3381352" y="294767"/>
                </a:cubicBezTo>
                <a:cubicBezTo>
                  <a:pt x="3382939" y="295085"/>
                  <a:pt x="3384463" y="294894"/>
                  <a:pt x="3385924" y="294323"/>
                </a:cubicBezTo>
                <a:cubicBezTo>
                  <a:pt x="3387511" y="293751"/>
                  <a:pt x="3388591" y="292735"/>
                  <a:pt x="3389544" y="291402"/>
                </a:cubicBezTo>
                <a:cubicBezTo>
                  <a:pt x="3390306" y="290068"/>
                  <a:pt x="3390813" y="288608"/>
                  <a:pt x="3390813" y="287020"/>
                </a:cubicBezTo>
                <a:cubicBezTo>
                  <a:pt x="3390813" y="284925"/>
                  <a:pt x="3390051" y="282956"/>
                  <a:pt x="3388591" y="281432"/>
                </a:cubicBezTo>
                <a:cubicBezTo>
                  <a:pt x="3387004" y="279972"/>
                  <a:pt x="3384972" y="279146"/>
                  <a:pt x="3382939" y="279146"/>
                </a:cubicBezTo>
                <a:close/>
                <a:moveTo>
                  <a:pt x="3334807" y="1487678"/>
                </a:moveTo>
                <a:cubicBezTo>
                  <a:pt x="3334045" y="1486980"/>
                  <a:pt x="3333219" y="1486345"/>
                  <a:pt x="3332330" y="1485964"/>
                </a:cubicBezTo>
                <a:cubicBezTo>
                  <a:pt x="3331377" y="1485583"/>
                  <a:pt x="3330298" y="1485392"/>
                  <a:pt x="3329219" y="1485392"/>
                </a:cubicBezTo>
                <a:cubicBezTo>
                  <a:pt x="3327631" y="1485392"/>
                  <a:pt x="3326234" y="1485837"/>
                  <a:pt x="3324837" y="1486726"/>
                </a:cubicBezTo>
                <a:cubicBezTo>
                  <a:pt x="3323567" y="1487615"/>
                  <a:pt x="3322614" y="1488821"/>
                  <a:pt x="3322043" y="1490282"/>
                </a:cubicBezTo>
                <a:cubicBezTo>
                  <a:pt x="3321408" y="1491742"/>
                  <a:pt x="3321281" y="1493330"/>
                  <a:pt x="3321598" y="1494854"/>
                </a:cubicBezTo>
                <a:cubicBezTo>
                  <a:pt x="3321916" y="1496378"/>
                  <a:pt x="3322678" y="1497775"/>
                  <a:pt x="3323821" y="1498854"/>
                </a:cubicBezTo>
                <a:cubicBezTo>
                  <a:pt x="3324900" y="1499997"/>
                  <a:pt x="3326298" y="1500696"/>
                  <a:pt x="3327885" y="1501013"/>
                </a:cubicBezTo>
                <a:cubicBezTo>
                  <a:pt x="3329282" y="1501331"/>
                  <a:pt x="3330870" y="1501140"/>
                  <a:pt x="3332457" y="1500569"/>
                </a:cubicBezTo>
                <a:cubicBezTo>
                  <a:pt x="3333854" y="1499997"/>
                  <a:pt x="3335124" y="1498981"/>
                  <a:pt x="3335886" y="1497648"/>
                </a:cubicBezTo>
                <a:cubicBezTo>
                  <a:pt x="3336838" y="1496378"/>
                  <a:pt x="3337283" y="1494854"/>
                  <a:pt x="3337283" y="1493266"/>
                </a:cubicBezTo>
                <a:cubicBezTo>
                  <a:pt x="3337283" y="1492250"/>
                  <a:pt x="3336965" y="1491171"/>
                  <a:pt x="3336648" y="1490218"/>
                </a:cubicBezTo>
                <a:cubicBezTo>
                  <a:pt x="3336204" y="1489266"/>
                  <a:pt x="3335696" y="1488377"/>
                  <a:pt x="3334934" y="1487678"/>
                </a:cubicBezTo>
                <a:close/>
                <a:moveTo>
                  <a:pt x="3811310" y="1949323"/>
                </a:moveTo>
                <a:cubicBezTo>
                  <a:pt x="3809723" y="1949323"/>
                  <a:pt x="3808326" y="1949768"/>
                  <a:pt x="3806929" y="1950657"/>
                </a:cubicBezTo>
                <a:cubicBezTo>
                  <a:pt x="3805659" y="1951546"/>
                  <a:pt x="3804707" y="1952752"/>
                  <a:pt x="3804135" y="1954213"/>
                </a:cubicBezTo>
                <a:cubicBezTo>
                  <a:pt x="3803500" y="1955673"/>
                  <a:pt x="3803373" y="1957261"/>
                  <a:pt x="3803690" y="1958785"/>
                </a:cubicBezTo>
                <a:cubicBezTo>
                  <a:pt x="3804008" y="1960309"/>
                  <a:pt x="3804770" y="1961706"/>
                  <a:pt x="3805913" y="1962785"/>
                </a:cubicBezTo>
                <a:cubicBezTo>
                  <a:pt x="3806993" y="1963928"/>
                  <a:pt x="3808389" y="1964627"/>
                  <a:pt x="3809977" y="1964944"/>
                </a:cubicBezTo>
                <a:cubicBezTo>
                  <a:pt x="3811374" y="1965262"/>
                  <a:pt x="3812961" y="1965071"/>
                  <a:pt x="3814549" y="1964499"/>
                </a:cubicBezTo>
                <a:cubicBezTo>
                  <a:pt x="3815946" y="1963928"/>
                  <a:pt x="3817216" y="1962912"/>
                  <a:pt x="3817978" y="1961579"/>
                </a:cubicBezTo>
                <a:cubicBezTo>
                  <a:pt x="3818931" y="1960309"/>
                  <a:pt x="3819375" y="1958785"/>
                  <a:pt x="3819375" y="1957197"/>
                </a:cubicBezTo>
                <a:cubicBezTo>
                  <a:pt x="3819375" y="1955102"/>
                  <a:pt x="3818423" y="1953133"/>
                  <a:pt x="3817025" y="1951609"/>
                </a:cubicBezTo>
                <a:cubicBezTo>
                  <a:pt x="3815629" y="1950149"/>
                  <a:pt x="3813597" y="1949323"/>
                  <a:pt x="3811374" y="1949323"/>
                </a:cubicBezTo>
                <a:close/>
                <a:moveTo>
                  <a:pt x="3816962" y="1766062"/>
                </a:moveTo>
                <a:cubicBezTo>
                  <a:pt x="3816200" y="1765300"/>
                  <a:pt x="3815374" y="1764729"/>
                  <a:pt x="3814485" y="1764348"/>
                </a:cubicBezTo>
                <a:cubicBezTo>
                  <a:pt x="3813533" y="1763967"/>
                  <a:pt x="3812454" y="1763713"/>
                  <a:pt x="3811374" y="1763713"/>
                </a:cubicBezTo>
                <a:cubicBezTo>
                  <a:pt x="3809786" y="1763713"/>
                  <a:pt x="3808389" y="1764157"/>
                  <a:pt x="3806993" y="1765046"/>
                </a:cubicBezTo>
                <a:cubicBezTo>
                  <a:pt x="3805723" y="1765935"/>
                  <a:pt x="3804770" y="1767142"/>
                  <a:pt x="3804198" y="1768602"/>
                </a:cubicBezTo>
                <a:cubicBezTo>
                  <a:pt x="3803563" y="1770063"/>
                  <a:pt x="3803436" y="1771650"/>
                  <a:pt x="3803754" y="1773174"/>
                </a:cubicBezTo>
                <a:cubicBezTo>
                  <a:pt x="3804072" y="1774698"/>
                  <a:pt x="3804834" y="1776095"/>
                  <a:pt x="3805976" y="1777238"/>
                </a:cubicBezTo>
                <a:cubicBezTo>
                  <a:pt x="3807056" y="1778318"/>
                  <a:pt x="3808453" y="1779080"/>
                  <a:pt x="3810040" y="1779397"/>
                </a:cubicBezTo>
                <a:cubicBezTo>
                  <a:pt x="3811437" y="1779715"/>
                  <a:pt x="3813025" y="1779524"/>
                  <a:pt x="3814612" y="1778952"/>
                </a:cubicBezTo>
                <a:cubicBezTo>
                  <a:pt x="3816010" y="1778381"/>
                  <a:pt x="3817280" y="1777365"/>
                  <a:pt x="3818042" y="1776032"/>
                </a:cubicBezTo>
                <a:cubicBezTo>
                  <a:pt x="3818994" y="1774698"/>
                  <a:pt x="3819438" y="1773238"/>
                  <a:pt x="3819438" y="1771650"/>
                </a:cubicBezTo>
                <a:cubicBezTo>
                  <a:pt x="3819438" y="1770634"/>
                  <a:pt x="3819121" y="1769618"/>
                  <a:pt x="3818804" y="1768666"/>
                </a:cubicBezTo>
                <a:cubicBezTo>
                  <a:pt x="3818359" y="1767713"/>
                  <a:pt x="3817851" y="1766824"/>
                  <a:pt x="3817089" y="1766126"/>
                </a:cubicBezTo>
                <a:close/>
                <a:moveTo>
                  <a:pt x="3816962" y="2137220"/>
                </a:moveTo>
                <a:cubicBezTo>
                  <a:pt x="3816200" y="2136458"/>
                  <a:pt x="3815374" y="2135886"/>
                  <a:pt x="3814485" y="2135505"/>
                </a:cubicBezTo>
                <a:cubicBezTo>
                  <a:pt x="3813533" y="2135124"/>
                  <a:pt x="3812454" y="2134934"/>
                  <a:pt x="3811374" y="2134934"/>
                </a:cubicBezTo>
                <a:cubicBezTo>
                  <a:pt x="3809786" y="2134934"/>
                  <a:pt x="3808389" y="2135378"/>
                  <a:pt x="3806993" y="2136267"/>
                </a:cubicBezTo>
                <a:cubicBezTo>
                  <a:pt x="3805723" y="2137156"/>
                  <a:pt x="3804770" y="2138363"/>
                  <a:pt x="3804198" y="2139823"/>
                </a:cubicBezTo>
                <a:cubicBezTo>
                  <a:pt x="3803563" y="2141284"/>
                  <a:pt x="3803436" y="2142871"/>
                  <a:pt x="3803754" y="2144395"/>
                </a:cubicBezTo>
                <a:cubicBezTo>
                  <a:pt x="3804072" y="2145919"/>
                  <a:pt x="3804834" y="2147316"/>
                  <a:pt x="3805976" y="2148396"/>
                </a:cubicBezTo>
                <a:cubicBezTo>
                  <a:pt x="3807056" y="2149539"/>
                  <a:pt x="3808453" y="2150237"/>
                  <a:pt x="3810040" y="2150555"/>
                </a:cubicBezTo>
                <a:cubicBezTo>
                  <a:pt x="3811437" y="2150872"/>
                  <a:pt x="3813025" y="2150682"/>
                  <a:pt x="3814612" y="2150110"/>
                </a:cubicBezTo>
                <a:cubicBezTo>
                  <a:pt x="3816010" y="2149539"/>
                  <a:pt x="3817280" y="2148523"/>
                  <a:pt x="3818042" y="2147189"/>
                </a:cubicBezTo>
                <a:cubicBezTo>
                  <a:pt x="3818994" y="2145919"/>
                  <a:pt x="3819438" y="2144395"/>
                  <a:pt x="3819438" y="2142808"/>
                </a:cubicBezTo>
                <a:cubicBezTo>
                  <a:pt x="3819438" y="2141792"/>
                  <a:pt x="3819121" y="2140712"/>
                  <a:pt x="3818804" y="2139760"/>
                </a:cubicBezTo>
                <a:cubicBezTo>
                  <a:pt x="3818359" y="2138807"/>
                  <a:pt x="3817851" y="2137918"/>
                  <a:pt x="3817089" y="2137220"/>
                </a:cubicBezTo>
                <a:close/>
                <a:moveTo>
                  <a:pt x="3811310" y="1578166"/>
                </a:moveTo>
                <a:cubicBezTo>
                  <a:pt x="3809723" y="1578166"/>
                  <a:pt x="3808326" y="1578610"/>
                  <a:pt x="3806929" y="1579499"/>
                </a:cubicBezTo>
                <a:cubicBezTo>
                  <a:pt x="3805659" y="1580388"/>
                  <a:pt x="3804707" y="1581595"/>
                  <a:pt x="3804135" y="1583055"/>
                </a:cubicBezTo>
                <a:cubicBezTo>
                  <a:pt x="3803500" y="1584516"/>
                  <a:pt x="3803373" y="1586103"/>
                  <a:pt x="3803690" y="1587627"/>
                </a:cubicBezTo>
                <a:cubicBezTo>
                  <a:pt x="3804008" y="1589151"/>
                  <a:pt x="3804770" y="1590548"/>
                  <a:pt x="3805913" y="1591627"/>
                </a:cubicBezTo>
                <a:cubicBezTo>
                  <a:pt x="3806993" y="1592771"/>
                  <a:pt x="3808389" y="1593469"/>
                  <a:pt x="3809977" y="1593787"/>
                </a:cubicBezTo>
                <a:cubicBezTo>
                  <a:pt x="3811374" y="1594104"/>
                  <a:pt x="3812961" y="1593914"/>
                  <a:pt x="3814549" y="1593342"/>
                </a:cubicBezTo>
                <a:cubicBezTo>
                  <a:pt x="3815946" y="1592771"/>
                  <a:pt x="3817216" y="1591755"/>
                  <a:pt x="3817978" y="1590421"/>
                </a:cubicBezTo>
                <a:cubicBezTo>
                  <a:pt x="3818931" y="1589151"/>
                  <a:pt x="3819375" y="1587627"/>
                  <a:pt x="3819375" y="1586040"/>
                </a:cubicBezTo>
                <a:cubicBezTo>
                  <a:pt x="3819375" y="1583944"/>
                  <a:pt x="3818423" y="1581912"/>
                  <a:pt x="3817025" y="1580452"/>
                </a:cubicBezTo>
                <a:cubicBezTo>
                  <a:pt x="3815629" y="1578991"/>
                  <a:pt x="3813597" y="1578166"/>
                  <a:pt x="3811374" y="1578166"/>
                </a:cubicBezTo>
                <a:close/>
                <a:moveTo>
                  <a:pt x="3816962" y="1023747"/>
                </a:moveTo>
                <a:cubicBezTo>
                  <a:pt x="3816200" y="1023049"/>
                  <a:pt x="3815374" y="1022477"/>
                  <a:pt x="3814485" y="1022033"/>
                </a:cubicBezTo>
                <a:cubicBezTo>
                  <a:pt x="3813533" y="1021652"/>
                  <a:pt x="3812454" y="1021461"/>
                  <a:pt x="3811374" y="1021461"/>
                </a:cubicBezTo>
                <a:cubicBezTo>
                  <a:pt x="3809786" y="1021461"/>
                  <a:pt x="3808389" y="1021906"/>
                  <a:pt x="3806993" y="1022795"/>
                </a:cubicBezTo>
                <a:cubicBezTo>
                  <a:pt x="3805723" y="1023684"/>
                  <a:pt x="3804770" y="1024890"/>
                  <a:pt x="3804198" y="1026351"/>
                </a:cubicBezTo>
                <a:cubicBezTo>
                  <a:pt x="3803563" y="1027811"/>
                  <a:pt x="3803436" y="1029399"/>
                  <a:pt x="3803754" y="1030923"/>
                </a:cubicBezTo>
                <a:cubicBezTo>
                  <a:pt x="3804072" y="1032447"/>
                  <a:pt x="3804834" y="1033844"/>
                  <a:pt x="3805976" y="1034923"/>
                </a:cubicBezTo>
                <a:cubicBezTo>
                  <a:pt x="3807056" y="1036066"/>
                  <a:pt x="3808453" y="1036765"/>
                  <a:pt x="3810040" y="1037082"/>
                </a:cubicBezTo>
                <a:cubicBezTo>
                  <a:pt x="3811437" y="1037400"/>
                  <a:pt x="3813025" y="1037209"/>
                  <a:pt x="3814612" y="1036638"/>
                </a:cubicBezTo>
                <a:cubicBezTo>
                  <a:pt x="3816010" y="1036066"/>
                  <a:pt x="3817280" y="1035050"/>
                  <a:pt x="3818042" y="1033717"/>
                </a:cubicBezTo>
                <a:cubicBezTo>
                  <a:pt x="3818994" y="1032447"/>
                  <a:pt x="3819438" y="1030923"/>
                  <a:pt x="3819438" y="1029335"/>
                </a:cubicBezTo>
                <a:cubicBezTo>
                  <a:pt x="3819438" y="1028319"/>
                  <a:pt x="3819121" y="1027303"/>
                  <a:pt x="3818804" y="1026351"/>
                </a:cubicBezTo>
                <a:cubicBezTo>
                  <a:pt x="3818359" y="1025398"/>
                  <a:pt x="3817851" y="1024509"/>
                  <a:pt x="3817089" y="1023811"/>
                </a:cubicBezTo>
                <a:close/>
                <a:moveTo>
                  <a:pt x="3811310" y="1392619"/>
                </a:moveTo>
                <a:cubicBezTo>
                  <a:pt x="3809723" y="1392619"/>
                  <a:pt x="3808326" y="1393063"/>
                  <a:pt x="3806929" y="1393952"/>
                </a:cubicBezTo>
                <a:cubicBezTo>
                  <a:pt x="3805659" y="1394841"/>
                  <a:pt x="3804707" y="1396048"/>
                  <a:pt x="3804135" y="1397508"/>
                </a:cubicBezTo>
                <a:cubicBezTo>
                  <a:pt x="3803500" y="1398969"/>
                  <a:pt x="3803373" y="1400556"/>
                  <a:pt x="3803690" y="1402080"/>
                </a:cubicBezTo>
                <a:cubicBezTo>
                  <a:pt x="3804008" y="1403604"/>
                  <a:pt x="3804770" y="1405001"/>
                  <a:pt x="3805913" y="1406144"/>
                </a:cubicBezTo>
                <a:cubicBezTo>
                  <a:pt x="3807056" y="1407287"/>
                  <a:pt x="3808389" y="1407986"/>
                  <a:pt x="3809977" y="1408303"/>
                </a:cubicBezTo>
                <a:cubicBezTo>
                  <a:pt x="3811374" y="1408621"/>
                  <a:pt x="3812961" y="1408430"/>
                  <a:pt x="3814549" y="1407859"/>
                </a:cubicBezTo>
                <a:cubicBezTo>
                  <a:pt x="3815946" y="1407287"/>
                  <a:pt x="3817216" y="1406271"/>
                  <a:pt x="3817978" y="1404938"/>
                </a:cubicBezTo>
                <a:cubicBezTo>
                  <a:pt x="3818931" y="1403668"/>
                  <a:pt x="3819375" y="1402144"/>
                  <a:pt x="3819375" y="1400556"/>
                </a:cubicBezTo>
                <a:cubicBezTo>
                  <a:pt x="3819375" y="1398461"/>
                  <a:pt x="3818423" y="1396492"/>
                  <a:pt x="3817025" y="1394968"/>
                </a:cubicBezTo>
                <a:cubicBezTo>
                  <a:pt x="3815629" y="1393508"/>
                  <a:pt x="3813597" y="1392619"/>
                  <a:pt x="3811374" y="1392619"/>
                </a:cubicBezTo>
                <a:close/>
                <a:moveTo>
                  <a:pt x="3757844" y="762"/>
                </a:moveTo>
                <a:cubicBezTo>
                  <a:pt x="3756256" y="762"/>
                  <a:pt x="3754732" y="1206"/>
                  <a:pt x="3753462" y="2095"/>
                </a:cubicBezTo>
                <a:cubicBezTo>
                  <a:pt x="3752192" y="2985"/>
                  <a:pt x="3751112" y="4191"/>
                  <a:pt x="3750477" y="5652"/>
                </a:cubicBezTo>
                <a:cubicBezTo>
                  <a:pt x="3750033" y="7112"/>
                  <a:pt x="3749843" y="8699"/>
                  <a:pt x="3750033" y="10223"/>
                </a:cubicBezTo>
                <a:cubicBezTo>
                  <a:pt x="3750350" y="11748"/>
                  <a:pt x="3751112" y="13144"/>
                  <a:pt x="3752256" y="14288"/>
                </a:cubicBezTo>
                <a:cubicBezTo>
                  <a:pt x="3753335" y="15367"/>
                  <a:pt x="3754732" y="16129"/>
                  <a:pt x="3756320" y="16446"/>
                </a:cubicBezTo>
                <a:cubicBezTo>
                  <a:pt x="3757907" y="16764"/>
                  <a:pt x="3759431" y="16573"/>
                  <a:pt x="3760892" y="16002"/>
                </a:cubicBezTo>
                <a:cubicBezTo>
                  <a:pt x="3762288" y="15431"/>
                  <a:pt x="3763559" y="14414"/>
                  <a:pt x="3764511" y="13081"/>
                </a:cubicBezTo>
                <a:cubicBezTo>
                  <a:pt x="3765273" y="11811"/>
                  <a:pt x="3765781" y="10287"/>
                  <a:pt x="3765781" y="8699"/>
                </a:cubicBezTo>
                <a:cubicBezTo>
                  <a:pt x="3765781" y="6604"/>
                  <a:pt x="3765019" y="4635"/>
                  <a:pt x="3763432" y="3111"/>
                </a:cubicBezTo>
                <a:cubicBezTo>
                  <a:pt x="3762035" y="1651"/>
                  <a:pt x="3760002" y="826"/>
                  <a:pt x="3757971" y="826"/>
                </a:cubicBezTo>
                <a:close/>
                <a:moveTo>
                  <a:pt x="3816962" y="1209358"/>
                </a:moveTo>
                <a:cubicBezTo>
                  <a:pt x="3816200" y="1208596"/>
                  <a:pt x="3815374" y="1208024"/>
                  <a:pt x="3814485" y="1207643"/>
                </a:cubicBezTo>
                <a:cubicBezTo>
                  <a:pt x="3813533" y="1207262"/>
                  <a:pt x="3812454" y="1207008"/>
                  <a:pt x="3811374" y="1207008"/>
                </a:cubicBezTo>
                <a:cubicBezTo>
                  <a:pt x="3809786" y="1207008"/>
                  <a:pt x="3808389" y="1207453"/>
                  <a:pt x="3806993" y="1208342"/>
                </a:cubicBezTo>
                <a:cubicBezTo>
                  <a:pt x="3805723" y="1209231"/>
                  <a:pt x="3804770" y="1210437"/>
                  <a:pt x="3804198" y="1211898"/>
                </a:cubicBezTo>
                <a:cubicBezTo>
                  <a:pt x="3803563" y="1213358"/>
                  <a:pt x="3803436" y="1214946"/>
                  <a:pt x="3803754" y="1216470"/>
                </a:cubicBezTo>
                <a:cubicBezTo>
                  <a:pt x="3804072" y="1217994"/>
                  <a:pt x="3804834" y="1219391"/>
                  <a:pt x="3805976" y="1220534"/>
                </a:cubicBezTo>
                <a:cubicBezTo>
                  <a:pt x="3807056" y="1221613"/>
                  <a:pt x="3808453" y="1222375"/>
                  <a:pt x="3810040" y="1222693"/>
                </a:cubicBezTo>
                <a:cubicBezTo>
                  <a:pt x="3811437" y="1223010"/>
                  <a:pt x="3813025" y="1222820"/>
                  <a:pt x="3814612" y="1222248"/>
                </a:cubicBezTo>
                <a:cubicBezTo>
                  <a:pt x="3816010" y="1221677"/>
                  <a:pt x="3817280" y="1220661"/>
                  <a:pt x="3818042" y="1219327"/>
                </a:cubicBezTo>
                <a:cubicBezTo>
                  <a:pt x="3818994" y="1218057"/>
                  <a:pt x="3819438" y="1216533"/>
                  <a:pt x="3819438" y="1214946"/>
                </a:cubicBezTo>
                <a:cubicBezTo>
                  <a:pt x="3819438" y="1213866"/>
                  <a:pt x="3819121" y="1212850"/>
                  <a:pt x="3818804" y="1211898"/>
                </a:cubicBezTo>
                <a:cubicBezTo>
                  <a:pt x="3818359" y="1210945"/>
                  <a:pt x="3817851" y="1210056"/>
                  <a:pt x="3817089" y="1209358"/>
                </a:cubicBezTo>
                <a:close/>
                <a:moveTo>
                  <a:pt x="3757844" y="1114235"/>
                </a:moveTo>
                <a:cubicBezTo>
                  <a:pt x="3756256" y="1114235"/>
                  <a:pt x="3754732" y="1114679"/>
                  <a:pt x="3753462" y="1115568"/>
                </a:cubicBezTo>
                <a:cubicBezTo>
                  <a:pt x="3752192" y="1116457"/>
                  <a:pt x="3751112" y="1117664"/>
                  <a:pt x="3750477" y="1119124"/>
                </a:cubicBezTo>
                <a:cubicBezTo>
                  <a:pt x="3750033" y="1120585"/>
                  <a:pt x="3749843" y="1122172"/>
                  <a:pt x="3750033" y="1123696"/>
                </a:cubicBezTo>
                <a:cubicBezTo>
                  <a:pt x="3750350" y="1125220"/>
                  <a:pt x="3751112" y="1126617"/>
                  <a:pt x="3752256" y="1127697"/>
                </a:cubicBezTo>
                <a:cubicBezTo>
                  <a:pt x="3753335" y="1128840"/>
                  <a:pt x="3754732" y="1129538"/>
                  <a:pt x="3756320" y="1129856"/>
                </a:cubicBezTo>
                <a:cubicBezTo>
                  <a:pt x="3757907" y="1130173"/>
                  <a:pt x="3759431" y="1129983"/>
                  <a:pt x="3760892" y="1129411"/>
                </a:cubicBezTo>
                <a:cubicBezTo>
                  <a:pt x="3762288" y="1128840"/>
                  <a:pt x="3763559" y="1127824"/>
                  <a:pt x="3764511" y="1126490"/>
                </a:cubicBezTo>
                <a:cubicBezTo>
                  <a:pt x="3765273" y="1125220"/>
                  <a:pt x="3765781" y="1123696"/>
                  <a:pt x="3765781" y="1122109"/>
                </a:cubicBezTo>
                <a:cubicBezTo>
                  <a:pt x="3765781" y="1120013"/>
                  <a:pt x="3765019" y="1117981"/>
                  <a:pt x="3763432" y="1116521"/>
                </a:cubicBezTo>
                <a:cubicBezTo>
                  <a:pt x="3762035" y="1115060"/>
                  <a:pt x="3760002" y="1114235"/>
                  <a:pt x="3757971" y="1114235"/>
                </a:cubicBezTo>
                <a:close/>
                <a:moveTo>
                  <a:pt x="3763305" y="188658"/>
                </a:moveTo>
                <a:cubicBezTo>
                  <a:pt x="3762670" y="187897"/>
                  <a:pt x="3761717" y="187325"/>
                  <a:pt x="3760828" y="186944"/>
                </a:cubicBezTo>
                <a:cubicBezTo>
                  <a:pt x="3759875" y="186563"/>
                  <a:pt x="3758796" y="186373"/>
                  <a:pt x="3757844" y="186373"/>
                </a:cubicBezTo>
                <a:cubicBezTo>
                  <a:pt x="3756256" y="186373"/>
                  <a:pt x="3754732" y="186817"/>
                  <a:pt x="3753462" y="187706"/>
                </a:cubicBezTo>
                <a:cubicBezTo>
                  <a:pt x="3752192" y="188595"/>
                  <a:pt x="3751112" y="189801"/>
                  <a:pt x="3750477" y="191262"/>
                </a:cubicBezTo>
                <a:cubicBezTo>
                  <a:pt x="3750033" y="192723"/>
                  <a:pt x="3749843" y="194310"/>
                  <a:pt x="3750033" y="195834"/>
                </a:cubicBezTo>
                <a:cubicBezTo>
                  <a:pt x="3750350" y="197358"/>
                  <a:pt x="3751112" y="198755"/>
                  <a:pt x="3752256" y="199835"/>
                </a:cubicBezTo>
                <a:cubicBezTo>
                  <a:pt x="3753335" y="200914"/>
                  <a:pt x="3754732" y="201676"/>
                  <a:pt x="3756320" y="201994"/>
                </a:cubicBezTo>
                <a:cubicBezTo>
                  <a:pt x="3757907" y="202311"/>
                  <a:pt x="3759431" y="202121"/>
                  <a:pt x="3760892" y="201549"/>
                </a:cubicBezTo>
                <a:cubicBezTo>
                  <a:pt x="3762288" y="200978"/>
                  <a:pt x="3763559" y="199962"/>
                  <a:pt x="3764511" y="198628"/>
                </a:cubicBezTo>
                <a:cubicBezTo>
                  <a:pt x="3765273" y="197294"/>
                  <a:pt x="3765781" y="195834"/>
                  <a:pt x="3765781" y="194247"/>
                </a:cubicBezTo>
                <a:cubicBezTo>
                  <a:pt x="3765781" y="193231"/>
                  <a:pt x="3765654" y="192151"/>
                  <a:pt x="3765146" y="191199"/>
                </a:cubicBezTo>
                <a:cubicBezTo>
                  <a:pt x="3764829" y="190246"/>
                  <a:pt x="3764194" y="189357"/>
                  <a:pt x="3763432" y="188658"/>
                </a:cubicBezTo>
                <a:close/>
                <a:moveTo>
                  <a:pt x="3763305" y="930974"/>
                </a:moveTo>
                <a:cubicBezTo>
                  <a:pt x="3762670" y="930275"/>
                  <a:pt x="3761717" y="929704"/>
                  <a:pt x="3760828" y="929259"/>
                </a:cubicBezTo>
                <a:cubicBezTo>
                  <a:pt x="3759875" y="928878"/>
                  <a:pt x="3758796" y="928688"/>
                  <a:pt x="3757844" y="928688"/>
                </a:cubicBezTo>
                <a:cubicBezTo>
                  <a:pt x="3756256" y="928688"/>
                  <a:pt x="3754732" y="929132"/>
                  <a:pt x="3753462" y="930021"/>
                </a:cubicBezTo>
                <a:cubicBezTo>
                  <a:pt x="3752192" y="930910"/>
                  <a:pt x="3751112" y="932117"/>
                  <a:pt x="3750477" y="933577"/>
                </a:cubicBezTo>
                <a:cubicBezTo>
                  <a:pt x="3750033" y="934974"/>
                  <a:pt x="3749843" y="936625"/>
                  <a:pt x="3750033" y="938149"/>
                </a:cubicBezTo>
                <a:cubicBezTo>
                  <a:pt x="3750350" y="939673"/>
                  <a:pt x="3751112" y="941070"/>
                  <a:pt x="3752256" y="942150"/>
                </a:cubicBezTo>
                <a:cubicBezTo>
                  <a:pt x="3753335" y="943292"/>
                  <a:pt x="3754732" y="943991"/>
                  <a:pt x="3756320" y="944309"/>
                </a:cubicBezTo>
                <a:cubicBezTo>
                  <a:pt x="3757907" y="944626"/>
                  <a:pt x="3759431" y="944436"/>
                  <a:pt x="3760892" y="943864"/>
                </a:cubicBezTo>
                <a:cubicBezTo>
                  <a:pt x="3762288" y="943229"/>
                  <a:pt x="3763559" y="942277"/>
                  <a:pt x="3764511" y="940943"/>
                </a:cubicBezTo>
                <a:cubicBezTo>
                  <a:pt x="3765273" y="939673"/>
                  <a:pt x="3765781" y="938149"/>
                  <a:pt x="3765781" y="936562"/>
                </a:cubicBezTo>
                <a:cubicBezTo>
                  <a:pt x="3765781" y="935545"/>
                  <a:pt x="3765654" y="934530"/>
                  <a:pt x="3765146" y="933577"/>
                </a:cubicBezTo>
                <a:cubicBezTo>
                  <a:pt x="3764829" y="932625"/>
                  <a:pt x="3764194" y="931736"/>
                  <a:pt x="3763432" y="931037"/>
                </a:cubicBezTo>
                <a:close/>
                <a:moveTo>
                  <a:pt x="3757844" y="1299845"/>
                </a:moveTo>
                <a:cubicBezTo>
                  <a:pt x="3756256" y="1299845"/>
                  <a:pt x="3754732" y="1300290"/>
                  <a:pt x="3753462" y="1301179"/>
                </a:cubicBezTo>
                <a:cubicBezTo>
                  <a:pt x="3752192" y="1302068"/>
                  <a:pt x="3751112" y="1303274"/>
                  <a:pt x="3750477" y="1304735"/>
                </a:cubicBezTo>
                <a:cubicBezTo>
                  <a:pt x="3750033" y="1306195"/>
                  <a:pt x="3749843" y="1307783"/>
                  <a:pt x="3750033" y="1309307"/>
                </a:cubicBezTo>
                <a:cubicBezTo>
                  <a:pt x="3750350" y="1310831"/>
                  <a:pt x="3751112" y="1312228"/>
                  <a:pt x="3752256" y="1313371"/>
                </a:cubicBezTo>
                <a:cubicBezTo>
                  <a:pt x="3753335" y="1314450"/>
                  <a:pt x="3754732" y="1315212"/>
                  <a:pt x="3756320" y="1315530"/>
                </a:cubicBezTo>
                <a:cubicBezTo>
                  <a:pt x="3757907" y="1315847"/>
                  <a:pt x="3759431" y="1315657"/>
                  <a:pt x="3760892" y="1315085"/>
                </a:cubicBezTo>
                <a:cubicBezTo>
                  <a:pt x="3762288" y="1314514"/>
                  <a:pt x="3763559" y="1313498"/>
                  <a:pt x="3764511" y="1312164"/>
                </a:cubicBezTo>
                <a:cubicBezTo>
                  <a:pt x="3765273" y="1310894"/>
                  <a:pt x="3765781" y="1309370"/>
                  <a:pt x="3765781" y="1307783"/>
                </a:cubicBezTo>
                <a:cubicBezTo>
                  <a:pt x="3765781" y="1305687"/>
                  <a:pt x="3765019" y="1303719"/>
                  <a:pt x="3763432" y="1302195"/>
                </a:cubicBezTo>
                <a:cubicBezTo>
                  <a:pt x="3762035" y="1300734"/>
                  <a:pt x="3760002" y="1299845"/>
                  <a:pt x="3757971" y="1299845"/>
                </a:cubicBezTo>
                <a:close/>
                <a:moveTo>
                  <a:pt x="3763305" y="374269"/>
                </a:moveTo>
                <a:cubicBezTo>
                  <a:pt x="3762670" y="373571"/>
                  <a:pt x="3761717" y="372999"/>
                  <a:pt x="3760828" y="372554"/>
                </a:cubicBezTo>
                <a:cubicBezTo>
                  <a:pt x="3759875" y="372174"/>
                  <a:pt x="3758796" y="371983"/>
                  <a:pt x="3757844" y="371983"/>
                </a:cubicBezTo>
                <a:cubicBezTo>
                  <a:pt x="3756256" y="371983"/>
                  <a:pt x="3754732" y="372428"/>
                  <a:pt x="3753462" y="373317"/>
                </a:cubicBezTo>
                <a:cubicBezTo>
                  <a:pt x="3752192" y="374206"/>
                  <a:pt x="3751112" y="375412"/>
                  <a:pt x="3750477" y="376872"/>
                </a:cubicBezTo>
                <a:cubicBezTo>
                  <a:pt x="3750033" y="378333"/>
                  <a:pt x="3749843" y="379921"/>
                  <a:pt x="3750033" y="381445"/>
                </a:cubicBezTo>
                <a:cubicBezTo>
                  <a:pt x="3750350" y="382968"/>
                  <a:pt x="3751112" y="384366"/>
                  <a:pt x="3752256" y="385509"/>
                </a:cubicBezTo>
                <a:cubicBezTo>
                  <a:pt x="3753335" y="386588"/>
                  <a:pt x="3754732" y="387350"/>
                  <a:pt x="3756320" y="387668"/>
                </a:cubicBezTo>
                <a:cubicBezTo>
                  <a:pt x="3757907" y="387985"/>
                  <a:pt x="3759431" y="387795"/>
                  <a:pt x="3760892" y="387223"/>
                </a:cubicBezTo>
                <a:cubicBezTo>
                  <a:pt x="3762288" y="386652"/>
                  <a:pt x="3763559" y="385636"/>
                  <a:pt x="3764511" y="384302"/>
                </a:cubicBezTo>
                <a:cubicBezTo>
                  <a:pt x="3765273" y="383032"/>
                  <a:pt x="3765781" y="381508"/>
                  <a:pt x="3765781" y="379921"/>
                </a:cubicBezTo>
                <a:cubicBezTo>
                  <a:pt x="3765781" y="378904"/>
                  <a:pt x="3765654" y="377889"/>
                  <a:pt x="3765146" y="376936"/>
                </a:cubicBezTo>
                <a:cubicBezTo>
                  <a:pt x="3764829" y="375984"/>
                  <a:pt x="3764194" y="375095"/>
                  <a:pt x="3763432" y="374396"/>
                </a:cubicBezTo>
                <a:close/>
                <a:moveTo>
                  <a:pt x="3757844" y="557530"/>
                </a:moveTo>
                <a:cubicBezTo>
                  <a:pt x="3756256" y="557530"/>
                  <a:pt x="3754732" y="557975"/>
                  <a:pt x="3753462" y="558864"/>
                </a:cubicBezTo>
                <a:cubicBezTo>
                  <a:pt x="3752192" y="559753"/>
                  <a:pt x="3751112" y="560959"/>
                  <a:pt x="3750477" y="562420"/>
                </a:cubicBezTo>
                <a:cubicBezTo>
                  <a:pt x="3750033" y="563817"/>
                  <a:pt x="3749843" y="565468"/>
                  <a:pt x="3750033" y="566992"/>
                </a:cubicBezTo>
                <a:cubicBezTo>
                  <a:pt x="3750350" y="568516"/>
                  <a:pt x="3751112" y="569913"/>
                  <a:pt x="3752256" y="571056"/>
                </a:cubicBezTo>
                <a:cubicBezTo>
                  <a:pt x="3753335" y="572135"/>
                  <a:pt x="3754732" y="572897"/>
                  <a:pt x="3756320" y="573215"/>
                </a:cubicBezTo>
                <a:cubicBezTo>
                  <a:pt x="3757907" y="573532"/>
                  <a:pt x="3759431" y="573342"/>
                  <a:pt x="3760892" y="572770"/>
                </a:cubicBezTo>
                <a:cubicBezTo>
                  <a:pt x="3762288" y="572199"/>
                  <a:pt x="3763559" y="571183"/>
                  <a:pt x="3764511" y="569849"/>
                </a:cubicBezTo>
                <a:cubicBezTo>
                  <a:pt x="3765273" y="568579"/>
                  <a:pt x="3765781" y="567055"/>
                  <a:pt x="3765781" y="565468"/>
                </a:cubicBezTo>
                <a:cubicBezTo>
                  <a:pt x="3765781" y="563372"/>
                  <a:pt x="3765019" y="561340"/>
                  <a:pt x="3763432" y="559880"/>
                </a:cubicBezTo>
                <a:cubicBezTo>
                  <a:pt x="3762035" y="558419"/>
                  <a:pt x="3760002" y="557594"/>
                  <a:pt x="3757971" y="557594"/>
                </a:cubicBezTo>
                <a:close/>
                <a:moveTo>
                  <a:pt x="3757844" y="743141"/>
                </a:moveTo>
                <a:cubicBezTo>
                  <a:pt x="3756256" y="743141"/>
                  <a:pt x="3754732" y="743585"/>
                  <a:pt x="3753462" y="744474"/>
                </a:cubicBezTo>
                <a:cubicBezTo>
                  <a:pt x="3752192" y="745363"/>
                  <a:pt x="3751112" y="746570"/>
                  <a:pt x="3750477" y="748030"/>
                </a:cubicBezTo>
                <a:cubicBezTo>
                  <a:pt x="3750033" y="749491"/>
                  <a:pt x="3749843" y="751078"/>
                  <a:pt x="3750033" y="752602"/>
                </a:cubicBezTo>
                <a:cubicBezTo>
                  <a:pt x="3750350" y="754126"/>
                  <a:pt x="3751112" y="755523"/>
                  <a:pt x="3752256" y="756603"/>
                </a:cubicBezTo>
                <a:cubicBezTo>
                  <a:pt x="3753335" y="757682"/>
                  <a:pt x="3754732" y="758444"/>
                  <a:pt x="3756320" y="758762"/>
                </a:cubicBezTo>
                <a:cubicBezTo>
                  <a:pt x="3757907" y="759079"/>
                  <a:pt x="3759431" y="758889"/>
                  <a:pt x="3760892" y="758317"/>
                </a:cubicBezTo>
                <a:cubicBezTo>
                  <a:pt x="3762288" y="757745"/>
                  <a:pt x="3763559" y="756730"/>
                  <a:pt x="3764511" y="755396"/>
                </a:cubicBezTo>
                <a:cubicBezTo>
                  <a:pt x="3765273" y="754126"/>
                  <a:pt x="3765781" y="752602"/>
                  <a:pt x="3765781" y="751015"/>
                </a:cubicBezTo>
                <a:cubicBezTo>
                  <a:pt x="3765781" y="748919"/>
                  <a:pt x="3765019" y="746887"/>
                  <a:pt x="3763432" y="745427"/>
                </a:cubicBezTo>
                <a:cubicBezTo>
                  <a:pt x="3762035" y="743966"/>
                  <a:pt x="3760002" y="743141"/>
                  <a:pt x="3757971" y="743141"/>
                </a:cubicBezTo>
                <a:close/>
                <a:moveTo>
                  <a:pt x="3763305" y="1487742"/>
                </a:moveTo>
                <a:cubicBezTo>
                  <a:pt x="3762670" y="1487043"/>
                  <a:pt x="3761717" y="1486408"/>
                  <a:pt x="3760828" y="1486027"/>
                </a:cubicBezTo>
                <a:cubicBezTo>
                  <a:pt x="3759875" y="1485646"/>
                  <a:pt x="3758796" y="1485456"/>
                  <a:pt x="3757844" y="1485456"/>
                </a:cubicBezTo>
                <a:cubicBezTo>
                  <a:pt x="3756256" y="1485456"/>
                  <a:pt x="3754732" y="1485900"/>
                  <a:pt x="3753462" y="1486789"/>
                </a:cubicBezTo>
                <a:cubicBezTo>
                  <a:pt x="3752192" y="1487678"/>
                  <a:pt x="3751112" y="1488885"/>
                  <a:pt x="3750477" y="1490345"/>
                </a:cubicBezTo>
                <a:cubicBezTo>
                  <a:pt x="3750033" y="1491806"/>
                  <a:pt x="3749843" y="1493393"/>
                  <a:pt x="3750033" y="1494917"/>
                </a:cubicBezTo>
                <a:cubicBezTo>
                  <a:pt x="3750350" y="1496441"/>
                  <a:pt x="3751112" y="1497838"/>
                  <a:pt x="3752256" y="1498918"/>
                </a:cubicBezTo>
                <a:cubicBezTo>
                  <a:pt x="3753335" y="1500061"/>
                  <a:pt x="3754732" y="1500759"/>
                  <a:pt x="3756320" y="1501077"/>
                </a:cubicBezTo>
                <a:cubicBezTo>
                  <a:pt x="3757907" y="1501394"/>
                  <a:pt x="3759431" y="1501204"/>
                  <a:pt x="3760892" y="1500632"/>
                </a:cubicBezTo>
                <a:cubicBezTo>
                  <a:pt x="3762288" y="1500061"/>
                  <a:pt x="3763559" y="1499045"/>
                  <a:pt x="3764511" y="1497711"/>
                </a:cubicBezTo>
                <a:cubicBezTo>
                  <a:pt x="3765273" y="1496441"/>
                  <a:pt x="3765781" y="1494917"/>
                  <a:pt x="3765781" y="1493330"/>
                </a:cubicBezTo>
                <a:cubicBezTo>
                  <a:pt x="3765781" y="1492314"/>
                  <a:pt x="3765654" y="1491234"/>
                  <a:pt x="3765146" y="1490282"/>
                </a:cubicBezTo>
                <a:cubicBezTo>
                  <a:pt x="3764829" y="1489329"/>
                  <a:pt x="3764194" y="1488440"/>
                  <a:pt x="3763432" y="1487742"/>
                </a:cubicBezTo>
                <a:close/>
                <a:moveTo>
                  <a:pt x="3816898" y="467043"/>
                </a:moveTo>
                <a:cubicBezTo>
                  <a:pt x="3816136" y="466344"/>
                  <a:pt x="3815311" y="465772"/>
                  <a:pt x="3814422" y="465328"/>
                </a:cubicBezTo>
                <a:cubicBezTo>
                  <a:pt x="3813470" y="464947"/>
                  <a:pt x="3812390" y="464757"/>
                  <a:pt x="3811310" y="464757"/>
                </a:cubicBezTo>
                <a:cubicBezTo>
                  <a:pt x="3809723" y="464757"/>
                  <a:pt x="3808326" y="465201"/>
                  <a:pt x="3806929" y="466090"/>
                </a:cubicBezTo>
                <a:cubicBezTo>
                  <a:pt x="3805659" y="466979"/>
                  <a:pt x="3804707" y="468186"/>
                  <a:pt x="3804135" y="469646"/>
                </a:cubicBezTo>
                <a:cubicBezTo>
                  <a:pt x="3803500" y="471107"/>
                  <a:pt x="3803373" y="472694"/>
                  <a:pt x="3803690" y="474218"/>
                </a:cubicBezTo>
                <a:cubicBezTo>
                  <a:pt x="3804008" y="475742"/>
                  <a:pt x="3804770" y="477139"/>
                  <a:pt x="3805913" y="478218"/>
                </a:cubicBezTo>
                <a:cubicBezTo>
                  <a:pt x="3806993" y="479361"/>
                  <a:pt x="3808389" y="480060"/>
                  <a:pt x="3809977" y="480378"/>
                </a:cubicBezTo>
                <a:cubicBezTo>
                  <a:pt x="3811374" y="480695"/>
                  <a:pt x="3812961" y="480504"/>
                  <a:pt x="3814549" y="479933"/>
                </a:cubicBezTo>
                <a:cubicBezTo>
                  <a:pt x="3815946" y="479361"/>
                  <a:pt x="3817216" y="478346"/>
                  <a:pt x="3817978" y="477012"/>
                </a:cubicBezTo>
                <a:cubicBezTo>
                  <a:pt x="3818931" y="475742"/>
                  <a:pt x="3819375" y="474218"/>
                  <a:pt x="3819375" y="472631"/>
                </a:cubicBezTo>
                <a:cubicBezTo>
                  <a:pt x="3819375" y="471615"/>
                  <a:pt x="3819058" y="470599"/>
                  <a:pt x="3818740" y="469646"/>
                </a:cubicBezTo>
                <a:cubicBezTo>
                  <a:pt x="3818296" y="468693"/>
                  <a:pt x="3817787" y="467804"/>
                  <a:pt x="3817025" y="467106"/>
                </a:cubicBezTo>
                <a:close/>
                <a:moveTo>
                  <a:pt x="3816898" y="652653"/>
                </a:moveTo>
                <a:cubicBezTo>
                  <a:pt x="3816136" y="651891"/>
                  <a:pt x="3815311" y="651320"/>
                  <a:pt x="3814422" y="650939"/>
                </a:cubicBezTo>
                <a:cubicBezTo>
                  <a:pt x="3813470" y="650558"/>
                  <a:pt x="3812390" y="650367"/>
                  <a:pt x="3811310" y="650367"/>
                </a:cubicBezTo>
                <a:cubicBezTo>
                  <a:pt x="3809723" y="650367"/>
                  <a:pt x="3808326" y="650812"/>
                  <a:pt x="3806929" y="651701"/>
                </a:cubicBezTo>
                <a:cubicBezTo>
                  <a:pt x="3805659" y="652590"/>
                  <a:pt x="3804707" y="653796"/>
                  <a:pt x="3804135" y="655257"/>
                </a:cubicBezTo>
                <a:cubicBezTo>
                  <a:pt x="3803500" y="656717"/>
                  <a:pt x="3803373" y="658305"/>
                  <a:pt x="3803690" y="659829"/>
                </a:cubicBezTo>
                <a:cubicBezTo>
                  <a:pt x="3804008" y="661353"/>
                  <a:pt x="3804770" y="662750"/>
                  <a:pt x="3805913" y="663893"/>
                </a:cubicBezTo>
                <a:cubicBezTo>
                  <a:pt x="3807056" y="665036"/>
                  <a:pt x="3808389" y="665734"/>
                  <a:pt x="3809977" y="666052"/>
                </a:cubicBezTo>
                <a:cubicBezTo>
                  <a:pt x="3811374" y="666369"/>
                  <a:pt x="3812961" y="666179"/>
                  <a:pt x="3814549" y="665607"/>
                </a:cubicBezTo>
                <a:cubicBezTo>
                  <a:pt x="3815946" y="665036"/>
                  <a:pt x="3817216" y="664020"/>
                  <a:pt x="3817978" y="662686"/>
                </a:cubicBezTo>
                <a:cubicBezTo>
                  <a:pt x="3818931" y="661416"/>
                  <a:pt x="3819375" y="659892"/>
                  <a:pt x="3819375" y="658305"/>
                </a:cubicBezTo>
                <a:cubicBezTo>
                  <a:pt x="3819375" y="657289"/>
                  <a:pt x="3819058" y="656209"/>
                  <a:pt x="3818740" y="655257"/>
                </a:cubicBezTo>
                <a:cubicBezTo>
                  <a:pt x="3818296" y="654304"/>
                  <a:pt x="3817787" y="653415"/>
                  <a:pt x="3817025" y="652717"/>
                </a:cubicBezTo>
                <a:close/>
                <a:moveTo>
                  <a:pt x="3811247" y="279210"/>
                </a:moveTo>
                <a:cubicBezTo>
                  <a:pt x="3809660" y="279210"/>
                  <a:pt x="3808262" y="279654"/>
                  <a:pt x="3806865" y="280543"/>
                </a:cubicBezTo>
                <a:cubicBezTo>
                  <a:pt x="3805596" y="281432"/>
                  <a:pt x="3804643" y="282639"/>
                  <a:pt x="3804072" y="284099"/>
                </a:cubicBezTo>
                <a:cubicBezTo>
                  <a:pt x="3803436" y="285560"/>
                  <a:pt x="3803310" y="287147"/>
                  <a:pt x="3803627" y="288671"/>
                </a:cubicBezTo>
                <a:cubicBezTo>
                  <a:pt x="3803945" y="290195"/>
                  <a:pt x="3804707" y="291592"/>
                  <a:pt x="3805849" y="292672"/>
                </a:cubicBezTo>
                <a:cubicBezTo>
                  <a:pt x="3806929" y="293751"/>
                  <a:pt x="3808326" y="294513"/>
                  <a:pt x="3809913" y="294831"/>
                </a:cubicBezTo>
                <a:cubicBezTo>
                  <a:pt x="3811310" y="295148"/>
                  <a:pt x="3812898" y="294958"/>
                  <a:pt x="3814485" y="294386"/>
                </a:cubicBezTo>
                <a:cubicBezTo>
                  <a:pt x="3815883" y="293815"/>
                  <a:pt x="3817152" y="292799"/>
                  <a:pt x="3817914" y="291465"/>
                </a:cubicBezTo>
                <a:cubicBezTo>
                  <a:pt x="3818867" y="290132"/>
                  <a:pt x="3819311" y="288671"/>
                  <a:pt x="3819311" y="287084"/>
                </a:cubicBezTo>
                <a:cubicBezTo>
                  <a:pt x="3819311" y="284988"/>
                  <a:pt x="3818359" y="283020"/>
                  <a:pt x="3816962" y="281496"/>
                </a:cubicBezTo>
                <a:cubicBezTo>
                  <a:pt x="3815565" y="280035"/>
                  <a:pt x="3813533" y="279210"/>
                  <a:pt x="3811310" y="279210"/>
                </a:cubicBezTo>
                <a:close/>
                <a:moveTo>
                  <a:pt x="3811247" y="835914"/>
                </a:moveTo>
                <a:cubicBezTo>
                  <a:pt x="3809660" y="835914"/>
                  <a:pt x="3808262" y="836359"/>
                  <a:pt x="3806865" y="837248"/>
                </a:cubicBezTo>
                <a:cubicBezTo>
                  <a:pt x="3805596" y="838137"/>
                  <a:pt x="3804643" y="839343"/>
                  <a:pt x="3804072" y="840804"/>
                </a:cubicBezTo>
                <a:cubicBezTo>
                  <a:pt x="3803436" y="842264"/>
                  <a:pt x="3803310" y="843852"/>
                  <a:pt x="3803627" y="845376"/>
                </a:cubicBezTo>
                <a:cubicBezTo>
                  <a:pt x="3803945" y="846900"/>
                  <a:pt x="3804707" y="848297"/>
                  <a:pt x="3805849" y="849440"/>
                </a:cubicBezTo>
                <a:cubicBezTo>
                  <a:pt x="3806929" y="850519"/>
                  <a:pt x="3808326" y="851281"/>
                  <a:pt x="3809913" y="851599"/>
                </a:cubicBezTo>
                <a:cubicBezTo>
                  <a:pt x="3811310" y="851916"/>
                  <a:pt x="3812898" y="851726"/>
                  <a:pt x="3814485" y="851154"/>
                </a:cubicBezTo>
                <a:cubicBezTo>
                  <a:pt x="3815883" y="850583"/>
                  <a:pt x="3817152" y="849567"/>
                  <a:pt x="3817914" y="848233"/>
                </a:cubicBezTo>
                <a:cubicBezTo>
                  <a:pt x="3818867" y="846963"/>
                  <a:pt x="3819311" y="845439"/>
                  <a:pt x="3819311" y="843852"/>
                </a:cubicBezTo>
                <a:cubicBezTo>
                  <a:pt x="3819311" y="841756"/>
                  <a:pt x="3818359" y="839788"/>
                  <a:pt x="3816962" y="838264"/>
                </a:cubicBezTo>
                <a:cubicBezTo>
                  <a:pt x="3815565" y="836803"/>
                  <a:pt x="3813533" y="835914"/>
                  <a:pt x="3811310" y="835914"/>
                </a:cubicBezTo>
                <a:close/>
                <a:moveTo>
                  <a:pt x="3816898" y="95885"/>
                </a:moveTo>
                <a:cubicBezTo>
                  <a:pt x="3816136" y="95123"/>
                  <a:pt x="3815311" y="94552"/>
                  <a:pt x="3814422" y="94171"/>
                </a:cubicBezTo>
                <a:cubicBezTo>
                  <a:pt x="3813470" y="93790"/>
                  <a:pt x="3812390" y="93599"/>
                  <a:pt x="3811310" y="93599"/>
                </a:cubicBezTo>
                <a:cubicBezTo>
                  <a:pt x="3809723" y="93599"/>
                  <a:pt x="3808326" y="94044"/>
                  <a:pt x="3806929" y="94933"/>
                </a:cubicBezTo>
                <a:cubicBezTo>
                  <a:pt x="3805659" y="95821"/>
                  <a:pt x="3804707" y="97028"/>
                  <a:pt x="3804135" y="98488"/>
                </a:cubicBezTo>
                <a:cubicBezTo>
                  <a:pt x="3803500" y="99949"/>
                  <a:pt x="3803373" y="101537"/>
                  <a:pt x="3803690" y="103061"/>
                </a:cubicBezTo>
                <a:cubicBezTo>
                  <a:pt x="3804008" y="104585"/>
                  <a:pt x="3804770" y="105982"/>
                  <a:pt x="3805913" y="107061"/>
                </a:cubicBezTo>
                <a:cubicBezTo>
                  <a:pt x="3806993" y="108141"/>
                  <a:pt x="3808389" y="108903"/>
                  <a:pt x="3809977" y="109220"/>
                </a:cubicBezTo>
                <a:cubicBezTo>
                  <a:pt x="3811374" y="109537"/>
                  <a:pt x="3812961" y="109347"/>
                  <a:pt x="3814549" y="108776"/>
                </a:cubicBezTo>
                <a:cubicBezTo>
                  <a:pt x="3815946" y="108204"/>
                  <a:pt x="3817216" y="107188"/>
                  <a:pt x="3817978" y="105854"/>
                </a:cubicBezTo>
                <a:cubicBezTo>
                  <a:pt x="3818931" y="104585"/>
                  <a:pt x="3819375" y="103061"/>
                  <a:pt x="3819375" y="101473"/>
                </a:cubicBezTo>
                <a:cubicBezTo>
                  <a:pt x="3819375" y="100457"/>
                  <a:pt x="3819058" y="99378"/>
                  <a:pt x="3818740" y="98425"/>
                </a:cubicBezTo>
                <a:cubicBezTo>
                  <a:pt x="3818296" y="97473"/>
                  <a:pt x="3817787" y="96584"/>
                  <a:pt x="3817025" y="95885"/>
                </a:cubicBezTo>
                <a:close/>
                <a:moveTo>
                  <a:pt x="3650529" y="1856549"/>
                </a:moveTo>
                <a:cubicBezTo>
                  <a:pt x="3648941" y="1856549"/>
                  <a:pt x="3647544" y="1856994"/>
                  <a:pt x="3646147" y="1857883"/>
                </a:cubicBezTo>
                <a:cubicBezTo>
                  <a:pt x="3644877" y="1858772"/>
                  <a:pt x="3643924" y="1859979"/>
                  <a:pt x="3643353" y="1861439"/>
                </a:cubicBezTo>
                <a:cubicBezTo>
                  <a:pt x="3642718" y="1862899"/>
                  <a:pt x="3642591" y="1864487"/>
                  <a:pt x="3642909" y="1866011"/>
                </a:cubicBezTo>
                <a:cubicBezTo>
                  <a:pt x="3643226" y="1867535"/>
                  <a:pt x="3643988" y="1868932"/>
                  <a:pt x="3645131" y="1870075"/>
                </a:cubicBezTo>
                <a:cubicBezTo>
                  <a:pt x="3646210" y="1871155"/>
                  <a:pt x="3647608" y="1871917"/>
                  <a:pt x="3649195" y="1872234"/>
                </a:cubicBezTo>
                <a:cubicBezTo>
                  <a:pt x="3650592" y="1872552"/>
                  <a:pt x="3652307" y="1872361"/>
                  <a:pt x="3653767" y="1871790"/>
                </a:cubicBezTo>
                <a:cubicBezTo>
                  <a:pt x="3655164" y="1871218"/>
                  <a:pt x="3656434" y="1870202"/>
                  <a:pt x="3657196" y="1868868"/>
                </a:cubicBezTo>
                <a:cubicBezTo>
                  <a:pt x="3658148" y="1867599"/>
                  <a:pt x="3658593" y="1866074"/>
                  <a:pt x="3658593" y="1864487"/>
                </a:cubicBezTo>
                <a:cubicBezTo>
                  <a:pt x="3658593" y="1862392"/>
                  <a:pt x="3657640" y="1860423"/>
                  <a:pt x="3656244" y="1858899"/>
                </a:cubicBezTo>
                <a:cubicBezTo>
                  <a:pt x="3654847" y="1857439"/>
                  <a:pt x="3652814" y="1856549"/>
                  <a:pt x="3650592" y="1856549"/>
                </a:cubicBezTo>
                <a:close/>
                <a:moveTo>
                  <a:pt x="3650529" y="1114235"/>
                </a:moveTo>
                <a:cubicBezTo>
                  <a:pt x="3648941" y="1114235"/>
                  <a:pt x="3647544" y="1114679"/>
                  <a:pt x="3646147" y="1115568"/>
                </a:cubicBezTo>
                <a:cubicBezTo>
                  <a:pt x="3644877" y="1116457"/>
                  <a:pt x="3643924" y="1117664"/>
                  <a:pt x="3643353" y="1119124"/>
                </a:cubicBezTo>
                <a:cubicBezTo>
                  <a:pt x="3642718" y="1120585"/>
                  <a:pt x="3642591" y="1122172"/>
                  <a:pt x="3642909" y="1123696"/>
                </a:cubicBezTo>
                <a:cubicBezTo>
                  <a:pt x="3643226" y="1125220"/>
                  <a:pt x="3643988" y="1126617"/>
                  <a:pt x="3645131" y="1127697"/>
                </a:cubicBezTo>
                <a:cubicBezTo>
                  <a:pt x="3646210" y="1128840"/>
                  <a:pt x="3647608" y="1129538"/>
                  <a:pt x="3649195" y="1129856"/>
                </a:cubicBezTo>
                <a:cubicBezTo>
                  <a:pt x="3650592" y="1130173"/>
                  <a:pt x="3652307" y="1129983"/>
                  <a:pt x="3653767" y="1129411"/>
                </a:cubicBezTo>
                <a:cubicBezTo>
                  <a:pt x="3655164" y="1128840"/>
                  <a:pt x="3656434" y="1127824"/>
                  <a:pt x="3657196" y="1126490"/>
                </a:cubicBezTo>
                <a:cubicBezTo>
                  <a:pt x="3658148" y="1125220"/>
                  <a:pt x="3658593" y="1123696"/>
                  <a:pt x="3658593" y="1122109"/>
                </a:cubicBezTo>
                <a:cubicBezTo>
                  <a:pt x="3658593" y="1120013"/>
                  <a:pt x="3657640" y="1117981"/>
                  <a:pt x="3656244" y="1116521"/>
                </a:cubicBezTo>
                <a:cubicBezTo>
                  <a:pt x="3654847" y="1115060"/>
                  <a:pt x="3652814" y="1114235"/>
                  <a:pt x="3650592" y="1114235"/>
                </a:cubicBezTo>
                <a:close/>
                <a:moveTo>
                  <a:pt x="3656180" y="1302131"/>
                </a:moveTo>
                <a:cubicBezTo>
                  <a:pt x="3655418" y="1301369"/>
                  <a:pt x="3654593" y="1300798"/>
                  <a:pt x="3653704" y="1300417"/>
                </a:cubicBezTo>
                <a:cubicBezTo>
                  <a:pt x="3652751" y="1300036"/>
                  <a:pt x="3651672" y="1299782"/>
                  <a:pt x="3650592" y="1299782"/>
                </a:cubicBezTo>
                <a:cubicBezTo>
                  <a:pt x="3649005" y="1299782"/>
                  <a:pt x="3647608" y="1300226"/>
                  <a:pt x="3646337" y="1301115"/>
                </a:cubicBezTo>
                <a:cubicBezTo>
                  <a:pt x="3644940" y="1302004"/>
                  <a:pt x="3643988" y="1303211"/>
                  <a:pt x="3643353" y="1304671"/>
                </a:cubicBezTo>
                <a:cubicBezTo>
                  <a:pt x="3642718" y="1306132"/>
                  <a:pt x="3642591" y="1307719"/>
                  <a:pt x="3642909" y="1309243"/>
                </a:cubicBezTo>
                <a:cubicBezTo>
                  <a:pt x="3643226" y="1310767"/>
                  <a:pt x="3643988" y="1312164"/>
                  <a:pt x="3645131" y="1313307"/>
                </a:cubicBezTo>
                <a:cubicBezTo>
                  <a:pt x="3646210" y="1314387"/>
                  <a:pt x="3647608" y="1315149"/>
                  <a:pt x="3649195" y="1315466"/>
                </a:cubicBezTo>
                <a:cubicBezTo>
                  <a:pt x="3650592" y="1315784"/>
                  <a:pt x="3652180" y="1315593"/>
                  <a:pt x="3653767" y="1315022"/>
                </a:cubicBezTo>
                <a:cubicBezTo>
                  <a:pt x="3655164" y="1314450"/>
                  <a:pt x="3656434" y="1313434"/>
                  <a:pt x="3657196" y="1312101"/>
                </a:cubicBezTo>
                <a:cubicBezTo>
                  <a:pt x="3658148" y="1310831"/>
                  <a:pt x="3658593" y="1309307"/>
                  <a:pt x="3658593" y="1307719"/>
                </a:cubicBezTo>
                <a:cubicBezTo>
                  <a:pt x="3658593" y="1306703"/>
                  <a:pt x="3658275" y="1305687"/>
                  <a:pt x="3657958" y="1304735"/>
                </a:cubicBezTo>
                <a:cubicBezTo>
                  <a:pt x="3657513" y="1303782"/>
                  <a:pt x="3657006" y="1302893"/>
                  <a:pt x="3656244" y="1302195"/>
                </a:cubicBezTo>
                <a:close/>
                <a:moveTo>
                  <a:pt x="3656180" y="1487678"/>
                </a:moveTo>
                <a:cubicBezTo>
                  <a:pt x="3655418" y="1486980"/>
                  <a:pt x="3654593" y="1486345"/>
                  <a:pt x="3653704" y="1485964"/>
                </a:cubicBezTo>
                <a:cubicBezTo>
                  <a:pt x="3652751" y="1485583"/>
                  <a:pt x="3651672" y="1485392"/>
                  <a:pt x="3650592" y="1485392"/>
                </a:cubicBezTo>
                <a:cubicBezTo>
                  <a:pt x="3649005" y="1485392"/>
                  <a:pt x="3647608" y="1485837"/>
                  <a:pt x="3646337" y="1486726"/>
                </a:cubicBezTo>
                <a:cubicBezTo>
                  <a:pt x="3644940" y="1487615"/>
                  <a:pt x="3643988" y="1488821"/>
                  <a:pt x="3643353" y="1490282"/>
                </a:cubicBezTo>
                <a:cubicBezTo>
                  <a:pt x="3642718" y="1491742"/>
                  <a:pt x="3642591" y="1493330"/>
                  <a:pt x="3642909" y="1494854"/>
                </a:cubicBezTo>
                <a:cubicBezTo>
                  <a:pt x="3643226" y="1496378"/>
                  <a:pt x="3643988" y="1497775"/>
                  <a:pt x="3645131" y="1498854"/>
                </a:cubicBezTo>
                <a:cubicBezTo>
                  <a:pt x="3646210" y="1499997"/>
                  <a:pt x="3647608" y="1500696"/>
                  <a:pt x="3649195" y="1501013"/>
                </a:cubicBezTo>
                <a:cubicBezTo>
                  <a:pt x="3650592" y="1501331"/>
                  <a:pt x="3652180" y="1501140"/>
                  <a:pt x="3653767" y="1500569"/>
                </a:cubicBezTo>
                <a:cubicBezTo>
                  <a:pt x="3655164" y="1499997"/>
                  <a:pt x="3656434" y="1498981"/>
                  <a:pt x="3657196" y="1497648"/>
                </a:cubicBezTo>
                <a:cubicBezTo>
                  <a:pt x="3658148" y="1496378"/>
                  <a:pt x="3658593" y="1494854"/>
                  <a:pt x="3658593" y="1493266"/>
                </a:cubicBezTo>
                <a:cubicBezTo>
                  <a:pt x="3658593" y="1492250"/>
                  <a:pt x="3658275" y="1491171"/>
                  <a:pt x="3657958" y="1490218"/>
                </a:cubicBezTo>
                <a:cubicBezTo>
                  <a:pt x="3657513" y="1489266"/>
                  <a:pt x="3657006" y="1488377"/>
                  <a:pt x="3656244" y="1487678"/>
                </a:cubicBezTo>
                <a:close/>
                <a:moveTo>
                  <a:pt x="3656180" y="930910"/>
                </a:moveTo>
                <a:cubicBezTo>
                  <a:pt x="3655418" y="930212"/>
                  <a:pt x="3654593" y="929640"/>
                  <a:pt x="3653704" y="929195"/>
                </a:cubicBezTo>
                <a:cubicBezTo>
                  <a:pt x="3652751" y="928815"/>
                  <a:pt x="3651672" y="928624"/>
                  <a:pt x="3650592" y="928624"/>
                </a:cubicBezTo>
                <a:cubicBezTo>
                  <a:pt x="3649005" y="928624"/>
                  <a:pt x="3647608" y="929069"/>
                  <a:pt x="3646337" y="929958"/>
                </a:cubicBezTo>
                <a:cubicBezTo>
                  <a:pt x="3644940" y="930847"/>
                  <a:pt x="3643988" y="932053"/>
                  <a:pt x="3643353" y="933514"/>
                </a:cubicBezTo>
                <a:cubicBezTo>
                  <a:pt x="3642718" y="934974"/>
                  <a:pt x="3642591" y="936562"/>
                  <a:pt x="3642909" y="938086"/>
                </a:cubicBezTo>
                <a:cubicBezTo>
                  <a:pt x="3643226" y="939609"/>
                  <a:pt x="3643988" y="941006"/>
                  <a:pt x="3645131" y="942086"/>
                </a:cubicBezTo>
                <a:cubicBezTo>
                  <a:pt x="3646210" y="943229"/>
                  <a:pt x="3647608" y="943928"/>
                  <a:pt x="3649195" y="944245"/>
                </a:cubicBezTo>
                <a:cubicBezTo>
                  <a:pt x="3650592" y="944563"/>
                  <a:pt x="3652180" y="944372"/>
                  <a:pt x="3653767" y="943801"/>
                </a:cubicBezTo>
                <a:cubicBezTo>
                  <a:pt x="3655164" y="943229"/>
                  <a:pt x="3656434" y="942213"/>
                  <a:pt x="3657196" y="940880"/>
                </a:cubicBezTo>
                <a:cubicBezTo>
                  <a:pt x="3658148" y="939609"/>
                  <a:pt x="3658593" y="938086"/>
                  <a:pt x="3658593" y="936498"/>
                </a:cubicBezTo>
                <a:cubicBezTo>
                  <a:pt x="3658593" y="935482"/>
                  <a:pt x="3658275" y="934466"/>
                  <a:pt x="3657958" y="933514"/>
                </a:cubicBezTo>
                <a:cubicBezTo>
                  <a:pt x="3657513" y="932561"/>
                  <a:pt x="3657006" y="931672"/>
                  <a:pt x="3656244" y="930974"/>
                </a:cubicBezTo>
                <a:close/>
                <a:moveTo>
                  <a:pt x="3656180" y="374142"/>
                </a:moveTo>
                <a:cubicBezTo>
                  <a:pt x="3655418" y="373443"/>
                  <a:pt x="3654593" y="372872"/>
                  <a:pt x="3653704" y="372428"/>
                </a:cubicBezTo>
                <a:cubicBezTo>
                  <a:pt x="3652751" y="372047"/>
                  <a:pt x="3651672" y="371856"/>
                  <a:pt x="3650592" y="371856"/>
                </a:cubicBezTo>
                <a:cubicBezTo>
                  <a:pt x="3649005" y="371856"/>
                  <a:pt x="3647608" y="372300"/>
                  <a:pt x="3646337" y="373190"/>
                </a:cubicBezTo>
                <a:cubicBezTo>
                  <a:pt x="3644940" y="374079"/>
                  <a:pt x="3643988" y="375285"/>
                  <a:pt x="3643353" y="376746"/>
                </a:cubicBezTo>
                <a:cubicBezTo>
                  <a:pt x="3642718" y="378143"/>
                  <a:pt x="3642591" y="379730"/>
                  <a:pt x="3642909" y="381318"/>
                </a:cubicBezTo>
                <a:cubicBezTo>
                  <a:pt x="3643226" y="382842"/>
                  <a:pt x="3643988" y="384239"/>
                  <a:pt x="3645131" y="385382"/>
                </a:cubicBezTo>
                <a:cubicBezTo>
                  <a:pt x="3646210" y="386461"/>
                  <a:pt x="3647608" y="387223"/>
                  <a:pt x="3649195" y="387541"/>
                </a:cubicBezTo>
                <a:cubicBezTo>
                  <a:pt x="3650592" y="387858"/>
                  <a:pt x="3652180" y="387668"/>
                  <a:pt x="3653767" y="387096"/>
                </a:cubicBezTo>
                <a:cubicBezTo>
                  <a:pt x="3655164" y="386525"/>
                  <a:pt x="3656434" y="385509"/>
                  <a:pt x="3657196" y="384175"/>
                </a:cubicBezTo>
                <a:cubicBezTo>
                  <a:pt x="3658148" y="382905"/>
                  <a:pt x="3658593" y="381381"/>
                  <a:pt x="3658593" y="379793"/>
                </a:cubicBezTo>
                <a:cubicBezTo>
                  <a:pt x="3658593" y="378778"/>
                  <a:pt x="3658275" y="377761"/>
                  <a:pt x="3657958" y="376809"/>
                </a:cubicBezTo>
                <a:cubicBezTo>
                  <a:pt x="3657513" y="375857"/>
                  <a:pt x="3657006" y="374968"/>
                  <a:pt x="3656244" y="374269"/>
                </a:cubicBezTo>
                <a:close/>
                <a:moveTo>
                  <a:pt x="3650529" y="1670876"/>
                </a:moveTo>
                <a:cubicBezTo>
                  <a:pt x="3648941" y="1670876"/>
                  <a:pt x="3647544" y="1671320"/>
                  <a:pt x="3646147" y="1672209"/>
                </a:cubicBezTo>
                <a:cubicBezTo>
                  <a:pt x="3644877" y="1673098"/>
                  <a:pt x="3643924" y="1674305"/>
                  <a:pt x="3643353" y="1675765"/>
                </a:cubicBezTo>
                <a:cubicBezTo>
                  <a:pt x="3642718" y="1677226"/>
                  <a:pt x="3642591" y="1678813"/>
                  <a:pt x="3642909" y="1680337"/>
                </a:cubicBezTo>
                <a:cubicBezTo>
                  <a:pt x="3643226" y="1681861"/>
                  <a:pt x="3643988" y="1683258"/>
                  <a:pt x="3645131" y="1684338"/>
                </a:cubicBezTo>
                <a:cubicBezTo>
                  <a:pt x="3646210" y="1685481"/>
                  <a:pt x="3647608" y="1686179"/>
                  <a:pt x="3649195" y="1686496"/>
                </a:cubicBezTo>
                <a:cubicBezTo>
                  <a:pt x="3650592" y="1686814"/>
                  <a:pt x="3652307" y="1686624"/>
                  <a:pt x="3653767" y="1686052"/>
                </a:cubicBezTo>
                <a:cubicBezTo>
                  <a:pt x="3655164" y="1685481"/>
                  <a:pt x="3656434" y="1684465"/>
                  <a:pt x="3657196" y="1683131"/>
                </a:cubicBezTo>
                <a:cubicBezTo>
                  <a:pt x="3658148" y="1681798"/>
                  <a:pt x="3658593" y="1680337"/>
                  <a:pt x="3658593" y="1678749"/>
                </a:cubicBezTo>
                <a:cubicBezTo>
                  <a:pt x="3658593" y="1676654"/>
                  <a:pt x="3657640" y="1674686"/>
                  <a:pt x="3656244" y="1673162"/>
                </a:cubicBezTo>
                <a:cubicBezTo>
                  <a:pt x="3654847" y="1671701"/>
                  <a:pt x="3652814" y="1670876"/>
                  <a:pt x="3650592" y="1670876"/>
                </a:cubicBezTo>
                <a:close/>
                <a:moveTo>
                  <a:pt x="3656180" y="188532"/>
                </a:moveTo>
                <a:cubicBezTo>
                  <a:pt x="3655418" y="187769"/>
                  <a:pt x="3654593" y="187198"/>
                  <a:pt x="3653704" y="186817"/>
                </a:cubicBezTo>
                <a:cubicBezTo>
                  <a:pt x="3652751" y="186436"/>
                  <a:pt x="3651672" y="186246"/>
                  <a:pt x="3650592" y="186246"/>
                </a:cubicBezTo>
                <a:cubicBezTo>
                  <a:pt x="3649005" y="186246"/>
                  <a:pt x="3647608" y="186690"/>
                  <a:pt x="3646337" y="187579"/>
                </a:cubicBezTo>
                <a:cubicBezTo>
                  <a:pt x="3644940" y="188468"/>
                  <a:pt x="3643988" y="189675"/>
                  <a:pt x="3643353" y="191135"/>
                </a:cubicBezTo>
                <a:cubicBezTo>
                  <a:pt x="3642718" y="192596"/>
                  <a:pt x="3642591" y="194183"/>
                  <a:pt x="3642909" y="195707"/>
                </a:cubicBezTo>
                <a:cubicBezTo>
                  <a:pt x="3643226" y="197231"/>
                  <a:pt x="3643988" y="198628"/>
                  <a:pt x="3645131" y="199708"/>
                </a:cubicBezTo>
                <a:cubicBezTo>
                  <a:pt x="3646210" y="200787"/>
                  <a:pt x="3647608" y="201549"/>
                  <a:pt x="3649195" y="201867"/>
                </a:cubicBezTo>
                <a:cubicBezTo>
                  <a:pt x="3650592" y="202184"/>
                  <a:pt x="3652180" y="201994"/>
                  <a:pt x="3653767" y="201422"/>
                </a:cubicBezTo>
                <a:cubicBezTo>
                  <a:pt x="3655164" y="200851"/>
                  <a:pt x="3656434" y="199835"/>
                  <a:pt x="3657196" y="198501"/>
                </a:cubicBezTo>
                <a:cubicBezTo>
                  <a:pt x="3658148" y="197167"/>
                  <a:pt x="3658593" y="195707"/>
                  <a:pt x="3658593" y="194119"/>
                </a:cubicBezTo>
                <a:cubicBezTo>
                  <a:pt x="3658593" y="193104"/>
                  <a:pt x="3658275" y="192024"/>
                  <a:pt x="3657958" y="191072"/>
                </a:cubicBezTo>
                <a:cubicBezTo>
                  <a:pt x="3657513" y="190119"/>
                  <a:pt x="3657006" y="189230"/>
                  <a:pt x="3656244" y="188532"/>
                </a:cubicBezTo>
                <a:close/>
                <a:moveTo>
                  <a:pt x="3656180" y="745300"/>
                </a:moveTo>
                <a:cubicBezTo>
                  <a:pt x="3655418" y="744538"/>
                  <a:pt x="3654593" y="743966"/>
                  <a:pt x="3653704" y="743585"/>
                </a:cubicBezTo>
                <a:cubicBezTo>
                  <a:pt x="3652751" y="743204"/>
                  <a:pt x="3651672" y="743014"/>
                  <a:pt x="3650592" y="743014"/>
                </a:cubicBezTo>
                <a:cubicBezTo>
                  <a:pt x="3649005" y="743014"/>
                  <a:pt x="3647608" y="743458"/>
                  <a:pt x="3646337" y="744347"/>
                </a:cubicBezTo>
                <a:cubicBezTo>
                  <a:pt x="3644940" y="745236"/>
                  <a:pt x="3643988" y="746442"/>
                  <a:pt x="3643353" y="747903"/>
                </a:cubicBezTo>
                <a:cubicBezTo>
                  <a:pt x="3642718" y="749364"/>
                  <a:pt x="3642591" y="750951"/>
                  <a:pt x="3642909" y="752475"/>
                </a:cubicBezTo>
                <a:cubicBezTo>
                  <a:pt x="3643226" y="753999"/>
                  <a:pt x="3643988" y="755396"/>
                  <a:pt x="3645131" y="756539"/>
                </a:cubicBezTo>
                <a:cubicBezTo>
                  <a:pt x="3646210" y="757619"/>
                  <a:pt x="3647608" y="758381"/>
                  <a:pt x="3649195" y="758698"/>
                </a:cubicBezTo>
                <a:cubicBezTo>
                  <a:pt x="3650592" y="759016"/>
                  <a:pt x="3652180" y="758825"/>
                  <a:pt x="3653767" y="758254"/>
                </a:cubicBezTo>
                <a:cubicBezTo>
                  <a:pt x="3655164" y="757682"/>
                  <a:pt x="3656434" y="756666"/>
                  <a:pt x="3657196" y="755333"/>
                </a:cubicBezTo>
                <a:cubicBezTo>
                  <a:pt x="3658148" y="754063"/>
                  <a:pt x="3658593" y="752539"/>
                  <a:pt x="3658593" y="750951"/>
                </a:cubicBezTo>
                <a:cubicBezTo>
                  <a:pt x="3658593" y="749872"/>
                  <a:pt x="3658275" y="748856"/>
                  <a:pt x="3657958" y="747903"/>
                </a:cubicBezTo>
                <a:cubicBezTo>
                  <a:pt x="3657513" y="746951"/>
                  <a:pt x="3657006" y="746062"/>
                  <a:pt x="3656244" y="745363"/>
                </a:cubicBezTo>
                <a:close/>
                <a:moveTo>
                  <a:pt x="3650529" y="557403"/>
                </a:moveTo>
                <a:cubicBezTo>
                  <a:pt x="3648941" y="557403"/>
                  <a:pt x="3647544" y="557848"/>
                  <a:pt x="3646147" y="558737"/>
                </a:cubicBezTo>
                <a:cubicBezTo>
                  <a:pt x="3644877" y="559626"/>
                  <a:pt x="3643924" y="560832"/>
                  <a:pt x="3643353" y="562293"/>
                </a:cubicBezTo>
                <a:cubicBezTo>
                  <a:pt x="3642718" y="563753"/>
                  <a:pt x="3642591" y="565341"/>
                  <a:pt x="3642909" y="566865"/>
                </a:cubicBezTo>
                <a:cubicBezTo>
                  <a:pt x="3643226" y="568389"/>
                  <a:pt x="3643988" y="569786"/>
                  <a:pt x="3645131" y="570865"/>
                </a:cubicBezTo>
                <a:cubicBezTo>
                  <a:pt x="3646210" y="572008"/>
                  <a:pt x="3647608" y="572707"/>
                  <a:pt x="3649195" y="573024"/>
                </a:cubicBezTo>
                <a:cubicBezTo>
                  <a:pt x="3650592" y="573342"/>
                  <a:pt x="3652307" y="573151"/>
                  <a:pt x="3653767" y="572580"/>
                </a:cubicBezTo>
                <a:cubicBezTo>
                  <a:pt x="3655164" y="572008"/>
                  <a:pt x="3656434" y="570992"/>
                  <a:pt x="3657196" y="569659"/>
                </a:cubicBezTo>
                <a:cubicBezTo>
                  <a:pt x="3658148" y="568389"/>
                  <a:pt x="3658593" y="566865"/>
                  <a:pt x="3658593" y="565277"/>
                </a:cubicBezTo>
                <a:cubicBezTo>
                  <a:pt x="3658593" y="563182"/>
                  <a:pt x="3657640" y="561213"/>
                  <a:pt x="3656244" y="559689"/>
                </a:cubicBezTo>
                <a:cubicBezTo>
                  <a:pt x="3654847" y="558229"/>
                  <a:pt x="3652814" y="557403"/>
                  <a:pt x="3650592" y="557403"/>
                </a:cubicBezTo>
                <a:close/>
                <a:moveTo>
                  <a:pt x="3597061" y="835787"/>
                </a:moveTo>
                <a:cubicBezTo>
                  <a:pt x="3595474" y="835787"/>
                  <a:pt x="3593950" y="836231"/>
                  <a:pt x="3592680" y="837120"/>
                </a:cubicBezTo>
                <a:cubicBezTo>
                  <a:pt x="3591410" y="838009"/>
                  <a:pt x="3590331" y="839216"/>
                  <a:pt x="3589696" y="840677"/>
                </a:cubicBezTo>
                <a:cubicBezTo>
                  <a:pt x="3589251" y="842137"/>
                  <a:pt x="3589060" y="843725"/>
                  <a:pt x="3589251" y="845249"/>
                </a:cubicBezTo>
                <a:cubicBezTo>
                  <a:pt x="3589569" y="846773"/>
                  <a:pt x="3590331" y="848170"/>
                  <a:pt x="3591473" y="849313"/>
                </a:cubicBezTo>
                <a:cubicBezTo>
                  <a:pt x="3592553" y="850392"/>
                  <a:pt x="3593950" y="851154"/>
                  <a:pt x="3595537" y="851472"/>
                </a:cubicBezTo>
                <a:cubicBezTo>
                  <a:pt x="3597125" y="851789"/>
                  <a:pt x="3598649" y="851599"/>
                  <a:pt x="3600110" y="851027"/>
                </a:cubicBezTo>
                <a:cubicBezTo>
                  <a:pt x="3601507" y="850456"/>
                  <a:pt x="3602776" y="849440"/>
                  <a:pt x="3603729" y="848106"/>
                </a:cubicBezTo>
                <a:cubicBezTo>
                  <a:pt x="3604491" y="846836"/>
                  <a:pt x="3604999" y="845312"/>
                  <a:pt x="3604999" y="843725"/>
                </a:cubicBezTo>
                <a:cubicBezTo>
                  <a:pt x="3604999" y="841629"/>
                  <a:pt x="3604237" y="839661"/>
                  <a:pt x="3602649" y="838137"/>
                </a:cubicBezTo>
                <a:cubicBezTo>
                  <a:pt x="3601252" y="836676"/>
                  <a:pt x="3599221" y="835787"/>
                  <a:pt x="3597188" y="835787"/>
                </a:cubicBezTo>
                <a:close/>
                <a:moveTo>
                  <a:pt x="3602523" y="652526"/>
                </a:moveTo>
                <a:cubicBezTo>
                  <a:pt x="3601887" y="651764"/>
                  <a:pt x="3600935" y="651193"/>
                  <a:pt x="3600046" y="650812"/>
                </a:cubicBezTo>
                <a:cubicBezTo>
                  <a:pt x="3599094" y="650431"/>
                  <a:pt x="3598014" y="650240"/>
                  <a:pt x="3597061" y="650240"/>
                </a:cubicBezTo>
                <a:cubicBezTo>
                  <a:pt x="3595474" y="650240"/>
                  <a:pt x="3593950" y="650685"/>
                  <a:pt x="3592680" y="651574"/>
                </a:cubicBezTo>
                <a:cubicBezTo>
                  <a:pt x="3591410" y="652463"/>
                  <a:pt x="3590331" y="653669"/>
                  <a:pt x="3589696" y="655130"/>
                </a:cubicBezTo>
                <a:cubicBezTo>
                  <a:pt x="3589251" y="656590"/>
                  <a:pt x="3589060" y="658178"/>
                  <a:pt x="3589251" y="659702"/>
                </a:cubicBezTo>
                <a:cubicBezTo>
                  <a:pt x="3589569" y="661226"/>
                  <a:pt x="3590331" y="662623"/>
                  <a:pt x="3591473" y="663766"/>
                </a:cubicBezTo>
                <a:cubicBezTo>
                  <a:pt x="3592553" y="664845"/>
                  <a:pt x="3593950" y="665607"/>
                  <a:pt x="3595537" y="665925"/>
                </a:cubicBezTo>
                <a:cubicBezTo>
                  <a:pt x="3597125" y="666242"/>
                  <a:pt x="3598649" y="666052"/>
                  <a:pt x="3600110" y="665480"/>
                </a:cubicBezTo>
                <a:cubicBezTo>
                  <a:pt x="3601507" y="664909"/>
                  <a:pt x="3602776" y="663893"/>
                  <a:pt x="3603729" y="662559"/>
                </a:cubicBezTo>
                <a:cubicBezTo>
                  <a:pt x="3604491" y="661289"/>
                  <a:pt x="3604999" y="659765"/>
                  <a:pt x="3604999" y="658178"/>
                </a:cubicBezTo>
                <a:cubicBezTo>
                  <a:pt x="3604999" y="657162"/>
                  <a:pt x="3604872" y="656082"/>
                  <a:pt x="3604364" y="655130"/>
                </a:cubicBezTo>
                <a:cubicBezTo>
                  <a:pt x="3604047" y="654177"/>
                  <a:pt x="3603411" y="653288"/>
                  <a:pt x="3602649" y="652590"/>
                </a:cubicBezTo>
                <a:close/>
                <a:moveTo>
                  <a:pt x="3597061" y="279083"/>
                </a:moveTo>
                <a:cubicBezTo>
                  <a:pt x="3595474" y="279083"/>
                  <a:pt x="3593950" y="279527"/>
                  <a:pt x="3592680" y="280416"/>
                </a:cubicBezTo>
                <a:cubicBezTo>
                  <a:pt x="3591410" y="281305"/>
                  <a:pt x="3590331" y="282512"/>
                  <a:pt x="3589696" y="283972"/>
                </a:cubicBezTo>
                <a:cubicBezTo>
                  <a:pt x="3589251" y="285433"/>
                  <a:pt x="3589060" y="287020"/>
                  <a:pt x="3589251" y="288544"/>
                </a:cubicBezTo>
                <a:cubicBezTo>
                  <a:pt x="3589569" y="290068"/>
                  <a:pt x="3590331" y="291465"/>
                  <a:pt x="3591473" y="292545"/>
                </a:cubicBezTo>
                <a:cubicBezTo>
                  <a:pt x="3592553" y="293624"/>
                  <a:pt x="3593950" y="294386"/>
                  <a:pt x="3595537" y="294704"/>
                </a:cubicBezTo>
                <a:cubicBezTo>
                  <a:pt x="3597125" y="295021"/>
                  <a:pt x="3598649" y="294831"/>
                  <a:pt x="3600110" y="294259"/>
                </a:cubicBezTo>
                <a:cubicBezTo>
                  <a:pt x="3601507" y="293688"/>
                  <a:pt x="3602776" y="292672"/>
                  <a:pt x="3603729" y="291338"/>
                </a:cubicBezTo>
                <a:cubicBezTo>
                  <a:pt x="3604491" y="290005"/>
                  <a:pt x="3604999" y="288544"/>
                  <a:pt x="3604999" y="286957"/>
                </a:cubicBezTo>
                <a:cubicBezTo>
                  <a:pt x="3604999" y="284861"/>
                  <a:pt x="3604237" y="282893"/>
                  <a:pt x="3602649" y="281369"/>
                </a:cubicBezTo>
                <a:cubicBezTo>
                  <a:pt x="3601252" y="279908"/>
                  <a:pt x="3599221" y="279083"/>
                  <a:pt x="3597188" y="279083"/>
                </a:cubicBezTo>
                <a:close/>
                <a:moveTo>
                  <a:pt x="3757780" y="1670939"/>
                </a:moveTo>
                <a:cubicBezTo>
                  <a:pt x="3756193" y="1670939"/>
                  <a:pt x="3754669" y="1671384"/>
                  <a:pt x="3753398" y="1672273"/>
                </a:cubicBezTo>
                <a:cubicBezTo>
                  <a:pt x="3752129" y="1673162"/>
                  <a:pt x="3751049" y="1674368"/>
                  <a:pt x="3750414" y="1675829"/>
                </a:cubicBezTo>
                <a:cubicBezTo>
                  <a:pt x="3749970" y="1677289"/>
                  <a:pt x="3749779" y="1678877"/>
                  <a:pt x="3749970" y="1680401"/>
                </a:cubicBezTo>
                <a:cubicBezTo>
                  <a:pt x="3750287" y="1681924"/>
                  <a:pt x="3751049" y="1683321"/>
                  <a:pt x="3752192" y="1684401"/>
                </a:cubicBezTo>
                <a:cubicBezTo>
                  <a:pt x="3753272" y="1685544"/>
                  <a:pt x="3754669" y="1686243"/>
                  <a:pt x="3756256" y="1686560"/>
                </a:cubicBezTo>
                <a:cubicBezTo>
                  <a:pt x="3757844" y="1686877"/>
                  <a:pt x="3759368" y="1686687"/>
                  <a:pt x="3760828" y="1686116"/>
                </a:cubicBezTo>
                <a:cubicBezTo>
                  <a:pt x="3762225" y="1685544"/>
                  <a:pt x="3763495" y="1684528"/>
                  <a:pt x="3764448" y="1683195"/>
                </a:cubicBezTo>
                <a:cubicBezTo>
                  <a:pt x="3765210" y="1681861"/>
                  <a:pt x="3765718" y="1680401"/>
                  <a:pt x="3765718" y="1678813"/>
                </a:cubicBezTo>
                <a:cubicBezTo>
                  <a:pt x="3765718" y="1676718"/>
                  <a:pt x="3764956" y="1674749"/>
                  <a:pt x="3763368" y="1673225"/>
                </a:cubicBezTo>
                <a:cubicBezTo>
                  <a:pt x="3761971" y="1671765"/>
                  <a:pt x="3759939" y="1670939"/>
                  <a:pt x="3757907" y="1670939"/>
                </a:cubicBezTo>
                <a:close/>
                <a:moveTo>
                  <a:pt x="3656180" y="2044383"/>
                </a:moveTo>
                <a:cubicBezTo>
                  <a:pt x="3655418" y="2043621"/>
                  <a:pt x="3654593" y="2043049"/>
                  <a:pt x="3653704" y="2042668"/>
                </a:cubicBezTo>
                <a:cubicBezTo>
                  <a:pt x="3652751" y="2042287"/>
                  <a:pt x="3651672" y="2042096"/>
                  <a:pt x="3650592" y="2042096"/>
                </a:cubicBezTo>
                <a:cubicBezTo>
                  <a:pt x="3649005" y="2042096"/>
                  <a:pt x="3647608" y="2042541"/>
                  <a:pt x="3646337" y="2043430"/>
                </a:cubicBezTo>
                <a:cubicBezTo>
                  <a:pt x="3644940" y="2044319"/>
                  <a:pt x="3643988" y="2045526"/>
                  <a:pt x="3643353" y="2046986"/>
                </a:cubicBezTo>
                <a:cubicBezTo>
                  <a:pt x="3642718" y="2048446"/>
                  <a:pt x="3642591" y="2050034"/>
                  <a:pt x="3642909" y="2051558"/>
                </a:cubicBezTo>
                <a:cubicBezTo>
                  <a:pt x="3643226" y="2053082"/>
                  <a:pt x="3643988" y="2054479"/>
                  <a:pt x="3645131" y="2055559"/>
                </a:cubicBezTo>
                <a:cubicBezTo>
                  <a:pt x="3646210" y="2056702"/>
                  <a:pt x="3647608" y="2057400"/>
                  <a:pt x="3649195" y="2057718"/>
                </a:cubicBezTo>
                <a:cubicBezTo>
                  <a:pt x="3650592" y="2058035"/>
                  <a:pt x="3652180" y="2057845"/>
                  <a:pt x="3653767" y="2057273"/>
                </a:cubicBezTo>
                <a:cubicBezTo>
                  <a:pt x="3655164" y="2056702"/>
                  <a:pt x="3656434" y="2055686"/>
                  <a:pt x="3657196" y="2054352"/>
                </a:cubicBezTo>
                <a:cubicBezTo>
                  <a:pt x="3658148" y="2053082"/>
                  <a:pt x="3658593" y="2051558"/>
                  <a:pt x="3658593" y="2049971"/>
                </a:cubicBezTo>
                <a:cubicBezTo>
                  <a:pt x="3658593" y="2048955"/>
                  <a:pt x="3658275" y="2047875"/>
                  <a:pt x="3657958" y="2046923"/>
                </a:cubicBezTo>
                <a:cubicBezTo>
                  <a:pt x="3657513" y="2045970"/>
                  <a:pt x="3657006" y="2045081"/>
                  <a:pt x="3656244" y="2044383"/>
                </a:cubicBezTo>
                <a:close/>
                <a:moveTo>
                  <a:pt x="3602586" y="95821"/>
                </a:moveTo>
                <a:cubicBezTo>
                  <a:pt x="3601951" y="95060"/>
                  <a:pt x="3600998" y="94488"/>
                  <a:pt x="3600110" y="94107"/>
                </a:cubicBezTo>
                <a:cubicBezTo>
                  <a:pt x="3599157" y="93726"/>
                  <a:pt x="3598077" y="93536"/>
                  <a:pt x="3597125" y="93536"/>
                </a:cubicBezTo>
                <a:cubicBezTo>
                  <a:pt x="3595537" y="93536"/>
                  <a:pt x="3594013" y="93980"/>
                  <a:pt x="3592744" y="94869"/>
                </a:cubicBezTo>
                <a:cubicBezTo>
                  <a:pt x="3591473" y="95758"/>
                  <a:pt x="3590394" y="96965"/>
                  <a:pt x="3589759" y="98425"/>
                </a:cubicBezTo>
                <a:cubicBezTo>
                  <a:pt x="3589314" y="99886"/>
                  <a:pt x="3589124" y="101473"/>
                  <a:pt x="3589314" y="102997"/>
                </a:cubicBezTo>
                <a:cubicBezTo>
                  <a:pt x="3589632" y="104521"/>
                  <a:pt x="3590394" y="105918"/>
                  <a:pt x="3591537" y="106998"/>
                </a:cubicBezTo>
                <a:cubicBezTo>
                  <a:pt x="3592617" y="108077"/>
                  <a:pt x="3594013" y="108839"/>
                  <a:pt x="3595601" y="109157"/>
                </a:cubicBezTo>
                <a:cubicBezTo>
                  <a:pt x="3597188" y="109474"/>
                  <a:pt x="3598712" y="109284"/>
                  <a:pt x="3600173" y="108712"/>
                </a:cubicBezTo>
                <a:cubicBezTo>
                  <a:pt x="3601570" y="108141"/>
                  <a:pt x="3602840" y="107125"/>
                  <a:pt x="3603793" y="105791"/>
                </a:cubicBezTo>
                <a:cubicBezTo>
                  <a:pt x="3604555" y="104521"/>
                  <a:pt x="3605062" y="102997"/>
                  <a:pt x="3605062" y="101410"/>
                </a:cubicBezTo>
                <a:cubicBezTo>
                  <a:pt x="3605062" y="100394"/>
                  <a:pt x="3604935" y="99314"/>
                  <a:pt x="3604427" y="98362"/>
                </a:cubicBezTo>
                <a:cubicBezTo>
                  <a:pt x="3604110" y="97409"/>
                  <a:pt x="3603475" y="96520"/>
                  <a:pt x="3602713" y="95821"/>
                </a:cubicBezTo>
                <a:close/>
                <a:moveTo>
                  <a:pt x="3602586" y="466979"/>
                </a:moveTo>
                <a:cubicBezTo>
                  <a:pt x="3601951" y="466281"/>
                  <a:pt x="3600998" y="465709"/>
                  <a:pt x="3600110" y="465265"/>
                </a:cubicBezTo>
                <a:cubicBezTo>
                  <a:pt x="3599157" y="464884"/>
                  <a:pt x="3598077" y="464693"/>
                  <a:pt x="3597125" y="464693"/>
                </a:cubicBezTo>
                <a:cubicBezTo>
                  <a:pt x="3595537" y="464693"/>
                  <a:pt x="3594013" y="465138"/>
                  <a:pt x="3592744" y="466027"/>
                </a:cubicBezTo>
                <a:cubicBezTo>
                  <a:pt x="3591473" y="466916"/>
                  <a:pt x="3590394" y="468122"/>
                  <a:pt x="3589759" y="469583"/>
                </a:cubicBezTo>
                <a:cubicBezTo>
                  <a:pt x="3589314" y="471043"/>
                  <a:pt x="3589124" y="472631"/>
                  <a:pt x="3589314" y="474154"/>
                </a:cubicBezTo>
                <a:cubicBezTo>
                  <a:pt x="3589632" y="475679"/>
                  <a:pt x="3590394" y="477075"/>
                  <a:pt x="3591537" y="478155"/>
                </a:cubicBezTo>
                <a:cubicBezTo>
                  <a:pt x="3592617" y="479298"/>
                  <a:pt x="3594013" y="479997"/>
                  <a:pt x="3595601" y="480314"/>
                </a:cubicBezTo>
                <a:cubicBezTo>
                  <a:pt x="3597188" y="480632"/>
                  <a:pt x="3598712" y="480441"/>
                  <a:pt x="3600173" y="479870"/>
                </a:cubicBezTo>
                <a:cubicBezTo>
                  <a:pt x="3601570" y="479298"/>
                  <a:pt x="3602840" y="478282"/>
                  <a:pt x="3603793" y="476949"/>
                </a:cubicBezTo>
                <a:cubicBezTo>
                  <a:pt x="3604555" y="475679"/>
                  <a:pt x="3605062" y="474154"/>
                  <a:pt x="3605062" y="472567"/>
                </a:cubicBezTo>
                <a:cubicBezTo>
                  <a:pt x="3605062" y="471551"/>
                  <a:pt x="3604935" y="470535"/>
                  <a:pt x="3604427" y="469583"/>
                </a:cubicBezTo>
                <a:cubicBezTo>
                  <a:pt x="3604110" y="468630"/>
                  <a:pt x="3603475" y="467741"/>
                  <a:pt x="3602713" y="467043"/>
                </a:cubicBezTo>
                <a:close/>
                <a:moveTo>
                  <a:pt x="3709837" y="95821"/>
                </a:moveTo>
                <a:cubicBezTo>
                  <a:pt x="3709075" y="95060"/>
                  <a:pt x="3708123" y="94488"/>
                  <a:pt x="3707171" y="94107"/>
                </a:cubicBezTo>
                <a:cubicBezTo>
                  <a:pt x="3706218" y="93726"/>
                  <a:pt x="3705265" y="93536"/>
                  <a:pt x="3704186" y="93536"/>
                </a:cubicBezTo>
                <a:cubicBezTo>
                  <a:pt x="3702598" y="93536"/>
                  <a:pt x="3701074" y="93980"/>
                  <a:pt x="3699805" y="94869"/>
                </a:cubicBezTo>
                <a:cubicBezTo>
                  <a:pt x="3698535" y="95758"/>
                  <a:pt x="3697455" y="96965"/>
                  <a:pt x="3697010" y="98425"/>
                </a:cubicBezTo>
                <a:cubicBezTo>
                  <a:pt x="3696375" y="99886"/>
                  <a:pt x="3696248" y="101473"/>
                  <a:pt x="3696566" y="102997"/>
                </a:cubicBezTo>
                <a:cubicBezTo>
                  <a:pt x="3696884" y="104521"/>
                  <a:pt x="3697646" y="105918"/>
                  <a:pt x="3698788" y="106998"/>
                </a:cubicBezTo>
                <a:cubicBezTo>
                  <a:pt x="3699868" y="108077"/>
                  <a:pt x="3701329" y="108839"/>
                  <a:pt x="3702725" y="109157"/>
                </a:cubicBezTo>
                <a:cubicBezTo>
                  <a:pt x="3704313" y="109474"/>
                  <a:pt x="3705837" y="109284"/>
                  <a:pt x="3707298" y="108712"/>
                </a:cubicBezTo>
                <a:cubicBezTo>
                  <a:pt x="3708885" y="108141"/>
                  <a:pt x="3709964" y="107125"/>
                  <a:pt x="3710917" y="105791"/>
                </a:cubicBezTo>
                <a:cubicBezTo>
                  <a:pt x="3711679" y="104521"/>
                  <a:pt x="3712187" y="102997"/>
                  <a:pt x="3712187" y="101410"/>
                </a:cubicBezTo>
                <a:cubicBezTo>
                  <a:pt x="3712187" y="100394"/>
                  <a:pt x="3712060" y="99314"/>
                  <a:pt x="3711743" y="98362"/>
                </a:cubicBezTo>
                <a:cubicBezTo>
                  <a:pt x="3711298" y="97409"/>
                  <a:pt x="3710663" y="96520"/>
                  <a:pt x="3710028" y="95821"/>
                </a:cubicBezTo>
                <a:close/>
                <a:moveTo>
                  <a:pt x="3709837" y="466979"/>
                </a:moveTo>
                <a:cubicBezTo>
                  <a:pt x="3709075" y="466281"/>
                  <a:pt x="3708123" y="465709"/>
                  <a:pt x="3707171" y="465265"/>
                </a:cubicBezTo>
                <a:cubicBezTo>
                  <a:pt x="3706218" y="464884"/>
                  <a:pt x="3705265" y="464693"/>
                  <a:pt x="3704186" y="464693"/>
                </a:cubicBezTo>
                <a:cubicBezTo>
                  <a:pt x="3702598" y="464693"/>
                  <a:pt x="3701074" y="465138"/>
                  <a:pt x="3699805" y="466027"/>
                </a:cubicBezTo>
                <a:cubicBezTo>
                  <a:pt x="3698535" y="466916"/>
                  <a:pt x="3697455" y="468122"/>
                  <a:pt x="3697010" y="469583"/>
                </a:cubicBezTo>
                <a:cubicBezTo>
                  <a:pt x="3696375" y="471043"/>
                  <a:pt x="3696248" y="472631"/>
                  <a:pt x="3696566" y="474154"/>
                </a:cubicBezTo>
                <a:cubicBezTo>
                  <a:pt x="3696884" y="475679"/>
                  <a:pt x="3697646" y="477075"/>
                  <a:pt x="3698788" y="478155"/>
                </a:cubicBezTo>
                <a:cubicBezTo>
                  <a:pt x="3699868" y="479298"/>
                  <a:pt x="3701329" y="479997"/>
                  <a:pt x="3702725" y="480314"/>
                </a:cubicBezTo>
                <a:cubicBezTo>
                  <a:pt x="3704313" y="480632"/>
                  <a:pt x="3705837" y="480441"/>
                  <a:pt x="3707298" y="479870"/>
                </a:cubicBezTo>
                <a:cubicBezTo>
                  <a:pt x="3708885" y="479298"/>
                  <a:pt x="3709964" y="478282"/>
                  <a:pt x="3710917" y="476949"/>
                </a:cubicBezTo>
                <a:cubicBezTo>
                  <a:pt x="3711679" y="475679"/>
                  <a:pt x="3712187" y="474154"/>
                  <a:pt x="3712187" y="472567"/>
                </a:cubicBezTo>
                <a:cubicBezTo>
                  <a:pt x="3712187" y="471551"/>
                  <a:pt x="3712060" y="470535"/>
                  <a:pt x="3711743" y="469583"/>
                </a:cubicBezTo>
                <a:cubicBezTo>
                  <a:pt x="3711298" y="468630"/>
                  <a:pt x="3710663" y="467741"/>
                  <a:pt x="3710028" y="467043"/>
                </a:cubicBezTo>
                <a:close/>
                <a:moveTo>
                  <a:pt x="3704186" y="279083"/>
                </a:moveTo>
                <a:cubicBezTo>
                  <a:pt x="3702598" y="279083"/>
                  <a:pt x="3701074" y="279527"/>
                  <a:pt x="3699805" y="280416"/>
                </a:cubicBezTo>
                <a:cubicBezTo>
                  <a:pt x="3698535" y="281305"/>
                  <a:pt x="3697455" y="282512"/>
                  <a:pt x="3697010" y="283972"/>
                </a:cubicBezTo>
                <a:cubicBezTo>
                  <a:pt x="3696375" y="285433"/>
                  <a:pt x="3696248" y="287020"/>
                  <a:pt x="3696566" y="288544"/>
                </a:cubicBezTo>
                <a:cubicBezTo>
                  <a:pt x="3696884" y="290068"/>
                  <a:pt x="3697646" y="291465"/>
                  <a:pt x="3698788" y="292545"/>
                </a:cubicBezTo>
                <a:cubicBezTo>
                  <a:pt x="3699868" y="293624"/>
                  <a:pt x="3701329" y="294386"/>
                  <a:pt x="3702725" y="294704"/>
                </a:cubicBezTo>
                <a:cubicBezTo>
                  <a:pt x="3704313" y="295021"/>
                  <a:pt x="3705837" y="294831"/>
                  <a:pt x="3707298" y="294259"/>
                </a:cubicBezTo>
                <a:cubicBezTo>
                  <a:pt x="3708885" y="293688"/>
                  <a:pt x="3709964" y="292672"/>
                  <a:pt x="3710917" y="291338"/>
                </a:cubicBezTo>
                <a:cubicBezTo>
                  <a:pt x="3711679" y="290005"/>
                  <a:pt x="3712187" y="288544"/>
                  <a:pt x="3712187" y="286957"/>
                </a:cubicBezTo>
                <a:cubicBezTo>
                  <a:pt x="3712187" y="284861"/>
                  <a:pt x="3711425" y="282893"/>
                  <a:pt x="3709964" y="281369"/>
                </a:cubicBezTo>
                <a:cubicBezTo>
                  <a:pt x="3708377" y="279908"/>
                  <a:pt x="3706345" y="279083"/>
                  <a:pt x="3704313" y="279083"/>
                </a:cubicBezTo>
                <a:close/>
                <a:moveTo>
                  <a:pt x="3709837" y="652526"/>
                </a:moveTo>
                <a:cubicBezTo>
                  <a:pt x="3709075" y="651764"/>
                  <a:pt x="3708123" y="651193"/>
                  <a:pt x="3707171" y="650812"/>
                </a:cubicBezTo>
                <a:cubicBezTo>
                  <a:pt x="3706218" y="650431"/>
                  <a:pt x="3705265" y="650240"/>
                  <a:pt x="3704186" y="650240"/>
                </a:cubicBezTo>
                <a:cubicBezTo>
                  <a:pt x="3702598" y="650240"/>
                  <a:pt x="3701074" y="650685"/>
                  <a:pt x="3699805" y="651574"/>
                </a:cubicBezTo>
                <a:cubicBezTo>
                  <a:pt x="3698535" y="652463"/>
                  <a:pt x="3697455" y="653669"/>
                  <a:pt x="3697010" y="655130"/>
                </a:cubicBezTo>
                <a:cubicBezTo>
                  <a:pt x="3696375" y="656590"/>
                  <a:pt x="3696248" y="658178"/>
                  <a:pt x="3696566" y="659702"/>
                </a:cubicBezTo>
                <a:cubicBezTo>
                  <a:pt x="3696884" y="661226"/>
                  <a:pt x="3697646" y="662623"/>
                  <a:pt x="3698788" y="663766"/>
                </a:cubicBezTo>
                <a:cubicBezTo>
                  <a:pt x="3699868" y="664845"/>
                  <a:pt x="3701329" y="665607"/>
                  <a:pt x="3702725" y="665925"/>
                </a:cubicBezTo>
                <a:cubicBezTo>
                  <a:pt x="3704313" y="666242"/>
                  <a:pt x="3705837" y="666052"/>
                  <a:pt x="3707298" y="665480"/>
                </a:cubicBezTo>
                <a:cubicBezTo>
                  <a:pt x="3708885" y="664909"/>
                  <a:pt x="3709964" y="663893"/>
                  <a:pt x="3710917" y="662559"/>
                </a:cubicBezTo>
                <a:cubicBezTo>
                  <a:pt x="3711679" y="661289"/>
                  <a:pt x="3712187" y="659765"/>
                  <a:pt x="3712187" y="658178"/>
                </a:cubicBezTo>
                <a:cubicBezTo>
                  <a:pt x="3712187" y="657162"/>
                  <a:pt x="3712060" y="656082"/>
                  <a:pt x="3711743" y="655130"/>
                </a:cubicBezTo>
                <a:cubicBezTo>
                  <a:pt x="3711298" y="654177"/>
                  <a:pt x="3710663" y="653288"/>
                  <a:pt x="3710028" y="652590"/>
                </a:cubicBezTo>
                <a:close/>
                <a:moveTo>
                  <a:pt x="3763305" y="2044383"/>
                </a:moveTo>
                <a:cubicBezTo>
                  <a:pt x="3762670" y="2043621"/>
                  <a:pt x="3761717" y="2043049"/>
                  <a:pt x="3760828" y="2042668"/>
                </a:cubicBezTo>
                <a:cubicBezTo>
                  <a:pt x="3759875" y="2042287"/>
                  <a:pt x="3758796" y="2042096"/>
                  <a:pt x="3757844" y="2042096"/>
                </a:cubicBezTo>
                <a:cubicBezTo>
                  <a:pt x="3756256" y="2042096"/>
                  <a:pt x="3754732" y="2042541"/>
                  <a:pt x="3753462" y="2043430"/>
                </a:cubicBezTo>
                <a:cubicBezTo>
                  <a:pt x="3752192" y="2044319"/>
                  <a:pt x="3751112" y="2045526"/>
                  <a:pt x="3750477" y="2046986"/>
                </a:cubicBezTo>
                <a:cubicBezTo>
                  <a:pt x="3750033" y="2048446"/>
                  <a:pt x="3749843" y="2050034"/>
                  <a:pt x="3750033" y="2051558"/>
                </a:cubicBezTo>
                <a:cubicBezTo>
                  <a:pt x="3750350" y="2053082"/>
                  <a:pt x="3751112" y="2054479"/>
                  <a:pt x="3752256" y="2055559"/>
                </a:cubicBezTo>
                <a:cubicBezTo>
                  <a:pt x="3753335" y="2056702"/>
                  <a:pt x="3754732" y="2057400"/>
                  <a:pt x="3756320" y="2057718"/>
                </a:cubicBezTo>
                <a:cubicBezTo>
                  <a:pt x="3757907" y="2058035"/>
                  <a:pt x="3759431" y="2057845"/>
                  <a:pt x="3760892" y="2057273"/>
                </a:cubicBezTo>
                <a:cubicBezTo>
                  <a:pt x="3762288" y="2056702"/>
                  <a:pt x="3763559" y="2055686"/>
                  <a:pt x="3764511" y="2054352"/>
                </a:cubicBezTo>
                <a:cubicBezTo>
                  <a:pt x="3765273" y="2053082"/>
                  <a:pt x="3765781" y="2051558"/>
                  <a:pt x="3765781" y="2049971"/>
                </a:cubicBezTo>
                <a:cubicBezTo>
                  <a:pt x="3765781" y="2048955"/>
                  <a:pt x="3765654" y="2047875"/>
                  <a:pt x="3765146" y="2046923"/>
                </a:cubicBezTo>
                <a:cubicBezTo>
                  <a:pt x="3764829" y="2045970"/>
                  <a:pt x="3764194" y="2045081"/>
                  <a:pt x="3763432" y="2044383"/>
                </a:cubicBezTo>
                <a:close/>
                <a:moveTo>
                  <a:pt x="3757844" y="1856486"/>
                </a:moveTo>
                <a:cubicBezTo>
                  <a:pt x="3756256" y="1856486"/>
                  <a:pt x="3754732" y="1856931"/>
                  <a:pt x="3753462" y="1857820"/>
                </a:cubicBezTo>
                <a:cubicBezTo>
                  <a:pt x="3752192" y="1858709"/>
                  <a:pt x="3751112" y="1859915"/>
                  <a:pt x="3750477" y="1861376"/>
                </a:cubicBezTo>
                <a:cubicBezTo>
                  <a:pt x="3750033" y="1862836"/>
                  <a:pt x="3749843" y="1864424"/>
                  <a:pt x="3750033" y="1865948"/>
                </a:cubicBezTo>
                <a:cubicBezTo>
                  <a:pt x="3750350" y="1867471"/>
                  <a:pt x="3751112" y="1868868"/>
                  <a:pt x="3752256" y="1870012"/>
                </a:cubicBezTo>
                <a:cubicBezTo>
                  <a:pt x="3753335" y="1871091"/>
                  <a:pt x="3754732" y="1871853"/>
                  <a:pt x="3756320" y="1872171"/>
                </a:cubicBezTo>
                <a:cubicBezTo>
                  <a:pt x="3757907" y="1872488"/>
                  <a:pt x="3759431" y="1872298"/>
                  <a:pt x="3760892" y="1871726"/>
                </a:cubicBezTo>
                <a:cubicBezTo>
                  <a:pt x="3762288" y="1871155"/>
                  <a:pt x="3763559" y="1870139"/>
                  <a:pt x="3764511" y="1868805"/>
                </a:cubicBezTo>
                <a:cubicBezTo>
                  <a:pt x="3765273" y="1867535"/>
                  <a:pt x="3765781" y="1866011"/>
                  <a:pt x="3765781" y="1864424"/>
                </a:cubicBezTo>
                <a:cubicBezTo>
                  <a:pt x="3765781" y="1862328"/>
                  <a:pt x="3765019" y="1860360"/>
                  <a:pt x="3763432" y="1858836"/>
                </a:cubicBezTo>
                <a:cubicBezTo>
                  <a:pt x="3762035" y="1857375"/>
                  <a:pt x="3760002" y="1856486"/>
                  <a:pt x="3757971" y="1856486"/>
                </a:cubicBezTo>
                <a:close/>
                <a:moveTo>
                  <a:pt x="3704249" y="835787"/>
                </a:moveTo>
                <a:cubicBezTo>
                  <a:pt x="3702662" y="835787"/>
                  <a:pt x="3701138" y="836231"/>
                  <a:pt x="3699868" y="837120"/>
                </a:cubicBezTo>
                <a:cubicBezTo>
                  <a:pt x="3698598" y="838009"/>
                  <a:pt x="3697519" y="839216"/>
                  <a:pt x="3697074" y="840677"/>
                </a:cubicBezTo>
                <a:cubicBezTo>
                  <a:pt x="3696439" y="842137"/>
                  <a:pt x="3696312" y="843725"/>
                  <a:pt x="3696630" y="845249"/>
                </a:cubicBezTo>
                <a:cubicBezTo>
                  <a:pt x="3696947" y="846773"/>
                  <a:pt x="3697709" y="848170"/>
                  <a:pt x="3698852" y="849313"/>
                </a:cubicBezTo>
                <a:cubicBezTo>
                  <a:pt x="3699932" y="850392"/>
                  <a:pt x="3701392" y="851154"/>
                  <a:pt x="3702789" y="851472"/>
                </a:cubicBezTo>
                <a:cubicBezTo>
                  <a:pt x="3704376" y="851789"/>
                  <a:pt x="3705900" y="851599"/>
                  <a:pt x="3707361" y="851027"/>
                </a:cubicBezTo>
                <a:cubicBezTo>
                  <a:pt x="3708948" y="850456"/>
                  <a:pt x="3710028" y="849440"/>
                  <a:pt x="3710981" y="848106"/>
                </a:cubicBezTo>
                <a:cubicBezTo>
                  <a:pt x="3711743" y="846836"/>
                  <a:pt x="3712250" y="845312"/>
                  <a:pt x="3712250" y="843725"/>
                </a:cubicBezTo>
                <a:cubicBezTo>
                  <a:pt x="3712250" y="841629"/>
                  <a:pt x="3711488" y="839661"/>
                  <a:pt x="3710028" y="838137"/>
                </a:cubicBezTo>
                <a:cubicBezTo>
                  <a:pt x="3708440" y="836676"/>
                  <a:pt x="3706409" y="835787"/>
                  <a:pt x="3704376" y="835787"/>
                </a:cubicBezTo>
                <a:close/>
                <a:moveTo>
                  <a:pt x="3709901" y="1209231"/>
                </a:moveTo>
                <a:cubicBezTo>
                  <a:pt x="3709139" y="1208469"/>
                  <a:pt x="3708186" y="1207897"/>
                  <a:pt x="3707234" y="1207516"/>
                </a:cubicBezTo>
                <a:cubicBezTo>
                  <a:pt x="3706282" y="1207135"/>
                  <a:pt x="3705329" y="1206881"/>
                  <a:pt x="3704249" y="1206881"/>
                </a:cubicBezTo>
                <a:cubicBezTo>
                  <a:pt x="3702662" y="1206881"/>
                  <a:pt x="3701138" y="1207326"/>
                  <a:pt x="3699868" y="1208215"/>
                </a:cubicBezTo>
                <a:cubicBezTo>
                  <a:pt x="3698598" y="1209104"/>
                  <a:pt x="3697519" y="1210310"/>
                  <a:pt x="3697074" y="1211771"/>
                </a:cubicBezTo>
                <a:cubicBezTo>
                  <a:pt x="3696439" y="1213231"/>
                  <a:pt x="3696312" y="1214819"/>
                  <a:pt x="3696630" y="1216343"/>
                </a:cubicBezTo>
                <a:cubicBezTo>
                  <a:pt x="3696947" y="1217867"/>
                  <a:pt x="3697709" y="1219264"/>
                  <a:pt x="3698852" y="1220407"/>
                </a:cubicBezTo>
                <a:cubicBezTo>
                  <a:pt x="3699932" y="1221486"/>
                  <a:pt x="3701392" y="1222248"/>
                  <a:pt x="3702789" y="1222566"/>
                </a:cubicBezTo>
                <a:cubicBezTo>
                  <a:pt x="3704376" y="1222883"/>
                  <a:pt x="3705900" y="1222693"/>
                  <a:pt x="3707361" y="1222121"/>
                </a:cubicBezTo>
                <a:cubicBezTo>
                  <a:pt x="3708948" y="1221550"/>
                  <a:pt x="3710028" y="1220534"/>
                  <a:pt x="3710981" y="1219200"/>
                </a:cubicBezTo>
                <a:cubicBezTo>
                  <a:pt x="3711743" y="1217930"/>
                  <a:pt x="3712250" y="1216406"/>
                  <a:pt x="3712250" y="1214819"/>
                </a:cubicBezTo>
                <a:cubicBezTo>
                  <a:pt x="3712250" y="1213739"/>
                  <a:pt x="3712123" y="1212723"/>
                  <a:pt x="3711806" y="1211771"/>
                </a:cubicBezTo>
                <a:cubicBezTo>
                  <a:pt x="3711361" y="1210818"/>
                  <a:pt x="3710726" y="1209929"/>
                  <a:pt x="3710092" y="1209231"/>
                </a:cubicBezTo>
                <a:close/>
                <a:moveTo>
                  <a:pt x="3704249" y="1949260"/>
                </a:moveTo>
                <a:cubicBezTo>
                  <a:pt x="3702662" y="1949260"/>
                  <a:pt x="3701138" y="1949704"/>
                  <a:pt x="3699868" y="1950593"/>
                </a:cubicBezTo>
                <a:cubicBezTo>
                  <a:pt x="3698598" y="1951482"/>
                  <a:pt x="3697519" y="1952689"/>
                  <a:pt x="3697074" y="1954149"/>
                </a:cubicBezTo>
                <a:cubicBezTo>
                  <a:pt x="3696439" y="1955610"/>
                  <a:pt x="3696312" y="1957197"/>
                  <a:pt x="3696630" y="1958721"/>
                </a:cubicBezTo>
                <a:cubicBezTo>
                  <a:pt x="3696947" y="1960245"/>
                  <a:pt x="3697709" y="1961642"/>
                  <a:pt x="3698852" y="1962721"/>
                </a:cubicBezTo>
                <a:cubicBezTo>
                  <a:pt x="3699932" y="1963865"/>
                  <a:pt x="3701392" y="1964563"/>
                  <a:pt x="3702789" y="1964881"/>
                </a:cubicBezTo>
                <a:cubicBezTo>
                  <a:pt x="3704376" y="1965198"/>
                  <a:pt x="3705900" y="1965008"/>
                  <a:pt x="3707361" y="1964436"/>
                </a:cubicBezTo>
                <a:cubicBezTo>
                  <a:pt x="3708948" y="1963865"/>
                  <a:pt x="3710028" y="1962849"/>
                  <a:pt x="3710981" y="1961515"/>
                </a:cubicBezTo>
                <a:cubicBezTo>
                  <a:pt x="3711743" y="1960245"/>
                  <a:pt x="3712250" y="1958721"/>
                  <a:pt x="3712250" y="1957134"/>
                </a:cubicBezTo>
                <a:cubicBezTo>
                  <a:pt x="3712250" y="1955038"/>
                  <a:pt x="3711488" y="1953070"/>
                  <a:pt x="3710028" y="1951546"/>
                </a:cubicBezTo>
                <a:cubicBezTo>
                  <a:pt x="3708440" y="1950085"/>
                  <a:pt x="3706409" y="1949260"/>
                  <a:pt x="3704376" y="1949260"/>
                </a:cubicBezTo>
                <a:close/>
                <a:moveTo>
                  <a:pt x="3709901" y="2137156"/>
                </a:moveTo>
                <a:cubicBezTo>
                  <a:pt x="3709139" y="2136394"/>
                  <a:pt x="3708186" y="2135823"/>
                  <a:pt x="3707234" y="2135442"/>
                </a:cubicBezTo>
                <a:cubicBezTo>
                  <a:pt x="3706282" y="2135061"/>
                  <a:pt x="3705329" y="2134870"/>
                  <a:pt x="3704249" y="2134870"/>
                </a:cubicBezTo>
                <a:cubicBezTo>
                  <a:pt x="3702662" y="2134870"/>
                  <a:pt x="3701138" y="2135315"/>
                  <a:pt x="3699868" y="2136204"/>
                </a:cubicBezTo>
                <a:cubicBezTo>
                  <a:pt x="3698598" y="2137093"/>
                  <a:pt x="3697519" y="2138299"/>
                  <a:pt x="3697074" y="2139760"/>
                </a:cubicBezTo>
                <a:cubicBezTo>
                  <a:pt x="3696439" y="2141220"/>
                  <a:pt x="3696312" y="2142808"/>
                  <a:pt x="3696630" y="2144332"/>
                </a:cubicBezTo>
                <a:cubicBezTo>
                  <a:pt x="3696947" y="2145856"/>
                  <a:pt x="3697709" y="2147253"/>
                  <a:pt x="3698852" y="2148332"/>
                </a:cubicBezTo>
                <a:cubicBezTo>
                  <a:pt x="3699932" y="2149475"/>
                  <a:pt x="3701392" y="2150174"/>
                  <a:pt x="3702789" y="2150491"/>
                </a:cubicBezTo>
                <a:cubicBezTo>
                  <a:pt x="3704376" y="2150809"/>
                  <a:pt x="3705900" y="2150618"/>
                  <a:pt x="3707361" y="2150047"/>
                </a:cubicBezTo>
                <a:cubicBezTo>
                  <a:pt x="3708948" y="2149475"/>
                  <a:pt x="3710028" y="2148459"/>
                  <a:pt x="3710981" y="2147126"/>
                </a:cubicBezTo>
                <a:cubicBezTo>
                  <a:pt x="3711743" y="2145856"/>
                  <a:pt x="3712250" y="2144332"/>
                  <a:pt x="3712250" y="2142744"/>
                </a:cubicBezTo>
                <a:cubicBezTo>
                  <a:pt x="3712250" y="2141728"/>
                  <a:pt x="3712123" y="2140649"/>
                  <a:pt x="3711806" y="2139696"/>
                </a:cubicBezTo>
                <a:cubicBezTo>
                  <a:pt x="3711361" y="2138744"/>
                  <a:pt x="3710726" y="2137855"/>
                  <a:pt x="3710092" y="2137156"/>
                </a:cubicBezTo>
                <a:close/>
                <a:moveTo>
                  <a:pt x="3709901" y="1023684"/>
                </a:moveTo>
                <a:cubicBezTo>
                  <a:pt x="3709139" y="1022985"/>
                  <a:pt x="3708186" y="1022414"/>
                  <a:pt x="3707234" y="1021969"/>
                </a:cubicBezTo>
                <a:cubicBezTo>
                  <a:pt x="3706282" y="1021588"/>
                  <a:pt x="3705329" y="1021398"/>
                  <a:pt x="3704249" y="1021398"/>
                </a:cubicBezTo>
                <a:cubicBezTo>
                  <a:pt x="3702662" y="1021398"/>
                  <a:pt x="3701138" y="1021842"/>
                  <a:pt x="3699868" y="1022731"/>
                </a:cubicBezTo>
                <a:cubicBezTo>
                  <a:pt x="3698598" y="1023620"/>
                  <a:pt x="3697519" y="1024827"/>
                  <a:pt x="3697074" y="1026287"/>
                </a:cubicBezTo>
                <a:cubicBezTo>
                  <a:pt x="3696439" y="1027748"/>
                  <a:pt x="3696312" y="1029335"/>
                  <a:pt x="3696630" y="1030859"/>
                </a:cubicBezTo>
                <a:cubicBezTo>
                  <a:pt x="3696947" y="1032383"/>
                  <a:pt x="3697709" y="1033780"/>
                  <a:pt x="3698852" y="1034859"/>
                </a:cubicBezTo>
                <a:cubicBezTo>
                  <a:pt x="3699932" y="1036003"/>
                  <a:pt x="3701392" y="1036701"/>
                  <a:pt x="3702789" y="1037019"/>
                </a:cubicBezTo>
                <a:cubicBezTo>
                  <a:pt x="3704376" y="1037336"/>
                  <a:pt x="3705900" y="1037145"/>
                  <a:pt x="3707361" y="1036574"/>
                </a:cubicBezTo>
                <a:cubicBezTo>
                  <a:pt x="3708948" y="1036003"/>
                  <a:pt x="3710028" y="1034987"/>
                  <a:pt x="3710981" y="1033653"/>
                </a:cubicBezTo>
                <a:cubicBezTo>
                  <a:pt x="3711743" y="1032383"/>
                  <a:pt x="3712250" y="1030859"/>
                  <a:pt x="3712250" y="1029272"/>
                </a:cubicBezTo>
                <a:cubicBezTo>
                  <a:pt x="3712250" y="1028256"/>
                  <a:pt x="3712123" y="1027240"/>
                  <a:pt x="3711806" y="1026287"/>
                </a:cubicBezTo>
                <a:cubicBezTo>
                  <a:pt x="3711361" y="1025334"/>
                  <a:pt x="3710726" y="1024445"/>
                  <a:pt x="3710092" y="1023747"/>
                </a:cubicBezTo>
                <a:close/>
                <a:moveTo>
                  <a:pt x="3709901" y="1765999"/>
                </a:moveTo>
                <a:cubicBezTo>
                  <a:pt x="3709139" y="1765237"/>
                  <a:pt x="3708186" y="1764665"/>
                  <a:pt x="3707234" y="1764284"/>
                </a:cubicBezTo>
                <a:cubicBezTo>
                  <a:pt x="3706282" y="1763903"/>
                  <a:pt x="3705329" y="1763649"/>
                  <a:pt x="3704249" y="1763649"/>
                </a:cubicBezTo>
                <a:cubicBezTo>
                  <a:pt x="3702662" y="1763649"/>
                  <a:pt x="3701138" y="1764093"/>
                  <a:pt x="3699868" y="1764983"/>
                </a:cubicBezTo>
                <a:cubicBezTo>
                  <a:pt x="3698598" y="1765871"/>
                  <a:pt x="3697519" y="1767078"/>
                  <a:pt x="3697074" y="1768539"/>
                </a:cubicBezTo>
                <a:cubicBezTo>
                  <a:pt x="3696439" y="1769999"/>
                  <a:pt x="3696312" y="1771587"/>
                  <a:pt x="3696630" y="1773111"/>
                </a:cubicBezTo>
                <a:cubicBezTo>
                  <a:pt x="3696947" y="1774635"/>
                  <a:pt x="3697709" y="1776032"/>
                  <a:pt x="3698852" y="1777174"/>
                </a:cubicBezTo>
                <a:cubicBezTo>
                  <a:pt x="3699932" y="1778254"/>
                  <a:pt x="3701392" y="1779016"/>
                  <a:pt x="3702789" y="1779334"/>
                </a:cubicBezTo>
                <a:cubicBezTo>
                  <a:pt x="3704376" y="1779651"/>
                  <a:pt x="3705900" y="1779461"/>
                  <a:pt x="3707361" y="1778889"/>
                </a:cubicBezTo>
                <a:cubicBezTo>
                  <a:pt x="3708948" y="1778318"/>
                  <a:pt x="3710028" y="1777302"/>
                  <a:pt x="3710981" y="1775968"/>
                </a:cubicBezTo>
                <a:cubicBezTo>
                  <a:pt x="3711743" y="1774635"/>
                  <a:pt x="3712250" y="1773174"/>
                  <a:pt x="3712250" y="1771587"/>
                </a:cubicBezTo>
                <a:cubicBezTo>
                  <a:pt x="3712250" y="1770571"/>
                  <a:pt x="3712123" y="1769555"/>
                  <a:pt x="3711806" y="1768602"/>
                </a:cubicBezTo>
                <a:cubicBezTo>
                  <a:pt x="3711361" y="1767649"/>
                  <a:pt x="3710726" y="1766761"/>
                  <a:pt x="3710092" y="1766062"/>
                </a:cubicBezTo>
                <a:close/>
                <a:moveTo>
                  <a:pt x="3650656" y="698"/>
                </a:moveTo>
                <a:cubicBezTo>
                  <a:pt x="3649068" y="698"/>
                  <a:pt x="3647671" y="1143"/>
                  <a:pt x="3646274" y="2032"/>
                </a:cubicBezTo>
                <a:cubicBezTo>
                  <a:pt x="3645004" y="2921"/>
                  <a:pt x="3644051" y="4127"/>
                  <a:pt x="3643480" y="5588"/>
                </a:cubicBezTo>
                <a:cubicBezTo>
                  <a:pt x="3642845" y="6985"/>
                  <a:pt x="3642718" y="8636"/>
                  <a:pt x="3643035" y="10160"/>
                </a:cubicBezTo>
                <a:cubicBezTo>
                  <a:pt x="3643353" y="11684"/>
                  <a:pt x="3644115" y="13081"/>
                  <a:pt x="3645258" y="14224"/>
                </a:cubicBezTo>
                <a:cubicBezTo>
                  <a:pt x="3646337" y="15303"/>
                  <a:pt x="3647735" y="16065"/>
                  <a:pt x="3649322" y="16383"/>
                </a:cubicBezTo>
                <a:cubicBezTo>
                  <a:pt x="3650719" y="16701"/>
                  <a:pt x="3652434" y="16510"/>
                  <a:pt x="3653894" y="15939"/>
                </a:cubicBezTo>
                <a:cubicBezTo>
                  <a:pt x="3655291" y="15367"/>
                  <a:pt x="3656561" y="14351"/>
                  <a:pt x="3657323" y="13018"/>
                </a:cubicBezTo>
                <a:cubicBezTo>
                  <a:pt x="3658275" y="11748"/>
                  <a:pt x="3658720" y="10223"/>
                  <a:pt x="3658720" y="8636"/>
                </a:cubicBezTo>
                <a:cubicBezTo>
                  <a:pt x="3658720" y="6540"/>
                  <a:pt x="3657768" y="4572"/>
                  <a:pt x="3656371" y="3048"/>
                </a:cubicBezTo>
                <a:cubicBezTo>
                  <a:pt x="3654973" y="1588"/>
                  <a:pt x="3652942" y="762"/>
                  <a:pt x="3650719" y="762"/>
                </a:cubicBezTo>
                <a:close/>
                <a:moveTo>
                  <a:pt x="3704249" y="1578102"/>
                </a:moveTo>
                <a:cubicBezTo>
                  <a:pt x="3702662" y="1578102"/>
                  <a:pt x="3701138" y="1578546"/>
                  <a:pt x="3699868" y="1579436"/>
                </a:cubicBezTo>
                <a:cubicBezTo>
                  <a:pt x="3698598" y="1580324"/>
                  <a:pt x="3697519" y="1581531"/>
                  <a:pt x="3697074" y="1582992"/>
                </a:cubicBezTo>
                <a:cubicBezTo>
                  <a:pt x="3696439" y="1584452"/>
                  <a:pt x="3696312" y="1586040"/>
                  <a:pt x="3696630" y="1587564"/>
                </a:cubicBezTo>
                <a:cubicBezTo>
                  <a:pt x="3696947" y="1589088"/>
                  <a:pt x="3697709" y="1590485"/>
                  <a:pt x="3698852" y="1591564"/>
                </a:cubicBezTo>
                <a:cubicBezTo>
                  <a:pt x="3699932" y="1592707"/>
                  <a:pt x="3701392" y="1593406"/>
                  <a:pt x="3702789" y="1593723"/>
                </a:cubicBezTo>
                <a:cubicBezTo>
                  <a:pt x="3704376" y="1594041"/>
                  <a:pt x="3705900" y="1593850"/>
                  <a:pt x="3707361" y="1593279"/>
                </a:cubicBezTo>
                <a:cubicBezTo>
                  <a:pt x="3708948" y="1592707"/>
                  <a:pt x="3710028" y="1591691"/>
                  <a:pt x="3710981" y="1590358"/>
                </a:cubicBezTo>
                <a:cubicBezTo>
                  <a:pt x="3711743" y="1589088"/>
                  <a:pt x="3712250" y="1587564"/>
                  <a:pt x="3712250" y="1585976"/>
                </a:cubicBezTo>
                <a:cubicBezTo>
                  <a:pt x="3712250" y="1583881"/>
                  <a:pt x="3711488" y="1581849"/>
                  <a:pt x="3710028" y="1580388"/>
                </a:cubicBezTo>
                <a:cubicBezTo>
                  <a:pt x="3708440" y="1578927"/>
                  <a:pt x="3706409" y="1578102"/>
                  <a:pt x="3704376" y="1578102"/>
                </a:cubicBezTo>
                <a:close/>
                <a:moveTo>
                  <a:pt x="3704249" y="1392492"/>
                </a:moveTo>
                <a:cubicBezTo>
                  <a:pt x="3702662" y="1392492"/>
                  <a:pt x="3701138" y="1392936"/>
                  <a:pt x="3699868" y="1393825"/>
                </a:cubicBezTo>
                <a:cubicBezTo>
                  <a:pt x="3698598" y="1394714"/>
                  <a:pt x="3697519" y="1395921"/>
                  <a:pt x="3697074" y="1397381"/>
                </a:cubicBezTo>
                <a:cubicBezTo>
                  <a:pt x="3696439" y="1398842"/>
                  <a:pt x="3696312" y="1400429"/>
                  <a:pt x="3696630" y="1401953"/>
                </a:cubicBezTo>
                <a:cubicBezTo>
                  <a:pt x="3696947" y="1403477"/>
                  <a:pt x="3697709" y="1404874"/>
                  <a:pt x="3698852" y="1406017"/>
                </a:cubicBezTo>
                <a:cubicBezTo>
                  <a:pt x="3699932" y="1407097"/>
                  <a:pt x="3701392" y="1407859"/>
                  <a:pt x="3702789" y="1408176"/>
                </a:cubicBezTo>
                <a:cubicBezTo>
                  <a:pt x="3704376" y="1408494"/>
                  <a:pt x="3705900" y="1408303"/>
                  <a:pt x="3707361" y="1407732"/>
                </a:cubicBezTo>
                <a:cubicBezTo>
                  <a:pt x="3708948" y="1407160"/>
                  <a:pt x="3710028" y="1406144"/>
                  <a:pt x="3710981" y="1404811"/>
                </a:cubicBezTo>
                <a:cubicBezTo>
                  <a:pt x="3711743" y="1403541"/>
                  <a:pt x="3712250" y="1402017"/>
                  <a:pt x="3712250" y="1400429"/>
                </a:cubicBezTo>
                <a:cubicBezTo>
                  <a:pt x="3712250" y="1398334"/>
                  <a:pt x="3711488" y="1396365"/>
                  <a:pt x="3710028" y="1394841"/>
                </a:cubicBezTo>
                <a:cubicBezTo>
                  <a:pt x="3708440" y="1393381"/>
                  <a:pt x="3706409" y="1392492"/>
                  <a:pt x="3704376" y="1392492"/>
                </a:cubicBezTo>
                <a:close/>
                <a:moveTo>
                  <a:pt x="3382812" y="835724"/>
                </a:moveTo>
                <a:cubicBezTo>
                  <a:pt x="3381225" y="835724"/>
                  <a:pt x="3379701" y="836168"/>
                  <a:pt x="3378431" y="837057"/>
                </a:cubicBezTo>
                <a:cubicBezTo>
                  <a:pt x="3377161" y="837946"/>
                  <a:pt x="3376082" y="839153"/>
                  <a:pt x="3375637" y="840613"/>
                </a:cubicBezTo>
                <a:cubicBezTo>
                  <a:pt x="3375002" y="842074"/>
                  <a:pt x="3374875" y="843661"/>
                  <a:pt x="3375193" y="845185"/>
                </a:cubicBezTo>
                <a:cubicBezTo>
                  <a:pt x="3375510" y="846709"/>
                  <a:pt x="3376272" y="848106"/>
                  <a:pt x="3377415" y="849249"/>
                </a:cubicBezTo>
                <a:cubicBezTo>
                  <a:pt x="3378495" y="850329"/>
                  <a:pt x="3379955" y="851091"/>
                  <a:pt x="3381352" y="851408"/>
                </a:cubicBezTo>
                <a:cubicBezTo>
                  <a:pt x="3382939" y="851726"/>
                  <a:pt x="3384463" y="851535"/>
                  <a:pt x="3385924" y="850964"/>
                </a:cubicBezTo>
                <a:cubicBezTo>
                  <a:pt x="3387511" y="850392"/>
                  <a:pt x="3388591" y="849376"/>
                  <a:pt x="3389544" y="848042"/>
                </a:cubicBezTo>
                <a:cubicBezTo>
                  <a:pt x="3390306" y="846773"/>
                  <a:pt x="3390813" y="845249"/>
                  <a:pt x="3390813" y="843661"/>
                </a:cubicBezTo>
                <a:cubicBezTo>
                  <a:pt x="3390813" y="841566"/>
                  <a:pt x="3390051" y="839597"/>
                  <a:pt x="3388591" y="838073"/>
                </a:cubicBezTo>
                <a:cubicBezTo>
                  <a:pt x="3387004" y="836613"/>
                  <a:pt x="3384972" y="835724"/>
                  <a:pt x="3382939" y="835724"/>
                </a:cubicBezTo>
                <a:close/>
                <a:moveTo>
                  <a:pt x="2906309" y="745236"/>
                </a:moveTo>
                <a:cubicBezTo>
                  <a:pt x="2905547" y="744474"/>
                  <a:pt x="2904594" y="743903"/>
                  <a:pt x="2903642" y="743522"/>
                </a:cubicBezTo>
                <a:cubicBezTo>
                  <a:pt x="2902689" y="743141"/>
                  <a:pt x="2901736" y="742950"/>
                  <a:pt x="2900657" y="742950"/>
                </a:cubicBezTo>
                <a:cubicBezTo>
                  <a:pt x="2899070" y="742950"/>
                  <a:pt x="2897546" y="743395"/>
                  <a:pt x="2896275" y="744284"/>
                </a:cubicBezTo>
                <a:cubicBezTo>
                  <a:pt x="2895006" y="745173"/>
                  <a:pt x="2893926" y="746379"/>
                  <a:pt x="2893482" y="747840"/>
                </a:cubicBezTo>
                <a:cubicBezTo>
                  <a:pt x="2892847" y="749300"/>
                  <a:pt x="2892720" y="750888"/>
                  <a:pt x="2893037" y="752412"/>
                </a:cubicBezTo>
                <a:cubicBezTo>
                  <a:pt x="2893355" y="753936"/>
                  <a:pt x="2894117" y="755333"/>
                  <a:pt x="2895260" y="756476"/>
                </a:cubicBezTo>
                <a:cubicBezTo>
                  <a:pt x="2896339" y="757555"/>
                  <a:pt x="2897799" y="758317"/>
                  <a:pt x="2899197" y="758634"/>
                </a:cubicBezTo>
                <a:cubicBezTo>
                  <a:pt x="2900784" y="758952"/>
                  <a:pt x="2902308" y="758762"/>
                  <a:pt x="2903769" y="758190"/>
                </a:cubicBezTo>
                <a:cubicBezTo>
                  <a:pt x="2905356" y="757619"/>
                  <a:pt x="2906435" y="756603"/>
                  <a:pt x="2907388" y="755269"/>
                </a:cubicBezTo>
                <a:cubicBezTo>
                  <a:pt x="2908150" y="753999"/>
                  <a:pt x="2908658" y="752475"/>
                  <a:pt x="2908658" y="750888"/>
                </a:cubicBezTo>
                <a:cubicBezTo>
                  <a:pt x="2908658" y="749808"/>
                  <a:pt x="2908531" y="748792"/>
                  <a:pt x="2908213" y="747840"/>
                </a:cubicBezTo>
                <a:cubicBezTo>
                  <a:pt x="2907769" y="746887"/>
                  <a:pt x="2907134" y="745998"/>
                  <a:pt x="2906499" y="745300"/>
                </a:cubicBezTo>
                <a:close/>
                <a:moveTo>
                  <a:pt x="2900657" y="557340"/>
                </a:moveTo>
                <a:cubicBezTo>
                  <a:pt x="2899070" y="557340"/>
                  <a:pt x="2897546" y="557784"/>
                  <a:pt x="2896275" y="558673"/>
                </a:cubicBezTo>
                <a:cubicBezTo>
                  <a:pt x="2895006" y="559562"/>
                  <a:pt x="2893926" y="560769"/>
                  <a:pt x="2893482" y="562229"/>
                </a:cubicBezTo>
                <a:cubicBezTo>
                  <a:pt x="2892847" y="563690"/>
                  <a:pt x="2892720" y="565277"/>
                  <a:pt x="2893037" y="566801"/>
                </a:cubicBezTo>
                <a:cubicBezTo>
                  <a:pt x="2893355" y="568325"/>
                  <a:pt x="2894117" y="569722"/>
                  <a:pt x="2895260" y="570865"/>
                </a:cubicBezTo>
                <a:cubicBezTo>
                  <a:pt x="2896339" y="571945"/>
                  <a:pt x="2897799" y="572707"/>
                  <a:pt x="2899197" y="573024"/>
                </a:cubicBezTo>
                <a:cubicBezTo>
                  <a:pt x="2900784" y="573342"/>
                  <a:pt x="2902308" y="573151"/>
                  <a:pt x="2903769" y="572580"/>
                </a:cubicBezTo>
                <a:cubicBezTo>
                  <a:pt x="2905356" y="572008"/>
                  <a:pt x="2906435" y="570992"/>
                  <a:pt x="2907388" y="569659"/>
                </a:cubicBezTo>
                <a:cubicBezTo>
                  <a:pt x="2908150" y="568389"/>
                  <a:pt x="2908658" y="566865"/>
                  <a:pt x="2908658" y="565277"/>
                </a:cubicBezTo>
                <a:cubicBezTo>
                  <a:pt x="2908658" y="563182"/>
                  <a:pt x="2907896" y="561213"/>
                  <a:pt x="2906435" y="559689"/>
                </a:cubicBezTo>
                <a:cubicBezTo>
                  <a:pt x="2904848" y="558229"/>
                  <a:pt x="2902816" y="557403"/>
                  <a:pt x="2900784" y="557403"/>
                </a:cubicBezTo>
                <a:close/>
                <a:moveTo>
                  <a:pt x="2906309" y="374079"/>
                </a:moveTo>
                <a:cubicBezTo>
                  <a:pt x="2905547" y="373380"/>
                  <a:pt x="2904594" y="372809"/>
                  <a:pt x="2903642" y="372364"/>
                </a:cubicBezTo>
                <a:cubicBezTo>
                  <a:pt x="2902689" y="371983"/>
                  <a:pt x="2901736" y="371793"/>
                  <a:pt x="2900657" y="371793"/>
                </a:cubicBezTo>
                <a:cubicBezTo>
                  <a:pt x="2899070" y="371793"/>
                  <a:pt x="2897546" y="372237"/>
                  <a:pt x="2896275" y="373126"/>
                </a:cubicBezTo>
                <a:cubicBezTo>
                  <a:pt x="2895006" y="374015"/>
                  <a:pt x="2893926" y="375222"/>
                  <a:pt x="2893482" y="376682"/>
                </a:cubicBezTo>
                <a:cubicBezTo>
                  <a:pt x="2892847" y="378079"/>
                  <a:pt x="2892720" y="379730"/>
                  <a:pt x="2893037" y="381254"/>
                </a:cubicBezTo>
                <a:cubicBezTo>
                  <a:pt x="2893355" y="382778"/>
                  <a:pt x="2894117" y="384175"/>
                  <a:pt x="2895260" y="385318"/>
                </a:cubicBezTo>
                <a:cubicBezTo>
                  <a:pt x="2896339" y="386397"/>
                  <a:pt x="2897799" y="387160"/>
                  <a:pt x="2899197" y="387477"/>
                </a:cubicBezTo>
                <a:cubicBezTo>
                  <a:pt x="2900784" y="387795"/>
                  <a:pt x="2902308" y="387604"/>
                  <a:pt x="2903769" y="387033"/>
                </a:cubicBezTo>
                <a:cubicBezTo>
                  <a:pt x="2905356" y="386461"/>
                  <a:pt x="2906435" y="385445"/>
                  <a:pt x="2907388" y="384111"/>
                </a:cubicBezTo>
                <a:cubicBezTo>
                  <a:pt x="2908150" y="382842"/>
                  <a:pt x="2908658" y="381318"/>
                  <a:pt x="2908658" y="379730"/>
                </a:cubicBezTo>
                <a:cubicBezTo>
                  <a:pt x="2908658" y="378714"/>
                  <a:pt x="2908531" y="377698"/>
                  <a:pt x="2908213" y="376746"/>
                </a:cubicBezTo>
                <a:cubicBezTo>
                  <a:pt x="2907769" y="375793"/>
                  <a:pt x="2907134" y="374904"/>
                  <a:pt x="2906499" y="374206"/>
                </a:cubicBezTo>
                <a:close/>
                <a:moveTo>
                  <a:pt x="2900657" y="1114108"/>
                </a:moveTo>
                <a:cubicBezTo>
                  <a:pt x="2899070" y="1114108"/>
                  <a:pt x="2897546" y="1114552"/>
                  <a:pt x="2896275" y="1115441"/>
                </a:cubicBezTo>
                <a:cubicBezTo>
                  <a:pt x="2895006" y="1116330"/>
                  <a:pt x="2893926" y="1117537"/>
                  <a:pt x="2893482" y="1118997"/>
                </a:cubicBezTo>
                <a:cubicBezTo>
                  <a:pt x="2892847" y="1120458"/>
                  <a:pt x="2892720" y="1122045"/>
                  <a:pt x="2893037" y="1123569"/>
                </a:cubicBezTo>
                <a:cubicBezTo>
                  <a:pt x="2893355" y="1125093"/>
                  <a:pt x="2894117" y="1126490"/>
                  <a:pt x="2895260" y="1127570"/>
                </a:cubicBezTo>
                <a:cubicBezTo>
                  <a:pt x="2896339" y="1128713"/>
                  <a:pt x="2897799" y="1129411"/>
                  <a:pt x="2899197" y="1129729"/>
                </a:cubicBezTo>
                <a:cubicBezTo>
                  <a:pt x="2900784" y="1130046"/>
                  <a:pt x="2902308" y="1129856"/>
                  <a:pt x="2903769" y="1129284"/>
                </a:cubicBezTo>
                <a:cubicBezTo>
                  <a:pt x="2905356" y="1128713"/>
                  <a:pt x="2906435" y="1127697"/>
                  <a:pt x="2907388" y="1126363"/>
                </a:cubicBezTo>
                <a:cubicBezTo>
                  <a:pt x="2908150" y="1125093"/>
                  <a:pt x="2908658" y="1123569"/>
                  <a:pt x="2908658" y="1121982"/>
                </a:cubicBezTo>
                <a:cubicBezTo>
                  <a:pt x="2908658" y="1119886"/>
                  <a:pt x="2907896" y="1117854"/>
                  <a:pt x="2906435" y="1116394"/>
                </a:cubicBezTo>
                <a:cubicBezTo>
                  <a:pt x="2904848" y="1114933"/>
                  <a:pt x="2902816" y="1114108"/>
                  <a:pt x="2900784" y="1114108"/>
                </a:cubicBezTo>
                <a:close/>
                <a:moveTo>
                  <a:pt x="2906309" y="930847"/>
                </a:moveTo>
                <a:cubicBezTo>
                  <a:pt x="2905547" y="930148"/>
                  <a:pt x="2904594" y="929577"/>
                  <a:pt x="2903642" y="929132"/>
                </a:cubicBezTo>
                <a:cubicBezTo>
                  <a:pt x="2902689" y="928751"/>
                  <a:pt x="2901736" y="928561"/>
                  <a:pt x="2900657" y="928561"/>
                </a:cubicBezTo>
                <a:cubicBezTo>
                  <a:pt x="2899070" y="928561"/>
                  <a:pt x="2897546" y="929005"/>
                  <a:pt x="2896275" y="929894"/>
                </a:cubicBezTo>
                <a:cubicBezTo>
                  <a:pt x="2895006" y="930783"/>
                  <a:pt x="2893926" y="931990"/>
                  <a:pt x="2893482" y="933450"/>
                </a:cubicBezTo>
                <a:cubicBezTo>
                  <a:pt x="2892847" y="934911"/>
                  <a:pt x="2892720" y="936498"/>
                  <a:pt x="2893037" y="938022"/>
                </a:cubicBezTo>
                <a:cubicBezTo>
                  <a:pt x="2893355" y="939546"/>
                  <a:pt x="2894117" y="940943"/>
                  <a:pt x="2895260" y="942023"/>
                </a:cubicBezTo>
                <a:cubicBezTo>
                  <a:pt x="2896339" y="943166"/>
                  <a:pt x="2897799" y="943864"/>
                  <a:pt x="2899197" y="944181"/>
                </a:cubicBezTo>
                <a:cubicBezTo>
                  <a:pt x="2900784" y="944499"/>
                  <a:pt x="2902308" y="944309"/>
                  <a:pt x="2903769" y="943737"/>
                </a:cubicBezTo>
                <a:cubicBezTo>
                  <a:pt x="2905356" y="943166"/>
                  <a:pt x="2906435" y="942150"/>
                  <a:pt x="2907388" y="940816"/>
                </a:cubicBezTo>
                <a:cubicBezTo>
                  <a:pt x="2908150" y="939546"/>
                  <a:pt x="2908658" y="938022"/>
                  <a:pt x="2908658" y="936434"/>
                </a:cubicBezTo>
                <a:cubicBezTo>
                  <a:pt x="2908658" y="935419"/>
                  <a:pt x="2908531" y="934403"/>
                  <a:pt x="2908213" y="933450"/>
                </a:cubicBezTo>
                <a:cubicBezTo>
                  <a:pt x="2907769" y="932498"/>
                  <a:pt x="2907134" y="931609"/>
                  <a:pt x="2906499" y="930910"/>
                </a:cubicBezTo>
                <a:close/>
                <a:moveTo>
                  <a:pt x="2954314" y="1949196"/>
                </a:moveTo>
                <a:cubicBezTo>
                  <a:pt x="2952727" y="1949196"/>
                  <a:pt x="2951203" y="1949641"/>
                  <a:pt x="2949933" y="1950530"/>
                </a:cubicBezTo>
                <a:cubicBezTo>
                  <a:pt x="2948663" y="1951418"/>
                  <a:pt x="2947584" y="1952625"/>
                  <a:pt x="2946948" y="1954086"/>
                </a:cubicBezTo>
                <a:cubicBezTo>
                  <a:pt x="2946504" y="1955546"/>
                  <a:pt x="2946313" y="1957134"/>
                  <a:pt x="2946504" y="1958658"/>
                </a:cubicBezTo>
                <a:cubicBezTo>
                  <a:pt x="2946822" y="1960182"/>
                  <a:pt x="2947584" y="1961579"/>
                  <a:pt x="2948726" y="1962658"/>
                </a:cubicBezTo>
                <a:cubicBezTo>
                  <a:pt x="2949806" y="1963801"/>
                  <a:pt x="2951203" y="1964499"/>
                  <a:pt x="2952790" y="1964817"/>
                </a:cubicBezTo>
                <a:cubicBezTo>
                  <a:pt x="2954378" y="1965135"/>
                  <a:pt x="2955902" y="1964944"/>
                  <a:pt x="2957362" y="1964373"/>
                </a:cubicBezTo>
                <a:cubicBezTo>
                  <a:pt x="2958760" y="1963801"/>
                  <a:pt x="2960030" y="1962785"/>
                  <a:pt x="2960982" y="1961452"/>
                </a:cubicBezTo>
                <a:cubicBezTo>
                  <a:pt x="2961744" y="1960182"/>
                  <a:pt x="2962252" y="1958658"/>
                  <a:pt x="2962252" y="1957070"/>
                </a:cubicBezTo>
                <a:cubicBezTo>
                  <a:pt x="2962252" y="1954974"/>
                  <a:pt x="2961490" y="1953006"/>
                  <a:pt x="2959902" y="1951482"/>
                </a:cubicBezTo>
                <a:cubicBezTo>
                  <a:pt x="2958506" y="1950021"/>
                  <a:pt x="2956473" y="1949196"/>
                  <a:pt x="2954442" y="1949196"/>
                </a:cubicBezTo>
                <a:close/>
                <a:moveTo>
                  <a:pt x="2959775" y="1765935"/>
                </a:moveTo>
                <a:cubicBezTo>
                  <a:pt x="2959140" y="1765173"/>
                  <a:pt x="2958188" y="1764602"/>
                  <a:pt x="2957299" y="1764221"/>
                </a:cubicBezTo>
                <a:cubicBezTo>
                  <a:pt x="2956347" y="1763840"/>
                  <a:pt x="2955267" y="1763586"/>
                  <a:pt x="2954314" y="1763586"/>
                </a:cubicBezTo>
                <a:cubicBezTo>
                  <a:pt x="2952727" y="1763586"/>
                  <a:pt x="2951203" y="1764030"/>
                  <a:pt x="2949933" y="1764919"/>
                </a:cubicBezTo>
                <a:cubicBezTo>
                  <a:pt x="2948663" y="1765808"/>
                  <a:pt x="2947584" y="1767015"/>
                  <a:pt x="2946948" y="1768475"/>
                </a:cubicBezTo>
                <a:cubicBezTo>
                  <a:pt x="2946504" y="1769936"/>
                  <a:pt x="2946313" y="1771523"/>
                  <a:pt x="2946504" y="1773047"/>
                </a:cubicBezTo>
                <a:cubicBezTo>
                  <a:pt x="2946822" y="1774571"/>
                  <a:pt x="2947584" y="1775968"/>
                  <a:pt x="2948726" y="1777111"/>
                </a:cubicBezTo>
                <a:cubicBezTo>
                  <a:pt x="2949806" y="1778191"/>
                  <a:pt x="2951203" y="1778952"/>
                  <a:pt x="2952790" y="1779270"/>
                </a:cubicBezTo>
                <a:cubicBezTo>
                  <a:pt x="2954378" y="1779588"/>
                  <a:pt x="2955902" y="1779397"/>
                  <a:pt x="2957362" y="1778826"/>
                </a:cubicBezTo>
                <a:cubicBezTo>
                  <a:pt x="2958760" y="1778254"/>
                  <a:pt x="2960030" y="1777238"/>
                  <a:pt x="2960982" y="1775905"/>
                </a:cubicBezTo>
                <a:cubicBezTo>
                  <a:pt x="2961744" y="1774571"/>
                  <a:pt x="2962252" y="1773111"/>
                  <a:pt x="2962252" y="1771523"/>
                </a:cubicBezTo>
                <a:cubicBezTo>
                  <a:pt x="2962252" y="1770507"/>
                  <a:pt x="2962125" y="1769491"/>
                  <a:pt x="2961617" y="1768539"/>
                </a:cubicBezTo>
                <a:cubicBezTo>
                  <a:pt x="2961299" y="1767586"/>
                  <a:pt x="2960664" y="1766697"/>
                  <a:pt x="2959902" y="1765999"/>
                </a:cubicBezTo>
                <a:close/>
                <a:moveTo>
                  <a:pt x="2900657" y="635"/>
                </a:moveTo>
                <a:cubicBezTo>
                  <a:pt x="2899070" y="635"/>
                  <a:pt x="2897546" y="1080"/>
                  <a:pt x="2896275" y="1969"/>
                </a:cubicBezTo>
                <a:cubicBezTo>
                  <a:pt x="2895006" y="2857"/>
                  <a:pt x="2893926" y="4064"/>
                  <a:pt x="2893482" y="5524"/>
                </a:cubicBezTo>
                <a:cubicBezTo>
                  <a:pt x="2892847" y="6922"/>
                  <a:pt x="2892720" y="8573"/>
                  <a:pt x="2893037" y="10097"/>
                </a:cubicBezTo>
                <a:cubicBezTo>
                  <a:pt x="2893355" y="11621"/>
                  <a:pt x="2894117" y="13018"/>
                  <a:pt x="2895260" y="14160"/>
                </a:cubicBezTo>
                <a:cubicBezTo>
                  <a:pt x="2896339" y="15240"/>
                  <a:pt x="2897799" y="16002"/>
                  <a:pt x="2899197" y="16320"/>
                </a:cubicBezTo>
                <a:cubicBezTo>
                  <a:pt x="2900784" y="16637"/>
                  <a:pt x="2902308" y="16446"/>
                  <a:pt x="2903769" y="15875"/>
                </a:cubicBezTo>
                <a:cubicBezTo>
                  <a:pt x="2905356" y="15303"/>
                  <a:pt x="2906435" y="14288"/>
                  <a:pt x="2907388" y="12954"/>
                </a:cubicBezTo>
                <a:cubicBezTo>
                  <a:pt x="2908150" y="11684"/>
                  <a:pt x="2908658" y="10160"/>
                  <a:pt x="2908658" y="8573"/>
                </a:cubicBezTo>
                <a:cubicBezTo>
                  <a:pt x="2908658" y="6477"/>
                  <a:pt x="2907896" y="4509"/>
                  <a:pt x="2906435" y="2985"/>
                </a:cubicBezTo>
                <a:cubicBezTo>
                  <a:pt x="2904848" y="1524"/>
                  <a:pt x="2902816" y="698"/>
                  <a:pt x="2900784" y="698"/>
                </a:cubicBezTo>
                <a:close/>
                <a:moveTo>
                  <a:pt x="2959775" y="2137093"/>
                </a:moveTo>
                <a:cubicBezTo>
                  <a:pt x="2959140" y="2136331"/>
                  <a:pt x="2958188" y="2135759"/>
                  <a:pt x="2957299" y="2135378"/>
                </a:cubicBezTo>
                <a:cubicBezTo>
                  <a:pt x="2956347" y="2134997"/>
                  <a:pt x="2955267" y="2134807"/>
                  <a:pt x="2954314" y="2134807"/>
                </a:cubicBezTo>
                <a:cubicBezTo>
                  <a:pt x="2952727" y="2134807"/>
                  <a:pt x="2951203" y="2135251"/>
                  <a:pt x="2949933" y="2136140"/>
                </a:cubicBezTo>
                <a:cubicBezTo>
                  <a:pt x="2948663" y="2137029"/>
                  <a:pt x="2947584" y="2138236"/>
                  <a:pt x="2946948" y="2139696"/>
                </a:cubicBezTo>
                <a:cubicBezTo>
                  <a:pt x="2946504" y="2141157"/>
                  <a:pt x="2946313" y="2142744"/>
                  <a:pt x="2946504" y="2144268"/>
                </a:cubicBezTo>
                <a:cubicBezTo>
                  <a:pt x="2946822" y="2145792"/>
                  <a:pt x="2947584" y="2147189"/>
                  <a:pt x="2948726" y="2148269"/>
                </a:cubicBezTo>
                <a:cubicBezTo>
                  <a:pt x="2949806" y="2149412"/>
                  <a:pt x="2951203" y="2150110"/>
                  <a:pt x="2952790" y="2150428"/>
                </a:cubicBezTo>
                <a:cubicBezTo>
                  <a:pt x="2954378" y="2150745"/>
                  <a:pt x="2955902" y="2150555"/>
                  <a:pt x="2957362" y="2149983"/>
                </a:cubicBezTo>
                <a:cubicBezTo>
                  <a:pt x="2958760" y="2149412"/>
                  <a:pt x="2960030" y="2148396"/>
                  <a:pt x="2960982" y="2147062"/>
                </a:cubicBezTo>
                <a:cubicBezTo>
                  <a:pt x="2961744" y="2145792"/>
                  <a:pt x="2962252" y="2144268"/>
                  <a:pt x="2962252" y="2142681"/>
                </a:cubicBezTo>
                <a:cubicBezTo>
                  <a:pt x="2962252" y="2141665"/>
                  <a:pt x="2962125" y="2140585"/>
                  <a:pt x="2961617" y="2139633"/>
                </a:cubicBezTo>
                <a:cubicBezTo>
                  <a:pt x="2961299" y="2138680"/>
                  <a:pt x="2960664" y="2137791"/>
                  <a:pt x="2959902" y="2137093"/>
                </a:cubicBezTo>
                <a:close/>
                <a:moveTo>
                  <a:pt x="3013370" y="930847"/>
                </a:moveTo>
                <a:cubicBezTo>
                  <a:pt x="3012608" y="930148"/>
                  <a:pt x="3011782" y="929577"/>
                  <a:pt x="3010893" y="929132"/>
                </a:cubicBezTo>
                <a:cubicBezTo>
                  <a:pt x="3009940" y="928751"/>
                  <a:pt x="3008861" y="928561"/>
                  <a:pt x="3007782" y="928561"/>
                </a:cubicBezTo>
                <a:cubicBezTo>
                  <a:pt x="3006194" y="928561"/>
                  <a:pt x="3004797" y="929005"/>
                  <a:pt x="3003527" y="929894"/>
                </a:cubicBezTo>
                <a:cubicBezTo>
                  <a:pt x="3002130" y="930783"/>
                  <a:pt x="3001177" y="931990"/>
                  <a:pt x="3000543" y="933450"/>
                </a:cubicBezTo>
                <a:cubicBezTo>
                  <a:pt x="2999908" y="934911"/>
                  <a:pt x="2999781" y="936498"/>
                  <a:pt x="3000098" y="938022"/>
                </a:cubicBezTo>
                <a:cubicBezTo>
                  <a:pt x="3000415" y="939546"/>
                  <a:pt x="3001177" y="940943"/>
                  <a:pt x="3002321" y="942023"/>
                </a:cubicBezTo>
                <a:cubicBezTo>
                  <a:pt x="3003400" y="943166"/>
                  <a:pt x="3004797" y="943864"/>
                  <a:pt x="3006385" y="944181"/>
                </a:cubicBezTo>
                <a:cubicBezTo>
                  <a:pt x="3007782" y="944499"/>
                  <a:pt x="3009369" y="944309"/>
                  <a:pt x="3010957" y="943737"/>
                </a:cubicBezTo>
                <a:cubicBezTo>
                  <a:pt x="3012354" y="943166"/>
                  <a:pt x="3013623" y="942150"/>
                  <a:pt x="3014385" y="940816"/>
                </a:cubicBezTo>
                <a:cubicBezTo>
                  <a:pt x="3015338" y="939546"/>
                  <a:pt x="3015783" y="938022"/>
                  <a:pt x="3015783" y="936434"/>
                </a:cubicBezTo>
                <a:cubicBezTo>
                  <a:pt x="3015783" y="935419"/>
                  <a:pt x="3015465" y="934403"/>
                  <a:pt x="3015148" y="933450"/>
                </a:cubicBezTo>
                <a:cubicBezTo>
                  <a:pt x="3014703" y="932498"/>
                  <a:pt x="3014195" y="931609"/>
                  <a:pt x="3013433" y="930910"/>
                </a:cubicBezTo>
                <a:close/>
                <a:moveTo>
                  <a:pt x="2852651" y="95758"/>
                </a:moveTo>
                <a:cubicBezTo>
                  <a:pt x="2851889" y="94996"/>
                  <a:pt x="2851063" y="94425"/>
                  <a:pt x="2850174" y="94044"/>
                </a:cubicBezTo>
                <a:cubicBezTo>
                  <a:pt x="2849222" y="93662"/>
                  <a:pt x="2848143" y="93472"/>
                  <a:pt x="2847063" y="93472"/>
                </a:cubicBezTo>
                <a:cubicBezTo>
                  <a:pt x="2845475" y="93472"/>
                  <a:pt x="2844079" y="93917"/>
                  <a:pt x="2842682" y="94805"/>
                </a:cubicBezTo>
                <a:cubicBezTo>
                  <a:pt x="2841411" y="95695"/>
                  <a:pt x="2840459" y="96901"/>
                  <a:pt x="2839887" y="98362"/>
                </a:cubicBezTo>
                <a:cubicBezTo>
                  <a:pt x="2839252" y="99822"/>
                  <a:pt x="2839125" y="101410"/>
                  <a:pt x="2839443" y="102934"/>
                </a:cubicBezTo>
                <a:cubicBezTo>
                  <a:pt x="2839760" y="104458"/>
                  <a:pt x="2840523" y="105854"/>
                  <a:pt x="2841665" y="106934"/>
                </a:cubicBezTo>
                <a:cubicBezTo>
                  <a:pt x="2842745" y="108013"/>
                  <a:pt x="2844142" y="108776"/>
                  <a:pt x="2845730" y="109093"/>
                </a:cubicBezTo>
                <a:cubicBezTo>
                  <a:pt x="2847126" y="109411"/>
                  <a:pt x="2848714" y="109220"/>
                  <a:pt x="2850301" y="108649"/>
                </a:cubicBezTo>
                <a:cubicBezTo>
                  <a:pt x="2851698" y="108077"/>
                  <a:pt x="2852969" y="107061"/>
                  <a:pt x="2853731" y="105728"/>
                </a:cubicBezTo>
                <a:cubicBezTo>
                  <a:pt x="2854683" y="104458"/>
                  <a:pt x="2855127" y="102934"/>
                  <a:pt x="2855127" y="101346"/>
                </a:cubicBezTo>
                <a:cubicBezTo>
                  <a:pt x="2855127" y="100330"/>
                  <a:pt x="2854810" y="99251"/>
                  <a:pt x="2854493" y="98298"/>
                </a:cubicBezTo>
                <a:cubicBezTo>
                  <a:pt x="2854048" y="97346"/>
                  <a:pt x="2853540" y="96457"/>
                  <a:pt x="2852778" y="95758"/>
                </a:cubicBezTo>
                <a:close/>
                <a:moveTo>
                  <a:pt x="2906309" y="1302004"/>
                </a:moveTo>
                <a:cubicBezTo>
                  <a:pt x="2905547" y="1301242"/>
                  <a:pt x="2904594" y="1300671"/>
                  <a:pt x="2903642" y="1300290"/>
                </a:cubicBezTo>
                <a:cubicBezTo>
                  <a:pt x="2902689" y="1299909"/>
                  <a:pt x="2901736" y="1299655"/>
                  <a:pt x="2900657" y="1299655"/>
                </a:cubicBezTo>
                <a:cubicBezTo>
                  <a:pt x="2899070" y="1299655"/>
                  <a:pt x="2897546" y="1300099"/>
                  <a:pt x="2896275" y="1300988"/>
                </a:cubicBezTo>
                <a:cubicBezTo>
                  <a:pt x="2895006" y="1301877"/>
                  <a:pt x="2893926" y="1303084"/>
                  <a:pt x="2893482" y="1304544"/>
                </a:cubicBezTo>
                <a:cubicBezTo>
                  <a:pt x="2892847" y="1306005"/>
                  <a:pt x="2892720" y="1307592"/>
                  <a:pt x="2893037" y="1309116"/>
                </a:cubicBezTo>
                <a:cubicBezTo>
                  <a:pt x="2893355" y="1310640"/>
                  <a:pt x="2894117" y="1312037"/>
                  <a:pt x="2895260" y="1313180"/>
                </a:cubicBezTo>
                <a:cubicBezTo>
                  <a:pt x="2896339" y="1314260"/>
                  <a:pt x="2897799" y="1315022"/>
                  <a:pt x="2899197" y="1315339"/>
                </a:cubicBezTo>
                <a:cubicBezTo>
                  <a:pt x="2900784" y="1315657"/>
                  <a:pt x="2902308" y="1315466"/>
                  <a:pt x="2903769" y="1314895"/>
                </a:cubicBezTo>
                <a:cubicBezTo>
                  <a:pt x="2905356" y="1314323"/>
                  <a:pt x="2906435" y="1313307"/>
                  <a:pt x="2907388" y="1311974"/>
                </a:cubicBezTo>
                <a:cubicBezTo>
                  <a:pt x="2908150" y="1310704"/>
                  <a:pt x="2908658" y="1309180"/>
                  <a:pt x="2908658" y="1307592"/>
                </a:cubicBezTo>
                <a:cubicBezTo>
                  <a:pt x="2908658" y="1306576"/>
                  <a:pt x="2908531" y="1305560"/>
                  <a:pt x="2908213" y="1304608"/>
                </a:cubicBezTo>
                <a:cubicBezTo>
                  <a:pt x="2907769" y="1303655"/>
                  <a:pt x="2907134" y="1302766"/>
                  <a:pt x="2906499" y="1302068"/>
                </a:cubicBezTo>
                <a:close/>
                <a:moveTo>
                  <a:pt x="2906309" y="2044319"/>
                </a:moveTo>
                <a:cubicBezTo>
                  <a:pt x="2905547" y="2043557"/>
                  <a:pt x="2904594" y="2042986"/>
                  <a:pt x="2903642" y="2042605"/>
                </a:cubicBezTo>
                <a:cubicBezTo>
                  <a:pt x="2902689" y="2042224"/>
                  <a:pt x="2901736" y="2042033"/>
                  <a:pt x="2900657" y="2042033"/>
                </a:cubicBezTo>
                <a:cubicBezTo>
                  <a:pt x="2899070" y="2042033"/>
                  <a:pt x="2897546" y="2042477"/>
                  <a:pt x="2896275" y="2043367"/>
                </a:cubicBezTo>
                <a:cubicBezTo>
                  <a:pt x="2895006" y="2044256"/>
                  <a:pt x="2893926" y="2045462"/>
                  <a:pt x="2893482" y="2046923"/>
                </a:cubicBezTo>
                <a:cubicBezTo>
                  <a:pt x="2892847" y="2048383"/>
                  <a:pt x="2892720" y="2049971"/>
                  <a:pt x="2893037" y="2051495"/>
                </a:cubicBezTo>
                <a:cubicBezTo>
                  <a:pt x="2893355" y="2053018"/>
                  <a:pt x="2894117" y="2054416"/>
                  <a:pt x="2895260" y="2055495"/>
                </a:cubicBezTo>
                <a:cubicBezTo>
                  <a:pt x="2896339" y="2056638"/>
                  <a:pt x="2897799" y="2057337"/>
                  <a:pt x="2899197" y="2057654"/>
                </a:cubicBezTo>
                <a:cubicBezTo>
                  <a:pt x="2900784" y="2057971"/>
                  <a:pt x="2902308" y="2057781"/>
                  <a:pt x="2903769" y="2057210"/>
                </a:cubicBezTo>
                <a:cubicBezTo>
                  <a:pt x="2905356" y="2056638"/>
                  <a:pt x="2906435" y="2055622"/>
                  <a:pt x="2907388" y="2054289"/>
                </a:cubicBezTo>
                <a:cubicBezTo>
                  <a:pt x="2908150" y="2053018"/>
                  <a:pt x="2908658" y="2051495"/>
                  <a:pt x="2908658" y="2049907"/>
                </a:cubicBezTo>
                <a:cubicBezTo>
                  <a:pt x="2908658" y="2048891"/>
                  <a:pt x="2908531" y="2047812"/>
                  <a:pt x="2908213" y="2046859"/>
                </a:cubicBezTo>
                <a:cubicBezTo>
                  <a:pt x="2907769" y="2045907"/>
                  <a:pt x="2907134" y="2045018"/>
                  <a:pt x="2906499" y="2044319"/>
                </a:cubicBezTo>
                <a:close/>
                <a:moveTo>
                  <a:pt x="2847063" y="279019"/>
                </a:moveTo>
                <a:cubicBezTo>
                  <a:pt x="2845475" y="279019"/>
                  <a:pt x="2844079" y="279464"/>
                  <a:pt x="2842682" y="280353"/>
                </a:cubicBezTo>
                <a:cubicBezTo>
                  <a:pt x="2841411" y="281242"/>
                  <a:pt x="2840459" y="282448"/>
                  <a:pt x="2839887" y="283909"/>
                </a:cubicBezTo>
                <a:cubicBezTo>
                  <a:pt x="2839252" y="285369"/>
                  <a:pt x="2839125" y="286957"/>
                  <a:pt x="2839443" y="288481"/>
                </a:cubicBezTo>
                <a:cubicBezTo>
                  <a:pt x="2839760" y="290005"/>
                  <a:pt x="2840523" y="291402"/>
                  <a:pt x="2841665" y="292481"/>
                </a:cubicBezTo>
                <a:cubicBezTo>
                  <a:pt x="2842745" y="293561"/>
                  <a:pt x="2844142" y="294323"/>
                  <a:pt x="2845730" y="294640"/>
                </a:cubicBezTo>
                <a:cubicBezTo>
                  <a:pt x="2847126" y="294958"/>
                  <a:pt x="2848714" y="294767"/>
                  <a:pt x="2850301" y="294196"/>
                </a:cubicBezTo>
                <a:cubicBezTo>
                  <a:pt x="2851698" y="293624"/>
                  <a:pt x="2852969" y="292608"/>
                  <a:pt x="2853731" y="291275"/>
                </a:cubicBezTo>
                <a:cubicBezTo>
                  <a:pt x="2854683" y="289941"/>
                  <a:pt x="2855127" y="288481"/>
                  <a:pt x="2855127" y="286893"/>
                </a:cubicBezTo>
                <a:cubicBezTo>
                  <a:pt x="2855127" y="284798"/>
                  <a:pt x="2854175" y="282829"/>
                  <a:pt x="2852778" y="281305"/>
                </a:cubicBezTo>
                <a:cubicBezTo>
                  <a:pt x="2851381" y="279845"/>
                  <a:pt x="2849349" y="279019"/>
                  <a:pt x="2847126" y="279019"/>
                </a:cubicBezTo>
                <a:close/>
                <a:moveTo>
                  <a:pt x="2906309" y="1487551"/>
                </a:moveTo>
                <a:cubicBezTo>
                  <a:pt x="2905547" y="1486853"/>
                  <a:pt x="2904594" y="1486218"/>
                  <a:pt x="2903642" y="1485837"/>
                </a:cubicBezTo>
                <a:cubicBezTo>
                  <a:pt x="2902689" y="1485456"/>
                  <a:pt x="2901736" y="1485265"/>
                  <a:pt x="2900657" y="1485265"/>
                </a:cubicBezTo>
                <a:cubicBezTo>
                  <a:pt x="2899070" y="1485265"/>
                  <a:pt x="2897546" y="1485710"/>
                  <a:pt x="2896275" y="1486599"/>
                </a:cubicBezTo>
                <a:cubicBezTo>
                  <a:pt x="2895006" y="1487488"/>
                  <a:pt x="2893926" y="1488694"/>
                  <a:pt x="2893482" y="1490155"/>
                </a:cubicBezTo>
                <a:cubicBezTo>
                  <a:pt x="2892847" y="1491615"/>
                  <a:pt x="2892720" y="1493203"/>
                  <a:pt x="2893037" y="1494727"/>
                </a:cubicBezTo>
                <a:cubicBezTo>
                  <a:pt x="2893355" y="1496251"/>
                  <a:pt x="2894117" y="1497648"/>
                  <a:pt x="2895260" y="1498727"/>
                </a:cubicBezTo>
                <a:cubicBezTo>
                  <a:pt x="2896339" y="1499870"/>
                  <a:pt x="2897799" y="1500569"/>
                  <a:pt x="2899197" y="1500886"/>
                </a:cubicBezTo>
                <a:cubicBezTo>
                  <a:pt x="2900784" y="1501204"/>
                  <a:pt x="2902308" y="1501013"/>
                  <a:pt x="2903769" y="1500442"/>
                </a:cubicBezTo>
                <a:cubicBezTo>
                  <a:pt x="2905356" y="1499870"/>
                  <a:pt x="2906435" y="1498854"/>
                  <a:pt x="2907388" y="1497521"/>
                </a:cubicBezTo>
                <a:cubicBezTo>
                  <a:pt x="2908150" y="1496251"/>
                  <a:pt x="2908658" y="1494727"/>
                  <a:pt x="2908658" y="1493139"/>
                </a:cubicBezTo>
                <a:cubicBezTo>
                  <a:pt x="2908658" y="1492123"/>
                  <a:pt x="2908531" y="1491044"/>
                  <a:pt x="2908213" y="1490091"/>
                </a:cubicBezTo>
                <a:cubicBezTo>
                  <a:pt x="2907769" y="1489139"/>
                  <a:pt x="2907134" y="1488250"/>
                  <a:pt x="2906499" y="1487551"/>
                </a:cubicBezTo>
                <a:close/>
                <a:moveTo>
                  <a:pt x="2900657" y="1856423"/>
                </a:moveTo>
                <a:cubicBezTo>
                  <a:pt x="2899070" y="1856423"/>
                  <a:pt x="2897546" y="1856867"/>
                  <a:pt x="2896275" y="1857756"/>
                </a:cubicBezTo>
                <a:cubicBezTo>
                  <a:pt x="2895006" y="1858645"/>
                  <a:pt x="2893926" y="1859852"/>
                  <a:pt x="2893482" y="1861312"/>
                </a:cubicBezTo>
                <a:cubicBezTo>
                  <a:pt x="2892847" y="1862773"/>
                  <a:pt x="2892720" y="1864360"/>
                  <a:pt x="2893037" y="1865884"/>
                </a:cubicBezTo>
                <a:cubicBezTo>
                  <a:pt x="2893355" y="1867408"/>
                  <a:pt x="2894117" y="1868805"/>
                  <a:pt x="2895260" y="1869948"/>
                </a:cubicBezTo>
                <a:cubicBezTo>
                  <a:pt x="2896339" y="1871027"/>
                  <a:pt x="2897799" y="1871790"/>
                  <a:pt x="2899197" y="1872107"/>
                </a:cubicBezTo>
                <a:cubicBezTo>
                  <a:pt x="2900784" y="1872424"/>
                  <a:pt x="2902308" y="1872234"/>
                  <a:pt x="2903769" y="1871663"/>
                </a:cubicBezTo>
                <a:cubicBezTo>
                  <a:pt x="2905356" y="1871091"/>
                  <a:pt x="2906435" y="1870075"/>
                  <a:pt x="2907388" y="1868742"/>
                </a:cubicBezTo>
                <a:cubicBezTo>
                  <a:pt x="2908150" y="1867471"/>
                  <a:pt x="2908658" y="1865948"/>
                  <a:pt x="2908658" y="1864360"/>
                </a:cubicBezTo>
                <a:cubicBezTo>
                  <a:pt x="2908658" y="1862265"/>
                  <a:pt x="2907896" y="1860296"/>
                  <a:pt x="2906435" y="1858772"/>
                </a:cubicBezTo>
                <a:cubicBezTo>
                  <a:pt x="2904848" y="1857312"/>
                  <a:pt x="2902816" y="1856423"/>
                  <a:pt x="2900784" y="1856423"/>
                </a:cubicBezTo>
                <a:close/>
                <a:moveTo>
                  <a:pt x="2900657" y="1670876"/>
                </a:moveTo>
                <a:cubicBezTo>
                  <a:pt x="2899070" y="1670876"/>
                  <a:pt x="2897546" y="1671320"/>
                  <a:pt x="2896275" y="1672209"/>
                </a:cubicBezTo>
                <a:cubicBezTo>
                  <a:pt x="2895006" y="1673098"/>
                  <a:pt x="2893926" y="1674305"/>
                  <a:pt x="2893482" y="1675765"/>
                </a:cubicBezTo>
                <a:cubicBezTo>
                  <a:pt x="2892847" y="1677226"/>
                  <a:pt x="2892720" y="1678813"/>
                  <a:pt x="2893037" y="1680337"/>
                </a:cubicBezTo>
                <a:cubicBezTo>
                  <a:pt x="2893355" y="1681861"/>
                  <a:pt x="2894117" y="1683258"/>
                  <a:pt x="2895260" y="1684338"/>
                </a:cubicBezTo>
                <a:cubicBezTo>
                  <a:pt x="2896339" y="1685481"/>
                  <a:pt x="2897799" y="1686179"/>
                  <a:pt x="2899197" y="1686496"/>
                </a:cubicBezTo>
                <a:cubicBezTo>
                  <a:pt x="2900784" y="1686814"/>
                  <a:pt x="2902308" y="1686624"/>
                  <a:pt x="2903769" y="1686052"/>
                </a:cubicBezTo>
                <a:cubicBezTo>
                  <a:pt x="2905356" y="1685481"/>
                  <a:pt x="2906435" y="1684465"/>
                  <a:pt x="2907388" y="1683131"/>
                </a:cubicBezTo>
                <a:cubicBezTo>
                  <a:pt x="2908150" y="1681798"/>
                  <a:pt x="2908658" y="1680337"/>
                  <a:pt x="2908658" y="1678749"/>
                </a:cubicBezTo>
                <a:cubicBezTo>
                  <a:pt x="2908658" y="1676654"/>
                  <a:pt x="2907896" y="1674686"/>
                  <a:pt x="2906435" y="1673162"/>
                </a:cubicBezTo>
                <a:cubicBezTo>
                  <a:pt x="2904848" y="1671701"/>
                  <a:pt x="2902816" y="1670876"/>
                  <a:pt x="2900784" y="1670876"/>
                </a:cubicBezTo>
                <a:close/>
                <a:moveTo>
                  <a:pt x="3007782" y="1114171"/>
                </a:moveTo>
                <a:cubicBezTo>
                  <a:pt x="3006194" y="1114171"/>
                  <a:pt x="3004797" y="1114616"/>
                  <a:pt x="3003400" y="1115505"/>
                </a:cubicBezTo>
                <a:cubicBezTo>
                  <a:pt x="3002130" y="1116394"/>
                  <a:pt x="3001177" y="1117600"/>
                  <a:pt x="3000606" y="1119061"/>
                </a:cubicBezTo>
                <a:cubicBezTo>
                  <a:pt x="2999971" y="1120521"/>
                  <a:pt x="2999844" y="1122109"/>
                  <a:pt x="3000161" y="1123633"/>
                </a:cubicBezTo>
                <a:cubicBezTo>
                  <a:pt x="3000479" y="1125157"/>
                  <a:pt x="3001241" y="1126554"/>
                  <a:pt x="3002384" y="1127633"/>
                </a:cubicBezTo>
                <a:cubicBezTo>
                  <a:pt x="3003463" y="1128776"/>
                  <a:pt x="3004860" y="1129475"/>
                  <a:pt x="3006448" y="1129792"/>
                </a:cubicBezTo>
                <a:cubicBezTo>
                  <a:pt x="3007845" y="1130110"/>
                  <a:pt x="3009433" y="1129919"/>
                  <a:pt x="3011020" y="1129348"/>
                </a:cubicBezTo>
                <a:cubicBezTo>
                  <a:pt x="3012417" y="1128776"/>
                  <a:pt x="3013687" y="1127760"/>
                  <a:pt x="3014449" y="1126427"/>
                </a:cubicBezTo>
                <a:cubicBezTo>
                  <a:pt x="3015401" y="1125157"/>
                  <a:pt x="3015846" y="1123633"/>
                  <a:pt x="3015846" y="1122045"/>
                </a:cubicBezTo>
                <a:cubicBezTo>
                  <a:pt x="3015846" y="1119950"/>
                  <a:pt x="3014894" y="1117918"/>
                  <a:pt x="3013497" y="1116457"/>
                </a:cubicBezTo>
                <a:cubicBezTo>
                  <a:pt x="3012099" y="1114997"/>
                  <a:pt x="3010068" y="1114171"/>
                  <a:pt x="3007845" y="1114171"/>
                </a:cubicBezTo>
                <a:close/>
                <a:moveTo>
                  <a:pt x="3007782" y="1856486"/>
                </a:moveTo>
                <a:cubicBezTo>
                  <a:pt x="3006194" y="1856486"/>
                  <a:pt x="3004797" y="1856931"/>
                  <a:pt x="3003400" y="1857820"/>
                </a:cubicBezTo>
                <a:cubicBezTo>
                  <a:pt x="3002130" y="1858709"/>
                  <a:pt x="3001177" y="1859915"/>
                  <a:pt x="3000606" y="1861376"/>
                </a:cubicBezTo>
                <a:cubicBezTo>
                  <a:pt x="2999971" y="1862836"/>
                  <a:pt x="2999844" y="1864424"/>
                  <a:pt x="3000161" y="1865948"/>
                </a:cubicBezTo>
                <a:cubicBezTo>
                  <a:pt x="3000479" y="1867471"/>
                  <a:pt x="3001241" y="1868868"/>
                  <a:pt x="3002384" y="1870012"/>
                </a:cubicBezTo>
                <a:cubicBezTo>
                  <a:pt x="3003463" y="1871091"/>
                  <a:pt x="3004860" y="1871853"/>
                  <a:pt x="3006448" y="1872171"/>
                </a:cubicBezTo>
                <a:cubicBezTo>
                  <a:pt x="3007845" y="1872488"/>
                  <a:pt x="3009433" y="1872298"/>
                  <a:pt x="3011020" y="1871726"/>
                </a:cubicBezTo>
                <a:cubicBezTo>
                  <a:pt x="3012417" y="1871155"/>
                  <a:pt x="3013687" y="1870139"/>
                  <a:pt x="3014449" y="1868805"/>
                </a:cubicBezTo>
                <a:cubicBezTo>
                  <a:pt x="3015401" y="1867535"/>
                  <a:pt x="3015846" y="1866011"/>
                  <a:pt x="3015846" y="1864424"/>
                </a:cubicBezTo>
                <a:cubicBezTo>
                  <a:pt x="3015846" y="1862328"/>
                  <a:pt x="3014894" y="1860360"/>
                  <a:pt x="3013497" y="1858836"/>
                </a:cubicBezTo>
                <a:cubicBezTo>
                  <a:pt x="3012099" y="1857375"/>
                  <a:pt x="3010068" y="1856486"/>
                  <a:pt x="3007845" y="1856486"/>
                </a:cubicBezTo>
                <a:close/>
                <a:moveTo>
                  <a:pt x="3013433" y="2044383"/>
                </a:moveTo>
                <a:cubicBezTo>
                  <a:pt x="3012671" y="2043621"/>
                  <a:pt x="3011846" y="2043049"/>
                  <a:pt x="3010957" y="2042668"/>
                </a:cubicBezTo>
                <a:cubicBezTo>
                  <a:pt x="3010004" y="2042287"/>
                  <a:pt x="3008924" y="2042096"/>
                  <a:pt x="3007845" y="2042096"/>
                </a:cubicBezTo>
                <a:cubicBezTo>
                  <a:pt x="3006258" y="2042096"/>
                  <a:pt x="3004860" y="2042541"/>
                  <a:pt x="3003590" y="2043430"/>
                </a:cubicBezTo>
                <a:cubicBezTo>
                  <a:pt x="3002194" y="2044319"/>
                  <a:pt x="3001241" y="2045526"/>
                  <a:pt x="3000606" y="2046986"/>
                </a:cubicBezTo>
                <a:cubicBezTo>
                  <a:pt x="2999971" y="2048446"/>
                  <a:pt x="2999844" y="2050034"/>
                  <a:pt x="3000161" y="2051558"/>
                </a:cubicBezTo>
                <a:cubicBezTo>
                  <a:pt x="3000479" y="2053082"/>
                  <a:pt x="3001241" y="2054479"/>
                  <a:pt x="3002384" y="2055559"/>
                </a:cubicBezTo>
                <a:cubicBezTo>
                  <a:pt x="3003463" y="2056702"/>
                  <a:pt x="3004860" y="2057400"/>
                  <a:pt x="3006448" y="2057718"/>
                </a:cubicBezTo>
                <a:cubicBezTo>
                  <a:pt x="3007845" y="2058035"/>
                  <a:pt x="3009433" y="2057845"/>
                  <a:pt x="3011020" y="2057273"/>
                </a:cubicBezTo>
                <a:cubicBezTo>
                  <a:pt x="3012417" y="2056702"/>
                  <a:pt x="3013687" y="2055686"/>
                  <a:pt x="3014449" y="2054352"/>
                </a:cubicBezTo>
                <a:cubicBezTo>
                  <a:pt x="3015401" y="2053082"/>
                  <a:pt x="3015846" y="2051558"/>
                  <a:pt x="3015846" y="2049971"/>
                </a:cubicBezTo>
                <a:cubicBezTo>
                  <a:pt x="3015846" y="2048955"/>
                  <a:pt x="3015529" y="2047875"/>
                  <a:pt x="3015211" y="2046923"/>
                </a:cubicBezTo>
                <a:cubicBezTo>
                  <a:pt x="3014767" y="2045970"/>
                  <a:pt x="3014259" y="2045081"/>
                  <a:pt x="3013497" y="2044383"/>
                </a:cubicBezTo>
                <a:close/>
                <a:moveTo>
                  <a:pt x="2954314" y="1578102"/>
                </a:moveTo>
                <a:cubicBezTo>
                  <a:pt x="2952727" y="1578102"/>
                  <a:pt x="2951203" y="1578546"/>
                  <a:pt x="2949933" y="1579436"/>
                </a:cubicBezTo>
                <a:cubicBezTo>
                  <a:pt x="2948663" y="1580324"/>
                  <a:pt x="2947584" y="1581531"/>
                  <a:pt x="2946948" y="1582992"/>
                </a:cubicBezTo>
                <a:cubicBezTo>
                  <a:pt x="2946504" y="1584452"/>
                  <a:pt x="2946313" y="1586040"/>
                  <a:pt x="2946504" y="1587564"/>
                </a:cubicBezTo>
                <a:cubicBezTo>
                  <a:pt x="2946822" y="1589088"/>
                  <a:pt x="2947584" y="1590485"/>
                  <a:pt x="2948726" y="1591564"/>
                </a:cubicBezTo>
                <a:cubicBezTo>
                  <a:pt x="2949806" y="1592707"/>
                  <a:pt x="2951203" y="1593406"/>
                  <a:pt x="2952790" y="1593723"/>
                </a:cubicBezTo>
                <a:cubicBezTo>
                  <a:pt x="2954378" y="1594041"/>
                  <a:pt x="2955902" y="1593850"/>
                  <a:pt x="2957362" y="1593279"/>
                </a:cubicBezTo>
                <a:cubicBezTo>
                  <a:pt x="2958760" y="1592707"/>
                  <a:pt x="2960030" y="1591691"/>
                  <a:pt x="2960982" y="1590358"/>
                </a:cubicBezTo>
                <a:cubicBezTo>
                  <a:pt x="2961744" y="1589088"/>
                  <a:pt x="2962252" y="1587564"/>
                  <a:pt x="2962252" y="1585976"/>
                </a:cubicBezTo>
                <a:cubicBezTo>
                  <a:pt x="2962252" y="1583881"/>
                  <a:pt x="2961490" y="1581849"/>
                  <a:pt x="2959902" y="1580388"/>
                </a:cubicBezTo>
                <a:cubicBezTo>
                  <a:pt x="2958506" y="1578927"/>
                  <a:pt x="2956473" y="1578102"/>
                  <a:pt x="2954442" y="1578102"/>
                </a:cubicBezTo>
                <a:close/>
                <a:moveTo>
                  <a:pt x="3007782" y="1670876"/>
                </a:moveTo>
                <a:cubicBezTo>
                  <a:pt x="3006194" y="1670876"/>
                  <a:pt x="3004797" y="1671320"/>
                  <a:pt x="3003400" y="1672209"/>
                </a:cubicBezTo>
                <a:cubicBezTo>
                  <a:pt x="3002130" y="1673098"/>
                  <a:pt x="3001177" y="1674305"/>
                  <a:pt x="3000606" y="1675765"/>
                </a:cubicBezTo>
                <a:cubicBezTo>
                  <a:pt x="2999971" y="1677226"/>
                  <a:pt x="2999844" y="1678813"/>
                  <a:pt x="3000161" y="1680337"/>
                </a:cubicBezTo>
                <a:cubicBezTo>
                  <a:pt x="3000479" y="1681861"/>
                  <a:pt x="3001241" y="1683258"/>
                  <a:pt x="3002384" y="1684338"/>
                </a:cubicBezTo>
                <a:cubicBezTo>
                  <a:pt x="3003463" y="1685481"/>
                  <a:pt x="3004860" y="1686179"/>
                  <a:pt x="3006448" y="1686496"/>
                </a:cubicBezTo>
                <a:cubicBezTo>
                  <a:pt x="3007845" y="1686814"/>
                  <a:pt x="3009433" y="1686624"/>
                  <a:pt x="3011020" y="1686052"/>
                </a:cubicBezTo>
                <a:cubicBezTo>
                  <a:pt x="3012417" y="1685481"/>
                  <a:pt x="3013687" y="1684465"/>
                  <a:pt x="3014449" y="1683131"/>
                </a:cubicBezTo>
                <a:cubicBezTo>
                  <a:pt x="3015401" y="1681798"/>
                  <a:pt x="3015846" y="1680337"/>
                  <a:pt x="3015846" y="1678749"/>
                </a:cubicBezTo>
                <a:cubicBezTo>
                  <a:pt x="3015846" y="1676654"/>
                  <a:pt x="3014894" y="1674686"/>
                  <a:pt x="3013497" y="1673162"/>
                </a:cubicBezTo>
                <a:cubicBezTo>
                  <a:pt x="3012099" y="1671701"/>
                  <a:pt x="3010068" y="1670876"/>
                  <a:pt x="3007845" y="1670876"/>
                </a:cubicBezTo>
                <a:close/>
                <a:moveTo>
                  <a:pt x="3013433" y="1487615"/>
                </a:moveTo>
                <a:cubicBezTo>
                  <a:pt x="3012671" y="1486916"/>
                  <a:pt x="3011846" y="1486281"/>
                  <a:pt x="3010957" y="1485900"/>
                </a:cubicBezTo>
                <a:cubicBezTo>
                  <a:pt x="3010004" y="1485519"/>
                  <a:pt x="3008924" y="1485329"/>
                  <a:pt x="3007845" y="1485329"/>
                </a:cubicBezTo>
                <a:cubicBezTo>
                  <a:pt x="3006258" y="1485329"/>
                  <a:pt x="3004860" y="1485773"/>
                  <a:pt x="3003590" y="1486662"/>
                </a:cubicBezTo>
                <a:cubicBezTo>
                  <a:pt x="3002194" y="1487551"/>
                  <a:pt x="3001241" y="1488758"/>
                  <a:pt x="3000606" y="1490218"/>
                </a:cubicBezTo>
                <a:cubicBezTo>
                  <a:pt x="2999971" y="1491679"/>
                  <a:pt x="2999844" y="1493266"/>
                  <a:pt x="3000161" y="1494790"/>
                </a:cubicBezTo>
                <a:cubicBezTo>
                  <a:pt x="3000479" y="1496314"/>
                  <a:pt x="3001241" y="1497711"/>
                  <a:pt x="3002384" y="1498791"/>
                </a:cubicBezTo>
                <a:cubicBezTo>
                  <a:pt x="3003463" y="1499934"/>
                  <a:pt x="3004860" y="1500632"/>
                  <a:pt x="3006448" y="1500950"/>
                </a:cubicBezTo>
                <a:cubicBezTo>
                  <a:pt x="3007845" y="1501267"/>
                  <a:pt x="3009433" y="1501077"/>
                  <a:pt x="3011020" y="1500505"/>
                </a:cubicBezTo>
                <a:cubicBezTo>
                  <a:pt x="3012417" y="1499934"/>
                  <a:pt x="3013687" y="1498918"/>
                  <a:pt x="3014449" y="1497584"/>
                </a:cubicBezTo>
                <a:cubicBezTo>
                  <a:pt x="3015401" y="1496314"/>
                  <a:pt x="3015846" y="1494790"/>
                  <a:pt x="3015846" y="1493203"/>
                </a:cubicBezTo>
                <a:cubicBezTo>
                  <a:pt x="3015846" y="1492187"/>
                  <a:pt x="3015529" y="1491171"/>
                  <a:pt x="3015211" y="1490155"/>
                </a:cubicBezTo>
                <a:cubicBezTo>
                  <a:pt x="3014767" y="1489202"/>
                  <a:pt x="3014259" y="1488313"/>
                  <a:pt x="3013497" y="1487615"/>
                </a:cubicBezTo>
                <a:close/>
                <a:moveTo>
                  <a:pt x="2852714" y="466916"/>
                </a:moveTo>
                <a:cubicBezTo>
                  <a:pt x="2851952" y="466217"/>
                  <a:pt x="2851127" y="465646"/>
                  <a:pt x="2850238" y="465201"/>
                </a:cubicBezTo>
                <a:cubicBezTo>
                  <a:pt x="2849285" y="464820"/>
                  <a:pt x="2848206" y="464629"/>
                  <a:pt x="2847126" y="464629"/>
                </a:cubicBezTo>
                <a:cubicBezTo>
                  <a:pt x="2845539" y="464629"/>
                  <a:pt x="2844142" y="465074"/>
                  <a:pt x="2842745" y="465963"/>
                </a:cubicBezTo>
                <a:cubicBezTo>
                  <a:pt x="2841475" y="466852"/>
                  <a:pt x="2840523" y="468059"/>
                  <a:pt x="2839951" y="469519"/>
                </a:cubicBezTo>
                <a:cubicBezTo>
                  <a:pt x="2839316" y="470979"/>
                  <a:pt x="2839189" y="472567"/>
                  <a:pt x="2839507" y="474091"/>
                </a:cubicBezTo>
                <a:cubicBezTo>
                  <a:pt x="2839824" y="475615"/>
                  <a:pt x="2840586" y="477012"/>
                  <a:pt x="2841729" y="478092"/>
                </a:cubicBezTo>
                <a:cubicBezTo>
                  <a:pt x="2842809" y="479235"/>
                  <a:pt x="2844206" y="479933"/>
                  <a:pt x="2845793" y="480250"/>
                </a:cubicBezTo>
                <a:cubicBezTo>
                  <a:pt x="2847190" y="480568"/>
                  <a:pt x="2848777" y="480378"/>
                  <a:pt x="2850365" y="479806"/>
                </a:cubicBezTo>
                <a:cubicBezTo>
                  <a:pt x="2851762" y="479235"/>
                  <a:pt x="2853032" y="478218"/>
                  <a:pt x="2853794" y="476885"/>
                </a:cubicBezTo>
                <a:cubicBezTo>
                  <a:pt x="2854747" y="475615"/>
                  <a:pt x="2855191" y="474091"/>
                  <a:pt x="2855191" y="472504"/>
                </a:cubicBezTo>
                <a:cubicBezTo>
                  <a:pt x="2855191" y="471488"/>
                  <a:pt x="2854873" y="470472"/>
                  <a:pt x="2854556" y="469519"/>
                </a:cubicBezTo>
                <a:cubicBezTo>
                  <a:pt x="2854111" y="468567"/>
                  <a:pt x="2853604" y="467678"/>
                  <a:pt x="2852842" y="466979"/>
                </a:cubicBezTo>
                <a:close/>
                <a:moveTo>
                  <a:pt x="3013433" y="1302004"/>
                </a:moveTo>
                <a:cubicBezTo>
                  <a:pt x="3012671" y="1301242"/>
                  <a:pt x="3011846" y="1300671"/>
                  <a:pt x="3010957" y="1300290"/>
                </a:cubicBezTo>
                <a:cubicBezTo>
                  <a:pt x="3010004" y="1299909"/>
                  <a:pt x="3008924" y="1299655"/>
                  <a:pt x="3007845" y="1299655"/>
                </a:cubicBezTo>
                <a:cubicBezTo>
                  <a:pt x="3006258" y="1299655"/>
                  <a:pt x="3004860" y="1300099"/>
                  <a:pt x="3003590" y="1300988"/>
                </a:cubicBezTo>
                <a:cubicBezTo>
                  <a:pt x="3002194" y="1301877"/>
                  <a:pt x="3001241" y="1303084"/>
                  <a:pt x="3000606" y="1304544"/>
                </a:cubicBezTo>
                <a:cubicBezTo>
                  <a:pt x="2999971" y="1306005"/>
                  <a:pt x="2999844" y="1307592"/>
                  <a:pt x="3000161" y="1309116"/>
                </a:cubicBezTo>
                <a:cubicBezTo>
                  <a:pt x="3000479" y="1310640"/>
                  <a:pt x="3001241" y="1312037"/>
                  <a:pt x="3002384" y="1313180"/>
                </a:cubicBezTo>
                <a:cubicBezTo>
                  <a:pt x="3003463" y="1314260"/>
                  <a:pt x="3004860" y="1315022"/>
                  <a:pt x="3006448" y="1315339"/>
                </a:cubicBezTo>
                <a:cubicBezTo>
                  <a:pt x="3007845" y="1315657"/>
                  <a:pt x="3009433" y="1315466"/>
                  <a:pt x="3011020" y="1314895"/>
                </a:cubicBezTo>
                <a:cubicBezTo>
                  <a:pt x="3012417" y="1314323"/>
                  <a:pt x="3013687" y="1313307"/>
                  <a:pt x="3014449" y="1311974"/>
                </a:cubicBezTo>
                <a:cubicBezTo>
                  <a:pt x="3015401" y="1310704"/>
                  <a:pt x="3015846" y="1309180"/>
                  <a:pt x="3015846" y="1307592"/>
                </a:cubicBezTo>
                <a:cubicBezTo>
                  <a:pt x="3015846" y="1306576"/>
                  <a:pt x="3015529" y="1305560"/>
                  <a:pt x="3015211" y="1304608"/>
                </a:cubicBezTo>
                <a:cubicBezTo>
                  <a:pt x="3014767" y="1303655"/>
                  <a:pt x="3014259" y="1302766"/>
                  <a:pt x="3013497" y="1302068"/>
                </a:cubicBezTo>
                <a:close/>
                <a:moveTo>
                  <a:pt x="2959839" y="95758"/>
                </a:moveTo>
                <a:cubicBezTo>
                  <a:pt x="2959204" y="94996"/>
                  <a:pt x="2958251" y="94425"/>
                  <a:pt x="2957362" y="94044"/>
                </a:cubicBezTo>
                <a:cubicBezTo>
                  <a:pt x="2956410" y="93662"/>
                  <a:pt x="2955331" y="93472"/>
                  <a:pt x="2954378" y="93472"/>
                </a:cubicBezTo>
                <a:cubicBezTo>
                  <a:pt x="2952790" y="93472"/>
                  <a:pt x="2951267" y="93917"/>
                  <a:pt x="2949997" y="94805"/>
                </a:cubicBezTo>
                <a:cubicBezTo>
                  <a:pt x="2948726" y="95695"/>
                  <a:pt x="2947647" y="96901"/>
                  <a:pt x="2947012" y="98362"/>
                </a:cubicBezTo>
                <a:cubicBezTo>
                  <a:pt x="2946568" y="99822"/>
                  <a:pt x="2946377" y="101410"/>
                  <a:pt x="2946568" y="102934"/>
                </a:cubicBezTo>
                <a:cubicBezTo>
                  <a:pt x="2946885" y="104458"/>
                  <a:pt x="2947647" y="105854"/>
                  <a:pt x="2948790" y="106934"/>
                </a:cubicBezTo>
                <a:cubicBezTo>
                  <a:pt x="2949870" y="108013"/>
                  <a:pt x="2951267" y="108776"/>
                  <a:pt x="2952854" y="109093"/>
                </a:cubicBezTo>
                <a:cubicBezTo>
                  <a:pt x="2954442" y="109411"/>
                  <a:pt x="2955965" y="109220"/>
                  <a:pt x="2957426" y="108649"/>
                </a:cubicBezTo>
                <a:cubicBezTo>
                  <a:pt x="2958823" y="108077"/>
                  <a:pt x="2960093" y="107061"/>
                  <a:pt x="2961046" y="105728"/>
                </a:cubicBezTo>
                <a:cubicBezTo>
                  <a:pt x="2961808" y="104458"/>
                  <a:pt x="2962315" y="102934"/>
                  <a:pt x="2962315" y="101346"/>
                </a:cubicBezTo>
                <a:cubicBezTo>
                  <a:pt x="2962315" y="100330"/>
                  <a:pt x="2962188" y="99251"/>
                  <a:pt x="2961681" y="98298"/>
                </a:cubicBezTo>
                <a:cubicBezTo>
                  <a:pt x="2961363" y="97346"/>
                  <a:pt x="2960728" y="96457"/>
                  <a:pt x="2959966" y="95758"/>
                </a:cubicBezTo>
                <a:close/>
                <a:moveTo>
                  <a:pt x="2959839" y="1209231"/>
                </a:moveTo>
                <a:cubicBezTo>
                  <a:pt x="2959204" y="1208469"/>
                  <a:pt x="2958251" y="1207897"/>
                  <a:pt x="2957362" y="1207516"/>
                </a:cubicBezTo>
                <a:cubicBezTo>
                  <a:pt x="2956410" y="1207135"/>
                  <a:pt x="2955331" y="1206881"/>
                  <a:pt x="2954378" y="1206881"/>
                </a:cubicBezTo>
                <a:cubicBezTo>
                  <a:pt x="2952790" y="1206881"/>
                  <a:pt x="2951267" y="1207326"/>
                  <a:pt x="2949997" y="1208215"/>
                </a:cubicBezTo>
                <a:cubicBezTo>
                  <a:pt x="2948726" y="1209104"/>
                  <a:pt x="2947647" y="1210310"/>
                  <a:pt x="2947012" y="1211771"/>
                </a:cubicBezTo>
                <a:cubicBezTo>
                  <a:pt x="2946568" y="1213231"/>
                  <a:pt x="2946377" y="1214819"/>
                  <a:pt x="2946568" y="1216343"/>
                </a:cubicBezTo>
                <a:cubicBezTo>
                  <a:pt x="2946885" y="1217867"/>
                  <a:pt x="2947647" y="1219264"/>
                  <a:pt x="2948790" y="1220407"/>
                </a:cubicBezTo>
                <a:cubicBezTo>
                  <a:pt x="2949870" y="1221486"/>
                  <a:pt x="2951267" y="1222248"/>
                  <a:pt x="2952854" y="1222566"/>
                </a:cubicBezTo>
                <a:cubicBezTo>
                  <a:pt x="2954442" y="1222883"/>
                  <a:pt x="2955965" y="1222693"/>
                  <a:pt x="2957426" y="1222121"/>
                </a:cubicBezTo>
                <a:cubicBezTo>
                  <a:pt x="2958823" y="1221550"/>
                  <a:pt x="2960093" y="1220534"/>
                  <a:pt x="2961046" y="1219200"/>
                </a:cubicBezTo>
                <a:cubicBezTo>
                  <a:pt x="2961808" y="1217930"/>
                  <a:pt x="2962315" y="1216406"/>
                  <a:pt x="2962315" y="1214819"/>
                </a:cubicBezTo>
                <a:cubicBezTo>
                  <a:pt x="2962315" y="1213739"/>
                  <a:pt x="2962188" y="1212723"/>
                  <a:pt x="2961681" y="1211771"/>
                </a:cubicBezTo>
                <a:cubicBezTo>
                  <a:pt x="2961363" y="1210818"/>
                  <a:pt x="2960728" y="1209929"/>
                  <a:pt x="2959966" y="1209231"/>
                </a:cubicBezTo>
                <a:close/>
                <a:moveTo>
                  <a:pt x="2954378" y="1392492"/>
                </a:moveTo>
                <a:cubicBezTo>
                  <a:pt x="2952790" y="1392492"/>
                  <a:pt x="2951267" y="1392936"/>
                  <a:pt x="2949997" y="1393825"/>
                </a:cubicBezTo>
                <a:cubicBezTo>
                  <a:pt x="2948726" y="1394714"/>
                  <a:pt x="2947647" y="1395921"/>
                  <a:pt x="2947012" y="1397381"/>
                </a:cubicBezTo>
                <a:cubicBezTo>
                  <a:pt x="2946568" y="1398842"/>
                  <a:pt x="2946377" y="1400429"/>
                  <a:pt x="2946568" y="1401953"/>
                </a:cubicBezTo>
                <a:cubicBezTo>
                  <a:pt x="2946885" y="1403477"/>
                  <a:pt x="2947647" y="1404874"/>
                  <a:pt x="2948790" y="1406017"/>
                </a:cubicBezTo>
                <a:cubicBezTo>
                  <a:pt x="2949870" y="1407097"/>
                  <a:pt x="2951267" y="1407859"/>
                  <a:pt x="2952854" y="1408176"/>
                </a:cubicBezTo>
                <a:cubicBezTo>
                  <a:pt x="2954442" y="1408494"/>
                  <a:pt x="2955965" y="1408303"/>
                  <a:pt x="2957426" y="1407732"/>
                </a:cubicBezTo>
                <a:cubicBezTo>
                  <a:pt x="2958823" y="1407160"/>
                  <a:pt x="2960093" y="1406144"/>
                  <a:pt x="2961046" y="1404811"/>
                </a:cubicBezTo>
                <a:cubicBezTo>
                  <a:pt x="2961808" y="1403541"/>
                  <a:pt x="2962315" y="1402017"/>
                  <a:pt x="2962315" y="1400429"/>
                </a:cubicBezTo>
                <a:cubicBezTo>
                  <a:pt x="2962315" y="1398334"/>
                  <a:pt x="2961554" y="1396365"/>
                  <a:pt x="2959966" y="1394841"/>
                </a:cubicBezTo>
                <a:cubicBezTo>
                  <a:pt x="2958569" y="1393381"/>
                  <a:pt x="2956537" y="1392492"/>
                  <a:pt x="2954505" y="1392492"/>
                </a:cubicBezTo>
                <a:close/>
                <a:moveTo>
                  <a:pt x="2954378" y="279019"/>
                </a:moveTo>
                <a:cubicBezTo>
                  <a:pt x="2952790" y="279019"/>
                  <a:pt x="2951267" y="279464"/>
                  <a:pt x="2949997" y="280353"/>
                </a:cubicBezTo>
                <a:cubicBezTo>
                  <a:pt x="2948726" y="281242"/>
                  <a:pt x="2947647" y="282448"/>
                  <a:pt x="2947012" y="283909"/>
                </a:cubicBezTo>
                <a:cubicBezTo>
                  <a:pt x="2946568" y="285369"/>
                  <a:pt x="2946377" y="286957"/>
                  <a:pt x="2946568" y="288481"/>
                </a:cubicBezTo>
                <a:cubicBezTo>
                  <a:pt x="2946885" y="290005"/>
                  <a:pt x="2947647" y="291402"/>
                  <a:pt x="2948790" y="292481"/>
                </a:cubicBezTo>
                <a:cubicBezTo>
                  <a:pt x="2949870" y="293561"/>
                  <a:pt x="2951267" y="294323"/>
                  <a:pt x="2952854" y="294640"/>
                </a:cubicBezTo>
                <a:cubicBezTo>
                  <a:pt x="2954442" y="294958"/>
                  <a:pt x="2955965" y="294767"/>
                  <a:pt x="2957426" y="294196"/>
                </a:cubicBezTo>
                <a:cubicBezTo>
                  <a:pt x="2958823" y="293624"/>
                  <a:pt x="2960093" y="292608"/>
                  <a:pt x="2961046" y="291275"/>
                </a:cubicBezTo>
                <a:cubicBezTo>
                  <a:pt x="2961808" y="289941"/>
                  <a:pt x="2962315" y="288481"/>
                  <a:pt x="2962315" y="286893"/>
                </a:cubicBezTo>
                <a:cubicBezTo>
                  <a:pt x="2962315" y="284798"/>
                  <a:pt x="2961554" y="282829"/>
                  <a:pt x="2959966" y="281305"/>
                </a:cubicBezTo>
                <a:cubicBezTo>
                  <a:pt x="2958569" y="279845"/>
                  <a:pt x="2956537" y="279019"/>
                  <a:pt x="2954505" y="279019"/>
                </a:cubicBezTo>
                <a:close/>
                <a:moveTo>
                  <a:pt x="2959839" y="1023620"/>
                </a:moveTo>
                <a:cubicBezTo>
                  <a:pt x="2959204" y="1022922"/>
                  <a:pt x="2958251" y="1022350"/>
                  <a:pt x="2957362" y="1021906"/>
                </a:cubicBezTo>
                <a:cubicBezTo>
                  <a:pt x="2956410" y="1021525"/>
                  <a:pt x="2955331" y="1021334"/>
                  <a:pt x="2954378" y="1021334"/>
                </a:cubicBezTo>
                <a:cubicBezTo>
                  <a:pt x="2952790" y="1021334"/>
                  <a:pt x="2951267" y="1021779"/>
                  <a:pt x="2949997" y="1022667"/>
                </a:cubicBezTo>
                <a:cubicBezTo>
                  <a:pt x="2948726" y="1023556"/>
                  <a:pt x="2947647" y="1024763"/>
                  <a:pt x="2947012" y="1026224"/>
                </a:cubicBezTo>
                <a:cubicBezTo>
                  <a:pt x="2946568" y="1027684"/>
                  <a:pt x="2946377" y="1029272"/>
                  <a:pt x="2946568" y="1030795"/>
                </a:cubicBezTo>
                <a:cubicBezTo>
                  <a:pt x="2946885" y="1032320"/>
                  <a:pt x="2947647" y="1033717"/>
                  <a:pt x="2948790" y="1034796"/>
                </a:cubicBezTo>
                <a:cubicBezTo>
                  <a:pt x="2949870" y="1035939"/>
                  <a:pt x="2951267" y="1036638"/>
                  <a:pt x="2952854" y="1036955"/>
                </a:cubicBezTo>
                <a:cubicBezTo>
                  <a:pt x="2954442" y="1037273"/>
                  <a:pt x="2955965" y="1037082"/>
                  <a:pt x="2957426" y="1036511"/>
                </a:cubicBezTo>
                <a:cubicBezTo>
                  <a:pt x="2958823" y="1035939"/>
                  <a:pt x="2960093" y="1034923"/>
                  <a:pt x="2961046" y="1033590"/>
                </a:cubicBezTo>
                <a:cubicBezTo>
                  <a:pt x="2961808" y="1032320"/>
                  <a:pt x="2962315" y="1030795"/>
                  <a:pt x="2962315" y="1029208"/>
                </a:cubicBezTo>
                <a:cubicBezTo>
                  <a:pt x="2962315" y="1028192"/>
                  <a:pt x="2962188" y="1027176"/>
                  <a:pt x="2961681" y="1026224"/>
                </a:cubicBezTo>
                <a:cubicBezTo>
                  <a:pt x="2961363" y="1025271"/>
                  <a:pt x="2960728" y="1024382"/>
                  <a:pt x="2959966" y="1023684"/>
                </a:cubicBezTo>
                <a:close/>
                <a:moveTo>
                  <a:pt x="2959839" y="466852"/>
                </a:moveTo>
                <a:cubicBezTo>
                  <a:pt x="2959204" y="466154"/>
                  <a:pt x="2958251" y="465582"/>
                  <a:pt x="2957362" y="465138"/>
                </a:cubicBezTo>
                <a:cubicBezTo>
                  <a:pt x="2956410" y="464757"/>
                  <a:pt x="2955331" y="464566"/>
                  <a:pt x="2954378" y="464566"/>
                </a:cubicBezTo>
                <a:cubicBezTo>
                  <a:pt x="2952790" y="464566"/>
                  <a:pt x="2951267" y="465011"/>
                  <a:pt x="2949997" y="465900"/>
                </a:cubicBezTo>
                <a:cubicBezTo>
                  <a:pt x="2948726" y="466789"/>
                  <a:pt x="2947647" y="467995"/>
                  <a:pt x="2947012" y="469456"/>
                </a:cubicBezTo>
                <a:cubicBezTo>
                  <a:pt x="2946568" y="470916"/>
                  <a:pt x="2946377" y="472504"/>
                  <a:pt x="2946568" y="474028"/>
                </a:cubicBezTo>
                <a:cubicBezTo>
                  <a:pt x="2946885" y="475552"/>
                  <a:pt x="2947647" y="476949"/>
                  <a:pt x="2948790" y="478028"/>
                </a:cubicBezTo>
                <a:cubicBezTo>
                  <a:pt x="2949870" y="479171"/>
                  <a:pt x="2951267" y="479870"/>
                  <a:pt x="2952854" y="480187"/>
                </a:cubicBezTo>
                <a:cubicBezTo>
                  <a:pt x="2954442" y="480504"/>
                  <a:pt x="2955965" y="480314"/>
                  <a:pt x="2957426" y="479743"/>
                </a:cubicBezTo>
                <a:cubicBezTo>
                  <a:pt x="2958823" y="479171"/>
                  <a:pt x="2960093" y="478155"/>
                  <a:pt x="2961046" y="476822"/>
                </a:cubicBezTo>
                <a:cubicBezTo>
                  <a:pt x="2961808" y="475552"/>
                  <a:pt x="2962315" y="474028"/>
                  <a:pt x="2962315" y="472440"/>
                </a:cubicBezTo>
                <a:cubicBezTo>
                  <a:pt x="2962315" y="471424"/>
                  <a:pt x="2962188" y="470408"/>
                  <a:pt x="2961681" y="469456"/>
                </a:cubicBezTo>
                <a:cubicBezTo>
                  <a:pt x="2961363" y="468503"/>
                  <a:pt x="2960728" y="467614"/>
                  <a:pt x="2959966" y="466916"/>
                </a:cubicBezTo>
                <a:close/>
                <a:moveTo>
                  <a:pt x="2954378" y="835724"/>
                </a:moveTo>
                <a:cubicBezTo>
                  <a:pt x="2952790" y="835724"/>
                  <a:pt x="2951267" y="836168"/>
                  <a:pt x="2949997" y="837057"/>
                </a:cubicBezTo>
                <a:cubicBezTo>
                  <a:pt x="2948726" y="837946"/>
                  <a:pt x="2947647" y="839153"/>
                  <a:pt x="2947012" y="840613"/>
                </a:cubicBezTo>
                <a:cubicBezTo>
                  <a:pt x="2946568" y="842074"/>
                  <a:pt x="2946377" y="843661"/>
                  <a:pt x="2946568" y="845185"/>
                </a:cubicBezTo>
                <a:cubicBezTo>
                  <a:pt x="2946885" y="846709"/>
                  <a:pt x="2947647" y="848106"/>
                  <a:pt x="2948790" y="849249"/>
                </a:cubicBezTo>
                <a:cubicBezTo>
                  <a:pt x="2949870" y="850329"/>
                  <a:pt x="2951267" y="851091"/>
                  <a:pt x="2952854" y="851408"/>
                </a:cubicBezTo>
                <a:cubicBezTo>
                  <a:pt x="2954442" y="851726"/>
                  <a:pt x="2955965" y="851535"/>
                  <a:pt x="2957426" y="850964"/>
                </a:cubicBezTo>
                <a:cubicBezTo>
                  <a:pt x="2958823" y="850392"/>
                  <a:pt x="2960093" y="849376"/>
                  <a:pt x="2961046" y="848042"/>
                </a:cubicBezTo>
                <a:cubicBezTo>
                  <a:pt x="2961808" y="846773"/>
                  <a:pt x="2962315" y="845249"/>
                  <a:pt x="2962315" y="843661"/>
                </a:cubicBezTo>
                <a:cubicBezTo>
                  <a:pt x="2962315" y="841566"/>
                  <a:pt x="2961554" y="839597"/>
                  <a:pt x="2959966" y="838073"/>
                </a:cubicBezTo>
                <a:cubicBezTo>
                  <a:pt x="2958569" y="836613"/>
                  <a:pt x="2956537" y="835724"/>
                  <a:pt x="2954505" y="835724"/>
                </a:cubicBezTo>
                <a:close/>
                <a:moveTo>
                  <a:pt x="2959839" y="652463"/>
                </a:moveTo>
                <a:cubicBezTo>
                  <a:pt x="2959204" y="651701"/>
                  <a:pt x="2958251" y="651129"/>
                  <a:pt x="2957362" y="650748"/>
                </a:cubicBezTo>
                <a:cubicBezTo>
                  <a:pt x="2956410" y="650367"/>
                  <a:pt x="2955331" y="650177"/>
                  <a:pt x="2954378" y="650177"/>
                </a:cubicBezTo>
                <a:cubicBezTo>
                  <a:pt x="2952790" y="650177"/>
                  <a:pt x="2951267" y="650621"/>
                  <a:pt x="2949997" y="651510"/>
                </a:cubicBezTo>
                <a:cubicBezTo>
                  <a:pt x="2948726" y="652399"/>
                  <a:pt x="2947647" y="653606"/>
                  <a:pt x="2947012" y="655066"/>
                </a:cubicBezTo>
                <a:cubicBezTo>
                  <a:pt x="2946568" y="656527"/>
                  <a:pt x="2946377" y="658114"/>
                  <a:pt x="2946568" y="659638"/>
                </a:cubicBezTo>
                <a:cubicBezTo>
                  <a:pt x="2946885" y="661162"/>
                  <a:pt x="2947647" y="662559"/>
                  <a:pt x="2948790" y="663702"/>
                </a:cubicBezTo>
                <a:cubicBezTo>
                  <a:pt x="2949870" y="664782"/>
                  <a:pt x="2951267" y="665544"/>
                  <a:pt x="2952854" y="665861"/>
                </a:cubicBezTo>
                <a:cubicBezTo>
                  <a:pt x="2954442" y="666179"/>
                  <a:pt x="2955965" y="665988"/>
                  <a:pt x="2957426" y="665417"/>
                </a:cubicBezTo>
                <a:cubicBezTo>
                  <a:pt x="2958823" y="664845"/>
                  <a:pt x="2960093" y="663829"/>
                  <a:pt x="2961046" y="662496"/>
                </a:cubicBezTo>
                <a:cubicBezTo>
                  <a:pt x="2961808" y="661226"/>
                  <a:pt x="2962315" y="659702"/>
                  <a:pt x="2962315" y="658114"/>
                </a:cubicBezTo>
                <a:cubicBezTo>
                  <a:pt x="2962315" y="657098"/>
                  <a:pt x="2962188" y="656019"/>
                  <a:pt x="2961681" y="655066"/>
                </a:cubicBezTo>
                <a:cubicBezTo>
                  <a:pt x="2961363" y="654114"/>
                  <a:pt x="2960728" y="653225"/>
                  <a:pt x="2959966" y="652526"/>
                </a:cubicBezTo>
                <a:close/>
                <a:moveTo>
                  <a:pt x="2740002" y="279019"/>
                </a:moveTo>
                <a:cubicBezTo>
                  <a:pt x="2738414" y="279019"/>
                  <a:pt x="2736890" y="279464"/>
                  <a:pt x="2735621" y="280353"/>
                </a:cubicBezTo>
                <a:cubicBezTo>
                  <a:pt x="2734350" y="281242"/>
                  <a:pt x="2733271" y="282448"/>
                  <a:pt x="2732826" y="283909"/>
                </a:cubicBezTo>
                <a:cubicBezTo>
                  <a:pt x="2732192" y="285369"/>
                  <a:pt x="2732064" y="286957"/>
                  <a:pt x="2732382" y="288481"/>
                </a:cubicBezTo>
                <a:cubicBezTo>
                  <a:pt x="2732699" y="290005"/>
                  <a:pt x="2733461" y="291402"/>
                  <a:pt x="2734605" y="292481"/>
                </a:cubicBezTo>
                <a:cubicBezTo>
                  <a:pt x="2735684" y="293561"/>
                  <a:pt x="2737145" y="294323"/>
                  <a:pt x="2738542" y="294640"/>
                </a:cubicBezTo>
                <a:cubicBezTo>
                  <a:pt x="2740129" y="294958"/>
                  <a:pt x="2741653" y="294767"/>
                  <a:pt x="2743113" y="294196"/>
                </a:cubicBezTo>
                <a:cubicBezTo>
                  <a:pt x="2744701" y="293624"/>
                  <a:pt x="2745781" y="292608"/>
                  <a:pt x="2746733" y="291275"/>
                </a:cubicBezTo>
                <a:cubicBezTo>
                  <a:pt x="2747495" y="289941"/>
                  <a:pt x="2748003" y="288481"/>
                  <a:pt x="2748003" y="286893"/>
                </a:cubicBezTo>
                <a:cubicBezTo>
                  <a:pt x="2748003" y="284798"/>
                  <a:pt x="2747241" y="282829"/>
                  <a:pt x="2745781" y="281305"/>
                </a:cubicBezTo>
                <a:cubicBezTo>
                  <a:pt x="2744193" y="279845"/>
                  <a:pt x="2742161" y="279019"/>
                  <a:pt x="2740129" y="279019"/>
                </a:cubicBezTo>
                <a:close/>
                <a:moveTo>
                  <a:pt x="2852714" y="652463"/>
                </a:moveTo>
                <a:cubicBezTo>
                  <a:pt x="2851952" y="651701"/>
                  <a:pt x="2851127" y="651129"/>
                  <a:pt x="2850238" y="650748"/>
                </a:cubicBezTo>
                <a:cubicBezTo>
                  <a:pt x="2849285" y="650367"/>
                  <a:pt x="2848206" y="650177"/>
                  <a:pt x="2847126" y="650177"/>
                </a:cubicBezTo>
                <a:cubicBezTo>
                  <a:pt x="2845539" y="650177"/>
                  <a:pt x="2844142" y="650621"/>
                  <a:pt x="2842745" y="651510"/>
                </a:cubicBezTo>
                <a:cubicBezTo>
                  <a:pt x="2841475" y="652399"/>
                  <a:pt x="2840523" y="653606"/>
                  <a:pt x="2839951" y="655066"/>
                </a:cubicBezTo>
                <a:cubicBezTo>
                  <a:pt x="2839316" y="656527"/>
                  <a:pt x="2839189" y="658114"/>
                  <a:pt x="2839507" y="659638"/>
                </a:cubicBezTo>
                <a:cubicBezTo>
                  <a:pt x="2839824" y="661162"/>
                  <a:pt x="2840586" y="662559"/>
                  <a:pt x="2841729" y="663702"/>
                </a:cubicBezTo>
                <a:cubicBezTo>
                  <a:pt x="2842872" y="664845"/>
                  <a:pt x="2844206" y="665544"/>
                  <a:pt x="2845793" y="665861"/>
                </a:cubicBezTo>
                <a:cubicBezTo>
                  <a:pt x="2847190" y="666179"/>
                  <a:pt x="2848777" y="665988"/>
                  <a:pt x="2850365" y="665417"/>
                </a:cubicBezTo>
                <a:cubicBezTo>
                  <a:pt x="2851762" y="664845"/>
                  <a:pt x="2853032" y="663829"/>
                  <a:pt x="2853794" y="662496"/>
                </a:cubicBezTo>
                <a:cubicBezTo>
                  <a:pt x="2854747" y="661226"/>
                  <a:pt x="2855191" y="659702"/>
                  <a:pt x="2855191" y="658114"/>
                </a:cubicBezTo>
                <a:cubicBezTo>
                  <a:pt x="2855191" y="657098"/>
                  <a:pt x="2854873" y="656019"/>
                  <a:pt x="2854556" y="655066"/>
                </a:cubicBezTo>
                <a:cubicBezTo>
                  <a:pt x="2854111" y="654114"/>
                  <a:pt x="2853604" y="653225"/>
                  <a:pt x="2852842" y="652526"/>
                </a:cubicBezTo>
                <a:close/>
                <a:moveTo>
                  <a:pt x="2745654" y="1765935"/>
                </a:moveTo>
                <a:cubicBezTo>
                  <a:pt x="2744892" y="1765173"/>
                  <a:pt x="2743939" y="1764602"/>
                  <a:pt x="2742986" y="1764221"/>
                </a:cubicBezTo>
                <a:cubicBezTo>
                  <a:pt x="2742034" y="1763840"/>
                  <a:pt x="2741082" y="1763586"/>
                  <a:pt x="2740002" y="1763586"/>
                </a:cubicBezTo>
                <a:cubicBezTo>
                  <a:pt x="2738414" y="1763586"/>
                  <a:pt x="2736890" y="1764030"/>
                  <a:pt x="2735621" y="1764919"/>
                </a:cubicBezTo>
                <a:cubicBezTo>
                  <a:pt x="2734350" y="1765808"/>
                  <a:pt x="2733271" y="1767015"/>
                  <a:pt x="2732826" y="1768475"/>
                </a:cubicBezTo>
                <a:cubicBezTo>
                  <a:pt x="2732192" y="1769936"/>
                  <a:pt x="2732064" y="1771523"/>
                  <a:pt x="2732382" y="1773047"/>
                </a:cubicBezTo>
                <a:cubicBezTo>
                  <a:pt x="2732699" y="1774571"/>
                  <a:pt x="2733461" y="1775968"/>
                  <a:pt x="2734605" y="1777111"/>
                </a:cubicBezTo>
                <a:cubicBezTo>
                  <a:pt x="2735684" y="1778191"/>
                  <a:pt x="2737145" y="1778952"/>
                  <a:pt x="2738542" y="1779270"/>
                </a:cubicBezTo>
                <a:cubicBezTo>
                  <a:pt x="2740129" y="1779588"/>
                  <a:pt x="2741653" y="1779397"/>
                  <a:pt x="2743113" y="1778826"/>
                </a:cubicBezTo>
                <a:cubicBezTo>
                  <a:pt x="2744701" y="1778254"/>
                  <a:pt x="2745781" y="1777238"/>
                  <a:pt x="2746733" y="1775905"/>
                </a:cubicBezTo>
                <a:cubicBezTo>
                  <a:pt x="2747495" y="1774571"/>
                  <a:pt x="2748003" y="1773111"/>
                  <a:pt x="2748003" y="1771523"/>
                </a:cubicBezTo>
                <a:cubicBezTo>
                  <a:pt x="2748003" y="1770507"/>
                  <a:pt x="2747876" y="1769491"/>
                  <a:pt x="2747559" y="1768539"/>
                </a:cubicBezTo>
                <a:cubicBezTo>
                  <a:pt x="2747114" y="1767586"/>
                  <a:pt x="2746479" y="1766697"/>
                  <a:pt x="2745844" y="1765999"/>
                </a:cubicBezTo>
                <a:close/>
                <a:moveTo>
                  <a:pt x="2745654" y="466852"/>
                </a:moveTo>
                <a:cubicBezTo>
                  <a:pt x="2744892" y="466154"/>
                  <a:pt x="2743939" y="465582"/>
                  <a:pt x="2742986" y="465138"/>
                </a:cubicBezTo>
                <a:cubicBezTo>
                  <a:pt x="2742034" y="464757"/>
                  <a:pt x="2741082" y="464566"/>
                  <a:pt x="2740002" y="464566"/>
                </a:cubicBezTo>
                <a:cubicBezTo>
                  <a:pt x="2738414" y="464566"/>
                  <a:pt x="2736890" y="465011"/>
                  <a:pt x="2735621" y="465900"/>
                </a:cubicBezTo>
                <a:cubicBezTo>
                  <a:pt x="2734350" y="466789"/>
                  <a:pt x="2733271" y="467995"/>
                  <a:pt x="2732826" y="469456"/>
                </a:cubicBezTo>
                <a:cubicBezTo>
                  <a:pt x="2732192" y="470916"/>
                  <a:pt x="2732064" y="472504"/>
                  <a:pt x="2732382" y="474028"/>
                </a:cubicBezTo>
                <a:cubicBezTo>
                  <a:pt x="2732699" y="475552"/>
                  <a:pt x="2733461" y="476949"/>
                  <a:pt x="2734605" y="478028"/>
                </a:cubicBezTo>
                <a:cubicBezTo>
                  <a:pt x="2735684" y="479171"/>
                  <a:pt x="2737145" y="479870"/>
                  <a:pt x="2738542" y="480187"/>
                </a:cubicBezTo>
                <a:cubicBezTo>
                  <a:pt x="2740129" y="480504"/>
                  <a:pt x="2741653" y="480314"/>
                  <a:pt x="2743113" y="479743"/>
                </a:cubicBezTo>
                <a:cubicBezTo>
                  <a:pt x="2744701" y="479171"/>
                  <a:pt x="2745781" y="478155"/>
                  <a:pt x="2746733" y="476822"/>
                </a:cubicBezTo>
                <a:cubicBezTo>
                  <a:pt x="2747495" y="475552"/>
                  <a:pt x="2748003" y="474028"/>
                  <a:pt x="2748003" y="472440"/>
                </a:cubicBezTo>
                <a:cubicBezTo>
                  <a:pt x="2748003" y="471424"/>
                  <a:pt x="2747876" y="470408"/>
                  <a:pt x="2747559" y="469456"/>
                </a:cubicBezTo>
                <a:cubicBezTo>
                  <a:pt x="2747114" y="468503"/>
                  <a:pt x="2746479" y="467614"/>
                  <a:pt x="2745844" y="466916"/>
                </a:cubicBezTo>
                <a:close/>
                <a:moveTo>
                  <a:pt x="2793660" y="1670812"/>
                </a:moveTo>
                <a:cubicBezTo>
                  <a:pt x="2792072" y="1670812"/>
                  <a:pt x="2790548" y="1671257"/>
                  <a:pt x="2789278" y="1672146"/>
                </a:cubicBezTo>
                <a:cubicBezTo>
                  <a:pt x="2788008" y="1673035"/>
                  <a:pt x="2786929" y="1674241"/>
                  <a:pt x="2786294" y="1675702"/>
                </a:cubicBezTo>
                <a:cubicBezTo>
                  <a:pt x="2785849" y="1677162"/>
                  <a:pt x="2785659" y="1678749"/>
                  <a:pt x="2785849" y="1680274"/>
                </a:cubicBezTo>
                <a:cubicBezTo>
                  <a:pt x="2786167" y="1681798"/>
                  <a:pt x="2786929" y="1683195"/>
                  <a:pt x="2788072" y="1684274"/>
                </a:cubicBezTo>
                <a:cubicBezTo>
                  <a:pt x="2789151" y="1685417"/>
                  <a:pt x="2790548" y="1686116"/>
                  <a:pt x="2792135" y="1686433"/>
                </a:cubicBezTo>
                <a:cubicBezTo>
                  <a:pt x="2793723" y="1686751"/>
                  <a:pt x="2795247" y="1686560"/>
                  <a:pt x="2796708" y="1685989"/>
                </a:cubicBezTo>
                <a:cubicBezTo>
                  <a:pt x="2798105" y="1685417"/>
                  <a:pt x="2799374" y="1684401"/>
                  <a:pt x="2800327" y="1683068"/>
                </a:cubicBezTo>
                <a:cubicBezTo>
                  <a:pt x="2801089" y="1681734"/>
                  <a:pt x="2801597" y="1680274"/>
                  <a:pt x="2801597" y="1678686"/>
                </a:cubicBezTo>
                <a:cubicBezTo>
                  <a:pt x="2801597" y="1676591"/>
                  <a:pt x="2800835" y="1674622"/>
                  <a:pt x="2799248" y="1673098"/>
                </a:cubicBezTo>
                <a:cubicBezTo>
                  <a:pt x="2797850" y="1671638"/>
                  <a:pt x="2795819" y="1670812"/>
                  <a:pt x="2793786" y="1670812"/>
                </a:cubicBezTo>
                <a:close/>
                <a:moveTo>
                  <a:pt x="2793660" y="1856359"/>
                </a:moveTo>
                <a:cubicBezTo>
                  <a:pt x="2792072" y="1856359"/>
                  <a:pt x="2790548" y="1856804"/>
                  <a:pt x="2789278" y="1857693"/>
                </a:cubicBezTo>
                <a:cubicBezTo>
                  <a:pt x="2788008" y="1858582"/>
                  <a:pt x="2786929" y="1859788"/>
                  <a:pt x="2786294" y="1861249"/>
                </a:cubicBezTo>
                <a:cubicBezTo>
                  <a:pt x="2785849" y="1862709"/>
                  <a:pt x="2785659" y="1864296"/>
                  <a:pt x="2785849" y="1865821"/>
                </a:cubicBezTo>
                <a:cubicBezTo>
                  <a:pt x="2786167" y="1867345"/>
                  <a:pt x="2786929" y="1868742"/>
                  <a:pt x="2788072" y="1869885"/>
                </a:cubicBezTo>
                <a:cubicBezTo>
                  <a:pt x="2789151" y="1870964"/>
                  <a:pt x="2790548" y="1871726"/>
                  <a:pt x="2792135" y="1872043"/>
                </a:cubicBezTo>
                <a:cubicBezTo>
                  <a:pt x="2793723" y="1872361"/>
                  <a:pt x="2795247" y="1872171"/>
                  <a:pt x="2796708" y="1871599"/>
                </a:cubicBezTo>
                <a:cubicBezTo>
                  <a:pt x="2798105" y="1871027"/>
                  <a:pt x="2799374" y="1870012"/>
                  <a:pt x="2800327" y="1868678"/>
                </a:cubicBezTo>
                <a:cubicBezTo>
                  <a:pt x="2801089" y="1867408"/>
                  <a:pt x="2801597" y="1865884"/>
                  <a:pt x="2801597" y="1864296"/>
                </a:cubicBezTo>
                <a:cubicBezTo>
                  <a:pt x="2801597" y="1862201"/>
                  <a:pt x="2800835" y="1860233"/>
                  <a:pt x="2799248" y="1858709"/>
                </a:cubicBezTo>
                <a:cubicBezTo>
                  <a:pt x="2797850" y="1857248"/>
                  <a:pt x="2795819" y="1856359"/>
                  <a:pt x="2793786" y="1856359"/>
                </a:cubicBezTo>
                <a:close/>
                <a:moveTo>
                  <a:pt x="2799121" y="2044256"/>
                </a:moveTo>
                <a:cubicBezTo>
                  <a:pt x="2798485" y="2043493"/>
                  <a:pt x="2797533" y="2042922"/>
                  <a:pt x="2796644" y="2042541"/>
                </a:cubicBezTo>
                <a:cubicBezTo>
                  <a:pt x="2795692" y="2042160"/>
                  <a:pt x="2794612" y="2041970"/>
                  <a:pt x="2793660" y="2041970"/>
                </a:cubicBezTo>
                <a:cubicBezTo>
                  <a:pt x="2792072" y="2041970"/>
                  <a:pt x="2790548" y="2042414"/>
                  <a:pt x="2789278" y="2043303"/>
                </a:cubicBezTo>
                <a:cubicBezTo>
                  <a:pt x="2788008" y="2044192"/>
                  <a:pt x="2786929" y="2045399"/>
                  <a:pt x="2786294" y="2046859"/>
                </a:cubicBezTo>
                <a:cubicBezTo>
                  <a:pt x="2785849" y="2048320"/>
                  <a:pt x="2785659" y="2049907"/>
                  <a:pt x="2785849" y="2051431"/>
                </a:cubicBezTo>
                <a:cubicBezTo>
                  <a:pt x="2786167" y="2052955"/>
                  <a:pt x="2786929" y="2054352"/>
                  <a:pt x="2788072" y="2055432"/>
                </a:cubicBezTo>
                <a:cubicBezTo>
                  <a:pt x="2789151" y="2056574"/>
                  <a:pt x="2790548" y="2057273"/>
                  <a:pt x="2792135" y="2057591"/>
                </a:cubicBezTo>
                <a:cubicBezTo>
                  <a:pt x="2793723" y="2057908"/>
                  <a:pt x="2795247" y="2057718"/>
                  <a:pt x="2796708" y="2057146"/>
                </a:cubicBezTo>
                <a:cubicBezTo>
                  <a:pt x="2798105" y="2056574"/>
                  <a:pt x="2799374" y="2055559"/>
                  <a:pt x="2800327" y="2054225"/>
                </a:cubicBezTo>
                <a:cubicBezTo>
                  <a:pt x="2801089" y="2052955"/>
                  <a:pt x="2801597" y="2051431"/>
                  <a:pt x="2801597" y="2049843"/>
                </a:cubicBezTo>
                <a:cubicBezTo>
                  <a:pt x="2801597" y="2048827"/>
                  <a:pt x="2801470" y="2047748"/>
                  <a:pt x="2800962" y="2046796"/>
                </a:cubicBezTo>
                <a:cubicBezTo>
                  <a:pt x="2800645" y="2045843"/>
                  <a:pt x="2800010" y="2044954"/>
                  <a:pt x="2799248" y="2044256"/>
                </a:cubicBezTo>
                <a:close/>
                <a:moveTo>
                  <a:pt x="2799121" y="1487488"/>
                </a:moveTo>
                <a:cubicBezTo>
                  <a:pt x="2798485" y="1486789"/>
                  <a:pt x="2797533" y="1486154"/>
                  <a:pt x="2796644" y="1485773"/>
                </a:cubicBezTo>
                <a:cubicBezTo>
                  <a:pt x="2795692" y="1485392"/>
                  <a:pt x="2794612" y="1485202"/>
                  <a:pt x="2793660" y="1485202"/>
                </a:cubicBezTo>
                <a:cubicBezTo>
                  <a:pt x="2792072" y="1485202"/>
                  <a:pt x="2790548" y="1485646"/>
                  <a:pt x="2789278" y="1486535"/>
                </a:cubicBezTo>
                <a:cubicBezTo>
                  <a:pt x="2788008" y="1487424"/>
                  <a:pt x="2786929" y="1488631"/>
                  <a:pt x="2786294" y="1490091"/>
                </a:cubicBezTo>
                <a:cubicBezTo>
                  <a:pt x="2785849" y="1491552"/>
                  <a:pt x="2785659" y="1493139"/>
                  <a:pt x="2785849" y="1494663"/>
                </a:cubicBezTo>
                <a:cubicBezTo>
                  <a:pt x="2786167" y="1496187"/>
                  <a:pt x="2786929" y="1497584"/>
                  <a:pt x="2788072" y="1498664"/>
                </a:cubicBezTo>
                <a:cubicBezTo>
                  <a:pt x="2789151" y="1499807"/>
                  <a:pt x="2790548" y="1500505"/>
                  <a:pt x="2792135" y="1500823"/>
                </a:cubicBezTo>
                <a:cubicBezTo>
                  <a:pt x="2793723" y="1501140"/>
                  <a:pt x="2795247" y="1500950"/>
                  <a:pt x="2796708" y="1500378"/>
                </a:cubicBezTo>
                <a:cubicBezTo>
                  <a:pt x="2798105" y="1499807"/>
                  <a:pt x="2799374" y="1498791"/>
                  <a:pt x="2800327" y="1497457"/>
                </a:cubicBezTo>
                <a:cubicBezTo>
                  <a:pt x="2801089" y="1496187"/>
                  <a:pt x="2801597" y="1494663"/>
                  <a:pt x="2801597" y="1493076"/>
                </a:cubicBezTo>
                <a:cubicBezTo>
                  <a:pt x="2801597" y="1492060"/>
                  <a:pt x="2801470" y="1490980"/>
                  <a:pt x="2800962" y="1490028"/>
                </a:cubicBezTo>
                <a:cubicBezTo>
                  <a:pt x="2800645" y="1489075"/>
                  <a:pt x="2800010" y="1488186"/>
                  <a:pt x="2799248" y="1487488"/>
                </a:cubicBezTo>
                <a:close/>
                <a:moveTo>
                  <a:pt x="2740002" y="1392365"/>
                </a:moveTo>
                <a:cubicBezTo>
                  <a:pt x="2738414" y="1392365"/>
                  <a:pt x="2736890" y="1392809"/>
                  <a:pt x="2735621" y="1393698"/>
                </a:cubicBezTo>
                <a:cubicBezTo>
                  <a:pt x="2734350" y="1394587"/>
                  <a:pt x="2733271" y="1395794"/>
                  <a:pt x="2732826" y="1397254"/>
                </a:cubicBezTo>
                <a:cubicBezTo>
                  <a:pt x="2732192" y="1398715"/>
                  <a:pt x="2732064" y="1400302"/>
                  <a:pt x="2732382" y="1401826"/>
                </a:cubicBezTo>
                <a:cubicBezTo>
                  <a:pt x="2732699" y="1403350"/>
                  <a:pt x="2733461" y="1404747"/>
                  <a:pt x="2734605" y="1405890"/>
                </a:cubicBezTo>
                <a:cubicBezTo>
                  <a:pt x="2735684" y="1406970"/>
                  <a:pt x="2737145" y="1407732"/>
                  <a:pt x="2738542" y="1408049"/>
                </a:cubicBezTo>
                <a:cubicBezTo>
                  <a:pt x="2740129" y="1408367"/>
                  <a:pt x="2741653" y="1408176"/>
                  <a:pt x="2743113" y="1407605"/>
                </a:cubicBezTo>
                <a:cubicBezTo>
                  <a:pt x="2744701" y="1407033"/>
                  <a:pt x="2745781" y="1406017"/>
                  <a:pt x="2746733" y="1404684"/>
                </a:cubicBezTo>
                <a:cubicBezTo>
                  <a:pt x="2747495" y="1403414"/>
                  <a:pt x="2748003" y="1401890"/>
                  <a:pt x="2748003" y="1400302"/>
                </a:cubicBezTo>
                <a:cubicBezTo>
                  <a:pt x="2748003" y="1398207"/>
                  <a:pt x="2747241" y="1396238"/>
                  <a:pt x="2745781" y="1394714"/>
                </a:cubicBezTo>
                <a:cubicBezTo>
                  <a:pt x="2744193" y="1393254"/>
                  <a:pt x="2742161" y="1392365"/>
                  <a:pt x="2740129" y="1392365"/>
                </a:cubicBezTo>
                <a:close/>
                <a:moveTo>
                  <a:pt x="2745654" y="1209104"/>
                </a:moveTo>
                <a:cubicBezTo>
                  <a:pt x="2744892" y="1208342"/>
                  <a:pt x="2743939" y="1207770"/>
                  <a:pt x="2742986" y="1207389"/>
                </a:cubicBezTo>
                <a:cubicBezTo>
                  <a:pt x="2742034" y="1207008"/>
                  <a:pt x="2741082" y="1206754"/>
                  <a:pt x="2740002" y="1206754"/>
                </a:cubicBezTo>
                <a:cubicBezTo>
                  <a:pt x="2738414" y="1206754"/>
                  <a:pt x="2736890" y="1207199"/>
                  <a:pt x="2735621" y="1208088"/>
                </a:cubicBezTo>
                <a:cubicBezTo>
                  <a:pt x="2734350" y="1208977"/>
                  <a:pt x="2733271" y="1210183"/>
                  <a:pt x="2732826" y="1211644"/>
                </a:cubicBezTo>
                <a:cubicBezTo>
                  <a:pt x="2732192" y="1213104"/>
                  <a:pt x="2732064" y="1214692"/>
                  <a:pt x="2732382" y="1216216"/>
                </a:cubicBezTo>
                <a:cubicBezTo>
                  <a:pt x="2732699" y="1217740"/>
                  <a:pt x="2733461" y="1219137"/>
                  <a:pt x="2734605" y="1220280"/>
                </a:cubicBezTo>
                <a:cubicBezTo>
                  <a:pt x="2735684" y="1221359"/>
                  <a:pt x="2737145" y="1222121"/>
                  <a:pt x="2738542" y="1222439"/>
                </a:cubicBezTo>
                <a:cubicBezTo>
                  <a:pt x="2740129" y="1222756"/>
                  <a:pt x="2741653" y="1222566"/>
                  <a:pt x="2743113" y="1221994"/>
                </a:cubicBezTo>
                <a:cubicBezTo>
                  <a:pt x="2744701" y="1221423"/>
                  <a:pt x="2745781" y="1220407"/>
                  <a:pt x="2746733" y="1219073"/>
                </a:cubicBezTo>
                <a:cubicBezTo>
                  <a:pt x="2747495" y="1217803"/>
                  <a:pt x="2748003" y="1216279"/>
                  <a:pt x="2748003" y="1214692"/>
                </a:cubicBezTo>
                <a:cubicBezTo>
                  <a:pt x="2748003" y="1213612"/>
                  <a:pt x="2747876" y="1212596"/>
                  <a:pt x="2747559" y="1211644"/>
                </a:cubicBezTo>
                <a:cubicBezTo>
                  <a:pt x="2747114" y="1210691"/>
                  <a:pt x="2746479" y="1209802"/>
                  <a:pt x="2745844" y="1209104"/>
                </a:cubicBezTo>
                <a:close/>
                <a:moveTo>
                  <a:pt x="2740002" y="1577975"/>
                </a:moveTo>
                <a:cubicBezTo>
                  <a:pt x="2738414" y="1577975"/>
                  <a:pt x="2736890" y="1578420"/>
                  <a:pt x="2735621" y="1579309"/>
                </a:cubicBezTo>
                <a:cubicBezTo>
                  <a:pt x="2734350" y="1580198"/>
                  <a:pt x="2733271" y="1581404"/>
                  <a:pt x="2732826" y="1582865"/>
                </a:cubicBezTo>
                <a:cubicBezTo>
                  <a:pt x="2732192" y="1584325"/>
                  <a:pt x="2732064" y="1585913"/>
                  <a:pt x="2732382" y="1587437"/>
                </a:cubicBezTo>
                <a:cubicBezTo>
                  <a:pt x="2732699" y="1588961"/>
                  <a:pt x="2733461" y="1590358"/>
                  <a:pt x="2734605" y="1591437"/>
                </a:cubicBezTo>
                <a:cubicBezTo>
                  <a:pt x="2735684" y="1592580"/>
                  <a:pt x="2737145" y="1593279"/>
                  <a:pt x="2738542" y="1593596"/>
                </a:cubicBezTo>
                <a:cubicBezTo>
                  <a:pt x="2740129" y="1593914"/>
                  <a:pt x="2741653" y="1593723"/>
                  <a:pt x="2743113" y="1593152"/>
                </a:cubicBezTo>
                <a:cubicBezTo>
                  <a:pt x="2744701" y="1592580"/>
                  <a:pt x="2745781" y="1591564"/>
                  <a:pt x="2746733" y="1590231"/>
                </a:cubicBezTo>
                <a:cubicBezTo>
                  <a:pt x="2747495" y="1588961"/>
                  <a:pt x="2748003" y="1587437"/>
                  <a:pt x="2748003" y="1585849"/>
                </a:cubicBezTo>
                <a:cubicBezTo>
                  <a:pt x="2748003" y="1583754"/>
                  <a:pt x="2747241" y="1581721"/>
                  <a:pt x="2745781" y="1580261"/>
                </a:cubicBezTo>
                <a:cubicBezTo>
                  <a:pt x="2744193" y="1578801"/>
                  <a:pt x="2742161" y="1577975"/>
                  <a:pt x="2740129" y="1577975"/>
                </a:cubicBezTo>
                <a:close/>
                <a:moveTo>
                  <a:pt x="2745654" y="1023556"/>
                </a:moveTo>
                <a:cubicBezTo>
                  <a:pt x="2744892" y="1022858"/>
                  <a:pt x="2743939" y="1022287"/>
                  <a:pt x="2742986" y="1021842"/>
                </a:cubicBezTo>
                <a:cubicBezTo>
                  <a:pt x="2742034" y="1021461"/>
                  <a:pt x="2741082" y="1021270"/>
                  <a:pt x="2740002" y="1021270"/>
                </a:cubicBezTo>
                <a:cubicBezTo>
                  <a:pt x="2738414" y="1021270"/>
                  <a:pt x="2736890" y="1021715"/>
                  <a:pt x="2735621" y="1022604"/>
                </a:cubicBezTo>
                <a:cubicBezTo>
                  <a:pt x="2734350" y="1023493"/>
                  <a:pt x="2733271" y="1024700"/>
                  <a:pt x="2732826" y="1026160"/>
                </a:cubicBezTo>
                <a:cubicBezTo>
                  <a:pt x="2732192" y="1027620"/>
                  <a:pt x="2732064" y="1029208"/>
                  <a:pt x="2732382" y="1030732"/>
                </a:cubicBezTo>
                <a:cubicBezTo>
                  <a:pt x="2732699" y="1032256"/>
                  <a:pt x="2733461" y="1033653"/>
                  <a:pt x="2734605" y="1034733"/>
                </a:cubicBezTo>
                <a:cubicBezTo>
                  <a:pt x="2735684" y="1035876"/>
                  <a:pt x="2737145" y="1036574"/>
                  <a:pt x="2738542" y="1036892"/>
                </a:cubicBezTo>
                <a:cubicBezTo>
                  <a:pt x="2740129" y="1037209"/>
                  <a:pt x="2741653" y="1037019"/>
                  <a:pt x="2743113" y="1036447"/>
                </a:cubicBezTo>
                <a:cubicBezTo>
                  <a:pt x="2744701" y="1035876"/>
                  <a:pt x="2745781" y="1034859"/>
                  <a:pt x="2746733" y="1033526"/>
                </a:cubicBezTo>
                <a:cubicBezTo>
                  <a:pt x="2747495" y="1032256"/>
                  <a:pt x="2748003" y="1030732"/>
                  <a:pt x="2748003" y="1029145"/>
                </a:cubicBezTo>
                <a:cubicBezTo>
                  <a:pt x="2748003" y="1028129"/>
                  <a:pt x="2747876" y="1027113"/>
                  <a:pt x="2747559" y="1026160"/>
                </a:cubicBezTo>
                <a:cubicBezTo>
                  <a:pt x="2747114" y="1025208"/>
                  <a:pt x="2746479" y="1024319"/>
                  <a:pt x="2745844" y="1023620"/>
                </a:cubicBezTo>
                <a:close/>
                <a:moveTo>
                  <a:pt x="2745654" y="652399"/>
                </a:moveTo>
                <a:cubicBezTo>
                  <a:pt x="2744892" y="651637"/>
                  <a:pt x="2743939" y="651066"/>
                  <a:pt x="2742986" y="650685"/>
                </a:cubicBezTo>
                <a:cubicBezTo>
                  <a:pt x="2742034" y="650304"/>
                  <a:pt x="2741082" y="650113"/>
                  <a:pt x="2740002" y="650113"/>
                </a:cubicBezTo>
                <a:cubicBezTo>
                  <a:pt x="2738414" y="650113"/>
                  <a:pt x="2736890" y="650558"/>
                  <a:pt x="2735621" y="651447"/>
                </a:cubicBezTo>
                <a:cubicBezTo>
                  <a:pt x="2734350" y="652336"/>
                  <a:pt x="2733271" y="653542"/>
                  <a:pt x="2732826" y="655003"/>
                </a:cubicBezTo>
                <a:cubicBezTo>
                  <a:pt x="2732192" y="656463"/>
                  <a:pt x="2732064" y="658051"/>
                  <a:pt x="2732382" y="659575"/>
                </a:cubicBezTo>
                <a:cubicBezTo>
                  <a:pt x="2732699" y="661099"/>
                  <a:pt x="2733461" y="662496"/>
                  <a:pt x="2734605" y="663639"/>
                </a:cubicBezTo>
                <a:cubicBezTo>
                  <a:pt x="2735684" y="664718"/>
                  <a:pt x="2737145" y="665480"/>
                  <a:pt x="2738542" y="665798"/>
                </a:cubicBezTo>
                <a:cubicBezTo>
                  <a:pt x="2740129" y="666115"/>
                  <a:pt x="2741653" y="665925"/>
                  <a:pt x="2743113" y="665353"/>
                </a:cubicBezTo>
                <a:cubicBezTo>
                  <a:pt x="2744701" y="664782"/>
                  <a:pt x="2745781" y="663766"/>
                  <a:pt x="2746733" y="662432"/>
                </a:cubicBezTo>
                <a:cubicBezTo>
                  <a:pt x="2747495" y="661162"/>
                  <a:pt x="2748003" y="659638"/>
                  <a:pt x="2748003" y="658051"/>
                </a:cubicBezTo>
                <a:cubicBezTo>
                  <a:pt x="2748003" y="657035"/>
                  <a:pt x="2747876" y="655955"/>
                  <a:pt x="2747559" y="655003"/>
                </a:cubicBezTo>
                <a:cubicBezTo>
                  <a:pt x="2747114" y="654050"/>
                  <a:pt x="2746479" y="653161"/>
                  <a:pt x="2745844" y="652463"/>
                </a:cubicBezTo>
                <a:close/>
                <a:moveTo>
                  <a:pt x="2740002" y="835660"/>
                </a:moveTo>
                <a:cubicBezTo>
                  <a:pt x="2738414" y="835660"/>
                  <a:pt x="2736890" y="836105"/>
                  <a:pt x="2735621" y="836994"/>
                </a:cubicBezTo>
                <a:cubicBezTo>
                  <a:pt x="2734350" y="837883"/>
                  <a:pt x="2733271" y="839089"/>
                  <a:pt x="2732826" y="840550"/>
                </a:cubicBezTo>
                <a:cubicBezTo>
                  <a:pt x="2732192" y="842010"/>
                  <a:pt x="2732064" y="843598"/>
                  <a:pt x="2732382" y="845122"/>
                </a:cubicBezTo>
                <a:cubicBezTo>
                  <a:pt x="2732699" y="846645"/>
                  <a:pt x="2733461" y="848042"/>
                  <a:pt x="2734605" y="849186"/>
                </a:cubicBezTo>
                <a:cubicBezTo>
                  <a:pt x="2735684" y="850265"/>
                  <a:pt x="2737145" y="851027"/>
                  <a:pt x="2738542" y="851345"/>
                </a:cubicBezTo>
                <a:cubicBezTo>
                  <a:pt x="2740129" y="851662"/>
                  <a:pt x="2741653" y="851472"/>
                  <a:pt x="2743113" y="850900"/>
                </a:cubicBezTo>
                <a:cubicBezTo>
                  <a:pt x="2744701" y="850329"/>
                  <a:pt x="2745781" y="849313"/>
                  <a:pt x="2746733" y="847979"/>
                </a:cubicBezTo>
                <a:cubicBezTo>
                  <a:pt x="2747495" y="846709"/>
                  <a:pt x="2748003" y="845185"/>
                  <a:pt x="2748003" y="843598"/>
                </a:cubicBezTo>
                <a:cubicBezTo>
                  <a:pt x="2748003" y="841502"/>
                  <a:pt x="2747241" y="839534"/>
                  <a:pt x="2745781" y="838009"/>
                </a:cubicBezTo>
                <a:cubicBezTo>
                  <a:pt x="2744193" y="836549"/>
                  <a:pt x="2742161" y="835660"/>
                  <a:pt x="2740129" y="835660"/>
                </a:cubicBezTo>
                <a:close/>
                <a:moveTo>
                  <a:pt x="2745654" y="95631"/>
                </a:moveTo>
                <a:cubicBezTo>
                  <a:pt x="2744892" y="94869"/>
                  <a:pt x="2743939" y="94298"/>
                  <a:pt x="2742986" y="93917"/>
                </a:cubicBezTo>
                <a:cubicBezTo>
                  <a:pt x="2742034" y="93536"/>
                  <a:pt x="2741082" y="93345"/>
                  <a:pt x="2740002" y="93345"/>
                </a:cubicBezTo>
                <a:cubicBezTo>
                  <a:pt x="2738414" y="93345"/>
                  <a:pt x="2736890" y="93790"/>
                  <a:pt x="2735621" y="94679"/>
                </a:cubicBezTo>
                <a:cubicBezTo>
                  <a:pt x="2734350" y="95568"/>
                  <a:pt x="2733271" y="96774"/>
                  <a:pt x="2732826" y="98235"/>
                </a:cubicBezTo>
                <a:cubicBezTo>
                  <a:pt x="2732192" y="99695"/>
                  <a:pt x="2732064" y="101283"/>
                  <a:pt x="2732382" y="102807"/>
                </a:cubicBezTo>
                <a:cubicBezTo>
                  <a:pt x="2732699" y="104330"/>
                  <a:pt x="2733461" y="105728"/>
                  <a:pt x="2734605" y="106807"/>
                </a:cubicBezTo>
                <a:cubicBezTo>
                  <a:pt x="2735684" y="107887"/>
                  <a:pt x="2737145" y="108649"/>
                  <a:pt x="2738542" y="108966"/>
                </a:cubicBezTo>
                <a:cubicBezTo>
                  <a:pt x="2740129" y="109284"/>
                  <a:pt x="2741653" y="109093"/>
                  <a:pt x="2743113" y="108521"/>
                </a:cubicBezTo>
                <a:cubicBezTo>
                  <a:pt x="2744701" y="107950"/>
                  <a:pt x="2745781" y="106934"/>
                  <a:pt x="2746733" y="105601"/>
                </a:cubicBezTo>
                <a:cubicBezTo>
                  <a:pt x="2747495" y="104330"/>
                  <a:pt x="2748003" y="102807"/>
                  <a:pt x="2748003" y="101219"/>
                </a:cubicBezTo>
                <a:cubicBezTo>
                  <a:pt x="2748003" y="100203"/>
                  <a:pt x="2747876" y="99124"/>
                  <a:pt x="2747559" y="98171"/>
                </a:cubicBezTo>
                <a:cubicBezTo>
                  <a:pt x="2747114" y="97219"/>
                  <a:pt x="2746479" y="96329"/>
                  <a:pt x="2745844" y="95631"/>
                </a:cubicBezTo>
                <a:close/>
                <a:moveTo>
                  <a:pt x="2847126" y="1577975"/>
                </a:moveTo>
                <a:cubicBezTo>
                  <a:pt x="2845539" y="1577975"/>
                  <a:pt x="2844142" y="1578420"/>
                  <a:pt x="2842745" y="1579309"/>
                </a:cubicBezTo>
                <a:cubicBezTo>
                  <a:pt x="2841475" y="1580198"/>
                  <a:pt x="2840523" y="1581404"/>
                  <a:pt x="2839951" y="1582865"/>
                </a:cubicBezTo>
                <a:cubicBezTo>
                  <a:pt x="2839316" y="1584325"/>
                  <a:pt x="2839189" y="1585913"/>
                  <a:pt x="2839507" y="1587437"/>
                </a:cubicBezTo>
                <a:cubicBezTo>
                  <a:pt x="2839824" y="1588961"/>
                  <a:pt x="2840586" y="1590358"/>
                  <a:pt x="2841729" y="1591437"/>
                </a:cubicBezTo>
                <a:cubicBezTo>
                  <a:pt x="2842809" y="1592580"/>
                  <a:pt x="2844206" y="1593279"/>
                  <a:pt x="2845793" y="1593596"/>
                </a:cubicBezTo>
                <a:cubicBezTo>
                  <a:pt x="2847190" y="1593914"/>
                  <a:pt x="2848777" y="1593723"/>
                  <a:pt x="2850365" y="1593152"/>
                </a:cubicBezTo>
                <a:cubicBezTo>
                  <a:pt x="2851762" y="1592580"/>
                  <a:pt x="2853032" y="1591564"/>
                  <a:pt x="2853794" y="1590231"/>
                </a:cubicBezTo>
                <a:cubicBezTo>
                  <a:pt x="2854747" y="1588961"/>
                  <a:pt x="2855191" y="1587437"/>
                  <a:pt x="2855191" y="1585849"/>
                </a:cubicBezTo>
                <a:cubicBezTo>
                  <a:pt x="2855191" y="1583754"/>
                  <a:pt x="2854238" y="1581721"/>
                  <a:pt x="2852842" y="1580261"/>
                </a:cubicBezTo>
                <a:cubicBezTo>
                  <a:pt x="2851445" y="1578801"/>
                  <a:pt x="2849412" y="1577975"/>
                  <a:pt x="2847190" y="1577975"/>
                </a:cubicBezTo>
                <a:close/>
                <a:moveTo>
                  <a:pt x="2847126" y="1392365"/>
                </a:moveTo>
                <a:cubicBezTo>
                  <a:pt x="2845539" y="1392365"/>
                  <a:pt x="2844142" y="1392809"/>
                  <a:pt x="2842745" y="1393698"/>
                </a:cubicBezTo>
                <a:cubicBezTo>
                  <a:pt x="2841475" y="1394587"/>
                  <a:pt x="2840523" y="1395794"/>
                  <a:pt x="2839951" y="1397254"/>
                </a:cubicBezTo>
                <a:cubicBezTo>
                  <a:pt x="2839316" y="1398715"/>
                  <a:pt x="2839189" y="1400302"/>
                  <a:pt x="2839507" y="1401826"/>
                </a:cubicBezTo>
                <a:cubicBezTo>
                  <a:pt x="2839824" y="1403350"/>
                  <a:pt x="2840586" y="1404747"/>
                  <a:pt x="2841729" y="1405890"/>
                </a:cubicBezTo>
                <a:cubicBezTo>
                  <a:pt x="2842872" y="1407033"/>
                  <a:pt x="2844206" y="1407732"/>
                  <a:pt x="2845793" y="1408049"/>
                </a:cubicBezTo>
                <a:cubicBezTo>
                  <a:pt x="2847190" y="1408367"/>
                  <a:pt x="2848777" y="1408176"/>
                  <a:pt x="2850365" y="1407605"/>
                </a:cubicBezTo>
                <a:cubicBezTo>
                  <a:pt x="2851762" y="1407033"/>
                  <a:pt x="2853032" y="1406017"/>
                  <a:pt x="2853794" y="1404684"/>
                </a:cubicBezTo>
                <a:cubicBezTo>
                  <a:pt x="2854747" y="1403414"/>
                  <a:pt x="2855191" y="1401890"/>
                  <a:pt x="2855191" y="1400302"/>
                </a:cubicBezTo>
                <a:cubicBezTo>
                  <a:pt x="2855191" y="1398207"/>
                  <a:pt x="2854238" y="1396238"/>
                  <a:pt x="2852842" y="1394714"/>
                </a:cubicBezTo>
                <a:cubicBezTo>
                  <a:pt x="2851445" y="1393254"/>
                  <a:pt x="2849412" y="1392365"/>
                  <a:pt x="2847190" y="1392365"/>
                </a:cubicBezTo>
                <a:close/>
                <a:moveTo>
                  <a:pt x="2852778" y="2136966"/>
                </a:moveTo>
                <a:cubicBezTo>
                  <a:pt x="2852016" y="2136204"/>
                  <a:pt x="2851190" y="2135632"/>
                  <a:pt x="2850301" y="2135251"/>
                </a:cubicBezTo>
                <a:cubicBezTo>
                  <a:pt x="2849349" y="2134870"/>
                  <a:pt x="2848270" y="2134680"/>
                  <a:pt x="2847190" y="2134680"/>
                </a:cubicBezTo>
                <a:cubicBezTo>
                  <a:pt x="2845602" y="2134680"/>
                  <a:pt x="2844206" y="2135124"/>
                  <a:pt x="2842809" y="2136013"/>
                </a:cubicBezTo>
                <a:cubicBezTo>
                  <a:pt x="2841538" y="2136902"/>
                  <a:pt x="2840586" y="2138109"/>
                  <a:pt x="2840014" y="2139569"/>
                </a:cubicBezTo>
                <a:cubicBezTo>
                  <a:pt x="2839380" y="2141030"/>
                  <a:pt x="2839252" y="2142617"/>
                  <a:pt x="2839570" y="2144141"/>
                </a:cubicBezTo>
                <a:cubicBezTo>
                  <a:pt x="2839887" y="2145665"/>
                  <a:pt x="2840649" y="2147062"/>
                  <a:pt x="2841793" y="2148142"/>
                </a:cubicBezTo>
                <a:cubicBezTo>
                  <a:pt x="2842872" y="2149285"/>
                  <a:pt x="2844269" y="2149983"/>
                  <a:pt x="2845857" y="2150301"/>
                </a:cubicBezTo>
                <a:cubicBezTo>
                  <a:pt x="2847254" y="2150618"/>
                  <a:pt x="2848841" y="2150428"/>
                  <a:pt x="2850429" y="2149856"/>
                </a:cubicBezTo>
                <a:cubicBezTo>
                  <a:pt x="2851825" y="2149285"/>
                  <a:pt x="2853096" y="2148269"/>
                  <a:pt x="2853858" y="2146935"/>
                </a:cubicBezTo>
                <a:cubicBezTo>
                  <a:pt x="2854810" y="2145665"/>
                  <a:pt x="2855255" y="2144141"/>
                  <a:pt x="2855255" y="2142554"/>
                </a:cubicBezTo>
                <a:cubicBezTo>
                  <a:pt x="2855255" y="2141538"/>
                  <a:pt x="2854937" y="2140458"/>
                  <a:pt x="2854620" y="2139506"/>
                </a:cubicBezTo>
                <a:cubicBezTo>
                  <a:pt x="2854175" y="2138553"/>
                  <a:pt x="2853667" y="2137664"/>
                  <a:pt x="2852905" y="2136966"/>
                </a:cubicBezTo>
                <a:close/>
                <a:moveTo>
                  <a:pt x="2847126" y="1949069"/>
                </a:moveTo>
                <a:cubicBezTo>
                  <a:pt x="2845539" y="1949069"/>
                  <a:pt x="2844142" y="1949514"/>
                  <a:pt x="2842745" y="1950402"/>
                </a:cubicBezTo>
                <a:cubicBezTo>
                  <a:pt x="2841475" y="1951292"/>
                  <a:pt x="2840523" y="1952498"/>
                  <a:pt x="2839951" y="1953959"/>
                </a:cubicBezTo>
                <a:cubicBezTo>
                  <a:pt x="2839316" y="1955419"/>
                  <a:pt x="2839189" y="1957007"/>
                  <a:pt x="2839507" y="1958531"/>
                </a:cubicBezTo>
                <a:cubicBezTo>
                  <a:pt x="2839824" y="1960055"/>
                  <a:pt x="2840586" y="1961452"/>
                  <a:pt x="2841729" y="1962531"/>
                </a:cubicBezTo>
                <a:cubicBezTo>
                  <a:pt x="2842809" y="1963674"/>
                  <a:pt x="2844206" y="1964373"/>
                  <a:pt x="2845793" y="1964690"/>
                </a:cubicBezTo>
                <a:cubicBezTo>
                  <a:pt x="2847190" y="1965008"/>
                  <a:pt x="2848777" y="1964817"/>
                  <a:pt x="2850365" y="1964246"/>
                </a:cubicBezTo>
                <a:cubicBezTo>
                  <a:pt x="2851762" y="1963674"/>
                  <a:pt x="2853032" y="1962658"/>
                  <a:pt x="2853794" y="1961324"/>
                </a:cubicBezTo>
                <a:cubicBezTo>
                  <a:pt x="2854747" y="1960055"/>
                  <a:pt x="2855191" y="1958531"/>
                  <a:pt x="2855191" y="1956943"/>
                </a:cubicBezTo>
                <a:cubicBezTo>
                  <a:pt x="2855191" y="1954848"/>
                  <a:pt x="2854238" y="1952879"/>
                  <a:pt x="2852842" y="1951355"/>
                </a:cubicBezTo>
                <a:cubicBezTo>
                  <a:pt x="2851445" y="1949895"/>
                  <a:pt x="2849412" y="1949069"/>
                  <a:pt x="2847190" y="1949069"/>
                </a:cubicBezTo>
                <a:close/>
                <a:moveTo>
                  <a:pt x="2793660" y="1299528"/>
                </a:moveTo>
                <a:cubicBezTo>
                  <a:pt x="2792072" y="1299528"/>
                  <a:pt x="2790548" y="1299972"/>
                  <a:pt x="2789278" y="1300861"/>
                </a:cubicBezTo>
                <a:cubicBezTo>
                  <a:pt x="2788008" y="1301750"/>
                  <a:pt x="2786929" y="1302957"/>
                  <a:pt x="2786294" y="1304417"/>
                </a:cubicBezTo>
                <a:cubicBezTo>
                  <a:pt x="2785849" y="1305878"/>
                  <a:pt x="2785659" y="1307465"/>
                  <a:pt x="2785849" y="1308989"/>
                </a:cubicBezTo>
                <a:cubicBezTo>
                  <a:pt x="2786167" y="1310513"/>
                  <a:pt x="2786929" y="1311910"/>
                  <a:pt x="2788072" y="1313053"/>
                </a:cubicBezTo>
                <a:cubicBezTo>
                  <a:pt x="2789151" y="1314133"/>
                  <a:pt x="2790548" y="1314895"/>
                  <a:pt x="2792135" y="1315212"/>
                </a:cubicBezTo>
                <a:cubicBezTo>
                  <a:pt x="2793723" y="1315530"/>
                  <a:pt x="2795247" y="1315339"/>
                  <a:pt x="2796708" y="1314768"/>
                </a:cubicBezTo>
                <a:cubicBezTo>
                  <a:pt x="2798105" y="1314196"/>
                  <a:pt x="2799374" y="1313180"/>
                  <a:pt x="2800327" y="1311847"/>
                </a:cubicBezTo>
                <a:cubicBezTo>
                  <a:pt x="2801089" y="1310577"/>
                  <a:pt x="2801597" y="1309053"/>
                  <a:pt x="2801597" y="1307465"/>
                </a:cubicBezTo>
                <a:cubicBezTo>
                  <a:pt x="2801597" y="1305370"/>
                  <a:pt x="2800835" y="1303401"/>
                  <a:pt x="2799248" y="1301877"/>
                </a:cubicBezTo>
                <a:cubicBezTo>
                  <a:pt x="2797850" y="1300417"/>
                  <a:pt x="2795819" y="1299528"/>
                  <a:pt x="2793786" y="1299528"/>
                </a:cubicBezTo>
                <a:close/>
                <a:moveTo>
                  <a:pt x="2847126" y="835597"/>
                </a:moveTo>
                <a:cubicBezTo>
                  <a:pt x="2845539" y="835597"/>
                  <a:pt x="2844142" y="836041"/>
                  <a:pt x="2842745" y="836930"/>
                </a:cubicBezTo>
                <a:cubicBezTo>
                  <a:pt x="2841475" y="837819"/>
                  <a:pt x="2840523" y="839026"/>
                  <a:pt x="2839951" y="840486"/>
                </a:cubicBezTo>
                <a:cubicBezTo>
                  <a:pt x="2839316" y="841947"/>
                  <a:pt x="2839189" y="843534"/>
                  <a:pt x="2839507" y="845058"/>
                </a:cubicBezTo>
                <a:cubicBezTo>
                  <a:pt x="2839824" y="846582"/>
                  <a:pt x="2840586" y="847979"/>
                  <a:pt x="2841729" y="849122"/>
                </a:cubicBezTo>
                <a:cubicBezTo>
                  <a:pt x="2842809" y="850202"/>
                  <a:pt x="2844206" y="850964"/>
                  <a:pt x="2845793" y="851281"/>
                </a:cubicBezTo>
                <a:cubicBezTo>
                  <a:pt x="2847190" y="851599"/>
                  <a:pt x="2848777" y="851408"/>
                  <a:pt x="2850365" y="850837"/>
                </a:cubicBezTo>
                <a:cubicBezTo>
                  <a:pt x="2851762" y="850265"/>
                  <a:pt x="2853032" y="849249"/>
                  <a:pt x="2853794" y="847916"/>
                </a:cubicBezTo>
                <a:cubicBezTo>
                  <a:pt x="2854747" y="846645"/>
                  <a:pt x="2855191" y="845122"/>
                  <a:pt x="2855191" y="843534"/>
                </a:cubicBezTo>
                <a:cubicBezTo>
                  <a:pt x="2855191" y="841439"/>
                  <a:pt x="2854238" y="839470"/>
                  <a:pt x="2852842" y="837946"/>
                </a:cubicBezTo>
                <a:cubicBezTo>
                  <a:pt x="2851445" y="836486"/>
                  <a:pt x="2849412" y="835597"/>
                  <a:pt x="2847190" y="835597"/>
                </a:cubicBezTo>
                <a:close/>
                <a:moveTo>
                  <a:pt x="2852778" y="1209040"/>
                </a:moveTo>
                <a:cubicBezTo>
                  <a:pt x="2852016" y="1208278"/>
                  <a:pt x="2851190" y="1207707"/>
                  <a:pt x="2850301" y="1207326"/>
                </a:cubicBezTo>
                <a:cubicBezTo>
                  <a:pt x="2849349" y="1206945"/>
                  <a:pt x="2848270" y="1206691"/>
                  <a:pt x="2847190" y="1206691"/>
                </a:cubicBezTo>
                <a:cubicBezTo>
                  <a:pt x="2845602" y="1206691"/>
                  <a:pt x="2844206" y="1207135"/>
                  <a:pt x="2842809" y="1208024"/>
                </a:cubicBezTo>
                <a:cubicBezTo>
                  <a:pt x="2841538" y="1208913"/>
                  <a:pt x="2840586" y="1210120"/>
                  <a:pt x="2840014" y="1211580"/>
                </a:cubicBezTo>
                <a:cubicBezTo>
                  <a:pt x="2839380" y="1213041"/>
                  <a:pt x="2839252" y="1214628"/>
                  <a:pt x="2839570" y="1216152"/>
                </a:cubicBezTo>
                <a:cubicBezTo>
                  <a:pt x="2839887" y="1217676"/>
                  <a:pt x="2840649" y="1219073"/>
                  <a:pt x="2841793" y="1220216"/>
                </a:cubicBezTo>
                <a:cubicBezTo>
                  <a:pt x="2842872" y="1221296"/>
                  <a:pt x="2844269" y="1222058"/>
                  <a:pt x="2845857" y="1222375"/>
                </a:cubicBezTo>
                <a:cubicBezTo>
                  <a:pt x="2847254" y="1222693"/>
                  <a:pt x="2848841" y="1222502"/>
                  <a:pt x="2850429" y="1221931"/>
                </a:cubicBezTo>
                <a:cubicBezTo>
                  <a:pt x="2851825" y="1221359"/>
                  <a:pt x="2853096" y="1220343"/>
                  <a:pt x="2853858" y="1219010"/>
                </a:cubicBezTo>
                <a:cubicBezTo>
                  <a:pt x="2854810" y="1217740"/>
                  <a:pt x="2855255" y="1216216"/>
                  <a:pt x="2855255" y="1214628"/>
                </a:cubicBezTo>
                <a:cubicBezTo>
                  <a:pt x="2855255" y="1213549"/>
                  <a:pt x="2854937" y="1212533"/>
                  <a:pt x="2854620" y="1211580"/>
                </a:cubicBezTo>
                <a:cubicBezTo>
                  <a:pt x="2854175" y="1210628"/>
                  <a:pt x="2853667" y="1209739"/>
                  <a:pt x="2852905" y="1209040"/>
                </a:cubicBezTo>
                <a:close/>
                <a:moveTo>
                  <a:pt x="2852778" y="1023430"/>
                </a:moveTo>
                <a:cubicBezTo>
                  <a:pt x="2852016" y="1022731"/>
                  <a:pt x="2851190" y="1022159"/>
                  <a:pt x="2850301" y="1021715"/>
                </a:cubicBezTo>
                <a:cubicBezTo>
                  <a:pt x="2849349" y="1021334"/>
                  <a:pt x="2848270" y="1021144"/>
                  <a:pt x="2847190" y="1021144"/>
                </a:cubicBezTo>
                <a:cubicBezTo>
                  <a:pt x="2845602" y="1021144"/>
                  <a:pt x="2844206" y="1021588"/>
                  <a:pt x="2842809" y="1022477"/>
                </a:cubicBezTo>
                <a:cubicBezTo>
                  <a:pt x="2841538" y="1023366"/>
                  <a:pt x="2840586" y="1024573"/>
                  <a:pt x="2840014" y="1026033"/>
                </a:cubicBezTo>
                <a:cubicBezTo>
                  <a:pt x="2839380" y="1027494"/>
                  <a:pt x="2839252" y="1029081"/>
                  <a:pt x="2839570" y="1030605"/>
                </a:cubicBezTo>
                <a:cubicBezTo>
                  <a:pt x="2839887" y="1032129"/>
                  <a:pt x="2840649" y="1033526"/>
                  <a:pt x="2841793" y="1034606"/>
                </a:cubicBezTo>
                <a:cubicBezTo>
                  <a:pt x="2842872" y="1035749"/>
                  <a:pt x="2844269" y="1036447"/>
                  <a:pt x="2845857" y="1036765"/>
                </a:cubicBezTo>
                <a:cubicBezTo>
                  <a:pt x="2847254" y="1037082"/>
                  <a:pt x="2848841" y="1036892"/>
                  <a:pt x="2850429" y="1036320"/>
                </a:cubicBezTo>
                <a:cubicBezTo>
                  <a:pt x="2851825" y="1035749"/>
                  <a:pt x="2853096" y="1034733"/>
                  <a:pt x="2853858" y="1033399"/>
                </a:cubicBezTo>
                <a:cubicBezTo>
                  <a:pt x="2854810" y="1032129"/>
                  <a:pt x="2855255" y="1030605"/>
                  <a:pt x="2855255" y="1029017"/>
                </a:cubicBezTo>
                <a:cubicBezTo>
                  <a:pt x="2855255" y="1028002"/>
                  <a:pt x="2854937" y="1026986"/>
                  <a:pt x="2854620" y="1026033"/>
                </a:cubicBezTo>
                <a:cubicBezTo>
                  <a:pt x="2854175" y="1025081"/>
                  <a:pt x="2853667" y="1024192"/>
                  <a:pt x="2852905" y="1023493"/>
                </a:cubicBezTo>
                <a:close/>
                <a:moveTo>
                  <a:pt x="2852778" y="1765745"/>
                </a:moveTo>
                <a:cubicBezTo>
                  <a:pt x="2852016" y="1764983"/>
                  <a:pt x="2851190" y="1764411"/>
                  <a:pt x="2850301" y="1764030"/>
                </a:cubicBezTo>
                <a:cubicBezTo>
                  <a:pt x="2849349" y="1763649"/>
                  <a:pt x="2848270" y="1763395"/>
                  <a:pt x="2847190" y="1763395"/>
                </a:cubicBezTo>
                <a:cubicBezTo>
                  <a:pt x="2845602" y="1763395"/>
                  <a:pt x="2844206" y="1763840"/>
                  <a:pt x="2842809" y="1764729"/>
                </a:cubicBezTo>
                <a:cubicBezTo>
                  <a:pt x="2841538" y="1765618"/>
                  <a:pt x="2840586" y="1766824"/>
                  <a:pt x="2840014" y="1768285"/>
                </a:cubicBezTo>
                <a:cubicBezTo>
                  <a:pt x="2839380" y="1769745"/>
                  <a:pt x="2839252" y="1771333"/>
                  <a:pt x="2839570" y="1772857"/>
                </a:cubicBezTo>
                <a:cubicBezTo>
                  <a:pt x="2839887" y="1774381"/>
                  <a:pt x="2840649" y="1775777"/>
                  <a:pt x="2841793" y="1776921"/>
                </a:cubicBezTo>
                <a:cubicBezTo>
                  <a:pt x="2842872" y="1778000"/>
                  <a:pt x="2844269" y="1778762"/>
                  <a:pt x="2845857" y="1779080"/>
                </a:cubicBezTo>
                <a:cubicBezTo>
                  <a:pt x="2847254" y="1779397"/>
                  <a:pt x="2848841" y="1779207"/>
                  <a:pt x="2850429" y="1778635"/>
                </a:cubicBezTo>
                <a:cubicBezTo>
                  <a:pt x="2851825" y="1778064"/>
                  <a:pt x="2853096" y="1777048"/>
                  <a:pt x="2853858" y="1775714"/>
                </a:cubicBezTo>
                <a:cubicBezTo>
                  <a:pt x="2854810" y="1774381"/>
                  <a:pt x="2855255" y="1772920"/>
                  <a:pt x="2855255" y="1771333"/>
                </a:cubicBezTo>
                <a:cubicBezTo>
                  <a:pt x="2855255" y="1770317"/>
                  <a:pt x="2854937" y="1769301"/>
                  <a:pt x="2854620" y="1768348"/>
                </a:cubicBezTo>
                <a:cubicBezTo>
                  <a:pt x="2854175" y="1767396"/>
                  <a:pt x="2853667" y="1766507"/>
                  <a:pt x="2852905" y="1765808"/>
                </a:cubicBezTo>
                <a:close/>
                <a:moveTo>
                  <a:pt x="2799184" y="930656"/>
                </a:moveTo>
                <a:cubicBezTo>
                  <a:pt x="2798549" y="929958"/>
                  <a:pt x="2797597" y="929386"/>
                  <a:pt x="2796708" y="928942"/>
                </a:cubicBezTo>
                <a:cubicBezTo>
                  <a:pt x="2795755" y="928561"/>
                  <a:pt x="2794675" y="928370"/>
                  <a:pt x="2793723" y="928370"/>
                </a:cubicBezTo>
                <a:cubicBezTo>
                  <a:pt x="2792135" y="928370"/>
                  <a:pt x="2790611" y="928815"/>
                  <a:pt x="2789342" y="929704"/>
                </a:cubicBezTo>
                <a:cubicBezTo>
                  <a:pt x="2788072" y="930592"/>
                  <a:pt x="2786992" y="931799"/>
                  <a:pt x="2786357" y="933259"/>
                </a:cubicBezTo>
                <a:cubicBezTo>
                  <a:pt x="2785912" y="934656"/>
                  <a:pt x="2785722" y="936308"/>
                  <a:pt x="2785912" y="937831"/>
                </a:cubicBezTo>
                <a:cubicBezTo>
                  <a:pt x="2786230" y="939356"/>
                  <a:pt x="2786992" y="940753"/>
                  <a:pt x="2788135" y="941832"/>
                </a:cubicBezTo>
                <a:cubicBezTo>
                  <a:pt x="2789214" y="942975"/>
                  <a:pt x="2790611" y="943674"/>
                  <a:pt x="2792199" y="943991"/>
                </a:cubicBezTo>
                <a:cubicBezTo>
                  <a:pt x="2793786" y="944309"/>
                  <a:pt x="2795310" y="944118"/>
                  <a:pt x="2796771" y="943547"/>
                </a:cubicBezTo>
                <a:cubicBezTo>
                  <a:pt x="2798168" y="942912"/>
                  <a:pt x="2799438" y="941959"/>
                  <a:pt x="2800390" y="940626"/>
                </a:cubicBezTo>
                <a:cubicBezTo>
                  <a:pt x="2801152" y="939356"/>
                  <a:pt x="2801660" y="937831"/>
                  <a:pt x="2801660" y="936244"/>
                </a:cubicBezTo>
                <a:cubicBezTo>
                  <a:pt x="2801660" y="935228"/>
                  <a:pt x="2801534" y="934212"/>
                  <a:pt x="2801025" y="933259"/>
                </a:cubicBezTo>
                <a:cubicBezTo>
                  <a:pt x="2800708" y="932307"/>
                  <a:pt x="2800073" y="931418"/>
                  <a:pt x="2799311" y="930720"/>
                </a:cubicBezTo>
                <a:close/>
                <a:moveTo>
                  <a:pt x="2793723" y="1113917"/>
                </a:moveTo>
                <a:cubicBezTo>
                  <a:pt x="2792135" y="1113917"/>
                  <a:pt x="2790611" y="1114362"/>
                  <a:pt x="2789342" y="1115251"/>
                </a:cubicBezTo>
                <a:cubicBezTo>
                  <a:pt x="2788072" y="1116140"/>
                  <a:pt x="2786992" y="1117346"/>
                  <a:pt x="2786357" y="1118807"/>
                </a:cubicBezTo>
                <a:cubicBezTo>
                  <a:pt x="2785912" y="1120267"/>
                  <a:pt x="2785722" y="1121855"/>
                  <a:pt x="2785912" y="1123379"/>
                </a:cubicBezTo>
                <a:cubicBezTo>
                  <a:pt x="2786230" y="1124903"/>
                  <a:pt x="2786992" y="1126300"/>
                  <a:pt x="2788135" y="1127379"/>
                </a:cubicBezTo>
                <a:cubicBezTo>
                  <a:pt x="2789214" y="1128522"/>
                  <a:pt x="2790611" y="1129221"/>
                  <a:pt x="2792199" y="1129538"/>
                </a:cubicBezTo>
                <a:cubicBezTo>
                  <a:pt x="2793786" y="1129856"/>
                  <a:pt x="2795310" y="1129665"/>
                  <a:pt x="2796771" y="1129094"/>
                </a:cubicBezTo>
                <a:cubicBezTo>
                  <a:pt x="2798168" y="1128522"/>
                  <a:pt x="2799438" y="1127506"/>
                  <a:pt x="2800390" y="1126173"/>
                </a:cubicBezTo>
                <a:cubicBezTo>
                  <a:pt x="2801152" y="1124903"/>
                  <a:pt x="2801660" y="1123379"/>
                  <a:pt x="2801660" y="1121791"/>
                </a:cubicBezTo>
                <a:cubicBezTo>
                  <a:pt x="2801660" y="1119696"/>
                  <a:pt x="2800898" y="1117664"/>
                  <a:pt x="2799311" y="1116203"/>
                </a:cubicBezTo>
                <a:cubicBezTo>
                  <a:pt x="2797914" y="1114743"/>
                  <a:pt x="2795882" y="1113917"/>
                  <a:pt x="2793850" y="1113917"/>
                </a:cubicBezTo>
                <a:close/>
                <a:moveTo>
                  <a:pt x="2793723" y="742759"/>
                </a:moveTo>
                <a:cubicBezTo>
                  <a:pt x="2792135" y="742759"/>
                  <a:pt x="2790611" y="743204"/>
                  <a:pt x="2789342" y="744093"/>
                </a:cubicBezTo>
                <a:cubicBezTo>
                  <a:pt x="2788072" y="744982"/>
                  <a:pt x="2786992" y="746189"/>
                  <a:pt x="2786357" y="747649"/>
                </a:cubicBezTo>
                <a:cubicBezTo>
                  <a:pt x="2785912" y="749109"/>
                  <a:pt x="2785722" y="750697"/>
                  <a:pt x="2785912" y="752221"/>
                </a:cubicBezTo>
                <a:cubicBezTo>
                  <a:pt x="2786230" y="753745"/>
                  <a:pt x="2786992" y="755142"/>
                  <a:pt x="2788135" y="756222"/>
                </a:cubicBezTo>
                <a:cubicBezTo>
                  <a:pt x="2789214" y="757301"/>
                  <a:pt x="2790611" y="758063"/>
                  <a:pt x="2792199" y="758381"/>
                </a:cubicBezTo>
                <a:cubicBezTo>
                  <a:pt x="2793786" y="758698"/>
                  <a:pt x="2795310" y="758508"/>
                  <a:pt x="2796771" y="757936"/>
                </a:cubicBezTo>
                <a:cubicBezTo>
                  <a:pt x="2798168" y="757365"/>
                  <a:pt x="2799438" y="756349"/>
                  <a:pt x="2800390" y="755015"/>
                </a:cubicBezTo>
                <a:cubicBezTo>
                  <a:pt x="2801152" y="753745"/>
                  <a:pt x="2801660" y="752221"/>
                  <a:pt x="2801660" y="750634"/>
                </a:cubicBezTo>
                <a:cubicBezTo>
                  <a:pt x="2801660" y="748538"/>
                  <a:pt x="2800898" y="746506"/>
                  <a:pt x="2799311" y="745045"/>
                </a:cubicBezTo>
                <a:cubicBezTo>
                  <a:pt x="2797914" y="743585"/>
                  <a:pt x="2795882" y="742759"/>
                  <a:pt x="2793850" y="742759"/>
                </a:cubicBezTo>
                <a:close/>
                <a:moveTo>
                  <a:pt x="2799184" y="188341"/>
                </a:moveTo>
                <a:cubicBezTo>
                  <a:pt x="2798549" y="187579"/>
                  <a:pt x="2797597" y="187008"/>
                  <a:pt x="2796708" y="186626"/>
                </a:cubicBezTo>
                <a:cubicBezTo>
                  <a:pt x="2795755" y="186246"/>
                  <a:pt x="2794675" y="186055"/>
                  <a:pt x="2793723" y="186055"/>
                </a:cubicBezTo>
                <a:cubicBezTo>
                  <a:pt x="2792135" y="186055"/>
                  <a:pt x="2790611" y="186500"/>
                  <a:pt x="2789342" y="187389"/>
                </a:cubicBezTo>
                <a:cubicBezTo>
                  <a:pt x="2788072" y="188278"/>
                  <a:pt x="2786992" y="189484"/>
                  <a:pt x="2786357" y="190944"/>
                </a:cubicBezTo>
                <a:cubicBezTo>
                  <a:pt x="2785912" y="192405"/>
                  <a:pt x="2785722" y="193992"/>
                  <a:pt x="2785912" y="195517"/>
                </a:cubicBezTo>
                <a:cubicBezTo>
                  <a:pt x="2786230" y="197041"/>
                  <a:pt x="2786992" y="198438"/>
                  <a:pt x="2788135" y="199517"/>
                </a:cubicBezTo>
                <a:cubicBezTo>
                  <a:pt x="2789214" y="200597"/>
                  <a:pt x="2790611" y="201358"/>
                  <a:pt x="2792199" y="201676"/>
                </a:cubicBezTo>
                <a:cubicBezTo>
                  <a:pt x="2793786" y="201994"/>
                  <a:pt x="2795310" y="201803"/>
                  <a:pt x="2796771" y="201232"/>
                </a:cubicBezTo>
                <a:cubicBezTo>
                  <a:pt x="2798168" y="200660"/>
                  <a:pt x="2799438" y="199644"/>
                  <a:pt x="2800390" y="198310"/>
                </a:cubicBezTo>
                <a:cubicBezTo>
                  <a:pt x="2801152" y="196977"/>
                  <a:pt x="2801660" y="195517"/>
                  <a:pt x="2801660" y="193929"/>
                </a:cubicBezTo>
                <a:cubicBezTo>
                  <a:pt x="2801660" y="192913"/>
                  <a:pt x="2801534" y="191833"/>
                  <a:pt x="2801025" y="190881"/>
                </a:cubicBezTo>
                <a:cubicBezTo>
                  <a:pt x="2800708" y="189929"/>
                  <a:pt x="2800073" y="189040"/>
                  <a:pt x="2799311" y="188341"/>
                </a:cubicBezTo>
                <a:close/>
                <a:moveTo>
                  <a:pt x="2793723" y="557213"/>
                </a:moveTo>
                <a:cubicBezTo>
                  <a:pt x="2792135" y="557213"/>
                  <a:pt x="2790611" y="557657"/>
                  <a:pt x="2789342" y="558546"/>
                </a:cubicBezTo>
                <a:cubicBezTo>
                  <a:pt x="2788072" y="559435"/>
                  <a:pt x="2786992" y="560642"/>
                  <a:pt x="2786357" y="562102"/>
                </a:cubicBezTo>
                <a:cubicBezTo>
                  <a:pt x="2785912" y="563499"/>
                  <a:pt x="2785722" y="565150"/>
                  <a:pt x="2785912" y="566674"/>
                </a:cubicBezTo>
                <a:cubicBezTo>
                  <a:pt x="2786230" y="568198"/>
                  <a:pt x="2786992" y="569595"/>
                  <a:pt x="2788135" y="570738"/>
                </a:cubicBezTo>
                <a:cubicBezTo>
                  <a:pt x="2789214" y="571818"/>
                  <a:pt x="2790611" y="572580"/>
                  <a:pt x="2792199" y="572897"/>
                </a:cubicBezTo>
                <a:cubicBezTo>
                  <a:pt x="2793786" y="573215"/>
                  <a:pt x="2795310" y="573024"/>
                  <a:pt x="2796771" y="572453"/>
                </a:cubicBezTo>
                <a:cubicBezTo>
                  <a:pt x="2798168" y="571881"/>
                  <a:pt x="2799438" y="570865"/>
                  <a:pt x="2800390" y="569532"/>
                </a:cubicBezTo>
                <a:cubicBezTo>
                  <a:pt x="2801152" y="568262"/>
                  <a:pt x="2801660" y="566738"/>
                  <a:pt x="2801660" y="565150"/>
                </a:cubicBezTo>
                <a:cubicBezTo>
                  <a:pt x="2801660" y="563055"/>
                  <a:pt x="2800898" y="561023"/>
                  <a:pt x="2799311" y="559562"/>
                </a:cubicBezTo>
                <a:cubicBezTo>
                  <a:pt x="2797914" y="558102"/>
                  <a:pt x="2795882" y="557276"/>
                  <a:pt x="2793850" y="557276"/>
                </a:cubicBezTo>
                <a:close/>
                <a:moveTo>
                  <a:pt x="2793723" y="444"/>
                </a:moveTo>
                <a:cubicBezTo>
                  <a:pt x="2792135" y="444"/>
                  <a:pt x="2790611" y="889"/>
                  <a:pt x="2789342" y="1778"/>
                </a:cubicBezTo>
                <a:cubicBezTo>
                  <a:pt x="2788072" y="2667"/>
                  <a:pt x="2786992" y="3873"/>
                  <a:pt x="2786357" y="5334"/>
                </a:cubicBezTo>
                <a:cubicBezTo>
                  <a:pt x="2785912" y="6794"/>
                  <a:pt x="2785722" y="8382"/>
                  <a:pt x="2785912" y="9906"/>
                </a:cubicBezTo>
                <a:cubicBezTo>
                  <a:pt x="2786230" y="11430"/>
                  <a:pt x="2786992" y="12827"/>
                  <a:pt x="2788135" y="13970"/>
                </a:cubicBezTo>
                <a:cubicBezTo>
                  <a:pt x="2789214" y="15049"/>
                  <a:pt x="2790611" y="15811"/>
                  <a:pt x="2792199" y="16129"/>
                </a:cubicBezTo>
                <a:cubicBezTo>
                  <a:pt x="2793786" y="16446"/>
                  <a:pt x="2795310" y="16256"/>
                  <a:pt x="2796771" y="15685"/>
                </a:cubicBezTo>
                <a:cubicBezTo>
                  <a:pt x="2798168" y="15113"/>
                  <a:pt x="2799438" y="14097"/>
                  <a:pt x="2800390" y="12764"/>
                </a:cubicBezTo>
                <a:cubicBezTo>
                  <a:pt x="2801152" y="11494"/>
                  <a:pt x="2801660" y="9969"/>
                  <a:pt x="2801660" y="8382"/>
                </a:cubicBezTo>
                <a:cubicBezTo>
                  <a:pt x="2801660" y="6286"/>
                  <a:pt x="2800898" y="4318"/>
                  <a:pt x="2799311" y="2794"/>
                </a:cubicBezTo>
                <a:cubicBezTo>
                  <a:pt x="2797914" y="1334"/>
                  <a:pt x="2795882" y="508"/>
                  <a:pt x="2793850" y="508"/>
                </a:cubicBezTo>
                <a:close/>
                <a:moveTo>
                  <a:pt x="2799184" y="373888"/>
                </a:moveTo>
                <a:cubicBezTo>
                  <a:pt x="2798549" y="373190"/>
                  <a:pt x="2797597" y="372618"/>
                  <a:pt x="2796708" y="372174"/>
                </a:cubicBezTo>
                <a:cubicBezTo>
                  <a:pt x="2795755" y="371793"/>
                  <a:pt x="2794675" y="371602"/>
                  <a:pt x="2793723" y="371602"/>
                </a:cubicBezTo>
                <a:cubicBezTo>
                  <a:pt x="2792135" y="371602"/>
                  <a:pt x="2790611" y="372047"/>
                  <a:pt x="2789342" y="372936"/>
                </a:cubicBezTo>
                <a:cubicBezTo>
                  <a:pt x="2788072" y="373825"/>
                  <a:pt x="2786992" y="375031"/>
                  <a:pt x="2786357" y="376492"/>
                </a:cubicBezTo>
                <a:cubicBezTo>
                  <a:pt x="2785912" y="377952"/>
                  <a:pt x="2785722" y="379540"/>
                  <a:pt x="2785912" y="381064"/>
                </a:cubicBezTo>
                <a:cubicBezTo>
                  <a:pt x="2786230" y="382588"/>
                  <a:pt x="2786992" y="383985"/>
                  <a:pt x="2788135" y="385128"/>
                </a:cubicBezTo>
                <a:cubicBezTo>
                  <a:pt x="2789214" y="386207"/>
                  <a:pt x="2790611" y="386969"/>
                  <a:pt x="2792199" y="387286"/>
                </a:cubicBezTo>
                <a:cubicBezTo>
                  <a:pt x="2793786" y="387604"/>
                  <a:pt x="2795310" y="387414"/>
                  <a:pt x="2796771" y="386842"/>
                </a:cubicBezTo>
                <a:cubicBezTo>
                  <a:pt x="2798168" y="386271"/>
                  <a:pt x="2799438" y="385254"/>
                  <a:pt x="2800390" y="383921"/>
                </a:cubicBezTo>
                <a:cubicBezTo>
                  <a:pt x="2801152" y="382651"/>
                  <a:pt x="2801660" y="381127"/>
                  <a:pt x="2801660" y="379540"/>
                </a:cubicBezTo>
                <a:cubicBezTo>
                  <a:pt x="2801660" y="378524"/>
                  <a:pt x="2801534" y="377508"/>
                  <a:pt x="2801025" y="376555"/>
                </a:cubicBezTo>
                <a:cubicBezTo>
                  <a:pt x="2800708" y="375603"/>
                  <a:pt x="2800073" y="374714"/>
                  <a:pt x="2799311" y="374015"/>
                </a:cubicBezTo>
                <a:close/>
                <a:moveTo>
                  <a:pt x="2906435" y="188341"/>
                </a:moveTo>
                <a:cubicBezTo>
                  <a:pt x="2905673" y="187579"/>
                  <a:pt x="2904721" y="187008"/>
                  <a:pt x="2903769" y="186626"/>
                </a:cubicBezTo>
                <a:cubicBezTo>
                  <a:pt x="2902816" y="186246"/>
                  <a:pt x="2901863" y="186055"/>
                  <a:pt x="2900784" y="186055"/>
                </a:cubicBezTo>
                <a:cubicBezTo>
                  <a:pt x="2899197" y="186055"/>
                  <a:pt x="2897673" y="186500"/>
                  <a:pt x="2896402" y="187389"/>
                </a:cubicBezTo>
                <a:cubicBezTo>
                  <a:pt x="2895133" y="188278"/>
                  <a:pt x="2894053" y="189484"/>
                  <a:pt x="2893609" y="190944"/>
                </a:cubicBezTo>
                <a:cubicBezTo>
                  <a:pt x="2892973" y="192405"/>
                  <a:pt x="2892847" y="193992"/>
                  <a:pt x="2893164" y="195517"/>
                </a:cubicBezTo>
                <a:cubicBezTo>
                  <a:pt x="2893482" y="197041"/>
                  <a:pt x="2894244" y="198438"/>
                  <a:pt x="2895386" y="199517"/>
                </a:cubicBezTo>
                <a:cubicBezTo>
                  <a:pt x="2896466" y="200597"/>
                  <a:pt x="2897926" y="201358"/>
                  <a:pt x="2899323" y="201676"/>
                </a:cubicBezTo>
                <a:cubicBezTo>
                  <a:pt x="2900911" y="201994"/>
                  <a:pt x="2902435" y="201803"/>
                  <a:pt x="2903896" y="201232"/>
                </a:cubicBezTo>
                <a:cubicBezTo>
                  <a:pt x="2905483" y="200660"/>
                  <a:pt x="2906562" y="199644"/>
                  <a:pt x="2907515" y="198310"/>
                </a:cubicBezTo>
                <a:cubicBezTo>
                  <a:pt x="2908277" y="196977"/>
                  <a:pt x="2908785" y="195517"/>
                  <a:pt x="2908785" y="193929"/>
                </a:cubicBezTo>
                <a:cubicBezTo>
                  <a:pt x="2908785" y="192913"/>
                  <a:pt x="2908658" y="191833"/>
                  <a:pt x="2908340" y="190881"/>
                </a:cubicBezTo>
                <a:cubicBezTo>
                  <a:pt x="2907896" y="189929"/>
                  <a:pt x="2907261" y="189040"/>
                  <a:pt x="2906626" y="188341"/>
                </a:cubicBezTo>
                <a:close/>
                <a:moveTo>
                  <a:pt x="3222221" y="557213"/>
                </a:moveTo>
                <a:cubicBezTo>
                  <a:pt x="3220634" y="557213"/>
                  <a:pt x="3219110" y="557657"/>
                  <a:pt x="3217839" y="558546"/>
                </a:cubicBezTo>
                <a:cubicBezTo>
                  <a:pt x="3216570" y="559435"/>
                  <a:pt x="3215490" y="560642"/>
                  <a:pt x="3215046" y="562102"/>
                </a:cubicBezTo>
                <a:cubicBezTo>
                  <a:pt x="3214410" y="563563"/>
                  <a:pt x="3214284" y="565150"/>
                  <a:pt x="3214601" y="566674"/>
                </a:cubicBezTo>
                <a:cubicBezTo>
                  <a:pt x="3214919" y="568198"/>
                  <a:pt x="3215681" y="569595"/>
                  <a:pt x="3216823" y="570738"/>
                </a:cubicBezTo>
                <a:cubicBezTo>
                  <a:pt x="3217903" y="571818"/>
                  <a:pt x="3219363" y="572580"/>
                  <a:pt x="3220760" y="572897"/>
                </a:cubicBezTo>
                <a:cubicBezTo>
                  <a:pt x="3222348" y="573215"/>
                  <a:pt x="3223872" y="573024"/>
                  <a:pt x="3225333" y="572453"/>
                </a:cubicBezTo>
                <a:cubicBezTo>
                  <a:pt x="3226920" y="571881"/>
                  <a:pt x="3227999" y="570865"/>
                  <a:pt x="3228952" y="569532"/>
                </a:cubicBezTo>
                <a:cubicBezTo>
                  <a:pt x="3229714" y="568262"/>
                  <a:pt x="3230222" y="566738"/>
                  <a:pt x="3230222" y="565150"/>
                </a:cubicBezTo>
                <a:cubicBezTo>
                  <a:pt x="3230222" y="563055"/>
                  <a:pt x="3229460" y="561086"/>
                  <a:pt x="3227999" y="559562"/>
                </a:cubicBezTo>
                <a:cubicBezTo>
                  <a:pt x="3226412" y="558102"/>
                  <a:pt x="3224380" y="557276"/>
                  <a:pt x="3222348" y="557276"/>
                </a:cubicBezTo>
                <a:close/>
                <a:moveTo>
                  <a:pt x="3227873" y="2044129"/>
                </a:moveTo>
                <a:cubicBezTo>
                  <a:pt x="3227110" y="2043367"/>
                  <a:pt x="3226158" y="2042795"/>
                  <a:pt x="3225206" y="2042414"/>
                </a:cubicBezTo>
                <a:cubicBezTo>
                  <a:pt x="3224253" y="2042033"/>
                  <a:pt x="3223300" y="2041843"/>
                  <a:pt x="3222221" y="2041843"/>
                </a:cubicBezTo>
                <a:cubicBezTo>
                  <a:pt x="3220634" y="2041843"/>
                  <a:pt x="3219110" y="2042287"/>
                  <a:pt x="3217839" y="2043176"/>
                </a:cubicBezTo>
                <a:cubicBezTo>
                  <a:pt x="3216570" y="2044065"/>
                  <a:pt x="3215490" y="2045271"/>
                  <a:pt x="3215046" y="2046732"/>
                </a:cubicBezTo>
                <a:cubicBezTo>
                  <a:pt x="3214410" y="2048193"/>
                  <a:pt x="3214284" y="2049780"/>
                  <a:pt x="3214601" y="2051304"/>
                </a:cubicBezTo>
                <a:cubicBezTo>
                  <a:pt x="3214919" y="2052828"/>
                  <a:pt x="3215681" y="2054225"/>
                  <a:pt x="3216823" y="2055305"/>
                </a:cubicBezTo>
                <a:cubicBezTo>
                  <a:pt x="3217903" y="2056448"/>
                  <a:pt x="3219363" y="2057146"/>
                  <a:pt x="3220760" y="2057464"/>
                </a:cubicBezTo>
                <a:cubicBezTo>
                  <a:pt x="3222348" y="2057781"/>
                  <a:pt x="3223872" y="2057591"/>
                  <a:pt x="3225333" y="2057019"/>
                </a:cubicBezTo>
                <a:cubicBezTo>
                  <a:pt x="3226920" y="2056448"/>
                  <a:pt x="3227999" y="2055432"/>
                  <a:pt x="3228952" y="2054098"/>
                </a:cubicBezTo>
                <a:cubicBezTo>
                  <a:pt x="3229714" y="2052828"/>
                  <a:pt x="3230222" y="2051304"/>
                  <a:pt x="3230222" y="2049717"/>
                </a:cubicBezTo>
                <a:cubicBezTo>
                  <a:pt x="3230222" y="2048701"/>
                  <a:pt x="3230095" y="2047621"/>
                  <a:pt x="3229777" y="2046668"/>
                </a:cubicBezTo>
                <a:cubicBezTo>
                  <a:pt x="3229333" y="2045716"/>
                  <a:pt x="3228698" y="2044827"/>
                  <a:pt x="3228063" y="2044129"/>
                </a:cubicBezTo>
                <a:close/>
                <a:moveTo>
                  <a:pt x="3222221" y="1856232"/>
                </a:moveTo>
                <a:cubicBezTo>
                  <a:pt x="3220634" y="1856232"/>
                  <a:pt x="3219110" y="1856677"/>
                  <a:pt x="3217839" y="1857566"/>
                </a:cubicBezTo>
                <a:cubicBezTo>
                  <a:pt x="3216570" y="1858455"/>
                  <a:pt x="3215490" y="1859661"/>
                  <a:pt x="3215046" y="1861121"/>
                </a:cubicBezTo>
                <a:cubicBezTo>
                  <a:pt x="3214410" y="1862582"/>
                  <a:pt x="3214284" y="1864170"/>
                  <a:pt x="3214601" y="1865693"/>
                </a:cubicBezTo>
                <a:cubicBezTo>
                  <a:pt x="3214919" y="1867218"/>
                  <a:pt x="3215681" y="1868615"/>
                  <a:pt x="3216823" y="1869758"/>
                </a:cubicBezTo>
                <a:cubicBezTo>
                  <a:pt x="3217903" y="1870837"/>
                  <a:pt x="3219363" y="1871599"/>
                  <a:pt x="3220760" y="1871917"/>
                </a:cubicBezTo>
                <a:cubicBezTo>
                  <a:pt x="3222348" y="1872234"/>
                  <a:pt x="3223872" y="1872043"/>
                  <a:pt x="3225333" y="1871472"/>
                </a:cubicBezTo>
                <a:cubicBezTo>
                  <a:pt x="3226920" y="1870901"/>
                  <a:pt x="3227999" y="1869885"/>
                  <a:pt x="3228952" y="1868551"/>
                </a:cubicBezTo>
                <a:cubicBezTo>
                  <a:pt x="3229714" y="1867281"/>
                  <a:pt x="3230222" y="1865757"/>
                  <a:pt x="3230222" y="1864170"/>
                </a:cubicBezTo>
                <a:cubicBezTo>
                  <a:pt x="3230222" y="1862074"/>
                  <a:pt x="3229460" y="1860106"/>
                  <a:pt x="3227999" y="1858582"/>
                </a:cubicBezTo>
                <a:cubicBezTo>
                  <a:pt x="3226412" y="1857121"/>
                  <a:pt x="3224380" y="1856232"/>
                  <a:pt x="3222348" y="1856232"/>
                </a:cubicBezTo>
                <a:close/>
                <a:moveTo>
                  <a:pt x="3227873" y="1301814"/>
                </a:moveTo>
                <a:cubicBezTo>
                  <a:pt x="3227110" y="1301052"/>
                  <a:pt x="3226158" y="1300480"/>
                  <a:pt x="3225206" y="1300099"/>
                </a:cubicBezTo>
                <a:cubicBezTo>
                  <a:pt x="3224253" y="1299718"/>
                  <a:pt x="3223300" y="1299464"/>
                  <a:pt x="3222221" y="1299464"/>
                </a:cubicBezTo>
                <a:cubicBezTo>
                  <a:pt x="3220634" y="1299464"/>
                  <a:pt x="3219110" y="1299909"/>
                  <a:pt x="3217839" y="1300798"/>
                </a:cubicBezTo>
                <a:cubicBezTo>
                  <a:pt x="3216570" y="1301687"/>
                  <a:pt x="3215490" y="1302893"/>
                  <a:pt x="3215046" y="1304354"/>
                </a:cubicBezTo>
                <a:cubicBezTo>
                  <a:pt x="3214410" y="1305814"/>
                  <a:pt x="3214284" y="1307402"/>
                  <a:pt x="3214601" y="1308926"/>
                </a:cubicBezTo>
                <a:cubicBezTo>
                  <a:pt x="3214919" y="1310450"/>
                  <a:pt x="3215681" y="1311847"/>
                  <a:pt x="3216823" y="1312990"/>
                </a:cubicBezTo>
                <a:cubicBezTo>
                  <a:pt x="3217903" y="1314069"/>
                  <a:pt x="3219363" y="1314831"/>
                  <a:pt x="3220760" y="1315149"/>
                </a:cubicBezTo>
                <a:cubicBezTo>
                  <a:pt x="3222348" y="1315466"/>
                  <a:pt x="3223872" y="1315276"/>
                  <a:pt x="3225333" y="1314704"/>
                </a:cubicBezTo>
                <a:cubicBezTo>
                  <a:pt x="3226920" y="1314133"/>
                  <a:pt x="3227999" y="1313117"/>
                  <a:pt x="3228952" y="1311783"/>
                </a:cubicBezTo>
                <a:cubicBezTo>
                  <a:pt x="3229714" y="1310513"/>
                  <a:pt x="3230222" y="1308989"/>
                  <a:pt x="3230222" y="1307402"/>
                </a:cubicBezTo>
                <a:cubicBezTo>
                  <a:pt x="3230222" y="1306386"/>
                  <a:pt x="3230095" y="1305370"/>
                  <a:pt x="3229777" y="1304417"/>
                </a:cubicBezTo>
                <a:cubicBezTo>
                  <a:pt x="3229333" y="1303465"/>
                  <a:pt x="3228698" y="1302576"/>
                  <a:pt x="3228063" y="1301877"/>
                </a:cubicBezTo>
                <a:close/>
                <a:moveTo>
                  <a:pt x="3227873" y="1487361"/>
                </a:moveTo>
                <a:cubicBezTo>
                  <a:pt x="3227110" y="1486662"/>
                  <a:pt x="3226158" y="1486027"/>
                  <a:pt x="3225206" y="1485646"/>
                </a:cubicBezTo>
                <a:cubicBezTo>
                  <a:pt x="3224253" y="1485265"/>
                  <a:pt x="3223300" y="1485075"/>
                  <a:pt x="3222221" y="1485075"/>
                </a:cubicBezTo>
                <a:cubicBezTo>
                  <a:pt x="3220634" y="1485075"/>
                  <a:pt x="3219110" y="1485519"/>
                  <a:pt x="3217839" y="1486408"/>
                </a:cubicBezTo>
                <a:cubicBezTo>
                  <a:pt x="3216570" y="1487297"/>
                  <a:pt x="3215490" y="1488504"/>
                  <a:pt x="3215046" y="1489964"/>
                </a:cubicBezTo>
                <a:cubicBezTo>
                  <a:pt x="3214410" y="1491425"/>
                  <a:pt x="3214284" y="1493012"/>
                  <a:pt x="3214601" y="1494536"/>
                </a:cubicBezTo>
                <a:cubicBezTo>
                  <a:pt x="3214919" y="1496060"/>
                  <a:pt x="3215681" y="1497457"/>
                  <a:pt x="3216823" y="1498537"/>
                </a:cubicBezTo>
                <a:cubicBezTo>
                  <a:pt x="3217903" y="1499680"/>
                  <a:pt x="3219363" y="1500378"/>
                  <a:pt x="3220760" y="1500696"/>
                </a:cubicBezTo>
                <a:cubicBezTo>
                  <a:pt x="3222348" y="1501013"/>
                  <a:pt x="3223872" y="1500823"/>
                  <a:pt x="3225333" y="1500251"/>
                </a:cubicBezTo>
                <a:cubicBezTo>
                  <a:pt x="3226920" y="1499680"/>
                  <a:pt x="3227999" y="1498664"/>
                  <a:pt x="3228952" y="1497330"/>
                </a:cubicBezTo>
                <a:cubicBezTo>
                  <a:pt x="3229714" y="1496060"/>
                  <a:pt x="3230222" y="1494536"/>
                  <a:pt x="3230222" y="1492949"/>
                </a:cubicBezTo>
                <a:cubicBezTo>
                  <a:pt x="3230222" y="1491933"/>
                  <a:pt x="3230095" y="1490853"/>
                  <a:pt x="3229777" y="1489901"/>
                </a:cubicBezTo>
                <a:cubicBezTo>
                  <a:pt x="3229333" y="1488948"/>
                  <a:pt x="3228698" y="1488059"/>
                  <a:pt x="3228063" y="1487361"/>
                </a:cubicBezTo>
                <a:close/>
                <a:moveTo>
                  <a:pt x="3227873" y="745045"/>
                </a:moveTo>
                <a:cubicBezTo>
                  <a:pt x="3227110" y="744284"/>
                  <a:pt x="3226158" y="743712"/>
                  <a:pt x="3225206" y="743331"/>
                </a:cubicBezTo>
                <a:cubicBezTo>
                  <a:pt x="3224253" y="742950"/>
                  <a:pt x="3223300" y="742759"/>
                  <a:pt x="3222221" y="742759"/>
                </a:cubicBezTo>
                <a:cubicBezTo>
                  <a:pt x="3220634" y="742759"/>
                  <a:pt x="3219110" y="743204"/>
                  <a:pt x="3217839" y="744093"/>
                </a:cubicBezTo>
                <a:cubicBezTo>
                  <a:pt x="3216570" y="744982"/>
                  <a:pt x="3215490" y="746189"/>
                  <a:pt x="3215046" y="747649"/>
                </a:cubicBezTo>
                <a:cubicBezTo>
                  <a:pt x="3214410" y="749109"/>
                  <a:pt x="3214284" y="750697"/>
                  <a:pt x="3214601" y="752221"/>
                </a:cubicBezTo>
                <a:cubicBezTo>
                  <a:pt x="3214919" y="753745"/>
                  <a:pt x="3215681" y="755142"/>
                  <a:pt x="3216823" y="756285"/>
                </a:cubicBezTo>
                <a:cubicBezTo>
                  <a:pt x="3217903" y="757365"/>
                  <a:pt x="3219363" y="758127"/>
                  <a:pt x="3220760" y="758444"/>
                </a:cubicBezTo>
                <a:cubicBezTo>
                  <a:pt x="3222348" y="758762"/>
                  <a:pt x="3223872" y="758571"/>
                  <a:pt x="3225333" y="758000"/>
                </a:cubicBezTo>
                <a:cubicBezTo>
                  <a:pt x="3226920" y="757428"/>
                  <a:pt x="3227999" y="756412"/>
                  <a:pt x="3228952" y="755079"/>
                </a:cubicBezTo>
                <a:cubicBezTo>
                  <a:pt x="3229714" y="753809"/>
                  <a:pt x="3230222" y="752284"/>
                  <a:pt x="3230222" y="750697"/>
                </a:cubicBezTo>
                <a:cubicBezTo>
                  <a:pt x="3230222" y="749617"/>
                  <a:pt x="3230095" y="748602"/>
                  <a:pt x="3229777" y="747649"/>
                </a:cubicBezTo>
                <a:cubicBezTo>
                  <a:pt x="3229333" y="746697"/>
                  <a:pt x="3228698" y="745808"/>
                  <a:pt x="3228063" y="745109"/>
                </a:cubicBezTo>
                <a:close/>
                <a:moveTo>
                  <a:pt x="3222221" y="1113917"/>
                </a:moveTo>
                <a:cubicBezTo>
                  <a:pt x="3220634" y="1113917"/>
                  <a:pt x="3219110" y="1114362"/>
                  <a:pt x="3217839" y="1115251"/>
                </a:cubicBezTo>
                <a:cubicBezTo>
                  <a:pt x="3216570" y="1116140"/>
                  <a:pt x="3215490" y="1117346"/>
                  <a:pt x="3215046" y="1118807"/>
                </a:cubicBezTo>
                <a:cubicBezTo>
                  <a:pt x="3214410" y="1120267"/>
                  <a:pt x="3214284" y="1121855"/>
                  <a:pt x="3214601" y="1123379"/>
                </a:cubicBezTo>
                <a:cubicBezTo>
                  <a:pt x="3214919" y="1124903"/>
                  <a:pt x="3215681" y="1126300"/>
                  <a:pt x="3216823" y="1127379"/>
                </a:cubicBezTo>
                <a:cubicBezTo>
                  <a:pt x="3217903" y="1128522"/>
                  <a:pt x="3219363" y="1129221"/>
                  <a:pt x="3220760" y="1129538"/>
                </a:cubicBezTo>
                <a:cubicBezTo>
                  <a:pt x="3222348" y="1129856"/>
                  <a:pt x="3223872" y="1129665"/>
                  <a:pt x="3225333" y="1129094"/>
                </a:cubicBezTo>
                <a:cubicBezTo>
                  <a:pt x="3226920" y="1128522"/>
                  <a:pt x="3227999" y="1127506"/>
                  <a:pt x="3228952" y="1126173"/>
                </a:cubicBezTo>
                <a:cubicBezTo>
                  <a:pt x="3229714" y="1124903"/>
                  <a:pt x="3230222" y="1123379"/>
                  <a:pt x="3230222" y="1121791"/>
                </a:cubicBezTo>
                <a:cubicBezTo>
                  <a:pt x="3230222" y="1119696"/>
                  <a:pt x="3229460" y="1117664"/>
                  <a:pt x="3227999" y="1116203"/>
                </a:cubicBezTo>
                <a:cubicBezTo>
                  <a:pt x="3226412" y="1114743"/>
                  <a:pt x="3224380" y="1113917"/>
                  <a:pt x="3222348" y="1113917"/>
                </a:cubicBezTo>
                <a:close/>
                <a:moveTo>
                  <a:pt x="3227873" y="930656"/>
                </a:moveTo>
                <a:cubicBezTo>
                  <a:pt x="3227110" y="929958"/>
                  <a:pt x="3226158" y="929386"/>
                  <a:pt x="3225206" y="928942"/>
                </a:cubicBezTo>
                <a:cubicBezTo>
                  <a:pt x="3224253" y="928561"/>
                  <a:pt x="3223300" y="928370"/>
                  <a:pt x="3222221" y="928370"/>
                </a:cubicBezTo>
                <a:cubicBezTo>
                  <a:pt x="3220634" y="928370"/>
                  <a:pt x="3219110" y="928815"/>
                  <a:pt x="3217839" y="929704"/>
                </a:cubicBezTo>
                <a:cubicBezTo>
                  <a:pt x="3216570" y="930592"/>
                  <a:pt x="3215490" y="931799"/>
                  <a:pt x="3215046" y="933259"/>
                </a:cubicBezTo>
                <a:cubicBezTo>
                  <a:pt x="3214410" y="934720"/>
                  <a:pt x="3214284" y="936308"/>
                  <a:pt x="3214601" y="937831"/>
                </a:cubicBezTo>
                <a:cubicBezTo>
                  <a:pt x="3214919" y="939356"/>
                  <a:pt x="3215681" y="940753"/>
                  <a:pt x="3216823" y="941832"/>
                </a:cubicBezTo>
                <a:cubicBezTo>
                  <a:pt x="3217903" y="942975"/>
                  <a:pt x="3219363" y="943674"/>
                  <a:pt x="3220760" y="943991"/>
                </a:cubicBezTo>
                <a:cubicBezTo>
                  <a:pt x="3222348" y="944309"/>
                  <a:pt x="3223872" y="944118"/>
                  <a:pt x="3225333" y="943547"/>
                </a:cubicBezTo>
                <a:cubicBezTo>
                  <a:pt x="3226920" y="942975"/>
                  <a:pt x="3227999" y="941959"/>
                  <a:pt x="3228952" y="940626"/>
                </a:cubicBezTo>
                <a:cubicBezTo>
                  <a:pt x="3229714" y="939356"/>
                  <a:pt x="3230222" y="937831"/>
                  <a:pt x="3230222" y="936244"/>
                </a:cubicBezTo>
                <a:cubicBezTo>
                  <a:pt x="3230222" y="935228"/>
                  <a:pt x="3230095" y="934212"/>
                  <a:pt x="3229777" y="933259"/>
                </a:cubicBezTo>
                <a:cubicBezTo>
                  <a:pt x="3229333" y="932307"/>
                  <a:pt x="3228698" y="931418"/>
                  <a:pt x="3228063" y="930720"/>
                </a:cubicBezTo>
                <a:close/>
                <a:moveTo>
                  <a:pt x="3222221" y="1670685"/>
                </a:moveTo>
                <a:cubicBezTo>
                  <a:pt x="3220634" y="1670685"/>
                  <a:pt x="3219110" y="1671130"/>
                  <a:pt x="3217839" y="1672018"/>
                </a:cubicBezTo>
                <a:cubicBezTo>
                  <a:pt x="3216570" y="1672908"/>
                  <a:pt x="3215490" y="1674114"/>
                  <a:pt x="3215046" y="1675574"/>
                </a:cubicBezTo>
                <a:cubicBezTo>
                  <a:pt x="3214410" y="1677035"/>
                  <a:pt x="3214284" y="1678623"/>
                  <a:pt x="3214601" y="1680146"/>
                </a:cubicBezTo>
                <a:cubicBezTo>
                  <a:pt x="3214919" y="1681671"/>
                  <a:pt x="3215681" y="1683068"/>
                  <a:pt x="3216823" y="1684147"/>
                </a:cubicBezTo>
                <a:cubicBezTo>
                  <a:pt x="3217903" y="1685290"/>
                  <a:pt x="3219363" y="1685989"/>
                  <a:pt x="3220760" y="1686306"/>
                </a:cubicBezTo>
                <a:cubicBezTo>
                  <a:pt x="3222348" y="1686624"/>
                  <a:pt x="3223872" y="1686433"/>
                  <a:pt x="3225333" y="1685862"/>
                </a:cubicBezTo>
                <a:cubicBezTo>
                  <a:pt x="3226920" y="1685290"/>
                  <a:pt x="3227999" y="1684274"/>
                  <a:pt x="3228952" y="1682941"/>
                </a:cubicBezTo>
                <a:cubicBezTo>
                  <a:pt x="3229714" y="1681607"/>
                  <a:pt x="3230222" y="1680146"/>
                  <a:pt x="3230222" y="1678559"/>
                </a:cubicBezTo>
                <a:cubicBezTo>
                  <a:pt x="3230222" y="1676464"/>
                  <a:pt x="3229460" y="1674495"/>
                  <a:pt x="3227999" y="1672971"/>
                </a:cubicBezTo>
                <a:cubicBezTo>
                  <a:pt x="3226412" y="1671511"/>
                  <a:pt x="3224380" y="1670685"/>
                  <a:pt x="3222348" y="1670685"/>
                </a:cubicBezTo>
                <a:close/>
                <a:moveTo>
                  <a:pt x="3168627" y="835597"/>
                </a:moveTo>
                <a:cubicBezTo>
                  <a:pt x="3167039" y="835597"/>
                  <a:pt x="3165643" y="836041"/>
                  <a:pt x="3164246" y="836930"/>
                </a:cubicBezTo>
                <a:cubicBezTo>
                  <a:pt x="3162975" y="837819"/>
                  <a:pt x="3162023" y="839026"/>
                  <a:pt x="3161451" y="840486"/>
                </a:cubicBezTo>
                <a:cubicBezTo>
                  <a:pt x="3160817" y="841947"/>
                  <a:pt x="3160689" y="843534"/>
                  <a:pt x="3161007" y="845058"/>
                </a:cubicBezTo>
                <a:cubicBezTo>
                  <a:pt x="3161324" y="846582"/>
                  <a:pt x="3162086" y="847979"/>
                  <a:pt x="3163230" y="849122"/>
                </a:cubicBezTo>
                <a:cubicBezTo>
                  <a:pt x="3164309" y="850202"/>
                  <a:pt x="3165706" y="850964"/>
                  <a:pt x="3167294" y="851281"/>
                </a:cubicBezTo>
                <a:cubicBezTo>
                  <a:pt x="3168690" y="851599"/>
                  <a:pt x="3170405" y="851408"/>
                  <a:pt x="3171865" y="850837"/>
                </a:cubicBezTo>
                <a:cubicBezTo>
                  <a:pt x="3173262" y="850265"/>
                  <a:pt x="3174533" y="849249"/>
                  <a:pt x="3175295" y="847916"/>
                </a:cubicBezTo>
                <a:cubicBezTo>
                  <a:pt x="3176247" y="846645"/>
                  <a:pt x="3176692" y="845122"/>
                  <a:pt x="3176692" y="843534"/>
                </a:cubicBezTo>
                <a:cubicBezTo>
                  <a:pt x="3176692" y="841439"/>
                  <a:pt x="3175739" y="839470"/>
                  <a:pt x="3174342" y="837946"/>
                </a:cubicBezTo>
                <a:cubicBezTo>
                  <a:pt x="3172945" y="836486"/>
                  <a:pt x="3170913" y="835597"/>
                  <a:pt x="3168690" y="835597"/>
                </a:cubicBezTo>
                <a:close/>
                <a:moveTo>
                  <a:pt x="3174279" y="1023493"/>
                </a:moveTo>
                <a:cubicBezTo>
                  <a:pt x="3173517" y="1022795"/>
                  <a:pt x="3172691" y="1022223"/>
                  <a:pt x="3171802" y="1021779"/>
                </a:cubicBezTo>
                <a:cubicBezTo>
                  <a:pt x="3170849" y="1021398"/>
                  <a:pt x="3169770" y="1021207"/>
                  <a:pt x="3168690" y="1021207"/>
                </a:cubicBezTo>
                <a:cubicBezTo>
                  <a:pt x="3167103" y="1021207"/>
                  <a:pt x="3165706" y="1021652"/>
                  <a:pt x="3164436" y="1022541"/>
                </a:cubicBezTo>
                <a:cubicBezTo>
                  <a:pt x="3163039" y="1023430"/>
                  <a:pt x="3162086" y="1024636"/>
                  <a:pt x="3161451" y="1026097"/>
                </a:cubicBezTo>
                <a:cubicBezTo>
                  <a:pt x="3160817" y="1027557"/>
                  <a:pt x="3160689" y="1029145"/>
                  <a:pt x="3161007" y="1030669"/>
                </a:cubicBezTo>
                <a:cubicBezTo>
                  <a:pt x="3161324" y="1032192"/>
                  <a:pt x="3162086" y="1033590"/>
                  <a:pt x="3163230" y="1034669"/>
                </a:cubicBezTo>
                <a:cubicBezTo>
                  <a:pt x="3164309" y="1035812"/>
                  <a:pt x="3165706" y="1036511"/>
                  <a:pt x="3167294" y="1036828"/>
                </a:cubicBezTo>
                <a:cubicBezTo>
                  <a:pt x="3168690" y="1037145"/>
                  <a:pt x="3170278" y="1036955"/>
                  <a:pt x="3171865" y="1036384"/>
                </a:cubicBezTo>
                <a:cubicBezTo>
                  <a:pt x="3173262" y="1035812"/>
                  <a:pt x="3174533" y="1034796"/>
                  <a:pt x="3175295" y="1033463"/>
                </a:cubicBezTo>
                <a:cubicBezTo>
                  <a:pt x="3176247" y="1032192"/>
                  <a:pt x="3176692" y="1030669"/>
                  <a:pt x="3176692" y="1029081"/>
                </a:cubicBezTo>
                <a:cubicBezTo>
                  <a:pt x="3176692" y="1028065"/>
                  <a:pt x="3176374" y="1027049"/>
                  <a:pt x="3176057" y="1026097"/>
                </a:cubicBezTo>
                <a:cubicBezTo>
                  <a:pt x="3175612" y="1025144"/>
                  <a:pt x="3175104" y="1024255"/>
                  <a:pt x="3174342" y="1023556"/>
                </a:cubicBezTo>
                <a:close/>
                <a:moveTo>
                  <a:pt x="3174279" y="1209104"/>
                </a:moveTo>
                <a:cubicBezTo>
                  <a:pt x="3173517" y="1208342"/>
                  <a:pt x="3172691" y="1207770"/>
                  <a:pt x="3171802" y="1207389"/>
                </a:cubicBezTo>
                <a:cubicBezTo>
                  <a:pt x="3170849" y="1207008"/>
                  <a:pt x="3169770" y="1206754"/>
                  <a:pt x="3168690" y="1206754"/>
                </a:cubicBezTo>
                <a:cubicBezTo>
                  <a:pt x="3167103" y="1206754"/>
                  <a:pt x="3165706" y="1207199"/>
                  <a:pt x="3164436" y="1208088"/>
                </a:cubicBezTo>
                <a:cubicBezTo>
                  <a:pt x="3163039" y="1208977"/>
                  <a:pt x="3162086" y="1210183"/>
                  <a:pt x="3161451" y="1211644"/>
                </a:cubicBezTo>
                <a:cubicBezTo>
                  <a:pt x="3160817" y="1213104"/>
                  <a:pt x="3160689" y="1214692"/>
                  <a:pt x="3161007" y="1216216"/>
                </a:cubicBezTo>
                <a:cubicBezTo>
                  <a:pt x="3161324" y="1217740"/>
                  <a:pt x="3162086" y="1219137"/>
                  <a:pt x="3163230" y="1220280"/>
                </a:cubicBezTo>
                <a:cubicBezTo>
                  <a:pt x="3164309" y="1221359"/>
                  <a:pt x="3165706" y="1222121"/>
                  <a:pt x="3167294" y="1222439"/>
                </a:cubicBezTo>
                <a:cubicBezTo>
                  <a:pt x="3168690" y="1222756"/>
                  <a:pt x="3170278" y="1222566"/>
                  <a:pt x="3171865" y="1221994"/>
                </a:cubicBezTo>
                <a:cubicBezTo>
                  <a:pt x="3173262" y="1221423"/>
                  <a:pt x="3174533" y="1220407"/>
                  <a:pt x="3175295" y="1219073"/>
                </a:cubicBezTo>
                <a:cubicBezTo>
                  <a:pt x="3176247" y="1217803"/>
                  <a:pt x="3176692" y="1216279"/>
                  <a:pt x="3176692" y="1214692"/>
                </a:cubicBezTo>
                <a:cubicBezTo>
                  <a:pt x="3176692" y="1213612"/>
                  <a:pt x="3176374" y="1212596"/>
                  <a:pt x="3176057" y="1211644"/>
                </a:cubicBezTo>
                <a:cubicBezTo>
                  <a:pt x="3175612" y="1210691"/>
                  <a:pt x="3175104" y="1209802"/>
                  <a:pt x="3174342" y="1209104"/>
                </a:cubicBezTo>
                <a:close/>
                <a:moveTo>
                  <a:pt x="3174279" y="652336"/>
                </a:moveTo>
                <a:cubicBezTo>
                  <a:pt x="3173517" y="651574"/>
                  <a:pt x="3172691" y="651002"/>
                  <a:pt x="3171802" y="650621"/>
                </a:cubicBezTo>
                <a:cubicBezTo>
                  <a:pt x="3170849" y="650240"/>
                  <a:pt x="3169770" y="650050"/>
                  <a:pt x="3168690" y="650050"/>
                </a:cubicBezTo>
                <a:cubicBezTo>
                  <a:pt x="3167103" y="650050"/>
                  <a:pt x="3165706" y="650494"/>
                  <a:pt x="3164436" y="651383"/>
                </a:cubicBezTo>
                <a:cubicBezTo>
                  <a:pt x="3163039" y="652272"/>
                  <a:pt x="3162086" y="653479"/>
                  <a:pt x="3161451" y="654939"/>
                </a:cubicBezTo>
                <a:cubicBezTo>
                  <a:pt x="3160817" y="656400"/>
                  <a:pt x="3160689" y="657987"/>
                  <a:pt x="3161007" y="659511"/>
                </a:cubicBezTo>
                <a:cubicBezTo>
                  <a:pt x="3161324" y="661035"/>
                  <a:pt x="3162086" y="662432"/>
                  <a:pt x="3163230" y="663575"/>
                </a:cubicBezTo>
                <a:cubicBezTo>
                  <a:pt x="3164309" y="664655"/>
                  <a:pt x="3165706" y="665417"/>
                  <a:pt x="3167294" y="665734"/>
                </a:cubicBezTo>
                <a:cubicBezTo>
                  <a:pt x="3168690" y="666052"/>
                  <a:pt x="3170278" y="665861"/>
                  <a:pt x="3171865" y="665290"/>
                </a:cubicBezTo>
                <a:cubicBezTo>
                  <a:pt x="3173262" y="664718"/>
                  <a:pt x="3174533" y="663702"/>
                  <a:pt x="3175295" y="662369"/>
                </a:cubicBezTo>
                <a:cubicBezTo>
                  <a:pt x="3176247" y="661099"/>
                  <a:pt x="3176692" y="659575"/>
                  <a:pt x="3176692" y="657987"/>
                </a:cubicBezTo>
                <a:cubicBezTo>
                  <a:pt x="3176692" y="656971"/>
                  <a:pt x="3176374" y="655892"/>
                  <a:pt x="3176057" y="654939"/>
                </a:cubicBezTo>
                <a:cubicBezTo>
                  <a:pt x="3175612" y="653987"/>
                  <a:pt x="3175104" y="653098"/>
                  <a:pt x="3174342" y="652399"/>
                </a:cubicBezTo>
                <a:close/>
                <a:moveTo>
                  <a:pt x="3174279" y="95568"/>
                </a:moveTo>
                <a:cubicBezTo>
                  <a:pt x="3173517" y="94805"/>
                  <a:pt x="3172691" y="94234"/>
                  <a:pt x="3171802" y="93853"/>
                </a:cubicBezTo>
                <a:cubicBezTo>
                  <a:pt x="3170849" y="93472"/>
                  <a:pt x="3169770" y="93282"/>
                  <a:pt x="3168690" y="93282"/>
                </a:cubicBezTo>
                <a:cubicBezTo>
                  <a:pt x="3167103" y="93282"/>
                  <a:pt x="3165706" y="93726"/>
                  <a:pt x="3164436" y="94615"/>
                </a:cubicBezTo>
                <a:cubicBezTo>
                  <a:pt x="3163039" y="95504"/>
                  <a:pt x="3162086" y="96711"/>
                  <a:pt x="3161451" y="98171"/>
                </a:cubicBezTo>
                <a:cubicBezTo>
                  <a:pt x="3160817" y="99632"/>
                  <a:pt x="3160689" y="101219"/>
                  <a:pt x="3161007" y="102743"/>
                </a:cubicBezTo>
                <a:cubicBezTo>
                  <a:pt x="3161324" y="104267"/>
                  <a:pt x="3162086" y="105664"/>
                  <a:pt x="3163230" y="106744"/>
                </a:cubicBezTo>
                <a:cubicBezTo>
                  <a:pt x="3164309" y="107823"/>
                  <a:pt x="3165706" y="108585"/>
                  <a:pt x="3167294" y="108903"/>
                </a:cubicBezTo>
                <a:cubicBezTo>
                  <a:pt x="3168690" y="109220"/>
                  <a:pt x="3170278" y="109029"/>
                  <a:pt x="3171865" y="108458"/>
                </a:cubicBezTo>
                <a:cubicBezTo>
                  <a:pt x="3173262" y="107887"/>
                  <a:pt x="3174533" y="106871"/>
                  <a:pt x="3175295" y="105537"/>
                </a:cubicBezTo>
                <a:cubicBezTo>
                  <a:pt x="3176247" y="104267"/>
                  <a:pt x="3176692" y="102743"/>
                  <a:pt x="3176692" y="101155"/>
                </a:cubicBezTo>
                <a:cubicBezTo>
                  <a:pt x="3176692" y="100140"/>
                  <a:pt x="3176374" y="99060"/>
                  <a:pt x="3176057" y="98108"/>
                </a:cubicBezTo>
                <a:cubicBezTo>
                  <a:pt x="3175612" y="97155"/>
                  <a:pt x="3175104" y="96266"/>
                  <a:pt x="3174342" y="95568"/>
                </a:cubicBezTo>
                <a:close/>
                <a:moveTo>
                  <a:pt x="3174279" y="466725"/>
                </a:moveTo>
                <a:cubicBezTo>
                  <a:pt x="3173517" y="466027"/>
                  <a:pt x="3172691" y="465455"/>
                  <a:pt x="3171802" y="465011"/>
                </a:cubicBezTo>
                <a:cubicBezTo>
                  <a:pt x="3170849" y="464629"/>
                  <a:pt x="3169770" y="464439"/>
                  <a:pt x="3168690" y="464439"/>
                </a:cubicBezTo>
                <a:cubicBezTo>
                  <a:pt x="3167103" y="464439"/>
                  <a:pt x="3165706" y="464884"/>
                  <a:pt x="3164436" y="465772"/>
                </a:cubicBezTo>
                <a:cubicBezTo>
                  <a:pt x="3163039" y="466661"/>
                  <a:pt x="3162086" y="467868"/>
                  <a:pt x="3161451" y="469329"/>
                </a:cubicBezTo>
                <a:cubicBezTo>
                  <a:pt x="3160817" y="470789"/>
                  <a:pt x="3160689" y="472377"/>
                  <a:pt x="3161007" y="473900"/>
                </a:cubicBezTo>
                <a:cubicBezTo>
                  <a:pt x="3161324" y="475425"/>
                  <a:pt x="3162086" y="476822"/>
                  <a:pt x="3163230" y="477901"/>
                </a:cubicBezTo>
                <a:cubicBezTo>
                  <a:pt x="3164309" y="479044"/>
                  <a:pt x="3165706" y="479743"/>
                  <a:pt x="3167294" y="480060"/>
                </a:cubicBezTo>
                <a:cubicBezTo>
                  <a:pt x="3168690" y="480378"/>
                  <a:pt x="3170278" y="480187"/>
                  <a:pt x="3171865" y="479616"/>
                </a:cubicBezTo>
                <a:cubicBezTo>
                  <a:pt x="3173262" y="479044"/>
                  <a:pt x="3174533" y="478028"/>
                  <a:pt x="3175295" y="476695"/>
                </a:cubicBezTo>
                <a:cubicBezTo>
                  <a:pt x="3176247" y="475425"/>
                  <a:pt x="3176692" y="473900"/>
                  <a:pt x="3176692" y="472313"/>
                </a:cubicBezTo>
                <a:cubicBezTo>
                  <a:pt x="3176692" y="471297"/>
                  <a:pt x="3176374" y="470281"/>
                  <a:pt x="3176057" y="469329"/>
                </a:cubicBezTo>
                <a:cubicBezTo>
                  <a:pt x="3175612" y="468376"/>
                  <a:pt x="3175104" y="467487"/>
                  <a:pt x="3174342" y="466789"/>
                </a:cubicBezTo>
                <a:close/>
                <a:moveTo>
                  <a:pt x="3168627" y="278829"/>
                </a:moveTo>
                <a:cubicBezTo>
                  <a:pt x="3167039" y="278829"/>
                  <a:pt x="3165643" y="279273"/>
                  <a:pt x="3164246" y="280162"/>
                </a:cubicBezTo>
                <a:cubicBezTo>
                  <a:pt x="3162975" y="281051"/>
                  <a:pt x="3162023" y="282258"/>
                  <a:pt x="3161451" y="283718"/>
                </a:cubicBezTo>
                <a:cubicBezTo>
                  <a:pt x="3160817" y="285179"/>
                  <a:pt x="3160689" y="286766"/>
                  <a:pt x="3161007" y="288290"/>
                </a:cubicBezTo>
                <a:cubicBezTo>
                  <a:pt x="3161324" y="289814"/>
                  <a:pt x="3162086" y="291211"/>
                  <a:pt x="3163230" y="292291"/>
                </a:cubicBezTo>
                <a:cubicBezTo>
                  <a:pt x="3164309" y="293370"/>
                  <a:pt x="3165706" y="294132"/>
                  <a:pt x="3167294" y="294450"/>
                </a:cubicBezTo>
                <a:cubicBezTo>
                  <a:pt x="3168690" y="294767"/>
                  <a:pt x="3170405" y="294577"/>
                  <a:pt x="3171865" y="294005"/>
                </a:cubicBezTo>
                <a:cubicBezTo>
                  <a:pt x="3173262" y="293434"/>
                  <a:pt x="3174533" y="292418"/>
                  <a:pt x="3175295" y="291084"/>
                </a:cubicBezTo>
                <a:cubicBezTo>
                  <a:pt x="3176247" y="289751"/>
                  <a:pt x="3176692" y="288290"/>
                  <a:pt x="3176692" y="286703"/>
                </a:cubicBezTo>
                <a:cubicBezTo>
                  <a:pt x="3176692" y="284607"/>
                  <a:pt x="3175739" y="282639"/>
                  <a:pt x="3174342" y="281115"/>
                </a:cubicBezTo>
                <a:cubicBezTo>
                  <a:pt x="3172945" y="279654"/>
                  <a:pt x="3170913" y="278829"/>
                  <a:pt x="3168690" y="278829"/>
                </a:cubicBezTo>
                <a:close/>
                <a:moveTo>
                  <a:pt x="3281339" y="2136902"/>
                </a:moveTo>
                <a:cubicBezTo>
                  <a:pt x="3280705" y="2136140"/>
                  <a:pt x="3279752" y="2135569"/>
                  <a:pt x="3278863" y="2135188"/>
                </a:cubicBezTo>
                <a:cubicBezTo>
                  <a:pt x="3277910" y="2134807"/>
                  <a:pt x="3276831" y="2134616"/>
                  <a:pt x="3275879" y="2134616"/>
                </a:cubicBezTo>
                <a:cubicBezTo>
                  <a:pt x="3274291" y="2134616"/>
                  <a:pt x="3272767" y="2135061"/>
                  <a:pt x="3271497" y="2135950"/>
                </a:cubicBezTo>
                <a:cubicBezTo>
                  <a:pt x="3270227" y="2136839"/>
                  <a:pt x="3269148" y="2138045"/>
                  <a:pt x="3268512" y="2139506"/>
                </a:cubicBezTo>
                <a:cubicBezTo>
                  <a:pt x="3268068" y="2140966"/>
                  <a:pt x="3267877" y="2142554"/>
                  <a:pt x="3268068" y="2144078"/>
                </a:cubicBezTo>
                <a:cubicBezTo>
                  <a:pt x="3268385" y="2145602"/>
                  <a:pt x="3269148" y="2146999"/>
                  <a:pt x="3270290" y="2148078"/>
                </a:cubicBezTo>
                <a:cubicBezTo>
                  <a:pt x="3271370" y="2149221"/>
                  <a:pt x="3272767" y="2149920"/>
                  <a:pt x="3274355" y="2150237"/>
                </a:cubicBezTo>
                <a:cubicBezTo>
                  <a:pt x="3275942" y="2150555"/>
                  <a:pt x="3277466" y="2150364"/>
                  <a:pt x="3278926" y="2149793"/>
                </a:cubicBezTo>
                <a:cubicBezTo>
                  <a:pt x="3280323" y="2149221"/>
                  <a:pt x="3281594" y="2148205"/>
                  <a:pt x="3282546" y="2146872"/>
                </a:cubicBezTo>
                <a:cubicBezTo>
                  <a:pt x="3283308" y="2145602"/>
                  <a:pt x="3283816" y="2144078"/>
                  <a:pt x="3283816" y="2142490"/>
                </a:cubicBezTo>
                <a:cubicBezTo>
                  <a:pt x="3283816" y="2141474"/>
                  <a:pt x="3283689" y="2140395"/>
                  <a:pt x="3283181" y="2139442"/>
                </a:cubicBezTo>
                <a:cubicBezTo>
                  <a:pt x="3282863" y="2138490"/>
                  <a:pt x="3282229" y="2137601"/>
                  <a:pt x="3281467" y="2136902"/>
                </a:cubicBezTo>
                <a:close/>
                <a:moveTo>
                  <a:pt x="3227873" y="373888"/>
                </a:moveTo>
                <a:cubicBezTo>
                  <a:pt x="3227110" y="373190"/>
                  <a:pt x="3226158" y="372618"/>
                  <a:pt x="3225206" y="372174"/>
                </a:cubicBezTo>
                <a:cubicBezTo>
                  <a:pt x="3224253" y="371793"/>
                  <a:pt x="3223300" y="371602"/>
                  <a:pt x="3222221" y="371602"/>
                </a:cubicBezTo>
                <a:cubicBezTo>
                  <a:pt x="3220634" y="371602"/>
                  <a:pt x="3219110" y="372047"/>
                  <a:pt x="3217839" y="372936"/>
                </a:cubicBezTo>
                <a:cubicBezTo>
                  <a:pt x="3216570" y="373825"/>
                  <a:pt x="3215490" y="375031"/>
                  <a:pt x="3215046" y="376492"/>
                </a:cubicBezTo>
                <a:cubicBezTo>
                  <a:pt x="3214410" y="377889"/>
                  <a:pt x="3214284" y="379476"/>
                  <a:pt x="3214601" y="381064"/>
                </a:cubicBezTo>
                <a:cubicBezTo>
                  <a:pt x="3214919" y="382588"/>
                  <a:pt x="3215681" y="383985"/>
                  <a:pt x="3216823" y="385128"/>
                </a:cubicBezTo>
                <a:cubicBezTo>
                  <a:pt x="3217903" y="386207"/>
                  <a:pt x="3219363" y="386969"/>
                  <a:pt x="3220760" y="387286"/>
                </a:cubicBezTo>
                <a:cubicBezTo>
                  <a:pt x="3222348" y="387604"/>
                  <a:pt x="3223872" y="387414"/>
                  <a:pt x="3225333" y="386842"/>
                </a:cubicBezTo>
                <a:cubicBezTo>
                  <a:pt x="3226920" y="386271"/>
                  <a:pt x="3227999" y="385254"/>
                  <a:pt x="3228952" y="383921"/>
                </a:cubicBezTo>
                <a:cubicBezTo>
                  <a:pt x="3229714" y="382651"/>
                  <a:pt x="3230222" y="381127"/>
                  <a:pt x="3230222" y="379540"/>
                </a:cubicBezTo>
                <a:cubicBezTo>
                  <a:pt x="3230222" y="378524"/>
                  <a:pt x="3230095" y="377508"/>
                  <a:pt x="3229777" y="376555"/>
                </a:cubicBezTo>
                <a:cubicBezTo>
                  <a:pt x="3229333" y="375603"/>
                  <a:pt x="3228698" y="374714"/>
                  <a:pt x="3228063" y="374015"/>
                </a:cubicBezTo>
                <a:close/>
                <a:moveTo>
                  <a:pt x="3281339" y="1208977"/>
                </a:moveTo>
                <a:cubicBezTo>
                  <a:pt x="3280705" y="1208215"/>
                  <a:pt x="3279752" y="1207643"/>
                  <a:pt x="3278863" y="1207262"/>
                </a:cubicBezTo>
                <a:cubicBezTo>
                  <a:pt x="3277910" y="1206881"/>
                  <a:pt x="3276831" y="1206627"/>
                  <a:pt x="3275879" y="1206627"/>
                </a:cubicBezTo>
                <a:cubicBezTo>
                  <a:pt x="3274291" y="1206627"/>
                  <a:pt x="3272767" y="1207072"/>
                  <a:pt x="3271497" y="1207961"/>
                </a:cubicBezTo>
                <a:cubicBezTo>
                  <a:pt x="3270227" y="1208850"/>
                  <a:pt x="3269148" y="1210056"/>
                  <a:pt x="3268512" y="1211517"/>
                </a:cubicBezTo>
                <a:cubicBezTo>
                  <a:pt x="3268068" y="1212977"/>
                  <a:pt x="3267877" y="1214565"/>
                  <a:pt x="3268068" y="1216089"/>
                </a:cubicBezTo>
                <a:cubicBezTo>
                  <a:pt x="3268385" y="1217613"/>
                  <a:pt x="3269148" y="1219010"/>
                  <a:pt x="3270290" y="1220089"/>
                </a:cubicBezTo>
                <a:cubicBezTo>
                  <a:pt x="3271370" y="1221169"/>
                  <a:pt x="3272767" y="1221931"/>
                  <a:pt x="3274355" y="1222248"/>
                </a:cubicBezTo>
                <a:cubicBezTo>
                  <a:pt x="3275942" y="1222566"/>
                  <a:pt x="3277466" y="1222375"/>
                  <a:pt x="3278926" y="1221804"/>
                </a:cubicBezTo>
                <a:cubicBezTo>
                  <a:pt x="3280323" y="1221232"/>
                  <a:pt x="3281594" y="1220216"/>
                  <a:pt x="3282546" y="1218883"/>
                </a:cubicBezTo>
                <a:cubicBezTo>
                  <a:pt x="3283308" y="1217613"/>
                  <a:pt x="3283816" y="1216089"/>
                  <a:pt x="3283816" y="1214501"/>
                </a:cubicBezTo>
                <a:cubicBezTo>
                  <a:pt x="3283816" y="1213422"/>
                  <a:pt x="3283689" y="1212406"/>
                  <a:pt x="3283181" y="1211453"/>
                </a:cubicBezTo>
                <a:cubicBezTo>
                  <a:pt x="3282863" y="1210501"/>
                  <a:pt x="3282229" y="1209612"/>
                  <a:pt x="3281467" y="1208913"/>
                </a:cubicBezTo>
                <a:close/>
                <a:moveTo>
                  <a:pt x="3275879" y="464375"/>
                </a:moveTo>
                <a:cubicBezTo>
                  <a:pt x="3274291" y="464375"/>
                  <a:pt x="3272767" y="464820"/>
                  <a:pt x="3271497" y="465709"/>
                </a:cubicBezTo>
                <a:cubicBezTo>
                  <a:pt x="3270227" y="466598"/>
                  <a:pt x="3269148" y="467804"/>
                  <a:pt x="3268512" y="469265"/>
                </a:cubicBezTo>
                <a:cubicBezTo>
                  <a:pt x="3268068" y="470662"/>
                  <a:pt x="3267877" y="472313"/>
                  <a:pt x="3268068" y="473837"/>
                </a:cubicBezTo>
                <a:cubicBezTo>
                  <a:pt x="3268385" y="475361"/>
                  <a:pt x="3269148" y="476758"/>
                  <a:pt x="3270290" y="477901"/>
                </a:cubicBezTo>
                <a:cubicBezTo>
                  <a:pt x="3271370" y="478981"/>
                  <a:pt x="3272767" y="479743"/>
                  <a:pt x="3274355" y="480060"/>
                </a:cubicBezTo>
                <a:cubicBezTo>
                  <a:pt x="3275942" y="480378"/>
                  <a:pt x="3277466" y="480187"/>
                  <a:pt x="3278926" y="479616"/>
                </a:cubicBezTo>
                <a:cubicBezTo>
                  <a:pt x="3280323" y="479044"/>
                  <a:pt x="3281594" y="478028"/>
                  <a:pt x="3282546" y="476695"/>
                </a:cubicBezTo>
                <a:cubicBezTo>
                  <a:pt x="3283308" y="475425"/>
                  <a:pt x="3283816" y="473900"/>
                  <a:pt x="3283816" y="472313"/>
                </a:cubicBezTo>
                <a:cubicBezTo>
                  <a:pt x="3283816" y="470218"/>
                  <a:pt x="3283054" y="468249"/>
                  <a:pt x="3281467" y="466725"/>
                </a:cubicBezTo>
                <a:cubicBezTo>
                  <a:pt x="3280070" y="465265"/>
                  <a:pt x="3278037" y="464439"/>
                  <a:pt x="3276006" y="464439"/>
                </a:cubicBezTo>
                <a:close/>
                <a:moveTo>
                  <a:pt x="3275879" y="1021080"/>
                </a:moveTo>
                <a:cubicBezTo>
                  <a:pt x="3274291" y="1021080"/>
                  <a:pt x="3272767" y="1021525"/>
                  <a:pt x="3271497" y="1022414"/>
                </a:cubicBezTo>
                <a:cubicBezTo>
                  <a:pt x="3270227" y="1023303"/>
                  <a:pt x="3269148" y="1024509"/>
                  <a:pt x="3268512" y="1025970"/>
                </a:cubicBezTo>
                <a:cubicBezTo>
                  <a:pt x="3268068" y="1027430"/>
                  <a:pt x="3267877" y="1029017"/>
                  <a:pt x="3268068" y="1030542"/>
                </a:cubicBezTo>
                <a:cubicBezTo>
                  <a:pt x="3268385" y="1032066"/>
                  <a:pt x="3269148" y="1033463"/>
                  <a:pt x="3270290" y="1034542"/>
                </a:cubicBezTo>
                <a:cubicBezTo>
                  <a:pt x="3271370" y="1035685"/>
                  <a:pt x="3272767" y="1036384"/>
                  <a:pt x="3274355" y="1036701"/>
                </a:cubicBezTo>
                <a:cubicBezTo>
                  <a:pt x="3275942" y="1037019"/>
                  <a:pt x="3277466" y="1036828"/>
                  <a:pt x="3278926" y="1036256"/>
                </a:cubicBezTo>
                <a:cubicBezTo>
                  <a:pt x="3280323" y="1035685"/>
                  <a:pt x="3281594" y="1034669"/>
                  <a:pt x="3282546" y="1033336"/>
                </a:cubicBezTo>
                <a:cubicBezTo>
                  <a:pt x="3283308" y="1032066"/>
                  <a:pt x="3283816" y="1030542"/>
                  <a:pt x="3283816" y="1028954"/>
                </a:cubicBezTo>
                <a:cubicBezTo>
                  <a:pt x="3283816" y="1026859"/>
                  <a:pt x="3283054" y="1024890"/>
                  <a:pt x="3281467" y="1023366"/>
                </a:cubicBezTo>
                <a:cubicBezTo>
                  <a:pt x="3280070" y="1021906"/>
                  <a:pt x="3278037" y="1021080"/>
                  <a:pt x="3276006" y="1021080"/>
                </a:cubicBezTo>
                <a:close/>
                <a:moveTo>
                  <a:pt x="3275879" y="835470"/>
                </a:moveTo>
                <a:cubicBezTo>
                  <a:pt x="3274291" y="835470"/>
                  <a:pt x="3272767" y="835914"/>
                  <a:pt x="3271497" y="836803"/>
                </a:cubicBezTo>
                <a:cubicBezTo>
                  <a:pt x="3270227" y="837692"/>
                  <a:pt x="3269148" y="838899"/>
                  <a:pt x="3268512" y="840359"/>
                </a:cubicBezTo>
                <a:cubicBezTo>
                  <a:pt x="3268068" y="841820"/>
                  <a:pt x="3267877" y="843407"/>
                  <a:pt x="3268068" y="844931"/>
                </a:cubicBezTo>
                <a:cubicBezTo>
                  <a:pt x="3268385" y="846455"/>
                  <a:pt x="3269148" y="847852"/>
                  <a:pt x="3270290" y="848931"/>
                </a:cubicBezTo>
                <a:cubicBezTo>
                  <a:pt x="3271370" y="850011"/>
                  <a:pt x="3272767" y="850773"/>
                  <a:pt x="3274355" y="851091"/>
                </a:cubicBezTo>
                <a:cubicBezTo>
                  <a:pt x="3275942" y="851408"/>
                  <a:pt x="3277466" y="851217"/>
                  <a:pt x="3278926" y="850646"/>
                </a:cubicBezTo>
                <a:cubicBezTo>
                  <a:pt x="3280323" y="850075"/>
                  <a:pt x="3281594" y="849059"/>
                  <a:pt x="3282546" y="847725"/>
                </a:cubicBezTo>
                <a:cubicBezTo>
                  <a:pt x="3283308" y="846455"/>
                  <a:pt x="3283816" y="844931"/>
                  <a:pt x="3283816" y="843344"/>
                </a:cubicBezTo>
                <a:cubicBezTo>
                  <a:pt x="3283816" y="841248"/>
                  <a:pt x="3283054" y="839280"/>
                  <a:pt x="3281467" y="837756"/>
                </a:cubicBezTo>
                <a:cubicBezTo>
                  <a:pt x="3280070" y="836295"/>
                  <a:pt x="3278037" y="835406"/>
                  <a:pt x="3276006" y="835406"/>
                </a:cubicBezTo>
                <a:close/>
                <a:moveTo>
                  <a:pt x="3013560" y="744982"/>
                </a:moveTo>
                <a:cubicBezTo>
                  <a:pt x="3012798" y="744220"/>
                  <a:pt x="3011973" y="743649"/>
                  <a:pt x="3011084" y="743267"/>
                </a:cubicBezTo>
                <a:cubicBezTo>
                  <a:pt x="3010131" y="742887"/>
                  <a:pt x="3009051" y="742696"/>
                  <a:pt x="3007972" y="742696"/>
                </a:cubicBezTo>
                <a:cubicBezTo>
                  <a:pt x="3006385" y="742696"/>
                  <a:pt x="3004987" y="743141"/>
                  <a:pt x="3003718" y="744030"/>
                </a:cubicBezTo>
                <a:cubicBezTo>
                  <a:pt x="3002321" y="744919"/>
                  <a:pt x="3001368" y="746125"/>
                  <a:pt x="3000733" y="747586"/>
                </a:cubicBezTo>
                <a:cubicBezTo>
                  <a:pt x="3000098" y="749046"/>
                  <a:pt x="2999971" y="750634"/>
                  <a:pt x="3000288" y="752158"/>
                </a:cubicBezTo>
                <a:cubicBezTo>
                  <a:pt x="3000606" y="753681"/>
                  <a:pt x="3001368" y="755079"/>
                  <a:pt x="3002511" y="756222"/>
                </a:cubicBezTo>
                <a:cubicBezTo>
                  <a:pt x="3003590" y="757301"/>
                  <a:pt x="3004987" y="758063"/>
                  <a:pt x="3006575" y="758381"/>
                </a:cubicBezTo>
                <a:cubicBezTo>
                  <a:pt x="3007972" y="758698"/>
                  <a:pt x="3009560" y="758508"/>
                  <a:pt x="3011147" y="757936"/>
                </a:cubicBezTo>
                <a:cubicBezTo>
                  <a:pt x="3012544" y="757365"/>
                  <a:pt x="3013814" y="756349"/>
                  <a:pt x="3014576" y="755015"/>
                </a:cubicBezTo>
                <a:cubicBezTo>
                  <a:pt x="3015529" y="753745"/>
                  <a:pt x="3015973" y="752221"/>
                  <a:pt x="3015973" y="750634"/>
                </a:cubicBezTo>
                <a:cubicBezTo>
                  <a:pt x="3015973" y="749554"/>
                  <a:pt x="3015656" y="748538"/>
                  <a:pt x="3015338" y="747586"/>
                </a:cubicBezTo>
                <a:cubicBezTo>
                  <a:pt x="3014894" y="746633"/>
                  <a:pt x="3014385" y="745744"/>
                  <a:pt x="3013623" y="745045"/>
                </a:cubicBezTo>
                <a:close/>
                <a:moveTo>
                  <a:pt x="3281339" y="95441"/>
                </a:moveTo>
                <a:cubicBezTo>
                  <a:pt x="3280705" y="94679"/>
                  <a:pt x="3279752" y="94107"/>
                  <a:pt x="3278863" y="93726"/>
                </a:cubicBezTo>
                <a:cubicBezTo>
                  <a:pt x="3277910" y="93345"/>
                  <a:pt x="3276831" y="93154"/>
                  <a:pt x="3275879" y="93154"/>
                </a:cubicBezTo>
                <a:cubicBezTo>
                  <a:pt x="3274291" y="93154"/>
                  <a:pt x="3272767" y="93599"/>
                  <a:pt x="3271497" y="94488"/>
                </a:cubicBezTo>
                <a:cubicBezTo>
                  <a:pt x="3270227" y="95377"/>
                  <a:pt x="3269148" y="96584"/>
                  <a:pt x="3268512" y="98044"/>
                </a:cubicBezTo>
                <a:cubicBezTo>
                  <a:pt x="3268068" y="99504"/>
                  <a:pt x="3267877" y="101092"/>
                  <a:pt x="3268068" y="102616"/>
                </a:cubicBezTo>
                <a:cubicBezTo>
                  <a:pt x="3268385" y="104140"/>
                  <a:pt x="3269148" y="105537"/>
                  <a:pt x="3270290" y="106617"/>
                </a:cubicBezTo>
                <a:cubicBezTo>
                  <a:pt x="3271370" y="107696"/>
                  <a:pt x="3272767" y="108458"/>
                  <a:pt x="3274355" y="108776"/>
                </a:cubicBezTo>
                <a:cubicBezTo>
                  <a:pt x="3275942" y="109093"/>
                  <a:pt x="3277466" y="108903"/>
                  <a:pt x="3278926" y="108331"/>
                </a:cubicBezTo>
                <a:cubicBezTo>
                  <a:pt x="3280323" y="107760"/>
                  <a:pt x="3281594" y="106744"/>
                  <a:pt x="3282546" y="105410"/>
                </a:cubicBezTo>
                <a:cubicBezTo>
                  <a:pt x="3283308" y="104140"/>
                  <a:pt x="3283816" y="102616"/>
                  <a:pt x="3283816" y="101029"/>
                </a:cubicBezTo>
                <a:cubicBezTo>
                  <a:pt x="3283816" y="100012"/>
                  <a:pt x="3283689" y="98933"/>
                  <a:pt x="3283181" y="97980"/>
                </a:cubicBezTo>
                <a:cubicBezTo>
                  <a:pt x="3282863" y="97028"/>
                  <a:pt x="3282229" y="96139"/>
                  <a:pt x="3281467" y="95441"/>
                </a:cubicBezTo>
                <a:close/>
                <a:moveTo>
                  <a:pt x="3275879" y="278702"/>
                </a:moveTo>
                <a:cubicBezTo>
                  <a:pt x="3274291" y="278702"/>
                  <a:pt x="3272767" y="279146"/>
                  <a:pt x="3271497" y="280035"/>
                </a:cubicBezTo>
                <a:cubicBezTo>
                  <a:pt x="3270227" y="280924"/>
                  <a:pt x="3269148" y="282131"/>
                  <a:pt x="3268512" y="283591"/>
                </a:cubicBezTo>
                <a:cubicBezTo>
                  <a:pt x="3268068" y="285052"/>
                  <a:pt x="3267877" y="286639"/>
                  <a:pt x="3268068" y="288163"/>
                </a:cubicBezTo>
                <a:cubicBezTo>
                  <a:pt x="3268385" y="289687"/>
                  <a:pt x="3269148" y="291084"/>
                  <a:pt x="3270290" y="292164"/>
                </a:cubicBezTo>
                <a:cubicBezTo>
                  <a:pt x="3271370" y="293243"/>
                  <a:pt x="3272767" y="294005"/>
                  <a:pt x="3274355" y="294323"/>
                </a:cubicBezTo>
                <a:cubicBezTo>
                  <a:pt x="3275942" y="294640"/>
                  <a:pt x="3277466" y="294450"/>
                  <a:pt x="3278926" y="293878"/>
                </a:cubicBezTo>
                <a:cubicBezTo>
                  <a:pt x="3280323" y="293307"/>
                  <a:pt x="3281594" y="292291"/>
                  <a:pt x="3282546" y="290957"/>
                </a:cubicBezTo>
                <a:cubicBezTo>
                  <a:pt x="3283308" y="289624"/>
                  <a:pt x="3283816" y="288163"/>
                  <a:pt x="3283816" y="286576"/>
                </a:cubicBezTo>
                <a:cubicBezTo>
                  <a:pt x="3283816" y="284480"/>
                  <a:pt x="3283054" y="282512"/>
                  <a:pt x="3281467" y="280988"/>
                </a:cubicBezTo>
                <a:cubicBezTo>
                  <a:pt x="3280070" y="279527"/>
                  <a:pt x="3278037" y="278702"/>
                  <a:pt x="3276006" y="278702"/>
                </a:cubicBezTo>
                <a:close/>
                <a:moveTo>
                  <a:pt x="3281339" y="652145"/>
                </a:moveTo>
                <a:cubicBezTo>
                  <a:pt x="3280705" y="651383"/>
                  <a:pt x="3279752" y="650812"/>
                  <a:pt x="3278863" y="650431"/>
                </a:cubicBezTo>
                <a:cubicBezTo>
                  <a:pt x="3277910" y="650050"/>
                  <a:pt x="3276831" y="649859"/>
                  <a:pt x="3275879" y="649859"/>
                </a:cubicBezTo>
                <a:cubicBezTo>
                  <a:pt x="3274291" y="649859"/>
                  <a:pt x="3272767" y="650304"/>
                  <a:pt x="3271497" y="651193"/>
                </a:cubicBezTo>
                <a:cubicBezTo>
                  <a:pt x="3270227" y="652082"/>
                  <a:pt x="3269148" y="653288"/>
                  <a:pt x="3268512" y="654749"/>
                </a:cubicBezTo>
                <a:cubicBezTo>
                  <a:pt x="3268068" y="656209"/>
                  <a:pt x="3267877" y="657797"/>
                  <a:pt x="3268068" y="659321"/>
                </a:cubicBezTo>
                <a:cubicBezTo>
                  <a:pt x="3268385" y="660845"/>
                  <a:pt x="3269148" y="662242"/>
                  <a:pt x="3270290" y="663321"/>
                </a:cubicBezTo>
                <a:cubicBezTo>
                  <a:pt x="3271370" y="664401"/>
                  <a:pt x="3272767" y="665163"/>
                  <a:pt x="3274355" y="665480"/>
                </a:cubicBezTo>
                <a:cubicBezTo>
                  <a:pt x="3275942" y="665798"/>
                  <a:pt x="3277466" y="665607"/>
                  <a:pt x="3278926" y="665036"/>
                </a:cubicBezTo>
                <a:cubicBezTo>
                  <a:pt x="3280323" y="664464"/>
                  <a:pt x="3281594" y="663448"/>
                  <a:pt x="3282546" y="662115"/>
                </a:cubicBezTo>
                <a:cubicBezTo>
                  <a:pt x="3283308" y="660845"/>
                  <a:pt x="3283816" y="659321"/>
                  <a:pt x="3283816" y="657733"/>
                </a:cubicBezTo>
                <a:cubicBezTo>
                  <a:pt x="3283816" y="656717"/>
                  <a:pt x="3283689" y="655638"/>
                  <a:pt x="3283181" y="654685"/>
                </a:cubicBezTo>
                <a:cubicBezTo>
                  <a:pt x="3282863" y="653733"/>
                  <a:pt x="3282229" y="652844"/>
                  <a:pt x="3281467" y="652145"/>
                </a:cubicBezTo>
                <a:close/>
                <a:moveTo>
                  <a:pt x="3275879" y="1392174"/>
                </a:moveTo>
                <a:cubicBezTo>
                  <a:pt x="3274291" y="1392174"/>
                  <a:pt x="3272767" y="1392619"/>
                  <a:pt x="3271497" y="1393508"/>
                </a:cubicBezTo>
                <a:cubicBezTo>
                  <a:pt x="3270227" y="1394397"/>
                  <a:pt x="3269148" y="1395603"/>
                  <a:pt x="3268512" y="1397064"/>
                </a:cubicBezTo>
                <a:cubicBezTo>
                  <a:pt x="3268068" y="1398524"/>
                  <a:pt x="3267877" y="1400112"/>
                  <a:pt x="3268068" y="1401636"/>
                </a:cubicBezTo>
                <a:cubicBezTo>
                  <a:pt x="3268385" y="1403160"/>
                  <a:pt x="3269148" y="1404557"/>
                  <a:pt x="3270290" y="1405700"/>
                </a:cubicBezTo>
                <a:cubicBezTo>
                  <a:pt x="3271370" y="1406779"/>
                  <a:pt x="3272767" y="1407541"/>
                  <a:pt x="3274355" y="1407859"/>
                </a:cubicBezTo>
                <a:cubicBezTo>
                  <a:pt x="3275942" y="1408176"/>
                  <a:pt x="3277466" y="1407986"/>
                  <a:pt x="3278926" y="1407414"/>
                </a:cubicBezTo>
                <a:cubicBezTo>
                  <a:pt x="3280323" y="1406843"/>
                  <a:pt x="3281594" y="1405827"/>
                  <a:pt x="3282546" y="1404493"/>
                </a:cubicBezTo>
                <a:cubicBezTo>
                  <a:pt x="3283308" y="1403223"/>
                  <a:pt x="3283816" y="1401699"/>
                  <a:pt x="3283816" y="1400112"/>
                </a:cubicBezTo>
                <a:cubicBezTo>
                  <a:pt x="3283816" y="1398016"/>
                  <a:pt x="3283054" y="1396048"/>
                  <a:pt x="3281467" y="1394524"/>
                </a:cubicBezTo>
                <a:cubicBezTo>
                  <a:pt x="3280070" y="1393063"/>
                  <a:pt x="3278037" y="1392174"/>
                  <a:pt x="3276006" y="1392174"/>
                </a:cubicBezTo>
                <a:close/>
                <a:moveTo>
                  <a:pt x="3227873" y="188214"/>
                </a:moveTo>
                <a:cubicBezTo>
                  <a:pt x="3227110" y="187452"/>
                  <a:pt x="3226158" y="186881"/>
                  <a:pt x="3225206" y="186500"/>
                </a:cubicBezTo>
                <a:cubicBezTo>
                  <a:pt x="3224253" y="186119"/>
                  <a:pt x="3223300" y="185928"/>
                  <a:pt x="3222221" y="185928"/>
                </a:cubicBezTo>
                <a:cubicBezTo>
                  <a:pt x="3220634" y="185928"/>
                  <a:pt x="3219110" y="186373"/>
                  <a:pt x="3217839" y="187262"/>
                </a:cubicBezTo>
                <a:cubicBezTo>
                  <a:pt x="3216570" y="188151"/>
                  <a:pt x="3215490" y="189357"/>
                  <a:pt x="3215046" y="190817"/>
                </a:cubicBezTo>
                <a:cubicBezTo>
                  <a:pt x="3214410" y="192278"/>
                  <a:pt x="3214284" y="193866"/>
                  <a:pt x="3214601" y="195390"/>
                </a:cubicBezTo>
                <a:cubicBezTo>
                  <a:pt x="3214919" y="196914"/>
                  <a:pt x="3215681" y="198310"/>
                  <a:pt x="3216823" y="199390"/>
                </a:cubicBezTo>
                <a:cubicBezTo>
                  <a:pt x="3217903" y="200469"/>
                  <a:pt x="3219363" y="201232"/>
                  <a:pt x="3220760" y="201549"/>
                </a:cubicBezTo>
                <a:cubicBezTo>
                  <a:pt x="3222348" y="201867"/>
                  <a:pt x="3223872" y="201676"/>
                  <a:pt x="3225333" y="201105"/>
                </a:cubicBezTo>
                <a:cubicBezTo>
                  <a:pt x="3226920" y="200533"/>
                  <a:pt x="3227999" y="199517"/>
                  <a:pt x="3228952" y="198183"/>
                </a:cubicBezTo>
                <a:cubicBezTo>
                  <a:pt x="3229714" y="196850"/>
                  <a:pt x="3230222" y="195390"/>
                  <a:pt x="3230222" y="193802"/>
                </a:cubicBezTo>
                <a:cubicBezTo>
                  <a:pt x="3230222" y="192786"/>
                  <a:pt x="3230095" y="191707"/>
                  <a:pt x="3229777" y="190754"/>
                </a:cubicBezTo>
                <a:cubicBezTo>
                  <a:pt x="3229333" y="189801"/>
                  <a:pt x="3228698" y="188913"/>
                  <a:pt x="3228063" y="188214"/>
                </a:cubicBezTo>
                <a:close/>
                <a:moveTo>
                  <a:pt x="3168627" y="1392174"/>
                </a:moveTo>
                <a:cubicBezTo>
                  <a:pt x="3167039" y="1392174"/>
                  <a:pt x="3165643" y="1392619"/>
                  <a:pt x="3164246" y="1393508"/>
                </a:cubicBezTo>
                <a:cubicBezTo>
                  <a:pt x="3162975" y="1394397"/>
                  <a:pt x="3162023" y="1395603"/>
                  <a:pt x="3161451" y="1397064"/>
                </a:cubicBezTo>
                <a:cubicBezTo>
                  <a:pt x="3160817" y="1398524"/>
                  <a:pt x="3160689" y="1400112"/>
                  <a:pt x="3161007" y="1401636"/>
                </a:cubicBezTo>
                <a:cubicBezTo>
                  <a:pt x="3161324" y="1403160"/>
                  <a:pt x="3162086" y="1404557"/>
                  <a:pt x="3163230" y="1405700"/>
                </a:cubicBezTo>
                <a:cubicBezTo>
                  <a:pt x="3164309" y="1406779"/>
                  <a:pt x="3165706" y="1407541"/>
                  <a:pt x="3167294" y="1407859"/>
                </a:cubicBezTo>
                <a:cubicBezTo>
                  <a:pt x="3168690" y="1408176"/>
                  <a:pt x="3170405" y="1407986"/>
                  <a:pt x="3171865" y="1407414"/>
                </a:cubicBezTo>
                <a:cubicBezTo>
                  <a:pt x="3173262" y="1406843"/>
                  <a:pt x="3174533" y="1405827"/>
                  <a:pt x="3175295" y="1404493"/>
                </a:cubicBezTo>
                <a:cubicBezTo>
                  <a:pt x="3176247" y="1403223"/>
                  <a:pt x="3176692" y="1401699"/>
                  <a:pt x="3176692" y="1400112"/>
                </a:cubicBezTo>
                <a:cubicBezTo>
                  <a:pt x="3176692" y="1398016"/>
                  <a:pt x="3175739" y="1396048"/>
                  <a:pt x="3174342" y="1394524"/>
                </a:cubicBezTo>
                <a:cubicBezTo>
                  <a:pt x="3172945" y="1393063"/>
                  <a:pt x="3170913" y="1392174"/>
                  <a:pt x="3168690" y="1392174"/>
                </a:cubicBezTo>
                <a:close/>
                <a:moveTo>
                  <a:pt x="3222221" y="318"/>
                </a:moveTo>
                <a:cubicBezTo>
                  <a:pt x="3220634" y="318"/>
                  <a:pt x="3219110" y="762"/>
                  <a:pt x="3217839" y="1651"/>
                </a:cubicBezTo>
                <a:cubicBezTo>
                  <a:pt x="3216570" y="2540"/>
                  <a:pt x="3215490" y="3747"/>
                  <a:pt x="3215046" y="5207"/>
                </a:cubicBezTo>
                <a:cubicBezTo>
                  <a:pt x="3214410" y="6604"/>
                  <a:pt x="3214284" y="8255"/>
                  <a:pt x="3214601" y="9779"/>
                </a:cubicBezTo>
                <a:cubicBezTo>
                  <a:pt x="3214919" y="11303"/>
                  <a:pt x="3215681" y="12700"/>
                  <a:pt x="3216823" y="13843"/>
                </a:cubicBezTo>
                <a:cubicBezTo>
                  <a:pt x="3217903" y="14923"/>
                  <a:pt x="3219363" y="15685"/>
                  <a:pt x="3220760" y="16002"/>
                </a:cubicBezTo>
                <a:cubicBezTo>
                  <a:pt x="3222348" y="16320"/>
                  <a:pt x="3223872" y="16129"/>
                  <a:pt x="3225333" y="15557"/>
                </a:cubicBezTo>
                <a:cubicBezTo>
                  <a:pt x="3226920" y="14986"/>
                  <a:pt x="3227999" y="13970"/>
                  <a:pt x="3228952" y="12636"/>
                </a:cubicBezTo>
                <a:cubicBezTo>
                  <a:pt x="3229714" y="11367"/>
                  <a:pt x="3230222" y="9843"/>
                  <a:pt x="3230222" y="8255"/>
                </a:cubicBezTo>
                <a:cubicBezTo>
                  <a:pt x="3230222" y="6160"/>
                  <a:pt x="3229460" y="4191"/>
                  <a:pt x="3227999" y="2667"/>
                </a:cubicBezTo>
                <a:cubicBezTo>
                  <a:pt x="3226412" y="1206"/>
                  <a:pt x="3224380" y="381"/>
                  <a:pt x="3222348" y="381"/>
                </a:cubicBezTo>
                <a:close/>
                <a:moveTo>
                  <a:pt x="3275815" y="1577721"/>
                </a:moveTo>
                <a:cubicBezTo>
                  <a:pt x="3274227" y="1577721"/>
                  <a:pt x="3272704" y="1578166"/>
                  <a:pt x="3271434" y="1579055"/>
                </a:cubicBezTo>
                <a:cubicBezTo>
                  <a:pt x="3270163" y="1579943"/>
                  <a:pt x="3269084" y="1581150"/>
                  <a:pt x="3268449" y="1582611"/>
                </a:cubicBezTo>
                <a:cubicBezTo>
                  <a:pt x="3268005" y="1584071"/>
                  <a:pt x="3267814" y="1585659"/>
                  <a:pt x="3268005" y="1587183"/>
                </a:cubicBezTo>
                <a:cubicBezTo>
                  <a:pt x="3268322" y="1588707"/>
                  <a:pt x="3269084" y="1590104"/>
                  <a:pt x="3270227" y="1591183"/>
                </a:cubicBezTo>
                <a:cubicBezTo>
                  <a:pt x="3271307" y="1592326"/>
                  <a:pt x="3272704" y="1593024"/>
                  <a:pt x="3274291" y="1593342"/>
                </a:cubicBezTo>
                <a:cubicBezTo>
                  <a:pt x="3275879" y="1593660"/>
                  <a:pt x="3277402" y="1593469"/>
                  <a:pt x="3278863" y="1592898"/>
                </a:cubicBezTo>
                <a:cubicBezTo>
                  <a:pt x="3280260" y="1592326"/>
                  <a:pt x="3281530" y="1591310"/>
                  <a:pt x="3282483" y="1589977"/>
                </a:cubicBezTo>
                <a:cubicBezTo>
                  <a:pt x="3283245" y="1588707"/>
                  <a:pt x="3283752" y="1587183"/>
                  <a:pt x="3283752" y="1585595"/>
                </a:cubicBezTo>
                <a:cubicBezTo>
                  <a:pt x="3283752" y="1583499"/>
                  <a:pt x="3282990" y="1581468"/>
                  <a:pt x="3281403" y="1580007"/>
                </a:cubicBezTo>
                <a:cubicBezTo>
                  <a:pt x="3280006" y="1578546"/>
                  <a:pt x="3277974" y="1577721"/>
                  <a:pt x="3275942" y="1577721"/>
                </a:cubicBezTo>
                <a:close/>
                <a:moveTo>
                  <a:pt x="3281276" y="1765618"/>
                </a:moveTo>
                <a:cubicBezTo>
                  <a:pt x="3280641" y="1764856"/>
                  <a:pt x="3279688" y="1764284"/>
                  <a:pt x="3278799" y="1763903"/>
                </a:cubicBezTo>
                <a:cubicBezTo>
                  <a:pt x="3277847" y="1763522"/>
                  <a:pt x="3276768" y="1763268"/>
                  <a:pt x="3275815" y="1763268"/>
                </a:cubicBezTo>
                <a:cubicBezTo>
                  <a:pt x="3274227" y="1763268"/>
                  <a:pt x="3272704" y="1763713"/>
                  <a:pt x="3271434" y="1764602"/>
                </a:cubicBezTo>
                <a:cubicBezTo>
                  <a:pt x="3270163" y="1765491"/>
                  <a:pt x="3269084" y="1766697"/>
                  <a:pt x="3268449" y="1768158"/>
                </a:cubicBezTo>
                <a:cubicBezTo>
                  <a:pt x="3268005" y="1769618"/>
                  <a:pt x="3267814" y="1771206"/>
                  <a:pt x="3268005" y="1772730"/>
                </a:cubicBezTo>
                <a:cubicBezTo>
                  <a:pt x="3268322" y="1774254"/>
                  <a:pt x="3269084" y="1775651"/>
                  <a:pt x="3270227" y="1776793"/>
                </a:cubicBezTo>
                <a:cubicBezTo>
                  <a:pt x="3271307" y="1777873"/>
                  <a:pt x="3272704" y="1778635"/>
                  <a:pt x="3274291" y="1778952"/>
                </a:cubicBezTo>
                <a:cubicBezTo>
                  <a:pt x="3275879" y="1779270"/>
                  <a:pt x="3277402" y="1779080"/>
                  <a:pt x="3278863" y="1778508"/>
                </a:cubicBezTo>
                <a:cubicBezTo>
                  <a:pt x="3280260" y="1777937"/>
                  <a:pt x="3281530" y="1776921"/>
                  <a:pt x="3282483" y="1775587"/>
                </a:cubicBezTo>
                <a:cubicBezTo>
                  <a:pt x="3283245" y="1774254"/>
                  <a:pt x="3283752" y="1772793"/>
                  <a:pt x="3283752" y="1771206"/>
                </a:cubicBezTo>
                <a:cubicBezTo>
                  <a:pt x="3283752" y="1770190"/>
                  <a:pt x="3283625" y="1769174"/>
                  <a:pt x="3283118" y="1768221"/>
                </a:cubicBezTo>
                <a:cubicBezTo>
                  <a:pt x="3282800" y="1767268"/>
                  <a:pt x="3282165" y="1766380"/>
                  <a:pt x="3281403" y="1765681"/>
                </a:cubicBezTo>
                <a:close/>
                <a:moveTo>
                  <a:pt x="3275815" y="1948879"/>
                </a:moveTo>
                <a:cubicBezTo>
                  <a:pt x="3274227" y="1948879"/>
                  <a:pt x="3272704" y="1949323"/>
                  <a:pt x="3271434" y="1950212"/>
                </a:cubicBezTo>
                <a:cubicBezTo>
                  <a:pt x="3270163" y="1951101"/>
                  <a:pt x="3269084" y="1952308"/>
                  <a:pt x="3268449" y="1953768"/>
                </a:cubicBezTo>
                <a:cubicBezTo>
                  <a:pt x="3268005" y="1955229"/>
                  <a:pt x="3267814" y="1956816"/>
                  <a:pt x="3268005" y="1958340"/>
                </a:cubicBezTo>
                <a:cubicBezTo>
                  <a:pt x="3268322" y="1959864"/>
                  <a:pt x="3269084" y="1961261"/>
                  <a:pt x="3270227" y="1962341"/>
                </a:cubicBezTo>
                <a:cubicBezTo>
                  <a:pt x="3271307" y="1963484"/>
                  <a:pt x="3272704" y="1964182"/>
                  <a:pt x="3274291" y="1964499"/>
                </a:cubicBezTo>
                <a:cubicBezTo>
                  <a:pt x="3275879" y="1964817"/>
                  <a:pt x="3277402" y="1964627"/>
                  <a:pt x="3278863" y="1964055"/>
                </a:cubicBezTo>
                <a:cubicBezTo>
                  <a:pt x="3280260" y="1963484"/>
                  <a:pt x="3281530" y="1962468"/>
                  <a:pt x="3282483" y="1961134"/>
                </a:cubicBezTo>
                <a:cubicBezTo>
                  <a:pt x="3283245" y="1959864"/>
                  <a:pt x="3283752" y="1958340"/>
                  <a:pt x="3283752" y="1956752"/>
                </a:cubicBezTo>
                <a:cubicBezTo>
                  <a:pt x="3283752" y="1954657"/>
                  <a:pt x="3282990" y="1952689"/>
                  <a:pt x="3281403" y="1951165"/>
                </a:cubicBezTo>
                <a:cubicBezTo>
                  <a:pt x="3280006" y="1949704"/>
                  <a:pt x="3277974" y="1948879"/>
                  <a:pt x="3275942" y="1948879"/>
                </a:cubicBezTo>
                <a:close/>
                <a:moveTo>
                  <a:pt x="3013497" y="188214"/>
                </a:moveTo>
                <a:cubicBezTo>
                  <a:pt x="3012735" y="187452"/>
                  <a:pt x="3011909" y="186881"/>
                  <a:pt x="3011020" y="186500"/>
                </a:cubicBezTo>
                <a:cubicBezTo>
                  <a:pt x="3010068" y="186119"/>
                  <a:pt x="3008988" y="185928"/>
                  <a:pt x="3007909" y="185928"/>
                </a:cubicBezTo>
                <a:cubicBezTo>
                  <a:pt x="3006321" y="185928"/>
                  <a:pt x="3004924" y="186373"/>
                  <a:pt x="3003654" y="187262"/>
                </a:cubicBezTo>
                <a:cubicBezTo>
                  <a:pt x="3002257" y="188151"/>
                  <a:pt x="3001305" y="189357"/>
                  <a:pt x="3000670" y="190817"/>
                </a:cubicBezTo>
                <a:cubicBezTo>
                  <a:pt x="3000035" y="192278"/>
                  <a:pt x="2999908" y="193866"/>
                  <a:pt x="3000225" y="195390"/>
                </a:cubicBezTo>
                <a:cubicBezTo>
                  <a:pt x="3000543" y="196914"/>
                  <a:pt x="3001305" y="198310"/>
                  <a:pt x="3002448" y="199454"/>
                </a:cubicBezTo>
                <a:cubicBezTo>
                  <a:pt x="3003527" y="200533"/>
                  <a:pt x="3004924" y="201295"/>
                  <a:pt x="3006511" y="201613"/>
                </a:cubicBezTo>
                <a:cubicBezTo>
                  <a:pt x="3007909" y="201930"/>
                  <a:pt x="3009496" y="201740"/>
                  <a:pt x="3011084" y="201168"/>
                </a:cubicBezTo>
                <a:cubicBezTo>
                  <a:pt x="3012481" y="200597"/>
                  <a:pt x="3013750" y="199581"/>
                  <a:pt x="3014512" y="198247"/>
                </a:cubicBezTo>
                <a:cubicBezTo>
                  <a:pt x="3015465" y="196914"/>
                  <a:pt x="3015910" y="195453"/>
                  <a:pt x="3015910" y="193866"/>
                </a:cubicBezTo>
                <a:cubicBezTo>
                  <a:pt x="3015910" y="192850"/>
                  <a:pt x="3015592" y="191770"/>
                  <a:pt x="3015274" y="190817"/>
                </a:cubicBezTo>
                <a:cubicBezTo>
                  <a:pt x="3014830" y="189865"/>
                  <a:pt x="3014322" y="188976"/>
                  <a:pt x="3013560" y="188278"/>
                </a:cubicBezTo>
                <a:close/>
                <a:moveTo>
                  <a:pt x="3067154" y="1023303"/>
                </a:moveTo>
                <a:cubicBezTo>
                  <a:pt x="3066392" y="1022604"/>
                  <a:pt x="3065439" y="1022033"/>
                  <a:pt x="3064487" y="1021588"/>
                </a:cubicBezTo>
                <a:cubicBezTo>
                  <a:pt x="3063535" y="1021207"/>
                  <a:pt x="3062582" y="1021017"/>
                  <a:pt x="3061502" y="1021017"/>
                </a:cubicBezTo>
                <a:cubicBezTo>
                  <a:pt x="3059915" y="1021017"/>
                  <a:pt x="3058391" y="1021461"/>
                  <a:pt x="3057121" y="1022350"/>
                </a:cubicBezTo>
                <a:cubicBezTo>
                  <a:pt x="3055851" y="1023239"/>
                  <a:pt x="3054772" y="1024445"/>
                  <a:pt x="3054327" y="1025906"/>
                </a:cubicBezTo>
                <a:cubicBezTo>
                  <a:pt x="3053692" y="1027367"/>
                  <a:pt x="3053565" y="1028954"/>
                  <a:pt x="3053883" y="1030478"/>
                </a:cubicBezTo>
                <a:cubicBezTo>
                  <a:pt x="3054200" y="1032002"/>
                  <a:pt x="3054962" y="1033399"/>
                  <a:pt x="3056105" y="1034479"/>
                </a:cubicBezTo>
                <a:cubicBezTo>
                  <a:pt x="3057185" y="1035622"/>
                  <a:pt x="3058645" y="1036320"/>
                  <a:pt x="3060042" y="1036638"/>
                </a:cubicBezTo>
                <a:cubicBezTo>
                  <a:pt x="3061630" y="1036955"/>
                  <a:pt x="3063154" y="1036765"/>
                  <a:pt x="3064614" y="1036193"/>
                </a:cubicBezTo>
                <a:cubicBezTo>
                  <a:pt x="3066201" y="1035622"/>
                  <a:pt x="3067281" y="1034606"/>
                  <a:pt x="3068234" y="1033272"/>
                </a:cubicBezTo>
                <a:cubicBezTo>
                  <a:pt x="3068996" y="1032002"/>
                  <a:pt x="3069504" y="1030478"/>
                  <a:pt x="3069504" y="1028891"/>
                </a:cubicBezTo>
                <a:cubicBezTo>
                  <a:pt x="3069504" y="1027875"/>
                  <a:pt x="3069376" y="1026859"/>
                  <a:pt x="3069059" y="1025906"/>
                </a:cubicBezTo>
                <a:cubicBezTo>
                  <a:pt x="3068614" y="1024954"/>
                  <a:pt x="3067980" y="1024065"/>
                  <a:pt x="3067345" y="1023366"/>
                </a:cubicBezTo>
                <a:close/>
                <a:moveTo>
                  <a:pt x="3067154" y="1208913"/>
                </a:moveTo>
                <a:cubicBezTo>
                  <a:pt x="3066392" y="1208151"/>
                  <a:pt x="3065439" y="1207580"/>
                  <a:pt x="3064487" y="1207199"/>
                </a:cubicBezTo>
                <a:cubicBezTo>
                  <a:pt x="3063535" y="1206818"/>
                  <a:pt x="3062582" y="1206564"/>
                  <a:pt x="3061502" y="1206564"/>
                </a:cubicBezTo>
                <a:cubicBezTo>
                  <a:pt x="3059915" y="1206564"/>
                  <a:pt x="3058391" y="1207008"/>
                  <a:pt x="3057121" y="1207897"/>
                </a:cubicBezTo>
                <a:cubicBezTo>
                  <a:pt x="3055851" y="1208786"/>
                  <a:pt x="3054772" y="1209993"/>
                  <a:pt x="3054327" y="1211453"/>
                </a:cubicBezTo>
                <a:cubicBezTo>
                  <a:pt x="3053692" y="1212914"/>
                  <a:pt x="3053565" y="1214501"/>
                  <a:pt x="3053883" y="1216025"/>
                </a:cubicBezTo>
                <a:cubicBezTo>
                  <a:pt x="3054200" y="1217549"/>
                  <a:pt x="3054962" y="1218946"/>
                  <a:pt x="3056105" y="1220089"/>
                </a:cubicBezTo>
                <a:cubicBezTo>
                  <a:pt x="3057185" y="1221169"/>
                  <a:pt x="3058645" y="1221931"/>
                  <a:pt x="3060042" y="1222248"/>
                </a:cubicBezTo>
                <a:cubicBezTo>
                  <a:pt x="3061630" y="1222566"/>
                  <a:pt x="3063154" y="1222375"/>
                  <a:pt x="3064614" y="1221804"/>
                </a:cubicBezTo>
                <a:cubicBezTo>
                  <a:pt x="3066201" y="1221232"/>
                  <a:pt x="3067281" y="1220216"/>
                  <a:pt x="3068234" y="1218883"/>
                </a:cubicBezTo>
                <a:cubicBezTo>
                  <a:pt x="3068996" y="1217613"/>
                  <a:pt x="3069504" y="1216089"/>
                  <a:pt x="3069504" y="1214501"/>
                </a:cubicBezTo>
                <a:cubicBezTo>
                  <a:pt x="3069504" y="1213422"/>
                  <a:pt x="3069376" y="1212406"/>
                  <a:pt x="3069059" y="1211453"/>
                </a:cubicBezTo>
                <a:cubicBezTo>
                  <a:pt x="3068614" y="1210501"/>
                  <a:pt x="3067980" y="1209612"/>
                  <a:pt x="3067345" y="1208913"/>
                </a:cubicBezTo>
                <a:close/>
                <a:moveTo>
                  <a:pt x="3061502" y="1392174"/>
                </a:moveTo>
                <a:cubicBezTo>
                  <a:pt x="3059915" y="1392174"/>
                  <a:pt x="3058391" y="1392619"/>
                  <a:pt x="3057121" y="1393508"/>
                </a:cubicBezTo>
                <a:cubicBezTo>
                  <a:pt x="3055851" y="1394397"/>
                  <a:pt x="3054772" y="1395603"/>
                  <a:pt x="3054327" y="1397064"/>
                </a:cubicBezTo>
                <a:cubicBezTo>
                  <a:pt x="3053692" y="1398524"/>
                  <a:pt x="3053565" y="1400112"/>
                  <a:pt x="3053883" y="1401636"/>
                </a:cubicBezTo>
                <a:cubicBezTo>
                  <a:pt x="3054200" y="1403160"/>
                  <a:pt x="3054962" y="1404557"/>
                  <a:pt x="3056105" y="1405700"/>
                </a:cubicBezTo>
                <a:cubicBezTo>
                  <a:pt x="3057185" y="1406779"/>
                  <a:pt x="3058645" y="1407541"/>
                  <a:pt x="3060042" y="1407859"/>
                </a:cubicBezTo>
                <a:cubicBezTo>
                  <a:pt x="3061630" y="1408176"/>
                  <a:pt x="3063154" y="1407986"/>
                  <a:pt x="3064614" y="1407414"/>
                </a:cubicBezTo>
                <a:cubicBezTo>
                  <a:pt x="3066201" y="1406843"/>
                  <a:pt x="3067281" y="1405827"/>
                  <a:pt x="3068234" y="1404493"/>
                </a:cubicBezTo>
                <a:cubicBezTo>
                  <a:pt x="3068996" y="1403223"/>
                  <a:pt x="3069504" y="1401699"/>
                  <a:pt x="3069504" y="1400112"/>
                </a:cubicBezTo>
                <a:cubicBezTo>
                  <a:pt x="3069504" y="1398016"/>
                  <a:pt x="3068742" y="1396048"/>
                  <a:pt x="3067281" y="1394524"/>
                </a:cubicBezTo>
                <a:cubicBezTo>
                  <a:pt x="3065694" y="1393063"/>
                  <a:pt x="3063661" y="1392174"/>
                  <a:pt x="3061630" y="1392174"/>
                </a:cubicBezTo>
                <a:close/>
                <a:moveTo>
                  <a:pt x="3067154" y="652145"/>
                </a:moveTo>
                <a:cubicBezTo>
                  <a:pt x="3066392" y="651383"/>
                  <a:pt x="3065439" y="650812"/>
                  <a:pt x="3064487" y="650431"/>
                </a:cubicBezTo>
                <a:cubicBezTo>
                  <a:pt x="3063535" y="650050"/>
                  <a:pt x="3062582" y="649859"/>
                  <a:pt x="3061502" y="649859"/>
                </a:cubicBezTo>
                <a:cubicBezTo>
                  <a:pt x="3059915" y="649859"/>
                  <a:pt x="3058391" y="650304"/>
                  <a:pt x="3057121" y="651193"/>
                </a:cubicBezTo>
                <a:cubicBezTo>
                  <a:pt x="3055851" y="652082"/>
                  <a:pt x="3054772" y="653288"/>
                  <a:pt x="3054327" y="654749"/>
                </a:cubicBezTo>
                <a:cubicBezTo>
                  <a:pt x="3053692" y="656209"/>
                  <a:pt x="3053565" y="657797"/>
                  <a:pt x="3053883" y="659321"/>
                </a:cubicBezTo>
                <a:cubicBezTo>
                  <a:pt x="3054200" y="660845"/>
                  <a:pt x="3054962" y="662242"/>
                  <a:pt x="3056105" y="663385"/>
                </a:cubicBezTo>
                <a:cubicBezTo>
                  <a:pt x="3057185" y="664464"/>
                  <a:pt x="3058645" y="665226"/>
                  <a:pt x="3060042" y="665544"/>
                </a:cubicBezTo>
                <a:cubicBezTo>
                  <a:pt x="3061630" y="665861"/>
                  <a:pt x="3063154" y="665671"/>
                  <a:pt x="3064614" y="665099"/>
                </a:cubicBezTo>
                <a:cubicBezTo>
                  <a:pt x="3066201" y="664528"/>
                  <a:pt x="3067281" y="663512"/>
                  <a:pt x="3068234" y="662178"/>
                </a:cubicBezTo>
                <a:cubicBezTo>
                  <a:pt x="3068996" y="660908"/>
                  <a:pt x="3069504" y="659384"/>
                  <a:pt x="3069504" y="657797"/>
                </a:cubicBezTo>
                <a:cubicBezTo>
                  <a:pt x="3069504" y="656781"/>
                  <a:pt x="3069376" y="655701"/>
                  <a:pt x="3069059" y="654749"/>
                </a:cubicBezTo>
                <a:cubicBezTo>
                  <a:pt x="3068614" y="653796"/>
                  <a:pt x="3067980" y="652907"/>
                  <a:pt x="3067345" y="652209"/>
                </a:cubicBezTo>
                <a:close/>
                <a:moveTo>
                  <a:pt x="3067154" y="95377"/>
                </a:moveTo>
                <a:cubicBezTo>
                  <a:pt x="3066392" y="94615"/>
                  <a:pt x="3065439" y="94044"/>
                  <a:pt x="3064487" y="93662"/>
                </a:cubicBezTo>
                <a:cubicBezTo>
                  <a:pt x="3063535" y="93282"/>
                  <a:pt x="3062582" y="93091"/>
                  <a:pt x="3061502" y="93091"/>
                </a:cubicBezTo>
                <a:cubicBezTo>
                  <a:pt x="3059915" y="93091"/>
                  <a:pt x="3058391" y="93536"/>
                  <a:pt x="3057121" y="94425"/>
                </a:cubicBezTo>
                <a:cubicBezTo>
                  <a:pt x="3055851" y="95313"/>
                  <a:pt x="3054772" y="96520"/>
                  <a:pt x="3054327" y="97980"/>
                </a:cubicBezTo>
                <a:cubicBezTo>
                  <a:pt x="3053692" y="99441"/>
                  <a:pt x="3053565" y="101029"/>
                  <a:pt x="3053883" y="102553"/>
                </a:cubicBezTo>
                <a:cubicBezTo>
                  <a:pt x="3054200" y="104077"/>
                  <a:pt x="3054962" y="105474"/>
                  <a:pt x="3056105" y="106553"/>
                </a:cubicBezTo>
                <a:cubicBezTo>
                  <a:pt x="3057185" y="107633"/>
                  <a:pt x="3058645" y="108395"/>
                  <a:pt x="3060042" y="108712"/>
                </a:cubicBezTo>
                <a:cubicBezTo>
                  <a:pt x="3061630" y="109029"/>
                  <a:pt x="3063154" y="108839"/>
                  <a:pt x="3064614" y="108268"/>
                </a:cubicBezTo>
                <a:cubicBezTo>
                  <a:pt x="3066201" y="107696"/>
                  <a:pt x="3067281" y="106680"/>
                  <a:pt x="3068234" y="105346"/>
                </a:cubicBezTo>
                <a:cubicBezTo>
                  <a:pt x="3068996" y="104077"/>
                  <a:pt x="3069504" y="102553"/>
                  <a:pt x="3069504" y="100965"/>
                </a:cubicBezTo>
                <a:cubicBezTo>
                  <a:pt x="3069504" y="99949"/>
                  <a:pt x="3069376" y="98870"/>
                  <a:pt x="3069059" y="97917"/>
                </a:cubicBezTo>
                <a:cubicBezTo>
                  <a:pt x="3068614" y="96965"/>
                  <a:pt x="3067980" y="96076"/>
                  <a:pt x="3067345" y="95377"/>
                </a:cubicBezTo>
                <a:close/>
                <a:moveTo>
                  <a:pt x="3067154" y="466535"/>
                </a:moveTo>
                <a:cubicBezTo>
                  <a:pt x="3066392" y="465836"/>
                  <a:pt x="3065439" y="465265"/>
                  <a:pt x="3064487" y="464820"/>
                </a:cubicBezTo>
                <a:cubicBezTo>
                  <a:pt x="3063535" y="464439"/>
                  <a:pt x="3062582" y="464249"/>
                  <a:pt x="3061502" y="464249"/>
                </a:cubicBezTo>
                <a:cubicBezTo>
                  <a:pt x="3059915" y="464249"/>
                  <a:pt x="3058391" y="464693"/>
                  <a:pt x="3057121" y="465582"/>
                </a:cubicBezTo>
                <a:cubicBezTo>
                  <a:pt x="3055851" y="466471"/>
                  <a:pt x="3054772" y="467678"/>
                  <a:pt x="3054327" y="469138"/>
                </a:cubicBezTo>
                <a:cubicBezTo>
                  <a:pt x="3053692" y="470599"/>
                  <a:pt x="3053565" y="472186"/>
                  <a:pt x="3053883" y="473710"/>
                </a:cubicBezTo>
                <a:cubicBezTo>
                  <a:pt x="3054200" y="475234"/>
                  <a:pt x="3054962" y="476631"/>
                  <a:pt x="3056105" y="477711"/>
                </a:cubicBezTo>
                <a:cubicBezTo>
                  <a:pt x="3057185" y="478854"/>
                  <a:pt x="3058645" y="479552"/>
                  <a:pt x="3060042" y="479870"/>
                </a:cubicBezTo>
                <a:cubicBezTo>
                  <a:pt x="3061630" y="480187"/>
                  <a:pt x="3063154" y="479997"/>
                  <a:pt x="3064614" y="479425"/>
                </a:cubicBezTo>
                <a:cubicBezTo>
                  <a:pt x="3066201" y="478854"/>
                  <a:pt x="3067281" y="477838"/>
                  <a:pt x="3068234" y="476504"/>
                </a:cubicBezTo>
                <a:cubicBezTo>
                  <a:pt x="3068996" y="475234"/>
                  <a:pt x="3069504" y="473710"/>
                  <a:pt x="3069504" y="472122"/>
                </a:cubicBezTo>
                <a:cubicBezTo>
                  <a:pt x="3069504" y="471107"/>
                  <a:pt x="3069376" y="470091"/>
                  <a:pt x="3069059" y="469138"/>
                </a:cubicBezTo>
                <a:cubicBezTo>
                  <a:pt x="3068614" y="468186"/>
                  <a:pt x="3067980" y="467297"/>
                  <a:pt x="3067345" y="466598"/>
                </a:cubicBezTo>
                <a:close/>
                <a:moveTo>
                  <a:pt x="3061502" y="278638"/>
                </a:moveTo>
                <a:cubicBezTo>
                  <a:pt x="3059915" y="278638"/>
                  <a:pt x="3058391" y="279083"/>
                  <a:pt x="3057121" y="279972"/>
                </a:cubicBezTo>
                <a:cubicBezTo>
                  <a:pt x="3055851" y="280861"/>
                  <a:pt x="3054772" y="282067"/>
                  <a:pt x="3054327" y="283528"/>
                </a:cubicBezTo>
                <a:cubicBezTo>
                  <a:pt x="3053692" y="284988"/>
                  <a:pt x="3053565" y="286576"/>
                  <a:pt x="3053883" y="288100"/>
                </a:cubicBezTo>
                <a:cubicBezTo>
                  <a:pt x="3054200" y="289624"/>
                  <a:pt x="3054962" y="291021"/>
                  <a:pt x="3056105" y="292100"/>
                </a:cubicBezTo>
                <a:cubicBezTo>
                  <a:pt x="3057185" y="293180"/>
                  <a:pt x="3058645" y="293942"/>
                  <a:pt x="3060042" y="294259"/>
                </a:cubicBezTo>
                <a:cubicBezTo>
                  <a:pt x="3061630" y="294577"/>
                  <a:pt x="3063154" y="294386"/>
                  <a:pt x="3064614" y="293815"/>
                </a:cubicBezTo>
                <a:cubicBezTo>
                  <a:pt x="3066201" y="293243"/>
                  <a:pt x="3067281" y="292227"/>
                  <a:pt x="3068234" y="290894"/>
                </a:cubicBezTo>
                <a:cubicBezTo>
                  <a:pt x="3068996" y="289560"/>
                  <a:pt x="3069504" y="288100"/>
                  <a:pt x="3069504" y="286512"/>
                </a:cubicBezTo>
                <a:cubicBezTo>
                  <a:pt x="3069504" y="284417"/>
                  <a:pt x="3068742" y="282448"/>
                  <a:pt x="3067281" y="280924"/>
                </a:cubicBezTo>
                <a:cubicBezTo>
                  <a:pt x="3065694" y="279464"/>
                  <a:pt x="3063661" y="278638"/>
                  <a:pt x="3061630" y="278638"/>
                </a:cubicBezTo>
                <a:close/>
                <a:moveTo>
                  <a:pt x="3061502" y="835342"/>
                </a:moveTo>
                <a:cubicBezTo>
                  <a:pt x="3059915" y="835342"/>
                  <a:pt x="3058391" y="835787"/>
                  <a:pt x="3057121" y="836676"/>
                </a:cubicBezTo>
                <a:cubicBezTo>
                  <a:pt x="3055851" y="837565"/>
                  <a:pt x="3054772" y="838772"/>
                  <a:pt x="3054327" y="840232"/>
                </a:cubicBezTo>
                <a:cubicBezTo>
                  <a:pt x="3053692" y="841692"/>
                  <a:pt x="3053565" y="843280"/>
                  <a:pt x="3053883" y="844804"/>
                </a:cubicBezTo>
                <a:cubicBezTo>
                  <a:pt x="3054200" y="846328"/>
                  <a:pt x="3054962" y="847725"/>
                  <a:pt x="3056105" y="848868"/>
                </a:cubicBezTo>
                <a:cubicBezTo>
                  <a:pt x="3057185" y="849948"/>
                  <a:pt x="3058645" y="850709"/>
                  <a:pt x="3060042" y="851027"/>
                </a:cubicBezTo>
                <a:cubicBezTo>
                  <a:pt x="3061630" y="851345"/>
                  <a:pt x="3063154" y="851154"/>
                  <a:pt x="3064614" y="850583"/>
                </a:cubicBezTo>
                <a:cubicBezTo>
                  <a:pt x="3066201" y="850011"/>
                  <a:pt x="3067281" y="848995"/>
                  <a:pt x="3068234" y="847662"/>
                </a:cubicBezTo>
                <a:cubicBezTo>
                  <a:pt x="3068996" y="846392"/>
                  <a:pt x="3069504" y="844867"/>
                  <a:pt x="3069504" y="843280"/>
                </a:cubicBezTo>
                <a:cubicBezTo>
                  <a:pt x="3069504" y="841184"/>
                  <a:pt x="3068742" y="839216"/>
                  <a:pt x="3067281" y="837692"/>
                </a:cubicBezTo>
                <a:cubicBezTo>
                  <a:pt x="3065694" y="836231"/>
                  <a:pt x="3063661" y="835342"/>
                  <a:pt x="3061630" y="835342"/>
                </a:cubicBezTo>
                <a:close/>
                <a:moveTo>
                  <a:pt x="3007909" y="254"/>
                </a:moveTo>
                <a:cubicBezTo>
                  <a:pt x="3006321" y="254"/>
                  <a:pt x="3004924" y="698"/>
                  <a:pt x="3003527" y="1588"/>
                </a:cubicBezTo>
                <a:cubicBezTo>
                  <a:pt x="3002257" y="2477"/>
                  <a:pt x="3001305" y="3683"/>
                  <a:pt x="3000733" y="5144"/>
                </a:cubicBezTo>
                <a:cubicBezTo>
                  <a:pt x="3000098" y="6604"/>
                  <a:pt x="2999971" y="8192"/>
                  <a:pt x="3000288" y="9715"/>
                </a:cubicBezTo>
                <a:cubicBezTo>
                  <a:pt x="3000606" y="11239"/>
                  <a:pt x="3001368" y="12636"/>
                  <a:pt x="3002511" y="13780"/>
                </a:cubicBezTo>
                <a:cubicBezTo>
                  <a:pt x="3003590" y="14859"/>
                  <a:pt x="3004987" y="15621"/>
                  <a:pt x="3006575" y="15939"/>
                </a:cubicBezTo>
                <a:cubicBezTo>
                  <a:pt x="3007972" y="16256"/>
                  <a:pt x="3009560" y="16065"/>
                  <a:pt x="3011147" y="15494"/>
                </a:cubicBezTo>
                <a:cubicBezTo>
                  <a:pt x="3012544" y="14859"/>
                  <a:pt x="3013814" y="13906"/>
                  <a:pt x="3014576" y="12573"/>
                </a:cubicBezTo>
                <a:cubicBezTo>
                  <a:pt x="3015529" y="11303"/>
                  <a:pt x="3015973" y="9779"/>
                  <a:pt x="3015973" y="8192"/>
                </a:cubicBezTo>
                <a:cubicBezTo>
                  <a:pt x="3015973" y="6096"/>
                  <a:pt x="3015021" y="4127"/>
                  <a:pt x="3013623" y="2603"/>
                </a:cubicBezTo>
                <a:cubicBezTo>
                  <a:pt x="3012226" y="1143"/>
                  <a:pt x="3010195" y="318"/>
                  <a:pt x="3007972" y="318"/>
                </a:cubicBezTo>
                <a:close/>
                <a:moveTo>
                  <a:pt x="3013560" y="373697"/>
                </a:moveTo>
                <a:cubicBezTo>
                  <a:pt x="3012798" y="372999"/>
                  <a:pt x="3011973" y="372428"/>
                  <a:pt x="3011084" y="371983"/>
                </a:cubicBezTo>
                <a:cubicBezTo>
                  <a:pt x="3010131" y="371602"/>
                  <a:pt x="3009051" y="371411"/>
                  <a:pt x="3007972" y="371411"/>
                </a:cubicBezTo>
                <a:cubicBezTo>
                  <a:pt x="3006385" y="371411"/>
                  <a:pt x="3004987" y="371856"/>
                  <a:pt x="3003718" y="372745"/>
                </a:cubicBezTo>
                <a:cubicBezTo>
                  <a:pt x="3002321" y="373634"/>
                  <a:pt x="3001368" y="374841"/>
                  <a:pt x="3000733" y="376301"/>
                </a:cubicBezTo>
                <a:cubicBezTo>
                  <a:pt x="3000098" y="377761"/>
                  <a:pt x="2999971" y="379349"/>
                  <a:pt x="3000288" y="380873"/>
                </a:cubicBezTo>
                <a:cubicBezTo>
                  <a:pt x="3000606" y="382397"/>
                  <a:pt x="3001368" y="383794"/>
                  <a:pt x="3002511" y="384874"/>
                </a:cubicBezTo>
                <a:cubicBezTo>
                  <a:pt x="3003590" y="386017"/>
                  <a:pt x="3004987" y="386715"/>
                  <a:pt x="3006575" y="387033"/>
                </a:cubicBezTo>
                <a:cubicBezTo>
                  <a:pt x="3007972" y="387350"/>
                  <a:pt x="3009560" y="387160"/>
                  <a:pt x="3011147" y="386588"/>
                </a:cubicBezTo>
                <a:cubicBezTo>
                  <a:pt x="3012544" y="386017"/>
                  <a:pt x="3013814" y="385000"/>
                  <a:pt x="3014576" y="383667"/>
                </a:cubicBezTo>
                <a:cubicBezTo>
                  <a:pt x="3015529" y="382397"/>
                  <a:pt x="3015973" y="380873"/>
                  <a:pt x="3015973" y="379286"/>
                </a:cubicBezTo>
                <a:cubicBezTo>
                  <a:pt x="3015973" y="378270"/>
                  <a:pt x="3015656" y="377254"/>
                  <a:pt x="3015338" y="376301"/>
                </a:cubicBezTo>
                <a:cubicBezTo>
                  <a:pt x="3014894" y="375349"/>
                  <a:pt x="3014385" y="374460"/>
                  <a:pt x="3013623" y="373761"/>
                </a:cubicBezTo>
                <a:close/>
                <a:moveTo>
                  <a:pt x="3067218" y="2136712"/>
                </a:moveTo>
                <a:cubicBezTo>
                  <a:pt x="3066456" y="2135950"/>
                  <a:pt x="3065503" y="2135378"/>
                  <a:pt x="3064550" y="2134997"/>
                </a:cubicBezTo>
                <a:cubicBezTo>
                  <a:pt x="3063598" y="2134616"/>
                  <a:pt x="3062646" y="2134426"/>
                  <a:pt x="3061566" y="2134426"/>
                </a:cubicBezTo>
                <a:cubicBezTo>
                  <a:pt x="3059979" y="2134426"/>
                  <a:pt x="3058455" y="2134870"/>
                  <a:pt x="3057185" y="2135759"/>
                </a:cubicBezTo>
                <a:cubicBezTo>
                  <a:pt x="3055914" y="2136648"/>
                  <a:pt x="3054835" y="2137855"/>
                  <a:pt x="3054390" y="2139315"/>
                </a:cubicBezTo>
                <a:cubicBezTo>
                  <a:pt x="3053756" y="2140776"/>
                  <a:pt x="3053629" y="2142363"/>
                  <a:pt x="3053946" y="2143887"/>
                </a:cubicBezTo>
                <a:cubicBezTo>
                  <a:pt x="3054263" y="2145411"/>
                  <a:pt x="3055025" y="2146808"/>
                  <a:pt x="3056169" y="2147888"/>
                </a:cubicBezTo>
                <a:cubicBezTo>
                  <a:pt x="3057248" y="2149031"/>
                  <a:pt x="3058709" y="2149729"/>
                  <a:pt x="3060106" y="2150047"/>
                </a:cubicBezTo>
                <a:cubicBezTo>
                  <a:pt x="3061693" y="2150364"/>
                  <a:pt x="3063217" y="2150174"/>
                  <a:pt x="3064677" y="2149602"/>
                </a:cubicBezTo>
                <a:cubicBezTo>
                  <a:pt x="3066265" y="2149031"/>
                  <a:pt x="3067345" y="2148015"/>
                  <a:pt x="3068297" y="2146681"/>
                </a:cubicBezTo>
                <a:cubicBezTo>
                  <a:pt x="3069059" y="2145411"/>
                  <a:pt x="3069567" y="2143887"/>
                  <a:pt x="3069567" y="2142300"/>
                </a:cubicBezTo>
                <a:cubicBezTo>
                  <a:pt x="3069567" y="2141284"/>
                  <a:pt x="3069440" y="2140204"/>
                  <a:pt x="3069123" y="2139252"/>
                </a:cubicBezTo>
                <a:cubicBezTo>
                  <a:pt x="3068678" y="2138299"/>
                  <a:pt x="3068043" y="2137410"/>
                  <a:pt x="3067408" y="2136712"/>
                </a:cubicBezTo>
                <a:close/>
                <a:moveTo>
                  <a:pt x="3168690" y="1577658"/>
                </a:moveTo>
                <a:cubicBezTo>
                  <a:pt x="3167103" y="1577658"/>
                  <a:pt x="3165706" y="1578102"/>
                  <a:pt x="3164309" y="1578991"/>
                </a:cubicBezTo>
                <a:cubicBezTo>
                  <a:pt x="3163039" y="1579880"/>
                  <a:pt x="3162086" y="1581087"/>
                  <a:pt x="3161515" y="1582547"/>
                </a:cubicBezTo>
                <a:cubicBezTo>
                  <a:pt x="3160880" y="1584008"/>
                  <a:pt x="3160753" y="1585595"/>
                  <a:pt x="3161071" y="1587119"/>
                </a:cubicBezTo>
                <a:cubicBezTo>
                  <a:pt x="3161388" y="1588643"/>
                  <a:pt x="3162150" y="1590040"/>
                  <a:pt x="3163293" y="1591120"/>
                </a:cubicBezTo>
                <a:cubicBezTo>
                  <a:pt x="3164373" y="1592263"/>
                  <a:pt x="3165770" y="1592961"/>
                  <a:pt x="3167357" y="1593279"/>
                </a:cubicBezTo>
                <a:cubicBezTo>
                  <a:pt x="3168754" y="1593596"/>
                  <a:pt x="3170469" y="1593406"/>
                  <a:pt x="3171929" y="1592834"/>
                </a:cubicBezTo>
                <a:cubicBezTo>
                  <a:pt x="3173326" y="1592263"/>
                  <a:pt x="3174596" y="1591246"/>
                  <a:pt x="3175358" y="1589913"/>
                </a:cubicBezTo>
                <a:cubicBezTo>
                  <a:pt x="3176310" y="1588643"/>
                  <a:pt x="3176755" y="1587119"/>
                  <a:pt x="3176755" y="1585532"/>
                </a:cubicBezTo>
                <a:cubicBezTo>
                  <a:pt x="3176755" y="1583436"/>
                  <a:pt x="3175802" y="1581404"/>
                  <a:pt x="3174406" y="1579943"/>
                </a:cubicBezTo>
                <a:cubicBezTo>
                  <a:pt x="3173009" y="1578483"/>
                  <a:pt x="3170976" y="1577658"/>
                  <a:pt x="3168754" y="1577658"/>
                </a:cubicBezTo>
                <a:close/>
                <a:moveTo>
                  <a:pt x="3007972" y="556959"/>
                </a:moveTo>
                <a:cubicBezTo>
                  <a:pt x="3006385" y="556959"/>
                  <a:pt x="3004987" y="557403"/>
                  <a:pt x="3003590" y="558292"/>
                </a:cubicBezTo>
                <a:cubicBezTo>
                  <a:pt x="3002321" y="559181"/>
                  <a:pt x="3001368" y="560388"/>
                  <a:pt x="3000797" y="561848"/>
                </a:cubicBezTo>
                <a:cubicBezTo>
                  <a:pt x="3000161" y="563309"/>
                  <a:pt x="3000035" y="564896"/>
                  <a:pt x="3000352" y="566420"/>
                </a:cubicBezTo>
                <a:cubicBezTo>
                  <a:pt x="3000670" y="567944"/>
                  <a:pt x="3001432" y="569341"/>
                  <a:pt x="3002574" y="570421"/>
                </a:cubicBezTo>
                <a:cubicBezTo>
                  <a:pt x="3003654" y="571564"/>
                  <a:pt x="3005051" y="572262"/>
                  <a:pt x="3006638" y="572580"/>
                </a:cubicBezTo>
                <a:cubicBezTo>
                  <a:pt x="3008035" y="572897"/>
                  <a:pt x="3009623" y="572707"/>
                  <a:pt x="3011210" y="572135"/>
                </a:cubicBezTo>
                <a:cubicBezTo>
                  <a:pt x="3012608" y="571564"/>
                  <a:pt x="3013877" y="570548"/>
                  <a:pt x="3014639" y="569214"/>
                </a:cubicBezTo>
                <a:cubicBezTo>
                  <a:pt x="3015592" y="567944"/>
                  <a:pt x="3016036" y="566420"/>
                  <a:pt x="3016036" y="564833"/>
                </a:cubicBezTo>
                <a:cubicBezTo>
                  <a:pt x="3016036" y="562737"/>
                  <a:pt x="3015084" y="560769"/>
                  <a:pt x="3013687" y="559245"/>
                </a:cubicBezTo>
                <a:cubicBezTo>
                  <a:pt x="3012290" y="557784"/>
                  <a:pt x="3010258" y="556959"/>
                  <a:pt x="3008035" y="556959"/>
                </a:cubicBezTo>
                <a:close/>
                <a:moveTo>
                  <a:pt x="3061566" y="1948815"/>
                </a:moveTo>
                <a:cubicBezTo>
                  <a:pt x="3059979" y="1948815"/>
                  <a:pt x="3058455" y="1949260"/>
                  <a:pt x="3057185" y="1950149"/>
                </a:cubicBezTo>
                <a:cubicBezTo>
                  <a:pt x="3055914" y="1951038"/>
                  <a:pt x="3054835" y="1952244"/>
                  <a:pt x="3054390" y="1953705"/>
                </a:cubicBezTo>
                <a:cubicBezTo>
                  <a:pt x="3053756" y="1955165"/>
                  <a:pt x="3053629" y="1956752"/>
                  <a:pt x="3053946" y="1958277"/>
                </a:cubicBezTo>
                <a:cubicBezTo>
                  <a:pt x="3054263" y="1959801"/>
                  <a:pt x="3055025" y="1961198"/>
                  <a:pt x="3056169" y="1962277"/>
                </a:cubicBezTo>
                <a:cubicBezTo>
                  <a:pt x="3057248" y="1963420"/>
                  <a:pt x="3058709" y="1964118"/>
                  <a:pt x="3060106" y="1964436"/>
                </a:cubicBezTo>
                <a:cubicBezTo>
                  <a:pt x="3061693" y="1964754"/>
                  <a:pt x="3063217" y="1964563"/>
                  <a:pt x="3064677" y="1963992"/>
                </a:cubicBezTo>
                <a:cubicBezTo>
                  <a:pt x="3066265" y="1963420"/>
                  <a:pt x="3067345" y="1962404"/>
                  <a:pt x="3068297" y="1961071"/>
                </a:cubicBezTo>
                <a:cubicBezTo>
                  <a:pt x="3069059" y="1959801"/>
                  <a:pt x="3069567" y="1958277"/>
                  <a:pt x="3069567" y="1956689"/>
                </a:cubicBezTo>
                <a:cubicBezTo>
                  <a:pt x="3069567" y="1954593"/>
                  <a:pt x="3068805" y="1952625"/>
                  <a:pt x="3067345" y="1951101"/>
                </a:cubicBezTo>
                <a:cubicBezTo>
                  <a:pt x="3065757" y="1949641"/>
                  <a:pt x="3063725" y="1948815"/>
                  <a:pt x="3061693" y="1948815"/>
                </a:cubicBezTo>
                <a:close/>
                <a:moveTo>
                  <a:pt x="3061566" y="1577658"/>
                </a:moveTo>
                <a:cubicBezTo>
                  <a:pt x="3059979" y="1577658"/>
                  <a:pt x="3058455" y="1578102"/>
                  <a:pt x="3057185" y="1578991"/>
                </a:cubicBezTo>
                <a:cubicBezTo>
                  <a:pt x="3055914" y="1579880"/>
                  <a:pt x="3054835" y="1581087"/>
                  <a:pt x="3054390" y="1582547"/>
                </a:cubicBezTo>
                <a:cubicBezTo>
                  <a:pt x="3053756" y="1584008"/>
                  <a:pt x="3053629" y="1585595"/>
                  <a:pt x="3053946" y="1587119"/>
                </a:cubicBezTo>
                <a:cubicBezTo>
                  <a:pt x="3054263" y="1588643"/>
                  <a:pt x="3055025" y="1590040"/>
                  <a:pt x="3056169" y="1591120"/>
                </a:cubicBezTo>
                <a:cubicBezTo>
                  <a:pt x="3057248" y="1592263"/>
                  <a:pt x="3058709" y="1592961"/>
                  <a:pt x="3060106" y="1593279"/>
                </a:cubicBezTo>
                <a:cubicBezTo>
                  <a:pt x="3061693" y="1593596"/>
                  <a:pt x="3063217" y="1593406"/>
                  <a:pt x="3064677" y="1592834"/>
                </a:cubicBezTo>
                <a:cubicBezTo>
                  <a:pt x="3066265" y="1592263"/>
                  <a:pt x="3067345" y="1591246"/>
                  <a:pt x="3068297" y="1589913"/>
                </a:cubicBezTo>
                <a:cubicBezTo>
                  <a:pt x="3069059" y="1588643"/>
                  <a:pt x="3069567" y="1587119"/>
                  <a:pt x="3069567" y="1585532"/>
                </a:cubicBezTo>
                <a:cubicBezTo>
                  <a:pt x="3069567" y="1583436"/>
                  <a:pt x="3068805" y="1581404"/>
                  <a:pt x="3067345" y="1579943"/>
                </a:cubicBezTo>
                <a:cubicBezTo>
                  <a:pt x="3065757" y="1578483"/>
                  <a:pt x="3063725" y="1577658"/>
                  <a:pt x="3061693" y="1577658"/>
                </a:cubicBezTo>
                <a:close/>
                <a:moveTo>
                  <a:pt x="3067218" y="1765554"/>
                </a:moveTo>
                <a:cubicBezTo>
                  <a:pt x="3066456" y="1764792"/>
                  <a:pt x="3065503" y="1764221"/>
                  <a:pt x="3064550" y="1763840"/>
                </a:cubicBezTo>
                <a:cubicBezTo>
                  <a:pt x="3063598" y="1763459"/>
                  <a:pt x="3062646" y="1763205"/>
                  <a:pt x="3061566" y="1763205"/>
                </a:cubicBezTo>
                <a:cubicBezTo>
                  <a:pt x="3059979" y="1763205"/>
                  <a:pt x="3058455" y="1763649"/>
                  <a:pt x="3057185" y="1764538"/>
                </a:cubicBezTo>
                <a:cubicBezTo>
                  <a:pt x="3055914" y="1765427"/>
                  <a:pt x="3054835" y="1766634"/>
                  <a:pt x="3054390" y="1768094"/>
                </a:cubicBezTo>
                <a:cubicBezTo>
                  <a:pt x="3053756" y="1769555"/>
                  <a:pt x="3053629" y="1771142"/>
                  <a:pt x="3053946" y="1772666"/>
                </a:cubicBezTo>
                <a:cubicBezTo>
                  <a:pt x="3054263" y="1774190"/>
                  <a:pt x="3055025" y="1775587"/>
                  <a:pt x="3056169" y="1776730"/>
                </a:cubicBezTo>
                <a:cubicBezTo>
                  <a:pt x="3057248" y="1777810"/>
                  <a:pt x="3058709" y="1778571"/>
                  <a:pt x="3060106" y="1778889"/>
                </a:cubicBezTo>
                <a:cubicBezTo>
                  <a:pt x="3061693" y="1779207"/>
                  <a:pt x="3063217" y="1779016"/>
                  <a:pt x="3064677" y="1778445"/>
                </a:cubicBezTo>
                <a:cubicBezTo>
                  <a:pt x="3066265" y="1777873"/>
                  <a:pt x="3067345" y="1776857"/>
                  <a:pt x="3068297" y="1775524"/>
                </a:cubicBezTo>
                <a:cubicBezTo>
                  <a:pt x="3069059" y="1774190"/>
                  <a:pt x="3069567" y="1772730"/>
                  <a:pt x="3069567" y="1771142"/>
                </a:cubicBezTo>
                <a:cubicBezTo>
                  <a:pt x="3069567" y="1770126"/>
                  <a:pt x="3069440" y="1769110"/>
                  <a:pt x="3069123" y="1768158"/>
                </a:cubicBezTo>
                <a:cubicBezTo>
                  <a:pt x="3068678" y="1767205"/>
                  <a:pt x="3068043" y="1766316"/>
                  <a:pt x="3067408" y="1765618"/>
                </a:cubicBezTo>
                <a:close/>
                <a:moveTo>
                  <a:pt x="3174279" y="2136712"/>
                </a:moveTo>
                <a:cubicBezTo>
                  <a:pt x="3173517" y="2135950"/>
                  <a:pt x="3172691" y="2135378"/>
                  <a:pt x="3171802" y="2134997"/>
                </a:cubicBezTo>
                <a:cubicBezTo>
                  <a:pt x="3170849" y="2134616"/>
                  <a:pt x="3169770" y="2134426"/>
                  <a:pt x="3168690" y="2134426"/>
                </a:cubicBezTo>
                <a:cubicBezTo>
                  <a:pt x="3167103" y="2134426"/>
                  <a:pt x="3165706" y="2134870"/>
                  <a:pt x="3164436" y="2135759"/>
                </a:cubicBezTo>
                <a:cubicBezTo>
                  <a:pt x="3163039" y="2136648"/>
                  <a:pt x="3162086" y="2137855"/>
                  <a:pt x="3161451" y="2139315"/>
                </a:cubicBezTo>
                <a:cubicBezTo>
                  <a:pt x="3160817" y="2140776"/>
                  <a:pt x="3160689" y="2142363"/>
                  <a:pt x="3161007" y="2143887"/>
                </a:cubicBezTo>
                <a:cubicBezTo>
                  <a:pt x="3161324" y="2145411"/>
                  <a:pt x="3162086" y="2146808"/>
                  <a:pt x="3163230" y="2147888"/>
                </a:cubicBezTo>
                <a:cubicBezTo>
                  <a:pt x="3164309" y="2149031"/>
                  <a:pt x="3165706" y="2149729"/>
                  <a:pt x="3167294" y="2150047"/>
                </a:cubicBezTo>
                <a:cubicBezTo>
                  <a:pt x="3168690" y="2150364"/>
                  <a:pt x="3170278" y="2150174"/>
                  <a:pt x="3171865" y="2149602"/>
                </a:cubicBezTo>
                <a:cubicBezTo>
                  <a:pt x="3173262" y="2149031"/>
                  <a:pt x="3174533" y="2148015"/>
                  <a:pt x="3175295" y="2146681"/>
                </a:cubicBezTo>
                <a:cubicBezTo>
                  <a:pt x="3176247" y="2145411"/>
                  <a:pt x="3176692" y="2143887"/>
                  <a:pt x="3176692" y="2142300"/>
                </a:cubicBezTo>
                <a:cubicBezTo>
                  <a:pt x="3176692" y="2141284"/>
                  <a:pt x="3176374" y="2140204"/>
                  <a:pt x="3176057" y="2139252"/>
                </a:cubicBezTo>
                <a:cubicBezTo>
                  <a:pt x="3175612" y="2138299"/>
                  <a:pt x="3175104" y="2137410"/>
                  <a:pt x="3174342" y="2136712"/>
                </a:cubicBezTo>
                <a:close/>
                <a:moveTo>
                  <a:pt x="3115160" y="254"/>
                </a:moveTo>
                <a:cubicBezTo>
                  <a:pt x="3113573" y="254"/>
                  <a:pt x="3112048" y="698"/>
                  <a:pt x="3110779" y="1588"/>
                </a:cubicBezTo>
                <a:cubicBezTo>
                  <a:pt x="3109509" y="2477"/>
                  <a:pt x="3108429" y="3683"/>
                  <a:pt x="3107794" y="5144"/>
                </a:cubicBezTo>
                <a:cubicBezTo>
                  <a:pt x="3107349" y="6540"/>
                  <a:pt x="3107159" y="8192"/>
                  <a:pt x="3107349" y="9715"/>
                </a:cubicBezTo>
                <a:cubicBezTo>
                  <a:pt x="3107667" y="11239"/>
                  <a:pt x="3108429" y="12636"/>
                  <a:pt x="3109572" y="13780"/>
                </a:cubicBezTo>
                <a:cubicBezTo>
                  <a:pt x="3110651" y="14859"/>
                  <a:pt x="3112048" y="15621"/>
                  <a:pt x="3113636" y="15939"/>
                </a:cubicBezTo>
                <a:cubicBezTo>
                  <a:pt x="3115223" y="16256"/>
                  <a:pt x="3116748" y="16065"/>
                  <a:pt x="3118208" y="15494"/>
                </a:cubicBezTo>
                <a:cubicBezTo>
                  <a:pt x="3119605" y="14923"/>
                  <a:pt x="3120875" y="13906"/>
                  <a:pt x="3121827" y="12573"/>
                </a:cubicBezTo>
                <a:cubicBezTo>
                  <a:pt x="3122589" y="11303"/>
                  <a:pt x="3123098" y="9779"/>
                  <a:pt x="3123098" y="8192"/>
                </a:cubicBezTo>
                <a:cubicBezTo>
                  <a:pt x="3123098" y="6096"/>
                  <a:pt x="3122335" y="4127"/>
                  <a:pt x="3120748" y="2603"/>
                </a:cubicBezTo>
                <a:cubicBezTo>
                  <a:pt x="3119351" y="1143"/>
                  <a:pt x="3117319" y="318"/>
                  <a:pt x="3115287" y="318"/>
                </a:cubicBezTo>
                <a:close/>
                <a:moveTo>
                  <a:pt x="3168627" y="1948815"/>
                </a:moveTo>
                <a:cubicBezTo>
                  <a:pt x="3167039" y="1948815"/>
                  <a:pt x="3165643" y="1949260"/>
                  <a:pt x="3164373" y="1950149"/>
                </a:cubicBezTo>
                <a:cubicBezTo>
                  <a:pt x="3162975" y="1951038"/>
                  <a:pt x="3162023" y="1952244"/>
                  <a:pt x="3161388" y="1953705"/>
                </a:cubicBezTo>
                <a:cubicBezTo>
                  <a:pt x="3160753" y="1955165"/>
                  <a:pt x="3160626" y="1956752"/>
                  <a:pt x="3160944" y="1958277"/>
                </a:cubicBezTo>
                <a:cubicBezTo>
                  <a:pt x="3161261" y="1959801"/>
                  <a:pt x="3162023" y="1961198"/>
                  <a:pt x="3163166" y="1962277"/>
                </a:cubicBezTo>
                <a:cubicBezTo>
                  <a:pt x="3164246" y="1963420"/>
                  <a:pt x="3165643" y="1964118"/>
                  <a:pt x="3167230" y="1964436"/>
                </a:cubicBezTo>
                <a:cubicBezTo>
                  <a:pt x="3168627" y="1964754"/>
                  <a:pt x="3170214" y="1964563"/>
                  <a:pt x="3171802" y="1963992"/>
                </a:cubicBezTo>
                <a:cubicBezTo>
                  <a:pt x="3173199" y="1963420"/>
                  <a:pt x="3174469" y="1962404"/>
                  <a:pt x="3175231" y="1961071"/>
                </a:cubicBezTo>
                <a:cubicBezTo>
                  <a:pt x="3176184" y="1959801"/>
                  <a:pt x="3176628" y="1958277"/>
                  <a:pt x="3176628" y="1956689"/>
                </a:cubicBezTo>
                <a:cubicBezTo>
                  <a:pt x="3176628" y="1954593"/>
                  <a:pt x="3175675" y="1952625"/>
                  <a:pt x="3174279" y="1951101"/>
                </a:cubicBezTo>
                <a:cubicBezTo>
                  <a:pt x="3172882" y="1949641"/>
                  <a:pt x="3170849" y="1948815"/>
                  <a:pt x="3168627" y="1948815"/>
                </a:cubicBezTo>
                <a:close/>
                <a:moveTo>
                  <a:pt x="3120621" y="744855"/>
                </a:moveTo>
                <a:cubicBezTo>
                  <a:pt x="3119986" y="744093"/>
                  <a:pt x="3119034" y="743522"/>
                  <a:pt x="3118145" y="743141"/>
                </a:cubicBezTo>
                <a:cubicBezTo>
                  <a:pt x="3117192" y="742759"/>
                  <a:pt x="3116112" y="742569"/>
                  <a:pt x="3115160" y="742569"/>
                </a:cubicBezTo>
                <a:cubicBezTo>
                  <a:pt x="3113573" y="742569"/>
                  <a:pt x="3112048" y="743014"/>
                  <a:pt x="3110779" y="743903"/>
                </a:cubicBezTo>
                <a:cubicBezTo>
                  <a:pt x="3109509" y="744792"/>
                  <a:pt x="3108429" y="745998"/>
                  <a:pt x="3107794" y="747459"/>
                </a:cubicBezTo>
                <a:cubicBezTo>
                  <a:pt x="3107349" y="748919"/>
                  <a:pt x="3107159" y="750506"/>
                  <a:pt x="3107349" y="752031"/>
                </a:cubicBezTo>
                <a:cubicBezTo>
                  <a:pt x="3107667" y="753555"/>
                  <a:pt x="3108429" y="754952"/>
                  <a:pt x="3109572" y="756095"/>
                </a:cubicBezTo>
                <a:cubicBezTo>
                  <a:pt x="3110651" y="757174"/>
                  <a:pt x="3112048" y="757936"/>
                  <a:pt x="3113636" y="758254"/>
                </a:cubicBezTo>
                <a:cubicBezTo>
                  <a:pt x="3115223" y="758571"/>
                  <a:pt x="3116748" y="758381"/>
                  <a:pt x="3118208" y="757809"/>
                </a:cubicBezTo>
                <a:cubicBezTo>
                  <a:pt x="3119605" y="757238"/>
                  <a:pt x="3120875" y="756222"/>
                  <a:pt x="3121827" y="754888"/>
                </a:cubicBezTo>
                <a:cubicBezTo>
                  <a:pt x="3122589" y="753618"/>
                  <a:pt x="3123098" y="752094"/>
                  <a:pt x="3123098" y="750506"/>
                </a:cubicBezTo>
                <a:cubicBezTo>
                  <a:pt x="3123098" y="749427"/>
                  <a:pt x="3122971" y="748411"/>
                  <a:pt x="3122462" y="747459"/>
                </a:cubicBezTo>
                <a:cubicBezTo>
                  <a:pt x="3122145" y="746506"/>
                  <a:pt x="3121510" y="745617"/>
                  <a:pt x="3120748" y="744919"/>
                </a:cubicBezTo>
                <a:close/>
                <a:moveTo>
                  <a:pt x="3120621" y="2043874"/>
                </a:moveTo>
                <a:cubicBezTo>
                  <a:pt x="3119986" y="2043113"/>
                  <a:pt x="3119034" y="2042541"/>
                  <a:pt x="3118145" y="2042160"/>
                </a:cubicBezTo>
                <a:cubicBezTo>
                  <a:pt x="3117192" y="2041779"/>
                  <a:pt x="3116112" y="2041589"/>
                  <a:pt x="3115160" y="2041589"/>
                </a:cubicBezTo>
                <a:cubicBezTo>
                  <a:pt x="3113573" y="2041589"/>
                  <a:pt x="3112048" y="2042033"/>
                  <a:pt x="3110779" y="2042922"/>
                </a:cubicBezTo>
                <a:cubicBezTo>
                  <a:pt x="3109509" y="2043811"/>
                  <a:pt x="3108429" y="2045018"/>
                  <a:pt x="3107794" y="2046478"/>
                </a:cubicBezTo>
                <a:cubicBezTo>
                  <a:pt x="3107349" y="2047939"/>
                  <a:pt x="3107159" y="2049526"/>
                  <a:pt x="3107349" y="2051050"/>
                </a:cubicBezTo>
                <a:cubicBezTo>
                  <a:pt x="3107667" y="2052574"/>
                  <a:pt x="3108429" y="2053971"/>
                  <a:pt x="3109572" y="2055051"/>
                </a:cubicBezTo>
                <a:cubicBezTo>
                  <a:pt x="3110651" y="2056193"/>
                  <a:pt x="3112048" y="2056892"/>
                  <a:pt x="3113636" y="2057210"/>
                </a:cubicBezTo>
                <a:cubicBezTo>
                  <a:pt x="3115223" y="2057527"/>
                  <a:pt x="3116748" y="2057337"/>
                  <a:pt x="3118208" y="2056765"/>
                </a:cubicBezTo>
                <a:cubicBezTo>
                  <a:pt x="3119605" y="2056193"/>
                  <a:pt x="3120875" y="2055177"/>
                  <a:pt x="3121827" y="2053844"/>
                </a:cubicBezTo>
                <a:cubicBezTo>
                  <a:pt x="3122589" y="2052574"/>
                  <a:pt x="3123098" y="2051050"/>
                  <a:pt x="3123098" y="2049463"/>
                </a:cubicBezTo>
                <a:cubicBezTo>
                  <a:pt x="3123098" y="2048446"/>
                  <a:pt x="3122971" y="2047367"/>
                  <a:pt x="3122462" y="2046415"/>
                </a:cubicBezTo>
                <a:cubicBezTo>
                  <a:pt x="3122145" y="2045462"/>
                  <a:pt x="3121510" y="2044573"/>
                  <a:pt x="3120748" y="2043874"/>
                </a:cubicBezTo>
                <a:close/>
                <a:moveTo>
                  <a:pt x="3120621" y="373634"/>
                </a:moveTo>
                <a:cubicBezTo>
                  <a:pt x="3119986" y="372936"/>
                  <a:pt x="3119034" y="372364"/>
                  <a:pt x="3118145" y="371920"/>
                </a:cubicBezTo>
                <a:cubicBezTo>
                  <a:pt x="3117192" y="371539"/>
                  <a:pt x="3116112" y="371348"/>
                  <a:pt x="3115160" y="371348"/>
                </a:cubicBezTo>
                <a:cubicBezTo>
                  <a:pt x="3113573" y="371348"/>
                  <a:pt x="3112048" y="371793"/>
                  <a:pt x="3110779" y="372682"/>
                </a:cubicBezTo>
                <a:cubicBezTo>
                  <a:pt x="3109509" y="373571"/>
                  <a:pt x="3108429" y="374777"/>
                  <a:pt x="3107794" y="376238"/>
                </a:cubicBezTo>
                <a:cubicBezTo>
                  <a:pt x="3107349" y="377635"/>
                  <a:pt x="3107159" y="379222"/>
                  <a:pt x="3107349" y="380810"/>
                </a:cubicBezTo>
                <a:cubicBezTo>
                  <a:pt x="3107667" y="382334"/>
                  <a:pt x="3108429" y="383731"/>
                  <a:pt x="3109572" y="384874"/>
                </a:cubicBezTo>
                <a:cubicBezTo>
                  <a:pt x="3110651" y="385953"/>
                  <a:pt x="3112048" y="386715"/>
                  <a:pt x="3113636" y="387033"/>
                </a:cubicBezTo>
                <a:cubicBezTo>
                  <a:pt x="3115223" y="387350"/>
                  <a:pt x="3116748" y="387160"/>
                  <a:pt x="3118208" y="386588"/>
                </a:cubicBezTo>
                <a:cubicBezTo>
                  <a:pt x="3119605" y="386017"/>
                  <a:pt x="3120875" y="385000"/>
                  <a:pt x="3121827" y="383667"/>
                </a:cubicBezTo>
                <a:cubicBezTo>
                  <a:pt x="3122589" y="382397"/>
                  <a:pt x="3123098" y="380873"/>
                  <a:pt x="3123098" y="379286"/>
                </a:cubicBezTo>
                <a:cubicBezTo>
                  <a:pt x="3123098" y="378270"/>
                  <a:pt x="3122971" y="377254"/>
                  <a:pt x="3122462" y="376301"/>
                </a:cubicBezTo>
                <a:cubicBezTo>
                  <a:pt x="3122145" y="375349"/>
                  <a:pt x="3121510" y="374460"/>
                  <a:pt x="3120748" y="373761"/>
                </a:cubicBezTo>
                <a:close/>
                <a:moveTo>
                  <a:pt x="3120621" y="930402"/>
                </a:moveTo>
                <a:cubicBezTo>
                  <a:pt x="3119986" y="929704"/>
                  <a:pt x="3119034" y="929132"/>
                  <a:pt x="3118145" y="928688"/>
                </a:cubicBezTo>
                <a:cubicBezTo>
                  <a:pt x="3117192" y="928306"/>
                  <a:pt x="3116112" y="928116"/>
                  <a:pt x="3115160" y="928116"/>
                </a:cubicBezTo>
                <a:cubicBezTo>
                  <a:pt x="3113573" y="928116"/>
                  <a:pt x="3112048" y="928561"/>
                  <a:pt x="3110779" y="929450"/>
                </a:cubicBezTo>
                <a:cubicBezTo>
                  <a:pt x="3109509" y="930339"/>
                  <a:pt x="3108429" y="931545"/>
                  <a:pt x="3107794" y="933006"/>
                </a:cubicBezTo>
                <a:cubicBezTo>
                  <a:pt x="3107349" y="934466"/>
                  <a:pt x="3107159" y="936054"/>
                  <a:pt x="3107349" y="937578"/>
                </a:cubicBezTo>
                <a:cubicBezTo>
                  <a:pt x="3107667" y="939102"/>
                  <a:pt x="3108429" y="940499"/>
                  <a:pt x="3109572" y="941578"/>
                </a:cubicBezTo>
                <a:cubicBezTo>
                  <a:pt x="3110651" y="942721"/>
                  <a:pt x="3112048" y="943420"/>
                  <a:pt x="3113636" y="943737"/>
                </a:cubicBezTo>
                <a:cubicBezTo>
                  <a:pt x="3115223" y="944055"/>
                  <a:pt x="3116748" y="943864"/>
                  <a:pt x="3118208" y="943292"/>
                </a:cubicBezTo>
                <a:cubicBezTo>
                  <a:pt x="3119605" y="942721"/>
                  <a:pt x="3120875" y="941705"/>
                  <a:pt x="3121827" y="940372"/>
                </a:cubicBezTo>
                <a:cubicBezTo>
                  <a:pt x="3122589" y="939102"/>
                  <a:pt x="3123098" y="937578"/>
                  <a:pt x="3123098" y="935990"/>
                </a:cubicBezTo>
                <a:cubicBezTo>
                  <a:pt x="3123098" y="934974"/>
                  <a:pt x="3122971" y="933958"/>
                  <a:pt x="3122462" y="933006"/>
                </a:cubicBezTo>
                <a:cubicBezTo>
                  <a:pt x="3122145" y="932053"/>
                  <a:pt x="3121510" y="931164"/>
                  <a:pt x="3120748" y="930466"/>
                </a:cubicBezTo>
                <a:close/>
                <a:moveTo>
                  <a:pt x="3120621" y="188087"/>
                </a:moveTo>
                <a:cubicBezTo>
                  <a:pt x="3119986" y="187325"/>
                  <a:pt x="3119034" y="186754"/>
                  <a:pt x="3118145" y="186373"/>
                </a:cubicBezTo>
                <a:cubicBezTo>
                  <a:pt x="3117192" y="185992"/>
                  <a:pt x="3116112" y="185801"/>
                  <a:pt x="3115160" y="185801"/>
                </a:cubicBezTo>
                <a:cubicBezTo>
                  <a:pt x="3113573" y="185801"/>
                  <a:pt x="3112048" y="186246"/>
                  <a:pt x="3110779" y="187135"/>
                </a:cubicBezTo>
                <a:cubicBezTo>
                  <a:pt x="3109509" y="188024"/>
                  <a:pt x="3108429" y="189230"/>
                  <a:pt x="3107794" y="190691"/>
                </a:cubicBezTo>
                <a:cubicBezTo>
                  <a:pt x="3107349" y="192151"/>
                  <a:pt x="3107159" y="193739"/>
                  <a:pt x="3107349" y="195263"/>
                </a:cubicBezTo>
                <a:cubicBezTo>
                  <a:pt x="3107667" y="196787"/>
                  <a:pt x="3108429" y="198183"/>
                  <a:pt x="3109572" y="199263"/>
                </a:cubicBezTo>
                <a:cubicBezTo>
                  <a:pt x="3110651" y="200342"/>
                  <a:pt x="3112048" y="201105"/>
                  <a:pt x="3113636" y="201422"/>
                </a:cubicBezTo>
                <a:cubicBezTo>
                  <a:pt x="3115223" y="201740"/>
                  <a:pt x="3116748" y="201549"/>
                  <a:pt x="3118208" y="200978"/>
                </a:cubicBezTo>
                <a:cubicBezTo>
                  <a:pt x="3119605" y="200406"/>
                  <a:pt x="3120875" y="199390"/>
                  <a:pt x="3121827" y="198057"/>
                </a:cubicBezTo>
                <a:cubicBezTo>
                  <a:pt x="3122589" y="196723"/>
                  <a:pt x="3123098" y="195263"/>
                  <a:pt x="3123098" y="193675"/>
                </a:cubicBezTo>
                <a:cubicBezTo>
                  <a:pt x="3123098" y="192659"/>
                  <a:pt x="3122971" y="191580"/>
                  <a:pt x="3122462" y="190627"/>
                </a:cubicBezTo>
                <a:cubicBezTo>
                  <a:pt x="3122145" y="189675"/>
                  <a:pt x="3121510" y="188785"/>
                  <a:pt x="3120748" y="188087"/>
                </a:cubicBezTo>
                <a:close/>
                <a:moveTo>
                  <a:pt x="3115160" y="1670431"/>
                </a:moveTo>
                <a:cubicBezTo>
                  <a:pt x="3113573" y="1670431"/>
                  <a:pt x="3112048" y="1670876"/>
                  <a:pt x="3110779" y="1671765"/>
                </a:cubicBezTo>
                <a:cubicBezTo>
                  <a:pt x="3109509" y="1672654"/>
                  <a:pt x="3108429" y="1673860"/>
                  <a:pt x="3107794" y="1675321"/>
                </a:cubicBezTo>
                <a:cubicBezTo>
                  <a:pt x="3107159" y="1676781"/>
                  <a:pt x="3107159" y="1678368"/>
                  <a:pt x="3107349" y="1679893"/>
                </a:cubicBezTo>
                <a:cubicBezTo>
                  <a:pt x="3107667" y="1681417"/>
                  <a:pt x="3108429" y="1682814"/>
                  <a:pt x="3109572" y="1683893"/>
                </a:cubicBezTo>
                <a:cubicBezTo>
                  <a:pt x="3110651" y="1685036"/>
                  <a:pt x="3112048" y="1685735"/>
                  <a:pt x="3113636" y="1686052"/>
                </a:cubicBezTo>
                <a:cubicBezTo>
                  <a:pt x="3115223" y="1686370"/>
                  <a:pt x="3116748" y="1686179"/>
                  <a:pt x="3118208" y="1685608"/>
                </a:cubicBezTo>
                <a:cubicBezTo>
                  <a:pt x="3119605" y="1685036"/>
                  <a:pt x="3120875" y="1684020"/>
                  <a:pt x="3121827" y="1682687"/>
                </a:cubicBezTo>
                <a:cubicBezTo>
                  <a:pt x="3122589" y="1681353"/>
                  <a:pt x="3123098" y="1679893"/>
                  <a:pt x="3123098" y="1678305"/>
                </a:cubicBezTo>
                <a:cubicBezTo>
                  <a:pt x="3123098" y="1676210"/>
                  <a:pt x="3122335" y="1674241"/>
                  <a:pt x="3120748" y="1672717"/>
                </a:cubicBezTo>
                <a:cubicBezTo>
                  <a:pt x="3119351" y="1671257"/>
                  <a:pt x="3117319" y="1670431"/>
                  <a:pt x="3115287" y="1670431"/>
                </a:cubicBezTo>
                <a:close/>
                <a:moveTo>
                  <a:pt x="3174279" y="1765554"/>
                </a:moveTo>
                <a:cubicBezTo>
                  <a:pt x="3173517" y="1764792"/>
                  <a:pt x="3172691" y="1764221"/>
                  <a:pt x="3171802" y="1763840"/>
                </a:cubicBezTo>
                <a:cubicBezTo>
                  <a:pt x="3170849" y="1763459"/>
                  <a:pt x="3169770" y="1763205"/>
                  <a:pt x="3168690" y="1763205"/>
                </a:cubicBezTo>
                <a:cubicBezTo>
                  <a:pt x="3167103" y="1763205"/>
                  <a:pt x="3165706" y="1763649"/>
                  <a:pt x="3164436" y="1764538"/>
                </a:cubicBezTo>
                <a:cubicBezTo>
                  <a:pt x="3163039" y="1765427"/>
                  <a:pt x="3162086" y="1766634"/>
                  <a:pt x="3161451" y="1768094"/>
                </a:cubicBezTo>
                <a:cubicBezTo>
                  <a:pt x="3160817" y="1769555"/>
                  <a:pt x="3160689" y="1771142"/>
                  <a:pt x="3161007" y="1772666"/>
                </a:cubicBezTo>
                <a:cubicBezTo>
                  <a:pt x="3161324" y="1774190"/>
                  <a:pt x="3162086" y="1775587"/>
                  <a:pt x="3163230" y="1776730"/>
                </a:cubicBezTo>
                <a:cubicBezTo>
                  <a:pt x="3164309" y="1777810"/>
                  <a:pt x="3165706" y="1778571"/>
                  <a:pt x="3167294" y="1778889"/>
                </a:cubicBezTo>
                <a:cubicBezTo>
                  <a:pt x="3168690" y="1779207"/>
                  <a:pt x="3170278" y="1779016"/>
                  <a:pt x="3171865" y="1778445"/>
                </a:cubicBezTo>
                <a:cubicBezTo>
                  <a:pt x="3173262" y="1777873"/>
                  <a:pt x="3174533" y="1776857"/>
                  <a:pt x="3175295" y="1775524"/>
                </a:cubicBezTo>
                <a:cubicBezTo>
                  <a:pt x="3176247" y="1774190"/>
                  <a:pt x="3176692" y="1772730"/>
                  <a:pt x="3176692" y="1771142"/>
                </a:cubicBezTo>
                <a:cubicBezTo>
                  <a:pt x="3176692" y="1770126"/>
                  <a:pt x="3176374" y="1769110"/>
                  <a:pt x="3176057" y="1768158"/>
                </a:cubicBezTo>
                <a:cubicBezTo>
                  <a:pt x="3175612" y="1767205"/>
                  <a:pt x="3175104" y="1766316"/>
                  <a:pt x="3174342" y="1765618"/>
                </a:cubicBezTo>
                <a:close/>
                <a:moveTo>
                  <a:pt x="3115160" y="556959"/>
                </a:moveTo>
                <a:cubicBezTo>
                  <a:pt x="3113573" y="556959"/>
                  <a:pt x="3112048" y="557403"/>
                  <a:pt x="3110779" y="558292"/>
                </a:cubicBezTo>
                <a:cubicBezTo>
                  <a:pt x="3109509" y="559181"/>
                  <a:pt x="3108429" y="560388"/>
                  <a:pt x="3107794" y="561848"/>
                </a:cubicBezTo>
                <a:cubicBezTo>
                  <a:pt x="3107159" y="563309"/>
                  <a:pt x="3107159" y="564896"/>
                  <a:pt x="3107349" y="566420"/>
                </a:cubicBezTo>
                <a:cubicBezTo>
                  <a:pt x="3107667" y="567944"/>
                  <a:pt x="3108429" y="569341"/>
                  <a:pt x="3109572" y="570484"/>
                </a:cubicBezTo>
                <a:cubicBezTo>
                  <a:pt x="3110651" y="571564"/>
                  <a:pt x="3112048" y="572326"/>
                  <a:pt x="3113636" y="572643"/>
                </a:cubicBezTo>
                <a:cubicBezTo>
                  <a:pt x="3115223" y="572961"/>
                  <a:pt x="3116748" y="572770"/>
                  <a:pt x="3118208" y="572199"/>
                </a:cubicBezTo>
                <a:cubicBezTo>
                  <a:pt x="3119605" y="571627"/>
                  <a:pt x="3120875" y="570611"/>
                  <a:pt x="3121827" y="569278"/>
                </a:cubicBezTo>
                <a:cubicBezTo>
                  <a:pt x="3122589" y="568008"/>
                  <a:pt x="3123098" y="566484"/>
                  <a:pt x="3123098" y="564896"/>
                </a:cubicBezTo>
                <a:cubicBezTo>
                  <a:pt x="3123098" y="562801"/>
                  <a:pt x="3122335" y="560832"/>
                  <a:pt x="3120748" y="559308"/>
                </a:cubicBezTo>
                <a:cubicBezTo>
                  <a:pt x="3119351" y="557848"/>
                  <a:pt x="3117319" y="557022"/>
                  <a:pt x="3115287" y="557022"/>
                </a:cubicBezTo>
                <a:close/>
                <a:moveTo>
                  <a:pt x="3115160" y="1855978"/>
                </a:moveTo>
                <a:cubicBezTo>
                  <a:pt x="3113573" y="1855978"/>
                  <a:pt x="3112048" y="1856423"/>
                  <a:pt x="3110779" y="1857312"/>
                </a:cubicBezTo>
                <a:cubicBezTo>
                  <a:pt x="3109509" y="1858201"/>
                  <a:pt x="3108429" y="1859407"/>
                  <a:pt x="3107794" y="1860868"/>
                </a:cubicBezTo>
                <a:cubicBezTo>
                  <a:pt x="3107159" y="1862328"/>
                  <a:pt x="3107159" y="1863916"/>
                  <a:pt x="3107349" y="1865440"/>
                </a:cubicBezTo>
                <a:cubicBezTo>
                  <a:pt x="3107667" y="1866964"/>
                  <a:pt x="3108429" y="1868361"/>
                  <a:pt x="3109572" y="1869504"/>
                </a:cubicBezTo>
                <a:cubicBezTo>
                  <a:pt x="3110651" y="1870583"/>
                  <a:pt x="3112048" y="1871345"/>
                  <a:pt x="3113636" y="1871663"/>
                </a:cubicBezTo>
                <a:cubicBezTo>
                  <a:pt x="3115223" y="1871980"/>
                  <a:pt x="3116748" y="1871790"/>
                  <a:pt x="3118208" y="1871218"/>
                </a:cubicBezTo>
                <a:cubicBezTo>
                  <a:pt x="3119605" y="1870646"/>
                  <a:pt x="3120875" y="1869631"/>
                  <a:pt x="3121827" y="1868297"/>
                </a:cubicBezTo>
                <a:cubicBezTo>
                  <a:pt x="3122589" y="1867027"/>
                  <a:pt x="3123098" y="1865503"/>
                  <a:pt x="3123098" y="1863916"/>
                </a:cubicBezTo>
                <a:cubicBezTo>
                  <a:pt x="3123098" y="1861820"/>
                  <a:pt x="3122335" y="1859852"/>
                  <a:pt x="3120748" y="1858327"/>
                </a:cubicBezTo>
                <a:cubicBezTo>
                  <a:pt x="3119351" y="1856867"/>
                  <a:pt x="3117319" y="1855978"/>
                  <a:pt x="3115287" y="1855978"/>
                </a:cubicBezTo>
                <a:close/>
                <a:moveTo>
                  <a:pt x="3120621" y="1301560"/>
                </a:moveTo>
                <a:cubicBezTo>
                  <a:pt x="3119986" y="1300798"/>
                  <a:pt x="3119034" y="1300226"/>
                  <a:pt x="3118145" y="1299845"/>
                </a:cubicBezTo>
                <a:cubicBezTo>
                  <a:pt x="3117192" y="1299464"/>
                  <a:pt x="3116112" y="1299210"/>
                  <a:pt x="3115160" y="1299210"/>
                </a:cubicBezTo>
                <a:cubicBezTo>
                  <a:pt x="3113573" y="1299210"/>
                  <a:pt x="3112048" y="1299655"/>
                  <a:pt x="3110779" y="1300544"/>
                </a:cubicBezTo>
                <a:cubicBezTo>
                  <a:pt x="3109509" y="1301433"/>
                  <a:pt x="3108429" y="1302639"/>
                  <a:pt x="3107794" y="1304100"/>
                </a:cubicBezTo>
                <a:cubicBezTo>
                  <a:pt x="3107349" y="1305560"/>
                  <a:pt x="3107159" y="1307148"/>
                  <a:pt x="3107349" y="1308672"/>
                </a:cubicBezTo>
                <a:cubicBezTo>
                  <a:pt x="3107667" y="1310196"/>
                  <a:pt x="3108429" y="1311593"/>
                  <a:pt x="3109572" y="1312736"/>
                </a:cubicBezTo>
                <a:cubicBezTo>
                  <a:pt x="3110651" y="1313815"/>
                  <a:pt x="3112048" y="1314577"/>
                  <a:pt x="3113636" y="1314895"/>
                </a:cubicBezTo>
                <a:cubicBezTo>
                  <a:pt x="3115223" y="1315212"/>
                  <a:pt x="3116748" y="1315022"/>
                  <a:pt x="3118208" y="1314450"/>
                </a:cubicBezTo>
                <a:cubicBezTo>
                  <a:pt x="3119605" y="1313879"/>
                  <a:pt x="3120875" y="1312863"/>
                  <a:pt x="3121827" y="1311529"/>
                </a:cubicBezTo>
                <a:cubicBezTo>
                  <a:pt x="3122589" y="1310259"/>
                  <a:pt x="3123098" y="1308735"/>
                  <a:pt x="3123098" y="1307148"/>
                </a:cubicBezTo>
                <a:cubicBezTo>
                  <a:pt x="3123098" y="1306132"/>
                  <a:pt x="3122971" y="1305116"/>
                  <a:pt x="3122462" y="1304163"/>
                </a:cubicBezTo>
                <a:cubicBezTo>
                  <a:pt x="3122145" y="1303211"/>
                  <a:pt x="3121510" y="1302322"/>
                  <a:pt x="3120748" y="1301623"/>
                </a:cubicBezTo>
                <a:close/>
                <a:moveTo>
                  <a:pt x="3115160" y="1113663"/>
                </a:moveTo>
                <a:cubicBezTo>
                  <a:pt x="3113573" y="1113663"/>
                  <a:pt x="3112048" y="1114108"/>
                  <a:pt x="3110779" y="1114997"/>
                </a:cubicBezTo>
                <a:cubicBezTo>
                  <a:pt x="3109509" y="1115886"/>
                  <a:pt x="3108429" y="1117092"/>
                  <a:pt x="3107794" y="1118553"/>
                </a:cubicBezTo>
                <a:cubicBezTo>
                  <a:pt x="3107159" y="1120013"/>
                  <a:pt x="3107159" y="1121601"/>
                  <a:pt x="3107349" y="1123125"/>
                </a:cubicBezTo>
                <a:cubicBezTo>
                  <a:pt x="3107667" y="1124649"/>
                  <a:pt x="3108429" y="1126046"/>
                  <a:pt x="3109572" y="1127125"/>
                </a:cubicBezTo>
                <a:cubicBezTo>
                  <a:pt x="3110651" y="1128268"/>
                  <a:pt x="3112048" y="1128967"/>
                  <a:pt x="3113636" y="1129284"/>
                </a:cubicBezTo>
                <a:cubicBezTo>
                  <a:pt x="3115223" y="1129602"/>
                  <a:pt x="3116748" y="1129411"/>
                  <a:pt x="3118208" y="1128840"/>
                </a:cubicBezTo>
                <a:cubicBezTo>
                  <a:pt x="3119605" y="1128268"/>
                  <a:pt x="3120875" y="1127252"/>
                  <a:pt x="3121827" y="1125919"/>
                </a:cubicBezTo>
                <a:cubicBezTo>
                  <a:pt x="3122589" y="1124649"/>
                  <a:pt x="3123098" y="1123125"/>
                  <a:pt x="3123098" y="1121537"/>
                </a:cubicBezTo>
                <a:cubicBezTo>
                  <a:pt x="3123098" y="1119442"/>
                  <a:pt x="3122335" y="1117410"/>
                  <a:pt x="3120748" y="1115949"/>
                </a:cubicBezTo>
                <a:cubicBezTo>
                  <a:pt x="3119351" y="1114489"/>
                  <a:pt x="3117319" y="1113663"/>
                  <a:pt x="3115287" y="1113663"/>
                </a:cubicBezTo>
                <a:close/>
                <a:moveTo>
                  <a:pt x="3120621" y="1487107"/>
                </a:moveTo>
                <a:cubicBezTo>
                  <a:pt x="3119986" y="1486408"/>
                  <a:pt x="3119034" y="1485773"/>
                  <a:pt x="3118145" y="1485392"/>
                </a:cubicBezTo>
                <a:cubicBezTo>
                  <a:pt x="3117192" y="1485011"/>
                  <a:pt x="3116112" y="1484821"/>
                  <a:pt x="3115160" y="1484821"/>
                </a:cubicBezTo>
                <a:cubicBezTo>
                  <a:pt x="3113573" y="1484821"/>
                  <a:pt x="3112048" y="1485265"/>
                  <a:pt x="3110779" y="1486154"/>
                </a:cubicBezTo>
                <a:cubicBezTo>
                  <a:pt x="3109509" y="1487043"/>
                  <a:pt x="3108429" y="1488250"/>
                  <a:pt x="3107794" y="1489710"/>
                </a:cubicBezTo>
                <a:cubicBezTo>
                  <a:pt x="3107349" y="1491171"/>
                  <a:pt x="3107159" y="1492758"/>
                  <a:pt x="3107349" y="1494282"/>
                </a:cubicBezTo>
                <a:cubicBezTo>
                  <a:pt x="3107667" y="1495806"/>
                  <a:pt x="3108429" y="1497203"/>
                  <a:pt x="3109572" y="1498283"/>
                </a:cubicBezTo>
                <a:cubicBezTo>
                  <a:pt x="3110651" y="1499426"/>
                  <a:pt x="3112048" y="1500124"/>
                  <a:pt x="3113636" y="1500442"/>
                </a:cubicBezTo>
                <a:cubicBezTo>
                  <a:pt x="3115223" y="1500759"/>
                  <a:pt x="3116748" y="1500569"/>
                  <a:pt x="3118208" y="1499997"/>
                </a:cubicBezTo>
                <a:cubicBezTo>
                  <a:pt x="3119605" y="1499426"/>
                  <a:pt x="3120875" y="1498410"/>
                  <a:pt x="3121827" y="1497076"/>
                </a:cubicBezTo>
                <a:cubicBezTo>
                  <a:pt x="3122589" y="1495806"/>
                  <a:pt x="3123098" y="1494282"/>
                  <a:pt x="3123098" y="1492695"/>
                </a:cubicBezTo>
                <a:cubicBezTo>
                  <a:pt x="3123098" y="1491679"/>
                  <a:pt x="3122971" y="1490663"/>
                  <a:pt x="3122462" y="1489647"/>
                </a:cubicBezTo>
                <a:cubicBezTo>
                  <a:pt x="3122145" y="1488694"/>
                  <a:pt x="3121510" y="1487805"/>
                  <a:pt x="3120748" y="1487107"/>
                </a:cubicBezTo>
                <a:close/>
                <a:moveTo>
                  <a:pt x="656440" y="744792"/>
                </a:moveTo>
                <a:cubicBezTo>
                  <a:pt x="655678" y="744030"/>
                  <a:pt x="654725" y="743458"/>
                  <a:pt x="653773" y="743077"/>
                </a:cubicBezTo>
                <a:cubicBezTo>
                  <a:pt x="652821" y="742696"/>
                  <a:pt x="651868" y="742506"/>
                  <a:pt x="650788" y="742506"/>
                </a:cubicBezTo>
                <a:cubicBezTo>
                  <a:pt x="649201" y="742506"/>
                  <a:pt x="647677" y="742950"/>
                  <a:pt x="646407" y="743839"/>
                </a:cubicBezTo>
                <a:cubicBezTo>
                  <a:pt x="645137" y="744728"/>
                  <a:pt x="644058" y="745934"/>
                  <a:pt x="643613" y="747395"/>
                </a:cubicBezTo>
                <a:cubicBezTo>
                  <a:pt x="642978" y="748856"/>
                  <a:pt x="642851" y="750443"/>
                  <a:pt x="643169" y="751967"/>
                </a:cubicBezTo>
                <a:cubicBezTo>
                  <a:pt x="643486" y="753491"/>
                  <a:pt x="644248" y="754888"/>
                  <a:pt x="645391" y="756031"/>
                </a:cubicBezTo>
                <a:cubicBezTo>
                  <a:pt x="646471" y="757111"/>
                  <a:pt x="647931" y="757873"/>
                  <a:pt x="649328" y="758190"/>
                </a:cubicBezTo>
                <a:cubicBezTo>
                  <a:pt x="650915" y="758508"/>
                  <a:pt x="652439" y="758317"/>
                  <a:pt x="653900" y="757745"/>
                </a:cubicBezTo>
                <a:cubicBezTo>
                  <a:pt x="655487" y="757174"/>
                  <a:pt x="656567" y="756158"/>
                  <a:pt x="657520" y="754825"/>
                </a:cubicBezTo>
                <a:cubicBezTo>
                  <a:pt x="658282" y="753555"/>
                  <a:pt x="658789" y="752031"/>
                  <a:pt x="658789" y="750443"/>
                </a:cubicBezTo>
                <a:cubicBezTo>
                  <a:pt x="658789" y="749364"/>
                  <a:pt x="658662" y="748348"/>
                  <a:pt x="658345" y="747395"/>
                </a:cubicBezTo>
                <a:cubicBezTo>
                  <a:pt x="657900" y="746442"/>
                  <a:pt x="657265" y="745554"/>
                  <a:pt x="656631" y="744855"/>
                </a:cubicBezTo>
                <a:close/>
                <a:moveTo>
                  <a:pt x="650788" y="556895"/>
                </a:moveTo>
                <a:cubicBezTo>
                  <a:pt x="649201" y="556895"/>
                  <a:pt x="647677" y="557340"/>
                  <a:pt x="646407" y="558229"/>
                </a:cubicBezTo>
                <a:cubicBezTo>
                  <a:pt x="645137" y="559118"/>
                  <a:pt x="644058" y="560324"/>
                  <a:pt x="643613" y="561785"/>
                </a:cubicBezTo>
                <a:cubicBezTo>
                  <a:pt x="642978" y="563245"/>
                  <a:pt x="642851" y="564833"/>
                  <a:pt x="643169" y="566357"/>
                </a:cubicBezTo>
                <a:cubicBezTo>
                  <a:pt x="643486" y="567881"/>
                  <a:pt x="644248" y="569278"/>
                  <a:pt x="645391" y="570421"/>
                </a:cubicBezTo>
                <a:cubicBezTo>
                  <a:pt x="646471" y="571500"/>
                  <a:pt x="647931" y="572262"/>
                  <a:pt x="649328" y="572580"/>
                </a:cubicBezTo>
                <a:cubicBezTo>
                  <a:pt x="650915" y="572897"/>
                  <a:pt x="652439" y="572707"/>
                  <a:pt x="653900" y="572135"/>
                </a:cubicBezTo>
                <a:cubicBezTo>
                  <a:pt x="655487" y="571564"/>
                  <a:pt x="656567" y="570548"/>
                  <a:pt x="657520" y="569214"/>
                </a:cubicBezTo>
                <a:cubicBezTo>
                  <a:pt x="658282" y="567944"/>
                  <a:pt x="658789" y="566420"/>
                  <a:pt x="658789" y="564833"/>
                </a:cubicBezTo>
                <a:cubicBezTo>
                  <a:pt x="658789" y="562737"/>
                  <a:pt x="658027" y="560769"/>
                  <a:pt x="656567" y="559245"/>
                </a:cubicBezTo>
                <a:cubicBezTo>
                  <a:pt x="654979" y="557784"/>
                  <a:pt x="652948" y="556959"/>
                  <a:pt x="650915" y="556959"/>
                </a:cubicBezTo>
                <a:close/>
                <a:moveTo>
                  <a:pt x="602783" y="95250"/>
                </a:moveTo>
                <a:cubicBezTo>
                  <a:pt x="602021" y="94488"/>
                  <a:pt x="601195" y="93917"/>
                  <a:pt x="600306" y="93536"/>
                </a:cubicBezTo>
                <a:cubicBezTo>
                  <a:pt x="599353" y="93154"/>
                  <a:pt x="598274" y="92964"/>
                  <a:pt x="597195" y="92964"/>
                </a:cubicBezTo>
                <a:cubicBezTo>
                  <a:pt x="595607" y="92964"/>
                  <a:pt x="594210" y="93409"/>
                  <a:pt x="592940" y="94298"/>
                </a:cubicBezTo>
                <a:cubicBezTo>
                  <a:pt x="591543" y="95187"/>
                  <a:pt x="590590" y="96393"/>
                  <a:pt x="589956" y="97854"/>
                </a:cubicBezTo>
                <a:cubicBezTo>
                  <a:pt x="589321" y="99314"/>
                  <a:pt x="589194" y="100902"/>
                  <a:pt x="589511" y="102426"/>
                </a:cubicBezTo>
                <a:cubicBezTo>
                  <a:pt x="589828" y="103950"/>
                  <a:pt x="590590" y="105346"/>
                  <a:pt x="591734" y="106490"/>
                </a:cubicBezTo>
                <a:cubicBezTo>
                  <a:pt x="592813" y="107569"/>
                  <a:pt x="594210" y="108331"/>
                  <a:pt x="595798" y="108649"/>
                </a:cubicBezTo>
                <a:cubicBezTo>
                  <a:pt x="597195" y="108966"/>
                  <a:pt x="598782" y="108776"/>
                  <a:pt x="600370" y="108204"/>
                </a:cubicBezTo>
                <a:cubicBezTo>
                  <a:pt x="601766" y="107633"/>
                  <a:pt x="603036" y="106617"/>
                  <a:pt x="603798" y="105283"/>
                </a:cubicBezTo>
                <a:cubicBezTo>
                  <a:pt x="604751" y="104013"/>
                  <a:pt x="605196" y="102489"/>
                  <a:pt x="605196" y="100902"/>
                </a:cubicBezTo>
                <a:cubicBezTo>
                  <a:pt x="605196" y="99886"/>
                  <a:pt x="604878" y="98806"/>
                  <a:pt x="604560" y="97854"/>
                </a:cubicBezTo>
                <a:cubicBezTo>
                  <a:pt x="604116" y="96901"/>
                  <a:pt x="603608" y="96012"/>
                  <a:pt x="602846" y="95313"/>
                </a:cubicBezTo>
                <a:close/>
                <a:moveTo>
                  <a:pt x="656440" y="1487107"/>
                </a:moveTo>
                <a:cubicBezTo>
                  <a:pt x="655678" y="1486408"/>
                  <a:pt x="654725" y="1485773"/>
                  <a:pt x="653773" y="1485392"/>
                </a:cubicBezTo>
                <a:cubicBezTo>
                  <a:pt x="652821" y="1485011"/>
                  <a:pt x="651868" y="1484821"/>
                  <a:pt x="650788" y="1484821"/>
                </a:cubicBezTo>
                <a:cubicBezTo>
                  <a:pt x="649201" y="1484821"/>
                  <a:pt x="647677" y="1485265"/>
                  <a:pt x="646407" y="1486154"/>
                </a:cubicBezTo>
                <a:cubicBezTo>
                  <a:pt x="645137" y="1487043"/>
                  <a:pt x="644058" y="1488250"/>
                  <a:pt x="643613" y="1489710"/>
                </a:cubicBezTo>
                <a:cubicBezTo>
                  <a:pt x="642978" y="1491171"/>
                  <a:pt x="642851" y="1492758"/>
                  <a:pt x="643169" y="1494282"/>
                </a:cubicBezTo>
                <a:cubicBezTo>
                  <a:pt x="643486" y="1495806"/>
                  <a:pt x="644248" y="1497203"/>
                  <a:pt x="645391" y="1498283"/>
                </a:cubicBezTo>
                <a:cubicBezTo>
                  <a:pt x="646471" y="1499426"/>
                  <a:pt x="647931" y="1500124"/>
                  <a:pt x="649328" y="1500442"/>
                </a:cubicBezTo>
                <a:cubicBezTo>
                  <a:pt x="650915" y="1500759"/>
                  <a:pt x="652439" y="1500569"/>
                  <a:pt x="653900" y="1499997"/>
                </a:cubicBezTo>
                <a:cubicBezTo>
                  <a:pt x="655487" y="1499426"/>
                  <a:pt x="656567" y="1498410"/>
                  <a:pt x="657520" y="1497076"/>
                </a:cubicBezTo>
                <a:cubicBezTo>
                  <a:pt x="658282" y="1495806"/>
                  <a:pt x="658789" y="1494282"/>
                  <a:pt x="658789" y="1492695"/>
                </a:cubicBezTo>
                <a:cubicBezTo>
                  <a:pt x="658789" y="1491679"/>
                  <a:pt x="658662" y="1490663"/>
                  <a:pt x="658345" y="1489647"/>
                </a:cubicBezTo>
                <a:cubicBezTo>
                  <a:pt x="657900" y="1488694"/>
                  <a:pt x="657265" y="1487805"/>
                  <a:pt x="656631" y="1487107"/>
                </a:cubicBezTo>
                <a:close/>
                <a:moveTo>
                  <a:pt x="597195" y="278575"/>
                </a:moveTo>
                <a:cubicBezTo>
                  <a:pt x="595607" y="278575"/>
                  <a:pt x="594210" y="279019"/>
                  <a:pt x="592813" y="279908"/>
                </a:cubicBezTo>
                <a:cubicBezTo>
                  <a:pt x="591543" y="280797"/>
                  <a:pt x="590590" y="282004"/>
                  <a:pt x="590019" y="283464"/>
                </a:cubicBezTo>
                <a:cubicBezTo>
                  <a:pt x="589384" y="284925"/>
                  <a:pt x="589257" y="286512"/>
                  <a:pt x="589574" y="288036"/>
                </a:cubicBezTo>
                <a:cubicBezTo>
                  <a:pt x="589892" y="289560"/>
                  <a:pt x="590654" y="290957"/>
                  <a:pt x="591797" y="292100"/>
                </a:cubicBezTo>
                <a:cubicBezTo>
                  <a:pt x="592876" y="293180"/>
                  <a:pt x="594273" y="293942"/>
                  <a:pt x="595861" y="294259"/>
                </a:cubicBezTo>
                <a:cubicBezTo>
                  <a:pt x="597258" y="294577"/>
                  <a:pt x="598846" y="294386"/>
                  <a:pt x="600433" y="293815"/>
                </a:cubicBezTo>
                <a:cubicBezTo>
                  <a:pt x="601830" y="293243"/>
                  <a:pt x="603100" y="292227"/>
                  <a:pt x="603862" y="290894"/>
                </a:cubicBezTo>
                <a:cubicBezTo>
                  <a:pt x="604814" y="289560"/>
                  <a:pt x="605259" y="288100"/>
                  <a:pt x="605259" y="286512"/>
                </a:cubicBezTo>
                <a:cubicBezTo>
                  <a:pt x="605259" y="284417"/>
                  <a:pt x="604307" y="282448"/>
                  <a:pt x="602910" y="280924"/>
                </a:cubicBezTo>
                <a:cubicBezTo>
                  <a:pt x="601512" y="279464"/>
                  <a:pt x="599481" y="278638"/>
                  <a:pt x="597258" y="278638"/>
                </a:cubicBezTo>
                <a:close/>
                <a:moveTo>
                  <a:pt x="656440" y="1301560"/>
                </a:moveTo>
                <a:cubicBezTo>
                  <a:pt x="655678" y="1300798"/>
                  <a:pt x="654725" y="1300226"/>
                  <a:pt x="653773" y="1299845"/>
                </a:cubicBezTo>
                <a:cubicBezTo>
                  <a:pt x="652821" y="1299464"/>
                  <a:pt x="651868" y="1299210"/>
                  <a:pt x="650788" y="1299210"/>
                </a:cubicBezTo>
                <a:cubicBezTo>
                  <a:pt x="649201" y="1299210"/>
                  <a:pt x="647677" y="1299655"/>
                  <a:pt x="646407" y="1300544"/>
                </a:cubicBezTo>
                <a:cubicBezTo>
                  <a:pt x="645137" y="1301433"/>
                  <a:pt x="644058" y="1302639"/>
                  <a:pt x="643613" y="1304100"/>
                </a:cubicBezTo>
                <a:cubicBezTo>
                  <a:pt x="642978" y="1305560"/>
                  <a:pt x="642851" y="1307148"/>
                  <a:pt x="643169" y="1308672"/>
                </a:cubicBezTo>
                <a:cubicBezTo>
                  <a:pt x="643486" y="1310196"/>
                  <a:pt x="644248" y="1311593"/>
                  <a:pt x="645391" y="1312736"/>
                </a:cubicBezTo>
                <a:cubicBezTo>
                  <a:pt x="646471" y="1313815"/>
                  <a:pt x="647931" y="1314577"/>
                  <a:pt x="649328" y="1314895"/>
                </a:cubicBezTo>
                <a:cubicBezTo>
                  <a:pt x="650915" y="1315212"/>
                  <a:pt x="652439" y="1315022"/>
                  <a:pt x="653900" y="1314450"/>
                </a:cubicBezTo>
                <a:cubicBezTo>
                  <a:pt x="655487" y="1313879"/>
                  <a:pt x="656567" y="1312863"/>
                  <a:pt x="657520" y="1311529"/>
                </a:cubicBezTo>
                <a:cubicBezTo>
                  <a:pt x="658282" y="1310259"/>
                  <a:pt x="658789" y="1308735"/>
                  <a:pt x="658789" y="1307148"/>
                </a:cubicBezTo>
                <a:cubicBezTo>
                  <a:pt x="658789" y="1306132"/>
                  <a:pt x="658662" y="1305116"/>
                  <a:pt x="658345" y="1304163"/>
                </a:cubicBezTo>
                <a:cubicBezTo>
                  <a:pt x="657900" y="1303211"/>
                  <a:pt x="657265" y="1302322"/>
                  <a:pt x="656631" y="1301623"/>
                </a:cubicBezTo>
                <a:close/>
                <a:moveTo>
                  <a:pt x="650788" y="1113663"/>
                </a:moveTo>
                <a:cubicBezTo>
                  <a:pt x="649201" y="1113663"/>
                  <a:pt x="647677" y="1114108"/>
                  <a:pt x="646407" y="1114997"/>
                </a:cubicBezTo>
                <a:cubicBezTo>
                  <a:pt x="645137" y="1115886"/>
                  <a:pt x="644058" y="1117092"/>
                  <a:pt x="643613" y="1118553"/>
                </a:cubicBezTo>
                <a:cubicBezTo>
                  <a:pt x="642978" y="1120013"/>
                  <a:pt x="642851" y="1121601"/>
                  <a:pt x="643169" y="1123125"/>
                </a:cubicBezTo>
                <a:cubicBezTo>
                  <a:pt x="643486" y="1124649"/>
                  <a:pt x="644248" y="1126046"/>
                  <a:pt x="645391" y="1127125"/>
                </a:cubicBezTo>
                <a:cubicBezTo>
                  <a:pt x="646471" y="1128268"/>
                  <a:pt x="647931" y="1128967"/>
                  <a:pt x="649328" y="1129284"/>
                </a:cubicBezTo>
                <a:cubicBezTo>
                  <a:pt x="650915" y="1129602"/>
                  <a:pt x="652439" y="1129411"/>
                  <a:pt x="653900" y="1128840"/>
                </a:cubicBezTo>
                <a:cubicBezTo>
                  <a:pt x="655487" y="1128268"/>
                  <a:pt x="656567" y="1127252"/>
                  <a:pt x="657520" y="1125919"/>
                </a:cubicBezTo>
                <a:cubicBezTo>
                  <a:pt x="658282" y="1124649"/>
                  <a:pt x="658789" y="1123125"/>
                  <a:pt x="658789" y="1121537"/>
                </a:cubicBezTo>
                <a:cubicBezTo>
                  <a:pt x="658789" y="1119442"/>
                  <a:pt x="658027" y="1117410"/>
                  <a:pt x="656567" y="1115949"/>
                </a:cubicBezTo>
                <a:cubicBezTo>
                  <a:pt x="654979" y="1114489"/>
                  <a:pt x="652948" y="1113663"/>
                  <a:pt x="650915" y="1113663"/>
                </a:cubicBezTo>
                <a:close/>
                <a:moveTo>
                  <a:pt x="656440" y="930402"/>
                </a:moveTo>
                <a:cubicBezTo>
                  <a:pt x="655678" y="929704"/>
                  <a:pt x="654725" y="929132"/>
                  <a:pt x="653773" y="928688"/>
                </a:cubicBezTo>
                <a:cubicBezTo>
                  <a:pt x="652821" y="928306"/>
                  <a:pt x="651868" y="928116"/>
                  <a:pt x="650788" y="928116"/>
                </a:cubicBezTo>
                <a:cubicBezTo>
                  <a:pt x="649201" y="928116"/>
                  <a:pt x="647677" y="928561"/>
                  <a:pt x="646407" y="929450"/>
                </a:cubicBezTo>
                <a:cubicBezTo>
                  <a:pt x="645137" y="930339"/>
                  <a:pt x="644058" y="931545"/>
                  <a:pt x="643613" y="933006"/>
                </a:cubicBezTo>
                <a:cubicBezTo>
                  <a:pt x="642978" y="934466"/>
                  <a:pt x="642851" y="936054"/>
                  <a:pt x="643169" y="937578"/>
                </a:cubicBezTo>
                <a:cubicBezTo>
                  <a:pt x="643486" y="939102"/>
                  <a:pt x="644248" y="940499"/>
                  <a:pt x="645391" y="941578"/>
                </a:cubicBezTo>
                <a:cubicBezTo>
                  <a:pt x="646471" y="942721"/>
                  <a:pt x="647931" y="943420"/>
                  <a:pt x="649328" y="943737"/>
                </a:cubicBezTo>
                <a:cubicBezTo>
                  <a:pt x="650915" y="944055"/>
                  <a:pt x="652439" y="943864"/>
                  <a:pt x="653900" y="943292"/>
                </a:cubicBezTo>
                <a:cubicBezTo>
                  <a:pt x="655487" y="942721"/>
                  <a:pt x="656567" y="941705"/>
                  <a:pt x="657520" y="940372"/>
                </a:cubicBezTo>
                <a:cubicBezTo>
                  <a:pt x="658282" y="939102"/>
                  <a:pt x="658789" y="937578"/>
                  <a:pt x="658789" y="935990"/>
                </a:cubicBezTo>
                <a:cubicBezTo>
                  <a:pt x="658789" y="934974"/>
                  <a:pt x="658662" y="933958"/>
                  <a:pt x="658345" y="933006"/>
                </a:cubicBezTo>
                <a:cubicBezTo>
                  <a:pt x="657900" y="932053"/>
                  <a:pt x="657265" y="931164"/>
                  <a:pt x="656631" y="930466"/>
                </a:cubicBezTo>
                <a:close/>
                <a:moveTo>
                  <a:pt x="709907" y="1023176"/>
                </a:moveTo>
                <a:cubicBezTo>
                  <a:pt x="709272" y="1022477"/>
                  <a:pt x="708320" y="1021906"/>
                  <a:pt x="707431" y="1021461"/>
                </a:cubicBezTo>
                <a:cubicBezTo>
                  <a:pt x="706478" y="1021080"/>
                  <a:pt x="705398" y="1020890"/>
                  <a:pt x="704446" y="1020890"/>
                </a:cubicBezTo>
                <a:cubicBezTo>
                  <a:pt x="702859" y="1020890"/>
                  <a:pt x="701335" y="1021334"/>
                  <a:pt x="700064" y="1022223"/>
                </a:cubicBezTo>
                <a:cubicBezTo>
                  <a:pt x="698795" y="1023112"/>
                  <a:pt x="697715" y="1024319"/>
                  <a:pt x="697080" y="1025779"/>
                </a:cubicBezTo>
                <a:cubicBezTo>
                  <a:pt x="696635" y="1027240"/>
                  <a:pt x="696445" y="1028827"/>
                  <a:pt x="696635" y="1030351"/>
                </a:cubicBezTo>
                <a:cubicBezTo>
                  <a:pt x="696953" y="1031875"/>
                  <a:pt x="697715" y="1033272"/>
                  <a:pt x="698858" y="1034352"/>
                </a:cubicBezTo>
                <a:cubicBezTo>
                  <a:pt x="699937" y="1035495"/>
                  <a:pt x="701335" y="1036193"/>
                  <a:pt x="702922" y="1036511"/>
                </a:cubicBezTo>
                <a:cubicBezTo>
                  <a:pt x="704510" y="1036828"/>
                  <a:pt x="706034" y="1036638"/>
                  <a:pt x="707494" y="1036066"/>
                </a:cubicBezTo>
                <a:cubicBezTo>
                  <a:pt x="708891" y="1035495"/>
                  <a:pt x="710161" y="1034479"/>
                  <a:pt x="711113" y="1033145"/>
                </a:cubicBezTo>
                <a:cubicBezTo>
                  <a:pt x="711875" y="1031875"/>
                  <a:pt x="712384" y="1030351"/>
                  <a:pt x="712384" y="1028764"/>
                </a:cubicBezTo>
                <a:cubicBezTo>
                  <a:pt x="712384" y="1027748"/>
                  <a:pt x="712257" y="1026731"/>
                  <a:pt x="711748" y="1025779"/>
                </a:cubicBezTo>
                <a:cubicBezTo>
                  <a:pt x="711431" y="1024827"/>
                  <a:pt x="710796" y="1023938"/>
                  <a:pt x="710034" y="1023239"/>
                </a:cubicBezTo>
                <a:close/>
                <a:moveTo>
                  <a:pt x="709907" y="1208786"/>
                </a:moveTo>
                <a:cubicBezTo>
                  <a:pt x="709272" y="1208024"/>
                  <a:pt x="708320" y="1207453"/>
                  <a:pt x="707431" y="1207072"/>
                </a:cubicBezTo>
                <a:cubicBezTo>
                  <a:pt x="706478" y="1206691"/>
                  <a:pt x="705398" y="1206437"/>
                  <a:pt x="704446" y="1206437"/>
                </a:cubicBezTo>
                <a:cubicBezTo>
                  <a:pt x="702859" y="1206437"/>
                  <a:pt x="701335" y="1206881"/>
                  <a:pt x="700064" y="1207770"/>
                </a:cubicBezTo>
                <a:cubicBezTo>
                  <a:pt x="698795" y="1208659"/>
                  <a:pt x="697715" y="1209866"/>
                  <a:pt x="697080" y="1211326"/>
                </a:cubicBezTo>
                <a:cubicBezTo>
                  <a:pt x="696635" y="1212787"/>
                  <a:pt x="696445" y="1214374"/>
                  <a:pt x="696635" y="1215898"/>
                </a:cubicBezTo>
                <a:cubicBezTo>
                  <a:pt x="696953" y="1217422"/>
                  <a:pt x="697715" y="1218819"/>
                  <a:pt x="698858" y="1219962"/>
                </a:cubicBezTo>
                <a:cubicBezTo>
                  <a:pt x="699937" y="1221042"/>
                  <a:pt x="701335" y="1221804"/>
                  <a:pt x="702922" y="1222121"/>
                </a:cubicBezTo>
                <a:cubicBezTo>
                  <a:pt x="704510" y="1222439"/>
                  <a:pt x="706034" y="1222248"/>
                  <a:pt x="707494" y="1221677"/>
                </a:cubicBezTo>
                <a:cubicBezTo>
                  <a:pt x="708891" y="1221105"/>
                  <a:pt x="710161" y="1220089"/>
                  <a:pt x="711113" y="1218756"/>
                </a:cubicBezTo>
                <a:cubicBezTo>
                  <a:pt x="711875" y="1217486"/>
                  <a:pt x="712384" y="1215962"/>
                  <a:pt x="712384" y="1214374"/>
                </a:cubicBezTo>
                <a:cubicBezTo>
                  <a:pt x="712384" y="1213295"/>
                  <a:pt x="712257" y="1212279"/>
                  <a:pt x="711748" y="1211326"/>
                </a:cubicBezTo>
                <a:cubicBezTo>
                  <a:pt x="711431" y="1210374"/>
                  <a:pt x="710796" y="1209485"/>
                  <a:pt x="710034" y="1208786"/>
                </a:cubicBezTo>
                <a:close/>
                <a:moveTo>
                  <a:pt x="704446" y="835342"/>
                </a:moveTo>
                <a:cubicBezTo>
                  <a:pt x="702859" y="835342"/>
                  <a:pt x="701335" y="835787"/>
                  <a:pt x="700064" y="836676"/>
                </a:cubicBezTo>
                <a:cubicBezTo>
                  <a:pt x="698795" y="837565"/>
                  <a:pt x="697715" y="838772"/>
                  <a:pt x="697080" y="840232"/>
                </a:cubicBezTo>
                <a:cubicBezTo>
                  <a:pt x="696635" y="841692"/>
                  <a:pt x="696445" y="843280"/>
                  <a:pt x="696635" y="844804"/>
                </a:cubicBezTo>
                <a:cubicBezTo>
                  <a:pt x="696953" y="846328"/>
                  <a:pt x="697715" y="847725"/>
                  <a:pt x="698858" y="848868"/>
                </a:cubicBezTo>
                <a:cubicBezTo>
                  <a:pt x="699937" y="849948"/>
                  <a:pt x="701335" y="850709"/>
                  <a:pt x="702922" y="851027"/>
                </a:cubicBezTo>
                <a:cubicBezTo>
                  <a:pt x="704510" y="851345"/>
                  <a:pt x="706034" y="851154"/>
                  <a:pt x="707494" y="850583"/>
                </a:cubicBezTo>
                <a:cubicBezTo>
                  <a:pt x="708891" y="850011"/>
                  <a:pt x="710161" y="848995"/>
                  <a:pt x="711113" y="847662"/>
                </a:cubicBezTo>
                <a:cubicBezTo>
                  <a:pt x="711875" y="846392"/>
                  <a:pt x="712384" y="844867"/>
                  <a:pt x="712384" y="843280"/>
                </a:cubicBezTo>
                <a:cubicBezTo>
                  <a:pt x="712384" y="841184"/>
                  <a:pt x="711622" y="839216"/>
                  <a:pt x="710034" y="837692"/>
                </a:cubicBezTo>
                <a:cubicBezTo>
                  <a:pt x="708637" y="836231"/>
                  <a:pt x="706605" y="835342"/>
                  <a:pt x="704573" y="835342"/>
                </a:cubicBezTo>
                <a:close/>
                <a:moveTo>
                  <a:pt x="709907" y="652082"/>
                </a:moveTo>
                <a:cubicBezTo>
                  <a:pt x="709272" y="651320"/>
                  <a:pt x="708320" y="650748"/>
                  <a:pt x="707431" y="650367"/>
                </a:cubicBezTo>
                <a:cubicBezTo>
                  <a:pt x="706478" y="649986"/>
                  <a:pt x="705398" y="649796"/>
                  <a:pt x="704446" y="649796"/>
                </a:cubicBezTo>
                <a:cubicBezTo>
                  <a:pt x="702859" y="649796"/>
                  <a:pt x="701335" y="650240"/>
                  <a:pt x="700064" y="651129"/>
                </a:cubicBezTo>
                <a:cubicBezTo>
                  <a:pt x="698795" y="652018"/>
                  <a:pt x="697715" y="653225"/>
                  <a:pt x="697080" y="654685"/>
                </a:cubicBezTo>
                <a:cubicBezTo>
                  <a:pt x="696635" y="656146"/>
                  <a:pt x="696445" y="657733"/>
                  <a:pt x="696635" y="659257"/>
                </a:cubicBezTo>
                <a:cubicBezTo>
                  <a:pt x="696953" y="660781"/>
                  <a:pt x="697715" y="662178"/>
                  <a:pt x="698858" y="663321"/>
                </a:cubicBezTo>
                <a:cubicBezTo>
                  <a:pt x="699937" y="664401"/>
                  <a:pt x="701335" y="665163"/>
                  <a:pt x="702922" y="665480"/>
                </a:cubicBezTo>
                <a:cubicBezTo>
                  <a:pt x="704510" y="665798"/>
                  <a:pt x="706034" y="665607"/>
                  <a:pt x="707494" y="665036"/>
                </a:cubicBezTo>
                <a:cubicBezTo>
                  <a:pt x="708891" y="664464"/>
                  <a:pt x="710161" y="663448"/>
                  <a:pt x="711113" y="662115"/>
                </a:cubicBezTo>
                <a:cubicBezTo>
                  <a:pt x="711875" y="660845"/>
                  <a:pt x="712384" y="659321"/>
                  <a:pt x="712384" y="657733"/>
                </a:cubicBezTo>
                <a:cubicBezTo>
                  <a:pt x="712384" y="656717"/>
                  <a:pt x="712257" y="655638"/>
                  <a:pt x="711748" y="654685"/>
                </a:cubicBezTo>
                <a:cubicBezTo>
                  <a:pt x="711431" y="653733"/>
                  <a:pt x="710796" y="652844"/>
                  <a:pt x="710034" y="652145"/>
                </a:cubicBezTo>
                <a:close/>
                <a:moveTo>
                  <a:pt x="709907" y="466471"/>
                </a:moveTo>
                <a:cubicBezTo>
                  <a:pt x="709272" y="465772"/>
                  <a:pt x="708320" y="465201"/>
                  <a:pt x="707431" y="464757"/>
                </a:cubicBezTo>
                <a:cubicBezTo>
                  <a:pt x="706478" y="464375"/>
                  <a:pt x="705398" y="464185"/>
                  <a:pt x="704446" y="464185"/>
                </a:cubicBezTo>
                <a:cubicBezTo>
                  <a:pt x="702859" y="464185"/>
                  <a:pt x="701335" y="464629"/>
                  <a:pt x="700064" y="465518"/>
                </a:cubicBezTo>
                <a:cubicBezTo>
                  <a:pt x="698795" y="466408"/>
                  <a:pt x="697715" y="467614"/>
                  <a:pt x="697080" y="469075"/>
                </a:cubicBezTo>
                <a:cubicBezTo>
                  <a:pt x="696635" y="470535"/>
                  <a:pt x="696445" y="472122"/>
                  <a:pt x="696635" y="473647"/>
                </a:cubicBezTo>
                <a:cubicBezTo>
                  <a:pt x="696953" y="475171"/>
                  <a:pt x="697715" y="476568"/>
                  <a:pt x="698858" y="477647"/>
                </a:cubicBezTo>
                <a:cubicBezTo>
                  <a:pt x="699937" y="478790"/>
                  <a:pt x="701335" y="479489"/>
                  <a:pt x="702922" y="479806"/>
                </a:cubicBezTo>
                <a:cubicBezTo>
                  <a:pt x="704510" y="480124"/>
                  <a:pt x="706034" y="479933"/>
                  <a:pt x="707494" y="479361"/>
                </a:cubicBezTo>
                <a:cubicBezTo>
                  <a:pt x="708891" y="478790"/>
                  <a:pt x="710161" y="477774"/>
                  <a:pt x="711113" y="476441"/>
                </a:cubicBezTo>
                <a:cubicBezTo>
                  <a:pt x="711875" y="475171"/>
                  <a:pt x="712384" y="473647"/>
                  <a:pt x="712384" y="472059"/>
                </a:cubicBezTo>
                <a:cubicBezTo>
                  <a:pt x="712384" y="471043"/>
                  <a:pt x="712257" y="470027"/>
                  <a:pt x="711748" y="469075"/>
                </a:cubicBezTo>
                <a:cubicBezTo>
                  <a:pt x="711431" y="468122"/>
                  <a:pt x="710796" y="467233"/>
                  <a:pt x="710034" y="466535"/>
                </a:cubicBezTo>
                <a:close/>
                <a:moveTo>
                  <a:pt x="704446" y="278575"/>
                </a:moveTo>
                <a:cubicBezTo>
                  <a:pt x="702859" y="278575"/>
                  <a:pt x="701335" y="279019"/>
                  <a:pt x="700064" y="279908"/>
                </a:cubicBezTo>
                <a:cubicBezTo>
                  <a:pt x="698795" y="280797"/>
                  <a:pt x="697715" y="282004"/>
                  <a:pt x="697080" y="283464"/>
                </a:cubicBezTo>
                <a:cubicBezTo>
                  <a:pt x="696445" y="284925"/>
                  <a:pt x="696445" y="286512"/>
                  <a:pt x="696635" y="288036"/>
                </a:cubicBezTo>
                <a:cubicBezTo>
                  <a:pt x="696953" y="289560"/>
                  <a:pt x="697715" y="290957"/>
                  <a:pt x="698858" y="292037"/>
                </a:cubicBezTo>
                <a:cubicBezTo>
                  <a:pt x="699937" y="293116"/>
                  <a:pt x="701335" y="293878"/>
                  <a:pt x="702922" y="294196"/>
                </a:cubicBezTo>
                <a:cubicBezTo>
                  <a:pt x="704510" y="294513"/>
                  <a:pt x="706034" y="294323"/>
                  <a:pt x="707494" y="293751"/>
                </a:cubicBezTo>
                <a:cubicBezTo>
                  <a:pt x="708891" y="293180"/>
                  <a:pt x="710161" y="292164"/>
                  <a:pt x="711113" y="290830"/>
                </a:cubicBezTo>
                <a:cubicBezTo>
                  <a:pt x="711875" y="289497"/>
                  <a:pt x="712384" y="288036"/>
                  <a:pt x="712384" y="286449"/>
                </a:cubicBezTo>
                <a:cubicBezTo>
                  <a:pt x="712384" y="284353"/>
                  <a:pt x="711622" y="282385"/>
                  <a:pt x="710034" y="280861"/>
                </a:cubicBezTo>
                <a:cubicBezTo>
                  <a:pt x="708637" y="279400"/>
                  <a:pt x="706605" y="278575"/>
                  <a:pt x="704573" y="278575"/>
                </a:cubicBezTo>
                <a:close/>
                <a:moveTo>
                  <a:pt x="656440" y="373634"/>
                </a:moveTo>
                <a:cubicBezTo>
                  <a:pt x="655678" y="372936"/>
                  <a:pt x="654725" y="372364"/>
                  <a:pt x="653773" y="371920"/>
                </a:cubicBezTo>
                <a:cubicBezTo>
                  <a:pt x="652821" y="371539"/>
                  <a:pt x="651868" y="371348"/>
                  <a:pt x="650788" y="371348"/>
                </a:cubicBezTo>
                <a:cubicBezTo>
                  <a:pt x="649201" y="371348"/>
                  <a:pt x="647677" y="371793"/>
                  <a:pt x="646407" y="372682"/>
                </a:cubicBezTo>
                <a:cubicBezTo>
                  <a:pt x="645137" y="373571"/>
                  <a:pt x="644058" y="374777"/>
                  <a:pt x="643613" y="376238"/>
                </a:cubicBezTo>
                <a:cubicBezTo>
                  <a:pt x="642978" y="377635"/>
                  <a:pt x="642851" y="379286"/>
                  <a:pt x="643169" y="380810"/>
                </a:cubicBezTo>
                <a:cubicBezTo>
                  <a:pt x="643486" y="382334"/>
                  <a:pt x="644248" y="383731"/>
                  <a:pt x="645391" y="384874"/>
                </a:cubicBezTo>
                <a:cubicBezTo>
                  <a:pt x="646471" y="385953"/>
                  <a:pt x="647931" y="386715"/>
                  <a:pt x="649328" y="387033"/>
                </a:cubicBezTo>
                <a:cubicBezTo>
                  <a:pt x="650915" y="387350"/>
                  <a:pt x="652439" y="387160"/>
                  <a:pt x="653900" y="386588"/>
                </a:cubicBezTo>
                <a:cubicBezTo>
                  <a:pt x="655487" y="386017"/>
                  <a:pt x="656567" y="385000"/>
                  <a:pt x="657520" y="383667"/>
                </a:cubicBezTo>
                <a:cubicBezTo>
                  <a:pt x="658282" y="382397"/>
                  <a:pt x="658789" y="380873"/>
                  <a:pt x="658789" y="379286"/>
                </a:cubicBezTo>
                <a:cubicBezTo>
                  <a:pt x="658789" y="378270"/>
                  <a:pt x="658662" y="377254"/>
                  <a:pt x="658345" y="376301"/>
                </a:cubicBezTo>
                <a:cubicBezTo>
                  <a:pt x="657900" y="375349"/>
                  <a:pt x="657265" y="374460"/>
                  <a:pt x="656631" y="373761"/>
                </a:cubicBezTo>
                <a:close/>
                <a:moveTo>
                  <a:pt x="602783" y="466408"/>
                </a:moveTo>
                <a:cubicBezTo>
                  <a:pt x="602021" y="465709"/>
                  <a:pt x="601195" y="465138"/>
                  <a:pt x="600306" y="464693"/>
                </a:cubicBezTo>
                <a:cubicBezTo>
                  <a:pt x="599353" y="464312"/>
                  <a:pt x="598274" y="464122"/>
                  <a:pt x="597195" y="464122"/>
                </a:cubicBezTo>
                <a:cubicBezTo>
                  <a:pt x="595607" y="464122"/>
                  <a:pt x="594210" y="464566"/>
                  <a:pt x="592940" y="465455"/>
                </a:cubicBezTo>
                <a:cubicBezTo>
                  <a:pt x="591543" y="466344"/>
                  <a:pt x="590590" y="467550"/>
                  <a:pt x="589956" y="469011"/>
                </a:cubicBezTo>
                <a:cubicBezTo>
                  <a:pt x="589321" y="470472"/>
                  <a:pt x="589194" y="472059"/>
                  <a:pt x="589511" y="473583"/>
                </a:cubicBezTo>
                <a:cubicBezTo>
                  <a:pt x="589828" y="475107"/>
                  <a:pt x="590590" y="476504"/>
                  <a:pt x="591734" y="477584"/>
                </a:cubicBezTo>
                <a:cubicBezTo>
                  <a:pt x="592813" y="478727"/>
                  <a:pt x="594210" y="479425"/>
                  <a:pt x="595798" y="479743"/>
                </a:cubicBezTo>
                <a:cubicBezTo>
                  <a:pt x="597195" y="480060"/>
                  <a:pt x="598782" y="479870"/>
                  <a:pt x="600370" y="479298"/>
                </a:cubicBezTo>
                <a:cubicBezTo>
                  <a:pt x="601766" y="478727"/>
                  <a:pt x="603036" y="477711"/>
                  <a:pt x="603798" y="476377"/>
                </a:cubicBezTo>
                <a:cubicBezTo>
                  <a:pt x="604751" y="475107"/>
                  <a:pt x="605196" y="473583"/>
                  <a:pt x="605196" y="471996"/>
                </a:cubicBezTo>
                <a:cubicBezTo>
                  <a:pt x="605196" y="470979"/>
                  <a:pt x="604878" y="469964"/>
                  <a:pt x="604560" y="469011"/>
                </a:cubicBezTo>
                <a:cubicBezTo>
                  <a:pt x="604116" y="468059"/>
                  <a:pt x="603608" y="467170"/>
                  <a:pt x="602846" y="466471"/>
                </a:cubicBezTo>
                <a:close/>
                <a:moveTo>
                  <a:pt x="704383" y="1391984"/>
                </a:moveTo>
                <a:cubicBezTo>
                  <a:pt x="702795" y="1391984"/>
                  <a:pt x="701271" y="1392428"/>
                  <a:pt x="700001" y="1393317"/>
                </a:cubicBezTo>
                <a:cubicBezTo>
                  <a:pt x="698731" y="1394206"/>
                  <a:pt x="697651" y="1395413"/>
                  <a:pt x="697016" y="1396873"/>
                </a:cubicBezTo>
                <a:cubicBezTo>
                  <a:pt x="696572" y="1398334"/>
                  <a:pt x="696382" y="1399921"/>
                  <a:pt x="696572" y="1401445"/>
                </a:cubicBezTo>
                <a:cubicBezTo>
                  <a:pt x="696889" y="1402969"/>
                  <a:pt x="697651" y="1404366"/>
                  <a:pt x="698795" y="1405509"/>
                </a:cubicBezTo>
                <a:cubicBezTo>
                  <a:pt x="699874" y="1406589"/>
                  <a:pt x="701271" y="1407351"/>
                  <a:pt x="702859" y="1407668"/>
                </a:cubicBezTo>
                <a:cubicBezTo>
                  <a:pt x="704446" y="1407986"/>
                  <a:pt x="705970" y="1407795"/>
                  <a:pt x="707431" y="1407224"/>
                </a:cubicBezTo>
                <a:cubicBezTo>
                  <a:pt x="708827" y="1406652"/>
                  <a:pt x="710098" y="1405636"/>
                  <a:pt x="711050" y="1404303"/>
                </a:cubicBezTo>
                <a:cubicBezTo>
                  <a:pt x="711812" y="1403033"/>
                  <a:pt x="712320" y="1401509"/>
                  <a:pt x="712320" y="1399921"/>
                </a:cubicBezTo>
                <a:cubicBezTo>
                  <a:pt x="712320" y="1397826"/>
                  <a:pt x="711558" y="1395857"/>
                  <a:pt x="709971" y="1394333"/>
                </a:cubicBezTo>
                <a:cubicBezTo>
                  <a:pt x="708573" y="1392873"/>
                  <a:pt x="706541" y="1391984"/>
                  <a:pt x="704510" y="1391984"/>
                </a:cubicBezTo>
                <a:close/>
                <a:moveTo>
                  <a:pt x="656376" y="188024"/>
                </a:moveTo>
                <a:cubicBezTo>
                  <a:pt x="655614" y="187262"/>
                  <a:pt x="654662" y="186690"/>
                  <a:pt x="653710" y="186309"/>
                </a:cubicBezTo>
                <a:cubicBezTo>
                  <a:pt x="652757" y="185928"/>
                  <a:pt x="651804" y="185738"/>
                  <a:pt x="650725" y="185738"/>
                </a:cubicBezTo>
                <a:cubicBezTo>
                  <a:pt x="649137" y="185738"/>
                  <a:pt x="647613" y="186182"/>
                  <a:pt x="646344" y="187071"/>
                </a:cubicBezTo>
                <a:cubicBezTo>
                  <a:pt x="645073" y="187960"/>
                  <a:pt x="643994" y="189167"/>
                  <a:pt x="643549" y="190627"/>
                </a:cubicBezTo>
                <a:cubicBezTo>
                  <a:pt x="642914" y="192088"/>
                  <a:pt x="642787" y="193675"/>
                  <a:pt x="643105" y="195199"/>
                </a:cubicBezTo>
                <a:cubicBezTo>
                  <a:pt x="643423" y="196723"/>
                  <a:pt x="644185" y="198120"/>
                  <a:pt x="645327" y="199200"/>
                </a:cubicBezTo>
                <a:cubicBezTo>
                  <a:pt x="646407" y="200279"/>
                  <a:pt x="647868" y="201041"/>
                  <a:pt x="649264" y="201358"/>
                </a:cubicBezTo>
                <a:cubicBezTo>
                  <a:pt x="650852" y="201676"/>
                  <a:pt x="652376" y="201485"/>
                  <a:pt x="653836" y="200914"/>
                </a:cubicBezTo>
                <a:cubicBezTo>
                  <a:pt x="655424" y="200342"/>
                  <a:pt x="656503" y="199326"/>
                  <a:pt x="657456" y="197993"/>
                </a:cubicBezTo>
                <a:cubicBezTo>
                  <a:pt x="658218" y="196660"/>
                  <a:pt x="658726" y="195199"/>
                  <a:pt x="658726" y="193612"/>
                </a:cubicBezTo>
                <a:cubicBezTo>
                  <a:pt x="658726" y="192596"/>
                  <a:pt x="658599" y="191516"/>
                  <a:pt x="658282" y="190564"/>
                </a:cubicBezTo>
                <a:cubicBezTo>
                  <a:pt x="657837" y="189611"/>
                  <a:pt x="657202" y="188722"/>
                  <a:pt x="656567" y="188024"/>
                </a:cubicBezTo>
                <a:close/>
                <a:moveTo>
                  <a:pt x="704383" y="1577531"/>
                </a:moveTo>
                <a:cubicBezTo>
                  <a:pt x="702795" y="1577531"/>
                  <a:pt x="701271" y="1577975"/>
                  <a:pt x="700001" y="1578864"/>
                </a:cubicBezTo>
                <a:cubicBezTo>
                  <a:pt x="698731" y="1579753"/>
                  <a:pt x="697651" y="1580960"/>
                  <a:pt x="697016" y="1582420"/>
                </a:cubicBezTo>
                <a:cubicBezTo>
                  <a:pt x="696572" y="1583881"/>
                  <a:pt x="696382" y="1585468"/>
                  <a:pt x="696572" y="1586992"/>
                </a:cubicBezTo>
                <a:cubicBezTo>
                  <a:pt x="696889" y="1588516"/>
                  <a:pt x="697651" y="1589913"/>
                  <a:pt x="698795" y="1590993"/>
                </a:cubicBezTo>
                <a:cubicBezTo>
                  <a:pt x="699874" y="1592136"/>
                  <a:pt x="701271" y="1592834"/>
                  <a:pt x="702859" y="1593152"/>
                </a:cubicBezTo>
                <a:cubicBezTo>
                  <a:pt x="704446" y="1593469"/>
                  <a:pt x="705970" y="1593279"/>
                  <a:pt x="707431" y="1592707"/>
                </a:cubicBezTo>
                <a:cubicBezTo>
                  <a:pt x="708827" y="1592136"/>
                  <a:pt x="710098" y="1591120"/>
                  <a:pt x="711050" y="1589786"/>
                </a:cubicBezTo>
                <a:cubicBezTo>
                  <a:pt x="711812" y="1588516"/>
                  <a:pt x="712320" y="1586992"/>
                  <a:pt x="712320" y="1585405"/>
                </a:cubicBezTo>
                <a:cubicBezTo>
                  <a:pt x="712320" y="1583309"/>
                  <a:pt x="711558" y="1581277"/>
                  <a:pt x="709971" y="1579817"/>
                </a:cubicBezTo>
                <a:cubicBezTo>
                  <a:pt x="708573" y="1578356"/>
                  <a:pt x="706541" y="1577531"/>
                  <a:pt x="704510" y="1577531"/>
                </a:cubicBezTo>
                <a:close/>
                <a:moveTo>
                  <a:pt x="709844" y="95187"/>
                </a:moveTo>
                <a:cubicBezTo>
                  <a:pt x="709209" y="94425"/>
                  <a:pt x="708256" y="93853"/>
                  <a:pt x="707367" y="93472"/>
                </a:cubicBezTo>
                <a:cubicBezTo>
                  <a:pt x="706414" y="93091"/>
                  <a:pt x="705335" y="92901"/>
                  <a:pt x="704383" y="92901"/>
                </a:cubicBezTo>
                <a:cubicBezTo>
                  <a:pt x="702795" y="92901"/>
                  <a:pt x="701271" y="93345"/>
                  <a:pt x="700001" y="94234"/>
                </a:cubicBezTo>
                <a:cubicBezTo>
                  <a:pt x="698731" y="95123"/>
                  <a:pt x="697651" y="96329"/>
                  <a:pt x="697016" y="97790"/>
                </a:cubicBezTo>
                <a:cubicBezTo>
                  <a:pt x="696572" y="99251"/>
                  <a:pt x="696382" y="100838"/>
                  <a:pt x="696572" y="102362"/>
                </a:cubicBezTo>
                <a:cubicBezTo>
                  <a:pt x="696889" y="103886"/>
                  <a:pt x="697651" y="105283"/>
                  <a:pt x="698795" y="106362"/>
                </a:cubicBezTo>
                <a:cubicBezTo>
                  <a:pt x="699874" y="107442"/>
                  <a:pt x="701271" y="108204"/>
                  <a:pt x="702859" y="108521"/>
                </a:cubicBezTo>
                <a:cubicBezTo>
                  <a:pt x="704446" y="108839"/>
                  <a:pt x="705970" y="108649"/>
                  <a:pt x="707431" y="108077"/>
                </a:cubicBezTo>
                <a:cubicBezTo>
                  <a:pt x="708827" y="107505"/>
                  <a:pt x="710098" y="106490"/>
                  <a:pt x="711050" y="105156"/>
                </a:cubicBezTo>
                <a:cubicBezTo>
                  <a:pt x="711812" y="103886"/>
                  <a:pt x="712320" y="102362"/>
                  <a:pt x="712320" y="100775"/>
                </a:cubicBezTo>
                <a:cubicBezTo>
                  <a:pt x="712320" y="99759"/>
                  <a:pt x="712193" y="98679"/>
                  <a:pt x="711685" y="97727"/>
                </a:cubicBezTo>
                <a:cubicBezTo>
                  <a:pt x="711368" y="96774"/>
                  <a:pt x="710733" y="95885"/>
                  <a:pt x="709971" y="95187"/>
                </a:cubicBezTo>
                <a:close/>
                <a:moveTo>
                  <a:pt x="650725" y="64"/>
                </a:moveTo>
                <a:cubicBezTo>
                  <a:pt x="649137" y="64"/>
                  <a:pt x="647613" y="508"/>
                  <a:pt x="646344" y="1397"/>
                </a:cubicBezTo>
                <a:cubicBezTo>
                  <a:pt x="645073" y="2286"/>
                  <a:pt x="643994" y="3493"/>
                  <a:pt x="643549" y="4953"/>
                </a:cubicBezTo>
                <a:cubicBezTo>
                  <a:pt x="642914" y="6350"/>
                  <a:pt x="642787" y="8001"/>
                  <a:pt x="643105" y="9525"/>
                </a:cubicBezTo>
                <a:cubicBezTo>
                  <a:pt x="643423" y="11049"/>
                  <a:pt x="644185" y="12446"/>
                  <a:pt x="645327" y="13589"/>
                </a:cubicBezTo>
                <a:cubicBezTo>
                  <a:pt x="646407" y="14669"/>
                  <a:pt x="647868" y="15431"/>
                  <a:pt x="649264" y="15748"/>
                </a:cubicBezTo>
                <a:cubicBezTo>
                  <a:pt x="650852" y="16065"/>
                  <a:pt x="652376" y="15875"/>
                  <a:pt x="653836" y="15303"/>
                </a:cubicBezTo>
                <a:cubicBezTo>
                  <a:pt x="655424" y="14732"/>
                  <a:pt x="656503" y="13716"/>
                  <a:pt x="657456" y="12382"/>
                </a:cubicBezTo>
                <a:cubicBezTo>
                  <a:pt x="658218" y="11113"/>
                  <a:pt x="658726" y="9589"/>
                  <a:pt x="658726" y="8001"/>
                </a:cubicBezTo>
                <a:cubicBezTo>
                  <a:pt x="658726" y="5906"/>
                  <a:pt x="657964" y="3937"/>
                  <a:pt x="656503" y="2413"/>
                </a:cubicBezTo>
                <a:cubicBezTo>
                  <a:pt x="654916" y="952"/>
                  <a:pt x="652884" y="127"/>
                  <a:pt x="650852" y="127"/>
                </a:cubicBezTo>
                <a:close/>
                <a:moveTo>
                  <a:pt x="495658" y="95187"/>
                </a:moveTo>
                <a:cubicBezTo>
                  <a:pt x="494896" y="94425"/>
                  <a:pt x="493944" y="93853"/>
                  <a:pt x="492991" y="93472"/>
                </a:cubicBezTo>
                <a:cubicBezTo>
                  <a:pt x="492038" y="93091"/>
                  <a:pt x="491086" y="92901"/>
                  <a:pt x="490007" y="92901"/>
                </a:cubicBezTo>
                <a:cubicBezTo>
                  <a:pt x="488419" y="92901"/>
                  <a:pt x="486895" y="93345"/>
                  <a:pt x="485625" y="94234"/>
                </a:cubicBezTo>
                <a:cubicBezTo>
                  <a:pt x="484355" y="95123"/>
                  <a:pt x="483275" y="96329"/>
                  <a:pt x="482831" y="97790"/>
                </a:cubicBezTo>
                <a:cubicBezTo>
                  <a:pt x="482196" y="99251"/>
                  <a:pt x="482069" y="100838"/>
                  <a:pt x="482386" y="102362"/>
                </a:cubicBezTo>
                <a:cubicBezTo>
                  <a:pt x="482704" y="103886"/>
                  <a:pt x="483466" y="105283"/>
                  <a:pt x="484609" y="106362"/>
                </a:cubicBezTo>
                <a:cubicBezTo>
                  <a:pt x="485688" y="107442"/>
                  <a:pt x="487149" y="108204"/>
                  <a:pt x="488546" y="108521"/>
                </a:cubicBezTo>
                <a:cubicBezTo>
                  <a:pt x="490134" y="108839"/>
                  <a:pt x="491658" y="108649"/>
                  <a:pt x="493118" y="108077"/>
                </a:cubicBezTo>
                <a:cubicBezTo>
                  <a:pt x="494706" y="107505"/>
                  <a:pt x="495785" y="106490"/>
                  <a:pt x="496737" y="105156"/>
                </a:cubicBezTo>
                <a:cubicBezTo>
                  <a:pt x="497499" y="103886"/>
                  <a:pt x="498008" y="102362"/>
                  <a:pt x="498008" y="100775"/>
                </a:cubicBezTo>
                <a:cubicBezTo>
                  <a:pt x="498008" y="99759"/>
                  <a:pt x="497881" y="98679"/>
                  <a:pt x="497563" y="97727"/>
                </a:cubicBezTo>
                <a:cubicBezTo>
                  <a:pt x="497119" y="96774"/>
                  <a:pt x="496484" y="95885"/>
                  <a:pt x="495848" y="95187"/>
                </a:cubicBezTo>
                <a:close/>
                <a:moveTo>
                  <a:pt x="549125" y="1487043"/>
                </a:moveTo>
                <a:cubicBezTo>
                  <a:pt x="548490" y="1486345"/>
                  <a:pt x="547537" y="1485710"/>
                  <a:pt x="546648" y="1485329"/>
                </a:cubicBezTo>
                <a:cubicBezTo>
                  <a:pt x="545696" y="1484948"/>
                  <a:pt x="544616" y="1484757"/>
                  <a:pt x="543664" y="1484757"/>
                </a:cubicBezTo>
                <a:cubicBezTo>
                  <a:pt x="542076" y="1484757"/>
                  <a:pt x="540552" y="1485202"/>
                  <a:pt x="539283" y="1486091"/>
                </a:cubicBezTo>
                <a:cubicBezTo>
                  <a:pt x="538012" y="1486980"/>
                  <a:pt x="536933" y="1488186"/>
                  <a:pt x="536298" y="1489647"/>
                </a:cubicBezTo>
                <a:cubicBezTo>
                  <a:pt x="535853" y="1491107"/>
                  <a:pt x="535663" y="1492695"/>
                  <a:pt x="535853" y="1494219"/>
                </a:cubicBezTo>
                <a:cubicBezTo>
                  <a:pt x="536171" y="1495743"/>
                  <a:pt x="536933" y="1497140"/>
                  <a:pt x="538076" y="1498219"/>
                </a:cubicBezTo>
                <a:cubicBezTo>
                  <a:pt x="539156" y="1499362"/>
                  <a:pt x="540552" y="1500061"/>
                  <a:pt x="542140" y="1500378"/>
                </a:cubicBezTo>
                <a:cubicBezTo>
                  <a:pt x="543727" y="1500696"/>
                  <a:pt x="545251" y="1500505"/>
                  <a:pt x="546712" y="1499934"/>
                </a:cubicBezTo>
                <a:cubicBezTo>
                  <a:pt x="548109" y="1499362"/>
                  <a:pt x="549379" y="1498346"/>
                  <a:pt x="550332" y="1497013"/>
                </a:cubicBezTo>
                <a:cubicBezTo>
                  <a:pt x="551094" y="1495743"/>
                  <a:pt x="551601" y="1494219"/>
                  <a:pt x="551601" y="1492631"/>
                </a:cubicBezTo>
                <a:cubicBezTo>
                  <a:pt x="551601" y="1491615"/>
                  <a:pt x="551474" y="1490599"/>
                  <a:pt x="550966" y="1489583"/>
                </a:cubicBezTo>
                <a:cubicBezTo>
                  <a:pt x="550649" y="1488631"/>
                  <a:pt x="550014" y="1487742"/>
                  <a:pt x="549252" y="1487043"/>
                </a:cubicBezTo>
                <a:close/>
                <a:moveTo>
                  <a:pt x="543664" y="1113600"/>
                </a:moveTo>
                <a:cubicBezTo>
                  <a:pt x="542076" y="1113600"/>
                  <a:pt x="540552" y="1114044"/>
                  <a:pt x="539283" y="1114933"/>
                </a:cubicBezTo>
                <a:cubicBezTo>
                  <a:pt x="538012" y="1115822"/>
                  <a:pt x="536933" y="1117029"/>
                  <a:pt x="536298" y="1118489"/>
                </a:cubicBezTo>
                <a:cubicBezTo>
                  <a:pt x="535853" y="1119950"/>
                  <a:pt x="535663" y="1121537"/>
                  <a:pt x="535853" y="1123061"/>
                </a:cubicBezTo>
                <a:cubicBezTo>
                  <a:pt x="536171" y="1124585"/>
                  <a:pt x="536933" y="1125982"/>
                  <a:pt x="538076" y="1127062"/>
                </a:cubicBezTo>
                <a:cubicBezTo>
                  <a:pt x="539156" y="1128205"/>
                  <a:pt x="540552" y="1128903"/>
                  <a:pt x="542140" y="1129221"/>
                </a:cubicBezTo>
                <a:cubicBezTo>
                  <a:pt x="543727" y="1129538"/>
                  <a:pt x="545251" y="1129348"/>
                  <a:pt x="546712" y="1128776"/>
                </a:cubicBezTo>
                <a:cubicBezTo>
                  <a:pt x="548109" y="1128205"/>
                  <a:pt x="549379" y="1127189"/>
                  <a:pt x="550332" y="1125855"/>
                </a:cubicBezTo>
                <a:cubicBezTo>
                  <a:pt x="551094" y="1124585"/>
                  <a:pt x="551601" y="1123061"/>
                  <a:pt x="551601" y="1121474"/>
                </a:cubicBezTo>
                <a:cubicBezTo>
                  <a:pt x="551601" y="1119378"/>
                  <a:pt x="550839" y="1117346"/>
                  <a:pt x="549252" y="1115886"/>
                </a:cubicBezTo>
                <a:cubicBezTo>
                  <a:pt x="547855" y="1114425"/>
                  <a:pt x="545823" y="1113600"/>
                  <a:pt x="543791" y="1113600"/>
                </a:cubicBezTo>
                <a:close/>
                <a:moveTo>
                  <a:pt x="549125" y="930339"/>
                </a:moveTo>
                <a:cubicBezTo>
                  <a:pt x="548490" y="929640"/>
                  <a:pt x="547537" y="929069"/>
                  <a:pt x="546648" y="928624"/>
                </a:cubicBezTo>
                <a:cubicBezTo>
                  <a:pt x="545696" y="928243"/>
                  <a:pt x="544616" y="928053"/>
                  <a:pt x="543664" y="928053"/>
                </a:cubicBezTo>
                <a:cubicBezTo>
                  <a:pt x="542076" y="928053"/>
                  <a:pt x="540552" y="928497"/>
                  <a:pt x="539283" y="929386"/>
                </a:cubicBezTo>
                <a:cubicBezTo>
                  <a:pt x="538012" y="930275"/>
                  <a:pt x="536933" y="931481"/>
                  <a:pt x="536298" y="932942"/>
                </a:cubicBezTo>
                <a:cubicBezTo>
                  <a:pt x="535853" y="934403"/>
                  <a:pt x="535663" y="935990"/>
                  <a:pt x="535853" y="937514"/>
                </a:cubicBezTo>
                <a:cubicBezTo>
                  <a:pt x="536171" y="939038"/>
                  <a:pt x="536933" y="940435"/>
                  <a:pt x="538076" y="941515"/>
                </a:cubicBezTo>
                <a:cubicBezTo>
                  <a:pt x="539156" y="942658"/>
                  <a:pt x="540552" y="943356"/>
                  <a:pt x="542140" y="943674"/>
                </a:cubicBezTo>
                <a:cubicBezTo>
                  <a:pt x="543727" y="943991"/>
                  <a:pt x="545251" y="943801"/>
                  <a:pt x="546712" y="943229"/>
                </a:cubicBezTo>
                <a:cubicBezTo>
                  <a:pt x="548109" y="942658"/>
                  <a:pt x="549379" y="941642"/>
                  <a:pt x="550332" y="940308"/>
                </a:cubicBezTo>
                <a:cubicBezTo>
                  <a:pt x="551094" y="939038"/>
                  <a:pt x="551601" y="937514"/>
                  <a:pt x="551601" y="935927"/>
                </a:cubicBezTo>
                <a:cubicBezTo>
                  <a:pt x="551601" y="934911"/>
                  <a:pt x="551474" y="933895"/>
                  <a:pt x="550966" y="932942"/>
                </a:cubicBezTo>
                <a:cubicBezTo>
                  <a:pt x="550649" y="931990"/>
                  <a:pt x="550014" y="931101"/>
                  <a:pt x="549252" y="930402"/>
                </a:cubicBezTo>
                <a:close/>
                <a:moveTo>
                  <a:pt x="602719" y="651955"/>
                </a:moveTo>
                <a:cubicBezTo>
                  <a:pt x="601957" y="651193"/>
                  <a:pt x="601132" y="650621"/>
                  <a:pt x="600243" y="650240"/>
                </a:cubicBezTo>
                <a:cubicBezTo>
                  <a:pt x="599290" y="649859"/>
                  <a:pt x="598210" y="649669"/>
                  <a:pt x="597131" y="649669"/>
                </a:cubicBezTo>
                <a:cubicBezTo>
                  <a:pt x="595544" y="649669"/>
                  <a:pt x="594147" y="650113"/>
                  <a:pt x="592876" y="651002"/>
                </a:cubicBezTo>
                <a:cubicBezTo>
                  <a:pt x="591479" y="651891"/>
                  <a:pt x="590527" y="653098"/>
                  <a:pt x="589892" y="654558"/>
                </a:cubicBezTo>
                <a:cubicBezTo>
                  <a:pt x="589257" y="656019"/>
                  <a:pt x="589130" y="657606"/>
                  <a:pt x="589448" y="659130"/>
                </a:cubicBezTo>
                <a:cubicBezTo>
                  <a:pt x="589765" y="660654"/>
                  <a:pt x="590527" y="662051"/>
                  <a:pt x="591670" y="663194"/>
                </a:cubicBezTo>
                <a:cubicBezTo>
                  <a:pt x="592749" y="664274"/>
                  <a:pt x="594147" y="665036"/>
                  <a:pt x="595734" y="665353"/>
                </a:cubicBezTo>
                <a:cubicBezTo>
                  <a:pt x="597131" y="665671"/>
                  <a:pt x="598719" y="665480"/>
                  <a:pt x="600306" y="664909"/>
                </a:cubicBezTo>
                <a:cubicBezTo>
                  <a:pt x="601703" y="664337"/>
                  <a:pt x="602973" y="663321"/>
                  <a:pt x="603735" y="661988"/>
                </a:cubicBezTo>
                <a:cubicBezTo>
                  <a:pt x="604687" y="660718"/>
                  <a:pt x="605132" y="659194"/>
                  <a:pt x="605132" y="657606"/>
                </a:cubicBezTo>
                <a:cubicBezTo>
                  <a:pt x="605132" y="656590"/>
                  <a:pt x="604814" y="655511"/>
                  <a:pt x="604497" y="654558"/>
                </a:cubicBezTo>
                <a:cubicBezTo>
                  <a:pt x="604052" y="653606"/>
                  <a:pt x="603545" y="652717"/>
                  <a:pt x="602783" y="652018"/>
                </a:cubicBezTo>
                <a:close/>
                <a:moveTo>
                  <a:pt x="495658" y="1023112"/>
                </a:moveTo>
                <a:cubicBezTo>
                  <a:pt x="494896" y="1022414"/>
                  <a:pt x="493944" y="1021842"/>
                  <a:pt x="492991" y="1021398"/>
                </a:cubicBezTo>
                <a:cubicBezTo>
                  <a:pt x="492038" y="1021017"/>
                  <a:pt x="491086" y="1020826"/>
                  <a:pt x="490007" y="1020826"/>
                </a:cubicBezTo>
                <a:cubicBezTo>
                  <a:pt x="488419" y="1020826"/>
                  <a:pt x="486895" y="1021270"/>
                  <a:pt x="485625" y="1022159"/>
                </a:cubicBezTo>
                <a:cubicBezTo>
                  <a:pt x="484355" y="1023049"/>
                  <a:pt x="483275" y="1024255"/>
                  <a:pt x="482831" y="1025716"/>
                </a:cubicBezTo>
                <a:cubicBezTo>
                  <a:pt x="482196" y="1027176"/>
                  <a:pt x="482069" y="1028764"/>
                  <a:pt x="482386" y="1030288"/>
                </a:cubicBezTo>
                <a:cubicBezTo>
                  <a:pt x="482704" y="1031812"/>
                  <a:pt x="483466" y="1033209"/>
                  <a:pt x="484609" y="1034288"/>
                </a:cubicBezTo>
                <a:cubicBezTo>
                  <a:pt x="485688" y="1035431"/>
                  <a:pt x="487149" y="1036130"/>
                  <a:pt x="488546" y="1036447"/>
                </a:cubicBezTo>
                <a:cubicBezTo>
                  <a:pt x="490134" y="1036765"/>
                  <a:pt x="491658" y="1036574"/>
                  <a:pt x="493118" y="1036003"/>
                </a:cubicBezTo>
                <a:cubicBezTo>
                  <a:pt x="494706" y="1035431"/>
                  <a:pt x="495785" y="1034415"/>
                  <a:pt x="496737" y="1033081"/>
                </a:cubicBezTo>
                <a:cubicBezTo>
                  <a:pt x="497499" y="1031812"/>
                  <a:pt x="498008" y="1030288"/>
                  <a:pt x="498008" y="1028700"/>
                </a:cubicBezTo>
                <a:cubicBezTo>
                  <a:pt x="498008" y="1027684"/>
                  <a:pt x="497881" y="1026668"/>
                  <a:pt x="497563" y="1025716"/>
                </a:cubicBezTo>
                <a:cubicBezTo>
                  <a:pt x="497119" y="1024763"/>
                  <a:pt x="496484" y="1023874"/>
                  <a:pt x="495848" y="1023176"/>
                </a:cubicBezTo>
                <a:close/>
                <a:moveTo>
                  <a:pt x="490007" y="835216"/>
                </a:moveTo>
                <a:cubicBezTo>
                  <a:pt x="488419" y="835216"/>
                  <a:pt x="486895" y="835660"/>
                  <a:pt x="485625" y="836549"/>
                </a:cubicBezTo>
                <a:cubicBezTo>
                  <a:pt x="484355" y="837438"/>
                  <a:pt x="483275" y="838645"/>
                  <a:pt x="482831" y="840105"/>
                </a:cubicBezTo>
                <a:cubicBezTo>
                  <a:pt x="482196" y="841566"/>
                  <a:pt x="482069" y="843153"/>
                  <a:pt x="482386" y="844677"/>
                </a:cubicBezTo>
                <a:cubicBezTo>
                  <a:pt x="482704" y="846201"/>
                  <a:pt x="483466" y="847598"/>
                  <a:pt x="484609" y="848741"/>
                </a:cubicBezTo>
                <a:cubicBezTo>
                  <a:pt x="485688" y="849820"/>
                  <a:pt x="487149" y="850583"/>
                  <a:pt x="488546" y="850900"/>
                </a:cubicBezTo>
                <a:cubicBezTo>
                  <a:pt x="490134" y="851217"/>
                  <a:pt x="491658" y="851027"/>
                  <a:pt x="493118" y="850456"/>
                </a:cubicBezTo>
                <a:cubicBezTo>
                  <a:pt x="494706" y="849884"/>
                  <a:pt x="495785" y="848868"/>
                  <a:pt x="496737" y="847534"/>
                </a:cubicBezTo>
                <a:cubicBezTo>
                  <a:pt x="497499" y="846265"/>
                  <a:pt x="498008" y="844741"/>
                  <a:pt x="498008" y="843153"/>
                </a:cubicBezTo>
                <a:cubicBezTo>
                  <a:pt x="498008" y="841058"/>
                  <a:pt x="497246" y="839089"/>
                  <a:pt x="495785" y="837565"/>
                </a:cubicBezTo>
                <a:cubicBezTo>
                  <a:pt x="494198" y="836105"/>
                  <a:pt x="492165" y="835216"/>
                  <a:pt x="490134" y="835216"/>
                </a:cubicBezTo>
                <a:close/>
                <a:moveTo>
                  <a:pt x="490007" y="278511"/>
                </a:moveTo>
                <a:cubicBezTo>
                  <a:pt x="488419" y="278511"/>
                  <a:pt x="486895" y="278956"/>
                  <a:pt x="485625" y="279845"/>
                </a:cubicBezTo>
                <a:cubicBezTo>
                  <a:pt x="484355" y="280734"/>
                  <a:pt x="483275" y="281940"/>
                  <a:pt x="482831" y="283401"/>
                </a:cubicBezTo>
                <a:cubicBezTo>
                  <a:pt x="482196" y="284861"/>
                  <a:pt x="482069" y="286449"/>
                  <a:pt x="482386" y="287973"/>
                </a:cubicBezTo>
                <a:cubicBezTo>
                  <a:pt x="482704" y="289497"/>
                  <a:pt x="483466" y="290894"/>
                  <a:pt x="484609" y="291973"/>
                </a:cubicBezTo>
                <a:cubicBezTo>
                  <a:pt x="485688" y="293053"/>
                  <a:pt x="487149" y="293815"/>
                  <a:pt x="488546" y="294132"/>
                </a:cubicBezTo>
                <a:cubicBezTo>
                  <a:pt x="490134" y="294450"/>
                  <a:pt x="491658" y="294259"/>
                  <a:pt x="493118" y="293688"/>
                </a:cubicBezTo>
                <a:cubicBezTo>
                  <a:pt x="494706" y="293116"/>
                  <a:pt x="495785" y="292100"/>
                  <a:pt x="496737" y="290767"/>
                </a:cubicBezTo>
                <a:cubicBezTo>
                  <a:pt x="497499" y="289433"/>
                  <a:pt x="498008" y="287973"/>
                  <a:pt x="498008" y="286385"/>
                </a:cubicBezTo>
                <a:cubicBezTo>
                  <a:pt x="498008" y="284290"/>
                  <a:pt x="497246" y="282321"/>
                  <a:pt x="495785" y="280797"/>
                </a:cubicBezTo>
                <a:cubicBezTo>
                  <a:pt x="494198" y="279337"/>
                  <a:pt x="492165" y="278511"/>
                  <a:pt x="490134" y="278511"/>
                </a:cubicBezTo>
                <a:close/>
                <a:moveTo>
                  <a:pt x="495658" y="466408"/>
                </a:moveTo>
                <a:cubicBezTo>
                  <a:pt x="494896" y="465709"/>
                  <a:pt x="493944" y="465138"/>
                  <a:pt x="492991" y="464693"/>
                </a:cubicBezTo>
                <a:cubicBezTo>
                  <a:pt x="492038" y="464312"/>
                  <a:pt x="491086" y="464122"/>
                  <a:pt x="490007" y="464122"/>
                </a:cubicBezTo>
                <a:cubicBezTo>
                  <a:pt x="488419" y="464122"/>
                  <a:pt x="486895" y="464566"/>
                  <a:pt x="485625" y="465455"/>
                </a:cubicBezTo>
                <a:cubicBezTo>
                  <a:pt x="484355" y="466344"/>
                  <a:pt x="483275" y="467550"/>
                  <a:pt x="482831" y="469011"/>
                </a:cubicBezTo>
                <a:cubicBezTo>
                  <a:pt x="482196" y="470472"/>
                  <a:pt x="482069" y="472059"/>
                  <a:pt x="482386" y="473583"/>
                </a:cubicBezTo>
                <a:cubicBezTo>
                  <a:pt x="482704" y="475107"/>
                  <a:pt x="483466" y="476504"/>
                  <a:pt x="484609" y="477584"/>
                </a:cubicBezTo>
                <a:cubicBezTo>
                  <a:pt x="485688" y="478727"/>
                  <a:pt x="487149" y="479425"/>
                  <a:pt x="488546" y="479743"/>
                </a:cubicBezTo>
                <a:cubicBezTo>
                  <a:pt x="490134" y="480060"/>
                  <a:pt x="491658" y="479870"/>
                  <a:pt x="493118" y="479298"/>
                </a:cubicBezTo>
                <a:cubicBezTo>
                  <a:pt x="494706" y="478727"/>
                  <a:pt x="495785" y="477711"/>
                  <a:pt x="496737" y="476377"/>
                </a:cubicBezTo>
                <a:cubicBezTo>
                  <a:pt x="497499" y="475107"/>
                  <a:pt x="498008" y="473583"/>
                  <a:pt x="498008" y="471996"/>
                </a:cubicBezTo>
                <a:cubicBezTo>
                  <a:pt x="498008" y="470979"/>
                  <a:pt x="497881" y="469964"/>
                  <a:pt x="497563" y="469011"/>
                </a:cubicBezTo>
                <a:cubicBezTo>
                  <a:pt x="497119" y="468059"/>
                  <a:pt x="496484" y="467170"/>
                  <a:pt x="495848" y="466471"/>
                </a:cubicBezTo>
                <a:close/>
                <a:moveTo>
                  <a:pt x="495658" y="652018"/>
                </a:moveTo>
                <a:cubicBezTo>
                  <a:pt x="494896" y="651256"/>
                  <a:pt x="493944" y="650685"/>
                  <a:pt x="492991" y="650304"/>
                </a:cubicBezTo>
                <a:cubicBezTo>
                  <a:pt x="492038" y="649923"/>
                  <a:pt x="491086" y="649732"/>
                  <a:pt x="490007" y="649732"/>
                </a:cubicBezTo>
                <a:cubicBezTo>
                  <a:pt x="488419" y="649732"/>
                  <a:pt x="486895" y="650177"/>
                  <a:pt x="485625" y="651066"/>
                </a:cubicBezTo>
                <a:cubicBezTo>
                  <a:pt x="484355" y="651955"/>
                  <a:pt x="483275" y="653161"/>
                  <a:pt x="482831" y="654622"/>
                </a:cubicBezTo>
                <a:cubicBezTo>
                  <a:pt x="482196" y="656082"/>
                  <a:pt x="482069" y="657670"/>
                  <a:pt x="482386" y="659194"/>
                </a:cubicBezTo>
                <a:cubicBezTo>
                  <a:pt x="482704" y="660718"/>
                  <a:pt x="483466" y="662115"/>
                  <a:pt x="484609" y="663258"/>
                </a:cubicBezTo>
                <a:cubicBezTo>
                  <a:pt x="485688" y="664337"/>
                  <a:pt x="487149" y="665099"/>
                  <a:pt x="488546" y="665417"/>
                </a:cubicBezTo>
                <a:cubicBezTo>
                  <a:pt x="490134" y="665734"/>
                  <a:pt x="491658" y="665544"/>
                  <a:pt x="493118" y="664972"/>
                </a:cubicBezTo>
                <a:cubicBezTo>
                  <a:pt x="494706" y="664401"/>
                  <a:pt x="495785" y="663385"/>
                  <a:pt x="496737" y="662051"/>
                </a:cubicBezTo>
                <a:cubicBezTo>
                  <a:pt x="497499" y="660781"/>
                  <a:pt x="498008" y="659257"/>
                  <a:pt x="498008" y="657670"/>
                </a:cubicBezTo>
                <a:cubicBezTo>
                  <a:pt x="498008" y="656654"/>
                  <a:pt x="497881" y="655574"/>
                  <a:pt x="497563" y="654622"/>
                </a:cubicBezTo>
                <a:cubicBezTo>
                  <a:pt x="497119" y="653669"/>
                  <a:pt x="496484" y="652780"/>
                  <a:pt x="495848" y="652082"/>
                </a:cubicBezTo>
                <a:close/>
                <a:moveTo>
                  <a:pt x="549125" y="1301560"/>
                </a:moveTo>
                <a:cubicBezTo>
                  <a:pt x="548490" y="1300798"/>
                  <a:pt x="547537" y="1300226"/>
                  <a:pt x="546648" y="1299845"/>
                </a:cubicBezTo>
                <a:cubicBezTo>
                  <a:pt x="545696" y="1299464"/>
                  <a:pt x="544616" y="1299210"/>
                  <a:pt x="543664" y="1299210"/>
                </a:cubicBezTo>
                <a:cubicBezTo>
                  <a:pt x="542076" y="1299210"/>
                  <a:pt x="540552" y="1299655"/>
                  <a:pt x="539283" y="1300544"/>
                </a:cubicBezTo>
                <a:cubicBezTo>
                  <a:pt x="538012" y="1301433"/>
                  <a:pt x="536933" y="1302639"/>
                  <a:pt x="536298" y="1304100"/>
                </a:cubicBezTo>
                <a:cubicBezTo>
                  <a:pt x="535853" y="1305560"/>
                  <a:pt x="535663" y="1307148"/>
                  <a:pt x="535853" y="1308672"/>
                </a:cubicBezTo>
                <a:cubicBezTo>
                  <a:pt x="536171" y="1310196"/>
                  <a:pt x="536933" y="1311593"/>
                  <a:pt x="538076" y="1312736"/>
                </a:cubicBezTo>
                <a:cubicBezTo>
                  <a:pt x="539156" y="1313815"/>
                  <a:pt x="540552" y="1314577"/>
                  <a:pt x="542140" y="1314895"/>
                </a:cubicBezTo>
                <a:cubicBezTo>
                  <a:pt x="543727" y="1315212"/>
                  <a:pt x="545251" y="1315022"/>
                  <a:pt x="546712" y="1314450"/>
                </a:cubicBezTo>
                <a:cubicBezTo>
                  <a:pt x="548109" y="1313879"/>
                  <a:pt x="549379" y="1312863"/>
                  <a:pt x="550332" y="1311529"/>
                </a:cubicBezTo>
                <a:cubicBezTo>
                  <a:pt x="551094" y="1310259"/>
                  <a:pt x="551601" y="1308735"/>
                  <a:pt x="551601" y="1307148"/>
                </a:cubicBezTo>
                <a:cubicBezTo>
                  <a:pt x="551601" y="1306132"/>
                  <a:pt x="551474" y="1305116"/>
                  <a:pt x="550966" y="1304163"/>
                </a:cubicBezTo>
                <a:cubicBezTo>
                  <a:pt x="550649" y="1303211"/>
                  <a:pt x="550014" y="1302322"/>
                  <a:pt x="549252" y="1301623"/>
                </a:cubicBezTo>
                <a:close/>
                <a:moveTo>
                  <a:pt x="597131" y="1392047"/>
                </a:moveTo>
                <a:cubicBezTo>
                  <a:pt x="595544" y="1392047"/>
                  <a:pt x="594147" y="1392492"/>
                  <a:pt x="592749" y="1393381"/>
                </a:cubicBezTo>
                <a:cubicBezTo>
                  <a:pt x="591479" y="1394270"/>
                  <a:pt x="590527" y="1395476"/>
                  <a:pt x="589956" y="1396937"/>
                </a:cubicBezTo>
                <a:cubicBezTo>
                  <a:pt x="589321" y="1398397"/>
                  <a:pt x="589194" y="1399985"/>
                  <a:pt x="589511" y="1401509"/>
                </a:cubicBezTo>
                <a:cubicBezTo>
                  <a:pt x="589828" y="1403033"/>
                  <a:pt x="590590" y="1404430"/>
                  <a:pt x="591734" y="1405573"/>
                </a:cubicBezTo>
                <a:cubicBezTo>
                  <a:pt x="592813" y="1406652"/>
                  <a:pt x="594210" y="1407414"/>
                  <a:pt x="595798" y="1407732"/>
                </a:cubicBezTo>
                <a:cubicBezTo>
                  <a:pt x="597195" y="1408049"/>
                  <a:pt x="598782" y="1407859"/>
                  <a:pt x="600370" y="1407287"/>
                </a:cubicBezTo>
                <a:cubicBezTo>
                  <a:pt x="601766" y="1406716"/>
                  <a:pt x="603036" y="1405700"/>
                  <a:pt x="603798" y="1404366"/>
                </a:cubicBezTo>
                <a:cubicBezTo>
                  <a:pt x="604751" y="1403096"/>
                  <a:pt x="605196" y="1401572"/>
                  <a:pt x="605196" y="1399985"/>
                </a:cubicBezTo>
                <a:cubicBezTo>
                  <a:pt x="605196" y="1397889"/>
                  <a:pt x="604243" y="1395921"/>
                  <a:pt x="602846" y="1394397"/>
                </a:cubicBezTo>
                <a:cubicBezTo>
                  <a:pt x="601449" y="1392936"/>
                  <a:pt x="599417" y="1392047"/>
                  <a:pt x="597195" y="1392047"/>
                </a:cubicBezTo>
                <a:close/>
                <a:moveTo>
                  <a:pt x="602783" y="1208786"/>
                </a:moveTo>
                <a:cubicBezTo>
                  <a:pt x="602021" y="1208024"/>
                  <a:pt x="601195" y="1207453"/>
                  <a:pt x="600306" y="1207072"/>
                </a:cubicBezTo>
                <a:cubicBezTo>
                  <a:pt x="599353" y="1206691"/>
                  <a:pt x="598274" y="1206437"/>
                  <a:pt x="597195" y="1206437"/>
                </a:cubicBezTo>
                <a:cubicBezTo>
                  <a:pt x="595607" y="1206437"/>
                  <a:pt x="594210" y="1206881"/>
                  <a:pt x="592940" y="1207770"/>
                </a:cubicBezTo>
                <a:cubicBezTo>
                  <a:pt x="591543" y="1208659"/>
                  <a:pt x="590590" y="1209866"/>
                  <a:pt x="589956" y="1211326"/>
                </a:cubicBezTo>
                <a:cubicBezTo>
                  <a:pt x="589321" y="1212787"/>
                  <a:pt x="589194" y="1214374"/>
                  <a:pt x="589511" y="1215898"/>
                </a:cubicBezTo>
                <a:cubicBezTo>
                  <a:pt x="589828" y="1217422"/>
                  <a:pt x="590590" y="1218819"/>
                  <a:pt x="591734" y="1219962"/>
                </a:cubicBezTo>
                <a:cubicBezTo>
                  <a:pt x="592813" y="1221042"/>
                  <a:pt x="594210" y="1221804"/>
                  <a:pt x="595798" y="1222121"/>
                </a:cubicBezTo>
                <a:cubicBezTo>
                  <a:pt x="597195" y="1222439"/>
                  <a:pt x="598782" y="1222248"/>
                  <a:pt x="600370" y="1221677"/>
                </a:cubicBezTo>
                <a:cubicBezTo>
                  <a:pt x="601766" y="1221105"/>
                  <a:pt x="603036" y="1220089"/>
                  <a:pt x="603798" y="1218756"/>
                </a:cubicBezTo>
                <a:cubicBezTo>
                  <a:pt x="604751" y="1217486"/>
                  <a:pt x="605196" y="1215962"/>
                  <a:pt x="605196" y="1214374"/>
                </a:cubicBezTo>
                <a:cubicBezTo>
                  <a:pt x="605196" y="1213295"/>
                  <a:pt x="604878" y="1212279"/>
                  <a:pt x="604560" y="1211326"/>
                </a:cubicBezTo>
                <a:cubicBezTo>
                  <a:pt x="604116" y="1210374"/>
                  <a:pt x="603608" y="1209485"/>
                  <a:pt x="602846" y="1208786"/>
                </a:cubicBezTo>
                <a:close/>
                <a:moveTo>
                  <a:pt x="597131" y="1577658"/>
                </a:moveTo>
                <a:cubicBezTo>
                  <a:pt x="595544" y="1577658"/>
                  <a:pt x="594147" y="1578102"/>
                  <a:pt x="592749" y="1578991"/>
                </a:cubicBezTo>
                <a:cubicBezTo>
                  <a:pt x="591479" y="1579880"/>
                  <a:pt x="590527" y="1581087"/>
                  <a:pt x="589956" y="1582547"/>
                </a:cubicBezTo>
                <a:cubicBezTo>
                  <a:pt x="589321" y="1584008"/>
                  <a:pt x="589194" y="1585595"/>
                  <a:pt x="589511" y="1587119"/>
                </a:cubicBezTo>
                <a:cubicBezTo>
                  <a:pt x="589828" y="1588643"/>
                  <a:pt x="590590" y="1590040"/>
                  <a:pt x="591734" y="1591120"/>
                </a:cubicBezTo>
                <a:cubicBezTo>
                  <a:pt x="592813" y="1592263"/>
                  <a:pt x="594210" y="1592961"/>
                  <a:pt x="595798" y="1593279"/>
                </a:cubicBezTo>
                <a:cubicBezTo>
                  <a:pt x="597195" y="1593596"/>
                  <a:pt x="598782" y="1593406"/>
                  <a:pt x="600370" y="1592834"/>
                </a:cubicBezTo>
                <a:cubicBezTo>
                  <a:pt x="601766" y="1592263"/>
                  <a:pt x="603036" y="1591246"/>
                  <a:pt x="603798" y="1589913"/>
                </a:cubicBezTo>
                <a:cubicBezTo>
                  <a:pt x="604751" y="1588643"/>
                  <a:pt x="605196" y="1587119"/>
                  <a:pt x="605196" y="1585532"/>
                </a:cubicBezTo>
                <a:cubicBezTo>
                  <a:pt x="605196" y="1583436"/>
                  <a:pt x="604243" y="1581404"/>
                  <a:pt x="602846" y="1579943"/>
                </a:cubicBezTo>
                <a:cubicBezTo>
                  <a:pt x="601449" y="1578483"/>
                  <a:pt x="599417" y="1577658"/>
                  <a:pt x="597195" y="1577658"/>
                </a:cubicBezTo>
                <a:close/>
                <a:moveTo>
                  <a:pt x="597131" y="835342"/>
                </a:moveTo>
                <a:cubicBezTo>
                  <a:pt x="595544" y="835342"/>
                  <a:pt x="594147" y="835787"/>
                  <a:pt x="592749" y="836676"/>
                </a:cubicBezTo>
                <a:cubicBezTo>
                  <a:pt x="591479" y="837565"/>
                  <a:pt x="590527" y="838772"/>
                  <a:pt x="589956" y="840232"/>
                </a:cubicBezTo>
                <a:cubicBezTo>
                  <a:pt x="589321" y="841692"/>
                  <a:pt x="589194" y="843280"/>
                  <a:pt x="589511" y="844804"/>
                </a:cubicBezTo>
                <a:cubicBezTo>
                  <a:pt x="589828" y="846328"/>
                  <a:pt x="590590" y="847725"/>
                  <a:pt x="591734" y="848868"/>
                </a:cubicBezTo>
                <a:cubicBezTo>
                  <a:pt x="592813" y="849948"/>
                  <a:pt x="594210" y="850709"/>
                  <a:pt x="595798" y="851027"/>
                </a:cubicBezTo>
                <a:cubicBezTo>
                  <a:pt x="597195" y="851345"/>
                  <a:pt x="598782" y="851154"/>
                  <a:pt x="600370" y="850583"/>
                </a:cubicBezTo>
                <a:cubicBezTo>
                  <a:pt x="601766" y="850011"/>
                  <a:pt x="603036" y="848995"/>
                  <a:pt x="603798" y="847662"/>
                </a:cubicBezTo>
                <a:cubicBezTo>
                  <a:pt x="604751" y="846392"/>
                  <a:pt x="605196" y="844867"/>
                  <a:pt x="605196" y="843280"/>
                </a:cubicBezTo>
                <a:cubicBezTo>
                  <a:pt x="605196" y="841184"/>
                  <a:pt x="604243" y="839216"/>
                  <a:pt x="602846" y="837692"/>
                </a:cubicBezTo>
                <a:cubicBezTo>
                  <a:pt x="601449" y="836231"/>
                  <a:pt x="599417" y="835342"/>
                  <a:pt x="597195" y="835342"/>
                </a:cubicBezTo>
                <a:close/>
                <a:moveTo>
                  <a:pt x="602783" y="1023239"/>
                </a:moveTo>
                <a:cubicBezTo>
                  <a:pt x="602021" y="1022541"/>
                  <a:pt x="601195" y="1021969"/>
                  <a:pt x="600306" y="1021525"/>
                </a:cubicBezTo>
                <a:cubicBezTo>
                  <a:pt x="599353" y="1021144"/>
                  <a:pt x="598274" y="1020953"/>
                  <a:pt x="597195" y="1020953"/>
                </a:cubicBezTo>
                <a:cubicBezTo>
                  <a:pt x="595607" y="1020953"/>
                  <a:pt x="594210" y="1021398"/>
                  <a:pt x="592940" y="1022287"/>
                </a:cubicBezTo>
                <a:cubicBezTo>
                  <a:pt x="591543" y="1023176"/>
                  <a:pt x="590590" y="1024382"/>
                  <a:pt x="589956" y="1025842"/>
                </a:cubicBezTo>
                <a:cubicBezTo>
                  <a:pt x="589321" y="1027303"/>
                  <a:pt x="589194" y="1028891"/>
                  <a:pt x="589511" y="1030415"/>
                </a:cubicBezTo>
                <a:cubicBezTo>
                  <a:pt x="589828" y="1031939"/>
                  <a:pt x="590590" y="1033336"/>
                  <a:pt x="591734" y="1034415"/>
                </a:cubicBezTo>
                <a:cubicBezTo>
                  <a:pt x="592813" y="1035558"/>
                  <a:pt x="594210" y="1036256"/>
                  <a:pt x="595798" y="1036574"/>
                </a:cubicBezTo>
                <a:cubicBezTo>
                  <a:pt x="597195" y="1036892"/>
                  <a:pt x="598782" y="1036701"/>
                  <a:pt x="600370" y="1036130"/>
                </a:cubicBezTo>
                <a:cubicBezTo>
                  <a:pt x="601766" y="1035558"/>
                  <a:pt x="603036" y="1034542"/>
                  <a:pt x="603798" y="1033209"/>
                </a:cubicBezTo>
                <a:cubicBezTo>
                  <a:pt x="604751" y="1031939"/>
                  <a:pt x="605196" y="1030415"/>
                  <a:pt x="605196" y="1028827"/>
                </a:cubicBezTo>
                <a:cubicBezTo>
                  <a:pt x="605196" y="1027811"/>
                  <a:pt x="604878" y="1026795"/>
                  <a:pt x="604560" y="1025842"/>
                </a:cubicBezTo>
                <a:cubicBezTo>
                  <a:pt x="604116" y="1024890"/>
                  <a:pt x="603608" y="1024001"/>
                  <a:pt x="602846" y="1023303"/>
                </a:cubicBezTo>
                <a:close/>
                <a:moveTo>
                  <a:pt x="543664" y="556959"/>
                </a:moveTo>
                <a:cubicBezTo>
                  <a:pt x="542076" y="556959"/>
                  <a:pt x="540552" y="557403"/>
                  <a:pt x="539283" y="558292"/>
                </a:cubicBezTo>
                <a:cubicBezTo>
                  <a:pt x="538012" y="559181"/>
                  <a:pt x="536933" y="560388"/>
                  <a:pt x="536298" y="561848"/>
                </a:cubicBezTo>
                <a:cubicBezTo>
                  <a:pt x="535853" y="563309"/>
                  <a:pt x="535663" y="564896"/>
                  <a:pt x="535853" y="566420"/>
                </a:cubicBezTo>
                <a:cubicBezTo>
                  <a:pt x="536171" y="567944"/>
                  <a:pt x="536933" y="569341"/>
                  <a:pt x="538076" y="570484"/>
                </a:cubicBezTo>
                <a:cubicBezTo>
                  <a:pt x="539156" y="571564"/>
                  <a:pt x="540552" y="572326"/>
                  <a:pt x="542140" y="572643"/>
                </a:cubicBezTo>
                <a:cubicBezTo>
                  <a:pt x="543727" y="572961"/>
                  <a:pt x="545251" y="572770"/>
                  <a:pt x="546712" y="572199"/>
                </a:cubicBezTo>
                <a:cubicBezTo>
                  <a:pt x="548109" y="571627"/>
                  <a:pt x="549379" y="570611"/>
                  <a:pt x="550332" y="569278"/>
                </a:cubicBezTo>
                <a:cubicBezTo>
                  <a:pt x="551094" y="568008"/>
                  <a:pt x="551601" y="566484"/>
                  <a:pt x="551601" y="564896"/>
                </a:cubicBezTo>
                <a:cubicBezTo>
                  <a:pt x="551601" y="562801"/>
                  <a:pt x="550839" y="560832"/>
                  <a:pt x="549252" y="559308"/>
                </a:cubicBezTo>
                <a:cubicBezTo>
                  <a:pt x="547855" y="557848"/>
                  <a:pt x="545823" y="557022"/>
                  <a:pt x="543791" y="557022"/>
                </a:cubicBezTo>
                <a:close/>
                <a:moveTo>
                  <a:pt x="543664" y="190"/>
                </a:moveTo>
                <a:cubicBezTo>
                  <a:pt x="542076" y="190"/>
                  <a:pt x="540552" y="635"/>
                  <a:pt x="539283" y="1524"/>
                </a:cubicBezTo>
                <a:cubicBezTo>
                  <a:pt x="538012" y="2413"/>
                  <a:pt x="536933" y="3619"/>
                  <a:pt x="536298" y="5080"/>
                </a:cubicBezTo>
                <a:cubicBezTo>
                  <a:pt x="535853" y="6477"/>
                  <a:pt x="535663" y="8128"/>
                  <a:pt x="535853" y="9652"/>
                </a:cubicBezTo>
                <a:cubicBezTo>
                  <a:pt x="536171" y="11176"/>
                  <a:pt x="536933" y="12573"/>
                  <a:pt x="538076" y="13716"/>
                </a:cubicBezTo>
                <a:cubicBezTo>
                  <a:pt x="539156" y="14796"/>
                  <a:pt x="540552" y="15557"/>
                  <a:pt x="542140" y="15875"/>
                </a:cubicBezTo>
                <a:cubicBezTo>
                  <a:pt x="543727" y="16193"/>
                  <a:pt x="545251" y="16002"/>
                  <a:pt x="546712" y="15431"/>
                </a:cubicBezTo>
                <a:cubicBezTo>
                  <a:pt x="548109" y="14859"/>
                  <a:pt x="549379" y="13843"/>
                  <a:pt x="550332" y="12510"/>
                </a:cubicBezTo>
                <a:cubicBezTo>
                  <a:pt x="551094" y="11239"/>
                  <a:pt x="551601" y="9715"/>
                  <a:pt x="551601" y="8128"/>
                </a:cubicBezTo>
                <a:cubicBezTo>
                  <a:pt x="551601" y="6032"/>
                  <a:pt x="550839" y="4064"/>
                  <a:pt x="549252" y="2540"/>
                </a:cubicBezTo>
                <a:cubicBezTo>
                  <a:pt x="547855" y="1080"/>
                  <a:pt x="545823" y="254"/>
                  <a:pt x="543791" y="254"/>
                </a:cubicBezTo>
                <a:close/>
                <a:moveTo>
                  <a:pt x="549125" y="373634"/>
                </a:moveTo>
                <a:cubicBezTo>
                  <a:pt x="548490" y="372936"/>
                  <a:pt x="547537" y="372364"/>
                  <a:pt x="546648" y="371920"/>
                </a:cubicBezTo>
                <a:cubicBezTo>
                  <a:pt x="545696" y="371539"/>
                  <a:pt x="544616" y="371348"/>
                  <a:pt x="543664" y="371348"/>
                </a:cubicBezTo>
                <a:cubicBezTo>
                  <a:pt x="542076" y="371348"/>
                  <a:pt x="540552" y="371793"/>
                  <a:pt x="539283" y="372682"/>
                </a:cubicBezTo>
                <a:cubicBezTo>
                  <a:pt x="538012" y="373571"/>
                  <a:pt x="536933" y="374777"/>
                  <a:pt x="536298" y="376238"/>
                </a:cubicBezTo>
                <a:cubicBezTo>
                  <a:pt x="535853" y="377635"/>
                  <a:pt x="535663" y="379286"/>
                  <a:pt x="535853" y="380810"/>
                </a:cubicBezTo>
                <a:cubicBezTo>
                  <a:pt x="536171" y="382334"/>
                  <a:pt x="536933" y="383731"/>
                  <a:pt x="538076" y="384874"/>
                </a:cubicBezTo>
                <a:cubicBezTo>
                  <a:pt x="539156" y="385953"/>
                  <a:pt x="540552" y="386715"/>
                  <a:pt x="542140" y="387033"/>
                </a:cubicBezTo>
                <a:cubicBezTo>
                  <a:pt x="543727" y="387350"/>
                  <a:pt x="545251" y="387160"/>
                  <a:pt x="546712" y="386588"/>
                </a:cubicBezTo>
                <a:cubicBezTo>
                  <a:pt x="548109" y="386017"/>
                  <a:pt x="549379" y="385000"/>
                  <a:pt x="550332" y="383667"/>
                </a:cubicBezTo>
                <a:cubicBezTo>
                  <a:pt x="551094" y="382397"/>
                  <a:pt x="551601" y="380873"/>
                  <a:pt x="551601" y="379286"/>
                </a:cubicBezTo>
                <a:cubicBezTo>
                  <a:pt x="551601" y="378270"/>
                  <a:pt x="551474" y="377254"/>
                  <a:pt x="550966" y="376301"/>
                </a:cubicBezTo>
                <a:cubicBezTo>
                  <a:pt x="550649" y="375349"/>
                  <a:pt x="550014" y="374460"/>
                  <a:pt x="549252" y="373761"/>
                </a:cubicBezTo>
                <a:close/>
                <a:moveTo>
                  <a:pt x="549125" y="744792"/>
                </a:moveTo>
                <a:cubicBezTo>
                  <a:pt x="548490" y="744030"/>
                  <a:pt x="547537" y="743458"/>
                  <a:pt x="546648" y="743077"/>
                </a:cubicBezTo>
                <a:cubicBezTo>
                  <a:pt x="545696" y="742696"/>
                  <a:pt x="544616" y="742506"/>
                  <a:pt x="543664" y="742506"/>
                </a:cubicBezTo>
                <a:cubicBezTo>
                  <a:pt x="542076" y="742506"/>
                  <a:pt x="540552" y="742950"/>
                  <a:pt x="539283" y="743839"/>
                </a:cubicBezTo>
                <a:cubicBezTo>
                  <a:pt x="538012" y="744728"/>
                  <a:pt x="536933" y="745934"/>
                  <a:pt x="536298" y="747395"/>
                </a:cubicBezTo>
                <a:cubicBezTo>
                  <a:pt x="535853" y="748856"/>
                  <a:pt x="535663" y="750443"/>
                  <a:pt x="535853" y="751967"/>
                </a:cubicBezTo>
                <a:cubicBezTo>
                  <a:pt x="536171" y="753491"/>
                  <a:pt x="536933" y="754888"/>
                  <a:pt x="538076" y="756031"/>
                </a:cubicBezTo>
                <a:cubicBezTo>
                  <a:pt x="539156" y="757111"/>
                  <a:pt x="540552" y="757873"/>
                  <a:pt x="542140" y="758190"/>
                </a:cubicBezTo>
                <a:cubicBezTo>
                  <a:pt x="543727" y="758508"/>
                  <a:pt x="545251" y="758317"/>
                  <a:pt x="546712" y="757745"/>
                </a:cubicBezTo>
                <a:cubicBezTo>
                  <a:pt x="548109" y="757174"/>
                  <a:pt x="549379" y="756158"/>
                  <a:pt x="550332" y="754825"/>
                </a:cubicBezTo>
                <a:cubicBezTo>
                  <a:pt x="551094" y="753555"/>
                  <a:pt x="551601" y="752031"/>
                  <a:pt x="551601" y="750443"/>
                </a:cubicBezTo>
                <a:cubicBezTo>
                  <a:pt x="551601" y="749364"/>
                  <a:pt x="551474" y="748348"/>
                  <a:pt x="550966" y="747395"/>
                </a:cubicBezTo>
                <a:cubicBezTo>
                  <a:pt x="550649" y="746442"/>
                  <a:pt x="550014" y="745554"/>
                  <a:pt x="549252" y="744855"/>
                </a:cubicBezTo>
                <a:close/>
                <a:moveTo>
                  <a:pt x="549125" y="188024"/>
                </a:moveTo>
                <a:cubicBezTo>
                  <a:pt x="548490" y="187262"/>
                  <a:pt x="547537" y="186690"/>
                  <a:pt x="546648" y="186309"/>
                </a:cubicBezTo>
                <a:cubicBezTo>
                  <a:pt x="545696" y="185928"/>
                  <a:pt x="544616" y="185738"/>
                  <a:pt x="543664" y="185738"/>
                </a:cubicBezTo>
                <a:cubicBezTo>
                  <a:pt x="542076" y="185738"/>
                  <a:pt x="540552" y="186182"/>
                  <a:pt x="539283" y="187071"/>
                </a:cubicBezTo>
                <a:cubicBezTo>
                  <a:pt x="538012" y="187960"/>
                  <a:pt x="536933" y="189167"/>
                  <a:pt x="536298" y="190627"/>
                </a:cubicBezTo>
                <a:cubicBezTo>
                  <a:pt x="535853" y="192088"/>
                  <a:pt x="535663" y="193675"/>
                  <a:pt x="535853" y="195199"/>
                </a:cubicBezTo>
                <a:cubicBezTo>
                  <a:pt x="536171" y="196723"/>
                  <a:pt x="536933" y="198120"/>
                  <a:pt x="538076" y="199200"/>
                </a:cubicBezTo>
                <a:cubicBezTo>
                  <a:pt x="539156" y="200279"/>
                  <a:pt x="540552" y="201041"/>
                  <a:pt x="542140" y="201358"/>
                </a:cubicBezTo>
                <a:cubicBezTo>
                  <a:pt x="543727" y="201676"/>
                  <a:pt x="545251" y="201485"/>
                  <a:pt x="546712" y="200914"/>
                </a:cubicBezTo>
                <a:cubicBezTo>
                  <a:pt x="548109" y="200342"/>
                  <a:pt x="549379" y="199326"/>
                  <a:pt x="550332" y="197993"/>
                </a:cubicBezTo>
                <a:cubicBezTo>
                  <a:pt x="551094" y="196660"/>
                  <a:pt x="551601" y="195199"/>
                  <a:pt x="551601" y="193612"/>
                </a:cubicBezTo>
                <a:cubicBezTo>
                  <a:pt x="551601" y="192596"/>
                  <a:pt x="551474" y="191516"/>
                  <a:pt x="550966" y="190564"/>
                </a:cubicBezTo>
                <a:cubicBezTo>
                  <a:pt x="550649" y="189611"/>
                  <a:pt x="550014" y="188722"/>
                  <a:pt x="549252" y="188024"/>
                </a:cubicBezTo>
                <a:close/>
                <a:moveTo>
                  <a:pt x="870562" y="1487043"/>
                </a:moveTo>
                <a:cubicBezTo>
                  <a:pt x="869927" y="1486345"/>
                  <a:pt x="868974" y="1485710"/>
                  <a:pt x="868085" y="1485329"/>
                </a:cubicBezTo>
                <a:cubicBezTo>
                  <a:pt x="867133" y="1484948"/>
                  <a:pt x="866053" y="1484757"/>
                  <a:pt x="865101" y="1484757"/>
                </a:cubicBezTo>
                <a:cubicBezTo>
                  <a:pt x="863513" y="1484757"/>
                  <a:pt x="861989" y="1485202"/>
                  <a:pt x="860720" y="1486091"/>
                </a:cubicBezTo>
                <a:cubicBezTo>
                  <a:pt x="859449" y="1486980"/>
                  <a:pt x="858370" y="1488186"/>
                  <a:pt x="857735" y="1489647"/>
                </a:cubicBezTo>
                <a:cubicBezTo>
                  <a:pt x="857290" y="1491107"/>
                  <a:pt x="857100" y="1492695"/>
                  <a:pt x="857290" y="1494219"/>
                </a:cubicBezTo>
                <a:cubicBezTo>
                  <a:pt x="857608" y="1495743"/>
                  <a:pt x="858370" y="1497140"/>
                  <a:pt x="859513" y="1498219"/>
                </a:cubicBezTo>
                <a:cubicBezTo>
                  <a:pt x="860593" y="1499362"/>
                  <a:pt x="861989" y="1500061"/>
                  <a:pt x="863577" y="1500378"/>
                </a:cubicBezTo>
                <a:cubicBezTo>
                  <a:pt x="865164" y="1500696"/>
                  <a:pt x="866688" y="1500505"/>
                  <a:pt x="868149" y="1499934"/>
                </a:cubicBezTo>
                <a:cubicBezTo>
                  <a:pt x="869546" y="1499362"/>
                  <a:pt x="870816" y="1498346"/>
                  <a:pt x="871769" y="1497013"/>
                </a:cubicBezTo>
                <a:cubicBezTo>
                  <a:pt x="872531" y="1495743"/>
                  <a:pt x="873038" y="1494219"/>
                  <a:pt x="873038" y="1492631"/>
                </a:cubicBezTo>
                <a:cubicBezTo>
                  <a:pt x="873038" y="1491615"/>
                  <a:pt x="872911" y="1490536"/>
                  <a:pt x="872403" y="1489583"/>
                </a:cubicBezTo>
                <a:cubicBezTo>
                  <a:pt x="872086" y="1488631"/>
                  <a:pt x="871451" y="1487742"/>
                  <a:pt x="870689" y="1487043"/>
                </a:cubicBezTo>
                <a:close/>
                <a:moveTo>
                  <a:pt x="918568" y="1391920"/>
                </a:moveTo>
                <a:cubicBezTo>
                  <a:pt x="916981" y="1391920"/>
                  <a:pt x="915584" y="1392365"/>
                  <a:pt x="914186" y="1393254"/>
                </a:cubicBezTo>
                <a:cubicBezTo>
                  <a:pt x="912916" y="1394143"/>
                  <a:pt x="911964" y="1395349"/>
                  <a:pt x="911393" y="1396810"/>
                </a:cubicBezTo>
                <a:cubicBezTo>
                  <a:pt x="910758" y="1398270"/>
                  <a:pt x="910631" y="1399858"/>
                  <a:pt x="910948" y="1401382"/>
                </a:cubicBezTo>
                <a:cubicBezTo>
                  <a:pt x="911265" y="1402906"/>
                  <a:pt x="912027" y="1404303"/>
                  <a:pt x="913171" y="1405446"/>
                </a:cubicBezTo>
                <a:cubicBezTo>
                  <a:pt x="914313" y="1406589"/>
                  <a:pt x="915647" y="1407287"/>
                  <a:pt x="917235" y="1407605"/>
                </a:cubicBezTo>
                <a:cubicBezTo>
                  <a:pt x="918632" y="1407922"/>
                  <a:pt x="920219" y="1407732"/>
                  <a:pt x="921807" y="1407160"/>
                </a:cubicBezTo>
                <a:cubicBezTo>
                  <a:pt x="923203" y="1406589"/>
                  <a:pt x="924473" y="1405573"/>
                  <a:pt x="925235" y="1404239"/>
                </a:cubicBezTo>
                <a:cubicBezTo>
                  <a:pt x="926188" y="1402969"/>
                  <a:pt x="926633" y="1401445"/>
                  <a:pt x="926633" y="1399858"/>
                </a:cubicBezTo>
                <a:cubicBezTo>
                  <a:pt x="926633" y="1397762"/>
                  <a:pt x="925680" y="1395794"/>
                  <a:pt x="924283" y="1394270"/>
                </a:cubicBezTo>
                <a:cubicBezTo>
                  <a:pt x="922886" y="1392809"/>
                  <a:pt x="920854" y="1391920"/>
                  <a:pt x="918632" y="1391920"/>
                </a:cubicBezTo>
                <a:close/>
                <a:moveTo>
                  <a:pt x="918568" y="1577531"/>
                </a:moveTo>
                <a:cubicBezTo>
                  <a:pt x="916981" y="1577531"/>
                  <a:pt x="915584" y="1577975"/>
                  <a:pt x="914186" y="1578864"/>
                </a:cubicBezTo>
                <a:cubicBezTo>
                  <a:pt x="912916" y="1579753"/>
                  <a:pt x="911964" y="1580960"/>
                  <a:pt x="911393" y="1582420"/>
                </a:cubicBezTo>
                <a:cubicBezTo>
                  <a:pt x="910758" y="1583881"/>
                  <a:pt x="910631" y="1585468"/>
                  <a:pt x="910948" y="1586992"/>
                </a:cubicBezTo>
                <a:cubicBezTo>
                  <a:pt x="911265" y="1588516"/>
                  <a:pt x="912027" y="1589913"/>
                  <a:pt x="913171" y="1590993"/>
                </a:cubicBezTo>
                <a:cubicBezTo>
                  <a:pt x="914250" y="1592136"/>
                  <a:pt x="915647" y="1592834"/>
                  <a:pt x="917235" y="1593152"/>
                </a:cubicBezTo>
                <a:cubicBezTo>
                  <a:pt x="918632" y="1593469"/>
                  <a:pt x="920219" y="1593279"/>
                  <a:pt x="921807" y="1592707"/>
                </a:cubicBezTo>
                <a:cubicBezTo>
                  <a:pt x="923203" y="1592136"/>
                  <a:pt x="924473" y="1591120"/>
                  <a:pt x="925235" y="1589786"/>
                </a:cubicBezTo>
                <a:cubicBezTo>
                  <a:pt x="926188" y="1588516"/>
                  <a:pt x="926633" y="1586992"/>
                  <a:pt x="926633" y="1585405"/>
                </a:cubicBezTo>
                <a:cubicBezTo>
                  <a:pt x="926633" y="1583309"/>
                  <a:pt x="925680" y="1581277"/>
                  <a:pt x="924283" y="1579817"/>
                </a:cubicBezTo>
                <a:cubicBezTo>
                  <a:pt x="922886" y="1578356"/>
                  <a:pt x="920854" y="1577531"/>
                  <a:pt x="918632" y="1577531"/>
                </a:cubicBezTo>
                <a:close/>
                <a:moveTo>
                  <a:pt x="924220" y="1208659"/>
                </a:moveTo>
                <a:cubicBezTo>
                  <a:pt x="923458" y="1207897"/>
                  <a:pt x="922632" y="1207326"/>
                  <a:pt x="921743" y="1206945"/>
                </a:cubicBezTo>
                <a:cubicBezTo>
                  <a:pt x="920790" y="1206564"/>
                  <a:pt x="919711" y="1206310"/>
                  <a:pt x="918632" y="1206310"/>
                </a:cubicBezTo>
                <a:cubicBezTo>
                  <a:pt x="917044" y="1206310"/>
                  <a:pt x="915647" y="1206754"/>
                  <a:pt x="914250" y="1207643"/>
                </a:cubicBezTo>
                <a:cubicBezTo>
                  <a:pt x="912980" y="1208532"/>
                  <a:pt x="912027" y="1209739"/>
                  <a:pt x="911456" y="1211199"/>
                </a:cubicBezTo>
                <a:cubicBezTo>
                  <a:pt x="910821" y="1212660"/>
                  <a:pt x="910694" y="1214247"/>
                  <a:pt x="911011" y="1215771"/>
                </a:cubicBezTo>
                <a:cubicBezTo>
                  <a:pt x="911329" y="1217295"/>
                  <a:pt x="912091" y="1218692"/>
                  <a:pt x="913234" y="1219835"/>
                </a:cubicBezTo>
                <a:cubicBezTo>
                  <a:pt x="914313" y="1220915"/>
                  <a:pt x="915710" y="1221677"/>
                  <a:pt x="917298" y="1221994"/>
                </a:cubicBezTo>
                <a:cubicBezTo>
                  <a:pt x="918695" y="1222312"/>
                  <a:pt x="920283" y="1222121"/>
                  <a:pt x="921870" y="1221550"/>
                </a:cubicBezTo>
                <a:cubicBezTo>
                  <a:pt x="923267" y="1220978"/>
                  <a:pt x="924537" y="1219962"/>
                  <a:pt x="925299" y="1218629"/>
                </a:cubicBezTo>
                <a:cubicBezTo>
                  <a:pt x="926251" y="1217359"/>
                  <a:pt x="926696" y="1215835"/>
                  <a:pt x="926696" y="1214247"/>
                </a:cubicBezTo>
                <a:cubicBezTo>
                  <a:pt x="926696" y="1213168"/>
                  <a:pt x="926378" y="1212152"/>
                  <a:pt x="926061" y="1211199"/>
                </a:cubicBezTo>
                <a:cubicBezTo>
                  <a:pt x="925616" y="1210247"/>
                  <a:pt x="925109" y="1209358"/>
                  <a:pt x="924347" y="1208659"/>
                </a:cubicBezTo>
                <a:close/>
                <a:moveTo>
                  <a:pt x="865101" y="64"/>
                </a:moveTo>
                <a:cubicBezTo>
                  <a:pt x="863513" y="64"/>
                  <a:pt x="861989" y="508"/>
                  <a:pt x="860720" y="1397"/>
                </a:cubicBezTo>
                <a:cubicBezTo>
                  <a:pt x="859449" y="2286"/>
                  <a:pt x="858370" y="3493"/>
                  <a:pt x="857735" y="4953"/>
                </a:cubicBezTo>
                <a:cubicBezTo>
                  <a:pt x="857290" y="6414"/>
                  <a:pt x="857100" y="8001"/>
                  <a:pt x="857290" y="9525"/>
                </a:cubicBezTo>
                <a:cubicBezTo>
                  <a:pt x="857608" y="11049"/>
                  <a:pt x="858370" y="12446"/>
                  <a:pt x="859513" y="13589"/>
                </a:cubicBezTo>
                <a:cubicBezTo>
                  <a:pt x="860593" y="14669"/>
                  <a:pt x="861989" y="15431"/>
                  <a:pt x="863577" y="15748"/>
                </a:cubicBezTo>
                <a:cubicBezTo>
                  <a:pt x="865164" y="16065"/>
                  <a:pt x="866688" y="15875"/>
                  <a:pt x="868149" y="15303"/>
                </a:cubicBezTo>
                <a:cubicBezTo>
                  <a:pt x="869546" y="14732"/>
                  <a:pt x="870816" y="13716"/>
                  <a:pt x="871769" y="12382"/>
                </a:cubicBezTo>
                <a:cubicBezTo>
                  <a:pt x="872531" y="11113"/>
                  <a:pt x="873038" y="9589"/>
                  <a:pt x="873038" y="8001"/>
                </a:cubicBezTo>
                <a:cubicBezTo>
                  <a:pt x="873038" y="5906"/>
                  <a:pt x="872276" y="3937"/>
                  <a:pt x="870689" y="2413"/>
                </a:cubicBezTo>
                <a:cubicBezTo>
                  <a:pt x="869292" y="952"/>
                  <a:pt x="867260" y="127"/>
                  <a:pt x="865228" y="127"/>
                </a:cubicBezTo>
                <a:close/>
                <a:moveTo>
                  <a:pt x="495722" y="1208659"/>
                </a:moveTo>
                <a:cubicBezTo>
                  <a:pt x="494960" y="1207897"/>
                  <a:pt x="494007" y="1207326"/>
                  <a:pt x="493054" y="1206945"/>
                </a:cubicBezTo>
                <a:cubicBezTo>
                  <a:pt x="492102" y="1206564"/>
                  <a:pt x="491149" y="1206310"/>
                  <a:pt x="490070" y="1206310"/>
                </a:cubicBezTo>
                <a:cubicBezTo>
                  <a:pt x="488483" y="1206310"/>
                  <a:pt x="486959" y="1206754"/>
                  <a:pt x="485688" y="1207643"/>
                </a:cubicBezTo>
                <a:cubicBezTo>
                  <a:pt x="484419" y="1208532"/>
                  <a:pt x="483339" y="1209739"/>
                  <a:pt x="482895" y="1211199"/>
                </a:cubicBezTo>
                <a:cubicBezTo>
                  <a:pt x="482260" y="1212660"/>
                  <a:pt x="482133" y="1214247"/>
                  <a:pt x="482450" y="1215771"/>
                </a:cubicBezTo>
                <a:cubicBezTo>
                  <a:pt x="482768" y="1217295"/>
                  <a:pt x="483529" y="1218692"/>
                  <a:pt x="484673" y="1219835"/>
                </a:cubicBezTo>
                <a:cubicBezTo>
                  <a:pt x="485752" y="1220915"/>
                  <a:pt x="487212" y="1221677"/>
                  <a:pt x="488610" y="1221994"/>
                </a:cubicBezTo>
                <a:cubicBezTo>
                  <a:pt x="490197" y="1222312"/>
                  <a:pt x="491721" y="1222121"/>
                  <a:pt x="493182" y="1221550"/>
                </a:cubicBezTo>
                <a:cubicBezTo>
                  <a:pt x="494769" y="1220978"/>
                  <a:pt x="495848" y="1219962"/>
                  <a:pt x="496801" y="1218629"/>
                </a:cubicBezTo>
                <a:cubicBezTo>
                  <a:pt x="497563" y="1217359"/>
                  <a:pt x="498071" y="1215835"/>
                  <a:pt x="498071" y="1214247"/>
                </a:cubicBezTo>
                <a:cubicBezTo>
                  <a:pt x="498071" y="1213168"/>
                  <a:pt x="497944" y="1212152"/>
                  <a:pt x="497626" y="1211199"/>
                </a:cubicBezTo>
                <a:cubicBezTo>
                  <a:pt x="497182" y="1210247"/>
                  <a:pt x="496547" y="1209358"/>
                  <a:pt x="495912" y="1208659"/>
                </a:cubicBezTo>
                <a:close/>
                <a:moveTo>
                  <a:pt x="865101" y="742379"/>
                </a:moveTo>
                <a:cubicBezTo>
                  <a:pt x="863513" y="742379"/>
                  <a:pt x="861989" y="742823"/>
                  <a:pt x="860720" y="743712"/>
                </a:cubicBezTo>
                <a:cubicBezTo>
                  <a:pt x="859449" y="744601"/>
                  <a:pt x="858370" y="745808"/>
                  <a:pt x="857735" y="747268"/>
                </a:cubicBezTo>
                <a:cubicBezTo>
                  <a:pt x="857290" y="748729"/>
                  <a:pt x="857100" y="750316"/>
                  <a:pt x="857290" y="751840"/>
                </a:cubicBezTo>
                <a:cubicBezTo>
                  <a:pt x="857608" y="753364"/>
                  <a:pt x="858370" y="754761"/>
                  <a:pt x="859513" y="755841"/>
                </a:cubicBezTo>
                <a:cubicBezTo>
                  <a:pt x="860593" y="756920"/>
                  <a:pt x="861989" y="757682"/>
                  <a:pt x="863577" y="758000"/>
                </a:cubicBezTo>
                <a:cubicBezTo>
                  <a:pt x="865164" y="758317"/>
                  <a:pt x="866688" y="758127"/>
                  <a:pt x="868149" y="757555"/>
                </a:cubicBezTo>
                <a:cubicBezTo>
                  <a:pt x="869546" y="756984"/>
                  <a:pt x="870816" y="755967"/>
                  <a:pt x="871769" y="754634"/>
                </a:cubicBezTo>
                <a:cubicBezTo>
                  <a:pt x="872531" y="753364"/>
                  <a:pt x="873038" y="751840"/>
                  <a:pt x="873038" y="750253"/>
                </a:cubicBezTo>
                <a:cubicBezTo>
                  <a:pt x="873038" y="748157"/>
                  <a:pt x="872276" y="746125"/>
                  <a:pt x="870689" y="744665"/>
                </a:cubicBezTo>
                <a:cubicBezTo>
                  <a:pt x="869292" y="743204"/>
                  <a:pt x="867260" y="742379"/>
                  <a:pt x="865228" y="742379"/>
                </a:cubicBezTo>
                <a:close/>
                <a:moveTo>
                  <a:pt x="865101" y="556768"/>
                </a:moveTo>
                <a:cubicBezTo>
                  <a:pt x="863513" y="556768"/>
                  <a:pt x="861989" y="557213"/>
                  <a:pt x="860720" y="558102"/>
                </a:cubicBezTo>
                <a:cubicBezTo>
                  <a:pt x="859449" y="558991"/>
                  <a:pt x="858370" y="560197"/>
                  <a:pt x="857735" y="561658"/>
                </a:cubicBezTo>
                <a:cubicBezTo>
                  <a:pt x="857290" y="563055"/>
                  <a:pt x="857100" y="564706"/>
                  <a:pt x="857290" y="566230"/>
                </a:cubicBezTo>
                <a:cubicBezTo>
                  <a:pt x="857608" y="567754"/>
                  <a:pt x="858370" y="569151"/>
                  <a:pt x="859513" y="570294"/>
                </a:cubicBezTo>
                <a:cubicBezTo>
                  <a:pt x="860593" y="571373"/>
                  <a:pt x="861989" y="572135"/>
                  <a:pt x="863577" y="572453"/>
                </a:cubicBezTo>
                <a:cubicBezTo>
                  <a:pt x="865164" y="572770"/>
                  <a:pt x="866688" y="572580"/>
                  <a:pt x="868149" y="572008"/>
                </a:cubicBezTo>
                <a:cubicBezTo>
                  <a:pt x="869546" y="571437"/>
                  <a:pt x="870816" y="570421"/>
                  <a:pt x="871769" y="569087"/>
                </a:cubicBezTo>
                <a:cubicBezTo>
                  <a:pt x="872531" y="567817"/>
                  <a:pt x="873038" y="566293"/>
                  <a:pt x="873038" y="564706"/>
                </a:cubicBezTo>
                <a:cubicBezTo>
                  <a:pt x="873038" y="562610"/>
                  <a:pt x="872276" y="560578"/>
                  <a:pt x="870689" y="559118"/>
                </a:cubicBezTo>
                <a:cubicBezTo>
                  <a:pt x="869292" y="557657"/>
                  <a:pt x="867260" y="556832"/>
                  <a:pt x="865228" y="556832"/>
                </a:cubicBezTo>
                <a:close/>
                <a:moveTo>
                  <a:pt x="870562" y="930212"/>
                </a:moveTo>
                <a:cubicBezTo>
                  <a:pt x="869927" y="929513"/>
                  <a:pt x="868974" y="928942"/>
                  <a:pt x="868085" y="928497"/>
                </a:cubicBezTo>
                <a:cubicBezTo>
                  <a:pt x="867133" y="928116"/>
                  <a:pt x="866053" y="927926"/>
                  <a:pt x="865101" y="927926"/>
                </a:cubicBezTo>
                <a:cubicBezTo>
                  <a:pt x="863513" y="927926"/>
                  <a:pt x="861989" y="928370"/>
                  <a:pt x="860720" y="929259"/>
                </a:cubicBezTo>
                <a:cubicBezTo>
                  <a:pt x="859449" y="930148"/>
                  <a:pt x="858370" y="931355"/>
                  <a:pt x="857735" y="932815"/>
                </a:cubicBezTo>
                <a:cubicBezTo>
                  <a:pt x="857290" y="934212"/>
                  <a:pt x="857100" y="935863"/>
                  <a:pt x="857290" y="937387"/>
                </a:cubicBezTo>
                <a:cubicBezTo>
                  <a:pt x="857608" y="938911"/>
                  <a:pt x="858370" y="940308"/>
                  <a:pt x="859513" y="941388"/>
                </a:cubicBezTo>
                <a:cubicBezTo>
                  <a:pt x="860593" y="942531"/>
                  <a:pt x="861989" y="943229"/>
                  <a:pt x="863577" y="943547"/>
                </a:cubicBezTo>
                <a:cubicBezTo>
                  <a:pt x="865164" y="943864"/>
                  <a:pt x="866688" y="943674"/>
                  <a:pt x="868149" y="943102"/>
                </a:cubicBezTo>
                <a:cubicBezTo>
                  <a:pt x="869546" y="942467"/>
                  <a:pt x="870816" y="941515"/>
                  <a:pt x="871769" y="940181"/>
                </a:cubicBezTo>
                <a:cubicBezTo>
                  <a:pt x="872531" y="938911"/>
                  <a:pt x="873038" y="937387"/>
                  <a:pt x="873038" y="935800"/>
                </a:cubicBezTo>
                <a:cubicBezTo>
                  <a:pt x="873038" y="934784"/>
                  <a:pt x="872911" y="933767"/>
                  <a:pt x="872403" y="932815"/>
                </a:cubicBezTo>
                <a:cubicBezTo>
                  <a:pt x="872086" y="931863"/>
                  <a:pt x="871451" y="930974"/>
                  <a:pt x="870689" y="930275"/>
                </a:cubicBezTo>
                <a:close/>
                <a:moveTo>
                  <a:pt x="870562" y="373443"/>
                </a:moveTo>
                <a:cubicBezTo>
                  <a:pt x="869927" y="372745"/>
                  <a:pt x="868974" y="372174"/>
                  <a:pt x="868085" y="371729"/>
                </a:cubicBezTo>
                <a:cubicBezTo>
                  <a:pt x="867133" y="371348"/>
                  <a:pt x="866053" y="371158"/>
                  <a:pt x="865101" y="371158"/>
                </a:cubicBezTo>
                <a:cubicBezTo>
                  <a:pt x="863513" y="371158"/>
                  <a:pt x="861989" y="371602"/>
                  <a:pt x="860720" y="372491"/>
                </a:cubicBezTo>
                <a:cubicBezTo>
                  <a:pt x="859449" y="373380"/>
                  <a:pt x="858370" y="374586"/>
                  <a:pt x="857735" y="376047"/>
                </a:cubicBezTo>
                <a:cubicBezTo>
                  <a:pt x="857290" y="377508"/>
                  <a:pt x="857100" y="379095"/>
                  <a:pt x="857290" y="380619"/>
                </a:cubicBezTo>
                <a:cubicBezTo>
                  <a:pt x="857608" y="382143"/>
                  <a:pt x="858370" y="383540"/>
                  <a:pt x="859513" y="384683"/>
                </a:cubicBezTo>
                <a:cubicBezTo>
                  <a:pt x="860593" y="385763"/>
                  <a:pt x="861989" y="386525"/>
                  <a:pt x="863577" y="386842"/>
                </a:cubicBezTo>
                <a:cubicBezTo>
                  <a:pt x="865164" y="387160"/>
                  <a:pt x="866688" y="386969"/>
                  <a:pt x="868149" y="386397"/>
                </a:cubicBezTo>
                <a:cubicBezTo>
                  <a:pt x="869546" y="385826"/>
                  <a:pt x="870816" y="384810"/>
                  <a:pt x="871769" y="383477"/>
                </a:cubicBezTo>
                <a:cubicBezTo>
                  <a:pt x="872531" y="382207"/>
                  <a:pt x="873038" y="380683"/>
                  <a:pt x="873038" y="379095"/>
                </a:cubicBezTo>
                <a:cubicBezTo>
                  <a:pt x="873038" y="378079"/>
                  <a:pt x="872911" y="377063"/>
                  <a:pt x="872403" y="376111"/>
                </a:cubicBezTo>
                <a:cubicBezTo>
                  <a:pt x="872086" y="375158"/>
                  <a:pt x="871451" y="374269"/>
                  <a:pt x="870689" y="373571"/>
                </a:cubicBezTo>
                <a:close/>
                <a:moveTo>
                  <a:pt x="870562" y="187897"/>
                </a:moveTo>
                <a:cubicBezTo>
                  <a:pt x="869927" y="187135"/>
                  <a:pt x="868974" y="186563"/>
                  <a:pt x="868085" y="186182"/>
                </a:cubicBezTo>
                <a:cubicBezTo>
                  <a:pt x="867133" y="185801"/>
                  <a:pt x="866053" y="185610"/>
                  <a:pt x="865101" y="185610"/>
                </a:cubicBezTo>
                <a:cubicBezTo>
                  <a:pt x="863513" y="185610"/>
                  <a:pt x="861989" y="186055"/>
                  <a:pt x="860720" y="186944"/>
                </a:cubicBezTo>
                <a:cubicBezTo>
                  <a:pt x="859449" y="187833"/>
                  <a:pt x="858370" y="189040"/>
                  <a:pt x="857735" y="190500"/>
                </a:cubicBezTo>
                <a:cubicBezTo>
                  <a:pt x="857290" y="191960"/>
                  <a:pt x="857100" y="193548"/>
                  <a:pt x="857290" y="195072"/>
                </a:cubicBezTo>
                <a:cubicBezTo>
                  <a:pt x="857608" y="196596"/>
                  <a:pt x="858370" y="197993"/>
                  <a:pt x="859513" y="199073"/>
                </a:cubicBezTo>
                <a:cubicBezTo>
                  <a:pt x="860593" y="200152"/>
                  <a:pt x="861989" y="200914"/>
                  <a:pt x="863577" y="201232"/>
                </a:cubicBezTo>
                <a:cubicBezTo>
                  <a:pt x="865164" y="201549"/>
                  <a:pt x="866688" y="201358"/>
                  <a:pt x="868149" y="200787"/>
                </a:cubicBezTo>
                <a:cubicBezTo>
                  <a:pt x="869546" y="200216"/>
                  <a:pt x="870816" y="199200"/>
                  <a:pt x="871769" y="197866"/>
                </a:cubicBezTo>
                <a:cubicBezTo>
                  <a:pt x="872531" y="196533"/>
                  <a:pt x="873038" y="195072"/>
                  <a:pt x="873038" y="193485"/>
                </a:cubicBezTo>
                <a:cubicBezTo>
                  <a:pt x="873038" y="192469"/>
                  <a:pt x="872911" y="191389"/>
                  <a:pt x="872403" y="190437"/>
                </a:cubicBezTo>
                <a:cubicBezTo>
                  <a:pt x="872086" y="189484"/>
                  <a:pt x="871451" y="188595"/>
                  <a:pt x="870689" y="187897"/>
                </a:cubicBezTo>
                <a:close/>
                <a:moveTo>
                  <a:pt x="977813" y="1486916"/>
                </a:moveTo>
                <a:cubicBezTo>
                  <a:pt x="977051" y="1486218"/>
                  <a:pt x="976099" y="1485583"/>
                  <a:pt x="975147" y="1485202"/>
                </a:cubicBezTo>
                <a:cubicBezTo>
                  <a:pt x="974194" y="1484821"/>
                  <a:pt x="973241" y="1484630"/>
                  <a:pt x="972162" y="1484630"/>
                </a:cubicBezTo>
                <a:cubicBezTo>
                  <a:pt x="970574" y="1484630"/>
                  <a:pt x="969050" y="1485075"/>
                  <a:pt x="967781" y="1485964"/>
                </a:cubicBezTo>
                <a:cubicBezTo>
                  <a:pt x="966510" y="1486853"/>
                  <a:pt x="965431" y="1488059"/>
                  <a:pt x="964986" y="1489520"/>
                </a:cubicBezTo>
                <a:cubicBezTo>
                  <a:pt x="964351" y="1490980"/>
                  <a:pt x="964224" y="1492568"/>
                  <a:pt x="964542" y="1494092"/>
                </a:cubicBezTo>
                <a:cubicBezTo>
                  <a:pt x="964860" y="1495616"/>
                  <a:pt x="965622" y="1497013"/>
                  <a:pt x="966764" y="1498092"/>
                </a:cubicBezTo>
                <a:cubicBezTo>
                  <a:pt x="967844" y="1499235"/>
                  <a:pt x="969304" y="1499934"/>
                  <a:pt x="970701" y="1500251"/>
                </a:cubicBezTo>
                <a:cubicBezTo>
                  <a:pt x="972289" y="1500569"/>
                  <a:pt x="973813" y="1500378"/>
                  <a:pt x="975273" y="1499807"/>
                </a:cubicBezTo>
                <a:cubicBezTo>
                  <a:pt x="976861" y="1499235"/>
                  <a:pt x="977940" y="1498219"/>
                  <a:pt x="978893" y="1496886"/>
                </a:cubicBezTo>
                <a:cubicBezTo>
                  <a:pt x="979655" y="1495616"/>
                  <a:pt x="980163" y="1494092"/>
                  <a:pt x="980163" y="1492504"/>
                </a:cubicBezTo>
                <a:cubicBezTo>
                  <a:pt x="980163" y="1491488"/>
                  <a:pt x="980036" y="1490409"/>
                  <a:pt x="979719" y="1489456"/>
                </a:cubicBezTo>
                <a:cubicBezTo>
                  <a:pt x="979274" y="1488504"/>
                  <a:pt x="978639" y="1487615"/>
                  <a:pt x="978004" y="1486916"/>
                </a:cubicBezTo>
                <a:close/>
                <a:moveTo>
                  <a:pt x="977813" y="1301369"/>
                </a:moveTo>
                <a:cubicBezTo>
                  <a:pt x="977051" y="1300607"/>
                  <a:pt x="976099" y="1300036"/>
                  <a:pt x="975147" y="1299655"/>
                </a:cubicBezTo>
                <a:cubicBezTo>
                  <a:pt x="974194" y="1299274"/>
                  <a:pt x="973241" y="1299020"/>
                  <a:pt x="972162" y="1299020"/>
                </a:cubicBezTo>
                <a:cubicBezTo>
                  <a:pt x="970574" y="1299020"/>
                  <a:pt x="969050" y="1299464"/>
                  <a:pt x="967781" y="1300353"/>
                </a:cubicBezTo>
                <a:cubicBezTo>
                  <a:pt x="966510" y="1301242"/>
                  <a:pt x="965431" y="1302449"/>
                  <a:pt x="964986" y="1303909"/>
                </a:cubicBezTo>
                <a:cubicBezTo>
                  <a:pt x="964351" y="1305370"/>
                  <a:pt x="964224" y="1306957"/>
                  <a:pt x="964542" y="1308481"/>
                </a:cubicBezTo>
                <a:cubicBezTo>
                  <a:pt x="964860" y="1310005"/>
                  <a:pt x="965622" y="1311402"/>
                  <a:pt x="966764" y="1312545"/>
                </a:cubicBezTo>
                <a:cubicBezTo>
                  <a:pt x="967844" y="1313625"/>
                  <a:pt x="969304" y="1314387"/>
                  <a:pt x="970701" y="1314704"/>
                </a:cubicBezTo>
                <a:cubicBezTo>
                  <a:pt x="972289" y="1315022"/>
                  <a:pt x="973813" y="1314831"/>
                  <a:pt x="975273" y="1314260"/>
                </a:cubicBezTo>
                <a:cubicBezTo>
                  <a:pt x="976861" y="1313688"/>
                  <a:pt x="977940" y="1312672"/>
                  <a:pt x="978893" y="1311339"/>
                </a:cubicBezTo>
                <a:cubicBezTo>
                  <a:pt x="979655" y="1310069"/>
                  <a:pt x="980163" y="1308545"/>
                  <a:pt x="980163" y="1306957"/>
                </a:cubicBezTo>
                <a:cubicBezTo>
                  <a:pt x="980163" y="1305941"/>
                  <a:pt x="980036" y="1304925"/>
                  <a:pt x="979719" y="1303973"/>
                </a:cubicBezTo>
                <a:cubicBezTo>
                  <a:pt x="979274" y="1303020"/>
                  <a:pt x="978639" y="1302131"/>
                  <a:pt x="978004" y="1301433"/>
                </a:cubicBezTo>
                <a:close/>
                <a:moveTo>
                  <a:pt x="977813" y="930212"/>
                </a:moveTo>
                <a:cubicBezTo>
                  <a:pt x="977051" y="929513"/>
                  <a:pt x="976099" y="928942"/>
                  <a:pt x="975147" y="928497"/>
                </a:cubicBezTo>
                <a:cubicBezTo>
                  <a:pt x="974194" y="928116"/>
                  <a:pt x="973241" y="927926"/>
                  <a:pt x="972162" y="927926"/>
                </a:cubicBezTo>
                <a:cubicBezTo>
                  <a:pt x="970574" y="927926"/>
                  <a:pt x="969050" y="928370"/>
                  <a:pt x="967781" y="929259"/>
                </a:cubicBezTo>
                <a:cubicBezTo>
                  <a:pt x="966510" y="930148"/>
                  <a:pt x="965431" y="931355"/>
                  <a:pt x="964986" y="932815"/>
                </a:cubicBezTo>
                <a:cubicBezTo>
                  <a:pt x="964351" y="934276"/>
                  <a:pt x="964224" y="935863"/>
                  <a:pt x="964542" y="937387"/>
                </a:cubicBezTo>
                <a:cubicBezTo>
                  <a:pt x="964860" y="938911"/>
                  <a:pt x="965622" y="940308"/>
                  <a:pt x="966764" y="941388"/>
                </a:cubicBezTo>
                <a:cubicBezTo>
                  <a:pt x="967844" y="942531"/>
                  <a:pt x="969304" y="943229"/>
                  <a:pt x="970701" y="943547"/>
                </a:cubicBezTo>
                <a:cubicBezTo>
                  <a:pt x="972289" y="943864"/>
                  <a:pt x="973813" y="943674"/>
                  <a:pt x="975273" y="943102"/>
                </a:cubicBezTo>
                <a:cubicBezTo>
                  <a:pt x="976861" y="942531"/>
                  <a:pt x="977940" y="941515"/>
                  <a:pt x="978893" y="940181"/>
                </a:cubicBezTo>
                <a:cubicBezTo>
                  <a:pt x="979655" y="938911"/>
                  <a:pt x="980163" y="937387"/>
                  <a:pt x="980163" y="935800"/>
                </a:cubicBezTo>
                <a:cubicBezTo>
                  <a:pt x="980163" y="934784"/>
                  <a:pt x="980036" y="933767"/>
                  <a:pt x="979719" y="932815"/>
                </a:cubicBezTo>
                <a:cubicBezTo>
                  <a:pt x="979274" y="931863"/>
                  <a:pt x="978639" y="930974"/>
                  <a:pt x="978004" y="930275"/>
                </a:cubicBezTo>
                <a:close/>
                <a:moveTo>
                  <a:pt x="972162" y="1113473"/>
                </a:moveTo>
                <a:cubicBezTo>
                  <a:pt x="970574" y="1113473"/>
                  <a:pt x="969050" y="1113917"/>
                  <a:pt x="967781" y="1114806"/>
                </a:cubicBezTo>
                <a:cubicBezTo>
                  <a:pt x="966510" y="1115695"/>
                  <a:pt x="965431" y="1116902"/>
                  <a:pt x="964986" y="1118362"/>
                </a:cubicBezTo>
                <a:cubicBezTo>
                  <a:pt x="964351" y="1119823"/>
                  <a:pt x="964224" y="1121410"/>
                  <a:pt x="964542" y="1122934"/>
                </a:cubicBezTo>
                <a:cubicBezTo>
                  <a:pt x="964860" y="1124458"/>
                  <a:pt x="965622" y="1125855"/>
                  <a:pt x="966764" y="1126935"/>
                </a:cubicBezTo>
                <a:cubicBezTo>
                  <a:pt x="967844" y="1128078"/>
                  <a:pt x="969304" y="1128776"/>
                  <a:pt x="970701" y="1129094"/>
                </a:cubicBezTo>
                <a:cubicBezTo>
                  <a:pt x="972289" y="1129411"/>
                  <a:pt x="973813" y="1129221"/>
                  <a:pt x="975273" y="1128649"/>
                </a:cubicBezTo>
                <a:cubicBezTo>
                  <a:pt x="976861" y="1128078"/>
                  <a:pt x="977940" y="1127062"/>
                  <a:pt x="978893" y="1125728"/>
                </a:cubicBezTo>
                <a:cubicBezTo>
                  <a:pt x="979655" y="1124458"/>
                  <a:pt x="980163" y="1122934"/>
                  <a:pt x="980163" y="1121347"/>
                </a:cubicBezTo>
                <a:cubicBezTo>
                  <a:pt x="980163" y="1119251"/>
                  <a:pt x="979401" y="1117219"/>
                  <a:pt x="977940" y="1115759"/>
                </a:cubicBezTo>
                <a:cubicBezTo>
                  <a:pt x="976353" y="1114298"/>
                  <a:pt x="974321" y="1113473"/>
                  <a:pt x="972289" y="1113473"/>
                </a:cubicBezTo>
                <a:close/>
                <a:moveTo>
                  <a:pt x="924156" y="95123"/>
                </a:moveTo>
                <a:cubicBezTo>
                  <a:pt x="923394" y="94361"/>
                  <a:pt x="922569" y="93790"/>
                  <a:pt x="921679" y="93409"/>
                </a:cubicBezTo>
                <a:cubicBezTo>
                  <a:pt x="920727" y="93028"/>
                  <a:pt x="919648" y="92837"/>
                  <a:pt x="918568" y="92837"/>
                </a:cubicBezTo>
                <a:cubicBezTo>
                  <a:pt x="916981" y="92837"/>
                  <a:pt x="915584" y="93282"/>
                  <a:pt x="914186" y="94171"/>
                </a:cubicBezTo>
                <a:cubicBezTo>
                  <a:pt x="912916" y="95060"/>
                  <a:pt x="911964" y="96266"/>
                  <a:pt x="911393" y="97727"/>
                </a:cubicBezTo>
                <a:cubicBezTo>
                  <a:pt x="910758" y="99187"/>
                  <a:pt x="910631" y="100775"/>
                  <a:pt x="910948" y="102299"/>
                </a:cubicBezTo>
                <a:cubicBezTo>
                  <a:pt x="911265" y="103823"/>
                  <a:pt x="912027" y="105220"/>
                  <a:pt x="913171" y="106299"/>
                </a:cubicBezTo>
                <a:cubicBezTo>
                  <a:pt x="914250" y="107379"/>
                  <a:pt x="915647" y="108141"/>
                  <a:pt x="917235" y="108458"/>
                </a:cubicBezTo>
                <a:cubicBezTo>
                  <a:pt x="918632" y="108776"/>
                  <a:pt x="920219" y="108585"/>
                  <a:pt x="921807" y="108013"/>
                </a:cubicBezTo>
                <a:cubicBezTo>
                  <a:pt x="923203" y="107442"/>
                  <a:pt x="924473" y="106426"/>
                  <a:pt x="925235" y="105093"/>
                </a:cubicBezTo>
                <a:cubicBezTo>
                  <a:pt x="926188" y="103823"/>
                  <a:pt x="926633" y="102299"/>
                  <a:pt x="926633" y="100711"/>
                </a:cubicBezTo>
                <a:cubicBezTo>
                  <a:pt x="926633" y="99695"/>
                  <a:pt x="926315" y="98616"/>
                  <a:pt x="925998" y="97663"/>
                </a:cubicBezTo>
                <a:cubicBezTo>
                  <a:pt x="925553" y="96711"/>
                  <a:pt x="925045" y="95821"/>
                  <a:pt x="924283" y="95123"/>
                </a:cubicBezTo>
                <a:close/>
                <a:moveTo>
                  <a:pt x="924156" y="651891"/>
                </a:moveTo>
                <a:cubicBezTo>
                  <a:pt x="923394" y="651129"/>
                  <a:pt x="922569" y="650558"/>
                  <a:pt x="921679" y="650177"/>
                </a:cubicBezTo>
                <a:cubicBezTo>
                  <a:pt x="920727" y="649796"/>
                  <a:pt x="919648" y="649605"/>
                  <a:pt x="918568" y="649605"/>
                </a:cubicBezTo>
                <a:cubicBezTo>
                  <a:pt x="916981" y="649605"/>
                  <a:pt x="915584" y="650050"/>
                  <a:pt x="914186" y="650939"/>
                </a:cubicBezTo>
                <a:cubicBezTo>
                  <a:pt x="912916" y="651828"/>
                  <a:pt x="911964" y="653034"/>
                  <a:pt x="911393" y="654495"/>
                </a:cubicBezTo>
                <a:cubicBezTo>
                  <a:pt x="910758" y="655955"/>
                  <a:pt x="910631" y="657543"/>
                  <a:pt x="910948" y="659067"/>
                </a:cubicBezTo>
                <a:cubicBezTo>
                  <a:pt x="911265" y="660591"/>
                  <a:pt x="912027" y="661988"/>
                  <a:pt x="913171" y="663131"/>
                </a:cubicBezTo>
                <a:cubicBezTo>
                  <a:pt x="914313" y="664274"/>
                  <a:pt x="915647" y="664972"/>
                  <a:pt x="917235" y="665290"/>
                </a:cubicBezTo>
                <a:cubicBezTo>
                  <a:pt x="918632" y="665607"/>
                  <a:pt x="920219" y="665417"/>
                  <a:pt x="921807" y="664845"/>
                </a:cubicBezTo>
                <a:cubicBezTo>
                  <a:pt x="923203" y="664274"/>
                  <a:pt x="924473" y="663258"/>
                  <a:pt x="925235" y="661924"/>
                </a:cubicBezTo>
                <a:cubicBezTo>
                  <a:pt x="926188" y="660654"/>
                  <a:pt x="926633" y="659130"/>
                  <a:pt x="926633" y="657543"/>
                </a:cubicBezTo>
                <a:cubicBezTo>
                  <a:pt x="926633" y="656527"/>
                  <a:pt x="926315" y="655447"/>
                  <a:pt x="925998" y="654495"/>
                </a:cubicBezTo>
                <a:cubicBezTo>
                  <a:pt x="925553" y="653542"/>
                  <a:pt x="925045" y="652653"/>
                  <a:pt x="924283" y="651955"/>
                </a:cubicBezTo>
                <a:close/>
                <a:moveTo>
                  <a:pt x="924156" y="466281"/>
                </a:moveTo>
                <a:cubicBezTo>
                  <a:pt x="923394" y="465582"/>
                  <a:pt x="922569" y="465011"/>
                  <a:pt x="921679" y="464566"/>
                </a:cubicBezTo>
                <a:cubicBezTo>
                  <a:pt x="920727" y="464185"/>
                  <a:pt x="919648" y="463995"/>
                  <a:pt x="918568" y="463995"/>
                </a:cubicBezTo>
                <a:cubicBezTo>
                  <a:pt x="916981" y="463995"/>
                  <a:pt x="915584" y="464439"/>
                  <a:pt x="914186" y="465328"/>
                </a:cubicBezTo>
                <a:cubicBezTo>
                  <a:pt x="912916" y="466217"/>
                  <a:pt x="911964" y="467424"/>
                  <a:pt x="911393" y="468884"/>
                </a:cubicBezTo>
                <a:cubicBezTo>
                  <a:pt x="910758" y="470345"/>
                  <a:pt x="910631" y="471932"/>
                  <a:pt x="910948" y="473456"/>
                </a:cubicBezTo>
                <a:cubicBezTo>
                  <a:pt x="911265" y="474980"/>
                  <a:pt x="912027" y="476377"/>
                  <a:pt x="913171" y="477457"/>
                </a:cubicBezTo>
                <a:cubicBezTo>
                  <a:pt x="914250" y="478600"/>
                  <a:pt x="915647" y="479298"/>
                  <a:pt x="917235" y="479616"/>
                </a:cubicBezTo>
                <a:cubicBezTo>
                  <a:pt x="918632" y="479933"/>
                  <a:pt x="920219" y="479743"/>
                  <a:pt x="921807" y="479171"/>
                </a:cubicBezTo>
                <a:cubicBezTo>
                  <a:pt x="923203" y="478600"/>
                  <a:pt x="924473" y="477584"/>
                  <a:pt x="925235" y="476250"/>
                </a:cubicBezTo>
                <a:cubicBezTo>
                  <a:pt x="926188" y="474980"/>
                  <a:pt x="926633" y="473456"/>
                  <a:pt x="926633" y="471868"/>
                </a:cubicBezTo>
                <a:cubicBezTo>
                  <a:pt x="926633" y="470853"/>
                  <a:pt x="926315" y="469836"/>
                  <a:pt x="925998" y="468884"/>
                </a:cubicBezTo>
                <a:cubicBezTo>
                  <a:pt x="925553" y="467932"/>
                  <a:pt x="925045" y="467043"/>
                  <a:pt x="924283" y="466344"/>
                </a:cubicBezTo>
                <a:close/>
                <a:moveTo>
                  <a:pt x="918504" y="835152"/>
                </a:moveTo>
                <a:cubicBezTo>
                  <a:pt x="916917" y="835152"/>
                  <a:pt x="915520" y="835597"/>
                  <a:pt x="914123" y="836486"/>
                </a:cubicBezTo>
                <a:cubicBezTo>
                  <a:pt x="912853" y="837375"/>
                  <a:pt x="911900" y="838581"/>
                  <a:pt x="911329" y="840042"/>
                </a:cubicBezTo>
                <a:cubicBezTo>
                  <a:pt x="910694" y="841502"/>
                  <a:pt x="910567" y="843090"/>
                  <a:pt x="910885" y="844614"/>
                </a:cubicBezTo>
                <a:cubicBezTo>
                  <a:pt x="911202" y="846138"/>
                  <a:pt x="911964" y="847534"/>
                  <a:pt x="913107" y="848678"/>
                </a:cubicBezTo>
                <a:cubicBezTo>
                  <a:pt x="914186" y="849757"/>
                  <a:pt x="915584" y="850519"/>
                  <a:pt x="917171" y="850837"/>
                </a:cubicBezTo>
                <a:cubicBezTo>
                  <a:pt x="918568" y="851154"/>
                  <a:pt x="920156" y="850964"/>
                  <a:pt x="921743" y="850392"/>
                </a:cubicBezTo>
                <a:cubicBezTo>
                  <a:pt x="923140" y="849820"/>
                  <a:pt x="924410" y="848805"/>
                  <a:pt x="925172" y="847471"/>
                </a:cubicBezTo>
                <a:cubicBezTo>
                  <a:pt x="926124" y="846201"/>
                  <a:pt x="926569" y="844677"/>
                  <a:pt x="926569" y="843090"/>
                </a:cubicBezTo>
                <a:cubicBezTo>
                  <a:pt x="926569" y="840994"/>
                  <a:pt x="925616" y="839026"/>
                  <a:pt x="924220" y="837502"/>
                </a:cubicBezTo>
                <a:cubicBezTo>
                  <a:pt x="922823" y="836041"/>
                  <a:pt x="920790" y="835152"/>
                  <a:pt x="918568" y="835152"/>
                </a:cubicBezTo>
                <a:close/>
                <a:moveTo>
                  <a:pt x="918504" y="278448"/>
                </a:moveTo>
                <a:cubicBezTo>
                  <a:pt x="916917" y="278448"/>
                  <a:pt x="915520" y="278892"/>
                  <a:pt x="914123" y="279781"/>
                </a:cubicBezTo>
                <a:cubicBezTo>
                  <a:pt x="912853" y="280670"/>
                  <a:pt x="911900" y="281877"/>
                  <a:pt x="911329" y="283337"/>
                </a:cubicBezTo>
                <a:cubicBezTo>
                  <a:pt x="910694" y="284798"/>
                  <a:pt x="910567" y="286385"/>
                  <a:pt x="910885" y="287909"/>
                </a:cubicBezTo>
                <a:cubicBezTo>
                  <a:pt x="911202" y="289433"/>
                  <a:pt x="911964" y="290830"/>
                  <a:pt x="913107" y="291910"/>
                </a:cubicBezTo>
                <a:cubicBezTo>
                  <a:pt x="914186" y="292989"/>
                  <a:pt x="915584" y="293751"/>
                  <a:pt x="917171" y="294069"/>
                </a:cubicBezTo>
                <a:cubicBezTo>
                  <a:pt x="918568" y="294386"/>
                  <a:pt x="920156" y="294196"/>
                  <a:pt x="921743" y="293624"/>
                </a:cubicBezTo>
                <a:cubicBezTo>
                  <a:pt x="923140" y="293053"/>
                  <a:pt x="924410" y="292037"/>
                  <a:pt x="925172" y="290703"/>
                </a:cubicBezTo>
                <a:cubicBezTo>
                  <a:pt x="926124" y="289370"/>
                  <a:pt x="926569" y="287909"/>
                  <a:pt x="926569" y="286322"/>
                </a:cubicBezTo>
                <a:cubicBezTo>
                  <a:pt x="926569" y="284226"/>
                  <a:pt x="925616" y="282258"/>
                  <a:pt x="924220" y="280734"/>
                </a:cubicBezTo>
                <a:cubicBezTo>
                  <a:pt x="922823" y="279273"/>
                  <a:pt x="920790" y="278448"/>
                  <a:pt x="918568" y="278448"/>
                </a:cubicBezTo>
                <a:close/>
                <a:moveTo>
                  <a:pt x="924156" y="1023049"/>
                </a:moveTo>
                <a:cubicBezTo>
                  <a:pt x="923394" y="1022350"/>
                  <a:pt x="922569" y="1021779"/>
                  <a:pt x="921679" y="1021334"/>
                </a:cubicBezTo>
                <a:cubicBezTo>
                  <a:pt x="920727" y="1020953"/>
                  <a:pt x="919648" y="1020763"/>
                  <a:pt x="918568" y="1020763"/>
                </a:cubicBezTo>
                <a:cubicBezTo>
                  <a:pt x="916981" y="1020763"/>
                  <a:pt x="915584" y="1021207"/>
                  <a:pt x="914186" y="1022096"/>
                </a:cubicBezTo>
                <a:cubicBezTo>
                  <a:pt x="912916" y="1022985"/>
                  <a:pt x="911964" y="1024192"/>
                  <a:pt x="911393" y="1025652"/>
                </a:cubicBezTo>
                <a:cubicBezTo>
                  <a:pt x="910758" y="1027113"/>
                  <a:pt x="910631" y="1028700"/>
                  <a:pt x="910948" y="1030224"/>
                </a:cubicBezTo>
                <a:cubicBezTo>
                  <a:pt x="911265" y="1031748"/>
                  <a:pt x="912027" y="1033145"/>
                  <a:pt x="913171" y="1034225"/>
                </a:cubicBezTo>
                <a:cubicBezTo>
                  <a:pt x="914250" y="1035367"/>
                  <a:pt x="915647" y="1036066"/>
                  <a:pt x="917235" y="1036384"/>
                </a:cubicBezTo>
                <a:cubicBezTo>
                  <a:pt x="918632" y="1036701"/>
                  <a:pt x="920219" y="1036511"/>
                  <a:pt x="921807" y="1035939"/>
                </a:cubicBezTo>
                <a:cubicBezTo>
                  <a:pt x="923203" y="1035367"/>
                  <a:pt x="924473" y="1034352"/>
                  <a:pt x="925235" y="1033018"/>
                </a:cubicBezTo>
                <a:cubicBezTo>
                  <a:pt x="926188" y="1031748"/>
                  <a:pt x="926633" y="1030224"/>
                  <a:pt x="926633" y="1028637"/>
                </a:cubicBezTo>
                <a:cubicBezTo>
                  <a:pt x="926633" y="1027620"/>
                  <a:pt x="926315" y="1026605"/>
                  <a:pt x="925998" y="1025652"/>
                </a:cubicBezTo>
                <a:cubicBezTo>
                  <a:pt x="925553" y="1024700"/>
                  <a:pt x="925045" y="1023811"/>
                  <a:pt x="924283" y="1023112"/>
                </a:cubicBezTo>
                <a:close/>
                <a:moveTo>
                  <a:pt x="757786" y="556768"/>
                </a:moveTo>
                <a:cubicBezTo>
                  <a:pt x="756198" y="556768"/>
                  <a:pt x="754801" y="557213"/>
                  <a:pt x="753404" y="558102"/>
                </a:cubicBezTo>
                <a:cubicBezTo>
                  <a:pt x="752135" y="558991"/>
                  <a:pt x="751182" y="560197"/>
                  <a:pt x="750610" y="561658"/>
                </a:cubicBezTo>
                <a:cubicBezTo>
                  <a:pt x="749975" y="563118"/>
                  <a:pt x="749848" y="564706"/>
                  <a:pt x="750166" y="566230"/>
                </a:cubicBezTo>
                <a:cubicBezTo>
                  <a:pt x="750484" y="567754"/>
                  <a:pt x="751246" y="569151"/>
                  <a:pt x="752388" y="570294"/>
                </a:cubicBezTo>
                <a:cubicBezTo>
                  <a:pt x="753468" y="571373"/>
                  <a:pt x="754865" y="572135"/>
                  <a:pt x="756452" y="572453"/>
                </a:cubicBezTo>
                <a:cubicBezTo>
                  <a:pt x="757849" y="572770"/>
                  <a:pt x="759564" y="572580"/>
                  <a:pt x="761024" y="572008"/>
                </a:cubicBezTo>
                <a:cubicBezTo>
                  <a:pt x="762422" y="571437"/>
                  <a:pt x="763691" y="570421"/>
                  <a:pt x="764453" y="569087"/>
                </a:cubicBezTo>
                <a:cubicBezTo>
                  <a:pt x="765406" y="567817"/>
                  <a:pt x="765850" y="566293"/>
                  <a:pt x="765850" y="564706"/>
                </a:cubicBezTo>
                <a:cubicBezTo>
                  <a:pt x="765850" y="562610"/>
                  <a:pt x="764898" y="560642"/>
                  <a:pt x="763501" y="559118"/>
                </a:cubicBezTo>
                <a:cubicBezTo>
                  <a:pt x="762104" y="557657"/>
                  <a:pt x="760072" y="556832"/>
                  <a:pt x="757849" y="556832"/>
                </a:cubicBezTo>
                <a:close/>
                <a:moveTo>
                  <a:pt x="811380" y="1577467"/>
                </a:moveTo>
                <a:cubicBezTo>
                  <a:pt x="809793" y="1577467"/>
                  <a:pt x="808269" y="1577912"/>
                  <a:pt x="806998" y="1578801"/>
                </a:cubicBezTo>
                <a:cubicBezTo>
                  <a:pt x="805728" y="1579690"/>
                  <a:pt x="804649" y="1580896"/>
                  <a:pt x="804204" y="1582357"/>
                </a:cubicBezTo>
                <a:cubicBezTo>
                  <a:pt x="803570" y="1583817"/>
                  <a:pt x="803443" y="1585405"/>
                  <a:pt x="803760" y="1586929"/>
                </a:cubicBezTo>
                <a:cubicBezTo>
                  <a:pt x="804077" y="1588452"/>
                  <a:pt x="804839" y="1589849"/>
                  <a:pt x="805983" y="1590929"/>
                </a:cubicBezTo>
                <a:cubicBezTo>
                  <a:pt x="807062" y="1592072"/>
                  <a:pt x="808523" y="1592771"/>
                  <a:pt x="809920" y="1593088"/>
                </a:cubicBezTo>
                <a:cubicBezTo>
                  <a:pt x="811507" y="1593406"/>
                  <a:pt x="813031" y="1593215"/>
                  <a:pt x="814491" y="1592643"/>
                </a:cubicBezTo>
                <a:cubicBezTo>
                  <a:pt x="816079" y="1592072"/>
                  <a:pt x="817159" y="1591056"/>
                  <a:pt x="818111" y="1589723"/>
                </a:cubicBezTo>
                <a:cubicBezTo>
                  <a:pt x="818873" y="1588452"/>
                  <a:pt x="819381" y="1586929"/>
                  <a:pt x="819381" y="1585341"/>
                </a:cubicBezTo>
                <a:cubicBezTo>
                  <a:pt x="819381" y="1583246"/>
                  <a:pt x="818619" y="1581214"/>
                  <a:pt x="817159" y="1579753"/>
                </a:cubicBezTo>
                <a:cubicBezTo>
                  <a:pt x="815571" y="1578293"/>
                  <a:pt x="813539" y="1577467"/>
                  <a:pt x="811507" y="1577467"/>
                </a:cubicBezTo>
                <a:close/>
                <a:moveTo>
                  <a:pt x="757786" y="64"/>
                </a:moveTo>
                <a:cubicBezTo>
                  <a:pt x="756198" y="64"/>
                  <a:pt x="754801" y="508"/>
                  <a:pt x="753404" y="1397"/>
                </a:cubicBezTo>
                <a:cubicBezTo>
                  <a:pt x="752135" y="2286"/>
                  <a:pt x="751182" y="3493"/>
                  <a:pt x="750610" y="4953"/>
                </a:cubicBezTo>
                <a:cubicBezTo>
                  <a:pt x="749975" y="6350"/>
                  <a:pt x="749848" y="8001"/>
                  <a:pt x="750166" y="9525"/>
                </a:cubicBezTo>
                <a:cubicBezTo>
                  <a:pt x="750484" y="11049"/>
                  <a:pt x="751246" y="12446"/>
                  <a:pt x="752388" y="13589"/>
                </a:cubicBezTo>
                <a:cubicBezTo>
                  <a:pt x="753468" y="14669"/>
                  <a:pt x="754865" y="15431"/>
                  <a:pt x="756452" y="15748"/>
                </a:cubicBezTo>
                <a:cubicBezTo>
                  <a:pt x="757849" y="16065"/>
                  <a:pt x="759564" y="15875"/>
                  <a:pt x="761024" y="15303"/>
                </a:cubicBezTo>
                <a:cubicBezTo>
                  <a:pt x="762422" y="14732"/>
                  <a:pt x="763691" y="13716"/>
                  <a:pt x="764453" y="12382"/>
                </a:cubicBezTo>
                <a:cubicBezTo>
                  <a:pt x="765406" y="11113"/>
                  <a:pt x="765850" y="9589"/>
                  <a:pt x="765850" y="8001"/>
                </a:cubicBezTo>
                <a:cubicBezTo>
                  <a:pt x="765850" y="5906"/>
                  <a:pt x="764898" y="3937"/>
                  <a:pt x="763501" y="2413"/>
                </a:cubicBezTo>
                <a:cubicBezTo>
                  <a:pt x="762104" y="952"/>
                  <a:pt x="760072" y="127"/>
                  <a:pt x="757849" y="127"/>
                </a:cubicBezTo>
                <a:close/>
                <a:moveTo>
                  <a:pt x="763437" y="744665"/>
                </a:moveTo>
                <a:cubicBezTo>
                  <a:pt x="762675" y="743903"/>
                  <a:pt x="761850" y="743331"/>
                  <a:pt x="760961" y="742950"/>
                </a:cubicBezTo>
                <a:cubicBezTo>
                  <a:pt x="760009" y="742569"/>
                  <a:pt x="758929" y="742379"/>
                  <a:pt x="757849" y="742379"/>
                </a:cubicBezTo>
                <a:cubicBezTo>
                  <a:pt x="756262" y="742379"/>
                  <a:pt x="754865" y="742823"/>
                  <a:pt x="753468" y="743712"/>
                </a:cubicBezTo>
                <a:cubicBezTo>
                  <a:pt x="752198" y="744601"/>
                  <a:pt x="751246" y="745808"/>
                  <a:pt x="750674" y="747268"/>
                </a:cubicBezTo>
                <a:cubicBezTo>
                  <a:pt x="750039" y="748729"/>
                  <a:pt x="749912" y="750316"/>
                  <a:pt x="750229" y="751840"/>
                </a:cubicBezTo>
                <a:cubicBezTo>
                  <a:pt x="750547" y="753364"/>
                  <a:pt x="751309" y="754761"/>
                  <a:pt x="752452" y="755904"/>
                </a:cubicBezTo>
                <a:cubicBezTo>
                  <a:pt x="753532" y="756984"/>
                  <a:pt x="754928" y="757745"/>
                  <a:pt x="756516" y="758063"/>
                </a:cubicBezTo>
                <a:cubicBezTo>
                  <a:pt x="757913" y="758381"/>
                  <a:pt x="759500" y="758190"/>
                  <a:pt x="761088" y="757619"/>
                </a:cubicBezTo>
                <a:cubicBezTo>
                  <a:pt x="762485" y="757047"/>
                  <a:pt x="763755" y="756031"/>
                  <a:pt x="764517" y="754698"/>
                </a:cubicBezTo>
                <a:cubicBezTo>
                  <a:pt x="765470" y="753428"/>
                  <a:pt x="765914" y="751904"/>
                  <a:pt x="765914" y="750316"/>
                </a:cubicBezTo>
                <a:cubicBezTo>
                  <a:pt x="765914" y="749237"/>
                  <a:pt x="765597" y="748220"/>
                  <a:pt x="765279" y="747268"/>
                </a:cubicBezTo>
                <a:cubicBezTo>
                  <a:pt x="764835" y="746316"/>
                  <a:pt x="764326" y="745427"/>
                  <a:pt x="763564" y="744728"/>
                </a:cubicBezTo>
                <a:close/>
                <a:moveTo>
                  <a:pt x="763437" y="187897"/>
                </a:moveTo>
                <a:cubicBezTo>
                  <a:pt x="762675" y="187135"/>
                  <a:pt x="761850" y="186563"/>
                  <a:pt x="760961" y="186182"/>
                </a:cubicBezTo>
                <a:cubicBezTo>
                  <a:pt x="760009" y="185801"/>
                  <a:pt x="758929" y="185610"/>
                  <a:pt x="757849" y="185610"/>
                </a:cubicBezTo>
                <a:cubicBezTo>
                  <a:pt x="756262" y="185610"/>
                  <a:pt x="754865" y="186055"/>
                  <a:pt x="753595" y="186944"/>
                </a:cubicBezTo>
                <a:cubicBezTo>
                  <a:pt x="752198" y="187833"/>
                  <a:pt x="751246" y="189040"/>
                  <a:pt x="750610" y="190500"/>
                </a:cubicBezTo>
                <a:cubicBezTo>
                  <a:pt x="749975" y="191960"/>
                  <a:pt x="749848" y="193548"/>
                  <a:pt x="750166" y="195072"/>
                </a:cubicBezTo>
                <a:cubicBezTo>
                  <a:pt x="750484" y="196596"/>
                  <a:pt x="751246" y="197993"/>
                  <a:pt x="752388" y="199073"/>
                </a:cubicBezTo>
                <a:cubicBezTo>
                  <a:pt x="753468" y="200152"/>
                  <a:pt x="754865" y="200914"/>
                  <a:pt x="756452" y="201232"/>
                </a:cubicBezTo>
                <a:cubicBezTo>
                  <a:pt x="757849" y="201549"/>
                  <a:pt x="759437" y="201358"/>
                  <a:pt x="761024" y="200787"/>
                </a:cubicBezTo>
                <a:cubicBezTo>
                  <a:pt x="762422" y="200216"/>
                  <a:pt x="763691" y="199200"/>
                  <a:pt x="764453" y="197866"/>
                </a:cubicBezTo>
                <a:cubicBezTo>
                  <a:pt x="765406" y="196533"/>
                  <a:pt x="765850" y="195072"/>
                  <a:pt x="765850" y="193485"/>
                </a:cubicBezTo>
                <a:cubicBezTo>
                  <a:pt x="765850" y="192469"/>
                  <a:pt x="765533" y="191389"/>
                  <a:pt x="765215" y="190437"/>
                </a:cubicBezTo>
                <a:cubicBezTo>
                  <a:pt x="764771" y="189484"/>
                  <a:pt x="764263" y="188595"/>
                  <a:pt x="763501" y="187897"/>
                </a:cubicBezTo>
                <a:close/>
                <a:moveTo>
                  <a:pt x="763437" y="373443"/>
                </a:moveTo>
                <a:cubicBezTo>
                  <a:pt x="762675" y="372745"/>
                  <a:pt x="761850" y="372174"/>
                  <a:pt x="760961" y="371729"/>
                </a:cubicBezTo>
                <a:cubicBezTo>
                  <a:pt x="760009" y="371348"/>
                  <a:pt x="758929" y="371158"/>
                  <a:pt x="757849" y="371158"/>
                </a:cubicBezTo>
                <a:cubicBezTo>
                  <a:pt x="756262" y="371158"/>
                  <a:pt x="754865" y="371602"/>
                  <a:pt x="753595" y="372491"/>
                </a:cubicBezTo>
                <a:cubicBezTo>
                  <a:pt x="752198" y="373380"/>
                  <a:pt x="751246" y="374586"/>
                  <a:pt x="750610" y="376047"/>
                </a:cubicBezTo>
                <a:cubicBezTo>
                  <a:pt x="749975" y="377444"/>
                  <a:pt x="749848" y="379095"/>
                  <a:pt x="750166" y="380619"/>
                </a:cubicBezTo>
                <a:cubicBezTo>
                  <a:pt x="750484" y="382143"/>
                  <a:pt x="751246" y="383540"/>
                  <a:pt x="752388" y="384683"/>
                </a:cubicBezTo>
                <a:cubicBezTo>
                  <a:pt x="753468" y="385763"/>
                  <a:pt x="754865" y="386525"/>
                  <a:pt x="756452" y="386842"/>
                </a:cubicBezTo>
                <a:cubicBezTo>
                  <a:pt x="757849" y="387160"/>
                  <a:pt x="759437" y="386969"/>
                  <a:pt x="761024" y="386397"/>
                </a:cubicBezTo>
                <a:cubicBezTo>
                  <a:pt x="762422" y="385826"/>
                  <a:pt x="763691" y="384810"/>
                  <a:pt x="764453" y="383477"/>
                </a:cubicBezTo>
                <a:cubicBezTo>
                  <a:pt x="765406" y="382207"/>
                  <a:pt x="765850" y="380683"/>
                  <a:pt x="765850" y="379095"/>
                </a:cubicBezTo>
                <a:cubicBezTo>
                  <a:pt x="765850" y="378079"/>
                  <a:pt x="765533" y="377063"/>
                  <a:pt x="765215" y="376111"/>
                </a:cubicBezTo>
                <a:cubicBezTo>
                  <a:pt x="764771" y="375158"/>
                  <a:pt x="764263" y="374269"/>
                  <a:pt x="763501" y="373571"/>
                </a:cubicBezTo>
                <a:close/>
                <a:moveTo>
                  <a:pt x="763437" y="1486916"/>
                </a:moveTo>
                <a:cubicBezTo>
                  <a:pt x="762675" y="1486218"/>
                  <a:pt x="761850" y="1485583"/>
                  <a:pt x="760961" y="1485202"/>
                </a:cubicBezTo>
                <a:cubicBezTo>
                  <a:pt x="760009" y="1484821"/>
                  <a:pt x="758929" y="1484630"/>
                  <a:pt x="757849" y="1484630"/>
                </a:cubicBezTo>
                <a:cubicBezTo>
                  <a:pt x="756262" y="1484630"/>
                  <a:pt x="754865" y="1485075"/>
                  <a:pt x="753595" y="1485964"/>
                </a:cubicBezTo>
                <a:cubicBezTo>
                  <a:pt x="752198" y="1486853"/>
                  <a:pt x="751246" y="1488059"/>
                  <a:pt x="750610" y="1489520"/>
                </a:cubicBezTo>
                <a:cubicBezTo>
                  <a:pt x="749975" y="1490980"/>
                  <a:pt x="749848" y="1492568"/>
                  <a:pt x="750166" y="1494092"/>
                </a:cubicBezTo>
                <a:cubicBezTo>
                  <a:pt x="750484" y="1495616"/>
                  <a:pt x="751246" y="1497013"/>
                  <a:pt x="752388" y="1498092"/>
                </a:cubicBezTo>
                <a:cubicBezTo>
                  <a:pt x="753468" y="1499235"/>
                  <a:pt x="754865" y="1499934"/>
                  <a:pt x="756452" y="1500251"/>
                </a:cubicBezTo>
                <a:cubicBezTo>
                  <a:pt x="757849" y="1500569"/>
                  <a:pt x="759437" y="1500378"/>
                  <a:pt x="761024" y="1499807"/>
                </a:cubicBezTo>
                <a:cubicBezTo>
                  <a:pt x="762422" y="1499235"/>
                  <a:pt x="763691" y="1498219"/>
                  <a:pt x="764453" y="1496886"/>
                </a:cubicBezTo>
                <a:cubicBezTo>
                  <a:pt x="765406" y="1495616"/>
                  <a:pt x="765850" y="1494092"/>
                  <a:pt x="765850" y="1492504"/>
                </a:cubicBezTo>
                <a:cubicBezTo>
                  <a:pt x="765850" y="1491488"/>
                  <a:pt x="765533" y="1490472"/>
                  <a:pt x="765215" y="1489456"/>
                </a:cubicBezTo>
                <a:cubicBezTo>
                  <a:pt x="764771" y="1488504"/>
                  <a:pt x="764263" y="1487615"/>
                  <a:pt x="763501" y="1486916"/>
                </a:cubicBezTo>
                <a:close/>
                <a:moveTo>
                  <a:pt x="763437" y="1301369"/>
                </a:moveTo>
                <a:cubicBezTo>
                  <a:pt x="762675" y="1300607"/>
                  <a:pt x="761850" y="1300036"/>
                  <a:pt x="760961" y="1299655"/>
                </a:cubicBezTo>
                <a:cubicBezTo>
                  <a:pt x="760009" y="1299274"/>
                  <a:pt x="758929" y="1299020"/>
                  <a:pt x="757849" y="1299020"/>
                </a:cubicBezTo>
                <a:cubicBezTo>
                  <a:pt x="756262" y="1299020"/>
                  <a:pt x="754865" y="1299464"/>
                  <a:pt x="753468" y="1300353"/>
                </a:cubicBezTo>
                <a:cubicBezTo>
                  <a:pt x="752198" y="1301242"/>
                  <a:pt x="751246" y="1302449"/>
                  <a:pt x="750674" y="1303909"/>
                </a:cubicBezTo>
                <a:cubicBezTo>
                  <a:pt x="750039" y="1305370"/>
                  <a:pt x="749912" y="1306957"/>
                  <a:pt x="750229" y="1308481"/>
                </a:cubicBezTo>
                <a:cubicBezTo>
                  <a:pt x="750547" y="1310005"/>
                  <a:pt x="751309" y="1311402"/>
                  <a:pt x="752452" y="1312545"/>
                </a:cubicBezTo>
                <a:cubicBezTo>
                  <a:pt x="753532" y="1313625"/>
                  <a:pt x="754928" y="1314387"/>
                  <a:pt x="756516" y="1314704"/>
                </a:cubicBezTo>
                <a:cubicBezTo>
                  <a:pt x="757913" y="1315022"/>
                  <a:pt x="759500" y="1314831"/>
                  <a:pt x="761088" y="1314260"/>
                </a:cubicBezTo>
                <a:cubicBezTo>
                  <a:pt x="762485" y="1313688"/>
                  <a:pt x="763755" y="1312672"/>
                  <a:pt x="764517" y="1311339"/>
                </a:cubicBezTo>
                <a:cubicBezTo>
                  <a:pt x="765470" y="1310069"/>
                  <a:pt x="765914" y="1308545"/>
                  <a:pt x="765914" y="1306957"/>
                </a:cubicBezTo>
                <a:cubicBezTo>
                  <a:pt x="765914" y="1305941"/>
                  <a:pt x="765597" y="1304925"/>
                  <a:pt x="765279" y="1303973"/>
                </a:cubicBezTo>
                <a:cubicBezTo>
                  <a:pt x="764835" y="1303020"/>
                  <a:pt x="764326" y="1302131"/>
                  <a:pt x="763564" y="1301433"/>
                </a:cubicBezTo>
                <a:close/>
                <a:moveTo>
                  <a:pt x="757786" y="1113473"/>
                </a:moveTo>
                <a:cubicBezTo>
                  <a:pt x="756198" y="1113473"/>
                  <a:pt x="754801" y="1113917"/>
                  <a:pt x="753404" y="1114806"/>
                </a:cubicBezTo>
                <a:cubicBezTo>
                  <a:pt x="752135" y="1115695"/>
                  <a:pt x="751182" y="1116902"/>
                  <a:pt x="750610" y="1118362"/>
                </a:cubicBezTo>
                <a:cubicBezTo>
                  <a:pt x="749975" y="1119823"/>
                  <a:pt x="749848" y="1121410"/>
                  <a:pt x="750166" y="1122934"/>
                </a:cubicBezTo>
                <a:cubicBezTo>
                  <a:pt x="750484" y="1124458"/>
                  <a:pt x="751246" y="1125855"/>
                  <a:pt x="752388" y="1126935"/>
                </a:cubicBezTo>
                <a:cubicBezTo>
                  <a:pt x="753468" y="1128078"/>
                  <a:pt x="754865" y="1128776"/>
                  <a:pt x="756452" y="1129094"/>
                </a:cubicBezTo>
                <a:cubicBezTo>
                  <a:pt x="757849" y="1129411"/>
                  <a:pt x="759564" y="1129221"/>
                  <a:pt x="761024" y="1128649"/>
                </a:cubicBezTo>
                <a:cubicBezTo>
                  <a:pt x="762422" y="1128078"/>
                  <a:pt x="763691" y="1127062"/>
                  <a:pt x="764453" y="1125728"/>
                </a:cubicBezTo>
                <a:cubicBezTo>
                  <a:pt x="765406" y="1124458"/>
                  <a:pt x="765850" y="1122934"/>
                  <a:pt x="765850" y="1121347"/>
                </a:cubicBezTo>
                <a:cubicBezTo>
                  <a:pt x="765850" y="1119251"/>
                  <a:pt x="764898" y="1117219"/>
                  <a:pt x="763501" y="1115759"/>
                </a:cubicBezTo>
                <a:cubicBezTo>
                  <a:pt x="762104" y="1114298"/>
                  <a:pt x="760072" y="1113473"/>
                  <a:pt x="757849" y="1113473"/>
                </a:cubicBezTo>
                <a:close/>
                <a:moveTo>
                  <a:pt x="763437" y="930212"/>
                </a:moveTo>
                <a:cubicBezTo>
                  <a:pt x="762675" y="929513"/>
                  <a:pt x="761850" y="928942"/>
                  <a:pt x="760961" y="928497"/>
                </a:cubicBezTo>
                <a:cubicBezTo>
                  <a:pt x="760009" y="928116"/>
                  <a:pt x="758929" y="927926"/>
                  <a:pt x="757849" y="927926"/>
                </a:cubicBezTo>
                <a:cubicBezTo>
                  <a:pt x="756262" y="927926"/>
                  <a:pt x="754865" y="928370"/>
                  <a:pt x="753595" y="929259"/>
                </a:cubicBezTo>
                <a:cubicBezTo>
                  <a:pt x="752198" y="930148"/>
                  <a:pt x="751246" y="931355"/>
                  <a:pt x="750610" y="932815"/>
                </a:cubicBezTo>
                <a:cubicBezTo>
                  <a:pt x="749975" y="934276"/>
                  <a:pt x="749848" y="935863"/>
                  <a:pt x="750166" y="937387"/>
                </a:cubicBezTo>
                <a:cubicBezTo>
                  <a:pt x="750484" y="938911"/>
                  <a:pt x="751246" y="940308"/>
                  <a:pt x="752388" y="941388"/>
                </a:cubicBezTo>
                <a:cubicBezTo>
                  <a:pt x="753468" y="942531"/>
                  <a:pt x="754865" y="943229"/>
                  <a:pt x="756452" y="943547"/>
                </a:cubicBezTo>
                <a:cubicBezTo>
                  <a:pt x="757849" y="943864"/>
                  <a:pt x="759437" y="943674"/>
                  <a:pt x="761024" y="943102"/>
                </a:cubicBezTo>
                <a:cubicBezTo>
                  <a:pt x="762422" y="942531"/>
                  <a:pt x="763691" y="941515"/>
                  <a:pt x="764453" y="940181"/>
                </a:cubicBezTo>
                <a:cubicBezTo>
                  <a:pt x="765406" y="938911"/>
                  <a:pt x="765850" y="937387"/>
                  <a:pt x="765850" y="935800"/>
                </a:cubicBezTo>
                <a:cubicBezTo>
                  <a:pt x="765850" y="934784"/>
                  <a:pt x="765533" y="933767"/>
                  <a:pt x="765215" y="932815"/>
                </a:cubicBezTo>
                <a:cubicBezTo>
                  <a:pt x="764771" y="931863"/>
                  <a:pt x="764263" y="930974"/>
                  <a:pt x="763501" y="930275"/>
                </a:cubicBezTo>
                <a:close/>
                <a:moveTo>
                  <a:pt x="817095" y="95123"/>
                </a:moveTo>
                <a:cubicBezTo>
                  <a:pt x="816333" y="94361"/>
                  <a:pt x="815381" y="93790"/>
                  <a:pt x="814428" y="93409"/>
                </a:cubicBezTo>
                <a:cubicBezTo>
                  <a:pt x="813475" y="93028"/>
                  <a:pt x="812523" y="92837"/>
                  <a:pt x="811444" y="92837"/>
                </a:cubicBezTo>
                <a:cubicBezTo>
                  <a:pt x="809856" y="92837"/>
                  <a:pt x="808332" y="93282"/>
                  <a:pt x="807062" y="94171"/>
                </a:cubicBezTo>
                <a:cubicBezTo>
                  <a:pt x="805792" y="95060"/>
                  <a:pt x="804712" y="96266"/>
                  <a:pt x="804268" y="97727"/>
                </a:cubicBezTo>
                <a:cubicBezTo>
                  <a:pt x="803633" y="99187"/>
                  <a:pt x="803506" y="100775"/>
                  <a:pt x="803823" y="102299"/>
                </a:cubicBezTo>
                <a:cubicBezTo>
                  <a:pt x="804141" y="103823"/>
                  <a:pt x="804903" y="105220"/>
                  <a:pt x="806046" y="106299"/>
                </a:cubicBezTo>
                <a:cubicBezTo>
                  <a:pt x="807125" y="107379"/>
                  <a:pt x="808586" y="108141"/>
                  <a:pt x="809983" y="108458"/>
                </a:cubicBezTo>
                <a:cubicBezTo>
                  <a:pt x="811571" y="108776"/>
                  <a:pt x="813095" y="108585"/>
                  <a:pt x="814555" y="108013"/>
                </a:cubicBezTo>
                <a:cubicBezTo>
                  <a:pt x="816143" y="107442"/>
                  <a:pt x="817222" y="106426"/>
                  <a:pt x="818174" y="105093"/>
                </a:cubicBezTo>
                <a:cubicBezTo>
                  <a:pt x="818936" y="103823"/>
                  <a:pt x="819445" y="102299"/>
                  <a:pt x="819445" y="100711"/>
                </a:cubicBezTo>
                <a:cubicBezTo>
                  <a:pt x="819445" y="99695"/>
                  <a:pt x="819318" y="98616"/>
                  <a:pt x="819000" y="97663"/>
                </a:cubicBezTo>
                <a:cubicBezTo>
                  <a:pt x="818556" y="96711"/>
                  <a:pt x="817921" y="95821"/>
                  <a:pt x="817285" y="95123"/>
                </a:cubicBezTo>
                <a:close/>
                <a:moveTo>
                  <a:pt x="817095" y="466281"/>
                </a:moveTo>
                <a:cubicBezTo>
                  <a:pt x="816333" y="465582"/>
                  <a:pt x="815381" y="465011"/>
                  <a:pt x="814428" y="464566"/>
                </a:cubicBezTo>
                <a:cubicBezTo>
                  <a:pt x="813475" y="464185"/>
                  <a:pt x="812523" y="463995"/>
                  <a:pt x="811444" y="463995"/>
                </a:cubicBezTo>
                <a:cubicBezTo>
                  <a:pt x="809856" y="463995"/>
                  <a:pt x="808332" y="464439"/>
                  <a:pt x="807062" y="465328"/>
                </a:cubicBezTo>
                <a:cubicBezTo>
                  <a:pt x="805792" y="466217"/>
                  <a:pt x="804712" y="467424"/>
                  <a:pt x="804268" y="468884"/>
                </a:cubicBezTo>
                <a:cubicBezTo>
                  <a:pt x="803633" y="470345"/>
                  <a:pt x="803506" y="471932"/>
                  <a:pt x="803823" y="473456"/>
                </a:cubicBezTo>
                <a:cubicBezTo>
                  <a:pt x="804141" y="474980"/>
                  <a:pt x="804903" y="476377"/>
                  <a:pt x="806046" y="477457"/>
                </a:cubicBezTo>
                <a:cubicBezTo>
                  <a:pt x="807125" y="478600"/>
                  <a:pt x="808586" y="479298"/>
                  <a:pt x="809983" y="479616"/>
                </a:cubicBezTo>
                <a:cubicBezTo>
                  <a:pt x="811571" y="479933"/>
                  <a:pt x="813095" y="479743"/>
                  <a:pt x="814555" y="479171"/>
                </a:cubicBezTo>
                <a:cubicBezTo>
                  <a:pt x="816143" y="478600"/>
                  <a:pt x="817222" y="477584"/>
                  <a:pt x="818174" y="476250"/>
                </a:cubicBezTo>
                <a:cubicBezTo>
                  <a:pt x="818936" y="474980"/>
                  <a:pt x="819445" y="473456"/>
                  <a:pt x="819445" y="471868"/>
                </a:cubicBezTo>
                <a:cubicBezTo>
                  <a:pt x="819445" y="470853"/>
                  <a:pt x="819318" y="469836"/>
                  <a:pt x="819000" y="468884"/>
                </a:cubicBezTo>
                <a:cubicBezTo>
                  <a:pt x="818556" y="467932"/>
                  <a:pt x="817921" y="467043"/>
                  <a:pt x="817285" y="466344"/>
                </a:cubicBezTo>
                <a:close/>
                <a:moveTo>
                  <a:pt x="865101" y="1113536"/>
                </a:moveTo>
                <a:cubicBezTo>
                  <a:pt x="863513" y="1113536"/>
                  <a:pt x="861989" y="1113981"/>
                  <a:pt x="860720" y="1114870"/>
                </a:cubicBezTo>
                <a:cubicBezTo>
                  <a:pt x="859449" y="1115759"/>
                  <a:pt x="858370" y="1116965"/>
                  <a:pt x="857735" y="1118426"/>
                </a:cubicBezTo>
                <a:cubicBezTo>
                  <a:pt x="857290" y="1119886"/>
                  <a:pt x="857100" y="1121474"/>
                  <a:pt x="857290" y="1122998"/>
                </a:cubicBezTo>
                <a:cubicBezTo>
                  <a:pt x="857608" y="1124522"/>
                  <a:pt x="858370" y="1125919"/>
                  <a:pt x="859513" y="1126998"/>
                </a:cubicBezTo>
                <a:cubicBezTo>
                  <a:pt x="860593" y="1128141"/>
                  <a:pt x="861989" y="1128840"/>
                  <a:pt x="863577" y="1129157"/>
                </a:cubicBezTo>
                <a:cubicBezTo>
                  <a:pt x="865164" y="1129475"/>
                  <a:pt x="866688" y="1129284"/>
                  <a:pt x="868149" y="1128713"/>
                </a:cubicBezTo>
                <a:cubicBezTo>
                  <a:pt x="869546" y="1128141"/>
                  <a:pt x="870816" y="1127125"/>
                  <a:pt x="871769" y="1125792"/>
                </a:cubicBezTo>
                <a:cubicBezTo>
                  <a:pt x="872531" y="1124522"/>
                  <a:pt x="873038" y="1122998"/>
                  <a:pt x="873038" y="1121410"/>
                </a:cubicBezTo>
                <a:cubicBezTo>
                  <a:pt x="873038" y="1119315"/>
                  <a:pt x="872276" y="1117283"/>
                  <a:pt x="870689" y="1115822"/>
                </a:cubicBezTo>
                <a:cubicBezTo>
                  <a:pt x="869292" y="1114362"/>
                  <a:pt x="867260" y="1113536"/>
                  <a:pt x="865228" y="1113536"/>
                </a:cubicBezTo>
                <a:close/>
                <a:moveTo>
                  <a:pt x="811507" y="278448"/>
                </a:moveTo>
                <a:cubicBezTo>
                  <a:pt x="809920" y="278448"/>
                  <a:pt x="808396" y="278892"/>
                  <a:pt x="807125" y="279781"/>
                </a:cubicBezTo>
                <a:cubicBezTo>
                  <a:pt x="805856" y="280670"/>
                  <a:pt x="804776" y="281877"/>
                  <a:pt x="804332" y="283337"/>
                </a:cubicBezTo>
                <a:cubicBezTo>
                  <a:pt x="803697" y="284798"/>
                  <a:pt x="803570" y="286385"/>
                  <a:pt x="803887" y="287909"/>
                </a:cubicBezTo>
                <a:cubicBezTo>
                  <a:pt x="804204" y="289433"/>
                  <a:pt x="804966" y="290830"/>
                  <a:pt x="806110" y="291910"/>
                </a:cubicBezTo>
                <a:cubicBezTo>
                  <a:pt x="807189" y="292989"/>
                  <a:pt x="808649" y="293751"/>
                  <a:pt x="810047" y="294069"/>
                </a:cubicBezTo>
                <a:cubicBezTo>
                  <a:pt x="811634" y="294386"/>
                  <a:pt x="813158" y="294196"/>
                  <a:pt x="814619" y="293624"/>
                </a:cubicBezTo>
                <a:cubicBezTo>
                  <a:pt x="816206" y="293053"/>
                  <a:pt x="817285" y="292037"/>
                  <a:pt x="818238" y="290703"/>
                </a:cubicBezTo>
                <a:cubicBezTo>
                  <a:pt x="819000" y="289370"/>
                  <a:pt x="819508" y="287909"/>
                  <a:pt x="819508" y="286322"/>
                </a:cubicBezTo>
                <a:cubicBezTo>
                  <a:pt x="819508" y="284226"/>
                  <a:pt x="818746" y="282258"/>
                  <a:pt x="817285" y="280734"/>
                </a:cubicBezTo>
                <a:cubicBezTo>
                  <a:pt x="815698" y="279273"/>
                  <a:pt x="813666" y="278448"/>
                  <a:pt x="811634" y="278448"/>
                </a:cubicBezTo>
                <a:close/>
                <a:moveTo>
                  <a:pt x="865101" y="1299083"/>
                </a:moveTo>
                <a:cubicBezTo>
                  <a:pt x="863513" y="1299083"/>
                  <a:pt x="861989" y="1299528"/>
                  <a:pt x="860720" y="1300417"/>
                </a:cubicBezTo>
                <a:cubicBezTo>
                  <a:pt x="859449" y="1301306"/>
                  <a:pt x="858370" y="1302512"/>
                  <a:pt x="857735" y="1303973"/>
                </a:cubicBezTo>
                <a:cubicBezTo>
                  <a:pt x="857290" y="1305433"/>
                  <a:pt x="857100" y="1307021"/>
                  <a:pt x="857290" y="1308545"/>
                </a:cubicBezTo>
                <a:cubicBezTo>
                  <a:pt x="857608" y="1310069"/>
                  <a:pt x="858370" y="1311466"/>
                  <a:pt x="859513" y="1312609"/>
                </a:cubicBezTo>
                <a:cubicBezTo>
                  <a:pt x="860593" y="1313688"/>
                  <a:pt x="861989" y="1314450"/>
                  <a:pt x="863577" y="1314768"/>
                </a:cubicBezTo>
                <a:cubicBezTo>
                  <a:pt x="865164" y="1315085"/>
                  <a:pt x="866688" y="1314895"/>
                  <a:pt x="868149" y="1314323"/>
                </a:cubicBezTo>
                <a:cubicBezTo>
                  <a:pt x="869546" y="1313752"/>
                  <a:pt x="870816" y="1312736"/>
                  <a:pt x="871769" y="1311402"/>
                </a:cubicBezTo>
                <a:cubicBezTo>
                  <a:pt x="872531" y="1310132"/>
                  <a:pt x="873038" y="1308608"/>
                  <a:pt x="873038" y="1307021"/>
                </a:cubicBezTo>
                <a:cubicBezTo>
                  <a:pt x="873038" y="1304925"/>
                  <a:pt x="872276" y="1302957"/>
                  <a:pt x="870689" y="1301433"/>
                </a:cubicBezTo>
                <a:cubicBezTo>
                  <a:pt x="869292" y="1299972"/>
                  <a:pt x="867260" y="1299083"/>
                  <a:pt x="865228" y="1299083"/>
                </a:cubicBezTo>
                <a:close/>
                <a:moveTo>
                  <a:pt x="817095" y="1208596"/>
                </a:moveTo>
                <a:cubicBezTo>
                  <a:pt x="816333" y="1207834"/>
                  <a:pt x="815381" y="1207262"/>
                  <a:pt x="814428" y="1206881"/>
                </a:cubicBezTo>
                <a:cubicBezTo>
                  <a:pt x="813475" y="1206500"/>
                  <a:pt x="812523" y="1206246"/>
                  <a:pt x="811444" y="1206246"/>
                </a:cubicBezTo>
                <a:cubicBezTo>
                  <a:pt x="809856" y="1206246"/>
                  <a:pt x="808332" y="1206691"/>
                  <a:pt x="807062" y="1207580"/>
                </a:cubicBezTo>
                <a:cubicBezTo>
                  <a:pt x="805792" y="1208469"/>
                  <a:pt x="804712" y="1209675"/>
                  <a:pt x="804268" y="1211136"/>
                </a:cubicBezTo>
                <a:cubicBezTo>
                  <a:pt x="803633" y="1212596"/>
                  <a:pt x="803506" y="1214184"/>
                  <a:pt x="803823" y="1215708"/>
                </a:cubicBezTo>
                <a:cubicBezTo>
                  <a:pt x="804141" y="1217232"/>
                  <a:pt x="804903" y="1218629"/>
                  <a:pt x="806046" y="1219772"/>
                </a:cubicBezTo>
                <a:cubicBezTo>
                  <a:pt x="807125" y="1220851"/>
                  <a:pt x="808586" y="1221613"/>
                  <a:pt x="809983" y="1221931"/>
                </a:cubicBezTo>
                <a:cubicBezTo>
                  <a:pt x="811571" y="1222248"/>
                  <a:pt x="813095" y="1222058"/>
                  <a:pt x="814555" y="1221486"/>
                </a:cubicBezTo>
                <a:cubicBezTo>
                  <a:pt x="816143" y="1220915"/>
                  <a:pt x="817222" y="1219899"/>
                  <a:pt x="818174" y="1218565"/>
                </a:cubicBezTo>
                <a:cubicBezTo>
                  <a:pt x="818936" y="1217295"/>
                  <a:pt x="819445" y="1215771"/>
                  <a:pt x="819445" y="1214184"/>
                </a:cubicBezTo>
                <a:cubicBezTo>
                  <a:pt x="819445" y="1213104"/>
                  <a:pt x="819318" y="1212088"/>
                  <a:pt x="819000" y="1211136"/>
                </a:cubicBezTo>
                <a:cubicBezTo>
                  <a:pt x="818556" y="1210183"/>
                  <a:pt x="817921" y="1209294"/>
                  <a:pt x="817285" y="1208596"/>
                </a:cubicBezTo>
                <a:close/>
                <a:moveTo>
                  <a:pt x="817095" y="1022985"/>
                </a:moveTo>
                <a:cubicBezTo>
                  <a:pt x="816333" y="1022287"/>
                  <a:pt x="815381" y="1021715"/>
                  <a:pt x="814428" y="1021270"/>
                </a:cubicBezTo>
                <a:cubicBezTo>
                  <a:pt x="813475" y="1020890"/>
                  <a:pt x="812523" y="1020699"/>
                  <a:pt x="811444" y="1020699"/>
                </a:cubicBezTo>
                <a:cubicBezTo>
                  <a:pt x="809856" y="1020699"/>
                  <a:pt x="808332" y="1021144"/>
                  <a:pt x="807062" y="1022033"/>
                </a:cubicBezTo>
                <a:cubicBezTo>
                  <a:pt x="805792" y="1022922"/>
                  <a:pt x="804712" y="1024128"/>
                  <a:pt x="804268" y="1025589"/>
                </a:cubicBezTo>
                <a:cubicBezTo>
                  <a:pt x="803633" y="1027049"/>
                  <a:pt x="803506" y="1028637"/>
                  <a:pt x="803823" y="1030161"/>
                </a:cubicBezTo>
                <a:cubicBezTo>
                  <a:pt x="804141" y="1031684"/>
                  <a:pt x="804903" y="1033081"/>
                  <a:pt x="806046" y="1034161"/>
                </a:cubicBezTo>
                <a:cubicBezTo>
                  <a:pt x="807125" y="1035304"/>
                  <a:pt x="808586" y="1036003"/>
                  <a:pt x="809983" y="1036320"/>
                </a:cubicBezTo>
                <a:cubicBezTo>
                  <a:pt x="811571" y="1036638"/>
                  <a:pt x="813095" y="1036447"/>
                  <a:pt x="814555" y="1035876"/>
                </a:cubicBezTo>
                <a:cubicBezTo>
                  <a:pt x="816143" y="1035304"/>
                  <a:pt x="817222" y="1034288"/>
                  <a:pt x="818174" y="1032955"/>
                </a:cubicBezTo>
                <a:cubicBezTo>
                  <a:pt x="818936" y="1031684"/>
                  <a:pt x="819445" y="1030161"/>
                  <a:pt x="819445" y="1028573"/>
                </a:cubicBezTo>
                <a:cubicBezTo>
                  <a:pt x="819445" y="1027557"/>
                  <a:pt x="819318" y="1026541"/>
                  <a:pt x="819000" y="1025589"/>
                </a:cubicBezTo>
                <a:cubicBezTo>
                  <a:pt x="818556" y="1024636"/>
                  <a:pt x="817921" y="1023747"/>
                  <a:pt x="817285" y="1023049"/>
                </a:cubicBezTo>
                <a:close/>
                <a:moveTo>
                  <a:pt x="811444" y="1391857"/>
                </a:moveTo>
                <a:cubicBezTo>
                  <a:pt x="809856" y="1391857"/>
                  <a:pt x="808332" y="1392301"/>
                  <a:pt x="807062" y="1393190"/>
                </a:cubicBezTo>
                <a:cubicBezTo>
                  <a:pt x="805792" y="1394079"/>
                  <a:pt x="804712" y="1395286"/>
                  <a:pt x="804268" y="1396746"/>
                </a:cubicBezTo>
                <a:cubicBezTo>
                  <a:pt x="803633" y="1398207"/>
                  <a:pt x="803506" y="1399794"/>
                  <a:pt x="803823" y="1401318"/>
                </a:cubicBezTo>
                <a:cubicBezTo>
                  <a:pt x="804141" y="1402842"/>
                  <a:pt x="804903" y="1404239"/>
                  <a:pt x="806046" y="1405382"/>
                </a:cubicBezTo>
                <a:cubicBezTo>
                  <a:pt x="807125" y="1406462"/>
                  <a:pt x="808586" y="1407224"/>
                  <a:pt x="809983" y="1407541"/>
                </a:cubicBezTo>
                <a:cubicBezTo>
                  <a:pt x="811571" y="1407859"/>
                  <a:pt x="813095" y="1407668"/>
                  <a:pt x="814555" y="1407097"/>
                </a:cubicBezTo>
                <a:cubicBezTo>
                  <a:pt x="816143" y="1406525"/>
                  <a:pt x="817222" y="1405509"/>
                  <a:pt x="818174" y="1404176"/>
                </a:cubicBezTo>
                <a:cubicBezTo>
                  <a:pt x="818936" y="1402906"/>
                  <a:pt x="819445" y="1401382"/>
                  <a:pt x="819445" y="1399794"/>
                </a:cubicBezTo>
                <a:cubicBezTo>
                  <a:pt x="819445" y="1397699"/>
                  <a:pt x="818683" y="1395730"/>
                  <a:pt x="817222" y="1394206"/>
                </a:cubicBezTo>
                <a:cubicBezTo>
                  <a:pt x="815635" y="1392746"/>
                  <a:pt x="813602" y="1391857"/>
                  <a:pt x="811571" y="1391857"/>
                </a:cubicBezTo>
                <a:close/>
                <a:moveTo>
                  <a:pt x="817095" y="651828"/>
                </a:moveTo>
                <a:cubicBezTo>
                  <a:pt x="816333" y="651066"/>
                  <a:pt x="815381" y="650494"/>
                  <a:pt x="814428" y="650113"/>
                </a:cubicBezTo>
                <a:cubicBezTo>
                  <a:pt x="813475" y="649732"/>
                  <a:pt x="812523" y="649542"/>
                  <a:pt x="811444" y="649542"/>
                </a:cubicBezTo>
                <a:cubicBezTo>
                  <a:pt x="809856" y="649542"/>
                  <a:pt x="808332" y="649986"/>
                  <a:pt x="807062" y="650875"/>
                </a:cubicBezTo>
                <a:cubicBezTo>
                  <a:pt x="805792" y="651764"/>
                  <a:pt x="804712" y="652971"/>
                  <a:pt x="804268" y="654431"/>
                </a:cubicBezTo>
                <a:cubicBezTo>
                  <a:pt x="803633" y="655892"/>
                  <a:pt x="803506" y="657479"/>
                  <a:pt x="803823" y="659003"/>
                </a:cubicBezTo>
                <a:cubicBezTo>
                  <a:pt x="804141" y="660527"/>
                  <a:pt x="804903" y="661924"/>
                  <a:pt x="806046" y="663067"/>
                </a:cubicBezTo>
                <a:cubicBezTo>
                  <a:pt x="807125" y="664147"/>
                  <a:pt x="808586" y="664909"/>
                  <a:pt x="809983" y="665226"/>
                </a:cubicBezTo>
                <a:cubicBezTo>
                  <a:pt x="811571" y="665544"/>
                  <a:pt x="813095" y="665353"/>
                  <a:pt x="814555" y="664782"/>
                </a:cubicBezTo>
                <a:cubicBezTo>
                  <a:pt x="816143" y="664210"/>
                  <a:pt x="817222" y="663194"/>
                  <a:pt x="818174" y="661861"/>
                </a:cubicBezTo>
                <a:cubicBezTo>
                  <a:pt x="818936" y="660591"/>
                  <a:pt x="819445" y="659067"/>
                  <a:pt x="819445" y="657479"/>
                </a:cubicBezTo>
                <a:cubicBezTo>
                  <a:pt x="819445" y="656463"/>
                  <a:pt x="819318" y="655384"/>
                  <a:pt x="819000" y="654431"/>
                </a:cubicBezTo>
                <a:cubicBezTo>
                  <a:pt x="818556" y="653479"/>
                  <a:pt x="817921" y="652590"/>
                  <a:pt x="817285" y="651891"/>
                </a:cubicBezTo>
                <a:close/>
                <a:moveTo>
                  <a:pt x="811444" y="835089"/>
                </a:moveTo>
                <a:cubicBezTo>
                  <a:pt x="809856" y="835089"/>
                  <a:pt x="808332" y="835533"/>
                  <a:pt x="807062" y="836422"/>
                </a:cubicBezTo>
                <a:cubicBezTo>
                  <a:pt x="805792" y="837311"/>
                  <a:pt x="804712" y="838517"/>
                  <a:pt x="804268" y="839978"/>
                </a:cubicBezTo>
                <a:cubicBezTo>
                  <a:pt x="803633" y="841439"/>
                  <a:pt x="803506" y="843026"/>
                  <a:pt x="803823" y="844550"/>
                </a:cubicBezTo>
                <a:cubicBezTo>
                  <a:pt x="804141" y="846074"/>
                  <a:pt x="804903" y="847471"/>
                  <a:pt x="806046" y="848614"/>
                </a:cubicBezTo>
                <a:cubicBezTo>
                  <a:pt x="807125" y="849694"/>
                  <a:pt x="808586" y="850456"/>
                  <a:pt x="809983" y="850773"/>
                </a:cubicBezTo>
                <a:cubicBezTo>
                  <a:pt x="811571" y="851091"/>
                  <a:pt x="813095" y="850900"/>
                  <a:pt x="814555" y="850329"/>
                </a:cubicBezTo>
                <a:cubicBezTo>
                  <a:pt x="816143" y="849757"/>
                  <a:pt x="817222" y="848741"/>
                  <a:pt x="818174" y="847408"/>
                </a:cubicBezTo>
                <a:cubicBezTo>
                  <a:pt x="818936" y="846138"/>
                  <a:pt x="819445" y="844614"/>
                  <a:pt x="819445" y="843026"/>
                </a:cubicBezTo>
                <a:cubicBezTo>
                  <a:pt x="819445" y="840931"/>
                  <a:pt x="818683" y="838962"/>
                  <a:pt x="817222" y="837438"/>
                </a:cubicBezTo>
                <a:cubicBezTo>
                  <a:pt x="815635" y="835978"/>
                  <a:pt x="813602" y="835089"/>
                  <a:pt x="811571" y="835089"/>
                </a:cubicBezTo>
                <a:close/>
                <a:moveTo>
                  <a:pt x="174221" y="651828"/>
                </a:moveTo>
                <a:cubicBezTo>
                  <a:pt x="173459" y="651066"/>
                  <a:pt x="172507" y="650494"/>
                  <a:pt x="171554" y="650113"/>
                </a:cubicBezTo>
                <a:cubicBezTo>
                  <a:pt x="170601" y="649732"/>
                  <a:pt x="169649" y="649542"/>
                  <a:pt x="168570" y="649542"/>
                </a:cubicBezTo>
                <a:cubicBezTo>
                  <a:pt x="166982" y="649542"/>
                  <a:pt x="165458" y="649986"/>
                  <a:pt x="164188" y="650875"/>
                </a:cubicBezTo>
                <a:cubicBezTo>
                  <a:pt x="162918" y="651764"/>
                  <a:pt x="161838" y="652971"/>
                  <a:pt x="161394" y="654431"/>
                </a:cubicBezTo>
                <a:cubicBezTo>
                  <a:pt x="160759" y="655892"/>
                  <a:pt x="160632" y="657479"/>
                  <a:pt x="160949" y="659003"/>
                </a:cubicBezTo>
                <a:cubicBezTo>
                  <a:pt x="161267" y="660527"/>
                  <a:pt x="162029" y="661924"/>
                  <a:pt x="163172" y="663067"/>
                </a:cubicBezTo>
                <a:cubicBezTo>
                  <a:pt x="164251" y="664147"/>
                  <a:pt x="165712" y="664909"/>
                  <a:pt x="167109" y="665226"/>
                </a:cubicBezTo>
                <a:cubicBezTo>
                  <a:pt x="168697" y="665544"/>
                  <a:pt x="170221" y="665353"/>
                  <a:pt x="171681" y="664782"/>
                </a:cubicBezTo>
                <a:cubicBezTo>
                  <a:pt x="173269" y="664210"/>
                  <a:pt x="174348" y="663194"/>
                  <a:pt x="175300" y="661861"/>
                </a:cubicBezTo>
                <a:cubicBezTo>
                  <a:pt x="176062" y="660591"/>
                  <a:pt x="176571" y="659067"/>
                  <a:pt x="176571" y="657479"/>
                </a:cubicBezTo>
                <a:cubicBezTo>
                  <a:pt x="176571" y="656463"/>
                  <a:pt x="176444" y="655384"/>
                  <a:pt x="176126" y="654431"/>
                </a:cubicBezTo>
                <a:cubicBezTo>
                  <a:pt x="175682" y="653479"/>
                  <a:pt x="175047" y="652590"/>
                  <a:pt x="174411" y="651891"/>
                </a:cubicBezTo>
                <a:close/>
                <a:moveTo>
                  <a:pt x="114975" y="0"/>
                </a:moveTo>
                <a:cubicBezTo>
                  <a:pt x="113388" y="0"/>
                  <a:pt x="111991" y="444"/>
                  <a:pt x="110594" y="1334"/>
                </a:cubicBezTo>
                <a:cubicBezTo>
                  <a:pt x="109324" y="2223"/>
                  <a:pt x="108372" y="3429"/>
                  <a:pt x="107800" y="4889"/>
                </a:cubicBezTo>
                <a:cubicBezTo>
                  <a:pt x="107165" y="6350"/>
                  <a:pt x="107038" y="7938"/>
                  <a:pt x="107356" y="9461"/>
                </a:cubicBezTo>
                <a:cubicBezTo>
                  <a:pt x="107673" y="10985"/>
                  <a:pt x="108435" y="12382"/>
                  <a:pt x="109578" y="13526"/>
                </a:cubicBezTo>
                <a:cubicBezTo>
                  <a:pt x="110658" y="14605"/>
                  <a:pt x="112054" y="15367"/>
                  <a:pt x="113642" y="15685"/>
                </a:cubicBezTo>
                <a:cubicBezTo>
                  <a:pt x="115039" y="16002"/>
                  <a:pt x="116626" y="15811"/>
                  <a:pt x="118214" y="15240"/>
                </a:cubicBezTo>
                <a:cubicBezTo>
                  <a:pt x="119611" y="14605"/>
                  <a:pt x="120881" y="13652"/>
                  <a:pt x="121643" y="12319"/>
                </a:cubicBezTo>
                <a:cubicBezTo>
                  <a:pt x="122596" y="11049"/>
                  <a:pt x="123040" y="9525"/>
                  <a:pt x="123040" y="7938"/>
                </a:cubicBezTo>
                <a:cubicBezTo>
                  <a:pt x="123040" y="5842"/>
                  <a:pt x="122087" y="3873"/>
                  <a:pt x="120690" y="2349"/>
                </a:cubicBezTo>
                <a:cubicBezTo>
                  <a:pt x="119294" y="889"/>
                  <a:pt x="117261" y="64"/>
                  <a:pt x="115039" y="64"/>
                </a:cubicBezTo>
                <a:close/>
                <a:moveTo>
                  <a:pt x="120627" y="187897"/>
                </a:moveTo>
                <a:cubicBezTo>
                  <a:pt x="119865" y="187135"/>
                  <a:pt x="119039" y="186563"/>
                  <a:pt x="118150" y="186182"/>
                </a:cubicBezTo>
                <a:cubicBezTo>
                  <a:pt x="117198" y="185801"/>
                  <a:pt x="116119" y="185610"/>
                  <a:pt x="115039" y="185610"/>
                </a:cubicBezTo>
                <a:cubicBezTo>
                  <a:pt x="113451" y="185610"/>
                  <a:pt x="112054" y="186055"/>
                  <a:pt x="110785" y="186944"/>
                </a:cubicBezTo>
                <a:cubicBezTo>
                  <a:pt x="109387" y="187833"/>
                  <a:pt x="108435" y="189040"/>
                  <a:pt x="107800" y="190500"/>
                </a:cubicBezTo>
                <a:cubicBezTo>
                  <a:pt x="107165" y="191960"/>
                  <a:pt x="107038" y="193548"/>
                  <a:pt x="107356" y="195072"/>
                </a:cubicBezTo>
                <a:cubicBezTo>
                  <a:pt x="107673" y="196596"/>
                  <a:pt x="108435" y="197993"/>
                  <a:pt x="109578" y="199136"/>
                </a:cubicBezTo>
                <a:cubicBezTo>
                  <a:pt x="110658" y="200216"/>
                  <a:pt x="112054" y="200978"/>
                  <a:pt x="113642" y="201295"/>
                </a:cubicBezTo>
                <a:cubicBezTo>
                  <a:pt x="115039" y="201613"/>
                  <a:pt x="116626" y="201422"/>
                  <a:pt x="118214" y="200851"/>
                </a:cubicBezTo>
                <a:cubicBezTo>
                  <a:pt x="119611" y="200279"/>
                  <a:pt x="120881" y="199263"/>
                  <a:pt x="121643" y="197930"/>
                </a:cubicBezTo>
                <a:cubicBezTo>
                  <a:pt x="122596" y="196596"/>
                  <a:pt x="123040" y="195135"/>
                  <a:pt x="123040" y="193548"/>
                </a:cubicBezTo>
                <a:cubicBezTo>
                  <a:pt x="123040" y="192532"/>
                  <a:pt x="122723" y="191453"/>
                  <a:pt x="122405" y="190500"/>
                </a:cubicBezTo>
                <a:cubicBezTo>
                  <a:pt x="121960" y="189548"/>
                  <a:pt x="121452" y="188658"/>
                  <a:pt x="120690" y="187960"/>
                </a:cubicBezTo>
                <a:close/>
                <a:moveTo>
                  <a:pt x="120627" y="1301369"/>
                </a:moveTo>
                <a:cubicBezTo>
                  <a:pt x="119865" y="1300607"/>
                  <a:pt x="119039" y="1300036"/>
                  <a:pt x="118150" y="1299655"/>
                </a:cubicBezTo>
                <a:cubicBezTo>
                  <a:pt x="117198" y="1299274"/>
                  <a:pt x="116119" y="1299020"/>
                  <a:pt x="115039" y="1299020"/>
                </a:cubicBezTo>
                <a:cubicBezTo>
                  <a:pt x="113451" y="1299020"/>
                  <a:pt x="112054" y="1299464"/>
                  <a:pt x="110785" y="1300353"/>
                </a:cubicBezTo>
                <a:cubicBezTo>
                  <a:pt x="109387" y="1301242"/>
                  <a:pt x="108435" y="1302449"/>
                  <a:pt x="107800" y="1303909"/>
                </a:cubicBezTo>
                <a:cubicBezTo>
                  <a:pt x="107165" y="1305370"/>
                  <a:pt x="107038" y="1306957"/>
                  <a:pt x="107356" y="1308481"/>
                </a:cubicBezTo>
                <a:cubicBezTo>
                  <a:pt x="107673" y="1310005"/>
                  <a:pt x="108435" y="1311402"/>
                  <a:pt x="109578" y="1312545"/>
                </a:cubicBezTo>
                <a:cubicBezTo>
                  <a:pt x="110658" y="1313625"/>
                  <a:pt x="112054" y="1314387"/>
                  <a:pt x="113642" y="1314704"/>
                </a:cubicBezTo>
                <a:cubicBezTo>
                  <a:pt x="115039" y="1315022"/>
                  <a:pt x="116626" y="1314831"/>
                  <a:pt x="118214" y="1314260"/>
                </a:cubicBezTo>
                <a:cubicBezTo>
                  <a:pt x="119611" y="1313688"/>
                  <a:pt x="120881" y="1312672"/>
                  <a:pt x="121643" y="1311339"/>
                </a:cubicBezTo>
                <a:cubicBezTo>
                  <a:pt x="122596" y="1310069"/>
                  <a:pt x="123040" y="1308545"/>
                  <a:pt x="123040" y="1306957"/>
                </a:cubicBezTo>
                <a:cubicBezTo>
                  <a:pt x="123040" y="1305941"/>
                  <a:pt x="122723" y="1304925"/>
                  <a:pt x="122405" y="1303973"/>
                </a:cubicBezTo>
                <a:cubicBezTo>
                  <a:pt x="121960" y="1303020"/>
                  <a:pt x="121452" y="1302131"/>
                  <a:pt x="120690" y="1301433"/>
                </a:cubicBezTo>
                <a:close/>
                <a:moveTo>
                  <a:pt x="120627" y="373443"/>
                </a:moveTo>
                <a:cubicBezTo>
                  <a:pt x="119865" y="372745"/>
                  <a:pt x="119039" y="372174"/>
                  <a:pt x="118150" y="371729"/>
                </a:cubicBezTo>
                <a:cubicBezTo>
                  <a:pt x="117198" y="371348"/>
                  <a:pt x="116119" y="371158"/>
                  <a:pt x="115039" y="371158"/>
                </a:cubicBezTo>
                <a:cubicBezTo>
                  <a:pt x="113451" y="371158"/>
                  <a:pt x="112054" y="371602"/>
                  <a:pt x="110785" y="372491"/>
                </a:cubicBezTo>
                <a:cubicBezTo>
                  <a:pt x="109387" y="373380"/>
                  <a:pt x="108435" y="374586"/>
                  <a:pt x="107800" y="376047"/>
                </a:cubicBezTo>
                <a:cubicBezTo>
                  <a:pt x="107165" y="377508"/>
                  <a:pt x="107038" y="379095"/>
                  <a:pt x="107356" y="380619"/>
                </a:cubicBezTo>
                <a:cubicBezTo>
                  <a:pt x="107673" y="382143"/>
                  <a:pt x="108435" y="383540"/>
                  <a:pt x="109578" y="384620"/>
                </a:cubicBezTo>
                <a:cubicBezTo>
                  <a:pt x="110658" y="385763"/>
                  <a:pt x="112054" y="386461"/>
                  <a:pt x="113642" y="386779"/>
                </a:cubicBezTo>
                <a:cubicBezTo>
                  <a:pt x="115039" y="387096"/>
                  <a:pt x="116626" y="386906"/>
                  <a:pt x="118214" y="386334"/>
                </a:cubicBezTo>
                <a:cubicBezTo>
                  <a:pt x="119611" y="385763"/>
                  <a:pt x="120881" y="384747"/>
                  <a:pt x="121643" y="383413"/>
                </a:cubicBezTo>
                <a:cubicBezTo>
                  <a:pt x="122596" y="382143"/>
                  <a:pt x="123040" y="380619"/>
                  <a:pt x="123040" y="379032"/>
                </a:cubicBezTo>
                <a:cubicBezTo>
                  <a:pt x="123040" y="378016"/>
                  <a:pt x="122723" y="377000"/>
                  <a:pt x="122405" y="376047"/>
                </a:cubicBezTo>
                <a:cubicBezTo>
                  <a:pt x="121960" y="375095"/>
                  <a:pt x="121452" y="374206"/>
                  <a:pt x="120690" y="373507"/>
                </a:cubicBezTo>
                <a:close/>
                <a:moveTo>
                  <a:pt x="168633" y="1391793"/>
                </a:moveTo>
                <a:cubicBezTo>
                  <a:pt x="167046" y="1391793"/>
                  <a:pt x="165522" y="1392238"/>
                  <a:pt x="164251" y="1393127"/>
                </a:cubicBezTo>
                <a:cubicBezTo>
                  <a:pt x="162982" y="1394016"/>
                  <a:pt x="161902" y="1395222"/>
                  <a:pt x="161458" y="1396683"/>
                </a:cubicBezTo>
                <a:cubicBezTo>
                  <a:pt x="160823" y="1398143"/>
                  <a:pt x="160696" y="1399731"/>
                  <a:pt x="161013" y="1401255"/>
                </a:cubicBezTo>
                <a:cubicBezTo>
                  <a:pt x="161331" y="1402779"/>
                  <a:pt x="162093" y="1404176"/>
                  <a:pt x="163235" y="1405319"/>
                </a:cubicBezTo>
                <a:cubicBezTo>
                  <a:pt x="164315" y="1406398"/>
                  <a:pt x="165775" y="1407160"/>
                  <a:pt x="167173" y="1407478"/>
                </a:cubicBezTo>
                <a:cubicBezTo>
                  <a:pt x="168760" y="1407795"/>
                  <a:pt x="170284" y="1407605"/>
                  <a:pt x="171745" y="1407033"/>
                </a:cubicBezTo>
                <a:cubicBezTo>
                  <a:pt x="173332" y="1406462"/>
                  <a:pt x="174411" y="1405446"/>
                  <a:pt x="175364" y="1404112"/>
                </a:cubicBezTo>
                <a:cubicBezTo>
                  <a:pt x="176126" y="1402842"/>
                  <a:pt x="176634" y="1401318"/>
                  <a:pt x="176634" y="1399731"/>
                </a:cubicBezTo>
                <a:cubicBezTo>
                  <a:pt x="176634" y="1397635"/>
                  <a:pt x="175872" y="1395667"/>
                  <a:pt x="174411" y="1394143"/>
                </a:cubicBezTo>
                <a:cubicBezTo>
                  <a:pt x="172824" y="1392682"/>
                  <a:pt x="170792" y="1391793"/>
                  <a:pt x="168760" y="1391793"/>
                </a:cubicBezTo>
                <a:close/>
                <a:moveTo>
                  <a:pt x="120627" y="930148"/>
                </a:moveTo>
                <a:cubicBezTo>
                  <a:pt x="119865" y="929450"/>
                  <a:pt x="119039" y="928878"/>
                  <a:pt x="118150" y="928434"/>
                </a:cubicBezTo>
                <a:cubicBezTo>
                  <a:pt x="117198" y="928053"/>
                  <a:pt x="116119" y="927862"/>
                  <a:pt x="115039" y="927862"/>
                </a:cubicBezTo>
                <a:cubicBezTo>
                  <a:pt x="113451" y="927862"/>
                  <a:pt x="112054" y="928306"/>
                  <a:pt x="110785" y="929195"/>
                </a:cubicBezTo>
                <a:cubicBezTo>
                  <a:pt x="109387" y="930084"/>
                  <a:pt x="108435" y="931291"/>
                  <a:pt x="107800" y="932752"/>
                </a:cubicBezTo>
                <a:cubicBezTo>
                  <a:pt x="107165" y="934212"/>
                  <a:pt x="107038" y="935800"/>
                  <a:pt x="107356" y="937324"/>
                </a:cubicBezTo>
                <a:cubicBezTo>
                  <a:pt x="107673" y="938848"/>
                  <a:pt x="108435" y="940245"/>
                  <a:pt x="109578" y="941324"/>
                </a:cubicBezTo>
                <a:cubicBezTo>
                  <a:pt x="110658" y="942467"/>
                  <a:pt x="112054" y="943166"/>
                  <a:pt x="113642" y="943483"/>
                </a:cubicBezTo>
                <a:cubicBezTo>
                  <a:pt x="115039" y="943801"/>
                  <a:pt x="116626" y="943610"/>
                  <a:pt x="118214" y="943039"/>
                </a:cubicBezTo>
                <a:cubicBezTo>
                  <a:pt x="119611" y="942467"/>
                  <a:pt x="120881" y="941451"/>
                  <a:pt x="121643" y="940117"/>
                </a:cubicBezTo>
                <a:cubicBezTo>
                  <a:pt x="122596" y="938848"/>
                  <a:pt x="123040" y="937324"/>
                  <a:pt x="123040" y="935736"/>
                </a:cubicBezTo>
                <a:cubicBezTo>
                  <a:pt x="123040" y="934720"/>
                  <a:pt x="122723" y="933704"/>
                  <a:pt x="122405" y="932752"/>
                </a:cubicBezTo>
                <a:cubicBezTo>
                  <a:pt x="121960" y="931799"/>
                  <a:pt x="121452" y="930910"/>
                  <a:pt x="120690" y="930212"/>
                </a:cubicBezTo>
                <a:close/>
                <a:moveTo>
                  <a:pt x="114975" y="1113409"/>
                </a:moveTo>
                <a:cubicBezTo>
                  <a:pt x="113388" y="1113409"/>
                  <a:pt x="111991" y="1113854"/>
                  <a:pt x="110594" y="1114743"/>
                </a:cubicBezTo>
                <a:cubicBezTo>
                  <a:pt x="109324" y="1115632"/>
                  <a:pt x="108372" y="1116838"/>
                  <a:pt x="107800" y="1118299"/>
                </a:cubicBezTo>
                <a:cubicBezTo>
                  <a:pt x="107165" y="1119759"/>
                  <a:pt x="107038" y="1121347"/>
                  <a:pt x="107356" y="1122871"/>
                </a:cubicBezTo>
                <a:cubicBezTo>
                  <a:pt x="107673" y="1124395"/>
                  <a:pt x="108435" y="1125792"/>
                  <a:pt x="109578" y="1126871"/>
                </a:cubicBezTo>
                <a:cubicBezTo>
                  <a:pt x="110658" y="1128014"/>
                  <a:pt x="112054" y="1128713"/>
                  <a:pt x="113642" y="1129030"/>
                </a:cubicBezTo>
                <a:cubicBezTo>
                  <a:pt x="115039" y="1129348"/>
                  <a:pt x="116626" y="1129157"/>
                  <a:pt x="118214" y="1128586"/>
                </a:cubicBezTo>
                <a:cubicBezTo>
                  <a:pt x="119611" y="1128014"/>
                  <a:pt x="120881" y="1126998"/>
                  <a:pt x="121643" y="1125665"/>
                </a:cubicBezTo>
                <a:cubicBezTo>
                  <a:pt x="122596" y="1124395"/>
                  <a:pt x="123040" y="1122871"/>
                  <a:pt x="123040" y="1121283"/>
                </a:cubicBezTo>
                <a:cubicBezTo>
                  <a:pt x="123040" y="1119188"/>
                  <a:pt x="122087" y="1117156"/>
                  <a:pt x="120690" y="1115695"/>
                </a:cubicBezTo>
                <a:cubicBezTo>
                  <a:pt x="119294" y="1114235"/>
                  <a:pt x="117261" y="1113409"/>
                  <a:pt x="115039" y="1113409"/>
                </a:cubicBezTo>
                <a:close/>
                <a:moveTo>
                  <a:pt x="174221" y="1208532"/>
                </a:moveTo>
                <a:cubicBezTo>
                  <a:pt x="173459" y="1207770"/>
                  <a:pt x="172507" y="1207199"/>
                  <a:pt x="171554" y="1206818"/>
                </a:cubicBezTo>
                <a:cubicBezTo>
                  <a:pt x="170601" y="1206437"/>
                  <a:pt x="169649" y="1206183"/>
                  <a:pt x="168570" y="1206183"/>
                </a:cubicBezTo>
                <a:cubicBezTo>
                  <a:pt x="166982" y="1206183"/>
                  <a:pt x="165458" y="1206627"/>
                  <a:pt x="164188" y="1207516"/>
                </a:cubicBezTo>
                <a:cubicBezTo>
                  <a:pt x="162918" y="1208405"/>
                  <a:pt x="161838" y="1209612"/>
                  <a:pt x="161394" y="1211072"/>
                </a:cubicBezTo>
                <a:cubicBezTo>
                  <a:pt x="160759" y="1212533"/>
                  <a:pt x="160632" y="1214120"/>
                  <a:pt x="160949" y="1215644"/>
                </a:cubicBezTo>
                <a:cubicBezTo>
                  <a:pt x="161267" y="1217168"/>
                  <a:pt x="162029" y="1218565"/>
                  <a:pt x="163172" y="1219708"/>
                </a:cubicBezTo>
                <a:cubicBezTo>
                  <a:pt x="164251" y="1220788"/>
                  <a:pt x="165712" y="1221550"/>
                  <a:pt x="167109" y="1221867"/>
                </a:cubicBezTo>
                <a:cubicBezTo>
                  <a:pt x="168697" y="1222185"/>
                  <a:pt x="170221" y="1221994"/>
                  <a:pt x="171681" y="1221423"/>
                </a:cubicBezTo>
                <a:cubicBezTo>
                  <a:pt x="173269" y="1220851"/>
                  <a:pt x="174348" y="1219835"/>
                  <a:pt x="175300" y="1218502"/>
                </a:cubicBezTo>
                <a:cubicBezTo>
                  <a:pt x="176062" y="1217232"/>
                  <a:pt x="176571" y="1215708"/>
                  <a:pt x="176571" y="1214120"/>
                </a:cubicBezTo>
                <a:cubicBezTo>
                  <a:pt x="176571" y="1213041"/>
                  <a:pt x="176444" y="1212025"/>
                  <a:pt x="176126" y="1211072"/>
                </a:cubicBezTo>
                <a:cubicBezTo>
                  <a:pt x="175682" y="1210120"/>
                  <a:pt x="175047" y="1209231"/>
                  <a:pt x="174411" y="1208532"/>
                </a:cubicBezTo>
                <a:close/>
                <a:moveTo>
                  <a:pt x="120563" y="744601"/>
                </a:moveTo>
                <a:cubicBezTo>
                  <a:pt x="119801" y="743839"/>
                  <a:pt x="118976" y="743267"/>
                  <a:pt x="118087" y="742887"/>
                </a:cubicBezTo>
                <a:cubicBezTo>
                  <a:pt x="117135" y="742506"/>
                  <a:pt x="116055" y="742315"/>
                  <a:pt x="114975" y="742315"/>
                </a:cubicBezTo>
                <a:cubicBezTo>
                  <a:pt x="113388" y="742315"/>
                  <a:pt x="111991" y="742759"/>
                  <a:pt x="110721" y="743649"/>
                </a:cubicBezTo>
                <a:cubicBezTo>
                  <a:pt x="109324" y="744538"/>
                  <a:pt x="108372" y="745744"/>
                  <a:pt x="107736" y="747205"/>
                </a:cubicBezTo>
                <a:cubicBezTo>
                  <a:pt x="107101" y="748665"/>
                  <a:pt x="106974" y="750253"/>
                  <a:pt x="107292" y="751777"/>
                </a:cubicBezTo>
                <a:cubicBezTo>
                  <a:pt x="107610" y="753301"/>
                  <a:pt x="108372" y="754698"/>
                  <a:pt x="109514" y="755841"/>
                </a:cubicBezTo>
                <a:cubicBezTo>
                  <a:pt x="110594" y="756920"/>
                  <a:pt x="111991" y="757682"/>
                  <a:pt x="113578" y="758000"/>
                </a:cubicBezTo>
                <a:cubicBezTo>
                  <a:pt x="114975" y="758317"/>
                  <a:pt x="116563" y="758127"/>
                  <a:pt x="118150" y="757555"/>
                </a:cubicBezTo>
                <a:cubicBezTo>
                  <a:pt x="119548" y="756984"/>
                  <a:pt x="120818" y="755967"/>
                  <a:pt x="121579" y="754634"/>
                </a:cubicBezTo>
                <a:cubicBezTo>
                  <a:pt x="122532" y="753364"/>
                  <a:pt x="122976" y="751840"/>
                  <a:pt x="122976" y="750253"/>
                </a:cubicBezTo>
                <a:cubicBezTo>
                  <a:pt x="122976" y="749237"/>
                  <a:pt x="122659" y="748157"/>
                  <a:pt x="122341" y="747205"/>
                </a:cubicBezTo>
                <a:cubicBezTo>
                  <a:pt x="121897" y="746252"/>
                  <a:pt x="121389" y="745363"/>
                  <a:pt x="120627" y="744665"/>
                </a:cubicBezTo>
                <a:close/>
                <a:moveTo>
                  <a:pt x="114912" y="556705"/>
                </a:moveTo>
                <a:cubicBezTo>
                  <a:pt x="113324" y="556705"/>
                  <a:pt x="111927" y="557149"/>
                  <a:pt x="110531" y="558038"/>
                </a:cubicBezTo>
                <a:cubicBezTo>
                  <a:pt x="109260" y="558927"/>
                  <a:pt x="108308" y="560134"/>
                  <a:pt x="107736" y="561594"/>
                </a:cubicBezTo>
                <a:cubicBezTo>
                  <a:pt x="107101" y="563055"/>
                  <a:pt x="106974" y="564642"/>
                  <a:pt x="107292" y="566166"/>
                </a:cubicBezTo>
                <a:cubicBezTo>
                  <a:pt x="107610" y="567690"/>
                  <a:pt x="108372" y="569087"/>
                  <a:pt x="109514" y="570167"/>
                </a:cubicBezTo>
                <a:cubicBezTo>
                  <a:pt x="110594" y="571310"/>
                  <a:pt x="111991" y="572008"/>
                  <a:pt x="113578" y="572326"/>
                </a:cubicBezTo>
                <a:cubicBezTo>
                  <a:pt x="114975" y="572643"/>
                  <a:pt x="116563" y="572453"/>
                  <a:pt x="118150" y="571881"/>
                </a:cubicBezTo>
                <a:cubicBezTo>
                  <a:pt x="119548" y="571310"/>
                  <a:pt x="120818" y="570294"/>
                  <a:pt x="121579" y="568960"/>
                </a:cubicBezTo>
                <a:cubicBezTo>
                  <a:pt x="122532" y="567690"/>
                  <a:pt x="122976" y="566166"/>
                  <a:pt x="122976" y="564579"/>
                </a:cubicBezTo>
                <a:cubicBezTo>
                  <a:pt x="122976" y="562483"/>
                  <a:pt x="122024" y="560515"/>
                  <a:pt x="120627" y="558991"/>
                </a:cubicBezTo>
                <a:cubicBezTo>
                  <a:pt x="119230" y="557530"/>
                  <a:pt x="117198" y="556705"/>
                  <a:pt x="114975" y="556705"/>
                </a:cubicBezTo>
                <a:close/>
                <a:moveTo>
                  <a:pt x="168506" y="1577404"/>
                </a:moveTo>
                <a:cubicBezTo>
                  <a:pt x="166919" y="1577404"/>
                  <a:pt x="165395" y="1577848"/>
                  <a:pt x="164124" y="1578737"/>
                </a:cubicBezTo>
                <a:cubicBezTo>
                  <a:pt x="162854" y="1579626"/>
                  <a:pt x="161775" y="1580833"/>
                  <a:pt x="161331" y="1582293"/>
                </a:cubicBezTo>
                <a:cubicBezTo>
                  <a:pt x="160696" y="1583754"/>
                  <a:pt x="160569" y="1585341"/>
                  <a:pt x="160886" y="1586865"/>
                </a:cubicBezTo>
                <a:cubicBezTo>
                  <a:pt x="161203" y="1588389"/>
                  <a:pt x="161965" y="1589786"/>
                  <a:pt x="163109" y="1590866"/>
                </a:cubicBezTo>
                <a:cubicBezTo>
                  <a:pt x="164188" y="1592009"/>
                  <a:pt x="165648" y="1592707"/>
                  <a:pt x="167046" y="1593024"/>
                </a:cubicBezTo>
                <a:cubicBezTo>
                  <a:pt x="168633" y="1593342"/>
                  <a:pt x="170157" y="1593152"/>
                  <a:pt x="171618" y="1592580"/>
                </a:cubicBezTo>
                <a:cubicBezTo>
                  <a:pt x="173205" y="1592009"/>
                  <a:pt x="174285" y="1590993"/>
                  <a:pt x="175237" y="1589659"/>
                </a:cubicBezTo>
                <a:cubicBezTo>
                  <a:pt x="175999" y="1588389"/>
                  <a:pt x="176507" y="1586865"/>
                  <a:pt x="176507" y="1585277"/>
                </a:cubicBezTo>
                <a:cubicBezTo>
                  <a:pt x="176507" y="1583182"/>
                  <a:pt x="175745" y="1581150"/>
                  <a:pt x="174285" y="1579690"/>
                </a:cubicBezTo>
                <a:cubicBezTo>
                  <a:pt x="172697" y="1578229"/>
                  <a:pt x="170665" y="1577404"/>
                  <a:pt x="168633" y="1577404"/>
                </a:cubicBezTo>
                <a:close/>
                <a:moveTo>
                  <a:pt x="227624" y="1486916"/>
                </a:moveTo>
                <a:cubicBezTo>
                  <a:pt x="226989" y="1486218"/>
                  <a:pt x="226037" y="1485583"/>
                  <a:pt x="225148" y="1485202"/>
                </a:cubicBezTo>
                <a:cubicBezTo>
                  <a:pt x="224196" y="1484821"/>
                  <a:pt x="223116" y="1484630"/>
                  <a:pt x="222163" y="1484630"/>
                </a:cubicBezTo>
                <a:cubicBezTo>
                  <a:pt x="220576" y="1484630"/>
                  <a:pt x="219052" y="1485075"/>
                  <a:pt x="217782" y="1485964"/>
                </a:cubicBezTo>
                <a:cubicBezTo>
                  <a:pt x="216512" y="1486853"/>
                  <a:pt x="215433" y="1488059"/>
                  <a:pt x="214798" y="1489520"/>
                </a:cubicBezTo>
                <a:cubicBezTo>
                  <a:pt x="214353" y="1490980"/>
                  <a:pt x="214162" y="1492568"/>
                  <a:pt x="214353" y="1494092"/>
                </a:cubicBezTo>
                <a:cubicBezTo>
                  <a:pt x="214671" y="1495616"/>
                  <a:pt x="215433" y="1497013"/>
                  <a:pt x="216575" y="1498092"/>
                </a:cubicBezTo>
                <a:cubicBezTo>
                  <a:pt x="217655" y="1499235"/>
                  <a:pt x="219052" y="1499934"/>
                  <a:pt x="220639" y="1500251"/>
                </a:cubicBezTo>
                <a:cubicBezTo>
                  <a:pt x="222227" y="1500569"/>
                  <a:pt x="223751" y="1500378"/>
                  <a:pt x="225211" y="1499807"/>
                </a:cubicBezTo>
                <a:cubicBezTo>
                  <a:pt x="226609" y="1499235"/>
                  <a:pt x="227878" y="1498219"/>
                  <a:pt x="228831" y="1496886"/>
                </a:cubicBezTo>
                <a:cubicBezTo>
                  <a:pt x="229593" y="1495616"/>
                  <a:pt x="230101" y="1494092"/>
                  <a:pt x="230101" y="1492504"/>
                </a:cubicBezTo>
                <a:cubicBezTo>
                  <a:pt x="230101" y="1491488"/>
                  <a:pt x="229974" y="1490472"/>
                  <a:pt x="229466" y="1489456"/>
                </a:cubicBezTo>
                <a:cubicBezTo>
                  <a:pt x="229148" y="1488504"/>
                  <a:pt x="228513" y="1487615"/>
                  <a:pt x="227751" y="1486916"/>
                </a:cubicBezTo>
                <a:close/>
                <a:moveTo>
                  <a:pt x="227624" y="1301369"/>
                </a:moveTo>
                <a:cubicBezTo>
                  <a:pt x="226989" y="1300607"/>
                  <a:pt x="226037" y="1300036"/>
                  <a:pt x="225148" y="1299655"/>
                </a:cubicBezTo>
                <a:cubicBezTo>
                  <a:pt x="224196" y="1299274"/>
                  <a:pt x="223116" y="1299020"/>
                  <a:pt x="222163" y="1299020"/>
                </a:cubicBezTo>
                <a:cubicBezTo>
                  <a:pt x="220576" y="1299020"/>
                  <a:pt x="219052" y="1299464"/>
                  <a:pt x="217782" y="1300353"/>
                </a:cubicBezTo>
                <a:cubicBezTo>
                  <a:pt x="216512" y="1301242"/>
                  <a:pt x="215433" y="1302449"/>
                  <a:pt x="214798" y="1303909"/>
                </a:cubicBezTo>
                <a:cubicBezTo>
                  <a:pt x="214353" y="1305370"/>
                  <a:pt x="214162" y="1306957"/>
                  <a:pt x="214353" y="1308481"/>
                </a:cubicBezTo>
                <a:cubicBezTo>
                  <a:pt x="214671" y="1310005"/>
                  <a:pt x="215433" y="1311402"/>
                  <a:pt x="216575" y="1312545"/>
                </a:cubicBezTo>
                <a:cubicBezTo>
                  <a:pt x="217655" y="1313625"/>
                  <a:pt x="219052" y="1314387"/>
                  <a:pt x="220639" y="1314704"/>
                </a:cubicBezTo>
                <a:cubicBezTo>
                  <a:pt x="222227" y="1315022"/>
                  <a:pt x="223751" y="1314831"/>
                  <a:pt x="225211" y="1314260"/>
                </a:cubicBezTo>
                <a:cubicBezTo>
                  <a:pt x="226609" y="1313688"/>
                  <a:pt x="227878" y="1312672"/>
                  <a:pt x="228831" y="1311339"/>
                </a:cubicBezTo>
                <a:cubicBezTo>
                  <a:pt x="229593" y="1310069"/>
                  <a:pt x="230101" y="1308545"/>
                  <a:pt x="230101" y="1306957"/>
                </a:cubicBezTo>
                <a:cubicBezTo>
                  <a:pt x="230101" y="1305941"/>
                  <a:pt x="229974" y="1304925"/>
                  <a:pt x="229466" y="1303973"/>
                </a:cubicBezTo>
                <a:cubicBezTo>
                  <a:pt x="229148" y="1303020"/>
                  <a:pt x="228513" y="1302131"/>
                  <a:pt x="227751" y="1301433"/>
                </a:cubicBezTo>
                <a:close/>
                <a:moveTo>
                  <a:pt x="227624" y="930212"/>
                </a:moveTo>
                <a:cubicBezTo>
                  <a:pt x="226989" y="929513"/>
                  <a:pt x="226037" y="928942"/>
                  <a:pt x="225148" y="928497"/>
                </a:cubicBezTo>
                <a:cubicBezTo>
                  <a:pt x="224196" y="928116"/>
                  <a:pt x="223116" y="927926"/>
                  <a:pt x="222163" y="927926"/>
                </a:cubicBezTo>
                <a:cubicBezTo>
                  <a:pt x="220576" y="927926"/>
                  <a:pt x="219052" y="928370"/>
                  <a:pt x="217782" y="929259"/>
                </a:cubicBezTo>
                <a:cubicBezTo>
                  <a:pt x="216512" y="930148"/>
                  <a:pt x="215433" y="931355"/>
                  <a:pt x="214798" y="932815"/>
                </a:cubicBezTo>
                <a:cubicBezTo>
                  <a:pt x="214353" y="934276"/>
                  <a:pt x="214162" y="935863"/>
                  <a:pt x="214353" y="937387"/>
                </a:cubicBezTo>
                <a:cubicBezTo>
                  <a:pt x="214671" y="938911"/>
                  <a:pt x="215433" y="940308"/>
                  <a:pt x="216575" y="941388"/>
                </a:cubicBezTo>
                <a:cubicBezTo>
                  <a:pt x="217655" y="942531"/>
                  <a:pt x="219052" y="943229"/>
                  <a:pt x="220639" y="943547"/>
                </a:cubicBezTo>
                <a:cubicBezTo>
                  <a:pt x="222227" y="943864"/>
                  <a:pt x="223751" y="943674"/>
                  <a:pt x="225211" y="943102"/>
                </a:cubicBezTo>
                <a:cubicBezTo>
                  <a:pt x="226609" y="942531"/>
                  <a:pt x="227878" y="941515"/>
                  <a:pt x="228831" y="940181"/>
                </a:cubicBezTo>
                <a:cubicBezTo>
                  <a:pt x="229593" y="938911"/>
                  <a:pt x="230101" y="937387"/>
                  <a:pt x="230101" y="935800"/>
                </a:cubicBezTo>
                <a:cubicBezTo>
                  <a:pt x="230101" y="934784"/>
                  <a:pt x="229974" y="933767"/>
                  <a:pt x="229466" y="932815"/>
                </a:cubicBezTo>
                <a:cubicBezTo>
                  <a:pt x="229148" y="931863"/>
                  <a:pt x="228513" y="930974"/>
                  <a:pt x="227751" y="930275"/>
                </a:cubicBezTo>
                <a:close/>
                <a:moveTo>
                  <a:pt x="222163" y="1113473"/>
                </a:moveTo>
                <a:cubicBezTo>
                  <a:pt x="220576" y="1113473"/>
                  <a:pt x="219052" y="1113917"/>
                  <a:pt x="217782" y="1114806"/>
                </a:cubicBezTo>
                <a:cubicBezTo>
                  <a:pt x="216512" y="1115695"/>
                  <a:pt x="215433" y="1116902"/>
                  <a:pt x="214798" y="1118362"/>
                </a:cubicBezTo>
                <a:cubicBezTo>
                  <a:pt x="214162" y="1119823"/>
                  <a:pt x="214162" y="1121410"/>
                  <a:pt x="214353" y="1122934"/>
                </a:cubicBezTo>
                <a:cubicBezTo>
                  <a:pt x="214671" y="1124458"/>
                  <a:pt x="215433" y="1125855"/>
                  <a:pt x="216575" y="1126935"/>
                </a:cubicBezTo>
                <a:cubicBezTo>
                  <a:pt x="217655" y="1128078"/>
                  <a:pt x="219052" y="1128776"/>
                  <a:pt x="220639" y="1129094"/>
                </a:cubicBezTo>
                <a:cubicBezTo>
                  <a:pt x="222227" y="1129411"/>
                  <a:pt x="223751" y="1129221"/>
                  <a:pt x="225211" y="1128649"/>
                </a:cubicBezTo>
                <a:cubicBezTo>
                  <a:pt x="226609" y="1128078"/>
                  <a:pt x="227878" y="1127062"/>
                  <a:pt x="228831" y="1125728"/>
                </a:cubicBezTo>
                <a:cubicBezTo>
                  <a:pt x="229593" y="1124458"/>
                  <a:pt x="230101" y="1122934"/>
                  <a:pt x="230101" y="1121347"/>
                </a:cubicBezTo>
                <a:cubicBezTo>
                  <a:pt x="230101" y="1119251"/>
                  <a:pt x="229339" y="1117219"/>
                  <a:pt x="227751" y="1115759"/>
                </a:cubicBezTo>
                <a:cubicBezTo>
                  <a:pt x="226354" y="1114298"/>
                  <a:pt x="224323" y="1113473"/>
                  <a:pt x="222290" y="1113473"/>
                </a:cubicBezTo>
                <a:close/>
                <a:moveTo>
                  <a:pt x="174158" y="95123"/>
                </a:moveTo>
                <a:cubicBezTo>
                  <a:pt x="173396" y="94361"/>
                  <a:pt x="172443" y="93790"/>
                  <a:pt x="171490" y="93409"/>
                </a:cubicBezTo>
                <a:cubicBezTo>
                  <a:pt x="170538" y="93028"/>
                  <a:pt x="169585" y="92837"/>
                  <a:pt x="168506" y="92837"/>
                </a:cubicBezTo>
                <a:cubicBezTo>
                  <a:pt x="166919" y="92837"/>
                  <a:pt x="165395" y="93282"/>
                  <a:pt x="164124" y="94171"/>
                </a:cubicBezTo>
                <a:cubicBezTo>
                  <a:pt x="162854" y="95060"/>
                  <a:pt x="161775" y="96266"/>
                  <a:pt x="161331" y="97727"/>
                </a:cubicBezTo>
                <a:cubicBezTo>
                  <a:pt x="160696" y="99187"/>
                  <a:pt x="160569" y="100775"/>
                  <a:pt x="160886" y="102299"/>
                </a:cubicBezTo>
                <a:cubicBezTo>
                  <a:pt x="161203" y="103823"/>
                  <a:pt x="161965" y="105220"/>
                  <a:pt x="163109" y="106299"/>
                </a:cubicBezTo>
                <a:cubicBezTo>
                  <a:pt x="164188" y="107379"/>
                  <a:pt x="165648" y="108141"/>
                  <a:pt x="167046" y="108458"/>
                </a:cubicBezTo>
                <a:cubicBezTo>
                  <a:pt x="168633" y="108776"/>
                  <a:pt x="170157" y="108585"/>
                  <a:pt x="171618" y="108013"/>
                </a:cubicBezTo>
                <a:cubicBezTo>
                  <a:pt x="173205" y="107442"/>
                  <a:pt x="174285" y="106426"/>
                  <a:pt x="175237" y="105093"/>
                </a:cubicBezTo>
                <a:cubicBezTo>
                  <a:pt x="175999" y="103823"/>
                  <a:pt x="176507" y="102299"/>
                  <a:pt x="176507" y="100711"/>
                </a:cubicBezTo>
                <a:cubicBezTo>
                  <a:pt x="176507" y="99695"/>
                  <a:pt x="176380" y="98616"/>
                  <a:pt x="176062" y="97663"/>
                </a:cubicBezTo>
                <a:cubicBezTo>
                  <a:pt x="175618" y="96711"/>
                  <a:pt x="174983" y="95821"/>
                  <a:pt x="174348" y="95123"/>
                </a:cubicBezTo>
                <a:close/>
                <a:moveTo>
                  <a:pt x="168506" y="835152"/>
                </a:moveTo>
                <a:cubicBezTo>
                  <a:pt x="166919" y="835152"/>
                  <a:pt x="165395" y="835597"/>
                  <a:pt x="164124" y="836486"/>
                </a:cubicBezTo>
                <a:cubicBezTo>
                  <a:pt x="162854" y="837375"/>
                  <a:pt x="161775" y="838581"/>
                  <a:pt x="161331" y="840042"/>
                </a:cubicBezTo>
                <a:cubicBezTo>
                  <a:pt x="160696" y="841502"/>
                  <a:pt x="160569" y="843090"/>
                  <a:pt x="160886" y="844614"/>
                </a:cubicBezTo>
                <a:cubicBezTo>
                  <a:pt x="161203" y="846138"/>
                  <a:pt x="161965" y="847534"/>
                  <a:pt x="163109" y="848678"/>
                </a:cubicBezTo>
                <a:cubicBezTo>
                  <a:pt x="164188" y="849757"/>
                  <a:pt x="165648" y="850519"/>
                  <a:pt x="167046" y="850837"/>
                </a:cubicBezTo>
                <a:cubicBezTo>
                  <a:pt x="168633" y="851154"/>
                  <a:pt x="170157" y="850964"/>
                  <a:pt x="171618" y="850392"/>
                </a:cubicBezTo>
                <a:cubicBezTo>
                  <a:pt x="173205" y="849820"/>
                  <a:pt x="174285" y="848805"/>
                  <a:pt x="175237" y="847471"/>
                </a:cubicBezTo>
                <a:cubicBezTo>
                  <a:pt x="175999" y="846201"/>
                  <a:pt x="176507" y="844677"/>
                  <a:pt x="176507" y="843090"/>
                </a:cubicBezTo>
                <a:cubicBezTo>
                  <a:pt x="176507" y="840994"/>
                  <a:pt x="175745" y="839026"/>
                  <a:pt x="174285" y="837502"/>
                </a:cubicBezTo>
                <a:cubicBezTo>
                  <a:pt x="172697" y="836041"/>
                  <a:pt x="170665" y="835152"/>
                  <a:pt x="168633" y="835152"/>
                </a:cubicBezTo>
                <a:close/>
                <a:moveTo>
                  <a:pt x="174158" y="466281"/>
                </a:moveTo>
                <a:cubicBezTo>
                  <a:pt x="173396" y="465582"/>
                  <a:pt x="172443" y="465011"/>
                  <a:pt x="171490" y="464566"/>
                </a:cubicBezTo>
                <a:cubicBezTo>
                  <a:pt x="170538" y="464185"/>
                  <a:pt x="169585" y="463995"/>
                  <a:pt x="168506" y="463995"/>
                </a:cubicBezTo>
                <a:cubicBezTo>
                  <a:pt x="166919" y="463995"/>
                  <a:pt x="165395" y="464439"/>
                  <a:pt x="164124" y="465328"/>
                </a:cubicBezTo>
                <a:cubicBezTo>
                  <a:pt x="162854" y="466217"/>
                  <a:pt x="161775" y="467424"/>
                  <a:pt x="161331" y="468884"/>
                </a:cubicBezTo>
                <a:cubicBezTo>
                  <a:pt x="160696" y="470345"/>
                  <a:pt x="160569" y="471932"/>
                  <a:pt x="160886" y="473456"/>
                </a:cubicBezTo>
                <a:cubicBezTo>
                  <a:pt x="161203" y="474980"/>
                  <a:pt x="161965" y="476377"/>
                  <a:pt x="163109" y="477457"/>
                </a:cubicBezTo>
                <a:cubicBezTo>
                  <a:pt x="164188" y="478600"/>
                  <a:pt x="165648" y="479298"/>
                  <a:pt x="167046" y="479616"/>
                </a:cubicBezTo>
                <a:cubicBezTo>
                  <a:pt x="168633" y="479933"/>
                  <a:pt x="170157" y="479743"/>
                  <a:pt x="171618" y="479171"/>
                </a:cubicBezTo>
                <a:cubicBezTo>
                  <a:pt x="173205" y="478600"/>
                  <a:pt x="174285" y="477584"/>
                  <a:pt x="175237" y="476250"/>
                </a:cubicBezTo>
                <a:cubicBezTo>
                  <a:pt x="175999" y="474980"/>
                  <a:pt x="176507" y="473456"/>
                  <a:pt x="176507" y="471868"/>
                </a:cubicBezTo>
                <a:cubicBezTo>
                  <a:pt x="176507" y="470853"/>
                  <a:pt x="176380" y="469836"/>
                  <a:pt x="176062" y="468884"/>
                </a:cubicBezTo>
                <a:cubicBezTo>
                  <a:pt x="175618" y="467932"/>
                  <a:pt x="174983" y="467043"/>
                  <a:pt x="174348" y="466344"/>
                </a:cubicBezTo>
                <a:close/>
                <a:moveTo>
                  <a:pt x="174158" y="1023049"/>
                </a:moveTo>
                <a:cubicBezTo>
                  <a:pt x="173396" y="1022350"/>
                  <a:pt x="172443" y="1021779"/>
                  <a:pt x="171490" y="1021334"/>
                </a:cubicBezTo>
                <a:cubicBezTo>
                  <a:pt x="170538" y="1020953"/>
                  <a:pt x="169585" y="1020763"/>
                  <a:pt x="168506" y="1020763"/>
                </a:cubicBezTo>
                <a:cubicBezTo>
                  <a:pt x="166919" y="1020763"/>
                  <a:pt x="165395" y="1021207"/>
                  <a:pt x="164124" y="1022096"/>
                </a:cubicBezTo>
                <a:cubicBezTo>
                  <a:pt x="162854" y="1022985"/>
                  <a:pt x="161775" y="1024192"/>
                  <a:pt x="161331" y="1025652"/>
                </a:cubicBezTo>
                <a:cubicBezTo>
                  <a:pt x="160696" y="1027113"/>
                  <a:pt x="160569" y="1028700"/>
                  <a:pt x="160886" y="1030224"/>
                </a:cubicBezTo>
                <a:cubicBezTo>
                  <a:pt x="161203" y="1031748"/>
                  <a:pt x="161965" y="1033145"/>
                  <a:pt x="163109" y="1034225"/>
                </a:cubicBezTo>
                <a:cubicBezTo>
                  <a:pt x="164188" y="1035367"/>
                  <a:pt x="165648" y="1036066"/>
                  <a:pt x="167046" y="1036384"/>
                </a:cubicBezTo>
                <a:cubicBezTo>
                  <a:pt x="168633" y="1036701"/>
                  <a:pt x="170157" y="1036511"/>
                  <a:pt x="171618" y="1035939"/>
                </a:cubicBezTo>
                <a:cubicBezTo>
                  <a:pt x="173205" y="1035367"/>
                  <a:pt x="174285" y="1034352"/>
                  <a:pt x="175237" y="1033018"/>
                </a:cubicBezTo>
                <a:cubicBezTo>
                  <a:pt x="175999" y="1031748"/>
                  <a:pt x="176507" y="1030224"/>
                  <a:pt x="176507" y="1028637"/>
                </a:cubicBezTo>
                <a:cubicBezTo>
                  <a:pt x="176507" y="1027620"/>
                  <a:pt x="176380" y="1026605"/>
                  <a:pt x="176062" y="1025652"/>
                </a:cubicBezTo>
                <a:cubicBezTo>
                  <a:pt x="175618" y="1024700"/>
                  <a:pt x="174983" y="1023811"/>
                  <a:pt x="174348" y="1023112"/>
                </a:cubicBezTo>
                <a:close/>
                <a:moveTo>
                  <a:pt x="168506" y="278448"/>
                </a:moveTo>
                <a:cubicBezTo>
                  <a:pt x="166919" y="278448"/>
                  <a:pt x="165395" y="278892"/>
                  <a:pt x="164124" y="279781"/>
                </a:cubicBezTo>
                <a:cubicBezTo>
                  <a:pt x="162854" y="280670"/>
                  <a:pt x="161775" y="281877"/>
                  <a:pt x="161331" y="283337"/>
                </a:cubicBezTo>
                <a:cubicBezTo>
                  <a:pt x="160696" y="284798"/>
                  <a:pt x="160569" y="286385"/>
                  <a:pt x="160886" y="287909"/>
                </a:cubicBezTo>
                <a:cubicBezTo>
                  <a:pt x="161203" y="289433"/>
                  <a:pt x="161965" y="290830"/>
                  <a:pt x="163109" y="291910"/>
                </a:cubicBezTo>
                <a:cubicBezTo>
                  <a:pt x="164188" y="292989"/>
                  <a:pt x="165648" y="293751"/>
                  <a:pt x="167046" y="294069"/>
                </a:cubicBezTo>
                <a:cubicBezTo>
                  <a:pt x="168633" y="294386"/>
                  <a:pt x="170157" y="294196"/>
                  <a:pt x="171618" y="293624"/>
                </a:cubicBezTo>
                <a:cubicBezTo>
                  <a:pt x="173205" y="293053"/>
                  <a:pt x="174285" y="292037"/>
                  <a:pt x="175237" y="290703"/>
                </a:cubicBezTo>
                <a:cubicBezTo>
                  <a:pt x="175999" y="289370"/>
                  <a:pt x="176507" y="287909"/>
                  <a:pt x="176507" y="286322"/>
                </a:cubicBezTo>
                <a:cubicBezTo>
                  <a:pt x="176507" y="284226"/>
                  <a:pt x="175745" y="282258"/>
                  <a:pt x="174285" y="280734"/>
                </a:cubicBezTo>
                <a:cubicBezTo>
                  <a:pt x="172697" y="279273"/>
                  <a:pt x="170665" y="278448"/>
                  <a:pt x="168633" y="278448"/>
                </a:cubicBezTo>
                <a:close/>
                <a:moveTo>
                  <a:pt x="13439" y="1301433"/>
                </a:moveTo>
                <a:cubicBezTo>
                  <a:pt x="12677" y="1300671"/>
                  <a:pt x="11724" y="1300099"/>
                  <a:pt x="10772" y="1299718"/>
                </a:cubicBezTo>
                <a:cubicBezTo>
                  <a:pt x="9820" y="1299337"/>
                  <a:pt x="8867" y="1299083"/>
                  <a:pt x="7787" y="1299083"/>
                </a:cubicBezTo>
                <a:cubicBezTo>
                  <a:pt x="6200" y="1299083"/>
                  <a:pt x="4676" y="1299528"/>
                  <a:pt x="3406" y="1300417"/>
                </a:cubicBezTo>
                <a:cubicBezTo>
                  <a:pt x="2136" y="1301306"/>
                  <a:pt x="1057" y="1302512"/>
                  <a:pt x="612" y="1303973"/>
                </a:cubicBezTo>
                <a:cubicBezTo>
                  <a:pt x="-23" y="1305433"/>
                  <a:pt x="-150" y="1307021"/>
                  <a:pt x="167" y="1308545"/>
                </a:cubicBezTo>
                <a:cubicBezTo>
                  <a:pt x="485" y="1310069"/>
                  <a:pt x="1247" y="1311466"/>
                  <a:pt x="2390" y="1312609"/>
                </a:cubicBezTo>
                <a:cubicBezTo>
                  <a:pt x="3470" y="1313688"/>
                  <a:pt x="4930" y="1314450"/>
                  <a:pt x="6327" y="1314768"/>
                </a:cubicBezTo>
                <a:cubicBezTo>
                  <a:pt x="7914" y="1315085"/>
                  <a:pt x="9438" y="1314895"/>
                  <a:pt x="10899" y="1314323"/>
                </a:cubicBezTo>
                <a:cubicBezTo>
                  <a:pt x="12486" y="1313752"/>
                  <a:pt x="13566" y="1312736"/>
                  <a:pt x="14519" y="1311402"/>
                </a:cubicBezTo>
                <a:cubicBezTo>
                  <a:pt x="15281" y="1310132"/>
                  <a:pt x="15788" y="1308608"/>
                  <a:pt x="15788" y="1307021"/>
                </a:cubicBezTo>
                <a:cubicBezTo>
                  <a:pt x="15788" y="1306005"/>
                  <a:pt x="15661" y="1304989"/>
                  <a:pt x="15344" y="1304036"/>
                </a:cubicBezTo>
                <a:cubicBezTo>
                  <a:pt x="14899" y="1303084"/>
                  <a:pt x="14264" y="1302195"/>
                  <a:pt x="13629" y="1301496"/>
                </a:cubicBezTo>
                <a:close/>
                <a:moveTo>
                  <a:pt x="7787" y="556832"/>
                </a:moveTo>
                <a:cubicBezTo>
                  <a:pt x="6200" y="556832"/>
                  <a:pt x="4676" y="557276"/>
                  <a:pt x="3406" y="558165"/>
                </a:cubicBezTo>
                <a:cubicBezTo>
                  <a:pt x="2136" y="559054"/>
                  <a:pt x="1057" y="560261"/>
                  <a:pt x="612" y="561721"/>
                </a:cubicBezTo>
                <a:cubicBezTo>
                  <a:pt x="-23" y="563182"/>
                  <a:pt x="-150" y="564769"/>
                  <a:pt x="167" y="566293"/>
                </a:cubicBezTo>
                <a:cubicBezTo>
                  <a:pt x="485" y="567817"/>
                  <a:pt x="1247" y="569214"/>
                  <a:pt x="2390" y="570357"/>
                </a:cubicBezTo>
                <a:cubicBezTo>
                  <a:pt x="3470" y="571437"/>
                  <a:pt x="4930" y="572199"/>
                  <a:pt x="6327" y="572516"/>
                </a:cubicBezTo>
                <a:cubicBezTo>
                  <a:pt x="7914" y="572834"/>
                  <a:pt x="9438" y="572643"/>
                  <a:pt x="10899" y="572072"/>
                </a:cubicBezTo>
                <a:cubicBezTo>
                  <a:pt x="12486" y="571500"/>
                  <a:pt x="13566" y="570484"/>
                  <a:pt x="14519" y="569151"/>
                </a:cubicBezTo>
                <a:cubicBezTo>
                  <a:pt x="15281" y="567881"/>
                  <a:pt x="15788" y="566357"/>
                  <a:pt x="15788" y="564769"/>
                </a:cubicBezTo>
                <a:cubicBezTo>
                  <a:pt x="15788" y="562674"/>
                  <a:pt x="15026" y="560705"/>
                  <a:pt x="13566" y="559181"/>
                </a:cubicBezTo>
                <a:cubicBezTo>
                  <a:pt x="11978" y="557721"/>
                  <a:pt x="9947" y="556895"/>
                  <a:pt x="7914" y="556895"/>
                </a:cubicBezTo>
                <a:close/>
                <a:moveTo>
                  <a:pt x="13439" y="744728"/>
                </a:moveTo>
                <a:cubicBezTo>
                  <a:pt x="12677" y="743966"/>
                  <a:pt x="11724" y="743395"/>
                  <a:pt x="10772" y="743014"/>
                </a:cubicBezTo>
                <a:cubicBezTo>
                  <a:pt x="9820" y="742633"/>
                  <a:pt x="8867" y="742442"/>
                  <a:pt x="7787" y="742442"/>
                </a:cubicBezTo>
                <a:cubicBezTo>
                  <a:pt x="6200" y="742442"/>
                  <a:pt x="4676" y="742887"/>
                  <a:pt x="3406" y="743776"/>
                </a:cubicBezTo>
                <a:cubicBezTo>
                  <a:pt x="2136" y="744665"/>
                  <a:pt x="1057" y="745871"/>
                  <a:pt x="612" y="747331"/>
                </a:cubicBezTo>
                <a:cubicBezTo>
                  <a:pt x="-23" y="748792"/>
                  <a:pt x="-150" y="750380"/>
                  <a:pt x="167" y="751904"/>
                </a:cubicBezTo>
                <a:cubicBezTo>
                  <a:pt x="485" y="753428"/>
                  <a:pt x="1247" y="754825"/>
                  <a:pt x="2390" y="755967"/>
                </a:cubicBezTo>
                <a:cubicBezTo>
                  <a:pt x="3470" y="757047"/>
                  <a:pt x="4930" y="757809"/>
                  <a:pt x="6327" y="758127"/>
                </a:cubicBezTo>
                <a:cubicBezTo>
                  <a:pt x="7914" y="758444"/>
                  <a:pt x="9438" y="758254"/>
                  <a:pt x="10899" y="757682"/>
                </a:cubicBezTo>
                <a:cubicBezTo>
                  <a:pt x="12486" y="757111"/>
                  <a:pt x="13566" y="756095"/>
                  <a:pt x="14519" y="754761"/>
                </a:cubicBezTo>
                <a:cubicBezTo>
                  <a:pt x="15281" y="753491"/>
                  <a:pt x="15788" y="751967"/>
                  <a:pt x="15788" y="750380"/>
                </a:cubicBezTo>
                <a:cubicBezTo>
                  <a:pt x="15788" y="749300"/>
                  <a:pt x="15661" y="748284"/>
                  <a:pt x="15344" y="747331"/>
                </a:cubicBezTo>
                <a:cubicBezTo>
                  <a:pt x="14899" y="746379"/>
                  <a:pt x="14264" y="745490"/>
                  <a:pt x="13629" y="744792"/>
                </a:cubicBezTo>
                <a:close/>
                <a:moveTo>
                  <a:pt x="13439" y="930275"/>
                </a:moveTo>
                <a:cubicBezTo>
                  <a:pt x="12677" y="929577"/>
                  <a:pt x="11724" y="929005"/>
                  <a:pt x="10772" y="928561"/>
                </a:cubicBezTo>
                <a:cubicBezTo>
                  <a:pt x="9820" y="928180"/>
                  <a:pt x="8867" y="927989"/>
                  <a:pt x="7787" y="927989"/>
                </a:cubicBezTo>
                <a:cubicBezTo>
                  <a:pt x="6200" y="927989"/>
                  <a:pt x="4676" y="928434"/>
                  <a:pt x="3406" y="929323"/>
                </a:cubicBezTo>
                <a:cubicBezTo>
                  <a:pt x="2136" y="930212"/>
                  <a:pt x="1057" y="931418"/>
                  <a:pt x="612" y="932879"/>
                </a:cubicBezTo>
                <a:cubicBezTo>
                  <a:pt x="-23" y="934339"/>
                  <a:pt x="-150" y="935927"/>
                  <a:pt x="167" y="937451"/>
                </a:cubicBezTo>
                <a:cubicBezTo>
                  <a:pt x="485" y="938975"/>
                  <a:pt x="1247" y="940372"/>
                  <a:pt x="2390" y="941451"/>
                </a:cubicBezTo>
                <a:cubicBezTo>
                  <a:pt x="3470" y="942594"/>
                  <a:pt x="4930" y="943292"/>
                  <a:pt x="6327" y="943610"/>
                </a:cubicBezTo>
                <a:cubicBezTo>
                  <a:pt x="7914" y="943928"/>
                  <a:pt x="9438" y="943737"/>
                  <a:pt x="10899" y="943166"/>
                </a:cubicBezTo>
                <a:cubicBezTo>
                  <a:pt x="12486" y="942594"/>
                  <a:pt x="13566" y="941578"/>
                  <a:pt x="14519" y="940245"/>
                </a:cubicBezTo>
                <a:cubicBezTo>
                  <a:pt x="15281" y="938975"/>
                  <a:pt x="15788" y="937451"/>
                  <a:pt x="15788" y="935863"/>
                </a:cubicBezTo>
                <a:cubicBezTo>
                  <a:pt x="15788" y="934847"/>
                  <a:pt x="15661" y="933831"/>
                  <a:pt x="15344" y="932879"/>
                </a:cubicBezTo>
                <a:cubicBezTo>
                  <a:pt x="14899" y="931926"/>
                  <a:pt x="14264" y="931037"/>
                  <a:pt x="13629" y="930339"/>
                </a:cubicBezTo>
                <a:close/>
                <a:moveTo>
                  <a:pt x="13439" y="187960"/>
                </a:moveTo>
                <a:cubicBezTo>
                  <a:pt x="12677" y="187198"/>
                  <a:pt x="11724" y="186626"/>
                  <a:pt x="10772" y="186246"/>
                </a:cubicBezTo>
                <a:cubicBezTo>
                  <a:pt x="9820" y="185865"/>
                  <a:pt x="8867" y="185674"/>
                  <a:pt x="7787" y="185674"/>
                </a:cubicBezTo>
                <a:cubicBezTo>
                  <a:pt x="6200" y="185674"/>
                  <a:pt x="4676" y="186119"/>
                  <a:pt x="3406" y="187008"/>
                </a:cubicBezTo>
                <a:cubicBezTo>
                  <a:pt x="2136" y="187897"/>
                  <a:pt x="1057" y="189103"/>
                  <a:pt x="612" y="190564"/>
                </a:cubicBezTo>
                <a:cubicBezTo>
                  <a:pt x="-23" y="192024"/>
                  <a:pt x="-150" y="193612"/>
                  <a:pt x="167" y="195135"/>
                </a:cubicBezTo>
                <a:cubicBezTo>
                  <a:pt x="485" y="196660"/>
                  <a:pt x="1247" y="198057"/>
                  <a:pt x="2390" y="199136"/>
                </a:cubicBezTo>
                <a:cubicBezTo>
                  <a:pt x="3470" y="200216"/>
                  <a:pt x="4930" y="200978"/>
                  <a:pt x="6327" y="201295"/>
                </a:cubicBezTo>
                <a:cubicBezTo>
                  <a:pt x="7914" y="201613"/>
                  <a:pt x="9438" y="201422"/>
                  <a:pt x="10899" y="200851"/>
                </a:cubicBezTo>
                <a:cubicBezTo>
                  <a:pt x="12486" y="200279"/>
                  <a:pt x="13566" y="199263"/>
                  <a:pt x="14519" y="197930"/>
                </a:cubicBezTo>
                <a:cubicBezTo>
                  <a:pt x="15281" y="196596"/>
                  <a:pt x="15788" y="195135"/>
                  <a:pt x="15788" y="193548"/>
                </a:cubicBezTo>
                <a:cubicBezTo>
                  <a:pt x="15788" y="192532"/>
                  <a:pt x="15661" y="191453"/>
                  <a:pt x="15344" y="190500"/>
                </a:cubicBezTo>
                <a:cubicBezTo>
                  <a:pt x="14899" y="189548"/>
                  <a:pt x="14264" y="188658"/>
                  <a:pt x="13629" y="187960"/>
                </a:cubicBezTo>
                <a:close/>
                <a:moveTo>
                  <a:pt x="13439" y="373507"/>
                </a:moveTo>
                <a:cubicBezTo>
                  <a:pt x="12677" y="372809"/>
                  <a:pt x="11724" y="372237"/>
                  <a:pt x="10772" y="371793"/>
                </a:cubicBezTo>
                <a:cubicBezTo>
                  <a:pt x="9820" y="371411"/>
                  <a:pt x="8867" y="371221"/>
                  <a:pt x="7787" y="371221"/>
                </a:cubicBezTo>
                <a:cubicBezTo>
                  <a:pt x="6200" y="371221"/>
                  <a:pt x="4676" y="371666"/>
                  <a:pt x="3406" y="372554"/>
                </a:cubicBezTo>
                <a:cubicBezTo>
                  <a:pt x="2136" y="373443"/>
                  <a:pt x="1057" y="374650"/>
                  <a:pt x="612" y="376111"/>
                </a:cubicBezTo>
                <a:cubicBezTo>
                  <a:pt x="-23" y="377508"/>
                  <a:pt x="-150" y="379159"/>
                  <a:pt x="167" y="380683"/>
                </a:cubicBezTo>
                <a:cubicBezTo>
                  <a:pt x="485" y="382207"/>
                  <a:pt x="1247" y="383604"/>
                  <a:pt x="2390" y="384747"/>
                </a:cubicBezTo>
                <a:cubicBezTo>
                  <a:pt x="3470" y="385826"/>
                  <a:pt x="4930" y="386588"/>
                  <a:pt x="6327" y="386906"/>
                </a:cubicBezTo>
                <a:cubicBezTo>
                  <a:pt x="7914" y="387223"/>
                  <a:pt x="9438" y="387033"/>
                  <a:pt x="10899" y="386461"/>
                </a:cubicBezTo>
                <a:cubicBezTo>
                  <a:pt x="12486" y="385890"/>
                  <a:pt x="13566" y="384874"/>
                  <a:pt x="14519" y="383540"/>
                </a:cubicBezTo>
                <a:cubicBezTo>
                  <a:pt x="15281" y="382270"/>
                  <a:pt x="15788" y="380746"/>
                  <a:pt x="15788" y="379159"/>
                </a:cubicBezTo>
                <a:cubicBezTo>
                  <a:pt x="15788" y="378143"/>
                  <a:pt x="15661" y="377127"/>
                  <a:pt x="15344" y="376174"/>
                </a:cubicBezTo>
                <a:cubicBezTo>
                  <a:pt x="14899" y="375222"/>
                  <a:pt x="14264" y="374333"/>
                  <a:pt x="13629" y="373634"/>
                </a:cubicBezTo>
                <a:close/>
                <a:moveTo>
                  <a:pt x="977750" y="744665"/>
                </a:moveTo>
                <a:cubicBezTo>
                  <a:pt x="976988" y="743903"/>
                  <a:pt x="976035" y="743331"/>
                  <a:pt x="975083" y="742950"/>
                </a:cubicBezTo>
                <a:cubicBezTo>
                  <a:pt x="974131" y="742569"/>
                  <a:pt x="973178" y="742379"/>
                  <a:pt x="972098" y="742379"/>
                </a:cubicBezTo>
                <a:cubicBezTo>
                  <a:pt x="970511" y="742379"/>
                  <a:pt x="968987" y="742823"/>
                  <a:pt x="967717" y="743712"/>
                </a:cubicBezTo>
                <a:cubicBezTo>
                  <a:pt x="966447" y="744601"/>
                  <a:pt x="965368" y="745808"/>
                  <a:pt x="964923" y="747268"/>
                </a:cubicBezTo>
                <a:cubicBezTo>
                  <a:pt x="964288" y="748729"/>
                  <a:pt x="964161" y="750316"/>
                  <a:pt x="964478" y="751840"/>
                </a:cubicBezTo>
                <a:cubicBezTo>
                  <a:pt x="964796" y="753364"/>
                  <a:pt x="965558" y="754761"/>
                  <a:pt x="966701" y="755904"/>
                </a:cubicBezTo>
                <a:cubicBezTo>
                  <a:pt x="967781" y="756984"/>
                  <a:pt x="969241" y="757745"/>
                  <a:pt x="970638" y="758063"/>
                </a:cubicBezTo>
                <a:cubicBezTo>
                  <a:pt x="972225" y="758381"/>
                  <a:pt x="973749" y="758190"/>
                  <a:pt x="975210" y="757619"/>
                </a:cubicBezTo>
                <a:cubicBezTo>
                  <a:pt x="976798" y="757047"/>
                  <a:pt x="977877" y="756031"/>
                  <a:pt x="978829" y="754698"/>
                </a:cubicBezTo>
                <a:cubicBezTo>
                  <a:pt x="979591" y="753428"/>
                  <a:pt x="980099" y="751904"/>
                  <a:pt x="980099" y="750316"/>
                </a:cubicBezTo>
                <a:cubicBezTo>
                  <a:pt x="980099" y="749237"/>
                  <a:pt x="979973" y="748220"/>
                  <a:pt x="979655" y="747268"/>
                </a:cubicBezTo>
                <a:cubicBezTo>
                  <a:pt x="979210" y="746316"/>
                  <a:pt x="978575" y="745427"/>
                  <a:pt x="977940" y="744728"/>
                </a:cubicBezTo>
                <a:close/>
                <a:moveTo>
                  <a:pt x="7787" y="508"/>
                </a:moveTo>
                <a:cubicBezTo>
                  <a:pt x="6200" y="508"/>
                  <a:pt x="4676" y="952"/>
                  <a:pt x="3406" y="1841"/>
                </a:cubicBezTo>
                <a:cubicBezTo>
                  <a:pt x="2136" y="2731"/>
                  <a:pt x="1057" y="3937"/>
                  <a:pt x="612" y="5398"/>
                </a:cubicBezTo>
                <a:cubicBezTo>
                  <a:pt x="-23" y="6794"/>
                  <a:pt x="-150" y="8446"/>
                  <a:pt x="167" y="9969"/>
                </a:cubicBezTo>
                <a:cubicBezTo>
                  <a:pt x="485" y="11494"/>
                  <a:pt x="1247" y="12890"/>
                  <a:pt x="2390" y="14034"/>
                </a:cubicBezTo>
                <a:cubicBezTo>
                  <a:pt x="3470" y="15113"/>
                  <a:pt x="4930" y="15875"/>
                  <a:pt x="6327" y="16193"/>
                </a:cubicBezTo>
                <a:cubicBezTo>
                  <a:pt x="7914" y="16510"/>
                  <a:pt x="9438" y="16320"/>
                  <a:pt x="10899" y="15748"/>
                </a:cubicBezTo>
                <a:cubicBezTo>
                  <a:pt x="12486" y="15177"/>
                  <a:pt x="13566" y="14160"/>
                  <a:pt x="14519" y="12827"/>
                </a:cubicBezTo>
                <a:cubicBezTo>
                  <a:pt x="15281" y="11557"/>
                  <a:pt x="15788" y="10033"/>
                  <a:pt x="15788" y="8446"/>
                </a:cubicBezTo>
                <a:cubicBezTo>
                  <a:pt x="15788" y="6350"/>
                  <a:pt x="15026" y="4381"/>
                  <a:pt x="13566" y="2857"/>
                </a:cubicBezTo>
                <a:cubicBezTo>
                  <a:pt x="11978" y="1397"/>
                  <a:pt x="9947" y="572"/>
                  <a:pt x="7914" y="572"/>
                </a:cubicBezTo>
                <a:close/>
                <a:moveTo>
                  <a:pt x="13439" y="1487424"/>
                </a:moveTo>
                <a:cubicBezTo>
                  <a:pt x="12677" y="1486726"/>
                  <a:pt x="11724" y="1486091"/>
                  <a:pt x="10772" y="1485710"/>
                </a:cubicBezTo>
                <a:cubicBezTo>
                  <a:pt x="9820" y="1485329"/>
                  <a:pt x="8867" y="1485138"/>
                  <a:pt x="7787" y="1485138"/>
                </a:cubicBezTo>
                <a:cubicBezTo>
                  <a:pt x="6200" y="1485138"/>
                  <a:pt x="4676" y="1485583"/>
                  <a:pt x="3406" y="1486472"/>
                </a:cubicBezTo>
                <a:cubicBezTo>
                  <a:pt x="2136" y="1487361"/>
                  <a:pt x="1057" y="1488567"/>
                  <a:pt x="612" y="1490028"/>
                </a:cubicBezTo>
                <a:cubicBezTo>
                  <a:pt x="-23" y="1491488"/>
                  <a:pt x="-150" y="1493076"/>
                  <a:pt x="167" y="1494600"/>
                </a:cubicBezTo>
                <a:cubicBezTo>
                  <a:pt x="485" y="1496124"/>
                  <a:pt x="1247" y="1497521"/>
                  <a:pt x="2390" y="1498600"/>
                </a:cubicBezTo>
                <a:cubicBezTo>
                  <a:pt x="3470" y="1499743"/>
                  <a:pt x="4930" y="1500442"/>
                  <a:pt x="6327" y="1500759"/>
                </a:cubicBezTo>
                <a:cubicBezTo>
                  <a:pt x="7914" y="1501077"/>
                  <a:pt x="9438" y="1500886"/>
                  <a:pt x="10899" y="1500315"/>
                </a:cubicBezTo>
                <a:cubicBezTo>
                  <a:pt x="12486" y="1499743"/>
                  <a:pt x="13566" y="1498727"/>
                  <a:pt x="14519" y="1497394"/>
                </a:cubicBezTo>
                <a:cubicBezTo>
                  <a:pt x="15281" y="1496124"/>
                  <a:pt x="15788" y="1494600"/>
                  <a:pt x="15788" y="1493012"/>
                </a:cubicBezTo>
                <a:cubicBezTo>
                  <a:pt x="15788" y="1491996"/>
                  <a:pt x="15661" y="1490980"/>
                  <a:pt x="15344" y="1489964"/>
                </a:cubicBezTo>
                <a:cubicBezTo>
                  <a:pt x="14899" y="1489012"/>
                  <a:pt x="14264" y="1488123"/>
                  <a:pt x="13629" y="1487424"/>
                </a:cubicBezTo>
                <a:close/>
                <a:moveTo>
                  <a:pt x="7787" y="1113981"/>
                </a:moveTo>
                <a:cubicBezTo>
                  <a:pt x="6200" y="1113981"/>
                  <a:pt x="4676" y="1114425"/>
                  <a:pt x="3406" y="1115314"/>
                </a:cubicBezTo>
                <a:cubicBezTo>
                  <a:pt x="2136" y="1116203"/>
                  <a:pt x="1057" y="1117410"/>
                  <a:pt x="612" y="1118870"/>
                </a:cubicBezTo>
                <a:cubicBezTo>
                  <a:pt x="-23" y="1120331"/>
                  <a:pt x="-150" y="1121918"/>
                  <a:pt x="167" y="1123442"/>
                </a:cubicBezTo>
                <a:cubicBezTo>
                  <a:pt x="485" y="1124966"/>
                  <a:pt x="1247" y="1126363"/>
                  <a:pt x="2390" y="1127443"/>
                </a:cubicBezTo>
                <a:cubicBezTo>
                  <a:pt x="3470" y="1128586"/>
                  <a:pt x="4930" y="1129284"/>
                  <a:pt x="6327" y="1129602"/>
                </a:cubicBezTo>
                <a:cubicBezTo>
                  <a:pt x="7914" y="1129919"/>
                  <a:pt x="9438" y="1129729"/>
                  <a:pt x="10899" y="1129157"/>
                </a:cubicBezTo>
                <a:cubicBezTo>
                  <a:pt x="12486" y="1128586"/>
                  <a:pt x="13566" y="1127570"/>
                  <a:pt x="14519" y="1126236"/>
                </a:cubicBezTo>
                <a:cubicBezTo>
                  <a:pt x="15281" y="1124966"/>
                  <a:pt x="15788" y="1123442"/>
                  <a:pt x="15788" y="1121855"/>
                </a:cubicBezTo>
                <a:cubicBezTo>
                  <a:pt x="15788" y="1119759"/>
                  <a:pt x="15026" y="1117727"/>
                  <a:pt x="13566" y="1116267"/>
                </a:cubicBezTo>
                <a:cubicBezTo>
                  <a:pt x="11978" y="1114806"/>
                  <a:pt x="9947" y="1113981"/>
                  <a:pt x="7914" y="1113981"/>
                </a:cubicBezTo>
                <a:close/>
                <a:moveTo>
                  <a:pt x="227624" y="745109"/>
                </a:moveTo>
                <a:cubicBezTo>
                  <a:pt x="226989" y="744347"/>
                  <a:pt x="226037" y="743776"/>
                  <a:pt x="225148" y="743395"/>
                </a:cubicBezTo>
                <a:cubicBezTo>
                  <a:pt x="224196" y="743014"/>
                  <a:pt x="223116" y="742823"/>
                  <a:pt x="222163" y="742823"/>
                </a:cubicBezTo>
                <a:cubicBezTo>
                  <a:pt x="220576" y="742823"/>
                  <a:pt x="219052" y="743267"/>
                  <a:pt x="217782" y="744156"/>
                </a:cubicBezTo>
                <a:cubicBezTo>
                  <a:pt x="216512" y="745045"/>
                  <a:pt x="215433" y="746252"/>
                  <a:pt x="214798" y="747713"/>
                </a:cubicBezTo>
                <a:cubicBezTo>
                  <a:pt x="214353" y="749173"/>
                  <a:pt x="214162" y="750761"/>
                  <a:pt x="214353" y="752284"/>
                </a:cubicBezTo>
                <a:cubicBezTo>
                  <a:pt x="214671" y="753809"/>
                  <a:pt x="215433" y="755206"/>
                  <a:pt x="216575" y="756349"/>
                </a:cubicBezTo>
                <a:cubicBezTo>
                  <a:pt x="217655" y="757428"/>
                  <a:pt x="219052" y="758190"/>
                  <a:pt x="220639" y="758508"/>
                </a:cubicBezTo>
                <a:cubicBezTo>
                  <a:pt x="222227" y="758825"/>
                  <a:pt x="223751" y="758634"/>
                  <a:pt x="225211" y="758063"/>
                </a:cubicBezTo>
                <a:cubicBezTo>
                  <a:pt x="226609" y="757492"/>
                  <a:pt x="227878" y="756476"/>
                  <a:pt x="228831" y="755142"/>
                </a:cubicBezTo>
                <a:cubicBezTo>
                  <a:pt x="229593" y="753872"/>
                  <a:pt x="230101" y="752348"/>
                  <a:pt x="230101" y="750761"/>
                </a:cubicBezTo>
                <a:cubicBezTo>
                  <a:pt x="230101" y="749681"/>
                  <a:pt x="229974" y="748665"/>
                  <a:pt x="229466" y="747713"/>
                </a:cubicBezTo>
                <a:cubicBezTo>
                  <a:pt x="229148" y="746760"/>
                  <a:pt x="228513" y="745871"/>
                  <a:pt x="227751" y="745173"/>
                </a:cubicBezTo>
                <a:close/>
                <a:moveTo>
                  <a:pt x="61445" y="1577912"/>
                </a:moveTo>
                <a:cubicBezTo>
                  <a:pt x="59858" y="1577912"/>
                  <a:pt x="58334" y="1578356"/>
                  <a:pt x="57063" y="1579245"/>
                </a:cubicBezTo>
                <a:cubicBezTo>
                  <a:pt x="55794" y="1580134"/>
                  <a:pt x="54714" y="1581341"/>
                  <a:pt x="54079" y="1582801"/>
                </a:cubicBezTo>
                <a:cubicBezTo>
                  <a:pt x="53635" y="1584262"/>
                  <a:pt x="53444" y="1585849"/>
                  <a:pt x="53635" y="1587373"/>
                </a:cubicBezTo>
                <a:cubicBezTo>
                  <a:pt x="53952" y="1588897"/>
                  <a:pt x="54714" y="1590294"/>
                  <a:pt x="55857" y="1591374"/>
                </a:cubicBezTo>
                <a:cubicBezTo>
                  <a:pt x="56936" y="1592517"/>
                  <a:pt x="58334" y="1593215"/>
                  <a:pt x="59921" y="1593533"/>
                </a:cubicBezTo>
                <a:cubicBezTo>
                  <a:pt x="61509" y="1593850"/>
                  <a:pt x="63033" y="1593660"/>
                  <a:pt x="64493" y="1593088"/>
                </a:cubicBezTo>
                <a:cubicBezTo>
                  <a:pt x="65890" y="1592517"/>
                  <a:pt x="67160" y="1591501"/>
                  <a:pt x="68112" y="1590167"/>
                </a:cubicBezTo>
                <a:cubicBezTo>
                  <a:pt x="68874" y="1588897"/>
                  <a:pt x="69383" y="1587373"/>
                  <a:pt x="69383" y="1585786"/>
                </a:cubicBezTo>
                <a:cubicBezTo>
                  <a:pt x="69383" y="1583690"/>
                  <a:pt x="68621" y="1581658"/>
                  <a:pt x="67033" y="1580198"/>
                </a:cubicBezTo>
                <a:cubicBezTo>
                  <a:pt x="65636" y="1578737"/>
                  <a:pt x="63604" y="1577912"/>
                  <a:pt x="61572" y="1577912"/>
                </a:cubicBezTo>
                <a:close/>
                <a:moveTo>
                  <a:pt x="66906" y="466725"/>
                </a:moveTo>
                <a:cubicBezTo>
                  <a:pt x="66271" y="466027"/>
                  <a:pt x="65319" y="465455"/>
                  <a:pt x="64429" y="465011"/>
                </a:cubicBezTo>
                <a:cubicBezTo>
                  <a:pt x="63477" y="464629"/>
                  <a:pt x="62398" y="464439"/>
                  <a:pt x="61445" y="464439"/>
                </a:cubicBezTo>
                <a:cubicBezTo>
                  <a:pt x="59858" y="464439"/>
                  <a:pt x="58334" y="464884"/>
                  <a:pt x="57063" y="465772"/>
                </a:cubicBezTo>
                <a:cubicBezTo>
                  <a:pt x="55794" y="466661"/>
                  <a:pt x="54714" y="467868"/>
                  <a:pt x="54079" y="469329"/>
                </a:cubicBezTo>
                <a:cubicBezTo>
                  <a:pt x="53635" y="470789"/>
                  <a:pt x="53444" y="472377"/>
                  <a:pt x="53635" y="473900"/>
                </a:cubicBezTo>
                <a:cubicBezTo>
                  <a:pt x="53952" y="475425"/>
                  <a:pt x="54714" y="476822"/>
                  <a:pt x="55857" y="477901"/>
                </a:cubicBezTo>
                <a:cubicBezTo>
                  <a:pt x="56936" y="479044"/>
                  <a:pt x="58334" y="479743"/>
                  <a:pt x="59921" y="480060"/>
                </a:cubicBezTo>
                <a:cubicBezTo>
                  <a:pt x="61509" y="480378"/>
                  <a:pt x="63033" y="480187"/>
                  <a:pt x="64493" y="479616"/>
                </a:cubicBezTo>
                <a:cubicBezTo>
                  <a:pt x="65890" y="479044"/>
                  <a:pt x="67160" y="478028"/>
                  <a:pt x="68112" y="476695"/>
                </a:cubicBezTo>
                <a:cubicBezTo>
                  <a:pt x="68874" y="475425"/>
                  <a:pt x="69383" y="473900"/>
                  <a:pt x="69383" y="472313"/>
                </a:cubicBezTo>
                <a:cubicBezTo>
                  <a:pt x="69383" y="471297"/>
                  <a:pt x="69256" y="470281"/>
                  <a:pt x="68748" y="469329"/>
                </a:cubicBezTo>
                <a:cubicBezTo>
                  <a:pt x="68430" y="468376"/>
                  <a:pt x="67795" y="467487"/>
                  <a:pt x="67033" y="466789"/>
                </a:cubicBezTo>
                <a:close/>
                <a:moveTo>
                  <a:pt x="61445" y="278829"/>
                </a:moveTo>
                <a:cubicBezTo>
                  <a:pt x="59858" y="278829"/>
                  <a:pt x="58334" y="279273"/>
                  <a:pt x="57063" y="280162"/>
                </a:cubicBezTo>
                <a:cubicBezTo>
                  <a:pt x="55794" y="281051"/>
                  <a:pt x="54714" y="282258"/>
                  <a:pt x="54079" y="283718"/>
                </a:cubicBezTo>
                <a:cubicBezTo>
                  <a:pt x="53635" y="285179"/>
                  <a:pt x="53444" y="286766"/>
                  <a:pt x="53635" y="288290"/>
                </a:cubicBezTo>
                <a:cubicBezTo>
                  <a:pt x="53952" y="289814"/>
                  <a:pt x="54714" y="291211"/>
                  <a:pt x="55857" y="292291"/>
                </a:cubicBezTo>
                <a:cubicBezTo>
                  <a:pt x="56936" y="293370"/>
                  <a:pt x="58334" y="294132"/>
                  <a:pt x="59921" y="294450"/>
                </a:cubicBezTo>
                <a:cubicBezTo>
                  <a:pt x="61509" y="294767"/>
                  <a:pt x="63033" y="294577"/>
                  <a:pt x="64493" y="294005"/>
                </a:cubicBezTo>
                <a:cubicBezTo>
                  <a:pt x="65890" y="293434"/>
                  <a:pt x="67160" y="292418"/>
                  <a:pt x="68112" y="291084"/>
                </a:cubicBezTo>
                <a:cubicBezTo>
                  <a:pt x="68874" y="289751"/>
                  <a:pt x="69383" y="288290"/>
                  <a:pt x="69383" y="286703"/>
                </a:cubicBezTo>
                <a:cubicBezTo>
                  <a:pt x="69383" y="284607"/>
                  <a:pt x="68621" y="282639"/>
                  <a:pt x="67033" y="281115"/>
                </a:cubicBezTo>
                <a:cubicBezTo>
                  <a:pt x="65636" y="279654"/>
                  <a:pt x="63604" y="278829"/>
                  <a:pt x="61572" y="278829"/>
                </a:cubicBezTo>
                <a:close/>
                <a:moveTo>
                  <a:pt x="66906" y="95568"/>
                </a:moveTo>
                <a:cubicBezTo>
                  <a:pt x="66271" y="94805"/>
                  <a:pt x="65319" y="94234"/>
                  <a:pt x="64429" y="93853"/>
                </a:cubicBezTo>
                <a:cubicBezTo>
                  <a:pt x="63477" y="93472"/>
                  <a:pt x="62398" y="93282"/>
                  <a:pt x="61445" y="93282"/>
                </a:cubicBezTo>
                <a:cubicBezTo>
                  <a:pt x="59858" y="93282"/>
                  <a:pt x="58334" y="93726"/>
                  <a:pt x="57063" y="94615"/>
                </a:cubicBezTo>
                <a:cubicBezTo>
                  <a:pt x="55794" y="95504"/>
                  <a:pt x="54714" y="96711"/>
                  <a:pt x="54079" y="98171"/>
                </a:cubicBezTo>
                <a:cubicBezTo>
                  <a:pt x="53635" y="99632"/>
                  <a:pt x="53444" y="101219"/>
                  <a:pt x="53635" y="102743"/>
                </a:cubicBezTo>
                <a:cubicBezTo>
                  <a:pt x="53952" y="104267"/>
                  <a:pt x="54714" y="105664"/>
                  <a:pt x="55857" y="106744"/>
                </a:cubicBezTo>
                <a:cubicBezTo>
                  <a:pt x="56936" y="107823"/>
                  <a:pt x="58334" y="108585"/>
                  <a:pt x="59921" y="108903"/>
                </a:cubicBezTo>
                <a:cubicBezTo>
                  <a:pt x="61509" y="109220"/>
                  <a:pt x="63033" y="109029"/>
                  <a:pt x="64493" y="108458"/>
                </a:cubicBezTo>
                <a:cubicBezTo>
                  <a:pt x="65890" y="107887"/>
                  <a:pt x="67160" y="106871"/>
                  <a:pt x="68112" y="105537"/>
                </a:cubicBezTo>
                <a:cubicBezTo>
                  <a:pt x="68874" y="104267"/>
                  <a:pt x="69383" y="102743"/>
                  <a:pt x="69383" y="101155"/>
                </a:cubicBezTo>
                <a:cubicBezTo>
                  <a:pt x="69383" y="100140"/>
                  <a:pt x="69256" y="99060"/>
                  <a:pt x="68748" y="98108"/>
                </a:cubicBezTo>
                <a:cubicBezTo>
                  <a:pt x="68430" y="97155"/>
                  <a:pt x="67795" y="96266"/>
                  <a:pt x="67033" y="95568"/>
                </a:cubicBezTo>
                <a:close/>
                <a:moveTo>
                  <a:pt x="66906" y="652336"/>
                </a:moveTo>
                <a:cubicBezTo>
                  <a:pt x="66271" y="651574"/>
                  <a:pt x="65319" y="651002"/>
                  <a:pt x="64429" y="650621"/>
                </a:cubicBezTo>
                <a:cubicBezTo>
                  <a:pt x="63477" y="650240"/>
                  <a:pt x="62398" y="650050"/>
                  <a:pt x="61445" y="650050"/>
                </a:cubicBezTo>
                <a:cubicBezTo>
                  <a:pt x="59858" y="650050"/>
                  <a:pt x="58334" y="650494"/>
                  <a:pt x="57063" y="651383"/>
                </a:cubicBezTo>
                <a:cubicBezTo>
                  <a:pt x="55794" y="652272"/>
                  <a:pt x="54714" y="653479"/>
                  <a:pt x="54079" y="654939"/>
                </a:cubicBezTo>
                <a:cubicBezTo>
                  <a:pt x="53635" y="656400"/>
                  <a:pt x="53444" y="657987"/>
                  <a:pt x="53635" y="659511"/>
                </a:cubicBezTo>
                <a:cubicBezTo>
                  <a:pt x="53952" y="661035"/>
                  <a:pt x="54714" y="662432"/>
                  <a:pt x="55857" y="663575"/>
                </a:cubicBezTo>
                <a:cubicBezTo>
                  <a:pt x="56936" y="664655"/>
                  <a:pt x="58334" y="665417"/>
                  <a:pt x="59921" y="665734"/>
                </a:cubicBezTo>
                <a:cubicBezTo>
                  <a:pt x="61509" y="666052"/>
                  <a:pt x="63033" y="665861"/>
                  <a:pt x="64493" y="665290"/>
                </a:cubicBezTo>
                <a:cubicBezTo>
                  <a:pt x="65890" y="664718"/>
                  <a:pt x="67160" y="663702"/>
                  <a:pt x="68112" y="662369"/>
                </a:cubicBezTo>
                <a:cubicBezTo>
                  <a:pt x="68874" y="661099"/>
                  <a:pt x="69383" y="659575"/>
                  <a:pt x="69383" y="657987"/>
                </a:cubicBezTo>
                <a:cubicBezTo>
                  <a:pt x="69383" y="656971"/>
                  <a:pt x="69256" y="655892"/>
                  <a:pt x="68748" y="654939"/>
                </a:cubicBezTo>
                <a:cubicBezTo>
                  <a:pt x="68430" y="653987"/>
                  <a:pt x="67795" y="653098"/>
                  <a:pt x="67033" y="652399"/>
                </a:cubicBezTo>
                <a:close/>
                <a:moveTo>
                  <a:pt x="61445" y="1392365"/>
                </a:moveTo>
                <a:cubicBezTo>
                  <a:pt x="59858" y="1392365"/>
                  <a:pt x="58334" y="1392809"/>
                  <a:pt x="57063" y="1393698"/>
                </a:cubicBezTo>
                <a:cubicBezTo>
                  <a:pt x="55794" y="1394587"/>
                  <a:pt x="54714" y="1395794"/>
                  <a:pt x="54079" y="1397254"/>
                </a:cubicBezTo>
                <a:cubicBezTo>
                  <a:pt x="53635" y="1398715"/>
                  <a:pt x="53444" y="1400302"/>
                  <a:pt x="53635" y="1401826"/>
                </a:cubicBezTo>
                <a:cubicBezTo>
                  <a:pt x="53952" y="1403350"/>
                  <a:pt x="54714" y="1404747"/>
                  <a:pt x="55857" y="1405890"/>
                </a:cubicBezTo>
                <a:cubicBezTo>
                  <a:pt x="56936" y="1406970"/>
                  <a:pt x="58334" y="1407732"/>
                  <a:pt x="59921" y="1408049"/>
                </a:cubicBezTo>
                <a:cubicBezTo>
                  <a:pt x="61509" y="1408367"/>
                  <a:pt x="63033" y="1408176"/>
                  <a:pt x="64493" y="1407605"/>
                </a:cubicBezTo>
                <a:cubicBezTo>
                  <a:pt x="65890" y="1407033"/>
                  <a:pt x="67160" y="1406017"/>
                  <a:pt x="68112" y="1404684"/>
                </a:cubicBezTo>
                <a:cubicBezTo>
                  <a:pt x="68874" y="1403414"/>
                  <a:pt x="69383" y="1401890"/>
                  <a:pt x="69383" y="1400302"/>
                </a:cubicBezTo>
                <a:cubicBezTo>
                  <a:pt x="69383" y="1398207"/>
                  <a:pt x="68621" y="1396238"/>
                  <a:pt x="67033" y="1394714"/>
                </a:cubicBezTo>
                <a:cubicBezTo>
                  <a:pt x="65636" y="1393254"/>
                  <a:pt x="63604" y="1392365"/>
                  <a:pt x="61572" y="1392365"/>
                </a:cubicBezTo>
                <a:close/>
                <a:moveTo>
                  <a:pt x="120563" y="1487488"/>
                </a:moveTo>
                <a:cubicBezTo>
                  <a:pt x="119801" y="1486789"/>
                  <a:pt x="118976" y="1486154"/>
                  <a:pt x="118087" y="1485773"/>
                </a:cubicBezTo>
                <a:cubicBezTo>
                  <a:pt x="117135" y="1485392"/>
                  <a:pt x="116055" y="1485202"/>
                  <a:pt x="114975" y="1485202"/>
                </a:cubicBezTo>
                <a:cubicBezTo>
                  <a:pt x="113388" y="1485202"/>
                  <a:pt x="111991" y="1485646"/>
                  <a:pt x="110721" y="1486535"/>
                </a:cubicBezTo>
                <a:cubicBezTo>
                  <a:pt x="109324" y="1487424"/>
                  <a:pt x="108372" y="1488631"/>
                  <a:pt x="107736" y="1490091"/>
                </a:cubicBezTo>
                <a:cubicBezTo>
                  <a:pt x="107101" y="1491552"/>
                  <a:pt x="106974" y="1493139"/>
                  <a:pt x="107292" y="1494663"/>
                </a:cubicBezTo>
                <a:cubicBezTo>
                  <a:pt x="107610" y="1496187"/>
                  <a:pt x="108372" y="1497584"/>
                  <a:pt x="109514" y="1498664"/>
                </a:cubicBezTo>
                <a:cubicBezTo>
                  <a:pt x="110594" y="1499807"/>
                  <a:pt x="111991" y="1500505"/>
                  <a:pt x="113578" y="1500823"/>
                </a:cubicBezTo>
                <a:cubicBezTo>
                  <a:pt x="114975" y="1501140"/>
                  <a:pt x="116563" y="1500950"/>
                  <a:pt x="118150" y="1500378"/>
                </a:cubicBezTo>
                <a:cubicBezTo>
                  <a:pt x="119548" y="1499807"/>
                  <a:pt x="120818" y="1498791"/>
                  <a:pt x="121579" y="1497457"/>
                </a:cubicBezTo>
                <a:cubicBezTo>
                  <a:pt x="122532" y="1496187"/>
                  <a:pt x="122976" y="1494663"/>
                  <a:pt x="122976" y="1493076"/>
                </a:cubicBezTo>
                <a:cubicBezTo>
                  <a:pt x="122976" y="1492060"/>
                  <a:pt x="122659" y="1491044"/>
                  <a:pt x="122341" y="1490028"/>
                </a:cubicBezTo>
                <a:cubicBezTo>
                  <a:pt x="121897" y="1489075"/>
                  <a:pt x="121389" y="1488186"/>
                  <a:pt x="120627" y="1487488"/>
                </a:cubicBezTo>
                <a:close/>
                <a:moveTo>
                  <a:pt x="66970" y="1209104"/>
                </a:moveTo>
                <a:cubicBezTo>
                  <a:pt x="66335" y="1208342"/>
                  <a:pt x="65382" y="1207770"/>
                  <a:pt x="64493" y="1207389"/>
                </a:cubicBezTo>
                <a:cubicBezTo>
                  <a:pt x="63540" y="1207008"/>
                  <a:pt x="62461" y="1206754"/>
                  <a:pt x="61509" y="1206754"/>
                </a:cubicBezTo>
                <a:cubicBezTo>
                  <a:pt x="59921" y="1206754"/>
                  <a:pt x="58397" y="1207199"/>
                  <a:pt x="57127" y="1208088"/>
                </a:cubicBezTo>
                <a:cubicBezTo>
                  <a:pt x="55857" y="1208977"/>
                  <a:pt x="54777" y="1210183"/>
                  <a:pt x="54143" y="1211644"/>
                </a:cubicBezTo>
                <a:cubicBezTo>
                  <a:pt x="53698" y="1213104"/>
                  <a:pt x="53508" y="1214692"/>
                  <a:pt x="53698" y="1216216"/>
                </a:cubicBezTo>
                <a:cubicBezTo>
                  <a:pt x="54015" y="1217740"/>
                  <a:pt x="54777" y="1219137"/>
                  <a:pt x="55921" y="1220280"/>
                </a:cubicBezTo>
                <a:cubicBezTo>
                  <a:pt x="57000" y="1221359"/>
                  <a:pt x="58397" y="1222121"/>
                  <a:pt x="59985" y="1222439"/>
                </a:cubicBezTo>
                <a:cubicBezTo>
                  <a:pt x="61572" y="1222756"/>
                  <a:pt x="63096" y="1222566"/>
                  <a:pt x="64557" y="1221994"/>
                </a:cubicBezTo>
                <a:cubicBezTo>
                  <a:pt x="65953" y="1221423"/>
                  <a:pt x="67223" y="1220407"/>
                  <a:pt x="68176" y="1219073"/>
                </a:cubicBezTo>
                <a:cubicBezTo>
                  <a:pt x="68938" y="1217803"/>
                  <a:pt x="69446" y="1216279"/>
                  <a:pt x="69446" y="1214692"/>
                </a:cubicBezTo>
                <a:cubicBezTo>
                  <a:pt x="69446" y="1213612"/>
                  <a:pt x="69319" y="1212596"/>
                  <a:pt x="68811" y="1211644"/>
                </a:cubicBezTo>
                <a:cubicBezTo>
                  <a:pt x="68494" y="1210691"/>
                  <a:pt x="67859" y="1209802"/>
                  <a:pt x="67097" y="1209104"/>
                </a:cubicBezTo>
                <a:close/>
                <a:moveTo>
                  <a:pt x="61509" y="835660"/>
                </a:moveTo>
                <a:cubicBezTo>
                  <a:pt x="59921" y="835660"/>
                  <a:pt x="58397" y="836105"/>
                  <a:pt x="57127" y="836994"/>
                </a:cubicBezTo>
                <a:cubicBezTo>
                  <a:pt x="55857" y="837883"/>
                  <a:pt x="54777" y="839089"/>
                  <a:pt x="54143" y="840550"/>
                </a:cubicBezTo>
                <a:cubicBezTo>
                  <a:pt x="53698" y="842010"/>
                  <a:pt x="53508" y="843598"/>
                  <a:pt x="53698" y="845122"/>
                </a:cubicBezTo>
                <a:cubicBezTo>
                  <a:pt x="54015" y="846645"/>
                  <a:pt x="54777" y="848042"/>
                  <a:pt x="55921" y="849186"/>
                </a:cubicBezTo>
                <a:cubicBezTo>
                  <a:pt x="57000" y="850265"/>
                  <a:pt x="58397" y="851027"/>
                  <a:pt x="59985" y="851345"/>
                </a:cubicBezTo>
                <a:cubicBezTo>
                  <a:pt x="61572" y="851662"/>
                  <a:pt x="63096" y="851472"/>
                  <a:pt x="64557" y="850900"/>
                </a:cubicBezTo>
                <a:cubicBezTo>
                  <a:pt x="65953" y="850329"/>
                  <a:pt x="67223" y="849313"/>
                  <a:pt x="68176" y="847979"/>
                </a:cubicBezTo>
                <a:cubicBezTo>
                  <a:pt x="68938" y="846709"/>
                  <a:pt x="69446" y="845185"/>
                  <a:pt x="69446" y="843598"/>
                </a:cubicBezTo>
                <a:cubicBezTo>
                  <a:pt x="69446" y="841502"/>
                  <a:pt x="68684" y="839534"/>
                  <a:pt x="67097" y="838009"/>
                </a:cubicBezTo>
                <a:cubicBezTo>
                  <a:pt x="65699" y="836549"/>
                  <a:pt x="63668" y="835660"/>
                  <a:pt x="61635" y="835660"/>
                </a:cubicBezTo>
                <a:close/>
                <a:moveTo>
                  <a:pt x="66970" y="1023556"/>
                </a:moveTo>
                <a:cubicBezTo>
                  <a:pt x="66335" y="1022858"/>
                  <a:pt x="65382" y="1022287"/>
                  <a:pt x="64493" y="1021842"/>
                </a:cubicBezTo>
                <a:cubicBezTo>
                  <a:pt x="63540" y="1021461"/>
                  <a:pt x="62461" y="1021270"/>
                  <a:pt x="61509" y="1021270"/>
                </a:cubicBezTo>
                <a:cubicBezTo>
                  <a:pt x="59921" y="1021270"/>
                  <a:pt x="58397" y="1021715"/>
                  <a:pt x="57127" y="1022604"/>
                </a:cubicBezTo>
                <a:cubicBezTo>
                  <a:pt x="55857" y="1023493"/>
                  <a:pt x="54777" y="1024700"/>
                  <a:pt x="54143" y="1026160"/>
                </a:cubicBezTo>
                <a:cubicBezTo>
                  <a:pt x="53698" y="1027620"/>
                  <a:pt x="53508" y="1029208"/>
                  <a:pt x="53698" y="1030732"/>
                </a:cubicBezTo>
                <a:cubicBezTo>
                  <a:pt x="54015" y="1032256"/>
                  <a:pt x="54777" y="1033653"/>
                  <a:pt x="55921" y="1034733"/>
                </a:cubicBezTo>
                <a:cubicBezTo>
                  <a:pt x="57000" y="1035876"/>
                  <a:pt x="58397" y="1036574"/>
                  <a:pt x="59985" y="1036892"/>
                </a:cubicBezTo>
                <a:cubicBezTo>
                  <a:pt x="61572" y="1037209"/>
                  <a:pt x="63096" y="1037019"/>
                  <a:pt x="64557" y="1036447"/>
                </a:cubicBezTo>
                <a:cubicBezTo>
                  <a:pt x="65953" y="1035876"/>
                  <a:pt x="67223" y="1034859"/>
                  <a:pt x="68176" y="1033526"/>
                </a:cubicBezTo>
                <a:cubicBezTo>
                  <a:pt x="68938" y="1032256"/>
                  <a:pt x="69446" y="1030732"/>
                  <a:pt x="69446" y="1029145"/>
                </a:cubicBezTo>
                <a:cubicBezTo>
                  <a:pt x="69446" y="1028129"/>
                  <a:pt x="69319" y="1027113"/>
                  <a:pt x="68811" y="1026160"/>
                </a:cubicBezTo>
                <a:cubicBezTo>
                  <a:pt x="68494" y="1025208"/>
                  <a:pt x="67859" y="1024319"/>
                  <a:pt x="67097" y="1023620"/>
                </a:cubicBezTo>
                <a:close/>
                <a:moveTo>
                  <a:pt x="436412" y="557276"/>
                </a:moveTo>
                <a:cubicBezTo>
                  <a:pt x="434825" y="557276"/>
                  <a:pt x="433428" y="557721"/>
                  <a:pt x="432031" y="558610"/>
                </a:cubicBezTo>
                <a:cubicBezTo>
                  <a:pt x="430761" y="559499"/>
                  <a:pt x="429809" y="560705"/>
                  <a:pt x="429237" y="562166"/>
                </a:cubicBezTo>
                <a:cubicBezTo>
                  <a:pt x="428602" y="563626"/>
                  <a:pt x="428475" y="565214"/>
                  <a:pt x="428793" y="566738"/>
                </a:cubicBezTo>
                <a:cubicBezTo>
                  <a:pt x="429110" y="568262"/>
                  <a:pt x="429872" y="569659"/>
                  <a:pt x="431015" y="570802"/>
                </a:cubicBezTo>
                <a:cubicBezTo>
                  <a:pt x="432095" y="571881"/>
                  <a:pt x="433491" y="572643"/>
                  <a:pt x="435079" y="572961"/>
                </a:cubicBezTo>
                <a:cubicBezTo>
                  <a:pt x="436476" y="573278"/>
                  <a:pt x="438063" y="573088"/>
                  <a:pt x="439651" y="572516"/>
                </a:cubicBezTo>
                <a:cubicBezTo>
                  <a:pt x="441048" y="571945"/>
                  <a:pt x="442318" y="570929"/>
                  <a:pt x="443080" y="569595"/>
                </a:cubicBezTo>
                <a:cubicBezTo>
                  <a:pt x="444033" y="568325"/>
                  <a:pt x="444477" y="566801"/>
                  <a:pt x="444477" y="565214"/>
                </a:cubicBezTo>
                <a:cubicBezTo>
                  <a:pt x="444477" y="563118"/>
                  <a:pt x="443524" y="561150"/>
                  <a:pt x="442127" y="559626"/>
                </a:cubicBezTo>
                <a:cubicBezTo>
                  <a:pt x="440731" y="558165"/>
                  <a:pt x="438698" y="557340"/>
                  <a:pt x="436476" y="557340"/>
                </a:cubicBezTo>
                <a:close/>
                <a:moveTo>
                  <a:pt x="388407" y="652399"/>
                </a:moveTo>
                <a:cubicBezTo>
                  <a:pt x="387772" y="651637"/>
                  <a:pt x="386819" y="651066"/>
                  <a:pt x="385930" y="650685"/>
                </a:cubicBezTo>
                <a:cubicBezTo>
                  <a:pt x="384977" y="650304"/>
                  <a:pt x="383898" y="650113"/>
                  <a:pt x="382946" y="650113"/>
                </a:cubicBezTo>
                <a:cubicBezTo>
                  <a:pt x="381358" y="650113"/>
                  <a:pt x="379834" y="650558"/>
                  <a:pt x="378564" y="651447"/>
                </a:cubicBezTo>
                <a:cubicBezTo>
                  <a:pt x="377294" y="652336"/>
                  <a:pt x="376214" y="653542"/>
                  <a:pt x="375579" y="655003"/>
                </a:cubicBezTo>
                <a:cubicBezTo>
                  <a:pt x="375135" y="656463"/>
                  <a:pt x="374945" y="658051"/>
                  <a:pt x="375135" y="659575"/>
                </a:cubicBezTo>
                <a:cubicBezTo>
                  <a:pt x="375452" y="661099"/>
                  <a:pt x="376214" y="662496"/>
                  <a:pt x="377358" y="663575"/>
                </a:cubicBezTo>
                <a:cubicBezTo>
                  <a:pt x="378437" y="664655"/>
                  <a:pt x="379834" y="665417"/>
                  <a:pt x="381422" y="665734"/>
                </a:cubicBezTo>
                <a:cubicBezTo>
                  <a:pt x="383009" y="666052"/>
                  <a:pt x="384533" y="665861"/>
                  <a:pt x="385994" y="665290"/>
                </a:cubicBezTo>
                <a:cubicBezTo>
                  <a:pt x="387390" y="664718"/>
                  <a:pt x="388660" y="663702"/>
                  <a:pt x="389613" y="662369"/>
                </a:cubicBezTo>
                <a:cubicBezTo>
                  <a:pt x="390375" y="661099"/>
                  <a:pt x="390883" y="659575"/>
                  <a:pt x="390883" y="657987"/>
                </a:cubicBezTo>
                <a:cubicBezTo>
                  <a:pt x="390883" y="656971"/>
                  <a:pt x="390756" y="655892"/>
                  <a:pt x="390248" y="654939"/>
                </a:cubicBezTo>
                <a:cubicBezTo>
                  <a:pt x="389931" y="653987"/>
                  <a:pt x="389296" y="653098"/>
                  <a:pt x="388534" y="652399"/>
                </a:cubicBezTo>
                <a:close/>
                <a:moveTo>
                  <a:pt x="329288" y="572"/>
                </a:moveTo>
                <a:cubicBezTo>
                  <a:pt x="327700" y="572"/>
                  <a:pt x="326176" y="1016"/>
                  <a:pt x="324907" y="1905"/>
                </a:cubicBezTo>
                <a:cubicBezTo>
                  <a:pt x="323636" y="2794"/>
                  <a:pt x="322557" y="4001"/>
                  <a:pt x="322112" y="5461"/>
                </a:cubicBezTo>
                <a:cubicBezTo>
                  <a:pt x="321477" y="6858"/>
                  <a:pt x="321350" y="8509"/>
                  <a:pt x="321668" y="10033"/>
                </a:cubicBezTo>
                <a:cubicBezTo>
                  <a:pt x="321985" y="11557"/>
                  <a:pt x="322748" y="12954"/>
                  <a:pt x="323890" y="14097"/>
                </a:cubicBezTo>
                <a:cubicBezTo>
                  <a:pt x="324970" y="15177"/>
                  <a:pt x="326431" y="15939"/>
                  <a:pt x="327827" y="16256"/>
                </a:cubicBezTo>
                <a:cubicBezTo>
                  <a:pt x="329415" y="16573"/>
                  <a:pt x="330939" y="16383"/>
                  <a:pt x="332399" y="15811"/>
                </a:cubicBezTo>
                <a:cubicBezTo>
                  <a:pt x="333987" y="15240"/>
                  <a:pt x="335066" y="14224"/>
                  <a:pt x="336019" y="12890"/>
                </a:cubicBezTo>
                <a:cubicBezTo>
                  <a:pt x="336781" y="11621"/>
                  <a:pt x="337289" y="10097"/>
                  <a:pt x="337289" y="8509"/>
                </a:cubicBezTo>
                <a:cubicBezTo>
                  <a:pt x="337289" y="6414"/>
                  <a:pt x="336527" y="4445"/>
                  <a:pt x="335066" y="2921"/>
                </a:cubicBezTo>
                <a:cubicBezTo>
                  <a:pt x="333479" y="1460"/>
                  <a:pt x="331447" y="635"/>
                  <a:pt x="329415" y="635"/>
                </a:cubicBezTo>
                <a:close/>
                <a:moveTo>
                  <a:pt x="388407" y="95695"/>
                </a:moveTo>
                <a:cubicBezTo>
                  <a:pt x="387772" y="94933"/>
                  <a:pt x="386819" y="94361"/>
                  <a:pt x="385930" y="93980"/>
                </a:cubicBezTo>
                <a:cubicBezTo>
                  <a:pt x="384977" y="93599"/>
                  <a:pt x="383898" y="93409"/>
                  <a:pt x="382946" y="93409"/>
                </a:cubicBezTo>
                <a:cubicBezTo>
                  <a:pt x="381358" y="93409"/>
                  <a:pt x="379834" y="93853"/>
                  <a:pt x="378564" y="94742"/>
                </a:cubicBezTo>
                <a:cubicBezTo>
                  <a:pt x="377294" y="95631"/>
                  <a:pt x="376214" y="96837"/>
                  <a:pt x="375579" y="98298"/>
                </a:cubicBezTo>
                <a:cubicBezTo>
                  <a:pt x="375135" y="99759"/>
                  <a:pt x="374945" y="101346"/>
                  <a:pt x="375135" y="102870"/>
                </a:cubicBezTo>
                <a:cubicBezTo>
                  <a:pt x="375452" y="104394"/>
                  <a:pt x="376214" y="105791"/>
                  <a:pt x="377358" y="106871"/>
                </a:cubicBezTo>
                <a:cubicBezTo>
                  <a:pt x="378437" y="107950"/>
                  <a:pt x="379834" y="108712"/>
                  <a:pt x="381422" y="109029"/>
                </a:cubicBezTo>
                <a:cubicBezTo>
                  <a:pt x="383009" y="109347"/>
                  <a:pt x="384533" y="109157"/>
                  <a:pt x="385994" y="108585"/>
                </a:cubicBezTo>
                <a:cubicBezTo>
                  <a:pt x="387390" y="108013"/>
                  <a:pt x="388660" y="106998"/>
                  <a:pt x="389613" y="105664"/>
                </a:cubicBezTo>
                <a:cubicBezTo>
                  <a:pt x="390375" y="104394"/>
                  <a:pt x="390883" y="102870"/>
                  <a:pt x="390883" y="101283"/>
                </a:cubicBezTo>
                <a:cubicBezTo>
                  <a:pt x="390883" y="100267"/>
                  <a:pt x="390756" y="99187"/>
                  <a:pt x="390248" y="98235"/>
                </a:cubicBezTo>
                <a:cubicBezTo>
                  <a:pt x="389931" y="97282"/>
                  <a:pt x="389296" y="96393"/>
                  <a:pt x="388534" y="95695"/>
                </a:cubicBezTo>
                <a:close/>
                <a:moveTo>
                  <a:pt x="382946" y="278956"/>
                </a:moveTo>
                <a:cubicBezTo>
                  <a:pt x="381358" y="278956"/>
                  <a:pt x="379834" y="279400"/>
                  <a:pt x="378564" y="280289"/>
                </a:cubicBezTo>
                <a:cubicBezTo>
                  <a:pt x="377294" y="281178"/>
                  <a:pt x="376214" y="282385"/>
                  <a:pt x="375579" y="283845"/>
                </a:cubicBezTo>
                <a:cubicBezTo>
                  <a:pt x="375135" y="285306"/>
                  <a:pt x="374945" y="286893"/>
                  <a:pt x="375135" y="288417"/>
                </a:cubicBezTo>
                <a:cubicBezTo>
                  <a:pt x="375452" y="289941"/>
                  <a:pt x="376214" y="291338"/>
                  <a:pt x="377358" y="292418"/>
                </a:cubicBezTo>
                <a:cubicBezTo>
                  <a:pt x="378437" y="293497"/>
                  <a:pt x="379834" y="294259"/>
                  <a:pt x="381422" y="294577"/>
                </a:cubicBezTo>
                <a:cubicBezTo>
                  <a:pt x="383009" y="294894"/>
                  <a:pt x="384533" y="294704"/>
                  <a:pt x="385994" y="294132"/>
                </a:cubicBezTo>
                <a:cubicBezTo>
                  <a:pt x="387390" y="293561"/>
                  <a:pt x="388660" y="292545"/>
                  <a:pt x="389613" y="291211"/>
                </a:cubicBezTo>
                <a:cubicBezTo>
                  <a:pt x="390375" y="289878"/>
                  <a:pt x="390883" y="288417"/>
                  <a:pt x="390883" y="286830"/>
                </a:cubicBezTo>
                <a:cubicBezTo>
                  <a:pt x="390883" y="284734"/>
                  <a:pt x="390121" y="282766"/>
                  <a:pt x="388534" y="281242"/>
                </a:cubicBezTo>
                <a:cubicBezTo>
                  <a:pt x="387136" y="279781"/>
                  <a:pt x="385104" y="278956"/>
                  <a:pt x="383073" y="278956"/>
                </a:cubicBezTo>
                <a:close/>
                <a:moveTo>
                  <a:pt x="382946" y="835660"/>
                </a:moveTo>
                <a:cubicBezTo>
                  <a:pt x="381358" y="835660"/>
                  <a:pt x="379834" y="836105"/>
                  <a:pt x="378564" y="836994"/>
                </a:cubicBezTo>
                <a:cubicBezTo>
                  <a:pt x="377294" y="837883"/>
                  <a:pt x="376214" y="839089"/>
                  <a:pt x="375579" y="840550"/>
                </a:cubicBezTo>
                <a:cubicBezTo>
                  <a:pt x="375135" y="842010"/>
                  <a:pt x="374945" y="843598"/>
                  <a:pt x="375135" y="845122"/>
                </a:cubicBezTo>
                <a:cubicBezTo>
                  <a:pt x="375452" y="846645"/>
                  <a:pt x="376214" y="848042"/>
                  <a:pt x="377358" y="849122"/>
                </a:cubicBezTo>
                <a:cubicBezTo>
                  <a:pt x="378437" y="850202"/>
                  <a:pt x="379834" y="850964"/>
                  <a:pt x="381422" y="851281"/>
                </a:cubicBezTo>
                <a:cubicBezTo>
                  <a:pt x="383009" y="851599"/>
                  <a:pt x="384533" y="851408"/>
                  <a:pt x="385994" y="850837"/>
                </a:cubicBezTo>
                <a:cubicBezTo>
                  <a:pt x="387390" y="850265"/>
                  <a:pt x="388660" y="849249"/>
                  <a:pt x="389613" y="847916"/>
                </a:cubicBezTo>
                <a:cubicBezTo>
                  <a:pt x="390375" y="846645"/>
                  <a:pt x="390883" y="845122"/>
                  <a:pt x="390883" y="843534"/>
                </a:cubicBezTo>
                <a:cubicBezTo>
                  <a:pt x="390883" y="841439"/>
                  <a:pt x="390121" y="839470"/>
                  <a:pt x="388534" y="837946"/>
                </a:cubicBezTo>
                <a:cubicBezTo>
                  <a:pt x="387136" y="836486"/>
                  <a:pt x="385104" y="835597"/>
                  <a:pt x="383073" y="835597"/>
                </a:cubicBezTo>
                <a:close/>
                <a:moveTo>
                  <a:pt x="382946" y="464503"/>
                </a:moveTo>
                <a:cubicBezTo>
                  <a:pt x="381358" y="464503"/>
                  <a:pt x="379834" y="464947"/>
                  <a:pt x="378564" y="465836"/>
                </a:cubicBezTo>
                <a:cubicBezTo>
                  <a:pt x="377294" y="466725"/>
                  <a:pt x="376214" y="467932"/>
                  <a:pt x="375579" y="469392"/>
                </a:cubicBezTo>
                <a:cubicBezTo>
                  <a:pt x="375135" y="470789"/>
                  <a:pt x="374945" y="472440"/>
                  <a:pt x="375135" y="473964"/>
                </a:cubicBezTo>
                <a:cubicBezTo>
                  <a:pt x="375452" y="475488"/>
                  <a:pt x="376214" y="476885"/>
                  <a:pt x="377358" y="478028"/>
                </a:cubicBezTo>
                <a:cubicBezTo>
                  <a:pt x="378437" y="479108"/>
                  <a:pt x="379834" y="479870"/>
                  <a:pt x="381422" y="480187"/>
                </a:cubicBezTo>
                <a:cubicBezTo>
                  <a:pt x="383009" y="480504"/>
                  <a:pt x="384533" y="480314"/>
                  <a:pt x="385994" y="479743"/>
                </a:cubicBezTo>
                <a:cubicBezTo>
                  <a:pt x="387390" y="479171"/>
                  <a:pt x="388660" y="478155"/>
                  <a:pt x="389613" y="476822"/>
                </a:cubicBezTo>
                <a:cubicBezTo>
                  <a:pt x="390375" y="475552"/>
                  <a:pt x="390883" y="474028"/>
                  <a:pt x="390883" y="472440"/>
                </a:cubicBezTo>
                <a:cubicBezTo>
                  <a:pt x="390883" y="470345"/>
                  <a:pt x="390121" y="468376"/>
                  <a:pt x="388534" y="466852"/>
                </a:cubicBezTo>
                <a:cubicBezTo>
                  <a:pt x="387136" y="465392"/>
                  <a:pt x="385104" y="464566"/>
                  <a:pt x="383073" y="464566"/>
                </a:cubicBezTo>
                <a:close/>
                <a:moveTo>
                  <a:pt x="382946" y="1021207"/>
                </a:moveTo>
                <a:cubicBezTo>
                  <a:pt x="381358" y="1021207"/>
                  <a:pt x="379834" y="1021652"/>
                  <a:pt x="378564" y="1022541"/>
                </a:cubicBezTo>
                <a:cubicBezTo>
                  <a:pt x="377294" y="1023430"/>
                  <a:pt x="376214" y="1024636"/>
                  <a:pt x="375579" y="1026097"/>
                </a:cubicBezTo>
                <a:cubicBezTo>
                  <a:pt x="375135" y="1027557"/>
                  <a:pt x="374945" y="1029145"/>
                  <a:pt x="375135" y="1030669"/>
                </a:cubicBezTo>
                <a:cubicBezTo>
                  <a:pt x="375452" y="1032192"/>
                  <a:pt x="376214" y="1033590"/>
                  <a:pt x="377358" y="1034669"/>
                </a:cubicBezTo>
                <a:cubicBezTo>
                  <a:pt x="378437" y="1035812"/>
                  <a:pt x="379834" y="1036511"/>
                  <a:pt x="381422" y="1036828"/>
                </a:cubicBezTo>
                <a:cubicBezTo>
                  <a:pt x="383009" y="1037145"/>
                  <a:pt x="384533" y="1036955"/>
                  <a:pt x="385994" y="1036384"/>
                </a:cubicBezTo>
                <a:cubicBezTo>
                  <a:pt x="387390" y="1035812"/>
                  <a:pt x="388660" y="1034796"/>
                  <a:pt x="389613" y="1033463"/>
                </a:cubicBezTo>
                <a:cubicBezTo>
                  <a:pt x="390375" y="1032192"/>
                  <a:pt x="390883" y="1030669"/>
                  <a:pt x="390883" y="1029081"/>
                </a:cubicBezTo>
                <a:cubicBezTo>
                  <a:pt x="390883" y="1026986"/>
                  <a:pt x="390121" y="1025017"/>
                  <a:pt x="388534" y="1023493"/>
                </a:cubicBezTo>
                <a:cubicBezTo>
                  <a:pt x="387136" y="1022033"/>
                  <a:pt x="385104" y="1021207"/>
                  <a:pt x="383073" y="1021207"/>
                </a:cubicBezTo>
                <a:close/>
                <a:moveTo>
                  <a:pt x="382946" y="1392365"/>
                </a:moveTo>
                <a:cubicBezTo>
                  <a:pt x="381358" y="1392365"/>
                  <a:pt x="379834" y="1392809"/>
                  <a:pt x="378564" y="1393698"/>
                </a:cubicBezTo>
                <a:cubicBezTo>
                  <a:pt x="377294" y="1394587"/>
                  <a:pt x="376214" y="1395794"/>
                  <a:pt x="375579" y="1397254"/>
                </a:cubicBezTo>
                <a:cubicBezTo>
                  <a:pt x="375135" y="1398715"/>
                  <a:pt x="374945" y="1400302"/>
                  <a:pt x="375135" y="1401826"/>
                </a:cubicBezTo>
                <a:cubicBezTo>
                  <a:pt x="375452" y="1403350"/>
                  <a:pt x="376214" y="1404747"/>
                  <a:pt x="377358" y="1405890"/>
                </a:cubicBezTo>
                <a:cubicBezTo>
                  <a:pt x="378437" y="1406970"/>
                  <a:pt x="379834" y="1407732"/>
                  <a:pt x="381422" y="1408049"/>
                </a:cubicBezTo>
                <a:cubicBezTo>
                  <a:pt x="383009" y="1408367"/>
                  <a:pt x="384533" y="1408176"/>
                  <a:pt x="385994" y="1407605"/>
                </a:cubicBezTo>
                <a:cubicBezTo>
                  <a:pt x="387390" y="1407033"/>
                  <a:pt x="388660" y="1406017"/>
                  <a:pt x="389613" y="1404684"/>
                </a:cubicBezTo>
                <a:cubicBezTo>
                  <a:pt x="390375" y="1403414"/>
                  <a:pt x="390883" y="1401890"/>
                  <a:pt x="390883" y="1400302"/>
                </a:cubicBezTo>
                <a:cubicBezTo>
                  <a:pt x="390883" y="1398207"/>
                  <a:pt x="390121" y="1396238"/>
                  <a:pt x="388534" y="1394714"/>
                </a:cubicBezTo>
                <a:cubicBezTo>
                  <a:pt x="387136" y="1393254"/>
                  <a:pt x="385104" y="1392365"/>
                  <a:pt x="383073" y="1392365"/>
                </a:cubicBezTo>
                <a:close/>
                <a:moveTo>
                  <a:pt x="382946" y="1577975"/>
                </a:moveTo>
                <a:cubicBezTo>
                  <a:pt x="381358" y="1577975"/>
                  <a:pt x="379834" y="1578420"/>
                  <a:pt x="378564" y="1579309"/>
                </a:cubicBezTo>
                <a:cubicBezTo>
                  <a:pt x="377294" y="1580198"/>
                  <a:pt x="376214" y="1581404"/>
                  <a:pt x="375579" y="1582865"/>
                </a:cubicBezTo>
                <a:cubicBezTo>
                  <a:pt x="375135" y="1584325"/>
                  <a:pt x="374945" y="1585913"/>
                  <a:pt x="375135" y="1587437"/>
                </a:cubicBezTo>
                <a:cubicBezTo>
                  <a:pt x="375452" y="1588961"/>
                  <a:pt x="376214" y="1590358"/>
                  <a:pt x="377358" y="1591437"/>
                </a:cubicBezTo>
                <a:cubicBezTo>
                  <a:pt x="378437" y="1592580"/>
                  <a:pt x="379834" y="1593279"/>
                  <a:pt x="381422" y="1593596"/>
                </a:cubicBezTo>
                <a:cubicBezTo>
                  <a:pt x="383009" y="1593914"/>
                  <a:pt x="384533" y="1593723"/>
                  <a:pt x="385994" y="1593152"/>
                </a:cubicBezTo>
                <a:cubicBezTo>
                  <a:pt x="387390" y="1592580"/>
                  <a:pt x="388660" y="1591564"/>
                  <a:pt x="389613" y="1590231"/>
                </a:cubicBezTo>
                <a:cubicBezTo>
                  <a:pt x="390375" y="1588961"/>
                  <a:pt x="390883" y="1587437"/>
                  <a:pt x="390883" y="1585849"/>
                </a:cubicBezTo>
                <a:cubicBezTo>
                  <a:pt x="390883" y="1583754"/>
                  <a:pt x="390121" y="1581721"/>
                  <a:pt x="388534" y="1580261"/>
                </a:cubicBezTo>
                <a:cubicBezTo>
                  <a:pt x="387136" y="1578801"/>
                  <a:pt x="385104" y="1577975"/>
                  <a:pt x="383073" y="1577975"/>
                </a:cubicBezTo>
                <a:close/>
                <a:moveTo>
                  <a:pt x="388407" y="1209104"/>
                </a:moveTo>
                <a:cubicBezTo>
                  <a:pt x="387772" y="1208342"/>
                  <a:pt x="386819" y="1207770"/>
                  <a:pt x="385930" y="1207389"/>
                </a:cubicBezTo>
                <a:cubicBezTo>
                  <a:pt x="384977" y="1207008"/>
                  <a:pt x="383898" y="1206754"/>
                  <a:pt x="382946" y="1206754"/>
                </a:cubicBezTo>
                <a:cubicBezTo>
                  <a:pt x="381358" y="1206754"/>
                  <a:pt x="379834" y="1207199"/>
                  <a:pt x="378564" y="1208088"/>
                </a:cubicBezTo>
                <a:cubicBezTo>
                  <a:pt x="377294" y="1208977"/>
                  <a:pt x="376214" y="1210183"/>
                  <a:pt x="375579" y="1211644"/>
                </a:cubicBezTo>
                <a:cubicBezTo>
                  <a:pt x="375135" y="1213104"/>
                  <a:pt x="374945" y="1214692"/>
                  <a:pt x="375135" y="1216216"/>
                </a:cubicBezTo>
                <a:cubicBezTo>
                  <a:pt x="375452" y="1217740"/>
                  <a:pt x="376214" y="1219137"/>
                  <a:pt x="377358" y="1220216"/>
                </a:cubicBezTo>
                <a:cubicBezTo>
                  <a:pt x="378437" y="1221296"/>
                  <a:pt x="379834" y="1222058"/>
                  <a:pt x="381422" y="1222375"/>
                </a:cubicBezTo>
                <a:cubicBezTo>
                  <a:pt x="383009" y="1222693"/>
                  <a:pt x="384533" y="1222502"/>
                  <a:pt x="385994" y="1221931"/>
                </a:cubicBezTo>
                <a:cubicBezTo>
                  <a:pt x="387390" y="1221359"/>
                  <a:pt x="388660" y="1220343"/>
                  <a:pt x="389613" y="1219010"/>
                </a:cubicBezTo>
                <a:cubicBezTo>
                  <a:pt x="390375" y="1217740"/>
                  <a:pt x="390883" y="1216216"/>
                  <a:pt x="390883" y="1214628"/>
                </a:cubicBezTo>
                <a:cubicBezTo>
                  <a:pt x="390883" y="1213549"/>
                  <a:pt x="390756" y="1212533"/>
                  <a:pt x="390248" y="1211580"/>
                </a:cubicBezTo>
                <a:cubicBezTo>
                  <a:pt x="389931" y="1210628"/>
                  <a:pt x="389296" y="1209739"/>
                  <a:pt x="388534" y="1209040"/>
                </a:cubicBezTo>
                <a:close/>
                <a:moveTo>
                  <a:pt x="442000" y="188405"/>
                </a:moveTo>
                <a:cubicBezTo>
                  <a:pt x="441238" y="187642"/>
                  <a:pt x="440413" y="187071"/>
                  <a:pt x="439524" y="186690"/>
                </a:cubicBezTo>
                <a:cubicBezTo>
                  <a:pt x="438572" y="186309"/>
                  <a:pt x="437492" y="186119"/>
                  <a:pt x="436412" y="186119"/>
                </a:cubicBezTo>
                <a:cubicBezTo>
                  <a:pt x="434825" y="186119"/>
                  <a:pt x="433428" y="186563"/>
                  <a:pt x="432031" y="187452"/>
                </a:cubicBezTo>
                <a:cubicBezTo>
                  <a:pt x="430761" y="188341"/>
                  <a:pt x="429809" y="189548"/>
                  <a:pt x="429237" y="191008"/>
                </a:cubicBezTo>
                <a:cubicBezTo>
                  <a:pt x="428602" y="192469"/>
                  <a:pt x="428475" y="194056"/>
                  <a:pt x="428793" y="195580"/>
                </a:cubicBezTo>
                <a:cubicBezTo>
                  <a:pt x="429110" y="197104"/>
                  <a:pt x="429872" y="198501"/>
                  <a:pt x="431015" y="199581"/>
                </a:cubicBezTo>
                <a:cubicBezTo>
                  <a:pt x="432158" y="200660"/>
                  <a:pt x="433491" y="201422"/>
                  <a:pt x="435079" y="201740"/>
                </a:cubicBezTo>
                <a:cubicBezTo>
                  <a:pt x="436476" y="202057"/>
                  <a:pt x="438063" y="201867"/>
                  <a:pt x="439651" y="201295"/>
                </a:cubicBezTo>
                <a:cubicBezTo>
                  <a:pt x="441048" y="200724"/>
                  <a:pt x="442318" y="199708"/>
                  <a:pt x="443080" y="198374"/>
                </a:cubicBezTo>
                <a:cubicBezTo>
                  <a:pt x="444033" y="197041"/>
                  <a:pt x="444477" y="195580"/>
                  <a:pt x="444477" y="193992"/>
                </a:cubicBezTo>
                <a:cubicBezTo>
                  <a:pt x="444477" y="192976"/>
                  <a:pt x="444160" y="191897"/>
                  <a:pt x="443842" y="190944"/>
                </a:cubicBezTo>
                <a:cubicBezTo>
                  <a:pt x="443398" y="189992"/>
                  <a:pt x="442889" y="189103"/>
                  <a:pt x="442127" y="188405"/>
                </a:cubicBezTo>
                <a:close/>
                <a:moveTo>
                  <a:pt x="442000" y="373952"/>
                </a:moveTo>
                <a:cubicBezTo>
                  <a:pt x="441238" y="373253"/>
                  <a:pt x="440413" y="372682"/>
                  <a:pt x="439524" y="372237"/>
                </a:cubicBezTo>
                <a:cubicBezTo>
                  <a:pt x="438572" y="371856"/>
                  <a:pt x="437492" y="371666"/>
                  <a:pt x="436412" y="371666"/>
                </a:cubicBezTo>
                <a:cubicBezTo>
                  <a:pt x="434825" y="371666"/>
                  <a:pt x="433428" y="372110"/>
                  <a:pt x="432031" y="372999"/>
                </a:cubicBezTo>
                <a:cubicBezTo>
                  <a:pt x="430761" y="373888"/>
                  <a:pt x="429809" y="375095"/>
                  <a:pt x="429237" y="376555"/>
                </a:cubicBezTo>
                <a:cubicBezTo>
                  <a:pt x="428602" y="377952"/>
                  <a:pt x="428475" y="379603"/>
                  <a:pt x="428793" y="381127"/>
                </a:cubicBezTo>
                <a:cubicBezTo>
                  <a:pt x="429110" y="382651"/>
                  <a:pt x="429872" y="384048"/>
                  <a:pt x="431015" y="385191"/>
                </a:cubicBezTo>
                <a:cubicBezTo>
                  <a:pt x="432095" y="386271"/>
                  <a:pt x="433491" y="387033"/>
                  <a:pt x="435079" y="387350"/>
                </a:cubicBezTo>
                <a:cubicBezTo>
                  <a:pt x="436476" y="387668"/>
                  <a:pt x="438063" y="387477"/>
                  <a:pt x="439651" y="386906"/>
                </a:cubicBezTo>
                <a:cubicBezTo>
                  <a:pt x="441048" y="386334"/>
                  <a:pt x="442318" y="385318"/>
                  <a:pt x="443080" y="383985"/>
                </a:cubicBezTo>
                <a:cubicBezTo>
                  <a:pt x="444033" y="382715"/>
                  <a:pt x="444477" y="381191"/>
                  <a:pt x="444477" y="379603"/>
                </a:cubicBezTo>
                <a:cubicBezTo>
                  <a:pt x="444477" y="378587"/>
                  <a:pt x="444160" y="377571"/>
                  <a:pt x="443842" y="376618"/>
                </a:cubicBezTo>
                <a:cubicBezTo>
                  <a:pt x="443398" y="375666"/>
                  <a:pt x="442889" y="374777"/>
                  <a:pt x="442127" y="374079"/>
                </a:cubicBezTo>
                <a:close/>
                <a:moveTo>
                  <a:pt x="490007" y="1577912"/>
                </a:moveTo>
                <a:cubicBezTo>
                  <a:pt x="488419" y="1577912"/>
                  <a:pt x="486895" y="1578356"/>
                  <a:pt x="485625" y="1579245"/>
                </a:cubicBezTo>
                <a:cubicBezTo>
                  <a:pt x="484355" y="1580134"/>
                  <a:pt x="483275" y="1581341"/>
                  <a:pt x="482831" y="1582801"/>
                </a:cubicBezTo>
                <a:cubicBezTo>
                  <a:pt x="482196" y="1584262"/>
                  <a:pt x="482069" y="1585849"/>
                  <a:pt x="482386" y="1587373"/>
                </a:cubicBezTo>
                <a:cubicBezTo>
                  <a:pt x="482704" y="1588897"/>
                  <a:pt x="483466" y="1590294"/>
                  <a:pt x="484609" y="1591374"/>
                </a:cubicBezTo>
                <a:cubicBezTo>
                  <a:pt x="485688" y="1592517"/>
                  <a:pt x="487149" y="1593215"/>
                  <a:pt x="488546" y="1593533"/>
                </a:cubicBezTo>
                <a:cubicBezTo>
                  <a:pt x="490134" y="1593850"/>
                  <a:pt x="491658" y="1593660"/>
                  <a:pt x="493118" y="1593088"/>
                </a:cubicBezTo>
                <a:cubicBezTo>
                  <a:pt x="494706" y="1592517"/>
                  <a:pt x="495785" y="1591501"/>
                  <a:pt x="496737" y="1590167"/>
                </a:cubicBezTo>
                <a:cubicBezTo>
                  <a:pt x="497499" y="1588897"/>
                  <a:pt x="498008" y="1587373"/>
                  <a:pt x="498008" y="1585786"/>
                </a:cubicBezTo>
                <a:cubicBezTo>
                  <a:pt x="498008" y="1583690"/>
                  <a:pt x="497246" y="1581658"/>
                  <a:pt x="495785" y="1580198"/>
                </a:cubicBezTo>
                <a:cubicBezTo>
                  <a:pt x="494198" y="1578737"/>
                  <a:pt x="492165" y="1577912"/>
                  <a:pt x="490134" y="1577912"/>
                </a:cubicBezTo>
                <a:close/>
                <a:moveTo>
                  <a:pt x="436412" y="508"/>
                </a:moveTo>
                <a:cubicBezTo>
                  <a:pt x="434825" y="508"/>
                  <a:pt x="433428" y="952"/>
                  <a:pt x="432031" y="1841"/>
                </a:cubicBezTo>
                <a:cubicBezTo>
                  <a:pt x="430761" y="2731"/>
                  <a:pt x="429809" y="3937"/>
                  <a:pt x="429237" y="5398"/>
                </a:cubicBezTo>
                <a:cubicBezTo>
                  <a:pt x="428602" y="6794"/>
                  <a:pt x="428475" y="8446"/>
                  <a:pt x="428793" y="9969"/>
                </a:cubicBezTo>
                <a:cubicBezTo>
                  <a:pt x="429110" y="11494"/>
                  <a:pt x="429872" y="12890"/>
                  <a:pt x="431015" y="14034"/>
                </a:cubicBezTo>
                <a:cubicBezTo>
                  <a:pt x="432095" y="15113"/>
                  <a:pt x="433491" y="15875"/>
                  <a:pt x="435079" y="16193"/>
                </a:cubicBezTo>
                <a:cubicBezTo>
                  <a:pt x="436476" y="16510"/>
                  <a:pt x="438063" y="16320"/>
                  <a:pt x="439651" y="15748"/>
                </a:cubicBezTo>
                <a:cubicBezTo>
                  <a:pt x="441048" y="15177"/>
                  <a:pt x="442318" y="14160"/>
                  <a:pt x="443080" y="12827"/>
                </a:cubicBezTo>
                <a:cubicBezTo>
                  <a:pt x="444033" y="11557"/>
                  <a:pt x="444477" y="10033"/>
                  <a:pt x="444477" y="8446"/>
                </a:cubicBezTo>
                <a:cubicBezTo>
                  <a:pt x="444477" y="6350"/>
                  <a:pt x="443524" y="4381"/>
                  <a:pt x="442127" y="2857"/>
                </a:cubicBezTo>
                <a:cubicBezTo>
                  <a:pt x="440731" y="1397"/>
                  <a:pt x="438698" y="572"/>
                  <a:pt x="436476" y="572"/>
                </a:cubicBezTo>
                <a:close/>
                <a:moveTo>
                  <a:pt x="490007" y="1392365"/>
                </a:moveTo>
                <a:cubicBezTo>
                  <a:pt x="488419" y="1392365"/>
                  <a:pt x="486895" y="1392809"/>
                  <a:pt x="485625" y="1393698"/>
                </a:cubicBezTo>
                <a:cubicBezTo>
                  <a:pt x="484355" y="1394587"/>
                  <a:pt x="483275" y="1395794"/>
                  <a:pt x="482831" y="1397254"/>
                </a:cubicBezTo>
                <a:cubicBezTo>
                  <a:pt x="482196" y="1398715"/>
                  <a:pt x="482069" y="1400302"/>
                  <a:pt x="482386" y="1401826"/>
                </a:cubicBezTo>
                <a:cubicBezTo>
                  <a:pt x="482704" y="1403350"/>
                  <a:pt x="483466" y="1404747"/>
                  <a:pt x="484609" y="1405890"/>
                </a:cubicBezTo>
                <a:cubicBezTo>
                  <a:pt x="485688" y="1406970"/>
                  <a:pt x="487149" y="1407732"/>
                  <a:pt x="488546" y="1408049"/>
                </a:cubicBezTo>
                <a:cubicBezTo>
                  <a:pt x="490134" y="1408367"/>
                  <a:pt x="491658" y="1408176"/>
                  <a:pt x="493118" y="1407605"/>
                </a:cubicBezTo>
                <a:cubicBezTo>
                  <a:pt x="494706" y="1407033"/>
                  <a:pt x="495785" y="1406017"/>
                  <a:pt x="496737" y="1404684"/>
                </a:cubicBezTo>
                <a:cubicBezTo>
                  <a:pt x="497499" y="1403414"/>
                  <a:pt x="498008" y="1401890"/>
                  <a:pt x="498008" y="1400302"/>
                </a:cubicBezTo>
                <a:cubicBezTo>
                  <a:pt x="498008" y="1398207"/>
                  <a:pt x="497246" y="1396238"/>
                  <a:pt x="495785" y="1394714"/>
                </a:cubicBezTo>
                <a:cubicBezTo>
                  <a:pt x="494198" y="1393254"/>
                  <a:pt x="492165" y="1392365"/>
                  <a:pt x="490134" y="1392365"/>
                </a:cubicBezTo>
                <a:close/>
                <a:moveTo>
                  <a:pt x="442000" y="930720"/>
                </a:moveTo>
                <a:cubicBezTo>
                  <a:pt x="441238" y="930021"/>
                  <a:pt x="440413" y="929450"/>
                  <a:pt x="439524" y="929005"/>
                </a:cubicBezTo>
                <a:cubicBezTo>
                  <a:pt x="438572" y="928624"/>
                  <a:pt x="437492" y="928434"/>
                  <a:pt x="436412" y="928434"/>
                </a:cubicBezTo>
                <a:cubicBezTo>
                  <a:pt x="434825" y="928434"/>
                  <a:pt x="433428" y="928878"/>
                  <a:pt x="432031" y="929767"/>
                </a:cubicBezTo>
                <a:cubicBezTo>
                  <a:pt x="430761" y="930656"/>
                  <a:pt x="429809" y="931863"/>
                  <a:pt x="429237" y="933323"/>
                </a:cubicBezTo>
                <a:cubicBezTo>
                  <a:pt x="428602" y="934784"/>
                  <a:pt x="428475" y="936371"/>
                  <a:pt x="428793" y="937895"/>
                </a:cubicBezTo>
                <a:cubicBezTo>
                  <a:pt x="429110" y="939419"/>
                  <a:pt x="429872" y="940816"/>
                  <a:pt x="431015" y="941895"/>
                </a:cubicBezTo>
                <a:cubicBezTo>
                  <a:pt x="432095" y="943039"/>
                  <a:pt x="433491" y="943737"/>
                  <a:pt x="435079" y="944055"/>
                </a:cubicBezTo>
                <a:cubicBezTo>
                  <a:pt x="436476" y="944372"/>
                  <a:pt x="438063" y="944181"/>
                  <a:pt x="439651" y="943610"/>
                </a:cubicBezTo>
                <a:cubicBezTo>
                  <a:pt x="441048" y="943039"/>
                  <a:pt x="442318" y="942023"/>
                  <a:pt x="443080" y="940689"/>
                </a:cubicBezTo>
                <a:cubicBezTo>
                  <a:pt x="444033" y="939419"/>
                  <a:pt x="444477" y="937895"/>
                  <a:pt x="444477" y="936308"/>
                </a:cubicBezTo>
                <a:cubicBezTo>
                  <a:pt x="444477" y="935292"/>
                  <a:pt x="444160" y="934276"/>
                  <a:pt x="443842" y="933323"/>
                </a:cubicBezTo>
                <a:cubicBezTo>
                  <a:pt x="443398" y="932370"/>
                  <a:pt x="442889" y="931481"/>
                  <a:pt x="442127" y="930783"/>
                </a:cubicBezTo>
                <a:close/>
                <a:moveTo>
                  <a:pt x="436349" y="1113981"/>
                </a:moveTo>
                <a:cubicBezTo>
                  <a:pt x="434761" y="1113981"/>
                  <a:pt x="433364" y="1114425"/>
                  <a:pt x="431968" y="1115314"/>
                </a:cubicBezTo>
                <a:cubicBezTo>
                  <a:pt x="430698" y="1116203"/>
                  <a:pt x="429745" y="1117410"/>
                  <a:pt x="429173" y="1118870"/>
                </a:cubicBezTo>
                <a:cubicBezTo>
                  <a:pt x="428538" y="1120331"/>
                  <a:pt x="428411" y="1121918"/>
                  <a:pt x="428729" y="1123442"/>
                </a:cubicBezTo>
                <a:cubicBezTo>
                  <a:pt x="429047" y="1124966"/>
                  <a:pt x="429809" y="1126363"/>
                  <a:pt x="430951" y="1127443"/>
                </a:cubicBezTo>
                <a:cubicBezTo>
                  <a:pt x="432031" y="1128586"/>
                  <a:pt x="433428" y="1129284"/>
                  <a:pt x="435015" y="1129602"/>
                </a:cubicBezTo>
                <a:cubicBezTo>
                  <a:pt x="436412" y="1129919"/>
                  <a:pt x="438000" y="1129729"/>
                  <a:pt x="439587" y="1129157"/>
                </a:cubicBezTo>
                <a:cubicBezTo>
                  <a:pt x="440985" y="1128586"/>
                  <a:pt x="442254" y="1127570"/>
                  <a:pt x="443016" y="1126236"/>
                </a:cubicBezTo>
                <a:cubicBezTo>
                  <a:pt x="443969" y="1124966"/>
                  <a:pt x="444413" y="1123442"/>
                  <a:pt x="444413" y="1121855"/>
                </a:cubicBezTo>
                <a:cubicBezTo>
                  <a:pt x="444413" y="1119759"/>
                  <a:pt x="443461" y="1117727"/>
                  <a:pt x="442064" y="1116267"/>
                </a:cubicBezTo>
                <a:cubicBezTo>
                  <a:pt x="440667" y="1114806"/>
                  <a:pt x="438635" y="1113981"/>
                  <a:pt x="436412" y="1113981"/>
                </a:cubicBezTo>
                <a:close/>
                <a:moveTo>
                  <a:pt x="442000" y="1301877"/>
                </a:moveTo>
                <a:cubicBezTo>
                  <a:pt x="441238" y="1301115"/>
                  <a:pt x="440413" y="1300544"/>
                  <a:pt x="439524" y="1300163"/>
                </a:cubicBezTo>
                <a:cubicBezTo>
                  <a:pt x="438572" y="1299782"/>
                  <a:pt x="437492" y="1299528"/>
                  <a:pt x="436412" y="1299528"/>
                </a:cubicBezTo>
                <a:cubicBezTo>
                  <a:pt x="434825" y="1299528"/>
                  <a:pt x="433428" y="1299972"/>
                  <a:pt x="432031" y="1300861"/>
                </a:cubicBezTo>
                <a:cubicBezTo>
                  <a:pt x="430761" y="1301750"/>
                  <a:pt x="429809" y="1302957"/>
                  <a:pt x="429237" y="1304417"/>
                </a:cubicBezTo>
                <a:cubicBezTo>
                  <a:pt x="428602" y="1305878"/>
                  <a:pt x="428475" y="1307465"/>
                  <a:pt x="428793" y="1308989"/>
                </a:cubicBezTo>
                <a:cubicBezTo>
                  <a:pt x="429110" y="1310513"/>
                  <a:pt x="429872" y="1311910"/>
                  <a:pt x="431015" y="1313053"/>
                </a:cubicBezTo>
                <a:cubicBezTo>
                  <a:pt x="432095" y="1314133"/>
                  <a:pt x="433491" y="1314895"/>
                  <a:pt x="435079" y="1315212"/>
                </a:cubicBezTo>
                <a:cubicBezTo>
                  <a:pt x="436476" y="1315530"/>
                  <a:pt x="438063" y="1315339"/>
                  <a:pt x="439651" y="1314768"/>
                </a:cubicBezTo>
                <a:cubicBezTo>
                  <a:pt x="441048" y="1314196"/>
                  <a:pt x="442318" y="1313180"/>
                  <a:pt x="443080" y="1311847"/>
                </a:cubicBezTo>
                <a:cubicBezTo>
                  <a:pt x="444033" y="1310577"/>
                  <a:pt x="444477" y="1309053"/>
                  <a:pt x="444477" y="1307465"/>
                </a:cubicBezTo>
                <a:cubicBezTo>
                  <a:pt x="444477" y="1306449"/>
                  <a:pt x="444160" y="1305433"/>
                  <a:pt x="443842" y="1304481"/>
                </a:cubicBezTo>
                <a:cubicBezTo>
                  <a:pt x="443398" y="1303528"/>
                  <a:pt x="442889" y="1302639"/>
                  <a:pt x="442127" y="1301941"/>
                </a:cubicBezTo>
                <a:close/>
                <a:moveTo>
                  <a:pt x="442000" y="745173"/>
                </a:moveTo>
                <a:cubicBezTo>
                  <a:pt x="441238" y="744411"/>
                  <a:pt x="440413" y="743839"/>
                  <a:pt x="439524" y="743458"/>
                </a:cubicBezTo>
                <a:cubicBezTo>
                  <a:pt x="438572" y="743077"/>
                  <a:pt x="437492" y="742887"/>
                  <a:pt x="436412" y="742887"/>
                </a:cubicBezTo>
                <a:cubicBezTo>
                  <a:pt x="434825" y="742887"/>
                  <a:pt x="433428" y="743331"/>
                  <a:pt x="432031" y="744220"/>
                </a:cubicBezTo>
                <a:cubicBezTo>
                  <a:pt x="430761" y="745109"/>
                  <a:pt x="429809" y="746316"/>
                  <a:pt x="429237" y="747776"/>
                </a:cubicBezTo>
                <a:cubicBezTo>
                  <a:pt x="428602" y="749237"/>
                  <a:pt x="428475" y="750824"/>
                  <a:pt x="428793" y="752348"/>
                </a:cubicBezTo>
                <a:cubicBezTo>
                  <a:pt x="429110" y="753872"/>
                  <a:pt x="429872" y="755269"/>
                  <a:pt x="431015" y="756412"/>
                </a:cubicBezTo>
                <a:cubicBezTo>
                  <a:pt x="432095" y="757492"/>
                  <a:pt x="433491" y="758254"/>
                  <a:pt x="435079" y="758571"/>
                </a:cubicBezTo>
                <a:cubicBezTo>
                  <a:pt x="436476" y="758889"/>
                  <a:pt x="438063" y="758698"/>
                  <a:pt x="439651" y="758127"/>
                </a:cubicBezTo>
                <a:cubicBezTo>
                  <a:pt x="441048" y="757555"/>
                  <a:pt x="442318" y="756539"/>
                  <a:pt x="443080" y="755206"/>
                </a:cubicBezTo>
                <a:cubicBezTo>
                  <a:pt x="444033" y="753936"/>
                  <a:pt x="444477" y="752412"/>
                  <a:pt x="444477" y="750824"/>
                </a:cubicBezTo>
                <a:cubicBezTo>
                  <a:pt x="444477" y="749745"/>
                  <a:pt x="444160" y="748729"/>
                  <a:pt x="443842" y="747776"/>
                </a:cubicBezTo>
                <a:cubicBezTo>
                  <a:pt x="443398" y="746824"/>
                  <a:pt x="442889" y="745934"/>
                  <a:pt x="442127" y="745236"/>
                </a:cubicBezTo>
                <a:close/>
                <a:moveTo>
                  <a:pt x="442000" y="1487488"/>
                </a:moveTo>
                <a:cubicBezTo>
                  <a:pt x="441238" y="1486789"/>
                  <a:pt x="440413" y="1486154"/>
                  <a:pt x="439524" y="1485773"/>
                </a:cubicBezTo>
                <a:cubicBezTo>
                  <a:pt x="438572" y="1485392"/>
                  <a:pt x="437492" y="1485202"/>
                  <a:pt x="436412" y="1485202"/>
                </a:cubicBezTo>
                <a:cubicBezTo>
                  <a:pt x="434825" y="1485202"/>
                  <a:pt x="433428" y="1485646"/>
                  <a:pt x="432031" y="1486535"/>
                </a:cubicBezTo>
                <a:cubicBezTo>
                  <a:pt x="430761" y="1487424"/>
                  <a:pt x="429809" y="1488631"/>
                  <a:pt x="429237" y="1490091"/>
                </a:cubicBezTo>
                <a:cubicBezTo>
                  <a:pt x="428602" y="1491552"/>
                  <a:pt x="428475" y="1493139"/>
                  <a:pt x="428793" y="1494663"/>
                </a:cubicBezTo>
                <a:cubicBezTo>
                  <a:pt x="429110" y="1496187"/>
                  <a:pt x="429872" y="1497584"/>
                  <a:pt x="431015" y="1498664"/>
                </a:cubicBezTo>
                <a:cubicBezTo>
                  <a:pt x="432095" y="1499807"/>
                  <a:pt x="433491" y="1500505"/>
                  <a:pt x="435079" y="1500823"/>
                </a:cubicBezTo>
                <a:cubicBezTo>
                  <a:pt x="436476" y="1501140"/>
                  <a:pt x="438063" y="1500950"/>
                  <a:pt x="439651" y="1500378"/>
                </a:cubicBezTo>
                <a:cubicBezTo>
                  <a:pt x="441048" y="1499807"/>
                  <a:pt x="442318" y="1498791"/>
                  <a:pt x="443080" y="1497457"/>
                </a:cubicBezTo>
                <a:cubicBezTo>
                  <a:pt x="444033" y="1496187"/>
                  <a:pt x="444477" y="1494663"/>
                  <a:pt x="444477" y="1493076"/>
                </a:cubicBezTo>
                <a:cubicBezTo>
                  <a:pt x="444477" y="1492060"/>
                  <a:pt x="444160" y="1490980"/>
                  <a:pt x="443842" y="1490028"/>
                </a:cubicBezTo>
                <a:cubicBezTo>
                  <a:pt x="443398" y="1489075"/>
                  <a:pt x="442889" y="1488186"/>
                  <a:pt x="442127" y="1487488"/>
                </a:cubicBezTo>
                <a:close/>
                <a:moveTo>
                  <a:pt x="281282" y="466789"/>
                </a:moveTo>
                <a:cubicBezTo>
                  <a:pt x="280520" y="466090"/>
                  <a:pt x="279695" y="465518"/>
                  <a:pt x="278806" y="465074"/>
                </a:cubicBezTo>
                <a:cubicBezTo>
                  <a:pt x="277853" y="464693"/>
                  <a:pt x="276773" y="464503"/>
                  <a:pt x="275694" y="464503"/>
                </a:cubicBezTo>
                <a:cubicBezTo>
                  <a:pt x="274107" y="464503"/>
                  <a:pt x="272710" y="464947"/>
                  <a:pt x="271312" y="465836"/>
                </a:cubicBezTo>
                <a:cubicBezTo>
                  <a:pt x="270043" y="466725"/>
                  <a:pt x="269090" y="467932"/>
                  <a:pt x="268519" y="469392"/>
                </a:cubicBezTo>
                <a:cubicBezTo>
                  <a:pt x="267884" y="470853"/>
                  <a:pt x="267757" y="472440"/>
                  <a:pt x="268074" y="473964"/>
                </a:cubicBezTo>
                <a:cubicBezTo>
                  <a:pt x="268391" y="475488"/>
                  <a:pt x="269153" y="476885"/>
                  <a:pt x="270297" y="477965"/>
                </a:cubicBezTo>
                <a:cubicBezTo>
                  <a:pt x="271376" y="479108"/>
                  <a:pt x="272773" y="479806"/>
                  <a:pt x="274360" y="480124"/>
                </a:cubicBezTo>
                <a:cubicBezTo>
                  <a:pt x="275758" y="480441"/>
                  <a:pt x="277345" y="480250"/>
                  <a:pt x="278933" y="479679"/>
                </a:cubicBezTo>
                <a:cubicBezTo>
                  <a:pt x="280329" y="479108"/>
                  <a:pt x="281599" y="478092"/>
                  <a:pt x="282361" y="476758"/>
                </a:cubicBezTo>
                <a:cubicBezTo>
                  <a:pt x="283314" y="475488"/>
                  <a:pt x="283759" y="473964"/>
                  <a:pt x="283759" y="472377"/>
                </a:cubicBezTo>
                <a:cubicBezTo>
                  <a:pt x="283759" y="471361"/>
                  <a:pt x="283441" y="470345"/>
                  <a:pt x="283123" y="469392"/>
                </a:cubicBezTo>
                <a:cubicBezTo>
                  <a:pt x="282679" y="468440"/>
                  <a:pt x="282171" y="467550"/>
                  <a:pt x="281409" y="466852"/>
                </a:cubicBezTo>
                <a:close/>
                <a:moveTo>
                  <a:pt x="281282" y="1023556"/>
                </a:moveTo>
                <a:cubicBezTo>
                  <a:pt x="280520" y="1022858"/>
                  <a:pt x="279695" y="1022287"/>
                  <a:pt x="278806" y="1021842"/>
                </a:cubicBezTo>
                <a:cubicBezTo>
                  <a:pt x="277853" y="1021461"/>
                  <a:pt x="276773" y="1021270"/>
                  <a:pt x="275694" y="1021270"/>
                </a:cubicBezTo>
                <a:cubicBezTo>
                  <a:pt x="274107" y="1021270"/>
                  <a:pt x="272710" y="1021715"/>
                  <a:pt x="271312" y="1022604"/>
                </a:cubicBezTo>
                <a:cubicBezTo>
                  <a:pt x="270043" y="1023493"/>
                  <a:pt x="269090" y="1024700"/>
                  <a:pt x="268519" y="1026160"/>
                </a:cubicBezTo>
                <a:cubicBezTo>
                  <a:pt x="267884" y="1027620"/>
                  <a:pt x="267757" y="1029208"/>
                  <a:pt x="268074" y="1030732"/>
                </a:cubicBezTo>
                <a:cubicBezTo>
                  <a:pt x="268391" y="1032256"/>
                  <a:pt x="269153" y="1033653"/>
                  <a:pt x="270297" y="1034733"/>
                </a:cubicBezTo>
                <a:cubicBezTo>
                  <a:pt x="271376" y="1035876"/>
                  <a:pt x="272773" y="1036574"/>
                  <a:pt x="274360" y="1036892"/>
                </a:cubicBezTo>
                <a:cubicBezTo>
                  <a:pt x="275758" y="1037209"/>
                  <a:pt x="277345" y="1037019"/>
                  <a:pt x="278933" y="1036447"/>
                </a:cubicBezTo>
                <a:cubicBezTo>
                  <a:pt x="280329" y="1035876"/>
                  <a:pt x="281599" y="1034859"/>
                  <a:pt x="282361" y="1033526"/>
                </a:cubicBezTo>
                <a:cubicBezTo>
                  <a:pt x="283314" y="1032256"/>
                  <a:pt x="283759" y="1030732"/>
                  <a:pt x="283759" y="1029145"/>
                </a:cubicBezTo>
                <a:cubicBezTo>
                  <a:pt x="283759" y="1028129"/>
                  <a:pt x="283441" y="1027113"/>
                  <a:pt x="283123" y="1026160"/>
                </a:cubicBezTo>
                <a:cubicBezTo>
                  <a:pt x="282679" y="1025208"/>
                  <a:pt x="282171" y="1024319"/>
                  <a:pt x="281409" y="1023620"/>
                </a:cubicBezTo>
                <a:close/>
                <a:moveTo>
                  <a:pt x="281282" y="1209167"/>
                </a:moveTo>
                <a:cubicBezTo>
                  <a:pt x="280520" y="1208405"/>
                  <a:pt x="279695" y="1207834"/>
                  <a:pt x="278806" y="1207453"/>
                </a:cubicBezTo>
                <a:cubicBezTo>
                  <a:pt x="277853" y="1207072"/>
                  <a:pt x="276773" y="1206818"/>
                  <a:pt x="275694" y="1206818"/>
                </a:cubicBezTo>
                <a:cubicBezTo>
                  <a:pt x="274107" y="1206818"/>
                  <a:pt x="272710" y="1207262"/>
                  <a:pt x="271439" y="1208151"/>
                </a:cubicBezTo>
                <a:cubicBezTo>
                  <a:pt x="270043" y="1209040"/>
                  <a:pt x="269090" y="1210247"/>
                  <a:pt x="268455" y="1211707"/>
                </a:cubicBezTo>
                <a:cubicBezTo>
                  <a:pt x="267820" y="1213168"/>
                  <a:pt x="267693" y="1214755"/>
                  <a:pt x="268010" y="1216279"/>
                </a:cubicBezTo>
                <a:cubicBezTo>
                  <a:pt x="268328" y="1217803"/>
                  <a:pt x="269090" y="1219200"/>
                  <a:pt x="270233" y="1220343"/>
                </a:cubicBezTo>
                <a:cubicBezTo>
                  <a:pt x="271312" y="1221423"/>
                  <a:pt x="272710" y="1222185"/>
                  <a:pt x="274297" y="1222502"/>
                </a:cubicBezTo>
                <a:cubicBezTo>
                  <a:pt x="275694" y="1222820"/>
                  <a:pt x="277282" y="1222629"/>
                  <a:pt x="278869" y="1222058"/>
                </a:cubicBezTo>
                <a:cubicBezTo>
                  <a:pt x="280266" y="1221486"/>
                  <a:pt x="281536" y="1220470"/>
                  <a:pt x="282298" y="1219137"/>
                </a:cubicBezTo>
                <a:cubicBezTo>
                  <a:pt x="283250" y="1217867"/>
                  <a:pt x="283695" y="1216343"/>
                  <a:pt x="283695" y="1214755"/>
                </a:cubicBezTo>
                <a:cubicBezTo>
                  <a:pt x="283695" y="1213676"/>
                  <a:pt x="283377" y="1212660"/>
                  <a:pt x="283060" y="1211707"/>
                </a:cubicBezTo>
                <a:cubicBezTo>
                  <a:pt x="282615" y="1210755"/>
                  <a:pt x="282108" y="1209866"/>
                  <a:pt x="281346" y="1209167"/>
                </a:cubicBezTo>
                <a:close/>
                <a:moveTo>
                  <a:pt x="281282" y="652399"/>
                </a:moveTo>
                <a:cubicBezTo>
                  <a:pt x="280520" y="651637"/>
                  <a:pt x="279695" y="651066"/>
                  <a:pt x="278806" y="650685"/>
                </a:cubicBezTo>
                <a:cubicBezTo>
                  <a:pt x="277853" y="650304"/>
                  <a:pt x="276773" y="650113"/>
                  <a:pt x="275694" y="650113"/>
                </a:cubicBezTo>
                <a:cubicBezTo>
                  <a:pt x="274107" y="650113"/>
                  <a:pt x="272710" y="650558"/>
                  <a:pt x="271439" y="651447"/>
                </a:cubicBezTo>
                <a:cubicBezTo>
                  <a:pt x="270043" y="652336"/>
                  <a:pt x="269090" y="653542"/>
                  <a:pt x="268455" y="655003"/>
                </a:cubicBezTo>
                <a:cubicBezTo>
                  <a:pt x="267820" y="656463"/>
                  <a:pt x="267693" y="658051"/>
                  <a:pt x="268010" y="659575"/>
                </a:cubicBezTo>
                <a:cubicBezTo>
                  <a:pt x="268328" y="661099"/>
                  <a:pt x="269090" y="662496"/>
                  <a:pt x="270233" y="663639"/>
                </a:cubicBezTo>
                <a:cubicBezTo>
                  <a:pt x="271312" y="664718"/>
                  <a:pt x="272710" y="665480"/>
                  <a:pt x="274297" y="665798"/>
                </a:cubicBezTo>
                <a:cubicBezTo>
                  <a:pt x="275694" y="666115"/>
                  <a:pt x="277282" y="665925"/>
                  <a:pt x="278869" y="665353"/>
                </a:cubicBezTo>
                <a:cubicBezTo>
                  <a:pt x="280266" y="664782"/>
                  <a:pt x="281536" y="663766"/>
                  <a:pt x="282298" y="662432"/>
                </a:cubicBezTo>
                <a:cubicBezTo>
                  <a:pt x="283250" y="661162"/>
                  <a:pt x="283695" y="659638"/>
                  <a:pt x="283695" y="658051"/>
                </a:cubicBezTo>
                <a:cubicBezTo>
                  <a:pt x="283695" y="657035"/>
                  <a:pt x="283377" y="655955"/>
                  <a:pt x="283060" y="655003"/>
                </a:cubicBezTo>
                <a:cubicBezTo>
                  <a:pt x="282615" y="654050"/>
                  <a:pt x="282108" y="653161"/>
                  <a:pt x="281346" y="652463"/>
                </a:cubicBezTo>
                <a:close/>
                <a:moveTo>
                  <a:pt x="275631" y="1392428"/>
                </a:moveTo>
                <a:cubicBezTo>
                  <a:pt x="274043" y="1392428"/>
                  <a:pt x="272646" y="1392873"/>
                  <a:pt x="271249" y="1393762"/>
                </a:cubicBezTo>
                <a:cubicBezTo>
                  <a:pt x="269979" y="1394651"/>
                  <a:pt x="269026" y="1395857"/>
                  <a:pt x="268455" y="1397318"/>
                </a:cubicBezTo>
                <a:cubicBezTo>
                  <a:pt x="267820" y="1398778"/>
                  <a:pt x="267693" y="1400366"/>
                  <a:pt x="268010" y="1401890"/>
                </a:cubicBezTo>
                <a:cubicBezTo>
                  <a:pt x="268328" y="1403414"/>
                  <a:pt x="269090" y="1404811"/>
                  <a:pt x="270233" y="1405954"/>
                </a:cubicBezTo>
                <a:cubicBezTo>
                  <a:pt x="271312" y="1407033"/>
                  <a:pt x="272710" y="1407795"/>
                  <a:pt x="274297" y="1408113"/>
                </a:cubicBezTo>
                <a:cubicBezTo>
                  <a:pt x="275694" y="1408430"/>
                  <a:pt x="277409" y="1408240"/>
                  <a:pt x="278869" y="1407668"/>
                </a:cubicBezTo>
                <a:cubicBezTo>
                  <a:pt x="280266" y="1407097"/>
                  <a:pt x="281536" y="1406081"/>
                  <a:pt x="282298" y="1404747"/>
                </a:cubicBezTo>
                <a:cubicBezTo>
                  <a:pt x="283250" y="1403477"/>
                  <a:pt x="283695" y="1401953"/>
                  <a:pt x="283695" y="1400366"/>
                </a:cubicBezTo>
                <a:cubicBezTo>
                  <a:pt x="283695" y="1398270"/>
                  <a:pt x="282743" y="1396302"/>
                  <a:pt x="281346" y="1394778"/>
                </a:cubicBezTo>
                <a:cubicBezTo>
                  <a:pt x="279948" y="1393317"/>
                  <a:pt x="277916" y="1392428"/>
                  <a:pt x="275694" y="1392428"/>
                </a:cubicBezTo>
                <a:close/>
                <a:moveTo>
                  <a:pt x="334876" y="188468"/>
                </a:moveTo>
                <a:cubicBezTo>
                  <a:pt x="334114" y="187706"/>
                  <a:pt x="333161" y="187135"/>
                  <a:pt x="332209" y="186754"/>
                </a:cubicBezTo>
                <a:cubicBezTo>
                  <a:pt x="331257" y="186373"/>
                  <a:pt x="330304" y="186182"/>
                  <a:pt x="329224" y="186182"/>
                </a:cubicBezTo>
                <a:cubicBezTo>
                  <a:pt x="327637" y="186182"/>
                  <a:pt x="326113" y="186626"/>
                  <a:pt x="324843" y="187516"/>
                </a:cubicBezTo>
                <a:cubicBezTo>
                  <a:pt x="323573" y="188405"/>
                  <a:pt x="322494" y="189611"/>
                  <a:pt x="322049" y="191072"/>
                </a:cubicBezTo>
                <a:cubicBezTo>
                  <a:pt x="321414" y="192532"/>
                  <a:pt x="321287" y="194119"/>
                  <a:pt x="321604" y="195644"/>
                </a:cubicBezTo>
                <a:cubicBezTo>
                  <a:pt x="321922" y="197167"/>
                  <a:pt x="322684" y="198565"/>
                  <a:pt x="323827" y="199644"/>
                </a:cubicBezTo>
                <a:cubicBezTo>
                  <a:pt x="324907" y="200724"/>
                  <a:pt x="326367" y="201485"/>
                  <a:pt x="327764" y="201803"/>
                </a:cubicBezTo>
                <a:cubicBezTo>
                  <a:pt x="329351" y="202121"/>
                  <a:pt x="330875" y="201930"/>
                  <a:pt x="332336" y="201358"/>
                </a:cubicBezTo>
                <a:cubicBezTo>
                  <a:pt x="333923" y="200787"/>
                  <a:pt x="335003" y="199771"/>
                  <a:pt x="335956" y="198438"/>
                </a:cubicBezTo>
                <a:cubicBezTo>
                  <a:pt x="336718" y="197104"/>
                  <a:pt x="337225" y="195644"/>
                  <a:pt x="337225" y="194056"/>
                </a:cubicBezTo>
                <a:cubicBezTo>
                  <a:pt x="337225" y="193040"/>
                  <a:pt x="337098" y="191960"/>
                  <a:pt x="336781" y="191008"/>
                </a:cubicBezTo>
                <a:cubicBezTo>
                  <a:pt x="336336" y="190056"/>
                  <a:pt x="335701" y="189167"/>
                  <a:pt x="335066" y="188468"/>
                </a:cubicBezTo>
                <a:close/>
                <a:moveTo>
                  <a:pt x="275631" y="1577975"/>
                </a:moveTo>
                <a:cubicBezTo>
                  <a:pt x="274043" y="1577975"/>
                  <a:pt x="272646" y="1578420"/>
                  <a:pt x="271249" y="1579309"/>
                </a:cubicBezTo>
                <a:cubicBezTo>
                  <a:pt x="269979" y="1580198"/>
                  <a:pt x="269026" y="1581404"/>
                  <a:pt x="268455" y="1582865"/>
                </a:cubicBezTo>
                <a:cubicBezTo>
                  <a:pt x="267820" y="1584325"/>
                  <a:pt x="267693" y="1585913"/>
                  <a:pt x="268010" y="1587437"/>
                </a:cubicBezTo>
                <a:cubicBezTo>
                  <a:pt x="268328" y="1588961"/>
                  <a:pt x="269090" y="1590358"/>
                  <a:pt x="270233" y="1591437"/>
                </a:cubicBezTo>
                <a:cubicBezTo>
                  <a:pt x="271312" y="1592580"/>
                  <a:pt x="272710" y="1593279"/>
                  <a:pt x="274297" y="1593596"/>
                </a:cubicBezTo>
                <a:cubicBezTo>
                  <a:pt x="275694" y="1593914"/>
                  <a:pt x="277409" y="1593723"/>
                  <a:pt x="278869" y="1593152"/>
                </a:cubicBezTo>
                <a:cubicBezTo>
                  <a:pt x="280266" y="1592580"/>
                  <a:pt x="281536" y="1591564"/>
                  <a:pt x="282298" y="1590231"/>
                </a:cubicBezTo>
                <a:cubicBezTo>
                  <a:pt x="283250" y="1588961"/>
                  <a:pt x="283695" y="1587437"/>
                  <a:pt x="283695" y="1585849"/>
                </a:cubicBezTo>
                <a:cubicBezTo>
                  <a:pt x="283695" y="1583754"/>
                  <a:pt x="282743" y="1581721"/>
                  <a:pt x="281346" y="1580261"/>
                </a:cubicBezTo>
                <a:cubicBezTo>
                  <a:pt x="279948" y="1578801"/>
                  <a:pt x="277916" y="1577975"/>
                  <a:pt x="275694" y="1577975"/>
                </a:cubicBezTo>
                <a:close/>
                <a:moveTo>
                  <a:pt x="222163" y="557276"/>
                </a:moveTo>
                <a:cubicBezTo>
                  <a:pt x="220576" y="557276"/>
                  <a:pt x="219052" y="557721"/>
                  <a:pt x="217782" y="558610"/>
                </a:cubicBezTo>
                <a:cubicBezTo>
                  <a:pt x="216512" y="559499"/>
                  <a:pt x="215433" y="560705"/>
                  <a:pt x="214798" y="562166"/>
                </a:cubicBezTo>
                <a:cubicBezTo>
                  <a:pt x="214162" y="563626"/>
                  <a:pt x="214162" y="565214"/>
                  <a:pt x="214353" y="566738"/>
                </a:cubicBezTo>
                <a:cubicBezTo>
                  <a:pt x="214671" y="568262"/>
                  <a:pt x="215433" y="569659"/>
                  <a:pt x="216575" y="570802"/>
                </a:cubicBezTo>
                <a:cubicBezTo>
                  <a:pt x="217655" y="571881"/>
                  <a:pt x="219052" y="572643"/>
                  <a:pt x="220639" y="572961"/>
                </a:cubicBezTo>
                <a:cubicBezTo>
                  <a:pt x="222227" y="573278"/>
                  <a:pt x="223751" y="573088"/>
                  <a:pt x="225211" y="572516"/>
                </a:cubicBezTo>
                <a:cubicBezTo>
                  <a:pt x="226609" y="571945"/>
                  <a:pt x="227878" y="570929"/>
                  <a:pt x="228831" y="569595"/>
                </a:cubicBezTo>
                <a:cubicBezTo>
                  <a:pt x="229593" y="568325"/>
                  <a:pt x="230101" y="566801"/>
                  <a:pt x="230101" y="565214"/>
                </a:cubicBezTo>
                <a:cubicBezTo>
                  <a:pt x="230101" y="563118"/>
                  <a:pt x="229339" y="561150"/>
                  <a:pt x="227751" y="559626"/>
                </a:cubicBezTo>
                <a:cubicBezTo>
                  <a:pt x="226354" y="558165"/>
                  <a:pt x="224323" y="557340"/>
                  <a:pt x="222290" y="557340"/>
                </a:cubicBezTo>
                <a:close/>
                <a:moveTo>
                  <a:pt x="227624" y="188405"/>
                </a:moveTo>
                <a:cubicBezTo>
                  <a:pt x="226989" y="187642"/>
                  <a:pt x="226037" y="187071"/>
                  <a:pt x="225148" y="186690"/>
                </a:cubicBezTo>
                <a:cubicBezTo>
                  <a:pt x="224196" y="186309"/>
                  <a:pt x="223116" y="186119"/>
                  <a:pt x="222163" y="186119"/>
                </a:cubicBezTo>
                <a:cubicBezTo>
                  <a:pt x="220576" y="186119"/>
                  <a:pt x="219052" y="186563"/>
                  <a:pt x="217782" y="187452"/>
                </a:cubicBezTo>
                <a:cubicBezTo>
                  <a:pt x="216512" y="188341"/>
                  <a:pt x="215433" y="189548"/>
                  <a:pt x="214798" y="191008"/>
                </a:cubicBezTo>
                <a:cubicBezTo>
                  <a:pt x="214353" y="192469"/>
                  <a:pt x="214162" y="194056"/>
                  <a:pt x="214353" y="195580"/>
                </a:cubicBezTo>
                <a:cubicBezTo>
                  <a:pt x="214671" y="197104"/>
                  <a:pt x="215433" y="198501"/>
                  <a:pt x="216575" y="199581"/>
                </a:cubicBezTo>
                <a:cubicBezTo>
                  <a:pt x="217655" y="200660"/>
                  <a:pt x="219052" y="201422"/>
                  <a:pt x="220639" y="201740"/>
                </a:cubicBezTo>
                <a:cubicBezTo>
                  <a:pt x="222227" y="202057"/>
                  <a:pt x="223751" y="201867"/>
                  <a:pt x="225211" y="201295"/>
                </a:cubicBezTo>
                <a:cubicBezTo>
                  <a:pt x="226609" y="200724"/>
                  <a:pt x="227878" y="199708"/>
                  <a:pt x="228831" y="198374"/>
                </a:cubicBezTo>
                <a:cubicBezTo>
                  <a:pt x="229593" y="197041"/>
                  <a:pt x="230101" y="195580"/>
                  <a:pt x="230101" y="193992"/>
                </a:cubicBezTo>
                <a:cubicBezTo>
                  <a:pt x="230101" y="192976"/>
                  <a:pt x="229974" y="191897"/>
                  <a:pt x="229466" y="190944"/>
                </a:cubicBezTo>
                <a:cubicBezTo>
                  <a:pt x="229148" y="189992"/>
                  <a:pt x="228513" y="189103"/>
                  <a:pt x="227751" y="188405"/>
                </a:cubicBezTo>
                <a:close/>
                <a:moveTo>
                  <a:pt x="227624" y="373952"/>
                </a:moveTo>
                <a:cubicBezTo>
                  <a:pt x="226989" y="373253"/>
                  <a:pt x="226037" y="372682"/>
                  <a:pt x="225148" y="372237"/>
                </a:cubicBezTo>
                <a:cubicBezTo>
                  <a:pt x="224196" y="371856"/>
                  <a:pt x="223116" y="371666"/>
                  <a:pt x="222163" y="371666"/>
                </a:cubicBezTo>
                <a:cubicBezTo>
                  <a:pt x="220576" y="371666"/>
                  <a:pt x="219052" y="372110"/>
                  <a:pt x="217782" y="372999"/>
                </a:cubicBezTo>
                <a:cubicBezTo>
                  <a:pt x="216512" y="373888"/>
                  <a:pt x="215433" y="375095"/>
                  <a:pt x="214798" y="376555"/>
                </a:cubicBezTo>
                <a:cubicBezTo>
                  <a:pt x="214353" y="377952"/>
                  <a:pt x="214162" y="379603"/>
                  <a:pt x="214353" y="381127"/>
                </a:cubicBezTo>
                <a:cubicBezTo>
                  <a:pt x="214671" y="382651"/>
                  <a:pt x="215433" y="384048"/>
                  <a:pt x="216575" y="385191"/>
                </a:cubicBezTo>
                <a:cubicBezTo>
                  <a:pt x="217655" y="386271"/>
                  <a:pt x="219052" y="387033"/>
                  <a:pt x="220639" y="387350"/>
                </a:cubicBezTo>
                <a:cubicBezTo>
                  <a:pt x="222227" y="387668"/>
                  <a:pt x="223751" y="387477"/>
                  <a:pt x="225211" y="386906"/>
                </a:cubicBezTo>
                <a:cubicBezTo>
                  <a:pt x="226609" y="386334"/>
                  <a:pt x="227878" y="385318"/>
                  <a:pt x="228831" y="383985"/>
                </a:cubicBezTo>
                <a:cubicBezTo>
                  <a:pt x="229593" y="382715"/>
                  <a:pt x="230101" y="381191"/>
                  <a:pt x="230101" y="379603"/>
                </a:cubicBezTo>
                <a:cubicBezTo>
                  <a:pt x="230101" y="378587"/>
                  <a:pt x="229974" y="377571"/>
                  <a:pt x="229466" y="376618"/>
                </a:cubicBezTo>
                <a:cubicBezTo>
                  <a:pt x="229148" y="375666"/>
                  <a:pt x="228513" y="374777"/>
                  <a:pt x="227751" y="374079"/>
                </a:cubicBezTo>
                <a:close/>
                <a:moveTo>
                  <a:pt x="222163" y="508"/>
                </a:moveTo>
                <a:cubicBezTo>
                  <a:pt x="220576" y="508"/>
                  <a:pt x="219052" y="952"/>
                  <a:pt x="217782" y="1841"/>
                </a:cubicBezTo>
                <a:cubicBezTo>
                  <a:pt x="216512" y="2731"/>
                  <a:pt x="215433" y="3937"/>
                  <a:pt x="214798" y="5398"/>
                </a:cubicBezTo>
                <a:cubicBezTo>
                  <a:pt x="214162" y="6794"/>
                  <a:pt x="214162" y="8446"/>
                  <a:pt x="214353" y="9969"/>
                </a:cubicBezTo>
                <a:cubicBezTo>
                  <a:pt x="214671" y="11494"/>
                  <a:pt x="215433" y="12890"/>
                  <a:pt x="216575" y="14034"/>
                </a:cubicBezTo>
                <a:cubicBezTo>
                  <a:pt x="217655" y="15113"/>
                  <a:pt x="219052" y="15875"/>
                  <a:pt x="220639" y="16193"/>
                </a:cubicBezTo>
                <a:cubicBezTo>
                  <a:pt x="222227" y="16510"/>
                  <a:pt x="223751" y="16320"/>
                  <a:pt x="225211" y="15748"/>
                </a:cubicBezTo>
                <a:cubicBezTo>
                  <a:pt x="226609" y="15177"/>
                  <a:pt x="227878" y="14160"/>
                  <a:pt x="228831" y="12827"/>
                </a:cubicBezTo>
                <a:cubicBezTo>
                  <a:pt x="229593" y="11557"/>
                  <a:pt x="230101" y="10033"/>
                  <a:pt x="230101" y="8446"/>
                </a:cubicBezTo>
                <a:cubicBezTo>
                  <a:pt x="230101" y="6350"/>
                  <a:pt x="229339" y="4381"/>
                  <a:pt x="227751" y="2857"/>
                </a:cubicBezTo>
                <a:cubicBezTo>
                  <a:pt x="226354" y="1397"/>
                  <a:pt x="224323" y="572"/>
                  <a:pt x="222290" y="572"/>
                </a:cubicBezTo>
                <a:close/>
                <a:moveTo>
                  <a:pt x="275631" y="835597"/>
                </a:moveTo>
                <a:cubicBezTo>
                  <a:pt x="274043" y="835597"/>
                  <a:pt x="272646" y="836041"/>
                  <a:pt x="271249" y="836930"/>
                </a:cubicBezTo>
                <a:cubicBezTo>
                  <a:pt x="269979" y="837819"/>
                  <a:pt x="269026" y="839026"/>
                  <a:pt x="268455" y="840486"/>
                </a:cubicBezTo>
                <a:cubicBezTo>
                  <a:pt x="267820" y="841947"/>
                  <a:pt x="267693" y="843534"/>
                  <a:pt x="268010" y="845058"/>
                </a:cubicBezTo>
                <a:cubicBezTo>
                  <a:pt x="268328" y="846582"/>
                  <a:pt x="269090" y="847979"/>
                  <a:pt x="270233" y="849122"/>
                </a:cubicBezTo>
                <a:cubicBezTo>
                  <a:pt x="271312" y="850202"/>
                  <a:pt x="272710" y="850964"/>
                  <a:pt x="274297" y="851281"/>
                </a:cubicBezTo>
                <a:cubicBezTo>
                  <a:pt x="275694" y="851599"/>
                  <a:pt x="277409" y="851408"/>
                  <a:pt x="278869" y="850837"/>
                </a:cubicBezTo>
                <a:cubicBezTo>
                  <a:pt x="280266" y="850265"/>
                  <a:pt x="281536" y="849249"/>
                  <a:pt x="282298" y="847916"/>
                </a:cubicBezTo>
                <a:cubicBezTo>
                  <a:pt x="283250" y="846645"/>
                  <a:pt x="283695" y="845122"/>
                  <a:pt x="283695" y="843534"/>
                </a:cubicBezTo>
                <a:cubicBezTo>
                  <a:pt x="283695" y="841439"/>
                  <a:pt x="282743" y="839470"/>
                  <a:pt x="281346" y="837946"/>
                </a:cubicBezTo>
                <a:cubicBezTo>
                  <a:pt x="279948" y="836486"/>
                  <a:pt x="277916" y="835597"/>
                  <a:pt x="275694" y="835597"/>
                </a:cubicBezTo>
                <a:close/>
                <a:moveTo>
                  <a:pt x="275631" y="278892"/>
                </a:moveTo>
                <a:cubicBezTo>
                  <a:pt x="274043" y="278892"/>
                  <a:pt x="272646" y="279337"/>
                  <a:pt x="271249" y="280226"/>
                </a:cubicBezTo>
                <a:cubicBezTo>
                  <a:pt x="269979" y="281115"/>
                  <a:pt x="269026" y="282321"/>
                  <a:pt x="268455" y="283782"/>
                </a:cubicBezTo>
                <a:cubicBezTo>
                  <a:pt x="267820" y="285242"/>
                  <a:pt x="267693" y="286830"/>
                  <a:pt x="268010" y="288354"/>
                </a:cubicBezTo>
                <a:cubicBezTo>
                  <a:pt x="268328" y="289878"/>
                  <a:pt x="269090" y="291275"/>
                  <a:pt x="270233" y="292354"/>
                </a:cubicBezTo>
                <a:cubicBezTo>
                  <a:pt x="271312" y="293434"/>
                  <a:pt x="272710" y="294196"/>
                  <a:pt x="274297" y="294513"/>
                </a:cubicBezTo>
                <a:cubicBezTo>
                  <a:pt x="275694" y="294831"/>
                  <a:pt x="277409" y="294640"/>
                  <a:pt x="278869" y="294069"/>
                </a:cubicBezTo>
                <a:cubicBezTo>
                  <a:pt x="280266" y="293497"/>
                  <a:pt x="281536" y="292481"/>
                  <a:pt x="282298" y="291148"/>
                </a:cubicBezTo>
                <a:cubicBezTo>
                  <a:pt x="283250" y="289814"/>
                  <a:pt x="283695" y="288354"/>
                  <a:pt x="283695" y="286766"/>
                </a:cubicBezTo>
                <a:cubicBezTo>
                  <a:pt x="283695" y="284671"/>
                  <a:pt x="282743" y="282702"/>
                  <a:pt x="281346" y="281178"/>
                </a:cubicBezTo>
                <a:cubicBezTo>
                  <a:pt x="279948" y="279718"/>
                  <a:pt x="277916" y="278892"/>
                  <a:pt x="275694" y="278892"/>
                </a:cubicBezTo>
                <a:close/>
                <a:moveTo>
                  <a:pt x="334876" y="930720"/>
                </a:moveTo>
                <a:cubicBezTo>
                  <a:pt x="334114" y="930021"/>
                  <a:pt x="333161" y="929450"/>
                  <a:pt x="332209" y="929005"/>
                </a:cubicBezTo>
                <a:cubicBezTo>
                  <a:pt x="331257" y="928624"/>
                  <a:pt x="330304" y="928434"/>
                  <a:pt x="329224" y="928434"/>
                </a:cubicBezTo>
                <a:cubicBezTo>
                  <a:pt x="327637" y="928434"/>
                  <a:pt x="326113" y="928878"/>
                  <a:pt x="324843" y="929767"/>
                </a:cubicBezTo>
                <a:cubicBezTo>
                  <a:pt x="323573" y="930656"/>
                  <a:pt x="322494" y="931863"/>
                  <a:pt x="322049" y="933323"/>
                </a:cubicBezTo>
                <a:cubicBezTo>
                  <a:pt x="321414" y="934784"/>
                  <a:pt x="321287" y="936371"/>
                  <a:pt x="321604" y="937895"/>
                </a:cubicBezTo>
                <a:cubicBezTo>
                  <a:pt x="321922" y="939419"/>
                  <a:pt x="322684" y="940816"/>
                  <a:pt x="323827" y="941895"/>
                </a:cubicBezTo>
                <a:cubicBezTo>
                  <a:pt x="324907" y="943039"/>
                  <a:pt x="326367" y="943737"/>
                  <a:pt x="327764" y="944055"/>
                </a:cubicBezTo>
                <a:cubicBezTo>
                  <a:pt x="329351" y="944372"/>
                  <a:pt x="330875" y="944181"/>
                  <a:pt x="332336" y="943610"/>
                </a:cubicBezTo>
                <a:cubicBezTo>
                  <a:pt x="333923" y="943039"/>
                  <a:pt x="335003" y="942023"/>
                  <a:pt x="335956" y="940689"/>
                </a:cubicBezTo>
                <a:cubicBezTo>
                  <a:pt x="336718" y="939419"/>
                  <a:pt x="337225" y="937895"/>
                  <a:pt x="337225" y="936308"/>
                </a:cubicBezTo>
                <a:cubicBezTo>
                  <a:pt x="337225" y="935292"/>
                  <a:pt x="337098" y="934276"/>
                  <a:pt x="336781" y="933323"/>
                </a:cubicBezTo>
                <a:cubicBezTo>
                  <a:pt x="336336" y="932370"/>
                  <a:pt x="335701" y="931481"/>
                  <a:pt x="335066" y="930783"/>
                </a:cubicBezTo>
                <a:close/>
                <a:moveTo>
                  <a:pt x="334876" y="373952"/>
                </a:moveTo>
                <a:cubicBezTo>
                  <a:pt x="334114" y="373253"/>
                  <a:pt x="333161" y="372682"/>
                  <a:pt x="332209" y="372237"/>
                </a:cubicBezTo>
                <a:cubicBezTo>
                  <a:pt x="331257" y="371856"/>
                  <a:pt x="330304" y="371666"/>
                  <a:pt x="329224" y="371666"/>
                </a:cubicBezTo>
                <a:cubicBezTo>
                  <a:pt x="327637" y="371666"/>
                  <a:pt x="326113" y="372110"/>
                  <a:pt x="324843" y="372999"/>
                </a:cubicBezTo>
                <a:cubicBezTo>
                  <a:pt x="323573" y="373888"/>
                  <a:pt x="322494" y="375095"/>
                  <a:pt x="322049" y="376555"/>
                </a:cubicBezTo>
                <a:cubicBezTo>
                  <a:pt x="321414" y="377952"/>
                  <a:pt x="321287" y="379540"/>
                  <a:pt x="321604" y="381127"/>
                </a:cubicBezTo>
                <a:cubicBezTo>
                  <a:pt x="321922" y="382651"/>
                  <a:pt x="322684" y="384048"/>
                  <a:pt x="323827" y="385191"/>
                </a:cubicBezTo>
                <a:cubicBezTo>
                  <a:pt x="324907" y="386271"/>
                  <a:pt x="326367" y="387033"/>
                  <a:pt x="327764" y="387350"/>
                </a:cubicBezTo>
                <a:cubicBezTo>
                  <a:pt x="329351" y="387668"/>
                  <a:pt x="330875" y="387477"/>
                  <a:pt x="332336" y="386906"/>
                </a:cubicBezTo>
                <a:cubicBezTo>
                  <a:pt x="333923" y="386334"/>
                  <a:pt x="335003" y="385318"/>
                  <a:pt x="335956" y="383985"/>
                </a:cubicBezTo>
                <a:cubicBezTo>
                  <a:pt x="336718" y="382715"/>
                  <a:pt x="337225" y="381191"/>
                  <a:pt x="337225" y="379603"/>
                </a:cubicBezTo>
                <a:cubicBezTo>
                  <a:pt x="337225" y="378587"/>
                  <a:pt x="337098" y="377571"/>
                  <a:pt x="336781" y="376618"/>
                </a:cubicBezTo>
                <a:cubicBezTo>
                  <a:pt x="336336" y="375666"/>
                  <a:pt x="335701" y="374777"/>
                  <a:pt x="335066" y="374079"/>
                </a:cubicBezTo>
                <a:close/>
                <a:moveTo>
                  <a:pt x="329224" y="557213"/>
                </a:moveTo>
                <a:cubicBezTo>
                  <a:pt x="327637" y="557213"/>
                  <a:pt x="326113" y="557657"/>
                  <a:pt x="324843" y="558546"/>
                </a:cubicBezTo>
                <a:cubicBezTo>
                  <a:pt x="323573" y="559435"/>
                  <a:pt x="322494" y="560642"/>
                  <a:pt x="322049" y="562102"/>
                </a:cubicBezTo>
                <a:cubicBezTo>
                  <a:pt x="321414" y="563563"/>
                  <a:pt x="321287" y="565150"/>
                  <a:pt x="321604" y="566674"/>
                </a:cubicBezTo>
                <a:cubicBezTo>
                  <a:pt x="321922" y="568198"/>
                  <a:pt x="322684" y="569595"/>
                  <a:pt x="323827" y="570738"/>
                </a:cubicBezTo>
                <a:cubicBezTo>
                  <a:pt x="324907" y="571818"/>
                  <a:pt x="326367" y="572580"/>
                  <a:pt x="327764" y="572897"/>
                </a:cubicBezTo>
                <a:cubicBezTo>
                  <a:pt x="329351" y="573215"/>
                  <a:pt x="330875" y="573024"/>
                  <a:pt x="332336" y="572453"/>
                </a:cubicBezTo>
                <a:cubicBezTo>
                  <a:pt x="333923" y="571881"/>
                  <a:pt x="335003" y="570865"/>
                  <a:pt x="335956" y="569532"/>
                </a:cubicBezTo>
                <a:cubicBezTo>
                  <a:pt x="336718" y="568262"/>
                  <a:pt x="337225" y="566738"/>
                  <a:pt x="337225" y="565150"/>
                </a:cubicBezTo>
                <a:cubicBezTo>
                  <a:pt x="337225" y="563055"/>
                  <a:pt x="336463" y="561086"/>
                  <a:pt x="335003" y="559562"/>
                </a:cubicBezTo>
                <a:cubicBezTo>
                  <a:pt x="333415" y="558102"/>
                  <a:pt x="331384" y="557276"/>
                  <a:pt x="329351" y="557276"/>
                </a:cubicBezTo>
                <a:close/>
                <a:moveTo>
                  <a:pt x="329224" y="1113981"/>
                </a:moveTo>
                <a:cubicBezTo>
                  <a:pt x="327637" y="1113981"/>
                  <a:pt x="326113" y="1114425"/>
                  <a:pt x="324843" y="1115314"/>
                </a:cubicBezTo>
                <a:cubicBezTo>
                  <a:pt x="323573" y="1116203"/>
                  <a:pt x="322494" y="1117410"/>
                  <a:pt x="322049" y="1118870"/>
                </a:cubicBezTo>
                <a:cubicBezTo>
                  <a:pt x="321414" y="1120331"/>
                  <a:pt x="321287" y="1121918"/>
                  <a:pt x="321604" y="1123442"/>
                </a:cubicBezTo>
                <a:cubicBezTo>
                  <a:pt x="321922" y="1124966"/>
                  <a:pt x="322684" y="1126363"/>
                  <a:pt x="323827" y="1127443"/>
                </a:cubicBezTo>
                <a:cubicBezTo>
                  <a:pt x="324907" y="1128586"/>
                  <a:pt x="326367" y="1129284"/>
                  <a:pt x="327764" y="1129602"/>
                </a:cubicBezTo>
                <a:cubicBezTo>
                  <a:pt x="329351" y="1129919"/>
                  <a:pt x="330875" y="1129729"/>
                  <a:pt x="332336" y="1129157"/>
                </a:cubicBezTo>
                <a:cubicBezTo>
                  <a:pt x="333923" y="1128586"/>
                  <a:pt x="335003" y="1127570"/>
                  <a:pt x="335956" y="1126236"/>
                </a:cubicBezTo>
                <a:cubicBezTo>
                  <a:pt x="336718" y="1124966"/>
                  <a:pt x="337225" y="1123442"/>
                  <a:pt x="337225" y="1121855"/>
                </a:cubicBezTo>
                <a:cubicBezTo>
                  <a:pt x="337225" y="1119759"/>
                  <a:pt x="336463" y="1117727"/>
                  <a:pt x="335003" y="1116267"/>
                </a:cubicBezTo>
                <a:cubicBezTo>
                  <a:pt x="333415" y="1114806"/>
                  <a:pt x="331384" y="1113981"/>
                  <a:pt x="329351" y="1113981"/>
                </a:cubicBezTo>
                <a:close/>
                <a:moveTo>
                  <a:pt x="334876" y="745109"/>
                </a:moveTo>
                <a:cubicBezTo>
                  <a:pt x="334114" y="744347"/>
                  <a:pt x="333161" y="743776"/>
                  <a:pt x="332209" y="743395"/>
                </a:cubicBezTo>
                <a:cubicBezTo>
                  <a:pt x="331257" y="743014"/>
                  <a:pt x="330304" y="742823"/>
                  <a:pt x="329224" y="742823"/>
                </a:cubicBezTo>
                <a:cubicBezTo>
                  <a:pt x="327637" y="742823"/>
                  <a:pt x="326113" y="743267"/>
                  <a:pt x="324843" y="744156"/>
                </a:cubicBezTo>
                <a:cubicBezTo>
                  <a:pt x="323573" y="745045"/>
                  <a:pt x="322494" y="746252"/>
                  <a:pt x="322049" y="747713"/>
                </a:cubicBezTo>
                <a:cubicBezTo>
                  <a:pt x="321414" y="749173"/>
                  <a:pt x="321287" y="750761"/>
                  <a:pt x="321604" y="752284"/>
                </a:cubicBezTo>
                <a:cubicBezTo>
                  <a:pt x="321922" y="753809"/>
                  <a:pt x="322684" y="755206"/>
                  <a:pt x="323827" y="756349"/>
                </a:cubicBezTo>
                <a:cubicBezTo>
                  <a:pt x="324907" y="757428"/>
                  <a:pt x="326367" y="758190"/>
                  <a:pt x="327764" y="758508"/>
                </a:cubicBezTo>
                <a:cubicBezTo>
                  <a:pt x="329351" y="758825"/>
                  <a:pt x="330875" y="758634"/>
                  <a:pt x="332336" y="758063"/>
                </a:cubicBezTo>
                <a:cubicBezTo>
                  <a:pt x="333923" y="757492"/>
                  <a:pt x="335003" y="756476"/>
                  <a:pt x="335956" y="755142"/>
                </a:cubicBezTo>
                <a:cubicBezTo>
                  <a:pt x="336718" y="753872"/>
                  <a:pt x="337225" y="752348"/>
                  <a:pt x="337225" y="750761"/>
                </a:cubicBezTo>
                <a:cubicBezTo>
                  <a:pt x="337225" y="749681"/>
                  <a:pt x="337098" y="748665"/>
                  <a:pt x="336781" y="747713"/>
                </a:cubicBezTo>
                <a:cubicBezTo>
                  <a:pt x="336336" y="746760"/>
                  <a:pt x="335701" y="745871"/>
                  <a:pt x="335066" y="745173"/>
                </a:cubicBezTo>
                <a:close/>
                <a:moveTo>
                  <a:pt x="281219" y="95568"/>
                </a:moveTo>
                <a:cubicBezTo>
                  <a:pt x="280457" y="94805"/>
                  <a:pt x="279631" y="94234"/>
                  <a:pt x="278742" y="93853"/>
                </a:cubicBezTo>
                <a:cubicBezTo>
                  <a:pt x="277789" y="93472"/>
                  <a:pt x="276710" y="93282"/>
                  <a:pt x="275631" y="93282"/>
                </a:cubicBezTo>
                <a:cubicBezTo>
                  <a:pt x="274043" y="93282"/>
                  <a:pt x="272646" y="93726"/>
                  <a:pt x="271376" y="94615"/>
                </a:cubicBezTo>
                <a:cubicBezTo>
                  <a:pt x="269979" y="95504"/>
                  <a:pt x="269026" y="96711"/>
                  <a:pt x="268391" y="98171"/>
                </a:cubicBezTo>
                <a:cubicBezTo>
                  <a:pt x="267757" y="99632"/>
                  <a:pt x="267629" y="101219"/>
                  <a:pt x="267947" y="102743"/>
                </a:cubicBezTo>
                <a:cubicBezTo>
                  <a:pt x="268264" y="104267"/>
                  <a:pt x="269026" y="105664"/>
                  <a:pt x="270170" y="106744"/>
                </a:cubicBezTo>
                <a:cubicBezTo>
                  <a:pt x="271249" y="107823"/>
                  <a:pt x="272646" y="108585"/>
                  <a:pt x="274234" y="108903"/>
                </a:cubicBezTo>
                <a:cubicBezTo>
                  <a:pt x="275631" y="109220"/>
                  <a:pt x="277218" y="109029"/>
                  <a:pt x="278806" y="108458"/>
                </a:cubicBezTo>
                <a:cubicBezTo>
                  <a:pt x="280202" y="107887"/>
                  <a:pt x="281473" y="106871"/>
                  <a:pt x="282235" y="105537"/>
                </a:cubicBezTo>
                <a:cubicBezTo>
                  <a:pt x="283187" y="104267"/>
                  <a:pt x="283632" y="102743"/>
                  <a:pt x="283632" y="101155"/>
                </a:cubicBezTo>
                <a:cubicBezTo>
                  <a:pt x="283632" y="100140"/>
                  <a:pt x="283314" y="99060"/>
                  <a:pt x="282997" y="98108"/>
                </a:cubicBezTo>
                <a:cubicBezTo>
                  <a:pt x="282552" y="97155"/>
                  <a:pt x="282044" y="96266"/>
                  <a:pt x="281282" y="95568"/>
                </a:cubicBezTo>
                <a:close/>
                <a:moveTo>
                  <a:pt x="334876" y="1487424"/>
                </a:moveTo>
                <a:cubicBezTo>
                  <a:pt x="334114" y="1486726"/>
                  <a:pt x="333161" y="1486091"/>
                  <a:pt x="332209" y="1485710"/>
                </a:cubicBezTo>
                <a:cubicBezTo>
                  <a:pt x="331257" y="1485329"/>
                  <a:pt x="330304" y="1485138"/>
                  <a:pt x="329224" y="1485138"/>
                </a:cubicBezTo>
                <a:cubicBezTo>
                  <a:pt x="327637" y="1485138"/>
                  <a:pt x="326113" y="1485583"/>
                  <a:pt x="324843" y="1486472"/>
                </a:cubicBezTo>
                <a:cubicBezTo>
                  <a:pt x="323573" y="1487361"/>
                  <a:pt x="322494" y="1488567"/>
                  <a:pt x="322049" y="1490028"/>
                </a:cubicBezTo>
                <a:cubicBezTo>
                  <a:pt x="321414" y="1491488"/>
                  <a:pt x="321287" y="1493076"/>
                  <a:pt x="321604" y="1494600"/>
                </a:cubicBezTo>
                <a:cubicBezTo>
                  <a:pt x="321922" y="1496124"/>
                  <a:pt x="322684" y="1497521"/>
                  <a:pt x="323827" y="1498600"/>
                </a:cubicBezTo>
                <a:cubicBezTo>
                  <a:pt x="324907" y="1499743"/>
                  <a:pt x="326367" y="1500442"/>
                  <a:pt x="327764" y="1500759"/>
                </a:cubicBezTo>
                <a:cubicBezTo>
                  <a:pt x="329351" y="1501077"/>
                  <a:pt x="330875" y="1500886"/>
                  <a:pt x="332336" y="1500315"/>
                </a:cubicBezTo>
                <a:cubicBezTo>
                  <a:pt x="333923" y="1499743"/>
                  <a:pt x="335003" y="1498727"/>
                  <a:pt x="335956" y="1497394"/>
                </a:cubicBezTo>
                <a:cubicBezTo>
                  <a:pt x="336718" y="1496124"/>
                  <a:pt x="337225" y="1494600"/>
                  <a:pt x="337225" y="1493012"/>
                </a:cubicBezTo>
                <a:cubicBezTo>
                  <a:pt x="337225" y="1491996"/>
                  <a:pt x="337098" y="1490917"/>
                  <a:pt x="336781" y="1489964"/>
                </a:cubicBezTo>
                <a:cubicBezTo>
                  <a:pt x="336336" y="1489012"/>
                  <a:pt x="335701" y="1488123"/>
                  <a:pt x="335066" y="1487424"/>
                </a:cubicBezTo>
                <a:close/>
                <a:moveTo>
                  <a:pt x="334876" y="1301877"/>
                </a:moveTo>
                <a:cubicBezTo>
                  <a:pt x="334114" y="1301115"/>
                  <a:pt x="333161" y="1300544"/>
                  <a:pt x="332209" y="1300163"/>
                </a:cubicBezTo>
                <a:cubicBezTo>
                  <a:pt x="331257" y="1299782"/>
                  <a:pt x="330304" y="1299528"/>
                  <a:pt x="329224" y="1299528"/>
                </a:cubicBezTo>
                <a:cubicBezTo>
                  <a:pt x="327637" y="1299528"/>
                  <a:pt x="326113" y="1299972"/>
                  <a:pt x="324843" y="1300861"/>
                </a:cubicBezTo>
                <a:cubicBezTo>
                  <a:pt x="323573" y="1301750"/>
                  <a:pt x="322494" y="1302957"/>
                  <a:pt x="322049" y="1304417"/>
                </a:cubicBezTo>
                <a:cubicBezTo>
                  <a:pt x="321414" y="1305878"/>
                  <a:pt x="321287" y="1307465"/>
                  <a:pt x="321604" y="1308989"/>
                </a:cubicBezTo>
                <a:cubicBezTo>
                  <a:pt x="321922" y="1310513"/>
                  <a:pt x="322684" y="1311910"/>
                  <a:pt x="323827" y="1313053"/>
                </a:cubicBezTo>
                <a:cubicBezTo>
                  <a:pt x="324907" y="1314133"/>
                  <a:pt x="326367" y="1314895"/>
                  <a:pt x="327764" y="1315212"/>
                </a:cubicBezTo>
                <a:cubicBezTo>
                  <a:pt x="329351" y="1315530"/>
                  <a:pt x="330875" y="1315339"/>
                  <a:pt x="332336" y="1314768"/>
                </a:cubicBezTo>
                <a:cubicBezTo>
                  <a:pt x="333923" y="1314196"/>
                  <a:pt x="335003" y="1313180"/>
                  <a:pt x="335956" y="1311847"/>
                </a:cubicBezTo>
                <a:cubicBezTo>
                  <a:pt x="336718" y="1310577"/>
                  <a:pt x="337225" y="1309053"/>
                  <a:pt x="337225" y="1307465"/>
                </a:cubicBezTo>
                <a:cubicBezTo>
                  <a:pt x="337225" y="1306449"/>
                  <a:pt x="337098" y="1305433"/>
                  <a:pt x="336781" y="1304481"/>
                </a:cubicBezTo>
                <a:cubicBezTo>
                  <a:pt x="336336" y="1303528"/>
                  <a:pt x="335701" y="1302639"/>
                  <a:pt x="335066" y="1301941"/>
                </a:cubicBezTo>
                <a:close/>
                <a:moveTo>
                  <a:pt x="1942061" y="2044192"/>
                </a:moveTo>
                <a:cubicBezTo>
                  <a:pt x="1941299" y="2043430"/>
                  <a:pt x="1940347" y="2042859"/>
                  <a:pt x="1939394" y="2042477"/>
                </a:cubicBezTo>
                <a:cubicBezTo>
                  <a:pt x="1938441" y="2042096"/>
                  <a:pt x="1937489" y="2041906"/>
                  <a:pt x="1936410" y="2041906"/>
                </a:cubicBezTo>
                <a:cubicBezTo>
                  <a:pt x="1934822" y="2041906"/>
                  <a:pt x="1933298" y="2042351"/>
                  <a:pt x="1932028" y="2043240"/>
                </a:cubicBezTo>
                <a:cubicBezTo>
                  <a:pt x="1930758" y="2044129"/>
                  <a:pt x="1929678" y="2045335"/>
                  <a:pt x="1929234" y="2046796"/>
                </a:cubicBezTo>
                <a:cubicBezTo>
                  <a:pt x="1928599" y="2048256"/>
                  <a:pt x="1928472" y="2049843"/>
                  <a:pt x="1928789" y="2051368"/>
                </a:cubicBezTo>
                <a:cubicBezTo>
                  <a:pt x="1929107" y="2052892"/>
                  <a:pt x="1929869" y="2054289"/>
                  <a:pt x="1931012" y="2055368"/>
                </a:cubicBezTo>
                <a:cubicBezTo>
                  <a:pt x="1932091" y="2056511"/>
                  <a:pt x="1933552" y="2057210"/>
                  <a:pt x="1934949" y="2057527"/>
                </a:cubicBezTo>
                <a:cubicBezTo>
                  <a:pt x="1936536" y="2057845"/>
                  <a:pt x="1938060" y="2057654"/>
                  <a:pt x="1939521" y="2057083"/>
                </a:cubicBezTo>
                <a:cubicBezTo>
                  <a:pt x="1941109" y="2056511"/>
                  <a:pt x="1942188" y="2055495"/>
                  <a:pt x="1943140" y="2054162"/>
                </a:cubicBezTo>
                <a:cubicBezTo>
                  <a:pt x="1943902" y="2052892"/>
                  <a:pt x="1944410" y="2051368"/>
                  <a:pt x="1944410" y="2049780"/>
                </a:cubicBezTo>
                <a:cubicBezTo>
                  <a:pt x="1944410" y="2048764"/>
                  <a:pt x="1944284" y="2047685"/>
                  <a:pt x="1943966" y="2046732"/>
                </a:cubicBezTo>
                <a:cubicBezTo>
                  <a:pt x="1943522" y="2045780"/>
                  <a:pt x="1942886" y="2044891"/>
                  <a:pt x="1942251" y="2044192"/>
                </a:cubicBezTo>
                <a:close/>
                <a:moveTo>
                  <a:pt x="1668630" y="1577912"/>
                </a:moveTo>
                <a:cubicBezTo>
                  <a:pt x="1667043" y="1577912"/>
                  <a:pt x="1665519" y="1578356"/>
                  <a:pt x="1664248" y="1579245"/>
                </a:cubicBezTo>
                <a:cubicBezTo>
                  <a:pt x="1662978" y="1580134"/>
                  <a:pt x="1661899" y="1581341"/>
                  <a:pt x="1661264" y="1582801"/>
                </a:cubicBezTo>
                <a:cubicBezTo>
                  <a:pt x="1660820" y="1584262"/>
                  <a:pt x="1660629" y="1585849"/>
                  <a:pt x="1660820" y="1587373"/>
                </a:cubicBezTo>
                <a:cubicBezTo>
                  <a:pt x="1661137" y="1588897"/>
                  <a:pt x="1661899" y="1590294"/>
                  <a:pt x="1663042" y="1591374"/>
                </a:cubicBezTo>
                <a:cubicBezTo>
                  <a:pt x="1664122" y="1592517"/>
                  <a:pt x="1665519" y="1593215"/>
                  <a:pt x="1667106" y="1593533"/>
                </a:cubicBezTo>
                <a:cubicBezTo>
                  <a:pt x="1668694" y="1593850"/>
                  <a:pt x="1670218" y="1593660"/>
                  <a:pt x="1671678" y="1593088"/>
                </a:cubicBezTo>
                <a:cubicBezTo>
                  <a:pt x="1673075" y="1592517"/>
                  <a:pt x="1674345" y="1591501"/>
                  <a:pt x="1675298" y="1590167"/>
                </a:cubicBezTo>
                <a:cubicBezTo>
                  <a:pt x="1676060" y="1588897"/>
                  <a:pt x="1676568" y="1587373"/>
                  <a:pt x="1676568" y="1585786"/>
                </a:cubicBezTo>
                <a:cubicBezTo>
                  <a:pt x="1676568" y="1583690"/>
                  <a:pt x="1675806" y="1581658"/>
                  <a:pt x="1674218" y="1580198"/>
                </a:cubicBezTo>
                <a:cubicBezTo>
                  <a:pt x="1672821" y="1578737"/>
                  <a:pt x="1670789" y="1577912"/>
                  <a:pt x="1668757" y="1577912"/>
                </a:cubicBezTo>
                <a:close/>
                <a:moveTo>
                  <a:pt x="1668630" y="1392301"/>
                </a:moveTo>
                <a:cubicBezTo>
                  <a:pt x="1667043" y="1392301"/>
                  <a:pt x="1665519" y="1392746"/>
                  <a:pt x="1664248" y="1393635"/>
                </a:cubicBezTo>
                <a:cubicBezTo>
                  <a:pt x="1662978" y="1394524"/>
                  <a:pt x="1661899" y="1395730"/>
                  <a:pt x="1661264" y="1397191"/>
                </a:cubicBezTo>
                <a:cubicBezTo>
                  <a:pt x="1660820" y="1398651"/>
                  <a:pt x="1660629" y="1400239"/>
                  <a:pt x="1660820" y="1401763"/>
                </a:cubicBezTo>
                <a:cubicBezTo>
                  <a:pt x="1661137" y="1403287"/>
                  <a:pt x="1661899" y="1404684"/>
                  <a:pt x="1663042" y="1405827"/>
                </a:cubicBezTo>
                <a:cubicBezTo>
                  <a:pt x="1664122" y="1406906"/>
                  <a:pt x="1665519" y="1407668"/>
                  <a:pt x="1667106" y="1407986"/>
                </a:cubicBezTo>
                <a:cubicBezTo>
                  <a:pt x="1668694" y="1408303"/>
                  <a:pt x="1670218" y="1408113"/>
                  <a:pt x="1671678" y="1407541"/>
                </a:cubicBezTo>
                <a:cubicBezTo>
                  <a:pt x="1673075" y="1406970"/>
                  <a:pt x="1674345" y="1405954"/>
                  <a:pt x="1675298" y="1404620"/>
                </a:cubicBezTo>
                <a:cubicBezTo>
                  <a:pt x="1676060" y="1403350"/>
                  <a:pt x="1676568" y="1401826"/>
                  <a:pt x="1676568" y="1400239"/>
                </a:cubicBezTo>
                <a:cubicBezTo>
                  <a:pt x="1676568" y="1398143"/>
                  <a:pt x="1675806" y="1396175"/>
                  <a:pt x="1674218" y="1394651"/>
                </a:cubicBezTo>
                <a:cubicBezTo>
                  <a:pt x="1672821" y="1393190"/>
                  <a:pt x="1670789" y="1392301"/>
                  <a:pt x="1668757" y="1392301"/>
                </a:cubicBezTo>
                <a:close/>
                <a:moveTo>
                  <a:pt x="1615036" y="444"/>
                </a:moveTo>
                <a:cubicBezTo>
                  <a:pt x="1613448" y="444"/>
                  <a:pt x="1611924" y="889"/>
                  <a:pt x="1610655" y="1778"/>
                </a:cubicBezTo>
                <a:cubicBezTo>
                  <a:pt x="1609385" y="2667"/>
                  <a:pt x="1608305" y="3873"/>
                  <a:pt x="1607860" y="5334"/>
                </a:cubicBezTo>
                <a:cubicBezTo>
                  <a:pt x="1607225" y="6731"/>
                  <a:pt x="1607098" y="8382"/>
                  <a:pt x="1607416" y="9906"/>
                </a:cubicBezTo>
                <a:cubicBezTo>
                  <a:pt x="1607734" y="11430"/>
                  <a:pt x="1608496" y="12827"/>
                  <a:pt x="1609638" y="13970"/>
                </a:cubicBezTo>
                <a:cubicBezTo>
                  <a:pt x="1610718" y="15049"/>
                  <a:pt x="1612178" y="15811"/>
                  <a:pt x="1613575" y="16129"/>
                </a:cubicBezTo>
                <a:cubicBezTo>
                  <a:pt x="1615163" y="16446"/>
                  <a:pt x="1616687" y="16256"/>
                  <a:pt x="1618148" y="15685"/>
                </a:cubicBezTo>
                <a:cubicBezTo>
                  <a:pt x="1619735" y="15113"/>
                  <a:pt x="1620814" y="14097"/>
                  <a:pt x="1621767" y="12764"/>
                </a:cubicBezTo>
                <a:cubicBezTo>
                  <a:pt x="1622529" y="11494"/>
                  <a:pt x="1623037" y="9969"/>
                  <a:pt x="1623037" y="8382"/>
                </a:cubicBezTo>
                <a:cubicBezTo>
                  <a:pt x="1623037" y="6286"/>
                  <a:pt x="1622275" y="4318"/>
                  <a:pt x="1620814" y="2794"/>
                </a:cubicBezTo>
                <a:cubicBezTo>
                  <a:pt x="1619227" y="1334"/>
                  <a:pt x="1617195" y="508"/>
                  <a:pt x="1615163" y="508"/>
                </a:cubicBezTo>
                <a:close/>
                <a:moveTo>
                  <a:pt x="1668630" y="835533"/>
                </a:moveTo>
                <a:cubicBezTo>
                  <a:pt x="1667043" y="835533"/>
                  <a:pt x="1665519" y="835978"/>
                  <a:pt x="1664248" y="836867"/>
                </a:cubicBezTo>
                <a:cubicBezTo>
                  <a:pt x="1662978" y="837756"/>
                  <a:pt x="1661899" y="838962"/>
                  <a:pt x="1661264" y="840423"/>
                </a:cubicBezTo>
                <a:cubicBezTo>
                  <a:pt x="1660820" y="841883"/>
                  <a:pt x="1660629" y="843470"/>
                  <a:pt x="1660820" y="844995"/>
                </a:cubicBezTo>
                <a:cubicBezTo>
                  <a:pt x="1661137" y="846519"/>
                  <a:pt x="1661899" y="847916"/>
                  <a:pt x="1663042" y="849059"/>
                </a:cubicBezTo>
                <a:cubicBezTo>
                  <a:pt x="1664122" y="850138"/>
                  <a:pt x="1665519" y="850900"/>
                  <a:pt x="1667106" y="851217"/>
                </a:cubicBezTo>
                <a:cubicBezTo>
                  <a:pt x="1668694" y="851535"/>
                  <a:pt x="1670218" y="851345"/>
                  <a:pt x="1671678" y="850773"/>
                </a:cubicBezTo>
                <a:cubicBezTo>
                  <a:pt x="1673075" y="850202"/>
                  <a:pt x="1674345" y="849186"/>
                  <a:pt x="1675298" y="847852"/>
                </a:cubicBezTo>
                <a:cubicBezTo>
                  <a:pt x="1676060" y="846582"/>
                  <a:pt x="1676568" y="845058"/>
                  <a:pt x="1676568" y="843470"/>
                </a:cubicBezTo>
                <a:cubicBezTo>
                  <a:pt x="1676568" y="841375"/>
                  <a:pt x="1675806" y="839406"/>
                  <a:pt x="1674218" y="837883"/>
                </a:cubicBezTo>
                <a:cubicBezTo>
                  <a:pt x="1672821" y="836422"/>
                  <a:pt x="1670789" y="835533"/>
                  <a:pt x="1668757" y="835533"/>
                </a:cubicBezTo>
                <a:close/>
                <a:moveTo>
                  <a:pt x="1674091" y="1208977"/>
                </a:moveTo>
                <a:cubicBezTo>
                  <a:pt x="1673456" y="1208215"/>
                  <a:pt x="1672503" y="1207643"/>
                  <a:pt x="1671614" y="1207262"/>
                </a:cubicBezTo>
                <a:cubicBezTo>
                  <a:pt x="1670662" y="1206881"/>
                  <a:pt x="1669583" y="1206627"/>
                  <a:pt x="1668630" y="1206627"/>
                </a:cubicBezTo>
                <a:cubicBezTo>
                  <a:pt x="1667043" y="1206627"/>
                  <a:pt x="1665519" y="1207072"/>
                  <a:pt x="1664248" y="1207961"/>
                </a:cubicBezTo>
                <a:cubicBezTo>
                  <a:pt x="1662978" y="1208850"/>
                  <a:pt x="1661899" y="1210056"/>
                  <a:pt x="1661264" y="1211517"/>
                </a:cubicBezTo>
                <a:cubicBezTo>
                  <a:pt x="1660820" y="1212977"/>
                  <a:pt x="1660629" y="1214565"/>
                  <a:pt x="1660820" y="1216089"/>
                </a:cubicBezTo>
                <a:cubicBezTo>
                  <a:pt x="1661137" y="1217613"/>
                  <a:pt x="1661899" y="1219010"/>
                  <a:pt x="1663042" y="1220153"/>
                </a:cubicBezTo>
                <a:cubicBezTo>
                  <a:pt x="1664122" y="1221232"/>
                  <a:pt x="1665519" y="1221994"/>
                  <a:pt x="1667106" y="1222312"/>
                </a:cubicBezTo>
                <a:cubicBezTo>
                  <a:pt x="1668694" y="1222629"/>
                  <a:pt x="1670218" y="1222439"/>
                  <a:pt x="1671678" y="1221867"/>
                </a:cubicBezTo>
                <a:cubicBezTo>
                  <a:pt x="1673075" y="1221296"/>
                  <a:pt x="1674345" y="1220280"/>
                  <a:pt x="1675298" y="1218946"/>
                </a:cubicBezTo>
                <a:cubicBezTo>
                  <a:pt x="1676060" y="1217676"/>
                  <a:pt x="1676568" y="1216152"/>
                  <a:pt x="1676568" y="1214565"/>
                </a:cubicBezTo>
                <a:cubicBezTo>
                  <a:pt x="1676568" y="1213485"/>
                  <a:pt x="1676440" y="1212469"/>
                  <a:pt x="1675933" y="1211517"/>
                </a:cubicBezTo>
                <a:cubicBezTo>
                  <a:pt x="1675615" y="1210564"/>
                  <a:pt x="1674980" y="1209675"/>
                  <a:pt x="1674218" y="1208977"/>
                </a:cubicBezTo>
                <a:close/>
                <a:moveTo>
                  <a:pt x="1674091" y="1023366"/>
                </a:moveTo>
                <a:cubicBezTo>
                  <a:pt x="1673456" y="1022667"/>
                  <a:pt x="1672503" y="1022096"/>
                  <a:pt x="1671614" y="1021652"/>
                </a:cubicBezTo>
                <a:cubicBezTo>
                  <a:pt x="1670662" y="1021270"/>
                  <a:pt x="1669583" y="1021080"/>
                  <a:pt x="1668630" y="1021080"/>
                </a:cubicBezTo>
                <a:cubicBezTo>
                  <a:pt x="1667043" y="1021080"/>
                  <a:pt x="1665519" y="1021525"/>
                  <a:pt x="1664248" y="1022414"/>
                </a:cubicBezTo>
                <a:cubicBezTo>
                  <a:pt x="1662978" y="1023303"/>
                  <a:pt x="1661899" y="1024509"/>
                  <a:pt x="1661264" y="1025970"/>
                </a:cubicBezTo>
                <a:cubicBezTo>
                  <a:pt x="1660820" y="1027430"/>
                  <a:pt x="1660629" y="1029017"/>
                  <a:pt x="1660820" y="1030542"/>
                </a:cubicBezTo>
                <a:cubicBezTo>
                  <a:pt x="1661137" y="1032066"/>
                  <a:pt x="1661899" y="1033463"/>
                  <a:pt x="1663042" y="1034542"/>
                </a:cubicBezTo>
                <a:cubicBezTo>
                  <a:pt x="1664122" y="1035685"/>
                  <a:pt x="1665519" y="1036384"/>
                  <a:pt x="1667106" y="1036701"/>
                </a:cubicBezTo>
                <a:cubicBezTo>
                  <a:pt x="1668694" y="1037019"/>
                  <a:pt x="1670218" y="1036828"/>
                  <a:pt x="1671678" y="1036256"/>
                </a:cubicBezTo>
                <a:cubicBezTo>
                  <a:pt x="1673075" y="1035685"/>
                  <a:pt x="1674345" y="1034669"/>
                  <a:pt x="1675298" y="1033336"/>
                </a:cubicBezTo>
                <a:cubicBezTo>
                  <a:pt x="1676060" y="1032066"/>
                  <a:pt x="1676568" y="1030542"/>
                  <a:pt x="1676568" y="1028954"/>
                </a:cubicBezTo>
                <a:cubicBezTo>
                  <a:pt x="1676568" y="1027938"/>
                  <a:pt x="1676440" y="1026922"/>
                  <a:pt x="1675933" y="1025970"/>
                </a:cubicBezTo>
                <a:cubicBezTo>
                  <a:pt x="1675615" y="1025017"/>
                  <a:pt x="1674980" y="1024128"/>
                  <a:pt x="1674218" y="1023430"/>
                </a:cubicBezTo>
                <a:close/>
                <a:moveTo>
                  <a:pt x="1620624" y="930592"/>
                </a:moveTo>
                <a:cubicBezTo>
                  <a:pt x="1619862" y="929894"/>
                  <a:pt x="1618910" y="929323"/>
                  <a:pt x="1617957" y="928878"/>
                </a:cubicBezTo>
                <a:cubicBezTo>
                  <a:pt x="1617005" y="928497"/>
                  <a:pt x="1616052" y="928306"/>
                  <a:pt x="1614973" y="928306"/>
                </a:cubicBezTo>
                <a:cubicBezTo>
                  <a:pt x="1613385" y="928306"/>
                  <a:pt x="1611861" y="928751"/>
                  <a:pt x="1610591" y="929640"/>
                </a:cubicBezTo>
                <a:cubicBezTo>
                  <a:pt x="1609321" y="930529"/>
                  <a:pt x="1608241" y="931736"/>
                  <a:pt x="1607797" y="933196"/>
                </a:cubicBezTo>
                <a:cubicBezTo>
                  <a:pt x="1607162" y="934656"/>
                  <a:pt x="1607035" y="936244"/>
                  <a:pt x="1607352" y="937768"/>
                </a:cubicBezTo>
                <a:cubicBezTo>
                  <a:pt x="1607670" y="939292"/>
                  <a:pt x="1608432" y="940689"/>
                  <a:pt x="1609575" y="941769"/>
                </a:cubicBezTo>
                <a:cubicBezTo>
                  <a:pt x="1610655" y="942912"/>
                  <a:pt x="1612115" y="943610"/>
                  <a:pt x="1613512" y="943928"/>
                </a:cubicBezTo>
                <a:cubicBezTo>
                  <a:pt x="1615099" y="944245"/>
                  <a:pt x="1616623" y="944055"/>
                  <a:pt x="1618084" y="943483"/>
                </a:cubicBezTo>
                <a:cubicBezTo>
                  <a:pt x="1619672" y="942912"/>
                  <a:pt x="1620751" y="941895"/>
                  <a:pt x="1621703" y="940562"/>
                </a:cubicBezTo>
                <a:cubicBezTo>
                  <a:pt x="1622465" y="939292"/>
                  <a:pt x="1622973" y="937768"/>
                  <a:pt x="1622973" y="936181"/>
                </a:cubicBezTo>
                <a:cubicBezTo>
                  <a:pt x="1622973" y="935165"/>
                  <a:pt x="1622847" y="934149"/>
                  <a:pt x="1622529" y="933196"/>
                </a:cubicBezTo>
                <a:cubicBezTo>
                  <a:pt x="1622085" y="932244"/>
                  <a:pt x="1621449" y="931355"/>
                  <a:pt x="1620814" y="930656"/>
                </a:cubicBezTo>
                <a:close/>
                <a:moveTo>
                  <a:pt x="1620624" y="745045"/>
                </a:moveTo>
                <a:cubicBezTo>
                  <a:pt x="1619862" y="744284"/>
                  <a:pt x="1618910" y="743712"/>
                  <a:pt x="1617957" y="743331"/>
                </a:cubicBezTo>
                <a:cubicBezTo>
                  <a:pt x="1617005" y="742950"/>
                  <a:pt x="1616052" y="742759"/>
                  <a:pt x="1614973" y="742759"/>
                </a:cubicBezTo>
                <a:cubicBezTo>
                  <a:pt x="1613385" y="742759"/>
                  <a:pt x="1611861" y="743204"/>
                  <a:pt x="1610591" y="744093"/>
                </a:cubicBezTo>
                <a:cubicBezTo>
                  <a:pt x="1609321" y="744982"/>
                  <a:pt x="1608241" y="746189"/>
                  <a:pt x="1607797" y="747649"/>
                </a:cubicBezTo>
                <a:cubicBezTo>
                  <a:pt x="1607162" y="749109"/>
                  <a:pt x="1607035" y="750697"/>
                  <a:pt x="1607352" y="752221"/>
                </a:cubicBezTo>
                <a:cubicBezTo>
                  <a:pt x="1607670" y="753745"/>
                  <a:pt x="1608432" y="755142"/>
                  <a:pt x="1609575" y="756285"/>
                </a:cubicBezTo>
                <a:cubicBezTo>
                  <a:pt x="1610655" y="757365"/>
                  <a:pt x="1612115" y="758127"/>
                  <a:pt x="1613512" y="758444"/>
                </a:cubicBezTo>
                <a:cubicBezTo>
                  <a:pt x="1615099" y="758762"/>
                  <a:pt x="1616623" y="758571"/>
                  <a:pt x="1618084" y="758000"/>
                </a:cubicBezTo>
                <a:cubicBezTo>
                  <a:pt x="1619672" y="757428"/>
                  <a:pt x="1620751" y="756412"/>
                  <a:pt x="1621703" y="755079"/>
                </a:cubicBezTo>
                <a:cubicBezTo>
                  <a:pt x="1622465" y="753809"/>
                  <a:pt x="1622973" y="752284"/>
                  <a:pt x="1622973" y="750697"/>
                </a:cubicBezTo>
                <a:cubicBezTo>
                  <a:pt x="1622973" y="749617"/>
                  <a:pt x="1622847" y="748602"/>
                  <a:pt x="1622529" y="747649"/>
                </a:cubicBezTo>
                <a:cubicBezTo>
                  <a:pt x="1622085" y="746697"/>
                  <a:pt x="1621449" y="745808"/>
                  <a:pt x="1620814" y="745109"/>
                </a:cubicBezTo>
                <a:close/>
                <a:moveTo>
                  <a:pt x="1620624" y="373888"/>
                </a:moveTo>
                <a:cubicBezTo>
                  <a:pt x="1619862" y="373190"/>
                  <a:pt x="1618910" y="372618"/>
                  <a:pt x="1617957" y="372174"/>
                </a:cubicBezTo>
                <a:cubicBezTo>
                  <a:pt x="1617005" y="371793"/>
                  <a:pt x="1616052" y="371602"/>
                  <a:pt x="1614973" y="371602"/>
                </a:cubicBezTo>
                <a:cubicBezTo>
                  <a:pt x="1613385" y="371602"/>
                  <a:pt x="1611861" y="372047"/>
                  <a:pt x="1610591" y="372936"/>
                </a:cubicBezTo>
                <a:cubicBezTo>
                  <a:pt x="1609321" y="373825"/>
                  <a:pt x="1608241" y="375031"/>
                  <a:pt x="1607797" y="376492"/>
                </a:cubicBezTo>
                <a:cubicBezTo>
                  <a:pt x="1607162" y="377889"/>
                  <a:pt x="1607035" y="379476"/>
                  <a:pt x="1607352" y="381064"/>
                </a:cubicBezTo>
                <a:cubicBezTo>
                  <a:pt x="1607670" y="382588"/>
                  <a:pt x="1608432" y="383985"/>
                  <a:pt x="1609575" y="385128"/>
                </a:cubicBezTo>
                <a:cubicBezTo>
                  <a:pt x="1610655" y="386207"/>
                  <a:pt x="1612115" y="386969"/>
                  <a:pt x="1613512" y="387286"/>
                </a:cubicBezTo>
                <a:cubicBezTo>
                  <a:pt x="1615099" y="387604"/>
                  <a:pt x="1616623" y="387414"/>
                  <a:pt x="1618084" y="386842"/>
                </a:cubicBezTo>
                <a:cubicBezTo>
                  <a:pt x="1619672" y="386271"/>
                  <a:pt x="1620751" y="385254"/>
                  <a:pt x="1621703" y="383921"/>
                </a:cubicBezTo>
                <a:cubicBezTo>
                  <a:pt x="1622465" y="382651"/>
                  <a:pt x="1622973" y="381127"/>
                  <a:pt x="1622973" y="379540"/>
                </a:cubicBezTo>
                <a:cubicBezTo>
                  <a:pt x="1622973" y="378524"/>
                  <a:pt x="1622847" y="377508"/>
                  <a:pt x="1622529" y="376555"/>
                </a:cubicBezTo>
                <a:cubicBezTo>
                  <a:pt x="1622085" y="375603"/>
                  <a:pt x="1621449" y="374714"/>
                  <a:pt x="1620814" y="374015"/>
                </a:cubicBezTo>
                <a:close/>
                <a:moveTo>
                  <a:pt x="1620624" y="188341"/>
                </a:moveTo>
                <a:cubicBezTo>
                  <a:pt x="1619862" y="187579"/>
                  <a:pt x="1618910" y="187008"/>
                  <a:pt x="1617957" y="186626"/>
                </a:cubicBezTo>
                <a:cubicBezTo>
                  <a:pt x="1617005" y="186246"/>
                  <a:pt x="1616052" y="186055"/>
                  <a:pt x="1614973" y="186055"/>
                </a:cubicBezTo>
                <a:cubicBezTo>
                  <a:pt x="1613385" y="186055"/>
                  <a:pt x="1611861" y="186500"/>
                  <a:pt x="1610591" y="187389"/>
                </a:cubicBezTo>
                <a:cubicBezTo>
                  <a:pt x="1609321" y="188278"/>
                  <a:pt x="1608241" y="189484"/>
                  <a:pt x="1607797" y="190944"/>
                </a:cubicBezTo>
                <a:cubicBezTo>
                  <a:pt x="1607162" y="192405"/>
                  <a:pt x="1607035" y="193992"/>
                  <a:pt x="1607352" y="195517"/>
                </a:cubicBezTo>
                <a:cubicBezTo>
                  <a:pt x="1607670" y="197041"/>
                  <a:pt x="1608432" y="198438"/>
                  <a:pt x="1609575" y="199517"/>
                </a:cubicBezTo>
                <a:cubicBezTo>
                  <a:pt x="1610655" y="200597"/>
                  <a:pt x="1612115" y="201358"/>
                  <a:pt x="1613512" y="201676"/>
                </a:cubicBezTo>
                <a:cubicBezTo>
                  <a:pt x="1615099" y="201994"/>
                  <a:pt x="1616623" y="201803"/>
                  <a:pt x="1618084" y="201232"/>
                </a:cubicBezTo>
                <a:cubicBezTo>
                  <a:pt x="1619672" y="200660"/>
                  <a:pt x="1620751" y="199644"/>
                  <a:pt x="1621703" y="198310"/>
                </a:cubicBezTo>
                <a:cubicBezTo>
                  <a:pt x="1622465" y="196977"/>
                  <a:pt x="1622973" y="195517"/>
                  <a:pt x="1622973" y="193929"/>
                </a:cubicBezTo>
                <a:cubicBezTo>
                  <a:pt x="1622973" y="192913"/>
                  <a:pt x="1622847" y="191833"/>
                  <a:pt x="1622529" y="190881"/>
                </a:cubicBezTo>
                <a:cubicBezTo>
                  <a:pt x="1622085" y="189929"/>
                  <a:pt x="1621449" y="189040"/>
                  <a:pt x="1620814" y="188341"/>
                </a:cubicBezTo>
                <a:close/>
                <a:moveTo>
                  <a:pt x="1614973" y="557213"/>
                </a:moveTo>
                <a:cubicBezTo>
                  <a:pt x="1613385" y="557213"/>
                  <a:pt x="1611861" y="557657"/>
                  <a:pt x="1610591" y="558546"/>
                </a:cubicBezTo>
                <a:cubicBezTo>
                  <a:pt x="1609321" y="559435"/>
                  <a:pt x="1608241" y="560642"/>
                  <a:pt x="1607797" y="562102"/>
                </a:cubicBezTo>
                <a:cubicBezTo>
                  <a:pt x="1607162" y="563563"/>
                  <a:pt x="1607035" y="565150"/>
                  <a:pt x="1607352" y="566674"/>
                </a:cubicBezTo>
                <a:cubicBezTo>
                  <a:pt x="1607670" y="568198"/>
                  <a:pt x="1608432" y="569595"/>
                  <a:pt x="1609575" y="570675"/>
                </a:cubicBezTo>
                <a:cubicBezTo>
                  <a:pt x="1610655" y="571818"/>
                  <a:pt x="1612115" y="572516"/>
                  <a:pt x="1613512" y="572834"/>
                </a:cubicBezTo>
                <a:cubicBezTo>
                  <a:pt x="1615099" y="573151"/>
                  <a:pt x="1616623" y="572961"/>
                  <a:pt x="1618084" y="572389"/>
                </a:cubicBezTo>
                <a:cubicBezTo>
                  <a:pt x="1619672" y="571818"/>
                  <a:pt x="1620751" y="570802"/>
                  <a:pt x="1621703" y="569468"/>
                </a:cubicBezTo>
                <a:cubicBezTo>
                  <a:pt x="1622465" y="568198"/>
                  <a:pt x="1622973" y="566674"/>
                  <a:pt x="1622973" y="565087"/>
                </a:cubicBezTo>
                <a:cubicBezTo>
                  <a:pt x="1622973" y="562991"/>
                  <a:pt x="1622211" y="561023"/>
                  <a:pt x="1620751" y="559499"/>
                </a:cubicBezTo>
                <a:cubicBezTo>
                  <a:pt x="1619163" y="558038"/>
                  <a:pt x="1617132" y="557213"/>
                  <a:pt x="1615099" y="557213"/>
                </a:cubicBezTo>
                <a:close/>
                <a:moveTo>
                  <a:pt x="1727685" y="1301814"/>
                </a:moveTo>
                <a:cubicBezTo>
                  <a:pt x="1726923" y="1301052"/>
                  <a:pt x="1726098" y="1300480"/>
                  <a:pt x="1725209" y="1300099"/>
                </a:cubicBezTo>
                <a:cubicBezTo>
                  <a:pt x="1724256" y="1299718"/>
                  <a:pt x="1723176" y="1299464"/>
                  <a:pt x="1722097" y="1299464"/>
                </a:cubicBezTo>
                <a:cubicBezTo>
                  <a:pt x="1720510" y="1299464"/>
                  <a:pt x="1719112" y="1299909"/>
                  <a:pt x="1717843" y="1300798"/>
                </a:cubicBezTo>
                <a:cubicBezTo>
                  <a:pt x="1716446" y="1301687"/>
                  <a:pt x="1715493" y="1302893"/>
                  <a:pt x="1714858" y="1304354"/>
                </a:cubicBezTo>
                <a:cubicBezTo>
                  <a:pt x="1714223" y="1305814"/>
                  <a:pt x="1714096" y="1307402"/>
                  <a:pt x="1714413" y="1308926"/>
                </a:cubicBezTo>
                <a:cubicBezTo>
                  <a:pt x="1714731" y="1310450"/>
                  <a:pt x="1715493" y="1311847"/>
                  <a:pt x="1716636" y="1312990"/>
                </a:cubicBezTo>
                <a:cubicBezTo>
                  <a:pt x="1717715" y="1314069"/>
                  <a:pt x="1719112" y="1314831"/>
                  <a:pt x="1720700" y="1315149"/>
                </a:cubicBezTo>
                <a:cubicBezTo>
                  <a:pt x="1722097" y="1315466"/>
                  <a:pt x="1723685" y="1315276"/>
                  <a:pt x="1725272" y="1314704"/>
                </a:cubicBezTo>
                <a:cubicBezTo>
                  <a:pt x="1726669" y="1314133"/>
                  <a:pt x="1727939" y="1313117"/>
                  <a:pt x="1728701" y="1311783"/>
                </a:cubicBezTo>
                <a:cubicBezTo>
                  <a:pt x="1729653" y="1310513"/>
                  <a:pt x="1730098" y="1308989"/>
                  <a:pt x="1730098" y="1307402"/>
                </a:cubicBezTo>
                <a:cubicBezTo>
                  <a:pt x="1730098" y="1306386"/>
                  <a:pt x="1729781" y="1305370"/>
                  <a:pt x="1729463" y="1304417"/>
                </a:cubicBezTo>
                <a:cubicBezTo>
                  <a:pt x="1729019" y="1303465"/>
                  <a:pt x="1728510" y="1302576"/>
                  <a:pt x="1727748" y="1301877"/>
                </a:cubicBezTo>
                <a:close/>
                <a:moveTo>
                  <a:pt x="1614973" y="1113917"/>
                </a:moveTo>
                <a:cubicBezTo>
                  <a:pt x="1613385" y="1113917"/>
                  <a:pt x="1611861" y="1114362"/>
                  <a:pt x="1610591" y="1115251"/>
                </a:cubicBezTo>
                <a:cubicBezTo>
                  <a:pt x="1609321" y="1116140"/>
                  <a:pt x="1608241" y="1117346"/>
                  <a:pt x="1607797" y="1118807"/>
                </a:cubicBezTo>
                <a:cubicBezTo>
                  <a:pt x="1607162" y="1120267"/>
                  <a:pt x="1607035" y="1121855"/>
                  <a:pt x="1607352" y="1123379"/>
                </a:cubicBezTo>
                <a:cubicBezTo>
                  <a:pt x="1607670" y="1124903"/>
                  <a:pt x="1608432" y="1126300"/>
                  <a:pt x="1609575" y="1127379"/>
                </a:cubicBezTo>
                <a:cubicBezTo>
                  <a:pt x="1610655" y="1128522"/>
                  <a:pt x="1612115" y="1129221"/>
                  <a:pt x="1613512" y="1129538"/>
                </a:cubicBezTo>
                <a:cubicBezTo>
                  <a:pt x="1615099" y="1129856"/>
                  <a:pt x="1616623" y="1129665"/>
                  <a:pt x="1618084" y="1129094"/>
                </a:cubicBezTo>
                <a:cubicBezTo>
                  <a:pt x="1619672" y="1128522"/>
                  <a:pt x="1620751" y="1127506"/>
                  <a:pt x="1621703" y="1126173"/>
                </a:cubicBezTo>
                <a:cubicBezTo>
                  <a:pt x="1622465" y="1124903"/>
                  <a:pt x="1622973" y="1123379"/>
                  <a:pt x="1622973" y="1121791"/>
                </a:cubicBezTo>
                <a:cubicBezTo>
                  <a:pt x="1622973" y="1119696"/>
                  <a:pt x="1622211" y="1117664"/>
                  <a:pt x="1620751" y="1116203"/>
                </a:cubicBezTo>
                <a:cubicBezTo>
                  <a:pt x="1619163" y="1114743"/>
                  <a:pt x="1617132" y="1113917"/>
                  <a:pt x="1615099" y="1113917"/>
                </a:cubicBezTo>
                <a:close/>
                <a:moveTo>
                  <a:pt x="1722097" y="1113917"/>
                </a:moveTo>
                <a:cubicBezTo>
                  <a:pt x="1720510" y="1113917"/>
                  <a:pt x="1719112" y="1114362"/>
                  <a:pt x="1717715" y="1115251"/>
                </a:cubicBezTo>
                <a:cubicBezTo>
                  <a:pt x="1716446" y="1116140"/>
                  <a:pt x="1715493" y="1117346"/>
                  <a:pt x="1714922" y="1118807"/>
                </a:cubicBezTo>
                <a:cubicBezTo>
                  <a:pt x="1714286" y="1120267"/>
                  <a:pt x="1714160" y="1121855"/>
                  <a:pt x="1714477" y="1123379"/>
                </a:cubicBezTo>
                <a:cubicBezTo>
                  <a:pt x="1714795" y="1124903"/>
                  <a:pt x="1715557" y="1126300"/>
                  <a:pt x="1716699" y="1127379"/>
                </a:cubicBezTo>
                <a:cubicBezTo>
                  <a:pt x="1717779" y="1128522"/>
                  <a:pt x="1719176" y="1129221"/>
                  <a:pt x="1720763" y="1129538"/>
                </a:cubicBezTo>
                <a:cubicBezTo>
                  <a:pt x="1722160" y="1129856"/>
                  <a:pt x="1723875" y="1129665"/>
                  <a:pt x="1725335" y="1129094"/>
                </a:cubicBezTo>
                <a:cubicBezTo>
                  <a:pt x="1726733" y="1128522"/>
                  <a:pt x="1728002" y="1127506"/>
                  <a:pt x="1728764" y="1126173"/>
                </a:cubicBezTo>
                <a:cubicBezTo>
                  <a:pt x="1729717" y="1124903"/>
                  <a:pt x="1730161" y="1123379"/>
                  <a:pt x="1730161" y="1121791"/>
                </a:cubicBezTo>
                <a:cubicBezTo>
                  <a:pt x="1730161" y="1119696"/>
                  <a:pt x="1729209" y="1117664"/>
                  <a:pt x="1727812" y="1116203"/>
                </a:cubicBezTo>
                <a:cubicBezTo>
                  <a:pt x="1726415" y="1114743"/>
                  <a:pt x="1724383" y="1113917"/>
                  <a:pt x="1722160" y="1113917"/>
                </a:cubicBezTo>
                <a:close/>
                <a:moveTo>
                  <a:pt x="1674091" y="652272"/>
                </a:moveTo>
                <a:cubicBezTo>
                  <a:pt x="1673456" y="651510"/>
                  <a:pt x="1672503" y="650939"/>
                  <a:pt x="1671614" y="650558"/>
                </a:cubicBezTo>
                <a:cubicBezTo>
                  <a:pt x="1670662" y="650177"/>
                  <a:pt x="1669583" y="649986"/>
                  <a:pt x="1668630" y="649986"/>
                </a:cubicBezTo>
                <a:cubicBezTo>
                  <a:pt x="1667043" y="649986"/>
                  <a:pt x="1665519" y="650431"/>
                  <a:pt x="1664248" y="651320"/>
                </a:cubicBezTo>
                <a:cubicBezTo>
                  <a:pt x="1662978" y="652209"/>
                  <a:pt x="1661899" y="653415"/>
                  <a:pt x="1661264" y="654876"/>
                </a:cubicBezTo>
                <a:cubicBezTo>
                  <a:pt x="1660820" y="656336"/>
                  <a:pt x="1660629" y="657924"/>
                  <a:pt x="1660820" y="659448"/>
                </a:cubicBezTo>
                <a:cubicBezTo>
                  <a:pt x="1661137" y="660972"/>
                  <a:pt x="1661899" y="662369"/>
                  <a:pt x="1663042" y="663512"/>
                </a:cubicBezTo>
                <a:cubicBezTo>
                  <a:pt x="1664122" y="664591"/>
                  <a:pt x="1665519" y="665353"/>
                  <a:pt x="1667106" y="665671"/>
                </a:cubicBezTo>
                <a:cubicBezTo>
                  <a:pt x="1668694" y="665988"/>
                  <a:pt x="1670218" y="665798"/>
                  <a:pt x="1671678" y="665226"/>
                </a:cubicBezTo>
                <a:cubicBezTo>
                  <a:pt x="1673075" y="664655"/>
                  <a:pt x="1674345" y="663639"/>
                  <a:pt x="1675298" y="662305"/>
                </a:cubicBezTo>
                <a:cubicBezTo>
                  <a:pt x="1676060" y="661035"/>
                  <a:pt x="1676568" y="659511"/>
                  <a:pt x="1676568" y="657924"/>
                </a:cubicBezTo>
                <a:cubicBezTo>
                  <a:pt x="1676568" y="656908"/>
                  <a:pt x="1676440" y="655828"/>
                  <a:pt x="1675933" y="654876"/>
                </a:cubicBezTo>
                <a:cubicBezTo>
                  <a:pt x="1675615" y="653923"/>
                  <a:pt x="1674980" y="653034"/>
                  <a:pt x="1674218" y="652336"/>
                </a:cubicBezTo>
                <a:close/>
                <a:moveTo>
                  <a:pt x="1727685" y="745045"/>
                </a:moveTo>
                <a:cubicBezTo>
                  <a:pt x="1726923" y="744284"/>
                  <a:pt x="1726098" y="743712"/>
                  <a:pt x="1725209" y="743331"/>
                </a:cubicBezTo>
                <a:cubicBezTo>
                  <a:pt x="1724256" y="742950"/>
                  <a:pt x="1723176" y="742759"/>
                  <a:pt x="1722097" y="742759"/>
                </a:cubicBezTo>
                <a:cubicBezTo>
                  <a:pt x="1720510" y="742759"/>
                  <a:pt x="1719112" y="743204"/>
                  <a:pt x="1717843" y="744093"/>
                </a:cubicBezTo>
                <a:cubicBezTo>
                  <a:pt x="1716446" y="744982"/>
                  <a:pt x="1715493" y="746189"/>
                  <a:pt x="1714858" y="747649"/>
                </a:cubicBezTo>
                <a:cubicBezTo>
                  <a:pt x="1714223" y="749109"/>
                  <a:pt x="1714096" y="750697"/>
                  <a:pt x="1714413" y="752221"/>
                </a:cubicBezTo>
                <a:cubicBezTo>
                  <a:pt x="1714731" y="753745"/>
                  <a:pt x="1715493" y="755142"/>
                  <a:pt x="1716636" y="756285"/>
                </a:cubicBezTo>
                <a:cubicBezTo>
                  <a:pt x="1717715" y="757365"/>
                  <a:pt x="1719112" y="758127"/>
                  <a:pt x="1720700" y="758444"/>
                </a:cubicBezTo>
                <a:cubicBezTo>
                  <a:pt x="1722097" y="758762"/>
                  <a:pt x="1723685" y="758571"/>
                  <a:pt x="1725272" y="758000"/>
                </a:cubicBezTo>
                <a:cubicBezTo>
                  <a:pt x="1726669" y="757428"/>
                  <a:pt x="1727939" y="756412"/>
                  <a:pt x="1728701" y="755079"/>
                </a:cubicBezTo>
                <a:cubicBezTo>
                  <a:pt x="1729653" y="753809"/>
                  <a:pt x="1730098" y="752284"/>
                  <a:pt x="1730098" y="750697"/>
                </a:cubicBezTo>
                <a:cubicBezTo>
                  <a:pt x="1730098" y="749617"/>
                  <a:pt x="1729781" y="748602"/>
                  <a:pt x="1729463" y="747649"/>
                </a:cubicBezTo>
                <a:cubicBezTo>
                  <a:pt x="1729019" y="746697"/>
                  <a:pt x="1728510" y="745808"/>
                  <a:pt x="1727748" y="745109"/>
                </a:cubicBezTo>
                <a:close/>
                <a:moveTo>
                  <a:pt x="1727685" y="1487361"/>
                </a:moveTo>
                <a:cubicBezTo>
                  <a:pt x="1726923" y="1486662"/>
                  <a:pt x="1726098" y="1486027"/>
                  <a:pt x="1725209" y="1485646"/>
                </a:cubicBezTo>
                <a:cubicBezTo>
                  <a:pt x="1724256" y="1485265"/>
                  <a:pt x="1723176" y="1485075"/>
                  <a:pt x="1722097" y="1485075"/>
                </a:cubicBezTo>
                <a:cubicBezTo>
                  <a:pt x="1720510" y="1485075"/>
                  <a:pt x="1719112" y="1485519"/>
                  <a:pt x="1717843" y="1486408"/>
                </a:cubicBezTo>
                <a:cubicBezTo>
                  <a:pt x="1716446" y="1487297"/>
                  <a:pt x="1715493" y="1488504"/>
                  <a:pt x="1714858" y="1489964"/>
                </a:cubicBezTo>
                <a:cubicBezTo>
                  <a:pt x="1714223" y="1491425"/>
                  <a:pt x="1714096" y="1493012"/>
                  <a:pt x="1714413" y="1494536"/>
                </a:cubicBezTo>
                <a:cubicBezTo>
                  <a:pt x="1714731" y="1496060"/>
                  <a:pt x="1715493" y="1497457"/>
                  <a:pt x="1716636" y="1498537"/>
                </a:cubicBezTo>
                <a:cubicBezTo>
                  <a:pt x="1717715" y="1499680"/>
                  <a:pt x="1719112" y="1500378"/>
                  <a:pt x="1720700" y="1500696"/>
                </a:cubicBezTo>
                <a:cubicBezTo>
                  <a:pt x="1722097" y="1501013"/>
                  <a:pt x="1723685" y="1500823"/>
                  <a:pt x="1725272" y="1500251"/>
                </a:cubicBezTo>
                <a:cubicBezTo>
                  <a:pt x="1726669" y="1499680"/>
                  <a:pt x="1727939" y="1498664"/>
                  <a:pt x="1728701" y="1497330"/>
                </a:cubicBezTo>
                <a:cubicBezTo>
                  <a:pt x="1729653" y="1496060"/>
                  <a:pt x="1730098" y="1494536"/>
                  <a:pt x="1730098" y="1492949"/>
                </a:cubicBezTo>
                <a:cubicBezTo>
                  <a:pt x="1730098" y="1491933"/>
                  <a:pt x="1729781" y="1490853"/>
                  <a:pt x="1729463" y="1489901"/>
                </a:cubicBezTo>
                <a:cubicBezTo>
                  <a:pt x="1729019" y="1488948"/>
                  <a:pt x="1728510" y="1488059"/>
                  <a:pt x="1727748" y="1487361"/>
                </a:cubicBezTo>
                <a:close/>
                <a:moveTo>
                  <a:pt x="1727685" y="930592"/>
                </a:moveTo>
                <a:cubicBezTo>
                  <a:pt x="1726923" y="929894"/>
                  <a:pt x="1726098" y="929323"/>
                  <a:pt x="1725209" y="928878"/>
                </a:cubicBezTo>
                <a:cubicBezTo>
                  <a:pt x="1724256" y="928497"/>
                  <a:pt x="1723176" y="928306"/>
                  <a:pt x="1722097" y="928306"/>
                </a:cubicBezTo>
                <a:cubicBezTo>
                  <a:pt x="1720510" y="928306"/>
                  <a:pt x="1719112" y="928751"/>
                  <a:pt x="1717843" y="929640"/>
                </a:cubicBezTo>
                <a:cubicBezTo>
                  <a:pt x="1716446" y="930529"/>
                  <a:pt x="1715493" y="931736"/>
                  <a:pt x="1714858" y="933196"/>
                </a:cubicBezTo>
                <a:cubicBezTo>
                  <a:pt x="1714223" y="934656"/>
                  <a:pt x="1714096" y="936244"/>
                  <a:pt x="1714413" y="937768"/>
                </a:cubicBezTo>
                <a:cubicBezTo>
                  <a:pt x="1714731" y="939292"/>
                  <a:pt x="1715493" y="940689"/>
                  <a:pt x="1716636" y="941769"/>
                </a:cubicBezTo>
                <a:cubicBezTo>
                  <a:pt x="1717715" y="942912"/>
                  <a:pt x="1719112" y="943610"/>
                  <a:pt x="1720700" y="943928"/>
                </a:cubicBezTo>
                <a:cubicBezTo>
                  <a:pt x="1722097" y="944245"/>
                  <a:pt x="1723685" y="944055"/>
                  <a:pt x="1725272" y="943483"/>
                </a:cubicBezTo>
                <a:cubicBezTo>
                  <a:pt x="1726669" y="942912"/>
                  <a:pt x="1727939" y="941895"/>
                  <a:pt x="1728701" y="940562"/>
                </a:cubicBezTo>
                <a:cubicBezTo>
                  <a:pt x="1729653" y="939292"/>
                  <a:pt x="1730098" y="937768"/>
                  <a:pt x="1730098" y="936181"/>
                </a:cubicBezTo>
                <a:cubicBezTo>
                  <a:pt x="1730098" y="935165"/>
                  <a:pt x="1729781" y="934149"/>
                  <a:pt x="1729463" y="933196"/>
                </a:cubicBezTo>
                <a:cubicBezTo>
                  <a:pt x="1729019" y="932244"/>
                  <a:pt x="1728510" y="931355"/>
                  <a:pt x="1727748" y="930656"/>
                </a:cubicBezTo>
                <a:close/>
                <a:moveTo>
                  <a:pt x="1668566" y="278765"/>
                </a:moveTo>
                <a:cubicBezTo>
                  <a:pt x="1666979" y="278765"/>
                  <a:pt x="1665455" y="279210"/>
                  <a:pt x="1664185" y="280099"/>
                </a:cubicBezTo>
                <a:cubicBezTo>
                  <a:pt x="1662915" y="280988"/>
                  <a:pt x="1661835" y="282194"/>
                  <a:pt x="1661200" y="283655"/>
                </a:cubicBezTo>
                <a:cubicBezTo>
                  <a:pt x="1660756" y="285115"/>
                  <a:pt x="1660565" y="286703"/>
                  <a:pt x="1660756" y="288227"/>
                </a:cubicBezTo>
                <a:cubicBezTo>
                  <a:pt x="1661073" y="289751"/>
                  <a:pt x="1661835" y="291148"/>
                  <a:pt x="1662978" y="292227"/>
                </a:cubicBezTo>
                <a:cubicBezTo>
                  <a:pt x="1664058" y="293307"/>
                  <a:pt x="1665455" y="294069"/>
                  <a:pt x="1667043" y="294386"/>
                </a:cubicBezTo>
                <a:cubicBezTo>
                  <a:pt x="1668630" y="294704"/>
                  <a:pt x="1670154" y="294513"/>
                  <a:pt x="1671614" y="293942"/>
                </a:cubicBezTo>
                <a:cubicBezTo>
                  <a:pt x="1673011" y="293370"/>
                  <a:pt x="1674282" y="292354"/>
                  <a:pt x="1675234" y="291021"/>
                </a:cubicBezTo>
                <a:cubicBezTo>
                  <a:pt x="1675996" y="289687"/>
                  <a:pt x="1676504" y="288227"/>
                  <a:pt x="1676504" y="286639"/>
                </a:cubicBezTo>
                <a:cubicBezTo>
                  <a:pt x="1676504" y="284544"/>
                  <a:pt x="1675742" y="282575"/>
                  <a:pt x="1674155" y="281051"/>
                </a:cubicBezTo>
                <a:cubicBezTo>
                  <a:pt x="1672758" y="279591"/>
                  <a:pt x="1670725" y="278765"/>
                  <a:pt x="1668694" y="278765"/>
                </a:cubicBezTo>
                <a:close/>
                <a:moveTo>
                  <a:pt x="1674027" y="466661"/>
                </a:moveTo>
                <a:cubicBezTo>
                  <a:pt x="1673393" y="465963"/>
                  <a:pt x="1672440" y="465392"/>
                  <a:pt x="1671551" y="464947"/>
                </a:cubicBezTo>
                <a:cubicBezTo>
                  <a:pt x="1670598" y="464566"/>
                  <a:pt x="1669519" y="464375"/>
                  <a:pt x="1668566" y="464375"/>
                </a:cubicBezTo>
                <a:cubicBezTo>
                  <a:pt x="1666979" y="464375"/>
                  <a:pt x="1665455" y="464820"/>
                  <a:pt x="1664185" y="465709"/>
                </a:cubicBezTo>
                <a:cubicBezTo>
                  <a:pt x="1662915" y="466598"/>
                  <a:pt x="1661835" y="467804"/>
                  <a:pt x="1661200" y="469265"/>
                </a:cubicBezTo>
                <a:cubicBezTo>
                  <a:pt x="1660756" y="470725"/>
                  <a:pt x="1660565" y="472313"/>
                  <a:pt x="1660756" y="473837"/>
                </a:cubicBezTo>
                <a:cubicBezTo>
                  <a:pt x="1661073" y="475361"/>
                  <a:pt x="1661835" y="476758"/>
                  <a:pt x="1662978" y="477838"/>
                </a:cubicBezTo>
                <a:cubicBezTo>
                  <a:pt x="1664058" y="478981"/>
                  <a:pt x="1665455" y="479679"/>
                  <a:pt x="1667043" y="479997"/>
                </a:cubicBezTo>
                <a:cubicBezTo>
                  <a:pt x="1668630" y="480314"/>
                  <a:pt x="1670154" y="480124"/>
                  <a:pt x="1671614" y="479552"/>
                </a:cubicBezTo>
                <a:cubicBezTo>
                  <a:pt x="1673011" y="478981"/>
                  <a:pt x="1674282" y="477965"/>
                  <a:pt x="1675234" y="476631"/>
                </a:cubicBezTo>
                <a:cubicBezTo>
                  <a:pt x="1675996" y="475361"/>
                  <a:pt x="1676504" y="473837"/>
                  <a:pt x="1676504" y="472250"/>
                </a:cubicBezTo>
                <a:cubicBezTo>
                  <a:pt x="1676504" y="471234"/>
                  <a:pt x="1676377" y="470218"/>
                  <a:pt x="1675869" y="469265"/>
                </a:cubicBezTo>
                <a:cubicBezTo>
                  <a:pt x="1675551" y="468313"/>
                  <a:pt x="1674916" y="467424"/>
                  <a:pt x="1674155" y="466725"/>
                </a:cubicBezTo>
                <a:close/>
                <a:moveTo>
                  <a:pt x="1674027" y="95504"/>
                </a:moveTo>
                <a:cubicBezTo>
                  <a:pt x="1673393" y="94742"/>
                  <a:pt x="1672440" y="94171"/>
                  <a:pt x="1671551" y="93790"/>
                </a:cubicBezTo>
                <a:cubicBezTo>
                  <a:pt x="1670598" y="93409"/>
                  <a:pt x="1669519" y="93218"/>
                  <a:pt x="1668566" y="93218"/>
                </a:cubicBezTo>
                <a:cubicBezTo>
                  <a:pt x="1666979" y="93218"/>
                  <a:pt x="1665455" y="93662"/>
                  <a:pt x="1664185" y="94552"/>
                </a:cubicBezTo>
                <a:cubicBezTo>
                  <a:pt x="1662915" y="95441"/>
                  <a:pt x="1661835" y="96647"/>
                  <a:pt x="1661200" y="98108"/>
                </a:cubicBezTo>
                <a:cubicBezTo>
                  <a:pt x="1660756" y="99568"/>
                  <a:pt x="1660565" y="101155"/>
                  <a:pt x="1660756" y="102679"/>
                </a:cubicBezTo>
                <a:cubicBezTo>
                  <a:pt x="1661073" y="104204"/>
                  <a:pt x="1661835" y="105601"/>
                  <a:pt x="1662978" y="106680"/>
                </a:cubicBezTo>
                <a:cubicBezTo>
                  <a:pt x="1664058" y="107760"/>
                  <a:pt x="1665455" y="108521"/>
                  <a:pt x="1667043" y="108839"/>
                </a:cubicBezTo>
                <a:cubicBezTo>
                  <a:pt x="1668630" y="109157"/>
                  <a:pt x="1670154" y="108966"/>
                  <a:pt x="1671614" y="108395"/>
                </a:cubicBezTo>
                <a:cubicBezTo>
                  <a:pt x="1673011" y="107823"/>
                  <a:pt x="1674282" y="106807"/>
                  <a:pt x="1675234" y="105474"/>
                </a:cubicBezTo>
                <a:cubicBezTo>
                  <a:pt x="1675996" y="104204"/>
                  <a:pt x="1676504" y="102679"/>
                  <a:pt x="1676504" y="101092"/>
                </a:cubicBezTo>
                <a:cubicBezTo>
                  <a:pt x="1676504" y="100076"/>
                  <a:pt x="1676377" y="98996"/>
                  <a:pt x="1675869" y="98044"/>
                </a:cubicBezTo>
                <a:cubicBezTo>
                  <a:pt x="1675551" y="97092"/>
                  <a:pt x="1674916" y="96203"/>
                  <a:pt x="1674155" y="95504"/>
                </a:cubicBezTo>
                <a:close/>
                <a:moveTo>
                  <a:pt x="1507848" y="1113854"/>
                </a:moveTo>
                <a:cubicBezTo>
                  <a:pt x="1506260" y="1113854"/>
                  <a:pt x="1504736" y="1114298"/>
                  <a:pt x="1503466" y="1115187"/>
                </a:cubicBezTo>
                <a:cubicBezTo>
                  <a:pt x="1502197" y="1116076"/>
                  <a:pt x="1501117" y="1117283"/>
                  <a:pt x="1500482" y="1118743"/>
                </a:cubicBezTo>
                <a:cubicBezTo>
                  <a:pt x="1500037" y="1120204"/>
                  <a:pt x="1499847" y="1121791"/>
                  <a:pt x="1500037" y="1123315"/>
                </a:cubicBezTo>
                <a:cubicBezTo>
                  <a:pt x="1500355" y="1124839"/>
                  <a:pt x="1501117" y="1126236"/>
                  <a:pt x="1502260" y="1127316"/>
                </a:cubicBezTo>
                <a:cubicBezTo>
                  <a:pt x="1503339" y="1128459"/>
                  <a:pt x="1504736" y="1129157"/>
                  <a:pt x="1506324" y="1129475"/>
                </a:cubicBezTo>
                <a:cubicBezTo>
                  <a:pt x="1507911" y="1129792"/>
                  <a:pt x="1509435" y="1129602"/>
                  <a:pt x="1510896" y="1129030"/>
                </a:cubicBezTo>
                <a:cubicBezTo>
                  <a:pt x="1512293" y="1128459"/>
                  <a:pt x="1513563" y="1127443"/>
                  <a:pt x="1514515" y="1126109"/>
                </a:cubicBezTo>
                <a:cubicBezTo>
                  <a:pt x="1515277" y="1124839"/>
                  <a:pt x="1515785" y="1123315"/>
                  <a:pt x="1515785" y="1121728"/>
                </a:cubicBezTo>
                <a:cubicBezTo>
                  <a:pt x="1515785" y="1119632"/>
                  <a:pt x="1515023" y="1117600"/>
                  <a:pt x="1513436" y="1116140"/>
                </a:cubicBezTo>
                <a:cubicBezTo>
                  <a:pt x="1512039" y="1114679"/>
                  <a:pt x="1510007" y="1113854"/>
                  <a:pt x="1507975" y="1113854"/>
                </a:cubicBezTo>
                <a:close/>
                <a:moveTo>
                  <a:pt x="1561315" y="1577785"/>
                </a:moveTo>
                <a:cubicBezTo>
                  <a:pt x="1559727" y="1577785"/>
                  <a:pt x="1558331" y="1578229"/>
                  <a:pt x="1556934" y="1579118"/>
                </a:cubicBezTo>
                <a:cubicBezTo>
                  <a:pt x="1555663" y="1580007"/>
                  <a:pt x="1554711" y="1581214"/>
                  <a:pt x="1554139" y="1582674"/>
                </a:cubicBezTo>
                <a:cubicBezTo>
                  <a:pt x="1553505" y="1584135"/>
                  <a:pt x="1553377" y="1585722"/>
                  <a:pt x="1553695" y="1587246"/>
                </a:cubicBezTo>
                <a:cubicBezTo>
                  <a:pt x="1554012" y="1588770"/>
                  <a:pt x="1554774" y="1590167"/>
                  <a:pt x="1555918" y="1591246"/>
                </a:cubicBezTo>
                <a:cubicBezTo>
                  <a:pt x="1556997" y="1592390"/>
                  <a:pt x="1558394" y="1593088"/>
                  <a:pt x="1559982" y="1593406"/>
                </a:cubicBezTo>
                <a:cubicBezTo>
                  <a:pt x="1561378" y="1593723"/>
                  <a:pt x="1562966" y="1593533"/>
                  <a:pt x="1564553" y="1592961"/>
                </a:cubicBezTo>
                <a:cubicBezTo>
                  <a:pt x="1565950" y="1592390"/>
                  <a:pt x="1567221" y="1591374"/>
                  <a:pt x="1567983" y="1590040"/>
                </a:cubicBezTo>
                <a:cubicBezTo>
                  <a:pt x="1568935" y="1588770"/>
                  <a:pt x="1569380" y="1587246"/>
                  <a:pt x="1569380" y="1585659"/>
                </a:cubicBezTo>
                <a:cubicBezTo>
                  <a:pt x="1569380" y="1583563"/>
                  <a:pt x="1568427" y="1581531"/>
                  <a:pt x="1567030" y="1580071"/>
                </a:cubicBezTo>
                <a:cubicBezTo>
                  <a:pt x="1565633" y="1578610"/>
                  <a:pt x="1563601" y="1577785"/>
                  <a:pt x="1561378" y="1577785"/>
                </a:cubicBezTo>
                <a:close/>
                <a:moveTo>
                  <a:pt x="1513309" y="373825"/>
                </a:moveTo>
                <a:cubicBezTo>
                  <a:pt x="1512674" y="373126"/>
                  <a:pt x="1511722" y="372554"/>
                  <a:pt x="1510833" y="372110"/>
                </a:cubicBezTo>
                <a:cubicBezTo>
                  <a:pt x="1509880" y="371729"/>
                  <a:pt x="1508800" y="371539"/>
                  <a:pt x="1507848" y="371539"/>
                </a:cubicBezTo>
                <a:cubicBezTo>
                  <a:pt x="1506260" y="371539"/>
                  <a:pt x="1504736" y="371983"/>
                  <a:pt x="1503466" y="372872"/>
                </a:cubicBezTo>
                <a:cubicBezTo>
                  <a:pt x="1502197" y="373761"/>
                  <a:pt x="1501117" y="374968"/>
                  <a:pt x="1500482" y="376428"/>
                </a:cubicBezTo>
                <a:cubicBezTo>
                  <a:pt x="1500037" y="377825"/>
                  <a:pt x="1499847" y="379413"/>
                  <a:pt x="1500037" y="381000"/>
                </a:cubicBezTo>
                <a:cubicBezTo>
                  <a:pt x="1500355" y="382524"/>
                  <a:pt x="1501117" y="383921"/>
                  <a:pt x="1502260" y="385064"/>
                </a:cubicBezTo>
                <a:cubicBezTo>
                  <a:pt x="1503339" y="386143"/>
                  <a:pt x="1504736" y="386906"/>
                  <a:pt x="1506324" y="387223"/>
                </a:cubicBezTo>
                <a:cubicBezTo>
                  <a:pt x="1507911" y="387541"/>
                  <a:pt x="1509435" y="387350"/>
                  <a:pt x="1510896" y="386779"/>
                </a:cubicBezTo>
                <a:cubicBezTo>
                  <a:pt x="1512293" y="386207"/>
                  <a:pt x="1513563" y="385191"/>
                  <a:pt x="1514515" y="383858"/>
                </a:cubicBezTo>
                <a:cubicBezTo>
                  <a:pt x="1515277" y="382588"/>
                  <a:pt x="1515785" y="381064"/>
                  <a:pt x="1515785" y="379476"/>
                </a:cubicBezTo>
                <a:cubicBezTo>
                  <a:pt x="1515785" y="378460"/>
                  <a:pt x="1515659" y="377444"/>
                  <a:pt x="1515150" y="376492"/>
                </a:cubicBezTo>
                <a:cubicBezTo>
                  <a:pt x="1514833" y="375539"/>
                  <a:pt x="1514198" y="374650"/>
                  <a:pt x="1513436" y="373952"/>
                </a:cubicBezTo>
                <a:close/>
                <a:moveTo>
                  <a:pt x="1513309" y="744982"/>
                </a:moveTo>
                <a:cubicBezTo>
                  <a:pt x="1512674" y="744220"/>
                  <a:pt x="1511722" y="743649"/>
                  <a:pt x="1510833" y="743267"/>
                </a:cubicBezTo>
                <a:cubicBezTo>
                  <a:pt x="1509880" y="742887"/>
                  <a:pt x="1508800" y="742696"/>
                  <a:pt x="1507848" y="742696"/>
                </a:cubicBezTo>
                <a:cubicBezTo>
                  <a:pt x="1506260" y="742696"/>
                  <a:pt x="1504736" y="743141"/>
                  <a:pt x="1503466" y="744030"/>
                </a:cubicBezTo>
                <a:cubicBezTo>
                  <a:pt x="1502197" y="744919"/>
                  <a:pt x="1501117" y="746125"/>
                  <a:pt x="1500482" y="747586"/>
                </a:cubicBezTo>
                <a:cubicBezTo>
                  <a:pt x="1500037" y="749046"/>
                  <a:pt x="1499847" y="750634"/>
                  <a:pt x="1500037" y="752158"/>
                </a:cubicBezTo>
                <a:cubicBezTo>
                  <a:pt x="1500355" y="753681"/>
                  <a:pt x="1501117" y="755079"/>
                  <a:pt x="1502260" y="756222"/>
                </a:cubicBezTo>
                <a:cubicBezTo>
                  <a:pt x="1503339" y="757301"/>
                  <a:pt x="1504736" y="758063"/>
                  <a:pt x="1506324" y="758381"/>
                </a:cubicBezTo>
                <a:cubicBezTo>
                  <a:pt x="1507911" y="758698"/>
                  <a:pt x="1509435" y="758508"/>
                  <a:pt x="1510896" y="757936"/>
                </a:cubicBezTo>
                <a:cubicBezTo>
                  <a:pt x="1512293" y="757365"/>
                  <a:pt x="1513563" y="756349"/>
                  <a:pt x="1514515" y="755015"/>
                </a:cubicBezTo>
                <a:cubicBezTo>
                  <a:pt x="1515277" y="753745"/>
                  <a:pt x="1515785" y="752221"/>
                  <a:pt x="1515785" y="750634"/>
                </a:cubicBezTo>
                <a:cubicBezTo>
                  <a:pt x="1515785" y="749554"/>
                  <a:pt x="1515659" y="748538"/>
                  <a:pt x="1515150" y="747586"/>
                </a:cubicBezTo>
                <a:cubicBezTo>
                  <a:pt x="1514833" y="746633"/>
                  <a:pt x="1514198" y="745744"/>
                  <a:pt x="1513436" y="745045"/>
                </a:cubicBezTo>
                <a:close/>
                <a:moveTo>
                  <a:pt x="1513309" y="188214"/>
                </a:moveTo>
                <a:cubicBezTo>
                  <a:pt x="1512674" y="187452"/>
                  <a:pt x="1511722" y="186881"/>
                  <a:pt x="1510833" y="186500"/>
                </a:cubicBezTo>
                <a:cubicBezTo>
                  <a:pt x="1509880" y="186119"/>
                  <a:pt x="1508800" y="185928"/>
                  <a:pt x="1507848" y="185928"/>
                </a:cubicBezTo>
                <a:cubicBezTo>
                  <a:pt x="1506260" y="185928"/>
                  <a:pt x="1504736" y="186373"/>
                  <a:pt x="1503466" y="187262"/>
                </a:cubicBezTo>
                <a:cubicBezTo>
                  <a:pt x="1502197" y="188151"/>
                  <a:pt x="1501117" y="189357"/>
                  <a:pt x="1500482" y="190817"/>
                </a:cubicBezTo>
                <a:cubicBezTo>
                  <a:pt x="1500037" y="192278"/>
                  <a:pt x="1499847" y="193866"/>
                  <a:pt x="1500037" y="195390"/>
                </a:cubicBezTo>
                <a:cubicBezTo>
                  <a:pt x="1500355" y="196914"/>
                  <a:pt x="1501117" y="198310"/>
                  <a:pt x="1502260" y="199390"/>
                </a:cubicBezTo>
                <a:cubicBezTo>
                  <a:pt x="1503339" y="200469"/>
                  <a:pt x="1504736" y="201232"/>
                  <a:pt x="1506324" y="201549"/>
                </a:cubicBezTo>
                <a:cubicBezTo>
                  <a:pt x="1507911" y="201867"/>
                  <a:pt x="1509435" y="201676"/>
                  <a:pt x="1510896" y="201105"/>
                </a:cubicBezTo>
                <a:cubicBezTo>
                  <a:pt x="1512293" y="200533"/>
                  <a:pt x="1513563" y="199517"/>
                  <a:pt x="1514515" y="198183"/>
                </a:cubicBezTo>
                <a:cubicBezTo>
                  <a:pt x="1515277" y="196850"/>
                  <a:pt x="1515785" y="195390"/>
                  <a:pt x="1515785" y="193802"/>
                </a:cubicBezTo>
                <a:cubicBezTo>
                  <a:pt x="1515785" y="192786"/>
                  <a:pt x="1515659" y="191707"/>
                  <a:pt x="1515150" y="190754"/>
                </a:cubicBezTo>
                <a:cubicBezTo>
                  <a:pt x="1514833" y="189801"/>
                  <a:pt x="1514198" y="188913"/>
                  <a:pt x="1513436" y="188214"/>
                </a:cubicBezTo>
                <a:close/>
                <a:moveTo>
                  <a:pt x="1507848" y="318"/>
                </a:moveTo>
                <a:cubicBezTo>
                  <a:pt x="1506260" y="318"/>
                  <a:pt x="1504736" y="762"/>
                  <a:pt x="1503466" y="1651"/>
                </a:cubicBezTo>
                <a:cubicBezTo>
                  <a:pt x="1502197" y="2540"/>
                  <a:pt x="1501117" y="3747"/>
                  <a:pt x="1500482" y="5207"/>
                </a:cubicBezTo>
                <a:cubicBezTo>
                  <a:pt x="1500037" y="6604"/>
                  <a:pt x="1499847" y="8255"/>
                  <a:pt x="1500037" y="9779"/>
                </a:cubicBezTo>
                <a:cubicBezTo>
                  <a:pt x="1500355" y="11303"/>
                  <a:pt x="1501117" y="12700"/>
                  <a:pt x="1502260" y="13843"/>
                </a:cubicBezTo>
                <a:cubicBezTo>
                  <a:pt x="1503339" y="14923"/>
                  <a:pt x="1504736" y="15685"/>
                  <a:pt x="1506324" y="16002"/>
                </a:cubicBezTo>
                <a:cubicBezTo>
                  <a:pt x="1507911" y="16320"/>
                  <a:pt x="1509435" y="16129"/>
                  <a:pt x="1510896" y="15557"/>
                </a:cubicBezTo>
                <a:cubicBezTo>
                  <a:pt x="1512293" y="14986"/>
                  <a:pt x="1513563" y="13970"/>
                  <a:pt x="1514515" y="12636"/>
                </a:cubicBezTo>
                <a:cubicBezTo>
                  <a:pt x="1515277" y="11367"/>
                  <a:pt x="1515785" y="9843"/>
                  <a:pt x="1515785" y="8255"/>
                </a:cubicBezTo>
                <a:cubicBezTo>
                  <a:pt x="1515785" y="6160"/>
                  <a:pt x="1515023" y="4191"/>
                  <a:pt x="1513436" y="2667"/>
                </a:cubicBezTo>
                <a:cubicBezTo>
                  <a:pt x="1512039" y="1206"/>
                  <a:pt x="1510007" y="381"/>
                  <a:pt x="1507975" y="381"/>
                </a:cubicBezTo>
                <a:close/>
                <a:moveTo>
                  <a:pt x="1620560" y="1301687"/>
                </a:moveTo>
                <a:cubicBezTo>
                  <a:pt x="1619798" y="1300925"/>
                  <a:pt x="1618846" y="1300353"/>
                  <a:pt x="1617894" y="1299972"/>
                </a:cubicBezTo>
                <a:cubicBezTo>
                  <a:pt x="1616941" y="1299591"/>
                  <a:pt x="1615988" y="1299337"/>
                  <a:pt x="1614909" y="1299337"/>
                </a:cubicBezTo>
                <a:cubicBezTo>
                  <a:pt x="1613322" y="1299337"/>
                  <a:pt x="1611798" y="1299782"/>
                  <a:pt x="1610527" y="1300671"/>
                </a:cubicBezTo>
                <a:cubicBezTo>
                  <a:pt x="1609258" y="1301560"/>
                  <a:pt x="1608178" y="1302766"/>
                  <a:pt x="1607734" y="1304227"/>
                </a:cubicBezTo>
                <a:cubicBezTo>
                  <a:pt x="1607098" y="1305687"/>
                  <a:pt x="1606972" y="1307275"/>
                  <a:pt x="1607289" y="1308799"/>
                </a:cubicBezTo>
                <a:cubicBezTo>
                  <a:pt x="1607607" y="1310323"/>
                  <a:pt x="1608369" y="1311720"/>
                  <a:pt x="1609511" y="1312863"/>
                </a:cubicBezTo>
                <a:cubicBezTo>
                  <a:pt x="1610591" y="1313942"/>
                  <a:pt x="1612051" y="1314704"/>
                  <a:pt x="1613448" y="1315022"/>
                </a:cubicBezTo>
                <a:cubicBezTo>
                  <a:pt x="1615036" y="1315339"/>
                  <a:pt x="1616560" y="1315149"/>
                  <a:pt x="1618021" y="1314577"/>
                </a:cubicBezTo>
                <a:cubicBezTo>
                  <a:pt x="1619608" y="1314006"/>
                  <a:pt x="1620687" y="1312990"/>
                  <a:pt x="1621640" y="1311656"/>
                </a:cubicBezTo>
                <a:cubicBezTo>
                  <a:pt x="1622402" y="1310386"/>
                  <a:pt x="1622910" y="1308862"/>
                  <a:pt x="1622910" y="1307275"/>
                </a:cubicBezTo>
                <a:cubicBezTo>
                  <a:pt x="1622910" y="1306259"/>
                  <a:pt x="1622783" y="1305243"/>
                  <a:pt x="1622465" y="1304290"/>
                </a:cubicBezTo>
                <a:cubicBezTo>
                  <a:pt x="1622021" y="1303338"/>
                  <a:pt x="1621386" y="1302449"/>
                  <a:pt x="1620751" y="1301750"/>
                </a:cubicBezTo>
                <a:close/>
                <a:moveTo>
                  <a:pt x="1513309" y="1487234"/>
                </a:moveTo>
                <a:cubicBezTo>
                  <a:pt x="1512674" y="1486535"/>
                  <a:pt x="1511722" y="1485900"/>
                  <a:pt x="1510833" y="1485519"/>
                </a:cubicBezTo>
                <a:cubicBezTo>
                  <a:pt x="1509880" y="1485138"/>
                  <a:pt x="1508800" y="1484948"/>
                  <a:pt x="1507848" y="1484948"/>
                </a:cubicBezTo>
                <a:cubicBezTo>
                  <a:pt x="1506260" y="1484948"/>
                  <a:pt x="1504736" y="1485392"/>
                  <a:pt x="1503466" y="1486281"/>
                </a:cubicBezTo>
                <a:cubicBezTo>
                  <a:pt x="1502197" y="1487170"/>
                  <a:pt x="1501117" y="1488377"/>
                  <a:pt x="1500482" y="1489837"/>
                </a:cubicBezTo>
                <a:cubicBezTo>
                  <a:pt x="1500037" y="1491298"/>
                  <a:pt x="1499847" y="1492885"/>
                  <a:pt x="1500037" y="1494409"/>
                </a:cubicBezTo>
                <a:cubicBezTo>
                  <a:pt x="1500355" y="1495933"/>
                  <a:pt x="1501117" y="1497330"/>
                  <a:pt x="1502260" y="1498410"/>
                </a:cubicBezTo>
                <a:cubicBezTo>
                  <a:pt x="1503339" y="1499553"/>
                  <a:pt x="1504736" y="1500251"/>
                  <a:pt x="1506324" y="1500569"/>
                </a:cubicBezTo>
                <a:cubicBezTo>
                  <a:pt x="1507911" y="1500886"/>
                  <a:pt x="1509435" y="1500696"/>
                  <a:pt x="1510896" y="1500124"/>
                </a:cubicBezTo>
                <a:cubicBezTo>
                  <a:pt x="1512293" y="1499553"/>
                  <a:pt x="1513563" y="1498537"/>
                  <a:pt x="1514515" y="1497203"/>
                </a:cubicBezTo>
                <a:cubicBezTo>
                  <a:pt x="1515277" y="1495933"/>
                  <a:pt x="1515785" y="1494409"/>
                  <a:pt x="1515785" y="1492822"/>
                </a:cubicBezTo>
                <a:cubicBezTo>
                  <a:pt x="1515785" y="1491806"/>
                  <a:pt x="1515659" y="1490726"/>
                  <a:pt x="1515150" y="1489774"/>
                </a:cubicBezTo>
                <a:cubicBezTo>
                  <a:pt x="1514833" y="1488821"/>
                  <a:pt x="1514198" y="1487932"/>
                  <a:pt x="1513436" y="1487234"/>
                </a:cubicBezTo>
                <a:close/>
                <a:moveTo>
                  <a:pt x="1513309" y="930466"/>
                </a:moveTo>
                <a:cubicBezTo>
                  <a:pt x="1512674" y="929767"/>
                  <a:pt x="1511722" y="929195"/>
                  <a:pt x="1510833" y="928751"/>
                </a:cubicBezTo>
                <a:cubicBezTo>
                  <a:pt x="1509880" y="928370"/>
                  <a:pt x="1508800" y="928180"/>
                  <a:pt x="1507848" y="928180"/>
                </a:cubicBezTo>
                <a:cubicBezTo>
                  <a:pt x="1506260" y="928180"/>
                  <a:pt x="1504736" y="928624"/>
                  <a:pt x="1503466" y="929513"/>
                </a:cubicBezTo>
                <a:cubicBezTo>
                  <a:pt x="1502197" y="930402"/>
                  <a:pt x="1501117" y="931609"/>
                  <a:pt x="1500482" y="933069"/>
                </a:cubicBezTo>
                <a:cubicBezTo>
                  <a:pt x="1500037" y="934530"/>
                  <a:pt x="1499847" y="936117"/>
                  <a:pt x="1500037" y="937641"/>
                </a:cubicBezTo>
                <a:cubicBezTo>
                  <a:pt x="1500355" y="939165"/>
                  <a:pt x="1501117" y="940562"/>
                  <a:pt x="1502260" y="941642"/>
                </a:cubicBezTo>
                <a:cubicBezTo>
                  <a:pt x="1503339" y="942784"/>
                  <a:pt x="1504736" y="943483"/>
                  <a:pt x="1506324" y="943801"/>
                </a:cubicBezTo>
                <a:cubicBezTo>
                  <a:pt x="1507911" y="944118"/>
                  <a:pt x="1509435" y="943928"/>
                  <a:pt x="1510896" y="943356"/>
                </a:cubicBezTo>
                <a:cubicBezTo>
                  <a:pt x="1512293" y="942784"/>
                  <a:pt x="1513563" y="941769"/>
                  <a:pt x="1514515" y="940435"/>
                </a:cubicBezTo>
                <a:cubicBezTo>
                  <a:pt x="1515277" y="939165"/>
                  <a:pt x="1515785" y="937641"/>
                  <a:pt x="1515785" y="936054"/>
                </a:cubicBezTo>
                <a:cubicBezTo>
                  <a:pt x="1515785" y="935038"/>
                  <a:pt x="1515659" y="934022"/>
                  <a:pt x="1515150" y="933069"/>
                </a:cubicBezTo>
                <a:cubicBezTo>
                  <a:pt x="1514833" y="932117"/>
                  <a:pt x="1514198" y="931228"/>
                  <a:pt x="1513436" y="930529"/>
                </a:cubicBezTo>
                <a:close/>
                <a:moveTo>
                  <a:pt x="1513309" y="1301623"/>
                </a:moveTo>
                <a:cubicBezTo>
                  <a:pt x="1512674" y="1300861"/>
                  <a:pt x="1511722" y="1300290"/>
                  <a:pt x="1510833" y="1299909"/>
                </a:cubicBezTo>
                <a:cubicBezTo>
                  <a:pt x="1509880" y="1299528"/>
                  <a:pt x="1508800" y="1299274"/>
                  <a:pt x="1507848" y="1299274"/>
                </a:cubicBezTo>
                <a:cubicBezTo>
                  <a:pt x="1506260" y="1299274"/>
                  <a:pt x="1504736" y="1299718"/>
                  <a:pt x="1503466" y="1300607"/>
                </a:cubicBezTo>
                <a:cubicBezTo>
                  <a:pt x="1502197" y="1301496"/>
                  <a:pt x="1501117" y="1302703"/>
                  <a:pt x="1500482" y="1304163"/>
                </a:cubicBezTo>
                <a:cubicBezTo>
                  <a:pt x="1500037" y="1305624"/>
                  <a:pt x="1499847" y="1307211"/>
                  <a:pt x="1500037" y="1308735"/>
                </a:cubicBezTo>
                <a:cubicBezTo>
                  <a:pt x="1500355" y="1310259"/>
                  <a:pt x="1501117" y="1311656"/>
                  <a:pt x="1502260" y="1312799"/>
                </a:cubicBezTo>
                <a:cubicBezTo>
                  <a:pt x="1503339" y="1313879"/>
                  <a:pt x="1504736" y="1314641"/>
                  <a:pt x="1506324" y="1314958"/>
                </a:cubicBezTo>
                <a:cubicBezTo>
                  <a:pt x="1507911" y="1315276"/>
                  <a:pt x="1509435" y="1315085"/>
                  <a:pt x="1510896" y="1314514"/>
                </a:cubicBezTo>
                <a:cubicBezTo>
                  <a:pt x="1512293" y="1313942"/>
                  <a:pt x="1513563" y="1312926"/>
                  <a:pt x="1514515" y="1311593"/>
                </a:cubicBezTo>
                <a:cubicBezTo>
                  <a:pt x="1515277" y="1310323"/>
                  <a:pt x="1515785" y="1308799"/>
                  <a:pt x="1515785" y="1307211"/>
                </a:cubicBezTo>
                <a:cubicBezTo>
                  <a:pt x="1515785" y="1306195"/>
                  <a:pt x="1515659" y="1305179"/>
                  <a:pt x="1515150" y="1304227"/>
                </a:cubicBezTo>
                <a:cubicBezTo>
                  <a:pt x="1514833" y="1303274"/>
                  <a:pt x="1514198" y="1302385"/>
                  <a:pt x="1513436" y="1301687"/>
                </a:cubicBezTo>
                <a:close/>
                <a:moveTo>
                  <a:pt x="1722034" y="557022"/>
                </a:moveTo>
                <a:cubicBezTo>
                  <a:pt x="1720446" y="557022"/>
                  <a:pt x="1719049" y="557467"/>
                  <a:pt x="1717652" y="558356"/>
                </a:cubicBezTo>
                <a:cubicBezTo>
                  <a:pt x="1716382" y="559245"/>
                  <a:pt x="1715430" y="560451"/>
                  <a:pt x="1714858" y="561912"/>
                </a:cubicBezTo>
                <a:cubicBezTo>
                  <a:pt x="1714223" y="563372"/>
                  <a:pt x="1714096" y="564960"/>
                  <a:pt x="1714413" y="566484"/>
                </a:cubicBezTo>
                <a:cubicBezTo>
                  <a:pt x="1714731" y="568008"/>
                  <a:pt x="1715493" y="569405"/>
                  <a:pt x="1716636" y="570484"/>
                </a:cubicBezTo>
                <a:cubicBezTo>
                  <a:pt x="1717715" y="571627"/>
                  <a:pt x="1719112" y="572326"/>
                  <a:pt x="1720700" y="572643"/>
                </a:cubicBezTo>
                <a:cubicBezTo>
                  <a:pt x="1722097" y="572961"/>
                  <a:pt x="1723811" y="572770"/>
                  <a:pt x="1725272" y="572199"/>
                </a:cubicBezTo>
                <a:cubicBezTo>
                  <a:pt x="1726669" y="571627"/>
                  <a:pt x="1727939" y="570611"/>
                  <a:pt x="1728701" y="569278"/>
                </a:cubicBezTo>
                <a:cubicBezTo>
                  <a:pt x="1729653" y="568008"/>
                  <a:pt x="1730098" y="566484"/>
                  <a:pt x="1730098" y="564896"/>
                </a:cubicBezTo>
                <a:cubicBezTo>
                  <a:pt x="1730098" y="562801"/>
                  <a:pt x="1729146" y="560832"/>
                  <a:pt x="1727748" y="559308"/>
                </a:cubicBezTo>
                <a:cubicBezTo>
                  <a:pt x="1726351" y="557848"/>
                  <a:pt x="1724320" y="557022"/>
                  <a:pt x="1722097" y="557022"/>
                </a:cubicBezTo>
                <a:close/>
                <a:moveTo>
                  <a:pt x="1507848" y="557022"/>
                </a:moveTo>
                <a:cubicBezTo>
                  <a:pt x="1506260" y="557022"/>
                  <a:pt x="1504736" y="557467"/>
                  <a:pt x="1503466" y="558356"/>
                </a:cubicBezTo>
                <a:cubicBezTo>
                  <a:pt x="1502197" y="559245"/>
                  <a:pt x="1501117" y="560451"/>
                  <a:pt x="1500482" y="561912"/>
                </a:cubicBezTo>
                <a:cubicBezTo>
                  <a:pt x="1500037" y="563372"/>
                  <a:pt x="1499847" y="564960"/>
                  <a:pt x="1500037" y="566484"/>
                </a:cubicBezTo>
                <a:cubicBezTo>
                  <a:pt x="1500355" y="568008"/>
                  <a:pt x="1501117" y="569405"/>
                  <a:pt x="1502260" y="570484"/>
                </a:cubicBezTo>
                <a:cubicBezTo>
                  <a:pt x="1503339" y="571627"/>
                  <a:pt x="1504736" y="572326"/>
                  <a:pt x="1506324" y="572643"/>
                </a:cubicBezTo>
                <a:cubicBezTo>
                  <a:pt x="1507911" y="572961"/>
                  <a:pt x="1509435" y="572770"/>
                  <a:pt x="1510896" y="572199"/>
                </a:cubicBezTo>
                <a:cubicBezTo>
                  <a:pt x="1512293" y="571627"/>
                  <a:pt x="1513563" y="570611"/>
                  <a:pt x="1514515" y="569278"/>
                </a:cubicBezTo>
                <a:cubicBezTo>
                  <a:pt x="1515277" y="568008"/>
                  <a:pt x="1515785" y="566484"/>
                  <a:pt x="1515785" y="564896"/>
                </a:cubicBezTo>
                <a:cubicBezTo>
                  <a:pt x="1515785" y="562801"/>
                  <a:pt x="1515023" y="560832"/>
                  <a:pt x="1513436" y="559308"/>
                </a:cubicBezTo>
                <a:cubicBezTo>
                  <a:pt x="1512039" y="557848"/>
                  <a:pt x="1510007" y="557022"/>
                  <a:pt x="1507975" y="557022"/>
                </a:cubicBezTo>
                <a:close/>
                <a:moveTo>
                  <a:pt x="1566966" y="95377"/>
                </a:moveTo>
                <a:cubicBezTo>
                  <a:pt x="1566205" y="94615"/>
                  <a:pt x="1565379" y="94044"/>
                  <a:pt x="1564490" y="93662"/>
                </a:cubicBezTo>
                <a:cubicBezTo>
                  <a:pt x="1563537" y="93282"/>
                  <a:pt x="1562458" y="93091"/>
                  <a:pt x="1561378" y="93091"/>
                </a:cubicBezTo>
                <a:cubicBezTo>
                  <a:pt x="1559791" y="93091"/>
                  <a:pt x="1558394" y="93536"/>
                  <a:pt x="1557124" y="94425"/>
                </a:cubicBezTo>
                <a:cubicBezTo>
                  <a:pt x="1555727" y="95313"/>
                  <a:pt x="1554774" y="96520"/>
                  <a:pt x="1554139" y="97980"/>
                </a:cubicBezTo>
                <a:cubicBezTo>
                  <a:pt x="1553505" y="99441"/>
                  <a:pt x="1553377" y="101029"/>
                  <a:pt x="1553695" y="102553"/>
                </a:cubicBezTo>
                <a:cubicBezTo>
                  <a:pt x="1554012" y="104077"/>
                  <a:pt x="1554774" y="105474"/>
                  <a:pt x="1555918" y="106617"/>
                </a:cubicBezTo>
                <a:cubicBezTo>
                  <a:pt x="1556997" y="107696"/>
                  <a:pt x="1558394" y="108458"/>
                  <a:pt x="1559982" y="108776"/>
                </a:cubicBezTo>
                <a:cubicBezTo>
                  <a:pt x="1561378" y="109093"/>
                  <a:pt x="1562966" y="108903"/>
                  <a:pt x="1564553" y="108331"/>
                </a:cubicBezTo>
                <a:cubicBezTo>
                  <a:pt x="1565950" y="107760"/>
                  <a:pt x="1567221" y="106744"/>
                  <a:pt x="1567983" y="105410"/>
                </a:cubicBezTo>
                <a:cubicBezTo>
                  <a:pt x="1568935" y="104140"/>
                  <a:pt x="1569380" y="102616"/>
                  <a:pt x="1569380" y="101029"/>
                </a:cubicBezTo>
                <a:cubicBezTo>
                  <a:pt x="1569380" y="100012"/>
                  <a:pt x="1569062" y="98933"/>
                  <a:pt x="1568745" y="97980"/>
                </a:cubicBezTo>
                <a:cubicBezTo>
                  <a:pt x="1568300" y="97028"/>
                  <a:pt x="1567792" y="96139"/>
                  <a:pt x="1567030" y="95441"/>
                </a:cubicBezTo>
                <a:close/>
                <a:moveTo>
                  <a:pt x="1561315" y="278638"/>
                </a:moveTo>
                <a:cubicBezTo>
                  <a:pt x="1559727" y="278638"/>
                  <a:pt x="1558331" y="279083"/>
                  <a:pt x="1556934" y="279972"/>
                </a:cubicBezTo>
                <a:cubicBezTo>
                  <a:pt x="1555663" y="280861"/>
                  <a:pt x="1554711" y="282067"/>
                  <a:pt x="1554139" y="283528"/>
                </a:cubicBezTo>
                <a:cubicBezTo>
                  <a:pt x="1553505" y="284988"/>
                  <a:pt x="1553377" y="286576"/>
                  <a:pt x="1553695" y="288100"/>
                </a:cubicBezTo>
                <a:cubicBezTo>
                  <a:pt x="1554012" y="289624"/>
                  <a:pt x="1554774" y="291021"/>
                  <a:pt x="1555918" y="292164"/>
                </a:cubicBezTo>
                <a:cubicBezTo>
                  <a:pt x="1556997" y="293243"/>
                  <a:pt x="1558394" y="294005"/>
                  <a:pt x="1559982" y="294323"/>
                </a:cubicBezTo>
                <a:cubicBezTo>
                  <a:pt x="1561378" y="294640"/>
                  <a:pt x="1562966" y="294450"/>
                  <a:pt x="1564553" y="293878"/>
                </a:cubicBezTo>
                <a:cubicBezTo>
                  <a:pt x="1565950" y="293307"/>
                  <a:pt x="1567221" y="292291"/>
                  <a:pt x="1567983" y="290957"/>
                </a:cubicBezTo>
                <a:cubicBezTo>
                  <a:pt x="1568935" y="289624"/>
                  <a:pt x="1569380" y="288163"/>
                  <a:pt x="1569380" y="286576"/>
                </a:cubicBezTo>
                <a:cubicBezTo>
                  <a:pt x="1569380" y="284480"/>
                  <a:pt x="1568427" y="282512"/>
                  <a:pt x="1567030" y="280988"/>
                </a:cubicBezTo>
                <a:cubicBezTo>
                  <a:pt x="1565633" y="279527"/>
                  <a:pt x="1563601" y="278702"/>
                  <a:pt x="1561378" y="278702"/>
                </a:cubicBezTo>
                <a:close/>
                <a:moveTo>
                  <a:pt x="1566966" y="466535"/>
                </a:moveTo>
                <a:cubicBezTo>
                  <a:pt x="1566205" y="465836"/>
                  <a:pt x="1565379" y="465265"/>
                  <a:pt x="1564490" y="464820"/>
                </a:cubicBezTo>
                <a:cubicBezTo>
                  <a:pt x="1563537" y="464439"/>
                  <a:pt x="1562458" y="464249"/>
                  <a:pt x="1561378" y="464249"/>
                </a:cubicBezTo>
                <a:cubicBezTo>
                  <a:pt x="1559791" y="464249"/>
                  <a:pt x="1558394" y="464693"/>
                  <a:pt x="1557124" y="465582"/>
                </a:cubicBezTo>
                <a:cubicBezTo>
                  <a:pt x="1555727" y="466471"/>
                  <a:pt x="1554774" y="467678"/>
                  <a:pt x="1554139" y="469138"/>
                </a:cubicBezTo>
                <a:cubicBezTo>
                  <a:pt x="1553505" y="470599"/>
                  <a:pt x="1553377" y="472186"/>
                  <a:pt x="1553695" y="473710"/>
                </a:cubicBezTo>
                <a:cubicBezTo>
                  <a:pt x="1554012" y="475234"/>
                  <a:pt x="1554774" y="476631"/>
                  <a:pt x="1555918" y="477711"/>
                </a:cubicBezTo>
                <a:cubicBezTo>
                  <a:pt x="1556997" y="478854"/>
                  <a:pt x="1558394" y="479552"/>
                  <a:pt x="1559982" y="479870"/>
                </a:cubicBezTo>
                <a:cubicBezTo>
                  <a:pt x="1561378" y="480187"/>
                  <a:pt x="1562966" y="479997"/>
                  <a:pt x="1564553" y="479425"/>
                </a:cubicBezTo>
                <a:cubicBezTo>
                  <a:pt x="1565950" y="478854"/>
                  <a:pt x="1567221" y="477838"/>
                  <a:pt x="1567983" y="476504"/>
                </a:cubicBezTo>
                <a:cubicBezTo>
                  <a:pt x="1568935" y="475234"/>
                  <a:pt x="1569380" y="473710"/>
                  <a:pt x="1569380" y="472122"/>
                </a:cubicBezTo>
                <a:cubicBezTo>
                  <a:pt x="1569380" y="471107"/>
                  <a:pt x="1569062" y="470091"/>
                  <a:pt x="1568745" y="469138"/>
                </a:cubicBezTo>
                <a:cubicBezTo>
                  <a:pt x="1568300" y="468186"/>
                  <a:pt x="1567792" y="467297"/>
                  <a:pt x="1567030" y="466598"/>
                </a:cubicBezTo>
                <a:close/>
                <a:moveTo>
                  <a:pt x="1620624" y="1487234"/>
                </a:moveTo>
                <a:cubicBezTo>
                  <a:pt x="1619862" y="1486535"/>
                  <a:pt x="1618910" y="1485900"/>
                  <a:pt x="1617957" y="1485519"/>
                </a:cubicBezTo>
                <a:cubicBezTo>
                  <a:pt x="1617005" y="1485138"/>
                  <a:pt x="1616052" y="1484948"/>
                  <a:pt x="1614973" y="1484948"/>
                </a:cubicBezTo>
                <a:cubicBezTo>
                  <a:pt x="1613385" y="1484948"/>
                  <a:pt x="1611861" y="1485392"/>
                  <a:pt x="1610591" y="1486281"/>
                </a:cubicBezTo>
                <a:cubicBezTo>
                  <a:pt x="1609321" y="1487170"/>
                  <a:pt x="1608241" y="1488377"/>
                  <a:pt x="1607797" y="1489837"/>
                </a:cubicBezTo>
                <a:cubicBezTo>
                  <a:pt x="1607162" y="1491298"/>
                  <a:pt x="1607035" y="1492885"/>
                  <a:pt x="1607352" y="1494409"/>
                </a:cubicBezTo>
                <a:cubicBezTo>
                  <a:pt x="1607670" y="1495933"/>
                  <a:pt x="1608432" y="1497330"/>
                  <a:pt x="1609575" y="1498410"/>
                </a:cubicBezTo>
                <a:cubicBezTo>
                  <a:pt x="1610655" y="1499553"/>
                  <a:pt x="1612115" y="1500251"/>
                  <a:pt x="1613512" y="1500569"/>
                </a:cubicBezTo>
                <a:cubicBezTo>
                  <a:pt x="1615099" y="1500886"/>
                  <a:pt x="1616623" y="1500696"/>
                  <a:pt x="1618084" y="1500124"/>
                </a:cubicBezTo>
                <a:cubicBezTo>
                  <a:pt x="1619672" y="1499553"/>
                  <a:pt x="1620751" y="1498537"/>
                  <a:pt x="1621703" y="1497203"/>
                </a:cubicBezTo>
                <a:cubicBezTo>
                  <a:pt x="1622465" y="1495933"/>
                  <a:pt x="1622973" y="1494409"/>
                  <a:pt x="1622973" y="1492822"/>
                </a:cubicBezTo>
                <a:cubicBezTo>
                  <a:pt x="1622973" y="1491806"/>
                  <a:pt x="1622847" y="1490726"/>
                  <a:pt x="1622529" y="1489774"/>
                </a:cubicBezTo>
                <a:cubicBezTo>
                  <a:pt x="1622085" y="1488821"/>
                  <a:pt x="1621449" y="1487932"/>
                  <a:pt x="1620814" y="1487234"/>
                </a:cubicBezTo>
                <a:close/>
                <a:moveTo>
                  <a:pt x="1566966" y="652145"/>
                </a:moveTo>
                <a:cubicBezTo>
                  <a:pt x="1566205" y="651383"/>
                  <a:pt x="1565379" y="650812"/>
                  <a:pt x="1564490" y="650431"/>
                </a:cubicBezTo>
                <a:cubicBezTo>
                  <a:pt x="1563537" y="650050"/>
                  <a:pt x="1562458" y="649859"/>
                  <a:pt x="1561378" y="649859"/>
                </a:cubicBezTo>
                <a:cubicBezTo>
                  <a:pt x="1559791" y="649859"/>
                  <a:pt x="1558394" y="650304"/>
                  <a:pt x="1557124" y="651193"/>
                </a:cubicBezTo>
                <a:cubicBezTo>
                  <a:pt x="1555727" y="652082"/>
                  <a:pt x="1554774" y="653288"/>
                  <a:pt x="1554139" y="654749"/>
                </a:cubicBezTo>
                <a:cubicBezTo>
                  <a:pt x="1553505" y="656209"/>
                  <a:pt x="1553377" y="657797"/>
                  <a:pt x="1553695" y="659321"/>
                </a:cubicBezTo>
                <a:cubicBezTo>
                  <a:pt x="1554012" y="660845"/>
                  <a:pt x="1554774" y="662242"/>
                  <a:pt x="1555918" y="663385"/>
                </a:cubicBezTo>
                <a:cubicBezTo>
                  <a:pt x="1556997" y="664464"/>
                  <a:pt x="1558394" y="665226"/>
                  <a:pt x="1559982" y="665544"/>
                </a:cubicBezTo>
                <a:cubicBezTo>
                  <a:pt x="1561378" y="665861"/>
                  <a:pt x="1562966" y="665671"/>
                  <a:pt x="1564553" y="665099"/>
                </a:cubicBezTo>
                <a:cubicBezTo>
                  <a:pt x="1565950" y="664528"/>
                  <a:pt x="1567221" y="663512"/>
                  <a:pt x="1567983" y="662178"/>
                </a:cubicBezTo>
                <a:cubicBezTo>
                  <a:pt x="1568935" y="660908"/>
                  <a:pt x="1569380" y="659384"/>
                  <a:pt x="1569380" y="657797"/>
                </a:cubicBezTo>
                <a:cubicBezTo>
                  <a:pt x="1569380" y="656781"/>
                  <a:pt x="1569062" y="655701"/>
                  <a:pt x="1568745" y="654749"/>
                </a:cubicBezTo>
                <a:cubicBezTo>
                  <a:pt x="1568300" y="653796"/>
                  <a:pt x="1567792" y="652907"/>
                  <a:pt x="1567030" y="652209"/>
                </a:cubicBezTo>
                <a:close/>
                <a:moveTo>
                  <a:pt x="1561315" y="1392174"/>
                </a:moveTo>
                <a:cubicBezTo>
                  <a:pt x="1559727" y="1392174"/>
                  <a:pt x="1558331" y="1392619"/>
                  <a:pt x="1556934" y="1393508"/>
                </a:cubicBezTo>
                <a:cubicBezTo>
                  <a:pt x="1555663" y="1394397"/>
                  <a:pt x="1554711" y="1395603"/>
                  <a:pt x="1554139" y="1397064"/>
                </a:cubicBezTo>
                <a:cubicBezTo>
                  <a:pt x="1553505" y="1398524"/>
                  <a:pt x="1553377" y="1400112"/>
                  <a:pt x="1553695" y="1401636"/>
                </a:cubicBezTo>
                <a:cubicBezTo>
                  <a:pt x="1554012" y="1403160"/>
                  <a:pt x="1554774" y="1404557"/>
                  <a:pt x="1555918" y="1405700"/>
                </a:cubicBezTo>
                <a:cubicBezTo>
                  <a:pt x="1556997" y="1406779"/>
                  <a:pt x="1558394" y="1407541"/>
                  <a:pt x="1559982" y="1407859"/>
                </a:cubicBezTo>
                <a:cubicBezTo>
                  <a:pt x="1561378" y="1408176"/>
                  <a:pt x="1562966" y="1407986"/>
                  <a:pt x="1564553" y="1407414"/>
                </a:cubicBezTo>
                <a:cubicBezTo>
                  <a:pt x="1565950" y="1406843"/>
                  <a:pt x="1567221" y="1405827"/>
                  <a:pt x="1567983" y="1404493"/>
                </a:cubicBezTo>
                <a:cubicBezTo>
                  <a:pt x="1568935" y="1403223"/>
                  <a:pt x="1569380" y="1401699"/>
                  <a:pt x="1569380" y="1400112"/>
                </a:cubicBezTo>
                <a:cubicBezTo>
                  <a:pt x="1569380" y="1398016"/>
                  <a:pt x="1568427" y="1396048"/>
                  <a:pt x="1567030" y="1394524"/>
                </a:cubicBezTo>
                <a:cubicBezTo>
                  <a:pt x="1565633" y="1393063"/>
                  <a:pt x="1563601" y="1392174"/>
                  <a:pt x="1561378" y="1392174"/>
                </a:cubicBezTo>
                <a:close/>
                <a:moveTo>
                  <a:pt x="1566966" y="1208913"/>
                </a:moveTo>
                <a:cubicBezTo>
                  <a:pt x="1566205" y="1208151"/>
                  <a:pt x="1565379" y="1207580"/>
                  <a:pt x="1564490" y="1207199"/>
                </a:cubicBezTo>
                <a:cubicBezTo>
                  <a:pt x="1563537" y="1206818"/>
                  <a:pt x="1562458" y="1206564"/>
                  <a:pt x="1561378" y="1206564"/>
                </a:cubicBezTo>
                <a:cubicBezTo>
                  <a:pt x="1559791" y="1206564"/>
                  <a:pt x="1558394" y="1207008"/>
                  <a:pt x="1557124" y="1207897"/>
                </a:cubicBezTo>
                <a:cubicBezTo>
                  <a:pt x="1555727" y="1208786"/>
                  <a:pt x="1554774" y="1209993"/>
                  <a:pt x="1554139" y="1211453"/>
                </a:cubicBezTo>
                <a:cubicBezTo>
                  <a:pt x="1553505" y="1212914"/>
                  <a:pt x="1553377" y="1214501"/>
                  <a:pt x="1553695" y="1216025"/>
                </a:cubicBezTo>
                <a:cubicBezTo>
                  <a:pt x="1554012" y="1217549"/>
                  <a:pt x="1554774" y="1218946"/>
                  <a:pt x="1555918" y="1220089"/>
                </a:cubicBezTo>
                <a:cubicBezTo>
                  <a:pt x="1556997" y="1221169"/>
                  <a:pt x="1558394" y="1221931"/>
                  <a:pt x="1559982" y="1222248"/>
                </a:cubicBezTo>
                <a:cubicBezTo>
                  <a:pt x="1561378" y="1222566"/>
                  <a:pt x="1562966" y="1222375"/>
                  <a:pt x="1564553" y="1221804"/>
                </a:cubicBezTo>
                <a:cubicBezTo>
                  <a:pt x="1565950" y="1221232"/>
                  <a:pt x="1567221" y="1220216"/>
                  <a:pt x="1567983" y="1218883"/>
                </a:cubicBezTo>
                <a:cubicBezTo>
                  <a:pt x="1568935" y="1217613"/>
                  <a:pt x="1569380" y="1216089"/>
                  <a:pt x="1569380" y="1214501"/>
                </a:cubicBezTo>
                <a:cubicBezTo>
                  <a:pt x="1569380" y="1213422"/>
                  <a:pt x="1569062" y="1212406"/>
                  <a:pt x="1568745" y="1211453"/>
                </a:cubicBezTo>
                <a:cubicBezTo>
                  <a:pt x="1568300" y="1210501"/>
                  <a:pt x="1567792" y="1209612"/>
                  <a:pt x="1567030" y="1208913"/>
                </a:cubicBezTo>
                <a:close/>
                <a:moveTo>
                  <a:pt x="1566966" y="1023303"/>
                </a:moveTo>
                <a:cubicBezTo>
                  <a:pt x="1566205" y="1022604"/>
                  <a:pt x="1565379" y="1022033"/>
                  <a:pt x="1564490" y="1021588"/>
                </a:cubicBezTo>
                <a:cubicBezTo>
                  <a:pt x="1563537" y="1021207"/>
                  <a:pt x="1562458" y="1021017"/>
                  <a:pt x="1561378" y="1021017"/>
                </a:cubicBezTo>
                <a:cubicBezTo>
                  <a:pt x="1559791" y="1021017"/>
                  <a:pt x="1558394" y="1021461"/>
                  <a:pt x="1557124" y="1022350"/>
                </a:cubicBezTo>
                <a:cubicBezTo>
                  <a:pt x="1555727" y="1023239"/>
                  <a:pt x="1554774" y="1024445"/>
                  <a:pt x="1554139" y="1025906"/>
                </a:cubicBezTo>
                <a:cubicBezTo>
                  <a:pt x="1553505" y="1027367"/>
                  <a:pt x="1553377" y="1028954"/>
                  <a:pt x="1553695" y="1030478"/>
                </a:cubicBezTo>
                <a:cubicBezTo>
                  <a:pt x="1554012" y="1032002"/>
                  <a:pt x="1554774" y="1033399"/>
                  <a:pt x="1555918" y="1034479"/>
                </a:cubicBezTo>
                <a:cubicBezTo>
                  <a:pt x="1556997" y="1035622"/>
                  <a:pt x="1558394" y="1036320"/>
                  <a:pt x="1559982" y="1036638"/>
                </a:cubicBezTo>
                <a:cubicBezTo>
                  <a:pt x="1561378" y="1036955"/>
                  <a:pt x="1562966" y="1036765"/>
                  <a:pt x="1564553" y="1036193"/>
                </a:cubicBezTo>
                <a:cubicBezTo>
                  <a:pt x="1565950" y="1035622"/>
                  <a:pt x="1567221" y="1034606"/>
                  <a:pt x="1567983" y="1033272"/>
                </a:cubicBezTo>
                <a:cubicBezTo>
                  <a:pt x="1568935" y="1032002"/>
                  <a:pt x="1569380" y="1030478"/>
                  <a:pt x="1569380" y="1028891"/>
                </a:cubicBezTo>
                <a:cubicBezTo>
                  <a:pt x="1569380" y="1027875"/>
                  <a:pt x="1569062" y="1026859"/>
                  <a:pt x="1568745" y="1025906"/>
                </a:cubicBezTo>
                <a:cubicBezTo>
                  <a:pt x="1568300" y="1024954"/>
                  <a:pt x="1567792" y="1024065"/>
                  <a:pt x="1567030" y="1023366"/>
                </a:cubicBezTo>
                <a:close/>
                <a:moveTo>
                  <a:pt x="1561315" y="835406"/>
                </a:moveTo>
                <a:cubicBezTo>
                  <a:pt x="1559727" y="835406"/>
                  <a:pt x="1558331" y="835851"/>
                  <a:pt x="1556934" y="836740"/>
                </a:cubicBezTo>
                <a:cubicBezTo>
                  <a:pt x="1555663" y="837629"/>
                  <a:pt x="1554711" y="838835"/>
                  <a:pt x="1554139" y="840295"/>
                </a:cubicBezTo>
                <a:cubicBezTo>
                  <a:pt x="1553505" y="841756"/>
                  <a:pt x="1553377" y="843344"/>
                  <a:pt x="1553695" y="844867"/>
                </a:cubicBezTo>
                <a:cubicBezTo>
                  <a:pt x="1554012" y="846392"/>
                  <a:pt x="1554774" y="847789"/>
                  <a:pt x="1555918" y="848931"/>
                </a:cubicBezTo>
                <a:cubicBezTo>
                  <a:pt x="1556997" y="850011"/>
                  <a:pt x="1558394" y="850773"/>
                  <a:pt x="1559982" y="851091"/>
                </a:cubicBezTo>
                <a:cubicBezTo>
                  <a:pt x="1561378" y="851408"/>
                  <a:pt x="1562966" y="851217"/>
                  <a:pt x="1564553" y="850646"/>
                </a:cubicBezTo>
                <a:cubicBezTo>
                  <a:pt x="1565950" y="850075"/>
                  <a:pt x="1567221" y="849059"/>
                  <a:pt x="1567983" y="847725"/>
                </a:cubicBezTo>
                <a:cubicBezTo>
                  <a:pt x="1568935" y="846455"/>
                  <a:pt x="1569380" y="844931"/>
                  <a:pt x="1569380" y="843344"/>
                </a:cubicBezTo>
                <a:cubicBezTo>
                  <a:pt x="1569380" y="841248"/>
                  <a:pt x="1568427" y="839280"/>
                  <a:pt x="1567030" y="837756"/>
                </a:cubicBezTo>
                <a:cubicBezTo>
                  <a:pt x="1565633" y="836295"/>
                  <a:pt x="1563601" y="835406"/>
                  <a:pt x="1561378" y="835406"/>
                </a:cubicBezTo>
                <a:close/>
                <a:moveTo>
                  <a:pt x="1882752" y="835406"/>
                </a:moveTo>
                <a:cubicBezTo>
                  <a:pt x="1881164" y="835406"/>
                  <a:pt x="1879768" y="835851"/>
                  <a:pt x="1878371" y="836740"/>
                </a:cubicBezTo>
                <a:cubicBezTo>
                  <a:pt x="1877100" y="837629"/>
                  <a:pt x="1876148" y="838835"/>
                  <a:pt x="1875576" y="840295"/>
                </a:cubicBezTo>
                <a:cubicBezTo>
                  <a:pt x="1874941" y="841756"/>
                  <a:pt x="1874814" y="843344"/>
                  <a:pt x="1875132" y="844867"/>
                </a:cubicBezTo>
                <a:cubicBezTo>
                  <a:pt x="1875449" y="846392"/>
                  <a:pt x="1876211" y="847789"/>
                  <a:pt x="1877355" y="848931"/>
                </a:cubicBezTo>
                <a:cubicBezTo>
                  <a:pt x="1878434" y="850011"/>
                  <a:pt x="1879831" y="850773"/>
                  <a:pt x="1881419" y="851091"/>
                </a:cubicBezTo>
                <a:cubicBezTo>
                  <a:pt x="1882815" y="851408"/>
                  <a:pt x="1884403" y="851217"/>
                  <a:pt x="1885990" y="850646"/>
                </a:cubicBezTo>
                <a:cubicBezTo>
                  <a:pt x="1887387" y="850075"/>
                  <a:pt x="1888658" y="849059"/>
                  <a:pt x="1889420" y="847725"/>
                </a:cubicBezTo>
                <a:cubicBezTo>
                  <a:pt x="1890372" y="846455"/>
                  <a:pt x="1890816" y="844931"/>
                  <a:pt x="1890816" y="843344"/>
                </a:cubicBezTo>
                <a:cubicBezTo>
                  <a:pt x="1890816" y="841248"/>
                  <a:pt x="1889864" y="839280"/>
                  <a:pt x="1888467" y="837756"/>
                </a:cubicBezTo>
                <a:cubicBezTo>
                  <a:pt x="1887070" y="836295"/>
                  <a:pt x="1885038" y="835406"/>
                  <a:pt x="1882815" y="835406"/>
                </a:cubicBezTo>
                <a:close/>
                <a:moveTo>
                  <a:pt x="1888403" y="466535"/>
                </a:moveTo>
                <a:cubicBezTo>
                  <a:pt x="1887641" y="465836"/>
                  <a:pt x="1886816" y="465265"/>
                  <a:pt x="1885927" y="464820"/>
                </a:cubicBezTo>
                <a:cubicBezTo>
                  <a:pt x="1884974" y="464439"/>
                  <a:pt x="1883895" y="464249"/>
                  <a:pt x="1882815" y="464249"/>
                </a:cubicBezTo>
                <a:cubicBezTo>
                  <a:pt x="1881228" y="464249"/>
                  <a:pt x="1879831" y="464693"/>
                  <a:pt x="1878434" y="465582"/>
                </a:cubicBezTo>
                <a:cubicBezTo>
                  <a:pt x="1877164" y="466471"/>
                  <a:pt x="1876211" y="467678"/>
                  <a:pt x="1875640" y="469138"/>
                </a:cubicBezTo>
                <a:cubicBezTo>
                  <a:pt x="1875005" y="470599"/>
                  <a:pt x="1874878" y="472186"/>
                  <a:pt x="1875196" y="473710"/>
                </a:cubicBezTo>
                <a:cubicBezTo>
                  <a:pt x="1875513" y="475234"/>
                  <a:pt x="1876275" y="476631"/>
                  <a:pt x="1877418" y="477711"/>
                </a:cubicBezTo>
                <a:cubicBezTo>
                  <a:pt x="1878498" y="478854"/>
                  <a:pt x="1879895" y="479552"/>
                  <a:pt x="1881482" y="479870"/>
                </a:cubicBezTo>
                <a:cubicBezTo>
                  <a:pt x="1882879" y="480187"/>
                  <a:pt x="1884466" y="479997"/>
                  <a:pt x="1886054" y="479425"/>
                </a:cubicBezTo>
                <a:cubicBezTo>
                  <a:pt x="1887451" y="478854"/>
                  <a:pt x="1888721" y="477838"/>
                  <a:pt x="1889483" y="476504"/>
                </a:cubicBezTo>
                <a:cubicBezTo>
                  <a:pt x="1890435" y="475234"/>
                  <a:pt x="1890880" y="473710"/>
                  <a:pt x="1890880" y="472122"/>
                </a:cubicBezTo>
                <a:cubicBezTo>
                  <a:pt x="1890880" y="471107"/>
                  <a:pt x="1890562" y="470091"/>
                  <a:pt x="1890245" y="469138"/>
                </a:cubicBezTo>
                <a:cubicBezTo>
                  <a:pt x="1889800" y="468186"/>
                  <a:pt x="1889293" y="467297"/>
                  <a:pt x="1888531" y="466598"/>
                </a:cubicBezTo>
                <a:close/>
                <a:moveTo>
                  <a:pt x="1888403" y="652145"/>
                </a:moveTo>
                <a:cubicBezTo>
                  <a:pt x="1887641" y="651383"/>
                  <a:pt x="1886816" y="650812"/>
                  <a:pt x="1885927" y="650431"/>
                </a:cubicBezTo>
                <a:cubicBezTo>
                  <a:pt x="1884974" y="650050"/>
                  <a:pt x="1883895" y="649859"/>
                  <a:pt x="1882815" y="649859"/>
                </a:cubicBezTo>
                <a:cubicBezTo>
                  <a:pt x="1881228" y="649859"/>
                  <a:pt x="1879831" y="650304"/>
                  <a:pt x="1878434" y="651193"/>
                </a:cubicBezTo>
                <a:cubicBezTo>
                  <a:pt x="1877164" y="652082"/>
                  <a:pt x="1876211" y="653288"/>
                  <a:pt x="1875640" y="654749"/>
                </a:cubicBezTo>
                <a:cubicBezTo>
                  <a:pt x="1875005" y="656209"/>
                  <a:pt x="1874878" y="657797"/>
                  <a:pt x="1875196" y="659321"/>
                </a:cubicBezTo>
                <a:cubicBezTo>
                  <a:pt x="1875513" y="660845"/>
                  <a:pt x="1876275" y="662242"/>
                  <a:pt x="1877418" y="663385"/>
                </a:cubicBezTo>
                <a:cubicBezTo>
                  <a:pt x="1878561" y="664528"/>
                  <a:pt x="1879895" y="665226"/>
                  <a:pt x="1881482" y="665544"/>
                </a:cubicBezTo>
                <a:cubicBezTo>
                  <a:pt x="1882879" y="665861"/>
                  <a:pt x="1884466" y="665671"/>
                  <a:pt x="1886054" y="665099"/>
                </a:cubicBezTo>
                <a:cubicBezTo>
                  <a:pt x="1887451" y="664528"/>
                  <a:pt x="1888721" y="663512"/>
                  <a:pt x="1889483" y="662178"/>
                </a:cubicBezTo>
                <a:cubicBezTo>
                  <a:pt x="1890435" y="660908"/>
                  <a:pt x="1890880" y="659384"/>
                  <a:pt x="1890880" y="657797"/>
                </a:cubicBezTo>
                <a:cubicBezTo>
                  <a:pt x="1890880" y="656781"/>
                  <a:pt x="1890562" y="655701"/>
                  <a:pt x="1890245" y="654749"/>
                </a:cubicBezTo>
                <a:cubicBezTo>
                  <a:pt x="1889800" y="653796"/>
                  <a:pt x="1889293" y="652907"/>
                  <a:pt x="1888531" y="652209"/>
                </a:cubicBezTo>
                <a:close/>
                <a:moveTo>
                  <a:pt x="1882752" y="278702"/>
                </a:moveTo>
                <a:cubicBezTo>
                  <a:pt x="1881164" y="278702"/>
                  <a:pt x="1879768" y="279146"/>
                  <a:pt x="1878371" y="280035"/>
                </a:cubicBezTo>
                <a:cubicBezTo>
                  <a:pt x="1877100" y="280924"/>
                  <a:pt x="1876148" y="282131"/>
                  <a:pt x="1875576" y="283591"/>
                </a:cubicBezTo>
                <a:cubicBezTo>
                  <a:pt x="1874941" y="285052"/>
                  <a:pt x="1874814" y="286639"/>
                  <a:pt x="1875132" y="288163"/>
                </a:cubicBezTo>
                <a:cubicBezTo>
                  <a:pt x="1875449" y="289687"/>
                  <a:pt x="1876211" y="291084"/>
                  <a:pt x="1877355" y="292164"/>
                </a:cubicBezTo>
                <a:cubicBezTo>
                  <a:pt x="1878434" y="293243"/>
                  <a:pt x="1879831" y="294005"/>
                  <a:pt x="1881419" y="294323"/>
                </a:cubicBezTo>
                <a:cubicBezTo>
                  <a:pt x="1882815" y="294640"/>
                  <a:pt x="1884403" y="294450"/>
                  <a:pt x="1885990" y="293878"/>
                </a:cubicBezTo>
                <a:cubicBezTo>
                  <a:pt x="1887387" y="293307"/>
                  <a:pt x="1888658" y="292291"/>
                  <a:pt x="1889420" y="290957"/>
                </a:cubicBezTo>
                <a:cubicBezTo>
                  <a:pt x="1890372" y="289624"/>
                  <a:pt x="1890816" y="288163"/>
                  <a:pt x="1890816" y="286576"/>
                </a:cubicBezTo>
                <a:cubicBezTo>
                  <a:pt x="1890816" y="284480"/>
                  <a:pt x="1889864" y="282512"/>
                  <a:pt x="1888467" y="280988"/>
                </a:cubicBezTo>
                <a:cubicBezTo>
                  <a:pt x="1887070" y="279527"/>
                  <a:pt x="1885038" y="278702"/>
                  <a:pt x="1882815" y="278702"/>
                </a:cubicBezTo>
                <a:close/>
                <a:moveTo>
                  <a:pt x="1888403" y="95441"/>
                </a:moveTo>
                <a:cubicBezTo>
                  <a:pt x="1887641" y="94679"/>
                  <a:pt x="1886816" y="94107"/>
                  <a:pt x="1885927" y="93726"/>
                </a:cubicBezTo>
                <a:cubicBezTo>
                  <a:pt x="1884974" y="93345"/>
                  <a:pt x="1883895" y="93154"/>
                  <a:pt x="1882815" y="93154"/>
                </a:cubicBezTo>
                <a:cubicBezTo>
                  <a:pt x="1881228" y="93154"/>
                  <a:pt x="1879831" y="93599"/>
                  <a:pt x="1878434" y="94488"/>
                </a:cubicBezTo>
                <a:cubicBezTo>
                  <a:pt x="1877164" y="95377"/>
                  <a:pt x="1876211" y="96584"/>
                  <a:pt x="1875640" y="98044"/>
                </a:cubicBezTo>
                <a:cubicBezTo>
                  <a:pt x="1875005" y="99504"/>
                  <a:pt x="1874878" y="101092"/>
                  <a:pt x="1875196" y="102616"/>
                </a:cubicBezTo>
                <a:cubicBezTo>
                  <a:pt x="1875513" y="104140"/>
                  <a:pt x="1876275" y="105537"/>
                  <a:pt x="1877418" y="106617"/>
                </a:cubicBezTo>
                <a:cubicBezTo>
                  <a:pt x="1878498" y="107696"/>
                  <a:pt x="1879895" y="108458"/>
                  <a:pt x="1881482" y="108776"/>
                </a:cubicBezTo>
                <a:cubicBezTo>
                  <a:pt x="1882879" y="109093"/>
                  <a:pt x="1884466" y="108903"/>
                  <a:pt x="1886054" y="108331"/>
                </a:cubicBezTo>
                <a:cubicBezTo>
                  <a:pt x="1887451" y="107760"/>
                  <a:pt x="1888721" y="106744"/>
                  <a:pt x="1889483" y="105410"/>
                </a:cubicBezTo>
                <a:cubicBezTo>
                  <a:pt x="1890435" y="104140"/>
                  <a:pt x="1890880" y="102616"/>
                  <a:pt x="1890880" y="101029"/>
                </a:cubicBezTo>
                <a:cubicBezTo>
                  <a:pt x="1890880" y="100012"/>
                  <a:pt x="1890562" y="98933"/>
                  <a:pt x="1890245" y="97980"/>
                </a:cubicBezTo>
                <a:cubicBezTo>
                  <a:pt x="1889800" y="97028"/>
                  <a:pt x="1889293" y="96139"/>
                  <a:pt x="1888531" y="95441"/>
                </a:cubicBezTo>
                <a:close/>
                <a:moveTo>
                  <a:pt x="1888403" y="1208913"/>
                </a:moveTo>
                <a:cubicBezTo>
                  <a:pt x="1887641" y="1208151"/>
                  <a:pt x="1886816" y="1207580"/>
                  <a:pt x="1885927" y="1207199"/>
                </a:cubicBezTo>
                <a:cubicBezTo>
                  <a:pt x="1884974" y="1206818"/>
                  <a:pt x="1883895" y="1206564"/>
                  <a:pt x="1882815" y="1206564"/>
                </a:cubicBezTo>
                <a:cubicBezTo>
                  <a:pt x="1881228" y="1206564"/>
                  <a:pt x="1879831" y="1207008"/>
                  <a:pt x="1878434" y="1207897"/>
                </a:cubicBezTo>
                <a:cubicBezTo>
                  <a:pt x="1877164" y="1208786"/>
                  <a:pt x="1876211" y="1209993"/>
                  <a:pt x="1875640" y="1211453"/>
                </a:cubicBezTo>
                <a:cubicBezTo>
                  <a:pt x="1875005" y="1212914"/>
                  <a:pt x="1874878" y="1214501"/>
                  <a:pt x="1875196" y="1216025"/>
                </a:cubicBezTo>
                <a:cubicBezTo>
                  <a:pt x="1875513" y="1217549"/>
                  <a:pt x="1876275" y="1218946"/>
                  <a:pt x="1877418" y="1220089"/>
                </a:cubicBezTo>
                <a:cubicBezTo>
                  <a:pt x="1878498" y="1221169"/>
                  <a:pt x="1879895" y="1221931"/>
                  <a:pt x="1881482" y="1222248"/>
                </a:cubicBezTo>
                <a:cubicBezTo>
                  <a:pt x="1882879" y="1222566"/>
                  <a:pt x="1884466" y="1222375"/>
                  <a:pt x="1886054" y="1221804"/>
                </a:cubicBezTo>
                <a:cubicBezTo>
                  <a:pt x="1887451" y="1221232"/>
                  <a:pt x="1888721" y="1220216"/>
                  <a:pt x="1889483" y="1218883"/>
                </a:cubicBezTo>
                <a:cubicBezTo>
                  <a:pt x="1890435" y="1217613"/>
                  <a:pt x="1890880" y="1216089"/>
                  <a:pt x="1890880" y="1214501"/>
                </a:cubicBezTo>
                <a:cubicBezTo>
                  <a:pt x="1890880" y="1213422"/>
                  <a:pt x="1890562" y="1212406"/>
                  <a:pt x="1890245" y="1211453"/>
                </a:cubicBezTo>
                <a:cubicBezTo>
                  <a:pt x="1889800" y="1210501"/>
                  <a:pt x="1889293" y="1209612"/>
                  <a:pt x="1888531" y="1208913"/>
                </a:cubicBezTo>
                <a:close/>
                <a:moveTo>
                  <a:pt x="1882752" y="1392174"/>
                </a:moveTo>
                <a:cubicBezTo>
                  <a:pt x="1881164" y="1392174"/>
                  <a:pt x="1879768" y="1392619"/>
                  <a:pt x="1878371" y="1393508"/>
                </a:cubicBezTo>
                <a:cubicBezTo>
                  <a:pt x="1877100" y="1394397"/>
                  <a:pt x="1876148" y="1395603"/>
                  <a:pt x="1875576" y="1397064"/>
                </a:cubicBezTo>
                <a:cubicBezTo>
                  <a:pt x="1874941" y="1398524"/>
                  <a:pt x="1874814" y="1400112"/>
                  <a:pt x="1875132" y="1401636"/>
                </a:cubicBezTo>
                <a:cubicBezTo>
                  <a:pt x="1875449" y="1403160"/>
                  <a:pt x="1876211" y="1404557"/>
                  <a:pt x="1877355" y="1405700"/>
                </a:cubicBezTo>
                <a:cubicBezTo>
                  <a:pt x="1878498" y="1406843"/>
                  <a:pt x="1879831" y="1407541"/>
                  <a:pt x="1881419" y="1407859"/>
                </a:cubicBezTo>
                <a:cubicBezTo>
                  <a:pt x="1882815" y="1408176"/>
                  <a:pt x="1884403" y="1407986"/>
                  <a:pt x="1885990" y="1407414"/>
                </a:cubicBezTo>
                <a:cubicBezTo>
                  <a:pt x="1887387" y="1406843"/>
                  <a:pt x="1888658" y="1405827"/>
                  <a:pt x="1889420" y="1404493"/>
                </a:cubicBezTo>
                <a:cubicBezTo>
                  <a:pt x="1890372" y="1403223"/>
                  <a:pt x="1890816" y="1401699"/>
                  <a:pt x="1890816" y="1400112"/>
                </a:cubicBezTo>
                <a:cubicBezTo>
                  <a:pt x="1890816" y="1398016"/>
                  <a:pt x="1889864" y="1396048"/>
                  <a:pt x="1888467" y="1394524"/>
                </a:cubicBezTo>
                <a:cubicBezTo>
                  <a:pt x="1887070" y="1393063"/>
                  <a:pt x="1885038" y="1392174"/>
                  <a:pt x="1882815" y="1392174"/>
                </a:cubicBezTo>
                <a:close/>
                <a:moveTo>
                  <a:pt x="1888403" y="1023303"/>
                </a:moveTo>
                <a:cubicBezTo>
                  <a:pt x="1887641" y="1022604"/>
                  <a:pt x="1886816" y="1022033"/>
                  <a:pt x="1885927" y="1021588"/>
                </a:cubicBezTo>
                <a:cubicBezTo>
                  <a:pt x="1884974" y="1021207"/>
                  <a:pt x="1883895" y="1021017"/>
                  <a:pt x="1882815" y="1021017"/>
                </a:cubicBezTo>
                <a:cubicBezTo>
                  <a:pt x="1881228" y="1021017"/>
                  <a:pt x="1879831" y="1021461"/>
                  <a:pt x="1878434" y="1022350"/>
                </a:cubicBezTo>
                <a:cubicBezTo>
                  <a:pt x="1877164" y="1023239"/>
                  <a:pt x="1876211" y="1024445"/>
                  <a:pt x="1875640" y="1025906"/>
                </a:cubicBezTo>
                <a:cubicBezTo>
                  <a:pt x="1875005" y="1027367"/>
                  <a:pt x="1874878" y="1028954"/>
                  <a:pt x="1875196" y="1030478"/>
                </a:cubicBezTo>
                <a:cubicBezTo>
                  <a:pt x="1875513" y="1032002"/>
                  <a:pt x="1876275" y="1033399"/>
                  <a:pt x="1877418" y="1034479"/>
                </a:cubicBezTo>
                <a:cubicBezTo>
                  <a:pt x="1878498" y="1035622"/>
                  <a:pt x="1879895" y="1036320"/>
                  <a:pt x="1881482" y="1036638"/>
                </a:cubicBezTo>
                <a:cubicBezTo>
                  <a:pt x="1882879" y="1036955"/>
                  <a:pt x="1884466" y="1036765"/>
                  <a:pt x="1886054" y="1036193"/>
                </a:cubicBezTo>
                <a:cubicBezTo>
                  <a:pt x="1887451" y="1035622"/>
                  <a:pt x="1888721" y="1034606"/>
                  <a:pt x="1889483" y="1033272"/>
                </a:cubicBezTo>
                <a:cubicBezTo>
                  <a:pt x="1890435" y="1032002"/>
                  <a:pt x="1890880" y="1030478"/>
                  <a:pt x="1890880" y="1028891"/>
                </a:cubicBezTo>
                <a:cubicBezTo>
                  <a:pt x="1890880" y="1027875"/>
                  <a:pt x="1890562" y="1026859"/>
                  <a:pt x="1890245" y="1025906"/>
                </a:cubicBezTo>
                <a:cubicBezTo>
                  <a:pt x="1889800" y="1024954"/>
                  <a:pt x="1889293" y="1024065"/>
                  <a:pt x="1888531" y="1023366"/>
                </a:cubicBezTo>
                <a:close/>
                <a:moveTo>
                  <a:pt x="1882752" y="1577721"/>
                </a:moveTo>
                <a:cubicBezTo>
                  <a:pt x="1881164" y="1577721"/>
                  <a:pt x="1879768" y="1578166"/>
                  <a:pt x="1878371" y="1579055"/>
                </a:cubicBezTo>
                <a:cubicBezTo>
                  <a:pt x="1877100" y="1579943"/>
                  <a:pt x="1876148" y="1581150"/>
                  <a:pt x="1875576" y="1582611"/>
                </a:cubicBezTo>
                <a:cubicBezTo>
                  <a:pt x="1874941" y="1584071"/>
                  <a:pt x="1874814" y="1585659"/>
                  <a:pt x="1875132" y="1587183"/>
                </a:cubicBezTo>
                <a:cubicBezTo>
                  <a:pt x="1875449" y="1588707"/>
                  <a:pt x="1876211" y="1590104"/>
                  <a:pt x="1877355" y="1591183"/>
                </a:cubicBezTo>
                <a:cubicBezTo>
                  <a:pt x="1878434" y="1592326"/>
                  <a:pt x="1879831" y="1593024"/>
                  <a:pt x="1881419" y="1593342"/>
                </a:cubicBezTo>
                <a:cubicBezTo>
                  <a:pt x="1882815" y="1593660"/>
                  <a:pt x="1884403" y="1593469"/>
                  <a:pt x="1885990" y="1592898"/>
                </a:cubicBezTo>
                <a:cubicBezTo>
                  <a:pt x="1887387" y="1592326"/>
                  <a:pt x="1888658" y="1591310"/>
                  <a:pt x="1889420" y="1589977"/>
                </a:cubicBezTo>
                <a:cubicBezTo>
                  <a:pt x="1890372" y="1588707"/>
                  <a:pt x="1890816" y="1587183"/>
                  <a:pt x="1890816" y="1585595"/>
                </a:cubicBezTo>
                <a:cubicBezTo>
                  <a:pt x="1890816" y="1583499"/>
                  <a:pt x="1889864" y="1581468"/>
                  <a:pt x="1888467" y="1580007"/>
                </a:cubicBezTo>
                <a:cubicBezTo>
                  <a:pt x="1887070" y="1578546"/>
                  <a:pt x="1885038" y="1577721"/>
                  <a:pt x="1882815" y="1577721"/>
                </a:cubicBezTo>
                <a:close/>
                <a:moveTo>
                  <a:pt x="1936346" y="1856105"/>
                </a:moveTo>
                <a:cubicBezTo>
                  <a:pt x="1934759" y="1856105"/>
                  <a:pt x="1933235" y="1856549"/>
                  <a:pt x="1931964" y="1857439"/>
                </a:cubicBezTo>
                <a:cubicBezTo>
                  <a:pt x="1930695" y="1858327"/>
                  <a:pt x="1929615" y="1859534"/>
                  <a:pt x="1929171" y="1860995"/>
                </a:cubicBezTo>
                <a:cubicBezTo>
                  <a:pt x="1928535" y="1862455"/>
                  <a:pt x="1928409" y="1864043"/>
                  <a:pt x="1928726" y="1865567"/>
                </a:cubicBezTo>
                <a:cubicBezTo>
                  <a:pt x="1929044" y="1867091"/>
                  <a:pt x="1929806" y="1868488"/>
                  <a:pt x="1930948" y="1869631"/>
                </a:cubicBezTo>
                <a:cubicBezTo>
                  <a:pt x="1932028" y="1870710"/>
                  <a:pt x="1933488" y="1871472"/>
                  <a:pt x="1934885" y="1871790"/>
                </a:cubicBezTo>
                <a:cubicBezTo>
                  <a:pt x="1936473" y="1872107"/>
                  <a:pt x="1937997" y="1871917"/>
                  <a:pt x="1939458" y="1871345"/>
                </a:cubicBezTo>
                <a:cubicBezTo>
                  <a:pt x="1941045" y="1870774"/>
                  <a:pt x="1942124" y="1869758"/>
                  <a:pt x="1943077" y="1868424"/>
                </a:cubicBezTo>
                <a:cubicBezTo>
                  <a:pt x="1943839" y="1867154"/>
                  <a:pt x="1944347" y="1865630"/>
                  <a:pt x="1944347" y="1864043"/>
                </a:cubicBezTo>
                <a:cubicBezTo>
                  <a:pt x="1944347" y="1861947"/>
                  <a:pt x="1943585" y="1859979"/>
                  <a:pt x="1942124" y="1858455"/>
                </a:cubicBezTo>
                <a:cubicBezTo>
                  <a:pt x="1940537" y="1856994"/>
                  <a:pt x="1938505" y="1856105"/>
                  <a:pt x="1936473" y="1856105"/>
                </a:cubicBezTo>
                <a:close/>
                <a:moveTo>
                  <a:pt x="1941998" y="373761"/>
                </a:moveTo>
                <a:cubicBezTo>
                  <a:pt x="1941235" y="373063"/>
                  <a:pt x="1940283" y="372491"/>
                  <a:pt x="1939331" y="372047"/>
                </a:cubicBezTo>
                <a:cubicBezTo>
                  <a:pt x="1938378" y="371666"/>
                  <a:pt x="1937425" y="371475"/>
                  <a:pt x="1936346" y="371475"/>
                </a:cubicBezTo>
                <a:cubicBezTo>
                  <a:pt x="1934759" y="371475"/>
                  <a:pt x="1933235" y="371920"/>
                  <a:pt x="1931964" y="372809"/>
                </a:cubicBezTo>
                <a:cubicBezTo>
                  <a:pt x="1930695" y="373697"/>
                  <a:pt x="1929615" y="374904"/>
                  <a:pt x="1929171" y="376365"/>
                </a:cubicBezTo>
                <a:cubicBezTo>
                  <a:pt x="1928535" y="377761"/>
                  <a:pt x="1928409" y="379349"/>
                  <a:pt x="1928726" y="380936"/>
                </a:cubicBezTo>
                <a:cubicBezTo>
                  <a:pt x="1929044" y="382461"/>
                  <a:pt x="1929806" y="383858"/>
                  <a:pt x="1930948" y="385000"/>
                </a:cubicBezTo>
                <a:cubicBezTo>
                  <a:pt x="1932028" y="386080"/>
                  <a:pt x="1933488" y="386842"/>
                  <a:pt x="1934885" y="387160"/>
                </a:cubicBezTo>
                <a:cubicBezTo>
                  <a:pt x="1936473" y="387477"/>
                  <a:pt x="1937997" y="387286"/>
                  <a:pt x="1939458" y="386715"/>
                </a:cubicBezTo>
                <a:cubicBezTo>
                  <a:pt x="1941045" y="386143"/>
                  <a:pt x="1942124" y="385128"/>
                  <a:pt x="1943077" y="383794"/>
                </a:cubicBezTo>
                <a:cubicBezTo>
                  <a:pt x="1943839" y="382524"/>
                  <a:pt x="1944347" y="381000"/>
                  <a:pt x="1944347" y="379413"/>
                </a:cubicBezTo>
                <a:cubicBezTo>
                  <a:pt x="1944347" y="378397"/>
                  <a:pt x="1944220" y="377381"/>
                  <a:pt x="1943902" y="376428"/>
                </a:cubicBezTo>
                <a:cubicBezTo>
                  <a:pt x="1943458" y="375475"/>
                  <a:pt x="1942823" y="374586"/>
                  <a:pt x="1942188" y="373888"/>
                </a:cubicBezTo>
                <a:close/>
                <a:moveTo>
                  <a:pt x="1941998" y="744919"/>
                </a:moveTo>
                <a:cubicBezTo>
                  <a:pt x="1941235" y="744156"/>
                  <a:pt x="1940283" y="743585"/>
                  <a:pt x="1939331" y="743204"/>
                </a:cubicBezTo>
                <a:cubicBezTo>
                  <a:pt x="1938378" y="742823"/>
                  <a:pt x="1937425" y="742633"/>
                  <a:pt x="1936346" y="742633"/>
                </a:cubicBezTo>
                <a:cubicBezTo>
                  <a:pt x="1934759" y="742633"/>
                  <a:pt x="1933235" y="743077"/>
                  <a:pt x="1931964" y="743966"/>
                </a:cubicBezTo>
                <a:cubicBezTo>
                  <a:pt x="1930695" y="744855"/>
                  <a:pt x="1929615" y="746062"/>
                  <a:pt x="1929171" y="747522"/>
                </a:cubicBezTo>
                <a:cubicBezTo>
                  <a:pt x="1928535" y="748983"/>
                  <a:pt x="1928409" y="750570"/>
                  <a:pt x="1928726" y="752094"/>
                </a:cubicBezTo>
                <a:cubicBezTo>
                  <a:pt x="1929044" y="753618"/>
                  <a:pt x="1929806" y="755015"/>
                  <a:pt x="1930948" y="756158"/>
                </a:cubicBezTo>
                <a:cubicBezTo>
                  <a:pt x="1932028" y="757238"/>
                  <a:pt x="1933488" y="758000"/>
                  <a:pt x="1934885" y="758317"/>
                </a:cubicBezTo>
                <a:cubicBezTo>
                  <a:pt x="1936473" y="758634"/>
                  <a:pt x="1937997" y="758444"/>
                  <a:pt x="1939458" y="757873"/>
                </a:cubicBezTo>
                <a:cubicBezTo>
                  <a:pt x="1941045" y="757301"/>
                  <a:pt x="1942124" y="756285"/>
                  <a:pt x="1943077" y="754952"/>
                </a:cubicBezTo>
                <a:cubicBezTo>
                  <a:pt x="1943839" y="753681"/>
                  <a:pt x="1944347" y="752158"/>
                  <a:pt x="1944347" y="750570"/>
                </a:cubicBezTo>
                <a:cubicBezTo>
                  <a:pt x="1944347" y="749491"/>
                  <a:pt x="1944220" y="748475"/>
                  <a:pt x="1943902" y="747522"/>
                </a:cubicBezTo>
                <a:cubicBezTo>
                  <a:pt x="1943458" y="746570"/>
                  <a:pt x="1942823" y="745681"/>
                  <a:pt x="1942188" y="744982"/>
                </a:cubicBezTo>
                <a:close/>
                <a:moveTo>
                  <a:pt x="972035" y="557022"/>
                </a:moveTo>
                <a:cubicBezTo>
                  <a:pt x="970448" y="557022"/>
                  <a:pt x="968923" y="557467"/>
                  <a:pt x="967653" y="558356"/>
                </a:cubicBezTo>
                <a:cubicBezTo>
                  <a:pt x="966384" y="559245"/>
                  <a:pt x="965304" y="560451"/>
                  <a:pt x="964860" y="561912"/>
                </a:cubicBezTo>
                <a:cubicBezTo>
                  <a:pt x="964224" y="563372"/>
                  <a:pt x="964098" y="564960"/>
                  <a:pt x="964415" y="566484"/>
                </a:cubicBezTo>
                <a:cubicBezTo>
                  <a:pt x="964733" y="568008"/>
                  <a:pt x="965495" y="569405"/>
                  <a:pt x="966637" y="570548"/>
                </a:cubicBezTo>
                <a:cubicBezTo>
                  <a:pt x="967717" y="571627"/>
                  <a:pt x="969177" y="572389"/>
                  <a:pt x="970574" y="572707"/>
                </a:cubicBezTo>
                <a:cubicBezTo>
                  <a:pt x="972162" y="573024"/>
                  <a:pt x="973686" y="572834"/>
                  <a:pt x="975147" y="572262"/>
                </a:cubicBezTo>
                <a:cubicBezTo>
                  <a:pt x="976734" y="571691"/>
                  <a:pt x="977813" y="570675"/>
                  <a:pt x="978766" y="569341"/>
                </a:cubicBezTo>
                <a:cubicBezTo>
                  <a:pt x="979528" y="568071"/>
                  <a:pt x="980036" y="566547"/>
                  <a:pt x="980036" y="564960"/>
                </a:cubicBezTo>
                <a:cubicBezTo>
                  <a:pt x="980036" y="562864"/>
                  <a:pt x="979274" y="560896"/>
                  <a:pt x="977813" y="559372"/>
                </a:cubicBezTo>
                <a:cubicBezTo>
                  <a:pt x="976226" y="557911"/>
                  <a:pt x="974194" y="557086"/>
                  <a:pt x="972162" y="557086"/>
                </a:cubicBezTo>
                <a:close/>
                <a:moveTo>
                  <a:pt x="1941998" y="188151"/>
                </a:moveTo>
                <a:cubicBezTo>
                  <a:pt x="1941235" y="187389"/>
                  <a:pt x="1940283" y="186817"/>
                  <a:pt x="1939331" y="186436"/>
                </a:cubicBezTo>
                <a:cubicBezTo>
                  <a:pt x="1938378" y="186055"/>
                  <a:pt x="1937425" y="185865"/>
                  <a:pt x="1936346" y="185865"/>
                </a:cubicBezTo>
                <a:cubicBezTo>
                  <a:pt x="1934759" y="185865"/>
                  <a:pt x="1933235" y="186309"/>
                  <a:pt x="1931964" y="187198"/>
                </a:cubicBezTo>
                <a:cubicBezTo>
                  <a:pt x="1930695" y="188087"/>
                  <a:pt x="1929615" y="189294"/>
                  <a:pt x="1929171" y="190754"/>
                </a:cubicBezTo>
                <a:cubicBezTo>
                  <a:pt x="1928535" y="192215"/>
                  <a:pt x="1928409" y="193802"/>
                  <a:pt x="1928726" y="195326"/>
                </a:cubicBezTo>
                <a:cubicBezTo>
                  <a:pt x="1929044" y="196850"/>
                  <a:pt x="1929806" y="198247"/>
                  <a:pt x="1930948" y="199326"/>
                </a:cubicBezTo>
                <a:cubicBezTo>
                  <a:pt x="1932028" y="200406"/>
                  <a:pt x="1933488" y="201168"/>
                  <a:pt x="1934885" y="201485"/>
                </a:cubicBezTo>
                <a:cubicBezTo>
                  <a:pt x="1936473" y="201803"/>
                  <a:pt x="1937997" y="201613"/>
                  <a:pt x="1939458" y="201041"/>
                </a:cubicBezTo>
                <a:cubicBezTo>
                  <a:pt x="1941045" y="200469"/>
                  <a:pt x="1942124" y="199454"/>
                  <a:pt x="1943077" y="198120"/>
                </a:cubicBezTo>
                <a:cubicBezTo>
                  <a:pt x="1943839" y="196787"/>
                  <a:pt x="1944347" y="195326"/>
                  <a:pt x="1944347" y="193739"/>
                </a:cubicBezTo>
                <a:cubicBezTo>
                  <a:pt x="1944347" y="192723"/>
                  <a:pt x="1944220" y="191643"/>
                  <a:pt x="1943902" y="190691"/>
                </a:cubicBezTo>
                <a:cubicBezTo>
                  <a:pt x="1943458" y="189738"/>
                  <a:pt x="1942823" y="188849"/>
                  <a:pt x="1942188" y="188151"/>
                </a:cubicBezTo>
                <a:close/>
                <a:moveTo>
                  <a:pt x="1936346" y="254"/>
                </a:moveTo>
                <a:cubicBezTo>
                  <a:pt x="1934759" y="254"/>
                  <a:pt x="1933235" y="698"/>
                  <a:pt x="1931964" y="1588"/>
                </a:cubicBezTo>
                <a:cubicBezTo>
                  <a:pt x="1930695" y="2477"/>
                  <a:pt x="1929615" y="3683"/>
                  <a:pt x="1929171" y="5144"/>
                </a:cubicBezTo>
                <a:cubicBezTo>
                  <a:pt x="1928535" y="6540"/>
                  <a:pt x="1928409" y="8192"/>
                  <a:pt x="1928726" y="9715"/>
                </a:cubicBezTo>
                <a:cubicBezTo>
                  <a:pt x="1929044" y="11239"/>
                  <a:pt x="1929806" y="12636"/>
                  <a:pt x="1930948" y="13780"/>
                </a:cubicBezTo>
                <a:cubicBezTo>
                  <a:pt x="1932028" y="14859"/>
                  <a:pt x="1933488" y="15621"/>
                  <a:pt x="1934885" y="15939"/>
                </a:cubicBezTo>
                <a:cubicBezTo>
                  <a:pt x="1936473" y="16256"/>
                  <a:pt x="1937997" y="16065"/>
                  <a:pt x="1939458" y="15494"/>
                </a:cubicBezTo>
                <a:cubicBezTo>
                  <a:pt x="1941045" y="14923"/>
                  <a:pt x="1942124" y="13906"/>
                  <a:pt x="1943077" y="12573"/>
                </a:cubicBezTo>
                <a:cubicBezTo>
                  <a:pt x="1943839" y="11303"/>
                  <a:pt x="1944347" y="9779"/>
                  <a:pt x="1944347" y="8192"/>
                </a:cubicBezTo>
                <a:cubicBezTo>
                  <a:pt x="1944347" y="6096"/>
                  <a:pt x="1943585" y="4127"/>
                  <a:pt x="1942124" y="2603"/>
                </a:cubicBezTo>
                <a:cubicBezTo>
                  <a:pt x="1940537" y="1143"/>
                  <a:pt x="1938505" y="318"/>
                  <a:pt x="1936473" y="318"/>
                </a:cubicBezTo>
                <a:close/>
                <a:moveTo>
                  <a:pt x="1936346" y="1670495"/>
                </a:moveTo>
                <a:cubicBezTo>
                  <a:pt x="1934759" y="1670495"/>
                  <a:pt x="1933235" y="1670939"/>
                  <a:pt x="1931964" y="1671828"/>
                </a:cubicBezTo>
                <a:cubicBezTo>
                  <a:pt x="1930695" y="1672717"/>
                  <a:pt x="1929615" y="1673924"/>
                  <a:pt x="1929171" y="1675384"/>
                </a:cubicBezTo>
                <a:cubicBezTo>
                  <a:pt x="1928535" y="1676845"/>
                  <a:pt x="1928409" y="1678432"/>
                  <a:pt x="1928726" y="1679956"/>
                </a:cubicBezTo>
                <a:cubicBezTo>
                  <a:pt x="1929044" y="1681480"/>
                  <a:pt x="1929806" y="1682877"/>
                  <a:pt x="1930948" y="1683957"/>
                </a:cubicBezTo>
                <a:cubicBezTo>
                  <a:pt x="1932028" y="1685099"/>
                  <a:pt x="1933488" y="1685798"/>
                  <a:pt x="1934885" y="1686116"/>
                </a:cubicBezTo>
                <a:cubicBezTo>
                  <a:pt x="1936473" y="1686433"/>
                  <a:pt x="1937997" y="1686243"/>
                  <a:pt x="1939458" y="1685671"/>
                </a:cubicBezTo>
                <a:cubicBezTo>
                  <a:pt x="1941045" y="1685099"/>
                  <a:pt x="1942124" y="1684084"/>
                  <a:pt x="1943077" y="1682750"/>
                </a:cubicBezTo>
                <a:cubicBezTo>
                  <a:pt x="1943839" y="1681417"/>
                  <a:pt x="1944347" y="1679956"/>
                  <a:pt x="1944347" y="1678368"/>
                </a:cubicBezTo>
                <a:cubicBezTo>
                  <a:pt x="1944347" y="1676273"/>
                  <a:pt x="1943585" y="1674305"/>
                  <a:pt x="1942124" y="1672781"/>
                </a:cubicBezTo>
                <a:cubicBezTo>
                  <a:pt x="1940537" y="1671320"/>
                  <a:pt x="1938505" y="1670495"/>
                  <a:pt x="1936473" y="1670495"/>
                </a:cubicBezTo>
                <a:close/>
                <a:moveTo>
                  <a:pt x="1941998" y="1487234"/>
                </a:moveTo>
                <a:cubicBezTo>
                  <a:pt x="1941235" y="1486535"/>
                  <a:pt x="1940283" y="1485900"/>
                  <a:pt x="1939331" y="1485519"/>
                </a:cubicBezTo>
                <a:cubicBezTo>
                  <a:pt x="1938378" y="1485138"/>
                  <a:pt x="1937425" y="1484948"/>
                  <a:pt x="1936346" y="1484948"/>
                </a:cubicBezTo>
                <a:cubicBezTo>
                  <a:pt x="1934759" y="1484948"/>
                  <a:pt x="1933235" y="1485392"/>
                  <a:pt x="1931964" y="1486281"/>
                </a:cubicBezTo>
                <a:cubicBezTo>
                  <a:pt x="1930695" y="1487170"/>
                  <a:pt x="1929615" y="1488377"/>
                  <a:pt x="1929171" y="1489837"/>
                </a:cubicBezTo>
                <a:cubicBezTo>
                  <a:pt x="1928535" y="1491298"/>
                  <a:pt x="1928409" y="1492885"/>
                  <a:pt x="1928726" y="1494409"/>
                </a:cubicBezTo>
                <a:cubicBezTo>
                  <a:pt x="1929044" y="1495933"/>
                  <a:pt x="1929806" y="1497330"/>
                  <a:pt x="1930948" y="1498410"/>
                </a:cubicBezTo>
                <a:cubicBezTo>
                  <a:pt x="1932028" y="1499553"/>
                  <a:pt x="1933488" y="1500251"/>
                  <a:pt x="1934885" y="1500569"/>
                </a:cubicBezTo>
                <a:cubicBezTo>
                  <a:pt x="1936473" y="1500886"/>
                  <a:pt x="1937997" y="1500696"/>
                  <a:pt x="1939458" y="1500124"/>
                </a:cubicBezTo>
                <a:cubicBezTo>
                  <a:pt x="1941045" y="1499553"/>
                  <a:pt x="1942124" y="1498537"/>
                  <a:pt x="1943077" y="1497203"/>
                </a:cubicBezTo>
                <a:cubicBezTo>
                  <a:pt x="1943839" y="1495933"/>
                  <a:pt x="1944347" y="1494409"/>
                  <a:pt x="1944347" y="1492822"/>
                </a:cubicBezTo>
                <a:cubicBezTo>
                  <a:pt x="1944347" y="1491806"/>
                  <a:pt x="1944220" y="1490726"/>
                  <a:pt x="1943902" y="1489774"/>
                </a:cubicBezTo>
                <a:cubicBezTo>
                  <a:pt x="1943458" y="1488821"/>
                  <a:pt x="1942823" y="1487932"/>
                  <a:pt x="1942188" y="1487234"/>
                </a:cubicBezTo>
                <a:close/>
                <a:moveTo>
                  <a:pt x="1941998" y="1301687"/>
                </a:moveTo>
                <a:cubicBezTo>
                  <a:pt x="1941235" y="1300925"/>
                  <a:pt x="1940283" y="1300353"/>
                  <a:pt x="1939331" y="1299972"/>
                </a:cubicBezTo>
                <a:cubicBezTo>
                  <a:pt x="1938378" y="1299591"/>
                  <a:pt x="1937425" y="1299337"/>
                  <a:pt x="1936346" y="1299337"/>
                </a:cubicBezTo>
                <a:cubicBezTo>
                  <a:pt x="1934759" y="1299337"/>
                  <a:pt x="1933235" y="1299782"/>
                  <a:pt x="1931964" y="1300671"/>
                </a:cubicBezTo>
                <a:cubicBezTo>
                  <a:pt x="1930695" y="1301560"/>
                  <a:pt x="1929615" y="1302766"/>
                  <a:pt x="1929171" y="1304227"/>
                </a:cubicBezTo>
                <a:cubicBezTo>
                  <a:pt x="1928535" y="1305687"/>
                  <a:pt x="1928409" y="1307275"/>
                  <a:pt x="1928726" y="1308799"/>
                </a:cubicBezTo>
                <a:cubicBezTo>
                  <a:pt x="1929044" y="1310323"/>
                  <a:pt x="1929806" y="1311720"/>
                  <a:pt x="1930948" y="1312863"/>
                </a:cubicBezTo>
                <a:cubicBezTo>
                  <a:pt x="1932028" y="1313942"/>
                  <a:pt x="1933488" y="1314704"/>
                  <a:pt x="1934885" y="1315022"/>
                </a:cubicBezTo>
                <a:cubicBezTo>
                  <a:pt x="1936473" y="1315339"/>
                  <a:pt x="1937997" y="1315149"/>
                  <a:pt x="1939458" y="1314577"/>
                </a:cubicBezTo>
                <a:cubicBezTo>
                  <a:pt x="1941045" y="1314006"/>
                  <a:pt x="1942124" y="1312990"/>
                  <a:pt x="1943077" y="1311656"/>
                </a:cubicBezTo>
                <a:cubicBezTo>
                  <a:pt x="1943839" y="1310386"/>
                  <a:pt x="1944347" y="1308862"/>
                  <a:pt x="1944347" y="1307275"/>
                </a:cubicBezTo>
                <a:cubicBezTo>
                  <a:pt x="1944347" y="1306259"/>
                  <a:pt x="1944220" y="1305243"/>
                  <a:pt x="1943902" y="1304290"/>
                </a:cubicBezTo>
                <a:cubicBezTo>
                  <a:pt x="1943458" y="1303338"/>
                  <a:pt x="1942823" y="1302449"/>
                  <a:pt x="1942188" y="1301750"/>
                </a:cubicBezTo>
                <a:close/>
                <a:moveTo>
                  <a:pt x="1936346" y="1113790"/>
                </a:moveTo>
                <a:cubicBezTo>
                  <a:pt x="1934759" y="1113790"/>
                  <a:pt x="1933235" y="1114235"/>
                  <a:pt x="1931964" y="1115124"/>
                </a:cubicBezTo>
                <a:cubicBezTo>
                  <a:pt x="1930695" y="1116013"/>
                  <a:pt x="1929615" y="1117219"/>
                  <a:pt x="1929171" y="1118680"/>
                </a:cubicBezTo>
                <a:cubicBezTo>
                  <a:pt x="1928535" y="1120140"/>
                  <a:pt x="1928409" y="1121728"/>
                  <a:pt x="1928726" y="1123252"/>
                </a:cubicBezTo>
                <a:cubicBezTo>
                  <a:pt x="1929044" y="1124776"/>
                  <a:pt x="1929806" y="1126173"/>
                  <a:pt x="1930948" y="1127252"/>
                </a:cubicBezTo>
                <a:cubicBezTo>
                  <a:pt x="1932028" y="1128395"/>
                  <a:pt x="1933488" y="1129094"/>
                  <a:pt x="1934885" y="1129411"/>
                </a:cubicBezTo>
                <a:cubicBezTo>
                  <a:pt x="1936473" y="1129729"/>
                  <a:pt x="1937997" y="1129538"/>
                  <a:pt x="1939458" y="1128967"/>
                </a:cubicBezTo>
                <a:cubicBezTo>
                  <a:pt x="1941045" y="1128395"/>
                  <a:pt x="1942124" y="1127379"/>
                  <a:pt x="1943077" y="1126046"/>
                </a:cubicBezTo>
                <a:cubicBezTo>
                  <a:pt x="1943839" y="1124776"/>
                  <a:pt x="1944347" y="1123252"/>
                  <a:pt x="1944347" y="1121664"/>
                </a:cubicBezTo>
                <a:cubicBezTo>
                  <a:pt x="1944347" y="1119569"/>
                  <a:pt x="1943585" y="1117537"/>
                  <a:pt x="1942124" y="1116076"/>
                </a:cubicBezTo>
                <a:cubicBezTo>
                  <a:pt x="1940537" y="1114616"/>
                  <a:pt x="1938505" y="1113790"/>
                  <a:pt x="1936473" y="1113790"/>
                </a:cubicBezTo>
                <a:close/>
                <a:moveTo>
                  <a:pt x="1941998" y="930529"/>
                </a:moveTo>
                <a:cubicBezTo>
                  <a:pt x="1941235" y="929831"/>
                  <a:pt x="1940283" y="929259"/>
                  <a:pt x="1939331" y="928815"/>
                </a:cubicBezTo>
                <a:cubicBezTo>
                  <a:pt x="1938378" y="928434"/>
                  <a:pt x="1937425" y="928243"/>
                  <a:pt x="1936346" y="928243"/>
                </a:cubicBezTo>
                <a:cubicBezTo>
                  <a:pt x="1934759" y="928243"/>
                  <a:pt x="1933235" y="928688"/>
                  <a:pt x="1931964" y="929577"/>
                </a:cubicBezTo>
                <a:cubicBezTo>
                  <a:pt x="1930695" y="930466"/>
                  <a:pt x="1929615" y="931672"/>
                  <a:pt x="1929171" y="933133"/>
                </a:cubicBezTo>
                <a:cubicBezTo>
                  <a:pt x="1928535" y="934593"/>
                  <a:pt x="1928409" y="936181"/>
                  <a:pt x="1928726" y="937705"/>
                </a:cubicBezTo>
                <a:cubicBezTo>
                  <a:pt x="1929044" y="939229"/>
                  <a:pt x="1929806" y="940626"/>
                  <a:pt x="1930948" y="941705"/>
                </a:cubicBezTo>
                <a:cubicBezTo>
                  <a:pt x="1932028" y="942848"/>
                  <a:pt x="1933488" y="943547"/>
                  <a:pt x="1934885" y="943864"/>
                </a:cubicBezTo>
                <a:cubicBezTo>
                  <a:pt x="1936473" y="944181"/>
                  <a:pt x="1937997" y="943991"/>
                  <a:pt x="1939458" y="943420"/>
                </a:cubicBezTo>
                <a:cubicBezTo>
                  <a:pt x="1941045" y="942784"/>
                  <a:pt x="1942124" y="941832"/>
                  <a:pt x="1943077" y="940499"/>
                </a:cubicBezTo>
                <a:cubicBezTo>
                  <a:pt x="1943839" y="939229"/>
                  <a:pt x="1944347" y="937705"/>
                  <a:pt x="1944347" y="936117"/>
                </a:cubicBezTo>
                <a:cubicBezTo>
                  <a:pt x="1944347" y="935101"/>
                  <a:pt x="1944220" y="934085"/>
                  <a:pt x="1943902" y="933133"/>
                </a:cubicBezTo>
                <a:cubicBezTo>
                  <a:pt x="1943458" y="932180"/>
                  <a:pt x="1942823" y="931291"/>
                  <a:pt x="1942188" y="930592"/>
                </a:cubicBezTo>
                <a:close/>
                <a:moveTo>
                  <a:pt x="1727685" y="373761"/>
                </a:moveTo>
                <a:cubicBezTo>
                  <a:pt x="1726923" y="373063"/>
                  <a:pt x="1726098" y="372491"/>
                  <a:pt x="1725209" y="372047"/>
                </a:cubicBezTo>
                <a:cubicBezTo>
                  <a:pt x="1724256" y="371666"/>
                  <a:pt x="1723176" y="371475"/>
                  <a:pt x="1722097" y="371475"/>
                </a:cubicBezTo>
                <a:cubicBezTo>
                  <a:pt x="1720510" y="371475"/>
                  <a:pt x="1719112" y="371920"/>
                  <a:pt x="1717843" y="372809"/>
                </a:cubicBezTo>
                <a:cubicBezTo>
                  <a:pt x="1716446" y="373697"/>
                  <a:pt x="1715493" y="374904"/>
                  <a:pt x="1714858" y="376365"/>
                </a:cubicBezTo>
                <a:cubicBezTo>
                  <a:pt x="1714223" y="377761"/>
                  <a:pt x="1714096" y="379349"/>
                  <a:pt x="1714413" y="380936"/>
                </a:cubicBezTo>
                <a:cubicBezTo>
                  <a:pt x="1714731" y="382461"/>
                  <a:pt x="1715493" y="383858"/>
                  <a:pt x="1716636" y="385000"/>
                </a:cubicBezTo>
                <a:cubicBezTo>
                  <a:pt x="1717715" y="386080"/>
                  <a:pt x="1719112" y="386842"/>
                  <a:pt x="1720700" y="387160"/>
                </a:cubicBezTo>
                <a:cubicBezTo>
                  <a:pt x="1722097" y="387477"/>
                  <a:pt x="1723685" y="387286"/>
                  <a:pt x="1725272" y="386715"/>
                </a:cubicBezTo>
                <a:cubicBezTo>
                  <a:pt x="1726669" y="386143"/>
                  <a:pt x="1727939" y="385128"/>
                  <a:pt x="1728701" y="383794"/>
                </a:cubicBezTo>
                <a:cubicBezTo>
                  <a:pt x="1729653" y="382524"/>
                  <a:pt x="1730098" y="381000"/>
                  <a:pt x="1730098" y="379413"/>
                </a:cubicBezTo>
                <a:cubicBezTo>
                  <a:pt x="1730098" y="378397"/>
                  <a:pt x="1729781" y="377381"/>
                  <a:pt x="1729463" y="376428"/>
                </a:cubicBezTo>
                <a:cubicBezTo>
                  <a:pt x="1729019" y="375475"/>
                  <a:pt x="1728510" y="374586"/>
                  <a:pt x="1727748" y="373888"/>
                </a:cubicBezTo>
                <a:close/>
                <a:moveTo>
                  <a:pt x="1781343" y="1023303"/>
                </a:moveTo>
                <a:cubicBezTo>
                  <a:pt x="1780581" y="1022604"/>
                  <a:pt x="1779628" y="1022033"/>
                  <a:pt x="1778675" y="1021588"/>
                </a:cubicBezTo>
                <a:cubicBezTo>
                  <a:pt x="1777723" y="1021207"/>
                  <a:pt x="1776771" y="1021017"/>
                  <a:pt x="1775691" y="1021017"/>
                </a:cubicBezTo>
                <a:cubicBezTo>
                  <a:pt x="1774103" y="1021017"/>
                  <a:pt x="1772580" y="1021461"/>
                  <a:pt x="1771310" y="1022350"/>
                </a:cubicBezTo>
                <a:cubicBezTo>
                  <a:pt x="1770039" y="1023239"/>
                  <a:pt x="1768960" y="1024445"/>
                  <a:pt x="1768515" y="1025906"/>
                </a:cubicBezTo>
                <a:cubicBezTo>
                  <a:pt x="1767881" y="1027367"/>
                  <a:pt x="1767753" y="1028954"/>
                  <a:pt x="1768071" y="1030478"/>
                </a:cubicBezTo>
                <a:cubicBezTo>
                  <a:pt x="1768388" y="1032002"/>
                  <a:pt x="1769150" y="1033399"/>
                  <a:pt x="1770294" y="1034479"/>
                </a:cubicBezTo>
                <a:cubicBezTo>
                  <a:pt x="1771373" y="1035622"/>
                  <a:pt x="1772834" y="1036320"/>
                  <a:pt x="1774231" y="1036638"/>
                </a:cubicBezTo>
                <a:cubicBezTo>
                  <a:pt x="1775818" y="1036955"/>
                  <a:pt x="1777342" y="1036765"/>
                  <a:pt x="1778802" y="1036193"/>
                </a:cubicBezTo>
                <a:cubicBezTo>
                  <a:pt x="1780390" y="1035622"/>
                  <a:pt x="1781470" y="1034606"/>
                  <a:pt x="1782422" y="1033272"/>
                </a:cubicBezTo>
                <a:cubicBezTo>
                  <a:pt x="1783184" y="1032002"/>
                  <a:pt x="1783692" y="1030478"/>
                  <a:pt x="1783692" y="1028891"/>
                </a:cubicBezTo>
                <a:cubicBezTo>
                  <a:pt x="1783692" y="1027875"/>
                  <a:pt x="1783565" y="1026859"/>
                  <a:pt x="1783248" y="1025906"/>
                </a:cubicBezTo>
                <a:cubicBezTo>
                  <a:pt x="1782803" y="1024954"/>
                  <a:pt x="1782168" y="1024065"/>
                  <a:pt x="1781533" y="1023366"/>
                </a:cubicBezTo>
                <a:close/>
                <a:moveTo>
                  <a:pt x="1829348" y="318"/>
                </a:moveTo>
                <a:cubicBezTo>
                  <a:pt x="1827761" y="318"/>
                  <a:pt x="1826237" y="762"/>
                  <a:pt x="1824967" y="1651"/>
                </a:cubicBezTo>
                <a:cubicBezTo>
                  <a:pt x="1823697" y="2540"/>
                  <a:pt x="1822618" y="3747"/>
                  <a:pt x="1821983" y="5207"/>
                </a:cubicBezTo>
                <a:cubicBezTo>
                  <a:pt x="1821538" y="6668"/>
                  <a:pt x="1821348" y="8255"/>
                  <a:pt x="1821538" y="9779"/>
                </a:cubicBezTo>
                <a:cubicBezTo>
                  <a:pt x="1821856" y="11303"/>
                  <a:pt x="1822618" y="12700"/>
                  <a:pt x="1823760" y="13843"/>
                </a:cubicBezTo>
                <a:cubicBezTo>
                  <a:pt x="1824840" y="14923"/>
                  <a:pt x="1826237" y="15685"/>
                  <a:pt x="1827824" y="16002"/>
                </a:cubicBezTo>
                <a:cubicBezTo>
                  <a:pt x="1829412" y="16320"/>
                  <a:pt x="1830936" y="16129"/>
                  <a:pt x="1832397" y="15557"/>
                </a:cubicBezTo>
                <a:cubicBezTo>
                  <a:pt x="1833794" y="14986"/>
                  <a:pt x="1835063" y="13970"/>
                  <a:pt x="1836016" y="12636"/>
                </a:cubicBezTo>
                <a:cubicBezTo>
                  <a:pt x="1836778" y="11367"/>
                  <a:pt x="1837286" y="9843"/>
                  <a:pt x="1837286" y="8255"/>
                </a:cubicBezTo>
                <a:cubicBezTo>
                  <a:pt x="1837286" y="6160"/>
                  <a:pt x="1836524" y="4191"/>
                  <a:pt x="1834936" y="2667"/>
                </a:cubicBezTo>
                <a:cubicBezTo>
                  <a:pt x="1833539" y="1206"/>
                  <a:pt x="1831508" y="381"/>
                  <a:pt x="1829475" y="381"/>
                </a:cubicBezTo>
                <a:close/>
                <a:moveTo>
                  <a:pt x="1781343" y="466598"/>
                </a:moveTo>
                <a:cubicBezTo>
                  <a:pt x="1780581" y="465900"/>
                  <a:pt x="1779628" y="465328"/>
                  <a:pt x="1778675" y="464884"/>
                </a:cubicBezTo>
                <a:cubicBezTo>
                  <a:pt x="1777723" y="464503"/>
                  <a:pt x="1776771" y="464312"/>
                  <a:pt x="1775691" y="464312"/>
                </a:cubicBezTo>
                <a:cubicBezTo>
                  <a:pt x="1774103" y="464312"/>
                  <a:pt x="1772580" y="464757"/>
                  <a:pt x="1771310" y="465646"/>
                </a:cubicBezTo>
                <a:cubicBezTo>
                  <a:pt x="1770039" y="466535"/>
                  <a:pt x="1768960" y="467741"/>
                  <a:pt x="1768515" y="469202"/>
                </a:cubicBezTo>
                <a:cubicBezTo>
                  <a:pt x="1767881" y="470662"/>
                  <a:pt x="1767753" y="472250"/>
                  <a:pt x="1768071" y="473774"/>
                </a:cubicBezTo>
                <a:cubicBezTo>
                  <a:pt x="1768388" y="475297"/>
                  <a:pt x="1769150" y="476695"/>
                  <a:pt x="1770294" y="477774"/>
                </a:cubicBezTo>
                <a:cubicBezTo>
                  <a:pt x="1771373" y="478917"/>
                  <a:pt x="1772834" y="479616"/>
                  <a:pt x="1774231" y="479933"/>
                </a:cubicBezTo>
                <a:cubicBezTo>
                  <a:pt x="1775818" y="480250"/>
                  <a:pt x="1777342" y="480060"/>
                  <a:pt x="1778802" y="479489"/>
                </a:cubicBezTo>
                <a:cubicBezTo>
                  <a:pt x="1780390" y="478917"/>
                  <a:pt x="1781470" y="477901"/>
                  <a:pt x="1782422" y="476568"/>
                </a:cubicBezTo>
                <a:cubicBezTo>
                  <a:pt x="1783184" y="475297"/>
                  <a:pt x="1783692" y="473774"/>
                  <a:pt x="1783692" y="472186"/>
                </a:cubicBezTo>
                <a:cubicBezTo>
                  <a:pt x="1783692" y="471170"/>
                  <a:pt x="1783565" y="470154"/>
                  <a:pt x="1783248" y="469202"/>
                </a:cubicBezTo>
                <a:cubicBezTo>
                  <a:pt x="1782803" y="468249"/>
                  <a:pt x="1782168" y="467360"/>
                  <a:pt x="1781533" y="466661"/>
                </a:cubicBezTo>
                <a:close/>
                <a:moveTo>
                  <a:pt x="1781343" y="1208913"/>
                </a:moveTo>
                <a:cubicBezTo>
                  <a:pt x="1780581" y="1208151"/>
                  <a:pt x="1779628" y="1207580"/>
                  <a:pt x="1778675" y="1207199"/>
                </a:cubicBezTo>
                <a:cubicBezTo>
                  <a:pt x="1777723" y="1206818"/>
                  <a:pt x="1776771" y="1206564"/>
                  <a:pt x="1775691" y="1206564"/>
                </a:cubicBezTo>
                <a:cubicBezTo>
                  <a:pt x="1774103" y="1206564"/>
                  <a:pt x="1772580" y="1207008"/>
                  <a:pt x="1771310" y="1207897"/>
                </a:cubicBezTo>
                <a:cubicBezTo>
                  <a:pt x="1770039" y="1208786"/>
                  <a:pt x="1768960" y="1209993"/>
                  <a:pt x="1768515" y="1211453"/>
                </a:cubicBezTo>
                <a:cubicBezTo>
                  <a:pt x="1767881" y="1212914"/>
                  <a:pt x="1767753" y="1214501"/>
                  <a:pt x="1768071" y="1216025"/>
                </a:cubicBezTo>
                <a:cubicBezTo>
                  <a:pt x="1768388" y="1217549"/>
                  <a:pt x="1769150" y="1218946"/>
                  <a:pt x="1770294" y="1220089"/>
                </a:cubicBezTo>
                <a:cubicBezTo>
                  <a:pt x="1771373" y="1221169"/>
                  <a:pt x="1772834" y="1221931"/>
                  <a:pt x="1774231" y="1222248"/>
                </a:cubicBezTo>
                <a:cubicBezTo>
                  <a:pt x="1775818" y="1222566"/>
                  <a:pt x="1777342" y="1222375"/>
                  <a:pt x="1778802" y="1221804"/>
                </a:cubicBezTo>
                <a:cubicBezTo>
                  <a:pt x="1780390" y="1221232"/>
                  <a:pt x="1781470" y="1220216"/>
                  <a:pt x="1782422" y="1218883"/>
                </a:cubicBezTo>
                <a:cubicBezTo>
                  <a:pt x="1783184" y="1217613"/>
                  <a:pt x="1783692" y="1216089"/>
                  <a:pt x="1783692" y="1214501"/>
                </a:cubicBezTo>
                <a:cubicBezTo>
                  <a:pt x="1783692" y="1213422"/>
                  <a:pt x="1783565" y="1212406"/>
                  <a:pt x="1783248" y="1211453"/>
                </a:cubicBezTo>
                <a:cubicBezTo>
                  <a:pt x="1782803" y="1210501"/>
                  <a:pt x="1782168" y="1209612"/>
                  <a:pt x="1781533" y="1208913"/>
                </a:cubicBezTo>
                <a:close/>
                <a:moveTo>
                  <a:pt x="1781343" y="652145"/>
                </a:moveTo>
                <a:cubicBezTo>
                  <a:pt x="1780581" y="651383"/>
                  <a:pt x="1779628" y="650812"/>
                  <a:pt x="1778675" y="650431"/>
                </a:cubicBezTo>
                <a:cubicBezTo>
                  <a:pt x="1777723" y="650050"/>
                  <a:pt x="1776771" y="649859"/>
                  <a:pt x="1775691" y="649859"/>
                </a:cubicBezTo>
                <a:cubicBezTo>
                  <a:pt x="1774103" y="649859"/>
                  <a:pt x="1772580" y="650304"/>
                  <a:pt x="1771310" y="651193"/>
                </a:cubicBezTo>
                <a:cubicBezTo>
                  <a:pt x="1770039" y="652082"/>
                  <a:pt x="1768960" y="653288"/>
                  <a:pt x="1768515" y="654749"/>
                </a:cubicBezTo>
                <a:cubicBezTo>
                  <a:pt x="1767881" y="656209"/>
                  <a:pt x="1767753" y="657797"/>
                  <a:pt x="1768071" y="659321"/>
                </a:cubicBezTo>
                <a:cubicBezTo>
                  <a:pt x="1768388" y="660845"/>
                  <a:pt x="1769150" y="662242"/>
                  <a:pt x="1770294" y="663385"/>
                </a:cubicBezTo>
                <a:cubicBezTo>
                  <a:pt x="1771373" y="664464"/>
                  <a:pt x="1772834" y="665226"/>
                  <a:pt x="1774231" y="665544"/>
                </a:cubicBezTo>
                <a:cubicBezTo>
                  <a:pt x="1775818" y="665861"/>
                  <a:pt x="1777342" y="665671"/>
                  <a:pt x="1778802" y="665099"/>
                </a:cubicBezTo>
                <a:cubicBezTo>
                  <a:pt x="1780390" y="664528"/>
                  <a:pt x="1781470" y="663512"/>
                  <a:pt x="1782422" y="662178"/>
                </a:cubicBezTo>
                <a:cubicBezTo>
                  <a:pt x="1783184" y="660908"/>
                  <a:pt x="1783692" y="659384"/>
                  <a:pt x="1783692" y="657797"/>
                </a:cubicBezTo>
                <a:cubicBezTo>
                  <a:pt x="1783692" y="656781"/>
                  <a:pt x="1783565" y="655701"/>
                  <a:pt x="1783248" y="654749"/>
                </a:cubicBezTo>
                <a:cubicBezTo>
                  <a:pt x="1782803" y="653796"/>
                  <a:pt x="1782168" y="652907"/>
                  <a:pt x="1781533" y="652209"/>
                </a:cubicBezTo>
                <a:close/>
                <a:moveTo>
                  <a:pt x="1775691" y="1577721"/>
                </a:moveTo>
                <a:cubicBezTo>
                  <a:pt x="1774103" y="1577721"/>
                  <a:pt x="1772580" y="1578166"/>
                  <a:pt x="1771310" y="1579055"/>
                </a:cubicBezTo>
                <a:cubicBezTo>
                  <a:pt x="1770039" y="1579943"/>
                  <a:pt x="1768960" y="1581150"/>
                  <a:pt x="1768515" y="1582611"/>
                </a:cubicBezTo>
                <a:cubicBezTo>
                  <a:pt x="1767881" y="1584071"/>
                  <a:pt x="1767753" y="1585659"/>
                  <a:pt x="1768071" y="1587183"/>
                </a:cubicBezTo>
                <a:cubicBezTo>
                  <a:pt x="1768388" y="1588707"/>
                  <a:pt x="1769150" y="1590104"/>
                  <a:pt x="1770294" y="1591183"/>
                </a:cubicBezTo>
                <a:cubicBezTo>
                  <a:pt x="1771373" y="1592326"/>
                  <a:pt x="1772834" y="1593024"/>
                  <a:pt x="1774231" y="1593342"/>
                </a:cubicBezTo>
                <a:cubicBezTo>
                  <a:pt x="1775818" y="1593660"/>
                  <a:pt x="1777342" y="1593469"/>
                  <a:pt x="1778802" y="1592898"/>
                </a:cubicBezTo>
                <a:cubicBezTo>
                  <a:pt x="1780390" y="1592326"/>
                  <a:pt x="1781470" y="1591310"/>
                  <a:pt x="1782422" y="1589977"/>
                </a:cubicBezTo>
                <a:cubicBezTo>
                  <a:pt x="1783184" y="1588707"/>
                  <a:pt x="1783692" y="1587183"/>
                  <a:pt x="1783692" y="1585595"/>
                </a:cubicBezTo>
                <a:cubicBezTo>
                  <a:pt x="1783692" y="1583499"/>
                  <a:pt x="1782930" y="1581468"/>
                  <a:pt x="1781470" y="1580007"/>
                </a:cubicBezTo>
                <a:cubicBezTo>
                  <a:pt x="1779882" y="1578546"/>
                  <a:pt x="1777850" y="1577721"/>
                  <a:pt x="1775818" y="1577721"/>
                </a:cubicBezTo>
                <a:close/>
                <a:moveTo>
                  <a:pt x="1722097" y="318"/>
                </a:moveTo>
                <a:cubicBezTo>
                  <a:pt x="1720510" y="318"/>
                  <a:pt x="1719112" y="762"/>
                  <a:pt x="1717715" y="1651"/>
                </a:cubicBezTo>
                <a:cubicBezTo>
                  <a:pt x="1716446" y="2540"/>
                  <a:pt x="1715493" y="3747"/>
                  <a:pt x="1714922" y="5207"/>
                </a:cubicBezTo>
                <a:cubicBezTo>
                  <a:pt x="1714286" y="6604"/>
                  <a:pt x="1714160" y="8255"/>
                  <a:pt x="1714477" y="9779"/>
                </a:cubicBezTo>
                <a:cubicBezTo>
                  <a:pt x="1714795" y="11303"/>
                  <a:pt x="1715557" y="12700"/>
                  <a:pt x="1716699" y="13843"/>
                </a:cubicBezTo>
                <a:cubicBezTo>
                  <a:pt x="1717779" y="14923"/>
                  <a:pt x="1719176" y="15685"/>
                  <a:pt x="1720763" y="16002"/>
                </a:cubicBezTo>
                <a:cubicBezTo>
                  <a:pt x="1722160" y="16320"/>
                  <a:pt x="1723875" y="16129"/>
                  <a:pt x="1725335" y="15557"/>
                </a:cubicBezTo>
                <a:cubicBezTo>
                  <a:pt x="1726733" y="14986"/>
                  <a:pt x="1728002" y="13970"/>
                  <a:pt x="1728764" y="12636"/>
                </a:cubicBezTo>
                <a:cubicBezTo>
                  <a:pt x="1729717" y="11367"/>
                  <a:pt x="1730161" y="9843"/>
                  <a:pt x="1730161" y="8255"/>
                </a:cubicBezTo>
                <a:cubicBezTo>
                  <a:pt x="1730161" y="6160"/>
                  <a:pt x="1729209" y="4191"/>
                  <a:pt x="1727812" y="2667"/>
                </a:cubicBezTo>
                <a:cubicBezTo>
                  <a:pt x="1726415" y="1206"/>
                  <a:pt x="1724383" y="381"/>
                  <a:pt x="1722160" y="381"/>
                </a:cubicBezTo>
                <a:close/>
                <a:moveTo>
                  <a:pt x="1727748" y="188214"/>
                </a:moveTo>
                <a:cubicBezTo>
                  <a:pt x="1726986" y="187452"/>
                  <a:pt x="1726161" y="186881"/>
                  <a:pt x="1725272" y="186500"/>
                </a:cubicBezTo>
                <a:cubicBezTo>
                  <a:pt x="1724320" y="186119"/>
                  <a:pt x="1723240" y="185928"/>
                  <a:pt x="1722160" y="185928"/>
                </a:cubicBezTo>
                <a:cubicBezTo>
                  <a:pt x="1720573" y="185928"/>
                  <a:pt x="1719176" y="186373"/>
                  <a:pt x="1717906" y="187262"/>
                </a:cubicBezTo>
                <a:cubicBezTo>
                  <a:pt x="1716509" y="188151"/>
                  <a:pt x="1715557" y="189357"/>
                  <a:pt x="1714922" y="190817"/>
                </a:cubicBezTo>
                <a:cubicBezTo>
                  <a:pt x="1714286" y="192278"/>
                  <a:pt x="1714160" y="193866"/>
                  <a:pt x="1714477" y="195390"/>
                </a:cubicBezTo>
                <a:cubicBezTo>
                  <a:pt x="1714795" y="196914"/>
                  <a:pt x="1715557" y="198310"/>
                  <a:pt x="1716699" y="199390"/>
                </a:cubicBezTo>
                <a:cubicBezTo>
                  <a:pt x="1717779" y="200469"/>
                  <a:pt x="1719176" y="201232"/>
                  <a:pt x="1720763" y="201549"/>
                </a:cubicBezTo>
                <a:cubicBezTo>
                  <a:pt x="1722160" y="201867"/>
                  <a:pt x="1723748" y="201676"/>
                  <a:pt x="1725335" y="201105"/>
                </a:cubicBezTo>
                <a:cubicBezTo>
                  <a:pt x="1726733" y="200533"/>
                  <a:pt x="1728002" y="199517"/>
                  <a:pt x="1728764" y="198183"/>
                </a:cubicBezTo>
                <a:cubicBezTo>
                  <a:pt x="1729717" y="196850"/>
                  <a:pt x="1730161" y="195390"/>
                  <a:pt x="1730161" y="193802"/>
                </a:cubicBezTo>
                <a:cubicBezTo>
                  <a:pt x="1730161" y="192786"/>
                  <a:pt x="1729844" y="191707"/>
                  <a:pt x="1729526" y="190754"/>
                </a:cubicBezTo>
                <a:cubicBezTo>
                  <a:pt x="1729082" y="189801"/>
                  <a:pt x="1728574" y="188913"/>
                  <a:pt x="1727812" y="188214"/>
                </a:cubicBezTo>
                <a:close/>
                <a:moveTo>
                  <a:pt x="1775755" y="278702"/>
                </a:moveTo>
                <a:cubicBezTo>
                  <a:pt x="1774167" y="278702"/>
                  <a:pt x="1772643" y="279146"/>
                  <a:pt x="1771373" y="280035"/>
                </a:cubicBezTo>
                <a:cubicBezTo>
                  <a:pt x="1770103" y="280924"/>
                  <a:pt x="1769023" y="282131"/>
                  <a:pt x="1768579" y="283591"/>
                </a:cubicBezTo>
                <a:cubicBezTo>
                  <a:pt x="1767944" y="285052"/>
                  <a:pt x="1767817" y="286639"/>
                  <a:pt x="1768135" y="288163"/>
                </a:cubicBezTo>
                <a:cubicBezTo>
                  <a:pt x="1768452" y="289687"/>
                  <a:pt x="1769214" y="291084"/>
                  <a:pt x="1770357" y="292164"/>
                </a:cubicBezTo>
                <a:cubicBezTo>
                  <a:pt x="1771436" y="293243"/>
                  <a:pt x="1772897" y="294005"/>
                  <a:pt x="1774294" y="294323"/>
                </a:cubicBezTo>
                <a:cubicBezTo>
                  <a:pt x="1775882" y="294640"/>
                  <a:pt x="1777406" y="294450"/>
                  <a:pt x="1778866" y="293878"/>
                </a:cubicBezTo>
                <a:cubicBezTo>
                  <a:pt x="1780453" y="293307"/>
                  <a:pt x="1781533" y="292291"/>
                  <a:pt x="1782485" y="290957"/>
                </a:cubicBezTo>
                <a:cubicBezTo>
                  <a:pt x="1783248" y="289624"/>
                  <a:pt x="1783756" y="288163"/>
                  <a:pt x="1783756" y="286576"/>
                </a:cubicBezTo>
                <a:cubicBezTo>
                  <a:pt x="1783756" y="284480"/>
                  <a:pt x="1782994" y="282512"/>
                  <a:pt x="1781533" y="280988"/>
                </a:cubicBezTo>
                <a:cubicBezTo>
                  <a:pt x="1779946" y="279527"/>
                  <a:pt x="1777913" y="278702"/>
                  <a:pt x="1775882" y="278702"/>
                </a:cubicBezTo>
                <a:close/>
                <a:moveTo>
                  <a:pt x="1775755" y="1392174"/>
                </a:moveTo>
                <a:cubicBezTo>
                  <a:pt x="1774167" y="1392174"/>
                  <a:pt x="1772643" y="1392619"/>
                  <a:pt x="1771373" y="1393508"/>
                </a:cubicBezTo>
                <a:cubicBezTo>
                  <a:pt x="1770103" y="1394397"/>
                  <a:pt x="1769023" y="1395603"/>
                  <a:pt x="1768579" y="1397064"/>
                </a:cubicBezTo>
                <a:cubicBezTo>
                  <a:pt x="1767944" y="1398524"/>
                  <a:pt x="1767817" y="1400112"/>
                  <a:pt x="1768135" y="1401636"/>
                </a:cubicBezTo>
                <a:cubicBezTo>
                  <a:pt x="1768452" y="1403160"/>
                  <a:pt x="1769214" y="1404557"/>
                  <a:pt x="1770357" y="1405700"/>
                </a:cubicBezTo>
                <a:cubicBezTo>
                  <a:pt x="1771436" y="1406779"/>
                  <a:pt x="1772897" y="1407541"/>
                  <a:pt x="1774294" y="1407859"/>
                </a:cubicBezTo>
                <a:cubicBezTo>
                  <a:pt x="1775882" y="1408176"/>
                  <a:pt x="1777406" y="1407986"/>
                  <a:pt x="1778866" y="1407414"/>
                </a:cubicBezTo>
                <a:cubicBezTo>
                  <a:pt x="1780453" y="1406843"/>
                  <a:pt x="1781533" y="1405827"/>
                  <a:pt x="1782485" y="1404493"/>
                </a:cubicBezTo>
                <a:cubicBezTo>
                  <a:pt x="1783248" y="1403223"/>
                  <a:pt x="1783756" y="1401699"/>
                  <a:pt x="1783756" y="1400112"/>
                </a:cubicBezTo>
                <a:cubicBezTo>
                  <a:pt x="1783756" y="1398016"/>
                  <a:pt x="1782994" y="1396048"/>
                  <a:pt x="1781533" y="1394524"/>
                </a:cubicBezTo>
                <a:cubicBezTo>
                  <a:pt x="1779946" y="1393063"/>
                  <a:pt x="1777913" y="1392174"/>
                  <a:pt x="1775882" y="1392174"/>
                </a:cubicBezTo>
                <a:close/>
                <a:moveTo>
                  <a:pt x="1775755" y="835406"/>
                </a:moveTo>
                <a:cubicBezTo>
                  <a:pt x="1774167" y="835406"/>
                  <a:pt x="1772643" y="835851"/>
                  <a:pt x="1771373" y="836740"/>
                </a:cubicBezTo>
                <a:cubicBezTo>
                  <a:pt x="1770103" y="837629"/>
                  <a:pt x="1769023" y="838835"/>
                  <a:pt x="1768579" y="840295"/>
                </a:cubicBezTo>
                <a:cubicBezTo>
                  <a:pt x="1767944" y="841756"/>
                  <a:pt x="1767817" y="843344"/>
                  <a:pt x="1768135" y="844867"/>
                </a:cubicBezTo>
                <a:cubicBezTo>
                  <a:pt x="1768452" y="846392"/>
                  <a:pt x="1769214" y="847789"/>
                  <a:pt x="1770357" y="848931"/>
                </a:cubicBezTo>
                <a:cubicBezTo>
                  <a:pt x="1771436" y="850011"/>
                  <a:pt x="1772897" y="850773"/>
                  <a:pt x="1774294" y="851091"/>
                </a:cubicBezTo>
                <a:cubicBezTo>
                  <a:pt x="1775882" y="851408"/>
                  <a:pt x="1777406" y="851217"/>
                  <a:pt x="1778866" y="850646"/>
                </a:cubicBezTo>
                <a:cubicBezTo>
                  <a:pt x="1780453" y="850075"/>
                  <a:pt x="1781533" y="849059"/>
                  <a:pt x="1782485" y="847725"/>
                </a:cubicBezTo>
                <a:cubicBezTo>
                  <a:pt x="1783248" y="846455"/>
                  <a:pt x="1783756" y="844931"/>
                  <a:pt x="1783756" y="843344"/>
                </a:cubicBezTo>
                <a:cubicBezTo>
                  <a:pt x="1783756" y="841248"/>
                  <a:pt x="1782994" y="839280"/>
                  <a:pt x="1781533" y="837756"/>
                </a:cubicBezTo>
                <a:cubicBezTo>
                  <a:pt x="1779946" y="836295"/>
                  <a:pt x="1777913" y="835406"/>
                  <a:pt x="1775882" y="835406"/>
                </a:cubicBezTo>
                <a:close/>
                <a:moveTo>
                  <a:pt x="1834873" y="930529"/>
                </a:moveTo>
                <a:cubicBezTo>
                  <a:pt x="1834238" y="929831"/>
                  <a:pt x="1833285" y="929259"/>
                  <a:pt x="1832397" y="928815"/>
                </a:cubicBezTo>
                <a:cubicBezTo>
                  <a:pt x="1831444" y="928434"/>
                  <a:pt x="1830364" y="928243"/>
                  <a:pt x="1829412" y="928243"/>
                </a:cubicBezTo>
                <a:cubicBezTo>
                  <a:pt x="1827824" y="928243"/>
                  <a:pt x="1826300" y="928688"/>
                  <a:pt x="1825031" y="929577"/>
                </a:cubicBezTo>
                <a:cubicBezTo>
                  <a:pt x="1823760" y="930466"/>
                  <a:pt x="1822681" y="931672"/>
                  <a:pt x="1822046" y="933133"/>
                </a:cubicBezTo>
                <a:cubicBezTo>
                  <a:pt x="1821601" y="934530"/>
                  <a:pt x="1821411" y="936181"/>
                  <a:pt x="1821601" y="937705"/>
                </a:cubicBezTo>
                <a:cubicBezTo>
                  <a:pt x="1821919" y="939229"/>
                  <a:pt x="1822681" y="940626"/>
                  <a:pt x="1823824" y="941705"/>
                </a:cubicBezTo>
                <a:cubicBezTo>
                  <a:pt x="1824903" y="942848"/>
                  <a:pt x="1826300" y="943547"/>
                  <a:pt x="1827888" y="943864"/>
                </a:cubicBezTo>
                <a:cubicBezTo>
                  <a:pt x="1829475" y="944181"/>
                  <a:pt x="1830999" y="943991"/>
                  <a:pt x="1832460" y="943420"/>
                </a:cubicBezTo>
                <a:cubicBezTo>
                  <a:pt x="1833857" y="942784"/>
                  <a:pt x="1835127" y="941832"/>
                  <a:pt x="1836080" y="940499"/>
                </a:cubicBezTo>
                <a:cubicBezTo>
                  <a:pt x="1836841" y="939229"/>
                  <a:pt x="1837349" y="937705"/>
                  <a:pt x="1837349" y="936117"/>
                </a:cubicBezTo>
                <a:cubicBezTo>
                  <a:pt x="1837349" y="935101"/>
                  <a:pt x="1837223" y="934085"/>
                  <a:pt x="1836714" y="933133"/>
                </a:cubicBezTo>
                <a:cubicBezTo>
                  <a:pt x="1836397" y="932180"/>
                  <a:pt x="1835762" y="931291"/>
                  <a:pt x="1835000" y="930592"/>
                </a:cubicBezTo>
                <a:close/>
                <a:moveTo>
                  <a:pt x="1829412" y="557086"/>
                </a:moveTo>
                <a:cubicBezTo>
                  <a:pt x="1827824" y="557086"/>
                  <a:pt x="1826300" y="557530"/>
                  <a:pt x="1825031" y="558419"/>
                </a:cubicBezTo>
                <a:cubicBezTo>
                  <a:pt x="1823760" y="559308"/>
                  <a:pt x="1822681" y="560515"/>
                  <a:pt x="1822046" y="561975"/>
                </a:cubicBezTo>
                <a:cubicBezTo>
                  <a:pt x="1821601" y="563372"/>
                  <a:pt x="1821411" y="565023"/>
                  <a:pt x="1821601" y="566547"/>
                </a:cubicBezTo>
                <a:cubicBezTo>
                  <a:pt x="1821919" y="568071"/>
                  <a:pt x="1822681" y="569468"/>
                  <a:pt x="1823824" y="570611"/>
                </a:cubicBezTo>
                <a:cubicBezTo>
                  <a:pt x="1824903" y="571691"/>
                  <a:pt x="1826300" y="572453"/>
                  <a:pt x="1827888" y="572770"/>
                </a:cubicBezTo>
                <a:cubicBezTo>
                  <a:pt x="1829475" y="573088"/>
                  <a:pt x="1830999" y="572897"/>
                  <a:pt x="1832460" y="572326"/>
                </a:cubicBezTo>
                <a:cubicBezTo>
                  <a:pt x="1833857" y="571754"/>
                  <a:pt x="1835127" y="570738"/>
                  <a:pt x="1836080" y="569405"/>
                </a:cubicBezTo>
                <a:cubicBezTo>
                  <a:pt x="1836841" y="568135"/>
                  <a:pt x="1837349" y="566611"/>
                  <a:pt x="1837349" y="565023"/>
                </a:cubicBezTo>
                <a:cubicBezTo>
                  <a:pt x="1837349" y="562928"/>
                  <a:pt x="1836587" y="560896"/>
                  <a:pt x="1835000" y="559435"/>
                </a:cubicBezTo>
                <a:cubicBezTo>
                  <a:pt x="1833603" y="557975"/>
                  <a:pt x="1831571" y="557149"/>
                  <a:pt x="1829539" y="557149"/>
                </a:cubicBezTo>
                <a:close/>
                <a:moveTo>
                  <a:pt x="1829412" y="742696"/>
                </a:moveTo>
                <a:cubicBezTo>
                  <a:pt x="1827824" y="742696"/>
                  <a:pt x="1826300" y="743141"/>
                  <a:pt x="1825031" y="744030"/>
                </a:cubicBezTo>
                <a:cubicBezTo>
                  <a:pt x="1823760" y="744919"/>
                  <a:pt x="1822681" y="746125"/>
                  <a:pt x="1822046" y="747586"/>
                </a:cubicBezTo>
                <a:cubicBezTo>
                  <a:pt x="1821601" y="749046"/>
                  <a:pt x="1821411" y="750634"/>
                  <a:pt x="1821601" y="752158"/>
                </a:cubicBezTo>
                <a:cubicBezTo>
                  <a:pt x="1821919" y="753681"/>
                  <a:pt x="1822681" y="755079"/>
                  <a:pt x="1823824" y="756158"/>
                </a:cubicBezTo>
                <a:cubicBezTo>
                  <a:pt x="1824903" y="757238"/>
                  <a:pt x="1826300" y="758000"/>
                  <a:pt x="1827888" y="758317"/>
                </a:cubicBezTo>
                <a:cubicBezTo>
                  <a:pt x="1829475" y="758634"/>
                  <a:pt x="1830999" y="758444"/>
                  <a:pt x="1832460" y="757873"/>
                </a:cubicBezTo>
                <a:cubicBezTo>
                  <a:pt x="1833857" y="757301"/>
                  <a:pt x="1835127" y="756285"/>
                  <a:pt x="1836080" y="754952"/>
                </a:cubicBezTo>
                <a:cubicBezTo>
                  <a:pt x="1836841" y="753681"/>
                  <a:pt x="1837349" y="752158"/>
                  <a:pt x="1837349" y="750570"/>
                </a:cubicBezTo>
                <a:cubicBezTo>
                  <a:pt x="1837349" y="748475"/>
                  <a:pt x="1836587" y="746442"/>
                  <a:pt x="1835000" y="744982"/>
                </a:cubicBezTo>
                <a:cubicBezTo>
                  <a:pt x="1833603" y="743522"/>
                  <a:pt x="1831571" y="742696"/>
                  <a:pt x="1829539" y="742696"/>
                </a:cubicBezTo>
                <a:close/>
                <a:moveTo>
                  <a:pt x="1834873" y="188278"/>
                </a:moveTo>
                <a:cubicBezTo>
                  <a:pt x="1834238" y="187516"/>
                  <a:pt x="1833285" y="186944"/>
                  <a:pt x="1832397" y="186563"/>
                </a:cubicBezTo>
                <a:cubicBezTo>
                  <a:pt x="1831444" y="186182"/>
                  <a:pt x="1830364" y="185992"/>
                  <a:pt x="1829412" y="185992"/>
                </a:cubicBezTo>
                <a:cubicBezTo>
                  <a:pt x="1827824" y="185992"/>
                  <a:pt x="1826300" y="186436"/>
                  <a:pt x="1825031" y="187325"/>
                </a:cubicBezTo>
                <a:cubicBezTo>
                  <a:pt x="1823760" y="188214"/>
                  <a:pt x="1822681" y="189421"/>
                  <a:pt x="1822046" y="190881"/>
                </a:cubicBezTo>
                <a:cubicBezTo>
                  <a:pt x="1821601" y="192342"/>
                  <a:pt x="1821411" y="193929"/>
                  <a:pt x="1821601" y="195453"/>
                </a:cubicBezTo>
                <a:cubicBezTo>
                  <a:pt x="1821919" y="196977"/>
                  <a:pt x="1822681" y="198374"/>
                  <a:pt x="1823824" y="199454"/>
                </a:cubicBezTo>
                <a:cubicBezTo>
                  <a:pt x="1824903" y="200533"/>
                  <a:pt x="1826300" y="201295"/>
                  <a:pt x="1827888" y="201613"/>
                </a:cubicBezTo>
                <a:cubicBezTo>
                  <a:pt x="1829475" y="201930"/>
                  <a:pt x="1830999" y="201740"/>
                  <a:pt x="1832460" y="201168"/>
                </a:cubicBezTo>
                <a:cubicBezTo>
                  <a:pt x="1833857" y="200597"/>
                  <a:pt x="1835127" y="199581"/>
                  <a:pt x="1836080" y="198247"/>
                </a:cubicBezTo>
                <a:cubicBezTo>
                  <a:pt x="1836841" y="196914"/>
                  <a:pt x="1837349" y="195453"/>
                  <a:pt x="1837349" y="193866"/>
                </a:cubicBezTo>
                <a:cubicBezTo>
                  <a:pt x="1837349" y="192850"/>
                  <a:pt x="1837223" y="191770"/>
                  <a:pt x="1836714" y="190817"/>
                </a:cubicBezTo>
                <a:cubicBezTo>
                  <a:pt x="1836397" y="189865"/>
                  <a:pt x="1835762" y="188976"/>
                  <a:pt x="1835000" y="188278"/>
                </a:cubicBezTo>
                <a:close/>
                <a:moveTo>
                  <a:pt x="1834873" y="373825"/>
                </a:moveTo>
                <a:cubicBezTo>
                  <a:pt x="1834238" y="373126"/>
                  <a:pt x="1833285" y="372554"/>
                  <a:pt x="1832397" y="372110"/>
                </a:cubicBezTo>
                <a:cubicBezTo>
                  <a:pt x="1831444" y="371729"/>
                  <a:pt x="1830364" y="371539"/>
                  <a:pt x="1829412" y="371539"/>
                </a:cubicBezTo>
                <a:cubicBezTo>
                  <a:pt x="1827824" y="371539"/>
                  <a:pt x="1826300" y="371983"/>
                  <a:pt x="1825031" y="372872"/>
                </a:cubicBezTo>
                <a:cubicBezTo>
                  <a:pt x="1823760" y="373761"/>
                  <a:pt x="1822681" y="374968"/>
                  <a:pt x="1822046" y="376428"/>
                </a:cubicBezTo>
                <a:cubicBezTo>
                  <a:pt x="1821601" y="377889"/>
                  <a:pt x="1821411" y="379476"/>
                  <a:pt x="1821601" y="381000"/>
                </a:cubicBezTo>
                <a:cubicBezTo>
                  <a:pt x="1821919" y="382524"/>
                  <a:pt x="1822681" y="383921"/>
                  <a:pt x="1823824" y="385064"/>
                </a:cubicBezTo>
                <a:cubicBezTo>
                  <a:pt x="1824903" y="386143"/>
                  <a:pt x="1826300" y="386906"/>
                  <a:pt x="1827888" y="387223"/>
                </a:cubicBezTo>
                <a:cubicBezTo>
                  <a:pt x="1829475" y="387541"/>
                  <a:pt x="1830999" y="387350"/>
                  <a:pt x="1832460" y="386779"/>
                </a:cubicBezTo>
                <a:cubicBezTo>
                  <a:pt x="1833857" y="386207"/>
                  <a:pt x="1835127" y="385191"/>
                  <a:pt x="1836080" y="383858"/>
                </a:cubicBezTo>
                <a:cubicBezTo>
                  <a:pt x="1836841" y="382588"/>
                  <a:pt x="1837349" y="381064"/>
                  <a:pt x="1837349" y="379476"/>
                </a:cubicBezTo>
                <a:cubicBezTo>
                  <a:pt x="1837349" y="378460"/>
                  <a:pt x="1837223" y="377444"/>
                  <a:pt x="1836714" y="376492"/>
                </a:cubicBezTo>
                <a:cubicBezTo>
                  <a:pt x="1836397" y="375539"/>
                  <a:pt x="1835762" y="374650"/>
                  <a:pt x="1835000" y="373952"/>
                </a:cubicBezTo>
                <a:close/>
                <a:moveTo>
                  <a:pt x="1834873" y="1487297"/>
                </a:moveTo>
                <a:cubicBezTo>
                  <a:pt x="1834238" y="1486599"/>
                  <a:pt x="1833285" y="1485964"/>
                  <a:pt x="1832397" y="1485583"/>
                </a:cubicBezTo>
                <a:cubicBezTo>
                  <a:pt x="1831444" y="1485202"/>
                  <a:pt x="1830364" y="1485011"/>
                  <a:pt x="1829412" y="1485011"/>
                </a:cubicBezTo>
                <a:cubicBezTo>
                  <a:pt x="1827824" y="1485011"/>
                  <a:pt x="1826300" y="1485456"/>
                  <a:pt x="1825031" y="1486345"/>
                </a:cubicBezTo>
                <a:cubicBezTo>
                  <a:pt x="1823760" y="1487234"/>
                  <a:pt x="1822681" y="1488440"/>
                  <a:pt x="1822046" y="1489901"/>
                </a:cubicBezTo>
                <a:cubicBezTo>
                  <a:pt x="1821601" y="1491361"/>
                  <a:pt x="1821411" y="1492949"/>
                  <a:pt x="1821601" y="1494473"/>
                </a:cubicBezTo>
                <a:cubicBezTo>
                  <a:pt x="1821919" y="1495997"/>
                  <a:pt x="1822681" y="1497394"/>
                  <a:pt x="1823824" y="1498473"/>
                </a:cubicBezTo>
                <a:cubicBezTo>
                  <a:pt x="1824903" y="1499616"/>
                  <a:pt x="1826300" y="1500315"/>
                  <a:pt x="1827888" y="1500632"/>
                </a:cubicBezTo>
                <a:cubicBezTo>
                  <a:pt x="1829475" y="1500950"/>
                  <a:pt x="1830999" y="1500759"/>
                  <a:pt x="1832460" y="1500188"/>
                </a:cubicBezTo>
                <a:cubicBezTo>
                  <a:pt x="1833857" y="1499616"/>
                  <a:pt x="1835127" y="1498600"/>
                  <a:pt x="1836080" y="1497267"/>
                </a:cubicBezTo>
                <a:cubicBezTo>
                  <a:pt x="1836841" y="1495997"/>
                  <a:pt x="1837349" y="1494473"/>
                  <a:pt x="1837349" y="1492885"/>
                </a:cubicBezTo>
                <a:cubicBezTo>
                  <a:pt x="1837349" y="1491869"/>
                  <a:pt x="1837223" y="1490790"/>
                  <a:pt x="1836714" y="1489837"/>
                </a:cubicBezTo>
                <a:cubicBezTo>
                  <a:pt x="1836397" y="1488885"/>
                  <a:pt x="1835762" y="1487996"/>
                  <a:pt x="1835000" y="1487297"/>
                </a:cubicBezTo>
                <a:close/>
                <a:moveTo>
                  <a:pt x="1829412" y="1113854"/>
                </a:moveTo>
                <a:cubicBezTo>
                  <a:pt x="1827824" y="1113854"/>
                  <a:pt x="1826300" y="1114298"/>
                  <a:pt x="1825031" y="1115187"/>
                </a:cubicBezTo>
                <a:cubicBezTo>
                  <a:pt x="1823760" y="1116076"/>
                  <a:pt x="1822681" y="1117283"/>
                  <a:pt x="1822046" y="1118743"/>
                </a:cubicBezTo>
                <a:cubicBezTo>
                  <a:pt x="1821601" y="1120204"/>
                  <a:pt x="1821411" y="1121791"/>
                  <a:pt x="1821601" y="1123315"/>
                </a:cubicBezTo>
                <a:cubicBezTo>
                  <a:pt x="1821919" y="1124839"/>
                  <a:pt x="1822681" y="1126236"/>
                  <a:pt x="1823824" y="1127316"/>
                </a:cubicBezTo>
                <a:cubicBezTo>
                  <a:pt x="1824903" y="1128459"/>
                  <a:pt x="1826300" y="1129157"/>
                  <a:pt x="1827888" y="1129475"/>
                </a:cubicBezTo>
                <a:cubicBezTo>
                  <a:pt x="1829475" y="1129792"/>
                  <a:pt x="1830999" y="1129602"/>
                  <a:pt x="1832460" y="1129030"/>
                </a:cubicBezTo>
                <a:cubicBezTo>
                  <a:pt x="1833857" y="1128459"/>
                  <a:pt x="1835127" y="1127443"/>
                  <a:pt x="1836080" y="1126109"/>
                </a:cubicBezTo>
                <a:cubicBezTo>
                  <a:pt x="1836841" y="1124839"/>
                  <a:pt x="1837349" y="1123315"/>
                  <a:pt x="1837349" y="1121728"/>
                </a:cubicBezTo>
                <a:cubicBezTo>
                  <a:pt x="1837349" y="1119632"/>
                  <a:pt x="1836587" y="1117600"/>
                  <a:pt x="1835000" y="1116140"/>
                </a:cubicBezTo>
                <a:cubicBezTo>
                  <a:pt x="1833603" y="1114679"/>
                  <a:pt x="1831571" y="1113854"/>
                  <a:pt x="1829539" y="1113854"/>
                </a:cubicBezTo>
                <a:close/>
                <a:moveTo>
                  <a:pt x="1781406" y="95504"/>
                </a:moveTo>
                <a:cubicBezTo>
                  <a:pt x="1780644" y="94742"/>
                  <a:pt x="1779691" y="94171"/>
                  <a:pt x="1778739" y="93790"/>
                </a:cubicBezTo>
                <a:cubicBezTo>
                  <a:pt x="1777786" y="93409"/>
                  <a:pt x="1776834" y="93218"/>
                  <a:pt x="1775755" y="93218"/>
                </a:cubicBezTo>
                <a:cubicBezTo>
                  <a:pt x="1774167" y="93218"/>
                  <a:pt x="1772643" y="93662"/>
                  <a:pt x="1771373" y="94552"/>
                </a:cubicBezTo>
                <a:cubicBezTo>
                  <a:pt x="1770103" y="95441"/>
                  <a:pt x="1769023" y="96647"/>
                  <a:pt x="1768579" y="98108"/>
                </a:cubicBezTo>
                <a:cubicBezTo>
                  <a:pt x="1767944" y="99568"/>
                  <a:pt x="1767817" y="101155"/>
                  <a:pt x="1768135" y="102679"/>
                </a:cubicBezTo>
                <a:cubicBezTo>
                  <a:pt x="1768452" y="104204"/>
                  <a:pt x="1769214" y="105601"/>
                  <a:pt x="1770357" y="106680"/>
                </a:cubicBezTo>
                <a:cubicBezTo>
                  <a:pt x="1771436" y="107760"/>
                  <a:pt x="1772897" y="108521"/>
                  <a:pt x="1774294" y="108839"/>
                </a:cubicBezTo>
                <a:cubicBezTo>
                  <a:pt x="1775882" y="109157"/>
                  <a:pt x="1777406" y="108966"/>
                  <a:pt x="1778866" y="108395"/>
                </a:cubicBezTo>
                <a:cubicBezTo>
                  <a:pt x="1780453" y="107823"/>
                  <a:pt x="1781533" y="106807"/>
                  <a:pt x="1782485" y="105474"/>
                </a:cubicBezTo>
                <a:cubicBezTo>
                  <a:pt x="1783248" y="104204"/>
                  <a:pt x="1783756" y="102679"/>
                  <a:pt x="1783756" y="101092"/>
                </a:cubicBezTo>
                <a:cubicBezTo>
                  <a:pt x="1783756" y="100076"/>
                  <a:pt x="1783628" y="98996"/>
                  <a:pt x="1783311" y="98044"/>
                </a:cubicBezTo>
                <a:cubicBezTo>
                  <a:pt x="1782866" y="97092"/>
                  <a:pt x="1782232" y="96203"/>
                  <a:pt x="1781597" y="95504"/>
                </a:cubicBezTo>
                <a:close/>
                <a:moveTo>
                  <a:pt x="1829412" y="1299464"/>
                </a:moveTo>
                <a:cubicBezTo>
                  <a:pt x="1827824" y="1299464"/>
                  <a:pt x="1826300" y="1299909"/>
                  <a:pt x="1825031" y="1300798"/>
                </a:cubicBezTo>
                <a:cubicBezTo>
                  <a:pt x="1823760" y="1301687"/>
                  <a:pt x="1822681" y="1302893"/>
                  <a:pt x="1822046" y="1304354"/>
                </a:cubicBezTo>
                <a:cubicBezTo>
                  <a:pt x="1821601" y="1305814"/>
                  <a:pt x="1821411" y="1307402"/>
                  <a:pt x="1821601" y="1308926"/>
                </a:cubicBezTo>
                <a:cubicBezTo>
                  <a:pt x="1821919" y="1310450"/>
                  <a:pt x="1822681" y="1311847"/>
                  <a:pt x="1823824" y="1312990"/>
                </a:cubicBezTo>
                <a:cubicBezTo>
                  <a:pt x="1824903" y="1314069"/>
                  <a:pt x="1826300" y="1314831"/>
                  <a:pt x="1827888" y="1315149"/>
                </a:cubicBezTo>
                <a:cubicBezTo>
                  <a:pt x="1829475" y="1315466"/>
                  <a:pt x="1830999" y="1315276"/>
                  <a:pt x="1832460" y="1314704"/>
                </a:cubicBezTo>
                <a:cubicBezTo>
                  <a:pt x="1833857" y="1314133"/>
                  <a:pt x="1835127" y="1313117"/>
                  <a:pt x="1836080" y="1311783"/>
                </a:cubicBezTo>
                <a:cubicBezTo>
                  <a:pt x="1836841" y="1310513"/>
                  <a:pt x="1837349" y="1308989"/>
                  <a:pt x="1837349" y="1307402"/>
                </a:cubicBezTo>
                <a:cubicBezTo>
                  <a:pt x="1837349" y="1305306"/>
                  <a:pt x="1836587" y="1303338"/>
                  <a:pt x="1835000" y="1301814"/>
                </a:cubicBezTo>
                <a:cubicBezTo>
                  <a:pt x="1833603" y="1300353"/>
                  <a:pt x="1831571" y="1299464"/>
                  <a:pt x="1829539" y="1299464"/>
                </a:cubicBezTo>
                <a:close/>
                <a:moveTo>
                  <a:pt x="1936536" y="557149"/>
                </a:moveTo>
                <a:cubicBezTo>
                  <a:pt x="1934949" y="557149"/>
                  <a:pt x="1933425" y="557594"/>
                  <a:pt x="1932155" y="558483"/>
                </a:cubicBezTo>
                <a:cubicBezTo>
                  <a:pt x="1930885" y="559372"/>
                  <a:pt x="1929806" y="560578"/>
                  <a:pt x="1929361" y="562039"/>
                </a:cubicBezTo>
                <a:cubicBezTo>
                  <a:pt x="1928726" y="563499"/>
                  <a:pt x="1928599" y="565087"/>
                  <a:pt x="1928916" y="566611"/>
                </a:cubicBezTo>
                <a:cubicBezTo>
                  <a:pt x="1929234" y="568135"/>
                  <a:pt x="1929996" y="569532"/>
                  <a:pt x="1931139" y="570611"/>
                </a:cubicBezTo>
                <a:cubicBezTo>
                  <a:pt x="1932219" y="571754"/>
                  <a:pt x="1933679" y="572453"/>
                  <a:pt x="1935076" y="572770"/>
                </a:cubicBezTo>
                <a:cubicBezTo>
                  <a:pt x="1936663" y="573088"/>
                  <a:pt x="1938187" y="572897"/>
                  <a:pt x="1939648" y="572326"/>
                </a:cubicBezTo>
                <a:cubicBezTo>
                  <a:pt x="1941235" y="571754"/>
                  <a:pt x="1942315" y="570738"/>
                  <a:pt x="1943268" y="569405"/>
                </a:cubicBezTo>
                <a:cubicBezTo>
                  <a:pt x="1944030" y="568135"/>
                  <a:pt x="1944537" y="566611"/>
                  <a:pt x="1944537" y="565023"/>
                </a:cubicBezTo>
                <a:cubicBezTo>
                  <a:pt x="1944537" y="562928"/>
                  <a:pt x="1943775" y="560959"/>
                  <a:pt x="1942315" y="559435"/>
                </a:cubicBezTo>
                <a:cubicBezTo>
                  <a:pt x="1940727" y="557975"/>
                  <a:pt x="1938696" y="557149"/>
                  <a:pt x="1936663" y="557149"/>
                </a:cubicBezTo>
                <a:close/>
                <a:moveTo>
                  <a:pt x="1079160" y="508"/>
                </a:moveTo>
                <a:cubicBezTo>
                  <a:pt x="1077572" y="508"/>
                  <a:pt x="1076175" y="952"/>
                  <a:pt x="1074778" y="1841"/>
                </a:cubicBezTo>
                <a:cubicBezTo>
                  <a:pt x="1073508" y="2731"/>
                  <a:pt x="1072556" y="3937"/>
                  <a:pt x="1071984" y="5398"/>
                </a:cubicBezTo>
                <a:cubicBezTo>
                  <a:pt x="1071349" y="6858"/>
                  <a:pt x="1071222" y="8446"/>
                  <a:pt x="1071539" y="9969"/>
                </a:cubicBezTo>
                <a:cubicBezTo>
                  <a:pt x="1071857" y="11494"/>
                  <a:pt x="1072619" y="12890"/>
                  <a:pt x="1073762" y="14034"/>
                </a:cubicBezTo>
                <a:cubicBezTo>
                  <a:pt x="1074841" y="15113"/>
                  <a:pt x="1076238" y="15875"/>
                  <a:pt x="1077826" y="16193"/>
                </a:cubicBezTo>
                <a:cubicBezTo>
                  <a:pt x="1079223" y="16510"/>
                  <a:pt x="1080810" y="16320"/>
                  <a:pt x="1082398" y="15748"/>
                </a:cubicBezTo>
                <a:cubicBezTo>
                  <a:pt x="1083795" y="15113"/>
                  <a:pt x="1085065" y="14160"/>
                  <a:pt x="1085827" y="12827"/>
                </a:cubicBezTo>
                <a:cubicBezTo>
                  <a:pt x="1086780" y="11557"/>
                  <a:pt x="1087224" y="10033"/>
                  <a:pt x="1087224" y="8446"/>
                </a:cubicBezTo>
                <a:cubicBezTo>
                  <a:pt x="1087224" y="6350"/>
                  <a:pt x="1086272" y="4381"/>
                  <a:pt x="1084874" y="2857"/>
                </a:cubicBezTo>
                <a:cubicBezTo>
                  <a:pt x="1083477" y="1397"/>
                  <a:pt x="1081446" y="572"/>
                  <a:pt x="1079223" y="572"/>
                </a:cubicBezTo>
                <a:close/>
                <a:moveTo>
                  <a:pt x="1138405" y="652336"/>
                </a:moveTo>
                <a:cubicBezTo>
                  <a:pt x="1137643" y="651574"/>
                  <a:pt x="1136690" y="651002"/>
                  <a:pt x="1135738" y="650621"/>
                </a:cubicBezTo>
                <a:cubicBezTo>
                  <a:pt x="1134785" y="650240"/>
                  <a:pt x="1133833" y="650050"/>
                  <a:pt x="1132753" y="650050"/>
                </a:cubicBezTo>
                <a:cubicBezTo>
                  <a:pt x="1131166" y="650050"/>
                  <a:pt x="1129642" y="650494"/>
                  <a:pt x="1128372" y="651383"/>
                </a:cubicBezTo>
                <a:cubicBezTo>
                  <a:pt x="1127102" y="652272"/>
                  <a:pt x="1126023" y="653479"/>
                  <a:pt x="1125578" y="654939"/>
                </a:cubicBezTo>
                <a:cubicBezTo>
                  <a:pt x="1124943" y="656400"/>
                  <a:pt x="1124816" y="657987"/>
                  <a:pt x="1125134" y="659511"/>
                </a:cubicBezTo>
                <a:cubicBezTo>
                  <a:pt x="1125451" y="661035"/>
                  <a:pt x="1126213" y="662432"/>
                  <a:pt x="1127356" y="663575"/>
                </a:cubicBezTo>
                <a:cubicBezTo>
                  <a:pt x="1128435" y="664655"/>
                  <a:pt x="1129896" y="665417"/>
                  <a:pt x="1131293" y="665734"/>
                </a:cubicBezTo>
                <a:cubicBezTo>
                  <a:pt x="1132881" y="666052"/>
                  <a:pt x="1134405" y="665861"/>
                  <a:pt x="1135865" y="665290"/>
                </a:cubicBezTo>
                <a:cubicBezTo>
                  <a:pt x="1137452" y="664718"/>
                  <a:pt x="1138532" y="663702"/>
                  <a:pt x="1139485" y="662369"/>
                </a:cubicBezTo>
                <a:cubicBezTo>
                  <a:pt x="1140247" y="661099"/>
                  <a:pt x="1140755" y="659575"/>
                  <a:pt x="1140755" y="657987"/>
                </a:cubicBezTo>
                <a:cubicBezTo>
                  <a:pt x="1140755" y="656971"/>
                  <a:pt x="1140627" y="655892"/>
                  <a:pt x="1140310" y="654939"/>
                </a:cubicBezTo>
                <a:cubicBezTo>
                  <a:pt x="1139865" y="653987"/>
                  <a:pt x="1139231" y="653098"/>
                  <a:pt x="1138596" y="652399"/>
                </a:cubicBezTo>
                <a:close/>
                <a:moveTo>
                  <a:pt x="1138405" y="466725"/>
                </a:moveTo>
                <a:cubicBezTo>
                  <a:pt x="1137643" y="466027"/>
                  <a:pt x="1136690" y="465455"/>
                  <a:pt x="1135738" y="465011"/>
                </a:cubicBezTo>
                <a:cubicBezTo>
                  <a:pt x="1134785" y="464629"/>
                  <a:pt x="1133833" y="464439"/>
                  <a:pt x="1132753" y="464439"/>
                </a:cubicBezTo>
                <a:cubicBezTo>
                  <a:pt x="1131166" y="464439"/>
                  <a:pt x="1129642" y="464884"/>
                  <a:pt x="1128372" y="465772"/>
                </a:cubicBezTo>
                <a:cubicBezTo>
                  <a:pt x="1127102" y="466661"/>
                  <a:pt x="1126023" y="467868"/>
                  <a:pt x="1125578" y="469329"/>
                </a:cubicBezTo>
                <a:cubicBezTo>
                  <a:pt x="1124943" y="470789"/>
                  <a:pt x="1124816" y="472377"/>
                  <a:pt x="1125134" y="473900"/>
                </a:cubicBezTo>
                <a:cubicBezTo>
                  <a:pt x="1125451" y="475425"/>
                  <a:pt x="1126213" y="476822"/>
                  <a:pt x="1127356" y="477901"/>
                </a:cubicBezTo>
                <a:cubicBezTo>
                  <a:pt x="1128435" y="479044"/>
                  <a:pt x="1129896" y="479743"/>
                  <a:pt x="1131293" y="480060"/>
                </a:cubicBezTo>
                <a:cubicBezTo>
                  <a:pt x="1132881" y="480378"/>
                  <a:pt x="1134405" y="480187"/>
                  <a:pt x="1135865" y="479616"/>
                </a:cubicBezTo>
                <a:cubicBezTo>
                  <a:pt x="1137452" y="479044"/>
                  <a:pt x="1138532" y="478028"/>
                  <a:pt x="1139485" y="476695"/>
                </a:cubicBezTo>
                <a:cubicBezTo>
                  <a:pt x="1140247" y="475425"/>
                  <a:pt x="1140755" y="473900"/>
                  <a:pt x="1140755" y="472313"/>
                </a:cubicBezTo>
                <a:cubicBezTo>
                  <a:pt x="1140755" y="471297"/>
                  <a:pt x="1140627" y="470281"/>
                  <a:pt x="1140310" y="469329"/>
                </a:cubicBezTo>
                <a:cubicBezTo>
                  <a:pt x="1139865" y="468376"/>
                  <a:pt x="1139231" y="467487"/>
                  <a:pt x="1138596" y="466789"/>
                </a:cubicBezTo>
                <a:close/>
                <a:moveTo>
                  <a:pt x="1138405" y="95568"/>
                </a:moveTo>
                <a:cubicBezTo>
                  <a:pt x="1137643" y="94805"/>
                  <a:pt x="1136690" y="94234"/>
                  <a:pt x="1135738" y="93853"/>
                </a:cubicBezTo>
                <a:cubicBezTo>
                  <a:pt x="1134785" y="93472"/>
                  <a:pt x="1133833" y="93282"/>
                  <a:pt x="1132753" y="93282"/>
                </a:cubicBezTo>
                <a:cubicBezTo>
                  <a:pt x="1131166" y="93282"/>
                  <a:pt x="1129642" y="93726"/>
                  <a:pt x="1128372" y="94615"/>
                </a:cubicBezTo>
                <a:cubicBezTo>
                  <a:pt x="1127102" y="95504"/>
                  <a:pt x="1126023" y="96711"/>
                  <a:pt x="1125578" y="98171"/>
                </a:cubicBezTo>
                <a:cubicBezTo>
                  <a:pt x="1124943" y="99632"/>
                  <a:pt x="1124816" y="101219"/>
                  <a:pt x="1125134" y="102743"/>
                </a:cubicBezTo>
                <a:cubicBezTo>
                  <a:pt x="1125451" y="104267"/>
                  <a:pt x="1126213" y="105664"/>
                  <a:pt x="1127356" y="106744"/>
                </a:cubicBezTo>
                <a:cubicBezTo>
                  <a:pt x="1128435" y="107823"/>
                  <a:pt x="1129896" y="108585"/>
                  <a:pt x="1131293" y="108903"/>
                </a:cubicBezTo>
                <a:cubicBezTo>
                  <a:pt x="1132881" y="109220"/>
                  <a:pt x="1134405" y="109029"/>
                  <a:pt x="1135865" y="108458"/>
                </a:cubicBezTo>
                <a:cubicBezTo>
                  <a:pt x="1137452" y="107887"/>
                  <a:pt x="1138532" y="106871"/>
                  <a:pt x="1139485" y="105537"/>
                </a:cubicBezTo>
                <a:cubicBezTo>
                  <a:pt x="1140247" y="104267"/>
                  <a:pt x="1140755" y="102743"/>
                  <a:pt x="1140755" y="101155"/>
                </a:cubicBezTo>
                <a:cubicBezTo>
                  <a:pt x="1140755" y="100140"/>
                  <a:pt x="1140627" y="99060"/>
                  <a:pt x="1140310" y="98108"/>
                </a:cubicBezTo>
                <a:cubicBezTo>
                  <a:pt x="1139865" y="97155"/>
                  <a:pt x="1139231" y="96266"/>
                  <a:pt x="1138596" y="95568"/>
                </a:cubicBezTo>
                <a:close/>
                <a:moveTo>
                  <a:pt x="1132753" y="1392301"/>
                </a:moveTo>
                <a:cubicBezTo>
                  <a:pt x="1131166" y="1392301"/>
                  <a:pt x="1129642" y="1392746"/>
                  <a:pt x="1128372" y="1393635"/>
                </a:cubicBezTo>
                <a:cubicBezTo>
                  <a:pt x="1127102" y="1394524"/>
                  <a:pt x="1126023" y="1395730"/>
                  <a:pt x="1125578" y="1397191"/>
                </a:cubicBezTo>
                <a:cubicBezTo>
                  <a:pt x="1124943" y="1398651"/>
                  <a:pt x="1124816" y="1400239"/>
                  <a:pt x="1125134" y="1401763"/>
                </a:cubicBezTo>
                <a:cubicBezTo>
                  <a:pt x="1125451" y="1403287"/>
                  <a:pt x="1126213" y="1404684"/>
                  <a:pt x="1127356" y="1405827"/>
                </a:cubicBezTo>
                <a:cubicBezTo>
                  <a:pt x="1128435" y="1406906"/>
                  <a:pt x="1129896" y="1407668"/>
                  <a:pt x="1131293" y="1407986"/>
                </a:cubicBezTo>
                <a:cubicBezTo>
                  <a:pt x="1132881" y="1408303"/>
                  <a:pt x="1134405" y="1408113"/>
                  <a:pt x="1135865" y="1407541"/>
                </a:cubicBezTo>
                <a:cubicBezTo>
                  <a:pt x="1137452" y="1406970"/>
                  <a:pt x="1138532" y="1405954"/>
                  <a:pt x="1139485" y="1404620"/>
                </a:cubicBezTo>
                <a:cubicBezTo>
                  <a:pt x="1140247" y="1403350"/>
                  <a:pt x="1140755" y="1401826"/>
                  <a:pt x="1140755" y="1400239"/>
                </a:cubicBezTo>
                <a:cubicBezTo>
                  <a:pt x="1140755" y="1398143"/>
                  <a:pt x="1139993" y="1396175"/>
                  <a:pt x="1138532" y="1394651"/>
                </a:cubicBezTo>
                <a:cubicBezTo>
                  <a:pt x="1136945" y="1393190"/>
                  <a:pt x="1134912" y="1392301"/>
                  <a:pt x="1132881" y="1392301"/>
                </a:cubicBezTo>
                <a:close/>
                <a:moveTo>
                  <a:pt x="1132753" y="1577912"/>
                </a:moveTo>
                <a:cubicBezTo>
                  <a:pt x="1131166" y="1577912"/>
                  <a:pt x="1129642" y="1578356"/>
                  <a:pt x="1128372" y="1579245"/>
                </a:cubicBezTo>
                <a:cubicBezTo>
                  <a:pt x="1127102" y="1580134"/>
                  <a:pt x="1126023" y="1581341"/>
                  <a:pt x="1125578" y="1582801"/>
                </a:cubicBezTo>
                <a:cubicBezTo>
                  <a:pt x="1124943" y="1584262"/>
                  <a:pt x="1124816" y="1585849"/>
                  <a:pt x="1125134" y="1587373"/>
                </a:cubicBezTo>
                <a:cubicBezTo>
                  <a:pt x="1125451" y="1588897"/>
                  <a:pt x="1126213" y="1590294"/>
                  <a:pt x="1127356" y="1591374"/>
                </a:cubicBezTo>
                <a:cubicBezTo>
                  <a:pt x="1128435" y="1592517"/>
                  <a:pt x="1129896" y="1593215"/>
                  <a:pt x="1131293" y="1593533"/>
                </a:cubicBezTo>
                <a:cubicBezTo>
                  <a:pt x="1132881" y="1593850"/>
                  <a:pt x="1134405" y="1593660"/>
                  <a:pt x="1135865" y="1593088"/>
                </a:cubicBezTo>
                <a:cubicBezTo>
                  <a:pt x="1137452" y="1592517"/>
                  <a:pt x="1138532" y="1591501"/>
                  <a:pt x="1139485" y="1590167"/>
                </a:cubicBezTo>
                <a:cubicBezTo>
                  <a:pt x="1140247" y="1588897"/>
                  <a:pt x="1140755" y="1587373"/>
                  <a:pt x="1140755" y="1585786"/>
                </a:cubicBezTo>
                <a:cubicBezTo>
                  <a:pt x="1140755" y="1583690"/>
                  <a:pt x="1139993" y="1581658"/>
                  <a:pt x="1138532" y="1580198"/>
                </a:cubicBezTo>
                <a:cubicBezTo>
                  <a:pt x="1136945" y="1578737"/>
                  <a:pt x="1134912" y="1577912"/>
                  <a:pt x="1132881" y="1577912"/>
                </a:cubicBezTo>
                <a:close/>
                <a:moveTo>
                  <a:pt x="1191872" y="1487424"/>
                </a:moveTo>
                <a:cubicBezTo>
                  <a:pt x="1191237" y="1486726"/>
                  <a:pt x="1190285" y="1486091"/>
                  <a:pt x="1189396" y="1485710"/>
                </a:cubicBezTo>
                <a:cubicBezTo>
                  <a:pt x="1188443" y="1485329"/>
                  <a:pt x="1187363" y="1485138"/>
                  <a:pt x="1186411" y="1485138"/>
                </a:cubicBezTo>
                <a:cubicBezTo>
                  <a:pt x="1184823" y="1485138"/>
                  <a:pt x="1183299" y="1485583"/>
                  <a:pt x="1182030" y="1486472"/>
                </a:cubicBezTo>
                <a:cubicBezTo>
                  <a:pt x="1180760" y="1487361"/>
                  <a:pt x="1179680" y="1488567"/>
                  <a:pt x="1179045" y="1490028"/>
                </a:cubicBezTo>
                <a:cubicBezTo>
                  <a:pt x="1178600" y="1491488"/>
                  <a:pt x="1178410" y="1493076"/>
                  <a:pt x="1178600" y="1494600"/>
                </a:cubicBezTo>
                <a:cubicBezTo>
                  <a:pt x="1178918" y="1496124"/>
                  <a:pt x="1179680" y="1497521"/>
                  <a:pt x="1180823" y="1498600"/>
                </a:cubicBezTo>
                <a:cubicBezTo>
                  <a:pt x="1181902" y="1499743"/>
                  <a:pt x="1183299" y="1500442"/>
                  <a:pt x="1184887" y="1500759"/>
                </a:cubicBezTo>
                <a:cubicBezTo>
                  <a:pt x="1186474" y="1501077"/>
                  <a:pt x="1187998" y="1500886"/>
                  <a:pt x="1189459" y="1500315"/>
                </a:cubicBezTo>
                <a:cubicBezTo>
                  <a:pt x="1190856" y="1499743"/>
                  <a:pt x="1192126" y="1498727"/>
                  <a:pt x="1193078" y="1497394"/>
                </a:cubicBezTo>
                <a:cubicBezTo>
                  <a:pt x="1193840" y="1496124"/>
                  <a:pt x="1194348" y="1494600"/>
                  <a:pt x="1194348" y="1493012"/>
                </a:cubicBezTo>
                <a:cubicBezTo>
                  <a:pt x="1194348" y="1491996"/>
                  <a:pt x="1194222" y="1490980"/>
                  <a:pt x="1193713" y="1489964"/>
                </a:cubicBezTo>
                <a:cubicBezTo>
                  <a:pt x="1193396" y="1489012"/>
                  <a:pt x="1192761" y="1488123"/>
                  <a:pt x="1191999" y="1487424"/>
                </a:cubicBezTo>
                <a:close/>
                <a:moveTo>
                  <a:pt x="1138405" y="1023493"/>
                </a:moveTo>
                <a:cubicBezTo>
                  <a:pt x="1137643" y="1022795"/>
                  <a:pt x="1136690" y="1022223"/>
                  <a:pt x="1135738" y="1021779"/>
                </a:cubicBezTo>
                <a:cubicBezTo>
                  <a:pt x="1134785" y="1021398"/>
                  <a:pt x="1133833" y="1021207"/>
                  <a:pt x="1132753" y="1021207"/>
                </a:cubicBezTo>
                <a:cubicBezTo>
                  <a:pt x="1131166" y="1021207"/>
                  <a:pt x="1129642" y="1021652"/>
                  <a:pt x="1128372" y="1022541"/>
                </a:cubicBezTo>
                <a:cubicBezTo>
                  <a:pt x="1127102" y="1023430"/>
                  <a:pt x="1126023" y="1024636"/>
                  <a:pt x="1125578" y="1026097"/>
                </a:cubicBezTo>
                <a:cubicBezTo>
                  <a:pt x="1124943" y="1027557"/>
                  <a:pt x="1124816" y="1029145"/>
                  <a:pt x="1125134" y="1030669"/>
                </a:cubicBezTo>
                <a:cubicBezTo>
                  <a:pt x="1125451" y="1032192"/>
                  <a:pt x="1126213" y="1033590"/>
                  <a:pt x="1127356" y="1034669"/>
                </a:cubicBezTo>
                <a:cubicBezTo>
                  <a:pt x="1128435" y="1035812"/>
                  <a:pt x="1129896" y="1036511"/>
                  <a:pt x="1131293" y="1036828"/>
                </a:cubicBezTo>
                <a:cubicBezTo>
                  <a:pt x="1132881" y="1037145"/>
                  <a:pt x="1134405" y="1036955"/>
                  <a:pt x="1135865" y="1036384"/>
                </a:cubicBezTo>
                <a:cubicBezTo>
                  <a:pt x="1137452" y="1035812"/>
                  <a:pt x="1138532" y="1034796"/>
                  <a:pt x="1139485" y="1033463"/>
                </a:cubicBezTo>
                <a:cubicBezTo>
                  <a:pt x="1140247" y="1032192"/>
                  <a:pt x="1140755" y="1030669"/>
                  <a:pt x="1140755" y="1029081"/>
                </a:cubicBezTo>
                <a:cubicBezTo>
                  <a:pt x="1140755" y="1028065"/>
                  <a:pt x="1140627" y="1027049"/>
                  <a:pt x="1140310" y="1026097"/>
                </a:cubicBezTo>
                <a:cubicBezTo>
                  <a:pt x="1139865" y="1025144"/>
                  <a:pt x="1139231" y="1024255"/>
                  <a:pt x="1138596" y="1023556"/>
                </a:cubicBezTo>
                <a:close/>
                <a:moveTo>
                  <a:pt x="1138405" y="1209104"/>
                </a:moveTo>
                <a:cubicBezTo>
                  <a:pt x="1137643" y="1208342"/>
                  <a:pt x="1136690" y="1207770"/>
                  <a:pt x="1135738" y="1207389"/>
                </a:cubicBezTo>
                <a:cubicBezTo>
                  <a:pt x="1134785" y="1207008"/>
                  <a:pt x="1133833" y="1206754"/>
                  <a:pt x="1132753" y="1206754"/>
                </a:cubicBezTo>
                <a:cubicBezTo>
                  <a:pt x="1131166" y="1206754"/>
                  <a:pt x="1129642" y="1207199"/>
                  <a:pt x="1128372" y="1208088"/>
                </a:cubicBezTo>
                <a:cubicBezTo>
                  <a:pt x="1127102" y="1208977"/>
                  <a:pt x="1126023" y="1210183"/>
                  <a:pt x="1125578" y="1211644"/>
                </a:cubicBezTo>
                <a:cubicBezTo>
                  <a:pt x="1124943" y="1213104"/>
                  <a:pt x="1124816" y="1214692"/>
                  <a:pt x="1125134" y="1216216"/>
                </a:cubicBezTo>
                <a:cubicBezTo>
                  <a:pt x="1125451" y="1217740"/>
                  <a:pt x="1126213" y="1219137"/>
                  <a:pt x="1127356" y="1220280"/>
                </a:cubicBezTo>
                <a:cubicBezTo>
                  <a:pt x="1128435" y="1221359"/>
                  <a:pt x="1129896" y="1222121"/>
                  <a:pt x="1131293" y="1222439"/>
                </a:cubicBezTo>
                <a:cubicBezTo>
                  <a:pt x="1132881" y="1222756"/>
                  <a:pt x="1134405" y="1222566"/>
                  <a:pt x="1135865" y="1221994"/>
                </a:cubicBezTo>
                <a:cubicBezTo>
                  <a:pt x="1137452" y="1221423"/>
                  <a:pt x="1138532" y="1220407"/>
                  <a:pt x="1139485" y="1219073"/>
                </a:cubicBezTo>
                <a:cubicBezTo>
                  <a:pt x="1140247" y="1217803"/>
                  <a:pt x="1140755" y="1216279"/>
                  <a:pt x="1140755" y="1214692"/>
                </a:cubicBezTo>
                <a:cubicBezTo>
                  <a:pt x="1140755" y="1213612"/>
                  <a:pt x="1140627" y="1212596"/>
                  <a:pt x="1140310" y="1211644"/>
                </a:cubicBezTo>
                <a:cubicBezTo>
                  <a:pt x="1139865" y="1210691"/>
                  <a:pt x="1139231" y="1209802"/>
                  <a:pt x="1138596" y="1209104"/>
                </a:cubicBezTo>
                <a:close/>
                <a:moveTo>
                  <a:pt x="1132753" y="835660"/>
                </a:moveTo>
                <a:cubicBezTo>
                  <a:pt x="1131166" y="835660"/>
                  <a:pt x="1129642" y="836105"/>
                  <a:pt x="1128372" y="836994"/>
                </a:cubicBezTo>
                <a:cubicBezTo>
                  <a:pt x="1127102" y="837883"/>
                  <a:pt x="1126023" y="839089"/>
                  <a:pt x="1125578" y="840550"/>
                </a:cubicBezTo>
                <a:cubicBezTo>
                  <a:pt x="1124943" y="842010"/>
                  <a:pt x="1124816" y="843598"/>
                  <a:pt x="1125134" y="845122"/>
                </a:cubicBezTo>
                <a:cubicBezTo>
                  <a:pt x="1125451" y="846645"/>
                  <a:pt x="1126213" y="848042"/>
                  <a:pt x="1127356" y="849186"/>
                </a:cubicBezTo>
                <a:cubicBezTo>
                  <a:pt x="1128435" y="850265"/>
                  <a:pt x="1129896" y="851027"/>
                  <a:pt x="1131293" y="851345"/>
                </a:cubicBezTo>
                <a:cubicBezTo>
                  <a:pt x="1132881" y="851662"/>
                  <a:pt x="1134405" y="851472"/>
                  <a:pt x="1135865" y="850900"/>
                </a:cubicBezTo>
                <a:cubicBezTo>
                  <a:pt x="1137452" y="850329"/>
                  <a:pt x="1138532" y="849313"/>
                  <a:pt x="1139485" y="847979"/>
                </a:cubicBezTo>
                <a:cubicBezTo>
                  <a:pt x="1140247" y="846709"/>
                  <a:pt x="1140755" y="845185"/>
                  <a:pt x="1140755" y="843598"/>
                </a:cubicBezTo>
                <a:cubicBezTo>
                  <a:pt x="1140755" y="841502"/>
                  <a:pt x="1139993" y="839534"/>
                  <a:pt x="1138532" y="838009"/>
                </a:cubicBezTo>
                <a:cubicBezTo>
                  <a:pt x="1136945" y="836549"/>
                  <a:pt x="1134912" y="835660"/>
                  <a:pt x="1132881" y="835660"/>
                </a:cubicBezTo>
                <a:close/>
                <a:moveTo>
                  <a:pt x="1132753" y="278956"/>
                </a:moveTo>
                <a:cubicBezTo>
                  <a:pt x="1131166" y="278956"/>
                  <a:pt x="1129642" y="279400"/>
                  <a:pt x="1128372" y="280289"/>
                </a:cubicBezTo>
                <a:cubicBezTo>
                  <a:pt x="1127102" y="281178"/>
                  <a:pt x="1126023" y="282385"/>
                  <a:pt x="1125578" y="283845"/>
                </a:cubicBezTo>
                <a:cubicBezTo>
                  <a:pt x="1124943" y="285306"/>
                  <a:pt x="1124816" y="286893"/>
                  <a:pt x="1125134" y="288417"/>
                </a:cubicBezTo>
                <a:cubicBezTo>
                  <a:pt x="1125451" y="289941"/>
                  <a:pt x="1126213" y="291338"/>
                  <a:pt x="1127356" y="292418"/>
                </a:cubicBezTo>
                <a:cubicBezTo>
                  <a:pt x="1128435" y="293497"/>
                  <a:pt x="1129896" y="294259"/>
                  <a:pt x="1131293" y="294577"/>
                </a:cubicBezTo>
                <a:cubicBezTo>
                  <a:pt x="1132881" y="294894"/>
                  <a:pt x="1134405" y="294704"/>
                  <a:pt x="1135865" y="294132"/>
                </a:cubicBezTo>
                <a:cubicBezTo>
                  <a:pt x="1137452" y="293561"/>
                  <a:pt x="1138532" y="292545"/>
                  <a:pt x="1139485" y="291211"/>
                </a:cubicBezTo>
                <a:cubicBezTo>
                  <a:pt x="1140247" y="289878"/>
                  <a:pt x="1140755" y="288417"/>
                  <a:pt x="1140755" y="286830"/>
                </a:cubicBezTo>
                <a:cubicBezTo>
                  <a:pt x="1140755" y="284734"/>
                  <a:pt x="1139993" y="282766"/>
                  <a:pt x="1138532" y="281242"/>
                </a:cubicBezTo>
                <a:cubicBezTo>
                  <a:pt x="1136945" y="279781"/>
                  <a:pt x="1134912" y="278956"/>
                  <a:pt x="1132881" y="278956"/>
                </a:cubicBezTo>
                <a:close/>
                <a:moveTo>
                  <a:pt x="1186348" y="572"/>
                </a:moveTo>
                <a:cubicBezTo>
                  <a:pt x="1184760" y="572"/>
                  <a:pt x="1183236" y="1016"/>
                  <a:pt x="1181966" y="1905"/>
                </a:cubicBezTo>
                <a:cubicBezTo>
                  <a:pt x="1180696" y="2794"/>
                  <a:pt x="1179616" y="4001"/>
                  <a:pt x="1178982" y="5461"/>
                </a:cubicBezTo>
                <a:cubicBezTo>
                  <a:pt x="1178537" y="6858"/>
                  <a:pt x="1178347" y="8509"/>
                  <a:pt x="1178537" y="10033"/>
                </a:cubicBezTo>
                <a:cubicBezTo>
                  <a:pt x="1178855" y="11557"/>
                  <a:pt x="1179616" y="12954"/>
                  <a:pt x="1180760" y="14097"/>
                </a:cubicBezTo>
                <a:cubicBezTo>
                  <a:pt x="1181839" y="15177"/>
                  <a:pt x="1183236" y="15939"/>
                  <a:pt x="1184823" y="16256"/>
                </a:cubicBezTo>
                <a:cubicBezTo>
                  <a:pt x="1186411" y="16573"/>
                  <a:pt x="1187935" y="16383"/>
                  <a:pt x="1189396" y="15811"/>
                </a:cubicBezTo>
                <a:cubicBezTo>
                  <a:pt x="1190793" y="15240"/>
                  <a:pt x="1192062" y="14224"/>
                  <a:pt x="1193015" y="12890"/>
                </a:cubicBezTo>
                <a:cubicBezTo>
                  <a:pt x="1193777" y="11621"/>
                  <a:pt x="1194285" y="10097"/>
                  <a:pt x="1194285" y="8509"/>
                </a:cubicBezTo>
                <a:cubicBezTo>
                  <a:pt x="1194285" y="6414"/>
                  <a:pt x="1193523" y="4445"/>
                  <a:pt x="1191935" y="2921"/>
                </a:cubicBezTo>
                <a:cubicBezTo>
                  <a:pt x="1190538" y="1460"/>
                  <a:pt x="1188507" y="635"/>
                  <a:pt x="1186474" y="635"/>
                </a:cubicBezTo>
                <a:close/>
                <a:moveTo>
                  <a:pt x="1191809" y="188468"/>
                </a:moveTo>
                <a:cubicBezTo>
                  <a:pt x="1191173" y="187706"/>
                  <a:pt x="1190221" y="187135"/>
                  <a:pt x="1189332" y="186754"/>
                </a:cubicBezTo>
                <a:cubicBezTo>
                  <a:pt x="1188380" y="186373"/>
                  <a:pt x="1187300" y="186182"/>
                  <a:pt x="1186348" y="186182"/>
                </a:cubicBezTo>
                <a:cubicBezTo>
                  <a:pt x="1184760" y="186182"/>
                  <a:pt x="1183236" y="186626"/>
                  <a:pt x="1181966" y="187516"/>
                </a:cubicBezTo>
                <a:cubicBezTo>
                  <a:pt x="1180696" y="188405"/>
                  <a:pt x="1179616" y="189611"/>
                  <a:pt x="1178982" y="191072"/>
                </a:cubicBezTo>
                <a:cubicBezTo>
                  <a:pt x="1178537" y="192532"/>
                  <a:pt x="1178347" y="194119"/>
                  <a:pt x="1178537" y="195644"/>
                </a:cubicBezTo>
                <a:cubicBezTo>
                  <a:pt x="1178855" y="197167"/>
                  <a:pt x="1179616" y="198565"/>
                  <a:pt x="1180760" y="199644"/>
                </a:cubicBezTo>
                <a:cubicBezTo>
                  <a:pt x="1181839" y="200724"/>
                  <a:pt x="1183236" y="201485"/>
                  <a:pt x="1184823" y="201803"/>
                </a:cubicBezTo>
                <a:cubicBezTo>
                  <a:pt x="1186411" y="202121"/>
                  <a:pt x="1187935" y="201930"/>
                  <a:pt x="1189396" y="201358"/>
                </a:cubicBezTo>
                <a:cubicBezTo>
                  <a:pt x="1190793" y="200787"/>
                  <a:pt x="1192062" y="199771"/>
                  <a:pt x="1193015" y="198438"/>
                </a:cubicBezTo>
                <a:cubicBezTo>
                  <a:pt x="1193777" y="197104"/>
                  <a:pt x="1194285" y="195644"/>
                  <a:pt x="1194285" y="194056"/>
                </a:cubicBezTo>
                <a:cubicBezTo>
                  <a:pt x="1194285" y="193040"/>
                  <a:pt x="1194158" y="191960"/>
                  <a:pt x="1193650" y="191008"/>
                </a:cubicBezTo>
                <a:cubicBezTo>
                  <a:pt x="1193333" y="190056"/>
                  <a:pt x="1192698" y="189167"/>
                  <a:pt x="1191935" y="188468"/>
                </a:cubicBezTo>
                <a:close/>
                <a:moveTo>
                  <a:pt x="1191809" y="1301941"/>
                </a:moveTo>
                <a:cubicBezTo>
                  <a:pt x="1191173" y="1301179"/>
                  <a:pt x="1190221" y="1300607"/>
                  <a:pt x="1189332" y="1300226"/>
                </a:cubicBezTo>
                <a:cubicBezTo>
                  <a:pt x="1188380" y="1299845"/>
                  <a:pt x="1187300" y="1299591"/>
                  <a:pt x="1186348" y="1299591"/>
                </a:cubicBezTo>
                <a:cubicBezTo>
                  <a:pt x="1184760" y="1299591"/>
                  <a:pt x="1183236" y="1300036"/>
                  <a:pt x="1181966" y="1300925"/>
                </a:cubicBezTo>
                <a:cubicBezTo>
                  <a:pt x="1180696" y="1301814"/>
                  <a:pt x="1179616" y="1303020"/>
                  <a:pt x="1178982" y="1304481"/>
                </a:cubicBezTo>
                <a:cubicBezTo>
                  <a:pt x="1178537" y="1305941"/>
                  <a:pt x="1178347" y="1307529"/>
                  <a:pt x="1178537" y="1309053"/>
                </a:cubicBezTo>
                <a:cubicBezTo>
                  <a:pt x="1178855" y="1310577"/>
                  <a:pt x="1179616" y="1311974"/>
                  <a:pt x="1180760" y="1313117"/>
                </a:cubicBezTo>
                <a:cubicBezTo>
                  <a:pt x="1181839" y="1314196"/>
                  <a:pt x="1183236" y="1314958"/>
                  <a:pt x="1184823" y="1315276"/>
                </a:cubicBezTo>
                <a:cubicBezTo>
                  <a:pt x="1186411" y="1315593"/>
                  <a:pt x="1187935" y="1315403"/>
                  <a:pt x="1189396" y="1314831"/>
                </a:cubicBezTo>
                <a:cubicBezTo>
                  <a:pt x="1190793" y="1314260"/>
                  <a:pt x="1192062" y="1313244"/>
                  <a:pt x="1193015" y="1311910"/>
                </a:cubicBezTo>
                <a:cubicBezTo>
                  <a:pt x="1193777" y="1310640"/>
                  <a:pt x="1194285" y="1309116"/>
                  <a:pt x="1194285" y="1307529"/>
                </a:cubicBezTo>
                <a:cubicBezTo>
                  <a:pt x="1194285" y="1306513"/>
                  <a:pt x="1194158" y="1305497"/>
                  <a:pt x="1193650" y="1304544"/>
                </a:cubicBezTo>
                <a:cubicBezTo>
                  <a:pt x="1193333" y="1303592"/>
                  <a:pt x="1192698" y="1302703"/>
                  <a:pt x="1191935" y="1302004"/>
                </a:cubicBezTo>
                <a:close/>
                <a:moveTo>
                  <a:pt x="1191809" y="374015"/>
                </a:moveTo>
                <a:cubicBezTo>
                  <a:pt x="1191173" y="373317"/>
                  <a:pt x="1190221" y="372745"/>
                  <a:pt x="1189332" y="372300"/>
                </a:cubicBezTo>
                <a:cubicBezTo>
                  <a:pt x="1188380" y="371920"/>
                  <a:pt x="1187300" y="371729"/>
                  <a:pt x="1186348" y="371729"/>
                </a:cubicBezTo>
                <a:cubicBezTo>
                  <a:pt x="1184760" y="371729"/>
                  <a:pt x="1183236" y="372174"/>
                  <a:pt x="1181966" y="373063"/>
                </a:cubicBezTo>
                <a:cubicBezTo>
                  <a:pt x="1180696" y="373952"/>
                  <a:pt x="1179616" y="375158"/>
                  <a:pt x="1178982" y="376618"/>
                </a:cubicBezTo>
                <a:cubicBezTo>
                  <a:pt x="1178537" y="378016"/>
                  <a:pt x="1178347" y="379603"/>
                  <a:pt x="1178537" y="381191"/>
                </a:cubicBezTo>
                <a:cubicBezTo>
                  <a:pt x="1178855" y="382715"/>
                  <a:pt x="1179616" y="384111"/>
                  <a:pt x="1180760" y="385254"/>
                </a:cubicBezTo>
                <a:cubicBezTo>
                  <a:pt x="1181839" y="386334"/>
                  <a:pt x="1183236" y="387096"/>
                  <a:pt x="1184823" y="387414"/>
                </a:cubicBezTo>
                <a:cubicBezTo>
                  <a:pt x="1186411" y="387731"/>
                  <a:pt x="1187935" y="387541"/>
                  <a:pt x="1189396" y="386969"/>
                </a:cubicBezTo>
                <a:cubicBezTo>
                  <a:pt x="1190793" y="386397"/>
                  <a:pt x="1192062" y="385382"/>
                  <a:pt x="1193015" y="384048"/>
                </a:cubicBezTo>
                <a:cubicBezTo>
                  <a:pt x="1193777" y="382778"/>
                  <a:pt x="1194285" y="381254"/>
                  <a:pt x="1194285" y="379667"/>
                </a:cubicBezTo>
                <a:cubicBezTo>
                  <a:pt x="1194285" y="378650"/>
                  <a:pt x="1194158" y="377635"/>
                  <a:pt x="1193650" y="376682"/>
                </a:cubicBezTo>
                <a:cubicBezTo>
                  <a:pt x="1193333" y="375729"/>
                  <a:pt x="1192698" y="374841"/>
                  <a:pt x="1191935" y="374142"/>
                </a:cubicBezTo>
                <a:close/>
                <a:moveTo>
                  <a:pt x="1239814" y="1392365"/>
                </a:moveTo>
                <a:cubicBezTo>
                  <a:pt x="1238227" y="1392365"/>
                  <a:pt x="1236830" y="1392809"/>
                  <a:pt x="1235433" y="1393698"/>
                </a:cubicBezTo>
                <a:cubicBezTo>
                  <a:pt x="1234163" y="1394587"/>
                  <a:pt x="1233210" y="1395794"/>
                  <a:pt x="1232639" y="1397254"/>
                </a:cubicBezTo>
                <a:cubicBezTo>
                  <a:pt x="1232004" y="1398715"/>
                  <a:pt x="1231877" y="1400302"/>
                  <a:pt x="1232195" y="1401826"/>
                </a:cubicBezTo>
                <a:cubicBezTo>
                  <a:pt x="1232512" y="1403350"/>
                  <a:pt x="1233274" y="1404747"/>
                  <a:pt x="1234417" y="1405890"/>
                </a:cubicBezTo>
                <a:cubicBezTo>
                  <a:pt x="1235497" y="1406970"/>
                  <a:pt x="1236894" y="1407732"/>
                  <a:pt x="1238481" y="1408049"/>
                </a:cubicBezTo>
                <a:cubicBezTo>
                  <a:pt x="1239878" y="1408367"/>
                  <a:pt x="1241593" y="1408176"/>
                  <a:pt x="1243053" y="1407605"/>
                </a:cubicBezTo>
                <a:cubicBezTo>
                  <a:pt x="1244450" y="1407033"/>
                  <a:pt x="1245720" y="1406017"/>
                  <a:pt x="1246482" y="1404684"/>
                </a:cubicBezTo>
                <a:cubicBezTo>
                  <a:pt x="1247435" y="1403414"/>
                  <a:pt x="1247879" y="1401890"/>
                  <a:pt x="1247879" y="1400302"/>
                </a:cubicBezTo>
                <a:cubicBezTo>
                  <a:pt x="1247879" y="1398207"/>
                  <a:pt x="1246926" y="1396238"/>
                  <a:pt x="1245530" y="1394714"/>
                </a:cubicBezTo>
                <a:cubicBezTo>
                  <a:pt x="1244133" y="1393254"/>
                  <a:pt x="1242100" y="1392365"/>
                  <a:pt x="1239878" y="1392365"/>
                </a:cubicBezTo>
                <a:close/>
                <a:moveTo>
                  <a:pt x="1239814" y="1577975"/>
                </a:moveTo>
                <a:cubicBezTo>
                  <a:pt x="1238227" y="1577975"/>
                  <a:pt x="1236830" y="1578420"/>
                  <a:pt x="1235433" y="1579309"/>
                </a:cubicBezTo>
                <a:cubicBezTo>
                  <a:pt x="1234163" y="1580198"/>
                  <a:pt x="1233210" y="1581404"/>
                  <a:pt x="1232639" y="1582865"/>
                </a:cubicBezTo>
                <a:cubicBezTo>
                  <a:pt x="1232004" y="1584325"/>
                  <a:pt x="1231877" y="1585913"/>
                  <a:pt x="1232195" y="1587437"/>
                </a:cubicBezTo>
                <a:cubicBezTo>
                  <a:pt x="1232512" y="1588961"/>
                  <a:pt x="1233274" y="1590358"/>
                  <a:pt x="1234417" y="1591437"/>
                </a:cubicBezTo>
                <a:cubicBezTo>
                  <a:pt x="1235497" y="1592580"/>
                  <a:pt x="1236894" y="1593279"/>
                  <a:pt x="1238481" y="1593596"/>
                </a:cubicBezTo>
                <a:cubicBezTo>
                  <a:pt x="1239878" y="1593914"/>
                  <a:pt x="1241593" y="1593723"/>
                  <a:pt x="1243053" y="1593152"/>
                </a:cubicBezTo>
                <a:cubicBezTo>
                  <a:pt x="1244450" y="1592580"/>
                  <a:pt x="1245720" y="1591564"/>
                  <a:pt x="1246482" y="1590231"/>
                </a:cubicBezTo>
                <a:cubicBezTo>
                  <a:pt x="1247435" y="1588961"/>
                  <a:pt x="1247879" y="1587437"/>
                  <a:pt x="1247879" y="1585849"/>
                </a:cubicBezTo>
                <a:cubicBezTo>
                  <a:pt x="1247879" y="1583754"/>
                  <a:pt x="1246926" y="1581721"/>
                  <a:pt x="1245530" y="1580261"/>
                </a:cubicBezTo>
                <a:cubicBezTo>
                  <a:pt x="1244133" y="1578801"/>
                  <a:pt x="1242100" y="1577975"/>
                  <a:pt x="1239878" y="1577975"/>
                </a:cubicBezTo>
                <a:close/>
                <a:moveTo>
                  <a:pt x="1191809" y="930720"/>
                </a:moveTo>
                <a:cubicBezTo>
                  <a:pt x="1191173" y="930021"/>
                  <a:pt x="1190221" y="929450"/>
                  <a:pt x="1189332" y="929005"/>
                </a:cubicBezTo>
                <a:cubicBezTo>
                  <a:pt x="1188380" y="928624"/>
                  <a:pt x="1187300" y="928434"/>
                  <a:pt x="1186348" y="928434"/>
                </a:cubicBezTo>
                <a:cubicBezTo>
                  <a:pt x="1184760" y="928434"/>
                  <a:pt x="1183236" y="928878"/>
                  <a:pt x="1181966" y="929767"/>
                </a:cubicBezTo>
                <a:cubicBezTo>
                  <a:pt x="1180696" y="930656"/>
                  <a:pt x="1179616" y="931863"/>
                  <a:pt x="1178982" y="933323"/>
                </a:cubicBezTo>
                <a:cubicBezTo>
                  <a:pt x="1178537" y="934784"/>
                  <a:pt x="1178347" y="936371"/>
                  <a:pt x="1178537" y="937895"/>
                </a:cubicBezTo>
                <a:cubicBezTo>
                  <a:pt x="1178855" y="939419"/>
                  <a:pt x="1179616" y="940816"/>
                  <a:pt x="1180760" y="941895"/>
                </a:cubicBezTo>
                <a:cubicBezTo>
                  <a:pt x="1181839" y="943039"/>
                  <a:pt x="1183236" y="943737"/>
                  <a:pt x="1184823" y="944055"/>
                </a:cubicBezTo>
                <a:cubicBezTo>
                  <a:pt x="1186411" y="944372"/>
                  <a:pt x="1187935" y="944181"/>
                  <a:pt x="1189396" y="943610"/>
                </a:cubicBezTo>
                <a:cubicBezTo>
                  <a:pt x="1190793" y="943039"/>
                  <a:pt x="1192062" y="942023"/>
                  <a:pt x="1193015" y="940689"/>
                </a:cubicBezTo>
                <a:cubicBezTo>
                  <a:pt x="1193777" y="939419"/>
                  <a:pt x="1194285" y="937895"/>
                  <a:pt x="1194285" y="936308"/>
                </a:cubicBezTo>
                <a:cubicBezTo>
                  <a:pt x="1194285" y="935292"/>
                  <a:pt x="1194158" y="934276"/>
                  <a:pt x="1193650" y="933323"/>
                </a:cubicBezTo>
                <a:cubicBezTo>
                  <a:pt x="1193333" y="932370"/>
                  <a:pt x="1192698" y="931481"/>
                  <a:pt x="1191935" y="930783"/>
                </a:cubicBezTo>
                <a:close/>
                <a:moveTo>
                  <a:pt x="1186348" y="1113981"/>
                </a:moveTo>
                <a:cubicBezTo>
                  <a:pt x="1184760" y="1113981"/>
                  <a:pt x="1183236" y="1114425"/>
                  <a:pt x="1181966" y="1115314"/>
                </a:cubicBezTo>
                <a:cubicBezTo>
                  <a:pt x="1180696" y="1116203"/>
                  <a:pt x="1179616" y="1117410"/>
                  <a:pt x="1178982" y="1118870"/>
                </a:cubicBezTo>
                <a:cubicBezTo>
                  <a:pt x="1178347" y="1120331"/>
                  <a:pt x="1178347" y="1121918"/>
                  <a:pt x="1178537" y="1123442"/>
                </a:cubicBezTo>
                <a:cubicBezTo>
                  <a:pt x="1178855" y="1124966"/>
                  <a:pt x="1179616" y="1126363"/>
                  <a:pt x="1180760" y="1127443"/>
                </a:cubicBezTo>
                <a:cubicBezTo>
                  <a:pt x="1181839" y="1128586"/>
                  <a:pt x="1183236" y="1129284"/>
                  <a:pt x="1184823" y="1129602"/>
                </a:cubicBezTo>
                <a:cubicBezTo>
                  <a:pt x="1186411" y="1129919"/>
                  <a:pt x="1187935" y="1129729"/>
                  <a:pt x="1189396" y="1129157"/>
                </a:cubicBezTo>
                <a:cubicBezTo>
                  <a:pt x="1190793" y="1128586"/>
                  <a:pt x="1192062" y="1127570"/>
                  <a:pt x="1193015" y="1126236"/>
                </a:cubicBezTo>
                <a:cubicBezTo>
                  <a:pt x="1193777" y="1124966"/>
                  <a:pt x="1194285" y="1123442"/>
                  <a:pt x="1194285" y="1121855"/>
                </a:cubicBezTo>
                <a:cubicBezTo>
                  <a:pt x="1194285" y="1119759"/>
                  <a:pt x="1193523" y="1117727"/>
                  <a:pt x="1191935" y="1116267"/>
                </a:cubicBezTo>
                <a:cubicBezTo>
                  <a:pt x="1190538" y="1114806"/>
                  <a:pt x="1188507" y="1113981"/>
                  <a:pt x="1186474" y="1113981"/>
                </a:cubicBezTo>
                <a:close/>
                <a:moveTo>
                  <a:pt x="1186348" y="557213"/>
                </a:moveTo>
                <a:cubicBezTo>
                  <a:pt x="1184760" y="557213"/>
                  <a:pt x="1183236" y="557657"/>
                  <a:pt x="1181966" y="558546"/>
                </a:cubicBezTo>
                <a:cubicBezTo>
                  <a:pt x="1180696" y="559435"/>
                  <a:pt x="1179616" y="560642"/>
                  <a:pt x="1178982" y="562102"/>
                </a:cubicBezTo>
                <a:cubicBezTo>
                  <a:pt x="1178347" y="563563"/>
                  <a:pt x="1178347" y="565150"/>
                  <a:pt x="1178537" y="566674"/>
                </a:cubicBezTo>
                <a:cubicBezTo>
                  <a:pt x="1178855" y="568198"/>
                  <a:pt x="1179616" y="569595"/>
                  <a:pt x="1180760" y="570738"/>
                </a:cubicBezTo>
                <a:cubicBezTo>
                  <a:pt x="1181839" y="571818"/>
                  <a:pt x="1183236" y="572580"/>
                  <a:pt x="1184823" y="572897"/>
                </a:cubicBezTo>
                <a:cubicBezTo>
                  <a:pt x="1186411" y="573215"/>
                  <a:pt x="1187935" y="573024"/>
                  <a:pt x="1189396" y="572453"/>
                </a:cubicBezTo>
                <a:cubicBezTo>
                  <a:pt x="1190793" y="571881"/>
                  <a:pt x="1192062" y="570865"/>
                  <a:pt x="1193015" y="569532"/>
                </a:cubicBezTo>
                <a:cubicBezTo>
                  <a:pt x="1193777" y="568262"/>
                  <a:pt x="1194285" y="566738"/>
                  <a:pt x="1194285" y="565150"/>
                </a:cubicBezTo>
                <a:cubicBezTo>
                  <a:pt x="1194285" y="563055"/>
                  <a:pt x="1193523" y="561086"/>
                  <a:pt x="1191935" y="559562"/>
                </a:cubicBezTo>
                <a:cubicBezTo>
                  <a:pt x="1190538" y="558102"/>
                  <a:pt x="1188507" y="557276"/>
                  <a:pt x="1186474" y="557276"/>
                </a:cubicBezTo>
                <a:close/>
                <a:moveTo>
                  <a:pt x="1191809" y="745109"/>
                </a:moveTo>
                <a:cubicBezTo>
                  <a:pt x="1191173" y="744347"/>
                  <a:pt x="1190221" y="743776"/>
                  <a:pt x="1189332" y="743395"/>
                </a:cubicBezTo>
                <a:cubicBezTo>
                  <a:pt x="1188380" y="743014"/>
                  <a:pt x="1187300" y="742823"/>
                  <a:pt x="1186348" y="742823"/>
                </a:cubicBezTo>
                <a:cubicBezTo>
                  <a:pt x="1184760" y="742823"/>
                  <a:pt x="1183236" y="743267"/>
                  <a:pt x="1181966" y="744156"/>
                </a:cubicBezTo>
                <a:cubicBezTo>
                  <a:pt x="1180696" y="745045"/>
                  <a:pt x="1179616" y="746252"/>
                  <a:pt x="1178982" y="747713"/>
                </a:cubicBezTo>
                <a:cubicBezTo>
                  <a:pt x="1178537" y="749173"/>
                  <a:pt x="1178347" y="750761"/>
                  <a:pt x="1178537" y="752284"/>
                </a:cubicBezTo>
                <a:cubicBezTo>
                  <a:pt x="1178855" y="753809"/>
                  <a:pt x="1179616" y="755206"/>
                  <a:pt x="1180760" y="756349"/>
                </a:cubicBezTo>
                <a:cubicBezTo>
                  <a:pt x="1181839" y="757428"/>
                  <a:pt x="1183236" y="758190"/>
                  <a:pt x="1184823" y="758508"/>
                </a:cubicBezTo>
                <a:cubicBezTo>
                  <a:pt x="1186411" y="758825"/>
                  <a:pt x="1187935" y="758634"/>
                  <a:pt x="1189396" y="758063"/>
                </a:cubicBezTo>
                <a:cubicBezTo>
                  <a:pt x="1190793" y="757492"/>
                  <a:pt x="1192062" y="756476"/>
                  <a:pt x="1193015" y="755142"/>
                </a:cubicBezTo>
                <a:cubicBezTo>
                  <a:pt x="1193777" y="753872"/>
                  <a:pt x="1194285" y="752348"/>
                  <a:pt x="1194285" y="750761"/>
                </a:cubicBezTo>
                <a:cubicBezTo>
                  <a:pt x="1194285" y="749681"/>
                  <a:pt x="1194158" y="748665"/>
                  <a:pt x="1193650" y="747713"/>
                </a:cubicBezTo>
                <a:cubicBezTo>
                  <a:pt x="1193333" y="746760"/>
                  <a:pt x="1192698" y="745871"/>
                  <a:pt x="1191935" y="745173"/>
                </a:cubicBezTo>
                <a:close/>
                <a:moveTo>
                  <a:pt x="1084684" y="930656"/>
                </a:moveTo>
                <a:cubicBezTo>
                  <a:pt x="1083922" y="929958"/>
                  <a:pt x="1083097" y="929386"/>
                  <a:pt x="1082208" y="928942"/>
                </a:cubicBezTo>
                <a:cubicBezTo>
                  <a:pt x="1081255" y="928561"/>
                  <a:pt x="1080175" y="928370"/>
                  <a:pt x="1079096" y="928370"/>
                </a:cubicBezTo>
                <a:cubicBezTo>
                  <a:pt x="1077509" y="928370"/>
                  <a:pt x="1076111" y="928815"/>
                  <a:pt x="1074841" y="929704"/>
                </a:cubicBezTo>
                <a:cubicBezTo>
                  <a:pt x="1073445" y="930592"/>
                  <a:pt x="1072492" y="931799"/>
                  <a:pt x="1071857" y="933259"/>
                </a:cubicBezTo>
                <a:cubicBezTo>
                  <a:pt x="1071222" y="934720"/>
                  <a:pt x="1071095" y="936308"/>
                  <a:pt x="1071412" y="937831"/>
                </a:cubicBezTo>
                <a:cubicBezTo>
                  <a:pt x="1071730" y="939356"/>
                  <a:pt x="1072492" y="940753"/>
                  <a:pt x="1073635" y="941832"/>
                </a:cubicBezTo>
                <a:cubicBezTo>
                  <a:pt x="1074714" y="942975"/>
                  <a:pt x="1076111" y="943674"/>
                  <a:pt x="1077699" y="943991"/>
                </a:cubicBezTo>
                <a:cubicBezTo>
                  <a:pt x="1079096" y="944309"/>
                  <a:pt x="1080684" y="944118"/>
                  <a:pt x="1082271" y="943547"/>
                </a:cubicBezTo>
                <a:cubicBezTo>
                  <a:pt x="1083668" y="942975"/>
                  <a:pt x="1084938" y="941959"/>
                  <a:pt x="1085700" y="940626"/>
                </a:cubicBezTo>
                <a:cubicBezTo>
                  <a:pt x="1086652" y="939356"/>
                  <a:pt x="1087097" y="937831"/>
                  <a:pt x="1087097" y="936244"/>
                </a:cubicBezTo>
                <a:cubicBezTo>
                  <a:pt x="1087097" y="935228"/>
                  <a:pt x="1086780" y="934212"/>
                  <a:pt x="1086462" y="933259"/>
                </a:cubicBezTo>
                <a:cubicBezTo>
                  <a:pt x="1086018" y="932307"/>
                  <a:pt x="1085510" y="931418"/>
                  <a:pt x="1084748" y="930720"/>
                </a:cubicBezTo>
                <a:close/>
                <a:moveTo>
                  <a:pt x="1025565" y="1392301"/>
                </a:moveTo>
                <a:cubicBezTo>
                  <a:pt x="1023978" y="1392301"/>
                  <a:pt x="1022454" y="1392746"/>
                  <a:pt x="1021184" y="1393635"/>
                </a:cubicBezTo>
                <a:cubicBezTo>
                  <a:pt x="1019914" y="1394524"/>
                  <a:pt x="1018835" y="1395730"/>
                  <a:pt x="1018199" y="1397191"/>
                </a:cubicBezTo>
                <a:cubicBezTo>
                  <a:pt x="1017755" y="1398651"/>
                  <a:pt x="1017564" y="1400239"/>
                  <a:pt x="1017755" y="1401763"/>
                </a:cubicBezTo>
                <a:cubicBezTo>
                  <a:pt x="1018073" y="1403287"/>
                  <a:pt x="1018835" y="1404684"/>
                  <a:pt x="1019977" y="1405827"/>
                </a:cubicBezTo>
                <a:cubicBezTo>
                  <a:pt x="1021057" y="1406906"/>
                  <a:pt x="1022454" y="1407668"/>
                  <a:pt x="1024041" y="1407986"/>
                </a:cubicBezTo>
                <a:cubicBezTo>
                  <a:pt x="1025629" y="1408303"/>
                  <a:pt x="1027153" y="1408113"/>
                  <a:pt x="1028613" y="1407541"/>
                </a:cubicBezTo>
                <a:cubicBezTo>
                  <a:pt x="1030010" y="1406970"/>
                  <a:pt x="1031281" y="1405954"/>
                  <a:pt x="1032233" y="1404620"/>
                </a:cubicBezTo>
                <a:cubicBezTo>
                  <a:pt x="1032995" y="1403350"/>
                  <a:pt x="1033503" y="1401826"/>
                  <a:pt x="1033503" y="1400239"/>
                </a:cubicBezTo>
                <a:cubicBezTo>
                  <a:pt x="1033503" y="1398143"/>
                  <a:pt x="1032741" y="1396175"/>
                  <a:pt x="1031153" y="1394651"/>
                </a:cubicBezTo>
                <a:cubicBezTo>
                  <a:pt x="1029757" y="1393190"/>
                  <a:pt x="1027724" y="1392301"/>
                  <a:pt x="1025693" y="1392301"/>
                </a:cubicBezTo>
                <a:close/>
                <a:moveTo>
                  <a:pt x="1031026" y="1209040"/>
                </a:moveTo>
                <a:cubicBezTo>
                  <a:pt x="1030391" y="1208278"/>
                  <a:pt x="1029439" y="1207707"/>
                  <a:pt x="1028550" y="1207326"/>
                </a:cubicBezTo>
                <a:cubicBezTo>
                  <a:pt x="1027598" y="1206945"/>
                  <a:pt x="1026518" y="1206691"/>
                  <a:pt x="1025565" y="1206691"/>
                </a:cubicBezTo>
                <a:cubicBezTo>
                  <a:pt x="1023978" y="1206691"/>
                  <a:pt x="1022454" y="1207135"/>
                  <a:pt x="1021184" y="1208024"/>
                </a:cubicBezTo>
                <a:cubicBezTo>
                  <a:pt x="1019914" y="1208913"/>
                  <a:pt x="1018835" y="1210120"/>
                  <a:pt x="1018199" y="1211580"/>
                </a:cubicBezTo>
                <a:cubicBezTo>
                  <a:pt x="1017755" y="1213041"/>
                  <a:pt x="1017564" y="1214628"/>
                  <a:pt x="1017755" y="1216152"/>
                </a:cubicBezTo>
                <a:cubicBezTo>
                  <a:pt x="1018073" y="1217676"/>
                  <a:pt x="1018835" y="1219073"/>
                  <a:pt x="1019977" y="1220216"/>
                </a:cubicBezTo>
                <a:cubicBezTo>
                  <a:pt x="1021057" y="1221296"/>
                  <a:pt x="1022454" y="1222058"/>
                  <a:pt x="1024041" y="1222375"/>
                </a:cubicBezTo>
                <a:cubicBezTo>
                  <a:pt x="1025629" y="1222693"/>
                  <a:pt x="1027153" y="1222502"/>
                  <a:pt x="1028613" y="1221931"/>
                </a:cubicBezTo>
                <a:cubicBezTo>
                  <a:pt x="1030010" y="1221359"/>
                  <a:pt x="1031281" y="1220343"/>
                  <a:pt x="1032233" y="1219010"/>
                </a:cubicBezTo>
                <a:cubicBezTo>
                  <a:pt x="1032995" y="1217740"/>
                  <a:pt x="1033503" y="1216216"/>
                  <a:pt x="1033503" y="1214628"/>
                </a:cubicBezTo>
                <a:cubicBezTo>
                  <a:pt x="1033503" y="1213549"/>
                  <a:pt x="1033376" y="1212533"/>
                  <a:pt x="1032868" y="1211580"/>
                </a:cubicBezTo>
                <a:cubicBezTo>
                  <a:pt x="1032550" y="1210628"/>
                  <a:pt x="1031915" y="1209739"/>
                  <a:pt x="1031153" y="1209040"/>
                </a:cubicBezTo>
                <a:close/>
                <a:moveTo>
                  <a:pt x="1031026" y="1023430"/>
                </a:moveTo>
                <a:cubicBezTo>
                  <a:pt x="1030391" y="1022731"/>
                  <a:pt x="1029439" y="1022159"/>
                  <a:pt x="1028550" y="1021715"/>
                </a:cubicBezTo>
                <a:cubicBezTo>
                  <a:pt x="1027598" y="1021334"/>
                  <a:pt x="1026518" y="1021144"/>
                  <a:pt x="1025565" y="1021144"/>
                </a:cubicBezTo>
                <a:cubicBezTo>
                  <a:pt x="1023978" y="1021144"/>
                  <a:pt x="1022454" y="1021588"/>
                  <a:pt x="1021184" y="1022477"/>
                </a:cubicBezTo>
                <a:cubicBezTo>
                  <a:pt x="1019914" y="1023366"/>
                  <a:pt x="1018835" y="1024573"/>
                  <a:pt x="1018199" y="1026033"/>
                </a:cubicBezTo>
                <a:cubicBezTo>
                  <a:pt x="1017755" y="1027494"/>
                  <a:pt x="1017564" y="1029081"/>
                  <a:pt x="1017755" y="1030605"/>
                </a:cubicBezTo>
                <a:cubicBezTo>
                  <a:pt x="1018073" y="1032129"/>
                  <a:pt x="1018835" y="1033526"/>
                  <a:pt x="1019977" y="1034606"/>
                </a:cubicBezTo>
                <a:cubicBezTo>
                  <a:pt x="1021057" y="1035749"/>
                  <a:pt x="1022454" y="1036447"/>
                  <a:pt x="1024041" y="1036765"/>
                </a:cubicBezTo>
                <a:cubicBezTo>
                  <a:pt x="1025629" y="1037082"/>
                  <a:pt x="1027153" y="1036892"/>
                  <a:pt x="1028613" y="1036320"/>
                </a:cubicBezTo>
                <a:cubicBezTo>
                  <a:pt x="1030010" y="1035749"/>
                  <a:pt x="1031281" y="1034733"/>
                  <a:pt x="1032233" y="1033399"/>
                </a:cubicBezTo>
                <a:cubicBezTo>
                  <a:pt x="1032995" y="1032129"/>
                  <a:pt x="1033503" y="1030605"/>
                  <a:pt x="1033503" y="1029017"/>
                </a:cubicBezTo>
                <a:cubicBezTo>
                  <a:pt x="1033503" y="1028002"/>
                  <a:pt x="1033376" y="1026986"/>
                  <a:pt x="1032868" y="1026033"/>
                </a:cubicBezTo>
                <a:cubicBezTo>
                  <a:pt x="1032550" y="1025081"/>
                  <a:pt x="1031915" y="1024192"/>
                  <a:pt x="1031153" y="1023493"/>
                </a:cubicBezTo>
                <a:close/>
                <a:moveTo>
                  <a:pt x="1031026" y="652272"/>
                </a:moveTo>
                <a:cubicBezTo>
                  <a:pt x="1030391" y="651510"/>
                  <a:pt x="1029439" y="650939"/>
                  <a:pt x="1028550" y="650558"/>
                </a:cubicBezTo>
                <a:cubicBezTo>
                  <a:pt x="1027598" y="650177"/>
                  <a:pt x="1026518" y="649986"/>
                  <a:pt x="1025565" y="649986"/>
                </a:cubicBezTo>
                <a:cubicBezTo>
                  <a:pt x="1023978" y="649986"/>
                  <a:pt x="1022454" y="650431"/>
                  <a:pt x="1021184" y="651320"/>
                </a:cubicBezTo>
                <a:cubicBezTo>
                  <a:pt x="1019914" y="652209"/>
                  <a:pt x="1018835" y="653415"/>
                  <a:pt x="1018199" y="654876"/>
                </a:cubicBezTo>
                <a:cubicBezTo>
                  <a:pt x="1017755" y="656336"/>
                  <a:pt x="1017564" y="657924"/>
                  <a:pt x="1017755" y="659448"/>
                </a:cubicBezTo>
                <a:cubicBezTo>
                  <a:pt x="1018073" y="660972"/>
                  <a:pt x="1018835" y="662369"/>
                  <a:pt x="1019977" y="663512"/>
                </a:cubicBezTo>
                <a:cubicBezTo>
                  <a:pt x="1021057" y="664591"/>
                  <a:pt x="1022454" y="665353"/>
                  <a:pt x="1024041" y="665671"/>
                </a:cubicBezTo>
                <a:cubicBezTo>
                  <a:pt x="1025629" y="665988"/>
                  <a:pt x="1027153" y="665798"/>
                  <a:pt x="1028613" y="665226"/>
                </a:cubicBezTo>
                <a:cubicBezTo>
                  <a:pt x="1030010" y="664655"/>
                  <a:pt x="1031281" y="663639"/>
                  <a:pt x="1032233" y="662305"/>
                </a:cubicBezTo>
                <a:cubicBezTo>
                  <a:pt x="1032995" y="661035"/>
                  <a:pt x="1033503" y="659511"/>
                  <a:pt x="1033503" y="657924"/>
                </a:cubicBezTo>
                <a:cubicBezTo>
                  <a:pt x="1033503" y="656908"/>
                  <a:pt x="1033376" y="655828"/>
                  <a:pt x="1032868" y="654876"/>
                </a:cubicBezTo>
                <a:cubicBezTo>
                  <a:pt x="1032550" y="653923"/>
                  <a:pt x="1031915" y="653034"/>
                  <a:pt x="1031153" y="652336"/>
                </a:cubicBezTo>
                <a:close/>
                <a:moveTo>
                  <a:pt x="1031026" y="466661"/>
                </a:moveTo>
                <a:cubicBezTo>
                  <a:pt x="1030391" y="465963"/>
                  <a:pt x="1029439" y="465392"/>
                  <a:pt x="1028550" y="464947"/>
                </a:cubicBezTo>
                <a:cubicBezTo>
                  <a:pt x="1027598" y="464566"/>
                  <a:pt x="1026518" y="464375"/>
                  <a:pt x="1025565" y="464375"/>
                </a:cubicBezTo>
                <a:cubicBezTo>
                  <a:pt x="1023978" y="464375"/>
                  <a:pt x="1022454" y="464820"/>
                  <a:pt x="1021184" y="465709"/>
                </a:cubicBezTo>
                <a:cubicBezTo>
                  <a:pt x="1019914" y="466598"/>
                  <a:pt x="1018835" y="467804"/>
                  <a:pt x="1018199" y="469265"/>
                </a:cubicBezTo>
                <a:cubicBezTo>
                  <a:pt x="1017755" y="470725"/>
                  <a:pt x="1017564" y="472313"/>
                  <a:pt x="1017755" y="473837"/>
                </a:cubicBezTo>
                <a:cubicBezTo>
                  <a:pt x="1018073" y="475361"/>
                  <a:pt x="1018835" y="476758"/>
                  <a:pt x="1019977" y="477838"/>
                </a:cubicBezTo>
                <a:cubicBezTo>
                  <a:pt x="1021057" y="478981"/>
                  <a:pt x="1022454" y="479679"/>
                  <a:pt x="1024041" y="479997"/>
                </a:cubicBezTo>
                <a:cubicBezTo>
                  <a:pt x="1025629" y="480314"/>
                  <a:pt x="1027153" y="480124"/>
                  <a:pt x="1028613" y="479552"/>
                </a:cubicBezTo>
                <a:cubicBezTo>
                  <a:pt x="1030010" y="478981"/>
                  <a:pt x="1031281" y="477965"/>
                  <a:pt x="1032233" y="476631"/>
                </a:cubicBezTo>
                <a:cubicBezTo>
                  <a:pt x="1032995" y="475361"/>
                  <a:pt x="1033503" y="473837"/>
                  <a:pt x="1033503" y="472250"/>
                </a:cubicBezTo>
                <a:cubicBezTo>
                  <a:pt x="1033503" y="471234"/>
                  <a:pt x="1033376" y="470218"/>
                  <a:pt x="1032868" y="469265"/>
                </a:cubicBezTo>
                <a:cubicBezTo>
                  <a:pt x="1032550" y="468313"/>
                  <a:pt x="1031915" y="467424"/>
                  <a:pt x="1031153" y="466725"/>
                </a:cubicBezTo>
                <a:close/>
                <a:moveTo>
                  <a:pt x="1025565" y="835533"/>
                </a:moveTo>
                <a:cubicBezTo>
                  <a:pt x="1023978" y="835533"/>
                  <a:pt x="1022454" y="835978"/>
                  <a:pt x="1021184" y="836867"/>
                </a:cubicBezTo>
                <a:cubicBezTo>
                  <a:pt x="1019914" y="837756"/>
                  <a:pt x="1018835" y="838962"/>
                  <a:pt x="1018199" y="840423"/>
                </a:cubicBezTo>
                <a:cubicBezTo>
                  <a:pt x="1017755" y="841883"/>
                  <a:pt x="1017564" y="843470"/>
                  <a:pt x="1017755" y="844995"/>
                </a:cubicBezTo>
                <a:cubicBezTo>
                  <a:pt x="1018073" y="846519"/>
                  <a:pt x="1018835" y="847916"/>
                  <a:pt x="1019977" y="849059"/>
                </a:cubicBezTo>
                <a:cubicBezTo>
                  <a:pt x="1021057" y="850138"/>
                  <a:pt x="1022454" y="850900"/>
                  <a:pt x="1024041" y="851217"/>
                </a:cubicBezTo>
                <a:cubicBezTo>
                  <a:pt x="1025629" y="851535"/>
                  <a:pt x="1027153" y="851345"/>
                  <a:pt x="1028613" y="850773"/>
                </a:cubicBezTo>
                <a:cubicBezTo>
                  <a:pt x="1030010" y="850202"/>
                  <a:pt x="1031281" y="849186"/>
                  <a:pt x="1032233" y="847852"/>
                </a:cubicBezTo>
                <a:cubicBezTo>
                  <a:pt x="1032995" y="846582"/>
                  <a:pt x="1033503" y="845058"/>
                  <a:pt x="1033503" y="843470"/>
                </a:cubicBezTo>
                <a:cubicBezTo>
                  <a:pt x="1033503" y="841375"/>
                  <a:pt x="1032741" y="839406"/>
                  <a:pt x="1031153" y="837883"/>
                </a:cubicBezTo>
                <a:cubicBezTo>
                  <a:pt x="1029757" y="836422"/>
                  <a:pt x="1027724" y="835533"/>
                  <a:pt x="1025693" y="835533"/>
                </a:cubicBezTo>
                <a:close/>
                <a:moveTo>
                  <a:pt x="977560" y="188341"/>
                </a:moveTo>
                <a:cubicBezTo>
                  <a:pt x="976798" y="187579"/>
                  <a:pt x="975845" y="187008"/>
                  <a:pt x="974893" y="186626"/>
                </a:cubicBezTo>
                <a:cubicBezTo>
                  <a:pt x="973940" y="186246"/>
                  <a:pt x="972987" y="186055"/>
                  <a:pt x="971908" y="186055"/>
                </a:cubicBezTo>
                <a:cubicBezTo>
                  <a:pt x="970321" y="186055"/>
                  <a:pt x="968797" y="186500"/>
                  <a:pt x="967526" y="187389"/>
                </a:cubicBezTo>
                <a:cubicBezTo>
                  <a:pt x="966257" y="188278"/>
                  <a:pt x="965177" y="189484"/>
                  <a:pt x="964733" y="190944"/>
                </a:cubicBezTo>
                <a:cubicBezTo>
                  <a:pt x="964098" y="192405"/>
                  <a:pt x="963971" y="193992"/>
                  <a:pt x="964288" y="195517"/>
                </a:cubicBezTo>
                <a:cubicBezTo>
                  <a:pt x="964606" y="197041"/>
                  <a:pt x="965368" y="198438"/>
                  <a:pt x="966510" y="199517"/>
                </a:cubicBezTo>
                <a:cubicBezTo>
                  <a:pt x="967590" y="200597"/>
                  <a:pt x="969050" y="201358"/>
                  <a:pt x="970448" y="201676"/>
                </a:cubicBezTo>
                <a:cubicBezTo>
                  <a:pt x="972035" y="201994"/>
                  <a:pt x="973559" y="201803"/>
                  <a:pt x="975020" y="201232"/>
                </a:cubicBezTo>
                <a:cubicBezTo>
                  <a:pt x="976607" y="200660"/>
                  <a:pt x="977686" y="199644"/>
                  <a:pt x="978639" y="198310"/>
                </a:cubicBezTo>
                <a:cubicBezTo>
                  <a:pt x="979401" y="196977"/>
                  <a:pt x="979909" y="195517"/>
                  <a:pt x="979909" y="193929"/>
                </a:cubicBezTo>
                <a:cubicBezTo>
                  <a:pt x="979909" y="192913"/>
                  <a:pt x="979782" y="191833"/>
                  <a:pt x="979464" y="190881"/>
                </a:cubicBezTo>
                <a:cubicBezTo>
                  <a:pt x="979020" y="189929"/>
                  <a:pt x="978385" y="189040"/>
                  <a:pt x="977750" y="188341"/>
                </a:cubicBezTo>
                <a:close/>
                <a:moveTo>
                  <a:pt x="1025565" y="1577848"/>
                </a:moveTo>
                <a:cubicBezTo>
                  <a:pt x="1023978" y="1577848"/>
                  <a:pt x="1022454" y="1578293"/>
                  <a:pt x="1021184" y="1579182"/>
                </a:cubicBezTo>
                <a:cubicBezTo>
                  <a:pt x="1019914" y="1580071"/>
                  <a:pt x="1018835" y="1581277"/>
                  <a:pt x="1018199" y="1582738"/>
                </a:cubicBezTo>
                <a:cubicBezTo>
                  <a:pt x="1017755" y="1584198"/>
                  <a:pt x="1017564" y="1585786"/>
                  <a:pt x="1017755" y="1587310"/>
                </a:cubicBezTo>
                <a:cubicBezTo>
                  <a:pt x="1018073" y="1588834"/>
                  <a:pt x="1018835" y="1590231"/>
                  <a:pt x="1019977" y="1591310"/>
                </a:cubicBezTo>
                <a:cubicBezTo>
                  <a:pt x="1021057" y="1592453"/>
                  <a:pt x="1022454" y="1593152"/>
                  <a:pt x="1024041" y="1593469"/>
                </a:cubicBezTo>
                <a:cubicBezTo>
                  <a:pt x="1025629" y="1593787"/>
                  <a:pt x="1027153" y="1593596"/>
                  <a:pt x="1028613" y="1593024"/>
                </a:cubicBezTo>
                <a:cubicBezTo>
                  <a:pt x="1030010" y="1592453"/>
                  <a:pt x="1031281" y="1591437"/>
                  <a:pt x="1032233" y="1590104"/>
                </a:cubicBezTo>
                <a:cubicBezTo>
                  <a:pt x="1032995" y="1588834"/>
                  <a:pt x="1033503" y="1587310"/>
                  <a:pt x="1033503" y="1585722"/>
                </a:cubicBezTo>
                <a:cubicBezTo>
                  <a:pt x="1033503" y="1583627"/>
                  <a:pt x="1032741" y="1581595"/>
                  <a:pt x="1031153" y="1580134"/>
                </a:cubicBezTo>
                <a:cubicBezTo>
                  <a:pt x="1029757" y="1578674"/>
                  <a:pt x="1027724" y="1577848"/>
                  <a:pt x="1025693" y="1577848"/>
                </a:cubicBezTo>
                <a:close/>
                <a:moveTo>
                  <a:pt x="1084684" y="188341"/>
                </a:moveTo>
                <a:cubicBezTo>
                  <a:pt x="1083922" y="187579"/>
                  <a:pt x="1083097" y="187008"/>
                  <a:pt x="1082208" y="186626"/>
                </a:cubicBezTo>
                <a:cubicBezTo>
                  <a:pt x="1081255" y="186246"/>
                  <a:pt x="1080175" y="186055"/>
                  <a:pt x="1079096" y="186055"/>
                </a:cubicBezTo>
                <a:cubicBezTo>
                  <a:pt x="1077509" y="186055"/>
                  <a:pt x="1076111" y="186500"/>
                  <a:pt x="1074841" y="187389"/>
                </a:cubicBezTo>
                <a:cubicBezTo>
                  <a:pt x="1073445" y="188278"/>
                  <a:pt x="1072492" y="189484"/>
                  <a:pt x="1071857" y="190944"/>
                </a:cubicBezTo>
                <a:cubicBezTo>
                  <a:pt x="1071222" y="192405"/>
                  <a:pt x="1071095" y="193992"/>
                  <a:pt x="1071412" y="195517"/>
                </a:cubicBezTo>
                <a:cubicBezTo>
                  <a:pt x="1071730" y="197041"/>
                  <a:pt x="1072492" y="198438"/>
                  <a:pt x="1073635" y="199581"/>
                </a:cubicBezTo>
                <a:cubicBezTo>
                  <a:pt x="1074714" y="200660"/>
                  <a:pt x="1076111" y="201422"/>
                  <a:pt x="1077699" y="201740"/>
                </a:cubicBezTo>
                <a:cubicBezTo>
                  <a:pt x="1079096" y="202057"/>
                  <a:pt x="1080684" y="201867"/>
                  <a:pt x="1082271" y="201295"/>
                </a:cubicBezTo>
                <a:cubicBezTo>
                  <a:pt x="1083668" y="200724"/>
                  <a:pt x="1084938" y="199708"/>
                  <a:pt x="1085700" y="198374"/>
                </a:cubicBezTo>
                <a:cubicBezTo>
                  <a:pt x="1086652" y="197041"/>
                  <a:pt x="1087097" y="195580"/>
                  <a:pt x="1087097" y="193992"/>
                </a:cubicBezTo>
                <a:cubicBezTo>
                  <a:pt x="1087097" y="192976"/>
                  <a:pt x="1086780" y="191897"/>
                  <a:pt x="1086462" y="190944"/>
                </a:cubicBezTo>
                <a:cubicBezTo>
                  <a:pt x="1086018" y="189992"/>
                  <a:pt x="1085510" y="189103"/>
                  <a:pt x="1084748" y="188405"/>
                </a:cubicBezTo>
                <a:close/>
                <a:moveTo>
                  <a:pt x="971972" y="444"/>
                </a:moveTo>
                <a:cubicBezTo>
                  <a:pt x="970384" y="444"/>
                  <a:pt x="968860" y="889"/>
                  <a:pt x="967590" y="1778"/>
                </a:cubicBezTo>
                <a:cubicBezTo>
                  <a:pt x="966320" y="2667"/>
                  <a:pt x="965240" y="3873"/>
                  <a:pt x="964796" y="5334"/>
                </a:cubicBezTo>
                <a:cubicBezTo>
                  <a:pt x="964161" y="6731"/>
                  <a:pt x="964034" y="8382"/>
                  <a:pt x="964351" y="9906"/>
                </a:cubicBezTo>
                <a:cubicBezTo>
                  <a:pt x="964669" y="11430"/>
                  <a:pt x="965431" y="12827"/>
                  <a:pt x="966574" y="13970"/>
                </a:cubicBezTo>
                <a:cubicBezTo>
                  <a:pt x="967653" y="15049"/>
                  <a:pt x="969114" y="15811"/>
                  <a:pt x="970511" y="16129"/>
                </a:cubicBezTo>
                <a:cubicBezTo>
                  <a:pt x="972098" y="16446"/>
                  <a:pt x="973623" y="16256"/>
                  <a:pt x="975083" y="15685"/>
                </a:cubicBezTo>
                <a:cubicBezTo>
                  <a:pt x="976671" y="15113"/>
                  <a:pt x="977750" y="14097"/>
                  <a:pt x="978702" y="12764"/>
                </a:cubicBezTo>
                <a:cubicBezTo>
                  <a:pt x="979464" y="11494"/>
                  <a:pt x="979973" y="9969"/>
                  <a:pt x="979973" y="8382"/>
                </a:cubicBezTo>
                <a:cubicBezTo>
                  <a:pt x="979973" y="6286"/>
                  <a:pt x="979210" y="4318"/>
                  <a:pt x="977750" y="2794"/>
                </a:cubicBezTo>
                <a:cubicBezTo>
                  <a:pt x="976162" y="1334"/>
                  <a:pt x="974131" y="508"/>
                  <a:pt x="972098" y="508"/>
                </a:cubicBezTo>
                <a:close/>
                <a:moveTo>
                  <a:pt x="977623" y="373888"/>
                </a:moveTo>
                <a:cubicBezTo>
                  <a:pt x="976861" y="373190"/>
                  <a:pt x="975909" y="372618"/>
                  <a:pt x="974956" y="372174"/>
                </a:cubicBezTo>
                <a:cubicBezTo>
                  <a:pt x="974003" y="371793"/>
                  <a:pt x="973051" y="371602"/>
                  <a:pt x="971972" y="371602"/>
                </a:cubicBezTo>
                <a:cubicBezTo>
                  <a:pt x="970384" y="371602"/>
                  <a:pt x="968860" y="372047"/>
                  <a:pt x="967590" y="372936"/>
                </a:cubicBezTo>
                <a:cubicBezTo>
                  <a:pt x="966320" y="373825"/>
                  <a:pt x="965240" y="375031"/>
                  <a:pt x="964796" y="376492"/>
                </a:cubicBezTo>
                <a:cubicBezTo>
                  <a:pt x="964161" y="377889"/>
                  <a:pt x="964034" y="379540"/>
                  <a:pt x="964351" y="381064"/>
                </a:cubicBezTo>
                <a:cubicBezTo>
                  <a:pt x="964669" y="382588"/>
                  <a:pt x="965431" y="383985"/>
                  <a:pt x="966574" y="385128"/>
                </a:cubicBezTo>
                <a:cubicBezTo>
                  <a:pt x="967653" y="386207"/>
                  <a:pt x="969114" y="386969"/>
                  <a:pt x="970511" y="387286"/>
                </a:cubicBezTo>
                <a:cubicBezTo>
                  <a:pt x="972098" y="387604"/>
                  <a:pt x="973623" y="387414"/>
                  <a:pt x="975083" y="386842"/>
                </a:cubicBezTo>
                <a:cubicBezTo>
                  <a:pt x="976671" y="386271"/>
                  <a:pt x="977750" y="385254"/>
                  <a:pt x="978702" y="383921"/>
                </a:cubicBezTo>
                <a:cubicBezTo>
                  <a:pt x="979464" y="382651"/>
                  <a:pt x="979973" y="381127"/>
                  <a:pt x="979973" y="379540"/>
                </a:cubicBezTo>
                <a:cubicBezTo>
                  <a:pt x="979973" y="378524"/>
                  <a:pt x="979846" y="377508"/>
                  <a:pt x="979528" y="376555"/>
                </a:cubicBezTo>
                <a:cubicBezTo>
                  <a:pt x="979084" y="375603"/>
                  <a:pt x="978448" y="374714"/>
                  <a:pt x="977813" y="374015"/>
                </a:cubicBezTo>
                <a:close/>
                <a:moveTo>
                  <a:pt x="1079096" y="1113917"/>
                </a:moveTo>
                <a:cubicBezTo>
                  <a:pt x="1077509" y="1113917"/>
                  <a:pt x="1076111" y="1114362"/>
                  <a:pt x="1074714" y="1115251"/>
                </a:cubicBezTo>
                <a:cubicBezTo>
                  <a:pt x="1073445" y="1116140"/>
                  <a:pt x="1072492" y="1117346"/>
                  <a:pt x="1071921" y="1118807"/>
                </a:cubicBezTo>
                <a:cubicBezTo>
                  <a:pt x="1071285" y="1120267"/>
                  <a:pt x="1071159" y="1121855"/>
                  <a:pt x="1071476" y="1123379"/>
                </a:cubicBezTo>
                <a:cubicBezTo>
                  <a:pt x="1071794" y="1124903"/>
                  <a:pt x="1072556" y="1126300"/>
                  <a:pt x="1073698" y="1127379"/>
                </a:cubicBezTo>
                <a:cubicBezTo>
                  <a:pt x="1074778" y="1128522"/>
                  <a:pt x="1076175" y="1129221"/>
                  <a:pt x="1077762" y="1129538"/>
                </a:cubicBezTo>
                <a:cubicBezTo>
                  <a:pt x="1079160" y="1129856"/>
                  <a:pt x="1080747" y="1129665"/>
                  <a:pt x="1082335" y="1129094"/>
                </a:cubicBezTo>
                <a:cubicBezTo>
                  <a:pt x="1083732" y="1128522"/>
                  <a:pt x="1085001" y="1127506"/>
                  <a:pt x="1085763" y="1126173"/>
                </a:cubicBezTo>
                <a:cubicBezTo>
                  <a:pt x="1086716" y="1124903"/>
                  <a:pt x="1087160" y="1123379"/>
                  <a:pt x="1087160" y="1121791"/>
                </a:cubicBezTo>
                <a:cubicBezTo>
                  <a:pt x="1087160" y="1119696"/>
                  <a:pt x="1086208" y="1117664"/>
                  <a:pt x="1084811" y="1116203"/>
                </a:cubicBezTo>
                <a:cubicBezTo>
                  <a:pt x="1083414" y="1114743"/>
                  <a:pt x="1081382" y="1113917"/>
                  <a:pt x="1079160" y="1113917"/>
                </a:cubicBezTo>
                <a:close/>
                <a:moveTo>
                  <a:pt x="1245466" y="1209040"/>
                </a:moveTo>
                <a:cubicBezTo>
                  <a:pt x="1244704" y="1208278"/>
                  <a:pt x="1243878" y="1207707"/>
                  <a:pt x="1242989" y="1207326"/>
                </a:cubicBezTo>
                <a:cubicBezTo>
                  <a:pt x="1242037" y="1206945"/>
                  <a:pt x="1240958" y="1206691"/>
                  <a:pt x="1239878" y="1206691"/>
                </a:cubicBezTo>
                <a:cubicBezTo>
                  <a:pt x="1238290" y="1206691"/>
                  <a:pt x="1236894" y="1207135"/>
                  <a:pt x="1235623" y="1208024"/>
                </a:cubicBezTo>
                <a:cubicBezTo>
                  <a:pt x="1234226" y="1208913"/>
                  <a:pt x="1233274" y="1210120"/>
                  <a:pt x="1232639" y="1211580"/>
                </a:cubicBezTo>
                <a:cubicBezTo>
                  <a:pt x="1232004" y="1213041"/>
                  <a:pt x="1231877" y="1214628"/>
                  <a:pt x="1232195" y="1216152"/>
                </a:cubicBezTo>
                <a:cubicBezTo>
                  <a:pt x="1232512" y="1217676"/>
                  <a:pt x="1233274" y="1219073"/>
                  <a:pt x="1234417" y="1220216"/>
                </a:cubicBezTo>
                <a:cubicBezTo>
                  <a:pt x="1235497" y="1221296"/>
                  <a:pt x="1236894" y="1222058"/>
                  <a:pt x="1238481" y="1222375"/>
                </a:cubicBezTo>
                <a:cubicBezTo>
                  <a:pt x="1239878" y="1222693"/>
                  <a:pt x="1241465" y="1222502"/>
                  <a:pt x="1243053" y="1221931"/>
                </a:cubicBezTo>
                <a:cubicBezTo>
                  <a:pt x="1244450" y="1221359"/>
                  <a:pt x="1245720" y="1220343"/>
                  <a:pt x="1246482" y="1219010"/>
                </a:cubicBezTo>
                <a:cubicBezTo>
                  <a:pt x="1247435" y="1217740"/>
                  <a:pt x="1247879" y="1216216"/>
                  <a:pt x="1247879" y="1214628"/>
                </a:cubicBezTo>
                <a:cubicBezTo>
                  <a:pt x="1247879" y="1213549"/>
                  <a:pt x="1247561" y="1212533"/>
                  <a:pt x="1247244" y="1211580"/>
                </a:cubicBezTo>
                <a:cubicBezTo>
                  <a:pt x="1246799" y="1210628"/>
                  <a:pt x="1246291" y="1209739"/>
                  <a:pt x="1245530" y="1209040"/>
                </a:cubicBezTo>
                <a:close/>
                <a:moveTo>
                  <a:pt x="1025629" y="278829"/>
                </a:moveTo>
                <a:cubicBezTo>
                  <a:pt x="1024041" y="278829"/>
                  <a:pt x="1022518" y="279273"/>
                  <a:pt x="1021248" y="280162"/>
                </a:cubicBezTo>
                <a:cubicBezTo>
                  <a:pt x="1019977" y="281051"/>
                  <a:pt x="1018898" y="282258"/>
                  <a:pt x="1018263" y="283718"/>
                </a:cubicBezTo>
                <a:cubicBezTo>
                  <a:pt x="1017819" y="285179"/>
                  <a:pt x="1017628" y="286766"/>
                  <a:pt x="1017819" y="288290"/>
                </a:cubicBezTo>
                <a:cubicBezTo>
                  <a:pt x="1018136" y="289814"/>
                  <a:pt x="1018898" y="291211"/>
                  <a:pt x="1020041" y="292291"/>
                </a:cubicBezTo>
                <a:cubicBezTo>
                  <a:pt x="1021121" y="293370"/>
                  <a:pt x="1022518" y="294132"/>
                  <a:pt x="1024105" y="294450"/>
                </a:cubicBezTo>
                <a:cubicBezTo>
                  <a:pt x="1025693" y="294767"/>
                  <a:pt x="1027216" y="294577"/>
                  <a:pt x="1028677" y="294005"/>
                </a:cubicBezTo>
                <a:cubicBezTo>
                  <a:pt x="1030074" y="293434"/>
                  <a:pt x="1031344" y="292418"/>
                  <a:pt x="1032297" y="291084"/>
                </a:cubicBezTo>
                <a:cubicBezTo>
                  <a:pt x="1033059" y="289751"/>
                  <a:pt x="1033566" y="288290"/>
                  <a:pt x="1033566" y="286703"/>
                </a:cubicBezTo>
                <a:cubicBezTo>
                  <a:pt x="1033566" y="284607"/>
                  <a:pt x="1032804" y="282639"/>
                  <a:pt x="1031217" y="281115"/>
                </a:cubicBezTo>
                <a:cubicBezTo>
                  <a:pt x="1029820" y="279654"/>
                  <a:pt x="1027788" y="278829"/>
                  <a:pt x="1025756" y="278829"/>
                </a:cubicBezTo>
                <a:close/>
                <a:moveTo>
                  <a:pt x="1084748" y="373888"/>
                </a:moveTo>
                <a:cubicBezTo>
                  <a:pt x="1083985" y="373190"/>
                  <a:pt x="1083160" y="372618"/>
                  <a:pt x="1082271" y="372174"/>
                </a:cubicBezTo>
                <a:cubicBezTo>
                  <a:pt x="1081319" y="371793"/>
                  <a:pt x="1080239" y="371602"/>
                  <a:pt x="1079160" y="371602"/>
                </a:cubicBezTo>
                <a:cubicBezTo>
                  <a:pt x="1077572" y="371602"/>
                  <a:pt x="1076175" y="372047"/>
                  <a:pt x="1074905" y="372936"/>
                </a:cubicBezTo>
                <a:cubicBezTo>
                  <a:pt x="1073508" y="373825"/>
                  <a:pt x="1072556" y="375031"/>
                  <a:pt x="1071921" y="376492"/>
                </a:cubicBezTo>
                <a:cubicBezTo>
                  <a:pt x="1071285" y="377952"/>
                  <a:pt x="1071159" y="379540"/>
                  <a:pt x="1071476" y="381064"/>
                </a:cubicBezTo>
                <a:cubicBezTo>
                  <a:pt x="1071794" y="382588"/>
                  <a:pt x="1072556" y="383985"/>
                  <a:pt x="1073698" y="385064"/>
                </a:cubicBezTo>
                <a:cubicBezTo>
                  <a:pt x="1074778" y="386207"/>
                  <a:pt x="1076175" y="386906"/>
                  <a:pt x="1077762" y="387223"/>
                </a:cubicBezTo>
                <a:cubicBezTo>
                  <a:pt x="1079160" y="387541"/>
                  <a:pt x="1080747" y="387350"/>
                  <a:pt x="1082335" y="386779"/>
                </a:cubicBezTo>
                <a:cubicBezTo>
                  <a:pt x="1083732" y="386207"/>
                  <a:pt x="1085001" y="385191"/>
                  <a:pt x="1085763" y="383858"/>
                </a:cubicBezTo>
                <a:cubicBezTo>
                  <a:pt x="1086716" y="382588"/>
                  <a:pt x="1087160" y="381064"/>
                  <a:pt x="1087160" y="379476"/>
                </a:cubicBezTo>
                <a:cubicBezTo>
                  <a:pt x="1087160" y="378460"/>
                  <a:pt x="1086843" y="377444"/>
                  <a:pt x="1086525" y="376492"/>
                </a:cubicBezTo>
                <a:cubicBezTo>
                  <a:pt x="1086081" y="375539"/>
                  <a:pt x="1085573" y="374650"/>
                  <a:pt x="1084811" y="373952"/>
                </a:cubicBezTo>
                <a:close/>
                <a:moveTo>
                  <a:pt x="1079096" y="557149"/>
                </a:moveTo>
                <a:cubicBezTo>
                  <a:pt x="1077509" y="557149"/>
                  <a:pt x="1076111" y="557594"/>
                  <a:pt x="1074714" y="558483"/>
                </a:cubicBezTo>
                <a:cubicBezTo>
                  <a:pt x="1073445" y="559372"/>
                  <a:pt x="1072492" y="560578"/>
                  <a:pt x="1071921" y="562039"/>
                </a:cubicBezTo>
                <a:cubicBezTo>
                  <a:pt x="1071285" y="563499"/>
                  <a:pt x="1071159" y="565087"/>
                  <a:pt x="1071476" y="566611"/>
                </a:cubicBezTo>
                <a:cubicBezTo>
                  <a:pt x="1071794" y="568135"/>
                  <a:pt x="1072556" y="569532"/>
                  <a:pt x="1073698" y="570611"/>
                </a:cubicBezTo>
                <a:cubicBezTo>
                  <a:pt x="1074778" y="571754"/>
                  <a:pt x="1076175" y="572453"/>
                  <a:pt x="1077762" y="572770"/>
                </a:cubicBezTo>
                <a:cubicBezTo>
                  <a:pt x="1079160" y="573088"/>
                  <a:pt x="1080747" y="572897"/>
                  <a:pt x="1082335" y="572326"/>
                </a:cubicBezTo>
                <a:cubicBezTo>
                  <a:pt x="1083732" y="571754"/>
                  <a:pt x="1085001" y="570738"/>
                  <a:pt x="1085763" y="569405"/>
                </a:cubicBezTo>
                <a:cubicBezTo>
                  <a:pt x="1086716" y="568135"/>
                  <a:pt x="1087160" y="566611"/>
                  <a:pt x="1087160" y="565023"/>
                </a:cubicBezTo>
                <a:cubicBezTo>
                  <a:pt x="1087160" y="562928"/>
                  <a:pt x="1086208" y="560959"/>
                  <a:pt x="1084811" y="559435"/>
                </a:cubicBezTo>
                <a:cubicBezTo>
                  <a:pt x="1083414" y="557975"/>
                  <a:pt x="1081382" y="557149"/>
                  <a:pt x="1079160" y="557149"/>
                </a:cubicBezTo>
                <a:close/>
                <a:moveTo>
                  <a:pt x="1084748" y="745045"/>
                </a:moveTo>
                <a:cubicBezTo>
                  <a:pt x="1083985" y="744284"/>
                  <a:pt x="1083160" y="743712"/>
                  <a:pt x="1082271" y="743331"/>
                </a:cubicBezTo>
                <a:cubicBezTo>
                  <a:pt x="1081319" y="742950"/>
                  <a:pt x="1080239" y="742759"/>
                  <a:pt x="1079160" y="742759"/>
                </a:cubicBezTo>
                <a:cubicBezTo>
                  <a:pt x="1077572" y="742759"/>
                  <a:pt x="1076175" y="743204"/>
                  <a:pt x="1074905" y="744093"/>
                </a:cubicBezTo>
                <a:cubicBezTo>
                  <a:pt x="1073508" y="744982"/>
                  <a:pt x="1072556" y="746189"/>
                  <a:pt x="1071921" y="747649"/>
                </a:cubicBezTo>
                <a:cubicBezTo>
                  <a:pt x="1071285" y="749109"/>
                  <a:pt x="1071159" y="750697"/>
                  <a:pt x="1071476" y="752221"/>
                </a:cubicBezTo>
                <a:cubicBezTo>
                  <a:pt x="1071794" y="753745"/>
                  <a:pt x="1072556" y="755142"/>
                  <a:pt x="1073698" y="756285"/>
                </a:cubicBezTo>
                <a:cubicBezTo>
                  <a:pt x="1074778" y="757365"/>
                  <a:pt x="1076175" y="758127"/>
                  <a:pt x="1077762" y="758444"/>
                </a:cubicBezTo>
                <a:cubicBezTo>
                  <a:pt x="1079160" y="758762"/>
                  <a:pt x="1080747" y="758571"/>
                  <a:pt x="1082335" y="758000"/>
                </a:cubicBezTo>
                <a:cubicBezTo>
                  <a:pt x="1083732" y="757428"/>
                  <a:pt x="1085001" y="756412"/>
                  <a:pt x="1085763" y="755079"/>
                </a:cubicBezTo>
                <a:cubicBezTo>
                  <a:pt x="1086716" y="753809"/>
                  <a:pt x="1087160" y="752284"/>
                  <a:pt x="1087160" y="750697"/>
                </a:cubicBezTo>
                <a:cubicBezTo>
                  <a:pt x="1087160" y="749617"/>
                  <a:pt x="1086843" y="748602"/>
                  <a:pt x="1086525" y="747649"/>
                </a:cubicBezTo>
                <a:cubicBezTo>
                  <a:pt x="1086081" y="746697"/>
                  <a:pt x="1085573" y="745808"/>
                  <a:pt x="1084811" y="745109"/>
                </a:cubicBezTo>
                <a:close/>
                <a:moveTo>
                  <a:pt x="1031153" y="95504"/>
                </a:moveTo>
                <a:cubicBezTo>
                  <a:pt x="1030519" y="94742"/>
                  <a:pt x="1029566" y="94171"/>
                  <a:pt x="1028677" y="93790"/>
                </a:cubicBezTo>
                <a:cubicBezTo>
                  <a:pt x="1027724" y="93409"/>
                  <a:pt x="1026645" y="93218"/>
                  <a:pt x="1025693" y="93218"/>
                </a:cubicBezTo>
                <a:cubicBezTo>
                  <a:pt x="1024105" y="93218"/>
                  <a:pt x="1022581" y="93662"/>
                  <a:pt x="1021311" y="94552"/>
                </a:cubicBezTo>
                <a:cubicBezTo>
                  <a:pt x="1020041" y="95441"/>
                  <a:pt x="1018961" y="96647"/>
                  <a:pt x="1018326" y="98108"/>
                </a:cubicBezTo>
                <a:cubicBezTo>
                  <a:pt x="1017882" y="99568"/>
                  <a:pt x="1017691" y="101155"/>
                  <a:pt x="1017882" y="102679"/>
                </a:cubicBezTo>
                <a:cubicBezTo>
                  <a:pt x="1018199" y="104204"/>
                  <a:pt x="1018961" y="105601"/>
                  <a:pt x="1020104" y="106680"/>
                </a:cubicBezTo>
                <a:cubicBezTo>
                  <a:pt x="1021184" y="107760"/>
                  <a:pt x="1022581" y="108521"/>
                  <a:pt x="1024169" y="108839"/>
                </a:cubicBezTo>
                <a:cubicBezTo>
                  <a:pt x="1025756" y="109157"/>
                  <a:pt x="1027280" y="108966"/>
                  <a:pt x="1028740" y="108395"/>
                </a:cubicBezTo>
                <a:cubicBezTo>
                  <a:pt x="1030137" y="107823"/>
                  <a:pt x="1031408" y="106807"/>
                  <a:pt x="1032360" y="105474"/>
                </a:cubicBezTo>
                <a:cubicBezTo>
                  <a:pt x="1033122" y="104204"/>
                  <a:pt x="1033630" y="102679"/>
                  <a:pt x="1033630" y="101092"/>
                </a:cubicBezTo>
                <a:cubicBezTo>
                  <a:pt x="1033630" y="100076"/>
                  <a:pt x="1033503" y="98996"/>
                  <a:pt x="1032995" y="98044"/>
                </a:cubicBezTo>
                <a:cubicBezTo>
                  <a:pt x="1032677" y="97092"/>
                  <a:pt x="1032043" y="96203"/>
                  <a:pt x="1031281" y="95504"/>
                </a:cubicBezTo>
                <a:close/>
                <a:moveTo>
                  <a:pt x="1084748" y="1301750"/>
                </a:moveTo>
                <a:cubicBezTo>
                  <a:pt x="1083985" y="1300988"/>
                  <a:pt x="1083160" y="1300417"/>
                  <a:pt x="1082271" y="1300036"/>
                </a:cubicBezTo>
                <a:cubicBezTo>
                  <a:pt x="1081319" y="1299655"/>
                  <a:pt x="1080239" y="1299401"/>
                  <a:pt x="1079160" y="1299401"/>
                </a:cubicBezTo>
                <a:cubicBezTo>
                  <a:pt x="1077572" y="1299401"/>
                  <a:pt x="1076175" y="1299845"/>
                  <a:pt x="1074905" y="1300734"/>
                </a:cubicBezTo>
                <a:cubicBezTo>
                  <a:pt x="1073508" y="1301623"/>
                  <a:pt x="1072556" y="1302830"/>
                  <a:pt x="1071921" y="1304290"/>
                </a:cubicBezTo>
                <a:cubicBezTo>
                  <a:pt x="1071285" y="1305751"/>
                  <a:pt x="1071159" y="1307338"/>
                  <a:pt x="1071476" y="1308862"/>
                </a:cubicBezTo>
                <a:cubicBezTo>
                  <a:pt x="1071794" y="1310386"/>
                  <a:pt x="1072556" y="1311783"/>
                  <a:pt x="1073698" y="1312926"/>
                </a:cubicBezTo>
                <a:cubicBezTo>
                  <a:pt x="1074778" y="1314006"/>
                  <a:pt x="1076175" y="1314768"/>
                  <a:pt x="1077762" y="1315085"/>
                </a:cubicBezTo>
                <a:cubicBezTo>
                  <a:pt x="1079160" y="1315403"/>
                  <a:pt x="1080747" y="1315212"/>
                  <a:pt x="1082335" y="1314641"/>
                </a:cubicBezTo>
                <a:cubicBezTo>
                  <a:pt x="1083732" y="1314069"/>
                  <a:pt x="1085001" y="1313053"/>
                  <a:pt x="1085763" y="1311720"/>
                </a:cubicBezTo>
                <a:cubicBezTo>
                  <a:pt x="1086716" y="1310450"/>
                  <a:pt x="1087160" y="1308926"/>
                  <a:pt x="1087160" y="1307338"/>
                </a:cubicBezTo>
                <a:cubicBezTo>
                  <a:pt x="1087160" y="1306322"/>
                  <a:pt x="1086843" y="1305306"/>
                  <a:pt x="1086525" y="1304354"/>
                </a:cubicBezTo>
                <a:cubicBezTo>
                  <a:pt x="1086081" y="1303401"/>
                  <a:pt x="1085573" y="1302512"/>
                  <a:pt x="1084811" y="1301814"/>
                </a:cubicBezTo>
                <a:close/>
                <a:moveTo>
                  <a:pt x="1084748" y="1487297"/>
                </a:moveTo>
                <a:cubicBezTo>
                  <a:pt x="1083985" y="1486599"/>
                  <a:pt x="1083160" y="1485964"/>
                  <a:pt x="1082271" y="1485583"/>
                </a:cubicBezTo>
                <a:cubicBezTo>
                  <a:pt x="1081319" y="1485202"/>
                  <a:pt x="1080239" y="1485011"/>
                  <a:pt x="1079160" y="1485011"/>
                </a:cubicBezTo>
                <a:cubicBezTo>
                  <a:pt x="1077572" y="1485011"/>
                  <a:pt x="1076175" y="1485456"/>
                  <a:pt x="1074905" y="1486345"/>
                </a:cubicBezTo>
                <a:cubicBezTo>
                  <a:pt x="1073508" y="1487234"/>
                  <a:pt x="1072556" y="1488440"/>
                  <a:pt x="1071921" y="1489901"/>
                </a:cubicBezTo>
                <a:cubicBezTo>
                  <a:pt x="1071285" y="1491361"/>
                  <a:pt x="1071159" y="1492949"/>
                  <a:pt x="1071476" y="1494473"/>
                </a:cubicBezTo>
                <a:cubicBezTo>
                  <a:pt x="1071794" y="1495997"/>
                  <a:pt x="1072556" y="1497394"/>
                  <a:pt x="1073698" y="1498473"/>
                </a:cubicBezTo>
                <a:cubicBezTo>
                  <a:pt x="1074778" y="1499616"/>
                  <a:pt x="1076175" y="1500315"/>
                  <a:pt x="1077762" y="1500632"/>
                </a:cubicBezTo>
                <a:cubicBezTo>
                  <a:pt x="1079160" y="1500950"/>
                  <a:pt x="1080747" y="1500759"/>
                  <a:pt x="1082335" y="1500188"/>
                </a:cubicBezTo>
                <a:cubicBezTo>
                  <a:pt x="1083732" y="1499616"/>
                  <a:pt x="1085001" y="1498600"/>
                  <a:pt x="1085763" y="1497267"/>
                </a:cubicBezTo>
                <a:cubicBezTo>
                  <a:pt x="1086716" y="1495997"/>
                  <a:pt x="1087160" y="1494473"/>
                  <a:pt x="1087160" y="1492885"/>
                </a:cubicBezTo>
                <a:cubicBezTo>
                  <a:pt x="1087160" y="1491869"/>
                  <a:pt x="1086843" y="1490853"/>
                  <a:pt x="1086525" y="1489837"/>
                </a:cubicBezTo>
                <a:cubicBezTo>
                  <a:pt x="1086081" y="1488885"/>
                  <a:pt x="1085573" y="1487996"/>
                  <a:pt x="1084811" y="1487297"/>
                </a:cubicBezTo>
                <a:close/>
                <a:moveTo>
                  <a:pt x="1299060" y="373825"/>
                </a:moveTo>
                <a:cubicBezTo>
                  <a:pt x="1298298" y="373126"/>
                  <a:pt x="1297346" y="372554"/>
                  <a:pt x="1296393" y="372110"/>
                </a:cubicBezTo>
                <a:cubicBezTo>
                  <a:pt x="1295440" y="371729"/>
                  <a:pt x="1294488" y="371539"/>
                  <a:pt x="1293409" y="371539"/>
                </a:cubicBezTo>
                <a:cubicBezTo>
                  <a:pt x="1291821" y="371539"/>
                  <a:pt x="1290297" y="371983"/>
                  <a:pt x="1289027" y="372872"/>
                </a:cubicBezTo>
                <a:cubicBezTo>
                  <a:pt x="1287757" y="373761"/>
                  <a:pt x="1286677" y="374968"/>
                  <a:pt x="1286233" y="376428"/>
                </a:cubicBezTo>
                <a:cubicBezTo>
                  <a:pt x="1285598" y="377825"/>
                  <a:pt x="1285471" y="379413"/>
                  <a:pt x="1285788" y="381000"/>
                </a:cubicBezTo>
                <a:cubicBezTo>
                  <a:pt x="1286106" y="382524"/>
                  <a:pt x="1286868" y="383921"/>
                  <a:pt x="1288011" y="385064"/>
                </a:cubicBezTo>
                <a:cubicBezTo>
                  <a:pt x="1289090" y="386143"/>
                  <a:pt x="1290551" y="386906"/>
                  <a:pt x="1291948" y="387223"/>
                </a:cubicBezTo>
                <a:cubicBezTo>
                  <a:pt x="1293535" y="387541"/>
                  <a:pt x="1295060" y="387350"/>
                  <a:pt x="1296520" y="386779"/>
                </a:cubicBezTo>
                <a:cubicBezTo>
                  <a:pt x="1298108" y="386207"/>
                  <a:pt x="1299187" y="385191"/>
                  <a:pt x="1300139" y="383858"/>
                </a:cubicBezTo>
                <a:cubicBezTo>
                  <a:pt x="1300901" y="382588"/>
                  <a:pt x="1301410" y="381064"/>
                  <a:pt x="1301410" y="379476"/>
                </a:cubicBezTo>
                <a:cubicBezTo>
                  <a:pt x="1301410" y="378460"/>
                  <a:pt x="1301283" y="377444"/>
                  <a:pt x="1300965" y="376492"/>
                </a:cubicBezTo>
                <a:cubicBezTo>
                  <a:pt x="1300521" y="375539"/>
                  <a:pt x="1299885" y="374650"/>
                  <a:pt x="1299250" y="373952"/>
                </a:cubicBezTo>
                <a:close/>
                <a:moveTo>
                  <a:pt x="1400533" y="1113854"/>
                </a:moveTo>
                <a:cubicBezTo>
                  <a:pt x="1398946" y="1113854"/>
                  <a:pt x="1397548" y="1114298"/>
                  <a:pt x="1396151" y="1115187"/>
                </a:cubicBezTo>
                <a:cubicBezTo>
                  <a:pt x="1394882" y="1116076"/>
                  <a:pt x="1393929" y="1117283"/>
                  <a:pt x="1393358" y="1118743"/>
                </a:cubicBezTo>
                <a:cubicBezTo>
                  <a:pt x="1392723" y="1120204"/>
                  <a:pt x="1392596" y="1121791"/>
                  <a:pt x="1392913" y="1123315"/>
                </a:cubicBezTo>
                <a:cubicBezTo>
                  <a:pt x="1393231" y="1124839"/>
                  <a:pt x="1393993" y="1126236"/>
                  <a:pt x="1395135" y="1127316"/>
                </a:cubicBezTo>
                <a:cubicBezTo>
                  <a:pt x="1396215" y="1128459"/>
                  <a:pt x="1397612" y="1129157"/>
                  <a:pt x="1399199" y="1129475"/>
                </a:cubicBezTo>
                <a:cubicBezTo>
                  <a:pt x="1400597" y="1129792"/>
                  <a:pt x="1402184" y="1129602"/>
                  <a:pt x="1403772" y="1129030"/>
                </a:cubicBezTo>
                <a:cubicBezTo>
                  <a:pt x="1405169" y="1128459"/>
                  <a:pt x="1406438" y="1127443"/>
                  <a:pt x="1407200" y="1126109"/>
                </a:cubicBezTo>
                <a:cubicBezTo>
                  <a:pt x="1408153" y="1124839"/>
                  <a:pt x="1408598" y="1123315"/>
                  <a:pt x="1408598" y="1121728"/>
                </a:cubicBezTo>
                <a:cubicBezTo>
                  <a:pt x="1408598" y="1119632"/>
                  <a:pt x="1407645" y="1117600"/>
                  <a:pt x="1406248" y="1116140"/>
                </a:cubicBezTo>
                <a:cubicBezTo>
                  <a:pt x="1404851" y="1114679"/>
                  <a:pt x="1402819" y="1113854"/>
                  <a:pt x="1400597" y="1113854"/>
                </a:cubicBezTo>
                <a:close/>
                <a:moveTo>
                  <a:pt x="1406185" y="373825"/>
                </a:moveTo>
                <a:cubicBezTo>
                  <a:pt x="1405423" y="373126"/>
                  <a:pt x="1404597" y="372554"/>
                  <a:pt x="1403708" y="372110"/>
                </a:cubicBezTo>
                <a:cubicBezTo>
                  <a:pt x="1402756" y="371729"/>
                  <a:pt x="1401676" y="371539"/>
                  <a:pt x="1400597" y="371539"/>
                </a:cubicBezTo>
                <a:cubicBezTo>
                  <a:pt x="1399009" y="371539"/>
                  <a:pt x="1397612" y="371983"/>
                  <a:pt x="1396215" y="372872"/>
                </a:cubicBezTo>
                <a:cubicBezTo>
                  <a:pt x="1394945" y="373761"/>
                  <a:pt x="1393993" y="374968"/>
                  <a:pt x="1393421" y="376428"/>
                </a:cubicBezTo>
                <a:cubicBezTo>
                  <a:pt x="1392786" y="377825"/>
                  <a:pt x="1392659" y="379413"/>
                  <a:pt x="1392976" y="381000"/>
                </a:cubicBezTo>
                <a:cubicBezTo>
                  <a:pt x="1393294" y="382524"/>
                  <a:pt x="1394056" y="383921"/>
                  <a:pt x="1395199" y="385064"/>
                </a:cubicBezTo>
                <a:cubicBezTo>
                  <a:pt x="1396278" y="386143"/>
                  <a:pt x="1397675" y="386906"/>
                  <a:pt x="1399263" y="387223"/>
                </a:cubicBezTo>
                <a:cubicBezTo>
                  <a:pt x="1400660" y="387541"/>
                  <a:pt x="1402248" y="387350"/>
                  <a:pt x="1403835" y="386779"/>
                </a:cubicBezTo>
                <a:cubicBezTo>
                  <a:pt x="1405232" y="386207"/>
                  <a:pt x="1406502" y="385191"/>
                  <a:pt x="1407264" y="383858"/>
                </a:cubicBezTo>
                <a:cubicBezTo>
                  <a:pt x="1408216" y="382588"/>
                  <a:pt x="1408661" y="381064"/>
                  <a:pt x="1408661" y="379476"/>
                </a:cubicBezTo>
                <a:cubicBezTo>
                  <a:pt x="1408661" y="378460"/>
                  <a:pt x="1408344" y="377444"/>
                  <a:pt x="1408026" y="376492"/>
                </a:cubicBezTo>
                <a:cubicBezTo>
                  <a:pt x="1407582" y="375539"/>
                  <a:pt x="1407073" y="374650"/>
                  <a:pt x="1406311" y="373952"/>
                </a:cubicBezTo>
                <a:close/>
                <a:moveTo>
                  <a:pt x="1406185" y="744982"/>
                </a:moveTo>
                <a:cubicBezTo>
                  <a:pt x="1405423" y="744220"/>
                  <a:pt x="1404597" y="743649"/>
                  <a:pt x="1403708" y="743267"/>
                </a:cubicBezTo>
                <a:cubicBezTo>
                  <a:pt x="1402756" y="742887"/>
                  <a:pt x="1401676" y="742696"/>
                  <a:pt x="1400597" y="742696"/>
                </a:cubicBezTo>
                <a:cubicBezTo>
                  <a:pt x="1399009" y="742696"/>
                  <a:pt x="1397612" y="743141"/>
                  <a:pt x="1396215" y="744030"/>
                </a:cubicBezTo>
                <a:cubicBezTo>
                  <a:pt x="1394945" y="744919"/>
                  <a:pt x="1393993" y="746125"/>
                  <a:pt x="1393421" y="747586"/>
                </a:cubicBezTo>
                <a:cubicBezTo>
                  <a:pt x="1392786" y="749046"/>
                  <a:pt x="1392659" y="750634"/>
                  <a:pt x="1392976" y="752158"/>
                </a:cubicBezTo>
                <a:cubicBezTo>
                  <a:pt x="1393294" y="753681"/>
                  <a:pt x="1394056" y="755079"/>
                  <a:pt x="1395199" y="756222"/>
                </a:cubicBezTo>
                <a:cubicBezTo>
                  <a:pt x="1396278" y="757301"/>
                  <a:pt x="1397675" y="758063"/>
                  <a:pt x="1399263" y="758381"/>
                </a:cubicBezTo>
                <a:cubicBezTo>
                  <a:pt x="1400660" y="758698"/>
                  <a:pt x="1402248" y="758508"/>
                  <a:pt x="1403835" y="757936"/>
                </a:cubicBezTo>
                <a:cubicBezTo>
                  <a:pt x="1405232" y="757365"/>
                  <a:pt x="1406502" y="756349"/>
                  <a:pt x="1407264" y="755015"/>
                </a:cubicBezTo>
                <a:cubicBezTo>
                  <a:pt x="1408216" y="753745"/>
                  <a:pt x="1408661" y="752221"/>
                  <a:pt x="1408661" y="750634"/>
                </a:cubicBezTo>
                <a:cubicBezTo>
                  <a:pt x="1408661" y="749554"/>
                  <a:pt x="1408344" y="748538"/>
                  <a:pt x="1408026" y="747586"/>
                </a:cubicBezTo>
                <a:cubicBezTo>
                  <a:pt x="1407582" y="746633"/>
                  <a:pt x="1407073" y="745744"/>
                  <a:pt x="1406311" y="745045"/>
                </a:cubicBezTo>
                <a:close/>
                <a:moveTo>
                  <a:pt x="1400533" y="557086"/>
                </a:moveTo>
                <a:cubicBezTo>
                  <a:pt x="1398946" y="557086"/>
                  <a:pt x="1397548" y="557530"/>
                  <a:pt x="1396151" y="558419"/>
                </a:cubicBezTo>
                <a:cubicBezTo>
                  <a:pt x="1394882" y="559308"/>
                  <a:pt x="1393929" y="560515"/>
                  <a:pt x="1393358" y="561975"/>
                </a:cubicBezTo>
                <a:cubicBezTo>
                  <a:pt x="1392723" y="563436"/>
                  <a:pt x="1392596" y="565023"/>
                  <a:pt x="1392913" y="566547"/>
                </a:cubicBezTo>
                <a:cubicBezTo>
                  <a:pt x="1393231" y="568071"/>
                  <a:pt x="1393993" y="569468"/>
                  <a:pt x="1395135" y="570611"/>
                </a:cubicBezTo>
                <a:cubicBezTo>
                  <a:pt x="1396215" y="571691"/>
                  <a:pt x="1397612" y="572453"/>
                  <a:pt x="1399199" y="572770"/>
                </a:cubicBezTo>
                <a:cubicBezTo>
                  <a:pt x="1400597" y="573088"/>
                  <a:pt x="1402184" y="572897"/>
                  <a:pt x="1403772" y="572326"/>
                </a:cubicBezTo>
                <a:cubicBezTo>
                  <a:pt x="1405169" y="571754"/>
                  <a:pt x="1406438" y="570738"/>
                  <a:pt x="1407200" y="569405"/>
                </a:cubicBezTo>
                <a:cubicBezTo>
                  <a:pt x="1408153" y="568135"/>
                  <a:pt x="1408598" y="566611"/>
                  <a:pt x="1408598" y="565023"/>
                </a:cubicBezTo>
                <a:cubicBezTo>
                  <a:pt x="1408598" y="562928"/>
                  <a:pt x="1407645" y="560959"/>
                  <a:pt x="1406248" y="559435"/>
                </a:cubicBezTo>
                <a:cubicBezTo>
                  <a:pt x="1404851" y="557975"/>
                  <a:pt x="1402819" y="557149"/>
                  <a:pt x="1400597" y="557149"/>
                </a:cubicBezTo>
                <a:close/>
                <a:moveTo>
                  <a:pt x="1406185" y="1301687"/>
                </a:moveTo>
                <a:cubicBezTo>
                  <a:pt x="1405423" y="1300925"/>
                  <a:pt x="1404597" y="1300353"/>
                  <a:pt x="1403708" y="1299972"/>
                </a:cubicBezTo>
                <a:cubicBezTo>
                  <a:pt x="1402756" y="1299591"/>
                  <a:pt x="1401676" y="1299337"/>
                  <a:pt x="1400597" y="1299337"/>
                </a:cubicBezTo>
                <a:cubicBezTo>
                  <a:pt x="1399009" y="1299337"/>
                  <a:pt x="1397612" y="1299782"/>
                  <a:pt x="1396215" y="1300671"/>
                </a:cubicBezTo>
                <a:cubicBezTo>
                  <a:pt x="1394945" y="1301560"/>
                  <a:pt x="1393993" y="1302766"/>
                  <a:pt x="1393421" y="1304227"/>
                </a:cubicBezTo>
                <a:cubicBezTo>
                  <a:pt x="1392786" y="1305687"/>
                  <a:pt x="1392659" y="1307275"/>
                  <a:pt x="1392976" y="1308799"/>
                </a:cubicBezTo>
                <a:cubicBezTo>
                  <a:pt x="1393294" y="1310323"/>
                  <a:pt x="1394056" y="1311720"/>
                  <a:pt x="1395199" y="1312863"/>
                </a:cubicBezTo>
                <a:cubicBezTo>
                  <a:pt x="1396278" y="1313942"/>
                  <a:pt x="1397675" y="1314704"/>
                  <a:pt x="1399263" y="1315022"/>
                </a:cubicBezTo>
                <a:cubicBezTo>
                  <a:pt x="1400660" y="1315339"/>
                  <a:pt x="1402248" y="1315149"/>
                  <a:pt x="1403835" y="1314577"/>
                </a:cubicBezTo>
                <a:cubicBezTo>
                  <a:pt x="1405232" y="1314006"/>
                  <a:pt x="1406502" y="1312990"/>
                  <a:pt x="1407264" y="1311656"/>
                </a:cubicBezTo>
                <a:cubicBezTo>
                  <a:pt x="1408216" y="1310386"/>
                  <a:pt x="1408661" y="1308862"/>
                  <a:pt x="1408661" y="1307275"/>
                </a:cubicBezTo>
                <a:cubicBezTo>
                  <a:pt x="1408661" y="1306259"/>
                  <a:pt x="1408344" y="1305243"/>
                  <a:pt x="1408026" y="1304290"/>
                </a:cubicBezTo>
                <a:cubicBezTo>
                  <a:pt x="1407582" y="1303338"/>
                  <a:pt x="1407073" y="1302449"/>
                  <a:pt x="1406311" y="1301750"/>
                </a:cubicBezTo>
                <a:close/>
                <a:moveTo>
                  <a:pt x="1406185" y="930529"/>
                </a:moveTo>
                <a:cubicBezTo>
                  <a:pt x="1405423" y="929831"/>
                  <a:pt x="1404597" y="929259"/>
                  <a:pt x="1403708" y="928815"/>
                </a:cubicBezTo>
                <a:cubicBezTo>
                  <a:pt x="1402756" y="928434"/>
                  <a:pt x="1401676" y="928243"/>
                  <a:pt x="1400597" y="928243"/>
                </a:cubicBezTo>
                <a:cubicBezTo>
                  <a:pt x="1399009" y="928243"/>
                  <a:pt x="1397612" y="928688"/>
                  <a:pt x="1396215" y="929577"/>
                </a:cubicBezTo>
                <a:cubicBezTo>
                  <a:pt x="1394945" y="930466"/>
                  <a:pt x="1393993" y="931672"/>
                  <a:pt x="1393421" y="933133"/>
                </a:cubicBezTo>
                <a:cubicBezTo>
                  <a:pt x="1392786" y="934593"/>
                  <a:pt x="1392659" y="936181"/>
                  <a:pt x="1392976" y="937705"/>
                </a:cubicBezTo>
                <a:cubicBezTo>
                  <a:pt x="1393294" y="939229"/>
                  <a:pt x="1394056" y="940626"/>
                  <a:pt x="1395199" y="941705"/>
                </a:cubicBezTo>
                <a:cubicBezTo>
                  <a:pt x="1396278" y="942848"/>
                  <a:pt x="1397675" y="943547"/>
                  <a:pt x="1399263" y="943864"/>
                </a:cubicBezTo>
                <a:cubicBezTo>
                  <a:pt x="1400660" y="944181"/>
                  <a:pt x="1402248" y="943991"/>
                  <a:pt x="1403835" y="943420"/>
                </a:cubicBezTo>
                <a:cubicBezTo>
                  <a:pt x="1405232" y="942848"/>
                  <a:pt x="1406502" y="941832"/>
                  <a:pt x="1407264" y="940499"/>
                </a:cubicBezTo>
                <a:cubicBezTo>
                  <a:pt x="1408216" y="939229"/>
                  <a:pt x="1408661" y="937705"/>
                  <a:pt x="1408661" y="936117"/>
                </a:cubicBezTo>
                <a:cubicBezTo>
                  <a:pt x="1408661" y="935101"/>
                  <a:pt x="1408344" y="934085"/>
                  <a:pt x="1408026" y="933133"/>
                </a:cubicBezTo>
                <a:cubicBezTo>
                  <a:pt x="1407582" y="932180"/>
                  <a:pt x="1407073" y="931291"/>
                  <a:pt x="1406311" y="930592"/>
                </a:cubicBezTo>
                <a:close/>
                <a:moveTo>
                  <a:pt x="1352590" y="95441"/>
                </a:moveTo>
                <a:cubicBezTo>
                  <a:pt x="1351956" y="94679"/>
                  <a:pt x="1351003" y="94107"/>
                  <a:pt x="1350114" y="93726"/>
                </a:cubicBezTo>
                <a:cubicBezTo>
                  <a:pt x="1349161" y="93345"/>
                  <a:pt x="1348082" y="93154"/>
                  <a:pt x="1347130" y="93154"/>
                </a:cubicBezTo>
                <a:cubicBezTo>
                  <a:pt x="1345542" y="93154"/>
                  <a:pt x="1344018" y="93599"/>
                  <a:pt x="1342748" y="94488"/>
                </a:cubicBezTo>
                <a:cubicBezTo>
                  <a:pt x="1341478" y="95377"/>
                  <a:pt x="1340398" y="96584"/>
                  <a:pt x="1339763" y="98044"/>
                </a:cubicBezTo>
                <a:cubicBezTo>
                  <a:pt x="1339319" y="99504"/>
                  <a:pt x="1339128" y="101092"/>
                  <a:pt x="1339319" y="102616"/>
                </a:cubicBezTo>
                <a:cubicBezTo>
                  <a:pt x="1339636" y="104140"/>
                  <a:pt x="1340398" y="105537"/>
                  <a:pt x="1341541" y="106617"/>
                </a:cubicBezTo>
                <a:cubicBezTo>
                  <a:pt x="1342621" y="107696"/>
                  <a:pt x="1344018" y="108458"/>
                  <a:pt x="1345606" y="108776"/>
                </a:cubicBezTo>
                <a:cubicBezTo>
                  <a:pt x="1347193" y="109093"/>
                  <a:pt x="1348717" y="108903"/>
                  <a:pt x="1350177" y="108331"/>
                </a:cubicBezTo>
                <a:cubicBezTo>
                  <a:pt x="1351574" y="107760"/>
                  <a:pt x="1352845" y="106744"/>
                  <a:pt x="1353797" y="105410"/>
                </a:cubicBezTo>
                <a:cubicBezTo>
                  <a:pt x="1354559" y="104140"/>
                  <a:pt x="1355067" y="102616"/>
                  <a:pt x="1355067" y="101029"/>
                </a:cubicBezTo>
                <a:cubicBezTo>
                  <a:pt x="1355067" y="100012"/>
                  <a:pt x="1354940" y="98933"/>
                  <a:pt x="1354432" y="97980"/>
                </a:cubicBezTo>
                <a:cubicBezTo>
                  <a:pt x="1354114" y="97028"/>
                  <a:pt x="1353480" y="96139"/>
                  <a:pt x="1352718" y="95441"/>
                </a:cubicBezTo>
                <a:close/>
                <a:moveTo>
                  <a:pt x="1347130" y="278702"/>
                </a:moveTo>
                <a:cubicBezTo>
                  <a:pt x="1345542" y="278702"/>
                  <a:pt x="1344018" y="279146"/>
                  <a:pt x="1342748" y="280035"/>
                </a:cubicBezTo>
                <a:cubicBezTo>
                  <a:pt x="1341478" y="280924"/>
                  <a:pt x="1340398" y="282131"/>
                  <a:pt x="1339763" y="283591"/>
                </a:cubicBezTo>
                <a:cubicBezTo>
                  <a:pt x="1339319" y="285052"/>
                  <a:pt x="1339128" y="286639"/>
                  <a:pt x="1339319" y="288163"/>
                </a:cubicBezTo>
                <a:cubicBezTo>
                  <a:pt x="1339636" y="289687"/>
                  <a:pt x="1340398" y="291084"/>
                  <a:pt x="1341541" y="292164"/>
                </a:cubicBezTo>
                <a:cubicBezTo>
                  <a:pt x="1342621" y="293243"/>
                  <a:pt x="1344018" y="294005"/>
                  <a:pt x="1345606" y="294323"/>
                </a:cubicBezTo>
                <a:cubicBezTo>
                  <a:pt x="1347193" y="294640"/>
                  <a:pt x="1348717" y="294450"/>
                  <a:pt x="1350177" y="293878"/>
                </a:cubicBezTo>
                <a:cubicBezTo>
                  <a:pt x="1351574" y="293307"/>
                  <a:pt x="1352845" y="292291"/>
                  <a:pt x="1353797" y="290957"/>
                </a:cubicBezTo>
                <a:cubicBezTo>
                  <a:pt x="1354559" y="289624"/>
                  <a:pt x="1355067" y="288163"/>
                  <a:pt x="1355067" y="286576"/>
                </a:cubicBezTo>
                <a:cubicBezTo>
                  <a:pt x="1355067" y="284480"/>
                  <a:pt x="1354305" y="282512"/>
                  <a:pt x="1352718" y="280988"/>
                </a:cubicBezTo>
                <a:cubicBezTo>
                  <a:pt x="1351321" y="279527"/>
                  <a:pt x="1349288" y="278702"/>
                  <a:pt x="1347257" y="278702"/>
                </a:cubicBezTo>
                <a:close/>
                <a:moveTo>
                  <a:pt x="1347130" y="464249"/>
                </a:moveTo>
                <a:cubicBezTo>
                  <a:pt x="1345542" y="464249"/>
                  <a:pt x="1344018" y="464693"/>
                  <a:pt x="1342748" y="465582"/>
                </a:cubicBezTo>
                <a:cubicBezTo>
                  <a:pt x="1341478" y="466471"/>
                  <a:pt x="1340398" y="467678"/>
                  <a:pt x="1339763" y="469138"/>
                </a:cubicBezTo>
                <a:cubicBezTo>
                  <a:pt x="1339319" y="470535"/>
                  <a:pt x="1339128" y="472186"/>
                  <a:pt x="1339319" y="473710"/>
                </a:cubicBezTo>
                <a:cubicBezTo>
                  <a:pt x="1339636" y="475234"/>
                  <a:pt x="1340398" y="476631"/>
                  <a:pt x="1341541" y="477774"/>
                </a:cubicBezTo>
                <a:cubicBezTo>
                  <a:pt x="1342621" y="478854"/>
                  <a:pt x="1344018" y="479616"/>
                  <a:pt x="1345606" y="479933"/>
                </a:cubicBezTo>
                <a:cubicBezTo>
                  <a:pt x="1347193" y="480250"/>
                  <a:pt x="1348717" y="480060"/>
                  <a:pt x="1350177" y="479489"/>
                </a:cubicBezTo>
                <a:cubicBezTo>
                  <a:pt x="1351574" y="478917"/>
                  <a:pt x="1352845" y="477901"/>
                  <a:pt x="1353797" y="476568"/>
                </a:cubicBezTo>
                <a:cubicBezTo>
                  <a:pt x="1354559" y="475297"/>
                  <a:pt x="1355067" y="473774"/>
                  <a:pt x="1355067" y="472186"/>
                </a:cubicBezTo>
                <a:cubicBezTo>
                  <a:pt x="1355067" y="470091"/>
                  <a:pt x="1354305" y="468122"/>
                  <a:pt x="1352718" y="466598"/>
                </a:cubicBezTo>
                <a:cubicBezTo>
                  <a:pt x="1351321" y="465138"/>
                  <a:pt x="1349288" y="464312"/>
                  <a:pt x="1347257" y="464312"/>
                </a:cubicBezTo>
                <a:close/>
                <a:moveTo>
                  <a:pt x="1406248" y="1487234"/>
                </a:moveTo>
                <a:cubicBezTo>
                  <a:pt x="1405486" y="1486535"/>
                  <a:pt x="1404660" y="1485900"/>
                  <a:pt x="1403772" y="1485519"/>
                </a:cubicBezTo>
                <a:cubicBezTo>
                  <a:pt x="1402819" y="1485138"/>
                  <a:pt x="1401739" y="1484948"/>
                  <a:pt x="1400660" y="1484948"/>
                </a:cubicBezTo>
                <a:cubicBezTo>
                  <a:pt x="1399073" y="1484948"/>
                  <a:pt x="1397675" y="1485392"/>
                  <a:pt x="1396278" y="1486281"/>
                </a:cubicBezTo>
                <a:cubicBezTo>
                  <a:pt x="1395009" y="1487170"/>
                  <a:pt x="1394056" y="1488377"/>
                  <a:pt x="1393485" y="1489837"/>
                </a:cubicBezTo>
                <a:cubicBezTo>
                  <a:pt x="1392849" y="1491298"/>
                  <a:pt x="1392723" y="1492885"/>
                  <a:pt x="1393040" y="1494409"/>
                </a:cubicBezTo>
                <a:cubicBezTo>
                  <a:pt x="1393358" y="1495933"/>
                  <a:pt x="1394120" y="1497330"/>
                  <a:pt x="1395262" y="1498410"/>
                </a:cubicBezTo>
                <a:cubicBezTo>
                  <a:pt x="1396342" y="1499553"/>
                  <a:pt x="1397739" y="1500251"/>
                  <a:pt x="1399326" y="1500569"/>
                </a:cubicBezTo>
                <a:cubicBezTo>
                  <a:pt x="1400723" y="1500886"/>
                  <a:pt x="1402311" y="1500696"/>
                  <a:pt x="1403898" y="1500124"/>
                </a:cubicBezTo>
                <a:cubicBezTo>
                  <a:pt x="1405296" y="1499553"/>
                  <a:pt x="1406565" y="1498537"/>
                  <a:pt x="1407327" y="1497203"/>
                </a:cubicBezTo>
                <a:cubicBezTo>
                  <a:pt x="1408280" y="1495933"/>
                  <a:pt x="1408724" y="1494409"/>
                  <a:pt x="1408724" y="1492822"/>
                </a:cubicBezTo>
                <a:cubicBezTo>
                  <a:pt x="1408724" y="1491806"/>
                  <a:pt x="1408407" y="1490726"/>
                  <a:pt x="1408089" y="1489774"/>
                </a:cubicBezTo>
                <a:cubicBezTo>
                  <a:pt x="1407645" y="1488821"/>
                  <a:pt x="1407137" y="1487932"/>
                  <a:pt x="1406375" y="1487234"/>
                </a:cubicBezTo>
                <a:close/>
                <a:moveTo>
                  <a:pt x="1454254" y="835406"/>
                </a:moveTo>
                <a:cubicBezTo>
                  <a:pt x="1452666" y="835406"/>
                  <a:pt x="1451143" y="835851"/>
                  <a:pt x="1449873" y="836740"/>
                </a:cubicBezTo>
                <a:cubicBezTo>
                  <a:pt x="1448602" y="837629"/>
                  <a:pt x="1447523" y="838835"/>
                  <a:pt x="1447078" y="840295"/>
                </a:cubicBezTo>
                <a:cubicBezTo>
                  <a:pt x="1446444" y="841756"/>
                  <a:pt x="1446316" y="843344"/>
                  <a:pt x="1446634" y="844867"/>
                </a:cubicBezTo>
                <a:cubicBezTo>
                  <a:pt x="1446951" y="846392"/>
                  <a:pt x="1447713" y="847789"/>
                  <a:pt x="1448857" y="848931"/>
                </a:cubicBezTo>
                <a:cubicBezTo>
                  <a:pt x="1449936" y="850011"/>
                  <a:pt x="1451397" y="850773"/>
                  <a:pt x="1452794" y="851091"/>
                </a:cubicBezTo>
                <a:cubicBezTo>
                  <a:pt x="1454381" y="851408"/>
                  <a:pt x="1455905" y="851217"/>
                  <a:pt x="1457365" y="850646"/>
                </a:cubicBezTo>
                <a:cubicBezTo>
                  <a:pt x="1458953" y="850075"/>
                  <a:pt x="1460033" y="849059"/>
                  <a:pt x="1460985" y="847725"/>
                </a:cubicBezTo>
                <a:cubicBezTo>
                  <a:pt x="1461747" y="846455"/>
                  <a:pt x="1462255" y="844931"/>
                  <a:pt x="1462255" y="843344"/>
                </a:cubicBezTo>
                <a:cubicBezTo>
                  <a:pt x="1462255" y="841248"/>
                  <a:pt x="1461493" y="839280"/>
                  <a:pt x="1460033" y="837756"/>
                </a:cubicBezTo>
                <a:cubicBezTo>
                  <a:pt x="1458445" y="836295"/>
                  <a:pt x="1456413" y="835406"/>
                  <a:pt x="1454381" y="835406"/>
                </a:cubicBezTo>
                <a:close/>
                <a:moveTo>
                  <a:pt x="1459906" y="1023303"/>
                </a:moveTo>
                <a:cubicBezTo>
                  <a:pt x="1459144" y="1022604"/>
                  <a:pt x="1458191" y="1022033"/>
                  <a:pt x="1457238" y="1021588"/>
                </a:cubicBezTo>
                <a:cubicBezTo>
                  <a:pt x="1456286" y="1021207"/>
                  <a:pt x="1455334" y="1021017"/>
                  <a:pt x="1454254" y="1021017"/>
                </a:cubicBezTo>
                <a:cubicBezTo>
                  <a:pt x="1452666" y="1021017"/>
                  <a:pt x="1451143" y="1021461"/>
                  <a:pt x="1449873" y="1022350"/>
                </a:cubicBezTo>
                <a:cubicBezTo>
                  <a:pt x="1448602" y="1023239"/>
                  <a:pt x="1447523" y="1024445"/>
                  <a:pt x="1447078" y="1025906"/>
                </a:cubicBezTo>
                <a:cubicBezTo>
                  <a:pt x="1446444" y="1027367"/>
                  <a:pt x="1446316" y="1028954"/>
                  <a:pt x="1446634" y="1030478"/>
                </a:cubicBezTo>
                <a:cubicBezTo>
                  <a:pt x="1446951" y="1032002"/>
                  <a:pt x="1447713" y="1033399"/>
                  <a:pt x="1448857" y="1034479"/>
                </a:cubicBezTo>
                <a:cubicBezTo>
                  <a:pt x="1449936" y="1035622"/>
                  <a:pt x="1451397" y="1036320"/>
                  <a:pt x="1452794" y="1036638"/>
                </a:cubicBezTo>
                <a:cubicBezTo>
                  <a:pt x="1454381" y="1036955"/>
                  <a:pt x="1455905" y="1036765"/>
                  <a:pt x="1457365" y="1036193"/>
                </a:cubicBezTo>
                <a:cubicBezTo>
                  <a:pt x="1458953" y="1035622"/>
                  <a:pt x="1460033" y="1034606"/>
                  <a:pt x="1460985" y="1033272"/>
                </a:cubicBezTo>
                <a:cubicBezTo>
                  <a:pt x="1461747" y="1032002"/>
                  <a:pt x="1462255" y="1030478"/>
                  <a:pt x="1462255" y="1028891"/>
                </a:cubicBezTo>
                <a:cubicBezTo>
                  <a:pt x="1462255" y="1027875"/>
                  <a:pt x="1462128" y="1026859"/>
                  <a:pt x="1461810" y="1025906"/>
                </a:cubicBezTo>
                <a:cubicBezTo>
                  <a:pt x="1461366" y="1024954"/>
                  <a:pt x="1460731" y="1024065"/>
                  <a:pt x="1460096" y="1023366"/>
                </a:cubicBezTo>
                <a:close/>
                <a:moveTo>
                  <a:pt x="1459906" y="652145"/>
                </a:moveTo>
                <a:cubicBezTo>
                  <a:pt x="1459144" y="651383"/>
                  <a:pt x="1458191" y="650812"/>
                  <a:pt x="1457238" y="650431"/>
                </a:cubicBezTo>
                <a:cubicBezTo>
                  <a:pt x="1456286" y="650050"/>
                  <a:pt x="1455334" y="649859"/>
                  <a:pt x="1454254" y="649859"/>
                </a:cubicBezTo>
                <a:cubicBezTo>
                  <a:pt x="1452666" y="649859"/>
                  <a:pt x="1451143" y="650304"/>
                  <a:pt x="1449873" y="651193"/>
                </a:cubicBezTo>
                <a:cubicBezTo>
                  <a:pt x="1448602" y="652082"/>
                  <a:pt x="1447523" y="653288"/>
                  <a:pt x="1447078" y="654749"/>
                </a:cubicBezTo>
                <a:cubicBezTo>
                  <a:pt x="1446444" y="656209"/>
                  <a:pt x="1446316" y="657797"/>
                  <a:pt x="1446634" y="659321"/>
                </a:cubicBezTo>
                <a:cubicBezTo>
                  <a:pt x="1446951" y="660845"/>
                  <a:pt x="1447713" y="662242"/>
                  <a:pt x="1448857" y="663385"/>
                </a:cubicBezTo>
                <a:cubicBezTo>
                  <a:pt x="1449936" y="664464"/>
                  <a:pt x="1451397" y="665226"/>
                  <a:pt x="1452794" y="665544"/>
                </a:cubicBezTo>
                <a:cubicBezTo>
                  <a:pt x="1454381" y="665861"/>
                  <a:pt x="1455905" y="665671"/>
                  <a:pt x="1457365" y="665099"/>
                </a:cubicBezTo>
                <a:cubicBezTo>
                  <a:pt x="1458953" y="664528"/>
                  <a:pt x="1460033" y="663512"/>
                  <a:pt x="1460985" y="662178"/>
                </a:cubicBezTo>
                <a:cubicBezTo>
                  <a:pt x="1461747" y="660908"/>
                  <a:pt x="1462255" y="659384"/>
                  <a:pt x="1462255" y="657797"/>
                </a:cubicBezTo>
                <a:cubicBezTo>
                  <a:pt x="1462255" y="656781"/>
                  <a:pt x="1462128" y="655701"/>
                  <a:pt x="1461810" y="654749"/>
                </a:cubicBezTo>
                <a:cubicBezTo>
                  <a:pt x="1461366" y="653796"/>
                  <a:pt x="1460731" y="652907"/>
                  <a:pt x="1460096" y="652209"/>
                </a:cubicBezTo>
                <a:close/>
                <a:moveTo>
                  <a:pt x="1459906" y="466535"/>
                </a:moveTo>
                <a:cubicBezTo>
                  <a:pt x="1459144" y="465836"/>
                  <a:pt x="1458191" y="465265"/>
                  <a:pt x="1457238" y="464820"/>
                </a:cubicBezTo>
                <a:cubicBezTo>
                  <a:pt x="1456286" y="464439"/>
                  <a:pt x="1455334" y="464249"/>
                  <a:pt x="1454254" y="464249"/>
                </a:cubicBezTo>
                <a:cubicBezTo>
                  <a:pt x="1452666" y="464249"/>
                  <a:pt x="1451143" y="464693"/>
                  <a:pt x="1449873" y="465582"/>
                </a:cubicBezTo>
                <a:cubicBezTo>
                  <a:pt x="1448602" y="466471"/>
                  <a:pt x="1447523" y="467678"/>
                  <a:pt x="1447078" y="469138"/>
                </a:cubicBezTo>
                <a:cubicBezTo>
                  <a:pt x="1446444" y="470599"/>
                  <a:pt x="1446316" y="472186"/>
                  <a:pt x="1446634" y="473710"/>
                </a:cubicBezTo>
                <a:cubicBezTo>
                  <a:pt x="1446951" y="475234"/>
                  <a:pt x="1447713" y="476631"/>
                  <a:pt x="1448857" y="477711"/>
                </a:cubicBezTo>
                <a:cubicBezTo>
                  <a:pt x="1449936" y="478854"/>
                  <a:pt x="1451397" y="479552"/>
                  <a:pt x="1452794" y="479870"/>
                </a:cubicBezTo>
                <a:cubicBezTo>
                  <a:pt x="1454381" y="480187"/>
                  <a:pt x="1455905" y="479997"/>
                  <a:pt x="1457365" y="479425"/>
                </a:cubicBezTo>
                <a:cubicBezTo>
                  <a:pt x="1458953" y="478854"/>
                  <a:pt x="1460033" y="477838"/>
                  <a:pt x="1460985" y="476504"/>
                </a:cubicBezTo>
                <a:cubicBezTo>
                  <a:pt x="1461747" y="475234"/>
                  <a:pt x="1462255" y="473710"/>
                  <a:pt x="1462255" y="472122"/>
                </a:cubicBezTo>
                <a:cubicBezTo>
                  <a:pt x="1462255" y="471107"/>
                  <a:pt x="1462128" y="470091"/>
                  <a:pt x="1461810" y="469138"/>
                </a:cubicBezTo>
                <a:cubicBezTo>
                  <a:pt x="1461366" y="468186"/>
                  <a:pt x="1460731" y="467297"/>
                  <a:pt x="1460096" y="466598"/>
                </a:cubicBezTo>
                <a:close/>
                <a:moveTo>
                  <a:pt x="1454254" y="278638"/>
                </a:moveTo>
                <a:cubicBezTo>
                  <a:pt x="1452666" y="278638"/>
                  <a:pt x="1451143" y="279083"/>
                  <a:pt x="1449873" y="279972"/>
                </a:cubicBezTo>
                <a:cubicBezTo>
                  <a:pt x="1448602" y="280861"/>
                  <a:pt x="1447523" y="282067"/>
                  <a:pt x="1447078" y="283528"/>
                </a:cubicBezTo>
                <a:cubicBezTo>
                  <a:pt x="1446444" y="284988"/>
                  <a:pt x="1446316" y="286576"/>
                  <a:pt x="1446634" y="288100"/>
                </a:cubicBezTo>
                <a:cubicBezTo>
                  <a:pt x="1446951" y="289624"/>
                  <a:pt x="1447713" y="291021"/>
                  <a:pt x="1448857" y="292100"/>
                </a:cubicBezTo>
                <a:cubicBezTo>
                  <a:pt x="1449936" y="293180"/>
                  <a:pt x="1451397" y="293942"/>
                  <a:pt x="1452794" y="294259"/>
                </a:cubicBezTo>
                <a:cubicBezTo>
                  <a:pt x="1454381" y="294577"/>
                  <a:pt x="1455905" y="294386"/>
                  <a:pt x="1457365" y="293815"/>
                </a:cubicBezTo>
                <a:cubicBezTo>
                  <a:pt x="1458953" y="293243"/>
                  <a:pt x="1460033" y="292227"/>
                  <a:pt x="1460985" y="290894"/>
                </a:cubicBezTo>
                <a:cubicBezTo>
                  <a:pt x="1461747" y="289560"/>
                  <a:pt x="1462255" y="288100"/>
                  <a:pt x="1462255" y="286512"/>
                </a:cubicBezTo>
                <a:cubicBezTo>
                  <a:pt x="1462255" y="284417"/>
                  <a:pt x="1461493" y="282448"/>
                  <a:pt x="1460033" y="280924"/>
                </a:cubicBezTo>
                <a:cubicBezTo>
                  <a:pt x="1458445" y="279464"/>
                  <a:pt x="1456413" y="278638"/>
                  <a:pt x="1454381" y="278638"/>
                </a:cubicBezTo>
                <a:close/>
                <a:moveTo>
                  <a:pt x="1400660" y="254"/>
                </a:moveTo>
                <a:cubicBezTo>
                  <a:pt x="1399073" y="254"/>
                  <a:pt x="1397675" y="698"/>
                  <a:pt x="1396278" y="1588"/>
                </a:cubicBezTo>
                <a:cubicBezTo>
                  <a:pt x="1395009" y="2477"/>
                  <a:pt x="1394056" y="3683"/>
                  <a:pt x="1393485" y="5144"/>
                </a:cubicBezTo>
                <a:cubicBezTo>
                  <a:pt x="1392849" y="6540"/>
                  <a:pt x="1392723" y="8192"/>
                  <a:pt x="1393040" y="9715"/>
                </a:cubicBezTo>
                <a:cubicBezTo>
                  <a:pt x="1393358" y="11239"/>
                  <a:pt x="1394120" y="12636"/>
                  <a:pt x="1395262" y="13780"/>
                </a:cubicBezTo>
                <a:cubicBezTo>
                  <a:pt x="1396342" y="14859"/>
                  <a:pt x="1397739" y="15621"/>
                  <a:pt x="1399326" y="15939"/>
                </a:cubicBezTo>
                <a:cubicBezTo>
                  <a:pt x="1400723" y="16256"/>
                  <a:pt x="1402311" y="16065"/>
                  <a:pt x="1403898" y="15494"/>
                </a:cubicBezTo>
                <a:cubicBezTo>
                  <a:pt x="1405296" y="14923"/>
                  <a:pt x="1406565" y="13906"/>
                  <a:pt x="1407327" y="12573"/>
                </a:cubicBezTo>
                <a:cubicBezTo>
                  <a:pt x="1408280" y="11303"/>
                  <a:pt x="1408724" y="9779"/>
                  <a:pt x="1408724" y="8192"/>
                </a:cubicBezTo>
                <a:cubicBezTo>
                  <a:pt x="1408724" y="6096"/>
                  <a:pt x="1407772" y="4127"/>
                  <a:pt x="1406375" y="2603"/>
                </a:cubicBezTo>
                <a:cubicBezTo>
                  <a:pt x="1404978" y="1143"/>
                  <a:pt x="1402946" y="318"/>
                  <a:pt x="1400723" y="318"/>
                </a:cubicBezTo>
                <a:close/>
                <a:moveTo>
                  <a:pt x="1454254" y="1577658"/>
                </a:moveTo>
                <a:cubicBezTo>
                  <a:pt x="1452666" y="1577658"/>
                  <a:pt x="1451143" y="1578102"/>
                  <a:pt x="1449873" y="1578991"/>
                </a:cubicBezTo>
                <a:cubicBezTo>
                  <a:pt x="1448602" y="1579880"/>
                  <a:pt x="1447523" y="1581087"/>
                  <a:pt x="1447078" y="1582547"/>
                </a:cubicBezTo>
                <a:cubicBezTo>
                  <a:pt x="1446444" y="1584008"/>
                  <a:pt x="1446316" y="1585595"/>
                  <a:pt x="1446634" y="1587119"/>
                </a:cubicBezTo>
                <a:cubicBezTo>
                  <a:pt x="1446951" y="1588643"/>
                  <a:pt x="1447713" y="1590040"/>
                  <a:pt x="1448857" y="1591120"/>
                </a:cubicBezTo>
                <a:cubicBezTo>
                  <a:pt x="1449936" y="1592263"/>
                  <a:pt x="1451397" y="1592961"/>
                  <a:pt x="1452794" y="1593279"/>
                </a:cubicBezTo>
                <a:cubicBezTo>
                  <a:pt x="1454381" y="1593596"/>
                  <a:pt x="1455905" y="1593406"/>
                  <a:pt x="1457365" y="1592834"/>
                </a:cubicBezTo>
                <a:cubicBezTo>
                  <a:pt x="1458953" y="1592263"/>
                  <a:pt x="1460033" y="1591246"/>
                  <a:pt x="1460985" y="1589913"/>
                </a:cubicBezTo>
                <a:cubicBezTo>
                  <a:pt x="1461747" y="1588643"/>
                  <a:pt x="1462255" y="1587119"/>
                  <a:pt x="1462255" y="1585532"/>
                </a:cubicBezTo>
                <a:cubicBezTo>
                  <a:pt x="1462255" y="1583436"/>
                  <a:pt x="1461493" y="1581404"/>
                  <a:pt x="1460033" y="1579943"/>
                </a:cubicBezTo>
                <a:cubicBezTo>
                  <a:pt x="1458445" y="1578483"/>
                  <a:pt x="1456413" y="1577658"/>
                  <a:pt x="1454381" y="1577658"/>
                </a:cubicBezTo>
                <a:close/>
                <a:moveTo>
                  <a:pt x="1406248" y="188151"/>
                </a:moveTo>
                <a:cubicBezTo>
                  <a:pt x="1405486" y="187389"/>
                  <a:pt x="1404660" y="186817"/>
                  <a:pt x="1403772" y="186436"/>
                </a:cubicBezTo>
                <a:cubicBezTo>
                  <a:pt x="1402819" y="186055"/>
                  <a:pt x="1401739" y="185865"/>
                  <a:pt x="1400660" y="185865"/>
                </a:cubicBezTo>
                <a:cubicBezTo>
                  <a:pt x="1399073" y="185865"/>
                  <a:pt x="1397675" y="186309"/>
                  <a:pt x="1396278" y="187198"/>
                </a:cubicBezTo>
                <a:cubicBezTo>
                  <a:pt x="1395009" y="188087"/>
                  <a:pt x="1394056" y="189294"/>
                  <a:pt x="1393485" y="190754"/>
                </a:cubicBezTo>
                <a:cubicBezTo>
                  <a:pt x="1392849" y="192215"/>
                  <a:pt x="1392723" y="193802"/>
                  <a:pt x="1393040" y="195326"/>
                </a:cubicBezTo>
                <a:cubicBezTo>
                  <a:pt x="1393358" y="196850"/>
                  <a:pt x="1394120" y="198247"/>
                  <a:pt x="1395262" y="199326"/>
                </a:cubicBezTo>
                <a:cubicBezTo>
                  <a:pt x="1396406" y="200406"/>
                  <a:pt x="1397739" y="201168"/>
                  <a:pt x="1399326" y="201485"/>
                </a:cubicBezTo>
                <a:cubicBezTo>
                  <a:pt x="1400723" y="201803"/>
                  <a:pt x="1402311" y="201613"/>
                  <a:pt x="1403898" y="201041"/>
                </a:cubicBezTo>
                <a:cubicBezTo>
                  <a:pt x="1405296" y="200469"/>
                  <a:pt x="1406565" y="199454"/>
                  <a:pt x="1407327" y="198120"/>
                </a:cubicBezTo>
                <a:cubicBezTo>
                  <a:pt x="1408280" y="196787"/>
                  <a:pt x="1408724" y="195326"/>
                  <a:pt x="1408724" y="193739"/>
                </a:cubicBezTo>
                <a:cubicBezTo>
                  <a:pt x="1408724" y="192723"/>
                  <a:pt x="1408407" y="191643"/>
                  <a:pt x="1408089" y="190691"/>
                </a:cubicBezTo>
                <a:cubicBezTo>
                  <a:pt x="1407645" y="189738"/>
                  <a:pt x="1407137" y="188849"/>
                  <a:pt x="1406375" y="188151"/>
                </a:cubicBezTo>
                <a:close/>
                <a:moveTo>
                  <a:pt x="1459906" y="1208850"/>
                </a:moveTo>
                <a:cubicBezTo>
                  <a:pt x="1459144" y="1208088"/>
                  <a:pt x="1458191" y="1207516"/>
                  <a:pt x="1457238" y="1207135"/>
                </a:cubicBezTo>
                <a:cubicBezTo>
                  <a:pt x="1456286" y="1206754"/>
                  <a:pt x="1455334" y="1206500"/>
                  <a:pt x="1454254" y="1206500"/>
                </a:cubicBezTo>
                <a:cubicBezTo>
                  <a:pt x="1452666" y="1206500"/>
                  <a:pt x="1451143" y="1206945"/>
                  <a:pt x="1449873" y="1207834"/>
                </a:cubicBezTo>
                <a:cubicBezTo>
                  <a:pt x="1448602" y="1208723"/>
                  <a:pt x="1447523" y="1209929"/>
                  <a:pt x="1447078" y="1211390"/>
                </a:cubicBezTo>
                <a:cubicBezTo>
                  <a:pt x="1446444" y="1212850"/>
                  <a:pt x="1446316" y="1214438"/>
                  <a:pt x="1446634" y="1215962"/>
                </a:cubicBezTo>
                <a:cubicBezTo>
                  <a:pt x="1446951" y="1217486"/>
                  <a:pt x="1447713" y="1218883"/>
                  <a:pt x="1448857" y="1220026"/>
                </a:cubicBezTo>
                <a:cubicBezTo>
                  <a:pt x="1449936" y="1221105"/>
                  <a:pt x="1451397" y="1221867"/>
                  <a:pt x="1452794" y="1222185"/>
                </a:cubicBezTo>
                <a:cubicBezTo>
                  <a:pt x="1454381" y="1222502"/>
                  <a:pt x="1455905" y="1222312"/>
                  <a:pt x="1457365" y="1221740"/>
                </a:cubicBezTo>
                <a:cubicBezTo>
                  <a:pt x="1458953" y="1221169"/>
                  <a:pt x="1460033" y="1220153"/>
                  <a:pt x="1460985" y="1218819"/>
                </a:cubicBezTo>
                <a:cubicBezTo>
                  <a:pt x="1461747" y="1217549"/>
                  <a:pt x="1462255" y="1216025"/>
                  <a:pt x="1462255" y="1214438"/>
                </a:cubicBezTo>
                <a:cubicBezTo>
                  <a:pt x="1462255" y="1213358"/>
                  <a:pt x="1462128" y="1212342"/>
                  <a:pt x="1461810" y="1211390"/>
                </a:cubicBezTo>
                <a:cubicBezTo>
                  <a:pt x="1461366" y="1210437"/>
                  <a:pt x="1460731" y="1209548"/>
                  <a:pt x="1460096" y="1208850"/>
                </a:cubicBezTo>
                <a:close/>
                <a:moveTo>
                  <a:pt x="1245593" y="1023239"/>
                </a:moveTo>
                <a:cubicBezTo>
                  <a:pt x="1244831" y="1022541"/>
                  <a:pt x="1244006" y="1021969"/>
                  <a:pt x="1243116" y="1021525"/>
                </a:cubicBezTo>
                <a:cubicBezTo>
                  <a:pt x="1242164" y="1021144"/>
                  <a:pt x="1241085" y="1020953"/>
                  <a:pt x="1240005" y="1020953"/>
                </a:cubicBezTo>
                <a:cubicBezTo>
                  <a:pt x="1238418" y="1020953"/>
                  <a:pt x="1237021" y="1021398"/>
                  <a:pt x="1235750" y="1022287"/>
                </a:cubicBezTo>
                <a:cubicBezTo>
                  <a:pt x="1234353" y="1023176"/>
                  <a:pt x="1233401" y="1024382"/>
                  <a:pt x="1232766" y="1025842"/>
                </a:cubicBezTo>
                <a:cubicBezTo>
                  <a:pt x="1232131" y="1027303"/>
                  <a:pt x="1232004" y="1028891"/>
                  <a:pt x="1232322" y="1030415"/>
                </a:cubicBezTo>
                <a:cubicBezTo>
                  <a:pt x="1232639" y="1031939"/>
                  <a:pt x="1233401" y="1033336"/>
                  <a:pt x="1234544" y="1034415"/>
                </a:cubicBezTo>
                <a:cubicBezTo>
                  <a:pt x="1235623" y="1035558"/>
                  <a:pt x="1237021" y="1036256"/>
                  <a:pt x="1238608" y="1036574"/>
                </a:cubicBezTo>
                <a:cubicBezTo>
                  <a:pt x="1240005" y="1036892"/>
                  <a:pt x="1241593" y="1036701"/>
                  <a:pt x="1243180" y="1036130"/>
                </a:cubicBezTo>
                <a:cubicBezTo>
                  <a:pt x="1244577" y="1035558"/>
                  <a:pt x="1245847" y="1034542"/>
                  <a:pt x="1246609" y="1033209"/>
                </a:cubicBezTo>
                <a:cubicBezTo>
                  <a:pt x="1247561" y="1031939"/>
                  <a:pt x="1248006" y="1030415"/>
                  <a:pt x="1248006" y="1028827"/>
                </a:cubicBezTo>
                <a:cubicBezTo>
                  <a:pt x="1248006" y="1027811"/>
                  <a:pt x="1247688" y="1026795"/>
                  <a:pt x="1247371" y="1025842"/>
                </a:cubicBezTo>
                <a:cubicBezTo>
                  <a:pt x="1246926" y="1024890"/>
                  <a:pt x="1246419" y="1024001"/>
                  <a:pt x="1245657" y="1023303"/>
                </a:cubicBezTo>
                <a:close/>
                <a:moveTo>
                  <a:pt x="1454318" y="1392111"/>
                </a:moveTo>
                <a:cubicBezTo>
                  <a:pt x="1452730" y="1392111"/>
                  <a:pt x="1451206" y="1392555"/>
                  <a:pt x="1449936" y="1393444"/>
                </a:cubicBezTo>
                <a:cubicBezTo>
                  <a:pt x="1448666" y="1394333"/>
                  <a:pt x="1447586" y="1395540"/>
                  <a:pt x="1447142" y="1397000"/>
                </a:cubicBezTo>
                <a:cubicBezTo>
                  <a:pt x="1446507" y="1398461"/>
                  <a:pt x="1446380" y="1400048"/>
                  <a:pt x="1446698" y="1401572"/>
                </a:cubicBezTo>
                <a:cubicBezTo>
                  <a:pt x="1447015" y="1403096"/>
                  <a:pt x="1447777" y="1404493"/>
                  <a:pt x="1448920" y="1405636"/>
                </a:cubicBezTo>
                <a:cubicBezTo>
                  <a:pt x="1449999" y="1406716"/>
                  <a:pt x="1451460" y="1407478"/>
                  <a:pt x="1452857" y="1407795"/>
                </a:cubicBezTo>
                <a:cubicBezTo>
                  <a:pt x="1454445" y="1408113"/>
                  <a:pt x="1455969" y="1407922"/>
                  <a:pt x="1457429" y="1407351"/>
                </a:cubicBezTo>
                <a:cubicBezTo>
                  <a:pt x="1459016" y="1406779"/>
                  <a:pt x="1460096" y="1405763"/>
                  <a:pt x="1461048" y="1404430"/>
                </a:cubicBezTo>
                <a:cubicBezTo>
                  <a:pt x="1461810" y="1403160"/>
                  <a:pt x="1462319" y="1401636"/>
                  <a:pt x="1462319" y="1400048"/>
                </a:cubicBezTo>
                <a:cubicBezTo>
                  <a:pt x="1462319" y="1397953"/>
                  <a:pt x="1461557" y="1395984"/>
                  <a:pt x="1460096" y="1394460"/>
                </a:cubicBezTo>
                <a:cubicBezTo>
                  <a:pt x="1458509" y="1393000"/>
                  <a:pt x="1456476" y="1392111"/>
                  <a:pt x="1454445" y="1392111"/>
                </a:cubicBezTo>
                <a:close/>
                <a:moveTo>
                  <a:pt x="1299250" y="930466"/>
                </a:moveTo>
                <a:cubicBezTo>
                  <a:pt x="1298488" y="929767"/>
                  <a:pt x="1297536" y="929195"/>
                  <a:pt x="1296584" y="928751"/>
                </a:cubicBezTo>
                <a:cubicBezTo>
                  <a:pt x="1295631" y="928370"/>
                  <a:pt x="1294678" y="928180"/>
                  <a:pt x="1293599" y="928180"/>
                </a:cubicBezTo>
                <a:cubicBezTo>
                  <a:pt x="1292011" y="928180"/>
                  <a:pt x="1290487" y="928624"/>
                  <a:pt x="1289218" y="929513"/>
                </a:cubicBezTo>
                <a:cubicBezTo>
                  <a:pt x="1287948" y="930402"/>
                  <a:pt x="1286868" y="931609"/>
                  <a:pt x="1286423" y="933069"/>
                </a:cubicBezTo>
                <a:cubicBezTo>
                  <a:pt x="1285788" y="934530"/>
                  <a:pt x="1285661" y="936117"/>
                  <a:pt x="1285979" y="937641"/>
                </a:cubicBezTo>
                <a:cubicBezTo>
                  <a:pt x="1286297" y="939165"/>
                  <a:pt x="1287059" y="940562"/>
                  <a:pt x="1288201" y="941642"/>
                </a:cubicBezTo>
                <a:cubicBezTo>
                  <a:pt x="1289281" y="942784"/>
                  <a:pt x="1290741" y="943483"/>
                  <a:pt x="1292138" y="943801"/>
                </a:cubicBezTo>
                <a:cubicBezTo>
                  <a:pt x="1293726" y="944118"/>
                  <a:pt x="1295250" y="943928"/>
                  <a:pt x="1296710" y="943356"/>
                </a:cubicBezTo>
                <a:cubicBezTo>
                  <a:pt x="1298298" y="942784"/>
                  <a:pt x="1299377" y="941769"/>
                  <a:pt x="1300330" y="940435"/>
                </a:cubicBezTo>
                <a:cubicBezTo>
                  <a:pt x="1301092" y="939165"/>
                  <a:pt x="1301600" y="937641"/>
                  <a:pt x="1301600" y="936054"/>
                </a:cubicBezTo>
                <a:cubicBezTo>
                  <a:pt x="1301600" y="935038"/>
                  <a:pt x="1301473" y="934022"/>
                  <a:pt x="1301156" y="933069"/>
                </a:cubicBezTo>
                <a:cubicBezTo>
                  <a:pt x="1300711" y="932117"/>
                  <a:pt x="1300076" y="931228"/>
                  <a:pt x="1299441" y="930529"/>
                </a:cubicBezTo>
                <a:close/>
                <a:moveTo>
                  <a:pt x="1299250" y="1487234"/>
                </a:moveTo>
                <a:cubicBezTo>
                  <a:pt x="1298488" y="1486535"/>
                  <a:pt x="1297536" y="1485900"/>
                  <a:pt x="1296584" y="1485519"/>
                </a:cubicBezTo>
                <a:cubicBezTo>
                  <a:pt x="1295631" y="1485138"/>
                  <a:pt x="1294678" y="1484948"/>
                  <a:pt x="1293599" y="1484948"/>
                </a:cubicBezTo>
                <a:cubicBezTo>
                  <a:pt x="1292011" y="1484948"/>
                  <a:pt x="1290487" y="1485392"/>
                  <a:pt x="1289218" y="1486281"/>
                </a:cubicBezTo>
                <a:cubicBezTo>
                  <a:pt x="1287948" y="1487170"/>
                  <a:pt x="1286868" y="1488377"/>
                  <a:pt x="1286423" y="1489837"/>
                </a:cubicBezTo>
                <a:cubicBezTo>
                  <a:pt x="1285788" y="1491298"/>
                  <a:pt x="1285661" y="1492885"/>
                  <a:pt x="1285979" y="1494409"/>
                </a:cubicBezTo>
                <a:cubicBezTo>
                  <a:pt x="1286297" y="1495933"/>
                  <a:pt x="1287059" y="1497330"/>
                  <a:pt x="1288201" y="1498410"/>
                </a:cubicBezTo>
                <a:cubicBezTo>
                  <a:pt x="1289281" y="1499553"/>
                  <a:pt x="1290741" y="1500251"/>
                  <a:pt x="1292138" y="1500569"/>
                </a:cubicBezTo>
                <a:cubicBezTo>
                  <a:pt x="1293726" y="1500886"/>
                  <a:pt x="1295250" y="1500696"/>
                  <a:pt x="1296710" y="1500124"/>
                </a:cubicBezTo>
                <a:cubicBezTo>
                  <a:pt x="1298298" y="1499553"/>
                  <a:pt x="1299377" y="1498537"/>
                  <a:pt x="1300330" y="1497203"/>
                </a:cubicBezTo>
                <a:cubicBezTo>
                  <a:pt x="1301092" y="1495933"/>
                  <a:pt x="1301600" y="1494409"/>
                  <a:pt x="1301600" y="1492822"/>
                </a:cubicBezTo>
                <a:cubicBezTo>
                  <a:pt x="1301600" y="1491806"/>
                  <a:pt x="1301473" y="1490726"/>
                  <a:pt x="1301156" y="1489774"/>
                </a:cubicBezTo>
                <a:cubicBezTo>
                  <a:pt x="1300711" y="1488821"/>
                  <a:pt x="1300076" y="1487932"/>
                  <a:pt x="1299441" y="1487234"/>
                </a:cubicBezTo>
                <a:close/>
                <a:moveTo>
                  <a:pt x="1293599" y="1113790"/>
                </a:moveTo>
                <a:cubicBezTo>
                  <a:pt x="1292011" y="1113790"/>
                  <a:pt x="1290487" y="1114235"/>
                  <a:pt x="1289218" y="1115124"/>
                </a:cubicBezTo>
                <a:cubicBezTo>
                  <a:pt x="1287948" y="1116013"/>
                  <a:pt x="1286868" y="1117219"/>
                  <a:pt x="1286423" y="1118680"/>
                </a:cubicBezTo>
                <a:cubicBezTo>
                  <a:pt x="1285788" y="1120140"/>
                  <a:pt x="1285661" y="1121728"/>
                  <a:pt x="1285979" y="1123252"/>
                </a:cubicBezTo>
                <a:cubicBezTo>
                  <a:pt x="1286297" y="1124776"/>
                  <a:pt x="1287059" y="1126173"/>
                  <a:pt x="1288201" y="1127252"/>
                </a:cubicBezTo>
                <a:cubicBezTo>
                  <a:pt x="1289281" y="1128395"/>
                  <a:pt x="1290741" y="1129094"/>
                  <a:pt x="1292138" y="1129411"/>
                </a:cubicBezTo>
                <a:cubicBezTo>
                  <a:pt x="1293726" y="1129729"/>
                  <a:pt x="1295250" y="1129538"/>
                  <a:pt x="1296710" y="1128967"/>
                </a:cubicBezTo>
                <a:cubicBezTo>
                  <a:pt x="1298298" y="1128395"/>
                  <a:pt x="1299377" y="1127379"/>
                  <a:pt x="1300330" y="1126046"/>
                </a:cubicBezTo>
                <a:cubicBezTo>
                  <a:pt x="1301092" y="1124776"/>
                  <a:pt x="1301600" y="1123252"/>
                  <a:pt x="1301600" y="1121664"/>
                </a:cubicBezTo>
                <a:cubicBezTo>
                  <a:pt x="1301600" y="1119569"/>
                  <a:pt x="1300838" y="1117537"/>
                  <a:pt x="1299377" y="1116076"/>
                </a:cubicBezTo>
                <a:cubicBezTo>
                  <a:pt x="1297790" y="1114616"/>
                  <a:pt x="1295758" y="1113790"/>
                  <a:pt x="1293726" y="1113790"/>
                </a:cubicBezTo>
                <a:close/>
                <a:moveTo>
                  <a:pt x="1299250" y="1301687"/>
                </a:moveTo>
                <a:cubicBezTo>
                  <a:pt x="1298488" y="1300925"/>
                  <a:pt x="1297536" y="1300353"/>
                  <a:pt x="1296584" y="1299972"/>
                </a:cubicBezTo>
                <a:cubicBezTo>
                  <a:pt x="1295631" y="1299591"/>
                  <a:pt x="1294678" y="1299337"/>
                  <a:pt x="1293599" y="1299337"/>
                </a:cubicBezTo>
                <a:cubicBezTo>
                  <a:pt x="1292011" y="1299337"/>
                  <a:pt x="1290487" y="1299782"/>
                  <a:pt x="1289218" y="1300671"/>
                </a:cubicBezTo>
                <a:cubicBezTo>
                  <a:pt x="1287948" y="1301560"/>
                  <a:pt x="1286868" y="1302766"/>
                  <a:pt x="1286423" y="1304227"/>
                </a:cubicBezTo>
                <a:cubicBezTo>
                  <a:pt x="1285788" y="1305687"/>
                  <a:pt x="1285661" y="1307275"/>
                  <a:pt x="1285979" y="1308799"/>
                </a:cubicBezTo>
                <a:cubicBezTo>
                  <a:pt x="1286297" y="1310323"/>
                  <a:pt x="1287059" y="1311720"/>
                  <a:pt x="1288201" y="1312863"/>
                </a:cubicBezTo>
                <a:cubicBezTo>
                  <a:pt x="1289281" y="1313942"/>
                  <a:pt x="1290741" y="1314704"/>
                  <a:pt x="1292138" y="1315022"/>
                </a:cubicBezTo>
                <a:cubicBezTo>
                  <a:pt x="1293726" y="1315339"/>
                  <a:pt x="1295250" y="1315149"/>
                  <a:pt x="1296710" y="1314577"/>
                </a:cubicBezTo>
                <a:cubicBezTo>
                  <a:pt x="1298298" y="1314006"/>
                  <a:pt x="1299377" y="1312990"/>
                  <a:pt x="1300330" y="1311656"/>
                </a:cubicBezTo>
                <a:cubicBezTo>
                  <a:pt x="1301092" y="1310386"/>
                  <a:pt x="1301600" y="1308862"/>
                  <a:pt x="1301600" y="1307275"/>
                </a:cubicBezTo>
                <a:cubicBezTo>
                  <a:pt x="1301600" y="1306259"/>
                  <a:pt x="1301473" y="1305243"/>
                  <a:pt x="1301156" y="1304290"/>
                </a:cubicBezTo>
                <a:cubicBezTo>
                  <a:pt x="1300711" y="1303338"/>
                  <a:pt x="1300076" y="1302449"/>
                  <a:pt x="1299441" y="1301750"/>
                </a:cubicBezTo>
                <a:close/>
                <a:moveTo>
                  <a:pt x="1245593" y="95441"/>
                </a:moveTo>
                <a:cubicBezTo>
                  <a:pt x="1244831" y="94679"/>
                  <a:pt x="1244006" y="94107"/>
                  <a:pt x="1243116" y="93726"/>
                </a:cubicBezTo>
                <a:cubicBezTo>
                  <a:pt x="1242164" y="93345"/>
                  <a:pt x="1241085" y="93154"/>
                  <a:pt x="1240005" y="93154"/>
                </a:cubicBezTo>
                <a:cubicBezTo>
                  <a:pt x="1238418" y="93154"/>
                  <a:pt x="1237021" y="93599"/>
                  <a:pt x="1235750" y="94488"/>
                </a:cubicBezTo>
                <a:cubicBezTo>
                  <a:pt x="1234353" y="95377"/>
                  <a:pt x="1233401" y="96584"/>
                  <a:pt x="1232766" y="98044"/>
                </a:cubicBezTo>
                <a:cubicBezTo>
                  <a:pt x="1232131" y="99504"/>
                  <a:pt x="1232004" y="101092"/>
                  <a:pt x="1232322" y="102616"/>
                </a:cubicBezTo>
                <a:cubicBezTo>
                  <a:pt x="1232639" y="104140"/>
                  <a:pt x="1233401" y="105537"/>
                  <a:pt x="1234544" y="106617"/>
                </a:cubicBezTo>
                <a:cubicBezTo>
                  <a:pt x="1235623" y="107696"/>
                  <a:pt x="1237021" y="108458"/>
                  <a:pt x="1238608" y="108776"/>
                </a:cubicBezTo>
                <a:cubicBezTo>
                  <a:pt x="1240005" y="109093"/>
                  <a:pt x="1241593" y="108903"/>
                  <a:pt x="1243180" y="108331"/>
                </a:cubicBezTo>
                <a:cubicBezTo>
                  <a:pt x="1244577" y="107760"/>
                  <a:pt x="1245847" y="106744"/>
                  <a:pt x="1246609" y="105410"/>
                </a:cubicBezTo>
                <a:cubicBezTo>
                  <a:pt x="1247561" y="104140"/>
                  <a:pt x="1248006" y="102616"/>
                  <a:pt x="1248006" y="101029"/>
                </a:cubicBezTo>
                <a:cubicBezTo>
                  <a:pt x="1248006" y="100012"/>
                  <a:pt x="1247688" y="98933"/>
                  <a:pt x="1247371" y="97980"/>
                </a:cubicBezTo>
                <a:cubicBezTo>
                  <a:pt x="1246926" y="97028"/>
                  <a:pt x="1246419" y="96139"/>
                  <a:pt x="1245657" y="95441"/>
                </a:cubicBezTo>
                <a:close/>
                <a:moveTo>
                  <a:pt x="1245593" y="652209"/>
                </a:moveTo>
                <a:cubicBezTo>
                  <a:pt x="1244831" y="651447"/>
                  <a:pt x="1244006" y="650875"/>
                  <a:pt x="1243116" y="650494"/>
                </a:cubicBezTo>
                <a:cubicBezTo>
                  <a:pt x="1242164" y="650113"/>
                  <a:pt x="1241085" y="649923"/>
                  <a:pt x="1240005" y="649923"/>
                </a:cubicBezTo>
                <a:cubicBezTo>
                  <a:pt x="1238418" y="649923"/>
                  <a:pt x="1237021" y="650367"/>
                  <a:pt x="1235750" y="651256"/>
                </a:cubicBezTo>
                <a:cubicBezTo>
                  <a:pt x="1234353" y="652145"/>
                  <a:pt x="1233401" y="653352"/>
                  <a:pt x="1232766" y="654812"/>
                </a:cubicBezTo>
                <a:cubicBezTo>
                  <a:pt x="1232131" y="656273"/>
                  <a:pt x="1232004" y="657860"/>
                  <a:pt x="1232322" y="659384"/>
                </a:cubicBezTo>
                <a:cubicBezTo>
                  <a:pt x="1232639" y="660908"/>
                  <a:pt x="1233401" y="662305"/>
                  <a:pt x="1234544" y="663448"/>
                </a:cubicBezTo>
                <a:cubicBezTo>
                  <a:pt x="1235623" y="664528"/>
                  <a:pt x="1237021" y="665290"/>
                  <a:pt x="1238608" y="665607"/>
                </a:cubicBezTo>
                <a:cubicBezTo>
                  <a:pt x="1240005" y="665925"/>
                  <a:pt x="1241593" y="665734"/>
                  <a:pt x="1243180" y="665163"/>
                </a:cubicBezTo>
                <a:cubicBezTo>
                  <a:pt x="1244577" y="664591"/>
                  <a:pt x="1245847" y="663575"/>
                  <a:pt x="1246609" y="662242"/>
                </a:cubicBezTo>
                <a:cubicBezTo>
                  <a:pt x="1247561" y="660972"/>
                  <a:pt x="1248006" y="659448"/>
                  <a:pt x="1248006" y="657860"/>
                </a:cubicBezTo>
                <a:cubicBezTo>
                  <a:pt x="1248006" y="656844"/>
                  <a:pt x="1247688" y="655765"/>
                  <a:pt x="1247371" y="654812"/>
                </a:cubicBezTo>
                <a:cubicBezTo>
                  <a:pt x="1246926" y="653860"/>
                  <a:pt x="1246419" y="652971"/>
                  <a:pt x="1245657" y="652272"/>
                </a:cubicBezTo>
                <a:close/>
                <a:moveTo>
                  <a:pt x="1239941" y="835470"/>
                </a:moveTo>
                <a:cubicBezTo>
                  <a:pt x="1238354" y="835470"/>
                  <a:pt x="1236957" y="835914"/>
                  <a:pt x="1235560" y="836803"/>
                </a:cubicBezTo>
                <a:cubicBezTo>
                  <a:pt x="1234290" y="837692"/>
                  <a:pt x="1233337" y="838899"/>
                  <a:pt x="1232766" y="840359"/>
                </a:cubicBezTo>
                <a:cubicBezTo>
                  <a:pt x="1232131" y="841820"/>
                  <a:pt x="1232004" y="843407"/>
                  <a:pt x="1232322" y="844931"/>
                </a:cubicBezTo>
                <a:cubicBezTo>
                  <a:pt x="1232639" y="846455"/>
                  <a:pt x="1233401" y="847852"/>
                  <a:pt x="1234544" y="848995"/>
                </a:cubicBezTo>
                <a:cubicBezTo>
                  <a:pt x="1235623" y="850075"/>
                  <a:pt x="1237021" y="850837"/>
                  <a:pt x="1238608" y="851154"/>
                </a:cubicBezTo>
                <a:cubicBezTo>
                  <a:pt x="1240005" y="851472"/>
                  <a:pt x="1241720" y="851281"/>
                  <a:pt x="1243180" y="850709"/>
                </a:cubicBezTo>
                <a:cubicBezTo>
                  <a:pt x="1244577" y="850138"/>
                  <a:pt x="1245847" y="849122"/>
                  <a:pt x="1246609" y="847789"/>
                </a:cubicBezTo>
                <a:cubicBezTo>
                  <a:pt x="1247561" y="846519"/>
                  <a:pt x="1248006" y="844995"/>
                  <a:pt x="1248006" y="843407"/>
                </a:cubicBezTo>
                <a:cubicBezTo>
                  <a:pt x="1248006" y="841312"/>
                  <a:pt x="1247053" y="839343"/>
                  <a:pt x="1245657" y="837819"/>
                </a:cubicBezTo>
                <a:cubicBezTo>
                  <a:pt x="1244260" y="836359"/>
                  <a:pt x="1242227" y="835470"/>
                  <a:pt x="1240005" y="835470"/>
                </a:cubicBezTo>
                <a:close/>
                <a:moveTo>
                  <a:pt x="1245593" y="466598"/>
                </a:moveTo>
                <a:cubicBezTo>
                  <a:pt x="1244831" y="465900"/>
                  <a:pt x="1244006" y="465328"/>
                  <a:pt x="1243116" y="464884"/>
                </a:cubicBezTo>
                <a:cubicBezTo>
                  <a:pt x="1242164" y="464503"/>
                  <a:pt x="1241085" y="464312"/>
                  <a:pt x="1240005" y="464312"/>
                </a:cubicBezTo>
                <a:cubicBezTo>
                  <a:pt x="1238418" y="464312"/>
                  <a:pt x="1237021" y="464757"/>
                  <a:pt x="1235750" y="465646"/>
                </a:cubicBezTo>
                <a:cubicBezTo>
                  <a:pt x="1234353" y="466535"/>
                  <a:pt x="1233401" y="467741"/>
                  <a:pt x="1232766" y="469202"/>
                </a:cubicBezTo>
                <a:cubicBezTo>
                  <a:pt x="1232131" y="470662"/>
                  <a:pt x="1232004" y="472250"/>
                  <a:pt x="1232322" y="473774"/>
                </a:cubicBezTo>
                <a:cubicBezTo>
                  <a:pt x="1232639" y="475297"/>
                  <a:pt x="1233401" y="476695"/>
                  <a:pt x="1234544" y="477774"/>
                </a:cubicBezTo>
                <a:cubicBezTo>
                  <a:pt x="1235623" y="478917"/>
                  <a:pt x="1237021" y="479616"/>
                  <a:pt x="1238608" y="479933"/>
                </a:cubicBezTo>
                <a:cubicBezTo>
                  <a:pt x="1240005" y="480250"/>
                  <a:pt x="1241593" y="480060"/>
                  <a:pt x="1243180" y="479489"/>
                </a:cubicBezTo>
                <a:cubicBezTo>
                  <a:pt x="1244577" y="478917"/>
                  <a:pt x="1245847" y="477901"/>
                  <a:pt x="1246609" y="476568"/>
                </a:cubicBezTo>
                <a:cubicBezTo>
                  <a:pt x="1247561" y="475297"/>
                  <a:pt x="1248006" y="473774"/>
                  <a:pt x="1248006" y="472186"/>
                </a:cubicBezTo>
                <a:cubicBezTo>
                  <a:pt x="1248006" y="471170"/>
                  <a:pt x="1247688" y="470154"/>
                  <a:pt x="1247371" y="469202"/>
                </a:cubicBezTo>
                <a:cubicBezTo>
                  <a:pt x="1246926" y="468249"/>
                  <a:pt x="1246419" y="467360"/>
                  <a:pt x="1245657" y="466661"/>
                </a:cubicBezTo>
                <a:close/>
                <a:moveTo>
                  <a:pt x="1352718" y="652209"/>
                </a:moveTo>
                <a:cubicBezTo>
                  <a:pt x="1352083" y="651447"/>
                  <a:pt x="1351130" y="650875"/>
                  <a:pt x="1350241" y="650494"/>
                </a:cubicBezTo>
                <a:cubicBezTo>
                  <a:pt x="1349288" y="650113"/>
                  <a:pt x="1348209" y="649923"/>
                  <a:pt x="1347257" y="649923"/>
                </a:cubicBezTo>
                <a:cubicBezTo>
                  <a:pt x="1345669" y="649923"/>
                  <a:pt x="1344145" y="650367"/>
                  <a:pt x="1342875" y="651256"/>
                </a:cubicBezTo>
                <a:cubicBezTo>
                  <a:pt x="1341605" y="652145"/>
                  <a:pt x="1340525" y="653352"/>
                  <a:pt x="1339890" y="654812"/>
                </a:cubicBezTo>
                <a:cubicBezTo>
                  <a:pt x="1339446" y="656273"/>
                  <a:pt x="1339256" y="657860"/>
                  <a:pt x="1339446" y="659384"/>
                </a:cubicBezTo>
                <a:cubicBezTo>
                  <a:pt x="1339763" y="660908"/>
                  <a:pt x="1340525" y="662305"/>
                  <a:pt x="1341669" y="663385"/>
                </a:cubicBezTo>
                <a:cubicBezTo>
                  <a:pt x="1342748" y="664464"/>
                  <a:pt x="1344145" y="665226"/>
                  <a:pt x="1345733" y="665544"/>
                </a:cubicBezTo>
                <a:cubicBezTo>
                  <a:pt x="1347320" y="665861"/>
                  <a:pt x="1348844" y="665671"/>
                  <a:pt x="1350305" y="665099"/>
                </a:cubicBezTo>
                <a:cubicBezTo>
                  <a:pt x="1351701" y="664528"/>
                  <a:pt x="1352972" y="663512"/>
                  <a:pt x="1353924" y="662178"/>
                </a:cubicBezTo>
                <a:cubicBezTo>
                  <a:pt x="1354686" y="660908"/>
                  <a:pt x="1355194" y="659384"/>
                  <a:pt x="1355194" y="657797"/>
                </a:cubicBezTo>
                <a:cubicBezTo>
                  <a:pt x="1355194" y="656781"/>
                  <a:pt x="1355067" y="655701"/>
                  <a:pt x="1354559" y="654749"/>
                </a:cubicBezTo>
                <a:cubicBezTo>
                  <a:pt x="1354241" y="653796"/>
                  <a:pt x="1353607" y="652907"/>
                  <a:pt x="1352845" y="652209"/>
                </a:cubicBezTo>
                <a:close/>
                <a:moveTo>
                  <a:pt x="1240005" y="278765"/>
                </a:moveTo>
                <a:cubicBezTo>
                  <a:pt x="1238418" y="278765"/>
                  <a:pt x="1237021" y="279210"/>
                  <a:pt x="1235623" y="280099"/>
                </a:cubicBezTo>
                <a:cubicBezTo>
                  <a:pt x="1234353" y="280988"/>
                  <a:pt x="1233401" y="282194"/>
                  <a:pt x="1232830" y="283655"/>
                </a:cubicBezTo>
                <a:cubicBezTo>
                  <a:pt x="1232195" y="285115"/>
                  <a:pt x="1232068" y="286703"/>
                  <a:pt x="1232385" y="288227"/>
                </a:cubicBezTo>
                <a:cubicBezTo>
                  <a:pt x="1232702" y="289751"/>
                  <a:pt x="1233464" y="291148"/>
                  <a:pt x="1234608" y="292227"/>
                </a:cubicBezTo>
                <a:cubicBezTo>
                  <a:pt x="1235687" y="293307"/>
                  <a:pt x="1237084" y="294069"/>
                  <a:pt x="1238672" y="294386"/>
                </a:cubicBezTo>
                <a:cubicBezTo>
                  <a:pt x="1240069" y="294704"/>
                  <a:pt x="1241783" y="294513"/>
                  <a:pt x="1243244" y="293942"/>
                </a:cubicBezTo>
                <a:cubicBezTo>
                  <a:pt x="1244640" y="293370"/>
                  <a:pt x="1245910" y="292354"/>
                  <a:pt x="1246673" y="291021"/>
                </a:cubicBezTo>
                <a:cubicBezTo>
                  <a:pt x="1247625" y="289687"/>
                  <a:pt x="1248070" y="288227"/>
                  <a:pt x="1248070" y="286639"/>
                </a:cubicBezTo>
                <a:cubicBezTo>
                  <a:pt x="1248070" y="284544"/>
                  <a:pt x="1247117" y="282575"/>
                  <a:pt x="1245720" y="281051"/>
                </a:cubicBezTo>
                <a:cubicBezTo>
                  <a:pt x="1244323" y="279591"/>
                  <a:pt x="1242291" y="278765"/>
                  <a:pt x="1240069" y="278765"/>
                </a:cubicBezTo>
                <a:close/>
                <a:moveTo>
                  <a:pt x="1347257" y="1392238"/>
                </a:moveTo>
                <a:cubicBezTo>
                  <a:pt x="1345669" y="1392238"/>
                  <a:pt x="1344145" y="1392682"/>
                  <a:pt x="1342875" y="1393571"/>
                </a:cubicBezTo>
                <a:cubicBezTo>
                  <a:pt x="1341605" y="1394460"/>
                  <a:pt x="1340525" y="1395667"/>
                  <a:pt x="1339890" y="1397127"/>
                </a:cubicBezTo>
                <a:cubicBezTo>
                  <a:pt x="1339446" y="1398588"/>
                  <a:pt x="1339256" y="1400175"/>
                  <a:pt x="1339446" y="1401699"/>
                </a:cubicBezTo>
                <a:cubicBezTo>
                  <a:pt x="1339763" y="1403223"/>
                  <a:pt x="1340525" y="1404620"/>
                  <a:pt x="1341669" y="1405763"/>
                </a:cubicBezTo>
                <a:cubicBezTo>
                  <a:pt x="1342748" y="1406843"/>
                  <a:pt x="1344145" y="1407605"/>
                  <a:pt x="1345733" y="1407922"/>
                </a:cubicBezTo>
                <a:cubicBezTo>
                  <a:pt x="1347320" y="1408240"/>
                  <a:pt x="1348844" y="1408049"/>
                  <a:pt x="1350305" y="1407478"/>
                </a:cubicBezTo>
                <a:cubicBezTo>
                  <a:pt x="1351701" y="1406906"/>
                  <a:pt x="1352972" y="1405890"/>
                  <a:pt x="1353924" y="1404557"/>
                </a:cubicBezTo>
                <a:cubicBezTo>
                  <a:pt x="1354686" y="1403287"/>
                  <a:pt x="1355194" y="1401763"/>
                  <a:pt x="1355194" y="1400175"/>
                </a:cubicBezTo>
                <a:cubicBezTo>
                  <a:pt x="1355194" y="1398080"/>
                  <a:pt x="1354432" y="1396111"/>
                  <a:pt x="1352845" y="1394587"/>
                </a:cubicBezTo>
                <a:cubicBezTo>
                  <a:pt x="1351448" y="1393127"/>
                  <a:pt x="1349415" y="1392238"/>
                  <a:pt x="1347384" y="1392238"/>
                </a:cubicBezTo>
                <a:close/>
                <a:moveTo>
                  <a:pt x="1347257" y="1577848"/>
                </a:moveTo>
                <a:cubicBezTo>
                  <a:pt x="1345669" y="1577848"/>
                  <a:pt x="1344145" y="1578293"/>
                  <a:pt x="1342875" y="1579182"/>
                </a:cubicBezTo>
                <a:cubicBezTo>
                  <a:pt x="1341605" y="1580071"/>
                  <a:pt x="1340525" y="1581277"/>
                  <a:pt x="1339890" y="1582738"/>
                </a:cubicBezTo>
                <a:cubicBezTo>
                  <a:pt x="1339446" y="1584198"/>
                  <a:pt x="1339256" y="1585786"/>
                  <a:pt x="1339446" y="1587310"/>
                </a:cubicBezTo>
                <a:cubicBezTo>
                  <a:pt x="1339763" y="1588834"/>
                  <a:pt x="1340525" y="1590231"/>
                  <a:pt x="1341669" y="1591310"/>
                </a:cubicBezTo>
                <a:cubicBezTo>
                  <a:pt x="1342748" y="1592453"/>
                  <a:pt x="1344145" y="1593152"/>
                  <a:pt x="1345733" y="1593469"/>
                </a:cubicBezTo>
                <a:cubicBezTo>
                  <a:pt x="1347320" y="1593787"/>
                  <a:pt x="1348844" y="1593596"/>
                  <a:pt x="1350305" y="1593024"/>
                </a:cubicBezTo>
                <a:cubicBezTo>
                  <a:pt x="1351701" y="1592453"/>
                  <a:pt x="1352972" y="1591437"/>
                  <a:pt x="1353924" y="1590104"/>
                </a:cubicBezTo>
                <a:cubicBezTo>
                  <a:pt x="1354686" y="1588834"/>
                  <a:pt x="1355194" y="1587310"/>
                  <a:pt x="1355194" y="1585722"/>
                </a:cubicBezTo>
                <a:cubicBezTo>
                  <a:pt x="1355194" y="1583627"/>
                  <a:pt x="1354432" y="1581595"/>
                  <a:pt x="1352845" y="1580134"/>
                </a:cubicBezTo>
                <a:cubicBezTo>
                  <a:pt x="1351448" y="1578674"/>
                  <a:pt x="1349415" y="1577848"/>
                  <a:pt x="1347384" y="1577848"/>
                </a:cubicBezTo>
                <a:close/>
                <a:moveTo>
                  <a:pt x="1352718" y="1208977"/>
                </a:moveTo>
                <a:cubicBezTo>
                  <a:pt x="1352083" y="1208215"/>
                  <a:pt x="1351130" y="1207643"/>
                  <a:pt x="1350241" y="1207262"/>
                </a:cubicBezTo>
                <a:cubicBezTo>
                  <a:pt x="1349288" y="1206881"/>
                  <a:pt x="1348209" y="1206627"/>
                  <a:pt x="1347257" y="1206627"/>
                </a:cubicBezTo>
                <a:cubicBezTo>
                  <a:pt x="1345669" y="1206627"/>
                  <a:pt x="1344145" y="1207072"/>
                  <a:pt x="1342875" y="1207961"/>
                </a:cubicBezTo>
                <a:cubicBezTo>
                  <a:pt x="1341605" y="1208850"/>
                  <a:pt x="1340525" y="1210056"/>
                  <a:pt x="1339890" y="1211517"/>
                </a:cubicBezTo>
                <a:cubicBezTo>
                  <a:pt x="1339446" y="1212977"/>
                  <a:pt x="1339256" y="1214565"/>
                  <a:pt x="1339446" y="1216089"/>
                </a:cubicBezTo>
                <a:cubicBezTo>
                  <a:pt x="1339763" y="1217613"/>
                  <a:pt x="1340525" y="1219010"/>
                  <a:pt x="1341669" y="1220089"/>
                </a:cubicBezTo>
                <a:cubicBezTo>
                  <a:pt x="1342748" y="1221169"/>
                  <a:pt x="1344145" y="1221931"/>
                  <a:pt x="1345733" y="1222248"/>
                </a:cubicBezTo>
                <a:cubicBezTo>
                  <a:pt x="1347320" y="1222566"/>
                  <a:pt x="1348844" y="1222375"/>
                  <a:pt x="1350305" y="1221804"/>
                </a:cubicBezTo>
                <a:cubicBezTo>
                  <a:pt x="1351701" y="1221232"/>
                  <a:pt x="1352972" y="1220216"/>
                  <a:pt x="1353924" y="1218883"/>
                </a:cubicBezTo>
                <a:cubicBezTo>
                  <a:pt x="1354686" y="1217613"/>
                  <a:pt x="1355194" y="1216089"/>
                  <a:pt x="1355194" y="1214501"/>
                </a:cubicBezTo>
                <a:cubicBezTo>
                  <a:pt x="1355194" y="1213422"/>
                  <a:pt x="1355067" y="1212406"/>
                  <a:pt x="1354559" y="1211453"/>
                </a:cubicBezTo>
                <a:cubicBezTo>
                  <a:pt x="1354241" y="1210501"/>
                  <a:pt x="1353607" y="1209612"/>
                  <a:pt x="1352845" y="1208913"/>
                </a:cubicBezTo>
                <a:close/>
                <a:moveTo>
                  <a:pt x="1347257" y="1021080"/>
                </a:moveTo>
                <a:cubicBezTo>
                  <a:pt x="1345669" y="1021080"/>
                  <a:pt x="1344145" y="1021525"/>
                  <a:pt x="1342875" y="1022414"/>
                </a:cubicBezTo>
                <a:cubicBezTo>
                  <a:pt x="1341605" y="1023303"/>
                  <a:pt x="1340525" y="1024509"/>
                  <a:pt x="1339890" y="1025970"/>
                </a:cubicBezTo>
                <a:cubicBezTo>
                  <a:pt x="1339446" y="1027430"/>
                  <a:pt x="1339256" y="1029017"/>
                  <a:pt x="1339446" y="1030542"/>
                </a:cubicBezTo>
                <a:cubicBezTo>
                  <a:pt x="1339763" y="1032066"/>
                  <a:pt x="1340525" y="1033463"/>
                  <a:pt x="1341669" y="1034542"/>
                </a:cubicBezTo>
                <a:cubicBezTo>
                  <a:pt x="1342748" y="1035685"/>
                  <a:pt x="1344145" y="1036384"/>
                  <a:pt x="1345733" y="1036701"/>
                </a:cubicBezTo>
                <a:cubicBezTo>
                  <a:pt x="1347320" y="1037019"/>
                  <a:pt x="1348844" y="1036828"/>
                  <a:pt x="1350305" y="1036256"/>
                </a:cubicBezTo>
                <a:cubicBezTo>
                  <a:pt x="1351701" y="1035685"/>
                  <a:pt x="1352972" y="1034669"/>
                  <a:pt x="1353924" y="1033336"/>
                </a:cubicBezTo>
                <a:cubicBezTo>
                  <a:pt x="1354686" y="1032066"/>
                  <a:pt x="1355194" y="1030542"/>
                  <a:pt x="1355194" y="1028954"/>
                </a:cubicBezTo>
                <a:cubicBezTo>
                  <a:pt x="1355194" y="1026859"/>
                  <a:pt x="1354432" y="1024890"/>
                  <a:pt x="1352845" y="1023366"/>
                </a:cubicBezTo>
                <a:cubicBezTo>
                  <a:pt x="1351448" y="1021906"/>
                  <a:pt x="1349415" y="1021080"/>
                  <a:pt x="1347384" y="1021080"/>
                </a:cubicBezTo>
                <a:close/>
                <a:moveTo>
                  <a:pt x="1347257" y="835470"/>
                </a:moveTo>
                <a:cubicBezTo>
                  <a:pt x="1345669" y="835470"/>
                  <a:pt x="1344145" y="835914"/>
                  <a:pt x="1342875" y="836803"/>
                </a:cubicBezTo>
                <a:cubicBezTo>
                  <a:pt x="1341605" y="837692"/>
                  <a:pt x="1340525" y="838899"/>
                  <a:pt x="1339890" y="840359"/>
                </a:cubicBezTo>
                <a:cubicBezTo>
                  <a:pt x="1339446" y="841820"/>
                  <a:pt x="1339256" y="843407"/>
                  <a:pt x="1339446" y="844931"/>
                </a:cubicBezTo>
                <a:cubicBezTo>
                  <a:pt x="1339763" y="846455"/>
                  <a:pt x="1340525" y="847852"/>
                  <a:pt x="1341669" y="848931"/>
                </a:cubicBezTo>
                <a:cubicBezTo>
                  <a:pt x="1342748" y="850011"/>
                  <a:pt x="1344145" y="850773"/>
                  <a:pt x="1345733" y="851091"/>
                </a:cubicBezTo>
                <a:cubicBezTo>
                  <a:pt x="1347320" y="851408"/>
                  <a:pt x="1348844" y="851217"/>
                  <a:pt x="1350305" y="850646"/>
                </a:cubicBezTo>
                <a:cubicBezTo>
                  <a:pt x="1351701" y="850075"/>
                  <a:pt x="1352972" y="849059"/>
                  <a:pt x="1353924" y="847725"/>
                </a:cubicBezTo>
                <a:cubicBezTo>
                  <a:pt x="1354686" y="846455"/>
                  <a:pt x="1355194" y="844931"/>
                  <a:pt x="1355194" y="843344"/>
                </a:cubicBezTo>
                <a:cubicBezTo>
                  <a:pt x="1355194" y="841248"/>
                  <a:pt x="1354432" y="839280"/>
                  <a:pt x="1352845" y="837756"/>
                </a:cubicBezTo>
                <a:cubicBezTo>
                  <a:pt x="1351448" y="836295"/>
                  <a:pt x="1349415" y="835406"/>
                  <a:pt x="1347384" y="835406"/>
                </a:cubicBezTo>
                <a:close/>
                <a:moveTo>
                  <a:pt x="1299250" y="188278"/>
                </a:moveTo>
                <a:cubicBezTo>
                  <a:pt x="1298488" y="187516"/>
                  <a:pt x="1297536" y="186944"/>
                  <a:pt x="1296584" y="186563"/>
                </a:cubicBezTo>
                <a:cubicBezTo>
                  <a:pt x="1295631" y="186182"/>
                  <a:pt x="1294678" y="185992"/>
                  <a:pt x="1293599" y="185992"/>
                </a:cubicBezTo>
                <a:cubicBezTo>
                  <a:pt x="1292011" y="185992"/>
                  <a:pt x="1290487" y="186436"/>
                  <a:pt x="1289218" y="187325"/>
                </a:cubicBezTo>
                <a:cubicBezTo>
                  <a:pt x="1287948" y="188214"/>
                  <a:pt x="1286868" y="189421"/>
                  <a:pt x="1286423" y="190881"/>
                </a:cubicBezTo>
                <a:cubicBezTo>
                  <a:pt x="1285788" y="192342"/>
                  <a:pt x="1285661" y="193929"/>
                  <a:pt x="1285979" y="195453"/>
                </a:cubicBezTo>
                <a:cubicBezTo>
                  <a:pt x="1286297" y="196977"/>
                  <a:pt x="1287059" y="198374"/>
                  <a:pt x="1288201" y="199454"/>
                </a:cubicBezTo>
                <a:cubicBezTo>
                  <a:pt x="1289281" y="200533"/>
                  <a:pt x="1290741" y="201295"/>
                  <a:pt x="1292138" y="201613"/>
                </a:cubicBezTo>
                <a:cubicBezTo>
                  <a:pt x="1293726" y="201930"/>
                  <a:pt x="1295250" y="201740"/>
                  <a:pt x="1296710" y="201168"/>
                </a:cubicBezTo>
                <a:cubicBezTo>
                  <a:pt x="1298298" y="200597"/>
                  <a:pt x="1299377" y="199581"/>
                  <a:pt x="1300330" y="198247"/>
                </a:cubicBezTo>
                <a:cubicBezTo>
                  <a:pt x="1301092" y="196914"/>
                  <a:pt x="1301600" y="195453"/>
                  <a:pt x="1301600" y="193866"/>
                </a:cubicBezTo>
                <a:cubicBezTo>
                  <a:pt x="1301600" y="192850"/>
                  <a:pt x="1301473" y="191770"/>
                  <a:pt x="1301156" y="190817"/>
                </a:cubicBezTo>
                <a:cubicBezTo>
                  <a:pt x="1300711" y="189865"/>
                  <a:pt x="1300076" y="188976"/>
                  <a:pt x="1299441" y="188278"/>
                </a:cubicBezTo>
                <a:close/>
                <a:moveTo>
                  <a:pt x="1293599" y="381"/>
                </a:moveTo>
                <a:cubicBezTo>
                  <a:pt x="1292011" y="381"/>
                  <a:pt x="1290487" y="826"/>
                  <a:pt x="1289218" y="1714"/>
                </a:cubicBezTo>
                <a:cubicBezTo>
                  <a:pt x="1287948" y="2603"/>
                  <a:pt x="1286868" y="3810"/>
                  <a:pt x="1286423" y="5270"/>
                </a:cubicBezTo>
                <a:cubicBezTo>
                  <a:pt x="1285788" y="6668"/>
                  <a:pt x="1285661" y="8319"/>
                  <a:pt x="1285979" y="9843"/>
                </a:cubicBezTo>
                <a:cubicBezTo>
                  <a:pt x="1286297" y="11367"/>
                  <a:pt x="1287059" y="12764"/>
                  <a:pt x="1288201" y="13906"/>
                </a:cubicBezTo>
                <a:cubicBezTo>
                  <a:pt x="1289281" y="14986"/>
                  <a:pt x="1290741" y="15748"/>
                  <a:pt x="1292138" y="16065"/>
                </a:cubicBezTo>
                <a:cubicBezTo>
                  <a:pt x="1293726" y="16383"/>
                  <a:pt x="1295250" y="16193"/>
                  <a:pt x="1296710" y="15621"/>
                </a:cubicBezTo>
                <a:cubicBezTo>
                  <a:pt x="1298298" y="15049"/>
                  <a:pt x="1299377" y="14034"/>
                  <a:pt x="1300330" y="12700"/>
                </a:cubicBezTo>
                <a:cubicBezTo>
                  <a:pt x="1301092" y="11430"/>
                  <a:pt x="1301600" y="9906"/>
                  <a:pt x="1301600" y="8319"/>
                </a:cubicBezTo>
                <a:cubicBezTo>
                  <a:pt x="1301600" y="6223"/>
                  <a:pt x="1300838" y="4255"/>
                  <a:pt x="1299377" y="2731"/>
                </a:cubicBezTo>
                <a:cubicBezTo>
                  <a:pt x="1297790" y="1270"/>
                  <a:pt x="1295758" y="444"/>
                  <a:pt x="1293726" y="444"/>
                </a:cubicBezTo>
                <a:close/>
                <a:moveTo>
                  <a:pt x="1459969" y="95504"/>
                </a:moveTo>
                <a:cubicBezTo>
                  <a:pt x="1459207" y="94742"/>
                  <a:pt x="1458255" y="94171"/>
                  <a:pt x="1457302" y="93790"/>
                </a:cubicBezTo>
                <a:cubicBezTo>
                  <a:pt x="1456349" y="93409"/>
                  <a:pt x="1455397" y="93218"/>
                  <a:pt x="1454318" y="93218"/>
                </a:cubicBezTo>
                <a:cubicBezTo>
                  <a:pt x="1452730" y="93218"/>
                  <a:pt x="1451206" y="93662"/>
                  <a:pt x="1449936" y="94552"/>
                </a:cubicBezTo>
                <a:cubicBezTo>
                  <a:pt x="1448666" y="95441"/>
                  <a:pt x="1447586" y="96647"/>
                  <a:pt x="1447142" y="98108"/>
                </a:cubicBezTo>
                <a:cubicBezTo>
                  <a:pt x="1446507" y="99568"/>
                  <a:pt x="1446380" y="101155"/>
                  <a:pt x="1446698" y="102679"/>
                </a:cubicBezTo>
                <a:cubicBezTo>
                  <a:pt x="1447015" y="104204"/>
                  <a:pt x="1447777" y="105601"/>
                  <a:pt x="1448920" y="106680"/>
                </a:cubicBezTo>
                <a:cubicBezTo>
                  <a:pt x="1449999" y="107760"/>
                  <a:pt x="1451460" y="108521"/>
                  <a:pt x="1452857" y="108839"/>
                </a:cubicBezTo>
                <a:cubicBezTo>
                  <a:pt x="1454445" y="109157"/>
                  <a:pt x="1455969" y="108966"/>
                  <a:pt x="1457429" y="108395"/>
                </a:cubicBezTo>
                <a:cubicBezTo>
                  <a:pt x="1459016" y="107823"/>
                  <a:pt x="1460096" y="106807"/>
                  <a:pt x="1461048" y="105474"/>
                </a:cubicBezTo>
                <a:cubicBezTo>
                  <a:pt x="1461810" y="104204"/>
                  <a:pt x="1462319" y="102679"/>
                  <a:pt x="1462319" y="101092"/>
                </a:cubicBezTo>
                <a:cubicBezTo>
                  <a:pt x="1462319" y="100076"/>
                  <a:pt x="1462191" y="98996"/>
                  <a:pt x="1461874" y="98044"/>
                </a:cubicBezTo>
                <a:cubicBezTo>
                  <a:pt x="1461430" y="97092"/>
                  <a:pt x="1460795" y="96203"/>
                  <a:pt x="1460160" y="95504"/>
                </a:cubicBezTo>
                <a:close/>
                <a:moveTo>
                  <a:pt x="1293599" y="557149"/>
                </a:moveTo>
                <a:cubicBezTo>
                  <a:pt x="1292011" y="557149"/>
                  <a:pt x="1290487" y="557594"/>
                  <a:pt x="1289218" y="558483"/>
                </a:cubicBezTo>
                <a:cubicBezTo>
                  <a:pt x="1287948" y="559372"/>
                  <a:pt x="1286868" y="560578"/>
                  <a:pt x="1286423" y="562039"/>
                </a:cubicBezTo>
                <a:cubicBezTo>
                  <a:pt x="1285788" y="563499"/>
                  <a:pt x="1285661" y="565087"/>
                  <a:pt x="1285979" y="566611"/>
                </a:cubicBezTo>
                <a:cubicBezTo>
                  <a:pt x="1286297" y="568135"/>
                  <a:pt x="1287059" y="569532"/>
                  <a:pt x="1288201" y="570675"/>
                </a:cubicBezTo>
                <a:cubicBezTo>
                  <a:pt x="1289281" y="571754"/>
                  <a:pt x="1290741" y="572516"/>
                  <a:pt x="1292138" y="572834"/>
                </a:cubicBezTo>
                <a:cubicBezTo>
                  <a:pt x="1293726" y="573151"/>
                  <a:pt x="1295250" y="572961"/>
                  <a:pt x="1296710" y="572389"/>
                </a:cubicBezTo>
                <a:cubicBezTo>
                  <a:pt x="1298298" y="571818"/>
                  <a:pt x="1299377" y="570802"/>
                  <a:pt x="1300330" y="569468"/>
                </a:cubicBezTo>
                <a:cubicBezTo>
                  <a:pt x="1301092" y="568198"/>
                  <a:pt x="1301600" y="566674"/>
                  <a:pt x="1301600" y="565087"/>
                </a:cubicBezTo>
                <a:cubicBezTo>
                  <a:pt x="1301600" y="562991"/>
                  <a:pt x="1300838" y="561023"/>
                  <a:pt x="1299377" y="559499"/>
                </a:cubicBezTo>
                <a:cubicBezTo>
                  <a:pt x="1297790" y="558038"/>
                  <a:pt x="1295758" y="557213"/>
                  <a:pt x="1293726" y="557213"/>
                </a:cubicBezTo>
                <a:close/>
                <a:moveTo>
                  <a:pt x="1299250" y="745045"/>
                </a:moveTo>
                <a:cubicBezTo>
                  <a:pt x="1298488" y="744284"/>
                  <a:pt x="1297536" y="743712"/>
                  <a:pt x="1296584" y="743331"/>
                </a:cubicBezTo>
                <a:cubicBezTo>
                  <a:pt x="1295631" y="742950"/>
                  <a:pt x="1294678" y="742759"/>
                  <a:pt x="1293599" y="742759"/>
                </a:cubicBezTo>
                <a:cubicBezTo>
                  <a:pt x="1292011" y="742759"/>
                  <a:pt x="1290487" y="743204"/>
                  <a:pt x="1289218" y="744093"/>
                </a:cubicBezTo>
                <a:cubicBezTo>
                  <a:pt x="1287948" y="744982"/>
                  <a:pt x="1286868" y="746189"/>
                  <a:pt x="1286423" y="747649"/>
                </a:cubicBezTo>
                <a:cubicBezTo>
                  <a:pt x="1285788" y="749109"/>
                  <a:pt x="1285661" y="750697"/>
                  <a:pt x="1285979" y="752221"/>
                </a:cubicBezTo>
                <a:cubicBezTo>
                  <a:pt x="1286297" y="753745"/>
                  <a:pt x="1287059" y="755142"/>
                  <a:pt x="1288201" y="756285"/>
                </a:cubicBezTo>
                <a:cubicBezTo>
                  <a:pt x="1289281" y="757365"/>
                  <a:pt x="1290741" y="758127"/>
                  <a:pt x="1292138" y="758444"/>
                </a:cubicBezTo>
                <a:cubicBezTo>
                  <a:pt x="1293726" y="758762"/>
                  <a:pt x="1295250" y="758571"/>
                  <a:pt x="1296710" y="758000"/>
                </a:cubicBezTo>
                <a:cubicBezTo>
                  <a:pt x="1298298" y="757428"/>
                  <a:pt x="1299377" y="756412"/>
                  <a:pt x="1300330" y="755079"/>
                </a:cubicBezTo>
                <a:cubicBezTo>
                  <a:pt x="1301092" y="753809"/>
                  <a:pt x="1301600" y="752284"/>
                  <a:pt x="1301600" y="750697"/>
                </a:cubicBezTo>
                <a:cubicBezTo>
                  <a:pt x="1301600" y="749617"/>
                  <a:pt x="1301473" y="748602"/>
                  <a:pt x="1301156" y="747649"/>
                </a:cubicBezTo>
                <a:cubicBezTo>
                  <a:pt x="1300711" y="746697"/>
                  <a:pt x="1300076" y="745808"/>
                  <a:pt x="1299441" y="745109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3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33"/>
          <p:cNvSpPr/>
          <p:nvPr/>
        </p:nvSpPr>
        <p:spPr>
          <a:xfrm>
            <a:off x="7697025" y="1000"/>
            <a:ext cx="1446510" cy="2506081"/>
          </a:xfrm>
          <a:custGeom>
            <a:rect b="b" l="l" r="r" t="t"/>
            <a:pathLst>
              <a:path extrusionOk="0" h="208536" w="120367">
                <a:moveTo>
                  <a:pt x="120367" y="99514"/>
                </a:moveTo>
                <a:lnTo>
                  <a:pt x="57363" y="208472"/>
                </a:lnTo>
                <a:lnTo>
                  <a:pt x="56285" y="208472"/>
                </a:lnTo>
                <a:lnTo>
                  <a:pt x="120303" y="97613"/>
                </a:lnTo>
                <a:lnTo>
                  <a:pt x="120303" y="97613"/>
                </a:lnTo>
                <a:lnTo>
                  <a:pt x="120367" y="97486"/>
                </a:lnTo>
                <a:close/>
                <a:moveTo>
                  <a:pt x="76315" y="208472"/>
                </a:moveTo>
                <a:lnTo>
                  <a:pt x="77392" y="208472"/>
                </a:lnTo>
                <a:lnTo>
                  <a:pt x="120303" y="134249"/>
                </a:lnTo>
                <a:lnTo>
                  <a:pt x="120303" y="132221"/>
                </a:lnTo>
                <a:lnTo>
                  <a:pt x="120177" y="132411"/>
                </a:lnTo>
                <a:close/>
                <a:moveTo>
                  <a:pt x="120367" y="85950"/>
                </a:moveTo>
                <a:lnTo>
                  <a:pt x="120303" y="86140"/>
                </a:lnTo>
                <a:lnTo>
                  <a:pt x="49630" y="208472"/>
                </a:lnTo>
                <a:lnTo>
                  <a:pt x="50707" y="208472"/>
                </a:lnTo>
                <a:lnTo>
                  <a:pt x="120367" y="87851"/>
                </a:lnTo>
                <a:close/>
                <a:moveTo>
                  <a:pt x="120177" y="120811"/>
                </a:moveTo>
                <a:lnTo>
                  <a:pt x="69659" y="208472"/>
                </a:lnTo>
                <a:lnTo>
                  <a:pt x="70737" y="208472"/>
                </a:lnTo>
                <a:lnTo>
                  <a:pt x="120367" y="122586"/>
                </a:lnTo>
                <a:lnTo>
                  <a:pt x="120367" y="120621"/>
                </a:lnTo>
                <a:close/>
                <a:moveTo>
                  <a:pt x="120177" y="74540"/>
                </a:moveTo>
                <a:lnTo>
                  <a:pt x="120177" y="74540"/>
                </a:lnTo>
                <a:lnTo>
                  <a:pt x="42848" y="208472"/>
                </a:lnTo>
                <a:lnTo>
                  <a:pt x="43989" y="208472"/>
                </a:lnTo>
                <a:lnTo>
                  <a:pt x="120303" y="76315"/>
                </a:lnTo>
                <a:lnTo>
                  <a:pt x="120303" y="74350"/>
                </a:lnTo>
                <a:close/>
                <a:moveTo>
                  <a:pt x="120177" y="109275"/>
                </a:moveTo>
                <a:lnTo>
                  <a:pt x="62941" y="208472"/>
                </a:lnTo>
                <a:lnTo>
                  <a:pt x="64018" y="208472"/>
                </a:lnTo>
                <a:lnTo>
                  <a:pt x="120303" y="110987"/>
                </a:lnTo>
                <a:lnTo>
                  <a:pt x="120303" y="109022"/>
                </a:lnTo>
                <a:close/>
                <a:moveTo>
                  <a:pt x="40756" y="156434"/>
                </a:moveTo>
                <a:lnTo>
                  <a:pt x="20663" y="121699"/>
                </a:lnTo>
                <a:lnTo>
                  <a:pt x="50707" y="69660"/>
                </a:lnTo>
                <a:lnTo>
                  <a:pt x="50707" y="69596"/>
                </a:lnTo>
                <a:lnTo>
                  <a:pt x="50707" y="69596"/>
                </a:lnTo>
                <a:lnTo>
                  <a:pt x="90893" y="0"/>
                </a:lnTo>
                <a:lnTo>
                  <a:pt x="89752" y="0"/>
                </a:lnTo>
                <a:lnTo>
                  <a:pt x="49630" y="69596"/>
                </a:lnTo>
                <a:lnTo>
                  <a:pt x="49503" y="69596"/>
                </a:lnTo>
                <a:lnTo>
                  <a:pt x="19649" y="121382"/>
                </a:lnTo>
                <a:lnTo>
                  <a:pt x="19649" y="121382"/>
                </a:lnTo>
                <a:lnTo>
                  <a:pt x="19522" y="121635"/>
                </a:lnTo>
                <a:lnTo>
                  <a:pt x="39552" y="156307"/>
                </a:lnTo>
                <a:lnTo>
                  <a:pt x="9508" y="208409"/>
                </a:lnTo>
                <a:lnTo>
                  <a:pt x="9508" y="208472"/>
                </a:lnTo>
                <a:lnTo>
                  <a:pt x="10775" y="208472"/>
                </a:lnTo>
                <a:lnTo>
                  <a:pt x="40756" y="156624"/>
                </a:lnTo>
                <a:close/>
                <a:moveTo>
                  <a:pt x="34101" y="156434"/>
                </a:moveTo>
                <a:lnTo>
                  <a:pt x="14008" y="121699"/>
                </a:lnTo>
                <a:lnTo>
                  <a:pt x="44052" y="69660"/>
                </a:lnTo>
                <a:lnTo>
                  <a:pt x="44052" y="69596"/>
                </a:lnTo>
                <a:lnTo>
                  <a:pt x="43989" y="69596"/>
                </a:lnTo>
                <a:lnTo>
                  <a:pt x="84238" y="0"/>
                </a:lnTo>
                <a:lnTo>
                  <a:pt x="83097" y="0"/>
                </a:lnTo>
                <a:lnTo>
                  <a:pt x="42848" y="69596"/>
                </a:lnTo>
                <a:lnTo>
                  <a:pt x="42784" y="69596"/>
                </a:lnTo>
                <a:lnTo>
                  <a:pt x="12930" y="121382"/>
                </a:lnTo>
                <a:lnTo>
                  <a:pt x="12740" y="121635"/>
                </a:lnTo>
                <a:lnTo>
                  <a:pt x="32833" y="156307"/>
                </a:lnTo>
                <a:lnTo>
                  <a:pt x="2789" y="208472"/>
                </a:lnTo>
                <a:lnTo>
                  <a:pt x="2789" y="208536"/>
                </a:lnTo>
                <a:lnTo>
                  <a:pt x="3993" y="208536"/>
                </a:lnTo>
                <a:lnTo>
                  <a:pt x="33911" y="156751"/>
                </a:lnTo>
                <a:close/>
                <a:moveTo>
                  <a:pt x="47475" y="156434"/>
                </a:moveTo>
                <a:lnTo>
                  <a:pt x="27382" y="121699"/>
                </a:lnTo>
                <a:lnTo>
                  <a:pt x="57426" y="69660"/>
                </a:lnTo>
                <a:lnTo>
                  <a:pt x="57426" y="69596"/>
                </a:lnTo>
                <a:lnTo>
                  <a:pt x="57363" y="69596"/>
                </a:lnTo>
                <a:lnTo>
                  <a:pt x="97548" y="0"/>
                </a:lnTo>
                <a:lnTo>
                  <a:pt x="96408" y="0"/>
                </a:lnTo>
                <a:lnTo>
                  <a:pt x="56285" y="69596"/>
                </a:lnTo>
                <a:lnTo>
                  <a:pt x="56158" y="69596"/>
                </a:lnTo>
                <a:lnTo>
                  <a:pt x="26304" y="121382"/>
                </a:lnTo>
                <a:lnTo>
                  <a:pt x="26304" y="121382"/>
                </a:lnTo>
                <a:lnTo>
                  <a:pt x="26178" y="121635"/>
                </a:lnTo>
                <a:lnTo>
                  <a:pt x="46207" y="156307"/>
                </a:lnTo>
                <a:lnTo>
                  <a:pt x="16163" y="208409"/>
                </a:lnTo>
                <a:lnTo>
                  <a:pt x="16163" y="208472"/>
                </a:lnTo>
                <a:lnTo>
                  <a:pt x="17431" y="208472"/>
                </a:lnTo>
                <a:lnTo>
                  <a:pt x="47411" y="156624"/>
                </a:lnTo>
                <a:close/>
                <a:moveTo>
                  <a:pt x="54130" y="156434"/>
                </a:moveTo>
                <a:lnTo>
                  <a:pt x="34101" y="121635"/>
                </a:lnTo>
                <a:lnTo>
                  <a:pt x="64082" y="69470"/>
                </a:lnTo>
                <a:lnTo>
                  <a:pt x="64018" y="69470"/>
                </a:lnTo>
                <a:lnTo>
                  <a:pt x="104267" y="0"/>
                </a:lnTo>
                <a:lnTo>
                  <a:pt x="103126" y="0"/>
                </a:lnTo>
                <a:lnTo>
                  <a:pt x="63004" y="69596"/>
                </a:lnTo>
                <a:lnTo>
                  <a:pt x="62941" y="69596"/>
                </a:lnTo>
                <a:lnTo>
                  <a:pt x="33023" y="121382"/>
                </a:lnTo>
                <a:lnTo>
                  <a:pt x="33023" y="121382"/>
                </a:lnTo>
                <a:lnTo>
                  <a:pt x="32896" y="121635"/>
                </a:lnTo>
                <a:lnTo>
                  <a:pt x="52926" y="156307"/>
                </a:lnTo>
                <a:lnTo>
                  <a:pt x="22882" y="208409"/>
                </a:lnTo>
                <a:lnTo>
                  <a:pt x="22882" y="208472"/>
                </a:lnTo>
                <a:lnTo>
                  <a:pt x="24149" y="208472"/>
                </a:lnTo>
                <a:close/>
                <a:moveTo>
                  <a:pt x="67504" y="156434"/>
                </a:moveTo>
                <a:lnTo>
                  <a:pt x="47475" y="121699"/>
                </a:lnTo>
                <a:lnTo>
                  <a:pt x="77519" y="69660"/>
                </a:lnTo>
                <a:lnTo>
                  <a:pt x="77519" y="69596"/>
                </a:lnTo>
                <a:lnTo>
                  <a:pt x="77392" y="69596"/>
                </a:lnTo>
                <a:lnTo>
                  <a:pt x="117578" y="0"/>
                </a:lnTo>
                <a:lnTo>
                  <a:pt x="116500" y="0"/>
                </a:lnTo>
                <a:lnTo>
                  <a:pt x="76315" y="69596"/>
                </a:lnTo>
                <a:lnTo>
                  <a:pt x="76251" y="69596"/>
                </a:lnTo>
                <a:lnTo>
                  <a:pt x="46207" y="121635"/>
                </a:lnTo>
                <a:lnTo>
                  <a:pt x="46207" y="121699"/>
                </a:lnTo>
                <a:lnTo>
                  <a:pt x="66237" y="156370"/>
                </a:lnTo>
                <a:lnTo>
                  <a:pt x="36192" y="208472"/>
                </a:lnTo>
                <a:lnTo>
                  <a:pt x="36192" y="208536"/>
                </a:lnTo>
                <a:lnTo>
                  <a:pt x="37460" y="208536"/>
                </a:lnTo>
                <a:close/>
                <a:moveTo>
                  <a:pt x="60786" y="156434"/>
                </a:moveTo>
                <a:lnTo>
                  <a:pt x="40756" y="121699"/>
                </a:lnTo>
                <a:lnTo>
                  <a:pt x="70737" y="69596"/>
                </a:lnTo>
                <a:lnTo>
                  <a:pt x="70673" y="69596"/>
                </a:lnTo>
                <a:lnTo>
                  <a:pt x="110923" y="0"/>
                </a:lnTo>
                <a:lnTo>
                  <a:pt x="109845" y="0"/>
                </a:lnTo>
                <a:lnTo>
                  <a:pt x="69659" y="69596"/>
                </a:lnTo>
                <a:lnTo>
                  <a:pt x="69596" y="69596"/>
                </a:lnTo>
                <a:lnTo>
                  <a:pt x="39552" y="121635"/>
                </a:lnTo>
                <a:lnTo>
                  <a:pt x="39552" y="121635"/>
                </a:lnTo>
                <a:lnTo>
                  <a:pt x="39552" y="121699"/>
                </a:lnTo>
                <a:lnTo>
                  <a:pt x="59581" y="156370"/>
                </a:lnTo>
                <a:lnTo>
                  <a:pt x="29537" y="208472"/>
                </a:lnTo>
                <a:lnTo>
                  <a:pt x="29537" y="208536"/>
                </a:lnTo>
                <a:lnTo>
                  <a:pt x="30805" y="208536"/>
                </a:lnTo>
                <a:close/>
                <a:moveTo>
                  <a:pt x="3993" y="0"/>
                </a:moveTo>
                <a:lnTo>
                  <a:pt x="2852" y="0"/>
                </a:lnTo>
                <a:lnTo>
                  <a:pt x="0" y="4944"/>
                </a:lnTo>
                <a:lnTo>
                  <a:pt x="0" y="6909"/>
                </a:lnTo>
                <a:lnTo>
                  <a:pt x="63" y="6719"/>
                </a:lnTo>
                <a:close/>
                <a:moveTo>
                  <a:pt x="10712" y="0"/>
                </a:moveTo>
                <a:lnTo>
                  <a:pt x="9508" y="0"/>
                </a:lnTo>
                <a:lnTo>
                  <a:pt x="0" y="16480"/>
                </a:lnTo>
                <a:lnTo>
                  <a:pt x="0" y="18445"/>
                </a:lnTo>
                <a:lnTo>
                  <a:pt x="63" y="18318"/>
                </a:lnTo>
                <a:close/>
                <a:moveTo>
                  <a:pt x="24023" y="0"/>
                </a:moveTo>
                <a:lnTo>
                  <a:pt x="22882" y="0"/>
                </a:lnTo>
                <a:lnTo>
                  <a:pt x="0" y="39679"/>
                </a:lnTo>
                <a:lnTo>
                  <a:pt x="0" y="41707"/>
                </a:lnTo>
                <a:lnTo>
                  <a:pt x="63" y="41517"/>
                </a:lnTo>
                <a:close/>
                <a:moveTo>
                  <a:pt x="36319" y="0"/>
                </a:moveTo>
                <a:lnTo>
                  <a:pt x="0" y="62814"/>
                </a:lnTo>
                <a:lnTo>
                  <a:pt x="0" y="64843"/>
                </a:lnTo>
                <a:lnTo>
                  <a:pt x="63" y="64652"/>
                </a:lnTo>
                <a:lnTo>
                  <a:pt x="37397" y="0"/>
                </a:lnTo>
                <a:close/>
                <a:moveTo>
                  <a:pt x="30741" y="0"/>
                </a:moveTo>
                <a:lnTo>
                  <a:pt x="29664" y="0"/>
                </a:lnTo>
                <a:lnTo>
                  <a:pt x="0" y="51278"/>
                </a:lnTo>
                <a:lnTo>
                  <a:pt x="0" y="53243"/>
                </a:lnTo>
                <a:lnTo>
                  <a:pt x="63" y="53116"/>
                </a:lnTo>
                <a:close/>
                <a:moveTo>
                  <a:pt x="17367" y="0"/>
                </a:moveTo>
                <a:lnTo>
                  <a:pt x="16226" y="0"/>
                </a:lnTo>
                <a:lnTo>
                  <a:pt x="0" y="28079"/>
                </a:lnTo>
                <a:lnTo>
                  <a:pt x="0" y="30044"/>
                </a:lnTo>
                <a:lnTo>
                  <a:pt x="63" y="29854"/>
                </a:lnTo>
                <a:close/>
              </a:path>
            </a:pathLst>
          </a:custGeom>
          <a:gradFill>
            <a:gsLst>
              <a:gs pos="0">
                <a:srgbClr val="8BEBE6"/>
              </a:gs>
              <a:gs pos="100000">
                <a:srgbClr val="39B3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Nomad">
  <p:cSld name="CUSTOM_1_2_2_1_1_1_1_1_1_1_1_1_2_1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4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89" name="Google Shape;289;p34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34"/>
          <p:cNvGrpSpPr/>
          <p:nvPr/>
        </p:nvGrpSpPr>
        <p:grpSpPr>
          <a:xfrm>
            <a:off x="7696390" y="0"/>
            <a:ext cx="1447609" cy="1224200"/>
            <a:chOff x="10261854" y="0"/>
            <a:chExt cx="1930145" cy="1632266"/>
          </a:xfrm>
        </p:grpSpPr>
        <p:sp>
          <p:nvSpPr>
            <p:cNvPr id="291" name="Google Shape;291;p34"/>
            <p:cNvSpPr/>
            <p:nvPr/>
          </p:nvSpPr>
          <p:spPr>
            <a:xfrm>
              <a:off x="10261854" y="0"/>
              <a:ext cx="898969" cy="518985"/>
            </a:xfrm>
            <a:custGeom>
              <a:rect b="b" l="l" r="r" t="t"/>
              <a:pathLst>
                <a:path extrusionOk="0" h="518985" w="898969">
                  <a:moveTo>
                    <a:pt x="577342" y="0"/>
                  </a:moveTo>
                  <a:lnTo>
                    <a:pt x="64" y="333248"/>
                  </a:lnTo>
                  <a:lnTo>
                    <a:pt x="64" y="317691"/>
                  </a:lnTo>
                  <a:lnTo>
                    <a:pt x="550290" y="0"/>
                  </a:lnTo>
                  <a:lnTo>
                    <a:pt x="577342" y="0"/>
                  </a:lnTo>
                  <a:close/>
                  <a:moveTo>
                    <a:pt x="738060" y="0"/>
                  </a:moveTo>
                  <a:lnTo>
                    <a:pt x="698" y="425641"/>
                  </a:lnTo>
                  <a:lnTo>
                    <a:pt x="0" y="426021"/>
                  </a:lnTo>
                  <a:lnTo>
                    <a:pt x="0" y="410464"/>
                  </a:lnTo>
                  <a:lnTo>
                    <a:pt x="711136" y="0"/>
                  </a:lnTo>
                  <a:lnTo>
                    <a:pt x="738060" y="0"/>
                  </a:lnTo>
                  <a:close/>
                  <a:moveTo>
                    <a:pt x="898969" y="0"/>
                  </a:moveTo>
                  <a:lnTo>
                    <a:pt x="762" y="518605"/>
                  </a:lnTo>
                  <a:lnTo>
                    <a:pt x="64" y="518986"/>
                  </a:lnTo>
                  <a:lnTo>
                    <a:pt x="64" y="503428"/>
                  </a:lnTo>
                  <a:lnTo>
                    <a:pt x="872045" y="0"/>
                  </a:lnTo>
                  <a:lnTo>
                    <a:pt x="898969" y="0"/>
                  </a:lnTo>
                  <a:close/>
                  <a:moveTo>
                    <a:pt x="416433" y="0"/>
                  </a:moveTo>
                  <a:lnTo>
                    <a:pt x="64" y="240347"/>
                  </a:lnTo>
                  <a:lnTo>
                    <a:pt x="64" y="224790"/>
                  </a:lnTo>
                  <a:lnTo>
                    <a:pt x="389382" y="0"/>
                  </a:lnTo>
                  <a:lnTo>
                    <a:pt x="416433" y="0"/>
                  </a:lnTo>
                  <a:close/>
                  <a:moveTo>
                    <a:pt x="94742" y="0"/>
                  </a:moveTo>
                  <a:lnTo>
                    <a:pt x="0" y="54673"/>
                  </a:lnTo>
                  <a:lnTo>
                    <a:pt x="0" y="39116"/>
                  </a:lnTo>
                  <a:lnTo>
                    <a:pt x="67881" y="0"/>
                  </a:lnTo>
                  <a:lnTo>
                    <a:pt x="94805" y="0"/>
                  </a:lnTo>
                  <a:close/>
                  <a:moveTo>
                    <a:pt x="255524" y="0"/>
                  </a:moveTo>
                  <a:lnTo>
                    <a:pt x="64" y="147511"/>
                  </a:lnTo>
                  <a:lnTo>
                    <a:pt x="64" y="131953"/>
                  </a:lnTo>
                  <a:lnTo>
                    <a:pt x="228600" y="0"/>
                  </a:lnTo>
                  <a:lnTo>
                    <a:pt x="255524" y="0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0261854" y="596391"/>
              <a:ext cx="1930145" cy="1035875"/>
            </a:xfrm>
            <a:custGeom>
              <a:rect b="b" l="l" r="r" t="t"/>
              <a:pathLst>
                <a:path extrusionOk="0" h="1035875" w="1930145">
                  <a:moveTo>
                    <a:pt x="962533" y="318"/>
                  </a:moveTo>
                  <a:lnTo>
                    <a:pt x="962660" y="318"/>
                  </a:lnTo>
                  <a:cubicBezTo>
                    <a:pt x="962660" y="318"/>
                    <a:pt x="963040" y="318"/>
                    <a:pt x="963358" y="190"/>
                  </a:cubicBezTo>
                  <a:cubicBezTo>
                    <a:pt x="963930" y="64"/>
                    <a:pt x="964438" y="0"/>
                    <a:pt x="965009" y="0"/>
                  </a:cubicBezTo>
                  <a:cubicBezTo>
                    <a:pt x="965264" y="0"/>
                    <a:pt x="965581" y="0"/>
                    <a:pt x="965708" y="64"/>
                  </a:cubicBezTo>
                  <a:lnTo>
                    <a:pt x="966089" y="64"/>
                  </a:lnTo>
                  <a:cubicBezTo>
                    <a:pt x="966089" y="64"/>
                    <a:pt x="966660" y="190"/>
                    <a:pt x="966788" y="254"/>
                  </a:cubicBezTo>
                  <a:cubicBezTo>
                    <a:pt x="967359" y="444"/>
                    <a:pt x="967867" y="635"/>
                    <a:pt x="968439" y="953"/>
                  </a:cubicBezTo>
                  <a:lnTo>
                    <a:pt x="1930146" y="556197"/>
                  </a:lnTo>
                  <a:lnTo>
                    <a:pt x="1930146" y="571754"/>
                  </a:lnTo>
                  <a:lnTo>
                    <a:pt x="965073" y="14542"/>
                  </a:lnTo>
                  <a:lnTo>
                    <a:pt x="826" y="571310"/>
                  </a:lnTo>
                  <a:lnTo>
                    <a:pt x="127" y="571691"/>
                  </a:lnTo>
                  <a:lnTo>
                    <a:pt x="127" y="556197"/>
                  </a:lnTo>
                  <a:lnTo>
                    <a:pt x="961834" y="953"/>
                  </a:lnTo>
                  <a:lnTo>
                    <a:pt x="962660" y="381"/>
                  </a:lnTo>
                  <a:close/>
                  <a:moveTo>
                    <a:pt x="965009" y="464312"/>
                  </a:moveTo>
                  <a:cubicBezTo>
                    <a:pt x="965009" y="464312"/>
                    <a:pt x="965390" y="464312"/>
                    <a:pt x="965581" y="464312"/>
                  </a:cubicBezTo>
                  <a:cubicBezTo>
                    <a:pt x="965835" y="464312"/>
                    <a:pt x="965962" y="464312"/>
                    <a:pt x="966279" y="464376"/>
                  </a:cubicBezTo>
                  <a:cubicBezTo>
                    <a:pt x="967105" y="464503"/>
                    <a:pt x="967930" y="464820"/>
                    <a:pt x="968565" y="465201"/>
                  </a:cubicBezTo>
                  <a:lnTo>
                    <a:pt x="1930146" y="1020318"/>
                  </a:lnTo>
                  <a:lnTo>
                    <a:pt x="1930146" y="1035875"/>
                  </a:lnTo>
                  <a:lnTo>
                    <a:pt x="965200" y="478727"/>
                  </a:lnTo>
                  <a:lnTo>
                    <a:pt x="762" y="1035368"/>
                  </a:lnTo>
                  <a:lnTo>
                    <a:pt x="64" y="1035749"/>
                  </a:lnTo>
                  <a:lnTo>
                    <a:pt x="64" y="1020255"/>
                  </a:lnTo>
                  <a:lnTo>
                    <a:pt x="961644" y="465010"/>
                  </a:lnTo>
                  <a:cubicBezTo>
                    <a:pt x="962723" y="464439"/>
                    <a:pt x="963930" y="464121"/>
                    <a:pt x="965009" y="464185"/>
                  </a:cubicBezTo>
                  <a:lnTo>
                    <a:pt x="965009" y="464185"/>
                  </a:lnTo>
                  <a:close/>
                  <a:moveTo>
                    <a:pt x="963358" y="93091"/>
                  </a:moveTo>
                  <a:cubicBezTo>
                    <a:pt x="964184" y="92837"/>
                    <a:pt x="965009" y="92774"/>
                    <a:pt x="965962" y="92901"/>
                  </a:cubicBezTo>
                  <a:cubicBezTo>
                    <a:pt x="966788" y="93028"/>
                    <a:pt x="967739" y="93282"/>
                    <a:pt x="968439" y="93790"/>
                  </a:cubicBezTo>
                  <a:lnTo>
                    <a:pt x="1930146" y="649034"/>
                  </a:lnTo>
                  <a:lnTo>
                    <a:pt x="1930146" y="664655"/>
                  </a:lnTo>
                  <a:lnTo>
                    <a:pt x="965200" y="107442"/>
                  </a:lnTo>
                  <a:lnTo>
                    <a:pt x="762" y="664147"/>
                  </a:lnTo>
                  <a:lnTo>
                    <a:pt x="64" y="664528"/>
                  </a:lnTo>
                  <a:lnTo>
                    <a:pt x="64" y="649034"/>
                  </a:lnTo>
                  <a:lnTo>
                    <a:pt x="961644" y="93853"/>
                  </a:lnTo>
                  <a:cubicBezTo>
                    <a:pt x="962215" y="93536"/>
                    <a:pt x="962723" y="93282"/>
                    <a:pt x="963422" y="93154"/>
                  </a:cubicBezTo>
                  <a:lnTo>
                    <a:pt x="963422" y="93154"/>
                  </a:lnTo>
                  <a:close/>
                  <a:moveTo>
                    <a:pt x="962533" y="186055"/>
                  </a:moveTo>
                  <a:lnTo>
                    <a:pt x="962660" y="186055"/>
                  </a:lnTo>
                  <a:cubicBezTo>
                    <a:pt x="963485" y="185738"/>
                    <a:pt x="964564" y="185611"/>
                    <a:pt x="965517" y="185801"/>
                  </a:cubicBezTo>
                  <a:cubicBezTo>
                    <a:pt x="965644" y="185801"/>
                    <a:pt x="965898" y="185801"/>
                    <a:pt x="966215" y="185928"/>
                  </a:cubicBezTo>
                  <a:cubicBezTo>
                    <a:pt x="967041" y="186055"/>
                    <a:pt x="967867" y="186372"/>
                    <a:pt x="968502" y="186754"/>
                  </a:cubicBezTo>
                  <a:lnTo>
                    <a:pt x="1930082" y="741871"/>
                  </a:lnTo>
                  <a:lnTo>
                    <a:pt x="1930082" y="757428"/>
                  </a:lnTo>
                  <a:lnTo>
                    <a:pt x="965136" y="200279"/>
                  </a:lnTo>
                  <a:lnTo>
                    <a:pt x="698" y="756984"/>
                  </a:lnTo>
                  <a:lnTo>
                    <a:pt x="0" y="757365"/>
                  </a:lnTo>
                  <a:lnTo>
                    <a:pt x="0" y="741871"/>
                  </a:lnTo>
                  <a:lnTo>
                    <a:pt x="961707" y="186627"/>
                  </a:lnTo>
                  <a:lnTo>
                    <a:pt x="962533" y="186119"/>
                  </a:lnTo>
                  <a:close/>
                  <a:moveTo>
                    <a:pt x="965517" y="371475"/>
                  </a:moveTo>
                  <a:cubicBezTo>
                    <a:pt x="965517" y="371475"/>
                    <a:pt x="965898" y="371475"/>
                    <a:pt x="966215" y="371538"/>
                  </a:cubicBezTo>
                  <a:cubicBezTo>
                    <a:pt x="967041" y="371666"/>
                    <a:pt x="967867" y="371983"/>
                    <a:pt x="968502" y="372364"/>
                  </a:cubicBezTo>
                  <a:lnTo>
                    <a:pt x="1930082" y="927545"/>
                  </a:lnTo>
                  <a:lnTo>
                    <a:pt x="1930082" y="943102"/>
                  </a:lnTo>
                  <a:lnTo>
                    <a:pt x="965136" y="385890"/>
                  </a:lnTo>
                  <a:lnTo>
                    <a:pt x="698" y="942594"/>
                  </a:lnTo>
                  <a:lnTo>
                    <a:pt x="0" y="942975"/>
                  </a:lnTo>
                  <a:lnTo>
                    <a:pt x="0" y="927481"/>
                  </a:lnTo>
                  <a:lnTo>
                    <a:pt x="961580" y="372237"/>
                  </a:lnTo>
                  <a:cubicBezTo>
                    <a:pt x="962787" y="371475"/>
                    <a:pt x="964184" y="371157"/>
                    <a:pt x="965517" y="371412"/>
                  </a:cubicBezTo>
                  <a:lnTo>
                    <a:pt x="965517" y="371412"/>
                  </a:lnTo>
                  <a:close/>
                  <a:moveTo>
                    <a:pt x="962533" y="278892"/>
                  </a:moveTo>
                  <a:lnTo>
                    <a:pt x="962660" y="278892"/>
                  </a:lnTo>
                  <a:cubicBezTo>
                    <a:pt x="963485" y="278574"/>
                    <a:pt x="964564" y="278448"/>
                    <a:pt x="965517" y="278638"/>
                  </a:cubicBezTo>
                  <a:cubicBezTo>
                    <a:pt x="965771" y="278638"/>
                    <a:pt x="965898" y="278638"/>
                    <a:pt x="966215" y="278702"/>
                  </a:cubicBezTo>
                  <a:cubicBezTo>
                    <a:pt x="967041" y="278829"/>
                    <a:pt x="967867" y="279146"/>
                    <a:pt x="968502" y="279527"/>
                  </a:cubicBezTo>
                  <a:lnTo>
                    <a:pt x="1930082" y="834644"/>
                  </a:lnTo>
                  <a:lnTo>
                    <a:pt x="1930082" y="850202"/>
                  </a:lnTo>
                  <a:lnTo>
                    <a:pt x="965136" y="293053"/>
                  </a:lnTo>
                  <a:lnTo>
                    <a:pt x="698" y="849694"/>
                  </a:lnTo>
                  <a:lnTo>
                    <a:pt x="0" y="850075"/>
                  </a:lnTo>
                  <a:lnTo>
                    <a:pt x="0" y="834581"/>
                  </a:lnTo>
                  <a:lnTo>
                    <a:pt x="961707" y="279337"/>
                  </a:lnTo>
                  <a:lnTo>
                    <a:pt x="962533" y="278829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1304587" y="38226"/>
              <a:ext cx="887412" cy="752284"/>
            </a:xfrm>
            <a:custGeom>
              <a:rect b="b" l="l" r="r" t="t"/>
              <a:pathLst>
                <a:path extrusionOk="0" h="752284" w="887412">
                  <a:moveTo>
                    <a:pt x="415544" y="752285"/>
                  </a:moveTo>
                  <a:lnTo>
                    <a:pt x="402082" y="744474"/>
                  </a:lnTo>
                  <a:lnTo>
                    <a:pt x="887349" y="464248"/>
                  </a:lnTo>
                  <a:lnTo>
                    <a:pt x="887349" y="479869"/>
                  </a:lnTo>
                  <a:lnTo>
                    <a:pt x="416243" y="751840"/>
                  </a:lnTo>
                  <a:lnTo>
                    <a:pt x="415544" y="752221"/>
                  </a:lnTo>
                  <a:close/>
                  <a:moveTo>
                    <a:pt x="335090" y="705866"/>
                  </a:moveTo>
                  <a:lnTo>
                    <a:pt x="321628" y="698056"/>
                  </a:lnTo>
                  <a:lnTo>
                    <a:pt x="887349" y="371475"/>
                  </a:lnTo>
                  <a:lnTo>
                    <a:pt x="887349" y="387033"/>
                  </a:lnTo>
                  <a:lnTo>
                    <a:pt x="335788" y="705485"/>
                  </a:lnTo>
                  <a:lnTo>
                    <a:pt x="335090" y="705866"/>
                  </a:lnTo>
                  <a:close/>
                  <a:moveTo>
                    <a:pt x="13462" y="520129"/>
                  </a:moveTo>
                  <a:lnTo>
                    <a:pt x="0" y="512318"/>
                  </a:lnTo>
                  <a:lnTo>
                    <a:pt x="886714" y="381"/>
                  </a:lnTo>
                  <a:lnTo>
                    <a:pt x="887413" y="0"/>
                  </a:lnTo>
                  <a:lnTo>
                    <a:pt x="887413" y="15558"/>
                  </a:lnTo>
                  <a:lnTo>
                    <a:pt x="14160" y="519748"/>
                  </a:lnTo>
                  <a:lnTo>
                    <a:pt x="13462" y="520129"/>
                  </a:lnTo>
                  <a:close/>
                  <a:moveTo>
                    <a:pt x="174371" y="612966"/>
                  </a:moveTo>
                  <a:lnTo>
                    <a:pt x="160782" y="605219"/>
                  </a:lnTo>
                  <a:lnTo>
                    <a:pt x="886714" y="186182"/>
                  </a:lnTo>
                  <a:lnTo>
                    <a:pt x="887413" y="185801"/>
                  </a:lnTo>
                  <a:lnTo>
                    <a:pt x="887413" y="201359"/>
                  </a:lnTo>
                  <a:lnTo>
                    <a:pt x="175069" y="612648"/>
                  </a:lnTo>
                  <a:lnTo>
                    <a:pt x="174371" y="613029"/>
                  </a:lnTo>
                  <a:close/>
                  <a:moveTo>
                    <a:pt x="93917" y="566547"/>
                  </a:moveTo>
                  <a:lnTo>
                    <a:pt x="80455" y="558800"/>
                  </a:lnTo>
                  <a:lnTo>
                    <a:pt x="886714" y="93281"/>
                  </a:lnTo>
                  <a:lnTo>
                    <a:pt x="887413" y="92901"/>
                  </a:lnTo>
                  <a:lnTo>
                    <a:pt x="887413" y="108458"/>
                  </a:lnTo>
                  <a:lnTo>
                    <a:pt x="94615" y="566166"/>
                  </a:lnTo>
                  <a:lnTo>
                    <a:pt x="93917" y="566547"/>
                  </a:lnTo>
                  <a:close/>
                  <a:moveTo>
                    <a:pt x="254826" y="659448"/>
                  </a:moveTo>
                  <a:lnTo>
                    <a:pt x="241236" y="651637"/>
                  </a:lnTo>
                  <a:lnTo>
                    <a:pt x="887413" y="278575"/>
                  </a:lnTo>
                  <a:lnTo>
                    <a:pt x="887413" y="294132"/>
                  </a:lnTo>
                  <a:lnTo>
                    <a:pt x="255524" y="659003"/>
                  </a:lnTo>
                  <a:lnTo>
                    <a:pt x="254826" y="659384"/>
                  </a:lnTo>
                  <a:close/>
                </a:path>
              </a:pathLst>
            </a:custGeom>
            <a:gradFill>
              <a:gsLst>
                <a:gs pos="0">
                  <a:srgbClr val="71DCAF"/>
                </a:gs>
                <a:gs pos="100000">
                  <a:srgbClr val="46C48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34"/>
          <p:cNvSpPr/>
          <p:nvPr/>
        </p:nvSpPr>
        <p:spPr>
          <a:xfrm>
            <a:off x="7696438" y="1700783"/>
            <a:ext cx="1447513" cy="777001"/>
          </a:xfrm>
          <a:custGeom>
            <a:rect b="b" l="l" r="r" t="t"/>
            <a:pathLst>
              <a:path extrusionOk="0" h="1036002" w="1930018">
                <a:moveTo>
                  <a:pt x="961961" y="849567"/>
                </a:moveTo>
                <a:lnTo>
                  <a:pt x="0" y="294132"/>
                </a:lnTo>
                <a:lnTo>
                  <a:pt x="0" y="278638"/>
                </a:lnTo>
                <a:lnTo>
                  <a:pt x="698" y="279019"/>
                </a:lnTo>
                <a:lnTo>
                  <a:pt x="964946" y="835724"/>
                </a:lnTo>
                <a:lnTo>
                  <a:pt x="1930019" y="278574"/>
                </a:lnTo>
                <a:lnTo>
                  <a:pt x="1930019" y="294132"/>
                </a:lnTo>
                <a:lnTo>
                  <a:pt x="968439" y="849313"/>
                </a:lnTo>
                <a:cubicBezTo>
                  <a:pt x="967486" y="849884"/>
                  <a:pt x="966406" y="850202"/>
                  <a:pt x="965200" y="850265"/>
                </a:cubicBezTo>
                <a:cubicBezTo>
                  <a:pt x="964120" y="850265"/>
                  <a:pt x="963040" y="850075"/>
                  <a:pt x="961961" y="849567"/>
                </a:cubicBezTo>
                <a:lnTo>
                  <a:pt x="961961" y="849567"/>
                </a:lnTo>
                <a:close/>
                <a:moveTo>
                  <a:pt x="961707" y="663639"/>
                </a:moveTo>
                <a:lnTo>
                  <a:pt x="0" y="108395"/>
                </a:lnTo>
                <a:lnTo>
                  <a:pt x="0" y="92901"/>
                </a:lnTo>
                <a:lnTo>
                  <a:pt x="698" y="93282"/>
                </a:lnTo>
                <a:lnTo>
                  <a:pt x="964946" y="649923"/>
                </a:lnTo>
                <a:lnTo>
                  <a:pt x="1930019" y="92710"/>
                </a:lnTo>
                <a:lnTo>
                  <a:pt x="1930019" y="108268"/>
                </a:lnTo>
                <a:lnTo>
                  <a:pt x="968439" y="663511"/>
                </a:lnTo>
                <a:cubicBezTo>
                  <a:pt x="967867" y="663766"/>
                  <a:pt x="967486" y="664020"/>
                  <a:pt x="966914" y="664147"/>
                </a:cubicBezTo>
                <a:cubicBezTo>
                  <a:pt x="966533" y="664274"/>
                  <a:pt x="966088" y="664337"/>
                  <a:pt x="965708" y="664401"/>
                </a:cubicBezTo>
                <a:cubicBezTo>
                  <a:pt x="964375" y="664591"/>
                  <a:pt x="962851" y="664401"/>
                  <a:pt x="961644" y="663639"/>
                </a:cubicBezTo>
                <a:lnTo>
                  <a:pt x="961644" y="663639"/>
                </a:lnTo>
                <a:close/>
                <a:moveTo>
                  <a:pt x="961961" y="756666"/>
                </a:moveTo>
                <a:lnTo>
                  <a:pt x="0" y="201295"/>
                </a:lnTo>
                <a:lnTo>
                  <a:pt x="0" y="185801"/>
                </a:lnTo>
                <a:lnTo>
                  <a:pt x="698" y="186182"/>
                </a:lnTo>
                <a:lnTo>
                  <a:pt x="964946" y="742886"/>
                </a:lnTo>
                <a:lnTo>
                  <a:pt x="1930019" y="185674"/>
                </a:lnTo>
                <a:lnTo>
                  <a:pt x="1930019" y="201232"/>
                </a:lnTo>
                <a:lnTo>
                  <a:pt x="968439" y="756412"/>
                </a:lnTo>
                <a:cubicBezTo>
                  <a:pt x="967486" y="756983"/>
                  <a:pt x="966406" y="757301"/>
                  <a:pt x="965200" y="757365"/>
                </a:cubicBezTo>
                <a:cubicBezTo>
                  <a:pt x="964120" y="757365"/>
                  <a:pt x="963040" y="757174"/>
                  <a:pt x="961961" y="756666"/>
                </a:cubicBezTo>
                <a:lnTo>
                  <a:pt x="961961" y="756666"/>
                </a:lnTo>
                <a:close/>
                <a:moveTo>
                  <a:pt x="961707" y="1035114"/>
                </a:moveTo>
                <a:lnTo>
                  <a:pt x="0" y="479870"/>
                </a:lnTo>
                <a:lnTo>
                  <a:pt x="0" y="464376"/>
                </a:lnTo>
                <a:lnTo>
                  <a:pt x="698" y="464757"/>
                </a:lnTo>
                <a:lnTo>
                  <a:pt x="964946" y="1021525"/>
                </a:lnTo>
                <a:lnTo>
                  <a:pt x="1930019" y="464312"/>
                </a:lnTo>
                <a:lnTo>
                  <a:pt x="1930019" y="479870"/>
                </a:lnTo>
                <a:lnTo>
                  <a:pt x="967930" y="1035304"/>
                </a:lnTo>
                <a:cubicBezTo>
                  <a:pt x="966977" y="1035748"/>
                  <a:pt x="966026" y="1036003"/>
                  <a:pt x="964946" y="1036003"/>
                </a:cubicBezTo>
                <a:cubicBezTo>
                  <a:pt x="963993" y="1036003"/>
                  <a:pt x="962913" y="1035748"/>
                  <a:pt x="961961" y="1035304"/>
                </a:cubicBezTo>
                <a:lnTo>
                  <a:pt x="961961" y="1035304"/>
                </a:lnTo>
                <a:lnTo>
                  <a:pt x="961707" y="1035114"/>
                </a:lnTo>
                <a:close/>
                <a:moveTo>
                  <a:pt x="961580" y="570802"/>
                </a:moveTo>
                <a:lnTo>
                  <a:pt x="0" y="15621"/>
                </a:lnTo>
                <a:lnTo>
                  <a:pt x="0" y="127"/>
                </a:lnTo>
                <a:lnTo>
                  <a:pt x="698" y="508"/>
                </a:lnTo>
                <a:lnTo>
                  <a:pt x="964946" y="557149"/>
                </a:lnTo>
                <a:lnTo>
                  <a:pt x="1930019" y="0"/>
                </a:lnTo>
                <a:lnTo>
                  <a:pt x="1930019" y="15558"/>
                </a:lnTo>
                <a:lnTo>
                  <a:pt x="968439" y="570738"/>
                </a:lnTo>
                <a:cubicBezTo>
                  <a:pt x="967359" y="571373"/>
                  <a:pt x="966279" y="571691"/>
                  <a:pt x="965073" y="571691"/>
                </a:cubicBezTo>
                <a:cubicBezTo>
                  <a:pt x="963866" y="571691"/>
                  <a:pt x="962596" y="571436"/>
                  <a:pt x="961517" y="570802"/>
                </a:cubicBezTo>
                <a:lnTo>
                  <a:pt x="961517" y="570802"/>
                </a:lnTo>
                <a:close/>
                <a:moveTo>
                  <a:pt x="961961" y="942404"/>
                </a:moveTo>
                <a:lnTo>
                  <a:pt x="0" y="387033"/>
                </a:lnTo>
                <a:lnTo>
                  <a:pt x="0" y="371539"/>
                </a:lnTo>
                <a:lnTo>
                  <a:pt x="698" y="371920"/>
                </a:lnTo>
                <a:lnTo>
                  <a:pt x="964946" y="928624"/>
                </a:lnTo>
                <a:lnTo>
                  <a:pt x="1930019" y="371411"/>
                </a:lnTo>
                <a:lnTo>
                  <a:pt x="1930019" y="387033"/>
                </a:lnTo>
                <a:lnTo>
                  <a:pt x="967930" y="942404"/>
                </a:lnTo>
                <a:cubicBezTo>
                  <a:pt x="966977" y="942848"/>
                  <a:pt x="966026" y="943102"/>
                  <a:pt x="964946" y="943102"/>
                </a:cubicBezTo>
                <a:cubicBezTo>
                  <a:pt x="963993" y="943102"/>
                  <a:pt x="962913" y="942848"/>
                  <a:pt x="961961" y="942404"/>
                </a:cubicBezTo>
                <a:lnTo>
                  <a:pt x="961961" y="942404"/>
                </a:lnTo>
                <a:close/>
              </a:path>
            </a:pathLst>
          </a:custGeom>
          <a:gradFill>
            <a:gsLst>
              <a:gs pos="0">
                <a:srgbClr val="71DCAF"/>
              </a:gs>
              <a:gs pos="100000">
                <a:srgbClr val="46C48F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Vault">
  <p:cSld name="CUSTOM_1_2_2_1_1_1_1_1_1_1_1_1_1_1_2">
    <p:bg>
      <p:bgPr>
        <a:solidFill>
          <a:schemeClr val="dk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5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99" name="Google Shape;299;p35"/>
          <p:cNvSpPr/>
          <p:nvPr/>
        </p:nvSpPr>
        <p:spPr>
          <a:xfrm>
            <a:off x="6244750" y="64103"/>
            <a:ext cx="2864579" cy="2447944"/>
          </a:xfrm>
          <a:custGeom>
            <a:rect b="b" l="l" r="r" t="t"/>
            <a:pathLst>
              <a:path extrusionOk="0" h="3263925" w="3819438">
                <a:moveTo>
                  <a:pt x="2257847" y="2784158"/>
                </a:moveTo>
                <a:cubicBezTo>
                  <a:pt x="2256259" y="2784158"/>
                  <a:pt x="2254735" y="2784602"/>
                  <a:pt x="2253465" y="2785491"/>
                </a:cubicBezTo>
                <a:cubicBezTo>
                  <a:pt x="2252195" y="2786380"/>
                  <a:pt x="2251115" y="2787587"/>
                  <a:pt x="2250671" y="2789047"/>
                </a:cubicBezTo>
                <a:cubicBezTo>
                  <a:pt x="2250036" y="2790508"/>
                  <a:pt x="2249909" y="2792095"/>
                  <a:pt x="2250226" y="2793619"/>
                </a:cubicBezTo>
                <a:cubicBezTo>
                  <a:pt x="2250544" y="2795143"/>
                  <a:pt x="2251306" y="2796540"/>
                  <a:pt x="2252449" y="2797683"/>
                </a:cubicBezTo>
                <a:cubicBezTo>
                  <a:pt x="2253529" y="2798763"/>
                  <a:pt x="2254989" y="2799525"/>
                  <a:pt x="2256386" y="2799842"/>
                </a:cubicBezTo>
                <a:cubicBezTo>
                  <a:pt x="2257973" y="2800160"/>
                  <a:pt x="2259498" y="2799969"/>
                  <a:pt x="2260958" y="2799398"/>
                </a:cubicBezTo>
                <a:cubicBezTo>
                  <a:pt x="2262546" y="2798826"/>
                  <a:pt x="2263625" y="2797810"/>
                  <a:pt x="2264577" y="2796477"/>
                </a:cubicBezTo>
                <a:cubicBezTo>
                  <a:pt x="2265339" y="2795207"/>
                  <a:pt x="2265848" y="2793683"/>
                  <a:pt x="2265848" y="2792095"/>
                </a:cubicBezTo>
                <a:cubicBezTo>
                  <a:pt x="2265848" y="2790000"/>
                  <a:pt x="2265085" y="2788031"/>
                  <a:pt x="2263625" y="2786507"/>
                </a:cubicBezTo>
                <a:cubicBezTo>
                  <a:pt x="2262037" y="2785047"/>
                  <a:pt x="2260006" y="2784158"/>
                  <a:pt x="2257973" y="2784158"/>
                </a:cubicBezTo>
                <a:close/>
                <a:moveTo>
                  <a:pt x="2263498" y="2600897"/>
                </a:moveTo>
                <a:cubicBezTo>
                  <a:pt x="2262736" y="2600135"/>
                  <a:pt x="2261784" y="2599563"/>
                  <a:pt x="2260831" y="2599182"/>
                </a:cubicBezTo>
                <a:cubicBezTo>
                  <a:pt x="2259879" y="2598801"/>
                  <a:pt x="2258926" y="2598547"/>
                  <a:pt x="2257847" y="2598547"/>
                </a:cubicBezTo>
                <a:cubicBezTo>
                  <a:pt x="2256259" y="2598547"/>
                  <a:pt x="2254735" y="2598992"/>
                  <a:pt x="2253465" y="2599881"/>
                </a:cubicBezTo>
                <a:cubicBezTo>
                  <a:pt x="2252195" y="2600770"/>
                  <a:pt x="2251115" y="2601976"/>
                  <a:pt x="2250671" y="2603437"/>
                </a:cubicBezTo>
                <a:cubicBezTo>
                  <a:pt x="2250036" y="2604897"/>
                  <a:pt x="2249909" y="2606485"/>
                  <a:pt x="2250226" y="2608009"/>
                </a:cubicBezTo>
                <a:cubicBezTo>
                  <a:pt x="2250544" y="2609533"/>
                  <a:pt x="2251306" y="2610930"/>
                  <a:pt x="2252449" y="2612073"/>
                </a:cubicBezTo>
                <a:cubicBezTo>
                  <a:pt x="2253529" y="2613152"/>
                  <a:pt x="2254989" y="2613914"/>
                  <a:pt x="2256386" y="2614232"/>
                </a:cubicBezTo>
                <a:cubicBezTo>
                  <a:pt x="2257973" y="2614549"/>
                  <a:pt x="2259498" y="2614359"/>
                  <a:pt x="2260958" y="2613787"/>
                </a:cubicBezTo>
                <a:cubicBezTo>
                  <a:pt x="2262546" y="2613216"/>
                  <a:pt x="2263625" y="2612200"/>
                  <a:pt x="2264577" y="2610866"/>
                </a:cubicBezTo>
                <a:cubicBezTo>
                  <a:pt x="2265339" y="2609596"/>
                  <a:pt x="2265848" y="2608072"/>
                  <a:pt x="2265848" y="2606485"/>
                </a:cubicBezTo>
                <a:cubicBezTo>
                  <a:pt x="2265848" y="2605469"/>
                  <a:pt x="2265721" y="2604453"/>
                  <a:pt x="2265403" y="2603500"/>
                </a:cubicBezTo>
                <a:cubicBezTo>
                  <a:pt x="2264959" y="2602548"/>
                  <a:pt x="2264323" y="2601659"/>
                  <a:pt x="2263688" y="2600960"/>
                </a:cubicBezTo>
                <a:close/>
                <a:moveTo>
                  <a:pt x="2263498" y="2972054"/>
                </a:moveTo>
                <a:cubicBezTo>
                  <a:pt x="2262736" y="2971356"/>
                  <a:pt x="2261784" y="2970721"/>
                  <a:pt x="2260831" y="2970340"/>
                </a:cubicBezTo>
                <a:cubicBezTo>
                  <a:pt x="2259879" y="2969959"/>
                  <a:pt x="2258926" y="2969768"/>
                  <a:pt x="2257847" y="2969768"/>
                </a:cubicBezTo>
                <a:cubicBezTo>
                  <a:pt x="2256259" y="2969768"/>
                  <a:pt x="2254735" y="2970213"/>
                  <a:pt x="2253465" y="2971102"/>
                </a:cubicBezTo>
                <a:cubicBezTo>
                  <a:pt x="2252195" y="2971991"/>
                  <a:pt x="2251115" y="2973197"/>
                  <a:pt x="2250671" y="2974658"/>
                </a:cubicBezTo>
                <a:cubicBezTo>
                  <a:pt x="2250036" y="2976118"/>
                  <a:pt x="2249909" y="2977706"/>
                  <a:pt x="2250226" y="2979230"/>
                </a:cubicBezTo>
                <a:cubicBezTo>
                  <a:pt x="2250544" y="2980754"/>
                  <a:pt x="2251306" y="2982151"/>
                  <a:pt x="2252449" y="2983230"/>
                </a:cubicBezTo>
                <a:cubicBezTo>
                  <a:pt x="2253529" y="2984373"/>
                  <a:pt x="2254989" y="2985072"/>
                  <a:pt x="2256386" y="2985389"/>
                </a:cubicBezTo>
                <a:cubicBezTo>
                  <a:pt x="2257973" y="2985707"/>
                  <a:pt x="2259498" y="2985516"/>
                  <a:pt x="2260958" y="2984945"/>
                </a:cubicBezTo>
                <a:cubicBezTo>
                  <a:pt x="2262546" y="2984373"/>
                  <a:pt x="2263625" y="2983357"/>
                  <a:pt x="2264577" y="2982024"/>
                </a:cubicBezTo>
                <a:cubicBezTo>
                  <a:pt x="2265339" y="2980754"/>
                  <a:pt x="2265848" y="2979230"/>
                  <a:pt x="2265848" y="2977642"/>
                </a:cubicBezTo>
                <a:cubicBezTo>
                  <a:pt x="2265848" y="2976626"/>
                  <a:pt x="2265721" y="2975547"/>
                  <a:pt x="2265403" y="2974594"/>
                </a:cubicBezTo>
                <a:cubicBezTo>
                  <a:pt x="2264959" y="2973642"/>
                  <a:pt x="2264323" y="2972753"/>
                  <a:pt x="2263688" y="2972054"/>
                </a:cubicBezTo>
                <a:close/>
                <a:moveTo>
                  <a:pt x="2263498" y="2415286"/>
                </a:moveTo>
                <a:cubicBezTo>
                  <a:pt x="2262736" y="2414588"/>
                  <a:pt x="2261784" y="2413953"/>
                  <a:pt x="2260831" y="2413572"/>
                </a:cubicBezTo>
                <a:cubicBezTo>
                  <a:pt x="2259879" y="2413191"/>
                  <a:pt x="2258926" y="2413000"/>
                  <a:pt x="2257847" y="2413000"/>
                </a:cubicBezTo>
                <a:cubicBezTo>
                  <a:pt x="2256259" y="2413000"/>
                  <a:pt x="2254735" y="2413445"/>
                  <a:pt x="2253465" y="2414334"/>
                </a:cubicBezTo>
                <a:cubicBezTo>
                  <a:pt x="2252195" y="2415223"/>
                  <a:pt x="2251115" y="2416429"/>
                  <a:pt x="2250671" y="2417890"/>
                </a:cubicBezTo>
                <a:cubicBezTo>
                  <a:pt x="2250036" y="2419350"/>
                  <a:pt x="2249909" y="2420938"/>
                  <a:pt x="2250226" y="2422462"/>
                </a:cubicBezTo>
                <a:cubicBezTo>
                  <a:pt x="2250544" y="2423986"/>
                  <a:pt x="2251306" y="2425383"/>
                  <a:pt x="2252449" y="2426462"/>
                </a:cubicBezTo>
                <a:cubicBezTo>
                  <a:pt x="2253529" y="2427605"/>
                  <a:pt x="2254989" y="2428304"/>
                  <a:pt x="2256386" y="2428621"/>
                </a:cubicBezTo>
                <a:cubicBezTo>
                  <a:pt x="2257973" y="2428939"/>
                  <a:pt x="2259498" y="2428748"/>
                  <a:pt x="2260958" y="2428177"/>
                </a:cubicBezTo>
                <a:cubicBezTo>
                  <a:pt x="2262546" y="2427605"/>
                  <a:pt x="2263625" y="2426589"/>
                  <a:pt x="2264577" y="2425256"/>
                </a:cubicBezTo>
                <a:cubicBezTo>
                  <a:pt x="2265339" y="2423986"/>
                  <a:pt x="2265848" y="2422462"/>
                  <a:pt x="2265848" y="2420874"/>
                </a:cubicBezTo>
                <a:cubicBezTo>
                  <a:pt x="2265848" y="2419858"/>
                  <a:pt x="2265721" y="2418779"/>
                  <a:pt x="2265403" y="2417826"/>
                </a:cubicBezTo>
                <a:cubicBezTo>
                  <a:pt x="2264959" y="2416874"/>
                  <a:pt x="2264323" y="2415985"/>
                  <a:pt x="2263688" y="2415286"/>
                </a:cubicBezTo>
                <a:close/>
                <a:moveTo>
                  <a:pt x="2531277" y="2322513"/>
                </a:moveTo>
                <a:cubicBezTo>
                  <a:pt x="2530515" y="2321814"/>
                  <a:pt x="2529690" y="2321243"/>
                  <a:pt x="2528801" y="2320798"/>
                </a:cubicBezTo>
                <a:cubicBezTo>
                  <a:pt x="2527848" y="2320417"/>
                  <a:pt x="2526769" y="2320227"/>
                  <a:pt x="2525689" y="2320227"/>
                </a:cubicBezTo>
                <a:cubicBezTo>
                  <a:pt x="2524102" y="2320227"/>
                  <a:pt x="2522705" y="2320671"/>
                  <a:pt x="2521435" y="2321560"/>
                </a:cubicBezTo>
                <a:cubicBezTo>
                  <a:pt x="2520038" y="2322449"/>
                  <a:pt x="2519085" y="2323656"/>
                  <a:pt x="2518450" y="2325116"/>
                </a:cubicBezTo>
                <a:cubicBezTo>
                  <a:pt x="2517815" y="2326577"/>
                  <a:pt x="2517688" y="2328164"/>
                  <a:pt x="2518006" y="2329688"/>
                </a:cubicBezTo>
                <a:cubicBezTo>
                  <a:pt x="2518323" y="2331212"/>
                  <a:pt x="2519085" y="2332609"/>
                  <a:pt x="2520229" y="2333689"/>
                </a:cubicBezTo>
                <a:cubicBezTo>
                  <a:pt x="2521308" y="2334832"/>
                  <a:pt x="2522705" y="2335530"/>
                  <a:pt x="2524293" y="2335848"/>
                </a:cubicBezTo>
                <a:cubicBezTo>
                  <a:pt x="2525689" y="2336165"/>
                  <a:pt x="2527277" y="2335975"/>
                  <a:pt x="2528864" y="2335403"/>
                </a:cubicBezTo>
                <a:cubicBezTo>
                  <a:pt x="2530261" y="2334832"/>
                  <a:pt x="2531532" y="2333816"/>
                  <a:pt x="2532294" y="2332482"/>
                </a:cubicBezTo>
                <a:cubicBezTo>
                  <a:pt x="2533246" y="2331212"/>
                  <a:pt x="2533690" y="2329688"/>
                  <a:pt x="2533690" y="2328101"/>
                </a:cubicBezTo>
                <a:cubicBezTo>
                  <a:pt x="2533690" y="2327085"/>
                  <a:pt x="2533373" y="2326069"/>
                  <a:pt x="2533056" y="2325116"/>
                </a:cubicBezTo>
                <a:cubicBezTo>
                  <a:pt x="2532611" y="2324164"/>
                  <a:pt x="2532103" y="2323275"/>
                  <a:pt x="2531341" y="2322576"/>
                </a:cubicBezTo>
                <a:close/>
                <a:moveTo>
                  <a:pt x="2257847" y="2227390"/>
                </a:moveTo>
                <a:cubicBezTo>
                  <a:pt x="2256259" y="2227390"/>
                  <a:pt x="2254735" y="2227834"/>
                  <a:pt x="2253465" y="2228723"/>
                </a:cubicBezTo>
                <a:cubicBezTo>
                  <a:pt x="2252195" y="2229612"/>
                  <a:pt x="2251115" y="2230819"/>
                  <a:pt x="2250671" y="2232279"/>
                </a:cubicBezTo>
                <a:cubicBezTo>
                  <a:pt x="2250036" y="2233740"/>
                  <a:pt x="2249909" y="2235327"/>
                  <a:pt x="2250226" y="2236851"/>
                </a:cubicBezTo>
                <a:cubicBezTo>
                  <a:pt x="2250544" y="2238375"/>
                  <a:pt x="2251306" y="2239772"/>
                  <a:pt x="2252449" y="2240915"/>
                </a:cubicBezTo>
                <a:cubicBezTo>
                  <a:pt x="2253529" y="2241995"/>
                  <a:pt x="2254989" y="2242757"/>
                  <a:pt x="2256386" y="2243074"/>
                </a:cubicBezTo>
                <a:cubicBezTo>
                  <a:pt x="2257973" y="2243392"/>
                  <a:pt x="2259498" y="2243201"/>
                  <a:pt x="2260958" y="2242630"/>
                </a:cubicBezTo>
                <a:cubicBezTo>
                  <a:pt x="2262546" y="2242058"/>
                  <a:pt x="2263625" y="2241042"/>
                  <a:pt x="2264577" y="2239709"/>
                </a:cubicBezTo>
                <a:cubicBezTo>
                  <a:pt x="2265339" y="2238439"/>
                  <a:pt x="2265848" y="2236915"/>
                  <a:pt x="2265848" y="2235327"/>
                </a:cubicBezTo>
                <a:cubicBezTo>
                  <a:pt x="2265848" y="2233232"/>
                  <a:pt x="2265085" y="2231263"/>
                  <a:pt x="2263625" y="2229739"/>
                </a:cubicBezTo>
                <a:cubicBezTo>
                  <a:pt x="2262037" y="2228279"/>
                  <a:pt x="2260006" y="2227390"/>
                  <a:pt x="2257973" y="2227390"/>
                </a:cubicBezTo>
                <a:close/>
                <a:moveTo>
                  <a:pt x="3495588" y="2879217"/>
                </a:moveTo>
                <a:cubicBezTo>
                  <a:pt x="3494826" y="2878519"/>
                  <a:pt x="3494001" y="2877884"/>
                  <a:pt x="3493112" y="2877503"/>
                </a:cubicBezTo>
                <a:cubicBezTo>
                  <a:pt x="3492160" y="2877122"/>
                  <a:pt x="3491080" y="2876931"/>
                  <a:pt x="3490000" y="2876931"/>
                </a:cubicBezTo>
                <a:cubicBezTo>
                  <a:pt x="3488413" y="2876931"/>
                  <a:pt x="3487016" y="2877376"/>
                  <a:pt x="3485746" y="2878265"/>
                </a:cubicBezTo>
                <a:cubicBezTo>
                  <a:pt x="3484349" y="2879154"/>
                  <a:pt x="3483397" y="2880360"/>
                  <a:pt x="3482761" y="2881821"/>
                </a:cubicBezTo>
                <a:cubicBezTo>
                  <a:pt x="3482126" y="2883281"/>
                  <a:pt x="3481999" y="2884869"/>
                  <a:pt x="3482317" y="2886393"/>
                </a:cubicBezTo>
                <a:cubicBezTo>
                  <a:pt x="3482635" y="2887917"/>
                  <a:pt x="3483397" y="2889314"/>
                  <a:pt x="3484539" y="2890393"/>
                </a:cubicBezTo>
                <a:cubicBezTo>
                  <a:pt x="3485619" y="2891536"/>
                  <a:pt x="3487016" y="2892235"/>
                  <a:pt x="3488604" y="2892552"/>
                </a:cubicBezTo>
                <a:cubicBezTo>
                  <a:pt x="3490000" y="2892870"/>
                  <a:pt x="3491588" y="2892679"/>
                  <a:pt x="3493175" y="2892108"/>
                </a:cubicBezTo>
                <a:cubicBezTo>
                  <a:pt x="3494573" y="2891536"/>
                  <a:pt x="3495843" y="2890520"/>
                  <a:pt x="3496605" y="2889187"/>
                </a:cubicBezTo>
                <a:cubicBezTo>
                  <a:pt x="3497557" y="2887917"/>
                  <a:pt x="3498001" y="2886393"/>
                  <a:pt x="3498001" y="2884805"/>
                </a:cubicBezTo>
                <a:cubicBezTo>
                  <a:pt x="3498001" y="2883789"/>
                  <a:pt x="3497684" y="2882710"/>
                  <a:pt x="3497367" y="2881757"/>
                </a:cubicBezTo>
                <a:cubicBezTo>
                  <a:pt x="3496922" y="2880805"/>
                  <a:pt x="3496414" y="2879916"/>
                  <a:pt x="3495652" y="2879217"/>
                </a:cubicBezTo>
                <a:close/>
                <a:moveTo>
                  <a:pt x="3489937" y="3062478"/>
                </a:moveTo>
                <a:cubicBezTo>
                  <a:pt x="3488349" y="3062478"/>
                  <a:pt x="3486952" y="3062923"/>
                  <a:pt x="3485556" y="3063812"/>
                </a:cubicBezTo>
                <a:cubicBezTo>
                  <a:pt x="3484285" y="3064701"/>
                  <a:pt x="3483333" y="3065907"/>
                  <a:pt x="3482761" y="3067368"/>
                </a:cubicBezTo>
                <a:cubicBezTo>
                  <a:pt x="3482126" y="3068828"/>
                  <a:pt x="3481999" y="3070416"/>
                  <a:pt x="3482317" y="3071940"/>
                </a:cubicBezTo>
                <a:cubicBezTo>
                  <a:pt x="3482635" y="3073464"/>
                  <a:pt x="3483397" y="3074861"/>
                  <a:pt x="3484539" y="3075940"/>
                </a:cubicBezTo>
                <a:cubicBezTo>
                  <a:pt x="3485619" y="3077083"/>
                  <a:pt x="3487016" y="3077782"/>
                  <a:pt x="3488604" y="3078099"/>
                </a:cubicBezTo>
                <a:cubicBezTo>
                  <a:pt x="3490000" y="3078417"/>
                  <a:pt x="3491588" y="3078226"/>
                  <a:pt x="3493175" y="3077655"/>
                </a:cubicBezTo>
                <a:cubicBezTo>
                  <a:pt x="3494573" y="3077083"/>
                  <a:pt x="3495843" y="3076067"/>
                  <a:pt x="3496605" y="3074734"/>
                </a:cubicBezTo>
                <a:cubicBezTo>
                  <a:pt x="3497557" y="3073464"/>
                  <a:pt x="3498001" y="3071940"/>
                  <a:pt x="3498001" y="3070352"/>
                </a:cubicBezTo>
                <a:cubicBezTo>
                  <a:pt x="3498001" y="3068257"/>
                  <a:pt x="3497049" y="3066288"/>
                  <a:pt x="3495652" y="3064764"/>
                </a:cubicBezTo>
                <a:cubicBezTo>
                  <a:pt x="3494255" y="3063304"/>
                  <a:pt x="3492223" y="3062478"/>
                  <a:pt x="3490000" y="3062478"/>
                </a:cubicBezTo>
                <a:close/>
                <a:moveTo>
                  <a:pt x="2959839" y="3250375"/>
                </a:moveTo>
                <a:cubicBezTo>
                  <a:pt x="2959204" y="3249613"/>
                  <a:pt x="2958251" y="3249041"/>
                  <a:pt x="2957362" y="3248660"/>
                </a:cubicBezTo>
                <a:cubicBezTo>
                  <a:pt x="2956410" y="3248279"/>
                  <a:pt x="2955331" y="3248025"/>
                  <a:pt x="2954378" y="3248025"/>
                </a:cubicBezTo>
                <a:cubicBezTo>
                  <a:pt x="2952790" y="3248025"/>
                  <a:pt x="2951267" y="3248470"/>
                  <a:pt x="2949997" y="3249359"/>
                </a:cubicBezTo>
                <a:cubicBezTo>
                  <a:pt x="2948726" y="3250248"/>
                  <a:pt x="2947647" y="3251454"/>
                  <a:pt x="2947012" y="3252915"/>
                </a:cubicBezTo>
                <a:cubicBezTo>
                  <a:pt x="2946568" y="3254375"/>
                  <a:pt x="2946377" y="3255963"/>
                  <a:pt x="2946568" y="3257487"/>
                </a:cubicBezTo>
                <a:cubicBezTo>
                  <a:pt x="2946885" y="3259011"/>
                  <a:pt x="2947647" y="3260407"/>
                  <a:pt x="2948790" y="3261551"/>
                </a:cubicBezTo>
                <a:cubicBezTo>
                  <a:pt x="2949870" y="3262630"/>
                  <a:pt x="2951267" y="3263392"/>
                  <a:pt x="2952854" y="3263710"/>
                </a:cubicBezTo>
                <a:cubicBezTo>
                  <a:pt x="2954442" y="3264027"/>
                  <a:pt x="2955965" y="3263837"/>
                  <a:pt x="2957426" y="3263265"/>
                </a:cubicBezTo>
                <a:cubicBezTo>
                  <a:pt x="2958823" y="3262694"/>
                  <a:pt x="2960093" y="3261678"/>
                  <a:pt x="2961046" y="3260344"/>
                </a:cubicBezTo>
                <a:cubicBezTo>
                  <a:pt x="2961808" y="3259011"/>
                  <a:pt x="2962315" y="3257550"/>
                  <a:pt x="2962315" y="3255963"/>
                </a:cubicBezTo>
                <a:cubicBezTo>
                  <a:pt x="2962315" y="3254947"/>
                  <a:pt x="2962188" y="3253931"/>
                  <a:pt x="2961681" y="3252978"/>
                </a:cubicBezTo>
                <a:cubicBezTo>
                  <a:pt x="2961363" y="3252026"/>
                  <a:pt x="2960728" y="3251137"/>
                  <a:pt x="2959966" y="3250438"/>
                </a:cubicBezTo>
                <a:close/>
                <a:moveTo>
                  <a:pt x="2263498" y="3157601"/>
                </a:moveTo>
                <a:cubicBezTo>
                  <a:pt x="2262736" y="3156839"/>
                  <a:pt x="2261784" y="3156268"/>
                  <a:pt x="2260831" y="3155887"/>
                </a:cubicBezTo>
                <a:cubicBezTo>
                  <a:pt x="2259879" y="3155506"/>
                  <a:pt x="2258926" y="3155252"/>
                  <a:pt x="2257847" y="3155252"/>
                </a:cubicBezTo>
                <a:cubicBezTo>
                  <a:pt x="2256259" y="3155252"/>
                  <a:pt x="2254735" y="3155696"/>
                  <a:pt x="2253465" y="3156585"/>
                </a:cubicBezTo>
                <a:cubicBezTo>
                  <a:pt x="2252195" y="3157474"/>
                  <a:pt x="2251115" y="3158681"/>
                  <a:pt x="2250671" y="3160141"/>
                </a:cubicBezTo>
                <a:cubicBezTo>
                  <a:pt x="2250036" y="3161602"/>
                  <a:pt x="2249909" y="3163189"/>
                  <a:pt x="2250226" y="3164713"/>
                </a:cubicBezTo>
                <a:cubicBezTo>
                  <a:pt x="2250544" y="3166237"/>
                  <a:pt x="2251306" y="3167634"/>
                  <a:pt x="2252449" y="3168777"/>
                </a:cubicBezTo>
                <a:cubicBezTo>
                  <a:pt x="2253529" y="3169857"/>
                  <a:pt x="2254989" y="3170619"/>
                  <a:pt x="2256386" y="3170936"/>
                </a:cubicBezTo>
                <a:cubicBezTo>
                  <a:pt x="2257973" y="3171254"/>
                  <a:pt x="2259498" y="3171063"/>
                  <a:pt x="2260958" y="3170492"/>
                </a:cubicBezTo>
                <a:cubicBezTo>
                  <a:pt x="2262546" y="3169920"/>
                  <a:pt x="2263625" y="3168904"/>
                  <a:pt x="2264577" y="3167570"/>
                </a:cubicBezTo>
                <a:cubicBezTo>
                  <a:pt x="2265339" y="3166301"/>
                  <a:pt x="2265848" y="3164777"/>
                  <a:pt x="2265848" y="3163189"/>
                </a:cubicBezTo>
                <a:cubicBezTo>
                  <a:pt x="2265848" y="3162173"/>
                  <a:pt x="2265721" y="3161157"/>
                  <a:pt x="2265403" y="3160205"/>
                </a:cubicBezTo>
                <a:cubicBezTo>
                  <a:pt x="2264959" y="3159252"/>
                  <a:pt x="2264323" y="3158363"/>
                  <a:pt x="2263688" y="3157665"/>
                </a:cubicBezTo>
                <a:close/>
                <a:moveTo>
                  <a:pt x="3495588" y="2693670"/>
                </a:moveTo>
                <a:cubicBezTo>
                  <a:pt x="3494826" y="2692908"/>
                  <a:pt x="3494001" y="2692337"/>
                  <a:pt x="3493112" y="2691956"/>
                </a:cubicBezTo>
                <a:cubicBezTo>
                  <a:pt x="3492160" y="2691575"/>
                  <a:pt x="3491080" y="2691321"/>
                  <a:pt x="3490000" y="2691321"/>
                </a:cubicBezTo>
                <a:cubicBezTo>
                  <a:pt x="3488413" y="2691321"/>
                  <a:pt x="3487016" y="2691765"/>
                  <a:pt x="3485746" y="2692654"/>
                </a:cubicBezTo>
                <a:cubicBezTo>
                  <a:pt x="3484349" y="2693543"/>
                  <a:pt x="3483397" y="2694750"/>
                  <a:pt x="3482761" y="2696210"/>
                </a:cubicBezTo>
                <a:cubicBezTo>
                  <a:pt x="3482126" y="2697671"/>
                  <a:pt x="3481999" y="2699258"/>
                  <a:pt x="3482317" y="2700782"/>
                </a:cubicBezTo>
                <a:cubicBezTo>
                  <a:pt x="3482635" y="2702306"/>
                  <a:pt x="3483397" y="2703703"/>
                  <a:pt x="3484539" y="2704846"/>
                </a:cubicBezTo>
                <a:cubicBezTo>
                  <a:pt x="3485619" y="2705926"/>
                  <a:pt x="3487016" y="2706688"/>
                  <a:pt x="3488604" y="2707005"/>
                </a:cubicBezTo>
                <a:cubicBezTo>
                  <a:pt x="3490000" y="2707323"/>
                  <a:pt x="3491588" y="2707132"/>
                  <a:pt x="3493175" y="2706561"/>
                </a:cubicBezTo>
                <a:cubicBezTo>
                  <a:pt x="3494573" y="2705989"/>
                  <a:pt x="3495843" y="2704973"/>
                  <a:pt x="3496605" y="2703640"/>
                </a:cubicBezTo>
                <a:cubicBezTo>
                  <a:pt x="3497557" y="2702370"/>
                  <a:pt x="3498001" y="2700846"/>
                  <a:pt x="3498001" y="2699258"/>
                </a:cubicBezTo>
                <a:cubicBezTo>
                  <a:pt x="3498001" y="2698242"/>
                  <a:pt x="3497684" y="2697226"/>
                  <a:pt x="3497367" y="2696274"/>
                </a:cubicBezTo>
                <a:cubicBezTo>
                  <a:pt x="3496922" y="2695321"/>
                  <a:pt x="3496414" y="2694432"/>
                  <a:pt x="3495652" y="2693734"/>
                </a:cubicBezTo>
                <a:close/>
                <a:moveTo>
                  <a:pt x="3495588" y="3250375"/>
                </a:moveTo>
                <a:cubicBezTo>
                  <a:pt x="3494826" y="3249613"/>
                  <a:pt x="3494001" y="3249041"/>
                  <a:pt x="3493112" y="3248660"/>
                </a:cubicBezTo>
                <a:cubicBezTo>
                  <a:pt x="3492160" y="3248279"/>
                  <a:pt x="3491080" y="3248025"/>
                  <a:pt x="3490000" y="3248025"/>
                </a:cubicBezTo>
                <a:cubicBezTo>
                  <a:pt x="3488413" y="3248025"/>
                  <a:pt x="3487016" y="3248470"/>
                  <a:pt x="3485746" y="3249359"/>
                </a:cubicBezTo>
                <a:cubicBezTo>
                  <a:pt x="3484349" y="3250248"/>
                  <a:pt x="3483397" y="3251454"/>
                  <a:pt x="3482761" y="3252915"/>
                </a:cubicBezTo>
                <a:cubicBezTo>
                  <a:pt x="3482126" y="3254312"/>
                  <a:pt x="3481999" y="3255963"/>
                  <a:pt x="3482317" y="3257487"/>
                </a:cubicBezTo>
                <a:cubicBezTo>
                  <a:pt x="3482635" y="3259011"/>
                  <a:pt x="3483397" y="3260407"/>
                  <a:pt x="3484539" y="3261551"/>
                </a:cubicBezTo>
                <a:cubicBezTo>
                  <a:pt x="3485619" y="3262630"/>
                  <a:pt x="3487016" y="3263392"/>
                  <a:pt x="3488604" y="3263710"/>
                </a:cubicBezTo>
                <a:cubicBezTo>
                  <a:pt x="3490000" y="3264027"/>
                  <a:pt x="3491588" y="3263837"/>
                  <a:pt x="3493175" y="3263265"/>
                </a:cubicBezTo>
                <a:cubicBezTo>
                  <a:pt x="3494573" y="3262694"/>
                  <a:pt x="3495843" y="3261678"/>
                  <a:pt x="3496605" y="3260344"/>
                </a:cubicBezTo>
                <a:cubicBezTo>
                  <a:pt x="3497557" y="3259011"/>
                  <a:pt x="3498001" y="3257550"/>
                  <a:pt x="3498001" y="3255963"/>
                </a:cubicBezTo>
                <a:cubicBezTo>
                  <a:pt x="3498001" y="3254947"/>
                  <a:pt x="3497684" y="3253931"/>
                  <a:pt x="3497367" y="3252978"/>
                </a:cubicBezTo>
                <a:cubicBezTo>
                  <a:pt x="3496922" y="3252026"/>
                  <a:pt x="3496414" y="3251137"/>
                  <a:pt x="3495652" y="3250438"/>
                </a:cubicBezTo>
                <a:close/>
                <a:moveTo>
                  <a:pt x="2525626" y="2505774"/>
                </a:moveTo>
                <a:cubicBezTo>
                  <a:pt x="2524038" y="2505774"/>
                  <a:pt x="2522642" y="2506218"/>
                  <a:pt x="2521245" y="2507107"/>
                </a:cubicBezTo>
                <a:cubicBezTo>
                  <a:pt x="2519974" y="2507996"/>
                  <a:pt x="2519022" y="2509203"/>
                  <a:pt x="2518450" y="2510663"/>
                </a:cubicBezTo>
                <a:cubicBezTo>
                  <a:pt x="2517815" y="2512124"/>
                  <a:pt x="2517688" y="2513711"/>
                  <a:pt x="2518006" y="2515235"/>
                </a:cubicBezTo>
                <a:cubicBezTo>
                  <a:pt x="2518323" y="2516759"/>
                  <a:pt x="2519085" y="2518156"/>
                  <a:pt x="2520229" y="2519236"/>
                </a:cubicBezTo>
                <a:cubicBezTo>
                  <a:pt x="2521308" y="2520379"/>
                  <a:pt x="2522705" y="2521077"/>
                  <a:pt x="2524293" y="2521395"/>
                </a:cubicBezTo>
                <a:cubicBezTo>
                  <a:pt x="2525689" y="2521712"/>
                  <a:pt x="2527277" y="2521522"/>
                  <a:pt x="2528864" y="2520950"/>
                </a:cubicBezTo>
                <a:cubicBezTo>
                  <a:pt x="2530261" y="2520379"/>
                  <a:pt x="2531532" y="2519363"/>
                  <a:pt x="2532294" y="2518029"/>
                </a:cubicBezTo>
                <a:cubicBezTo>
                  <a:pt x="2533246" y="2516759"/>
                  <a:pt x="2533690" y="2515235"/>
                  <a:pt x="2533690" y="2513648"/>
                </a:cubicBezTo>
                <a:cubicBezTo>
                  <a:pt x="2533690" y="2511552"/>
                  <a:pt x="2532738" y="2509520"/>
                  <a:pt x="2531341" y="2508060"/>
                </a:cubicBezTo>
                <a:cubicBezTo>
                  <a:pt x="2529944" y="2506599"/>
                  <a:pt x="2527912" y="2505774"/>
                  <a:pt x="2525689" y="2505774"/>
                </a:cubicBezTo>
                <a:close/>
                <a:moveTo>
                  <a:pt x="2959775" y="2322513"/>
                </a:moveTo>
                <a:cubicBezTo>
                  <a:pt x="2959140" y="2321814"/>
                  <a:pt x="2958188" y="2321243"/>
                  <a:pt x="2957299" y="2320798"/>
                </a:cubicBezTo>
                <a:cubicBezTo>
                  <a:pt x="2956347" y="2320417"/>
                  <a:pt x="2955267" y="2320227"/>
                  <a:pt x="2954314" y="2320227"/>
                </a:cubicBezTo>
                <a:cubicBezTo>
                  <a:pt x="2952727" y="2320227"/>
                  <a:pt x="2951203" y="2320671"/>
                  <a:pt x="2949933" y="2321560"/>
                </a:cubicBezTo>
                <a:cubicBezTo>
                  <a:pt x="2948663" y="2322449"/>
                  <a:pt x="2947584" y="2323656"/>
                  <a:pt x="2946948" y="2325116"/>
                </a:cubicBezTo>
                <a:cubicBezTo>
                  <a:pt x="2946504" y="2326577"/>
                  <a:pt x="2946313" y="2328164"/>
                  <a:pt x="2946504" y="2329688"/>
                </a:cubicBezTo>
                <a:cubicBezTo>
                  <a:pt x="2946822" y="2331212"/>
                  <a:pt x="2947584" y="2332609"/>
                  <a:pt x="2948726" y="2333689"/>
                </a:cubicBezTo>
                <a:cubicBezTo>
                  <a:pt x="2949806" y="2334832"/>
                  <a:pt x="2951203" y="2335530"/>
                  <a:pt x="2952790" y="2335848"/>
                </a:cubicBezTo>
                <a:cubicBezTo>
                  <a:pt x="2954378" y="2336165"/>
                  <a:pt x="2955902" y="2335975"/>
                  <a:pt x="2957362" y="2335403"/>
                </a:cubicBezTo>
                <a:cubicBezTo>
                  <a:pt x="2958760" y="2334768"/>
                  <a:pt x="2960030" y="2333816"/>
                  <a:pt x="2960982" y="2332482"/>
                </a:cubicBezTo>
                <a:cubicBezTo>
                  <a:pt x="2961744" y="2331212"/>
                  <a:pt x="2962252" y="2329688"/>
                  <a:pt x="2962252" y="2328101"/>
                </a:cubicBezTo>
                <a:cubicBezTo>
                  <a:pt x="2962252" y="2327085"/>
                  <a:pt x="2962125" y="2326069"/>
                  <a:pt x="2961617" y="2325116"/>
                </a:cubicBezTo>
                <a:cubicBezTo>
                  <a:pt x="2961299" y="2324164"/>
                  <a:pt x="2960664" y="2323275"/>
                  <a:pt x="2959902" y="2322576"/>
                </a:cubicBezTo>
                <a:close/>
                <a:moveTo>
                  <a:pt x="3489873" y="2505774"/>
                </a:moveTo>
                <a:cubicBezTo>
                  <a:pt x="3488286" y="2505774"/>
                  <a:pt x="3486889" y="2506218"/>
                  <a:pt x="3485492" y="2507107"/>
                </a:cubicBezTo>
                <a:cubicBezTo>
                  <a:pt x="3484222" y="2507996"/>
                  <a:pt x="3483270" y="2509203"/>
                  <a:pt x="3482698" y="2510663"/>
                </a:cubicBezTo>
                <a:cubicBezTo>
                  <a:pt x="3482063" y="2512124"/>
                  <a:pt x="3481936" y="2513711"/>
                  <a:pt x="3482254" y="2515235"/>
                </a:cubicBezTo>
                <a:cubicBezTo>
                  <a:pt x="3482571" y="2516759"/>
                  <a:pt x="3483333" y="2518156"/>
                  <a:pt x="3484476" y="2519236"/>
                </a:cubicBezTo>
                <a:cubicBezTo>
                  <a:pt x="3485556" y="2520379"/>
                  <a:pt x="3486952" y="2521077"/>
                  <a:pt x="3488540" y="2521395"/>
                </a:cubicBezTo>
                <a:cubicBezTo>
                  <a:pt x="3489937" y="2521712"/>
                  <a:pt x="3491524" y="2521522"/>
                  <a:pt x="3493112" y="2520950"/>
                </a:cubicBezTo>
                <a:cubicBezTo>
                  <a:pt x="3494509" y="2520379"/>
                  <a:pt x="3495779" y="2519363"/>
                  <a:pt x="3496541" y="2518029"/>
                </a:cubicBezTo>
                <a:cubicBezTo>
                  <a:pt x="3497494" y="2516759"/>
                  <a:pt x="3497938" y="2515235"/>
                  <a:pt x="3497938" y="2513648"/>
                </a:cubicBezTo>
                <a:cubicBezTo>
                  <a:pt x="3497938" y="2511552"/>
                  <a:pt x="3496985" y="2509520"/>
                  <a:pt x="3495588" y="2508060"/>
                </a:cubicBezTo>
                <a:cubicBezTo>
                  <a:pt x="3494192" y="2506599"/>
                  <a:pt x="3492160" y="2505774"/>
                  <a:pt x="3489937" y="2505774"/>
                </a:cubicBezTo>
                <a:close/>
                <a:moveTo>
                  <a:pt x="3441868" y="3157601"/>
                </a:moveTo>
                <a:cubicBezTo>
                  <a:pt x="3441233" y="3156839"/>
                  <a:pt x="3440280" y="3156268"/>
                  <a:pt x="3439391" y="3155887"/>
                </a:cubicBezTo>
                <a:cubicBezTo>
                  <a:pt x="3438438" y="3155506"/>
                  <a:pt x="3437359" y="3155252"/>
                  <a:pt x="3436407" y="3155252"/>
                </a:cubicBezTo>
                <a:cubicBezTo>
                  <a:pt x="3434819" y="3155252"/>
                  <a:pt x="3433295" y="3155696"/>
                  <a:pt x="3432025" y="3156585"/>
                </a:cubicBezTo>
                <a:cubicBezTo>
                  <a:pt x="3430755" y="3157474"/>
                  <a:pt x="3429675" y="3158681"/>
                  <a:pt x="3429040" y="3160141"/>
                </a:cubicBezTo>
                <a:cubicBezTo>
                  <a:pt x="3428596" y="3161602"/>
                  <a:pt x="3428406" y="3163189"/>
                  <a:pt x="3428596" y="3164713"/>
                </a:cubicBezTo>
                <a:cubicBezTo>
                  <a:pt x="3428913" y="3166237"/>
                  <a:pt x="3429675" y="3167634"/>
                  <a:pt x="3430819" y="3168777"/>
                </a:cubicBezTo>
                <a:cubicBezTo>
                  <a:pt x="3431898" y="3169857"/>
                  <a:pt x="3433295" y="3170619"/>
                  <a:pt x="3434883" y="3170936"/>
                </a:cubicBezTo>
                <a:cubicBezTo>
                  <a:pt x="3436470" y="3171254"/>
                  <a:pt x="3437994" y="3171063"/>
                  <a:pt x="3439455" y="3170492"/>
                </a:cubicBezTo>
                <a:cubicBezTo>
                  <a:pt x="3440851" y="3169920"/>
                  <a:pt x="3442122" y="3168904"/>
                  <a:pt x="3443074" y="3167570"/>
                </a:cubicBezTo>
                <a:cubicBezTo>
                  <a:pt x="3443836" y="3166301"/>
                  <a:pt x="3444344" y="3164777"/>
                  <a:pt x="3444344" y="3163189"/>
                </a:cubicBezTo>
                <a:cubicBezTo>
                  <a:pt x="3444344" y="3162173"/>
                  <a:pt x="3444217" y="3161157"/>
                  <a:pt x="3443709" y="3160205"/>
                </a:cubicBezTo>
                <a:cubicBezTo>
                  <a:pt x="3443392" y="3159252"/>
                  <a:pt x="3442757" y="3158363"/>
                  <a:pt x="3441995" y="3157665"/>
                </a:cubicBezTo>
                <a:close/>
                <a:moveTo>
                  <a:pt x="2959712" y="2693670"/>
                </a:moveTo>
                <a:cubicBezTo>
                  <a:pt x="2959077" y="2692908"/>
                  <a:pt x="2958124" y="2692337"/>
                  <a:pt x="2957235" y="2691956"/>
                </a:cubicBezTo>
                <a:cubicBezTo>
                  <a:pt x="2956283" y="2691575"/>
                  <a:pt x="2955204" y="2691321"/>
                  <a:pt x="2954251" y="2691321"/>
                </a:cubicBezTo>
                <a:cubicBezTo>
                  <a:pt x="2952663" y="2691321"/>
                  <a:pt x="2951139" y="2691765"/>
                  <a:pt x="2949870" y="2692654"/>
                </a:cubicBezTo>
                <a:cubicBezTo>
                  <a:pt x="2948599" y="2693543"/>
                  <a:pt x="2947520" y="2694750"/>
                  <a:pt x="2946885" y="2696210"/>
                </a:cubicBezTo>
                <a:cubicBezTo>
                  <a:pt x="2946440" y="2697671"/>
                  <a:pt x="2946250" y="2699258"/>
                  <a:pt x="2946440" y="2700782"/>
                </a:cubicBezTo>
                <a:cubicBezTo>
                  <a:pt x="2946758" y="2702306"/>
                  <a:pt x="2947520" y="2703703"/>
                  <a:pt x="2948663" y="2704846"/>
                </a:cubicBezTo>
                <a:cubicBezTo>
                  <a:pt x="2949743" y="2705926"/>
                  <a:pt x="2951139" y="2706688"/>
                  <a:pt x="2952727" y="2707005"/>
                </a:cubicBezTo>
                <a:cubicBezTo>
                  <a:pt x="2954314" y="2707323"/>
                  <a:pt x="2955838" y="2707132"/>
                  <a:pt x="2957299" y="2706561"/>
                </a:cubicBezTo>
                <a:cubicBezTo>
                  <a:pt x="2958696" y="2705989"/>
                  <a:pt x="2959966" y="2704973"/>
                  <a:pt x="2960919" y="2703640"/>
                </a:cubicBezTo>
                <a:cubicBezTo>
                  <a:pt x="2961681" y="2702370"/>
                  <a:pt x="2962188" y="2700846"/>
                  <a:pt x="2962188" y="2699258"/>
                </a:cubicBezTo>
                <a:cubicBezTo>
                  <a:pt x="2962188" y="2698242"/>
                  <a:pt x="2962061" y="2697226"/>
                  <a:pt x="2961554" y="2696274"/>
                </a:cubicBezTo>
                <a:cubicBezTo>
                  <a:pt x="2961236" y="2695321"/>
                  <a:pt x="2960601" y="2694432"/>
                  <a:pt x="2959839" y="2693734"/>
                </a:cubicBezTo>
                <a:close/>
                <a:moveTo>
                  <a:pt x="2954251" y="2505774"/>
                </a:moveTo>
                <a:cubicBezTo>
                  <a:pt x="2952663" y="2505774"/>
                  <a:pt x="2951139" y="2506218"/>
                  <a:pt x="2949870" y="2507107"/>
                </a:cubicBezTo>
                <a:cubicBezTo>
                  <a:pt x="2948599" y="2507996"/>
                  <a:pt x="2947520" y="2509203"/>
                  <a:pt x="2946885" y="2510663"/>
                </a:cubicBezTo>
                <a:cubicBezTo>
                  <a:pt x="2946440" y="2512124"/>
                  <a:pt x="2946250" y="2513711"/>
                  <a:pt x="2946440" y="2515235"/>
                </a:cubicBezTo>
                <a:cubicBezTo>
                  <a:pt x="2946758" y="2516759"/>
                  <a:pt x="2947520" y="2518156"/>
                  <a:pt x="2948663" y="2519236"/>
                </a:cubicBezTo>
                <a:cubicBezTo>
                  <a:pt x="2949743" y="2520379"/>
                  <a:pt x="2951139" y="2521077"/>
                  <a:pt x="2952727" y="2521395"/>
                </a:cubicBezTo>
                <a:cubicBezTo>
                  <a:pt x="2954314" y="2521712"/>
                  <a:pt x="2955838" y="2521522"/>
                  <a:pt x="2957299" y="2520950"/>
                </a:cubicBezTo>
                <a:cubicBezTo>
                  <a:pt x="2958696" y="2520379"/>
                  <a:pt x="2959966" y="2519363"/>
                  <a:pt x="2960919" y="2518029"/>
                </a:cubicBezTo>
                <a:cubicBezTo>
                  <a:pt x="2961681" y="2516759"/>
                  <a:pt x="2962188" y="2515235"/>
                  <a:pt x="2962188" y="2513648"/>
                </a:cubicBezTo>
                <a:cubicBezTo>
                  <a:pt x="2962188" y="2511552"/>
                  <a:pt x="2961426" y="2509520"/>
                  <a:pt x="2959839" y="2508060"/>
                </a:cubicBezTo>
                <a:cubicBezTo>
                  <a:pt x="2958442" y="2506599"/>
                  <a:pt x="2956410" y="2505774"/>
                  <a:pt x="2954378" y="2505774"/>
                </a:cubicBezTo>
                <a:close/>
                <a:moveTo>
                  <a:pt x="3066963" y="2322513"/>
                </a:moveTo>
                <a:cubicBezTo>
                  <a:pt x="3066201" y="2321814"/>
                  <a:pt x="3065249" y="2321243"/>
                  <a:pt x="3064297" y="2320798"/>
                </a:cubicBezTo>
                <a:cubicBezTo>
                  <a:pt x="3063344" y="2320417"/>
                  <a:pt x="3062392" y="2320227"/>
                  <a:pt x="3061312" y="2320227"/>
                </a:cubicBezTo>
                <a:cubicBezTo>
                  <a:pt x="3059724" y="2320227"/>
                  <a:pt x="3058200" y="2320671"/>
                  <a:pt x="3056931" y="2321560"/>
                </a:cubicBezTo>
                <a:cubicBezTo>
                  <a:pt x="3055660" y="2322449"/>
                  <a:pt x="3054581" y="2323656"/>
                  <a:pt x="3054136" y="2325116"/>
                </a:cubicBezTo>
                <a:cubicBezTo>
                  <a:pt x="3053501" y="2326577"/>
                  <a:pt x="3053374" y="2328164"/>
                  <a:pt x="3053692" y="2329688"/>
                </a:cubicBezTo>
                <a:cubicBezTo>
                  <a:pt x="3054010" y="2331212"/>
                  <a:pt x="3054772" y="2332609"/>
                  <a:pt x="3055914" y="2333689"/>
                </a:cubicBezTo>
                <a:cubicBezTo>
                  <a:pt x="3056994" y="2334832"/>
                  <a:pt x="3058455" y="2335530"/>
                  <a:pt x="3059851" y="2335848"/>
                </a:cubicBezTo>
                <a:cubicBezTo>
                  <a:pt x="3061439" y="2336165"/>
                  <a:pt x="3062963" y="2335975"/>
                  <a:pt x="3064423" y="2335403"/>
                </a:cubicBezTo>
                <a:cubicBezTo>
                  <a:pt x="3066011" y="2334768"/>
                  <a:pt x="3067090" y="2333816"/>
                  <a:pt x="3068043" y="2332482"/>
                </a:cubicBezTo>
                <a:cubicBezTo>
                  <a:pt x="3068805" y="2331212"/>
                  <a:pt x="3069313" y="2329688"/>
                  <a:pt x="3069313" y="2328101"/>
                </a:cubicBezTo>
                <a:cubicBezTo>
                  <a:pt x="3069313" y="2327085"/>
                  <a:pt x="3069186" y="2326069"/>
                  <a:pt x="3068869" y="2325116"/>
                </a:cubicBezTo>
                <a:cubicBezTo>
                  <a:pt x="3068424" y="2324164"/>
                  <a:pt x="3067789" y="2323275"/>
                  <a:pt x="3067154" y="2322576"/>
                </a:cubicBezTo>
                <a:close/>
                <a:moveTo>
                  <a:pt x="3061312" y="2505774"/>
                </a:moveTo>
                <a:cubicBezTo>
                  <a:pt x="3059724" y="2505774"/>
                  <a:pt x="3058200" y="2506218"/>
                  <a:pt x="3056931" y="2507107"/>
                </a:cubicBezTo>
                <a:cubicBezTo>
                  <a:pt x="3055660" y="2507996"/>
                  <a:pt x="3054581" y="2509203"/>
                  <a:pt x="3054136" y="2510663"/>
                </a:cubicBezTo>
                <a:cubicBezTo>
                  <a:pt x="3053501" y="2512124"/>
                  <a:pt x="3053374" y="2513711"/>
                  <a:pt x="3053692" y="2515235"/>
                </a:cubicBezTo>
                <a:cubicBezTo>
                  <a:pt x="3054010" y="2516759"/>
                  <a:pt x="3054772" y="2518156"/>
                  <a:pt x="3055914" y="2519236"/>
                </a:cubicBezTo>
                <a:cubicBezTo>
                  <a:pt x="3056994" y="2520379"/>
                  <a:pt x="3058455" y="2521077"/>
                  <a:pt x="3059851" y="2521395"/>
                </a:cubicBezTo>
                <a:cubicBezTo>
                  <a:pt x="3061439" y="2521712"/>
                  <a:pt x="3062963" y="2521522"/>
                  <a:pt x="3064423" y="2520950"/>
                </a:cubicBezTo>
                <a:cubicBezTo>
                  <a:pt x="3066011" y="2520379"/>
                  <a:pt x="3067090" y="2519363"/>
                  <a:pt x="3068043" y="2518029"/>
                </a:cubicBezTo>
                <a:cubicBezTo>
                  <a:pt x="3068805" y="2516759"/>
                  <a:pt x="3069313" y="2515235"/>
                  <a:pt x="3069313" y="2513648"/>
                </a:cubicBezTo>
                <a:cubicBezTo>
                  <a:pt x="3069313" y="2511552"/>
                  <a:pt x="3068551" y="2509520"/>
                  <a:pt x="3067090" y="2508060"/>
                </a:cubicBezTo>
                <a:cubicBezTo>
                  <a:pt x="3065503" y="2506599"/>
                  <a:pt x="3063471" y="2505774"/>
                  <a:pt x="3061439" y="2505774"/>
                </a:cubicBezTo>
                <a:close/>
                <a:moveTo>
                  <a:pt x="3441868" y="2415286"/>
                </a:moveTo>
                <a:cubicBezTo>
                  <a:pt x="3441233" y="2414588"/>
                  <a:pt x="3440280" y="2413953"/>
                  <a:pt x="3439391" y="2413572"/>
                </a:cubicBezTo>
                <a:cubicBezTo>
                  <a:pt x="3438438" y="2413191"/>
                  <a:pt x="3437359" y="2413000"/>
                  <a:pt x="3436407" y="2413000"/>
                </a:cubicBezTo>
                <a:cubicBezTo>
                  <a:pt x="3434819" y="2413000"/>
                  <a:pt x="3433295" y="2413445"/>
                  <a:pt x="3432025" y="2414334"/>
                </a:cubicBezTo>
                <a:cubicBezTo>
                  <a:pt x="3430755" y="2415223"/>
                  <a:pt x="3429675" y="2416429"/>
                  <a:pt x="3429040" y="2417890"/>
                </a:cubicBezTo>
                <a:cubicBezTo>
                  <a:pt x="3428596" y="2419350"/>
                  <a:pt x="3428406" y="2420938"/>
                  <a:pt x="3428596" y="2422462"/>
                </a:cubicBezTo>
                <a:cubicBezTo>
                  <a:pt x="3428913" y="2423986"/>
                  <a:pt x="3429675" y="2425383"/>
                  <a:pt x="3430819" y="2426462"/>
                </a:cubicBezTo>
                <a:cubicBezTo>
                  <a:pt x="3431898" y="2427605"/>
                  <a:pt x="3433295" y="2428304"/>
                  <a:pt x="3434883" y="2428621"/>
                </a:cubicBezTo>
                <a:cubicBezTo>
                  <a:pt x="3436470" y="2428939"/>
                  <a:pt x="3437994" y="2428748"/>
                  <a:pt x="3439455" y="2428177"/>
                </a:cubicBezTo>
                <a:cubicBezTo>
                  <a:pt x="3440851" y="2427605"/>
                  <a:pt x="3442122" y="2426589"/>
                  <a:pt x="3443074" y="2425256"/>
                </a:cubicBezTo>
                <a:cubicBezTo>
                  <a:pt x="3443836" y="2423986"/>
                  <a:pt x="3444344" y="2422462"/>
                  <a:pt x="3444344" y="2420874"/>
                </a:cubicBezTo>
                <a:cubicBezTo>
                  <a:pt x="3444344" y="2419858"/>
                  <a:pt x="3444217" y="2418779"/>
                  <a:pt x="3443709" y="2417826"/>
                </a:cubicBezTo>
                <a:cubicBezTo>
                  <a:pt x="3443392" y="2416874"/>
                  <a:pt x="3442757" y="2415985"/>
                  <a:pt x="3441995" y="2415286"/>
                </a:cubicBezTo>
                <a:close/>
                <a:moveTo>
                  <a:pt x="3436407" y="2227390"/>
                </a:moveTo>
                <a:cubicBezTo>
                  <a:pt x="3434819" y="2227390"/>
                  <a:pt x="3433295" y="2227834"/>
                  <a:pt x="3432025" y="2228723"/>
                </a:cubicBezTo>
                <a:cubicBezTo>
                  <a:pt x="3430755" y="2229612"/>
                  <a:pt x="3429675" y="2230819"/>
                  <a:pt x="3429040" y="2232279"/>
                </a:cubicBezTo>
                <a:cubicBezTo>
                  <a:pt x="3428596" y="2233740"/>
                  <a:pt x="3428406" y="2235327"/>
                  <a:pt x="3428596" y="2236851"/>
                </a:cubicBezTo>
                <a:cubicBezTo>
                  <a:pt x="3428913" y="2238375"/>
                  <a:pt x="3429675" y="2239772"/>
                  <a:pt x="3430819" y="2240915"/>
                </a:cubicBezTo>
                <a:cubicBezTo>
                  <a:pt x="3431898" y="2241995"/>
                  <a:pt x="3433295" y="2242757"/>
                  <a:pt x="3434883" y="2243074"/>
                </a:cubicBezTo>
                <a:cubicBezTo>
                  <a:pt x="3436470" y="2243392"/>
                  <a:pt x="3437994" y="2243201"/>
                  <a:pt x="3439455" y="2242630"/>
                </a:cubicBezTo>
                <a:cubicBezTo>
                  <a:pt x="3440851" y="2242058"/>
                  <a:pt x="3442122" y="2241042"/>
                  <a:pt x="3443074" y="2239709"/>
                </a:cubicBezTo>
                <a:cubicBezTo>
                  <a:pt x="3443836" y="2238439"/>
                  <a:pt x="3444344" y="2236915"/>
                  <a:pt x="3444344" y="2235327"/>
                </a:cubicBezTo>
                <a:cubicBezTo>
                  <a:pt x="3444344" y="2233232"/>
                  <a:pt x="3443582" y="2231263"/>
                  <a:pt x="3441995" y="2229739"/>
                </a:cubicBezTo>
                <a:cubicBezTo>
                  <a:pt x="3440598" y="2228279"/>
                  <a:pt x="3438565" y="2227390"/>
                  <a:pt x="3436534" y="2227390"/>
                </a:cubicBezTo>
                <a:close/>
                <a:moveTo>
                  <a:pt x="2959775" y="2879217"/>
                </a:moveTo>
                <a:cubicBezTo>
                  <a:pt x="2959140" y="2878455"/>
                  <a:pt x="2958188" y="2877884"/>
                  <a:pt x="2957299" y="2877503"/>
                </a:cubicBezTo>
                <a:cubicBezTo>
                  <a:pt x="2956347" y="2877122"/>
                  <a:pt x="2955267" y="2876931"/>
                  <a:pt x="2954314" y="2876931"/>
                </a:cubicBezTo>
                <a:cubicBezTo>
                  <a:pt x="2952727" y="2876931"/>
                  <a:pt x="2951203" y="2877376"/>
                  <a:pt x="2949933" y="2878265"/>
                </a:cubicBezTo>
                <a:cubicBezTo>
                  <a:pt x="2948663" y="2879154"/>
                  <a:pt x="2947584" y="2880360"/>
                  <a:pt x="2946948" y="2881821"/>
                </a:cubicBezTo>
                <a:cubicBezTo>
                  <a:pt x="2946504" y="2883281"/>
                  <a:pt x="2946313" y="2884869"/>
                  <a:pt x="2946504" y="2886393"/>
                </a:cubicBezTo>
                <a:cubicBezTo>
                  <a:pt x="2946822" y="2887917"/>
                  <a:pt x="2947584" y="2889314"/>
                  <a:pt x="2948726" y="2890393"/>
                </a:cubicBezTo>
                <a:cubicBezTo>
                  <a:pt x="2949806" y="2891536"/>
                  <a:pt x="2951203" y="2892235"/>
                  <a:pt x="2952790" y="2892552"/>
                </a:cubicBezTo>
                <a:cubicBezTo>
                  <a:pt x="2954378" y="2892870"/>
                  <a:pt x="2955902" y="2892679"/>
                  <a:pt x="2957362" y="2892108"/>
                </a:cubicBezTo>
                <a:cubicBezTo>
                  <a:pt x="2958760" y="2891536"/>
                  <a:pt x="2960030" y="2890520"/>
                  <a:pt x="2960982" y="2889187"/>
                </a:cubicBezTo>
                <a:cubicBezTo>
                  <a:pt x="2961744" y="2887917"/>
                  <a:pt x="2962252" y="2886393"/>
                  <a:pt x="2962252" y="2884805"/>
                </a:cubicBezTo>
                <a:cubicBezTo>
                  <a:pt x="2962252" y="2883789"/>
                  <a:pt x="2962125" y="2882710"/>
                  <a:pt x="2961617" y="2881757"/>
                </a:cubicBezTo>
                <a:cubicBezTo>
                  <a:pt x="2961299" y="2880805"/>
                  <a:pt x="2960664" y="2879916"/>
                  <a:pt x="2959902" y="2879217"/>
                </a:cubicBezTo>
                <a:close/>
                <a:moveTo>
                  <a:pt x="3174088" y="2322513"/>
                </a:moveTo>
                <a:cubicBezTo>
                  <a:pt x="3173326" y="2321814"/>
                  <a:pt x="3172500" y="2321243"/>
                  <a:pt x="3171611" y="2320798"/>
                </a:cubicBezTo>
                <a:cubicBezTo>
                  <a:pt x="3170659" y="2320417"/>
                  <a:pt x="3169580" y="2320227"/>
                  <a:pt x="3168500" y="2320227"/>
                </a:cubicBezTo>
                <a:cubicBezTo>
                  <a:pt x="3166912" y="2320227"/>
                  <a:pt x="3165515" y="2320671"/>
                  <a:pt x="3164246" y="2321560"/>
                </a:cubicBezTo>
                <a:cubicBezTo>
                  <a:pt x="3162848" y="2322449"/>
                  <a:pt x="3161896" y="2323656"/>
                  <a:pt x="3161261" y="2325116"/>
                </a:cubicBezTo>
                <a:cubicBezTo>
                  <a:pt x="3160626" y="2326577"/>
                  <a:pt x="3160499" y="2328164"/>
                  <a:pt x="3160817" y="2329688"/>
                </a:cubicBezTo>
                <a:cubicBezTo>
                  <a:pt x="3161134" y="2331212"/>
                  <a:pt x="3161896" y="2332609"/>
                  <a:pt x="3163039" y="2333689"/>
                </a:cubicBezTo>
                <a:cubicBezTo>
                  <a:pt x="3164119" y="2334832"/>
                  <a:pt x="3165515" y="2335530"/>
                  <a:pt x="3167103" y="2335848"/>
                </a:cubicBezTo>
                <a:cubicBezTo>
                  <a:pt x="3168500" y="2336165"/>
                  <a:pt x="3170087" y="2335975"/>
                  <a:pt x="3171675" y="2335403"/>
                </a:cubicBezTo>
                <a:cubicBezTo>
                  <a:pt x="3173072" y="2334768"/>
                  <a:pt x="3174342" y="2333816"/>
                  <a:pt x="3175104" y="2332482"/>
                </a:cubicBezTo>
                <a:cubicBezTo>
                  <a:pt x="3176057" y="2331212"/>
                  <a:pt x="3176501" y="2329688"/>
                  <a:pt x="3176501" y="2328101"/>
                </a:cubicBezTo>
                <a:cubicBezTo>
                  <a:pt x="3176501" y="2327085"/>
                  <a:pt x="3176184" y="2326069"/>
                  <a:pt x="3175866" y="2325116"/>
                </a:cubicBezTo>
                <a:cubicBezTo>
                  <a:pt x="3175422" y="2324164"/>
                  <a:pt x="3174913" y="2323275"/>
                  <a:pt x="3174151" y="2322576"/>
                </a:cubicBezTo>
                <a:close/>
                <a:moveTo>
                  <a:pt x="3441868" y="2972054"/>
                </a:moveTo>
                <a:cubicBezTo>
                  <a:pt x="3441233" y="2971292"/>
                  <a:pt x="3440280" y="2970721"/>
                  <a:pt x="3439391" y="2970340"/>
                </a:cubicBezTo>
                <a:cubicBezTo>
                  <a:pt x="3438438" y="2969959"/>
                  <a:pt x="3437359" y="2969768"/>
                  <a:pt x="3436407" y="2969768"/>
                </a:cubicBezTo>
                <a:cubicBezTo>
                  <a:pt x="3434819" y="2969768"/>
                  <a:pt x="3433295" y="2970213"/>
                  <a:pt x="3432025" y="2971102"/>
                </a:cubicBezTo>
                <a:cubicBezTo>
                  <a:pt x="3430755" y="2971991"/>
                  <a:pt x="3429675" y="2973197"/>
                  <a:pt x="3429040" y="2974658"/>
                </a:cubicBezTo>
                <a:cubicBezTo>
                  <a:pt x="3428596" y="2976118"/>
                  <a:pt x="3428406" y="2977706"/>
                  <a:pt x="3428596" y="2979230"/>
                </a:cubicBezTo>
                <a:cubicBezTo>
                  <a:pt x="3428913" y="2980754"/>
                  <a:pt x="3429675" y="2982151"/>
                  <a:pt x="3430819" y="2983230"/>
                </a:cubicBezTo>
                <a:cubicBezTo>
                  <a:pt x="3431898" y="2984373"/>
                  <a:pt x="3433295" y="2985072"/>
                  <a:pt x="3434883" y="2985389"/>
                </a:cubicBezTo>
                <a:cubicBezTo>
                  <a:pt x="3436470" y="2985707"/>
                  <a:pt x="3437994" y="2985516"/>
                  <a:pt x="3439455" y="2984945"/>
                </a:cubicBezTo>
                <a:cubicBezTo>
                  <a:pt x="3440851" y="2984373"/>
                  <a:pt x="3442122" y="2983357"/>
                  <a:pt x="3443074" y="2982024"/>
                </a:cubicBezTo>
                <a:cubicBezTo>
                  <a:pt x="3443836" y="2980754"/>
                  <a:pt x="3444344" y="2979230"/>
                  <a:pt x="3444344" y="2977642"/>
                </a:cubicBezTo>
                <a:cubicBezTo>
                  <a:pt x="3444344" y="2976626"/>
                  <a:pt x="3444217" y="2975547"/>
                  <a:pt x="3443709" y="2974594"/>
                </a:cubicBezTo>
                <a:cubicBezTo>
                  <a:pt x="3443392" y="2973642"/>
                  <a:pt x="3442757" y="2972753"/>
                  <a:pt x="3441995" y="2972054"/>
                </a:cubicBezTo>
                <a:close/>
                <a:moveTo>
                  <a:pt x="3436407" y="2784158"/>
                </a:moveTo>
                <a:cubicBezTo>
                  <a:pt x="3434819" y="2784158"/>
                  <a:pt x="3433295" y="2784602"/>
                  <a:pt x="3432025" y="2785491"/>
                </a:cubicBezTo>
                <a:cubicBezTo>
                  <a:pt x="3430755" y="2786380"/>
                  <a:pt x="3429675" y="2787587"/>
                  <a:pt x="3429040" y="2789047"/>
                </a:cubicBezTo>
                <a:cubicBezTo>
                  <a:pt x="3428596" y="2790508"/>
                  <a:pt x="3428406" y="2792095"/>
                  <a:pt x="3428596" y="2793619"/>
                </a:cubicBezTo>
                <a:cubicBezTo>
                  <a:pt x="3428913" y="2795143"/>
                  <a:pt x="3429675" y="2796540"/>
                  <a:pt x="3430819" y="2797683"/>
                </a:cubicBezTo>
                <a:cubicBezTo>
                  <a:pt x="3431898" y="2798763"/>
                  <a:pt x="3433295" y="2799525"/>
                  <a:pt x="3434883" y="2799842"/>
                </a:cubicBezTo>
                <a:cubicBezTo>
                  <a:pt x="3436470" y="2800160"/>
                  <a:pt x="3437994" y="2799969"/>
                  <a:pt x="3439455" y="2799398"/>
                </a:cubicBezTo>
                <a:cubicBezTo>
                  <a:pt x="3440851" y="2798826"/>
                  <a:pt x="3442122" y="2797810"/>
                  <a:pt x="3443074" y="2796477"/>
                </a:cubicBezTo>
                <a:cubicBezTo>
                  <a:pt x="3443836" y="2795207"/>
                  <a:pt x="3444344" y="2793683"/>
                  <a:pt x="3444344" y="2792095"/>
                </a:cubicBezTo>
                <a:cubicBezTo>
                  <a:pt x="3444344" y="2790000"/>
                  <a:pt x="3443582" y="2788031"/>
                  <a:pt x="3441995" y="2786507"/>
                </a:cubicBezTo>
                <a:cubicBezTo>
                  <a:pt x="3440598" y="2785047"/>
                  <a:pt x="3438565" y="2784158"/>
                  <a:pt x="3436534" y="2784158"/>
                </a:cubicBezTo>
                <a:close/>
                <a:moveTo>
                  <a:pt x="3441868" y="2600897"/>
                </a:moveTo>
                <a:cubicBezTo>
                  <a:pt x="3441233" y="2600135"/>
                  <a:pt x="3440280" y="2599563"/>
                  <a:pt x="3439391" y="2599182"/>
                </a:cubicBezTo>
                <a:cubicBezTo>
                  <a:pt x="3438438" y="2598801"/>
                  <a:pt x="3437359" y="2598547"/>
                  <a:pt x="3436407" y="2598547"/>
                </a:cubicBezTo>
                <a:cubicBezTo>
                  <a:pt x="3434819" y="2598547"/>
                  <a:pt x="3433295" y="2598992"/>
                  <a:pt x="3432025" y="2599881"/>
                </a:cubicBezTo>
                <a:cubicBezTo>
                  <a:pt x="3430755" y="2600770"/>
                  <a:pt x="3429675" y="2601976"/>
                  <a:pt x="3429040" y="2603437"/>
                </a:cubicBezTo>
                <a:cubicBezTo>
                  <a:pt x="3428596" y="2604897"/>
                  <a:pt x="3428406" y="2606485"/>
                  <a:pt x="3428596" y="2608009"/>
                </a:cubicBezTo>
                <a:cubicBezTo>
                  <a:pt x="3428913" y="2609533"/>
                  <a:pt x="3429675" y="2610930"/>
                  <a:pt x="3430819" y="2612073"/>
                </a:cubicBezTo>
                <a:cubicBezTo>
                  <a:pt x="3431898" y="2613152"/>
                  <a:pt x="3433295" y="2613914"/>
                  <a:pt x="3434883" y="2614232"/>
                </a:cubicBezTo>
                <a:cubicBezTo>
                  <a:pt x="3436470" y="2614549"/>
                  <a:pt x="3437994" y="2614359"/>
                  <a:pt x="3439455" y="2613787"/>
                </a:cubicBezTo>
                <a:cubicBezTo>
                  <a:pt x="3440851" y="2613216"/>
                  <a:pt x="3442122" y="2612200"/>
                  <a:pt x="3443074" y="2610866"/>
                </a:cubicBezTo>
                <a:cubicBezTo>
                  <a:pt x="3443836" y="2609596"/>
                  <a:pt x="3444344" y="2608072"/>
                  <a:pt x="3444344" y="2606485"/>
                </a:cubicBezTo>
                <a:cubicBezTo>
                  <a:pt x="3444344" y="2605469"/>
                  <a:pt x="3444217" y="2604453"/>
                  <a:pt x="3443709" y="2603500"/>
                </a:cubicBezTo>
                <a:cubicBezTo>
                  <a:pt x="3443392" y="2602548"/>
                  <a:pt x="3442757" y="2601659"/>
                  <a:pt x="3441995" y="2600960"/>
                </a:cubicBezTo>
                <a:close/>
                <a:moveTo>
                  <a:pt x="2906245" y="3157665"/>
                </a:moveTo>
                <a:cubicBezTo>
                  <a:pt x="2905483" y="3156903"/>
                  <a:pt x="2904531" y="3156331"/>
                  <a:pt x="2903578" y="3155950"/>
                </a:cubicBezTo>
                <a:cubicBezTo>
                  <a:pt x="2902625" y="3155569"/>
                  <a:pt x="2901673" y="3155315"/>
                  <a:pt x="2900594" y="3155315"/>
                </a:cubicBezTo>
                <a:cubicBezTo>
                  <a:pt x="2899006" y="3155315"/>
                  <a:pt x="2897482" y="3155760"/>
                  <a:pt x="2896212" y="3156649"/>
                </a:cubicBezTo>
                <a:cubicBezTo>
                  <a:pt x="2894942" y="3157538"/>
                  <a:pt x="2893862" y="3158744"/>
                  <a:pt x="2893418" y="3160205"/>
                </a:cubicBezTo>
                <a:cubicBezTo>
                  <a:pt x="2892783" y="3161665"/>
                  <a:pt x="2892656" y="3163253"/>
                  <a:pt x="2892973" y="3164777"/>
                </a:cubicBezTo>
                <a:cubicBezTo>
                  <a:pt x="2893291" y="3166301"/>
                  <a:pt x="2894053" y="3167698"/>
                  <a:pt x="2895196" y="3168841"/>
                </a:cubicBezTo>
                <a:cubicBezTo>
                  <a:pt x="2896275" y="3169920"/>
                  <a:pt x="2897736" y="3170682"/>
                  <a:pt x="2899133" y="3171000"/>
                </a:cubicBezTo>
                <a:cubicBezTo>
                  <a:pt x="2900721" y="3171317"/>
                  <a:pt x="2902245" y="3171126"/>
                  <a:pt x="2903705" y="3170555"/>
                </a:cubicBezTo>
                <a:cubicBezTo>
                  <a:pt x="2905293" y="3169984"/>
                  <a:pt x="2906372" y="3168968"/>
                  <a:pt x="2907324" y="3167634"/>
                </a:cubicBezTo>
                <a:cubicBezTo>
                  <a:pt x="2908086" y="3166364"/>
                  <a:pt x="2908595" y="3164840"/>
                  <a:pt x="2908595" y="3163253"/>
                </a:cubicBezTo>
                <a:cubicBezTo>
                  <a:pt x="2908595" y="3162237"/>
                  <a:pt x="2908468" y="3161221"/>
                  <a:pt x="2908150" y="3160268"/>
                </a:cubicBezTo>
                <a:cubicBezTo>
                  <a:pt x="2907706" y="3159316"/>
                  <a:pt x="2907071" y="3158427"/>
                  <a:pt x="2906435" y="3157728"/>
                </a:cubicBezTo>
                <a:close/>
                <a:moveTo>
                  <a:pt x="3543468" y="2227453"/>
                </a:moveTo>
                <a:cubicBezTo>
                  <a:pt x="3541880" y="2227453"/>
                  <a:pt x="3540356" y="2227898"/>
                  <a:pt x="3539086" y="2228787"/>
                </a:cubicBezTo>
                <a:cubicBezTo>
                  <a:pt x="3537816" y="2229676"/>
                  <a:pt x="3536736" y="2230882"/>
                  <a:pt x="3536292" y="2232343"/>
                </a:cubicBezTo>
                <a:cubicBezTo>
                  <a:pt x="3535657" y="2233803"/>
                  <a:pt x="3535530" y="2235391"/>
                  <a:pt x="3535848" y="2236915"/>
                </a:cubicBezTo>
                <a:cubicBezTo>
                  <a:pt x="3536165" y="2238439"/>
                  <a:pt x="3536927" y="2239836"/>
                  <a:pt x="3538070" y="2240979"/>
                </a:cubicBezTo>
                <a:cubicBezTo>
                  <a:pt x="3539149" y="2242058"/>
                  <a:pt x="3540610" y="2242820"/>
                  <a:pt x="3542007" y="2243138"/>
                </a:cubicBezTo>
                <a:cubicBezTo>
                  <a:pt x="3543595" y="2243455"/>
                  <a:pt x="3545119" y="2243265"/>
                  <a:pt x="3546579" y="2242693"/>
                </a:cubicBezTo>
                <a:cubicBezTo>
                  <a:pt x="3548167" y="2242122"/>
                  <a:pt x="3549246" y="2241106"/>
                  <a:pt x="3550198" y="2239772"/>
                </a:cubicBezTo>
                <a:cubicBezTo>
                  <a:pt x="3550960" y="2238502"/>
                  <a:pt x="3551469" y="2236978"/>
                  <a:pt x="3551469" y="2235391"/>
                </a:cubicBezTo>
                <a:cubicBezTo>
                  <a:pt x="3551469" y="2233295"/>
                  <a:pt x="3550707" y="2231327"/>
                  <a:pt x="3549246" y="2229803"/>
                </a:cubicBezTo>
                <a:cubicBezTo>
                  <a:pt x="3547659" y="2228342"/>
                  <a:pt x="3545626" y="2227453"/>
                  <a:pt x="3543595" y="2227453"/>
                </a:cubicBezTo>
                <a:close/>
                <a:moveTo>
                  <a:pt x="3549119" y="2415350"/>
                </a:moveTo>
                <a:cubicBezTo>
                  <a:pt x="3548357" y="2414651"/>
                  <a:pt x="3547405" y="2414016"/>
                  <a:pt x="3546452" y="2413635"/>
                </a:cubicBezTo>
                <a:cubicBezTo>
                  <a:pt x="3545499" y="2413254"/>
                  <a:pt x="3544547" y="2413064"/>
                  <a:pt x="3543468" y="2413064"/>
                </a:cubicBezTo>
                <a:cubicBezTo>
                  <a:pt x="3541880" y="2413064"/>
                  <a:pt x="3540356" y="2413508"/>
                  <a:pt x="3539086" y="2414397"/>
                </a:cubicBezTo>
                <a:cubicBezTo>
                  <a:pt x="3537816" y="2415286"/>
                  <a:pt x="3536736" y="2416493"/>
                  <a:pt x="3536292" y="2417953"/>
                </a:cubicBezTo>
                <a:cubicBezTo>
                  <a:pt x="3535657" y="2419414"/>
                  <a:pt x="3535530" y="2421001"/>
                  <a:pt x="3535848" y="2422525"/>
                </a:cubicBezTo>
                <a:cubicBezTo>
                  <a:pt x="3536165" y="2424049"/>
                  <a:pt x="3536927" y="2425446"/>
                  <a:pt x="3538070" y="2426526"/>
                </a:cubicBezTo>
                <a:cubicBezTo>
                  <a:pt x="3539149" y="2427669"/>
                  <a:pt x="3540610" y="2428367"/>
                  <a:pt x="3542007" y="2428685"/>
                </a:cubicBezTo>
                <a:cubicBezTo>
                  <a:pt x="3543595" y="2429002"/>
                  <a:pt x="3545119" y="2428812"/>
                  <a:pt x="3546579" y="2428240"/>
                </a:cubicBezTo>
                <a:cubicBezTo>
                  <a:pt x="3548167" y="2427669"/>
                  <a:pt x="3549246" y="2426653"/>
                  <a:pt x="3550198" y="2425319"/>
                </a:cubicBezTo>
                <a:cubicBezTo>
                  <a:pt x="3550960" y="2424049"/>
                  <a:pt x="3551469" y="2422525"/>
                  <a:pt x="3551469" y="2420938"/>
                </a:cubicBezTo>
                <a:cubicBezTo>
                  <a:pt x="3551469" y="2419922"/>
                  <a:pt x="3551342" y="2418842"/>
                  <a:pt x="3551024" y="2417890"/>
                </a:cubicBezTo>
                <a:cubicBezTo>
                  <a:pt x="3550580" y="2416937"/>
                  <a:pt x="3549945" y="2416048"/>
                  <a:pt x="3549310" y="2415350"/>
                </a:cubicBezTo>
                <a:close/>
                <a:moveTo>
                  <a:pt x="2209777" y="2693734"/>
                </a:moveTo>
                <a:cubicBezTo>
                  <a:pt x="2209015" y="2692972"/>
                  <a:pt x="2208189" y="2692400"/>
                  <a:pt x="2207300" y="2692019"/>
                </a:cubicBezTo>
                <a:cubicBezTo>
                  <a:pt x="2206348" y="2691638"/>
                  <a:pt x="2205269" y="2691384"/>
                  <a:pt x="2204189" y="2691384"/>
                </a:cubicBezTo>
                <a:cubicBezTo>
                  <a:pt x="2202601" y="2691384"/>
                  <a:pt x="2201205" y="2691829"/>
                  <a:pt x="2199935" y="2692718"/>
                </a:cubicBezTo>
                <a:cubicBezTo>
                  <a:pt x="2198537" y="2693607"/>
                  <a:pt x="2197585" y="2694813"/>
                  <a:pt x="2196950" y="2696274"/>
                </a:cubicBezTo>
                <a:cubicBezTo>
                  <a:pt x="2196315" y="2697734"/>
                  <a:pt x="2196188" y="2699322"/>
                  <a:pt x="2196506" y="2700846"/>
                </a:cubicBezTo>
                <a:cubicBezTo>
                  <a:pt x="2196823" y="2702370"/>
                  <a:pt x="2197585" y="2703767"/>
                  <a:pt x="2198728" y="2704910"/>
                </a:cubicBezTo>
                <a:cubicBezTo>
                  <a:pt x="2199808" y="2705989"/>
                  <a:pt x="2201205" y="2706751"/>
                  <a:pt x="2202792" y="2707069"/>
                </a:cubicBezTo>
                <a:cubicBezTo>
                  <a:pt x="2204189" y="2707386"/>
                  <a:pt x="2205776" y="2707196"/>
                  <a:pt x="2207364" y="2706624"/>
                </a:cubicBezTo>
                <a:cubicBezTo>
                  <a:pt x="2208761" y="2706053"/>
                  <a:pt x="2210031" y="2705037"/>
                  <a:pt x="2210793" y="2703703"/>
                </a:cubicBezTo>
                <a:cubicBezTo>
                  <a:pt x="2211746" y="2702433"/>
                  <a:pt x="2212190" y="2700909"/>
                  <a:pt x="2212190" y="2699322"/>
                </a:cubicBezTo>
                <a:cubicBezTo>
                  <a:pt x="2212190" y="2698306"/>
                  <a:pt x="2211873" y="2697290"/>
                  <a:pt x="2211555" y="2696337"/>
                </a:cubicBezTo>
                <a:cubicBezTo>
                  <a:pt x="2211110" y="2695385"/>
                  <a:pt x="2210602" y="2694496"/>
                  <a:pt x="2209840" y="2693797"/>
                </a:cubicBezTo>
                <a:close/>
                <a:moveTo>
                  <a:pt x="2204125" y="2505837"/>
                </a:moveTo>
                <a:cubicBezTo>
                  <a:pt x="2202538" y="2505837"/>
                  <a:pt x="2201141" y="2506282"/>
                  <a:pt x="2199744" y="2507171"/>
                </a:cubicBezTo>
                <a:cubicBezTo>
                  <a:pt x="2198474" y="2508060"/>
                  <a:pt x="2197522" y="2509266"/>
                  <a:pt x="2196950" y="2510727"/>
                </a:cubicBezTo>
                <a:cubicBezTo>
                  <a:pt x="2196315" y="2512187"/>
                  <a:pt x="2196188" y="2513775"/>
                  <a:pt x="2196506" y="2515299"/>
                </a:cubicBezTo>
                <a:cubicBezTo>
                  <a:pt x="2196823" y="2516823"/>
                  <a:pt x="2197585" y="2518220"/>
                  <a:pt x="2198728" y="2519299"/>
                </a:cubicBezTo>
                <a:cubicBezTo>
                  <a:pt x="2199808" y="2520442"/>
                  <a:pt x="2201205" y="2521141"/>
                  <a:pt x="2202792" y="2521458"/>
                </a:cubicBezTo>
                <a:cubicBezTo>
                  <a:pt x="2204189" y="2521776"/>
                  <a:pt x="2205904" y="2521585"/>
                  <a:pt x="2207364" y="2521014"/>
                </a:cubicBezTo>
                <a:cubicBezTo>
                  <a:pt x="2208761" y="2520442"/>
                  <a:pt x="2210031" y="2519426"/>
                  <a:pt x="2210793" y="2518093"/>
                </a:cubicBezTo>
                <a:cubicBezTo>
                  <a:pt x="2211746" y="2516823"/>
                  <a:pt x="2212190" y="2515299"/>
                  <a:pt x="2212190" y="2513711"/>
                </a:cubicBezTo>
                <a:cubicBezTo>
                  <a:pt x="2212190" y="2511616"/>
                  <a:pt x="2211237" y="2509584"/>
                  <a:pt x="2209840" y="2508123"/>
                </a:cubicBezTo>
                <a:cubicBezTo>
                  <a:pt x="2208444" y="2506663"/>
                  <a:pt x="2206411" y="2505837"/>
                  <a:pt x="2204189" y="2505837"/>
                </a:cubicBezTo>
                <a:close/>
                <a:moveTo>
                  <a:pt x="3543468" y="2784221"/>
                </a:moveTo>
                <a:cubicBezTo>
                  <a:pt x="3541880" y="2784221"/>
                  <a:pt x="3540356" y="2784666"/>
                  <a:pt x="3539086" y="2785555"/>
                </a:cubicBezTo>
                <a:cubicBezTo>
                  <a:pt x="3537816" y="2786444"/>
                  <a:pt x="3536736" y="2787650"/>
                  <a:pt x="3536292" y="2789111"/>
                </a:cubicBezTo>
                <a:cubicBezTo>
                  <a:pt x="3535657" y="2790571"/>
                  <a:pt x="3535530" y="2792159"/>
                  <a:pt x="3535848" y="2793683"/>
                </a:cubicBezTo>
                <a:cubicBezTo>
                  <a:pt x="3536165" y="2795207"/>
                  <a:pt x="3536927" y="2796604"/>
                  <a:pt x="3538070" y="2797747"/>
                </a:cubicBezTo>
                <a:cubicBezTo>
                  <a:pt x="3539149" y="2798826"/>
                  <a:pt x="3540610" y="2799588"/>
                  <a:pt x="3542007" y="2799906"/>
                </a:cubicBezTo>
                <a:cubicBezTo>
                  <a:pt x="3543595" y="2800223"/>
                  <a:pt x="3545119" y="2800033"/>
                  <a:pt x="3546579" y="2799461"/>
                </a:cubicBezTo>
                <a:cubicBezTo>
                  <a:pt x="3548167" y="2798890"/>
                  <a:pt x="3549246" y="2797874"/>
                  <a:pt x="3550198" y="2796540"/>
                </a:cubicBezTo>
                <a:cubicBezTo>
                  <a:pt x="3550960" y="2795270"/>
                  <a:pt x="3551469" y="2793746"/>
                  <a:pt x="3551469" y="2792159"/>
                </a:cubicBezTo>
                <a:cubicBezTo>
                  <a:pt x="3551469" y="2790063"/>
                  <a:pt x="3550707" y="2788095"/>
                  <a:pt x="3549246" y="2786571"/>
                </a:cubicBezTo>
                <a:cubicBezTo>
                  <a:pt x="3547659" y="2785110"/>
                  <a:pt x="3545626" y="2784221"/>
                  <a:pt x="3543595" y="2784221"/>
                </a:cubicBezTo>
                <a:close/>
                <a:moveTo>
                  <a:pt x="3549119" y="2600960"/>
                </a:moveTo>
                <a:cubicBezTo>
                  <a:pt x="3548357" y="2600198"/>
                  <a:pt x="3547405" y="2599627"/>
                  <a:pt x="3546452" y="2599246"/>
                </a:cubicBezTo>
                <a:cubicBezTo>
                  <a:pt x="3545499" y="2598865"/>
                  <a:pt x="3544547" y="2598611"/>
                  <a:pt x="3543468" y="2598611"/>
                </a:cubicBezTo>
                <a:cubicBezTo>
                  <a:pt x="3541880" y="2598611"/>
                  <a:pt x="3540356" y="2599055"/>
                  <a:pt x="3539086" y="2599944"/>
                </a:cubicBezTo>
                <a:cubicBezTo>
                  <a:pt x="3537816" y="2600833"/>
                  <a:pt x="3536736" y="2602040"/>
                  <a:pt x="3536292" y="2603500"/>
                </a:cubicBezTo>
                <a:cubicBezTo>
                  <a:pt x="3535657" y="2604961"/>
                  <a:pt x="3535530" y="2606548"/>
                  <a:pt x="3535848" y="2608072"/>
                </a:cubicBezTo>
                <a:cubicBezTo>
                  <a:pt x="3536165" y="2609596"/>
                  <a:pt x="3536927" y="2610993"/>
                  <a:pt x="3538070" y="2612136"/>
                </a:cubicBezTo>
                <a:cubicBezTo>
                  <a:pt x="3539149" y="2613216"/>
                  <a:pt x="3540610" y="2613978"/>
                  <a:pt x="3542007" y="2614295"/>
                </a:cubicBezTo>
                <a:cubicBezTo>
                  <a:pt x="3543595" y="2614613"/>
                  <a:pt x="3545119" y="2614422"/>
                  <a:pt x="3546579" y="2613851"/>
                </a:cubicBezTo>
                <a:cubicBezTo>
                  <a:pt x="3548167" y="2613279"/>
                  <a:pt x="3549246" y="2612263"/>
                  <a:pt x="3550198" y="2610930"/>
                </a:cubicBezTo>
                <a:cubicBezTo>
                  <a:pt x="3550960" y="2609660"/>
                  <a:pt x="3551469" y="2608136"/>
                  <a:pt x="3551469" y="2606548"/>
                </a:cubicBezTo>
                <a:cubicBezTo>
                  <a:pt x="3551469" y="2605532"/>
                  <a:pt x="3551342" y="2604516"/>
                  <a:pt x="3551024" y="2603564"/>
                </a:cubicBezTo>
                <a:cubicBezTo>
                  <a:pt x="3550580" y="2602611"/>
                  <a:pt x="3549945" y="2601722"/>
                  <a:pt x="3549310" y="2601024"/>
                </a:cubicBezTo>
                <a:close/>
                <a:moveTo>
                  <a:pt x="2900594" y="2784221"/>
                </a:moveTo>
                <a:cubicBezTo>
                  <a:pt x="2899006" y="2784221"/>
                  <a:pt x="2897482" y="2784666"/>
                  <a:pt x="2896212" y="2785555"/>
                </a:cubicBezTo>
                <a:cubicBezTo>
                  <a:pt x="2894942" y="2786444"/>
                  <a:pt x="2893862" y="2787650"/>
                  <a:pt x="2893418" y="2789111"/>
                </a:cubicBezTo>
                <a:cubicBezTo>
                  <a:pt x="2892783" y="2790571"/>
                  <a:pt x="2892656" y="2792159"/>
                  <a:pt x="2892973" y="2793683"/>
                </a:cubicBezTo>
                <a:cubicBezTo>
                  <a:pt x="2893291" y="2795207"/>
                  <a:pt x="2894053" y="2796604"/>
                  <a:pt x="2895196" y="2797747"/>
                </a:cubicBezTo>
                <a:cubicBezTo>
                  <a:pt x="2896275" y="2798826"/>
                  <a:pt x="2897736" y="2799588"/>
                  <a:pt x="2899133" y="2799906"/>
                </a:cubicBezTo>
                <a:cubicBezTo>
                  <a:pt x="2900721" y="2800223"/>
                  <a:pt x="2902245" y="2800033"/>
                  <a:pt x="2903705" y="2799461"/>
                </a:cubicBezTo>
                <a:cubicBezTo>
                  <a:pt x="2905293" y="2798890"/>
                  <a:pt x="2906372" y="2797874"/>
                  <a:pt x="2907324" y="2796540"/>
                </a:cubicBezTo>
                <a:cubicBezTo>
                  <a:pt x="2908086" y="2795270"/>
                  <a:pt x="2908595" y="2793746"/>
                  <a:pt x="2908595" y="2792159"/>
                </a:cubicBezTo>
                <a:cubicBezTo>
                  <a:pt x="2908595" y="2790063"/>
                  <a:pt x="2907833" y="2788095"/>
                  <a:pt x="2906372" y="2786571"/>
                </a:cubicBezTo>
                <a:cubicBezTo>
                  <a:pt x="2904785" y="2785110"/>
                  <a:pt x="2902752" y="2784221"/>
                  <a:pt x="2900721" y="2784221"/>
                </a:cubicBezTo>
                <a:close/>
                <a:moveTo>
                  <a:pt x="2906245" y="2972118"/>
                </a:moveTo>
                <a:cubicBezTo>
                  <a:pt x="2905483" y="2971356"/>
                  <a:pt x="2904531" y="2970784"/>
                  <a:pt x="2903578" y="2970403"/>
                </a:cubicBezTo>
                <a:cubicBezTo>
                  <a:pt x="2902625" y="2970022"/>
                  <a:pt x="2901673" y="2969832"/>
                  <a:pt x="2900594" y="2969832"/>
                </a:cubicBezTo>
                <a:cubicBezTo>
                  <a:pt x="2899006" y="2969832"/>
                  <a:pt x="2897482" y="2970276"/>
                  <a:pt x="2896212" y="2971165"/>
                </a:cubicBezTo>
                <a:cubicBezTo>
                  <a:pt x="2894942" y="2972054"/>
                  <a:pt x="2893862" y="2973261"/>
                  <a:pt x="2893418" y="2974721"/>
                </a:cubicBezTo>
                <a:cubicBezTo>
                  <a:pt x="2892783" y="2976182"/>
                  <a:pt x="2892656" y="2977769"/>
                  <a:pt x="2892973" y="2979293"/>
                </a:cubicBezTo>
                <a:cubicBezTo>
                  <a:pt x="2893291" y="2980817"/>
                  <a:pt x="2894053" y="2982214"/>
                  <a:pt x="2895196" y="2983294"/>
                </a:cubicBezTo>
                <a:cubicBezTo>
                  <a:pt x="2896275" y="2984437"/>
                  <a:pt x="2897736" y="2985135"/>
                  <a:pt x="2899133" y="2985453"/>
                </a:cubicBezTo>
                <a:cubicBezTo>
                  <a:pt x="2900721" y="2985770"/>
                  <a:pt x="2902245" y="2985580"/>
                  <a:pt x="2903705" y="2985008"/>
                </a:cubicBezTo>
                <a:cubicBezTo>
                  <a:pt x="2905293" y="2984437"/>
                  <a:pt x="2906372" y="2983421"/>
                  <a:pt x="2907324" y="2982087"/>
                </a:cubicBezTo>
                <a:cubicBezTo>
                  <a:pt x="2908086" y="2980817"/>
                  <a:pt x="2908595" y="2979293"/>
                  <a:pt x="2908595" y="2977706"/>
                </a:cubicBezTo>
                <a:cubicBezTo>
                  <a:pt x="2908595" y="2976690"/>
                  <a:pt x="2908468" y="2975610"/>
                  <a:pt x="2908150" y="2974658"/>
                </a:cubicBezTo>
                <a:cubicBezTo>
                  <a:pt x="2907706" y="2973705"/>
                  <a:pt x="2907071" y="2972816"/>
                  <a:pt x="2906435" y="2972118"/>
                </a:cubicBezTo>
                <a:close/>
                <a:moveTo>
                  <a:pt x="2209777" y="2879344"/>
                </a:moveTo>
                <a:cubicBezTo>
                  <a:pt x="2209015" y="2878582"/>
                  <a:pt x="2208189" y="2878011"/>
                  <a:pt x="2207300" y="2877630"/>
                </a:cubicBezTo>
                <a:cubicBezTo>
                  <a:pt x="2206348" y="2877249"/>
                  <a:pt x="2205269" y="2877058"/>
                  <a:pt x="2204189" y="2877058"/>
                </a:cubicBezTo>
                <a:cubicBezTo>
                  <a:pt x="2202601" y="2877058"/>
                  <a:pt x="2201205" y="2877503"/>
                  <a:pt x="2199935" y="2878392"/>
                </a:cubicBezTo>
                <a:cubicBezTo>
                  <a:pt x="2198537" y="2879281"/>
                  <a:pt x="2197585" y="2880487"/>
                  <a:pt x="2196950" y="2881948"/>
                </a:cubicBezTo>
                <a:cubicBezTo>
                  <a:pt x="2196315" y="2883408"/>
                  <a:pt x="2196188" y="2884996"/>
                  <a:pt x="2196506" y="2886520"/>
                </a:cubicBezTo>
                <a:cubicBezTo>
                  <a:pt x="2196823" y="2888044"/>
                  <a:pt x="2197585" y="2889441"/>
                  <a:pt x="2198728" y="2890520"/>
                </a:cubicBezTo>
                <a:cubicBezTo>
                  <a:pt x="2199808" y="2891663"/>
                  <a:pt x="2201205" y="2892362"/>
                  <a:pt x="2202792" y="2892679"/>
                </a:cubicBezTo>
                <a:cubicBezTo>
                  <a:pt x="2204189" y="2892997"/>
                  <a:pt x="2205776" y="2892806"/>
                  <a:pt x="2207364" y="2892235"/>
                </a:cubicBezTo>
                <a:cubicBezTo>
                  <a:pt x="2208761" y="2891663"/>
                  <a:pt x="2210031" y="2890647"/>
                  <a:pt x="2210793" y="2889314"/>
                </a:cubicBezTo>
                <a:cubicBezTo>
                  <a:pt x="2211746" y="2888044"/>
                  <a:pt x="2212190" y="2886520"/>
                  <a:pt x="2212190" y="2884932"/>
                </a:cubicBezTo>
                <a:cubicBezTo>
                  <a:pt x="2212190" y="2883916"/>
                  <a:pt x="2211873" y="2882837"/>
                  <a:pt x="2211555" y="2881884"/>
                </a:cubicBezTo>
                <a:cubicBezTo>
                  <a:pt x="2211110" y="2880932"/>
                  <a:pt x="2210602" y="2880043"/>
                  <a:pt x="2209840" y="2879344"/>
                </a:cubicBezTo>
                <a:close/>
                <a:moveTo>
                  <a:pt x="3549119" y="2972118"/>
                </a:moveTo>
                <a:cubicBezTo>
                  <a:pt x="3548357" y="2971356"/>
                  <a:pt x="3547405" y="2970784"/>
                  <a:pt x="3546452" y="2970403"/>
                </a:cubicBezTo>
                <a:cubicBezTo>
                  <a:pt x="3545499" y="2970022"/>
                  <a:pt x="3544547" y="2969832"/>
                  <a:pt x="3543468" y="2969832"/>
                </a:cubicBezTo>
                <a:cubicBezTo>
                  <a:pt x="3541880" y="2969832"/>
                  <a:pt x="3540356" y="2970276"/>
                  <a:pt x="3539086" y="2971165"/>
                </a:cubicBezTo>
                <a:cubicBezTo>
                  <a:pt x="3537816" y="2972054"/>
                  <a:pt x="3536736" y="2973261"/>
                  <a:pt x="3536292" y="2974721"/>
                </a:cubicBezTo>
                <a:cubicBezTo>
                  <a:pt x="3535657" y="2976182"/>
                  <a:pt x="3535530" y="2977769"/>
                  <a:pt x="3535848" y="2979293"/>
                </a:cubicBezTo>
                <a:cubicBezTo>
                  <a:pt x="3536165" y="2980817"/>
                  <a:pt x="3536927" y="2982214"/>
                  <a:pt x="3538070" y="2983294"/>
                </a:cubicBezTo>
                <a:cubicBezTo>
                  <a:pt x="3539149" y="2984437"/>
                  <a:pt x="3540610" y="2985135"/>
                  <a:pt x="3542007" y="2985453"/>
                </a:cubicBezTo>
                <a:cubicBezTo>
                  <a:pt x="3543595" y="2985770"/>
                  <a:pt x="3545119" y="2985580"/>
                  <a:pt x="3546579" y="2985008"/>
                </a:cubicBezTo>
                <a:cubicBezTo>
                  <a:pt x="3548167" y="2984437"/>
                  <a:pt x="3549246" y="2983421"/>
                  <a:pt x="3550198" y="2982087"/>
                </a:cubicBezTo>
                <a:cubicBezTo>
                  <a:pt x="3550960" y="2980817"/>
                  <a:pt x="3551469" y="2979293"/>
                  <a:pt x="3551469" y="2977706"/>
                </a:cubicBezTo>
                <a:cubicBezTo>
                  <a:pt x="3551469" y="2976690"/>
                  <a:pt x="3551342" y="2975610"/>
                  <a:pt x="3551024" y="2974658"/>
                </a:cubicBezTo>
                <a:cubicBezTo>
                  <a:pt x="3550580" y="2973705"/>
                  <a:pt x="3549945" y="2972816"/>
                  <a:pt x="3549310" y="2972118"/>
                </a:cubicBezTo>
                <a:close/>
                <a:moveTo>
                  <a:pt x="3066963" y="2693734"/>
                </a:moveTo>
                <a:cubicBezTo>
                  <a:pt x="3066201" y="2692972"/>
                  <a:pt x="3065249" y="2692400"/>
                  <a:pt x="3064297" y="2692019"/>
                </a:cubicBezTo>
                <a:cubicBezTo>
                  <a:pt x="3063344" y="2691638"/>
                  <a:pt x="3062392" y="2691384"/>
                  <a:pt x="3061312" y="2691384"/>
                </a:cubicBezTo>
                <a:cubicBezTo>
                  <a:pt x="3059724" y="2691384"/>
                  <a:pt x="3058200" y="2691829"/>
                  <a:pt x="3056931" y="2692718"/>
                </a:cubicBezTo>
                <a:cubicBezTo>
                  <a:pt x="3055660" y="2693607"/>
                  <a:pt x="3054581" y="2694813"/>
                  <a:pt x="3054136" y="2696274"/>
                </a:cubicBezTo>
                <a:cubicBezTo>
                  <a:pt x="3053501" y="2697734"/>
                  <a:pt x="3053374" y="2699322"/>
                  <a:pt x="3053692" y="2700846"/>
                </a:cubicBezTo>
                <a:cubicBezTo>
                  <a:pt x="3054010" y="2702370"/>
                  <a:pt x="3054772" y="2703767"/>
                  <a:pt x="3055914" y="2704910"/>
                </a:cubicBezTo>
                <a:cubicBezTo>
                  <a:pt x="3056994" y="2705989"/>
                  <a:pt x="3058455" y="2706751"/>
                  <a:pt x="3059851" y="2707069"/>
                </a:cubicBezTo>
                <a:cubicBezTo>
                  <a:pt x="3061439" y="2707386"/>
                  <a:pt x="3062963" y="2707196"/>
                  <a:pt x="3064423" y="2706624"/>
                </a:cubicBezTo>
                <a:cubicBezTo>
                  <a:pt x="3066011" y="2706053"/>
                  <a:pt x="3067090" y="2705037"/>
                  <a:pt x="3068043" y="2703703"/>
                </a:cubicBezTo>
                <a:cubicBezTo>
                  <a:pt x="3068805" y="2702433"/>
                  <a:pt x="3069313" y="2700909"/>
                  <a:pt x="3069313" y="2699322"/>
                </a:cubicBezTo>
                <a:cubicBezTo>
                  <a:pt x="3069313" y="2698306"/>
                  <a:pt x="3069186" y="2697290"/>
                  <a:pt x="3068869" y="2696337"/>
                </a:cubicBezTo>
                <a:cubicBezTo>
                  <a:pt x="3068424" y="2695385"/>
                  <a:pt x="3067789" y="2694496"/>
                  <a:pt x="3067154" y="2693797"/>
                </a:cubicBezTo>
                <a:close/>
                <a:moveTo>
                  <a:pt x="2209777" y="3250438"/>
                </a:moveTo>
                <a:cubicBezTo>
                  <a:pt x="2209015" y="3249676"/>
                  <a:pt x="2208189" y="3249105"/>
                  <a:pt x="2207300" y="3248724"/>
                </a:cubicBezTo>
                <a:cubicBezTo>
                  <a:pt x="2206348" y="3248343"/>
                  <a:pt x="2205269" y="3248088"/>
                  <a:pt x="2204189" y="3248088"/>
                </a:cubicBezTo>
                <a:cubicBezTo>
                  <a:pt x="2202601" y="3248088"/>
                  <a:pt x="2201205" y="3248533"/>
                  <a:pt x="2199935" y="3249422"/>
                </a:cubicBezTo>
                <a:cubicBezTo>
                  <a:pt x="2198537" y="3250311"/>
                  <a:pt x="2197585" y="3251518"/>
                  <a:pt x="2196950" y="3252978"/>
                </a:cubicBezTo>
                <a:cubicBezTo>
                  <a:pt x="2196315" y="3254438"/>
                  <a:pt x="2196188" y="3256026"/>
                  <a:pt x="2196506" y="3257550"/>
                </a:cubicBezTo>
                <a:cubicBezTo>
                  <a:pt x="2196823" y="3259074"/>
                  <a:pt x="2197585" y="3260471"/>
                  <a:pt x="2198728" y="3261614"/>
                </a:cubicBezTo>
                <a:cubicBezTo>
                  <a:pt x="2199808" y="3262694"/>
                  <a:pt x="2201205" y="3263456"/>
                  <a:pt x="2202792" y="3263773"/>
                </a:cubicBezTo>
                <a:cubicBezTo>
                  <a:pt x="2204189" y="3264091"/>
                  <a:pt x="2205776" y="3263900"/>
                  <a:pt x="2207364" y="3263329"/>
                </a:cubicBezTo>
                <a:cubicBezTo>
                  <a:pt x="2208761" y="3262757"/>
                  <a:pt x="2210031" y="3261741"/>
                  <a:pt x="2210793" y="3260407"/>
                </a:cubicBezTo>
                <a:cubicBezTo>
                  <a:pt x="2211746" y="3259074"/>
                  <a:pt x="2212190" y="3257613"/>
                  <a:pt x="2212190" y="3256026"/>
                </a:cubicBezTo>
                <a:cubicBezTo>
                  <a:pt x="2212190" y="3255010"/>
                  <a:pt x="2211873" y="3253994"/>
                  <a:pt x="2211555" y="3253042"/>
                </a:cubicBezTo>
                <a:cubicBezTo>
                  <a:pt x="2211110" y="3252089"/>
                  <a:pt x="2210602" y="3251200"/>
                  <a:pt x="2209840" y="3250501"/>
                </a:cubicBezTo>
                <a:close/>
                <a:moveTo>
                  <a:pt x="2204125" y="3062542"/>
                </a:moveTo>
                <a:cubicBezTo>
                  <a:pt x="2202538" y="3062542"/>
                  <a:pt x="2201141" y="3062986"/>
                  <a:pt x="2199744" y="3063875"/>
                </a:cubicBezTo>
                <a:cubicBezTo>
                  <a:pt x="2198474" y="3064764"/>
                  <a:pt x="2197522" y="3065971"/>
                  <a:pt x="2196950" y="3067431"/>
                </a:cubicBezTo>
                <a:cubicBezTo>
                  <a:pt x="2196315" y="3068892"/>
                  <a:pt x="2196188" y="3070479"/>
                  <a:pt x="2196506" y="3072003"/>
                </a:cubicBezTo>
                <a:cubicBezTo>
                  <a:pt x="2196823" y="3073527"/>
                  <a:pt x="2197585" y="3074924"/>
                  <a:pt x="2198728" y="3076004"/>
                </a:cubicBezTo>
                <a:cubicBezTo>
                  <a:pt x="2199808" y="3077147"/>
                  <a:pt x="2201205" y="3077845"/>
                  <a:pt x="2202792" y="3078163"/>
                </a:cubicBezTo>
                <a:cubicBezTo>
                  <a:pt x="2204189" y="3078480"/>
                  <a:pt x="2205904" y="3078290"/>
                  <a:pt x="2207364" y="3077718"/>
                </a:cubicBezTo>
                <a:cubicBezTo>
                  <a:pt x="2208761" y="3077147"/>
                  <a:pt x="2210031" y="3076131"/>
                  <a:pt x="2210793" y="3074797"/>
                </a:cubicBezTo>
                <a:cubicBezTo>
                  <a:pt x="2211746" y="3073527"/>
                  <a:pt x="2212190" y="3072003"/>
                  <a:pt x="2212190" y="3070416"/>
                </a:cubicBezTo>
                <a:cubicBezTo>
                  <a:pt x="2212190" y="3068320"/>
                  <a:pt x="2211237" y="3066352"/>
                  <a:pt x="2209840" y="3064828"/>
                </a:cubicBezTo>
                <a:cubicBezTo>
                  <a:pt x="2208444" y="3063367"/>
                  <a:pt x="2206411" y="3062542"/>
                  <a:pt x="2204189" y="3062542"/>
                </a:cubicBezTo>
                <a:close/>
                <a:moveTo>
                  <a:pt x="2632814" y="3062542"/>
                </a:moveTo>
                <a:cubicBezTo>
                  <a:pt x="2631226" y="3062542"/>
                  <a:pt x="2629702" y="3062986"/>
                  <a:pt x="2628433" y="3063875"/>
                </a:cubicBezTo>
                <a:cubicBezTo>
                  <a:pt x="2627162" y="3064764"/>
                  <a:pt x="2626083" y="3065971"/>
                  <a:pt x="2625448" y="3067431"/>
                </a:cubicBezTo>
                <a:cubicBezTo>
                  <a:pt x="2625004" y="3068892"/>
                  <a:pt x="2624813" y="3070479"/>
                  <a:pt x="2625004" y="3072003"/>
                </a:cubicBezTo>
                <a:cubicBezTo>
                  <a:pt x="2625321" y="3073527"/>
                  <a:pt x="2626083" y="3074924"/>
                  <a:pt x="2627226" y="3076004"/>
                </a:cubicBezTo>
                <a:cubicBezTo>
                  <a:pt x="2628306" y="3077147"/>
                  <a:pt x="2629702" y="3077845"/>
                  <a:pt x="2631290" y="3078163"/>
                </a:cubicBezTo>
                <a:cubicBezTo>
                  <a:pt x="2632877" y="3078480"/>
                  <a:pt x="2634401" y="3078290"/>
                  <a:pt x="2635862" y="3077718"/>
                </a:cubicBezTo>
                <a:cubicBezTo>
                  <a:pt x="2637259" y="3077147"/>
                  <a:pt x="2638529" y="3076131"/>
                  <a:pt x="2639482" y="3074797"/>
                </a:cubicBezTo>
                <a:cubicBezTo>
                  <a:pt x="2640244" y="3073527"/>
                  <a:pt x="2640751" y="3072003"/>
                  <a:pt x="2640751" y="3070416"/>
                </a:cubicBezTo>
                <a:cubicBezTo>
                  <a:pt x="2640751" y="3068320"/>
                  <a:pt x="2639989" y="3066352"/>
                  <a:pt x="2638402" y="3064828"/>
                </a:cubicBezTo>
                <a:cubicBezTo>
                  <a:pt x="2637005" y="3063367"/>
                  <a:pt x="2634973" y="3062542"/>
                  <a:pt x="2632941" y="3062542"/>
                </a:cubicBezTo>
                <a:close/>
                <a:moveTo>
                  <a:pt x="3495525" y="2322513"/>
                </a:moveTo>
                <a:cubicBezTo>
                  <a:pt x="3494763" y="2321814"/>
                  <a:pt x="3493937" y="2321243"/>
                  <a:pt x="3493048" y="2320798"/>
                </a:cubicBezTo>
                <a:cubicBezTo>
                  <a:pt x="3492096" y="2320417"/>
                  <a:pt x="3491017" y="2320227"/>
                  <a:pt x="3489937" y="2320227"/>
                </a:cubicBezTo>
                <a:cubicBezTo>
                  <a:pt x="3488349" y="2320227"/>
                  <a:pt x="3486952" y="2320671"/>
                  <a:pt x="3485683" y="2321560"/>
                </a:cubicBezTo>
                <a:cubicBezTo>
                  <a:pt x="3484285" y="2322449"/>
                  <a:pt x="3483333" y="2323656"/>
                  <a:pt x="3482698" y="2325116"/>
                </a:cubicBezTo>
                <a:cubicBezTo>
                  <a:pt x="3482063" y="2326577"/>
                  <a:pt x="3481936" y="2328164"/>
                  <a:pt x="3482254" y="2329688"/>
                </a:cubicBezTo>
                <a:cubicBezTo>
                  <a:pt x="3482571" y="2331212"/>
                  <a:pt x="3483333" y="2332609"/>
                  <a:pt x="3484476" y="2333689"/>
                </a:cubicBezTo>
                <a:cubicBezTo>
                  <a:pt x="3485556" y="2334832"/>
                  <a:pt x="3486952" y="2335530"/>
                  <a:pt x="3488540" y="2335848"/>
                </a:cubicBezTo>
                <a:cubicBezTo>
                  <a:pt x="3489937" y="2336165"/>
                  <a:pt x="3491524" y="2335975"/>
                  <a:pt x="3493112" y="2335403"/>
                </a:cubicBezTo>
                <a:cubicBezTo>
                  <a:pt x="3494509" y="2334832"/>
                  <a:pt x="3495779" y="2333816"/>
                  <a:pt x="3496541" y="2332482"/>
                </a:cubicBezTo>
                <a:cubicBezTo>
                  <a:pt x="3497494" y="2331212"/>
                  <a:pt x="3497938" y="2329688"/>
                  <a:pt x="3497938" y="2328101"/>
                </a:cubicBezTo>
                <a:cubicBezTo>
                  <a:pt x="3497938" y="2327085"/>
                  <a:pt x="3497621" y="2326069"/>
                  <a:pt x="3497303" y="2325116"/>
                </a:cubicBezTo>
                <a:cubicBezTo>
                  <a:pt x="3496859" y="2324164"/>
                  <a:pt x="3496350" y="2323275"/>
                  <a:pt x="3495588" y="2322576"/>
                </a:cubicBezTo>
                <a:close/>
                <a:moveTo>
                  <a:pt x="2638338" y="3250438"/>
                </a:moveTo>
                <a:cubicBezTo>
                  <a:pt x="2637704" y="3249676"/>
                  <a:pt x="2636751" y="3249105"/>
                  <a:pt x="2635862" y="3248724"/>
                </a:cubicBezTo>
                <a:cubicBezTo>
                  <a:pt x="2634910" y="3248343"/>
                  <a:pt x="2633830" y="3248088"/>
                  <a:pt x="2632877" y="3248088"/>
                </a:cubicBezTo>
                <a:cubicBezTo>
                  <a:pt x="2631290" y="3248088"/>
                  <a:pt x="2629766" y="3248533"/>
                  <a:pt x="2628496" y="3249422"/>
                </a:cubicBezTo>
                <a:cubicBezTo>
                  <a:pt x="2627226" y="3250311"/>
                  <a:pt x="2626147" y="3251518"/>
                  <a:pt x="2625511" y="3252978"/>
                </a:cubicBezTo>
                <a:cubicBezTo>
                  <a:pt x="2625067" y="3254438"/>
                  <a:pt x="2624876" y="3256026"/>
                  <a:pt x="2625067" y="3257550"/>
                </a:cubicBezTo>
                <a:cubicBezTo>
                  <a:pt x="2625385" y="3259074"/>
                  <a:pt x="2626147" y="3260471"/>
                  <a:pt x="2627289" y="3261614"/>
                </a:cubicBezTo>
                <a:cubicBezTo>
                  <a:pt x="2628369" y="3262694"/>
                  <a:pt x="2629766" y="3263456"/>
                  <a:pt x="2631354" y="3263773"/>
                </a:cubicBezTo>
                <a:cubicBezTo>
                  <a:pt x="2632941" y="3264091"/>
                  <a:pt x="2634465" y="3263900"/>
                  <a:pt x="2635925" y="3263329"/>
                </a:cubicBezTo>
                <a:cubicBezTo>
                  <a:pt x="2637323" y="3262757"/>
                  <a:pt x="2638593" y="3261741"/>
                  <a:pt x="2639545" y="3260407"/>
                </a:cubicBezTo>
                <a:cubicBezTo>
                  <a:pt x="2640307" y="3259074"/>
                  <a:pt x="2640815" y="3257613"/>
                  <a:pt x="2640815" y="3256026"/>
                </a:cubicBezTo>
                <a:cubicBezTo>
                  <a:pt x="2640815" y="3255010"/>
                  <a:pt x="2640688" y="3253994"/>
                  <a:pt x="2640180" y="3253042"/>
                </a:cubicBezTo>
                <a:cubicBezTo>
                  <a:pt x="2639862" y="3252089"/>
                  <a:pt x="2639227" y="3251200"/>
                  <a:pt x="2638465" y="3250501"/>
                </a:cubicBezTo>
                <a:close/>
                <a:moveTo>
                  <a:pt x="2638338" y="2879281"/>
                </a:moveTo>
                <a:cubicBezTo>
                  <a:pt x="2637704" y="2878519"/>
                  <a:pt x="2636751" y="2877947"/>
                  <a:pt x="2635862" y="2877566"/>
                </a:cubicBezTo>
                <a:cubicBezTo>
                  <a:pt x="2634910" y="2877185"/>
                  <a:pt x="2633830" y="2876995"/>
                  <a:pt x="2632877" y="2876995"/>
                </a:cubicBezTo>
                <a:cubicBezTo>
                  <a:pt x="2631290" y="2876995"/>
                  <a:pt x="2629766" y="2877439"/>
                  <a:pt x="2628496" y="2878328"/>
                </a:cubicBezTo>
                <a:cubicBezTo>
                  <a:pt x="2627226" y="2879217"/>
                  <a:pt x="2626147" y="2880424"/>
                  <a:pt x="2625511" y="2881884"/>
                </a:cubicBezTo>
                <a:cubicBezTo>
                  <a:pt x="2625067" y="2883345"/>
                  <a:pt x="2624876" y="2884932"/>
                  <a:pt x="2625067" y="2886456"/>
                </a:cubicBezTo>
                <a:cubicBezTo>
                  <a:pt x="2625385" y="2887980"/>
                  <a:pt x="2626147" y="2889377"/>
                  <a:pt x="2627289" y="2890457"/>
                </a:cubicBezTo>
                <a:cubicBezTo>
                  <a:pt x="2628369" y="2891600"/>
                  <a:pt x="2629766" y="2892298"/>
                  <a:pt x="2631354" y="2892616"/>
                </a:cubicBezTo>
                <a:cubicBezTo>
                  <a:pt x="2632941" y="2892933"/>
                  <a:pt x="2634465" y="2892743"/>
                  <a:pt x="2635925" y="2892171"/>
                </a:cubicBezTo>
                <a:cubicBezTo>
                  <a:pt x="2637323" y="2891600"/>
                  <a:pt x="2638593" y="2890584"/>
                  <a:pt x="2639545" y="2889250"/>
                </a:cubicBezTo>
                <a:cubicBezTo>
                  <a:pt x="2640307" y="2887980"/>
                  <a:pt x="2640815" y="2886456"/>
                  <a:pt x="2640815" y="2884869"/>
                </a:cubicBezTo>
                <a:cubicBezTo>
                  <a:pt x="2640815" y="2883853"/>
                  <a:pt x="2640688" y="2882773"/>
                  <a:pt x="2640180" y="2881821"/>
                </a:cubicBezTo>
                <a:cubicBezTo>
                  <a:pt x="2639862" y="2880868"/>
                  <a:pt x="2639227" y="2879979"/>
                  <a:pt x="2638465" y="2879281"/>
                </a:cubicBezTo>
                <a:close/>
                <a:moveTo>
                  <a:pt x="3549183" y="3157665"/>
                </a:moveTo>
                <a:cubicBezTo>
                  <a:pt x="3548421" y="3156903"/>
                  <a:pt x="3547468" y="3156331"/>
                  <a:pt x="3546515" y="3155950"/>
                </a:cubicBezTo>
                <a:cubicBezTo>
                  <a:pt x="3545563" y="3155569"/>
                  <a:pt x="3544610" y="3155315"/>
                  <a:pt x="3543531" y="3155315"/>
                </a:cubicBezTo>
                <a:cubicBezTo>
                  <a:pt x="3541944" y="3155315"/>
                  <a:pt x="3540420" y="3155760"/>
                  <a:pt x="3539149" y="3156649"/>
                </a:cubicBezTo>
                <a:cubicBezTo>
                  <a:pt x="3537880" y="3157538"/>
                  <a:pt x="3536800" y="3158744"/>
                  <a:pt x="3536356" y="3160205"/>
                </a:cubicBezTo>
                <a:cubicBezTo>
                  <a:pt x="3535721" y="3161665"/>
                  <a:pt x="3535594" y="3163253"/>
                  <a:pt x="3535911" y="3164777"/>
                </a:cubicBezTo>
                <a:cubicBezTo>
                  <a:pt x="3536229" y="3166301"/>
                  <a:pt x="3536990" y="3167698"/>
                  <a:pt x="3538134" y="3168841"/>
                </a:cubicBezTo>
                <a:cubicBezTo>
                  <a:pt x="3539213" y="3169920"/>
                  <a:pt x="3540673" y="3170682"/>
                  <a:pt x="3542071" y="3171000"/>
                </a:cubicBezTo>
                <a:cubicBezTo>
                  <a:pt x="3543658" y="3171317"/>
                  <a:pt x="3545182" y="3171126"/>
                  <a:pt x="3546643" y="3170555"/>
                </a:cubicBezTo>
                <a:cubicBezTo>
                  <a:pt x="3548230" y="3169984"/>
                  <a:pt x="3549310" y="3168968"/>
                  <a:pt x="3550262" y="3167634"/>
                </a:cubicBezTo>
                <a:cubicBezTo>
                  <a:pt x="3551024" y="3166364"/>
                  <a:pt x="3551532" y="3164840"/>
                  <a:pt x="3551532" y="3163253"/>
                </a:cubicBezTo>
                <a:cubicBezTo>
                  <a:pt x="3551532" y="3162237"/>
                  <a:pt x="3551405" y="3161221"/>
                  <a:pt x="3551087" y="3160268"/>
                </a:cubicBezTo>
                <a:cubicBezTo>
                  <a:pt x="3550643" y="3159316"/>
                  <a:pt x="3550008" y="3158427"/>
                  <a:pt x="3549373" y="3157728"/>
                </a:cubicBezTo>
                <a:close/>
                <a:moveTo>
                  <a:pt x="2638338" y="2693734"/>
                </a:moveTo>
                <a:cubicBezTo>
                  <a:pt x="2637704" y="2692972"/>
                  <a:pt x="2636751" y="2692400"/>
                  <a:pt x="2635862" y="2692019"/>
                </a:cubicBezTo>
                <a:cubicBezTo>
                  <a:pt x="2634910" y="2691638"/>
                  <a:pt x="2633830" y="2691384"/>
                  <a:pt x="2632877" y="2691384"/>
                </a:cubicBezTo>
                <a:cubicBezTo>
                  <a:pt x="2631290" y="2691384"/>
                  <a:pt x="2629766" y="2691829"/>
                  <a:pt x="2628496" y="2692718"/>
                </a:cubicBezTo>
                <a:cubicBezTo>
                  <a:pt x="2627226" y="2693607"/>
                  <a:pt x="2626147" y="2694813"/>
                  <a:pt x="2625511" y="2696274"/>
                </a:cubicBezTo>
                <a:cubicBezTo>
                  <a:pt x="2625067" y="2697734"/>
                  <a:pt x="2624876" y="2699322"/>
                  <a:pt x="2625067" y="2700846"/>
                </a:cubicBezTo>
                <a:cubicBezTo>
                  <a:pt x="2625385" y="2702370"/>
                  <a:pt x="2626147" y="2703767"/>
                  <a:pt x="2627289" y="2704910"/>
                </a:cubicBezTo>
                <a:cubicBezTo>
                  <a:pt x="2628369" y="2705989"/>
                  <a:pt x="2629766" y="2706751"/>
                  <a:pt x="2631354" y="2707069"/>
                </a:cubicBezTo>
                <a:cubicBezTo>
                  <a:pt x="2632941" y="2707386"/>
                  <a:pt x="2634465" y="2707196"/>
                  <a:pt x="2635925" y="2706624"/>
                </a:cubicBezTo>
                <a:cubicBezTo>
                  <a:pt x="2637323" y="2706053"/>
                  <a:pt x="2638593" y="2705037"/>
                  <a:pt x="2639545" y="2703703"/>
                </a:cubicBezTo>
                <a:cubicBezTo>
                  <a:pt x="2640307" y="2702433"/>
                  <a:pt x="2640815" y="2700909"/>
                  <a:pt x="2640815" y="2699322"/>
                </a:cubicBezTo>
                <a:cubicBezTo>
                  <a:pt x="2640815" y="2698306"/>
                  <a:pt x="2640688" y="2697290"/>
                  <a:pt x="2640180" y="2696337"/>
                </a:cubicBezTo>
                <a:cubicBezTo>
                  <a:pt x="2639862" y="2695385"/>
                  <a:pt x="2639227" y="2694496"/>
                  <a:pt x="2638465" y="2693797"/>
                </a:cubicBezTo>
                <a:close/>
                <a:moveTo>
                  <a:pt x="2531214" y="2879281"/>
                </a:moveTo>
                <a:cubicBezTo>
                  <a:pt x="2530452" y="2878582"/>
                  <a:pt x="2529626" y="2877947"/>
                  <a:pt x="2528737" y="2877566"/>
                </a:cubicBezTo>
                <a:cubicBezTo>
                  <a:pt x="2527785" y="2877185"/>
                  <a:pt x="2526706" y="2876995"/>
                  <a:pt x="2525626" y="2876995"/>
                </a:cubicBezTo>
                <a:cubicBezTo>
                  <a:pt x="2524038" y="2876995"/>
                  <a:pt x="2522642" y="2877439"/>
                  <a:pt x="2521372" y="2878328"/>
                </a:cubicBezTo>
                <a:cubicBezTo>
                  <a:pt x="2519974" y="2879217"/>
                  <a:pt x="2519022" y="2880424"/>
                  <a:pt x="2518387" y="2881884"/>
                </a:cubicBezTo>
                <a:cubicBezTo>
                  <a:pt x="2517752" y="2883345"/>
                  <a:pt x="2517625" y="2884932"/>
                  <a:pt x="2517943" y="2886456"/>
                </a:cubicBezTo>
                <a:cubicBezTo>
                  <a:pt x="2518260" y="2887980"/>
                  <a:pt x="2519022" y="2889377"/>
                  <a:pt x="2520165" y="2890457"/>
                </a:cubicBezTo>
                <a:cubicBezTo>
                  <a:pt x="2521245" y="2891600"/>
                  <a:pt x="2522642" y="2892298"/>
                  <a:pt x="2524229" y="2892616"/>
                </a:cubicBezTo>
                <a:cubicBezTo>
                  <a:pt x="2525626" y="2892933"/>
                  <a:pt x="2527213" y="2892743"/>
                  <a:pt x="2528801" y="2892171"/>
                </a:cubicBezTo>
                <a:cubicBezTo>
                  <a:pt x="2530198" y="2891600"/>
                  <a:pt x="2531468" y="2890584"/>
                  <a:pt x="2532230" y="2889250"/>
                </a:cubicBezTo>
                <a:cubicBezTo>
                  <a:pt x="2533183" y="2887980"/>
                  <a:pt x="2533627" y="2886456"/>
                  <a:pt x="2533627" y="2884869"/>
                </a:cubicBezTo>
                <a:cubicBezTo>
                  <a:pt x="2533627" y="2883853"/>
                  <a:pt x="2533310" y="2882773"/>
                  <a:pt x="2532992" y="2881821"/>
                </a:cubicBezTo>
                <a:cubicBezTo>
                  <a:pt x="2532548" y="2880868"/>
                  <a:pt x="2532039" y="2879979"/>
                  <a:pt x="2531277" y="2879281"/>
                </a:cubicBezTo>
                <a:close/>
                <a:moveTo>
                  <a:pt x="2531214" y="2693734"/>
                </a:moveTo>
                <a:cubicBezTo>
                  <a:pt x="2530452" y="2692972"/>
                  <a:pt x="2529626" y="2692400"/>
                  <a:pt x="2528737" y="2692019"/>
                </a:cubicBezTo>
                <a:cubicBezTo>
                  <a:pt x="2527785" y="2691638"/>
                  <a:pt x="2526706" y="2691384"/>
                  <a:pt x="2525626" y="2691384"/>
                </a:cubicBezTo>
                <a:cubicBezTo>
                  <a:pt x="2524038" y="2691384"/>
                  <a:pt x="2522642" y="2691829"/>
                  <a:pt x="2521372" y="2692718"/>
                </a:cubicBezTo>
                <a:cubicBezTo>
                  <a:pt x="2519974" y="2693607"/>
                  <a:pt x="2519022" y="2694813"/>
                  <a:pt x="2518387" y="2696274"/>
                </a:cubicBezTo>
                <a:cubicBezTo>
                  <a:pt x="2517752" y="2697734"/>
                  <a:pt x="2517625" y="2699322"/>
                  <a:pt x="2517943" y="2700846"/>
                </a:cubicBezTo>
                <a:cubicBezTo>
                  <a:pt x="2518260" y="2702370"/>
                  <a:pt x="2519022" y="2703767"/>
                  <a:pt x="2520165" y="2704910"/>
                </a:cubicBezTo>
                <a:cubicBezTo>
                  <a:pt x="2521245" y="2705989"/>
                  <a:pt x="2522642" y="2706751"/>
                  <a:pt x="2524229" y="2707069"/>
                </a:cubicBezTo>
                <a:cubicBezTo>
                  <a:pt x="2525626" y="2707386"/>
                  <a:pt x="2527213" y="2707196"/>
                  <a:pt x="2528801" y="2706624"/>
                </a:cubicBezTo>
                <a:cubicBezTo>
                  <a:pt x="2530198" y="2706053"/>
                  <a:pt x="2531468" y="2705037"/>
                  <a:pt x="2532230" y="2703703"/>
                </a:cubicBezTo>
                <a:cubicBezTo>
                  <a:pt x="2533183" y="2702433"/>
                  <a:pt x="2533627" y="2700909"/>
                  <a:pt x="2533627" y="2699322"/>
                </a:cubicBezTo>
                <a:cubicBezTo>
                  <a:pt x="2533627" y="2698306"/>
                  <a:pt x="2533310" y="2697290"/>
                  <a:pt x="2532992" y="2696337"/>
                </a:cubicBezTo>
                <a:cubicBezTo>
                  <a:pt x="2532548" y="2695385"/>
                  <a:pt x="2532039" y="2694496"/>
                  <a:pt x="2531277" y="2693797"/>
                </a:cubicBezTo>
                <a:close/>
                <a:moveTo>
                  <a:pt x="2906245" y="2600960"/>
                </a:moveTo>
                <a:cubicBezTo>
                  <a:pt x="2905483" y="2600198"/>
                  <a:pt x="2904531" y="2599627"/>
                  <a:pt x="2903578" y="2599246"/>
                </a:cubicBezTo>
                <a:cubicBezTo>
                  <a:pt x="2902625" y="2598865"/>
                  <a:pt x="2901673" y="2598611"/>
                  <a:pt x="2900594" y="2598611"/>
                </a:cubicBezTo>
                <a:cubicBezTo>
                  <a:pt x="2899006" y="2598611"/>
                  <a:pt x="2897482" y="2599055"/>
                  <a:pt x="2896212" y="2599944"/>
                </a:cubicBezTo>
                <a:cubicBezTo>
                  <a:pt x="2894942" y="2600833"/>
                  <a:pt x="2893862" y="2602040"/>
                  <a:pt x="2893418" y="2603500"/>
                </a:cubicBezTo>
                <a:cubicBezTo>
                  <a:pt x="2892783" y="2604961"/>
                  <a:pt x="2892656" y="2606548"/>
                  <a:pt x="2892973" y="2608072"/>
                </a:cubicBezTo>
                <a:cubicBezTo>
                  <a:pt x="2893291" y="2609596"/>
                  <a:pt x="2894053" y="2610993"/>
                  <a:pt x="2895196" y="2612136"/>
                </a:cubicBezTo>
                <a:cubicBezTo>
                  <a:pt x="2896275" y="2613216"/>
                  <a:pt x="2897736" y="2613978"/>
                  <a:pt x="2899133" y="2614295"/>
                </a:cubicBezTo>
                <a:cubicBezTo>
                  <a:pt x="2900721" y="2614613"/>
                  <a:pt x="2902245" y="2614422"/>
                  <a:pt x="2903705" y="2613851"/>
                </a:cubicBezTo>
                <a:cubicBezTo>
                  <a:pt x="2905293" y="2613279"/>
                  <a:pt x="2906372" y="2612263"/>
                  <a:pt x="2907324" y="2610930"/>
                </a:cubicBezTo>
                <a:cubicBezTo>
                  <a:pt x="2908086" y="2609660"/>
                  <a:pt x="2908595" y="2608136"/>
                  <a:pt x="2908595" y="2606548"/>
                </a:cubicBezTo>
                <a:cubicBezTo>
                  <a:pt x="2908595" y="2605532"/>
                  <a:pt x="2908468" y="2604516"/>
                  <a:pt x="2908150" y="2603564"/>
                </a:cubicBezTo>
                <a:cubicBezTo>
                  <a:pt x="2907706" y="2602611"/>
                  <a:pt x="2907071" y="2601722"/>
                  <a:pt x="2906435" y="2601024"/>
                </a:cubicBezTo>
                <a:close/>
                <a:moveTo>
                  <a:pt x="2906245" y="2415350"/>
                </a:moveTo>
                <a:cubicBezTo>
                  <a:pt x="2905483" y="2414651"/>
                  <a:pt x="2904531" y="2414016"/>
                  <a:pt x="2903578" y="2413635"/>
                </a:cubicBezTo>
                <a:cubicBezTo>
                  <a:pt x="2902625" y="2413254"/>
                  <a:pt x="2901673" y="2413064"/>
                  <a:pt x="2900594" y="2413064"/>
                </a:cubicBezTo>
                <a:cubicBezTo>
                  <a:pt x="2899006" y="2413064"/>
                  <a:pt x="2897482" y="2413508"/>
                  <a:pt x="2896212" y="2414397"/>
                </a:cubicBezTo>
                <a:cubicBezTo>
                  <a:pt x="2894942" y="2415286"/>
                  <a:pt x="2893862" y="2416493"/>
                  <a:pt x="2893418" y="2417953"/>
                </a:cubicBezTo>
                <a:cubicBezTo>
                  <a:pt x="2892783" y="2419414"/>
                  <a:pt x="2892656" y="2421001"/>
                  <a:pt x="2892973" y="2422525"/>
                </a:cubicBezTo>
                <a:cubicBezTo>
                  <a:pt x="2893291" y="2424049"/>
                  <a:pt x="2894053" y="2425446"/>
                  <a:pt x="2895196" y="2426526"/>
                </a:cubicBezTo>
                <a:cubicBezTo>
                  <a:pt x="2896275" y="2427669"/>
                  <a:pt x="2897736" y="2428367"/>
                  <a:pt x="2899133" y="2428685"/>
                </a:cubicBezTo>
                <a:cubicBezTo>
                  <a:pt x="2900721" y="2429002"/>
                  <a:pt x="2902245" y="2428812"/>
                  <a:pt x="2903705" y="2428240"/>
                </a:cubicBezTo>
                <a:cubicBezTo>
                  <a:pt x="2905293" y="2427669"/>
                  <a:pt x="2906372" y="2426653"/>
                  <a:pt x="2907324" y="2425319"/>
                </a:cubicBezTo>
                <a:cubicBezTo>
                  <a:pt x="2908086" y="2424049"/>
                  <a:pt x="2908595" y="2422525"/>
                  <a:pt x="2908595" y="2420938"/>
                </a:cubicBezTo>
                <a:cubicBezTo>
                  <a:pt x="2908595" y="2419922"/>
                  <a:pt x="2908468" y="2418842"/>
                  <a:pt x="2908150" y="2417890"/>
                </a:cubicBezTo>
                <a:cubicBezTo>
                  <a:pt x="2907706" y="2416937"/>
                  <a:pt x="2907071" y="2416048"/>
                  <a:pt x="2906435" y="2415350"/>
                </a:cubicBezTo>
                <a:close/>
                <a:moveTo>
                  <a:pt x="2209777" y="2322576"/>
                </a:moveTo>
                <a:cubicBezTo>
                  <a:pt x="2209015" y="2321878"/>
                  <a:pt x="2208189" y="2321306"/>
                  <a:pt x="2207300" y="2320862"/>
                </a:cubicBezTo>
                <a:cubicBezTo>
                  <a:pt x="2206348" y="2320481"/>
                  <a:pt x="2205269" y="2320290"/>
                  <a:pt x="2204189" y="2320290"/>
                </a:cubicBezTo>
                <a:cubicBezTo>
                  <a:pt x="2202601" y="2320290"/>
                  <a:pt x="2201205" y="2320735"/>
                  <a:pt x="2199935" y="2321624"/>
                </a:cubicBezTo>
                <a:cubicBezTo>
                  <a:pt x="2198537" y="2322513"/>
                  <a:pt x="2197585" y="2323719"/>
                  <a:pt x="2196950" y="2325180"/>
                </a:cubicBezTo>
                <a:cubicBezTo>
                  <a:pt x="2196315" y="2326640"/>
                  <a:pt x="2196188" y="2328228"/>
                  <a:pt x="2196506" y="2329752"/>
                </a:cubicBezTo>
                <a:cubicBezTo>
                  <a:pt x="2196823" y="2331276"/>
                  <a:pt x="2197585" y="2332673"/>
                  <a:pt x="2198728" y="2333752"/>
                </a:cubicBezTo>
                <a:cubicBezTo>
                  <a:pt x="2199808" y="2334895"/>
                  <a:pt x="2201205" y="2335594"/>
                  <a:pt x="2202792" y="2335911"/>
                </a:cubicBezTo>
                <a:cubicBezTo>
                  <a:pt x="2204189" y="2336229"/>
                  <a:pt x="2205776" y="2336038"/>
                  <a:pt x="2207364" y="2335467"/>
                </a:cubicBezTo>
                <a:cubicBezTo>
                  <a:pt x="2208761" y="2334832"/>
                  <a:pt x="2210031" y="2333879"/>
                  <a:pt x="2210793" y="2332546"/>
                </a:cubicBezTo>
                <a:cubicBezTo>
                  <a:pt x="2211746" y="2331276"/>
                  <a:pt x="2212190" y="2329752"/>
                  <a:pt x="2212190" y="2328164"/>
                </a:cubicBezTo>
                <a:cubicBezTo>
                  <a:pt x="2212190" y="2327148"/>
                  <a:pt x="2211873" y="2326132"/>
                  <a:pt x="2211555" y="2325180"/>
                </a:cubicBezTo>
                <a:cubicBezTo>
                  <a:pt x="2211110" y="2324227"/>
                  <a:pt x="2210602" y="2323338"/>
                  <a:pt x="2209840" y="2322640"/>
                </a:cubicBezTo>
                <a:close/>
                <a:moveTo>
                  <a:pt x="2632814" y="2505837"/>
                </a:moveTo>
                <a:cubicBezTo>
                  <a:pt x="2631226" y="2505837"/>
                  <a:pt x="2629702" y="2506282"/>
                  <a:pt x="2628433" y="2507171"/>
                </a:cubicBezTo>
                <a:cubicBezTo>
                  <a:pt x="2627162" y="2508060"/>
                  <a:pt x="2626083" y="2509266"/>
                  <a:pt x="2625448" y="2510727"/>
                </a:cubicBezTo>
                <a:cubicBezTo>
                  <a:pt x="2625004" y="2512187"/>
                  <a:pt x="2624813" y="2513775"/>
                  <a:pt x="2625004" y="2515299"/>
                </a:cubicBezTo>
                <a:cubicBezTo>
                  <a:pt x="2625321" y="2516823"/>
                  <a:pt x="2626083" y="2518220"/>
                  <a:pt x="2627226" y="2519299"/>
                </a:cubicBezTo>
                <a:cubicBezTo>
                  <a:pt x="2628306" y="2520442"/>
                  <a:pt x="2629702" y="2521141"/>
                  <a:pt x="2631290" y="2521458"/>
                </a:cubicBezTo>
                <a:cubicBezTo>
                  <a:pt x="2632877" y="2521776"/>
                  <a:pt x="2634401" y="2521585"/>
                  <a:pt x="2635862" y="2521014"/>
                </a:cubicBezTo>
                <a:cubicBezTo>
                  <a:pt x="2637259" y="2520442"/>
                  <a:pt x="2638529" y="2519426"/>
                  <a:pt x="2639482" y="2518093"/>
                </a:cubicBezTo>
                <a:cubicBezTo>
                  <a:pt x="2640244" y="2516823"/>
                  <a:pt x="2640751" y="2515299"/>
                  <a:pt x="2640751" y="2513711"/>
                </a:cubicBezTo>
                <a:cubicBezTo>
                  <a:pt x="2640751" y="2511616"/>
                  <a:pt x="2639989" y="2509584"/>
                  <a:pt x="2638402" y="2508123"/>
                </a:cubicBezTo>
                <a:cubicBezTo>
                  <a:pt x="2637005" y="2506663"/>
                  <a:pt x="2634973" y="2505837"/>
                  <a:pt x="2632941" y="2505837"/>
                </a:cubicBezTo>
                <a:close/>
                <a:moveTo>
                  <a:pt x="2638275" y="2322576"/>
                </a:moveTo>
                <a:cubicBezTo>
                  <a:pt x="2637640" y="2321878"/>
                  <a:pt x="2636687" y="2321306"/>
                  <a:pt x="2635798" y="2320862"/>
                </a:cubicBezTo>
                <a:cubicBezTo>
                  <a:pt x="2634846" y="2320481"/>
                  <a:pt x="2633767" y="2320290"/>
                  <a:pt x="2632814" y="2320290"/>
                </a:cubicBezTo>
                <a:cubicBezTo>
                  <a:pt x="2631226" y="2320290"/>
                  <a:pt x="2629702" y="2320735"/>
                  <a:pt x="2628433" y="2321624"/>
                </a:cubicBezTo>
                <a:cubicBezTo>
                  <a:pt x="2627162" y="2322513"/>
                  <a:pt x="2626083" y="2323719"/>
                  <a:pt x="2625448" y="2325180"/>
                </a:cubicBezTo>
                <a:cubicBezTo>
                  <a:pt x="2625004" y="2326640"/>
                  <a:pt x="2624813" y="2328228"/>
                  <a:pt x="2625004" y="2329752"/>
                </a:cubicBezTo>
                <a:cubicBezTo>
                  <a:pt x="2625321" y="2331276"/>
                  <a:pt x="2626083" y="2332673"/>
                  <a:pt x="2627226" y="2333752"/>
                </a:cubicBezTo>
                <a:cubicBezTo>
                  <a:pt x="2628306" y="2334895"/>
                  <a:pt x="2629702" y="2335594"/>
                  <a:pt x="2631290" y="2335911"/>
                </a:cubicBezTo>
                <a:cubicBezTo>
                  <a:pt x="2632877" y="2336229"/>
                  <a:pt x="2634401" y="2336038"/>
                  <a:pt x="2635862" y="2335467"/>
                </a:cubicBezTo>
                <a:cubicBezTo>
                  <a:pt x="2637259" y="2334832"/>
                  <a:pt x="2638529" y="2333879"/>
                  <a:pt x="2639482" y="2332546"/>
                </a:cubicBezTo>
                <a:cubicBezTo>
                  <a:pt x="2640244" y="2331276"/>
                  <a:pt x="2640751" y="2329752"/>
                  <a:pt x="2640751" y="2328164"/>
                </a:cubicBezTo>
                <a:cubicBezTo>
                  <a:pt x="2640751" y="2327148"/>
                  <a:pt x="2640624" y="2326132"/>
                  <a:pt x="2640117" y="2325180"/>
                </a:cubicBezTo>
                <a:cubicBezTo>
                  <a:pt x="2639799" y="2324227"/>
                  <a:pt x="2639164" y="2323338"/>
                  <a:pt x="2638402" y="2322640"/>
                </a:cubicBezTo>
                <a:close/>
                <a:moveTo>
                  <a:pt x="2900594" y="2227453"/>
                </a:moveTo>
                <a:cubicBezTo>
                  <a:pt x="2899006" y="2227453"/>
                  <a:pt x="2897482" y="2227898"/>
                  <a:pt x="2896212" y="2228787"/>
                </a:cubicBezTo>
                <a:cubicBezTo>
                  <a:pt x="2894942" y="2229676"/>
                  <a:pt x="2893862" y="2230882"/>
                  <a:pt x="2893418" y="2232343"/>
                </a:cubicBezTo>
                <a:cubicBezTo>
                  <a:pt x="2892783" y="2233803"/>
                  <a:pt x="2892656" y="2235391"/>
                  <a:pt x="2892973" y="2236915"/>
                </a:cubicBezTo>
                <a:cubicBezTo>
                  <a:pt x="2893291" y="2238439"/>
                  <a:pt x="2894053" y="2239836"/>
                  <a:pt x="2895196" y="2240979"/>
                </a:cubicBezTo>
                <a:cubicBezTo>
                  <a:pt x="2896275" y="2242058"/>
                  <a:pt x="2897736" y="2242820"/>
                  <a:pt x="2899133" y="2243138"/>
                </a:cubicBezTo>
                <a:cubicBezTo>
                  <a:pt x="2900721" y="2243455"/>
                  <a:pt x="2902245" y="2243265"/>
                  <a:pt x="2903705" y="2242693"/>
                </a:cubicBezTo>
                <a:cubicBezTo>
                  <a:pt x="2905293" y="2242122"/>
                  <a:pt x="2906372" y="2241106"/>
                  <a:pt x="2907324" y="2239772"/>
                </a:cubicBezTo>
                <a:cubicBezTo>
                  <a:pt x="2908086" y="2238502"/>
                  <a:pt x="2908595" y="2236978"/>
                  <a:pt x="2908595" y="2235391"/>
                </a:cubicBezTo>
                <a:cubicBezTo>
                  <a:pt x="2908595" y="2233295"/>
                  <a:pt x="2907833" y="2231327"/>
                  <a:pt x="2906372" y="2229803"/>
                </a:cubicBezTo>
                <a:cubicBezTo>
                  <a:pt x="2904785" y="2228342"/>
                  <a:pt x="2902752" y="2227453"/>
                  <a:pt x="2900721" y="2227453"/>
                </a:cubicBezTo>
                <a:close/>
                <a:moveTo>
                  <a:pt x="2954187" y="3062542"/>
                </a:moveTo>
                <a:cubicBezTo>
                  <a:pt x="2952600" y="3062542"/>
                  <a:pt x="2951076" y="3062986"/>
                  <a:pt x="2949806" y="3063875"/>
                </a:cubicBezTo>
                <a:cubicBezTo>
                  <a:pt x="2948536" y="3064764"/>
                  <a:pt x="2947457" y="3065971"/>
                  <a:pt x="2946822" y="3067431"/>
                </a:cubicBezTo>
                <a:cubicBezTo>
                  <a:pt x="2946377" y="3068892"/>
                  <a:pt x="2946186" y="3070479"/>
                  <a:pt x="2946377" y="3072003"/>
                </a:cubicBezTo>
                <a:cubicBezTo>
                  <a:pt x="2946695" y="3073527"/>
                  <a:pt x="2947457" y="3074924"/>
                  <a:pt x="2948599" y="3076004"/>
                </a:cubicBezTo>
                <a:cubicBezTo>
                  <a:pt x="2949679" y="3077147"/>
                  <a:pt x="2951076" y="3077845"/>
                  <a:pt x="2952663" y="3078163"/>
                </a:cubicBezTo>
                <a:cubicBezTo>
                  <a:pt x="2954251" y="3078480"/>
                  <a:pt x="2955775" y="3078290"/>
                  <a:pt x="2957235" y="3077718"/>
                </a:cubicBezTo>
                <a:cubicBezTo>
                  <a:pt x="2958633" y="3077147"/>
                  <a:pt x="2959902" y="3076131"/>
                  <a:pt x="2960855" y="3074797"/>
                </a:cubicBezTo>
                <a:cubicBezTo>
                  <a:pt x="2961617" y="3073527"/>
                  <a:pt x="2962125" y="3072003"/>
                  <a:pt x="2962125" y="3070416"/>
                </a:cubicBezTo>
                <a:cubicBezTo>
                  <a:pt x="2962125" y="3068320"/>
                  <a:pt x="2961363" y="3066352"/>
                  <a:pt x="2959775" y="3064828"/>
                </a:cubicBezTo>
                <a:cubicBezTo>
                  <a:pt x="2958379" y="3063367"/>
                  <a:pt x="2956347" y="3062542"/>
                  <a:pt x="2954314" y="3062542"/>
                </a:cubicBezTo>
                <a:close/>
                <a:moveTo>
                  <a:pt x="3007655" y="2227453"/>
                </a:moveTo>
                <a:cubicBezTo>
                  <a:pt x="3006067" y="2227453"/>
                  <a:pt x="3004670" y="2227898"/>
                  <a:pt x="3003273" y="2228787"/>
                </a:cubicBezTo>
                <a:cubicBezTo>
                  <a:pt x="3002003" y="2229676"/>
                  <a:pt x="3001050" y="2230882"/>
                  <a:pt x="3000479" y="2232343"/>
                </a:cubicBezTo>
                <a:cubicBezTo>
                  <a:pt x="2999844" y="2233803"/>
                  <a:pt x="2999717" y="2235391"/>
                  <a:pt x="3000035" y="2236915"/>
                </a:cubicBezTo>
                <a:cubicBezTo>
                  <a:pt x="3000352" y="2238439"/>
                  <a:pt x="3001114" y="2239836"/>
                  <a:pt x="3002257" y="2240979"/>
                </a:cubicBezTo>
                <a:cubicBezTo>
                  <a:pt x="3003336" y="2242058"/>
                  <a:pt x="3004734" y="2242820"/>
                  <a:pt x="3006321" y="2243138"/>
                </a:cubicBezTo>
                <a:cubicBezTo>
                  <a:pt x="3007718" y="2243455"/>
                  <a:pt x="3009306" y="2243265"/>
                  <a:pt x="3010893" y="2242693"/>
                </a:cubicBezTo>
                <a:cubicBezTo>
                  <a:pt x="3012290" y="2242122"/>
                  <a:pt x="3013560" y="2241106"/>
                  <a:pt x="3014322" y="2239772"/>
                </a:cubicBezTo>
                <a:cubicBezTo>
                  <a:pt x="3015274" y="2238502"/>
                  <a:pt x="3015719" y="2236978"/>
                  <a:pt x="3015719" y="2235391"/>
                </a:cubicBezTo>
                <a:cubicBezTo>
                  <a:pt x="3015719" y="2233295"/>
                  <a:pt x="3014767" y="2231327"/>
                  <a:pt x="3013370" y="2229803"/>
                </a:cubicBezTo>
                <a:cubicBezTo>
                  <a:pt x="3011973" y="2228342"/>
                  <a:pt x="3009940" y="2227453"/>
                  <a:pt x="3007718" y="2227453"/>
                </a:cubicBezTo>
                <a:close/>
                <a:moveTo>
                  <a:pt x="3013306" y="2415350"/>
                </a:moveTo>
                <a:cubicBezTo>
                  <a:pt x="3012544" y="2414651"/>
                  <a:pt x="3011719" y="2414016"/>
                  <a:pt x="3010830" y="2413635"/>
                </a:cubicBezTo>
                <a:cubicBezTo>
                  <a:pt x="3009877" y="2413254"/>
                  <a:pt x="3008798" y="2413064"/>
                  <a:pt x="3007718" y="2413064"/>
                </a:cubicBezTo>
                <a:cubicBezTo>
                  <a:pt x="3006131" y="2413064"/>
                  <a:pt x="3004734" y="2413508"/>
                  <a:pt x="3003463" y="2414397"/>
                </a:cubicBezTo>
                <a:cubicBezTo>
                  <a:pt x="3002067" y="2415286"/>
                  <a:pt x="3001114" y="2416493"/>
                  <a:pt x="3000479" y="2417953"/>
                </a:cubicBezTo>
                <a:cubicBezTo>
                  <a:pt x="2999844" y="2419414"/>
                  <a:pt x="2999717" y="2421001"/>
                  <a:pt x="3000035" y="2422525"/>
                </a:cubicBezTo>
                <a:cubicBezTo>
                  <a:pt x="3000352" y="2424049"/>
                  <a:pt x="3001114" y="2425446"/>
                  <a:pt x="3002257" y="2426526"/>
                </a:cubicBezTo>
                <a:cubicBezTo>
                  <a:pt x="3003336" y="2427669"/>
                  <a:pt x="3004734" y="2428367"/>
                  <a:pt x="3006321" y="2428685"/>
                </a:cubicBezTo>
                <a:cubicBezTo>
                  <a:pt x="3007718" y="2429002"/>
                  <a:pt x="3009306" y="2428812"/>
                  <a:pt x="3010893" y="2428240"/>
                </a:cubicBezTo>
                <a:cubicBezTo>
                  <a:pt x="3012290" y="2427669"/>
                  <a:pt x="3013560" y="2426653"/>
                  <a:pt x="3014322" y="2425319"/>
                </a:cubicBezTo>
                <a:cubicBezTo>
                  <a:pt x="3015274" y="2424049"/>
                  <a:pt x="3015719" y="2422525"/>
                  <a:pt x="3015719" y="2420938"/>
                </a:cubicBezTo>
                <a:cubicBezTo>
                  <a:pt x="3015719" y="2419922"/>
                  <a:pt x="3015401" y="2418906"/>
                  <a:pt x="3015084" y="2417890"/>
                </a:cubicBezTo>
                <a:cubicBezTo>
                  <a:pt x="3014639" y="2416937"/>
                  <a:pt x="3014132" y="2416048"/>
                  <a:pt x="3013370" y="2415350"/>
                </a:cubicBezTo>
                <a:close/>
                <a:moveTo>
                  <a:pt x="2370432" y="2415350"/>
                </a:moveTo>
                <a:cubicBezTo>
                  <a:pt x="2369670" y="2414651"/>
                  <a:pt x="2368845" y="2414016"/>
                  <a:pt x="2367956" y="2413635"/>
                </a:cubicBezTo>
                <a:cubicBezTo>
                  <a:pt x="2367003" y="2413254"/>
                  <a:pt x="2365923" y="2413064"/>
                  <a:pt x="2364844" y="2413064"/>
                </a:cubicBezTo>
                <a:cubicBezTo>
                  <a:pt x="2363257" y="2413064"/>
                  <a:pt x="2361860" y="2413508"/>
                  <a:pt x="2360462" y="2414397"/>
                </a:cubicBezTo>
                <a:cubicBezTo>
                  <a:pt x="2359193" y="2415286"/>
                  <a:pt x="2358240" y="2416493"/>
                  <a:pt x="2357669" y="2417953"/>
                </a:cubicBezTo>
                <a:cubicBezTo>
                  <a:pt x="2357034" y="2419414"/>
                  <a:pt x="2356907" y="2421001"/>
                  <a:pt x="2357224" y="2422525"/>
                </a:cubicBezTo>
                <a:cubicBezTo>
                  <a:pt x="2357542" y="2424049"/>
                  <a:pt x="2358304" y="2425446"/>
                  <a:pt x="2359447" y="2426526"/>
                </a:cubicBezTo>
                <a:cubicBezTo>
                  <a:pt x="2360526" y="2427669"/>
                  <a:pt x="2361923" y="2428367"/>
                  <a:pt x="2363510" y="2428685"/>
                </a:cubicBezTo>
                <a:cubicBezTo>
                  <a:pt x="2364908" y="2429002"/>
                  <a:pt x="2366495" y="2428812"/>
                  <a:pt x="2368083" y="2428240"/>
                </a:cubicBezTo>
                <a:cubicBezTo>
                  <a:pt x="2369480" y="2427669"/>
                  <a:pt x="2370749" y="2426653"/>
                  <a:pt x="2371511" y="2425319"/>
                </a:cubicBezTo>
                <a:cubicBezTo>
                  <a:pt x="2372464" y="2424049"/>
                  <a:pt x="2372909" y="2422525"/>
                  <a:pt x="2372909" y="2420938"/>
                </a:cubicBezTo>
                <a:cubicBezTo>
                  <a:pt x="2372909" y="2419922"/>
                  <a:pt x="2372591" y="2418842"/>
                  <a:pt x="2372273" y="2417890"/>
                </a:cubicBezTo>
                <a:cubicBezTo>
                  <a:pt x="2371829" y="2416937"/>
                  <a:pt x="2371321" y="2416048"/>
                  <a:pt x="2370559" y="2415350"/>
                </a:cubicBezTo>
                <a:close/>
                <a:moveTo>
                  <a:pt x="3334743" y="2972118"/>
                </a:moveTo>
                <a:cubicBezTo>
                  <a:pt x="3333981" y="2971356"/>
                  <a:pt x="3333156" y="2970784"/>
                  <a:pt x="3332267" y="2970403"/>
                </a:cubicBezTo>
                <a:cubicBezTo>
                  <a:pt x="3331314" y="2970022"/>
                  <a:pt x="3330235" y="2969832"/>
                  <a:pt x="3329155" y="2969832"/>
                </a:cubicBezTo>
                <a:cubicBezTo>
                  <a:pt x="3327568" y="2969832"/>
                  <a:pt x="3326171" y="2970276"/>
                  <a:pt x="3324773" y="2971165"/>
                </a:cubicBezTo>
                <a:cubicBezTo>
                  <a:pt x="3323504" y="2972054"/>
                  <a:pt x="3322551" y="2973261"/>
                  <a:pt x="3321980" y="2974721"/>
                </a:cubicBezTo>
                <a:cubicBezTo>
                  <a:pt x="3321345" y="2976182"/>
                  <a:pt x="3321218" y="2977769"/>
                  <a:pt x="3321535" y="2979293"/>
                </a:cubicBezTo>
                <a:cubicBezTo>
                  <a:pt x="3321852" y="2980817"/>
                  <a:pt x="3322614" y="2982214"/>
                  <a:pt x="3323758" y="2983294"/>
                </a:cubicBezTo>
                <a:cubicBezTo>
                  <a:pt x="3324837" y="2984437"/>
                  <a:pt x="3326234" y="2985135"/>
                  <a:pt x="3327822" y="2985453"/>
                </a:cubicBezTo>
                <a:cubicBezTo>
                  <a:pt x="3329219" y="2985770"/>
                  <a:pt x="3330806" y="2985580"/>
                  <a:pt x="3332394" y="2985008"/>
                </a:cubicBezTo>
                <a:cubicBezTo>
                  <a:pt x="3333790" y="2984437"/>
                  <a:pt x="3335060" y="2983421"/>
                  <a:pt x="3335823" y="2982087"/>
                </a:cubicBezTo>
                <a:cubicBezTo>
                  <a:pt x="3336775" y="2980817"/>
                  <a:pt x="3337220" y="2979293"/>
                  <a:pt x="3337220" y="2977706"/>
                </a:cubicBezTo>
                <a:cubicBezTo>
                  <a:pt x="3337220" y="2976690"/>
                  <a:pt x="3336902" y="2975610"/>
                  <a:pt x="3336585" y="2974658"/>
                </a:cubicBezTo>
                <a:cubicBezTo>
                  <a:pt x="3336140" y="2973705"/>
                  <a:pt x="3335632" y="2972816"/>
                  <a:pt x="3334870" y="2972118"/>
                </a:cubicBezTo>
                <a:close/>
                <a:moveTo>
                  <a:pt x="3222031" y="2784221"/>
                </a:moveTo>
                <a:cubicBezTo>
                  <a:pt x="3220443" y="2784221"/>
                  <a:pt x="3218919" y="2784666"/>
                  <a:pt x="3217649" y="2785555"/>
                </a:cubicBezTo>
                <a:cubicBezTo>
                  <a:pt x="3216379" y="2786444"/>
                  <a:pt x="3215299" y="2787650"/>
                  <a:pt x="3214855" y="2789111"/>
                </a:cubicBezTo>
                <a:cubicBezTo>
                  <a:pt x="3214220" y="2790571"/>
                  <a:pt x="3214093" y="2792159"/>
                  <a:pt x="3214410" y="2793683"/>
                </a:cubicBezTo>
                <a:cubicBezTo>
                  <a:pt x="3214728" y="2795207"/>
                  <a:pt x="3215490" y="2796604"/>
                  <a:pt x="3216633" y="2797747"/>
                </a:cubicBezTo>
                <a:cubicBezTo>
                  <a:pt x="3217712" y="2798826"/>
                  <a:pt x="3219173" y="2799588"/>
                  <a:pt x="3220570" y="2799906"/>
                </a:cubicBezTo>
                <a:cubicBezTo>
                  <a:pt x="3222158" y="2800223"/>
                  <a:pt x="3223682" y="2800033"/>
                  <a:pt x="3225142" y="2799461"/>
                </a:cubicBezTo>
                <a:cubicBezTo>
                  <a:pt x="3226730" y="2798890"/>
                  <a:pt x="3227809" y="2797874"/>
                  <a:pt x="3228761" y="2796540"/>
                </a:cubicBezTo>
                <a:cubicBezTo>
                  <a:pt x="3229523" y="2795270"/>
                  <a:pt x="3230032" y="2793746"/>
                  <a:pt x="3230032" y="2792159"/>
                </a:cubicBezTo>
                <a:cubicBezTo>
                  <a:pt x="3230032" y="2790063"/>
                  <a:pt x="3229270" y="2788095"/>
                  <a:pt x="3227809" y="2786571"/>
                </a:cubicBezTo>
                <a:cubicBezTo>
                  <a:pt x="3226222" y="2785110"/>
                  <a:pt x="3224189" y="2784221"/>
                  <a:pt x="3222158" y="2784221"/>
                </a:cubicBezTo>
                <a:close/>
                <a:moveTo>
                  <a:pt x="3281149" y="2322576"/>
                </a:moveTo>
                <a:cubicBezTo>
                  <a:pt x="3280514" y="2321878"/>
                  <a:pt x="3279561" y="2321306"/>
                  <a:pt x="3278673" y="2320862"/>
                </a:cubicBezTo>
                <a:cubicBezTo>
                  <a:pt x="3277720" y="2320481"/>
                  <a:pt x="3276640" y="2320290"/>
                  <a:pt x="3275688" y="2320290"/>
                </a:cubicBezTo>
                <a:cubicBezTo>
                  <a:pt x="3274100" y="2320290"/>
                  <a:pt x="3272576" y="2320735"/>
                  <a:pt x="3271307" y="2321624"/>
                </a:cubicBezTo>
                <a:cubicBezTo>
                  <a:pt x="3270036" y="2322513"/>
                  <a:pt x="3268957" y="2323719"/>
                  <a:pt x="3268322" y="2325180"/>
                </a:cubicBezTo>
                <a:cubicBezTo>
                  <a:pt x="3267877" y="2326577"/>
                  <a:pt x="3267687" y="2328164"/>
                  <a:pt x="3267877" y="2329752"/>
                </a:cubicBezTo>
                <a:cubicBezTo>
                  <a:pt x="3268195" y="2331276"/>
                  <a:pt x="3268957" y="2332673"/>
                  <a:pt x="3270100" y="2333752"/>
                </a:cubicBezTo>
                <a:cubicBezTo>
                  <a:pt x="3271180" y="2334895"/>
                  <a:pt x="3272576" y="2335594"/>
                  <a:pt x="3274164" y="2335911"/>
                </a:cubicBezTo>
                <a:cubicBezTo>
                  <a:pt x="3275751" y="2336229"/>
                  <a:pt x="3277275" y="2336038"/>
                  <a:pt x="3278736" y="2335467"/>
                </a:cubicBezTo>
                <a:cubicBezTo>
                  <a:pt x="3280133" y="2334832"/>
                  <a:pt x="3281403" y="2333879"/>
                  <a:pt x="3282356" y="2332546"/>
                </a:cubicBezTo>
                <a:cubicBezTo>
                  <a:pt x="3283118" y="2331276"/>
                  <a:pt x="3283625" y="2329752"/>
                  <a:pt x="3283625" y="2328164"/>
                </a:cubicBezTo>
                <a:cubicBezTo>
                  <a:pt x="3283625" y="2327148"/>
                  <a:pt x="3283498" y="2326132"/>
                  <a:pt x="3282990" y="2325180"/>
                </a:cubicBezTo>
                <a:cubicBezTo>
                  <a:pt x="3282673" y="2324227"/>
                  <a:pt x="3282038" y="2323338"/>
                  <a:pt x="3281276" y="2322640"/>
                </a:cubicBezTo>
                <a:close/>
                <a:moveTo>
                  <a:pt x="3227682" y="3157665"/>
                </a:moveTo>
                <a:cubicBezTo>
                  <a:pt x="3226920" y="3156903"/>
                  <a:pt x="3225968" y="3156331"/>
                  <a:pt x="3225015" y="3155950"/>
                </a:cubicBezTo>
                <a:cubicBezTo>
                  <a:pt x="3224062" y="3155569"/>
                  <a:pt x="3223110" y="3155315"/>
                  <a:pt x="3222031" y="3155315"/>
                </a:cubicBezTo>
                <a:cubicBezTo>
                  <a:pt x="3220443" y="3155315"/>
                  <a:pt x="3218919" y="3155760"/>
                  <a:pt x="3217649" y="3156649"/>
                </a:cubicBezTo>
                <a:cubicBezTo>
                  <a:pt x="3216379" y="3157538"/>
                  <a:pt x="3215299" y="3158744"/>
                  <a:pt x="3214855" y="3160205"/>
                </a:cubicBezTo>
                <a:cubicBezTo>
                  <a:pt x="3214220" y="3161665"/>
                  <a:pt x="3214093" y="3163253"/>
                  <a:pt x="3214410" y="3164777"/>
                </a:cubicBezTo>
                <a:cubicBezTo>
                  <a:pt x="3214728" y="3166301"/>
                  <a:pt x="3215490" y="3167698"/>
                  <a:pt x="3216633" y="3168841"/>
                </a:cubicBezTo>
                <a:cubicBezTo>
                  <a:pt x="3217712" y="3169920"/>
                  <a:pt x="3219173" y="3170682"/>
                  <a:pt x="3220570" y="3171000"/>
                </a:cubicBezTo>
                <a:cubicBezTo>
                  <a:pt x="3222158" y="3171317"/>
                  <a:pt x="3223682" y="3171126"/>
                  <a:pt x="3225142" y="3170555"/>
                </a:cubicBezTo>
                <a:cubicBezTo>
                  <a:pt x="3226730" y="3169984"/>
                  <a:pt x="3227809" y="3168968"/>
                  <a:pt x="3228761" y="3167634"/>
                </a:cubicBezTo>
                <a:cubicBezTo>
                  <a:pt x="3229523" y="3166364"/>
                  <a:pt x="3230032" y="3164840"/>
                  <a:pt x="3230032" y="3163253"/>
                </a:cubicBezTo>
                <a:cubicBezTo>
                  <a:pt x="3230032" y="3162237"/>
                  <a:pt x="3229905" y="3161221"/>
                  <a:pt x="3229587" y="3160268"/>
                </a:cubicBezTo>
                <a:cubicBezTo>
                  <a:pt x="3229143" y="3159316"/>
                  <a:pt x="3228508" y="3158427"/>
                  <a:pt x="3227873" y="3157728"/>
                </a:cubicBezTo>
                <a:close/>
                <a:moveTo>
                  <a:pt x="3227682" y="2972054"/>
                </a:moveTo>
                <a:cubicBezTo>
                  <a:pt x="3226920" y="2971292"/>
                  <a:pt x="3225968" y="2970721"/>
                  <a:pt x="3225015" y="2970340"/>
                </a:cubicBezTo>
                <a:cubicBezTo>
                  <a:pt x="3224062" y="2969959"/>
                  <a:pt x="3223110" y="2969768"/>
                  <a:pt x="3222031" y="2969768"/>
                </a:cubicBezTo>
                <a:cubicBezTo>
                  <a:pt x="3220443" y="2969768"/>
                  <a:pt x="3218919" y="2970213"/>
                  <a:pt x="3217649" y="2971102"/>
                </a:cubicBezTo>
                <a:cubicBezTo>
                  <a:pt x="3216379" y="2971991"/>
                  <a:pt x="3215299" y="2973197"/>
                  <a:pt x="3214855" y="2974658"/>
                </a:cubicBezTo>
                <a:cubicBezTo>
                  <a:pt x="3214220" y="2976118"/>
                  <a:pt x="3214093" y="2977706"/>
                  <a:pt x="3214410" y="2979230"/>
                </a:cubicBezTo>
                <a:cubicBezTo>
                  <a:pt x="3214728" y="2980754"/>
                  <a:pt x="3215490" y="2982151"/>
                  <a:pt x="3216633" y="2983230"/>
                </a:cubicBezTo>
                <a:cubicBezTo>
                  <a:pt x="3217712" y="2984373"/>
                  <a:pt x="3219173" y="2985072"/>
                  <a:pt x="3220570" y="2985389"/>
                </a:cubicBezTo>
                <a:cubicBezTo>
                  <a:pt x="3222158" y="2985707"/>
                  <a:pt x="3223682" y="2985516"/>
                  <a:pt x="3225142" y="2984945"/>
                </a:cubicBezTo>
                <a:cubicBezTo>
                  <a:pt x="3226730" y="2984373"/>
                  <a:pt x="3227809" y="2983357"/>
                  <a:pt x="3228761" y="2982024"/>
                </a:cubicBezTo>
                <a:cubicBezTo>
                  <a:pt x="3229523" y="2980754"/>
                  <a:pt x="3230032" y="2979230"/>
                  <a:pt x="3230032" y="2977642"/>
                </a:cubicBezTo>
                <a:cubicBezTo>
                  <a:pt x="3230032" y="2976626"/>
                  <a:pt x="3229905" y="2975547"/>
                  <a:pt x="3229587" y="2974594"/>
                </a:cubicBezTo>
                <a:cubicBezTo>
                  <a:pt x="3229143" y="2973642"/>
                  <a:pt x="3228508" y="2972753"/>
                  <a:pt x="3227873" y="2972054"/>
                </a:cubicBezTo>
                <a:close/>
                <a:moveTo>
                  <a:pt x="2370496" y="3157665"/>
                </a:moveTo>
                <a:cubicBezTo>
                  <a:pt x="2369734" y="3156903"/>
                  <a:pt x="2368908" y="3156331"/>
                  <a:pt x="2368019" y="3155950"/>
                </a:cubicBezTo>
                <a:cubicBezTo>
                  <a:pt x="2367067" y="3155569"/>
                  <a:pt x="2365987" y="3155315"/>
                  <a:pt x="2364908" y="3155315"/>
                </a:cubicBezTo>
                <a:cubicBezTo>
                  <a:pt x="2363320" y="3155315"/>
                  <a:pt x="2361923" y="3155760"/>
                  <a:pt x="2360526" y="3156649"/>
                </a:cubicBezTo>
                <a:cubicBezTo>
                  <a:pt x="2359256" y="3157538"/>
                  <a:pt x="2358304" y="3158744"/>
                  <a:pt x="2357732" y="3160205"/>
                </a:cubicBezTo>
                <a:cubicBezTo>
                  <a:pt x="2357097" y="3161665"/>
                  <a:pt x="2356970" y="3163253"/>
                  <a:pt x="2357287" y="3164777"/>
                </a:cubicBezTo>
                <a:cubicBezTo>
                  <a:pt x="2357605" y="3166301"/>
                  <a:pt x="2358367" y="3167698"/>
                  <a:pt x="2359510" y="3168841"/>
                </a:cubicBezTo>
                <a:cubicBezTo>
                  <a:pt x="2360589" y="3169920"/>
                  <a:pt x="2361986" y="3170682"/>
                  <a:pt x="2363574" y="3171000"/>
                </a:cubicBezTo>
                <a:cubicBezTo>
                  <a:pt x="2364971" y="3171317"/>
                  <a:pt x="2366559" y="3171126"/>
                  <a:pt x="2368146" y="3170555"/>
                </a:cubicBezTo>
                <a:cubicBezTo>
                  <a:pt x="2369543" y="3169984"/>
                  <a:pt x="2370813" y="3168968"/>
                  <a:pt x="2371575" y="3167634"/>
                </a:cubicBezTo>
                <a:cubicBezTo>
                  <a:pt x="2372527" y="3166364"/>
                  <a:pt x="2372972" y="3164840"/>
                  <a:pt x="2372972" y="3163253"/>
                </a:cubicBezTo>
                <a:cubicBezTo>
                  <a:pt x="2372972" y="3162237"/>
                  <a:pt x="2372655" y="3161221"/>
                  <a:pt x="2372337" y="3160268"/>
                </a:cubicBezTo>
                <a:cubicBezTo>
                  <a:pt x="2371893" y="3159316"/>
                  <a:pt x="2371385" y="3158427"/>
                  <a:pt x="2370623" y="3157728"/>
                </a:cubicBezTo>
                <a:close/>
                <a:moveTo>
                  <a:pt x="3013370" y="2600897"/>
                </a:moveTo>
                <a:cubicBezTo>
                  <a:pt x="3012608" y="2600135"/>
                  <a:pt x="3011782" y="2599563"/>
                  <a:pt x="3010893" y="2599182"/>
                </a:cubicBezTo>
                <a:cubicBezTo>
                  <a:pt x="3009940" y="2598801"/>
                  <a:pt x="3008861" y="2598547"/>
                  <a:pt x="3007782" y="2598547"/>
                </a:cubicBezTo>
                <a:cubicBezTo>
                  <a:pt x="3006194" y="2598547"/>
                  <a:pt x="3004797" y="2598992"/>
                  <a:pt x="3003527" y="2599881"/>
                </a:cubicBezTo>
                <a:cubicBezTo>
                  <a:pt x="3002130" y="2600770"/>
                  <a:pt x="3001177" y="2601976"/>
                  <a:pt x="3000543" y="2603437"/>
                </a:cubicBezTo>
                <a:cubicBezTo>
                  <a:pt x="2999908" y="2604897"/>
                  <a:pt x="2999781" y="2606485"/>
                  <a:pt x="3000098" y="2608009"/>
                </a:cubicBezTo>
                <a:cubicBezTo>
                  <a:pt x="3000415" y="2609533"/>
                  <a:pt x="3001177" y="2610930"/>
                  <a:pt x="3002321" y="2612073"/>
                </a:cubicBezTo>
                <a:cubicBezTo>
                  <a:pt x="3003400" y="2613152"/>
                  <a:pt x="3004797" y="2613914"/>
                  <a:pt x="3006385" y="2614232"/>
                </a:cubicBezTo>
                <a:cubicBezTo>
                  <a:pt x="3007782" y="2614549"/>
                  <a:pt x="3009369" y="2614359"/>
                  <a:pt x="3010957" y="2613787"/>
                </a:cubicBezTo>
                <a:cubicBezTo>
                  <a:pt x="3012354" y="2613216"/>
                  <a:pt x="3013623" y="2612200"/>
                  <a:pt x="3014385" y="2610866"/>
                </a:cubicBezTo>
                <a:cubicBezTo>
                  <a:pt x="3015338" y="2609596"/>
                  <a:pt x="3015783" y="2608072"/>
                  <a:pt x="3015783" y="2606485"/>
                </a:cubicBezTo>
                <a:cubicBezTo>
                  <a:pt x="3015783" y="2605469"/>
                  <a:pt x="3015465" y="2604453"/>
                  <a:pt x="3015148" y="2603500"/>
                </a:cubicBezTo>
                <a:cubicBezTo>
                  <a:pt x="3014703" y="2602548"/>
                  <a:pt x="3014195" y="2601659"/>
                  <a:pt x="3013433" y="2600960"/>
                </a:cubicBezTo>
                <a:close/>
                <a:moveTo>
                  <a:pt x="2370496" y="2600897"/>
                </a:moveTo>
                <a:cubicBezTo>
                  <a:pt x="2369734" y="2600135"/>
                  <a:pt x="2368908" y="2599563"/>
                  <a:pt x="2368019" y="2599182"/>
                </a:cubicBezTo>
                <a:cubicBezTo>
                  <a:pt x="2367067" y="2598801"/>
                  <a:pt x="2365987" y="2598547"/>
                  <a:pt x="2364908" y="2598547"/>
                </a:cubicBezTo>
                <a:cubicBezTo>
                  <a:pt x="2363320" y="2598547"/>
                  <a:pt x="2361923" y="2598992"/>
                  <a:pt x="2360526" y="2599881"/>
                </a:cubicBezTo>
                <a:cubicBezTo>
                  <a:pt x="2359256" y="2600770"/>
                  <a:pt x="2358304" y="2601976"/>
                  <a:pt x="2357732" y="2603437"/>
                </a:cubicBezTo>
                <a:cubicBezTo>
                  <a:pt x="2357097" y="2604897"/>
                  <a:pt x="2356970" y="2606485"/>
                  <a:pt x="2357287" y="2608009"/>
                </a:cubicBezTo>
                <a:cubicBezTo>
                  <a:pt x="2357605" y="2609533"/>
                  <a:pt x="2358367" y="2610930"/>
                  <a:pt x="2359510" y="2612073"/>
                </a:cubicBezTo>
                <a:cubicBezTo>
                  <a:pt x="2360653" y="2613216"/>
                  <a:pt x="2361986" y="2613914"/>
                  <a:pt x="2363574" y="2614232"/>
                </a:cubicBezTo>
                <a:cubicBezTo>
                  <a:pt x="2364971" y="2614549"/>
                  <a:pt x="2366559" y="2614359"/>
                  <a:pt x="2368146" y="2613787"/>
                </a:cubicBezTo>
                <a:cubicBezTo>
                  <a:pt x="2369543" y="2613216"/>
                  <a:pt x="2370813" y="2612200"/>
                  <a:pt x="2371575" y="2610866"/>
                </a:cubicBezTo>
                <a:cubicBezTo>
                  <a:pt x="2372527" y="2609596"/>
                  <a:pt x="2372972" y="2608072"/>
                  <a:pt x="2372972" y="2606485"/>
                </a:cubicBezTo>
                <a:cubicBezTo>
                  <a:pt x="2372972" y="2605469"/>
                  <a:pt x="2372655" y="2604453"/>
                  <a:pt x="2372337" y="2603500"/>
                </a:cubicBezTo>
                <a:cubicBezTo>
                  <a:pt x="2371893" y="2602548"/>
                  <a:pt x="2371385" y="2601659"/>
                  <a:pt x="2370623" y="2600960"/>
                </a:cubicBezTo>
                <a:close/>
                <a:moveTo>
                  <a:pt x="3334807" y="3157665"/>
                </a:moveTo>
                <a:cubicBezTo>
                  <a:pt x="3334045" y="3156903"/>
                  <a:pt x="3333219" y="3156331"/>
                  <a:pt x="3332330" y="3155950"/>
                </a:cubicBezTo>
                <a:cubicBezTo>
                  <a:pt x="3331377" y="3155569"/>
                  <a:pt x="3330298" y="3155315"/>
                  <a:pt x="3329219" y="3155315"/>
                </a:cubicBezTo>
                <a:cubicBezTo>
                  <a:pt x="3327631" y="3155315"/>
                  <a:pt x="3326234" y="3155760"/>
                  <a:pt x="3324837" y="3156649"/>
                </a:cubicBezTo>
                <a:cubicBezTo>
                  <a:pt x="3323567" y="3157538"/>
                  <a:pt x="3322614" y="3158744"/>
                  <a:pt x="3322043" y="3160205"/>
                </a:cubicBezTo>
                <a:cubicBezTo>
                  <a:pt x="3321408" y="3161665"/>
                  <a:pt x="3321281" y="3163253"/>
                  <a:pt x="3321598" y="3164777"/>
                </a:cubicBezTo>
                <a:cubicBezTo>
                  <a:pt x="3321916" y="3166301"/>
                  <a:pt x="3322678" y="3167698"/>
                  <a:pt x="3323821" y="3168841"/>
                </a:cubicBezTo>
                <a:cubicBezTo>
                  <a:pt x="3324900" y="3169920"/>
                  <a:pt x="3326298" y="3170682"/>
                  <a:pt x="3327885" y="3171000"/>
                </a:cubicBezTo>
                <a:cubicBezTo>
                  <a:pt x="3329282" y="3171317"/>
                  <a:pt x="3330870" y="3171126"/>
                  <a:pt x="3332457" y="3170555"/>
                </a:cubicBezTo>
                <a:cubicBezTo>
                  <a:pt x="3333854" y="3169984"/>
                  <a:pt x="3335124" y="3168968"/>
                  <a:pt x="3335886" y="3167634"/>
                </a:cubicBezTo>
                <a:cubicBezTo>
                  <a:pt x="3336838" y="3166364"/>
                  <a:pt x="3337283" y="3164840"/>
                  <a:pt x="3337283" y="3163253"/>
                </a:cubicBezTo>
                <a:cubicBezTo>
                  <a:pt x="3337283" y="3162237"/>
                  <a:pt x="3336965" y="3161221"/>
                  <a:pt x="3336648" y="3160268"/>
                </a:cubicBezTo>
                <a:cubicBezTo>
                  <a:pt x="3336204" y="3159316"/>
                  <a:pt x="3335696" y="3158427"/>
                  <a:pt x="3334934" y="3157728"/>
                </a:cubicBezTo>
                <a:close/>
                <a:moveTo>
                  <a:pt x="2370496" y="2972054"/>
                </a:moveTo>
                <a:cubicBezTo>
                  <a:pt x="2369734" y="2971292"/>
                  <a:pt x="2368908" y="2970721"/>
                  <a:pt x="2368019" y="2970340"/>
                </a:cubicBezTo>
                <a:cubicBezTo>
                  <a:pt x="2367067" y="2969959"/>
                  <a:pt x="2365987" y="2969768"/>
                  <a:pt x="2364908" y="2969768"/>
                </a:cubicBezTo>
                <a:cubicBezTo>
                  <a:pt x="2363320" y="2969768"/>
                  <a:pt x="2361923" y="2970213"/>
                  <a:pt x="2360526" y="2971102"/>
                </a:cubicBezTo>
                <a:cubicBezTo>
                  <a:pt x="2359256" y="2971991"/>
                  <a:pt x="2358304" y="2973197"/>
                  <a:pt x="2357732" y="2974658"/>
                </a:cubicBezTo>
                <a:cubicBezTo>
                  <a:pt x="2357097" y="2976118"/>
                  <a:pt x="2356970" y="2977706"/>
                  <a:pt x="2357287" y="2979230"/>
                </a:cubicBezTo>
                <a:cubicBezTo>
                  <a:pt x="2357605" y="2980754"/>
                  <a:pt x="2358367" y="2982151"/>
                  <a:pt x="2359510" y="2983230"/>
                </a:cubicBezTo>
                <a:cubicBezTo>
                  <a:pt x="2360589" y="2984373"/>
                  <a:pt x="2361986" y="2985072"/>
                  <a:pt x="2363574" y="2985389"/>
                </a:cubicBezTo>
                <a:cubicBezTo>
                  <a:pt x="2364971" y="2985707"/>
                  <a:pt x="2366559" y="2985516"/>
                  <a:pt x="2368146" y="2984945"/>
                </a:cubicBezTo>
                <a:cubicBezTo>
                  <a:pt x="2369543" y="2984373"/>
                  <a:pt x="2370813" y="2983357"/>
                  <a:pt x="2371575" y="2982024"/>
                </a:cubicBezTo>
                <a:cubicBezTo>
                  <a:pt x="2372527" y="2980754"/>
                  <a:pt x="2372972" y="2979230"/>
                  <a:pt x="2372972" y="2977642"/>
                </a:cubicBezTo>
                <a:cubicBezTo>
                  <a:pt x="2372972" y="2976626"/>
                  <a:pt x="2372655" y="2975547"/>
                  <a:pt x="2372337" y="2974594"/>
                </a:cubicBezTo>
                <a:cubicBezTo>
                  <a:pt x="2371893" y="2973642"/>
                  <a:pt x="2371385" y="2972753"/>
                  <a:pt x="2370623" y="2972054"/>
                </a:cubicBezTo>
                <a:close/>
                <a:moveTo>
                  <a:pt x="2364844" y="2784158"/>
                </a:moveTo>
                <a:cubicBezTo>
                  <a:pt x="2363257" y="2784158"/>
                  <a:pt x="2361860" y="2784602"/>
                  <a:pt x="2360462" y="2785491"/>
                </a:cubicBezTo>
                <a:cubicBezTo>
                  <a:pt x="2359193" y="2786380"/>
                  <a:pt x="2358240" y="2787587"/>
                  <a:pt x="2357669" y="2789047"/>
                </a:cubicBezTo>
                <a:cubicBezTo>
                  <a:pt x="2357034" y="2790508"/>
                  <a:pt x="2356907" y="2792095"/>
                  <a:pt x="2357224" y="2793619"/>
                </a:cubicBezTo>
                <a:cubicBezTo>
                  <a:pt x="2357542" y="2795143"/>
                  <a:pt x="2358304" y="2796540"/>
                  <a:pt x="2359447" y="2797683"/>
                </a:cubicBezTo>
                <a:cubicBezTo>
                  <a:pt x="2360526" y="2798763"/>
                  <a:pt x="2361923" y="2799525"/>
                  <a:pt x="2363510" y="2799842"/>
                </a:cubicBezTo>
                <a:cubicBezTo>
                  <a:pt x="2364908" y="2800160"/>
                  <a:pt x="2366495" y="2799969"/>
                  <a:pt x="2368083" y="2799398"/>
                </a:cubicBezTo>
                <a:cubicBezTo>
                  <a:pt x="2369480" y="2798826"/>
                  <a:pt x="2370749" y="2797810"/>
                  <a:pt x="2371511" y="2796477"/>
                </a:cubicBezTo>
                <a:cubicBezTo>
                  <a:pt x="2372464" y="2795207"/>
                  <a:pt x="2372909" y="2793683"/>
                  <a:pt x="2372909" y="2792095"/>
                </a:cubicBezTo>
                <a:cubicBezTo>
                  <a:pt x="2372909" y="2790000"/>
                  <a:pt x="2371956" y="2788031"/>
                  <a:pt x="2370559" y="2786507"/>
                </a:cubicBezTo>
                <a:cubicBezTo>
                  <a:pt x="2369162" y="2785047"/>
                  <a:pt x="2367130" y="2784158"/>
                  <a:pt x="2364908" y="2784158"/>
                </a:cubicBezTo>
                <a:close/>
                <a:moveTo>
                  <a:pt x="2364844" y="2227390"/>
                </a:moveTo>
                <a:cubicBezTo>
                  <a:pt x="2363257" y="2227390"/>
                  <a:pt x="2361860" y="2227834"/>
                  <a:pt x="2360462" y="2228723"/>
                </a:cubicBezTo>
                <a:cubicBezTo>
                  <a:pt x="2359193" y="2229612"/>
                  <a:pt x="2358240" y="2230819"/>
                  <a:pt x="2357669" y="2232279"/>
                </a:cubicBezTo>
                <a:cubicBezTo>
                  <a:pt x="2357034" y="2233740"/>
                  <a:pt x="2356907" y="2235327"/>
                  <a:pt x="2357224" y="2236851"/>
                </a:cubicBezTo>
                <a:cubicBezTo>
                  <a:pt x="2357542" y="2238375"/>
                  <a:pt x="2358304" y="2239772"/>
                  <a:pt x="2359447" y="2240915"/>
                </a:cubicBezTo>
                <a:cubicBezTo>
                  <a:pt x="2360526" y="2241995"/>
                  <a:pt x="2361923" y="2242757"/>
                  <a:pt x="2363510" y="2243074"/>
                </a:cubicBezTo>
                <a:cubicBezTo>
                  <a:pt x="2364908" y="2243392"/>
                  <a:pt x="2366495" y="2243201"/>
                  <a:pt x="2368083" y="2242630"/>
                </a:cubicBezTo>
                <a:cubicBezTo>
                  <a:pt x="2369480" y="2242058"/>
                  <a:pt x="2370749" y="2241042"/>
                  <a:pt x="2371511" y="2239709"/>
                </a:cubicBezTo>
                <a:cubicBezTo>
                  <a:pt x="2372464" y="2238439"/>
                  <a:pt x="2372909" y="2236915"/>
                  <a:pt x="2372909" y="2235327"/>
                </a:cubicBezTo>
                <a:cubicBezTo>
                  <a:pt x="2372909" y="2233232"/>
                  <a:pt x="2371956" y="2231263"/>
                  <a:pt x="2370559" y="2229739"/>
                </a:cubicBezTo>
                <a:cubicBezTo>
                  <a:pt x="2369162" y="2228279"/>
                  <a:pt x="2367130" y="2227390"/>
                  <a:pt x="2364908" y="2227390"/>
                </a:cubicBezTo>
                <a:close/>
                <a:moveTo>
                  <a:pt x="2418438" y="2505774"/>
                </a:moveTo>
                <a:cubicBezTo>
                  <a:pt x="2416850" y="2505774"/>
                  <a:pt x="2415326" y="2506218"/>
                  <a:pt x="2414057" y="2507107"/>
                </a:cubicBezTo>
                <a:cubicBezTo>
                  <a:pt x="2412786" y="2507996"/>
                  <a:pt x="2411707" y="2509203"/>
                  <a:pt x="2411262" y="2510663"/>
                </a:cubicBezTo>
                <a:cubicBezTo>
                  <a:pt x="2410627" y="2512124"/>
                  <a:pt x="2410500" y="2513711"/>
                  <a:pt x="2410818" y="2515235"/>
                </a:cubicBezTo>
                <a:cubicBezTo>
                  <a:pt x="2411135" y="2516759"/>
                  <a:pt x="2411898" y="2518156"/>
                  <a:pt x="2413040" y="2519236"/>
                </a:cubicBezTo>
                <a:cubicBezTo>
                  <a:pt x="2414120" y="2520379"/>
                  <a:pt x="2415581" y="2521077"/>
                  <a:pt x="2416977" y="2521395"/>
                </a:cubicBezTo>
                <a:cubicBezTo>
                  <a:pt x="2418565" y="2521712"/>
                  <a:pt x="2420089" y="2521522"/>
                  <a:pt x="2421549" y="2520950"/>
                </a:cubicBezTo>
                <a:cubicBezTo>
                  <a:pt x="2423137" y="2520379"/>
                  <a:pt x="2424217" y="2519363"/>
                  <a:pt x="2425169" y="2518029"/>
                </a:cubicBezTo>
                <a:cubicBezTo>
                  <a:pt x="2425931" y="2516759"/>
                  <a:pt x="2426439" y="2515235"/>
                  <a:pt x="2426439" y="2513648"/>
                </a:cubicBezTo>
                <a:cubicBezTo>
                  <a:pt x="2426439" y="2511552"/>
                  <a:pt x="2425677" y="2509520"/>
                  <a:pt x="2424217" y="2508060"/>
                </a:cubicBezTo>
                <a:cubicBezTo>
                  <a:pt x="2422629" y="2506599"/>
                  <a:pt x="2420597" y="2505774"/>
                  <a:pt x="2418565" y="2505774"/>
                </a:cubicBezTo>
                <a:close/>
                <a:moveTo>
                  <a:pt x="2424089" y="2693670"/>
                </a:moveTo>
                <a:cubicBezTo>
                  <a:pt x="2423327" y="2692908"/>
                  <a:pt x="2422375" y="2692337"/>
                  <a:pt x="2421423" y="2691956"/>
                </a:cubicBezTo>
                <a:cubicBezTo>
                  <a:pt x="2420470" y="2691575"/>
                  <a:pt x="2419518" y="2691321"/>
                  <a:pt x="2418438" y="2691321"/>
                </a:cubicBezTo>
                <a:cubicBezTo>
                  <a:pt x="2416850" y="2691321"/>
                  <a:pt x="2415326" y="2691765"/>
                  <a:pt x="2414057" y="2692654"/>
                </a:cubicBezTo>
                <a:cubicBezTo>
                  <a:pt x="2412786" y="2693543"/>
                  <a:pt x="2411707" y="2694750"/>
                  <a:pt x="2411262" y="2696210"/>
                </a:cubicBezTo>
                <a:cubicBezTo>
                  <a:pt x="2410627" y="2697671"/>
                  <a:pt x="2410500" y="2699258"/>
                  <a:pt x="2410818" y="2700782"/>
                </a:cubicBezTo>
                <a:cubicBezTo>
                  <a:pt x="2411135" y="2702306"/>
                  <a:pt x="2411898" y="2703703"/>
                  <a:pt x="2413040" y="2704846"/>
                </a:cubicBezTo>
                <a:cubicBezTo>
                  <a:pt x="2414120" y="2705926"/>
                  <a:pt x="2415581" y="2706688"/>
                  <a:pt x="2416977" y="2707005"/>
                </a:cubicBezTo>
                <a:cubicBezTo>
                  <a:pt x="2418565" y="2707323"/>
                  <a:pt x="2420089" y="2707132"/>
                  <a:pt x="2421549" y="2706561"/>
                </a:cubicBezTo>
                <a:cubicBezTo>
                  <a:pt x="2423137" y="2705989"/>
                  <a:pt x="2424217" y="2704973"/>
                  <a:pt x="2425169" y="2703640"/>
                </a:cubicBezTo>
                <a:cubicBezTo>
                  <a:pt x="2425931" y="2702370"/>
                  <a:pt x="2426439" y="2700846"/>
                  <a:pt x="2426439" y="2699258"/>
                </a:cubicBezTo>
                <a:cubicBezTo>
                  <a:pt x="2426439" y="2698242"/>
                  <a:pt x="2426312" y="2697226"/>
                  <a:pt x="2425995" y="2696274"/>
                </a:cubicBezTo>
                <a:cubicBezTo>
                  <a:pt x="2425550" y="2695321"/>
                  <a:pt x="2424915" y="2694432"/>
                  <a:pt x="2424280" y="2693734"/>
                </a:cubicBezTo>
                <a:close/>
                <a:moveTo>
                  <a:pt x="2424089" y="2322513"/>
                </a:moveTo>
                <a:cubicBezTo>
                  <a:pt x="2423327" y="2321814"/>
                  <a:pt x="2422375" y="2321243"/>
                  <a:pt x="2421423" y="2320798"/>
                </a:cubicBezTo>
                <a:cubicBezTo>
                  <a:pt x="2420470" y="2320417"/>
                  <a:pt x="2419518" y="2320227"/>
                  <a:pt x="2418438" y="2320227"/>
                </a:cubicBezTo>
                <a:cubicBezTo>
                  <a:pt x="2416850" y="2320227"/>
                  <a:pt x="2415326" y="2320671"/>
                  <a:pt x="2414057" y="2321560"/>
                </a:cubicBezTo>
                <a:cubicBezTo>
                  <a:pt x="2412786" y="2322449"/>
                  <a:pt x="2411707" y="2323656"/>
                  <a:pt x="2411262" y="2325116"/>
                </a:cubicBezTo>
                <a:cubicBezTo>
                  <a:pt x="2410627" y="2326577"/>
                  <a:pt x="2410500" y="2328164"/>
                  <a:pt x="2410818" y="2329688"/>
                </a:cubicBezTo>
                <a:cubicBezTo>
                  <a:pt x="2411135" y="2331212"/>
                  <a:pt x="2411898" y="2332609"/>
                  <a:pt x="2413040" y="2333689"/>
                </a:cubicBezTo>
                <a:cubicBezTo>
                  <a:pt x="2414120" y="2334832"/>
                  <a:pt x="2415581" y="2335530"/>
                  <a:pt x="2416977" y="2335848"/>
                </a:cubicBezTo>
                <a:cubicBezTo>
                  <a:pt x="2418565" y="2336165"/>
                  <a:pt x="2420089" y="2335975"/>
                  <a:pt x="2421549" y="2335403"/>
                </a:cubicBezTo>
                <a:cubicBezTo>
                  <a:pt x="2423137" y="2334768"/>
                  <a:pt x="2424217" y="2333816"/>
                  <a:pt x="2425169" y="2332482"/>
                </a:cubicBezTo>
                <a:cubicBezTo>
                  <a:pt x="2425931" y="2331212"/>
                  <a:pt x="2426439" y="2329688"/>
                  <a:pt x="2426439" y="2328101"/>
                </a:cubicBezTo>
                <a:cubicBezTo>
                  <a:pt x="2426439" y="2327085"/>
                  <a:pt x="2426312" y="2326069"/>
                  <a:pt x="2425995" y="2325116"/>
                </a:cubicBezTo>
                <a:cubicBezTo>
                  <a:pt x="2425550" y="2324164"/>
                  <a:pt x="2424915" y="2323275"/>
                  <a:pt x="2424280" y="2322576"/>
                </a:cubicBezTo>
                <a:close/>
                <a:moveTo>
                  <a:pt x="2418438" y="3062542"/>
                </a:moveTo>
                <a:cubicBezTo>
                  <a:pt x="2416850" y="3062542"/>
                  <a:pt x="2415326" y="3062986"/>
                  <a:pt x="2414057" y="3063875"/>
                </a:cubicBezTo>
                <a:cubicBezTo>
                  <a:pt x="2412786" y="3064764"/>
                  <a:pt x="2411707" y="3065971"/>
                  <a:pt x="2411262" y="3067431"/>
                </a:cubicBezTo>
                <a:cubicBezTo>
                  <a:pt x="2410627" y="3068892"/>
                  <a:pt x="2410500" y="3070479"/>
                  <a:pt x="2410818" y="3072003"/>
                </a:cubicBezTo>
                <a:cubicBezTo>
                  <a:pt x="2411135" y="3073527"/>
                  <a:pt x="2411898" y="3074924"/>
                  <a:pt x="2413040" y="3076004"/>
                </a:cubicBezTo>
                <a:cubicBezTo>
                  <a:pt x="2414120" y="3077147"/>
                  <a:pt x="2415581" y="3077845"/>
                  <a:pt x="2416977" y="3078163"/>
                </a:cubicBezTo>
                <a:cubicBezTo>
                  <a:pt x="2418565" y="3078480"/>
                  <a:pt x="2420089" y="3078290"/>
                  <a:pt x="2421549" y="3077718"/>
                </a:cubicBezTo>
                <a:cubicBezTo>
                  <a:pt x="2423137" y="3077147"/>
                  <a:pt x="2424217" y="3076131"/>
                  <a:pt x="2425169" y="3074797"/>
                </a:cubicBezTo>
                <a:cubicBezTo>
                  <a:pt x="2425931" y="3073527"/>
                  <a:pt x="2426439" y="3072003"/>
                  <a:pt x="2426439" y="3070416"/>
                </a:cubicBezTo>
                <a:cubicBezTo>
                  <a:pt x="2426439" y="3068320"/>
                  <a:pt x="2425677" y="3066352"/>
                  <a:pt x="2424217" y="3064828"/>
                </a:cubicBezTo>
                <a:cubicBezTo>
                  <a:pt x="2422629" y="3063367"/>
                  <a:pt x="2420597" y="3062542"/>
                  <a:pt x="2418565" y="3062542"/>
                </a:cubicBezTo>
                <a:close/>
                <a:moveTo>
                  <a:pt x="2424089" y="3250438"/>
                </a:moveTo>
                <a:cubicBezTo>
                  <a:pt x="2423327" y="3249676"/>
                  <a:pt x="2422375" y="3249105"/>
                  <a:pt x="2421423" y="3248724"/>
                </a:cubicBezTo>
                <a:cubicBezTo>
                  <a:pt x="2420470" y="3248343"/>
                  <a:pt x="2419518" y="3248088"/>
                  <a:pt x="2418438" y="3248088"/>
                </a:cubicBezTo>
                <a:cubicBezTo>
                  <a:pt x="2416850" y="3248088"/>
                  <a:pt x="2415326" y="3248533"/>
                  <a:pt x="2414057" y="3249422"/>
                </a:cubicBezTo>
                <a:cubicBezTo>
                  <a:pt x="2412786" y="3250311"/>
                  <a:pt x="2411707" y="3251518"/>
                  <a:pt x="2411262" y="3252978"/>
                </a:cubicBezTo>
                <a:cubicBezTo>
                  <a:pt x="2410627" y="3254438"/>
                  <a:pt x="2410500" y="3256026"/>
                  <a:pt x="2410818" y="3257550"/>
                </a:cubicBezTo>
                <a:cubicBezTo>
                  <a:pt x="2411135" y="3259074"/>
                  <a:pt x="2411898" y="3260471"/>
                  <a:pt x="2413040" y="3261614"/>
                </a:cubicBezTo>
                <a:cubicBezTo>
                  <a:pt x="2414120" y="3262694"/>
                  <a:pt x="2415581" y="3263456"/>
                  <a:pt x="2416977" y="3263773"/>
                </a:cubicBezTo>
                <a:cubicBezTo>
                  <a:pt x="2418565" y="3264091"/>
                  <a:pt x="2420089" y="3263900"/>
                  <a:pt x="2421549" y="3263329"/>
                </a:cubicBezTo>
                <a:cubicBezTo>
                  <a:pt x="2423137" y="3262757"/>
                  <a:pt x="2424217" y="3261741"/>
                  <a:pt x="2425169" y="3260407"/>
                </a:cubicBezTo>
                <a:cubicBezTo>
                  <a:pt x="2425931" y="3259074"/>
                  <a:pt x="2426439" y="3257613"/>
                  <a:pt x="2426439" y="3256026"/>
                </a:cubicBezTo>
                <a:cubicBezTo>
                  <a:pt x="2426439" y="3255010"/>
                  <a:pt x="2426312" y="3253994"/>
                  <a:pt x="2425995" y="3253042"/>
                </a:cubicBezTo>
                <a:cubicBezTo>
                  <a:pt x="2425550" y="3252089"/>
                  <a:pt x="2424915" y="3251200"/>
                  <a:pt x="2424280" y="3250501"/>
                </a:cubicBezTo>
                <a:close/>
                <a:moveTo>
                  <a:pt x="3222031" y="2227453"/>
                </a:moveTo>
                <a:cubicBezTo>
                  <a:pt x="3220443" y="2227453"/>
                  <a:pt x="3218919" y="2227898"/>
                  <a:pt x="3217649" y="2228787"/>
                </a:cubicBezTo>
                <a:cubicBezTo>
                  <a:pt x="3216379" y="2229676"/>
                  <a:pt x="3215299" y="2230882"/>
                  <a:pt x="3214855" y="2232343"/>
                </a:cubicBezTo>
                <a:cubicBezTo>
                  <a:pt x="3214220" y="2233803"/>
                  <a:pt x="3214093" y="2235391"/>
                  <a:pt x="3214410" y="2236915"/>
                </a:cubicBezTo>
                <a:cubicBezTo>
                  <a:pt x="3214728" y="2238439"/>
                  <a:pt x="3215490" y="2239836"/>
                  <a:pt x="3216633" y="2240979"/>
                </a:cubicBezTo>
                <a:cubicBezTo>
                  <a:pt x="3217712" y="2242058"/>
                  <a:pt x="3219173" y="2242820"/>
                  <a:pt x="3220570" y="2243138"/>
                </a:cubicBezTo>
                <a:cubicBezTo>
                  <a:pt x="3222158" y="2243455"/>
                  <a:pt x="3223682" y="2243265"/>
                  <a:pt x="3225142" y="2242693"/>
                </a:cubicBezTo>
                <a:cubicBezTo>
                  <a:pt x="3226730" y="2242122"/>
                  <a:pt x="3227809" y="2241106"/>
                  <a:pt x="3228761" y="2239772"/>
                </a:cubicBezTo>
                <a:cubicBezTo>
                  <a:pt x="3229523" y="2238502"/>
                  <a:pt x="3230032" y="2236978"/>
                  <a:pt x="3230032" y="2235391"/>
                </a:cubicBezTo>
                <a:cubicBezTo>
                  <a:pt x="3230032" y="2233295"/>
                  <a:pt x="3229270" y="2231327"/>
                  <a:pt x="3227809" y="2229803"/>
                </a:cubicBezTo>
                <a:cubicBezTo>
                  <a:pt x="3226222" y="2228342"/>
                  <a:pt x="3224189" y="2227453"/>
                  <a:pt x="3222158" y="2227453"/>
                </a:cubicBezTo>
                <a:close/>
                <a:moveTo>
                  <a:pt x="3275624" y="3062542"/>
                </a:moveTo>
                <a:cubicBezTo>
                  <a:pt x="3274037" y="3062542"/>
                  <a:pt x="3272513" y="3062986"/>
                  <a:pt x="3271243" y="3063875"/>
                </a:cubicBezTo>
                <a:cubicBezTo>
                  <a:pt x="3269973" y="3064764"/>
                  <a:pt x="3268894" y="3065971"/>
                  <a:pt x="3268259" y="3067431"/>
                </a:cubicBezTo>
                <a:cubicBezTo>
                  <a:pt x="3267814" y="3068892"/>
                  <a:pt x="3267623" y="3070479"/>
                  <a:pt x="3267814" y="3072003"/>
                </a:cubicBezTo>
                <a:cubicBezTo>
                  <a:pt x="3268132" y="3073527"/>
                  <a:pt x="3268894" y="3074924"/>
                  <a:pt x="3270036" y="3076004"/>
                </a:cubicBezTo>
                <a:cubicBezTo>
                  <a:pt x="3271116" y="3077147"/>
                  <a:pt x="3272513" y="3077845"/>
                  <a:pt x="3274100" y="3078163"/>
                </a:cubicBezTo>
                <a:cubicBezTo>
                  <a:pt x="3275688" y="3078480"/>
                  <a:pt x="3277212" y="3078290"/>
                  <a:pt x="3278673" y="3077718"/>
                </a:cubicBezTo>
                <a:cubicBezTo>
                  <a:pt x="3280070" y="3077147"/>
                  <a:pt x="3281339" y="3076131"/>
                  <a:pt x="3282292" y="3074797"/>
                </a:cubicBezTo>
                <a:cubicBezTo>
                  <a:pt x="3283054" y="3073527"/>
                  <a:pt x="3283562" y="3072003"/>
                  <a:pt x="3283562" y="3070416"/>
                </a:cubicBezTo>
                <a:cubicBezTo>
                  <a:pt x="3283562" y="3068320"/>
                  <a:pt x="3282800" y="3066352"/>
                  <a:pt x="3281212" y="3064828"/>
                </a:cubicBezTo>
                <a:cubicBezTo>
                  <a:pt x="3279815" y="3063367"/>
                  <a:pt x="3277784" y="3062542"/>
                  <a:pt x="3275751" y="3062542"/>
                </a:cubicBezTo>
                <a:close/>
                <a:moveTo>
                  <a:pt x="3227619" y="2415286"/>
                </a:moveTo>
                <a:cubicBezTo>
                  <a:pt x="3226857" y="2414588"/>
                  <a:pt x="3225904" y="2413953"/>
                  <a:pt x="3224951" y="2413572"/>
                </a:cubicBezTo>
                <a:cubicBezTo>
                  <a:pt x="3223999" y="2413191"/>
                  <a:pt x="3223047" y="2413000"/>
                  <a:pt x="3221967" y="2413000"/>
                </a:cubicBezTo>
                <a:cubicBezTo>
                  <a:pt x="3220380" y="2413000"/>
                  <a:pt x="3218856" y="2413445"/>
                  <a:pt x="3217585" y="2414334"/>
                </a:cubicBezTo>
                <a:cubicBezTo>
                  <a:pt x="3216315" y="2415223"/>
                  <a:pt x="3215236" y="2416429"/>
                  <a:pt x="3214792" y="2417890"/>
                </a:cubicBezTo>
                <a:cubicBezTo>
                  <a:pt x="3214157" y="2419350"/>
                  <a:pt x="3214030" y="2420938"/>
                  <a:pt x="3214347" y="2422462"/>
                </a:cubicBezTo>
                <a:cubicBezTo>
                  <a:pt x="3214664" y="2423986"/>
                  <a:pt x="3215426" y="2425383"/>
                  <a:pt x="3216570" y="2426462"/>
                </a:cubicBezTo>
                <a:cubicBezTo>
                  <a:pt x="3217649" y="2427605"/>
                  <a:pt x="3219110" y="2428304"/>
                  <a:pt x="3220507" y="2428621"/>
                </a:cubicBezTo>
                <a:cubicBezTo>
                  <a:pt x="3222094" y="2428939"/>
                  <a:pt x="3223618" y="2428748"/>
                  <a:pt x="3225079" y="2428177"/>
                </a:cubicBezTo>
                <a:cubicBezTo>
                  <a:pt x="3226666" y="2427605"/>
                  <a:pt x="3227746" y="2426589"/>
                  <a:pt x="3228698" y="2425256"/>
                </a:cubicBezTo>
                <a:cubicBezTo>
                  <a:pt x="3229460" y="2423986"/>
                  <a:pt x="3229968" y="2422462"/>
                  <a:pt x="3229968" y="2420874"/>
                </a:cubicBezTo>
                <a:cubicBezTo>
                  <a:pt x="3229968" y="2419858"/>
                  <a:pt x="3229841" y="2418779"/>
                  <a:pt x="3229523" y="2417826"/>
                </a:cubicBezTo>
                <a:cubicBezTo>
                  <a:pt x="3229079" y="2416874"/>
                  <a:pt x="3228444" y="2415985"/>
                  <a:pt x="3227809" y="2415286"/>
                </a:cubicBezTo>
                <a:close/>
                <a:moveTo>
                  <a:pt x="3281085" y="2879217"/>
                </a:moveTo>
                <a:cubicBezTo>
                  <a:pt x="3280450" y="2878455"/>
                  <a:pt x="3279498" y="2877884"/>
                  <a:pt x="3278609" y="2877503"/>
                </a:cubicBezTo>
                <a:cubicBezTo>
                  <a:pt x="3277657" y="2877122"/>
                  <a:pt x="3276577" y="2876931"/>
                  <a:pt x="3275624" y="2876931"/>
                </a:cubicBezTo>
                <a:cubicBezTo>
                  <a:pt x="3274037" y="2876931"/>
                  <a:pt x="3272513" y="2877376"/>
                  <a:pt x="3271243" y="2878265"/>
                </a:cubicBezTo>
                <a:cubicBezTo>
                  <a:pt x="3269973" y="2879154"/>
                  <a:pt x="3268894" y="2880360"/>
                  <a:pt x="3268259" y="2881821"/>
                </a:cubicBezTo>
                <a:cubicBezTo>
                  <a:pt x="3267814" y="2883281"/>
                  <a:pt x="3267623" y="2884869"/>
                  <a:pt x="3267814" y="2886393"/>
                </a:cubicBezTo>
                <a:cubicBezTo>
                  <a:pt x="3268132" y="2887917"/>
                  <a:pt x="3268894" y="2889314"/>
                  <a:pt x="3270036" y="2890393"/>
                </a:cubicBezTo>
                <a:cubicBezTo>
                  <a:pt x="3271116" y="2891536"/>
                  <a:pt x="3272513" y="2892235"/>
                  <a:pt x="3274100" y="2892552"/>
                </a:cubicBezTo>
                <a:cubicBezTo>
                  <a:pt x="3275688" y="2892870"/>
                  <a:pt x="3277212" y="2892679"/>
                  <a:pt x="3278673" y="2892108"/>
                </a:cubicBezTo>
                <a:cubicBezTo>
                  <a:pt x="3280070" y="2891536"/>
                  <a:pt x="3281339" y="2890520"/>
                  <a:pt x="3282292" y="2889187"/>
                </a:cubicBezTo>
                <a:cubicBezTo>
                  <a:pt x="3283054" y="2887917"/>
                  <a:pt x="3283562" y="2886393"/>
                  <a:pt x="3283562" y="2884805"/>
                </a:cubicBezTo>
                <a:cubicBezTo>
                  <a:pt x="3283562" y="2883789"/>
                  <a:pt x="3283435" y="2882710"/>
                  <a:pt x="3282927" y="2881757"/>
                </a:cubicBezTo>
                <a:cubicBezTo>
                  <a:pt x="3282610" y="2880805"/>
                  <a:pt x="3281974" y="2879916"/>
                  <a:pt x="3281212" y="2879217"/>
                </a:cubicBezTo>
                <a:close/>
                <a:moveTo>
                  <a:pt x="3275624" y="2691321"/>
                </a:moveTo>
                <a:cubicBezTo>
                  <a:pt x="3274037" y="2691321"/>
                  <a:pt x="3272513" y="2691765"/>
                  <a:pt x="3271243" y="2692654"/>
                </a:cubicBezTo>
                <a:cubicBezTo>
                  <a:pt x="3269973" y="2693543"/>
                  <a:pt x="3268894" y="2694750"/>
                  <a:pt x="3268259" y="2696210"/>
                </a:cubicBezTo>
                <a:cubicBezTo>
                  <a:pt x="3267814" y="2697671"/>
                  <a:pt x="3267623" y="2699258"/>
                  <a:pt x="3267814" y="2700782"/>
                </a:cubicBezTo>
                <a:cubicBezTo>
                  <a:pt x="3268132" y="2702306"/>
                  <a:pt x="3268894" y="2703703"/>
                  <a:pt x="3270036" y="2704846"/>
                </a:cubicBezTo>
                <a:cubicBezTo>
                  <a:pt x="3271116" y="2705926"/>
                  <a:pt x="3272513" y="2706688"/>
                  <a:pt x="3274100" y="2707005"/>
                </a:cubicBezTo>
                <a:cubicBezTo>
                  <a:pt x="3275688" y="2707323"/>
                  <a:pt x="3277212" y="2707132"/>
                  <a:pt x="3278673" y="2706561"/>
                </a:cubicBezTo>
                <a:cubicBezTo>
                  <a:pt x="3280070" y="2705989"/>
                  <a:pt x="3281339" y="2704973"/>
                  <a:pt x="3282292" y="2703640"/>
                </a:cubicBezTo>
                <a:cubicBezTo>
                  <a:pt x="3283054" y="2702370"/>
                  <a:pt x="3283562" y="2700846"/>
                  <a:pt x="3283562" y="2699258"/>
                </a:cubicBezTo>
                <a:cubicBezTo>
                  <a:pt x="3283562" y="2697163"/>
                  <a:pt x="3282800" y="2695194"/>
                  <a:pt x="3281212" y="2693670"/>
                </a:cubicBezTo>
                <a:cubicBezTo>
                  <a:pt x="3279815" y="2692210"/>
                  <a:pt x="3277784" y="2691321"/>
                  <a:pt x="3275751" y="2691321"/>
                </a:cubicBezTo>
                <a:close/>
                <a:moveTo>
                  <a:pt x="3275624" y="2505774"/>
                </a:moveTo>
                <a:cubicBezTo>
                  <a:pt x="3274037" y="2505774"/>
                  <a:pt x="3272513" y="2506218"/>
                  <a:pt x="3271243" y="2507107"/>
                </a:cubicBezTo>
                <a:cubicBezTo>
                  <a:pt x="3269973" y="2507996"/>
                  <a:pt x="3268894" y="2509203"/>
                  <a:pt x="3268259" y="2510663"/>
                </a:cubicBezTo>
                <a:cubicBezTo>
                  <a:pt x="3267814" y="2512124"/>
                  <a:pt x="3267623" y="2513711"/>
                  <a:pt x="3267814" y="2515235"/>
                </a:cubicBezTo>
                <a:cubicBezTo>
                  <a:pt x="3268132" y="2516759"/>
                  <a:pt x="3268894" y="2518156"/>
                  <a:pt x="3270036" y="2519236"/>
                </a:cubicBezTo>
                <a:cubicBezTo>
                  <a:pt x="3271116" y="2520379"/>
                  <a:pt x="3272513" y="2521077"/>
                  <a:pt x="3274100" y="2521395"/>
                </a:cubicBezTo>
                <a:cubicBezTo>
                  <a:pt x="3275688" y="2521712"/>
                  <a:pt x="3277212" y="2521522"/>
                  <a:pt x="3278673" y="2520950"/>
                </a:cubicBezTo>
                <a:cubicBezTo>
                  <a:pt x="3280070" y="2520379"/>
                  <a:pt x="3281339" y="2519363"/>
                  <a:pt x="3282292" y="2518029"/>
                </a:cubicBezTo>
                <a:cubicBezTo>
                  <a:pt x="3283054" y="2516759"/>
                  <a:pt x="3283562" y="2515235"/>
                  <a:pt x="3283562" y="2513648"/>
                </a:cubicBezTo>
                <a:cubicBezTo>
                  <a:pt x="3283562" y="2511552"/>
                  <a:pt x="3282800" y="2509520"/>
                  <a:pt x="3281212" y="2508060"/>
                </a:cubicBezTo>
                <a:cubicBezTo>
                  <a:pt x="3279815" y="2506599"/>
                  <a:pt x="3277784" y="2505774"/>
                  <a:pt x="3275751" y="2505774"/>
                </a:cubicBezTo>
                <a:close/>
                <a:moveTo>
                  <a:pt x="3066963" y="2879217"/>
                </a:moveTo>
                <a:cubicBezTo>
                  <a:pt x="3066201" y="2878455"/>
                  <a:pt x="3065249" y="2877884"/>
                  <a:pt x="3064297" y="2877503"/>
                </a:cubicBezTo>
                <a:cubicBezTo>
                  <a:pt x="3063344" y="2877122"/>
                  <a:pt x="3062392" y="2876931"/>
                  <a:pt x="3061312" y="2876931"/>
                </a:cubicBezTo>
                <a:cubicBezTo>
                  <a:pt x="3059724" y="2876931"/>
                  <a:pt x="3058200" y="2877376"/>
                  <a:pt x="3056931" y="2878265"/>
                </a:cubicBezTo>
                <a:cubicBezTo>
                  <a:pt x="3055660" y="2879154"/>
                  <a:pt x="3054581" y="2880360"/>
                  <a:pt x="3054136" y="2881821"/>
                </a:cubicBezTo>
                <a:cubicBezTo>
                  <a:pt x="3053501" y="2883281"/>
                  <a:pt x="3053374" y="2884869"/>
                  <a:pt x="3053692" y="2886393"/>
                </a:cubicBezTo>
                <a:cubicBezTo>
                  <a:pt x="3054010" y="2887917"/>
                  <a:pt x="3054772" y="2889314"/>
                  <a:pt x="3055914" y="2890393"/>
                </a:cubicBezTo>
                <a:cubicBezTo>
                  <a:pt x="3056994" y="2891536"/>
                  <a:pt x="3058455" y="2892235"/>
                  <a:pt x="3059851" y="2892552"/>
                </a:cubicBezTo>
                <a:cubicBezTo>
                  <a:pt x="3061439" y="2892870"/>
                  <a:pt x="3062963" y="2892679"/>
                  <a:pt x="3064423" y="2892108"/>
                </a:cubicBezTo>
                <a:cubicBezTo>
                  <a:pt x="3066011" y="2891536"/>
                  <a:pt x="3067090" y="2890520"/>
                  <a:pt x="3068043" y="2889187"/>
                </a:cubicBezTo>
                <a:cubicBezTo>
                  <a:pt x="3068805" y="2887917"/>
                  <a:pt x="3069313" y="2886393"/>
                  <a:pt x="3069313" y="2884805"/>
                </a:cubicBezTo>
                <a:cubicBezTo>
                  <a:pt x="3069313" y="2883789"/>
                  <a:pt x="3069186" y="2882710"/>
                  <a:pt x="3068869" y="2881757"/>
                </a:cubicBezTo>
                <a:cubicBezTo>
                  <a:pt x="3068424" y="2880805"/>
                  <a:pt x="3067789" y="2879916"/>
                  <a:pt x="3067154" y="2879217"/>
                </a:cubicBezTo>
                <a:close/>
                <a:moveTo>
                  <a:pt x="3227682" y="2600833"/>
                </a:moveTo>
                <a:cubicBezTo>
                  <a:pt x="3226920" y="2600071"/>
                  <a:pt x="3225968" y="2599500"/>
                  <a:pt x="3225015" y="2599119"/>
                </a:cubicBezTo>
                <a:cubicBezTo>
                  <a:pt x="3224062" y="2598738"/>
                  <a:pt x="3223110" y="2598484"/>
                  <a:pt x="3222031" y="2598484"/>
                </a:cubicBezTo>
                <a:cubicBezTo>
                  <a:pt x="3220443" y="2598484"/>
                  <a:pt x="3218919" y="2598928"/>
                  <a:pt x="3217649" y="2599817"/>
                </a:cubicBezTo>
                <a:cubicBezTo>
                  <a:pt x="3216379" y="2600706"/>
                  <a:pt x="3215299" y="2601913"/>
                  <a:pt x="3214855" y="2603373"/>
                </a:cubicBezTo>
                <a:cubicBezTo>
                  <a:pt x="3214220" y="2604834"/>
                  <a:pt x="3214093" y="2606421"/>
                  <a:pt x="3214410" y="2607945"/>
                </a:cubicBezTo>
                <a:cubicBezTo>
                  <a:pt x="3214728" y="2609469"/>
                  <a:pt x="3215490" y="2610866"/>
                  <a:pt x="3216633" y="2612009"/>
                </a:cubicBezTo>
                <a:cubicBezTo>
                  <a:pt x="3217712" y="2613089"/>
                  <a:pt x="3219173" y="2613851"/>
                  <a:pt x="3220570" y="2614168"/>
                </a:cubicBezTo>
                <a:cubicBezTo>
                  <a:pt x="3222158" y="2614486"/>
                  <a:pt x="3223682" y="2614295"/>
                  <a:pt x="3225142" y="2613724"/>
                </a:cubicBezTo>
                <a:cubicBezTo>
                  <a:pt x="3226730" y="2613152"/>
                  <a:pt x="3227809" y="2612136"/>
                  <a:pt x="3228761" y="2610803"/>
                </a:cubicBezTo>
                <a:cubicBezTo>
                  <a:pt x="3229523" y="2609533"/>
                  <a:pt x="3230032" y="2608009"/>
                  <a:pt x="3230032" y="2606421"/>
                </a:cubicBezTo>
                <a:cubicBezTo>
                  <a:pt x="3230032" y="2605405"/>
                  <a:pt x="3229905" y="2604389"/>
                  <a:pt x="3229587" y="2603437"/>
                </a:cubicBezTo>
                <a:cubicBezTo>
                  <a:pt x="3229143" y="2602484"/>
                  <a:pt x="3228508" y="2601595"/>
                  <a:pt x="3227873" y="2600897"/>
                </a:cubicBezTo>
                <a:close/>
                <a:moveTo>
                  <a:pt x="3275688" y="3248025"/>
                </a:moveTo>
                <a:cubicBezTo>
                  <a:pt x="3274100" y="3248025"/>
                  <a:pt x="3272576" y="3248470"/>
                  <a:pt x="3271307" y="3249359"/>
                </a:cubicBezTo>
                <a:cubicBezTo>
                  <a:pt x="3270036" y="3250248"/>
                  <a:pt x="3268957" y="3251454"/>
                  <a:pt x="3268322" y="3252915"/>
                </a:cubicBezTo>
                <a:cubicBezTo>
                  <a:pt x="3267877" y="3254375"/>
                  <a:pt x="3267687" y="3255963"/>
                  <a:pt x="3267877" y="3257487"/>
                </a:cubicBezTo>
                <a:cubicBezTo>
                  <a:pt x="3268195" y="3259011"/>
                  <a:pt x="3268957" y="3260407"/>
                  <a:pt x="3270100" y="3261551"/>
                </a:cubicBezTo>
                <a:cubicBezTo>
                  <a:pt x="3271180" y="3262630"/>
                  <a:pt x="3272576" y="3263392"/>
                  <a:pt x="3274164" y="3263710"/>
                </a:cubicBezTo>
                <a:cubicBezTo>
                  <a:pt x="3275751" y="3264027"/>
                  <a:pt x="3277275" y="3263837"/>
                  <a:pt x="3278736" y="3263265"/>
                </a:cubicBezTo>
                <a:cubicBezTo>
                  <a:pt x="3280133" y="3262694"/>
                  <a:pt x="3281403" y="3261678"/>
                  <a:pt x="3282356" y="3260344"/>
                </a:cubicBezTo>
                <a:cubicBezTo>
                  <a:pt x="3283118" y="3259011"/>
                  <a:pt x="3283625" y="3257550"/>
                  <a:pt x="3283625" y="3255963"/>
                </a:cubicBezTo>
                <a:cubicBezTo>
                  <a:pt x="3283625" y="3253867"/>
                  <a:pt x="3282863" y="3251899"/>
                  <a:pt x="3281276" y="3250375"/>
                </a:cubicBezTo>
                <a:cubicBezTo>
                  <a:pt x="3279879" y="3248914"/>
                  <a:pt x="3277847" y="3248025"/>
                  <a:pt x="3275815" y="3248025"/>
                </a:cubicBezTo>
                <a:close/>
                <a:moveTo>
                  <a:pt x="3388400" y="2693607"/>
                </a:moveTo>
                <a:cubicBezTo>
                  <a:pt x="3387638" y="2692845"/>
                  <a:pt x="3386686" y="2692273"/>
                  <a:pt x="3385734" y="2691892"/>
                </a:cubicBezTo>
                <a:cubicBezTo>
                  <a:pt x="3384781" y="2691511"/>
                  <a:pt x="3383829" y="2691257"/>
                  <a:pt x="3382749" y="2691257"/>
                </a:cubicBezTo>
                <a:cubicBezTo>
                  <a:pt x="3381161" y="2691257"/>
                  <a:pt x="3379637" y="2691702"/>
                  <a:pt x="3378368" y="2692591"/>
                </a:cubicBezTo>
                <a:cubicBezTo>
                  <a:pt x="3377098" y="2693480"/>
                  <a:pt x="3376018" y="2694686"/>
                  <a:pt x="3375573" y="2696147"/>
                </a:cubicBezTo>
                <a:cubicBezTo>
                  <a:pt x="3374938" y="2697607"/>
                  <a:pt x="3374811" y="2699195"/>
                  <a:pt x="3375129" y="2700719"/>
                </a:cubicBezTo>
                <a:cubicBezTo>
                  <a:pt x="3375447" y="2702243"/>
                  <a:pt x="3376209" y="2703640"/>
                  <a:pt x="3377351" y="2704783"/>
                </a:cubicBezTo>
                <a:cubicBezTo>
                  <a:pt x="3378431" y="2705862"/>
                  <a:pt x="3379892" y="2706624"/>
                  <a:pt x="3381288" y="2706942"/>
                </a:cubicBezTo>
                <a:cubicBezTo>
                  <a:pt x="3382876" y="2707259"/>
                  <a:pt x="3384400" y="2707069"/>
                  <a:pt x="3385860" y="2706497"/>
                </a:cubicBezTo>
                <a:cubicBezTo>
                  <a:pt x="3387448" y="2705926"/>
                  <a:pt x="3388527" y="2704910"/>
                  <a:pt x="3389480" y="2703576"/>
                </a:cubicBezTo>
                <a:cubicBezTo>
                  <a:pt x="3390242" y="2702306"/>
                  <a:pt x="3390750" y="2700782"/>
                  <a:pt x="3390750" y="2699195"/>
                </a:cubicBezTo>
                <a:cubicBezTo>
                  <a:pt x="3390750" y="2698179"/>
                  <a:pt x="3390623" y="2697163"/>
                  <a:pt x="3390306" y="2696210"/>
                </a:cubicBezTo>
                <a:cubicBezTo>
                  <a:pt x="3389861" y="2695258"/>
                  <a:pt x="3389226" y="2694369"/>
                  <a:pt x="3388591" y="2693670"/>
                </a:cubicBezTo>
                <a:close/>
                <a:moveTo>
                  <a:pt x="3382749" y="2505710"/>
                </a:moveTo>
                <a:cubicBezTo>
                  <a:pt x="3381161" y="2505710"/>
                  <a:pt x="3379637" y="2506155"/>
                  <a:pt x="3378368" y="2507044"/>
                </a:cubicBezTo>
                <a:cubicBezTo>
                  <a:pt x="3377098" y="2507933"/>
                  <a:pt x="3376018" y="2509139"/>
                  <a:pt x="3375573" y="2510600"/>
                </a:cubicBezTo>
                <a:cubicBezTo>
                  <a:pt x="3374938" y="2512060"/>
                  <a:pt x="3374811" y="2513648"/>
                  <a:pt x="3375129" y="2515172"/>
                </a:cubicBezTo>
                <a:cubicBezTo>
                  <a:pt x="3375447" y="2516696"/>
                  <a:pt x="3376209" y="2518093"/>
                  <a:pt x="3377351" y="2519172"/>
                </a:cubicBezTo>
                <a:cubicBezTo>
                  <a:pt x="3378431" y="2520315"/>
                  <a:pt x="3379892" y="2521014"/>
                  <a:pt x="3381288" y="2521331"/>
                </a:cubicBezTo>
                <a:cubicBezTo>
                  <a:pt x="3382876" y="2521649"/>
                  <a:pt x="3384400" y="2521458"/>
                  <a:pt x="3385860" y="2520887"/>
                </a:cubicBezTo>
                <a:cubicBezTo>
                  <a:pt x="3387448" y="2520315"/>
                  <a:pt x="3388527" y="2519299"/>
                  <a:pt x="3389480" y="2517966"/>
                </a:cubicBezTo>
                <a:cubicBezTo>
                  <a:pt x="3390242" y="2516696"/>
                  <a:pt x="3390750" y="2515172"/>
                  <a:pt x="3390750" y="2513584"/>
                </a:cubicBezTo>
                <a:cubicBezTo>
                  <a:pt x="3390750" y="2511489"/>
                  <a:pt x="3389988" y="2509457"/>
                  <a:pt x="3388527" y="2507996"/>
                </a:cubicBezTo>
                <a:cubicBezTo>
                  <a:pt x="3386940" y="2506536"/>
                  <a:pt x="3384908" y="2505710"/>
                  <a:pt x="3382876" y="2505710"/>
                </a:cubicBezTo>
                <a:close/>
                <a:moveTo>
                  <a:pt x="3388400" y="2879154"/>
                </a:moveTo>
                <a:cubicBezTo>
                  <a:pt x="3387638" y="2878392"/>
                  <a:pt x="3386686" y="2877820"/>
                  <a:pt x="3385734" y="2877439"/>
                </a:cubicBezTo>
                <a:cubicBezTo>
                  <a:pt x="3384781" y="2877058"/>
                  <a:pt x="3383829" y="2876868"/>
                  <a:pt x="3382749" y="2876868"/>
                </a:cubicBezTo>
                <a:cubicBezTo>
                  <a:pt x="3381161" y="2876868"/>
                  <a:pt x="3379637" y="2877312"/>
                  <a:pt x="3378368" y="2878201"/>
                </a:cubicBezTo>
                <a:cubicBezTo>
                  <a:pt x="3377098" y="2879090"/>
                  <a:pt x="3376018" y="2880297"/>
                  <a:pt x="3375573" y="2881757"/>
                </a:cubicBezTo>
                <a:cubicBezTo>
                  <a:pt x="3374938" y="2883218"/>
                  <a:pt x="3374811" y="2884805"/>
                  <a:pt x="3375129" y="2886329"/>
                </a:cubicBezTo>
                <a:cubicBezTo>
                  <a:pt x="3375447" y="2887853"/>
                  <a:pt x="3376209" y="2889250"/>
                  <a:pt x="3377351" y="2890330"/>
                </a:cubicBezTo>
                <a:cubicBezTo>
                  <a:pt x="3378431" y="2891473"/>
                  <a:pt x="3379892" y="2892171"/>
                  <a:pt x="3381288" y="2892489"/>
                </a:cubicBezTo>
                <a:cubicBezTo>
                  <a:pt x="3382876" y="2892806"/>
                  <a:pt x="3384400" y="2892616"/>
                  <a:pt x="3385860" y="2892044"/>
                </a:cubicBezTo>
                <a:cubicBezTo>
                  <a:pt x="3387448" y="2891473"/>
                  <a:pt x="3388527" y="2890457"/>
                  <a:pt x="3389480" y="2889123"/>
                </a:cubicBezTo>
                <a:cubicBezTo>
                  <a:pt x="3390242" y="2887853"/>
                  <a:pt x="3390750" y="2886329"/>
                  <a:pt x="3390750" y="2884742"/>
                </a:cubicBezTo>
                <a:cubicBezTo>
                  <a:pt x="3390750" y="2883726"/>
                  <a:pt x="3390623" y="2882646"/>
                  <a:pt x="3390306" y="2881694"/>
                </a:cubicBezTo>
                <a:cubicBezTo>
                  <a:pt x="3389861" y="2880741"/>
                  <a:pt x="3389226" y="2879852"/>
                  <a:pt x="3388591" y="2879154"/>
                </a:cubicBezTo>
                <a:close/>
                <a:moveTo>
                  <a:pt x="3388400" y="3250311"/>
                </a:moveTo>
                <a:cubicBezTo>
                  <a:pt x="3387638" y="3249549"/>
                  <a:pt x="3386686" y="3248978"/>
                  <a:pt x="3385734" y="3248597"/>
                </a:cubicBezTo>
                <a:cubicBezTo>
                  <a:pt x="3384781" y="3248216"/>
                  <a:pt x="3383829" y="3247962"/>
                  <a:pt x="3382749" y="3247962"/>
                </a:cubicBezTo>
                <a:cubicBezTo>
                  <a:pt x="3381161" y="3247962"/>
                  <a:pt x="3379637" y="3248406"/>
                  <a:pt x="3378368" y="3249295"/>
                </a:cubicBezTo>
                <a:cubicBezTo>
                  <a:pt x="3377098" y="3250184"/>
                  <a:pt x="3376018" y="3251391"/>
                  <a:pt x="3375573" y="3252851"/>
                </a:cubicBezTo>
                <a:cubicBezTo>
                  <a:pt x="3374938" y="3254312"/>
                  <a:pt x="3374811" y="3255899"/>
                  <a:pt x="3375129" y="3257423"/>
                </a:cubicBezTo>
                <a:cubicBezTo>
                  <a:pt x="3375447" y="3258947"/>
                  <a:pt x="3376209" y="3260344"/>
                  <a:pt x="3377351" y="3261487"/>
                </a:cubicBezTo>
                <a:cubicBezTo>
                  <a:pt x="3378431" y="3262567"/>
                  <a:pt x="3379892" y="3263329"/>
                  <a:pt x="3381288" y="3263646"/>
                </a:cubicBezTo>
                <a:cubicBezTo>
                  <a:pt x="3382876" y="3263963"/>
                  <a:pt x="3384400" y="3263773"/>
                  <a:pt x="3385860" y="3263201"/>
                </a:cubicBezTo>
                <a:cubicBezTo>
                  <a:pt x="3387448" y="3262630"/>
                  <a:pt x="3388527" y="3261614"/>
                  <a:pt x="3389480" y="3260281"/>
                </a:cubicBezTo>
                <a:cubicBezTo>
                  <a:pt x="3390242" y="3258947"/>
                  <a:pt x="3390750" y="3257487"/>
                  <a:pt x="3390750" y="3255899"/>
                </a:cubicBezTo>
                <a:cubicBezTo>
                  <a:pt x="3390750" y="3254883"/>
                  <a:pt x="3390623" y="3253867"/>
                  <a:pt x="3390306" y="3252915"/>
                </a:cubicBezTo>
                <a:cubicBezTo>
                  <a:pt x="3389861" y="3251962"/>
                  <a:pt x="3389226" y="3251073"/>
                  <a:pt x="3388591" y="3250375"/>
                </a:cubicBezTo>
                <a:close/>
                <a:moveTo>
                  <a:pt x="3061312" y="3062415"/>
                </a:moveTo>
                <a:cubicBezTo>
                  <a:pt x="3059724" y="3062415"/>
                  <a:pt x="3058200" y="3062859"/>
                  <a:pt x="3056931" y="3063748"/>
                </a:cubicBezTo>
                <a:cubicBezTo>
                  <a:pt x="3055660" y="3064637"/>
                  <a:pt x="3054581" y="3065844"/>
                  <a:pt x="3054136" y="3067304"/>
                </a:cubicBezTo>
                <a:cubicBezTo>
                  <a:pt x="3053501" y="3068765"/>
                  <a:pt x="3053374" y="3070352"/>
                  <a:pt x="3053692" y="3071876"/>
                </a:cubicBezTo>
                <a:cubicBezTo>
                  <a:pt x="3054010" y="3073400"/>
                  <a:pt x="3054772" y="3074797"/>
                  <a:pt x="3055914" y="3075877"/>
                </a:cubicBezTo>
                <a:cubicBezTo>
                  <a:pt x="3056994" y="3077020"/>
                  <a:pt x="3058455" y="3077718"/>
                  <a:pt x="3059851" y="3078036"/>
                </a:cubicBezTo>
                <a:cubicBezTo>
                  <a:pt x="3061439" y="3078353"/>
                  <a:pt x="3062963" y="3078163"/>
                  <a:pt x="3064423" y="3077591"/>
                </a:cubicBezTo>
                <a:cubicBezTo>
                  <a:pt x="3066011" y="3077020"/>
                  <a:pt x="3067090" y="3076004"/>
                  <a:pt x="3068043" y="3074670"/>
                </a:cubicBezTo>
                <a:cubicBezTo>
                  <a:pt x="3068805" y="3073400"/>
                  <a:pt x="3069313" y="3071876"/>
                  <a:pt x="3069313" y="3070289"/>
                </a:cubicBezTo>
                <a:cubicBezTo>
                  <a:pt x="3069313" y="3068193"/>
                  <a:pt x="3068551" y="3066225"/>
                  <a:pt x="3067090" y="3064701"/>
                </a:cubicBezTo>
                <a:cubicBezTo>
                  <a:pt x="3065503" y="3063240"/>
                  <a:pt x="3063471" y="3062415"/>
                  <a:pt x="3061439" y="3062415"/>
                </a:cubicBezTo>
                <a:close/>
                <a:moveTo>
                  <a:pt x="3388400" y="2322386"/>
                </a:moveTo>
                <a:cubicBezTo>
                  <a:pt x="3387638" y="2321687"/>
                  <a:pt x="3386686" y="2321116"/>
                  <a:pt x="3385734" y="2320671"/>
                </a:cubicBezTo>
                <a:cubicBezTo>
                  <a:pt x="3384781" y="2320290"/>
                  <a:pt x="3383829" y="2320100"/>
                  <a:pt x="3382749" y="2320100"/>
                </a:cubicBezTo>
                <a:cubicBezTo>
                  <a:pt x="3381161" y="2320100"/>
                  <a:pt x="3379637" y="2320544"/>
                  <a:pt x="3378368" y="2321433"/>
                </a:cubicBezTo>
                <a:cubicBezTo>
                  <a:pt x="3377098" y="2322322"/>
                  <a:pt x="3376018" y="2323529"/>
                  <a:pt x="3375573" y="2324989"/>
                </a:cubicBezTo>
                <a:cubicBezTo>
                  <a:pt x="3374938" y="2326450"/>
                  <a:pt x="3374811" y="2328037"/>
                  <a:pt x="3375129" y="2329561"/>
                </a:cubicBezTo>
                <a:cubicBezTo>
                  <a:pt x="3375447" y="2331085"/>
                  <a:pt x="3376209" y="2332482"/>
                  <a:pt x="3377351" y="2333562"/>
                </a:cubicBezTo>
                <a:cubicBezTo>
                  <a:pt x="3378431" y="2334705"/>
                  <a:pt x="3379892" y="2335403"/>
                  <a:pt x="3381288" y="2335721"/>
                </a:cubicBezTo>
                <a:cubicBezTo>
                  <a:pt x="3382876" y="2336038"/>
                  <a:pt x="3384400" y="2335848"/>
                  <a:pt x="3385860" y="2335276"/>
                </a:cubicBezTo>
                <a:cubicBezTo>
                  <a:pt x="3387448" y="2334641"/>
                  <a:pt x="3388527" y="2333689"/>
                  <a:pt x="3389480" y="2332355"/>
                </a:cubicBezTo>
                <a:cubicBezTo>
                  <a:pt x="3390242" y="2331085"/>
                  <a:pt x="3390750" y="2329561"/>
                  <a:pt x="3390750" y="2327974"/>
                </a:cubicBezTo>
                <a:cubicBezTo>
                  <a:pt x="3390750" y="2326958"/>
                  <a:pt x="3390623" y="2325942"/>
                  <a:pt x="3390306" y="2324989"/>
                </a:cubicBezTo>
                <a:cubicBezTo>
                  <a:pt x="3389861" y="2324037"/>
                  <a:pt x="3389226" y="2323148"/>
                  <a:pt x="3388591" y="2322449"/>
                </a:cubicBezTo>
                <a:close/>
                <a:moveTo>
                  <a:pt x="3382749" y="3062415"/>
                </a:moveTo>
                <a:cubicBezTo>
                  <a:pt x="3381161" y="3062415"/>
                  <a:pt x="3379637" y="3062859"/>
                  <a:pt x="3378368" y="3063748"/>
                </a:cubicBezTo>
                <a:cubicBezTo>
                  <a:pt x="3377098" y="3064637"/>
                  <a:pt x="3376018" y="3065844"/>
                  <a:pt x="3375573" y="3067304"/>
                </a:cubicBezTo>
                <a:cubicBezTo>
                  <a:pt x="3374938" y="3068765"/>
                  <a:pt x="3374811" y="3070352"/>
                  <a:pt x="3375129" y="3071876"/>
                </a:cubicBezTo>
                <a:cubicBezTo>
                  <a:pt x="3375447" y="3073400"/>
                  <a:pt x="3376209" y="3074797"/>
                  <a:pt x="3377351" y="3075877"/>
                </a:cubicBezTo>
                <a:cubicBezTo>
                  <a:pt x="3378431" y="3077020"/>
                  <a:pt x="3379892" y="3077718"/>
                  <a:pt x="3381288" y="3078036"/>
                </a:cubicBezTo>
                <a:cubicBezTo>
                  <a:pt x="3382876" y="3078353"/>
                  <a:pt x="3384400" y="3078163"/>
                  <a:pt x="3385860" y="3077591"/>
                </a:cubicBezTo>
                <a:cubicBezTo>
                  <a:pt x="3387448" y="3077020"/>
                  <a:pt x="3388527" y="3076004"/>
                  <a:pt x="3389480" y="3074670"/>
                </a:cubicBezTo>
                <a:cubicBezTo>
                  <a:pt x="3390242" y="3073400"/>
                  <a:pt x="3390750" y="3071876"/>
                  <a:pt x="3390750" y="3070289"/>
                </a:cubicBezTo>
                <a:cubicBezTo>
                  <a:pt x="3390750" y="3068193"/>
                  <a:pt x="3389988" y="3066225"/>
                  <a:pt x="3388527" y="3064701"/>
                </a:cubicBezTo>
                <a:cubicBezTo>
                  <a:pt x="3386940" y="3063240"/>
                  <a:pt x="3384908" y="3062415"/>
                  <a:pt x="3382876" y="3062415"/>
                </a:cubicBezTo>
                <a:close/>
                <a:moveTo>
                  <a:pt x="2316838" y="2879154"/>
                </a:moveTo>
                <a:cubicBezTo>
                  <a:pt x="2316203" y="2878392"/>
                  <a:pt x="2315250" y="2877820"/>
                  <a:pt x="2314361" y="2877439"/>
                </a:cubicBezTo>
                <a:cubicBezTo>
                  <a:pt x="2313409" y="2877058"/>
                  <a:pt x="2312330" y="2876868"/>
                  <a:pt x="2311377" y="2876868"/>
                </a:cubicBezTo>
                <a:cubicBezTo>
                  <a:pt x="2309789" y="2876868"/>
                  <a:pt x="2308265" y="2877312"/>
                  <a:pt x="2306996" y="2878201"/>
                </a:cubicBezTo>
                <a:cubicBezTo>
                  <a:pt x="2305725" y="2879090"/>
                  <a:pt x="2304646" y="2880297"/>
                  <a:pt x="2304011" y="2881757"/>
                </a:cubicBezTo>
                <a:cubicBezTo>
                  <a:pt x="2303567" y="2883218"/>
                  <a:pt x="2303376" y="2884805"/>
                  <a:pt x="2303567" y="2886329"/>
                </a:cubicBezTo>
                <a:cubicBezTo>
                  <a:pt x="2303884" y="2887853"/>
                  <a:pt x="2304646" y="2889250"/>
                  <a:pt x="2305789" y="2890330"/>
                </a:cubicBezTo>
                <a:cubicBezTo>
                  <a:pt x="2306869" y="2891473"/>
                  <a:pt x="2308265" y="2892171"/>
                  <a:pt x="2309853" y="2892489"/>
                </a:cubicBezTo>
                <a:cubicBezTo>
                  <a:pt x="2311440" y="2892806"/>
                  <a:pt x="2312964" y="2892616"/>
                  <a:pt x="2314425" y="2892044"/>
                </a:cubicBezTo>
                <a:cubicBezTo>
                  <a:pt x="2315822" y="2891473"/>
                  <a:pt x="2317092" y="2890457"/>
                  <a:pt x="2318045" y="2889123"/>
                </a:cubicBezTo>
                <a:cubicBezTo>
                  <a:pt x="2318807" y="2887853"/>
                  <a:pt x="2319314" y="2886329"/>
                  <a:pt x="2319314" y="2884742"/>
                </a:cubicBezTo>
                <a:cubicBezTo>
                  <a:pt x="2319314" y="2883726"/>
                  <a:pt x="2319187" y="2882646"/>
                  <a:pt x="2318680" y="2881694"/>
                </a:cubicBezTo>
                <a:cubicBezTo>
                  <a:pt x="2318362" y="2880741"/>
                  <a:pt x="2317727" y="2879852"/>
                  <a:pt x="2316965" y="2879154"/>
                </a:cubicBezTo>
                <a:close/>
                <a:moveTo>
                  <a:pt x="2311377" y="3062415"/>
                </a:moveTo>
                <a:cubicBezTo>
                  <a:pt x="2309789" y="3062415"/>
                  <a:pt x="2308265" y="3062859"/>
                  <a:pt x="2306996" y="3063748"/>
                </a:cubicBezTo>
                <a:cubicBezTo>
                  <a:pt x="2305725" y="3064637"/>
                  <a:pt x="2304646" y="3065844"/>
                  <a:pt x="2304011" y="3067304"/>
                </a:cubicBezTo>
                <a:cubicBezTo>
                  <a:pt x="2303567" y="3068765"/>
                  <a:pt x="2303376" y="3070352"/>
                  <a:pt x="2303567" y="3071876"/>
                </a:cubicBezTo>
                <a:cubicBezTo>
                  <a:pt x="2303884" y="3073400"/>
                  <a:pt x="2304646" y="3074797"/>
                  <a:pt x="2305789" y="3075877"/>
                </a:cubicBezTo>
                <a:cubicBezTo>
                  <a:pt x="2306869" y="3077020"/>
                  <a:pt x="2308265" y="3077718"/>
                  <a:pt x="2309853" y="3078036"/>
                </a:cubicBezTo>
                <a:cubicBezTo>
                  <a:pt x="2311440" y="3078353"/>
                  <a:pt x="2312964" y="3078163"/>
                  <a:pt x="2314425" y="3077591"/>
                </a:cubicBezTo>
                <a:cubicBezTo>
                  <a:pt x="2315822" y="3077020"/>
                  <a:pt x="2317092" y="3076004"/>
                  <a:pt x="2318045" y="3074670"/>
                </a:cubicBezTo>
                <a:cubicBezTo>
                  <a:pt x="2318807" y="3073400"/>
                  <a:pt x="2319314" y="3071876"/>
                  <a:pt x="2319314" y="3070289"/>
                </a:cubicBezTo>
                <a:cubicBezTo>
                  <a:pt x="2319314" y="3068193"/>
                  <a:pt x="2318552" y="3066225"/>
                  <a:pt x="2316965" y="3064701"/>
                </a:cubicBezTo>
                <a:cubicBezTo>
                  <a:pt x="2315568" y="3063240"/>
                  <a:pt x="2313536" y="3062415"/>
                  <a:pt x="2311504" y="3062415"/>
                </a:cubicBezTo>
                <a:close/>
                <a:moveTo>
                  <a:pt x="2311377" y="3247962"/>
                </a:moveTo>
                <a:cubicBezTo>
                  <a:pt x="2309789" y="3247962"/>
                  <a:pt x="2308265" y="3248406"/>
                  <a:pt x="2306996" y="3249295"/>
                </a:cubicBezTo>
                <a:cubicBezTo>
                  <a:pt x="2305725" y="3250184"/>
                  <a:pt x="2304646" y="3251391"/>
                  <a:pt x="2304011" y="3252851"/>
                </a:cubicBezTo>
                <a:cubicBezTo>
                  <a:pt x="2303567" y="3254312"/>
                  <a:pt x="2303376" y="3255899"/>
                  <a:pt x="2303567" y="3257423"/>
                </a:cubicBezTo>
                <a:cubicBezTo>
                  <a:pt x="2303884" y="3258947"/>
                  <a:pt x="2304646" y="3260344"/>
                  <a:pt x="2305789" y="3261487"/>
                </a:cubicBezTo>
                <a:cubicBezTo>
                  <a:pt x="2306869" y="3262567"/>
                  <a:pt x="2308265" y="3263329"/>
                  <a:pt x="2309853" y="3263646"/>
                </a:cubicBezTo>
                <a:cubicBezTo>
                  <a:pt x="2311440" y="3263963"/>
                  <a:pt x="2312964" y="3263773"/>
                  <a:pt x="2314425" y="3263201"/>
                </a:cubicBezTo>
                <a:cubicBezTo>
                  <a:pt x="2315822" y="3262630"/>
                  <a:pt x="2317092" y="3261614"/>
                  <a:pt x="2318045" y="3260281"/>
                </a:cubicBezTo>
                <a:cubicBezTo>
                  <a:pt x="2318807" y="3258947"/>
                  <a:pt x="2319314" y="3257487"/>
                  <a:pt x="2319314" y="3255899"/>
                </a:cubicBezTo>
                <a:cubicBezTo>
                  <a:pt x="2319314" y="3253804"/>
                  <a:pt x="2318552" y="3251835"/>
                  <a:pt x="2316965" y="3250311"/>
                </a:cubicBezTo>
                <a:cubicBezTo>
                  <a:pt x="2315568" y="3248851"/>
                  <a:pt x="2313536" y="3247962"/>
                  <a:pt x="2311504" y="3247962"/>
                </a:cubicBezTo>
                <a:close/>
                <a:moveTo>
                  <a:pt x="2311377" y="2691194"/>
                </a:moveTo>
                <a:cubicBezTo>
                  <a:pt x="2309789" y="2691194"/>
                  <a:pt x="2308265" y="2691638"/>
                  <a:pt x="2306996" y="2692527"/>
                </a:cubicBezTo>
                <a:cubicBezTo>
                  <a:pt x="2305725" y="2693416"/>
                  <a:pt x="2304646" y="2694623"/>
                  <a:pt x="2304011" y="2696083"/>
                </a:cubicBezTo>
                <a:cubicBezTo>
                  <a:pt x="2303567" y="2697544"/>
                  <a:pt x="2303376" y="2699131"/>
                  <a:pt x="2303567" y="2700655"/>
                </a:cubicBezTo>
                <a:cubicBezTo>
                  <a:pt x="2303884" y="2702179"/>
                  <a:pt x="2304646" y="2703576"/>
                  <a:pt x="2305789" y="2704719"/>
                </a:cubicBezTo>
                <a:cubicBezTo>
                  <a:pt x="2306869" y="2705799"/>
                  <a:pt x="2308265" y="2706561"/>
                  <a:pt x="2309853" y="2706878"/>
                </a:cubicBezTo>
                <a:cubicBezTo>
                  <a:pt x="2311440" y="2707196"/>
                  <a:pt x="2312964" y="2707005"/>
                  <a:pt x="2314425" y="2706434"/>
                </a:cubicBezTo>
                <a:cubicBezTo>
                  <a:pt x="2315822" y="2705862"/>
                  <a:pt x="2317092" y="2704846"/>
                  <a:pt x="2318045" y="2703513"/>
                </a:cubicBezTo>
                <a:cubicBezTo>
                  <a:pt x="2318807" y="2702243"/>
                  <a:pt x="2319314" y="2700719"/>
                  <a:pt x="2319314" y="2699131"/>
                </a:cubicBezTo>
                <a:cubicBezTo>
                  <a:pt x="2319314" y="2697036"/>
                  <a:pt x="2318552" y="2695067"/>
                  <a:pt x="2316965" y="2693543"/>
                </a:cubicBezTo>
                <a:cubicBezTo>
                  <a:pt x="2315568" y="2692083"/>
                  <a:pt x="2313536" y="2691194"/>
                  <a:pt x="2311504" y="2691194"/>
                </a:cubicBezTo>
                <a:close/>
                <a:moveTo>
                  <a:pt x="2316838" y="2322322"/>
                </a:moveTo>
                <a:cubicBezTo>
                  <a:pt x="2316203" y="2321624"/>
                  <a:pt x="2315250" y="2321052"/>
                  <a:pt x="2314361" y="2320608"/>
                </a:cubicBezTo>
                <a:cubicBezTo>
                  <a:pt x="2313409" y="2320227"/>
                  <a:pt x="2312330" y="2320036"/>
                  <a:pt x="2311377" y="2320036"/>
                </a:cubicBezTo>
                <a:cubicBezTo>
                  <a:pt x="2309789" y="2320036"/>
                  <a:pt x="2308265" y="2320481"/>
                  <a:pt x="2306996" y="2321370"/>
                </a:cubicBezTo>
                <a:cubicBezTo>
                  <a:pt x="2305725" y="2322259"/>
                  <a:pt x="2304646" y="2323465"/>
                  <a:pt x="2304011" y="2324926"/>
                </a:cubicBezTo>
                <a:cubicBezTo>
                  <a:pt x="2303567" y="2326323"/>
                  <a:pt x="2303376" y="2327910"/>
                  <a:pt x="2303567" y="2329498"/>
                </a:cubicBezTo>
                <a:cubicBezTo>
                  <a:pt x="2303884" y="2331022"/>
                  <a:pt x="2304646" y="2332419"/>
                  <a:pt x="2305789" y="2333498"/>
                </a:cubicBezTo>
                <a:cubicBezTo>
                  <a:pt x="2306869" y="2334641"/>
                  <a:pt x="2308265" y="2335340"/>
                  <a:pt x="2309853" y="2335657"/>
                </a:cubicBezTo>
                <a:cubicBezTo>
                  <a:pt x="2311440" y="2335975"/>
                  <a:pt x="2312964" y="2335784"/>
                  <a:pt x="2314425" y="2335213"/>
                </a:cubicBezTo>
                <a:cubicBezTo>
                  <a:pt x="2315822" y="2334578"/>
                  <a:pt x="2317092" y="2333625"/>
                  <a:pt x="2318045" y="2332292"/>
                </a:cubicBezTo>
                <a:cubicBezTo>
                  <a:pt x="2318807" y="2331022"/>
                  <a:pt x="2319314" y="2329498"/>
                  <a:pt x="2319314" y="2327910"/>
                </a:cubicBezTo>
                <a:cubicBezTo>
                  <a:pt x="2319314" y="2326894"/>
                  <a:pt x="2319187" y="2325878"/>
                  <a:pt x="2318680" y="2324926"/>
                </a:cubicBezTo>
                <a:cubicBezTo>
                  <a:pt x="2318362" y="2323973"/>
                  <a:pt x="2317727" y="2323084"/>
                  <a:pt x="2316965" y="2322386"/>
                </a:cubicBezTo>
                <a:close/>
                <a:moveTo>
                  <a:pt x="2311377" y="2505583"/>
                </a:moveTo>
                <a:cubicBezTo>
                  <a:pt x="2309789" y="2505583"/>
                  <a:pt x="2308265" y="2506028"/>
                  <a:pt x="2306996" y="2506917"/>
                </a:cubicBezTo>
                <a:cubicBezTo>
                  <a:pt x="2305725" y="2507806"/>
                  <a:pt x="2304646" y="2509012"/>
                  <a:pt x="2304011" y="2510473"/>
                </a:cubicBezTo>
                <a:cubicBezTo>
                  <a:pt x="2303567" y="2511933"/>
                  <a:pt x="2303376" y="2513521"/>
                  <a:pt x="2303567" y="2515045"/>
                </a:cubicBezTo>
                <a:cubicBezTo>
                  <a:pt x="2303884" y="2516569"/>
                  <a:pt x="2304646" y="2517966"/>
                  <a:pt x="2305789" y="2519045"/>
                </a:cubicBezTo>
                <a:cubicBezTo>
                  <a:pt x="2306869" y="2520188"/>
                  <a:pt x="2308265" y="2520887"/>
                  <a:pt x="2309853" y="2521204"/>
                </a:cubicBezTo>
                <a:cubicBezTo>
                  <a:pt x="2311440" y="2521522"/>
                  <a:pt x="2312964" y="2521331"/>
                  <a:pt x="2314425" y="2520760"/>
                </a:cubicBezTo>
                <a:cubicBezTo>
                  <a:pt x="2315822" y="2520188"/>
                  <a:pt x="2317092" y="2519172"/>
                  <a:pt x="2318045" y="2517839"/>
                </a:cubicBezTo>
                <a:cubicBezTo>
                  <a:pt x="2318807" y="2516569"/>
                  <a:pt x="2319314" y="2515045"/>
                  <a:pt x="2319314" y="2513457"/>
                </a:cubicBezTo>
                <a:cubicBezTo>
                  <a:pt x="2319314" y="2511362"/>
                  <a:pt x="2318552" y="2509330"/>
                  <a:pt x="2316965" y="2507869"/>
                </a:cubicBezTo>
                <a:cubicBezTo>
                  <a:pt x="2315568" y="2506409"/>
                  <a:pt x="2313536" y="2505583"/>
                  <a:pt x="2311504" y="2505583"/>
                </a:cubicBezTo>
                <a:close/>
                <a:moveTo>
                  <a:pt x="3007718" y="2783967"/>
                </a:moveTo>
                <a:cubicBezTo>
                  <a:pt x="3006131" y="2783967"/>
                  <a:pt x="3004734" y="2784412"/>
                  <a:pt x="3003336" y="2785301"/>
                </a:cubicBezTo>
                <a:cubicBezTo>
                  <a:pt x="3002067" y="2786190"/>
                  <a:pt x="3001114" y="2787396"/>
                  <a:pt x="3000543" y="2788857"/>
                </a:cubicBezTo>
                <a:cubicBezTo>
                  <a:pt x="2999908" y="2790317"/>
                  <a:pt x="2999781" y="2791905"/>
                  <a:pt x="3000098" y="2793429"/>
                </a:cubicBezTo>
                <a:cubicBezTo>
                  <a:pt x="3000415" y="2794953"/>
                  <a:pt x="3001177" y="2796350"/>
                  <a:pt x="3002321" y="2797493"/>
                </a:cubicBezTo>
                <a:cubicBezTo>
                  <a:pt x="3003400" y="2798572"/>
                  <a:pt x="3004797" y="2799334"/>
                  <a:pt x="3006385" y="2799652"/>
                </a:cubicBezTo>
                <a:cubicBezTo>
                  <a:pt x="3007782" y="2799969"/>
                  <a:pt x="3009369" y="2799779"/>
                  <a:pt x="3010957" y="2799207"/>
                </a:cubicBezTo>
                <a:cubicBezTo>
                  <a:pt x="3012354" y="2798636"/>
                  <a:pt x="3013623" y="2797620"/>
                  <a:pt x="3014385" y="2796286"/>
                </a:cubicBezTo>
                <a:cubicBezTo>
                  <a:pt x="3015338" y="2795016"/>
                  <a:pt x="3015783" y="2793492"/>
                  <a:pt x="3015783" y="2791905"/>
                </a:cubicBezTo>
                <a:cubicBezTo>
                  <a:pt x="3015783" y="2789809"/>
                  <a:pt x="3014830" y="2787841"/>
                  <a:pt x="3013433" y="2786317"/>
                </a:cubicBezTo>
                <a:cubicBezTo>
                  <a:pt x="3012036" y="2784856"/>
                  <a:pt x="3010004" y="2783967"/>
                  <a:pt x="3007782" y="2783967"/>
                </a:cubicBezTo>
                <a:close/>
                <a:moveTo>
                  <a:pt x="3329155" y="2227199"/>
                </a:moveTo>
                <a:cubicBezTo>
                  <a:pt x="3327568" y="2227199"/>
                  <a:pt x="3326171" y="2227644"/>
                  <a:pt x="3324773" y="2228533"/>
                </a:cubicBezTo>
                <a:cubicBezTo>
                  <a:pt x="3323504" y="2229422"/>
                  <a:pt x="3322551" y="2230628"/>
                  <a:pt x="3321980" y="2232089"/>
                </a:cubicBezTo>
                <a:cubicBezTo>
                  <a:pt x="3321345" y="2233549"/>
                  <a:pt x="3321218" y="2235137"/>
                  <a:pt x="3321535" y="2236661"/>
                </a:cubicBezTo>
                <a:cubicBezTo>
                  <a:pt x="3321852" y="2238185"/>
                  <a:pt x="3322614" y="2239582"/>
                  <a:pt x="3323758" y="2240725"/>
                </a:cubicBezTo>
                <a:cubicBezTo>
                  <a:pt x="3324837" y="2241804"/>
                  <a:pt x="3326234" y="2242566"/>
                  <a:pt x="3327822" y="2242884"/>
                </a:cubicBezTo>
                <a:cubicBezTo>
                  <a:pt x="3329219" y="2243201"/>
                  <a:pt x="3330806" y="2243011"/>
                  <a:pt x="3332394" y="2242439"/>
                </a:cubicBezTo>
                <a:cubicBezTo>
                  <a:pt x="3333790" y="2241868"/>
                  <a:pt x="3335060" y="2240852"/>
                  <a:pt x="3335823" y="2239518"/>
                </a:cubicBezTo>
                <a:cubicBezTo>
                  <a:pt x="3336775" y="2238248"/>
                  <a:pt x="3337220" y="2236724"/>
                  <a:pt x="3337220" y="2235137"/>
                </a:cubicBezTo>
                <a:cubicBezTo>
                  <a:pt x="3337220" y="2233041"/>
                  <a:pt x="3336267" y="2231073"/>
                  <a:pt x="3334870" y="2229549"/>
                </a:cubicBezTo>
                <a:cubicBezTo>
                  <a:pt x="3333473" y="2228088"/>
                  <a:pt x="3331441" y="2227199"/>
                  <a:pt x="3329219" y="2227199"/>
                </a:cubicBezTo>
                <a:close/>
                <a:moveTo>
                  <a:pt x="3329155" y="2783967"/>
                </a:moveTo>
                <a:cubicBezTo>
                  <a:pt x="3327568" y="2783967"/>
                  <a:pt x="3326171" y="2784412"/>
                  <a:pt x="3324773" y="2785301"/>
                </a:cubicBezTo>
                <a:cubicBezTo>
                  <a:pt x="3323504" y="2786190"/>
                  <a:pt x="3322551" y="2787396"/>
                  <a:pt x="3321980" y="2788857"/>
                </a:cubicBezTo>
                <a:cubicBezTo>
                  <a:pt x="3321345" y="2790317"/>
                  <a:pt x="3321218" y="2791905"/>
                  <a:pt x="3321535" y="2793429"/>
                </a:cubicBezTo>
                <a:cubicBezTo>
                  <a:pt x="3321852" y="2794953"/>
                  <a:pt x="3322614" y="2796350"/>
                  <a:pt x="3323758" y="2797493"/>
                </a:cubicBezTo>
                <a:cubicBezTo>
                  <a:pt x="3324837" y="2798572"/>
                  <a:pt x="3326234" y="2799334"/>
                  <a:pt x="3327822" y="2799652"/>
                </a:cubicBezTo>
                <a:cubicBezTo>
                  <a:pt x="3329219" y="2799969"/>
                  <a:pt x="3330806" y="2799779"/>
                  <a:pt x="3332394" y="2799207"/>
                </a:cubicBezTo>
                <a:cubicBezTo>
                  <a:pt x="3333790" y="2798636"/>
                  <a:pt x="3335060" y="2797620"/>
                  <a:pt x="3335823" y="2796286"/>
                </a:cubicBezTo>
                <a:cubicBezTo>
                  <a:pt x="3336775" y="2795016"/>
                  <a:pt x="3337220" y="2793492"/>
                  <a:pt x="3337220" y="2791905"/>
                </a:cubicBezTo>
                <a:cubicBezTo>
                  <a:pt x="3337220" y="2789809"/>
                  <a:pt x="3336267" y="2787841"/>
                  <a:pt x="3334870" y="2786317"/>
                </a:cubicBezTo>
                <a:cubicBezTo>
                  <a:pt x="3333473" y="2784856"/>
                  <a:pt x="3331441" y="2783967"/>
                  <a:pt x="3329219" y="2783967"/>
                </a:cubicBezTo>
                <a:close/>
                <a:moveTo>
                  <a:pt x="3013370" y="2971864"/>
                </a:moveTo>
                <a:cubicBezTo>
                  <a:pt x="3012608" y="2971165"/>
                  <a:pt x="3011782" y="2970530"/>
                  <a:pt x="3010893" y="2970149"/>
                </a:cubicBezTo>
                <a:cubicBezTo>
                  <a:pt x="3009940" y="2969768"/>
                  <a:pt x="3008861" y="2969578"/>
                  <a:pt x="3007782" y="2969578"/>
                </a:cubicBezTo>
                <a:cubicBezTo>
                  <a:pt x="3006194" y="2969578"/>
                  <a:pt x="3004797" y="2970022"/>
                  <a:pt x="3003527" y="2970911"/>
                </a:cubicBezTo>
                <a:cubicBezTo>
                  <a:pt x="3002130" y="2971800"/>
                  <a:pt x="3001177" y="2973007"/>
                  <a:pt x="3000543" y="2974467"/>
                </a:cubicBezTo>
                <a:cubicBezTo>
                  <a:pt x="2999908" y="2975928"/>
                  <a:pt x="2999781" y="2977515"/>
                  <a:pt x="3000098" y="2979039"/>
                </a:cubicBezTo>
                <a:cubicBezTo>
                  <a:pt x="3000415" y="2980563"/>
                  <a:pt x="3001177" y="2981960"/>
                  <a:pt x="3002321" y="2983040"/>
                </a:cubicBezTo>
                <a:cubicBezTo>
                  <a:pt x="3003400" y="2984183"/>
                  <a:pt x="3004797" y="2984881"/>
                  <a:pt x="3006385" y="2985199"/>
                </a:cubicBezTo>
                <a:cubicBezTo>
                  <a:pt x="3007782" y="2985516"/>
                  <a:pt x="3009369" y="2985326"/>
                  <a:pt x="3010957" y="2984754"/>
                </a:cubicBezTo>
                <a:cubicBezTo>
                  <a:pt x="3012354" y="2984183"/>
                  <a:pt x="3013623" y="2983167"/>
                  <a:pt x="3014385" y="2981833"/>
                </a:cubicBezTo>
                <a:cubicBezTo>
                  <a:pt x="3015338" y="2980563"/>
                  <a:pt x="3015783" y="2979039"/>
                  <a:pt x="3015783" y="2977452"/>
                </a:cubicBezTo>
                <a:cubicBezTo>
                  <a:pt x="3015783" y="2976436"/>
                  <a:pt x="3015465" y="2975356"/>
                  <a:pt x="3015148" y="2974404"/>
                </a:cubicBezTo>
                <a:cubicBezTo>
                  <a:pt x="3014703" y="2973451"/>
                  <a:pt x="3014195" y="2972562"/>
                  <a:pt x="3013433" y="2971864"/>
                </a:cubicBezTo>
                <a:close/>
                <a:moveTo>
                  <a:pt x="3013370" y="3157474"/>
                </a:moveTo>
                <a:cubicBezTo>
                  <a:pt x="3012608" y="3156712"/>
                  <a:pt x="3011782" y="3156141"/>
                  <a:pt x="3010893" y="3155760"/>
                </a:cubicBezTo>
                <a:cubicBezTo>
                  <a:pt x="3009940" y="3155379"/>
                  <a:pt x="3008861" y="3155125"/>
                  <a:pt x="3007782" y="3155125"/>
                </a:cubicBezTo>
                <a:cubicBezTo>
                  <a:pt x="3006194" y="3155125"/>
                  <a:pt x="3004797" y="3155569"/>
                  <a:pt x="3003527" y="3156458"/>
                </a:cubicBezTo>
                <a:cubicBezTo>
                  <a:pt x="3002130" y="3157347"/>
                  <a:pt x="3001177" y="3158554"/>
                  <a:pt x="3000543" y="3160014"/>
                </a:cubicBezTo>
                <a:cubicBezTo>
                  <a:pt x="2999908" y="3161475"/>
                  <a:pt x="2999781" y="3163062"/>
                  <a:pt x="3000098" y="3164586"/>
                </a:cubicBezTo>
                <a:cubicBezTo>
                  <a:pt x="3000415" y="3166110"/>
                  <a:pt x="3001177" y="3167507"/>
                  <a:pt x="3002321" y="3168650"/>
                </a:cubicBezTo>
                <a:cubicBezTo>
                  <a:pt x="3003400" y="3169730"/>
                  <a:pt x="3004797" y="3170492"/>
                  <a:pt x="3006385" y="3170809"/>
                </a:cubicBezTo>
                <a:cubicBezTo>
                  <a:pt x="3007782" y="3171126"/>
                  <a:pt x="3009369" y="3170936"/>
                  <a:pt x="3010957" y="3170365"/>
                </a:cubicBezTo>
                <a:cubicBezTo>
                  <a:pt x="3012354" y="3169793"/>
                  <a:pt x="3013623" y="3168777"/>
                  <a:pt x="3014385" y="3167444"/>
                </a:cubicBezTo>
                <a:cubicBezTo>
                  <a:pt x="3015338" y="3166174"/>
                  <a:pt x="3015783" y="3164650"/>
                  <a:pt x="3015783" y="3163062"/>
                </a:cubicBezTo>
                <a:cubicBezTo>
                  <a:pt x="3015783" y="3162046"/>
                  <a:pt x="3015465" y="3161030"/>
                  <a:pt x="3015148" y="3160078"/>
                </a:cubicBezTo>
                <a:cubicBezTo>
                  <a:pt x="3014703" y="3159125"/>
                  <a:pt x="3014195" y="3158236"/>
                  <a:pt x="3013433" y="3157538"/>
                </a:cubicBezTo>
                <a:close/>
                <a:moveTo>
                  <a:pt x="3334807" y="2415159"/>
                </a:moveTo>
                <a:cubicBezTo>
                  <a:pt x="3334045" y="2414461"/>
                  <a:pt x="3333219" y="2413826"/>
                  <a:pt x="3332330" y="2413445"/>
                </a:cubicBezTo>
                <a:cubicBezTo>
                  <a:pt x="3331377" y="2413064"/>
                  <a:pt x="3330298" y="2412873"/>
                  <a:pt x="3329219" y="2412873"/>
                </a:cubicBezTo>
                <a:cubicBezTo>
                  <a:pt x="3327631" y="2412873"/>
                  <a:pt x="3326234" y="2413318"/>
                  <a:pt x="3324837" y="2414207"/>
                </a:cubicBezTo>
                <a:cubicBezTo>
                  <a:pt x="3323567" y="2415096"/>
                  <a:pt x="3322614" y="2416302"/>
                  <a:pt x="3322043" y="2417763"/>
                </a:cubicBezTo>
                <a:cubicBezTo>
                  <a:pt x="3321408" y="2419223"/>
                  <a:pt x="3321281" y="2420811"/>
                  <a:pt x="3321598" y="2422335"/>
                </a:cubicBezTo>
                <a:cubicBezTo>
                  <a:pt x="3321916" y="2423859"/>
                  <a:pt x="3322678" y="2425256"/>
                  <a:pt x="3323821" y="2426335"/>
                </a:cubicBezTo>
                <a:cubicBezTo>
                  <a:pt x="3324900" y="2427478"/>
                  <a:pt x="3326298" y="2428177"/>
                  <a:pt x="3327885" y="2428494"/>
                </a:cubicBezTo>
                <a:cubicBezTo>
                  <a:pt x="3329282" y="2428812"/>
                  <a:pt x="3330870" y="2428621"/>
                  <a:pt x="3332457" y="2428050"/>
                </a:cubicBezTo>
                <a:cubicBezTo>
                  <a:pt x="3333854" y="2427478"/>
                  <a:pt x="3335124" y="2426462"/>
                  <a:pt x="3335886" y="2425129"/>
                </a:cubicBezTo>
                <a:cubicBezTo>
                  <a:pt x="3336838" y="2423859"/>
                  <a:pt x="3337283" y="2422335"/>
                  <a:pt x="3337283" y="2420747"/>
                </a:cubicBezTo>
                <a:cubicBezTo>
                  <a:pt x="3337283" y="2419731"/>
                  <a:pt x="3336965" y="2418652"/>
                  <a:pt x="3336648" y="2417699"/>
                </a:cubicBezTo>
                <a:cubicBezTo>
                  <a:pt x="3336204" y="2416747"/>
                  <a:pt x="3335696" y="2415858"/>
                  <a:pt x="3334934" y="2415159"/>
                </a:cubicBezTo>
                <a:close/>
                <a:moveTo>
                  <a:pt x="3334807" y="2600770"/>
                </a:moveTo>
                <a:cubicBezTo>
                  <a:pt x="3334045" y="2600008"/>
                  <a:pt x="3333219" y="2599436"/>
                  <a:pt x="3332330" y="2599055"/>
                </a:cubicBezTo>
                <a:cubicBezTo>
                  <a:pt x="3331377" y="2598674"/>
                  <a:pt x="3330298" y="2598420"/>
                  <a:pt x="3329219" y="2598420"/>
                </a:cubicBezTo>
                <a:cubicBezTo>
                  <a:pt x="3327631" y="2598420"/>
                  <a:pt x="3326234" y="2598865"/>
                  <a:pt x="3324837" y="2599754"/>
                </a:cubicBezTo>
                <a:cubicBezTo>
                  <a:pt x="3323567" y="2600643"/>
                  <a:pt x="3322614" y="2601849"/>
                  <a:pt x="3322043" y="2603310"/>
                </a:cubicBezTo>
                <a:cubicBezTo>
                  <a:pt x="3321408" y="2604770"/>
                  <a:pt x="3321281" y="2606358"/>
                  <a:pt x="3321598" y="2607882"/>
                </a:cubicBezTo>
                <a:cubicBezTo>
                  <a:pt x="3321916" y="2609406"/>
                  <a:pt x="3322678" y="2610803"/>
                  <a:pt x="3323821" y="2611946"/>
                </a:cubicBezTo>
                <a:cubicBezTo>
                  <a:pt x="3324964" y="2613089"/>
                  <a:pt x="3326298" y="2613787"/>
                  <a:pt x="3327885" y="2614105"/>
                </a:cubicBezTo>
                <a:cubicBezTo>
                  <a:pt x="3329282" y="2614422"/>
                  <a:pt x="3330870" y="2614232"/>
                  <a:pt x="3332457" y="2613660"/>
                </a:cubicBezTo>
                <a:cubicBezTo>
                  <a:pt x="3333854" y="2613089"/>
                  <a:pt x="3335124" y="2612073"/>
                  <a:pt x="3335886" y="2610739"/>
                </a:cubicBezTo>
                <a:cubicBezTo>
                  <a:pt x="3336838" y="2609469"/>
                  <a:pt x="3337283" y="2607945"/>
                  <a:pt x="3337283" y="2606358"/>
                </a:cubicBezTo>
                <a:cubicBezTo>
                  <a:pt x="3337283" y="2605342"/>
                  <a:pt x="3336965" y="2604326"/>
                  <a:pt x="3336648" y="2603373"/>
                </a:cubicBezTo>
                <a:cubicBezTo>
                  <a:pt x="3336204" y="2602421"/>
                  <a:pt x="3335696" y="2601532"/>
                  <a:pt x="3334934" y="2600833"/>
                </a:cubicBezTo>
                <a:close/>
                <a:moveTo>
                  <a:pt x="3067027" y="3250311"/>
                </a:moveTo>
                <a:cubicBezTo>
                  <a:pt x="3066265" y="3249549"/>
                  <a:pt x="3065312" y="3248978"/>
                  <a:pt x="3064360" y="3248597"/>
                </a:cubicBezTo>
                <a:cubicBezTo>
                  <a:pt x="3063408" y="3248216"/>
                  <a:pt x="3062455" y="3247962"/>
                  <a:pt x="3061375" y="3247962"/>
                </a:cubicBezTo>
                <a:cubicBezTo>
                  <a:pt x="3059788" y="3247962"/>
                  <a:pt x="3058264" y="3248406"/>
                  <a:pt x="3056994" y="3249295"/>
                </a:cubicBezTo>
                <a:cubicBezTo>
                  <a:pt x="3055724" y="3250184"/>
                  <a:pt x="3054645" y="3251391"/>
                  <a:pt x="3054200" y="3252851"/>
                </a:cubicBezTo>
                <a:cubicBezTo>
                  <a:pt x="3053565" y="3254312"/>
                  <a:pt x="3053438" y="3255899"/>
                  <a:pt x="3053756" y="3257423"/>
                </a:cubicBezTo>
                <a:cubicBezTo>
                  <a:pt x="3054073" y="3258947"/>
                  <a:pt x="3054835" y="3260344"/>
                  <a:pt x="3055978" y="3261487"/>
                </a:cubicBezTo>
                <a:cubicBezTo>
                  <a:pt x="3057058" y="3262567"/>
                  <a:pt x="3058518" y="3263329"/>
                  <a:pt x="3059915" y="3263646"/>
                </a:cubicBezTo>
                <a:cubicBezTo>
                  <a:pt x="3061502" y="3263963"/>
                  <a:pt x="3063026" y="3263773"/>
                  <a:pt x="3064487" y="3263201"/>
                </a:cubicBezTo>
                <a:cubicBezTo>
                  <a:pt x="3066074" y="3262630"/>
                  <a:pt x="3067154" y="3261614"/>
                  <a:pt x="3068107" y="3260281"/>
                </a:cubicBezTo>
                <a:cubicBezTo>
                  <a:pt x="3068869" y="3258947"/>
                  <a:pt x="3069376" y="3257487"/>
                  <a:pt x="3069376" y="3255899"/>
                </a:cubicBezTo>
                <a:cubicBezTo>
                  <a:pt x="3069376" y="3254883"/>
                  <a:pt x="3069249" y="3253867"/>
                  <a:pt x="3068932" y="3252915"/>
                </a:cubicBezTo>
                <a:cubicBezTo>
                  <a:pt x="3068487" y="3251962"/>
                  <a:pt x="3067852" y="3251073"/>
                  <a:pt x="3067218" y="3250375"/>
                </a:cubicBezTo>
                <a:close/>
                <a:moveTo>
                  <a:pt x="2584872" y="2415223"/>
                </a:moveTo>
                <a:cubicBezTo>
                  <a:pt x="2584110" y="2414524"/>
                  <a:pt x="2583157" y="2413889"/>
                  <a:pt x="2582205" y="2413508"/>
                </a:cubicBezTo>
                <a:cubicBezTo>
                  <a:pt x="2581252" y="2413127"/>
                  <a:pt x="2580299" y="2412937"/>
                  <a:pt x="2579220" y="2412937"/>
                </a:cubicBezTo>
                <a:cubicBezTo>
                  <a:pt x="2577633" y="2412937"/>
                  <a:pt x="2576109" y="2413381"/>
                  <a:pt x="2574838" y="2414270"/>
                </a:cubicBezTo>
                <a:cubicBezTo>
                  <a:pt x="2573569" y="2415159"/>
                  <a:pt x="2572489" y="2416366"/>
                  <a:pt x="2572045" y="2417826"/>
                </a:cubicBezTo>
                <a:cubicBezTo>
                  <a:pt x="2571410" y="2419287"/>
                  <a:pt x="2571283" y="2420874"/>
                  <a:pt x="2571600" y="2422398"/>
                </a:cubicBezTo>
                <a:cubicBezTo>
                  <a:pt x="2571918" y="2423922"/>
                  <a:pt x="2572680" y="2425319"/>
                  <a:pt x="2573823" y="2426399"/>
                </a:cubicBezTo>
                <a:cubicBezTo>
                  <a:pt x="2574902" y="2427542"/>
                  <a:pt x="2576362" y="2428240"/>
                  <a:pt x="2577760" y="2428558"/>
                </a:cubicBezTo>
                <a:cubicBezTo>
                  <a:pt x="2579347" y="2428875"/>
                  <a:pt x="2580871" y="2428685"/>
                  <a:pt x="2582332" y="2428113"/>
                </a:cubicBezTo>
                <a:cubicBezTo>
                  <a:pt x="2583919" y="2427542"/>
                  <a:pt x="2584998" y="2426526"/>
                  <a:pt x="2585951" y="2425192"/>
                </a:cubicBezTo>
                <a:cubicBezTo>
                  <a:pt x="2586713" y="2423922"/>
                  <a:pt x="2587221" y="2422398"/>
                  <a:pt x="2587221" y="2420811"/>
                </a:cubicBezTo>
                <a:cubicBezTo>
                  <a:pt x="2587221" y="2419795"/>
                  <a:pt x="2587094" y="2418715"/>
                  <a:pt x="2586776" y="2417763"/>
                </a:cubicBezTo>
                <a:cubicBezTo>
                  <a:pt x="2586332" y="2416810"/>
                  <a:pt x="2585697" y="2415921"/>
                  <a:pt x="2585062" y="2415223"/>
                </a:cubicBezTo>
                <a:close/>
                <a:moveTo>
                  <a:pt x="2579220" y="2227326"/>
                </a:moveTo>
                <a:cubicBezTo>
                  <a:pt x="2577633" y="2227326"/>
                  <a:pt x="2576109" y="2227771"/>
                  <a:pt x="2574838" y="2228660"/>
                </a:cubicBezTo>
                <a:cubicBezTo>
                  <a:pt x="2573569" y="2229549"/>
                  <a:pt x="2572489" y="2230755"/>
                  <a:pt x="2572045" y="2232216"/>
                </a:cubicBezTo>
                <a:cubicBezTo>
                  <a:pt x="2571410" y="2233676"/>
                  <a:pt x="2571283" y="2235264"/>
                  <a:pt x="2571600" y="2236788"/>
                </a:cubicBezTo>
                <a:cubicBezTo>
                  <a:pt x="2571918" y="2238312"/>
                  <a:pt x="2572680" y="2239709"/>
                  <a:pt x="2573823" y="2240852"/>
                </a:cubicBezTo>
                <a:cubicBezTo>
                  <a:pt x="2574902" y="2241931"/>
                  <a:pt x="2576362" y="2242693"/>
                  <a:pt x="2577760" y="2243011"/>
                </a:cubicBezTo>
                <a:cubicBezTo>
                  <a:pt x="2579347" y="2243328"/>
                  <a:pt x="2580871" y="2243138"/>
                  <a:pt x="2582332" y="2242566"/>
                </a:cubicBezTo>
                <a:cubicBezTo>
                  <a:pt x="2583919" y="2241995"/>
                  <a:pt x="2584998" y="2240979"/>
                  <a:pt x="2585951" y="2239645"/>
                </a:cubicBezTo>
                <a:cubicBezTo>
                  <a:pt x="2586713" y="2238375"/>
                  <a:pt x="2587221" y="2236851"/>
                  <a:pt x="2587221" y="2235264"/>
                </a:cubicBezTo>
                <a:cubicBezTo>
                  <a:pt x="2587221" y="2233168"/>
                  <a:pt x="2586459" y="2231200"/>
                  <a:pt x="2584998" y="2229676"/>
                </a:cubicBezTo>
                <a:cubicBezTo>
                  <a:pt x="2583411" y="2228215"/>
                  <a:pt x="2581379" y="2227326"/>
                  <a:pt x="2579347" y="2227326"/>
                </a:cubicBezTo>
                <a:close/>
                <a:moveTo>
                  <a:pt x="2584872" y="2600770"/>
                </a:moveTo>
                <a:cubicBezTo>
                  <a:pt x="2584110" y="2600008"/>
                  <a:pt x="2583157" y="2599436"/>
                  <a:pt x="2582205" y="2599055"/>
                </a:cubicBezTo>
                <a:cubicBezTo>
                  <a:pt x="2581252" y="2598674"/>
                  <a:pt x="2580299" y="2598420"/>
                  <a:pt x="2579220" y="2598420"/>
                </a:cubicBezTo>
                <a:cubicBezTo>
                  <a:pt x="2577633" y="2598420"/>
                  <a:pt x="2576109" y="2598865"/>
                  <a:pt x="2574838" y="2599754"/>
                </a:cubicBezTo>
                <a:cubicBezTo>
                  <a:pt x="2573569" y="2600643"/>
                  <a:pt x="2572489" y="2601849"/>
                  <a:pt x="2572045" y="2603310"/>
                </a:cubicBezTo>
                <a:cubicBezTo>
                  <a:pt x="2571410" y="2604770"/>
                  <a:pt x="2571283" y="2606358"/>
                  <a:pt x="2571600" y="2607882"/>
                </a:cubicBezTo>
                <a:cubicBezTo>
                  <a:pt x="2571918" y="2609406"/>
                  <a:pt x="2572680" y="2610803"/>
                  <a:pt x="2573823" y="2611946"/>
                </a:cubicBezTo>
                <a:cubicBezTo>
                  <a:pt x="2574902" y="2613025"/>
                  <a:pt x="2576362" y="2613787"/>
                  <a:pt x="2577760" y="2614105"/>
                </a:cubicBezTo>
                <a:cubicBezTo>
                  <a:pt x="2579347" y="2614422"/>
                  <a:pt x="2580871" y="2614232"/>
                  <a:pt x="2582332" y="2613660"/>
                </a:cubicBezTo>
                <a:cubicBezTo>
                  <a:pt x="2583919" y="2613089"/>
                  <a:pt x="2584998" y="2612073"/>
                  <a:pt x="2585951" y="2610739"/>
                </a:cubicBezTo>
                <a:cubicBezTo>
                  <a:pt x="2586713" y="2609469"/>
                  <a:pt x="2587221" y="2607945"/>
                  <a:pt x="2587221" y="2606358"/>
                </a:cubicBezTo>
                <a:cubicBezTo>
                  <a:pt x="2587221" y="2605342"/>
                  <a:pt x="2587094" y="2604326"/>
                  <a:pt x="2586776" y="2603373"/>
                </a:cubicBezTo>
                <a:cubicBezTo>
                  <a:pt x="2586332" y="2602421"/>
                  <a:pt x="2585697" y="2601532"/>
                  <a:pt x="2585062" y="2600833"/>
                </a:cubicBezTo>
                <a:close/>
                <a:moveTo>
                  <a:pt x="2584872" y="2971927"/>
                </a:moveTo>
                <a:cubicBezTo>
                  <a:pt x="2584110" y="2971165"/>
                  <a:pt x="2583157" y="2970594"/>
                  <a:pt x="2582205" y="2970213"/>
                </a:cubicBezTo>
                <a:cubicBezTo>
                  <a:pt x="2581252" y="2969832"/>
                  <a:pt x="2580299" y="2969641"/>
                  <a:pt x="2579220" y="2969641"/>
                </a:cubicBezTo>
                <a:cubicBezTo>
                  <a:pt x="2577633" y="2969641"/>
                  <a:pt x="2576109" y="2970086"/>
                  <a:pt x="2574838" y="2970975"/>
                </a:cubicBezTo>
                <a:cubicBezTo>
                  <a:pt x="2573569" y="2971864"/>
                  <a:pt x="2572489" y="2973070"/>
                  <a:pt x="2572045" y="2974531"/>
                </a:cubicBezTo>
                <a:cubicBezTo>
                  <a:pt x="2571410" y="2975991"/>
                  <a:pt x="2571283" y="2977579"/>
                  <a:pt x="2571600" y="2979103"/>
                </a:cubicBezTo>
                <a:cubicBezTo>
                  <a:pt x="2571918" y="2980627"/>
                  <a:pt x="2572680" y="2982024"/>
                  <a:pt x="2573823" y="2983103"/>
                </a:cubicBezTo>
                <a:cubicBezTo>
                  <a:pt x="2574902" y="2984246"/>
                  <a:pt x="2576362" y="2984945"/>
                  <a:pt x="2577760" y="2985262"/>
                </a:cubicBezTo>
                <a:cubicBezTo>
                  <a:pt x="2579347" y="2985580"/>
                  <a:pt x="2580871" y="2985389"/>
                  <a:pt x="2582332" y="2984818"/>
                </a:cubicBezTo>
                <a:cubicBezTo>
                  <a:pt x="2583919" y="2984246"/>
                  <a:pt x="2584998" y="2983230"/>
                  <a:pt x="2585951" y="2981897"/>
                </a:cubicBezTo>
                <a:cubicBezTo>
                  <a:pt x="2586713" y="2980627"/>
                  <a:pt x="2587221" y="2979103"/>
                  <a:pt x="2587221" y="2977515"/>
                </a:cubicBezTo>
                <a:cubicBezTo>
                  <a:pt x="2587221" y="2976499"/>
                  <a:pt x="2587094" y="2975420"/>
                  <a:pt x="2586776" y="2974467"/>
                </a:cubicBezTo>
                <a:cubicBezTo>
                  <a:pt x="2586332" y="2973515"/>
                  <a:pt x="2585697" y="2972626"/>
                  <a:pt x="2585062" y="2971927"/>
                </a:cubicBezTo>
                <a:close/>
                <a:moveTo>
                  <a:pt x="2584872" y="3157538"/>
                </a:moveTo>
                <a:cubicBezTo>
                  <a:pt x="2584110" y="3156776"/>
                  <a:pt x="2583157" y="3156204"/>
                  <a:pt x="2582205" y="3155823"/>
                </a:cubicBezTo>
                <a:cubicBezTo>
                  <a:pt x="2581252" y="3155442"/>
                  <a:pt x="2580299" y="3155188"/>
                  <a:pt x="2579220" y="3155188"/>
                </a:cubicBezTo>
                <a:cubicBezTo>
                  <a:pt x="2577633" y="3155188"/>
                  <a:pt x="2576109" y="3155633"/>
                  <a:pt x="2574838" y="3156522"/>
                </a:cubicBezTo>
                <a:cubicBezTo>
                  <a:pt x="2573569" y="3157411"/>
                  <a:pt x="2572489" y="3158617"/>
                  <a:pt x="2572045" y="3160078"/>
                </a:cubicBezTo>
                <a:cubicBezTo>
                  <a:pt x="2571410" y="3161538"/>
                  <a:pt x="2571283" y="3163126"/>
                  <a:pt x="2571600" y="3164650"/>
                </a:cubicBezTo>
                <a:cubicBezTo>
                  <a:pt x="2571918" y="3166174"/>
                  <a:pt x="2572680" y="3167570"/>
                  <a:pt x="2573823" y="3168713"/>
                </a:cubicBezTo>
                <a:cubicBezTo>
                  <a:pt x="2574902" y="3169793"/>
                  <a:pt x="2576362" y="3170555"/>
                  <a:pt x="2577760" y="3170873"/>
                </a:cubicBezTo>
                <a:cubicBezTo>
                  <a:pt x="2579347" y="3171190"/>
                  <a:pt x="2580871" y="3171000"/>
                  <a:pt x="2582332" y="3170428"/>
                </a:cubicBezTo>
                <a:cubicBezTo>
                  <a:pt x="2583919" y="3169857"/>
                  <a:pt x="2584998" y="3168841"/>
                  <a:pt x="2585951" y="3167507"/>
                </a:cubicBezTo>
                <a:cubicBezTo>
                  <a:pt x="2586713" y="3166237"/>
                  <a:pt x="2587221" y="3164713"/>
                  <a:pt x="2587221" y="3163126"/>
                </a:cubicBezTo>
                <a:cubicBezTo>
                  <a:pt x="2587221" y="3162110"/>
                  <a:pt x="2587094" y="3161094"/>
                  <a:pt x="2586776" y="3160141"/>
                </a:cubicBezTo>
                <a:cubicBezTo>
                  <a:pt x="2586332" y="3159189"/>
                  <a:pt x="2585697" y="3158300"/>
                  <a:pt x="2585062" y="3157601"/>
                </a:cubicBezTo>
                <a:close/>
                <a:moveTo>
                  <a:pt x="2579220" y="2784094"/>
                </a:moveTo>
                <a:cubicBezTo>
                  <a:pt x="2577633" y="2784094"/>
                  <a:pt x="2576109" y="2784539"/>
                  <a:pt x="2574838" y="2785428"/>
                </a:cubicBezTo>
                <a:cubicBezTo>
                  <a:pt x="2573569" y="2786317"/>
                  <a:pt x="2572489" y="2787523"/>
                  <a:pt x="2572045" y="2788984"/>
                </a:cubicBezTo>
                <a:cubicBezTo>
                  <a:pt x="2571410" y="2790444"/>
                  <a:pt x="2571283" y="2792032"/>
                  <a:pt x="2571600" y="2793556"/>
                </a:cubicBezTo>
                <a:cubicBezTo>
                  <a:pt x="2571918" y="2795080"/>
                  <a:pt x="2572680" y="2796477"/>
                  <a:pt x="2573823" y="2797620"/>
                </a:cubicBezTo>
                <a:cubicBezTo>
                  <a:pt x="2574902" y="2798699"/>
                  <a:pt x="2576362" y="2799461"/>
                  <a:pt x="2577760" y="2799779"/>
                </a:cubicBezTo>
                <a:cubicBezTo>
                  <a:pt x="2579347" y="2800096"/>
                  <a:pt x="2580871" y="2799906"/>
                  <a:pt x="2582332" y="2799334"/>
                </a:cubicBezTo>
                <a:cubicBezTo>
                  <a:pt x="2583919" y="2798763"/>
                  <a:pt x="2584998" y="2797747"/>
                  <a:pt x="2585951" y="2796413"/>
                </a:cubicBezTo>
                <a:cubicBezTo>
                  <a:pt x="2586713" y="2795143"/>
                  <a:pt x="2587221" y="2793619"/>
                  <a:pt x="2587221" y="2792032"/>
                </a:cubicBezTo>
                <a:cubicBezTo>
                  <a:pt x="2587221" y="2789936"/>
                  <a:pt x="2586459" y="2787968"/>
                  <a:pt x="2584998" y="2786444"/>
                </a:cubicBezTo>
                <a:cubicBezTo>
                  <a:pt x="2583411" y="2784983"/>
                  <a:pt x="2581379" y="2784094"/>
                  <a:pt x="2579347" y="2784094"/>
                </a:cubicBezTo>
                <a:close/>
                <a:moveTo>
                  <a:pt x="2156183" y="2415223"/>
                </a:moveTo>
                <a:cubicBezTo>
                  <a:pt x="2155548" y="2414524"/>
                  <a:pt x="2154596" y="2413889"/>
                  <a:pt x="2153707" y="2413508"/>
                </a:cubicBezTo>
                <a:cubicBezTo>
                  <a:pt x="2152754" y="2413127"/>
                  <a:pt x="2151674" y="2412937"/>
                  <a:pt x="2150722" y="2412937"/>
                </a:cubicBezTo>
                <a:cubicBezTo>
                  <a:pt x="2149135" y="2412937"/>
                  <a:pt x="2147610" y="2413381"/>
                  <a:pt x="2146340" y="2414270"/>
                </a:cubicBezTo>
                <a:cubicBezTo>
                  <a:pt x="2145071" y="2415159"/>
                  <a:pt x="2143991" y="2416366"/>
                  <a:pt x="2143356" y="2417826"/>
                </a:cubicBezTo>
                <a:cubicBezTo>
                  <a:pt x="2142911" y="2419287"/>
                  <a:pt x="2142721" y="2420874"/>
                  <a:pt x="2142911" y="2422398"/>
                </a:cubicBezTo>
                <a:cubicBezTo>
                  <a:pt x="2143229" y="2423922"/>
                  <a:pt x="2143991" y="2425319"/>
                  <a:pt x="2145134" y="2426399"/>
                </a:cubicBezTo>
                <a:cubicBezTo>
                  <a:pt x="2146213" y="2427542"/>
                  <a:pt x="2147610" y="2428240"/>
                  <a:pt x="2149198" y="2428558"/>
                </a:cubicBezTo>
                <a:cubicBezTo>
                  <a:pt x="2150785" y="2428875"/>
                  <a:pt x="2152310" y="2428685"/>
                  <a:pt x="2153770" y="2428113"/>
                </a:cubicBezTo>
                <a:cubicBezTo>
                  <a:pt x="2155167" y="2427542"/>
                  <a:pt x="2156437" y="2426526"/>
                  <a:pt x="2157389" y="2425192"/>
                </a:cubicBezTo>
                <a:cubicBezTo>
                  <a:pt x="2158151" y="2423922"/>
                  <a:pt x="2158660" y="2422398"/>
                  <a:pt x="2158660" y="2420811"/>
                </a:cubicBezTo>
                <a:cubicBezTo>
                  <a:pt x="2158660" y="2419795"/>
                  <a:pt x="2158533" y="2418779"/>
                  <a:pt x="2158024" y="2417763"/>
                </a:cubicBezTo>
                <a:cubicBezTo>
                  <a:pt x="2157707" y="2416810"/>
                  <a:pt x="2157072" y="2415921"/>
                  <a:pt x="2156310" y="2415223"/>
                </a:cubicBezTo>
                <a:close/>
                <a:moveTo>
                  <a:pt x="2793533" y="2969641"/>
                </a:moveTo>
                <a:cubicBezTo>
                  <a:pt x="2791945" y="2969641"/>
                  <a:pt x="2790421" y="2970086"/>
                  <a:pt x="2789151" y="2970975"/>
                </a:cubicBezTo>
                <a:cubicBezTo>
                  <a:pt x="2787881" y="2971864"/>
                  <a:pt x="2786801" y="2973070"/>
                  <a:pt x="2786167" y="2974531"/>
                </a:cubicBezTo>
                <a:cubicBezTo>
                  <a:pt x="2785722" y="2975991"/>
                  <a:pt x="2785532" y="2977579"/>
                  <a:pt x="2785722" y="2979103"/>
                </a:cubicBezTo>
                <a:cubicBezTo>
                  <a:pt x="2786039" y="2980627"/>
                  <a:pt x="2786801" y="2982024"/>
                  <a:pt x="2787945" y="2983103"/>
                </a:cubicBezTo>
                <a:cubicBezTo>
                  <a:pt x="2789024" y="2984246"/>
                  <a:pt x="2790421" y="2984945"/>
                  <a:pt x="2792009" y="2985262"/>
                </a:cubicBezTo>
                <a:cubicBezTo>
                  <a:pt x="2793596" y="2985580"/>
                  <a:pt x="2795120" y="2985389"/>
                  <a:pt x="2796581" y="2984818"/>
                </a:cubicBezTo>
                <a:cubicBezTo>
                  <a:pt x="2797977" y="2984246"/>
                  <a:pt x="2799248" y="2983230"/>
                  <a:pt x="2800200" y="2981897"/>
                </a:cubicBezTo>
                <a:cubicBezTo>
                  <a:pt x="2800962" y="2980627"/>
                  <a:pt x="2801470" y="2979103"/>
                  <a:pt x="2801470" y="2977515"/>
                </a:cubicBezTo>
                <a:cubicBezTo>
                  <a:pt x="2801470" y="2975420"/>
                  <a:pt x="2800708" y="2973451"/>
                  <a:pt x="2799121" y="2971927"/>
                </a:cubicBezTo>
                <a:cubicBezTo>
                  <a:pt x="2797723" y="2970467"/>
                  <a:pt x="2795692" y="2969641"/>
                  <a:pt x="2793660" y="2969641"/>
                </a:cubicBezTo>
                <a:close/>
                <a:moveTo>
                  <a:pt x="2043407" y="2784031"/>
                </a:moveTo>
                <a:cubicBezTo>
                  <a:pt x="2041820" y="2784031"/>
                  <a:pt x="2040423" y="2784475"/>
                  <a:pt x="2039025" y="2785364"/>
                </a:cubicBezTo>
                <a:cubicBezTo>
                  <a:pt x="2037756" y="2786253"/>
                  <a:pt x="2036803" y="2787460"/>
                  <a:pt x="2036232" y="2788920"/>
                </a:cubicBezTo>
                <a:cubicBezTo>
                  <a:pt x="2035597" y="2790381"/>
                  <a:pt x="2035470" y="2791968"/>
                  <a:pt x="2035787" y="2793492"/>
                </a:cubicBezTo>
                <a:cubicBezTo>
                  <a:pt x="2036105" y="2795016"/>
                  <a:pt x="2036866" y="2796413"/>
                  <a:pt x="2038010" y="2797556"/>
                </a:cubicBezTo>
                <a:cubicBezTo>
                  <a:pt x="2039089" y="2798636"/>
                  <a:pt x="2040486" y="2799398"/>
                  <a:pt x="2042073" y="2799715"/>
                </a:cubicBezTo>
                <a:cubicBezTo>
                  <a:pt x="2043471" y="2800033"/>
                  <a:pt x="2045058" y="2799842"/>
                  <a:pt x="2046646" y="2799271"/>
                </a:cubicBezTo>
                <a:cubicBezTo>
                  <a:pt x="2048043" y="2798699"/>
                  <a:pt x="2049312" y="2797683"/>
                  <a:pt x="2050074" y="2796350"/>
                </a:cubicBezTo>
                <a:cubicBezTo>
                  <a:pt x="2051027" y="2795080"/>
                  <a:pt x="2051472" y="2793556"/>
                  <a:pt x="2051472" y="2791968"/>
                </a:cubicBezTo>
                <a:cubicBezTo>
                  <a:pt x="2051472" y="2789873"/>
                  <a:pt x="2050519" y="2787904"/>
                  <a:pt x="2049122" y="2786380"/>
                </a:cubicBezTo>
                <a:cubicBezTo>
                  <a:pt x="2047725" y="2784920"/>
                  <a:pt x="2045693" y="2784031"/>
                  <a:pt x="2043471" y="2784031"/>
                </a:cubicBezTo>
                <a:close/>
                <a:moveTo>
                  <a:pt x="3816898" y="3250311"/>
                </a:moveTo>
                <a:cubicBezTo>
                  <a:pt x="3816136" y="3249549"/>
                  <a:pt x="3815311" y="3248978"/>
                  <a:pt x="3814422" y="3248597"/>
                </a:cubicBezTo>
                <a:cubicBezTo>
                  <a:pt x="3813470" y="3248216"/>
                  <a:pt x="3812390" y="3247962"/>
                  <a:pt x="3811310" y="3247962"/>
                </a:cubicBezTo>
                <a:cubicBezTo>
                  <a:pt x="3809723" y="3247962"/>
                  <a:pt x="3808326" y="3248406"/>
                  <a:pt x="3806929" y="3249295"/>
                </a:cubicBezTo>
                <a:cubicBezTo>
                  <a:pt x="3805659" y="3250184"/>
                  <a:pt x="3804707" y="3251391"/>
                  <a:pt x="3804135" y="3252851"/>
                </a:cubicBezTo>
                <a:cubicBezTo>
                  <a:pt x="3803500" y="3254312"/>
                  <a:pt x="3803373" y="3255899"/>
                  <a:pt x="3803690" y="3257423"/>
                </a:cubicBezTo>
                <a:cubicBezTo>
                  <a:pt x="3804008" y="3258947"/>
                  <a:pt x="3804770" y="3260344"/>
                  <a:pt x="3805913" y="3261487"/>
                </a:cubicBezTo>
                <a:cubicBezTo>
                  <a:pt x="3806993" y="3262567"/>
                  <a:pt x="3808389" y="3263329"/>
                  <a:pt x="3809977" y="3263646"/>
                </a:cubicBezTo>
                <a:cubicBezTo>
                  <a:pt x="3811374" y="3263963"/>
                  <a:pt x="3812961" y="3263773"/>
                  <a:pt x="3814549" y="3263201"/>
                </a:cubicBezTo>
                <a:cubicBezTo>
                  <a:pt x="3815946" y="3262630"/>
                  <a:pt x="3817216" y="3261614"/>
                  <a:pt x="3817978" y="3260281"/>
                </a:cubicBezTo>
                <a:cubicBezTo>
                  <a:pt x="3818931" y="3258947"/>
                  <a:pt x="3819375" y="3257487"/>
                  <a:pt x="3819375" y="3255899"/>
                </a:cubicBezTo>
                <a:cubicBezTo>
                  <a:pt x="3819375" y="3254883"/>
                  <a:pt x="3819058" y="3253867"/>
                  <a:pt x="3818740" y="3252915"/>
                </a:cubicBezTo>
                <a:cubicBezTo>
                  <a:pt x="3818296" y="3251962"/>
                  <a:pt x="3817787" y="3251073"/>
                  <a:pt x="3817025" y="3250375"/>
                </a:cubicBezTo>
                <a:close/>
                <a:moveTo>
                  <a:pt x="2793469" y="2784031"/>
                </a:moveTo>
                <a:cubicBezTo>
                  <a:pt x="2791882" y="2784031"/>
                  <a:pt x="2790358" y="2784475"/>
                  <a:pt x="2789087" y="2785364"/>
                </a:cubicBezTo>
                <a:cubicBezTo>
                  <a:pt x="2787818" y="2786253"/>
                  <a:pt x="2786738" y="2787460"/>
                  <a:pt x="2786103" y="2788920"/>
                </a:cubicBezTo>
                <a:cubicBezTo>
                  <a:pt x="2785659" y="2790381"/>
                  <a:pt x="2785468" y="2791968"/>
                  <a:pt x="2785659" y="2793492"/>
                </a:cubicBezTo>
                <a:cubicBezTo>
                  <a:pt x="2785976" y="2795016"/>
                  <a:pt x="2786738" y="2796413"/>
                  <a:pt x="2787881" y="2797556"/>
                </a:cubicBezTo>
                <a:cubicBezTo>
                  <a:pt x="2788960" y="2798636"/>
                  <a:pt x="2790358" y="2799398"/>
                  <a:pt x="2791945" y="2799715"/>
                </a:cubicBezTo>
                <a:cubicBezTo>
                  <a:pt x="2793533" y="2800033"/>
                  <a:pt x="2795057" y="2799842"/>
                  <a:pt x="2796517" y="2799271"/>
                </a:cubicBezTo>
                <a:cubicBezTo>
                  <a:pt x="2797914" y="2798699"/>
                  <a:pt x="2799184" y="2797683"/>
                  <a:pt x="2800136" y="2796350"/>
                </a:cubicBezTo>
                <a:cubicBezTo>
                  <a:pt x="2800898" y="2795080"/>
                  <a:pt x="2801407" y="2793556"/>
                  <a:pt x="2801407" y="2791968"/>
                </a:cubicBezTo>
                <a:cubicBezTo>
                  <a:pt x="2801407" y="2789873"/>
                  <a:pt x="2800645" y="2787904"/>
                  <a:pt x="2799057" y="2786380"/>
                </a:cubicBezTo>
                <a:cubicBezTo>
                  <a:pt x="2797660" y="2784920"/>
                  <a:pt x="2795628" y="2784031"/>
                  <a:pt x="2793596" y="2784031"/>
                </a:cubicBezTo>
                <a:close/>
                <a:moveTo>
                  <a:pt x="2048995" y="2971927"/>
                </a:moveTo>
                <a:cubicBezTo>
                  <a:pt x="2048233" y="2971229"/>
                  <a:pt x="2047408" y="2970594"/>
                  <a:pt x="2046519" y="2970213"/>
                </a:cubicBezTo>
                <a:cubicBezTo>
                  <a:pt x="2045566" y="2969832"/>
                  <a:pt x="2044486" y="2969641"/>
                  <a:pt x="2043407" y="2969641"/>
                </a:cubicBezTo>
                <a:cubicBezTo>
                  <a:pt x="2041820" y="2969641"/>
                  <a:pt x="2040423" y="2970086"/>
                  <a:pt x="2039152" y="2970975"/>
                </a:cubicBezTo>
                <a:cubicBezTo>
                  <a:pt x="2037756" y="2971864"/>
                  <a:pt x="2036803" y="2973070"/>
                  <a:pt x="2036168" y="2974531"/>
                </a:cubicBezTo>
                <a:cubicBezTo>
                  <a:pt x="2035533" y="2975991"/>
                  <a:pt x="2035406" y="2977579"/>
                  <a:pt x="2035723" y="2979103"/>
                </a:cubicBezTo>
                <a:cubicBezTo>
                  <a:pt x="2036041" y="2980627"/>
                  <a:pt x="2036803" y="2982024"/>
                  <a:pt x="2037946" y="2983103"/>
                </a:cubicBezTo>
                <a:cubicBezTo>
                  <a:pt x="2039025" y="2984246"/>
                  <a:pt x="2040423" y="2984945"/>
                  <a:pt x="2042010" y="2985262"/>
                </a:cubicBezTo>
                <a:cubicBezTo>
                  <a:pt x="2043407" y="2985580"/>
                  <a:pt x="2044995" y="2985389"/>
                  <a:pt x="2046582" y="2984818"/>
                </a:cubicBezTo>
                <a:cubicBezTo>
                  <a:pt x="2047979" y="2984246"/>
                  <a:pt x="2049249" y="2983230"/>
                  <a:pt x="2050011" y="2981897"/>
                </a:cubicBezTo>
                <a:cubicBezTo>
                  <a:pt x="2050963" y="2980627"/>
                  <a:pt x="2051408" y="2979103"/>
                  <a:pt x="2051408" y="2977515"/>
                </a:cubicBezTo>
                <a:cubicBezTo>
                  <a:pt x="2051408" y="2976499"/>
                  <a:pt x="2051090" y="2975420"/>
                  <a:pt x="2050773" y="2974467"/>
                </a:cubicBezTo>
                <a:cubicBezTo>
                  <a:pt x="2050328" y="2973515"/>
                  <a:pt x="2049821" y="2972626"/>
                  <a:pt x="2049059" y="2971927"/>
                </a:cubicBezTo>
                <a:close/>
                <a:moveTo>
                  <a:pt x="2048995" y="3157538"/>
                </a:moveTo>
                <a:cubicBezTo>
                  <a:pt x="2048233" y="3156776"/>
                  <a:pt x="2047408" y="3156204"/>
                  <a:pt x="2046519" y="3155823"/>
                </a:cubicBezTo>
                <a:cubicBezTo>
                  <a:pt x="2045566" y="3155442"/>
                  <a:pt x="2044486" y="3155188"/>
                  <a:pt x="2043407" y="3155188"/>
                </a:cubicBezTo>
                <a:cubicBezTo>
                  <a:pt x="2041820" y="3155188"/>
                  <a:pt x="2040423" y="3155633"/>
                  <a:pt x="2039152" y="3156522"/>
                </a:cubicBezTo>
                <a:cubicBezTo>
                  <a:pt x="2037756" y="3157411"/>
                  <a:pt x="2036803" y="3158617"/>
                  <a:pt x="2036168" y="3160078"/>
                </a:cubicBezTo>
                <a:cubicBezTo>
                  <a:pt x="2035533" y="3161538"/>
                  <a:pt x="2035406" y="3163126"/>
                  <a:pt x="2035723" y="3164650"/>
                </a:cubicBezTo>
                <a:cubicBezTo>
                  <a:pt x="2036041" y="3166174"/>
                  <a:pt x="2036803" y="3167570"/>
                  <a:pt x="2037946" y="3168713"/>
                </a:cubicBezTo>
                <a:cubicBezTo>
                  <a:pt x="2039025" y="3169793"/>
                  <a:pt x="2040423" y="3170555"/>
                  <a:pt x="2042010" y="3170873"/>
                </a:cubicBezTo>
                <a:cubicBezTo>
                  <a:pt x="2043407" y="3171190"/>
                  <a:pt x="2044995" y="3171000"/>
                  <a:pt x="2046582" y="3170428"/>
                </a:cubicBezTo>
                <a:cubicBezTo>
                  <a:pt x="2047979" y="3169857"/>
                  <a:pt x="2049249" y="3168841"/>
                  <a:pt x="2050011" y="3167507"/>
                </a:cubicBezTo>
                <a:cubicBezTo>
                  <a:pt x="2050963" y="3166237"/>
                  <a:pt x="2051408" y="3164713"/>
                  <a:pt x="2051408" y="3163126"/>
                </a:cubicBezTo>
                <a:cubicBezTo>
                  <a:pt x="2051408" y="3162110"/>
                  <a:pt x="2051090" y="3161094"/>
                  <a:pt x="2050773" y="3160141"/>
                </a:cubicBezTo>
                <a:cubicBezTo>
                  <a:pt x="2050328" y="3159189"/>
                  <a:pt x="2049821" y="3158300"/>
                  <a:pt x="2049059" y="3157601"/>
                </a:cubicBezTo>
                <a:close/>
                <a:moveTo>
                  <a:pt x="2798930" y="3157538"/>
                </a:moveTo>
                <a:cubicBezTo>
                  <a:pt x="2798295" y="3156776"/>
                  <a:pt x="2797343" y="3156204"/>
                  <a:pt x="2796454" y="3155823"/>
                </a:cubicBezTo>
                <a:cubicBezTo>
                  <a:pt x="2795501" y="3155442"/>
                  <a:pt x="2794422" y="3155188"/>
                  <a:pt x="2793469" y="3155188"/>
                </a:cubicBezTo>
                <a:cubicBezTo>
                  <a:pt x="2791882" y="3155188"/>
                  <a:pt x="2790358" y="3155633"/>
                  <a:pt x="2789087" y="3156522"/>
                </a:cubicBezTo>
                <a:cubicBezTo>
                  <a:pt x="2787818" y="3157411"/>
                  <a:pt x="2786738" y="3158617"/>
                  <a:pt x="2786103" y="3160078"/>
                </a:cubicBezTo>
                <a:cubicBezTo>
                  <a:pt x="2785659" y="3161538"/>
                  <a:pt x="2785468" y="3163126"/>
                  <a:pt x="2785659" y="3164650"/>
                </a:cubicBezTo>
                <a:cubicBezTo>
                  <a:pt x="2785976" y="3166174"/>
                  <a:pt x="2786738" y="3167570"/>
                  <a:pt x="2787881" y="3168713"/>
                </a:cubicBezTo>
                <a:cubicBezTo>
                  <a:pt x="2788960" y="3169793"/>
                  <a:pt x="2790358" y="3170555"/>
                  <a:pt x="2791945" y="3170873"/>
                </a:cubicBezTo>
                <a:cubicBezTo>
                  <a:pt x="2793533" y="3171190"/>
                  <a:pt x="2795057" y="3171000"/>
                  <a:pt x="2796517" y="3170428"/>
                </a:cubicBezTo>
                <a:cubicBezTo>
                  <a:pt x="2797914" y="3169857"/>
                  <a:pt x="2799184" y="3168841"/>
                  <a:pt x="2800136" y="3167507"/>
                </a:cubicBezTo>
                <a:cubicBezTo>
                  <a:pt x="2800898" y="3166237"/>
                  <a:pt x="2801407" y="3164713"/>
                  <a:pt x="2801407" y="3163126"/>
                </a:cubicBezTo>
                <a:cubicBezTo>
                  <a:pt x="2801407" y="3162110"/>
                  <a:pt x="2801280" y="3161094"/>
                  <a:pt x="2800772" y="3160141"/>
                </a:cubicBezTo>
                <a:cubicBezTo>
                  <a:pt x="2800454" y="3159189"/>
                  <a:pt x="2799819" y="3158300"/>
                  <a:pt x="2799057" y="3157601"/>
                </a:cubicBezTo>
                <a:close/>
                <a:moveTo>
                  <a:pt x="3120367" y="2600770"/>
                </a:moveTo>
                <a:cubicBezTo>
                  <a:pt x="3119732" y="2600008"/>
                  <a:pt x="3118780" y="2599436"/>
                  <a:pt x="3117890" y="2599055"/>
                </a:cubicBezTo>
                <a:cubicBezTo>
                  <a:pt x="3116938" y="2598674"/>
                  <a:pt x="3115859" y="2598420"/>
                  <a:pt x="3114906" y="2598420"/>
                </a:cubicBezTo>
                <a:cubicBezTo>
                  <a:pt x="3113319" y="2598420"/>
                  <a:pt x="3111795" y="2598865"/>
                  <a:pt x="3110524" y="2599754"/>
                </a:cubicBezTo>
                <a:cubicBezTo>
                  <a:pt x="3109255" y="2600643"/>
                  <a:pt x="3108175" y="2601849"/>
                  <a:pt x="3107540" y="2603310"/>
                </a:cubicBezTo>
                <a:cubicBezTo>
                  <a:pt x="3107096" y="2604770"/>
                  <a:pt x="3106905" y="2606358"/>
                  <a:pt x="3107096" y="2607882"/>
                </a:cubicBezTo>
                <a:cubicBezTo>
                  <a:pt x="3107413" y="2609406"/>
                  <a:pt x="3108175" y="2610803"/>
                  <a:pt x="3109318" y="2611946"/>
                </a:cubicBezTo>
                <a:cubicBezTo>
                  <a:pt x="3110398" y="2613025"/>
                  <a:pt x="3111795" y="2613787"/>
                  <a:pt x="3113382" y="2614105"/>
                </a:cubicBezTo>
                <a:cubicBezTo>
                  <a:pt x="3114970" y="2614422"/>
                  <a:pt x="3116494" y="2614232"/>
                  <a:pt x="3117954" y="2613660"/>
                </a:cubicBezTo>
                <a:cubicBezTo>
                  <a:pt x="3119351" y="2613089"/>
                  <a:pt x="3120621" y="2612073"/>
                  <a:pt x="3121573" y="2610739"/>
                </a:cubicBezTo>
                <a:cubicBezTo>
                  <a:pt x="3122335" y="2609469"/>
                  <a:pt x="3122844" y="2607945"/>
                  <a:pt x="3122844" y="2606358"/>
                </a:cubicBezTo>
                <a:cubicBezTo>
                  <a:pt x="3122844" y="2605342"/>
                  <a:pt x="3122717" y="2604326"/>
                  <a:pt x="3122209" y="2603373"/>
                </a:cubicBezTo>
                <a:cubicBezTo>
                  <a:pt x="3121891" y="2602421"/>
                  <a:pt x="3121256" y="2601532"/>
                  <a:pt x="3120494" y="2600833"/>
                </a:cubicBezTo>
                <a:close/>
                <a:moveTo>
                  <a:pt x="3811184" y="3062415"/>
                </a:moveTo>
                <a:cubicBezTo>
                  <a:pt x="3809596" y="3062415"/>
                  <a:pt x="3808199" y="3062859"/>
                  <a:pt x="3806802" y="3063748"/>
                </a:cubicBezTo>
                <a:cubicBezTo>
                  <a:pt x="3805532" y="3064637"/>
                  <a:pt x="3804580" y="3065844"/>
                  <a:pt x="3804008" y="3067304"/>
                </a:cubicBezTo>
                <a:cubicBezTo>
                  <a:pt x="3803373" y="3068765"/>
                  <a:pt x="3803246" y="3070352"/>
                  <a:pt x="3803563" y="3071876"/>
                </a:cubicBezTo>
                <a:cubicBezTo>
                  <a:pt x="3803881" y="3073400"/>
                  <a:pt x="3804643" y="3074797"/>
                  <a:pt x="3805786" y="3075877"/>
                </a:cubicBezTo>
                <a:cubicBezTo>
                  <a:pt x="3806865" y="3077020"/>
                  <a:pt x="3808262" y="3077718"/>
                  <a:pt x="3809850" y="3078036"/>
                </a:cubicBezTo>
                <a:cubicBezTo>
                  <a:pt x="3811247" y="3078353"/>
                  <a:pt x="3812835" y="3078163"/>
                  <a:pt x="3814422" y="3077591"/>
                </a:cubicBezTo>
                <a:cubicBezTo>
                  <a:pt x="3815819" y="3077020"/>
                  <a:pt x="3817089" y="3076004"/>
                  <a:pt x="3817851" y="3074670"/>
                </a:cubicBezTo>
                <a:cubicBezTo>
                  <a:pt x="3818804" y="3073400"/>
                  <a:pt x="3819248" y="3071876"/>
                  <a:pt x="3819248" y="3070289"/>
                </a:cubicBezTo>
                <a:cubicBezTo>
                  <a:pt x="3819248" y="3068193"/>
                  <a:pt x="3818296" y="3066225"/>
                  <a:pt x="3816898" y="3064701"/>
                </a:cubicBezTo>
                <a:cubicBezTo>
                  <a:pt x="3815501" y="3063240"/>
                  <a:pt x="3813470" y="3062415"/>
                  <a:pt x="3811247" y="3062415"/>
                </a:cubicBezTo>
                <a:close/>
                <a:moveTo>
                  <a:pt x="3811184" y="2505647"/>
                </a:moveTo>
                <a:cubicBezTo>
                  <a:pt x="3809596" y="2505647"/>
                  <a:pt x="3808199" y="2506091"/>
                  <a:pt x="3806802" y="2506980"/>
                </a:cubicBezTo>
                <a:cubicBezTo>
                  <a:pt x="3805532" y="2507869"/>
                  <a:pt x="3804580" y="2509076"/>
                  <a:pt x="3804008" y="2510536"/>
                </a:cubicBezTo>
                <a:cubicBezTo>
                  <a:pt x="3803373" y="2511997"/>
                  <a:pt x="3803246" y="2513584"/>
                  <a:pt x="3803563" y="2515108"/>
                </a:cubicBezTo>
                <a:cubicBezTo>
                  <a:pt x="3803881" y="2516632"/>
                  <a:pt x="3804643" y="2518029"/>
                  <a:pt x="3805786" y="2519109"/>
                </a:cubicBezTo>
                <a:cubicBezTo>
                  <a:pt x="3806865" y="2520252"/>
                  <a:pt x="3808262" y="2520950"/>
                  <a:pt x="3809850" y="2521268"/>
                </a:cubicBezTo>
                <a:cubicBezTo>
                  <a:pt x="3811247" y="2521585"/>
                  <a:pt x="3812835" y="2521395"/>
                  <a:pt x="3814422" y="2520823"/>
                </a:cubicBezTo>
                <a:cubicBezTo>
                  <a:pt x="3815819" y="2520252"/>
                  <a:pt x="3817089" y="2519236"/>
                  <a:pt x="3817851" y="2517902"/>
                </a:cubicBezTo>
                <a:cubicBezTo>
                  <a:pt x="3818804" y="2516632"/>
                  <a:pt x="3819248" y="2515108"/>
                  <a:pt x="3819248" y="2513521"/>
                </a:cubicBezTo>
                <a:cubicBezTo>
                  <a:pt x="3819248" y="2511425"/>
                  <a:pt x="3818296" y="2509393"/>
                  <a:pt x="3816898" y="2507933"/>
                </a:cubicBezTo>
                <a:cubicBezTo>
                  <a:pt x="3815501" y="2506472"/>
                  <a:pt x="3813470" y="2505647"/>
                  <a:pt x="3811247" y="2505647"/>
                </a:cubicBezTo>
                <a:close/>
                <a:moveTo>
                  <a:pt x="3120367" y="2415159"/>
                </a:moveTo>
                <a:cubicBezTo>
                  <a:pt x="3119732" y="2414461"/>
                  <a:pt x="3118780" y="2413826"/>
                  <a:pt x="3117890" y="2413445"/>
                </a:cubicBezTo>
                <a:cubicBezTo>
                  <a:pt x="3116938" y="2413064"/>
                  <a:pt x="3115859" y="2412873"/>
                  <a:pt x="3114906" y="2412873"/>
                </a:cubicBezTo>
                <a:cubicBezTo>
                  <a:pt x="3113319" y="2412873"/>
                  <a:pt x="3111795" y="2413318"/>
                  <a:pt x="3110524" y="2414207"/>
                </a:cubicBezTo>
                <a:cubicBezTo>
                  <a:pt x="3109255" y="2415096"/>
                  <a:pt x="3108175" y="2416302"/>
                  <a:pt x="3107540" y="2417763"/>
                </a:cubicBezTo>
                <a:cubicBezTo>
                  <a:pt x="3107096" y="2419223"/>
                  <a:pt x="3106905" y="2420811"/>
                  <a:pt x="3107096" y="2422335"/>
                </a:cubicBezTo>
                <a:cubicBezTo>
                  <a:pt x="3107413" y="2423859"/>
                  <a:pt x="3108175" y="2425256"/>
                  <a:pt x="3109318" y="2426335"/>
                </a:cubicBezTo>
                <a:cubicBezTo>
                  <a:pt x="3110398" y="2427478"/>
                  <a:pt x="3111795" y="2428177"/>
                  <a:pt x="3113382" y="2428494"/>
                </a:cubicBezTo>
                <a:cubicBezTo>
                  <a:pt x="3114970" y="2428812"/>
                  <a:pt x="3116494" y="2428621"/>
                  <a:pt x="3117954" y="2428050"/>
                </a:cubicBezTo>
                <a:cubicBezTo>
                  <a:pt x="3119351" y="2427478"/>
                  <a:pt x="3120621" y="2426462"/>
                  <a:pt x="3121573" y="2425129"/>
                </a:cubicBezTo>
                <a:cubicBezTo>
                  <a:pt x="3122335" y="2423859"/>
                  <a:pt x="3122844" y="2422335"/>
                  <a:pt x="3122844" y="2420747"/>
                </a:cubicBezTo>
                <a:cubicBezTo>
                  <a:pt x="3122844" y="2419731"/>
                  <a:pt x="3122717" y="2418652"/>
                  <a:pt x="3122209" y="2417699"/>
                </a:cubicBezTo>
                <a:cubicBezTo>
                  <a:pt x="3121891" y="2416747"/>
                  <a:pt x="3121256" y="2415858"/>
                  <a:pt x="3120494" y="2415159"/>
                </a:cubicBezTo>
                <a:close/>
                <a:moveTo>
                  <a:pt x="3816835" y="2879090"/>
                </a:moveTo>
                <a:cubicBezTo>
                  <a:pt x="3816073" y="2878328"/>
                  <a:pt x="3815248" y="2877757"/>
                  <a:pt x="3814359" y="2877376"/>
                </a:cubicBezTo>
                <a:cubicBezTo>
                  <a:pt x="3813406" y="2876995"/>
                  <a:pt x="3812326" y="2876804"/>
                  <a:pt x="3811247" y="2876804"/>
                </a:cubicBezTo>
                <a:cubicBezTo>
                  <a:pt x="3809660" y="2876804"/>
                  <a:pt x="3808262" y="2877249"/>
                  <a:pt x="3806865" y="2878138"/>
                </a:cubicBezTo>
                <a:cubicBezTo>
                  <a:pt x="3805596" y="2879027"/>
                  <a:pt x="3804643" y="2880233"/>
                  <a:pt x="3804072" y="2881694"/>
                </a:cubicBezTo>
                <a:cubicBezTo>
                  <a:pt x="3803436" y="2883154"/>
                  <a:pt x="3803310" y="2884742"/>
                  <a:pt x="3803627" y="2886266"/>
                </a:cubicBezTo>
                <a:cubicBezTo>
                  <a:pt x="3803945" y="2887790"/>
                  <a:pt x="3804707" y="2889187"/>
                  <a:pt x="3805849" y="2890266"/>
                </a:cubicBezTo>
                <a:cubicBezTo>
                  <a:pt x="3806929" y="2891409"/>
                  <a:pt x="3808326" y="2892108"/>
                  <a:pt x="3809913" y="2892425"/>
                </a:cubicBezTo>
                <a:cubicBezTo>
                  <a:pt x="3811310" y="2892743"/>
                  <a:pt x="3812898" y="2892552"/>
                  <a:pt x="3814485" y="2891981"/>
                </a:cubicBezTo>
                <a:cubicBezTo>
                  <a:pt x="3815883" y="2891409"/>
                  <a:pt x="3817152" y="2890393"/>
                  <a:pt x="3817914" y="2889060"/>
                </a:cubicBezTo>
                <a:cubicBezTo>
                  <a:pt x="3818867" y="2887790"/>
                  <a:pt x="3819311" y="2886266"/>
                  <a:pt x="3819311" y="2884678"/>
                </a:cubicBezTo>
                <a:cubicBezTo>
                  <a:pt x="3819311" y="2883662"/>
                  <a:pt x="3818994" y="2882583"/>
                  <a:pt x="3818676" y="2881630"/>
                </a:cubicBezTo>
                <a:cubicBezTo>
                  <a:pt x="3818232" y="2880678"/>
                  <a:pt x="3817724" y="2879789"/>
                  <a:pt x="3816962" y="2879090"/>
                </a:cubicBezTo>
                <a:close/>
                <a:moveTo>
                  <a:pt x="3816835" y="2693543"/>
                </a:moveTo>
                <a:cubicBezTo>
                  <a:pt x="3816073" y="2692781"/>
                  <a:pt x="3815248" y="2692210"/>
                  <a:pt x="3814359" y="2691829"/>
                </a:cubicBezTo>
                <a:cubicBezTo>
                  <a:pt x="3813406" y="2691448"/>
                  <a:pt x="3812326" y="2691194"/>
                  <a:pt x="3811247" y="2691194"/>
                </a:cubicBezTo>
                <a:cubicBezTo>
                  <a:pt x="3809660" y="2691194"/>
                  <a:pt x="3808262" y="2691638"/>
                  <a:pt x="3806865" y="2692527"/>
                </a:cubicBezTo>
                <a:cubicBezTo>
                  <a:pt x="3805596" y="2693416"/>
                  <a:pt x="3804643" y="2694623"/>
                  <a:pt x="3804072" y="2696083"/>
                </a:cubicBezTo>
                <a:cubicBezTo>
                  <a:pt x="3803436" y="2697544"/>
                  <a:pt x="3803310" y="2699131"/>
                  <a:pt x="3803627" y="2700655"/>
                </a:cubicBezTo>
                <a:cubicBezTo>
                  <a:pt x="3803945" y="2702179"/>
                  <a:pt x="3804707" y="2703576"/>
                  <a:pt x="3805849" y="2704719"/>
                </a:cubicBezTo>
                <a:cubicBezTo>
                  <a:pt x="3806929" y="2705799"/>
                  <a:pt x="3808326" y="2706561"/>
                  <a:pt x="3809913" y="2706878"/>
                </a:cubicBezTo>
                <a:cubicBezTo>
                  <a:pt x="3811310" y="2707196"/>
                  <a:pt x="3812898" y="2707005"/>
                  <a:pt x="3814485" y="2706434"/>
                </a:cubicBezTo>
                <a:cubicBezTo>
                  <a:pt x="3815883" y="2705862"/>
                  <a:pt x="3817152" y="2704846"/>
                  <a:pt x="3817914" y="2703513"/>
                </a:cubicBezTo>
                <a:cubicBezTo>
                  <a:pt x="3818867" y="2702243"/>
                  <a:pt x="3819311" y="2700719"/>
                  <a:pt x="3819311" y="2699131"/>
                </a:cubicBezTo>
                <a:cubicBezTo>
                  <a:pt x="3819311" y="2698115"/>
                  <a:pt x="3818994" y="2697099"/>
                  <a:pt x="3818676" y="2696147"/>
                </a:cubicBezTo>
                <a:cubicBezTo>
                  <a:pt x="3818232" y="2695194"/>
                  <a:pt x="3817724" y="2694305"/>
                  <a:pt x="3816962" y="2693607"/>
                </a:cubicBezTo>
                <a:close/>
                <a:moveTo>
                  <a:pt x="3816835" y="2322386"/>
                </a:moveTo>
                <a:cubicBezTo>
                  <a:pt x="3816073" y="2321687"/>
                  <a:pt x="3815248" y="2321116"/>
                  <a:pt x="3814359" y="2320671"/>
                </a:cubicBezTo>
                <a:cubicBezTo>
                  <a:pt x="3813406" y="2320290"/>
                  <a:pt x="3812326" y="2320100"/>
                  <a:pt x="3811247" y="2320100"/>
                </a:cubicBezTo>
                <a:cubicBezTo>
                  <a:pt x="3809660" y="2320100"/>
                  <a:pt x="3808262" y="2320544"/>
                  <a:pt x="3806865" y="2321433"/>
                </a:cubicBezTo>
                <a:cubicBezTo>
                  <a:pt x="3805596" y="2322322"/>
                  <a:pt x="3804643" y="2323529"/>
                  <a:pt x="3804072" y="2324989"/>
                </a:cubicBezTo>
                <a:cubicBezTo>
                  <a:pt x="3803436" y="2326450"/>
                  <a:pt x="3803310" y="2328037"/>
                  <a:pt x="3803627" y="2329561"/>
                </a:cubicBezTo>
                <a:cubicBezTo>
                  <a:pt x="3803945" y="2331085"/>
                  <a:pt x="3804707" y="2332482"/>
                  <a:pt x="3805849" y="2333562"/>
                </a:cubicBezTo>
                <a:cubicBezTo>
                  <a:pt x="3806929" y="2334705"/>
                  <a:pt x="3808326" y="2335403"/>
                  <a:pt x="3809913" y="2335721"/>
                </a:cubicBezTo>
                <a:cubicBezTo>
                  <a:pt x="3811310" y="2336038"/>
                  <a:pt x="3812898" y="2335848"/>
                  <a:pt x="3814485" y="2335276"/>
                </a:cubicBezTo>
                <a:cubicBezTo>
                  <a:pt x="3815883" y="2334641"/>
                  <a:pt x="3817152" y="2333689"/>
                  <a:pt x="3817914" y="2332355"/>
                </a:cubicBezTo>
                <a:cubicBezTo>
                  <a:pt x="3818867" y="2331085"/>
                  <a:pt x="3819311" y="2329561"/>
                  <a:pt x="3819311" y="2327974"/>
                </a:cubicBezTo>
                <a:cubicBezTo>
                  <a:pt x="3819311" y="2326958"/>
                  <a:pt x="3818994" y="2325942"/>
                  <a:pt x="3818676" y="2324989"/>
                </a:cubicBezTo>
                <a:cubicBezTo>
                  <a:pt x="3818232" y="2324037"/>
                  <a:pt x="3817724" y="2323148"/>
                  <a:pt x="3816962" y="2322449"/>
                </a:cubicBezTo>
                <a:close/>
                <a:moveTo>
                  <a:pt x="3763241" y="2600770"/>
                </a:moveTo>
                <a:cubicBezTo>
                  <a:pt x="3762606" y="2600008"/>
                  <a:pt x="3761654" y="2599436"/>
                  <a:pt x="3760764" y="2599055"/>
                </a:cubicBezTo>
                <a:cubicBezTo>
                  <a:pt x="3759812" y="2598674"/>
                  <a:pt x="3758733" y="2598420"/>
                  <a:pt x="3757780" y="2598420"/>
                </a:cubicBezTo>
                <a:cubicBezTo>
                  <a:pt x="3756193" y="2598420"/>
                  <a:pt x="3754669" y="2598865"/>
                  <a:pt x="3753398" y="2599754"/>
                </a:cubicBezTo>
                <a:cubicBezTo>
                  <a:pt x="3752129" y="2600643"/>
                  <a:pt x="3751049" y="2601849"/>
                  <a:pt x="3750414" y="2603310"/>
                </a:cubicBezTo>
                <a:cubicBezTo>
                  <a:pt x="3749970" y="2604770"/>
                  <a:pt x="3749779" y="2606358"/>
                  <a:pt x="3749970" y="2607882"/>
                </a:cubicBezTo>
                <a:cubicBezTo>
                  <a:pt x="3750287" y="2609406"/>
                  <a:pt x="3751049" y="2610803"/>
                  <a:pt x="3752192" y="2611946"/>
                </a:cubicBezTo>
                <a:cubicBezTo>
                  <a:pt x="3753272" y="2613025"/>
                  <a:pt x="3754669" y="2613787"/>
                  <a:pt x="3756256" y="2614105"/>
                </a:cubicBezTo>
                <a:cubicBezTo>
                  <a:pt x="3757844" y="2614422"/>
                  <a:pt x="3759368" y="2614232"/>
                  <a:pt x="3760828" y="2613660"/>
                </a:cubicBezTo>
                <a:cubicBezTo>
                  <a:pt x="3762225" y="2613089"/>
                  <a:pt x="3763495" y="2612073"/>
                  <a:pt x="3764448" y="2610739"/>
                </a:cubicBezTo>
                <a:cubicBezTo>
                  <a:pt x="3765210" y="2609469"/>
                  <a:pt x="3765718" y="2607945"/>
                  <a:pt x="3765718" y="2606358"/>
                </a:cubicBezTo>
                <a:cubicBezTo>
                  <a:pt x="3765718" y="2605342"/>
                  <a:pt x="3765590" y="2604326"/>
                  <a:pt x="3765083" y="2603373"/>
                </a:cubicBezTo>
                <a:cubicBezTo>
                  <a:pt x="3764765" y="2602421"/>
                  <a:pt x="3764130" y="2601532"/>
                  <a:pt x="3763368" y="2600833"/>
                </a:cubicBezTo>
                <a:close/>
                <a:moveTo>
                  <a:pt x="3763241" y="2415159"/>
                </a:moveTo>
                <a:cubicBezTo>
                  <a:pt x="3762606" y="2414461"/>
                  <a:pt x="3761654" y="2413826"/>
                  <a:pt x="3760764" y="2413445"/>
                </a:cubicBezTo>
                <a:cubicBezTo>
                  <a:pt x="3759812" y="2413064"/>
                  <a:pt x="3758733" y="2412873"/>
                  <a:pt x="3757780" y="2412873"/>
                </a:cubicBezTo>
                <a:cubicBezTo>
                  <a:pt x="3756193" y="2412873"/>
                  <a:pt x="3754669" y="2413318"/>
                  <a:pt x="3753398" y="2414207"/>
                </a:cubicBezTo>
                <a:cubicBezTo>
                  <a:pt x="3752129" y="2415096"/>
                  <a:pt x="3751049" y="2416302"/>
                  <a:pt x="3750414" y="2417763"/>
                </a:cubicBezTo>
                <a:cubicBezTo>
                  <a:pt x="3749970" y="2419223"/>
                  <a:pt x="3749779" y="2420811"/>
                  <a:pt x="3749970" y="2422335"/>
                </a:cubicBezTo>
                <a:cubicBezTo>
                  <a:pt x="3750287" y="2423859"/>
                  <a:pt x="3751049" y="2425256"/>
                  <a:pt x="3752192" y="2426335"/>
                </a:cubicBezTo>
                <a:cubicBezTo>
                  <a:pt x="3753272" y="2427478"/>
                  <a:pt x="3754669" y="2428177"/>
                  <a:pt x="3756256" y="2428494"/>
                </a:cubicBezTo>
                <a:cubicBezTo>
                  <a:pt x="3757844" y="2428812"/>
                  <a:pt x="3759368" y="2428621"/>
                  <a:pt x="3760828" y="2428050"/>
                </a:cubicBezTo>
                <a:cubicBezTo>
                  <a:pt x="3762225" y="2427478"/>
                  <a:pt x="3763495" y="2426462"/>
                  <a:pt x="3764448" y="2425129"/>
                </a:cubicBezTo>
                <a:cubicBezTo>
                  <a:pt x="3765210" y="2423859"/>
                  <a:pt x="3765718" y="2422335"/>
                  <a:pt x="3765718" y="2420747"/>
                </a:cubicBezTo>
                <a:cubicBezTo>
                  <a:pt x="3765718" y="2419731"/>
                  <a:pt x="3765590" y="2418652"/>
                  <a:pt x="3765083" y="2417699"/>
                </a:cubicBezTo>
                <a:cubicBezTo>
                  <a:pt x="3764765" y="2416747"/>
                  <a:pt x="3764130" y="2415858"/>
                  <a:pt x="3763368" y="2415159"/>
                </a:cubicBezTo>
                <a:close/>
                <a:moveTo>
                  <a:pt x="3757780" y="2784031"/>
                </a:moveTo>
                <a:cubicBezTo>
                  <a:pt x="3756193" y="2784031"/>
                  <a:pt x="3754669" y="2784475"/>
                  <a:pt x="3753398" y="2785364"/>
                </a:cubicBezTo>
                <a:cubicBezTo>
                  <a:pt x="3752129" y="2786253"/>
                  <a:pt x="3751049" y="2787460"/>
                  <a:pt x="3750414" y="2788920"/>
                </a:cubicBezTo>
                <a:cubicBezTo>
                  <a:pt x="3749970" y="2790381"/>
                  <a:pt x="3749779" y="2791968"/>
                  <a:pt x="3749970" y="2793492"/>
                </a:cubicBezTo>
                <a:cubicBezTo>
                  <a:pt x="3750287" y="2795016"/>
                  <a:pt x="3751049" y="2796413"/>
                  <a:pt x="3752192" y="2797556"/>
                </a:cubicBezTo>
                <a:cubicBezTo>
                  <a:pt x="3753272" y="2798636"/>
                  <a:pt x="3754669" y="2799398"/>
                  <a:pt x="3756256" y="2799715"/>
                </a:cubicBezTo>
                <a:cubicBezTo>
                  <a:pt x="3757844" y="2800033"/>
                  <a:pt x="3759368" y="2799842"/>
                  <a:pt x="3760828" y="2799271"/>
                </a:cubicBezTo>
                <a:cubicBezTo>
                  <a:pt x="3762225" y="2798699"/>
                  <a:pt x="3763495" y="2797683"/>
                  <a:pt x="3764448" y="2796350"/>
                </a:cubicBezTo>
                <a:cubicBezTo>
                  <a:pt x="3765210" y="2795080"/>
                  <a:pt x="3765718" y="2793556"/>
                  <a:pt x="3765718" y="2791968"/>
                </a:cubicBezTo>
                <a:cubicBezTo>
                  <a:pt x="3765718" y="2789873"/>
                  <a:pt x="3764956" y="2787904"/>
                  <a:pt x="3763368" y="2786380"/>
                </a:cubicBezTo>
                <a:cubicBezTo>
                  <a:pt x="3761971" y="2784920"/>
                  <a:pt x="3759939" y="2784031"/>
                  <a:pt x="3757907" y="2784031"/>
                </a:cubicBezTo>
                <a:close/>
                <a:moveTo>
                  <a:pt x="3757780" y="2227263"/>
                </a:moveTo>
                <a:cubicBezTo>
                  <a:pt x="3756193" y="2227263"/>
                  <a:pt x="3754669" y="2227707"/>
                  <a:pt x="3753398" y="2228596"/>
                </a:cubicBezTo>
                <a:cubicBezTo>
                  <a:pt x="3752129" y="2229485"/>
                  <a:pt x="3751049" y="2230692"/>
                  <a:pt x="3750414" y="2232152"/>
                </a:cubicBezTo>
                <a:cubicBezTo>
                  <a:pt x="3749970" y="2233613"/>
                  <a:pt x="3749779" y="2235200"/>
                  <a:pt x="3749970" y="2236724"/>
                </a:cubicBezTo>
                <a:cubicBezTo>
                  <a:pt x="3750287" y="2238248"/>
                  <a:pt x="3751049" y="2239645"/>
                  <a:pt x="3752192" y="2240725"/>
                </a:cubicBezTo>
                <a:cubicBezTo>
                  <a:pt x="3753272" y="2241804"/>
                  <a:pt x="3754669" y="2242566"/>
                  <a:pt x="3756256" y="2242884"/>
                </a:cubicBezTo>
                <a:cubicBezTo>
                  <a:pt x="3757844" y="2243201"/>
                  <a:pt x="3759368" y="2243011"/>
                  <a:pt x="3760828" y="2242439"/>
                </a:cubicBezTo>
                <a:cubicBezTo>
                  <a:pt x="3762225" y="2241868"/>
                  <a:pt x="3763495" y="2240852"/>
                  <a:pt x="3764448" y="2239518"/>
                </a:cubicBezTo>
                <a:cubicBezTo>
                  <a:pt x="3765210" y="2238248"/>
                  <a:pt x="3765718" y="2236724"/>
                  <a:pt x="3765718" y="2235137"/>
                </a:cubicBezTo>
                <a:cubicBezTo>
                  <a:pt x="3765718" y="2233041"/>
                  <a:pt x="3764956" y="2231073"/>
                  <a:pt x="3763368" y="2229549"/>
                </a:cubicBezTo>
                <a:cubicBezTo>
                  <a:pt x="3761971" y="2228088"/>
                  <a:pt x="3759939" y="2227199"/>
                  <a:pt x="3757907" y="2227199"/>
                </a:cubicBezTo>
                <a:close/>
                <a:moveTo>
                  <a:pt x="3757780" y="2969578"/>
                </a:moveTo>
                <a:cubicBezTo>
                  <a:pt x="3756193" y="2969578"/>
                  <a:pt x="3754669" y="2970022"/>
                  <a:pt x="3753398" y="2970911"/>
                </a:cubicBezTo>
                <a:cubicBezTo>
                  <a:pt x="3752129" y="2971800"/>
                  <a:pt x="3751049" y="2973007"/>
                  <a:pt x="3750414" y="2974467"/>
                </a:cubicBezTo>
                <a:cubicBezTo>
                  <a:pt x="3749970" y="2975928"/>
                  <a:pt x="3749779" y="2977515"/>
                  <a:pt x="3749970" y="2979039"/>
                </a:cubicBezTo>
                <a:cubicBezTo>
                  <a:pt x="3750287" y="2980563"/>
                  <a:pt x="3751049" y="2981960"/>
                  <a:pt x="3752192" y="2983040"/>
                </a:cubicBezTo>
                <a:cubicBezTo>
                  <a:pt x="3753272" y="2984183"/>
                  <a:pt x="3754669" y="2984881"/>
                  <a:pt x="3756256" y="2985199"/>
                </a:cubicBezTo>
                <a:cubicBezTo>
                  <a:pt x="3757844" y="2985516"/>
                  <a:pt x="3759368" y="2985326"/>
                  <a:pt x="3760828" y="2984754"/>
                </a:cubicBezTo>
                <a:cubicBezTo>
                  <a:pt x="3762225" y="2984183"/>
                  <a:pt x="3763495" y="2983167"/>
                  <a:pt x="3764448" y="2981833"/>
                </a:cubicBezTo>
                <a:cubicBezTo>
                  <a:pt x="3765210" y="2980563"/>
                  <a:pt x="3765718" y="2979039"/>
                  <a:pt x="3765718" y="2977452"/>
                </a:cubicBezTo>
                <a:cubicBezTo>
                  <a:pt x="3765718" y="2975356"/>
                  <a:pt x="3764956" y="2973388"/>
                  <a:pt x="3763368" y="2971864"/>
                </a:cubicBezTo>
                <a:cubicBezTo>
                  <a:pt x="3761971" y="2970403"/>
                  <a:pt x="3759939" y="2969578"/>
                  <a:pt x="3757907" y="2969578"/>
                </a:cubicBezTo>
                <a:close/>
                <a:moveTo>
                  <a:pt x="3763241" y="3157474"/>
                </a:moveTo>
                <a:cubicBezTo>
                  <a:pt x="3762606" y="3156712"/>
                  <a:pt x="3761654" y="3156141"/>
                  <a:pt x="3760764" y="3155760"/>
                </a:cubicBezTo>
                <a:cubicBezTo>
                  <a:pt x="3759812" y="3155379"/>
                  <a:pt x="3758733" y="3155125"/>
                  <a:pt x="3757780" y="3155125"/>
                </a:cubicBezTo>
                <a:cubicBezTo>
                  <a:pt x="3756193" y="3155125"/>
                  <a:pt x="3754669" y="3155569"/>
                  <a:pt x="3753398" y="3156458"/>
                </a:cubicBezTo>
                <a:cubicBezTo>
                  <a:pt x="3752129" y="3157347"/>
                  <a:pt x="3751049" y="3158554"/>
                  <a:pt x="3750414" y="3160014"/>
                </a:cubicBezTo>
                <a:cubicBezTo>
                  <a:pt x="3749970" y="3161475"/>
                  <a:pt x="3749779" y="3163062"/>
                  <a:pt x="3749970" y="3164586"/>
                </a:cubicBezTo>
                <a:cubicBezTo>
                  <a:pt x="3750287" y="3166110"/>
                  <a:pt x="3751049" y="3167507"/>
                  <a:pt x="3752192" y="3168650"/>
                </a:cubicBezTo>
                <a:cubicBezTo>
                  <a:pt x="3753272" y="3169730"/>
                  <a:pt x="3754669" y="3170492"/>
                  <a:pt x="3756256" y="3170809"/>
                </a:cubicBezTo>
                <a:cubicBezTo>
                  <a:pt x="3757844" y="3171126"/>
                  <a:pt x="3759368" y="3170936"/>
                  <a:pt x="3760828" y="3170365"/>
                </a:cubicBezTo>
                <a:cubicBezTo>
                  <a:pt x="3762225" y="3169793"/>
                  <a:pt x="3763495" y="3168777"/>
                  <a:pt x="3764448" y="3167444"/>
                </a:cubicBezTo>
                <a:cubicBezTo>
                  <a:pt x="3765210" y="3166174"/>
                  <a:pt x="3765718" y="3164650"/>
                  <a:pt x="3765718" y="3163062"/>
                </a:cubicBezTo>
                <a:cubicBezTo>
                  <a:pt x="3765718" y="3162046"/>
                  <a:pt x="3765590" y="3161030"/>
                  <a:pt x="3765083" y="3160078"/>
                </a:cubicBezTo>
                <a:cubicBezTo>
                  <a:pt x="3764765" y="3159125"/>
                  <a:pt x="3764130" y="3158236"/>
                  <a:pt x="3763368" y="3157538"/>
                </a:cubicBezTo>
                <a:close/>
                <a:moveTo>
                  <a:pt x="2048995" y="2415159"/>
                </a:moveTo>
                <a:cubicBezTo>
                  <a:pt x="2048233" y="2414461"/>
                  <a:pt x="2047408" y="2413826"/>
                  <a:pt x="2046519" y="2413445"/>
                </a:cubicBezTo>
                <a:cubicBezTo>
                  <a:pt x="2045566" y="2413064"/>
                  <a:pt x="2044486" y="2412873"/>
                  <a:pt x="2043407" y="2412873"/>
                </a:cubicBezTo>
                <a:cubicBezTo>
                  <a:pt x="2041820" y="2412873"/>
                  <a:pt x="2040423" y="2413318"/>
                  <a:pt x="2039152" y="2414207"/>
                </a:cubicBezTo>
                <a:cubicBezTo>
                  <a:pt x="2037756" y="2415096"/>
                  <a:pt x="2036803" y="2416302"/>
                  <a:pt x="2036168" y="2417763"/>
                </a:cubicBezTo>
                <a:cubicBezTo>
                  <a:pt x="2035533" y="2419223"/>
                  <a:pt x="2035406" y="2420811"/>
                  <a:pt x="2035723" y="2422335"/>
                </a:cubicBezTo>
                <a:cubicBezTo>
                  <a:pt x="2036041" y="2423859"/>
                  <a:pt x="2036803" y="2425256"/>
                  <a:pt x="2037946" y="2426335"/>
                </a:cubicBezTo>
                <a:cubicBezTo>
                  <a:pt x="2039025" y="2427478"/>
                  <a:pt x="2040423" y="2428177"/>
                  <a:pt x="2042010" y="2428494"/>
                </a:cubicBezTo>
                <a:cubicBezTo>
                  <a:pt x="2043407" y="2428812"/>
                  <a:pt x="2044995" y="2428621"/>
                  <a:pt x="2046582" y="2428050"/>
                </a:cubicBezTo>
                <a:cubicBezTo>
                  <a:pt x="2047979" y="2427478"/>
                  <a:pt x="2049249" y="2426462"/>
                  <a:pt x="2050011" y="2425129"/>
                </a:cubicBezTo>
                <a:cubicBezTo>
                  <a:pt x="2050963" y="2423859"/>
                  <a:pt x="2051408" y="2422335"/>
                  <a:pt x="2051408" y="2420747"/>
                </a:cubicBezTo>
                <a:cubicBezTo>
                  <a:pt x="2051408" y="2419731"/>
                  <a:pt x="2051090" y="2418715"/>
                  <a:pt x="2050773" y="2417699"/>
                </a:cubicBezTo>
                <a:cubicBezTo>
                  <a:pt x="2050328" y="2416747"/>
                  <a:pt x="2049821" y="2415858"/>
                  <a:pt x="2049059" y="2415159"/>
                </a:cubicBezTo>
                <a:close/>
                <a:moveTo>
                  <a:pt x="3114906" y="2227263"/>
                </a:moveTo>
                <a:cubicBezTo>
                  <a:pt x="3113319" y="2227263"/>
                  <a:pt x="3111795" y="2227707"/>
                  <a:pt x="3110524" y="2228596"/>
                </a:cubicBezTo>
                <a:cubicBezTo>
                  <a:pt x="3109255" y="2229485"/>
                  <a:pt x="3108175" y="2230692"/>
                  <a:pt x="3107540" y="2232152"/>
                </a:cubicBezTo>
                <a:cubicBezTo>
                  <a:pt x="3107096" y="2233613"/>
                  <a:pt x="3106905" y="2235200"/>
                  <a:pt x="3107096" y="2236724"/>
                </a:cubicBezTo>
                <a:cubicBezTo>
                  <a:pt x="3107413" y="2238248"/>
                  <a:pt x="3108175" y="2239645"/>
                  <a:pt x="3109318" y="2240788"/>
                </a:cubicBezTo>
                <a:cubicBezTo>
                  <a:pt x="3110398" y="2241868"/>
                  <a:pt x="3111795" y="2242630"/>
                  <a:pt x="3113382" y="2242947"/>
                </a:cubicBezTo>
                <a:cubicBezTo>
                  <a:pt x="3114970" y="2243265"/>
                  <a:pt x="3116494" y="2243074"/>
                  <a:pt x="3117954" y="2242503"/>
                </a:cubicBezTo>
                <a:cubicBezTo>
                  <a:pt x="3119351" y="2241931"/>
                  <a:pt x="3120621" y="2240915"/>
                  <a:pt x="3121573" y="2239582"/>
                </a:cubicBezTo>
                <a:cubicBezTo>
                  <a:pt x="3122335" y="2238312"/>
                  <a:pt x="3122844" y="2236788"/>
                  <a:pt x="3122844" y="2235200"/>
                </a:cubicBezTo>
                <a:cubicBezTo>
                  <a:pt x="3122844" y="2233105"/>
                  <a:pt x="3122082" y="2231136"/>
                  <a:pt x="3120494" y="2229612"/>
                </a:cubicBezTo>
                <a:cubicBezTo>
                  <a:pt x="3119097" y="2228152"/>
                  <a:pt x="3117065" y="2227263"/>
                  <a:pt x="3115033" y="2227263"/>
                </a:cubicBezTo>
                <a:close/>
                <a:moveTo>
                  <a:pt x="2048995" y="2600706"/>
                </a:moveTo>
                <a:cubicBezTo>
                  <a:pt x="2048233" y="2599944"/>
                  <a:pt x="2047408" y="2599373"/>
                  <a:pt x="2046519" y="2598992"/>
                </a:cubicBezTo>
                <a:cubicBezTo>
                  <a:pt x="2045566" y="2598611"/>
                  <a:pt x="2044486" y="2598357"/>
                  <a:pt x="2043407" y="2598357"/>
                </a:cubicBezTo>
                <a:cubicBezTo>
                  <a:pt x="2041820" y="2598357"/>
                  <a:pt x="2040423" y="2598801"/>
                  <a:pt x="2039152" y="2599690"/>
                </a:cubicBezTo>
                <a:cubicBezTo>
                  <a:pt x="2037756" y="2600579"/>
                  <a:pt x="2036803" y="2601786"/>
                  <a:pt x="2036168" y="2603246"/>
                </a:cubicBezTo>
                <a:cubicBezTo>
                  <a:pt x="2035533" y="2604707"/>
                  <a:pt x="2035406" y="2606294"/>
                  <a:pt x="2035723" y="2607818"/>
                </a:cubicBezTo>
                <a:cubicBezTo>
                  <a:pt x="2036041" y="2609342"/>
                  <a:pt x="2036803" y="2610739"/>
                  <a:pt x="2037946" y="2611882"/>
                </a:cubicBezTo>
                <a:cubicBezTo>
                  <a:pt x="2039025" y="2612962"/>
                  <a:pt x="2040423" y="2613724"/>
                  <a:pt x="2042010" y="2614041"/>
                </a:cubicBezTo>
                <a:cubicBezTo>
                  <a:pt x="2043407" y="2614359"/>
                  <a:pt x="2044995" y="2614168"/>
                  <a:pt x="2046582" y="2613597"/>
                </a:cubicBezTo>
                <a:cubicBezTo>
                  <a:pt x="2047979" y="2613025"/>
                  <a:pt x="2049249" y="2612009"/>
                  <a:pt x="2050011" y="2610676"/>
                </a:cubicBezTo>
                <a:cubicBezTo>
                  <a:pt x="2050963" y="2609406"/>
                  <a:pt x="2051408" y="2607882"/>
                  <a:pt x="2051408" y="2606294"/>
                </a:cubicBezTo>
                <a:cubicBezTo>
                  <a:pt x="2051408" y="2605278"/>
                  <a:pt x="2051090" y="2604262"/>
                  <a:pt x="2050773" y="2603310"/>
                </a:cubicBezTo>
                <a:cubicBezTo>
                  <a:pt x="2050328" y="2602357"/>
                  <a:pt x="2049821" y="2601468"/>
                  <a:pt x="2049059" y="2600770"/>
                </a:cubicBezTo>
                <a:close/>
                <a:moveTo>
                  <a:pt x="2798930" y="2600706"/>
                </a:moveTo>
                <a:cubicBezTo>
                  <a:pt x="2798295" y="2599944"/>
                  <a:pt x="2797343" y="2599373"/>
                  <a:pt x="2796454" y="2598992"/>
                </a:cubicBezTo>
                <a:cubicBezTo>
                  <a:pt x="2795501" y="2598611"/>
                  <a:pt x="2794422" y="2598357"/>
                  <a:pt x="2793469" y="2598357"/>
                </a:cubicBezTo>
                <a:cubicBezTo>
                  <a:pt x="2791882" y="2598357"/>
                  <a:pt x="2790358" y="2598801"/>
                  <a:pt x="2789087" y="2599690"/>
                </a:cubicBezTo>
                <a:cubicBezTo>
                  <a:pt x="2787818" y="2600579"/>
                  <a:pt x="2786738" y="2601786"/>
                  <a:pt x="2786103" y="2603246"/>
                </a:cubicBezTo>
                <a:cubicBezTo>
                  <a:pt x="2785659" y="2604707"/>
                  <a:pt x="2785468" y="2606294"/>
                  <a:pt x="2785659" y="2607818"/>
                </a:cubicBezTo>
                <a:cubicBezTo>
                  <a:pt x="2785976" y="2609342"/>
                  <a:pt x="2786738" y="2610739"/>
                  <a:pt x="2787881" y="2611882"/>
                </a:cubicBezTo>
                <a:cubicBezTo>
                  <a:pt x="2788960" y="2612962"/>
                  <a:pt x="2790358" y="2613724"/>
                  <a:pt x="2791945" y="2614041"/>
                </a:cubicBezTo>
                <a:cubicBezTo>
                  <a:pt x="2793533" y="2614359"/>
                  <a:pt x="2795057" y="2614168"/>
                  <a:pt x="2796517" y="2613597"/>
                </a:cubicBezTo>
                <a:cubicBezTo>
                  <a:pt x="2797914" y="2613025"/>
                  <a:pt x="2799184" y="2612009"/>
                  <a:pt x="2800136" y="2610676"/>
                </a:cubicBezTo>
                <a:cubicBezTo>
                  <a:pt x="2800898" y="2609406"/>
                  <a:pt x="2801407" y="2607882"/>
                  <a:pt x="2801407" y="2606294"/>
                </a:cubicBezTo>
                <a:cubicBezTo>
                  <a:pt x="2801407" y="2605278"/>
                  <a:pt x="2801280" y="2604262"/>
                  <a:pt x="2800772" y="2603310"/>
                </a:cubicBezTo>
                <a:cubicBezTo>
                  <a:pt x="2800454" y="2602357"/>
                  <a:pt x="2799819" y="2601468"/>
                  <a:pt x="2799057" y="2600770"/>
                </a:cubicBezTo>
                <a:close/>
                <a:moveTo>
                  <a:pt x="2043344" y="2227263"/>
                </a:moveTo>
                <a:cubicBezTo>
                  <a:pt x="2041756" y="2227263"/>
                  <a:pt x="2040359" y="2227707"/>
                  <a:pt x="2038962" y="2228596"/>
                </a:cubicBezTo>
                <a:cubicBezTo>
                  <a:pt x="2037692" y="2229485"/>
                  <a:pt x="2036739" y="2230692"/>
                  <a:pt x="2036168" y="2232152"/>
                </a:cubicBezTo>
                <a:cubicBezTo>
                  <a:pt x="2035533" y="2233613"/>
                  <a:pt x="2035406" y="2235200"/>
                  <a:pt x="2035723" y="2236724"/>
                </a:cubicBezTo>
                <a:cubicBezTo>
                  <a:pt x="2036041" y="2238248"/>
                  <a:pt x="2036803" y="2239645"/>
                  <a:pt x="2037946" y="2240788"/>
                </a:cubicBezTo>
                <a:cubicBezTo>
                  <a:pt x="2039025" y="2241868"/>
                  <a:pt x="2040423" y="2242630"/>
                  <a:pt x="2042010" y="2242947"/>
                </a:cubicBezTo>
                <a:cubicBezTo>
                  <a:pt x="2043407" y="2243265"/>
                  <a:pt x="2044995" y="2243074"/>
                  <a:pt x="2046582" y="2242503"/>
                </a:cubicBezTo>
                <a:cubicBezTo>
                  <a:pt x="2047979" y="2241931"/>
                  <a:pt x="2049249" y="2240915"/>
                  <a:pt x="2050011" y="2239582"/>
                </a:cubicBezTo>
                <a:cubicBezTo>
                  <a:pt x="2050963" y="2238312"/>
                  <a:pt x="2051408" y="2236788"/>
                  <a:pt x="2051408" y="2235200"/>
                </a:cubicBezTo>
                <a:cubicBezTo>
                  <a:pt x="2051408" y="2233105"/>
                  <a:pt x="2050456" y="2231136"/>
                  <a:pt x="2049059" y="2229612"/>
                </a:cubicBezTo>
                <a:cubicBezTo>
                  <a:pt x="2047661" y="2228152"/>
                  <a:pt x="2045630" y="2227263"/>
                  <a:pt x="2043407" y="2227263"/>
                </a:cubicBezTo>
                <a:close/>
                <a:moveTo>
                  <a:pt x="2793469" y="2227263"/>
                </a:moveTo>
                <a:cubicBezTo>
                  <a:pt x="2791882" y="2227263"/>
                  <a:pt x="2790358" y="2227707"/>
                  <a:pt x="2789087" y="2228596"/>
                </a:cubicBezTo>
                <a:cubicBezTo>
                  <a:pt x="2787818" y="2229485"/>
                  <a:pt x="2786738" y="2230692"/>
                  <a:pt x="2786103" y="2232152"/>
                </a:cubicBezTo>
                <a:cubicBezTo>
                  <a:pt x="2785659" y="2233613"/>
                  <a:pt x="2785468" y="2235200"/>
                  <a:pt x="2785659" y="2236724"/>
                </a:cubicBezTo>
                <a:cubicBezTo>
                  <a:pt x="2785976" y="2238248"/>
                  <a:pt x="2786738" y="2239645"/>
                  <a:pt x="2787881" y="2240725"/>
                </a:cubicBezTo>
                <a:cubicBezTo>
                  <a:pt x="2788960" y="2241804"/>
                  <a:pt x="2790358" y="2242566"/>
                  <a:pt x="2791945" y="2242884"/>
                </a:cubicBezTo>
                <a:cubicBezTo>
                  <a:pt x="2793533" y="2243201"/>
                  <a:pt x="2795057" y="2243011"/>
                  <a:pt x="2796517" y="2242439"/>
                </a:cubicBezTo>
                <a:cubicBezTo>
                  <a:pt x="2797914" y="2241868"/>
                  <a:pt x="2799184" y="2240852"/>
                  <a:pt x="2800136" y="2239518"/>
                </a:cubicBezTo>
                <a:cubicBezTo>
                  <a:pt x="2800898" y="2238248"/>
                  <a:pt x="2801407" y="2236724"/>
                  <a:pt x="2801407" y="2235137"/>
                </a:cubicBezTo>
                <a:cubicBezTo>
                  <a:pt x="2801407" y="2233041"/>
                  <a:pt x="2800645" y="2231073"/>
                  <a:pt x="2799057" y="2229549"/>
                </a:cubicBezTo>
                <a:cubicBezTo>
                  <a:pt x="2797660" y="2228088"/>
                  <a:pt x="2795628" y="2227199"/>
                  <a:pt x="2793596" y="2227199"/>
                </a:cubicBezTo>
                <a:close/>
                <a:moveTo>
                  <a:pt x="2798930" y="2415159"/>
                </a:moveTo>
                <a:cubicBezTo>
                  <a:pt x="2798295" y="2414461"/>
                  <a:pt x="2797343" y="2413826"/>
                  <a:pt x="2796454" y="2413445"/>
                </a:cubicBezTo>
                <a:cubicBezTo>
                  <a:pt x="2795501" y="2413064"/>
                  <a:pt x="2794422" y="2412873"/>
                  <a:pt x="2793469" y="2412873"/>
                </a:cubicBezTo>
                <a:cubicBezTo>
                  <a:pt x="2791882" y="2412873"/>
                  <a:pt x="2790358" y="2413318"/>
                  <a:pt x="2789087" y="2414207"/>
                </a:cubicBezTo>
                <a:cubicBezTo>
                  <a:pt x="2787818" y="2415096"/>
                  <a:pt x="2786738" y="2416302"/>
                  <a:pt x="2786103" y="2417763"/>
                </a:cubicBezTo>
                <a:cubicBezTo>
                  <a:pt x="2785659" y="2419223"/>
                  <a:pt x="2785468" y="2420811"/>
                  <a:pt x="2785659" y="2422335"/>
                </a:cubicBezTo>
                <a:cubicBezTo>
                  <a:pt x="2785976" y="2423859"/>
                  <a:pt x="2786738" y="2425256"/>
                  <a:pt x="2787881" y="2426335"/>
                </a:cubicBezTo>
                <a:cubicBezTo>
                  <a:pt x="2788960" y="2427478"/>
                  <a:pt x="2790358" y="2428177"/>
                  <a:pt x="2791945" y="2428494"/>
                </a:cubicBezTo>
                <a:cubicBezTo>
                  <a:pt x="2793533" y="2428812"/>
                  <a:pt x="2795057" y="2428621"/>
                  <a:pt x="2796517" y="2428050"/>
                </a:cubicBezTo>
                <a:cubicBezTo>
                  <a:pt x="2797914" y="2427478"/>
                  <a:pt x="2799184" y="2426462"/>
                  <a:pt x="2800136" y="2425129"/>
                </a:cubicBezTo>
                <a:cubicBezTo>
                  <a:pt x="2800898" y="2423859"/>
                  <a:pt x="2801407" y="2422335"/>
                  <a:pt x="2801407" y="2420747"/>
                </a:cubicBezTo>
                <a:cubicBezTo>
                  <a:pt x="2801407" y="2419731"/>
                  <a:pt x="2801280" y="2418652"/>
                  <a:pt x="2800772" y="2417699"/>
                </a:cubicBezTo>
                <a:cubicBezTo>
                  <a:pt x="2800454" y="2416747"/>
                  <a:pt x="2799819" y="2415858"/>
                  <a:pt x="2799057" y="2415159"/>
                </a:cubicBezTo>
                <a:close/>
                <a:moveTo>
                  <a:pt x="2745463" y="2879090"/>
                </a:moveTo>
                <a:cubicBezTo>
                  <a:pt x="2744701" y="2878328"/>
                  <a:pt x="2743748" y="2877757"/>
                  <a:pt x="2742796" y="2877376"/>
                </a:cubicBezTo>
                <a:cubicBezTo>
                  <a:pt x="2741844" y="2876995"/>
                  <a:pt x="2740891" y="2876804"/>
                  <a:pt x="2739811" y="2876804"/>
                </a:cubicBezTo>
                <a:cubicBezTo>
                  <a:pt x="2738224" y="2876804"/>
                  <a:pt x="2736700" y="2877249"/>
                  <a:pt x="2735430" y="2878138"/>
                </a:cubicBezTo>
                <a:cubicBezTo>
                  <a:pt x="2734160" y="2879027"/>
                  <a:pt x="2733081" y="2880233"/>
                  <a:pt x="2732636" y="2881694"/>
                </a:cubicBezTo>
                <a:cubicBezTo>
                  <a:pt x="2732001" y="2883154"/>
                  <a:pt x="2731874" y="2884742"/>
                  <a:pt x="2732192" y="2886266"/>
                </a:cubicBezTo>
                <a:cubicBezTo>
                  <a:pt x="2732509" y="2887790"/>
                  <a:pt x="2733271" y="2889187"/>
                  <a:pt x="2734414" y="2890266"/>
                </a:cubicBezTo>
                <a:cubicBezTo>
                  <a:pt x="2735494" y="2891409"/>
                  <a:pt x="2736954" y="2892108"/>
                  <a:pt x="2738351" y="2892425"/>
                </a:cubicBezTo>
                <a:cubicBezTo>
                  <a:pt x="2739938" y="2892743"/>
                  <a:pt x="2741462" y="2892552"/>
                  <a:pt x="2742923" y="2891981"/>
                </a:cubicBezTo>
                <a:cubicBezTo>
                  <a:pt x="2744510" y="2891409"/>
                  <a:pt x="2745590" y="2890393"/>
                  <a:pt x="2746543" y="2889060"/>
                </a:cubicBezTo>
                <a:cubicBezTo>
                  <a:pt x="2747305" y="2887790"/>
                  <a:pt x="2747812" y="2886266"/>
                  <a:pt x="2747812" y="2884678"/>
                </a:cubicBezTo>
                <a:cubicBezTo>
                  <a:pt x="2747812" y="2883662"/>
                  <a:pt x="2747685" y="2882583"/>
                  <a:pt x="2747368" y="2881630"/>
                </a:cubicBezTo>
                <a:cubicBezTo>
                  <a:pt x="2746923" y="2880678"/>
                  <a:pt x="2746288" y="2879789"/>
                  <a:pt x="2745654" y="2879090"/>
                </a:cubicBezTo>
                <a:close/>
                <a:moveTo>
                  <a:pt x="1989876" y="3062351"/>
                </a:moveTo>
                <a:cubicBezTo>
                  <a:pt x="1988289" y="3062351"/>
                  <a:pt x="1986765" y="3062796"/>
                  <a:pt x="1985495" y="3063685"/>
                </a:cubicBezTo>
                <a:cubicBezTo>
                  <a:pt x="1984225" y="3064574"/>
                  <a:pt x="1983146" y="3065780"/>
                  <a:pt x="1982510" y="3067241"/>
                </a:cubicBezTo>
                <a:cubicBezTo>
                  <a:pt x="1982066" y="3068701"/>
                  <a:pt x="1981875" y="3070289"/>
                  <a:pt x="1982066" y="3071813"/>
                </a:cubicBezTo>
                <a:cubicBezTo>
                  <a:pt x="1982384" y="3073337"/>
                  <a:pt x="1983146" y="3074734"/>
                  <a:pt x="1984288" y="3075813"/>
                </a:cubicBezTo>
                <a:cubicBezTo>
                  <a:pt x="1985368" y="3076956"/>
                  <a:pt x="1986765" y="3077655"/>
                  <a:pt x="1988352" y="3077972"/>
                </a:cubicBezTo>
                <a:cubicBezTo>
                  <a:pt x="1989940" y="3078290"/>
                  <a:pt x="1991464" y="3078099"/>
                  <a:pt x="1992924" y="3077528"/>
                </a:cubicBezTo>
                <a:cubicBezTo>
                  <a:pt x="1994322" y="3076956"/>
                  <a:pt x="1995591" y="3075940"/>
                  <a:pt x="1996544" y="3074607"/>
                </a:cubicBezTo>
                <a:cubicBezTo>
                  <a:pt x="1997306" y="3073337"/>
                  <a:pt x="1997814" y="3071813"/>
                  <a:pt x="1997814" y="3070225"/>
                </a:cubicBezTo>
                <a:cubicBezTo>
                  <a:pt x="1997814" y="3068130"/>
                  <a:pt x="1997052" y="3066161"/>
                  <a:pt x="1995464" y="3064637"/>
                </a:cubicBezTo>
                <a:cubicBezTo>
                  <a:pt x="1994068" y="3063177"/>
                  <a:pt x="1992035" y="3062351"/>
                  <a:pt x="1990003" y="3062351"/>
                </a:cubicBezTo>
                <a:close/>
                <a:moveTo>
                  <a:pt x="1936283" y="2227263"/>
                </a:moveTo>
                <a:cubicBezTo>
                  <a:pt x="1934695" y="2227263"/>
                  <a:pt x="1933171" y="2227707"/>
                  <a:pt x="1931901" y="2228596"/>
                </a:cubicBezTo>
                <a:cubicBezTo>
                  <a:pt x="1930631" y="2229485"/>
                  <a:pt x="1929551" y="2230692"/>
                  <a:pt x="1929107" y="2232152"/>
                </a:cubicBezTo>
                <a:cubicBezTo>
                  <a:pt x="1928472" y="2233613"/>
                  <a:pt x="1928345" y="2235200"/>
                  <a:pt x="1928662" y="2236724"/>
                </a:cubicBezTo>
                <a:cubicBezTo>
                  <a:pt x="1928980" y="2238248"/>
                  <a:pt x="1929742" y="2239645"/>
                  <a:pt x="1930885" y="2240788"/>
                </a:cubicBezTo>
                <a:cubicBezTo>
                  <a:pt x="1931964" y="2241868"/>
                  <a:pt x="1933425" y="2242630"/>
                  <a:pt x="1934822" y="2242947"/>
                </a:cubicBezTo>
                <a:cubicBezTo>
                  <a:pt x="1936410" y="2243265"/>
                  <a:pt x="1937934" y="2243074"/>
                  <a:pt x="1939394" y="2242503"/>
                </a:cubicBezTo>
                <a:cubicBezTo>
                  <a:pt x="1940982" y="2241931"/>
                  <a:pt x="1942061" y="2240915"/>
                  <a:pt x="1943013" y="2239582"/>
                </a:cubicBezTo>
                <a:cubicBezTo>
                  <a:pt x="1943775" y="2238312"/>
                  <a:pt x="1944284" y="2236788"/>
                  <a:pt x="1944284" y="2235200"/>
                </a:cubicBezTo>
                <a:cubicBezTo>
                  <a:pt x="1944284" y="2233105"/>
                  <a:pt x="1943522" y="2231136"/>
                  <a:pt x="1942061" y="2229612"/>
                </a:cubicBezTo>
                <a:cubicBezTo>
                  <a:pt x="1940473" y="2228152"/>
                  <a:pt x="1938441" y="2227263"/>
                  <a:pt x="1936410" y="2227263"/>
                </a:cubicBezTo>
                <a:close/>
                <a:moveTo>
                  <a:pt x="1995401" y="3250248"/>
                </a:moveTo>
                <a:cubicBezTo>
                  <a:pt x="1994766" y="3249486"/>
                  <a:pt x="1993813" y="3248914"/>
                  <a:pt x="1992924" y="3248533"/>
                </a:cubicBezTo>
                <a:cubicBezTo>
                  <a:pt x="1991972" y="3248152"/>
                  <a:pt x="1990893" y="3247898"/>
                  <a:pt x="1989940" y="3247898"/>
                </a:cubicBezTo>
                <a:cubicBezTo>
                  <a:pt x="1988352" y="3247898"/>
                  <a:pt x="1986828" y="3248343"/>
                  <a:pt x="1985559" y="3249232"/>
                </a:cubicBezTo>
                <a:cubicBezTo>
                  <a:pt x="1984288" y="3250120"/>
                  <a:pt x="1983209" y="3251327"/>
                  <a:pt x="1982574" y="3252788"/>
                </a:cubicBezTo>
                <a:cubicBezTo>
                  <a:pt x="1982130" y="3254248"/>
                  <a:pt x="1981939" y="3255836"/>
                  <a:pt x="1982130" y="3257360"/>
                </a:cubicBezTo>
                <a:cubicBezTo>
                  <a:pt x="1982447" y="3258884"/>
                  <a:pt x="1983209" y="3260281"/>
                  <a:pt x="1984352" y="3261424"/>
                </a:cubicBezTo>
                <a:cubicBezTo>
                  <a:pt x="1985432" y="3262503"/>
                  <a:pt x="1986828" y="3263265"/>
                  <a:pt x="1988416" y="3263582"/>
                </a:cubicBezTo>
                <a:cubicBezTo>
                  <a:pt x="1990003" y="3263900"/>
                  <a:pt x="1991527" y="3263710"/>
                  <a:pt x="1992988" y="3263138"/>
                </a:cubicBezTo>
                <a:cubicBezTo>
                  <a:pt x="1994385" y="3262567"/>
                  <a:pt x="1995655" y="3261551"/>
                  <a:pt x="1996608" y="3260217"/>
                </a:cubicBezTo>
                <a:cubicBezTo>
                  <a:pt x="1997370" y="3258884"/>
                  <a:pt x="1997877" y="3257423"/>
                  <a:pt x="1997877" y="3255836"/>
                </a:cubicBezTo>
                <a:cubicBezTo>
                  <a:pt x="1997877" y="3254820"/>
                  <a:pt x="1997750" y="3253804"/>
                  <a:pt x="1997243" y="3252851"/>
                </a:cubicBezTo>
                <a:cubicBezTo>
                  <a:pt x="1996925" y="3251899"/>
                  <a:pt x="1996290" y="3251010"/>
                  <a:pt x="1995528" y="3250311"/>
                </a:cubicBezTo>
                <a:close/>
                <a:moveTo>
                  <a:pt x="1995401" y="2879090"/>
                </a:moveTo>
                <a:cubicBezTo>
                  <a:pt x="1994766" y="2878328"/>
                  <a:pt x="1993813" y="2877757"/>
                  <a:pt x="1992924" y="2877376"/>
                </a:cubicBezTo>
                <a:cubicBezTo>
                  <a:pt x="1991972" y="2876995"/>
                  <a:pt x="1990893" y="2876804"/>
                  <a:pt x="1989940" y="2876804"/>
                </a:cubicBezTo>
                <a:cubicBezTo>
                  <a:pt x="1988352" y="2876804"/>
                  <a:pt x="1986828" y="2877249"/>
                  <a:pt x="1985559" y="2878138"/>
                </a:cubicBezTo>
                <a:cubicBezTo>
                  <a:pt x="1984288" y="2879027"/>
                  <a:pt x="1983209" y="2880233"/>
                  <a:pt x="1982574" y="2881694"/>
                </a:cubicBezTo>
                <a:cubicBezTo>
                  <a:pt x="1982130" y="2883154"/>
                  <a:pt x="1981939" y="2884742"/>
                  <a:pt x="1982130" y="2886266"/>
                </a:cubicBezTo>
                <a:cubicBezTo>
                  <a:pt x="1982447" y="2887790"/>
                  <a:pt x="1983209" y="2889187"/>
                  <a:pt x="1984352" y="2890266"/>
                </a:cubicBezTo>
                <a:cubicBezTo>
                  <a:pt x="1985432" y="2891409"/>
                  <a:pt x="1986828" y="2892108"/>
                  <a:pt x="1988416" y="2892425"/>
                </a:cubicBezTo>
                <a:cubicBezTo>
                  <a:pt x="1990003" y="2892743"/>
                  <a:pt x="1991527" y="2892552"/>
                  <a:pt x="1992988" y="2891981"/>
                </a:cubicBezTo>
                <a:cubicBezTo>
                  <a:pt x="1994385" y="2891409"/>
                  <a:pt x="1995655" y="2890393"/>
                  <a:pt x="1996608" y="2889060"/>
                </a:cubicBezTo>
                <a:cubicBezTo>
                  <a:pt x="1997370" y="2887790"/>
                  <a:pt x="1997877" y="2886266"/>
                  <a:pt x="1997877" y="2884678"/>
                </a:cubicBezTo>
                <a:cubicBezTo>
                  <a:pt x="1997877" y="2883662"/>
                  <a:pt x="1997750" y="2882583"/>
                  <a:pt x="1997243" y="2881630"/>
                </a:cubicBezTo>
                <a:cubicBezTo>
                  <a:pt x="1996925" y="2880678"/>
                  <a:pt x="1996290" y="2879789"/>
                  <a:pt x="1995528" y="2879090"/>
                </a:cubicBezTo>
                <a:close/>
                <a:moveTo>
                  <a:pt x="1995401" y="2693543"/>
                </a:moveTo>
                <a:cubicBezTo>
                  <a:pt x="1994766" y="2692781"/>
                  <a:pt x="1993813" y="2692210"/>
                  <a:pt x="1992924" y="2691829"/>
                </a:cubicBezTo>
                <a:cubicBezTo>
                  <a:pt x="1991972" y="2691448"/>
                  <a:pt x="1990893" y="2691194"/>
                  <a:pt x="1989940" y="2691194"/>
                </a:cubicBezTo>
                <a:cubicBezTo>
                  <a:pt x="1988352" y="2691194"/>
                  <a:pt x="1986828" y="2691638"/>
                  <a:pt x="1985559" y="2692527"/>
                </a:cubicBezTo>
                <a:cubicBezTo>
                  <a:pt x="1984288" y="2693416"/>
                  <a:pt x="1983209" y="2694623"/>
                  <a:pt x="1982574" y="2696083"/>
                </a:cubicBezTo>
                <a:cubicBezTo>
                  <a:pt x="1982130" y="2697544"/>
                  <a:pt x="1981939" y="2699131"/>
                  <a:pt x="1982130" y="2700655"/>
                </a:cubicBezTo>
                <a:cubicBezTo>
                  <a:pt x="1982447" y="2702179"/>
                  <a:pt x="1983209" y="2703576"/>
                  <a:pt x="1984352" y="2704719"/>
                </a:cubicBezTo>
                <a:cubicBezTo>
                  <a:pt x="1985432" y="2705799"/>
                  <a:pt x="1986828" y="2706561"/>
                  <a:pt x="1988416" y="2706878"/>
                </a:cubicBezTo>
                <a:cubicBezTo>
                  <a:pt x="1990003" y="2707196"/>
                  <a:pt x="1991527" y="2707005"/>
                  <a:pt x="1992988" y="2706434"/>
                </a:cubicBezTo>
                <a:cubicBezTo>
                  <a:pt x="1994385" y="2705862"/>
                  <a:pt x="1995655" y="2704846"/>
                  <a:pt x="1996608" y="2703513"/>
                </a:cubicBezTo>
                <a:cubicBezTo>
                  <a:pt x="1997370" y="2702243"/>
                  <a:pt x="1997877" y="2700719"/>
                  <a:pt x="1997877" y="2699131"/>
                </a:cubicBezTo>
                <a:cubicBezTo>
                  <a:pt x="1997877" y="2698115"/>
                  <a:pt x="1997750" y="2697099"/>
                  <a:pt x="1997243" y="2696147"/>
                </a:cubicBezTo>
                <a:cubicBezTo>
                  <a:pt x="1996925" y="2695194"/>
                  <a:pt x="1996290" y="2694305"/>
                  <a:pt x="1995528" y="2693607"/>
                </a:cubicBezTo>
                <a:close/>
                <a:moveTo>
                  <a:pt x="1941934" y="3157474"/>
                </a:moveTo>
                <a:cubicBezTo>
                  <a:pt x="1941172" y="3156712"/>
                  <a:pt x="1940220" y="3156141"/>
                  <a:pt x="1939267" y="3155760"/>
                </a:cubicBezTo>
                <a:cubicBezTo>
                  <a:pt x="1938314" y="3155379"/>
                  <a:pt x="1937362" y="3155125"/>
                  <a:pt x="1936283" y="3155125"/>
                </a:cubicBezTo>
                <a:cubicBezTo>
                  <a:pt x="1934695" y="3155125"/>
                  <a:pt x="1933171" y="3155569"/>
                  <a:pt x="1931901" y="3156458"/>
                </a:cubicBezTo>
                <a:cubicBezTo>
                  <a:pt x="1930631" y="3157347"/>
                  <a:pt x="1929551" y="3158554"/>
                  <a:pt x="1929107" y="3160014"/>
                </a:cubicBezTo>
                <a:cubicBezTo>
                  <a:pt x="1928472" y="3161475"/>
                  <a:pt x="1928345" y="3163062"/>
                  <a:pt x="1928662" y="3164586"/>
                </a:cubicBezTo>
                <a:cubicBezTo>
                  <a:pt x="1928980" y="3166110"/>
                  <a:pt x="1929742" y="3167507"/>
                  <a:pt x="1930885" y="3168650"/>
                </a:cubicBezTo>
                <a:cubicBezTo>
                  <a:pt x="1931964" y="3169730"/>
                  <a:pt x="1933425" y="3170492"/>
                  <a:pt x="1934822" y="3170809"/>
                </a:cubicBezTo>
                <a:cubicBezTo>
                  <a:pt x="1936410" y="3171126"/>
                  <a:pt x="1937934" y="3170936"/>
                  <a:pt x="1939394" y="3170365"/>
                </a:cubicBezTo>
                <a:cubicBezTo>
                  <a:pt x="1940982" y="3169793"/>
                  <a:pt x="1942061" y="3168777"/>
                  <a:pt x="1943013" y="3167444"/>
                </a:cubicBezTo>
                <a:cubicBezTo>
                  <a:pt x="1943775" y="3166174"/>
                  <a:pt x="1944284" y="3164650"/>
                  <a:pt x="1944284" y="3163062"/>
                </a:cubicBezTo>
                <a:cubicBezTo>
                  <a:pt x="1944284" y="3162046"/>
                  <a:pt x="1944157" y="3161030"/>
                  <a:pt x="1943839" y="3160078"/>
                </a:cubicBezTo>
                <a:cubicBezTo>
                  <a:pt x="1943395" y="3159125"/>
                  <a:pt x="1942760" y="3158236"/>
                  <a:pt x="1942124" y="3157538"/>
                </a:cubicBezTo>
                <a:close/>
                <a:moveTo>
                  <a:pt x="1941934" y="2415159"/>
                </a:moveTo>
                <a:cubicBezTo>
                  <a:pt x="1941172" y="2414461"/>
                  <a:pt x="1940220" y="2413826"/>
                  <a:pt x="1939267" y="2413445"/>
                </a:cubicBezTo>
                <a:cubicBezTo>
                  <a:pt x="1938314" y="2413064"/>
                  <a:pt x="1937362" y="2412873"/>
                  <a:pt x="1936283" y="2412873"/>
                </a:cubicBezTo>
                <a:cubicBezTo>
                  <a:pt x="1934695" y="2412873"/>
                  <a:pt x="1933171" y="2413318"/>
                  <a:pt x="1931901" y="2414207"/>
                </a:cubicBezTo>
                <a:cubicBezTo>
                  <a:pt x="1930631" y="2415096"/>
                  <a:pt x="1929551" y="2416302"/>
                  <a:pt x="1929107" y="2417763"/>
                </a:cubicBezTo>
                <a:cubicBezTo>
                  <a:pt x="1928472" y="2419223"/>
                  <a:pt x="1928345" y="2420811"/>
                  <a:pt x="1928662" y="2422335"/>
                </a:cubicBezTo>
                <a:cubicBezTo>
                  <a:pt x="1928980" y="2423859"/>
                  <a:pt x="1929742" y="2425256"/>
                  <a:pt x="1930885" y="2426335"/>
                </a:cubicBezTo>
                <a:cubicBezTo>
                  <a:pt x="1931964" y="2427478"/>
                  <a:pt x="1933425" y="2428177"/>
                  <a:pt x="1934822" y="2428494"/>
                </a:cubicBezTo>
                <a:cubicBezTo>
                  <a:pt x="1936410" y="2428812"/>
                  <a:pt x="1937934" y="2428621"/>
                  <a:pt x="1939394" y="2428050"/>
                </a:cubicBezTo>
                <a:cubicBezTo>
                  <a:pt x="1940982" y="2427478"/>
                  <a:pt x="1942061" y="2426462"/>
                  <a:pt x="1943013" y="2425129"/>
                </a:cubicBezTo>
                <a:cubicBezTo>
                  <a:pt x="1943775" y="2423859"/>
                  <a:pt x="1944284" y="2422335"/>
                  <a:pt x="1944284" y="2420747"/>
                </a:cubicBezTo>
                <a:cubicBezTo>
                  <a:pt x="1944284" y="2419731"/>
                  <a:pt x="1944157" y="2418652"/>
                  <a:pt x="1943839" y="2417699"/>
                </a:cubicBezTo>
                <a:cubicBezTo>
                  <a:pt x="1943395" y="2416747"/>
                  <a:pt x="1942760" y="2415858"/>
                  <a:pt x="1942124" y="2415159"/>
                </a:cubicBezTo>
                <a:close/>
                <a:moveTo>
                  <a:pt x="3114906" y="2784031"/>
                </a:moveTo>
                <a:cubicBezTo>
                  <a:pt x="3113319" y="2784031"/>
                  <a:pt x="3111795" y="2784475"/>
                  <a:pt x="3110524" y="2785364"/>
                </a:cubicBezTo>
                <a:cubicBezTo>
                  <a:pt x="3109255" y="2786253"/>
                  <a:pt x="3108175" y="2787460"/>
                  <a:pt x="3107540" y="2788920"/>
                </a:cubicBezTo>
                <a:cubicBezTo>
                  <a:pt x="3107096" y="2790381"/>
                  <a:pt x="3106905" y="2791968"/>
                  <a:pt x="3107096" y="2793492"/>
                </a:cubicBezTo>
                <a:cubicBezTo>
                  <a:pt x="3107413" y="2795016"/>
                  <a:pt x="3108175" y="2796413"/>
                  <a:pt x="3109318" y="2797556"/>
                </a:cubicBezTo>
                <a:cubicBezTo>
                  <a:pt x="3110398" y="2798636"/>
                  <a:pt x="3111795" y="2799398"/>
                  <a:pt x="3113382" y="2799715"/>
                </a:cubicBezTo>
                <a:cubicBezTo>
                  <a:pt x="3114970" y="2800033"/>
                  <a:pt x="3116494" y="2799842"/>
                  <a:pt x="3117954" y="2799271"/>
                </a:cubicBezTo>
                <a:cubicBezTo>
                  <a:pt x="3119351" y="2798699"/>
                  <a:pt x="3120621" y="2797683"/>
                  <a:pt x="3121573" y="2796350"/>
                </a:cubicBezTo>
                <a:cubicBezTo>
                  <a:pt x="3122335" y="2795080"/>
                  <a:pt x="3122844" y="2793556"/>
                  <a:pt x="3122844" y="2791968"/>
                </a:cubicBezTo>
                <a:cubicBezTo>
                  <a:pt x="3122844" y="2789873"/>
                  <a:pt x="3122082" y="2787904"/>
                  <a:pt x="3120494" y="2786380"/>
                </a:cubicBezTo>
                <a:cubicBezTo>
                  <a:pt x="3119097" y="2784920"/>
                  <a:pt x="3117065" y="2784031"/>
                  <a:pt x="3115033" y="2784031"/>
                </a:cubicBezTo>
                <a:close/>
                <a:moveTo>
                  <a:pt x="1941934" y="2971927"/>
                </a:moveTo>
                <a:cubicBezTo>
                  <a:pt x="1941172" y="2971229"/>
                  <a:pt x="1940220" y="2970594"/>
                  <a:pt x="1939267" y="2970213"/>
                </a:cubicBezTo>
                <a:cubicBezTo>
                  <a:pt x="1938314" y="2969832"/>
                  <a:pt x="1937362" y="2969641"/>
                  <a:pt x="1936283" y="2969641"/>
                </a:cubicBezTo>
                <a:cubicBezTo>
                  <a:pt x="1934695" y="2969641"/>
                  <a:pt x="1933171" y="2970086"/>
                  <a:pt x="1931901" y="2970975"/>
                </a:cubicBezTo>
                <a:cubicBezTo>
                  <a:pt x="1930631" y="2971864"/>
                  <a:pt x="1929551" y="2973070"/>
                  <a:pt x="1929107" y="2974531"/>
                </a:cubicBezTo>
                <a:cubicBezTo>
                  <a:pt x="1928472" y="2975991"/>
                  <a:pt x="1928345" y="2977579"/>
                  <a:pt x="1928662" y="2979103"/>
                </a:cubicBezTo>
                <a:cubicBezTo>
                  <a:pt x="1928980" y="2980627"/>
                  <a:pt x="1929742" y="2982024"/>
                  <a:pt x="1930885" y="2983103"/>
                </a:cubicBezTo>
                <a:cubicBezTo>
                  <a:pt x="1931964" y="2984246"/>
                  <a:pt x="1933425" y="2984945"/>
                  <a:pt x="1934822" y="2985262"/>
                </a:cubicBezTo>
                <a:cubicBezTo>
                  <a:pt x="1936410" y="2985580"/>
                  <a:pt x="1937934" y="2985389"/>
                  <a:pt x="1939394" y="2984818"/>
                </a:cubicBezTo>
                <a:cubicBezTo>
                  <a:pt x="1940982" y="2984246"/>
                  <a:pt x="1942061" y="2983230"/>
                  <a:pt x="1943013" y="2981897"/>
                </a:cubicBezTo>
                <a:cubicBezTo>
                  <a:pt x="1943775" y="2980627"/>
                  <a:pt x="1944284" y="2979103"/>
                  <a:pt x="1944284" y="2977515"/>
                </a:cubicBezTo>
                <a:cubicBezTo>
                  <a:pt x="1944284" y="2976499"/>
                  <a:pt x="1944157" y="2975420"/>
                  <a:pt x="1943839" y="2974467"/>
                </a:cubicBezTo>
                <a:cubicBezTo>
                  <a:pt x="1943395" y="2973515"/>
                  <a:pt x="1942760" y="2972626"/>
                  <a:pt x="1942124" y="2971927"/>
                </a:cubicBezTo>
                <a:close/>
                <a:moveTo>
                  <a:pt x="1936283" y="2784031"/>
                </a:moveTo>
                <a:cubicBezTo>
                  <a:pt x="1934695" y="2784031"/>
                  <a:pt x="1933171" y="2784475"/>
                  <a:pt x="1931901" y="2785364"/>
                </a:cubicBezTo>
                <a:cubicBezTo>
                  <a:pt x="1930631" y="2786253"/>
                  <a:pt x="1929551" y="2787460"/>
                  <a:pt x="1929107" y="2788920"/>
                </a:cubicBezTo>
                <a:cubicBezTo>
                  <a:pt x="1928472" y="2790381"/>
                  <a:pt x="1928345" y="2791968"/>
                  <a:pt x="1928662" y="2793492"/>
                </a:cubicBezTo>
                <a:cubicBezTo>
                  <a:pt x="1928980" y="2795016"/>
                  <a:pt x="1929742" y="2796413"/>
                  <a:pt x="1930885" y="2797556"/>
                </a:cubicBezTo>
                <a:cubicBezTo>
                  <a:pt x="1931964" y="2798636"/>
                  <a:pt x="1933425" y="2799398"/>
                  <a:pt x="1934822" y="2799715"/>
                </a:cubicBezTo>
                <a:cubicBezTo>
                  <a:pt x="1936410" y="2800033"/>
                  <a:pt x="1937934" y="2799842"/>
                  <a:pt x="1939394" y="2799271"/>
                </a:cubicBezTo>
                <a:cubicBezTo>
                  <a:pt x="1940982" y="2798699"/>
                  <a:pt x="1942061" y="2797683"/>
                  <a:pt x="1943013" y="2796350"/>
                </a:cubicBezTo>
                <a:cubicBezTo>
                  <a:pt x="1943775" y="2795080"/>
                  <a:pt x="1944284" y="2793556"/>
                  <a:pt x="1944284" y="2791968"/>
                </a:cubicBezTo>
                <a:cubicBezTo>
                  <a:pt x="1944284" y="2789873"/>
                  <a:pt x="1943522" y="2787904"/>
                  <a:pt x="1942061" y="2786380"/>
                </a:cubicBezTo>
                <a:cubicBezTo>
                  <a:pt x="1940473" y="2784920"/>
                  <a:pt x="1938441" y="2784031"/>
                  <a:pt x="1936410" y="2784031"/>
                </a:cubicBezTo>
                <a:close/>
                <a:moveTo>
                  <a:pt x="1941934" y="2600770"/>
                </a:moveTo>
                <a:cubicBezTo>
                  <a:pt x="1941172" y="2600008"/>
                  <a:pt x="1940220" y="2599436"/>
                  <a:pt x="1939267" y="2599055"/>
                </a:cubicBezTo>
                <a:cubicBezTo>
                  <a:pt x="1938314" y="2598674"/>
                  <a:pt x="1937362" y="2598420"/>
                  <a:pt x="1936283" y="2598420"/>
                </a:cubicBezTo>
                <a:cubicBezTo>
                  <a:pt x="1934695" y="2598420"/>
                  <a:pt x="1933171" y="2598865"/>
                  <a:pt x="1931901" y="2599754"/>
                </a:cubicBezTo>
                <a:cubicBezTo>
                  <a:pt x="1930631" y="2600643"/>
                  <a:pt x="1929551" y="2601849"/>
                  <a:pt x="1929107" y="2603310"/>
                </a:cubicBezTo>
                <a:cubicBezTo>
                  <a:pt x="1928472" y="2604770"/>
                  <a:pt x="1928345" y="2606358"/>
                  <a:pt x="1928662" y="2607882"/>
                </a:cubicBezTo>
                <a:cubicBezTo>
                  <a:pt x="1928980" y="2609406"/>
                  <a:pt x="1929742" y="2610803"/>
                  <a:pt x="1930885" y="2611946"/>
                </a:cubicBezTo>
                <a:cubicBezTo>
                  <a:pt x="1931964" y="2613025"/>
                  <a:pt x="1933425" y="2613787"/>
                  <a:pt x="1934822" y="2614105"/>
                </a:cubicBezTo>
                <a:cubicBezTo>
                  <a:pt x="1936410" y="2614422"/>
                  <a:pt x="1937934" y="2614232"/>
                  <a:pt x="1939394" y="2613660"/>
                </a:cubicBezTo>
                <a:cubicBezTo>
                  <a:pt x="1940982" y="2613089"/>
                  <a:pt x="1942061" y="2612073"/>
                  <a:pt x="1943013" y="2610739"/>
                </a:cubicBezTo>
                <a:cubicBezTo>
                  <a:pt x="1943775" y="2609469"/>
                  <a:pt x="1944284" y="2607945"/>
                  <a:pt x="1944284" y="2606358"/>
                </a:cubicBezTo>
                <a:cubicBezTo>
                  <a:pt x="1944284" y="2605342"/>
                  <a:pt x="1944157" y="2604326"/>
                  <a:pt x="1943839" y="2603373"/>
                </a:cubicBezTo>
                <a:cubicBezTo>
                  <a:pt x="1943395" y="2602421"/>
                  <a:pt x="1942760" y="2601532"/>
                  <a:pt x="1942124" y="2600833"/>
                </a:cubicBezTo>
                <a:close/>
                <a:moveTo>
                  <a:pt x="2745526" y="2322386"/>
                </a:moveTo>
                <a:cubicBezTo>
                  <a:pt x="2744764" y="2321687"/>
                  <a:pt x="2743812" y="2321116"/>
                  <a:pt x="2742860" y="2320671"/>
                </a:cubicBezTo>
                <a:cubicBezTo>
                  <a:pt x="2741907" y="2320290"/>
                  <a:pt x="2740955" y="2320100"/>
                  <a:pt x="2739875" y="2320100"/>
                </a:cubicBezTo>
                <a:cubicBezTo>
                  <a:pt x="2738287" y="2320100"/>
                  <a:pt x="2736763" y="2320544"/>
                  <a:pt x="2735494" y="2321433"/>
                </a:cubicBezTo>
                <a:cubicBezTo>
                  <a:pt x="2734223" y="2322322"/>
                  <a:pt x="2733144" y="2323529"/>
                  <a:pt x="2732699" y="2324989"/>
                </a:cubicBezTo>
                <a:cubicBezTo>
                  <a:pt x="2732064" y="2326450"/>
                  <a:pt x="2731937" y="2328037"/>
                  <a:pt x="2732255" y="2329561"/>
                </a:cubicBezTo>
                <a:cubicBezTo>
                  <a:pt x="2732573" y="2331085"/>
                  <a:pt x="2733335" y="2332482"/>
                  <a:pt x="2734477" y="2333562"/>
                </a:cubicBezTo>
                <a:cubicBezTo>
                  <a:pt x="2735557" y="2334705"/>
                  <a:pt x="2737018" y="2335403"/>
                  <a:pt x="2738414" y="2335721"/>
                </a:cubicBezTo>
                <a:cubicBezTo>
                  <a:pt x="2740002" y="2336038"/>
                  <a:pt x="2741526" y="2335848"/>
                  <a:pt x="2742986" y="2335276"/>
                </a:cubicBezTo>
                <a:cubicBezTo>
                  <a:pt x="2744574" y="2334641"/>
                  <a:pt x="2745654" y="2333689"/>
                  <a:pt x="2746606" y="2332355"/>
                </a:cubicBezTo>
                <a:cubicBezTo>
                  <a:pt x="2747368" y="2331085"/>
                  <a:pt x="2747876" y="2329561"/>
                  <a:pt x="2747876" y="2327974"/>
                </a:cubicBezTo>
                <a:cubicBezTo>
                  <a:pt x="2747876" y="2326958"/>
                  <a:pt x="2747749" y="2325942"/>
                  <a:pt x="2747432" y="2324989"/>
                </a:cubicBezTo>
                <a:cubicBezTo>
                  <a:pt x="2746987" y="2324037"/>
                  <a:pt x="2746352" y="2323148"/>
                  <a:pt x="2745717" y="2322449"/>
                </a:cubicBezTo>
                <a:close/>
                <a:moveTo>
                  <a:pt x="2745526" y="3250311"/>
                </a:moveTo>
                <a:cubicBezTo>
                  <a:pt x="2744764" y="3249549"/>
                  <a:pt x="2743812" y="3248978"/>
                  <a:pt x="2742860" y="3248597"/>
                </a:cubicBezTo>
                <a:cubicBezTo>
                  <a:pt x="2741907" y="3248216"/>
                  <a:pt x="2740955" y="3247962"/>
                  <a:pt x="2739875" y="3247962"/>
                </a:cubicBezTo>
                <a:cubicBezTo>
                  <a:pt x="2738287" y="3247962"/>
                  <a:pt x="2736763" y="3248406"/>
                  <a:pt x="2735494" y="3249295"/>
                </a:cubicBezTo>
                <a:cubicBezTo>
                  <a:pt x="2734223" y="3250184"/>
                  <a:pt x="2733144" y="3251391"/>
                  <a:pt x="2732699" y="3252851"/>
                </a:cubicBezTo>
                <a:cubicBezTo>
                  <a:pt x="2732064" y="3254312"/>
                  <a:pt x="2731937" y="3255899"/>
                  <a:pt x="2732255" y="3257423"/>
                </a:cubicBezTo>
                <a:cubicBezTo>
                  <a:pt x="2732573" y="3258947"/>
                  <a:pt x="2733335" y="3260344"/>
                  <a:pt x="2734477" y="3261487"/>
                </a:cubicBezTo>
                <a:cubicBezTo>
                  <a:pt x="2735557" y="3262567"/>
                  <a:pt x="2737018" y="3263329"/>
                  <a:pt x="2738414" y="3263646"/>
                </a:cubicBezTo>
                <a:cubicBezTo>
                  <a:pt x="2740002" y="3263963"/>
                  <a:pt x="2741526" y="3263773"/>
                  <a:pt x="2742986" y="3263201"/>
                </a:cubicBezTo>
                <a:cubicBezTo>
                  <a:pt x="2744574" y="3262630"/>
                  <a:pt x="2745654" y="3261614"/>
                  <a:pt x="2746606" y="3260281"/>
                </a:cubicBezTo>
                <a:cubicBezTo>
                  <a:pt x="2747368" y="3258947"/>
                  <a:pt x="2747876" y="3257487"/>
                  <a:pt x="2747876" y="3255899"/>
                </a:cubicBezTo>
                <a:cubicBezTo>
                  <a:pt x="2747876" y="3254883"/>
                  <a:pt x="2747749" y="3253867"/>
                  <a:pt x="2747432" y="3252915"/>
                </a:cubicBezTo>
                <a:cubicBezTo>
                  <a:pt x="2746987" y="3251962"/>
                  <a:pt x="2746352" y="3251073"/>
                  <a:pt x="2745717" y="3250375"/>
                </a:cubicBezTo>
                <a:close/>
                <a:moveTo>
                  <a:pt x="2739875" y="3062415"/>
                </a:moveTo>
                <a:cubicBezTo>
                  <a:pt x="2738287" y="3062415"/>
                  <a:pt x="2736763" y="3062859"/>
                  <a:pt x="2735494" y="3063748"/>
                </a:cubicBezTo>
                <a:cubicBezTo>
                  <a:pt x="2734223" y="3064637"/>
                  <a:pt x="2733144" y="3065844"/>
                  <a:pt x="2732699" y="3067304"/>
                </a:cubicBezTo>
                <a:cubicBezTo>
                  <a:pt x="2732064" y="3068765"/>
                  <a:pt x="2731937" y="3070352"/>
                  <a:pt x="2732255" y="3071876"/>
                </a:cubicBezTo>
                <a:cubicBezTo>
                  <a:pt x="2732573" y="3073400"/>
                  <a:pt x="2733335" y="3074797"/>
                  <a:pt x="2734477" y="3075877"/>
                </a:cubicBezTo>
                <a:cubicBezTo>
                  <a:pt x="2735557" y="3077020"/>
                  <a:pt x="2737018" y="3077718"/>
                  <a:pt x="2738414" y="3078036"/>
                </a:cubicBezTo>
                <a:cubicBezTo>
                  <a:pt x="2740002" y="3078353"/>
                  <a:pt x="2741526" y="3078163"/>
                  <a:pt x="2742986" y="3077591"/>
                </a:cubicBezTo>
                <a:cubicBezTo>
                  <a:pt x="2744574" y="3077020"/>
                  <a:pt x="2745654" y="3076004"/>
                  <a:pt x="2746606" y="3074670"/>
                </a:cubicBezTo>
                <a:cubicBezTo>
                  <a:pt x="2747368" y="3073400"/>
                  <a:pt x="2747876" y="3071876"/>
                  <a:pt x="2747876" y="3070289"/>
                </a:cubicBezTo>
                <a:cubicBezTo>
                  <a:pt x="2747876" y="3068193"/>
                  <a:pt x="2747114" y="3066225"/>
                  <a:pt x="2745654" y="3064701"/>
                </a:cubicBezTo>
                <a:cubicBezTo>
                  <a:pt x="2744066" y="3063240"/>
                  <a:pt x="2742034" y="3062415"/>
                  <a:pt x="2740002" y="3062415"/>
                </a:cubicBezTo>
                <a:close/>
                <a:moveTo>
                  <a:pt x="2531150" y="3250311"/>
                </a:moveTo>
                <a:cubicBezTo>
                  <a:pt x="2530388" y="3249549"/>
                  <a:pt x="2529563" y="3248978"/>
                  <a:pt x="2528674" y="3248597"/>
                </a:cubicBezTo>
                <a:cubicBezTo>
                  <a:pt x="2527722" y="3248216"/>
                  <a:pt x="2526642" y="3247962"/>
                  <a:pt x="2525562" y="3247962"/>
                </a:cubicBezTo>
                <a:cubicBezTo>
                  <a:pt x="2523975" y="3247962"/>
                  <a:pt x="2522578" y="3248406"/>
                  <a:pt x="2521308" y="3249295"/>
                </a:cubicBezTo>
                <a:cubicBezTo>
                  <a:pt x="2519911" y="3250184"/>
                  <a:pt x="2518959" y="3251391"/>
                  <a:pt x="2518323" y="3252851"/>
                </a:cubicBezTo>
                <a:cubicBezTo>
                  <a:pt x="2517688" y="3254248"/>
                  <a:pt x="2517561" y="3255899"/>
                  <a:pt x="2517879" y="3257423"/>
                </a:cubicBezTo>
                <a:cubicBezTo>
                  <a:pt x="2518197" y="3258947"/>
                  <a:pt x="2518959" y="3260344"/>
                  <a:pt x="2520101" y="3261487"/>
                </a:cubicBezTo>
                <a:cubicBezTo>
                  <a:pt x="2521181" y="3262567"/>
                  <a:pt x="2522578" y="3263329"/>
                  <a:pt x="2524165" y="3263646"/>
                </a:cubicBezTo>
                <a:cubicBezTo>
                  <a:pt x="2525562" y="3263963"/>
                  <a:pt x="2527150" y="3263773"/>
                  <a:pt x="2528737" y="3263201"/>
                </a:cubicBezTo>
                <a:cubicBezTo>
                  <a:pt x="2530135" y="3262630"/>
                  <a:pt x="2531405" y="3261614"/>
                  <a:pt x="2532167" y="3260281"/>
                </a:cubicBezTo>
                <a:cubicBezTo>
                  <a:pt x="2533119" y="3258947"/>
                  <a:pt x="2533563" y="3257487"/>
                  <a:pt x="2533563" y="3255899"/>
                </a:cubicBezTo>
                <a:cubicBezTo>
                  <a:pt x="2533563" y="3254883"/>
                  <a:pt x="2533246" y="3253867"/>
                  <a:pt x="2532929" y="3252915"/>
                </a:cubicBezTo>
                <a:cubicBezTo>
                  <a:pt x="2532484" y="3251962"/>
                  <a:pt x="2531976" y="3251073"/>
                  <a:pt x="2531214" y="3250375"/>
                </a:cubicBezTo>
                <a:close/>
                <a:moveTo>
                  <a:pt x="3120367" y="2971927"/>
                </a:moveTo>
                <a:cubicBezTo>
                  <a:pt x="3119732" y="2971165"/>
                  <a:pt x="3118780" y="2970594"/>
                  <a:pt x="3117890" y="2970213"/>
                </a:cubicBezTo>
                <a:cubicBezTo>
                  <a:pt x="3116938" y="2969832"/>
                  <a:pt x="3115859" y="2969641"/>
                  <a:pt x="3114906" y="2969641"/>
                </a:cubicBezTo>
                <a:cubicBezTo>
                  <a:pt x="3113319" y="2969641"/>
                  <a:pt x="3111795" y="2970086"/>
                  <a:pt x="3110524" y="2970975"/>
                </a:cubicBezTo>
                <a:cubicBezTo>
                  <a:pt x="3109255" y="2971864"/>
                  <a:pt x="3108175" y="2973070"/>
                  <a:pt x="3107540" y="2974531"/>
                </a:cubicBezTo>
                <a:cubicBezTo>
                  <a:pt x="3107096" y="2975991"/>
                  <a:pt x="3106905" y="2977579"/>
                  <a:pt x="3107096" y="2979103"/>
                </a:cubicBezTo>
                <a:cubicBezTo>
                  <a:pt x="3107413" y="2980627"/>
                  <a:pt x="3108175" y="2982024"/>
                  <a:pt x="3109318" y="2983103"/>
                </a:cubicBezTo>
                <a:cubicBezTo>
                  <a:pt x="3110398" y="2984246"/>
                  <a:pt x="3111795" y="2984945"/>
                  <a:pt x="3113382" y="2985262"/>
                </a:cubicBezTo>
                <a:cubicBezTo>
                  <a:pt x="3114970" y="2985580"/>
                  <a:pt x="3116494" y="2985389"/>
                  <a:pt x="3117954" y="2984818"/>
                </a:cubicBezTo>
                <a:cubicBezTo>
                  <a:pt x="3119351" y="2984246"/>
                  <a:pt x="3120621" y="2983230"/>
                  <a:pt x="3121573" y="2981897"/>
                </a:cubicBezTo>
                <a:cubicBezTo>
                  <a:pt x="3122335" y="2980627"/>
                  <a:pt x="3122844" y="2979103"/>
                  <a:pt x="3122844" y="2977515"/>
                </a:cubicBezTo>
                <a:cubicBezTo>
                  <a:pt x="3122844" y="2976499"/>
                  <a:pt x="3122717" y="2975420"/>
                  <a:pt x="3122209" y="2974467"/>
                </a:cubicBezTo>
                <a:cubicBezTo>
                  <a:pt x="3121891" y="2973515"/>
                  <a:pt x="3121256" y="2972626"/>
                  <a:pt x="3120494" y="2971927"/>
                </a:cubicBezTo>
                <a:close/>
                <a:moveTo>
                  <a:pt x="3120367" y="3157538"/>
                </a:moveTo>
                <a:cubicBezTo>
                  <a:pt x="3119732" y="3156776"/>
                  <a:pt x="3118780" y="3156204"/>
                  <a:pt x="3117890" y="3155823"/>
                </a:cubicBezTo>
                <a:cubicBezTo>
                  <a:pt x="3116938" y="3155442"/>
                  <a:pt x="3115859" y="3155188"/>
                  <a:pt x="3114906" y="3155188"/>
                </a:cubicBezTo>
                <a:cubicBezTo>
                  <a:pt x="3113319" y="3155188"/>
                  <a:pt x="3111795" y="3155633"/>
                  <a:pt x="3110524" y="3156522"/>
                </a:cubicBezTo>
                <a:cubicBezTo>
                  <a:pt x="3109255" y="3157411"/>
                  <a:pt x="3108175" y="3158617"/>
                  <a:pt x="3107540" y="3160078"/>
                </a:cubicBezTo>
                <a:cubicBezTo>
                  <a:pt x="3107096" y="3161538"/>
                  <a:pt x="3106905" y="3163126"/>
                  <a:pt x="3107096" y="3164650"/>
                </a:cubicBezTo>
                <a:cubicBezTo>
                  <a:pt x="3107413" y="3166174"/>
                  <a:pt x="3108175" y="3167570"/>
                  <a:pt x="3109318" y="3168713"/>
                </a:cubicBezTo>
                <a:cubicBezTo>
                  <a:pt x="3110398" y="3169793"/>
                  <a:pt x="3111795" y="3170555"/>
                  <a:pt x="3113382" y="3170873"/>
                </a:cubicBezTo>
                <a:cubicBezTo>
                  <a:pt x="3114970" y="3171190"/>
                  <a:pt x="3116494" y="3171000"/>
                  <a:pt x="3117954" y="3170428"/>
                </a:cubicBezTo>
                <a:cubicBezTo>
                  <a:pt x="3119351" y="3169857"/>
                  <a:pt x="3120621" y="3168841"/>
                  <a:pt x="3121573" y="3167507"/>
                </a:cubicBezTo>
                <a:cubicBezTo>
                  <a:pt x="3122335" y="3166237"/>
                  <a:pt x="3122844" y="3164713"/>
                  <a:pt x="3122844" y="3163126"/>
                </a:cubicBezTo>
                <a:cubicBezTo>
                  <a:pt x="3122844" y="3162110"/>
                  <a:pt x="3122717" y="3161094"/>
                  <a:pt x="3122209" y="3160141"/>
                </a:cubicBezTo>
                <a:cubicBezTo>
                  <a:pt x="3121891" y="3159189"/>
                  <a:pt x="3121256" y="3158300"/>
                  <a:pt x="3120494" y="3157601"/>
                </a:cubicBezTo>
                <a:close/>
                <a:moveTo>
                  <a:pt x="2745463" y="2693607"/>
                </a:moveTo>
                <a:cubicBezTo>
                  <a:pt x="2744701" y="2692845"/>
                  <a:pt x="2743748" y="2692273"/>
                  <a:pt x="2742796" y="2691892"/>
                </a:cubicBezTo>
                <a:cubicBezTo>
                  <a:pt x="2741844" y="2691511"/>
                  <a:pt x="2740891" y="2691257"/>
                  <a:pt x="2739811" y="2691257"/>
                </a:cubicBezTo>
                <a:cubicBezTo>
                  <a:pt x="2738224" y="2691257"/>
                  <a:pt x="2736700" y="2691702"/>
                  <a:pt x="2735430" y="2692591"/>
                </a:cubicBezTo>
                <a:cubicBezTo>
                  <a:pt x="2734160" y="2693480"/>
                  <a:pt x="2733081" y="2694686"/>
                  <a:pt x="2732636" y="2696147"/>
                </a:cubicBezTo>
                <a:cubicBezTo>
                  <a:pt x="2732001" y="2697607"/>
                  <a:pt x="2731874" y="2699195"/>
                  <a:pt x="2732192" y="2700719"/>
                </a:cubicBezTo>
                <a:cubicBezTo>
                  <a:pt x="2732509" y="2702243"/>
                  <a:pt x="2733271" y="2703640"/>
                  <a:pt x="2734414" y="2704783"/>
                </a:cubicBezTo>
                <a:cubicBezTo>
                  <a:pt x="2735494" y="2705862"/>
                  <a:pt x="2736954" y="2706624"/>
                  <a:pt x="2738351" y="2706942"/>
                </a:cubicBezTo>
                <a:cubicBezTo>
                  <a:pt x="2739938" y="2707259"/>
                  <a:pt x="2741462" y="2707069"/>
                  <a:pt x="2742923" y="2706497"/>
                </a:cubicBezTo>
                <a:cubicBezTo>
                  <a:pt x="2744510" y="2705926"/>
                  <a:pt x="2745590" y="2704910"/>
                  <a:pt x="2746543" y="2703576"/>
                </a:cubicBezTo>
                <a:cubicBezTo>
                  <a:pt x="2747305" y="2702306"/>
                  <a:pt x="2747812" y="2700782"/>
                  <a:pt x="2747812" y="2699195"/>
                </a:cubicBezTo>
                <a:cubicBezTo>
                  <a:pt x="2747812" y="2698179"/>
                  <a:pt x="2747685" y="2697163"/>
                  <a:pt x="2747368" y="2696210"/>
                </a:cubicBezTo>
                <a:cubicBezTo>
                  <a:pt x="2746923" y="2695258"/>
                  <a:pt x="2746288" y="2694369"/>
                  <a:pt x="2745654" y="2693670"/>
                </a:cubicBezTo>
                <a:close/>
                <a:moveTo>
                  <a:pt x="1989876" y="2505710"/>
                </a:moveTo>
                <a:cubicBezTo>
                  <a:pt x="1988289" y="2505710"/>
                  <a:pt x="1986765" y="2506155"/>
                  <a:pt x="1985495" y="2507044"/>
                </a:cubicBezTo>
                <a:cubicBezTo>
                  <a:pt x="1984225" y="2507933"/>
                  <a:pt x="1983146" y="2509139"/>
                  <a:pt x="1982510" y="2510600"/>
                </a:cubicBezTo>
                <a:cubicBezTo>
                  <a:pt x="1982066" y="2512060"/>
                  <a:pt x="1981875" y="2513648"/>
                  <a:pt x="1982066" y="2515172"/>
                </a:cubicBezTo>
                <a:cubicBezTo>
                  <a:pt x="1982384" y="2516696"/>
                  <a:pt x="1983146" y="2518093"/>
                  <a:pt x="1984288" y="2519172"/>
                </a:cubicBezTo>
                <a:cubicBezTo>
                  <a:pt x="1985368" y="2520315"/>
                  <a:pt x="1986765" y="2521014"/>
                  <a:pt x="1988352" y="2521331"/>
                </a:cubicBezTo>
                <a:cubicBezTo>
                  <a:pt x="1989940" y="2521649"/>
                  <a:pt x="1991464" y="2521458"/>
                  <a:pt x="1992924" y="2520887"/>
                </a:cubicBezTo>
                <a:cubicBezTo>
                  <a:pt x="1994322" y="2520315"/>
                  <a:pt x="1995591" y="2519299"/>
                  <a:pt x="1996544" y="2517966"/>
                </a:cubicBezTo>
                <a:cubicBezTo>
                  <a:pt x="1997306" y="2516696"/>
                  <a:pt x="1997814" y="2515172"/>
                  <a:pt x="1997814" y="2513584"/>
                </a:cubicBezTo>
                <a:cubicBezTo>
                  <a:pt x="1997814" y="2511489"/>
                  <a:pt x="1997052" y="2509457"/>
                  <a:pt x="1995464" y="2507996"/>
                </a:cubicBezTo>
                <a:cubicBezTo>
                  <a:pt x="1994068" y="2506536"/>
                  <a:pt x="1992035" y="2505710"/>
                  <a:pt x="1990003" y="2505710"/>
                </a:cubicBezTo>
                <a:close/>
                <a:moveTo>
                  <a:pt x="2739811" y="2505710"/>
                </a:moveTo>
                <a:cubicBezTo>
                  <a:pt x="2738224" y="2505710"/>
                  <a:pt x="2736700" y="2506155"/>
                  <a:pt x="2735430" y="2507044"/>
                </a:cubicBezTo>
                <a:cubicBezTo>
                  <a:pt x="2734160" y="2507933"/>
                  <a:pt x="2733081" y="2509139"/>
                  <a:pt x="2732636" y="2510600"/>
                </a:cubicBezTo>
                <a:cubicBezTo>
                  <a:pt x="2732001" y="2512060"/>
                  <a:pt x="2731874" y="2513648"/>
                  <a:pt x="2732192" y="2515172"/>
                </a:cubicBezTo>
                <a:cubicBezTo>
                  <a:pt x="2732509" y="2516696"/>
                  <a:pt x="2733271" y="2518093"/>
                  <a:pt x="2734414" y="2519172"/>
                </a:cubicBezTo>
                <a:cubicBezTo>
                  <a:pt x="2735494" y="2520315"/>
                  <a:pt x="2736954" y="2521014"/>
                  <a:pt x="2738351" y="2521331"/>
                </a:cubicBezTo>
                <a:cubicBezTo>
                  <a:pt x="2739938" y="2521649"/>
                  <a:pt x="2741462" y="2521458"/>
                  <a:pt x="2742923" y="2520887"/>
                </a:cubicBezTo>
                <a:cubicBezTo>
                  <a:pt x="2744510" y="2520315"/>
                  <a:pt x="2745590" y="2519299"/>
                  <a:pt x="2746543" y="2517966"/>
                </a:cubicBezTo>
                <a:cubicBezTo>
                  <a:pt x="2747305" y="2516696"/>
                  <a:pt x="2747812" y="2515172"/>
                  <a:pt x="2747812" y="2513584"/>
                </a:cubicBezTo>
                <a:cubicBezTo>
                  <a:pt x="2747812" y="2511489"/>
                  <a:pt x="2747050" y="2509457"/>
                  <a:pt x="2745590" y="2507996"/>
                </a:cubicBezTo>
                <a:cubicBezTo>
                  <a:pt x="2744002" y="2506536"/>
                  <a:pt x="2741971" y="2505710"/>
                  <a:pt x="2739938" y="2505710"/>
                </a:cubicBezTo>
                <a:close/>
                <a:moveTo>
                  <a:pt x="1995337" y="2322449"/>
                </a:moveTo>
                <a:cubicBezTo>
                  <a:pt x="1994702" y="2321751"/>
                  <a:pt x="1993750" y="2321179"/>
                  <a:pt x="1992861" y="2320735"/>
                </a:cubicBezTo>
                <a:cubicBezTo>
                  <a:pt x="1991909" y="2320354"/>
                  <a:pt x="1990829" y="2320163"/>
                  <a:pt x="1989876" y="2320163"/>
                </a:cubicBezTo>
                <a:cubicBezTo>
                  <a:pt x="1988289" y="2320163"/>
                  <a:pt x="1986765" y="2320608"/>
                  <a:pt x="1985495" y="2321497"/>
                </a:cubicBezTo>
                <a:cubicBezTo>
                  <a:pt x="1984225" y="2322386"/>
                  <a:pt x="1983146" y="2323592"/>
                  <a:pt x="1982510" y="2325053"/>
                </a:cubicBezTo>
                <a:cubicBezTo>
                  <a:pt x="1982066" y="2326513"/>
                  <a:pt x="1981875" y="2328101"/>
                  <a:pt x="1982066" y="2329625"/>
                </a:cubicBezTo>
                <a:cubicBezTo>
                  <a:pt x="1982384" y="2331149"/>
                  <a:pt x="1983146" y="2332546"/>
                  <a:pt x="1984288" y="2333625"/>
                </a:cubicBezTo>
                <a:cubicBezTo>
                  <a:pt x="1985368" y="2334768"/>
                  <a:pt x="1986765" y="2335467"/>
                  <a:pt x="1988352" y="2335784"/>
                </a:cubicBezTo>
                <a:cubicBezTo>
                  <a:pt x="1989940" y="2336102"/>
                  <a:pt x="1991464" y="2335911"/>
                  <a:pt x="1992924" y="2335340"/>
                </a:cubicBezTo>
                <a:cubicBezTo>
                  <a:pt x="1994322" y="2334705"/>
                  <a:pt x="1995591" y="2333752"/>
                  <a:pt x="1996544" y="2332419"/>
                </a:cubicBezTo>
                <a:cubicBezTo>
                  <a:pt x="1997306" y="2331149"/>
                  <a:pt x="1997814" y="2329625"/>
                  <a:pt x="1997814" y="2328037"/>
                </a:cubicBezTo>
                <a:cubicBezTo>
                  <a:pt x="1997814" y="2327021"/>
                  <a:pt x="1997687" y="2326005"/>
                  <a:pt x="1997179" y="2325053"/>
                </a:cubicBezTo>
                <a:cubicBezTo>
                  <a:pt x="1996861" y="2324100"/>
                  <a:pt x="1996226" y="2323211"/>
                  <a:pt x="1995464" y="2322513"/>
                </a:cubicBezTo>
                <a:close/>
                <a:moveTo>
                  <a:pt x="3168310" y="3062478"/>
                </a:moveTo>
                <a:cubicBezTo>
                  <a:pt x="3166722" y="3062478"/>
                  <a:pt x="3165325" y="3062923"/>
                  <a:pt x="3163928" y="3063812"/>
                </a:cubicBezTo>
                <a:cubicBezTo>
                  <a:pt x="3162658" y="3064701"/>
                  <a:pt x="3161706" y="3065907"/>
                  <a:pt x="3161134" y="3067368"/>
                </a:cubicBezTo>
                <a:cubicBezTo>
                  <a:pt x="3160499" y="3068828"/>
                  <a:pt x="3160372" y="3070416"/>
                  <a:pt x="3160689" y="3071940"/>
                </a:cubicBezTo>
                <a:cubicBezTo>
                  <a:pt x="3161007" y="3073464"/>
                  <a:pt x="3161769" y="3074861"/>
                  <a:pt x="3162912" y="3075940"/>
                </a:cubicBezTo>
                <a:cubicBezTo>
                  <a:pt x="3163992" y="3077083"/>
                  <a:pt x="3165388" y="3077782"/>
                  <a:pt x="3166976" y="3078099"/>
                </a:cubicBezTo>
                <a:cubicBezTo>
                  <a:pt x="3168373" y="3078417"/>
                  <a:pt x="3170087" y="3078226"/>
                  <a:pt x="3171548" y="3077655"/>
                </a:cubicBezTo>
                <a:cubicBezTo>
                  <a:pt x="3172945" y="3077083"/>
                  <a:pt x="3174215" y="3076067"/>
                  <a:pt x="3174977" y="3074734"/>
                </a:cubicBezTo>
                <a:cubicBezTo>
                  <a:pt x="3175930" y="3073464"/>
                  <a:pt x="3176374" y="3071940"/>
                  <a:pt x="3176374" y="3070352"/>
                </a:cubicBezTo>
                <a:cubicBezTo>
                  <a:pt x="3176374" y="3068257"/>
                  <a:pt x="3175422" y="3066288"/>
                  <a:pt x="3174024" y="3064764"/>
                </a:cubicBezTo>
                <a:cubicBezTo>
                  <a:pt x="3172627" y="3063304"/>
                  <a:pt x="3170596" y="3062478"/>
                  <a:pt x="3168373" y="3062478"/>
                </a:cubicBezTo>
                <a:close/>
                <a:moveTo>
                  <a:pt x="2477493" y="2600833"/>
                </a:moveTo>
                <a:cubicBezTo>
                  <a:pt x="2476858" y="2600071"/>
                  <a:pt x="2475906" y="2599500"/>
                  <a:pt x="2475017" y="2599119"/>
                </a:cubicBezTo>
                <a:cubicBezTo>
                  <a:pt x="2474064" y="2598738"/>
                  <a:pt x="2472985" y="2598484"/>
                  <a:pt x="2472032" y="2598484"/>
                </a:cubicBezTo>
                <a:cubicBezTo>
                  <a:pt x="2470445" y="2598484"/>
                  <a:pt x="2468921" y="2598928"/>
                  <a:pt x="2467650" y="2599817"/>
                </a:cubicBezTo>
                <a:cubicBezTo>
                  <a:pt x="2466381" y="2600706"/>
                  <a:pt x="2465301" y="2601913"/>
                  <a:pt x="2464666" y="2603373"/>
                </a:cubicBezTo>
                <a:cubicBezTo>
                  <a:pt x="2464222" y="2604834"/>
                  <a:pt x="2464031" y="2606421"/>
                  <a:pt x="2464222" y="2607945"/>
                </a:cubicBezTo>
                <a:cubicBezTo>
                  <a:pt x="2464539" y="2609469"/>
                  <a:pt x="2465301" y="2610866"/>
                  <a:pt x="2466444" y="2612009"/>
                </a:cubicBezTo>
                <a:cubicBezTo>
                  <a:pt x="2467523" y="2613089"/>
                  <a:pt x="2468921" y="2613851"/>
                  <a:pt x="2470508" y="2614168"/>
                </a:cubicBezTo>
                <a:cubicBezTo>
                  <a:pt x="2472096" y="2614486"/>
                  <a:pt x="2473620" y="2614295"/>
                  <a:pt x="2475080" y="2613724"/>
                </a:cubicBezTo>
                <a:cubicBezTo>
                  <a:pt x="2476477" y="2613152"/>
                  <a:pt x="2477747" y="2612136"/>
                  <a:pt x="2478699" y="2610803"/>
                </a:cubicBezTo>
                <a:cubicBezTo>
                  <a:pt x="2479461" y="2609533"/>
                  <a:pt x="2479970" y="2608009"/>
                  <a:pt x="2479970" y="2606421"/>
                </a:cubicBezTo>
                <a:cubicBezTo>
                  <a:pt x="2479970" y="2605405"/>
                  <a:pt x="2479843" y="2604389"/>
                  <a:pt x="2479335" y="2603437"/>
                </a:cubicBezTo>
                <a:cubicBezTo>
                  <a:pt x="2479017" y="2602484"/>
                  <a:pt x="2478382" y="2601595"/>
                  <a:pt x="2477620" y="2600897"/>
                </a:cubicBezTo>
                <a:close/>
                <a:moveTo>
                  <a:pt x="2156056" y="2600833"/>
                </a:moveTo>
                <a:cubicBezTo>
                  <a:pt x="2155421" y="2600071"/>
                  <a:pt x="2154469" y="2599500"/>
                  <a:pt x="2153580" y="2599119"/>
                </a:cubicBezTo>
                <a:cubicBezTo>
                  <a:pt x="2152627" y="2598738"/>
                  <a:pt x="2151548" y="2598484"/>
                  <a:pt x="2150595" y="2598484"/>
                </a:cubicBezTo>
                <a:cubicBezTo>
                  <a:pt x="2149008" y="2598484"/>
                  <a:pt x="2147484" y="2598928"/>
                  <a:pt x="2146213" y="2599817"/>
                </a:cubicBezTo>
                <a:cubicBezTo>
                  <a:pt x="2144944" y="2600706"/>
                  <a:pt x="2143864" y="2601913"/>
                  <a:pt x="2143229" y="2603373"/>
                </a:cubicBezTo>
                <a:cubicBezTo>
                  <a:pt x="2142785" y="2604834"/>
                  <a:pt x="2142594" y="2606421"/>
                  <a:pt x="2142785" y="2607945"/>
                </a:cubicBezTo>
                <a:cubicBezTo>
                  <a:pt x="2143102" y="2609469"/>
                  <a:pt x="2143864" y="2610866"/>
                  <a:pt x="2145007" y="2612009"/>
                </a:cubicBezTo>
                <a:cubicBezTo>
                  <a:pt x="2146086" y="2613089"/>
                  <a:pt x="2147484" y="2613851"/>
                  <a:pt x="2149071" y="2614168"/>
                </a:cubicBezTo>
                <a:cubicBezTo>
                  <a:pt x="2150659" y="2614486"/>
                  <a:pt x="2152183" y="2614295"/>
                  <a:pt x="2153643" y="2613724"/>
                </a:cubicBezTo>
                <a:cubicBezTo>
                  <a:pt x="2155040" y="2613152"/>
                  <a:pt x="2156310" y="2612136"/>
                  <a:pt x="2157262" y="2610803"/>
                </a:cubicBezTo>
                <a:cubicBezTo>
                  <a:pt x="2158024" y="2609533"/>
                  <a:pt x="2158533" y="2608009"/>
                  <a:pt x="2158533" y="2606421"/>
                </a:cubicBezTo>
                <a:cubicBezTo>
                  <a:pt x="2158533" y="2605405"/>
                  <a:pt x="2158406" y="2604389"/>
                  <a:pt x="2157898" y="2603437"/>
                </a:cubicBezTo>
                <a:cubicBezTo>
                  <a:pt x="2157580" y="2602484"/>
                  <a:pt x="2156945" y="2601595"/>
                  <a:pt x="2156183" y="2600897"/>
                </a:cubicBezTo>
                <a:close/>
                <a:moveTo>
                  <a:pt x="3656117" y="3157601"/>
                </a:moveTo>
                <a:cubicBezTo>
                  <a:pt x="3655355" y="3156839"/>
                  <a:pt x="3654529" y="3156268"/>
                  <a:pt x="3653640" y="3155887"/>
                </a:cubicBezTo>
                <a:cubicBezTo>
                  <a:pt x="3652687" y="3155506"/>
                  <a:pt x="3651608" y="3155252"/>
                  <a:pt x="3650529" y="3155252"/>
                </a:cubicBezTo>
                <a:cubicBezTo>
                  <a:pt x="3648941" y="3155252"/>
                  <a:pt x="3647544" y="3155696"/>
                  <a:pt x="3646274" y="3156585"/>
                </a:cubicBezTo>
                <a:cubicBezTo>
                  <a:pt x="3644877" y="3157474"/>
                  <a:pt x="3643924" y="3158681"/>
                  <a:pt x="3643289" y="3160141"/>
                </a:cubicBezTo>
                <a:cubicBezTo>
                  <a:pt x="3642655" y="3161602"/>
                  <a:pt x="3642527" y="3163189"/>
                  <a:pt x="3642845" y="3164713"/>
                </a:cubicBezTo>
                <a:cubicBezTo>
                  <a:pt x="3643162" y="3166237"/>
                  <a:pt x="3643924" y="3167634"/>
                  <a:pt x="3645068" y="3168777"/>
                </a:cubicBezTo>
                <a:cubicBezTo>
                  <a:pt x="3646147" y="3169857"/>
                  <a:pt x="3647544" y="3170619"/>
                  <a:pt x="3649132" y="3170936"/>
                </a:cubicBezTo>
                <a:cubicBezTo>
                  <a:pt x="3650529" y="3171254"/>
                  <a:pt x="3652116" y="3171063"/>
                  <a:pt x="3653704" y="3170492"/>
                </a:cubicBezTo>
                <a:cubicBezTo>
                  <a:pt x="3655100" y="3169920"/>
                  <a:pt x="3656371" y="3168904"/>
                  <a:pt x="3657133" y="3167570"/>
                </a:cubicBezTo>
                <a:cubicBezTo>
                  <a:pt x="3658085" y="3166301"/>
                  <a:pt x="3658530" y="3164777"/>
                  <a:pt x="3658530" y="3163189"/>
                </a:cubicBezTo>
                <a:cubicBezTo>
                  <a:pt x="3658530" y="3162173"/>
                  <a:pt x="3658212" y="3161157"/>
                  <a:pt x="3657895" y="3160205"/>
                </a:cubicBezTo>
                <a:cubicBezTo>
                  <a:pt x="3657450" y="3159252"/>
                  <a:pt x="3656942" y="3158363"/>
                  <a:pt x="3656180" y="3157665"/>
                </a:cubicBezTo>
                <a:close/>
                <a:moveTo>
                  <a:pt x="2156056" y="2971991"/>
                </a:moveTo>
                <a:cubicBezTo>
                  <a:pt x="2155421" y="2971292"/>
                  <a:pt x="2154469" y="2970657"/>
                  <a:pt x="2153580" y="2970276"/>
                </a:cubicBezTo>
                <a:cubicBezTo>
                  <a:pt x="2152627" y="2969895"/>
                  <a:pt x="2151548" y="2969705"/>
                  <a:pt x="2150595" y="2969705"/>
                </a:cubicBezTo>
                <a:cubicBezTo>
                  <a:pt x="2149008" y="2969705"/>
                  <a:pt x="2147484" y="2970149"/>
                  <a:pt x="2146213" y="2971038"/>
                </a:cubicBezTo>
                <a:cubicBezTo>
                  <a:pt x="2144944" y="2971927"/>
                  <a:pt x="2143864" y="2973134"/>
                  <a:pt x="2143229" y="2974594"/>
                </a:cubicBezTo>
                <a:cubicBezTo>
                  <a:pt x="2142785" y="2976055"/>
                  <a:pt x="2142594" y="2977642"/>
                  <a:pt x="2142785" y="2979166"/>
                </a:cubicBezTo>
                <a:cubicBezTo>
                  <a:pt x="2143102" y="2980690"/>
                  <a:pt x="2143864" y="2982087"/>
                  <a:pt x="2145007" y="2983167"/>
                </a:cubicBezTo>
                <a:cubicBezTo>
                  <a:pt x="2146086" y="2984310"/>
                  <a:pt x="2147484" y="2985008"/>
                  <a:pt x="2149071" y="2985326"/>
                </a:cubicBezTo>
                <a:cubicBezTo>
                  <a:pt x="2150659" y="2985643"/>
                  <a:pt x="2152183" y="2985453"/>
                  <a:pt x="2153643" y="2984881"/>
                </a:cubicBezTo>
                <a:cubicBezTo>
                  <a:pt x="2155040" y="2984310"/>
                  <a:pt x="2156310" y="2983294"/>
                  <a:pt x="2157262" y="2981960"/>
                </a:cubicBezTo>
                <a:cubicBezTo>
                  <a:pt x="2158024" y="2980690"/>
                  <a:pt x="2158533" y="2979166"/>
                  <a:pt x="2158533" y="2977579"/>
                </a:cubicBezTo>
                <a:cubicBezTo>
                  <a:pt x="2158533" y="2976563"/>
                  <a:pt x="2158406" y="2975483"/>
                  <a:pt x="2157898" y="2974531"/>
                </a:cubicBezTo>
                <a:cubicBezTo>
                  <a:pt x="2157580" y="2973578"/>
                  <a:pt x="2156945" y="2972689"/>
                  <a:pt x="2156183" y="2971991"/>
                </a:cubicBezTo>
                <a:close/>
                <a:moveTo>
                  <a:pt x="2150595" y="2784094"/>
                </a:moveTo>
                <a:cubicBezTo>
                  <a:pt x="2149008" y="2784094"/>
                  <a:pt x="2147484" y="2784539"/>
                  <a:pt x="2146213" y="2785428"/>
                </a:cubicBezTo>
                <a:cubicBezTo>
                  <a:pt x="2144944" y="2786317"/>
                  <a:pt x="2143864" y="2787523"/>
                  <a:pt x="2143229" y="2788984"/>
                </a:cubicBezTo>
                <a:cubicBezTo>
                  <a:pt x="2142785" y="2790444"/>
                  <a:pt x="2142594" y="2792032"/>
                  <a:pt x="2142785" y="2793556"/>
                </a:cubicBezTo>
                <a:cubicBezTo>
                  <a:pt x="2143102" y="2795080"/>
                  <a:pt x="2143864" y="2796477"/>
                  <a:pt x="2145007" y="2797620"/>
                </a:cubicBezTo>
                <a:cubicBezTo>
                  <a:pt x="2146086" y="2798699"/>
                  <a:pt x="2147484" y="2799461"/>
                  <a:pt x="2149071" y="2799779"/>
                </a:cubicBezTo>
                <a:cubicBezTo>
                  <a:pt x="2150659" y="2800096"/>
                  <a:pt x="2152183" y="2799906"/>
                  <a:pt x="2153643" y="2799334"/>
                </a:cubicBezTo>
                <a:cubicBezTo>
                  <a:pt x="2155040" y="2798763"/>
                  <a:pt x="2156310" y="2797747"/>
                  <a:pt x="2157262" y="2796413"/>
                </a:cubicBezTo>
                <a:cubicBezTo>
                  <a:pt x="2158024" y="2795143"/>
                  <a:pt x="2158533" y="2793619"/>
                  <a:pt x="2158533" y="2792032"/>
                </a:cubicBezTo>
                <a:cubicBezTo>
                  <a:pt x="2158533" y="2789936"/>
                  <a:pt x="2157771" y="2787968"/>
                  <a:pt x="2156183" y="2786444"/>
                </a:cubicBezTo>
                <a:cubicBezTo>
                  <a:pt x="2154786" y="2784983"/>
                  <a:pt x="2152754" y="2784094"/>
                  <a:pt x="2150722" y="2784094"/>
                </a:cubicBezTo>
                <a:close/>
                <a:moveTo>
                  <a:pt x="2156056" y="3157538"/>
                </a:moveTo>
                <a:cubicBezTo>
                  <a:pt x="2155421" y="3156776"/>
                  <a:pt x="2154469" y="3156204"/>
                  <a:pt x="2153580" y="3155823"/>
                </a:cubicBezTo>
                <a:cubicBezTo>
                  <a:pt x="2152627" y="3155442"/>
                  <a:pt x="2151548" y="3155188"/>
                  <a:pt x="2150595" y="3155188"/>
                </a:cubicBezTo>
                <a:cubicBezTo>
                  <a:pt x="2149008" y="3155188"/>
                  <a:pt x="2147484" y="3155633"/>
                  <a:pt x="2146213" y="3156522"/>
                </a:cubicBezTo>
                <a:cubicBezTo>
                  <a:pt x="2144944" y="3157411"/>
                  <a:pt x="2143864" y="3158617"/>
                  <a:pt x="2143229" y="3160078"/>
                </a:cubicBezTo>
                <a:cubicBezTo>
                  <a:pt x="2142785" y="3161538"/>
                  <a:pt x="2142594" y="3163126"/>
                  <a:pt x="2142785" y="3164650"/>
                </a:cubicBezTo>
                <a:cubicBezTo>
                  <a:pt x="2143102" y="3166174"/>
                  <a:pt x="2143864" y="3167570"/>
                  <a:pt x="2145007" y="3168713"/>
                </a:cubicBezTo>
                <a:cubicBezTo>
                  <a:pt x="2146086" y="3169793"/>
                  <a:pt x="2147484" y="3170555"/>
                  <a:pt x="2149071" y="3170873"/>
                </a:cubicBezTo>
                <a:cubicBezTo>
                  <a:pt x="2150659" y="3171190"/>
                  <a:pt x="2152183" y="3171000"/>
                  <a:pt x="2153643" y="3170428"/>
                </a:cubicBezTo>
                <a:cubicBezTo>
                  <a:pt x="2155040" y="3169857"/>
                  <a:pt x="2156310" y="3168841"/>
                  <a:pt x="2157262" y="3167507"/>
                </a:cubicBezTo>
                <a:cubicBezTo>
                  <a:pt x="2158024" y="3166237"/>
                  <a:pt x="2158533" y="3164713"/>
                  <a:pt x="2158533" y="3163126"/>
                </a:cubicBezTo>
                <a:cubicBezTo>
                  <a:pt x="2158533" y="3162110"/>
                  <a:pt x="2158406" y="3161094"/>
                  <a:pt x="2157898" y="3160141"/>
                </a:cubicBezTo>
                <a:cubicBezTo>
                  <a:pt x="2157580" y="3159189"/>
                  <a:pt x="2156945" y="3158300"/>
                  <a:pt x="2156183" y="3157601"/>
                </a:cubicBezTo>
                <a:close/>
                <a:moveTo>
                  <a:pt x="3656117" y="2971927"/>
                </a:moveTo>
                <a:cubicBezTo>
                  <a:pt x="3655355" y="2971165"/>
                  <a:pt x="3654529" y="2970594"/>
                  <a:pt x="3653640" y="2970213"/>
                </a:cubicBezTo>
                <a:cubicBezTo>
                  <a:pt x="3652687" y="2969832"/>
                  <a:pt x="3651608" y="2969641"/>
                  <a:pt x="3650529" y="2969641"/>
                </a:cubicBezTo>
                <a:cubicBezTo>
                  <a:pt x="3648941" y="2969641"/>
                  <a:pt x="3647544" y="2970086"/>
                  <a:pt x="3646274" y="2970975"/>
                </a:cubicBezTo>
                <a:cubicBezTo>
                  <a:pt x="3644877" y="2971864"/>
                  <a:pt x="3643924" y="2973070"/>
                  <a:pt x="3643289" y="2974531"/>
                </a:cubicBezTo>
                <a:cubicBezTo>
                  <a:pt x="3642655" y="2975991"/>
                  <a:pt x="3642527" y="2977579"/>
                  <a:pt x="3642845" y="2979103"/>
                </a:cubicBezTo>
                <a:cubicBezTo>
                  <a:pt x="3643162" y="2980627"/>
                  <a:pt x="3643924" y="2982024"/>
                  <a:pt x="3645068" y="2983103"/>
                </a:cubicBezTo>
                <a:cubicBezTo>
                  <a:pt x="3646147" y="2984246"/>
                  <a:pt x="3647544" y="2984945"/>
                  <a:pt x="3649132" y="2985262"/>
                </a:cubicBezTo>
                <a:cubicBezTo>
                  <a:pt x="3650529" y="2985580"/>
                  <a:pt x="3652116" y="2985389"/>
                  <a:pt x="3653704" y="2984818"/>
                </a:cubicBezTo>
                <a:cubicBezTo>
                  <a:pt x="3655100" y="2984246"/>
                  <a:pt x="3656371" y="2983230"/>
                  <a:pt x="3657133" y="2981897"/>
                </a:cubicBezTo>
                <a:cubicBezTo>
                  <a:pt x="3658085" y="2980627"/>
                  <a:pt x="3658530" y="2979103"/>
                  <a:pt x="3658530" y="2977515"/>
                </a:cubicBezTo>
                <a:cubicBezTo>
                  <a:pt x="3658530" y="2976499"/>
                  <a:pt x="3658212" y="2975420"/>
                  <a:pt x="3657895" y="2974467"/>
                </a:cubicBezTo>
                <a:cubicBezTo>
                  <a:pt x="3657450" y="2973515"/>
                  <a:pt x="3656942" y="2972626"/>
                  <a:pt x="3656180" y="2971927"/>
                </a:cubicBezTo>
                <a:close/>
                <a:moveTo>
                  <a:pt x="2477493" y="2415159"/>
                </a:moveTo>
                <a:cubicBezTo>
                  <a:pt x="2476858" y="2414461"/>
                  <a:pt x="2475906" y="2413826"/>
                  <a:pt x="2475017" y="2413445"/>
                </a:cubicBezTo>
                <a:cubicBezTo>
                  <a:pt x="2474064" y="2413064"/>
                  <a:pt x="2472985" y="2412873"/>
                  <a:pt x="2472032" y="2412873"/>
                </a:cubicBezTo>
                <a:cubicBezTo>
                  <a:pt x="2470445" y="2412873"/>
                  <a:pt x="2468921" y="2413318"/>
                  <a:pt x="2467650" y="2414207"/>
                </a:cubicBezTo>
                <a:cubicBezTo>
                  <a:pt x="2466381" y="2415096"/>
                  <a:pt x="2465301" y="2416302"/>
                  <a:pt x="2464666" y="2417763"/>
                </a:cubicBezTo>
                <a:cubicBezTo>
                  <a:pt x="2464222" y="2419223"/>
                  <a:pt x="2464031" y="2420811"/>
                  <a:pt x="2464222" y="2422335"/>
                </a:cubicBezTo>
                <a:cubicBezTo>
                  <a:pt x="2464539" y="2423859"/>
                  <a:pt x="2465301" y="2425256"/>
                  <a:pt x="2466444" y="2426335"/>
                </a:cubicBezTo>
                <a:cubicBezTo>
                  <a:pt x="2467523" y="2427478"/>
                  <a:pt x="2468921" y="2428177"/>
                  <a:pt x="2470508" y="2428494"/>
                </a:cubicBezTo>
                <a:cubicBezTo>
                  <a:pt x="2472096" y="2428812"/>
                  <a:pt x="2473620" y="2428621"/>
                  <a:pt x="2475080" y="2428050"/>
                </a:cubicBezTo>
                <a:cubicBezTo>
                  <a:pt x="2476477" y="2427478"/>
                  <a:pt x="2477747" y="2426462"/>
                  <a:pt x="2478699" y="2425129"/>
                </a:cubicBezTo>
                <a:cubicBezTo>
                  <a:pt x="2479461" y="2423859"/>
                  <a:pt x="2479970" y="2422335"/>
                  <a:pt x="2479970" y="2420747"/>
                </a:cubicBezTo>
                <a:cubicBezTo>
                  <a:pt x="2479970" y="2419731"/>
                  <a:pt x="2479843" y="2418652"/>
                  <a:pt x="2479335" y="2417699"/>
                </a:cubicBezTo>
                <a:cubicBezTo>
                  <a:pt x="2479017" y="2416747"/>
                  <a:pt x="2478382" y="2415858"/>
                  <a:pt x="2477620" y="2415159"/>
                </a:cubicBezTo>
                <a:close/>
                <a:moveTo>
                  <a:pt x="2472032" y="2227263"/>
                </a:moveTo>
                <a:cubicBezTo>
                  <a:pt x="2470445" y="2227263"/>
                  <a:pt x="2468921" y="2227707"/>
                  <a:pt x="2467650" y="2228596"/>
                </a:cubicBezTo>
                <a:cubicBezTo>
                  <a:pt x="2466381" y="2229485"/>
                  <a:pt x="2465301" y="2230692"/>
                  <a:pt x="2464666" y="2232152"/>
                </a:cubicBezTo>
                <a:cubicBezTo>
                  <a:pt x="2464222" y="2233613"/>
                  <a:pt x="2464031" y="2235200"/>
                  <a:pt x="2464222" y="2236724"/>
                </a:cubicBezTo>
                <a:cubicBezTo>
                  <a:pt x="2464539" y="2238248"/>
                  <a:pt x="2465301" y="2239645"/>
                  <a:pt x="2466444" y="2240788"/>
                </a:cubicBezTo>
                <a:cubicBezTo>
                  <a:pt x="2467523" y="2241868"/>
                  <a:pt x="2468921" y="2242630"/>
                  <a:pt x="2470508" y="2242947"/>
                </a:cubicBezTo>
                <a:cubicBezTo>
                  <a:pt x="2472096" y="2243265"/>
                  <a:pt x="2473620" y="2243074"/>
                  <a:pt x="2475080" y="2242503"/>
                </a:cubicBezTo>
                <a:cubicBezTo>
                  <a:pt x="2476477" y="2241931"/>
                  <a:pt x="2477747" y="2240915"/>
                  <a:pt x="2478699" y="2239582"/>
                </a:cubicBezTo>
                <a:cubicBezTo>
                  <a:pt x="2479461" y="2238312"/>
                  <a:pt x="2479970" y="2236788"/>
                  <a:pt x="2479970" y="2235200"/>
                </a:cubicBezTo>
                <a:cubicBezTo>
                  <a:pt x="2479970" y="2233105"/>
                  <a:pt x="2479208" y="2231136"/>
                  <a:pt x="2477620" y="2229612"/>
                </a:cubicBezTo>
                <a:cubicBezTo>
                  <a:pt x="2476223" y="2228152"/>
                  <a:pt x="2474191" y="2227263"/>
                  <a:pt x="2472159" y="2227263"/>
                </a:cubicBezTo>
                <a:close/>
                <a:moveTo>
                  <a:pt x="3650529" y="2227263"/>
                </a:moveTo>
                <a:cubicBezTo>
                  <a:pt x="3648941" y="2227263"/>
                  <a:pt x="3647544" y="2227707"/>
                  <a:pt x="3646147" y="2228596"/>
                </a:cubicBezTo>
                <a:cubicBezTo>
                  <a:pt x="3644877" y="2229485"/>
                  <a:pt x="3643924" y="2230692"/>
                  <a:pt x="3643353" y="2232152"/>
                </a:cubicBezTo>
                <a:cubicBezTo>
                  <a:pt x="3642718" y="2233613"/>
                  <a:pt x="3642591" y="2235200"/>
                  <a:pt x="3642909" y="2236724"/>
                </a:cubicBezTo>
                <a:cubicBezTo>
                  <a:pt x="3643226" y="2238248"/>
                  <a:pt x="3643988" y="2239645"/>
                  <a:pt x="3645131" y="2240788"/>
                </a:cubicBezTo>
                <a:cubicBezTo>
                  <a:pt x="3646210" y="2241868"/>
                  <a:pt x="3647608" y="2242630"/>
                  <a:pt x="3649195" y="2242947"/>
                </a:cubicBezTo>
                <a:cubicBezTo>
                  <a:pt x="3650592" y="2243265"/>
                  <a:pt x="3652307" y="2243074"/>
                  <a:pt x="3653767" y="2242503"/>
                </a:cubicBezTo>
                <a:cubicBezTo>
                  <a:pt x="3655164" y="2241931"/>
                  <a:pt x="3656434" y="2240915"/>
                  <a:pt x="3657196" y="2239582"/>
                </a:cubicBezTo>
                <a:cubicBezTo>
                  <a:pt x="3658148" y="2238312"/>
                  <a:pt x="3658593" y="2236788"/>
                  <a:pt x="3658593" y="2235200"/>
                </a:cubicBezTo>
                <a:cubicBezTo>
                  <a:pt x="3658593" y="2233105"/>
                  <a:pt x="3657640" y="2231136"/>
                  <a:pt x="3656244" y="2229612"/>
                </a:cubicBezTo>
                <a:cubicBezTo>
                  <a:pt x="3654847" y="2228152"/>
                  <a:pt x="3652814" y="2227263"/>
                  <a:pt x="3650592" y="2227263"/>
                </a:cubicBezTo>
                <a:close/>
                <a:moveTo>
                  <a:pt x="2691869" y="3157474"/>
                </a:moveTo>
                <a:cubicBezTo>
                  <a:pt x="2691107" y="3156712"/>
                  <a:pt x="2690282" y="3156141"/>
                  <a:pt x="2689393" y="3155760"/>
                </a:cubicBezTo>
                <a:cubicBezTo>
                  <a:pt x="2688440" y="3155379"/>
                  <a:pt x="2687360" y="3155125"/>
                  <a:pt x="2686281" y="3155125"/>
                </a:cubicBezTo>
                <a:cubicBezTo>
                  <a:pt x="2684694" y="3155125"/>
                  <a:pt x="2683297" y="3155569"/>
                  <a:pt x="2682026" y="3156458"/>
                </a:cubicBezTo>
                <a:cubicBezTo>
                  <a:pt x="2680630" y="3157347"/>
                  <a:pt x="2679677" y="3158554"/>
                  <a:pt x="2679042" y="3160014"/>
                </a:cubicBezTo>
                <a:cubicBezTo>
                  <a:pt x="2678407" y="3161475"/>
                  <a:pt x="2678280" y="3163062"/>
                  <a:pt x="2678598" y="3164586"/>
                </a:cubicBezTo>
                <a:cubicBezTo>
                  <a:pt x="2678915" y="3166110"/>
                  <a:pt x="2679677" y="3167507"/>
                  <a:pt x="2680820" y="3168650"/>
                </a:cubicBezTo>
                <a:cubicBezTo>
                  <a:pt x="2681899" y="3169730"/>
                  <a:pt x="2683297" y="3170492"/>
                  <a:pt x="2684884" y="3170809"/>
                </a:cubicBezTo>
                <a:cubicBezTo>
                  <a:pt x="2686281" y="3171126"/>
                  <a:pt x="2687869" y="3170936"/>
                  <a:pt x="2689456" y="3170365"/>
                </a:cubicBezTo>
                <a:cubicBezTo>
                  <a:pt x="2690853" y="3169793"/>
                  <a:pt x="2692123" y="3168777"/>
                  <a:pt x="2692885" y="3167444"/>
                </a:cubicBezTo>
                <a:cubicBezTo>
                  <a:pt x="2693837" y="3166174"/>
                  <a:pt x="2694282" y="3164650"/>
                  <a:pt x="2694282" y="3163062"/>
                </a:cubicBezTo>
                <a:cubicBezTo>
                  <a:pt x="2694282" y="3162046"/>
                  <a:pt x="2693964" y="3161030"/>
                  <a:pt x="2693647" y="3160078"/>
                </a:cubicBezTo>
                <a:cubicBezTo>
                  <a:pt x="2693202" y="3159125"/>
                  <a:pt x="2692695" y="3158236"/>
                  <a:pt x="2691933" y="3157538"/>
                </a:cubicBezTo>
                <a:close/>
                <a:moveTo>
                  <a:pt x="3656180" y="2415159"/>
                </a:moveTo>
                <a:cubicBezTo>
                  <a:pt x="3655418" y="2414461"/>
                  <a:pt x="3654593" y="2413826"/>
                  <a:pt x="3653704" y="2413445"/>
                </a:cubicBezTo>
                <a:cubicBezTo>
                  <a:pt x="3652751" y="2413064"/>
                  <a:pt x="3651672" y="2412873"/>
                  <a:pt x="3650592" y="2412873"/>
                </a:cubicBezTo>
                <a:cubicBezTo>
                  <a:pt x="3649005" y="2412873"/>
                  <a:pt x="3647608" y="2413318"/>
                  <a:pt x="3646337" y="2414207"/>
                </a:cubicBezTo>
                <a:cubicBezTo>
                  <a:pt x="3644940" y="2415096"/>
                  <a:pt x="3643988" y="2416302"/>
                  <a:pt x="3643353" y="2417763"/>
                </a:cubicBezTo>
                <a:cubicBezTo>
                  <a:pt x="3642718" y="2419223"/>
                  <a:pt x="3642591" y="2420811"/>
                  <a:pt x="3642909" y="2422335"/>
                </a:cubicBezTo>
                <a:cubicBezTo>
                  <a:pt x="3643226" y="2423859"/>
                  <a:pt x="3643988" y="2425256"/>
                  <a:pt x="3645131" y="2426335"/>
                </a:cubicBezTo>
                <a:cubicBezTo>
                  <a:pt x="3646210" y="2427478"/>
                  <a:pt x="3647608" y="2428177"/>
                  <a:pt x="3649195" y="2428494"/>
                </a:cubicBezTo>
                <a:cubicBezTo>
                  <a:pt x="3650592" y="2428812"/>
                  <a:pt x="3652180" y="2428621"/>
                  <a:pt x="3653767" y="2428050"/>
                </a:cubicBezTo>
                <a:cubicBezTo>
                  <a:pt x="3655164" y="2427478"/>
                  <a:pt x="3656434" y="2426462"/>
                  <a:pt x="3657196" y="2425129"/>
                </a:cubicBezTo>
                <a:cubicBezTo>
                  <a:pt x="3658148" y="2423859"/>
                  <a:pt x="3658593" y="2422335"/>
                  <a:pt x="3658593" y="2420747"/>
                </a:cubicBezTo>
                <a:cubicBezTo>
                  <a:pt x="3658593" y="2419731"/>
                  <a:pt x="3658275" y="2418652"/>
                  <a:pt x="3657958" y="2417699"/>
                </a:cubicBezTo>
                <a:cubicBezTo>
                  <a:pt x="3657513" y="2416747"/>
                  <a:pt x="3657006" y="2415858"/>
                  <a:pt x="3656244" y="2415159"/>
                </a:cubicBezTo>
                <a:close/>
                <a:moveTo>
                  <a:pt x="3656180" y="2600770"/>
                </a:moveTo>
                <a:cubicBezTo>
                  <a:pt x="3655418" y="2600008"/>
                  <a:pt x="3654593" y="2599436"/>
                  <a:pt x="3653704" y="2599055"/>
                </a:cubicBezTo>
                <a:cubicBezTo>
                  <a:pt x="3652751" y="2598674"/>
                  <a:pt x="3651672" y="2598420"/>
                  <a:pt x="3650592" y="2598420"/>
                </a:cubicBezTo>
                <a:cubicBezTo>
                  <a:pt x="3649005" y="2598420"/>
                  <a:pt x="3647608" y="2598865"/>
                  <a:pt x="3646337" y="2599754"/>
                </a:cubicBezTo>
                <a:cubicBezTo>
                  <a:pt x="3644940" y="2600643"/>
                  <a:pt x="3643988" y="2601849"/>
                  <a:pt x="3643353" y="2603310"/>
                </a:cubicBezTo>
                <a:cubicBezTo>
                  <a:pt x="3642718" y="2604770"/>
                  <a:pt x="3642591" y="2606358"/>
                  <a:pt x="3642909" y="2607882"/>
                </a:cubicBezTo>
                <a:cubicBezTo>
                  <a:pt x="3643226" y="2609406"/>
                  <a:pt x="3643988" y="2610803"/>
                  <a:pt x="3645131" y="2611946"/>
                </a:cubicBezTo>
                <a:cubicBezTo>
                  <a:pt x="3646210" y="2613025"/>
                  <a:pt x="3647608" y="2613787"/>
                  <a:pt x="3649195" y="2614105"/>
                </a:cubicBezTo>
                <a:cubicBezTo>
                  <a:pt x="3650592" y="2614422"/>
                  <a:pt x="3652180" y="2614232"/>
                  <a:pt x="3653767" y="2613660"/>
                </a:cubicBezTo>
                <a:cubicBezTo>
                  <a:pt x="3655164" y="2613089"/>
                  <a:pt x="3656434" y="2612073"/>
                  <a:pt x="3657196" y="2610739"/>
                </a:cubicBezTo>
                <a:cubicBezTo>
                  <a:pt x="3658148" y="2609469"/>
                  <a:pt x="3658593" y="2607945"/>
                  <a:pt x="3658593" y="2606358"/>
                </a:cubicBezTo>
                <a:cubicBezTo>
                  <a:pt x="3658593" y="2605342"/>
                  <a:pt x="3658275" y="2604326"/>
                  <a:pt x="3657958" y="2603373"/>
                </a:cubicBezTo>
                <a:cubicBezTo>
                  <a:pt x="3657513" y="2602421"/>
                  <a:pt x="3657006" y="2601532"/>
                  <a:pt x="3656244" y="2600833"/>
                </a:cubicBezTo>
                <a:close/>
                <a:moveTo>
                  <a:pt x="3650529" y="2784031"/>
                </a:moveTo>
                <a:cubicBezTo>
                  <a:pt x="3648941" y="2784031"/>
                  <a:pt x="3647544" y="2784475"/>
                  <a:pt x="3646147" y="2785364"/>
                </a:cubicBezTo>
                <a:cubicBezTo>
                  <a:pt x="3644877" y="2786253"/>
                  <a:pt x="3643924" y="2787460"/>
                  <a:pt x="3643353" y="2788920"/>
                </a:cubicBezTo>
                <a:cubicBezTo>
                  <a:pt x="3642718" y="2790381"/>
                  <a:pt x="3642591" y="2791968"/>
                  <a:pt x="3642909" y="2793492"/>
                </a:cubicBezTo>
                <a:cubicBezTo>
                  <a:pt x="3643226" y="2795016"/>
                  <a:pt x="3643988" y="2796413"/>
                  <a:pt x="3645131" y="2797556"/>
                </a:cubicBezTo>
                <a:cubicBezTo>
                  <a:pt x="3646210" y="2798636"/>
                  <a:pt x="3647608" y="2799398"/>
                  <a:pt x="3649195" y="2799715"/>
                </a:cubicBezTo>
                <a:cubicBezTo>
                  <a:pt x="3650592" y="2800033"/>
                  <a:pt x="3652307" y="2799842"/>
                  <a:pt x="3653767" y="2799271"/>
                </a:cubicBezTo>
                <a:cubicBezTo>
                  <a:pt x="3655164" y="2798699"/>
                  <a:pt x="3656434" y="2797683"/>
                  <a:pt x="3657196" y="2796350"/>
                </a:cubicBezTo>
                <a:cubicBezTo>
                  <a:pt x="3658148" y="2795080"/>
                  <a:pt x="3658593" y="2793556"/>
                  <a:pt x="3658593" y="2791968"/>
                </a:cubicBezTo>
                <a:cubicBezTo>
                  <a:pt x="3658593" y="2789873"/>
                  <a:pt x="3657640" y="2787904"/>
                  <a:pt x="3656244" y="2786380"/>
                </a:cubicBezTo>
                <a:cubicBezTo>
                  <a:pt x="3654847" y="2784920"/>
                  <a:pt x="3652814" y="2784031"/>
                  <a:pt x="3650592" y="2784031"/>
                </a:cubicBezTo>
                <a:close/>
                <a:moveTo>
                  <a:pt x="3597061" y="2505647"/>
                </a:moveTo>
                <a:cubicBezTo>
                  <a:pt x="3595474" y="2505647"/>
                  <a:pt x="3593950" y="2506091"/>
                  <a:pt x="3592680" y="2506980"/>
                </a:cubicBezTo>
                <a:cubicBezTo>
                  <a:pt x="3591410" y="2507869"/>
                  <a:pt x="3590331" y="2509076"/>
                  <a:pt x="3589696" y="2510536"/>
                </a:cubicBezTo>
                <a:cubicBezTo>
                  <a:pt x="3589251" y="2511997"/>
                  <a:pt x="3589060" y="2513584"/>
                  <a:pt x="3589251" y="2515108"/>
                </a:cubicBezTo>
                <a:cubicBezTo>
                  <a:pt x="3589569" y="2516632"/>
                  <a:pt x="3590331" y="2518029"/>
                  <a:pt x="3591473" y="2519109"/>
                </a:cubicBezTo>
                <a:cubicBezTo>
                  <a:pt x="3592553" y="2520252"/>
                  <a:pt x="3593950" y="2520950"/>
                  <a:pt x="3595537" y="2521268"/>
                </a:cubicBezTo>
                <a:cubicBezTo>
                  <a:pt x="3597125" y="2521585"/>
                  <a:pt x="3598649" y="2521395"/>
                  <a:pt x="3600110" y="2520823"/>
                </a:cubicBezTo>
                <a:cubicBezTo>
                  <a:pt x="3601507" y="2520252"/>
                  <a:pt x="3602776" y="2519236"/>
                  <a:pt x="3603729" y="2517902"/>
                </a:cubicBezTo>
                <a:cubicBezTo>
                  <a:pt x="3604491" y="2516632"/>
                  <a:pt x="3604999" y="2515108"/>
                  <a:pt x="3604999" y="2513521"/>
                </a:cubicBezTo>
                <a:cubicBezTo>
                  <a:pt x="3604999" y="2511425"/>
                  <a:pt x="3604237" y="2509393"/>
                  <a:pt x="3602649" y="2507933"/>
                </a:cubicBezTo>
                <a:cubicBezTo>
                  <a:pt x="3601252" y="2506472"/>
                  <a:pt x="3599221" y="2505647"/>
                  <a:pt x="3597188" y="2505647"/>
                </a:cubicBezTo>
                <a:close/>
                <a:moveTo>
                  <a:pt x="3597061" y="3062415"/>
                </a:moveTo>
                <a:cubicBezTo>
                  <a:pt x="3595474" y="3062415"/>
                  <a:pt x="3593950" y="3062859"/>
                  <a:pt x="3592680" y="3063748"/>
                </a:cubicBezTo>
                <a:cubicBezTo>
                  <a:pt x="3591410" y="3064637"/>
                  <a:pt x="3590331" y="3065844"/>
                  <a:pt x="3589696" y="3067304"/>
                </a:cubicBezTo>
                <a:cubicBezTo>
                  <a:pt x="3589251" y="3068765"/>
                  <a:pt x="3589060" y="3070352"/>
                  <a:pt x="3589251" y="3071876"/>
                </a:cubicBezTo>
                <a:cubicBezTo>
                  <a:pt x="3589569" y="3073400"/>
                  <a:pt x="3590331" y="3074797"/>
                  <a:pt x="3591473" y="3075877"/>
                </a:cubicBezTo>
                <a:cubicBezTo>
                  <a:pt x="3592553" y="3077020"/>
                  <a:pt x="3593950" y="3077718"/>
                  <a:pt x="3595537" y="3078036"/>
                </a:cubicBezTo>
                <a:cubicBezTo>
                  <a:pt x="3597125" y="3078353"/>
                  <a:pt x="3598649" y="3078163"/>
                  <a:pt x="3600110" y="3077591"/>
                </a:cubicBezTo>
                <a:cubicBezTo>
                  <a:pt x="3601507" y="3077020"/>
                  <a:pt x="3602776" y="3076004"/>
                  <a:pt x="3603729" y="3074670"/>
                </a:cubicBezTo>
                <a:cubicBezTo>
                  <a:pt x="3604491" y="3073400"/>
                  <a:pt x="3604999" y="3071876"/>
                  <a:pt x="3604999" y="3070289"/>
                </a:cubicBezTo>
                <a:cubicBezTo>
                  <a:pt x="3604999" y="3068193"/>
                  <a:pt x="3604237" y="3066225"/>
                  <a:pt x="3602649" y="3064701"/>
                </a:cubicBezTo>
                <a:cubicBezTo>
                  <a:pt x="3601252" y="3063240"/>
                  <a:pt x="3599221" y="3062415"/>
                  <a:pt x="3597188" y="3062415"/>
                </a:cubicBezTo>
                <a:close/>
                <a:moveTo>
                  <a:pt x="3602523" y="2879154"/>
                </a:moveTo>
                <a:cubicBezTo>
                  <a:pt x="3601887" y="2878392"/>
                  <a:pt x="3600935" y="2877820"/>
                  <a:pt x="3600046" y="2877439"/>
                </a:cubicBezTo>
                <a:cubicBezTo>
                  <a:pt x="3599094" y="2877058"/>
                  <a:pt x="3598014" y="2876868"/>
                  <a:pt x="3597061" y="2876868"/>
                </a:cubicBezTo>
                <a:cubicBezTo>
                  <a:pt x="3595474" y="2876868"/>
                  <a:pt x="3593950" y="2877312"/>
                  <a:pt x="3592680" y="2878201"/>
                </a:cubicBezTo>
                <a:cubicBezTo>
                  <a:pt x="3591410" y="2879090"/>
                  <a:pt x="3590331" y="2880297"/>
                  <a:pt x="3589696" y="2881757"/>
                </a:cubicBezTo>
                <a:cubicBezTo>
                  <a:pt x="3589251" y="2883218"/>
                  <a:pt x="3589060" y="2884805"/>
                  <a:pt x="3589251" y="2886329"/>
                </a:cubicBezTo>
                <a:cubicBezTo>
                  <a:pt x="3589569" y="2887853"/>
                  <a:pt x="3590331" y="2889250"/>
                  <a:pt x="3591473" y="2890330"/>
                </a:cubicBezTo>
                <a:cubicBezTo>
                  <a:pt x="3592553" y="2891473"/>
                  <a:pt x="3593950" y="2892171"/>
                  <a:pt x="3595537" y="2892489"/>
                </a:cubicBezTo>
                <a:cubicBezTo>
                  <a:pt x="3597125" y="2892806"/>
                  <a:pt x="3598649" y="2892616"/>
                  <a:pt x="3600110" y="2892044"/>
                </a:cubicBezTo>
                <a:cubicBezTo>
                  <a:pt x="3601507" y="2891473"/>
                  <a:pt x="3602776" y="2890457"/>
                  <a:pt x="3603729" y="2889123"/>
                </a:cubicBezTo>
                <a:cubicBezTo>
                  <a:pt x="3604491" y="2887853"/>
                  <a:pt x="3604999" y="2886329"/>
                  <a:pt x="3604999" y="2884742"/>
                </a:cubicBezTo>
                <a:cubicBezTo>
                  <a:pt x="3604999" y="2883726"/>
                  <a:pt x="3604872" y="2882646"/>
                  <a:pt x="3604364" y="2881694"/>
                </a:cubicBezTo>
                <a:cubicBezTo>
                  <a:pt x="3604047" y="2880741"/>
                  <a:pt x="3603411" y="2879852"/>
                  <a:pt x="3602649" y="2879154"/>
                </a:cubicBezTo>
                <a:close/>
                <a:moveTo>
                  <a:pt x="3602523" y="2693607"/>
                </a:moveTo>
                <a:cubicBezTo>
                  <a:pt x="3601887" y="2692845"/>
                  <a:pt x="3600935" y="2692273"/>
                  <a:pt x="3600046" y="2691892"/>
                </a:cubicBezTo>
                <a:cubicBezTo>
                  <a:pt x="3599094" y="2691511"/>
                  <a:pt x="3598014" y="2691257"/>
                  <a:pt x="3597061" y="2691257"/>
                </a:cubicBezTo>
                <a:cubicBezTo>
                  <a:pt x="3595474" y="2691257"/>
                  <a:pt x="3593950" y="2691702"/>
                  <a:pt x="3592680" y="2692591"/>
                </a:cubicBezTo>
                <a:cubicBezTo>
                  <a:pt x="3591410" y="2693480"/>
                  <a:pt x="3590331" y="2694686"/>
                  <a:pt x="3589696" y="2696147"/>
                </a:cubicBezTo>
                <a:cubicBezTo>
                  <a:pt x="3589251" y="2697607"/>
                  <a:pt x="3589060" y="2699195"/>
                  <a:pt x="3589251" y="2700719"/>
                </a:cubicBezTo>
                <a:cubicBezTo>
                  <a:pt x="3589569" y="2702243"/>
                  <a:pt x="3590331" y="2703640"/>
                  <a:pt x="3591473" y="2704783"/>
                </a:cubicBezTo>
                <a:cubicBezTo>
                  <a:pt x="3592553" y="2705862"/>
                  <a:pt x="3593950" y="2706624"/>
                  <a:pt x="3595537" y="2706942"/>
                </a:cubicBezTo>
                <a:cubicBezTo>
                  <a:pt x="3597125" y="2707259"/>
                  <a:pt x="3598649" y="2707069"/>
                  <a:pt x="3600110" y="2706497"/>
                </a:cubicBezTo>
                <a:cubicBezTo>
                  <a:pt x="3601507" y="2705926"/>
                  <a:pt x="3602776" y="2704910"/>
                  <a:pt x="3603729" y="2703576"/>
                </a:cubicBezTo>
                <a:cubicBezTo>
                  <a:pt x="3604491" y="2702306"/>
                  <a:pt x="3604999" y="2700782"/>
                  <a:pt x="3604999" y="2699195"/>
                </a:cubicBezTo>
                <a:cubicBezTo>
                  <a:pt x="3604999" y="2698179"/>
                  <a:pt x="3604872" y="2697163"/>
                  <a:pt x="3604364" y="2696210"/>
                </a:cubicBezTo>
                <a:cubicBezTo>
                  <a:pt x="3604047" y="2695258"/>
                  <a:pt x="3603411" y="2694369"/>
                  <a:pt x="3602649" y="2693670"/>
                </a:cubicBezTo>
                <a:close/>
                <a:moveTo>
                  <a:pt x="3174024" y="2693607"/>
                </a:moveTo>
                <a:cubicBezTo>
                  <a:pt x="3173262" y="2692845"/>
                  <a:pt x="3172437" y="2692273"/>
                  <a:pt x="3171548" y="2691892"/>
                </a:cubicBezTo>
                <a:cubicBezTo>
                  <a:pt x="3170596" y="2691511"/>
                  <a:pt x="3169516" y="2691257"/>
                  <a:pt x="3168436" y="2691257"/>
                </a:cubicBezTo>
                <a:cubicBezTo>
                  <a:pt x="3166849" y="2691257"/>
                  <a:pt x="3165452" y="2691702"/>
                  <a:pt x="3164182" y="2692591"/>
                </a:cubicBezTo>
                <a:cubicBezTo>
                  <a:pt x="3162785" y="2693480"/>
                  <a:pt x="3161833" y="2694686"/>
                  <a:pt x="3161198" y="2696147"/>
                </a:cubicBezTo>
                <a:cubicBezTo>
                  <a:pt x="3160562" y="2697607"/>
                  <a:pt x="3160435" y="2699195"/>
                  <a:pt x="3160753" y="2700719"/>
                </a:cubicBezTo>
                <a:cubicBezTo>
                  <a:pt x="3161071" y="2702243"/>
                  <a:pt x="3161833" y="2703640"/>
                  <a:pt x="3162975" y="2704783"/>
                </a:cubicBezTo>
                <a:cubicBezTo>
                  <a:pt x="3164055" y="2705862"/>
                  <a:pt x="3165452" y="2706624"/>
                  <a:pt x="3167039" y="2706942"/>
                </a:cubicBezTo>
                <a:cubicBezTo>
                  <a:pt x="3168436" y="2707259"/>
                  <a:pt x="3170024" y="2707069"/>
                  <a:pt x="3171611" y="2706497"/>
                </a:cubicBezTo>
                <a:cubicBezTo>
                  <a:pt x="3173009" y="2705926"/>
                  <a:pt x="3174279" y="2704910"/>
                  <a:pt x="3175040" y="2703576"/>
                </a:cubicBezTo>
                <a:cubicBezTo>
                  <a:pt x="3175993" y="2702306"/>
                  <a:pt x="3176437" y="2700782"/>
                  <a:pt x="3176437" y="2699195"/>
                </a:cubicBezTo>
                <a:cubicBezTo>
                  <a:pt x="3176437" y="2698179"/>
                  <a:pt x="3176120" y="2697163"/>
                  <a:pt x="3175802" y="2696210"/>
                </a:cubicBezTo>
                <a:cubicBezTo>
                  <a:pt x="3175358" y="2695258"/>
                  <a:pt x="3174850" y="2694369"/>
                  <a:pt x="3174088" y="2693670"/>
                </a:cubicBezTo>
                <a:close/>
                <a:moveTo>
                  <a:pt x="2150595" y="2227326"/>
                </a:moveTo>
                <a:cubicBezTo>
                  <a:pt x="2149008" y="2227326"/>
                  <a:pt x="2147484" y="2227771"/>
                  <a:pt x="2146213" y="2228660"/>
                </a:cubicBezTo>
                <a:cubicBezTo>
                  <a:pt x="2144944" y="2229549"/>
                  <a:pt x="2143864" y="2230755"/>
                  <a:pt x="2143229" y="2232216"/>
                </a:cubicBezTo>
                <a:cubicBezTo>
                  <a:pt x="2142785" y="2233676"/>
                  <a:pt x="2142594" y="2235264"/>
                  <a:pt x="2142785" y="2236788"/>
                </a:cubicBezTo>
                <a:cubicBezTo>
                  <a:pt x="2143102" y="2238312"/>
                  <a:pt x="2143864" y="2239709"/>
                  <a:pt x="2145007" y="2240852"/>
                </a:cubicBezTo>
                <a:cubicBezTo>
                  <a:pt x="2146086" y="2241931"/>
                  <a:pt x="2147484" y="2242693"/>
                  <a:pt x="2149071" y="2243011"/>
                </a:cubicBezTo>
                <a:cubicBezTo>
                  <a:pt x="2150659" y="2243328"/>
                  <a:pt x="2152183" y="2243138"/>
                  <a:pt x="2153643" y="2242566"/>
                </a:cubicBezTo>
                <a:cubicBezTo>
                  <a:pt x="2155040" y="2241995"/>
                  <a:pt x="2156310" y="2240979"/>
                  <a:pt x="2157262" y="2239645"/>
                </a:cubicBezTo>
                <a:cubicBezTo>
                  <a:pt x="2158024" y="2238375"/>
                  <a:pt x="2158533" y="2236851"/>
                  <a:pt x="2158533" y="2235264"/>
                </a:cubicBezTo>
                <a:cubicBezTo>
                  <a:pt x="2158533" y="2233168"/>
                  <a:pt x="2157771" y="2231200"/>
                  <a:pt x="2156183" y="2229676"/>
                </a:cubicBezTo>
                <a:cubicBezTo>
                  <a:pt x="2154786" y="2228215"/>
                  <a:pt x="2152754" y="2227326"/>
                  <a:pt x="2150722" y="2227326"/>
                </a:cubicBezTo>
                <a:close/>
                <a:moveTo>
                  <a:pt x="2852587" y="2322449"/>
                </a:moveTo>
                <a:cubicBezTo>
                  <a:pt x="2851825" y="2321751"/>
                  <a:pt x="2851000" y="2321179"/>
                  <a:pt x="2850111" y="2320735"/>
                </a:cubicBezTo>
                <a:cubicBezTo>
                  <a:pt x="2849159" y="2320354"/>
                  <a:pt x="2848079" y="2320163"/>
                  <a:pt x="2846999" y="2320163"/>
                </a:cubicBezTo>
                <a:cubicBezTo>
                  <a:pt x="2845412" y="2320163"/>
                  <a:pt x="2844015" y="2320608"/>
                  <a:pt x="2842618" y="2321497"/>
                </a:cubicBezTo>
                <a:cubicBezTo>
                  <a:pt x="2841348" y="2322386"/>
                  <a:pt x="2840396" y="2323592"/>
                  <a:pt x="2839824" y="2325053"/>
                </a:cubicBezTo>
                <a:cubicBezTo>
                  <a:pt x="2839189" y="2326513"/>
                  <a:pt x="2839062" y="2328101"/>
                  <a:pt x="2839380" y="2329625"/>
                </a:cubicBezTo>
                <a:cubicBezTo>
                  <a:pt x="2839697" y="2331149"/>
                  <a:pt x="2840459" y="2332546"/>
                  <a:pt x="2841602" y="2333625"/>
                </a:cubicBezTo>
                <a:cubicBezTo>
                  <a:pt x="2842682" y="2334768"/>
                  <a:pt x="2844079" y="2335467"/>
                  <a:pt x="2845666" y="2335784"/>
                </a:cubicBezTo>
                <a:cubicBezTo>
                  <a:pt x="2847063" y="2336102"/>
                  <a:pt x="2848650" y="2335911"/>
                  <a:pt x="2850238" y="2335340"/>
                </a:cubicBezTo>
                <a:cubicBezTo>
                  <a:pt x="2851635" y="2334705"/>
                  <a:pt x="2852905" y="2333752"/>
                  <a:pt x="2853667" y="2332419"/>
                </a:cubicBezTo>
                <a:cubicBezTo>
                  <a:pt x="2854620" y="2331149"/>
                  <a:pt x="2855064" y="2329625"/>
                  <a:pt x="2855064" y="2328037"/>
                </a:cubicBezTo>
                <a:cubicBezTo>
                  <a:pt x="2855064" y="2327021"/>
                  <a:pt x="2854747" y="2326005"/>
                  <a:pt x="2854429" y="2325053"/>
                </a:cubicBezTo>
                <a:cubicBezTo>
                  <a:pt x="2853985" y="2324100"/>
                  <a:pt x="2853476" y="2323211"/>
                  <a:pt x="2852714" y="2322513"/>
                </a:cubicBezTo>
                <a:close/>
                <a:moveTo>
                  <a:pt x="3174024" y="2879154"/>
                </a:moveTo>
                <a:cubicBezTo>
                  <a:pt x="3173262" y="2878392"/>
                  <a:pt x="3172437" y="2877820"/>
                  <a:pt x="3171548" y="2877439"/>
                </a:cubicBezTo>
                <a:cubicBezTo>
                  <a:pt x="3170596" y="2877058"/>
                  <a:pt x="3169516" y="2876868"/>
                  <a:pt x="3168436" y="2876868"/>
                </a:cubicBezTo>
                <a:cubicBezTo>
                  <a:pt x="3166849" y="2876868"/>
                  <a:pt x="3165452" y="2877312"/>
                  <a:pt x="3164182" y="2878201"/>
                </a:cubicBezTo>
                <a:cubicBezTo>
                  <a:pt x="3162785" y="2879090"/>
                  <a:pt x="3161833" y="2880297"/>
                  <a:pt x="3161198" y="2881757"/>
                </a:cubicBezTo>
                <a:cubicBezTo>
                  <a:pt x="3160562" y="2883218"/>
                  <a:pt x="3160435" y="2884805"/>
                  <a:pt x="3160753" y="2886329"/>
                </a:cubicBezTo>
                <a:cubicBezTo>
                  <a:pt x="3161071" y="2887853"/>
                  <a:pt x="3161833" y="2889250"/>
                  <a:pt x="3162975" y="2890330"/>
                </a:cubicBezTo>
                <a:cubicBezTo>
                  <a:pt x="3164055" y="2891473"/>
                  <a:pt x="3165452" y="2892171"/>
                  <a:pt x="3167039" y="2892489"/>
                </a:cubicBezTo>
                <a:cubicBezTo>
                  <a:pt x="3168436" y="2892806"/>
                  <a:pt x="3170024" y="2892616"/>
                  <a:pt x="3171611" y="2892044"/>
                </a:cubicBezTo>
                <a:cubicBezTo>
                  <a:pt x="3173009" y="2891473"/>
                  <a:pt x="3174279" y="2890457"/>
                  <a:pt x="3175040" y="2889123"/>
                </a:cubicBezTo>
                <a:cubicBezTo>
                  <a:pt x="3175993" y="2887853"/>
                  <a:pt x="3176437" y="2886329"/>
                  <a:pt x="3176437" y="2884742"/>
                </a:cubicBezTo>
                <a:cubicBezTo>
                  <a:pt x="3176437" y="2883726"/>
                  <a:pt x="3176120" y="2882646"/>
                  <a:pt x="3175802" y="2881694"/>
                </a:cubicBezTo>
                <a:cubicBezTo>
                  <a:pt x="3175358" y="2880741"/>
                  <a:pt x="3174850" y="2879852"/>
                  <a:pt x="3174088" y="2879154"/>
                </a:cubicBezTo>
                <a:close/>
                <a:moveTo>
                  <a:pt x="3602523" y="3250311"/>
                </a:moveTo>
                <a:cubicBezTo>
                  <a:pt x="3601887" y="3249549"/>
                  <a:pt x="3600935" y="3248978"/>
                  <a:pt x="3600046" y="3248597"/>
                </a:cubicBezTo>
                <a:cubicBezTo>
                  <a:pt x="3599094" y="3248216"/>
                  <a:pt x="3598014" y="3247962"/>
                  <a:pt x="3597061" y="3247962"/>
                </a:cubicBezTo>
                <a:cubicBezTo>
                  <a:pt x="3595474" y="3247962"/>
                  <a:pt x="3593950" y="3248406"/>
                  <a:pt x="3592680" y="3249295"/>
                </a:cubicBezTo>
                <a:cubicBezTo>
                  <a:pt x="3591410" y="3250184"/>
                  <a:pt x="3590331" y="3251391"/>
                  <a:pt x="3589696" y="3252851"/>
                </a:cubicBezTo>
                <a:cubicBezTo>
                  <a:pt x="3589251" y="3254312"/>
                  <a:pt x="3589060" y="3255899"/>
                  <a:pt x="3589251" y="3257423"/>
                </a:cubicBezTo>
                <a:cubicBezTo>
                  <a:pt x="3589569" y="3258947"/>
                  <a:pt x="3590331" y="3260344"/>
                  <a:pt x="3591473" y="3261487"/>
                </a:cubicBezTo>
                <a:cubicBezTo>
                  <a:pt x="3592553" y="3262567"/>
                  <a:pt x="3593950" y="3263329"/>
                  <a:pt x="3595537" y="3263646"/>
                </a:cubicBezTo>
                <a:cubicBezTo>
                  <a:pt x="3597125" y="3263963"/>
                  <a:pt x="3598649" y="3263773"/>
                  <a:pt x="3600110" y="3263201"/>
                </a:cubicBezTo>
                <a:cubicBezTo>
                  <a:pt x="3601507" y="3262630"/>
                  <a:pt x="3602776" y="3261614"/>
                  <a:pt x="3603729" y="3260281"/>
                </a:cubicBezTo>
                <a:cubicBezTo>
                  <a:pt x="3604491" y="3258947"/>
                  <a:pt x="3604999" y="3257487"/>
                  <a:pt x="3604999" y="3255899"/>
                </a:cubicBezTo>
                <a:cubicBezTo>
                  <a:pt x="3604999" y="3254883"/>
                  <a:pt x="3604872" y="3253867"/>
                  <a:pt x="3604364" y="3252915"/>
                </a:cubicBezTo>
                <a:cubicBezTo>
                  <a:pt x="3604047" y="3251962"/>
                  <a:pt x="3603411" y="3251073"/>
                  <a:pt x="3602649" y="3250375"/>
                </a:cubicBezTo>
                <a:close/>
                <a:moveTo>
                  <a:pt x="2477493" y="2971927"/>
                </a:moveTo>
                <a:cubicBezTo>
                  <a:pt x="2476858" y="2971165"/>
                  <a:pt x="2475906" y="2970594"/>
                  <a:pt x="2475017" y="2970213"/>
                </a:cubicBezTo>
                <a:cubicBezTo>
                  <a:pt x="2474064" y="2969832"/>
                  <a:pt x="2472985" y="2969641"/>
                  <a:pt x="2472032" y="2969641"/>
                </a:cubicBezTo>
                <a:cubicBezTo>
                  <a:pt x="2470445" y="2969641"/>
                  <a:pt x="2468921" y="2970086"/>
                  <a:pt x="2467650" y="2970975"/>
                </a:cubicBezTo>
                <a:cubicBezTo>
                  <a:pt x="2466381" y="2971864"/>
                  <a:pt x="2465301" y="2973070"/>
                  <a:pt x="2464666" y="2974531"/>
                </a:cubicBezTo>
                <a:cubicBezTo>
                  <a:pt x="2464222" y="2975991"/>
                  <a:pt x="2464031" y="2977579"/>
                  <a:pt x="2464222" y="2979103"/>
                </a:cubicBezTo>
                <a:cubicBezTo>
                  <a:pt x="2464539" y="2980627"/>
                  <a:pt x="2465301" y="2982024"/>
                  <a:pt x="2466444" y="2983103"/>
                </a:cubicBezTo>
                <a:cubicBezTo>
                  <a:pt x="2467523" y="2984246"/>
                  <a:pt x="2468921" y="2984945"/>
                  <a:pt x="2470508" y="2985262"/>
                </a:cubicBezTo>
                <a:cubicBezTo>
                  <a:pt x="2472096" y="2985580"/>
                  <a:pt x="2473620" y="2985389"/>
                  <a:pt x="2475080" y="2984818"/>
                </a:cubicBezTo>
                <a:cubicBezTo>
                  <a:pt x="2476477" y="2984246"/>
                  <a:pt x="2477747" y="2983230"/>
                  <a:pt x="2478699" y="2981897"/>
                </a:cubicBezTo>
                <a:cubicBezTo>
                  <a:pt x="2479461" y="2980627"/>
                  <a:pt x="2479970" y="2979103"/>
                  <a:pt x="2479970" y="2977515"/>
                </a:cubicBezTo>
                <a:cubicBezTo>
                  <a:pt x="2479970" y="2976499"/>
                  <a:pt x="2479843" y="2975420"/>
                  <a:pt x="2479335" y="2974467"/>
                </a:cubicBezTo>
                <a:cubicBezTo>
                  <a:pt x="2479017" y="2973515"/>
                  <a:pt x="2478382" y="2972626"/>
                  <a:pt x="2477620" y="2971927"/>
                </a:cubicBezTo>
                <a:close/>
                <a:moveTo>
                  <a:pt x="3602523" y="2322386"/>
                </a:moveTo>
                <a:cubicBezTo>
                  <a:pt x="3601887" y="2321687"/>
                  <a:pt x="3600935" y="2321116"/>
                  <a:pt x="3600046" y="2320671"/>
                </a:cubicBezTo>
                <a:cubicBezTo>
                  <a:pt x="3599094" y="2320290"/>
                  <a:pt x="3598014" y="2320100"/>
                  <a:pt x="3597061" y="2320100"/>
                </a:cubicBezTo>
                <a:cubicBezTo>
                  <a:pt x="3595474" y="2320100"/>
                  <a:pt x="3593950" y="2320544"/>
                  <a:pt x="3592680" y="2321433"/>
                </a:cubicBezTo>
                <a:cubicBezTo>
                  <a:pt x="3591410" y="2322322"/>
                  <a:pt x="3590331" y="2323529"/>
                  <a:pt x="3589696" y="2324989"/>
                </a:cubicBezTo>
                <a:cubicBezTo>
                  <a:pt x="3589251" y="2326450"/>
                  <a:pt x="3589060" y="2328037"/>
                  <a:pt x="3589251" y="2329561"/>
                </a:cubicBezTo>
                <a:cubicBezTo>
                  <a:pt x="3589569" y="2331085"/>
                  <a:pt x="3590331" y="2332482"/>
                  <a:pt x="3591473" y="2333562"/>
                </a:cubicBezTo>
                <a:cubicBezTo>
                  <a:pt x="3592553" y="2334705"/>
                  <a:pt x="3593950" y="2335403"/>
                  <a:pt x="3595537" y="2335721"/>
                </a:cubicBezTo>
                <a:cubicBezTo>
                  <a:pt x="3597125" y="2336038"/>
                  <a:pt x="3598649" y="2335848"/>
                  <a:pt x="3600110" y="2335276"/>
                </a:cubicBezTo>
                <a:cubicBezTo>
                  <a:pt x="3601507" y="2334641"/>
                  <a:pt x="3602776" y="2333689"/>
                  <a:pt x="3603729" y="2332355"/>
                </a:cubicBezTo>
                <a:cubicBezTo>
                  <a:pt x="3604491" y="2331085"/>
                  <a:pt x="3604999" y="2329561"/>
                  <a:pt x="3604999" y="2327974"/>
                </a:cubicBezTo>
                <a:cubicBezTo>
                  <a:pt x="3604999" y="2326958"/>
                  <a:pt x="3604872" y="2325942"/>
                  <a:pt x="3604364" y="2324989"/>
                </a:cubicBezTo>
                <a:cubicBezTo>
                  <a:pt x="3604047" y="2324037"/>
                  <a:pt x="3603411" y="2323148"/>
                  <a:pt x="3602649" y="2322449"/>
                </a:cubicBezTo>
                <a:close/>
                <a:moveTo>
                  <a:pt x="2472032" y="2784031"/>
                </a:moveTo>
                <a:cubicBezTo>
                  <a:pt x="2470445" y="2784031"/>
                  <a:pt x="2468921" y="2784475"/>
                  <a:pt x="2467650" y="2785364"/>
                </a:cubicBezTo>
                <a:cubicBezTo>
                  <a:pt x="2466381" y="2786253"/>
                  <a:pt x="2465301" y="2787460"/>
                  <a:pt x="2464666" y="2788920"/>
                </a:cubicBezTo>
                <a:cubicBezTo>
                  <a:pt x="2464222" y="2790381"/>
                  <a:pt x="2464031" y="2791968"/>
                  <a:pt x="2464222" y="2793492"/>
                </a:cubicBezTo>
                <a:cubicBezTo>
                  <a:pt x="2464539" y="2795016"/>
                  <a:pt x="2465301" y="2796413"/>
                  <a:pt x="2466444" y="2797556"/>
                </a:cubicBezTo>
                <a:cubicBezTo>
                  <a:pt x="2467523" y="2798636"/>
                  <a:pt x="2468921" y="2799398"/>
                  <a:pt x="2470508" y="2799715"/>
                </a:cubicBezTo>
                <a:cubicBezTo>
                  <a:pt x="2472096" y="2800033"/>
                  <a:pt x="2473620" y="2799842"/>
                  <a:pt x="2475080" y="2799271"/>
                </a:cubicBezTo>
                <a:cubicBezTo>
                  <a:pt x="2476477" y="2798699"/>
                  <a:pt x="2477747" y="2797683"/>
                  <a:pt x="2478699" y="2796350"/>
                </a:cubicBezTo>
                <a:cubicBezTo>
                  <a:pt x="2479461" y="2795080"/>
                  <a:pt x="2479970" y="2793556"/>
                  <a:pt x="2479970" y="2791968"/>
                </a:cubicBezTo>
                <a:cubicBezTo>
                  <a:pt x="2479970" y="2789873"/>
                  <a:pt x="2479208" y="2787904"/>
                  <a:pt x="2477620" y="2786380"/>
                </a:cubicBezTo>
                <a:cubicBezTo>
                  <a:pt x="2476223" y="2784920"/>
                  <a:pt x="2474191" y="2784031"/>
                  <a:pt x="2472159" y="2784031"/>
                </a:cubicBezTo>
                <a:close/>
                <a:moveTo>
                  <a:pt x="2477493" y="3157474"/>
                </a:moveTo>
                <a:cubicBezTo>
                  <a:pt x="2476858" y="3156712"/>
                  <a:pt x="2475906" y="3156141"/>
                  <a:pt x="2475017" y="3155760"/>
                </a:cubicBezTo>
                <a:cubicBezTo>
                  <a:pt x="2474064" y="3155379"/>
                  <a:pt x="2472985" y="3155125"/>
                  <a:pt x="2472032" y="3155125"/>
                </a:cubicBezTo>
                <a:cubicBezTo>
                  <a:pt x="2470445" y="3155125"/>
                  <a:pt x="2468921" y="3155569"/>
                  <a:pt x="2467650" y="3156458"/>
                </a:cubicBezTo>
                <a:cubicBezTo>
                  <a:pt x="2466381" y="3157347"/>
                  <a:pt x="2465301" y="3158554"/>
                  <a:pt x="2464666" y="3160014"/>
                </a:cubicBezTo>
                <a:cubicBezTo>
                  <a:pt x="2464222" y="3161475"/>
                  <a:pt x="2464031" y="3163062"/>
                  <a:pt x="2464222" y="3164586"/>
                </a:cubicBezTo>
                <a:cubicBezTo>
                  <a:pt x="2464539" y="3166110"/>
                  <a:pt x="2465301" y="3167507"/>
                  <a:pt x="2466444" y="3168650"/>
                </a:cubicBezTo>
                <a:cubicBezTo>
                  <a:pt x="2467523" y="3169730"/>
                  <a:pt x="2468921" y="3170492"/>
                  <a:pt x="2470508" y="3170809"/>
                </a:cubicBezTo>
                <a:cubicBezTo>
                  <a:pt x="2472096" y="3171126"/>
                  <a:pt x="2473620" y="3170936"/>
                  <a:pt x="2475080" y="3170365"/>
                </a:cubicBezTo>
                <a:cubicBezTo>
                  <a:pt x="2476477" y="3169793"/>
                  <a:pt x="2477747" y="3168777"/>
                  <a:pt x="2478699" y="3167444"/>
                </a:cubicBezTo>
                <a:cubicBezTo>
                  <a:pt x="2479461" y="3166174"/>
                  <a:pt x="2479970" y="3164650"/>
                  <a:pt x="2479970" y="3163062"/>
                </a:cubicBezTo>
                <a:cubicBezTo>
                  <a:pt x="2479970" y="3162046"/>
                  <a:pt x="2479843" y="3161030"/>
                  <a:pt x="2479335" y="3160078"/>
                </a:cubicBezTo>
                <a:cubicBezTo>
                  <a:pt x="2479017" y="3159125"/>
                  <a:pt x="2478382" y="3158236"/>
                  <a:pt x="2477620" y="3157538"/>
                </a:cubicBezTo>
                <a:close/>
                <a:moveTo>
                  <a:pt x="3173961" y="3250248"/>
                </a:moveTo>
                <a:cubicBezTo>
                  <a:pt x="3173199" y="3249486"/>
                  <a:pt x="3172373" y="3248914"/>
                  <a:pt x="3171485" y="3248533"/>
                </a:cubicBezTo>
                <a:cubicBezTo>
                  <a:pt x="3170532" y="3248152"/>
                  <a:pt x="3169452" y="3247898"/>
                  <a:pt x="3168373" y="3247898"/>
                </a:cubicBezTo>
                <a:cubicBezTo>
                  <a:pt x="3166785" y="3247898"/>
                  <a:pt x="3165388" y="3248343"/>
                  <a:pt x="3164119" y="3249232"/>
                </a:cubicBezTo>
                <a:cubicBezTo>
                  <a:pt x="3162722" y="3250120"/>
                  <a:pt x="3161769" y="3251327"/>
                  <a:pt x="3161134" y="3252788"/>
                </a:cubicBezTo>
                <a:cubicBezTo>
                  <a:pt x="3160499" y="3254248"/>
                  <a:pt x="3160372" y="3255836"/>
                  <a:pt x="3160689" y="3257360"/>
                </a:cubicBezTo>
                <a:cubicBezTo>
                  <a:pt x="3161007" y="3258884"/>
                  <a:pt x="3161769" y="3260281"/>
                  <a:pt x="3162912" y="3261424"/>
                </a:cubicBezTo>
                <a:cubicBezTo>
                  <a:pt x="3163992" y="3262503"/>
                  <a:pt x="3165388" y="3263265"/>
                  <a:pt x="3166976" y="3263582"/>
                </a:cubicBezTo>
                <a:cubicBezTo>
                  <a:pt x="3168373" y="3263900"/>
                  <a:pt x="3169960" y="3263710"/>
                  <a:pt x="3171548" y="3263138"/>
                </a:cubicBezTo>
                <a:cubicBezTo>
                  <a:pt x="3172945" y="3262567"/>
                  <a:pt x="3174215" y="3261551"/>
                  <a:pt x="3174977" y="3260217"/>
                </a:cubicBezTo>
                <a:cubicBezTo>
                  <a:pt x="3175930" y="3258884"/>
                  <a:pt x="3176374" y="3257423"/>
                  <a:pt x="3176374" y="3255836"/>
                </a:cubicBezTo>
                <a:cubicBezTo>
                  <a:pt x="3176374" y="3254820"/>
                  <a:pt x="3176057" y="3253804"/>
                  <a:pt x="3175739" y="3252851"/>
                </a:cubicBezTo>
                <a:cubicBezTo>
                  <a:pt x="3175295" y="3251899"/>
                  <a:pt x="3174786" y="3251010"/>
                  <a:pt x="3174024" y="3250311"/>
                </a:cubicBezTo>
                <a:close/>
                <a:moveTo>
                  <a:pt x="3168310" y="2505647"/>
                </a:moveTo>
                <a:cubicBezTo>
                  <a:pt x="3166722" y="2505647"/>
                  <a:pt x="3165325" y="2506091"/>
                  <a:pt x="3163928" y="2506980"/>
                </a:cubicBezTo>
                <a:cubicBezTo>
                  <a:pt x="3162658" y="2507869"/>
                  <a:pt x="3161706" y="2509076"/>
                  <a:pt x="3161134" y="2510536"/>
                </a:cubicBezTo>
                <a:cubicBezTo>
                  <a:pt x="3160499" y="2511997"/>
                  <a:pt x="3160372" y="2513584"/>
                  <a:pt x="3160689" y="2515108"/>
                </a:cubicBezTo>
                <a:cubicBezTo>
                  <a:pt x="3161007" y="2516632"/>
                  <a:pt x="3161769" y="2518029"/>
                  <a:pt x="3162912" y="2519109"/>
                </a:cubicBezTo>
                <a:cubicBezTo>
                  <a:pt x="3163992" y="2520252"/>
                  <a:pt x="3165388" y="2520950"/>
                  <a:pt x="3166976" y="2521268"/>
                </a:cubicBezTo>
                <a:cubicBezTo>
                  <a:pt x="3168373" y="2521585"/>
                  <a:pt x="3170087" y="2521395"/>
                  <a:pt x="3171548" y="2520823"/>
                </a:cubicBezTo>
                <a:cubicBezTo>
                  <a:pt x="3172945" y="2520252"/>
                  <a:pt x="3174215" y="2519236"/>
                  <a:pt x="3174977" y="2517902"/>
                </a:cubicBezTo>
                <a:cubicBezTo>
                  <a:pt x="3175930" y="2516632"/>
                  <a:pt x="3176374" y="2515108"/>
                  <a:pt x="3176374" y="2513521"/>
                </a:cubicBezTo>
                <a:cubicBezTo>
                  <a:pt x="3176374" y="2511425"/>
                  <a:pt x="3175422" y="2509393"/>
                  <a:pt x="3174024" y="2507933"/>
                </a:cubicBezTo>
                <a:cubicBezTo>
                  <a:pt x="3172627" y="2506472"/>
                  <a:pt x="3170596" y="2505647"/>
                  <a:pt x="3168373" y="2505647"/>
                </a:cubicBezTo>
                <a:close/>
                <a:moveTo>
                  <a:pt x="2424026" y="2879090"/>
                </a:moveTo>
                <a:cubicBezTo>
                  <a:pt x="2423264" y="2878328"/>
                  <a:pt x="2422311" y="2877757"/>
                  <a:pt x="2421359" y="2877376"/>
                </a:cubicBezTo>
                <a:cubicBezTo>
                  <a:pt x="2420407" y="2876995"/>
                  <a:pt x="2419454" y="2876804"/>
                  <a:pt x="2418374" y="2876804"/>
                </a:cubicBezTo>
                <a:cubicBezTo>
                  <a:pt x="2416787" y="2876804"/>
                  <a:pt x="2415263" y="2877249"/>
                  <a:pt x="2413993" y="2878138"/>
                </a:cubicBezTo>
                <a:cubicBezTo>
                  <a:pt x="2412723" y="2879027"/>
                  <a:pt x="2411644" y="2880233"/>
                  <a:pt x="2411199" y="2881694"/>
                </a:cubicBezTo>
                <a:cubicBezTo>
                  <a:pt x="2410564" y="2883154"/>
                  <a:pt x="2410437" y="2884742"/>
                  <a:pt x="2410755" y="2886266"/>
                </a:cubicBezTo>
                <a:cubicBezTo>
                  <a:pt x="2411072" y="2887790"/>
                  <a:pt x="2411834" y="2889187"/>
                  <a:pt x="2412977" y="2890266"/>
                </a:cubicBezTo>
                <a:cubicBezTo>
                  <a:pt x="2414057" y="2891409"/>
                  <a:pt x="2415517" y="2892108"/>
                  <a:pt x="2416914" y="2892425"/>
                </a:cubicBezTo>
                <a:cubicBezTo>
                  <a:pt x="2418501" y="2892743"/>
                  <a:pt x="2420025" y="2892552"/>
                  <a:pt x="2421486" y="2891981"/>
                </a:cubicBezTo>
                <a:cubicBezTo>
                  <a:pt x="2423073" y="2891409"/>
                  <a:pt x="2424153" y="2890393"/>
                  <a:pt x="2425106" y="2889060"/>
                </a:cubicBezTo>
                <a:cubicBezTo>
                  <a:pt x="2425868" y="2887790"/>
                  <a:pt x="2426375" y="2886266"/>
                  <a:pt x="2426375" y="2884678"/>
                </a:cubicBezTo>
                <a:cubicBezTo>
                  <a:pt x="2426375" y="2883662"/>
                  <a:pt x="2426248" y="2882583"/>
                  <a:pt x="2425931" y="2881630"/>
                </a:cubicBezTo>
                <a:cubicBezTo>
                  <a:pt x="2425486" y="2880678"/>
                  <a:pt x="2424851" y="2879789"/>
                  <a:pt x="2424217" y="2879090"/>
                </a:cubicBezTo>
                <a:close/>
                <a:moveTo>
                  <a:pt x="3709774" y="2322386"/>
                </a:moveTo>
                <a:cubicBezTo>
                  <a:pt x="3709012" y="2321687"/>
                  <a:pt x="3708060" y="2321116"/>
                  <a:pt x="3707107" y="2320671"/>
                </a:cubicBezTo>
                <a:cubicBezTo>
                  <a:pt x="3706155" y="2320290"/>
                  <a:pt x="3705202" y="2320100"/>
                  <a:pt x="3704123" y="2320100"/>
                </a:cubicBezTo>
                <a:cubicBezTo>
                  <a:pt x="3702535" y="2320100"/>
                  <a:pt x="3701011" y="2320544"/>
                  <a:pt x="3699741" y="2321433"/>
                </a:cubicBezTo>
                <a:cubicBezTo>
                  <a:pt x="3698471" y="2322322"/>
                  <a:pt x="3697392" y="2323529"/>
                  <a:pt x="3696947" y="2324989"/>
                </a:cubicBezTo>
                <a:cubicBezTo>
                  <a:pt x="3696312" y="2326450"/>
                  <a:pt x="3696185" y="2328037"/>
                  <a:pt x="3696502" y="2329561"/>
                </a:cubicBezTo>
                <a:cubicBezTo>
                  <a:pt x="3696820" y="2331085"/>
                  <a:pt x="3697582" y="2332482"/>
                  <a:pt x="3698725" y="2333562"/>
                </a:cubicBezTo>
                <a:cubicBezTo>
                  <a:pt x="3699805" y="2334705"/>
                  <a:pt x="3701265" y="2335403"/>
                  <a:pt x="3702662" y="2335721"/>
                </a:cubicBezTo>
                <a:cubicBezTo>
                  <a:pt x="3704249" y="2336038"/>
                  <a:pt x="3705773" y="2335848"/>
                  <a:pt x="3707234" y="2335276"/>
                </a:cubicBezTo>
                <a:cubicBezTo>
                  <a:pt x="3708822" y="2334641"/>
                  <a:pt x="3709901" y="2333689"/>
                  <a:pt x="3710854" y="2332355"/>
                </a:cubicBezTo>
                <a:cubicBezTo>
                  <a:pt x="3711615" y="2331085"/>
                  <a:pt x="3712123" y="2329561"/>
                  <a:pt x="3712123" y="2327974"/>
                </a:cubicBezTo>
                <a:cubicBezTo>
                  <a:pt x="3712123" y="2326958"/>
                  <a:pt x="3711997" y="2325942"/>
                  <a:pt x="3711679" y="2324989"/>
                </a:cubicBezTo>
                <a:cubicBezTo>
                  <a:pt x="3711235" y="2324037"/>
                  <a:pt x="3710599" y="2323148"/>
                  <a:pt x="3709964" y="2322449"/>
                </a:cubicBezTo>
                <a:close/>
                <a:moveTo>
                  <a:pt x="2096937" y="2505647"/>
                </a:moveTo>
                <a:cubicBezTo>
                  <a:pt x="2095350" y="2505647"/>
                  <a:pt x="2093826" y="2506091"/>
                  <a:pt x="2092556" y="2506980"/>
                </a:cubicBezTo>
                <a:cubicBezTo>
                  <a:pt x="2091286" y="2507869"/>
                  <a:pt x="2090207" y="2509076"/>
                  <a:pt x="2089762" y="2510536"/>
                </a:cubicBezTo>
                <a:cubicBezTo>
                  <a:pt x="2089127" y="2511997"/>
                  <a:pt x="2089000" y="2513584"/>
                  <a:pt x="2089318" y="2515108"/>
                </a:cubicBezTo>
                <a:cubicBezTo>
                  <a:pt x="2089635" y="2516632"/>
                  <a:pt x="2090397" y="2518029"/>
                  <a:pt x="2091540" y="2519109"/>
                </a:cubicBezTo>
                <a:cubicBezTo>
                  <a:pt x="2092620" y="2520252"/>
                  <a:pt x="2094080" y="2520950"/>
                  <a:pt x="2095477" y="2521268"/>
                </a:cubicBezTo>
                <a:cubicBezTo>
                  <a:pt x="2097064" y="2521585"/>
                  <a:pt x="2098588" y="2521395"/>
                  <a:pt x="2100049" y="2520823"/>
                </a:cubicBezTo>
                <a:cubicBezTo>
                  <a:pt x="2101636" y="2520252"/>
                  <a:pt x="2102716" y="2519236"/>
                  <a:pt x="2103669" y="2517902"/>
                </a:cubicBezTo>
                <a:cubicBezTo>
                  <a:pt x="2104431" y="2516632"/>
                  <a:pt x="2104938" y="2515108"/>
                  <a:pt x="2104938" y="2513521"/>
                </a:cubicBezTo>
                <a:cubicBezTo>
                  <a:pt x="2104938" y="2511425"/>
                  <a:pt x="2104176" y="2509393"/>
                  <a:pt x="2102716" y="2507933"/>
                </a:cubicBezTo>
                <a:cubicBezTo>
                  <a:pt x="2101129" y="2506472"/>
                  <a:pt x="2099097" y="2505647"/>
                  <a:pt x="2097064" y="2505647"/>
                </a:cubicBezTo>
                <a:close/>
                <a:moveTo>
                  <a:pt x="2102589" y="2693543"/>
                </a:moveTo>
                <a:cubicBezTo>
                  <a:pt x="2101827" y="2692781"/>
                  <a:pt x="2100874" y="2692210"/>
                  <a:pt x="2099922" y="2691829"/>
                </a:cubicBezTo>
                <a:cubicBezTo>
                  <a:pt x="2098970" y="2691448"/>
                  <a:pt x="2098017" y="2691194"/>
                  <a:pt x="2096937" y="2691194"/>
                </a:cubicBezTo>
                <a:cubicBezTo>
                  <a:pt x="2095350" y="2691194"/>
                  <a:pt x="2093826" y="2691638"/>
                  <a:pt x="2092556" y="2692527"/>
                </a:cubicBezTo>
                <a:cubicBezTo>
                  <a:pt x="2091286" y="2693416"/>
                  <a:pt x="2090207" y="2694623"/>
                  <a:pt x="2089762" y="2696083"/>
                </a:cubicBezTo>
                <a:cubicBezTo>
                  <a:pt x="2089127" y="2697544"/>
                  <a:pt x="2089000" y="2699131"/>
                  <a:pt x="2089318" y="2700655"/>
                </a:cubicBezTo>
                <a:cubicBezTo>
                  <a:pt x="2089635" y="2702179"/>
                  <a:pt x="2090397" y="2703576"/>
                  <a:pt x="2091540" y="2704719"/>
                </a:cubicBezTo>
                <a:cubicBezTo>
                  <a:pt x="2092620" y="2705799"/>
                  <a:pt x="2094080" y="2706561"/>
                  <a:pt x="2095477" y="2706878"/>
                </a:cubicBezTo>
                <a:cubicBezTo>
                  <a:pt x="2097064" y="2707196"/>
                  <a:pt x="2098588" y="2707005"/>
                  <a:pt x="2100049" y="2706434"/>
                </a:cubicBezTo>
                <a:cubicBezTo>
                  <a:pt x="2101636" y="2705862"/>
                  <a:pt x="2102716" y="2704846"/>
                  <a:pt x="2103669" y="2703513"/>
                </a:cubicBezTo>
                <a:cubicBezTo>
                  <a:pt x="2104431" y="2702243"/>
                  <a:pt x="2104938" y="2700719"/>
                  <a:pt x="2104938" y="2699131"/>
                </a:cubicBezTo>
                <a:cubicBezTo>
                  <a:pt x="2104938" y="2698115"/>
                  <a:pt x="2104811" y="2697099"/>
                  <a:pt x="2104494" y="2696147"/>
                </a:cubicBezTo>
                <a:cubicBezTo>
                  <a:pt x="2104049" y="2695194"/>
                  <a:pt x="2103414" y="2694305"/>
                  <a:pt x="2102780" y="2693607"/>
                </a:cubicBezTo>
                <a:close/>
                <a:moveTo>
                  <a:pt x="3709774" y="2693543"/>
                </a:moveTo>
                <a:cubicBezTo>
                  <a:pt x="3709012" y="2692781"/>
                  <a:pt x="3708060" y="2692210"/>
                  <a:pt x="3707107" y="2691829"/>
                </a:cubicBezTo>
                <a:cubicBezTo>
                  <a:pt x="3706155" y="2691448"/>
                  <a:pt x="3705202" y="2691194"/>
                  <a:pt x="3704123" y="2691194"/>
                </a:cubicBezTo>
                <a:cubicBezTo>
                  <a:pt x="3702535" y="2691194"/>
                  <a:pt x="3701011" y="2691638"/>
                  <a:pt x="3699741" y="2692527"/>
                </a:cubicBezTo>
                <a:cubicBezTo>
                  <a:pt x="3698471" y="2693416"/>
                  <a:pt x="3697392" y="2694623"/>
                  <a:pt x="3696947" y="2696083"/>
                </a:cubicBezTo>
                <a:cubicBezTo>
                  <a:pt x="3696312" y="2697544"/>
                  <a:pt x="3696185" y="2699131"/>
                  <a:pt x="3696502" y="2700655"/>
                </a:cubicBezTo>
                <a:cubicBezTo>
                  <a:pt x="3696820" y="2702179"/>
                  <a:pt x="3697582" y="2703576"/>
                  <a:pt x="3698725" y="2704719"/>
                </a:cubicBezTo>
                <a:cubicBezTo>
                  <a:pt x="3699805" y="2705799"/>
                  <a:pt x="3701265" y="2706561"/>
                  <a:pt x="3702662" y="2706878"/>
                </a:cubicBezTo>
                <a:cubicBezTo>
                  <a:pt x="3704249" y="2707196"/>
                  <a:pt x="3705773" y="2707005"/>
                  <a:pt x="3707234" y="2706434"/>
                </a:cubicBezTo>
                <a:cubicBezTo>
                  <a:pt x="3708822" y="2705862"/>
                  <a:pt x="3709901" y="2704846"/>
                  <a:pt x="3710854" y="2703513"/>
                </a:cubicBezTo>
                <a:cubicBezTo>
                  <a:pt x="3711615" y="2702243"/>
                  <a:pt x="3712123" y="2700719"/>
                  <a:pt x="3712123" y="2699131"/>
                </a:cubicBezTo>
                <a:cubicBezTo>
                  <a:pt x="3712123" y="2698115"/>
                  <a:pt x="3711997" y="2697099"/>
                  <a:pt x="3711679" y="2696147"/>
                </a:cubicBezTo>
                <a:cubicBezTo>
                  <a:pt x="3711235" y="2695194"/>
                  <a:pt x="3710599" y="2694305"/>
                  <a:pt x="3709964" y="2693607"/>
                </a:cubicBezTo>
                <a:close/>
                <a:moveTo>
                  <a:pt x="3704123" y="2505647"/>
                </a:moveTo>
                <a:cubicBezTo>
                  <a:pt x="3702535" y="2505647"/>
                  <a:pt x="3701011" y="2506091"/>
                  <a:pt x="3699741" y="2506980"/>
                </a:cubicBezTo>
                <a:cubicBezTo>
                  <a:pt x="3698471" y="2507869"/>
                  <a:pt x="3697392" y="2509076"/>
                  <a:pt x="3696947" y="2510536"/>
                </a:cubicBezTo>
                <a:cubicBezTo>
                  <a:pt x="3696312" y="2511997"/>
                  <a:pt x="3696185" y="2513584"/>
                  <a:pt x="3696502" y="2515108"/>
                </a:cubicBezTo>
                <a:cubicBezTo>
                  <a:pt x="3696820" y="2516632"/>
                  <a:pt x="3697582" y="2518029"/>
                  <a:pt x="3698725" y="2519109"/>
                </a:cubicBezTo>
                <a:cubicBezTo>
                  <a:pt x="3699805" y="2520252"/>
                  <a:pt x="3701265" y="2520950"/>
                  <a:pt x="3702662" y="2521268"/>
                </a:cubicBezTo>
                <a:cubicBezTo>
                  <a:pt x="3704249" y="2521585"/>
                  <a:pt x="3705773" y="2521395"/>
                  <a:pt x="3707234" y="2520823"/>
                </a:cubicBezTo>
                <a:cubicBezTo>
                  <a:pt x="3708822" y="2520252"/>
                  <a:pt x="3709901" y="2519236"/>
                  <a:pt x="3710854" y="2517902"/>
                </a:cubicBezTo>
                <a:cubicBezTo>
                  <a:pt x="3711615" y="2516632"/>
                  <a:pt x="3712123" y="2515108"/>
                  <a:pt x="3712123" y="2513521"/>
                </a:cubicBezTo>
                <a:cubicBezTo>
                  <a:pt x="3712123" y="2511425"/>
                  <a:pt x="3711361" y="2509393"/>
                  <a:pt x="3709901" y="2507933"/>
                </a:cubicBezTo>
                <a:cubicBezTo>
                  <a:pt x="3708313" y="2506472"/>
                  <a:pt x="3706282" y="2505647"/>
                  <a:pt x="3704249" y="2505647"/>
                </a:cubicBezTo>
                <a:close/>
                <a:moveTo>
                  <a:pt x="2102589" y="3250248"/>
                </a:moveTo>
                <a:cubicBezTo>
                  <a:pt x="2101827" y="3249486"/>
                  <a:pt x="2100874" y="3248914"/>
                  <a:pt x="2099922" y="3248533"/>
                </a:cubicBezTo>
                <a:cubicBezTo>
                  <a:pt x="2098970" y="3248152"/>
                  <a:pt x="2098017" y="3247898"/>
                  <a:pt x="2096937" y="3247898"/>
                </a:cubicBezTo>
                <a:cubicBezTo>
                  <a:pt x="2095350" y="3247898"/>
                  <a:pt x="2093826" y="3248343"/>
                  <a:pt x="2092556" y="3249232"/>
                </a:cubicBezTo>
                <a:cubicBezTo>
                  <a:pt x="2091286" y="3250120"/>
                  <a:pt x="2090207" y="3251327"/>
                  <a:pt x="2089762" y="3252788"/>
                </a:cubicBezTo>
                <a:cubicBezTo>
                  <a:pt x="2089127" y="3254248"/>
                  <a:pt x="2089000" y="3255836"/>
                  <a:pt x="2089318" y="3257360"/>
                </a:cubicBezTo>
                <a:cubicBezTo>
                  <a:pt x="2089635" y="3258884"/>
                  <a:pt x="2090397" y="3260281"/>
                  <a:pt x="2091540" y="3261424"/>
                </a:cubicBezTo>
                <a:cubicBezTo>
                  <a:pt x="2092620" y="3262503"/>
                  <a:pt x="2094080" y="3263265"/>
                  <a:pt x="2095477" y="3263582"/>
                </a:cubicBezTo>
                <a:cubicBezTo>
                  <a:pt x="2097064" y="3263900"/>
                  <a:pt x="2098588" y="3263710"/>
                  <a:pt x="2100049" y="3263138"/>
                </a:cubicBezTo>
                <a:cubicBezTo>
                  <a:pt x="2101636" y="3262567"/>
                  <a:pt x="2102716" y="3261551"/>
                  <a:pt x="2103669" y="3260217"/>
                </a:cubicBezTo>
                <a:cubicBezTo>
                  <a:pt x="2104431" y="3258884"/>
                  <a:pt x="2104938" y="3257423"/>
                  <a:pt x="2104938" y="3255836"/>
                </a:cubicBezTo>
                <a:cubicBezTo>
                  <a:pt x="2104938" y="3254820"/>
                  <a:pt x="2104811" y="3253804"/>
                  <a:pt x="2104494" y="3252851"/>
                </a:cubicBezTo>
                <a:cubicBezTo>
                  <a:pt x="2104049" y="3251899"/>
                  <a:pt x="2103414" y="3251010"/>
                  <a:pt x="2102780" y="3250311"/>
                </a:cubicBezTo>
                <a:close/>
                <a:moveTo>
                  <a:pt x="2691806" y="2415159"/>
                </a:moveTo>
                <a:cubicBezTo>
                  <a:pt x="2691044" y="2414461"/>
                  <a:pt x="2690218" y="2413826"/>
                  <a:pt x="2689329" y="2413445"/>
                </a:cubicBezTo>
                <a:cubicBezTo>
                  <a:pt x="2688376" y="2413064"/>
                  <a:pt x="2687297" y="2412873"/>
                  <a:pt x="2686218" y="2412873"/>
                </a:cubicBezTo>
                <a:cubicBezTo>
                  <a:pt x="2684630" y="2412873"/>
                  <a:pt x="2683233" y="2413318"/>
                  <a:pt x="2681963" y="2414207"/>
                </a:cubicBezTo>
                <a:cubicBezTo>
                  <a:pt x="2680566" y="2415096"/>
                  <a:pt x="2679613" y="2416302"/>
                  <a:pt x="2678979" y="2417763"/>
                </a:cubicBezTo>
                <a:cubicBezTo>
                  <a:pt x="2678344" y="2419223"/>
                  <a:pt x="2678217" y="2420811"/>
                  <a:pt x="2678534" y="2422335"/>
                </a:cubicBezTo>
                <a:cubicBezTo>
                  <a:pt x="2678851" y="2423859"/>
                  <a:pt x="2679613" y="2425256"/>
                  <a:pt x="2680757" y="2426335"/>
                </a:cubicBezTo>
                <a:cubicBezTo>
                  <a:pt x="2681836" y="2427478"/>
                  <a:pt x="2683233" y="2428177"/>
                  <a:pt x="2684821" y="2428494"/>
                </a:cubicBezTo>
                <a:cubicBezTo>
                  <a:pt x="2686218" y="2428812"/>
                  <a:pt x="2687805" y="2428621"/>
                  <a:pt x="2689393" y="2428050"/>
                </a:cubicBezTo>
                <a:cubicBezTo>
                  <a:pt x="2690789" y="2427478"/>
                  <a:pt x="2692060" y="2426462"/>
                  <a:pt x="2692822" y="2425129"/>
                </a:cubicBezTo>
                <a:cubicBezTo>
                  <a:pt x="2693774" y="2423859"/>
                  <a:pt x="2694219" y="2422335"/>
                  <a:pt x="2694219" y="2420747"/>
                </a:cubicBezTo>
                <a:cubicBezTo>
                  <a:pt x="2694219" y="2419731"/>
                  <a:pt x="2693901" y="2418652"/>
                  <a:pt x="2693584" y="2417699"/>
                </a:cubicBezTo>
                <a:cubicBezTo>
                  <a:pt x="2693139" y="2416747"/>
                  <a:pt x="2692631" y="2415858"/>
                  <a:pt x="2691869" y="2415159"/>
                </a:cubicBezTo>
                <a:close/>
                <a:moveTo>
                  <a:pt x="2686154" y="2227263"/>
                </a:moveTo>
                <a:cubicBezTo>
                  <a:pt x="2684567" y="2227263"/>
                  <a:pt x="2683170" y="2227707"/>
                  <a:pt x="2681773" y="2228596"/>
                </a:cubicBezTo>
                <a:cubicBezTo>
                  <a:pt x="2680502" y="2229485"/>
                  <a:pt x="2679550" y="2230692"/>
                  <a:pt x="2678979" y="2232152"/>
                </a:cubicBezTo>
                <a:cubicBezTo>
                  <a:pt x="2678344" y="2233613"/>
                  <a:pt x="2678217" y="2235200"/>
                  <a:pt x="2678534" y="2236724"/>
                </a:cubicBezTo>
                <a:cubicBezTo>
                  <a:pt x="2678851" y="2238248"/>
                  <a:pt x="2679613" y="2239645"/>
                  <a:pt x="2680757" y="2240788"/>
                </a:cubicBezTo>
                <a:cubicBezTo>
                  <a:pt x="2681836" y="2241868"/>
                  <a:pt x="2683233" y="2242630"/>
                  <a:pt x="2684821" y="2242947"/>
                </a:cubicBezTo>
                <a:cubicBezTo>
                  <a:pt x="2686218" y="2243265"/>
                  <a:pt x="2687932" y="2243074"/>
                  <a:pt x="2689393" y="2242503"/>
                </a:cubicBezTo>
                <a:cubicBezTo>
                  <a:pt x="2690789" y="2241931"/>
                  <a:pt x="2692060" y="2240915"/>
                  <a:pt x="2692822" y="2239582"/>
                </a:cubicBezTo>
                <a:cubicBezTo>
                  <a:pt x="2693774" y="2238312"/>
                  <a:pt x="2694219" y="2236788"/>
                  <a:pt x="2694219" y="2235200"/>
                </a:cubicBezTo>
                <a:cubicBezTo>
                  <a:pt x="2694219" y="2233105"/>
                  <a:pt x="2693266" y="2231136"/>
                  <a:pt x="2691869" y="2229612"/>
                </a:cubicBezTo>
                <a:cubicBezTo>
                  <a:pt x="2690472" y="2228152"/>
                  <a:pt x="2688440" y="2227263"/>
                  <a:pt x="2686218" y="2227263"/>
                </a:cubicBezTo>
                <a:close/>
                <a:moveTo>
                  <a:pt x="2102589" y="2879090"/>
                </a:moveTo>
                <a:cubicBezTo>
                  <a:pt x="2101827" y="2878328"/>
                  <a:pt x="2100874" y="2877757"/>
                  <a:pt x="2099922" y="2877376"/>
                </a:cubicBezTo>
                <a:cubicBezTo>
                  <a:pt x="2098970" y="2876995"/>
                  <a:pt x="2098017" y="2876804"/>
                  <a:pt x="2096937" y="2876804"/>
                </a:cubicBezTo>
                <a:cubicBezTo>
                  <a:pt x="2095350" y="2876804"/>
                  <a:pt x="2093826" y="2877249"/>
                  <a:pt x="2092556" y="2878138"/>
                </a:cubicBezTo>
                <a:cubicBezTo>
                  <a:pt x="2091286" y="2879027"/>
                  <a:pt x="2090207" y="2880233"/>
                  <a:pt x="2089762" y="2881694"/>
                </a:cubicBezTo>
                <a:cubicBezTo>
                  <a:pt x="2089127" y="2883154"/>
                  <a:pt x="2089000" y="2884742"/>
                  <a:pt x="2089318" y="2886266"/>
                </a:cubicBezTo>
                <a:cubicBezTo>
                  <a:pt x="2089635" y="2887790"/>
                  <a:pt x="2090397" y="2889187"/>
                  <a:pt x="2091540" y="2890266"/>
                </a:cubicBezTo>
                <a:cubicBezTo>
                  <a:pt x="2092620" y="2891409"/>
                  <a:pt x="2094080" y="2892108"/>
                  <a:pt x="2095477" y="2892425"/>
                </a:cubicBezTo>
                <a:cubicBezTo>
                  <a:pt x="2097064" y="2892743"/>
                  <a:pt x="2098588" y="2892552"/>
                  <a:pt x="2100049" y="2891981"/>
                </a:cubicBezTo>
                <a:cubicBezTo>
                  <a:pt x="2101636" y="2891409"/>
                  <a:pt x="2102716" y="2890393"/>
                  <a:pt x="2103669" y="2889060"/>
                </a:cubicBezTo>
                <a:cubicBezTo>
                  <a:pt x="2104431" y="2887790"/>
                  <a:pt x="2104938" y="2886266"/>
                  <a:pt x="2104938" y="2884678"/>
                </a:cubicBezTo>
                <a:cubicBezTo>
                  <a:pt x="2104938" y="2883662"/>
                  <a:pt x="2104811" y="2882583"/>
                  <a:pt x="2104494" y="2881630"/>
                </a:cubicBezTo>
                <a:cubicBezTo>
                  <a:pt x="2104049" y="2880678"/>
                  <a:pt x="2103414" y="2879789"/>
                  <a:pt x="2102780" y="2879090"/>
                </a:cubicBezTo>
                <a:close/>
                <a:moveTo>
                  <a:pt x="3709774" y="2879090"/>
                </a:moveTo>
                <a:cubicBezTo>
                  <a:pt x="3709012" y="2878328"/>
                  <a:pt x="3708060" y="2877757"/>
                  <a:pt x="3707107" y="2877376"/>
                </a:cubicBezTo>
                <a:cubicBezTo>
                  <a:pt x="3706155" y="2876995"/>
                  <a:pt x="3705202" y="2876804"/>
                  <a:pt x="3704123" y="2876804"/>
                </a:cubicBezTo>
                <a:cubicBezTo>
                  <a:pt x="3702535" y="2876804"/>
                  <a:pt x="3701011" y="2877249"/>
                  <a:pt x="3699741" y="2878138"/>
                </a:cubicBezTo>
                <a:cubicBezTo>
                  <a:pt x="3698471" y="2879027"/>
                  <a:pt x="3697392" y="2880233"/>
                  <a:pt x="3696947" y="2881694"/>
                </a:cubicBezTo>
                <a:cubicBezTo>
                  <a:pt x="3696312" y="2883154"/>
                  <a:pt x="3696185" y="2884742"/>
                  <a:pt x="3696502" y="2886266"/>
                </a:cubicBezTo>
                <a:cubicBezTo>
                  <a:pt x="3696820" y="2887790"/>
                  <a:pt x="3697582" y="2889187"/>
                  <a:pt x="3698725" y="2890266"/>
                </a:cubicBezTo>
                <a:cubicBezTo>
                  <a:pt x="3699805" y="2891409"/>
                  <a:pt x="3701265" y="2892108"/>
                  <a:pt x="3702662" y="2892425"/>
                </a:cubicBezTo>
                <a:cubicBezTo>
                  <a:pt x="3704249" y="2892743"/>
                  <a:pt x="3705773" y="2892552"/>
                  <a:pt x="3707234" y="2891981"/>
                </a:cubicBezTo>
                <a:cubicBezTo>
                  <a:pt x="3708822" y="2891409"/>
                  <a:pt x="3709901" y="2890393"/>
                  <a:pt x="3710854" y="2889060"/>
                </a:cubicBezTo>
                <a:cubicBezTo>
                  <a:pt x="3711615" y="2887790"/>
                  <a:pt x="3712123" y="2886266"/>
                  <a:pt x="3712123" y="2884678"/>
                </a:cubicBezTo>
                <a:cubicBezTo>
                  <a:pt x="3712123" y="2883662"/>
                  <a:pt x="3711997" y="2882583"/>
                  <a:pt x="3711679" y="2881630"/>
                </a:cubicBezTo>
                <a:cubicBezTo>
                  <a:pt x="3711235" y="2880678"/>
                  <a:pt x="3710599" y="2879789"/>
                  <a:pt x="3709964" y="2879090"/>
                </a:cubicBezTo>
                <a:close/>
                <a:moveTo>
                  <a:pt x="2525499" y="3062351"/>
                </a:moveTo>
                <a:cubicBezTo>
                  <a:pt x="2523911" y="3062351"/>
                  <a:pt x="2522514" y="3062796"/>
                  <a:pt x="2521118" y="3063685"/>
                </a:cubicBezTo>
                <a:cubicBezTo>
                  <a:pt x="2519848" y="3064574"/>
                  <a:pt x="2518895" y="3065780"/>
                  <a:pt x="2518323" y="3067241"/>
                </a:cubicBezTo>
                <a:cubicBezTo>
                  <a:pt x="2517688" y="3068701"/>
                  <a:pt x="2517561" y="3070289"/>
                  <a:pt x="2517879" y="3071813"/>
                </a:cubicBezTo>
                <a:cubicBezTo>
                  <a:pt x="2518197" y="3073337"/>
                  <a:pt x="2518959" y="3074734"/>
                  <a:pt x="2520101" y="3075813"/>
                </a:cubicBezTo>
                <a:cubicBezTo>
                  <a:pt x="2521181" y="3076956"/>
                  <a:pt x="2522578" y="3077655"/>
                  <a:pt x="2524165" y="3077972"/>
                </a:cubicBezTo>
                <a:cubicBezTo>
                  <a:pt x="2525562" y="3078290"/>
                  <a:pt x="2527150" y="3078099"/>
                  <a:pt x="2528737" y="3077528"/>
                </a:cubicBezTo>
                <a:cubicBezTo>
                  <a:pt x="2530135" y="3076956"/>
                  <a:pt x="2531405" y="3075940"/>
                  <a:pt x="2532167" y="3074607"/>
                </a:cubicBezTo>
                <a:cubicBezTo>
                  <a:pt x="2533119" y="3073337"/>
                  <a:pt x="2533563" y="3071813"/>
                  <a:pt x="2533563" y="3070225"/>
                </a:cubicBezTo>
                <a:cubicBezTo>
                  <a:pt x="2533563" y="3068130"/>
                  <a:pt x="2532611" y="3066161"/>
                  <a:pt x="2531214" y="3064637"/>
                </a:cubicBezTo>
                <a:cubicBezTo>
                  <a:pt x="2529817" y="3063177"/>
                  <a:pt x="2527785" y="3062351"/>
                  <a:pt x="2525562" y="3062351"/>
                </a:cubicBezTo>
                <a:close/>
                <a:moveTo>
                  <a:pt x="2097001" y="3062351"/>
                </a:moveTo>
                <a:cubicBezTo>
                  <a:pt x="2095413" y="3062351"/>
                  <a:pt x="2093889" y="3062796"/>
                  <a:pt x="2092620" y="3063685"/>
                </a:cubicBezTo>
                <a:cubicBezTo>
                  <a:pt x="2091349" y="3064574"/>
                  <a:pt x="2090270" y="3065780"/>
                  <a:pt x="2089825" y="3067241"/>
                </a:cubicBezTo>
                <a:cubicBezTo>
                  <a:pt x="2089190" y="3068701"/>
                  <a:pt x="2089063" y="3070289"/>
                  <a:pt x="2089381" y="3071813"/>
                </a:cubicBezTo>
                <a:cubicBezTo>
                  <a:pt x="2089698" y="3073337"/>
                  <a:pt x="2090460" y="3074734"/>
                  <a:pt x="2091603" y="3075813"/>
                </a:cubicBezTo>
                <a:cubicBezTo>
                  <a:pt x="2092683" y="3076956"/>
                  <a:pt x="2094144" y="3077655"/>
                  <a:pt x="2095540" y="3077972"/>
                </a:cubicBezTo>
                <a:cubicBezTo>
                  <a:pt x="2097128" y="3078290"/>
                  <a:pt x="2098652" y="3078099"/>
                  <a:pt x="2100112" y="3077528"/>
                </a:cubicBezTo>
                <a:cubicBezTo>
                  <a:pt x="2101700" y="3076956"/>
                  <a:pt x="2102780" y="3075940"/>
                  <a:pt x="2103732" y="3074607"/>
                </a:cubicBezTo>
                <a:cubicBezTo>
                  <a:pt x="2104494" y="3073337"/>
                  <a:pt x="2105002" y="3071813"/>
                  <a:pt x="2105002" y="3070225"/>
                </a:cubicBezTo>
                <a:cubicBezTo>
                  <a:pt x="2105002" y="3068130"/>
                  <a:pt x="2104240" y="3066161"/>
                  <a:pt x="2102780" y="3064637"/>
                </a:cubicBezTo>
                <a:cubicBezTo>
                  <a:pt x="2101192" y="3063177"/>
                  <a:pt x="2099160" y="3062351"/>
                  <a:pt x="2097128" y="3062351"/>
                </a:cubicBezTo>
                <a:close/>
                <a:moveTo>
                  <a:pt x="2691869" y="2971864"/>
                </a:moveTo>
                <a:cubicBezTo>
                  <a:pt x="2691107" y="2971102"/>
                  <a:pt x="2690282" y="2970530"/>
                  <a:pt x="2689393" y="2970149"/>
                </a:cubicBezTo>
                <a:cubicBezTo>
                  <a:pt x="2688440" y="2969768"/>
                  <a:pt x="2687360" y="2969578"/>
                  <a:pt x="2686281" y="2969578"/>
                </a:cubicBezTo>
                <a:cubicBezTo>
                  <a:pt x="2684694" y="2969578"/>
                  <a:pt x="2683297" y="2970022"/>
                  <a:pt x="2682026" y="2970911"/>
                </a:cubicBezTo>
                <a:cubicBezTo>
                  <a:pt x="2680630" y="2971800"/>
                  <a:pt x="2679677" y="2973007"/>
                  <a:pt x="2679042" y="2974467"/>
                </a:cubicBezTo>
                <a:cubicBezTo>
                  <a:pt x="2678407" y="2975928"/>
                  <a:pt x="2678280" y="2977515"/>
                  <a:pt x="2678598" y="2979039"/>
                </a:cubicBezTo>
                <a:cubicBezTo>
                  <a:pt x="2678915" y="2980563"/>
                  <a:pt x="2679677" y="2981960"/>
                  <a:pt x="2680820" y="2983040"/>
                </a:cubicBezTo>
                <a:cubicBezTo>
                  <a:pt x="2681899" y="2984183"/>
                  <a:pt x="2683297" y="2984881"/>
                  <a:pt x="2684884" y="2985199"/>
                </a:cubicBezTo>
                <a:cubicBezTo>
                  <a:pt x="2686281" y="2985516"/>
                  <a:pt x="2687869" y="2985326"/>
                  <a:pt x="2689456" y="2984754"/>
                </a:cubicBezTo>
                <a:cubicBezTo>
                  <a:pt x="2690853" y="2984183"/>
                  <a:pt x="2692123" y="2983167"/>
                  <a:pt x="2692885" y="2981833"/>
                </a:cubicBezTo>
                <a:cubicBezTo>
                  <a:pt x="2693837" y="2980563"/>
                  <a:pt x="2694282" y="2979039"/>
                  <a:pt x="2694282" y="2977452"/>
                </a:cubicBezTo>
                <a:cubicBezTo>
                  <a:pt x="2694282" y="2976436"/>
                  <a:pt x="2693964" y="2975356"/>
                  <a:pt x="2693647" y="2974404"/>
                </a:cubicBezTo>
                <a:cubicBezTo>
                  <a:pt x="2693202" y="2973451"/>
                  <a:pt x="2692695" y="2972562"/>
                  <a:pt x="2691933" y="2971864"/>
                </a:cubicBezTo>
                <a:close/>
                <a:moveTo>
                  <a:pt x="2686218" y="2783967"/>
                </a:moveTo>
                <a:cubicBezTo>
                  <a:pt x="2684630" y="2783967"/>
                  <a:pt x="2683233" y="2784412"/>
                  <a:pt x="2681836" y="2785301"/>
                </a:cubicBezTo>
                <a:cubicBezTo>
                  <a:pt x="2680566" y="2786190"/>
                  <a:pt x="2679613" y="2787396"/>
                  <a:pt x="2679042" y="2788857"/>
                </a:cubicBezTo>
                <a:cubicBezTo>
                  <a:pt x="2678407" y="2790317"/>
                  <a:pt x="2678280" y="2791905"/>
                  <a:pt x="2678598" y="2793429"/>
                </a:cubicBezTo>
                <a:cubicBezTo>
                  <a:pt x="2678915" y="2794953"/>
                  <a:pt x="2679677" y="2796350"/>
                  <a:pt x="2680820" y="2797493"/>
                </a:cubicBezTo>
                <a:cubicBezTo>
                  <a:pt x="2681899" y="2798572"/>
                  <a:pt x="2683297" y="2799334"/>
                  <a:pt x="2684884" y="2799652"/>
                </a:cubicBezTo>
                <a:cubicBezTo>
                  <a:pt x="2686281" y="2799969"/>
                  <a:pt x="2687996" y="2799779"/>
                  <a:pt x="2689456" y="2799207"/>
                </a:cubicBezTo>
                <a:cubicBezTo>
                  <a:pt x="2690853" y="2798636"/>
                  <a:pt x="2692123" y="2797620"/>
                  <a:pt x="2692885" y="2796286"/>
                </a:cubicBezTo>
                <a:cubicBezTo>
                  <a:pt x="2693837" y="2795016"/>
                  <a:pt x="2694282" y="2793492"/>
                  <a:pt x="2694282" y="2791905"/>
                </a:cubicBezTo>
                <a:cubicBezTo>
                  <a:pt x="2694282" y="2789809"/>
                  <a:pt x="2693330" y="2787841"/>
                  <a:pt x="2691933" y="2786317"/>
                </a:cubicBezTo>
                <a:cubicBezTo>
                  <a:pt x="2690535" y="2784856"/>
                  <a:pt x="2688504" y="2783967"/>
                  <a:pt x="2686281" y="2783967"/>
                </a:cubicBezTo>
                <a:close/>
                <a:moveTo>
                  <a:pt x="2852587" y="3250248"/>
                </a:moveTo>
                <a:cubicBezTo>
                  <a:pt x="2851825" y="3249486"/>
                  <a:pt x="2851000" y="3248914"/>
                  <a:pt x="2850111" y="3248533"/>
                </a:cubicBezTo>
                <a:cubicBezTo>
                  <a:pt x="2849159" y="3248152"/>
                  <a:pt x="2848079" y="3247898"/>
                  <a:pt x="2846999" y="3247898"/>
                </a:cubicBezTo>
                <a:cubicBezTo>
                  <a:pt x="2845412" y="3247898"/>
                  <a:pt x="2844015" y="3248343"/>
                  <a:pt x="2842618" y="3249232"/>
                </a:cubicBezTo>
                <a:cubicBezTo>
                  <a:pt x="2841348" y="3250120"/>
                  <a:pt x="2840396" y="3251327"/>
                  <a:pt x="2839824" y="3252788"/>
                </a:cubicBezTo>
                <a:cubicBezTo>
                  <a:pt x="2839189" y="3254248"/>
                  <a:pt x="2839062" y="3255836"/>
                  <a:pt x="2839380" y="3257360"/>
                </a:cubicBezTo>
                <a:cubicBezTo>
                  <a:pt x="2839697" y="3258884"/>
                  <a:pt x="2840459" y="3260281"/>
                  <a:pt x="2841602" y="3261424"/>
                </a:cubicBezTo>
                <a:cubicBezTo>
                  <a:pt x="2842682" y="3262503"/>
                  <a:pt x="2844079" y="3263265"/>
                  <a:pt x="2845666" y="3263582"/>
                </a:cubicBezTo>
                <a:cubicBezTo>
                  <a:pt x="2847063" y="3263900"/>
                  <a:pt x="2848650" y="3263710"/>
                  <a:pt x="2850238" y="3263138"/>
                </a:cubicBezTo>
                <a:cubicBezTo>
                  <a:pt x="2851635" y="3262567"/>
                  <a:pt x="2852905" y="3261551"/>
                  <a:pt x="2853667" y="3260217"/>
                </a:cubicBezTo>
                <a:cubicBezTo>
                  <a:pt x="2854620" y="3258884"/>
                  <a:pt x="2855064" y="3257423"/>
                  <a:pt x="2855064" y="3255836"/>
                </a:cubicBezTo>
                <a:cubicBezTo>
                  <a:pt x="2855064" y="3254820"/>
                  <a:pt x="2854747" y="3253804"/>
                  <a:pt x="2854429" y="3252851"/>
                </a:cubicBezTo>
                <a:cubicBezTo>
                  <a:pt x="2853985" y="3251899"/>
                  <a:pt x="2853476" y="3251010"/>
                  <a:pt x="2852714" y="3250311"/>
                </a:cubicBezTo>
                <a:close/>
                <a:moveTo>
                  <a:pt x="2846936" y="3062351"/>
                </a:moveTo>
                <a:cubicBezTo>
                  <a:pt x="2845348" y="3062351"/>
                  <a:pt x="2843951" y="3062796"/>
                  <a:pt x="2842555" y="3063685"/>
                </a:cubicBezTo>
                <a:cubicBezTo>
                  <a:pt x="2841285" y="3064574"/>
                  <a:pt x="2840332" y="3065780"/>
                  <a:pt x="2839760" y="3067241"/>
                </a:cubicBezTo>
                <a:cubicBezTo>
                  <a:pt x="2839125" y="3068701"/>
                  <a:pt x="2838998" y="3070289"/>
                  <a:pt x="2839316" y="3071813"/>
                </a:cubicBezTo>
                <a:cubicBezTo>
                  <a:pt x="2839634" y="3073337"/>
                  <a:pt x="2840396" y="3074734"/>
                  <a:pt x="2841538" y="3075813"/>
                </a:cubicBezTo>
                <a:cubicBezTo>
                  <a:pt x="2842618" y="3076956"/>
                  <a:pt x="2844015" y="3077655"/>
                  <a:pt x="2845602" y="3077972"/>
                </a:cubicBezTo>
                <a:cubicBezTo>
                  <a:pt x="2846999" y="3078290"/>
                  <a:pt x="2848587" y="3078099"/>
                  <a:pt x="2850174" y="3077528"/>
                </a:cubicBezTo>
                <a:cubicBezTo>
                  <a:pt x="2851572" y="3076956"/>
                  <a:pt x="2852842" y="3075940"/>
                  <a:pt x="2853604" y="3074607"/>
                </a:cubicBezTo>
                <a:cubicBezTo>
                  <a:pt x="2854556" y="3073337"/>
                  <a:pt x="2855000" y="3071813"/>
                  <a:pt x="2855000" y="3070225"/>
                </a:cubicBezTo>
                <a:cubicBezTo>
                  <a:pt x="2855000" y="3068130"/>
                  <a:pt x="2854048" y="3066161"/>
                  <a:pt x="2852651" y="3064637"/>
                </a:cubicBezTo>
                <a:cubicBezTo>
                  <a:pt x="2851254" y="3063177"/>
                  <a:pt x="2849222" y="3062351"/>
                  <a:pt x="2846999" y="3062351"/>
                </a:cubicBezTo>
                <a:close/>
                <a:moveTo>
                  <a:pt x="2691869" y="2600706"/>
                </a:moveTo>
                <a:cubicBezTo>
                  <a:pt x="2691107" y="2599944"/>
                  <a:pt x="2690282" y="2599373"/>
                  <a:pt x="2689393" y="2598992"/>
                </a:cubicBezTo>
                <a:cubicBezTo>
                  <a:pt x="2688440" y="2598611"/>
                  <a:pt x="2687360" y="2598357"/>
                  <a:pt x="2686281" y="2598357"/>
                </a:cubicBezTo>
                <a:cubicBezTo>
                  <a:pt x="2684694" y="2598357"/>
                  <a:pt x="2683297" y="2598801"/>
                  <a:pt x="2682026" y="2599690"/>
                </a:cubicBezTo>
                <a:cubicBezTo>
                  <a:pt x="2680630" y="2600579"/>
                  <a:pt x="2679677" y="2601786"/>
                  <a:pt x="2679042" y="2603246"/>
                </a:cubicBezTo>
                <a:cubicBezTo>
                  <a:pt x="2678407" y="2604707"/>
                  <a:pt x="2678280" y="2606294"/>
                  <a:pt x="2678598" y="2607818"/>
                </a:cubicBezTo>
                <a:cubicBezTo>
                  <a:pt x="2678915" y="2609342"/>
                  <a:pt x="2679677" y="2610739"/>
                  <a:pt x="2680820" y="2611882"/>
                </a:cubicBezTo>
                <a:cubicBezTo>
                  <a:pt x="2681899" y="2612962"/>
                  <a:pt x="2683297" y="2613724"/>
                  <a:pt x="2684884" y="2614041"/>
                </a:cubicBezTo>
                <a:cubicBezTo>
                  <a:pt x="2686281" y="2614359"/>
                  <a:pt x="2687869" y="2614168"/>
                  <a:pt x="2689456" y="2613597"/>
                </a:cubicBezTo>
                <a:cubicBezTo>
                  <a:pt x="2690853" y="2613025"/>
                  <a:pt x="2692123" y="2612009"/>
                  <a:pt x="2692885" y="2610676"/>
                </a:cubicBezTo>
                <a:cubicBezTo>
                  <a:pt x="2693837" y="2609406"/>
                  <a:pt x="2694282" y="2607882"/>
                  <a:pt x="2694282" y="2606294"/>
                </a:cubicBezTo>
                <a:cubicBezTo>
                  <a:pt x="2694282" y="2605278"/>
                  <a:pt x="2693964" y="2604262"/>
                  <a:pt x="2693647" y="2603310"/>
                </a:cubicBezTo>
                <a:cubicBezTo>
                  <a:pt x="2693202" y="2602357"/>
                  <a:pt x="2692695" y="2601468"/>
                  <a:pt x="2691933" y="2600770"/>
                </a:cubicBezTo>
                <a:close/>
                <a:moveTo>
                  <a:pt x="2852587" y="2693480"/>
                </a:moveTo>
                <a:cubicBezTo>
                  <a:pt x="2851825" y="2692718"/>
                  <a:pt x="2851000" y="2692146"/>
                  <a:pt x="2850111" y="2691765"/>
                </a:cubicBezTo>
                <a:cubicBezTo>
                  <a:pt x="2849159" y="2691384"/>
                  <a:pt x="2848079" y="2691130"/>
                  <a:pt x="2846999" y="2691130"/>
                </a:cubicBezTo>
                <a:cubicBezTo>
                  <a:pt x="2845412" y="2691130"/>
                  <a:pt x="2844015" y="2691575"/>
                  <a:pt x="2842618" y="2692464"/>
                </a:cubicBezTo>
                <a:cubicBezTo>
                  <a:pt x="2841348" y="2693353"/>
                  <a:pt x="2840396" y="2694559"/>
                  <a:pt x="2839824" y="2696020"/>
                </a:cubicBezTo>
                <a:cubicBezTo>
                  <a:pt x="2839189" y="2697480"/>
                  <a:pt x="2839062" y="2699068"/>
                  <a:pt x="2839380" y="2700592"/>
                </a:cubicBezTo>
                <a:cubicBezTo>
                  <a:pt x="2839697" y="2702116"/>
                  <a:pt x="2840459" y="2703513"/>
                  <a:pt x="2841602" y="2704656"/>
                </a:cubicBezTo>
                <a:cubicBezTo>
                  <a:pt x="2842682" y="2705735"/>
                  <a:pt x="2844079" y="2706497"/>
                  <a:pt x="2845666" y="2706815"/>
                </a:cubicBezTo>
                <a:cubicBezTo>
                  <a:pt x="2847063" y="2707132"/>
                  <a:pt x="2848650" y="2706942"/>
                  <a:pt x="2850238" y="2706370"/>
                </a:cubicBezTo>
                <a:cubicBezTo>
                  <a:pt x="2851635" y="2705799"/>
                  <a:pt x="2852905" y="2704783"/>
                  <a:pt x="2853667" y="2703449"/>
                </a:cubicBezTo>
                <a:cubicBezTo>
                  <a:pt x="2854620" y="2702179"/>
                  <a:pt x="2855064" y="2700655"/>
                  <a:pt x="2855064" y="2699068"/>
                </a:cubicBezTo>
                <a:cubicBezTo>
                  <a:pt x="2855064" y="2698052"/>
                  <a:pt x="2854747" y="2697036"/>
                  <a:pt x="2854429" y="2696083"/>
                </a:cubicBezTo>
                <a:cubicBezTo>
                  <a:pt x="2853985" y="2695131"/>
                  <a:pt x="2853476" y="2694242"/>
                  <a:pt x="2852714" y="2693543"/>
                </a:cubicBezTo>
                <a:close/>
                <a:moveTo>
                  <a:pt x="2852587" y="2879027"/>
                </a:moveTo>
                <a:cubicBezTo>
                  <a:pt x="2851825" y="2878265"/>
                  <a:pt x="2851000" y="2877693"/>
                  <a:pt x="2850111" y="2877312"/>
                </a:cubicBezTo>
                <a:cubicBezTo>
                  <a:pt x="2849159" y="2876931"/>
                  <a:pt x="2848079" y="2876741"/>
                  <a:pt x="2846999" y="2876741"/>
                </a:cubicBezTo>
                <a:cubicBezTo>
                  <a:pt x="2845412" y="2876741"/>
                  <a:pt x="2844015" y="2877185"/>
                  <a:pt x="2842618" y="2878074"/>
                </a:cubicBezTo>
                <a:cubicBezTo>
                  <a:pt x="2841348" y="2878963"/>
                  <a:pt x="2840396" y="2880170"/>
                  <a:pt x="2839824" y="2881630"/>
                </a:cubicBezTo>
                <a:cubicBezTo>
                  <a:pt x="2839189" y="2883091"/>
                  <a:pt x="2839062" y="2884678"/>
                  <a:pt x="2839380" y="2886202"/>
                </a:cubicBezTo>
                <a:cubicBezTo>
                  <a:pt x="2839697" y="2887726"/>
                  <a:pt x="2840459" y="2889123"/>
                  <a:pt x="2841602" y="2890203"/>
                </a:cubicBezTo>
                <a:cubicBezTo>
                  <a:pt x="2842682" y="2891346"/>
                  <a:pt x="2844079" y="2892044"/>
                  <a:pt x="2845666" y="2892362"/>
                </a:cubicBezTo>
                <a:cubicBezTo>
                  <a:pt x="2847063" y="2892679"/>
                  <a:pt x="2848650" y="2892489"/>
                  <a:pt x="2850238" y="2891917"/>
                </a:cubicBezTo>
                <a:cubicBezTo>
                  <a:pt x="2851635" y="2891346"/>
                  <a:pt x="2852905" y="2890330"/>
                  <a:pt x="2853667" y="2888996"/>
                </a:cubicBezTo>
                <a:cubicBezTo>
                  <a:pt x="2854620" y="2887726"/>
                  <a:pt x="2855064" y="2886202"/>
                  <a:pt x="2855064" y="2884615"/>
                </a:cubicBezTo>
                <a:cubicBezTo>
                  <a:pt x="2855064" y="2883599"/>
                  <a:pt x="2854747" y="2882519"/>
                  <a:pt x="2854429" y="2881567"/>
                </a:cubicBezTo>
                <a:cubicBezTo>
                  <a:pt x="2853985" y="2880614"/>
                  <a:pt x="2853476" y="2879725"/>
                  <a:pt x="2852714" y="2879027"/>
                </a:cubicBezTo>
                <a:close/>
                <a:moveTo>
                  <a:pt x="3704123" y="3062288"/>
                </a:moveTo>
                <a:cubicBezTo>
                  <a:pt x="3702535" y="3062288"/>
                  <a:pt x="3701011" y="3062732"/>
                  <a:pt x="3699741" y="3063621"/>
                </a:cubicBezTo>
                <a:cubicBezTo>
                  <a:pt x="3698471" y="3064510"/>
                  <a:pt x="3697392" y="3065717"/>
                  <a:pt x="3696947" y="3067177"/>
                </a:cubicBezTo>
                <a:cubicBezTo>
                  <a:pt x="3696312" y="3068638"/>
                  <a:pt x="3696185" y="3070225"/>
                  <a:pt x="3696502" y="3071749"/>
                </a:cubicBezTo>
                <a:cubicBezTo>
                  <a:pt x="3696820" y="3073273"/>
                  <a:pt x="3697582" y="3074670"/>
                  <a:pt x="3698725" y="3075750"/>
                </a:cubicBezTo>
                <a:cubicBezTo>
                  <a:pt x="3699805" y="3076893"/>
                  <a:pt x="3701265" y="3077591"/>
                  <a:pt x="3702662" y="3077909"/>
                </a:cubicBezTo>
                <a:cubicBezTo>
                  <a:pt x="3704249" y="3078226"/>
                  <a:pt x="3705773" y="3078036"/>
                  <a:pt x="3707234" y="3077464"/>
                </a:cubicBezTo>
                <a:cubicBezTo>
                  <a:pt x="3708822" y="3076893"/>
                  <a:pt x="3709901" y="3075877"/>
                  <a:pt x="3710854" y="3074543"/>
                </a:cubicBezTo>
                <a:cubicBezTo>
                  <a:pt x="3711615" y="3073273"/>
                  <a:pt x="3712123" y="3071749"/>
                  <a:pt x="3712123" y="3070162"/>
                </a:cubicBezTo>
                <a:cubicBezTo>
                  <a:pt x="3712123" y="3068066"/>
                  <a:pt x="3711361" y="3066098"/>
                  <a:pt x="3709901" y="3064574"/>
                </a:cubicBezTo>
                <a:cubicBezTo>
                  <a:pt x="3708313" y="3063113"/>
                  <a:pt x="3706282" y="3062288"/>
                  <a:pt x="3704249" y="3062288"/>
                </a:cubicBezTo>
                <a:close/>
                <a:moveTo>
                  <a:pt x="2102589" y="2322259"/>
                </a:moveTo>
                <a:cubicBezTo>
                  <a:pt x="2101827" y="2321560"/>
                  <a:pt x="2100874" y="2320989"/>
                  <a:pt x="2099922" y="2320544"/>
                </a:cubicBezTo>
                <a:cubicBezTo>
                  <a:pt x="2098970" y="2320163"/>
                  <a:pt x="2098017" y="2319973"/>
                  <a:pt x="2096937" y="2319973"/>
                </a:cubicBezTo>
                <a:cubicBezTo>
                  <a:pt x="2095350" y="2319973"/>
                  <a:pt x="2093826" y="2320417"/>
                  <a:pt x="2092556" y="2321306"/>
                </a:cubicBezTo>
                <a:cubicBezTo>
                  <a:pt x="2091286" y="2322195"/>
                  <a:pt x="2090207" y="2323402"/>
                  <a:pt x="2089762" y="2324862"/>
                </a:cubicBezTo>
                <a:cubicBezTo>
                  <a:pt x="2089127" y="2326323"/>
                  <a:pt x="2089000" y="2327910"/>
                  <a:pt x="2089318" y="2329434"/>
                </a:cubicBezTo>
                <a:cubicBezTo>
                  <a:pt x="2089635" y="2330958"/>
                  <a:pt x="2090397" y="2332355"/>
                  <a:pt x="2091540" y="2333435"/>
                </a:cubicBezTo>
                <a:cubicBezTo>
                  <a:pt x="2092620" y="2334578"/>
                  <a:pt x="2094080" y="2335276"/>
                  <a:pt x="2095477" y="2335594"/>
                </a:cubicBezTo>
                <a:cubicBezTo>
                  <a:pt x="2097064" y="2335911"/>
                  <a:pt x="2098588" y="2335721"/>
                  <a:pt x="2100049" y="2335149"/>
                </a:cubicBezTo>
                <a:cubicBezTo>
                  <a:pt x="2101636" y="2334514"/>
                  <a:pt x="2102716" y="2333562"/>
                  <a:pt x="2103669" y="2332228"/>
                </a:cubicBezTo>
                <a:cubicBezTo>
                  <a:pt x="2104431" y="2330958"/>
                  <a:pt x="2104938" y="2329434"/>
                  <a:pt x="2104938" y="2327847"/>
                </a:cubicBezTo>
                <a:cubicBezTo>
                  <a:pt x="2104938" y="2326831"/>
                  <a:pt x="2104811" y="2325815"/>
                  <a:pt x="2104494" y="2324862"/>
                </a:cubicBezTo>
                <a:cubicBezTo>
                  <a:pt x="2104049" y="2323910"/>
                  <a:pt x="2103414" y="2323021"/>
                  <a:pt x="2102780" y="2322322"/>
                </a:cubicBezTo>
                <a:close/>
                <a:moveTo>
                  <a:pt x="2846873" y="2505520"/>
                </a:moveTo>
                <a:cubicBezTo>
                  <a:pt x="2845285" y="2505520"/>
                  <a:pt x="2843888" y="2505964"/>
                  <a:pt x="2842491" y="2506853"/>
                </a:cubicBezTo>
                <a:cubicBezTo>
                  <a:pt x="2841221" y="2507742"/>
                  <a:pt x="2840269" y="2508949"/>
                  <a:pt x="2839697" y="2510409"/>
                </a:cubicBezTo>
                <a:cubicBezTo>
                  <a:pt x="2839062" y="2511870"/>
                  <a:pt x="2838935" y="2513457"/>
                  <a:pt x="2839252" y="2514981"/>
                </a:cubicBezTo>
                <a:cubicBezTo>
                  <a:pt x="2839570" y="2516505"/>
                  <a:pt x="2840332" y="2517902"/>
                  <a:pt x="2841475" y="2518982"/>
                </a:cubicBezTo>
                <a:cubicBezTo>
                  <a:pt x="2842555" y="2520125"/>
                  <a:pt x="2843951" y="2520823"/>
                  <a:pt x="2845539" y="2521141"/>
                </a:cubicBezTo>
                <a:cubicBezTo>
                  <a:pt x="2846936" y="2521458"/>
                  <a:pt x="2848523" y="2521268"/>
                  <a:pt x="2850111" y="2520696"/>
                </a:cubicBezTo>
                <a:cubicBezTo>
                  <a:pt x="2851508" y="2520125"/>
                  <a:pt x="2852778" y="2519109"/>
                  <a:pt x="2853540" y="2517775"/>
                </a:cubicBezTo>
                <a:cubicBezTo>
                  <a:pt x="2854493" y="2516505"/>
                  <a:pt x="2854937" y="2514981"/>
                  <a:pt x="2854937" y="2513394"/>
                </a:cubicBezTo>
                <a:cubicBezTo>
                  <a:pt x="2854937" y="2511298"/>
                  <a:pt x="2853985" y="2509266"/>
                  <a:pt x="2852587" y="2507806"/>
                </a:cubicBezTo>
                <a:cubicBezTo>
                  <a:pt x="2851190" y="2506345"/>
                  <a:pt x="2849159" y="2505520"/>
                  <a:pt x="2846936" y="2505520"/>
                </a:cubicBezTo>
                <a:close/>
                <a:moveTo>
                  <a:pt x="3709710" y="3250120"/>
                </a:moveTo>
                <a:cubicBezTo>
                  <a:pt x="3708948" y="3249359"/>
                  <a:pt x="3707996" y="3248787"/>
                  <a:pt x="3707044" y="3248406"/>
                </a:cubicBezTo>
                <a:cubicBezTo>
                  <a:pt x="3706091" y="3248025"/>
                  <a:pt x="3705138" y="3247771"/>
                  <a:pt x="3704059" y="3247771"/>
                </a:cubicBezTo>
                <a:cubicBezTo>
                  <a:pt x="3702472" y="3247771"/>
                  <a:pt x="3700948" y="3248216"/>
                  <a:pt x="3699677" y="3249105"/>
                </a:cubicBezTo>
                <a:cubicBezTo>
                  <a:pt x="3698408" y="3249994"/>
                  <a:pt x="3697328" y="3251200"/>
                  <a:pt x="3696884" y="3252661"/>
                </a:cubicBezTo>
                <a:cubicBezTo>
                  <a:pt x="3696248" y="3254121"/>
                  <a:pt x="3696122" y="3255709"/>
                  <a:pt x="3696439" y="3257232"/>
                </a:cubicBezTo>
                <a:cubicBezTo>
                  <a:pt x="3696757" y="3258757"/>
                  <a:pt x="3697519" y="3260154"/>
                  <a:pt x="3698661" y="3261297"/>
                </a:cubicBezTo>
                <a:cubicBezTo>
                  <a:pt x="3699741" y="3262376"/>
                  <a:pt x="3701201" y="3263138"/>
                  <a:pt x="3702598" y="3263456"/>
                </a:cubicBezTo>
                <a:cubicBezTo>
                  <a:pt x="3704186" y="3263773"/>
                  <a:pt x="3705710" y="3263582"/>
                  <a:pt x="3707171" y="3263011"/>
                </a:cubicBezTo>
                <a:cubicBezTo>
                  <a:pt x="3708758" y="3262440"/>
                  <a:pt x="3709837" y="3261424"/>
                  <a:pt x="3710790" y="3260090"/>
                </a:cubicBezTo>
                <a:cubicBezTo>
                  <a:pt x="3711552" y="3258757"/>
                  <a:pt x="3712060" y="3257296"/>
                  <a:pt x="3712060" y="3255709"/>
                </a:cubicBezTo>
                <a:cubicBezTo>
                  <a:pt x="3712060" y="3254693"/>
                  <a:pt x="3711933" y="3253676"/>
                  <a:pt x="3711615" y="3252724"/>
                </a:cubicBezTo>
                <a:cubicBezTo>
                  <a:pt x="3711171" y="3251772"/>
                  <a:pt x="3710536" y="3250882"/>
                  <a:pt x="3709901" y="3250184"/>
                </a:cubicBezTo>
                <a:close/>
                <a:moveTo>
                  <a:pt x="2477430" y="373634"/>
                </a:moveTo>
                <a:cubicBezTo>
                  <a:pt x="2476795" y="372936"/>
                  <a:pt x="2475842" y="372364"/>
                  <a:pt x="2474953" y="371920"/>
                </a:cubicBezTo>
                <a:cubicBezTo>
                  <a:pt x="2474000" y="371539"/>
                  <a:pt x="2472921" y="371348"/>
                  <a:pt x="2471969" y="371348"/>
                </a:cubicBezTo>
                <a:cubicBezTo>
                  <a:pt x="2470381" y="371348"/>
                  <a:pt x="2468857" y="371793"/>
                  <a:pt x="2467587" y="372682"/>
                </a:cubicBezTo>
                <a:cubicBezTo>
                  <a:pt x="2466317" y="373571"/>
                  <a:pt x="2465237" y="374777"/>
                  <a:pt x="2464602" y="376238"/>
                </a:cubicBezTo>
                <a:cubicBezTo>
                  <a:pt x="2464158" y="377635"/>
                  <a:pt x="2463968" y="379286"/>
                  <a:pt x="2464158" y="380810"/>
                </a:cubicBezTo>
                <a:cubicBezTo>
                  <a:pt x="2464475" y="382334"/>
                  <a:pt x="2465237" y="383731"/>
                  <a:pt x="2466381" y="384874"/>
                </a:cubicBezTo>
                <a:cubicBezTo>
                  <a:pt x="2467460" y="385953"/>
                  <a:pt x="2468857" y="386715"/>
                  <a:pt x="2470445" y="387033"/>
                </a:cubicBezTo>
                <a:cubicBezTo>
                  <a:pt x="2472032" y="387350"/>
                  <a:pt x="2473556" y="387160"/>
                  <a:pt x="2475017" y="386588"/>
                </a:cubicBezTo>
                <a:cubicBezTo>
                  <a:pt x="2476413" y="386017"/>
                  <a:pt x="2477684" y="385000"/>
                  <a:pt x="2478636" y="383667"/>
                </a:cubicBezTo>
                <a:cubicBezTo>
                  <a:pt x="2479398" y="382397"/>
                  <a:pt x="2479906" y="380873"/>
                  <a:pt x="2479906" y="379286"/>
                </a:cubicBezTo>
                <a:cubicBezTo>
                  <a:pt x="2479906" y="378270"/>
                  <a:pt x="2479779" y="377254"/>
                  <a:pt x="2479271" y="376301"/>
                </a:cubicBezTo>
                <a:cubicBezTo>
                  <a:pt x="2478954" y="375349"/>
                  <a:pt x="2478319" y="374460"/>
                  <a:pt x="2477557" y="373761"/>
                </a:cubicBezTo>
                <a:close/>
                <a:moveTo>
                  <a:pt x="2471969" y="556895"/>
                </a:moveTo>
                <a:cubicBezTo>
                  <a:pt x="2470381" y="556895"/>
                  <a:pt x="2468857" y="557340"/>
                  <a:pt x="2467587" y="558229"/>
                </a:cubicBezTo>
                <a:cubicBezTo>
                  <a:pt x="2466317" y="559118"/>
                  <a:pt x="2465237" y="560324"/>
                  <a:pt x="2464602" y="561785"/>
                </a:cubicBezTo>
                <a:cubicBezTo>
                  <a:pt x="2464158" y="563245"/>
                  <a:pt x="2463968" y="564833"/>
                  <a:pt x="2464158" y="566357"/>
                </a:cubicBezTo>
                <a:cubicBezTo>
                  <a:pt x="2464475" y="567881"/>
                  <a:pt x="2465237" y="569278"/>
                  <a:pt x="2466381" y="570421"/>
                </a:cubicBezTo>
                <a:cubicBezTo>
                  <a:pt x="2467460" y="571500"/>
                  <a:pt x="2468857" y="572262"/>
                  <a:pt x="2470445" y="572580"/>
                </a:cubicBezTo>
                <a:cubicBezTo>
                  <a:pt x="2472032" y="572897"/>
                  <a:pt x="2473556" y="572707"/>
                  <a:pt x="2475017" y="572135"/>
                </a:cubicBezTo>
                <a:cubicBezTo>
                  <a:pt x="2476413" y="571564"/>
                  <a:pt x="2477684" y="570548"/>
                  <a:pt x="2478636" y="569214"/>
                </a:cubicBezTo>
                <a:cubicBezTo>
                  <a:pt x="2479398" y="567944"/>
                  <a:pt x="2479906" y="566420"/>
                  <a:pt x="2479906" y="564833"/>
                </a:cubicBezTo>
                <a:cubicBezTo>
                  <a:pt x="2479906" y="562737"/>
                  <a:pt x="2479144" y="560769"/>
                  <a:pt x="2477557" y="559245"/>
                </a:cubicBezTo>
                <a:cubicBezTo>
                  <a:pt x="2476160" y="557784"/>
                  <a:pt x="2474127" y="556959"/>
                  <a:pt x="2472096" y="556959"/>
                </a:cubicBezTo>
                <a:close/>
                <a:moveTo>
                  <a:pt x="2477430" y="188024"/>
                </a:moveTo>
                <a:cubicBezTo>
                  <a:pt x="2476795" y="187262"/>
                  <a:pt x="2475842" y="186690"/>
                  <a:pt x="2474953" y="186309"/>
                </a:cubicBezTo>
                <a:cubicBezTo>
                  <a:pt x="2474000" y="185928"/>
                  <a:pt x="2472921" y="185738"/>
                  <a:pt x="2471969" y="185738"/>
                </a:cubicBezTo>
                <a:cubicBezTo>
                  <a:pt x="2470381" y="185738"/>
                  <a:pt x="2468857" y="186182"/>
                  <a:pt x="2467587" y="187071"/>
                </a:cubicBezTo>
                <a:cubicBezTo>
                  <a:pt x="2466317" y="187960"/>
                  <a:pt x="2465237" y="189167"/>
                  <a:pt x="2464602" y="190627"/>
                </a:cubicBezTo>
                <a:cubicBezTo>
                  <a:pt x="2464158" y="192088"/>
                  <a:pt x="2463968" y="193675"/>
                  <a:pt x="2464158" y="195199"/>
                </a:cubicBezTo>
                <a:cubicBezTo>
                  <a:pt x="2464475" y="196723"/>
                  <a:pt x="2465237" y="198120"/>
                  <a:pt x="2466381" y="199200"/>
                </a:cubicBezTo>
                <a:cubicBezTo>
                  <a:pt x="2467460" y="200279"/>
                  <a:pt x="2468857" y="201041"/>
                  <a:pt x="2470445" y="201358"/>
                </a:cubicBezTo>
                <a:cubicBezTo>
                  <a:pt x="2472032" y="201676"/>
                  <a:pt x="2473556" y="201485"/>
                  <a:pt x="2475017" y="200914"/>
                </a:cubicBezTo>
                <a:cubicBezTo>
                  <a:pt x="2476413" y="200342"/>
                  <a:pt x="2477684" y="199326"/>
                  <a:pt x="2478636" y="197993"/>
                </a:cubicBezTo>
                <a:cubicBezTo>
                  <a:pt x="2479398" y="196660"/>
                  <a:pt x="2479906" y="195199"/>
                  <a:pt x="2479906" y="193612"/>
                </a:cubicBezTo>
                <a:cubicBezTo>
                  <a:pt x="2479906" y="192596"/>
                  <a:pt x="2479779" y="191516"/>
                  <a:pt x="2479271" y="190564"/>
                </a:cubicBezTo>
                <a:cubicBezTo>
                  <a:pt x="2478954" y="189611"/>
                  <a:pt x="2478319" y="188722"/>
                  <a:pt x="2477557" y="188024"/>
                </a:cubicBezTo>
                <a:close/>
                <a:moveTo>
                  <a:pt x="2525435" y="1948688"/>
                </a:moveTo>
                <a:cubicBezTo>
                  <a:pt x="2523848" y="1948688"/>
                  <a:pt x="2522451" y="1949133"/>
                  <a:pt x="2521181" y="1950021"/>
                </a:cubicBezTo>
                <a:cubicBezTo>
                  <a:pt x="2519784" y="1950911"/>
                  <a:pt x="2518832" y="1952117"/>
                  <a:pt x="2518197" y="1953577"/>
                </a:cubicBezTo>
                <a:cubicBezTo>
                  <a:pt x="2517561" y="1955038"/>
                  <a:pt x="2517435" y="1956626"/>
                  <a:pt x="2517752" y="1958149"/>
                </a:cubicBezTo>
                <a:cubicBezTo>
                  <a:pt x="2518070" y="1959674"/>
                  <a:pt x="2518832" y="1961071"/>
                  <a:pt x="2519974" y="1962150"/>
                </a:cubicBezTo>
                <a:cubicBezTo>
                  <a:pt x="2521054" y="1963293"/>
                  <a:pt x="2522451" y="1963992"/>
                  <a:pt x="2524038" y="1964309"/>
                </a:cubicBezTo>
                <a:cubicBezTo>
                  <a:pt x="2525435" y="1964627"/>
                  <a:pt x="2527023" y="1964436"/>
                  <a:pt x="2528610" y="1963865"/>
                </a:cubicBezTo>
                <a:cubicBezTo>
                  <a:pt x="2530008" y="1963293"/>
                  <a:pt x="2531277" y="1962277"/>
                  <a:pt x="2532039" y="1960943"/>
                </a:cubicBezTo>
                <a:cubicBezTo>
                  <a:pt x="2532992" y="1959674"/>
                  <a:pt x="2533436" y="1958149"/>
                  <a:pt x="2533436" y="1956562"/>
                </a:cubicBezTo>
                <a:cubicBezTo>
                  <a:pt x="2533436" y="1954467"/>
                  <a:pt x="2532484" y="1952498"/>
                  <a:pt x="2531087" y="1950974"/>
                </a:cubicBezTo>
                <a:cubicBezTo>
                  <a:pt x="2529690" y="1949514"/>
                  <a:pt x="2527658" y="1948688"/>
                  <a:pt x="2525435" y="1948688"/>
                </a:cubicBezTo>
                <a:close/>
                <a:moveTo>
                  <a:pt x="2531087" y="1765427"/>
                </a:moveTo>
                <a:cubicBezTo>
                  <a:pt x="2530325" y="1764665"/>
                  <a:pt x="2529499" y="1764093"/>
                  <a:pt x="2528610" y="1763713"/>
                </a:cubicBezTo>
                <a:cubicBezTo>
                  <a:pt x="2527658" y="1763332"/>
                  <a:pt x="2526579" y="1763077"/>
                  <a:pt x="2525499" y="1763077"/>
                </a:cubicBezTo>
                <a:cubicBezTo>
                  <a:pt x="2523911" y="1763077"/>
                  <a:pt x="2522514" y="1763522"/>
                  <a:pt x="2521245" y="1764411"/>
                </a:cubicBezTo>
                <a:cubicBezTo>
                  <a:pt x="2519848" y="1765300"/>
                  <a:pt x="2518895" y="1766507"/>
                  <a:pt x="2518260" y="1767967"/>
                </a:cubicBezTo>
                <a:cubicBezTo>
                  <a:pt x="2517625" y="1769427"/>
                  <a:pt x="2517498" y="1771015"/>
                  <a:pt x="2517815" y="1772539"/>
                </a:cubicBezTo>
                <a:cubicBezTo>
                  <a:pt x="2518133" y="1774063"/>
                  <a:pt x="2518895" y="1775460"/>
                  <a:pt x="2520038" y="1776603"/>
                </a:cubicBezTo>
                <a:cubicBezTo>
                  <a:pt x="2521118" y="1777683"/>
                  <a:pt x="2522514" y="1778445"/>
                  <a:pt x="2524102" y="1778762"/>
                </a:cubicBezTo>
                <a:cubicBezTo>
                  <a:pt x="2525499" y="1779080"/>
                  <a:pt x="2527086" y="1778889"/>
                  <a:pt x="2528674" y="1778318"/>
                </a:cubicBezTo>
                <a:cubicBezTo>
                  <a:pt x="2530071" y="1777746"/>
                  <a:pt x="2531341" y="1776730"/>
                  <a:pt x="2532103" y="1775396"/>
                </a:cubicBezTo>
                <a:cubicBezTo>
                  <a:pt x="2533056" y="1774063"/>
                  <a:pt x="2533500" y="1772602"/>
                  <a:pt x="2533500" y="1771015"/>
                </a:cubicBezTo>
                <a:cubicBezTo>
                  <a:pt x="2533500" y="1769999"/>
                  <a:pt x="2533183" y="1768983"/>
                  <a:pt x="2532865" y="1768031"/>
                </a:cubicBezTo>
                <a:cubicBezTo>
                  <a:pt x="2532421" y="1767078"/>
                  <a:pt x="2531912" y="1766189"/>
                  <a:pt x="2531150" y="1765491"/>
                </a:cubicBezTo>
                <a:close/>
                <a:moveTo>
                  <a:pt x="2531087" y="2136585"/>
                </a:moveTo>
                <a:cubicBezTo>
                  <a:pt x="2530325" y="2135823"/>
                  <a:pt x="2529499" y="2135251"/>
                  <a:pt x="2528610" y="2134870"/>
                </a:cubicBezTo>
                <a:cubicBezTo>
                  <a:pt x="2527658" y="2134489"/>
                  <a:pt x="2526579" y="2134299"/>
                  <a:pt x="2525499" y="2134299"/>
                </a:cubicBezTo>
                <a:cubicBezTo>
                  <a:pt x="2523911" y="2134299"/>
                  <a:pt x="2522514" y="2134743"/>
                  <a:pt x="2521245" y="2135632"/>
                </a:cubicBezTo>
                <a:cubicBezTo>
                  <a:pt x="2519848" y="2136521"/>
                  <a:pt x="2518895" y="2137728"/>
                  <a:pt x="2518260" y="2139188"/>
                </a:cubicBezTo>
                <a:cubicBezTo>
                  <a:pt x="2517625" y="2140649"/>
                  <a:pt x="2517498" y="2142236"/>
                  <a:pt x="2517815" y="2143760"/>
                </a:cubicBezTo>
                <a:cubicBezTo>
                  <a:pt x="2518133" y="2145284"/>
                  <a:pt x="2518895" y="2146681"/>
                  <a:pt x="2520038" y="2147761"/>
                </a:cubicBezTo>
                <a:cubicBezTo>
                  <a:pt x="2521118" y="2148840"/>
                  <a:pt x="2522514" y="2149602"/>
                  <a:pt x="2524102" y="2149920"/>
                </a:cubicBezTo>
                <a:cubicBezTo>
                  <a:pt x="2525499" y="2150237"/>
                  <a:pt x="2527086" y="2150047"/>
                  <a:pt x="2528674" y="2149475"/>
                </a:cubicBezTo>
                <a:cubicBezTo>
                  <a:pt x="2530071" y="2148904"/>
                  <a:pt x="2531341" y="2147888"/>
                  <a:pt x="2532103" y="2146554"/>
                </a:cubicBezTo>
                <a:cubicBezTo>
                  <a:pt x="2533056" y="2145284"/>
                  <a:pt x="2533500" y="2143760"/>
                  <a:pt x="2533500" y="2142173"/>
                </a:cubicBezTo>
                <a:cubicBezTo>
                  <a:pt x="2533500" y="2141157"/>
                  <a:pt x="2533183" y="2140077"/>
                  <a:pt x="2532865" y="2139125"/>
                </a:cubicBezTo>
                <a:cubicBezTo>
                  <a:pt x="2532421" y="2138172"/>
                  <a:pt x="2531912" y="2137283"/>
                  <a:pt x="2531150" y="2136585"/>
                </a:cubicBezTo>
                <a:close/>
                <a:moveTo>
                  <a:pt x="2471969" y="127"/>
                </a:moveTo>
                <a:cubicBezTo>
                  <a:pt x="2470381" y="127"/>
                  <a:pt x="2468857" y="572"/>
                  <a:pt x="2467587" y="1460"/>
                </a:cubicBezTo>
                <a:cubicBezTo>
                  <a:pt x="2466317" y="2349"/>
                  <a:pt x="2465237" y="3556"/>
                  <a:pt x="2464602" y="5017"/>
                </a:cubicBezTo>
                <a:cubicBezTo>
                  <a:pt x="2464158" y="6414"/>
                  <a:pt x="2463968" y="8064"/>
                  <a:pt x="2464158" y="9589"/>
                </a:cubicBezTo>
                <a:cubicBezTo>
                  <a:pt x="2464475" y="11113"/>
                  <a:pt x="2465237" y="12510"/>
                  <a:pt x="2466381" y="13652"/>
                </a:cubicBezTo>
                <a:cubicBezTo>
                  <a:pt x="2467460" y="14732"/>
                  <a:pt x="2468857" y="15494"/>
                  <a:pt x="2470445" y="15811"/>
                </a:cubicBezTo>
                <a:cubicBezTo>
                  <a:pt x="2472032" y="16129"/>
                  <a:pt x="2473556" y="15939"/>
                  <a:pt x="2475017" y="15367"/>
                </a:cubicBezTo>
                <a:cubicBezTo>
                  <a:pt x="2476413" y="14796"/>
                  <a:pt x="2477684" y="13780"/>
                  <a:pt x="2478636" y="12446"/>
                </a:cubicBezTo>
                <a:cubicBezTo>
                  <a:pt x="2479398" y="11176"/>
                  <a:pt x="2479906" y="9652"/>
                  <a:pt x="2479906" y="8064"/>
                </a:cubicBezTo>
                <a:cubicBezTo>
                  <a:pt x="2479906" y="5969"/>
                  <a:pt x="2479144" y="4001"/>
                  <a:pt x="2477557" y="2477"/>
                </a:cubicBezTo>
                <a:cubicBezTo>
                  <a:pt x="2476160" y="1016"/>
                  <a:pt x="2474127" y="190"/>
                  <a:pt x="2472096" y="190"/>
                </a:cubicBezTo>
                <a:close/>
                <a:moveTo>
                  <a:pt x="2632687" y="278511"/>
                </a:moveTo>
                <a:cubicBezTo>
                  <a:pt x="2631099" y="278511"/>
                  <a:pt x="2629575" y="278956"/>
                  <a:pt x="2628306" y="279845"/>
                </a:cubicBezTo>
                <a:cubicBezTo>
                  <a:pt x="2627035" y="280734"/>
                  <a:pt x="2625956" y="281940"/>
                  <a:pt x="2625321" y="283401"/>
                </a:cubicBezTo>
                <a:cubicBezTo>
                  <a:pt x="2624686" y="284861"/>
                  <a:pt x="2624686" y="286449"/>
                  <a:pt x="2624876" y="287973"/>
                </a:cubicBezTo>
                <a:cubicBezTo>
                  <a:pt x="2625194" y="289497"/>
                  <a:pt x="2625956" y="290894"/>
                  <a:pt x="2627099" y="291973"/>
                </a:cubicBezTo>
                <a:cubicBezTo>
                  <a:pt x="2628179" y="293053"/>
                  <a:pt x="2629575" y="293815"/>
                  <a:pt x="2631163" y="294132"/>
                </a:cubicBezTo>
                <a:cubicBezTo>
                  <a:pt x="2632750" y="294450"/>
                  <a:pt x="2634274" y="294259"/>
                  <a:pt x="2635735" y="293688"/>
                </a:cubicBezTo>
                <a:cubicBezTo>
                  <a:pt x="2637132" y="293116"/>
                  <a:pt x="2638402" y="292100"/>
                  <a:pt x="2639355" y="290767"/>
                </a:cubicBezTo>
                <a:cubicBezTo>
                  <a:pt x="2640117" y="289433"/>
                  <a:pt x="2640624" y="287973"/>
                  <a:pt x="2640624" y="286385"/>
                </a:cubicBezTo>
                <a:cubicBezTo>
                  <a:pt x="2640624" y="284290"/>
                  <a:pt x="2639862" y="282321"/>
                  <a:pt x="2638275" y="280797"/>
                </a:cubicBezTo>
                <a:cubicBezTo>
                  <a:pt x="2636878" y="279337"/>
                  <a:pt x="2634846" y="278511"/>
                  <a:pt x="2632814" y="278511"/>
                </a:cubicBezTo>
                <a:close/>
                <a:moveTo>
                  <a:pt x="2638148" y="466408"/>
                </a:moveTo>
                <a:cubicBezTo>
                  <a:pt x="2637513" y="465709"/>
                  <a:pt x="2636560" y="465138"/>
                  <a:pt x="2635672" y="464693"/>
                </a:cubicBezTo>
                <a:cubicBezTo>
                  <a:pt x="2634719" y="464312"/>
                  <a:pt x="2633639" y="464122"/>
                  <a:pt x="2632687" y="464122"/>
                </a:cubicBezTo>
                <a:cubicBezTo>
                  <a:pt x="2631099" y="464122"/>
                  <a:pt x="2629575" y="464566"/>
                  <a:pt x="2628306" y="465455"/>
                </a:cubicBezTo>
                <a:cubicBezTo>
                  <a:pt x="2627035" y="466344"/>
                  <a:pt x="2625956" y="467550"/>
                  <a:pt x="2625321" y="469011"/>
                </a:cubicBezTo>
                <a:cubicBezTo>
                  <a:pt x="2624876" y="470472"/>
                  <a:pt x="2624686" y="472059"/>
                  <a:pt x="2624876" y="473583"/>
                </a:cubicBezTo>
                <a:cubicBezTo>
                  <a:pt x="2625194" y="475107"/>
                  <a:pt x="2625956" y="476504"/>
                  <a:pt x="2627099" y="477584"/>
                </a:cubicBezTo>
                <a:cubicBezTo>
                  <a:pt x="2628179" y="478727"/>
                  <a:pt x="2629575" y="479425"/>
                  <a:pt x="2631163" y="479743"/>
                </a:cubicBezTo>
                <a:cubicBezTo>
                  <a:pt x="2632750" y="480060"/>
                  <a:pt x="2634274" y="479870"/>
                  <a:pt x="2635735" y="479298"/>
                </a:cubicBezTo>
                <a:cubicBezTo>
                  <a:pt x="2637132" y="478727"/>
                  <a:pt x="2638402" y="477711"/>
                  <a:pt x="2639355" y="476377"/>
                </a:cubicBezTo>
                <a:cubicBezTo>
                  <a:pt x="2640117" y="475107"/>
                  <a:pt x="2640624" y="473583"/>
                  <a:pt x="2640624" y="471996"/>
                </a:cubicBezTo>
                <a:cubicBezTo>
                  <a:pt x="2640624" y="470979"/>
                  <a:pt x="2640498" y="469964"/>
                  <a:pt x="2639989" y="469011"/>
                </a:cubicBezTo>
                <a:cubicBezTo>
                  <a:pt x="2639672" y="468059"/>
                  <a:pt x="2639037" y="467170"/>
                  <a:pt x="2638275" y="466471"/>
                </a:cubicBezTo>
                <a:close/>
                <a:moveTo>
                  <a:pt x="2638148" y="652018"/>
                </a:moveTo>
                <a:cubicBezTo>
                  <a:pt x="2637513" y="651256"/>
                  <a:pt x="2636560" y="650685"/>
                  <a:pt x="2635672" y="650304"/>
                </a:cubicBezTo>
                <a:cubicBezTo>
                  <a:pt x="2634719" y="649923"/>
                  <a:pt x="2633639" y="649732"/>
                  <a:pt x="2632687" y="649732"/>
                </a:cubicBezTo>
                <a:cubicBezTo>
                  <a:pt x="2631099" y="649732"/>
                  <a:pt x="2629575" y="650177"/>
                  <a:pt x="2628306" y="651066"/>
                </a:cubicBezTo>
                <a:cubicBezTo>
                  <a:pt x="2627035" y="651955"/>
                  <a:pt x="2625956" y="653161"/>
                  <a:pt x="2625321" y="654622"/>
                </a:cubicBezTo>
                <a:cubicBezTo>
                  <a:pt x="2624876" y="656082"/>
                  <a:pt x="2624686" y="657670"/>
                  <a:pt x="2624876" y="659194"/>
                </a:cubicBezTo>
                <a:cubicBezTo>
                  <a:pt x="2625194" y="660718"/>
                  <a:pt x="2625956" y="662115"/>
                  <a:pt x="2627099" y="663258"/>
                </a:cubicBezTo>
                <a:cubicBezTo>
                  <a:pt x="2628179" y="664337"/>
                  <a:pt x="2629575" y="665099"/>
                  <a:pt x="2631163" y="665417"/>
                </a:cubicBezTo>
                <a:cubicBezTo>
                  <a:pt x="2632750" y="665734"/>
                  <a:pt x="2634274" y="665544"/>
                  <a:pt x="2635735" y="664972"/>
                </a:cubicBezTo>
                <a:cubicBezTo>
                  <a:pt x="2637132" y="664401"/>
                  <a:pt x="2638402" y="663385"/>
                  <a:pt x="2639355" y="662051"/>
                </a:cubicBezTo>
                <a:cubicBezTo>
                  <a:pt x="2640117" y="660781"/>
                  <a:pt x="2640624" y="659257"/>
                  <a:pt x="2640624" y="657670"/>
                </a:cubicBezTo>
                <a:cubicBezTo>
                  <a:pt x="2640624" y="656654"/>
                  <a:pt x="2640498" y="655574"/>
                  <a:pt x="2639989" y="654622"/>
                </a:cubicBezTo>
                <a:cubicBezTo>
                  <a:pt x="2639672" y="653669"/>
                  <a:pt x="2639037" y="652780"/>
                  <a:pt x="2638275" y="652082"/>
                </a:cubicBezTo>
                <a:close/>
                <a:moveTo>
                  <a:pt x="2691742" y="2043874"/>
                </a:moveTo>
                <a:cubicBezTo>
                  <a:pt x="2690980" y="2043113"/>
                  <a:pt x="2690155" y="2042541"/>
                  <a:pt x="2689265" y="2042160"/>
                </a:cubicBezTo>
                <a:cubicBezTo>
                  <a:pt x="2688313" y="2041779"/>
                  <a:pt x="2687234" y="2041589"/>
                  <a:pt x="2686154" y="2041589"/>
                </a:cubicBezTo>
                <a:cubicBezTo>
                  <a:pt x="2684567" y="2041589"/>
                  <a:pt x="2683170" y="2042033"/>
                  <a:pt x="2681899" y="2042922"/>
                </a:cubicBezTo>
                <a:cubicBezTo>
                  <a:pt x="2680502" y="2043811"/>
                  <a:pt x="2679550" y="2045018"/>
                  <a:pt x="2678915" y="2046478"/>
                </a:cubicBezTo>
                <a:cubicBezTo>
                  <a:pt x="2678280" y="2047939"/>
                  <a:pt x="2678153" y="2049526"/>
                  <a:pt x="2678471" y="2051050"/>
                </a:cubicBezTo>
                <a:cubicBezTo>
                  <a:pt x="2678788" y="2052574"/>
                  <a:pt x="2679550" y="2053971"/>
                  <a:pt x="2680693" y="2055051"/>
                </a:cubicBezTo>
                <a:cubicBezTo>
                  <a:pt x="2681773" y="2056193"/>
                  <a:pt x="2683170" y="2056892"/>
                  <a:pt x="2684757" y="2057210"/>
                </a:cubicBezTo>
                <a:cubicBezTo>
                  <a:pt x="2686154" y="2057527"/>
                  <a:pt x="2687742" y="2057337"/>
                  <a:pt x="2689329" y="2056765"/>
                </a:cubicBezTo>
                <a:cubicBezTo>
                  <a:pt x="2690726" y="2056193"/>
                  <a:pt x="2691996" y="2055177"/>
                  <a:pt x="2692758" y="2053844"/>
                </a:cubicBezTo>
                <a:cubicBezTo>
                  <a:pt x="2693710" y="2052574"/>
                  <a:pt x="2694155" y="2051050"/>
                  <a:pt x="2694155" y="2049463"/>
                </a:cubicBezTo>
                <a:cubicBezTo>
                  <a:pt x="2694155" y="2048446"/>
                  <a:pt x="2693837" y="2047367"/>
                  <a:pt x="2693520" y="2046415"/>
                </a:cubicBezTo>
                <a:cubicBezTo>
                  <a:pt x="2693075" y="2045462"/>
                  <a:pt x="2692568" y="2044573"/>
                  <a:pt x="2691806" y="2043874"/>
                </a:cubicBezTo>
                <a:close/>
                <a:moveTo>
                  <a:pt x="2477430" y="744855"/>
                </a:moveTo>
                <a:cubicBezTo>
                  <a:pt x="2476795" y="744093"/>
                  <a:pt x="2475842" y="743522"/>
                  <a:pt x="2474953" y="743141"/>
                </a:cubicBezTo>
                <a:cubicBezTo>
                  <a:pt x="2474000" y="742759"/>
                  <a:pt x="2472921" y="742569"/>
                  <a:pt x="2471969" y="742569"/>
                </a:cubicBezTo>
                <a:cubicBezTo>
                  <a:pt x="2470381" y="742569"/>
                  <a:pt x="2468857" y="743014"/>
                  <a:pt x="2467587" y="743903"/>
                </a:cubicBezTo>
                <a:cubicBezTo>
                  <a:pt x="2466317" y="744792"/>
                  <a:pt x="2465237" y="745998"/>
                  <a:pt x="2464602" y="747459"/>
                </a:cubicBezTo>
                <a:cubicBezTo>
                  <a:pt x="2464158" y="748919"/>
                  <a:pt x="2463968" y="750506"/>
                  <a:pt x="2464158" y="752031"/>
                </a:cubicBezTo>
                <a:cubicBezTo>
                  <a:pt x="2464475" y="753555"/>
                  <a:pt x="2465237" y="754952"/>
                  <a:pt x="2466381" y="756095"/>
                </a:cubicBezTo>
                <a:cubicBezTo>
                  <a:pt x="2467460" y="757174"/>
                  <a:pt x="2468857" y="757936"/>
                  <a:pt x="2470445" y="758254"/>
                </a:cubicBezTo>
                <a:cubicBezTo>
                  <a:pt x="2472032" y="758571"/>
                  <a:pt x="2473556" y="758381"/>
                  <a:pt x="2475017" y="757809"/>
                </a:cubicBezTo>
                <a:cubicBezTo>
                  <a:pt x="2476413" y="757238"/>
                  <a:pt x="2477684" y="756222"/>
                  <a:pt x="2478636" y="754888"/>
                </a:cubicBezTo>
                <a:cubicBezTo>
                  <a:pt x="2479398" y="753618"/>
                  <a:pt x="2479906" y="752094"/>
                  <a:pt x="2479906" y="750506"/>
                </a:cubicBezTo>
                <a:cubicBezTo>
                  <a:pt x="2479906" y="749427"/>
                  <a:pt x="2479779" y="748411"/>
                  <a:pt x="2479271" y="747459"/>
                </a:cubicBezTo>
                <a:cubicBezTo>
                  <a:pt x="2478954" y="746506"/>
                  <a:pt x="2478319" y="745617"/>
                  <a:pt x="2477557" y="744919"/>
                </a:cubicBezTo>
                <a:close/>
                <a:moveTo>
                  <a:pt x="2638148" y="95313"/>
                </a:moveTo>
                <a:cubicBezTo>
                  <a:pt x="2637513" y="94552"/>
                  <a:pt x="2636560" y="93980"/>
                  <a:pt x="2635672" y="93599"/>
                </a:cubicBezTo>
                <a:cubicBezTo>
                  <a:pt x="2634719" y="93218"/>
                  <a:pt x="2633639" y="93028"/>
                  <a:pt x="2632687" y="93028"/>
                </a:cubicBezTo>
                <a:cubicBezTo>
                  <a:pt x="2631099" y="93028"/>
                  <a:pt x="2629575" y="93472"/>
                  <a:pt x="2628306" y="94361"/>
                </a:cubicBezTo>
                <a:cubicBezTo>
                  <a:pt x="2627035" y="95250"/>
                  <a:pt x="2625956" y="96457"/>
                  <a:pt x="2625321" y="97917"/>
                </a:cubicBezTo>
                <a:cubicBezTo>
                  <a:pt x="2624876" y="99378"/>
                  <a:pt x="2624686" y="100965"/>
                  <a:pt x="2624876" y="102489"/>
                </a:cubicBezTo>
                <a:cubicBezTo>
                  <a:pt x="2625194" y="104013"/>
                  <a:pt x="2625956" y="105410"/>
                  <a:pt x="2627099" y="106490"/>
                </a:cubicBezTo>
                <a:cubicBezTo>
                  <a:pt x="2628179" y="107569"/>
                  <a:pt x="2629575" y="108331"/>
                  <a:pt x="2631163" y="108649"/>
                </a:cubicBezTo>
                <a:cubicBezTo>
                  <a:pt x="2632750" y="108966"/>
                  <a:pt x="2634274" y="108776"/>
                  <a:pt x="2635735" y="108204"/>
                </a:cubicBezTo>
                <a:cubicBezTo>
                  <a:pt x="2637132" y="107633"/>
                  <a:pt x="2638402" y="106617"/>
                  <a:pt x="2639355" y="105283"/>
                </a:cubicBezTo>
                <a:cubicBezTo>
                  <a:pt x="2640117" y="104013"/>
                  <a:pt x="2640624" y="102489"/>
                  <a:pt x="2640624" y="100902"/>
                </a:cubicBezTo>
                <a:cubicBezTo>
                  <a:pt x="2640624" y="99886"/>
                  <a:pt x="2640498" y="98806"/>
                  <a:pt x="2639989" y="97854"/>
                </a:cubicBezTo>
                <a:cubicBezTo>
                  <a:pt x="2639672" y="96901"/>
                  <a:pt x="2639037" y="96012"/>
                  <a:pt x="2638275" y="95313"/>
                </a:cubicBezTo>
                <a:close/>
                <a:moveTo>
                  <a:pt x="2632687" y="835342"/>
                </a:moveTo>
                <a:cubicBezTo>
                  <a:pt x="2631099" y="835342"/>
                  <a:pt x="2629575" y="835787"/>
                  <a:pt x="2628306" y="836676"/>
                </a:cubicBezTo>
                <a:cubicBezTo>
                  <a:pt x="2627035" y="837565"/>
                  <a:pt x="2625956" y="838772"/>
                  <a:pt x="2625321" y="840232"/>
                </a:cubicBezTo>
                <a:cubicBezTo>
                  <a:pt x="2624876" y="841692"/>
                  <a:pt x="2624686" y="843280"/>
                  <a:pt x="2624876" y="844804"/>
                </a:cubicBezTo>
                <a:cubicBezTo>
                  <a:pt x="2625194" y="846328"/>
                  <a:pt x="2625956" y="847725"/>
                  <a:pt x="2627099" y="848868"/>
                </a:cubicBezTo>
                <a:cubicBezTo>
                  <a:pt x="2628179" y="849948"/>
                  <a:pt x="2629575" y="850709"/>
                  <a:pt x="2631163" y="851027"/>
                </a:cubicBezTo>
                <a:cubicBezTo>
                  <a:pt x="2632750" y="851345"/>
                  <a:pt x="2634274" y="851154"/>
                  <a:pt x="2635735" y="850583"/>
                </a:cubicBezTo>
                <a:cubicBezTo>
                  <a:pt x="2637132" y="850011"/>
                  <a:pt x="2638402" y="848995"/>
                  <a:pt x="2639355" y="847662"/>
                </a:cubicBezTo>
                <a:cubicBezTo>
                  <a:pt x="2640117" y="846392"/>
                  <a:pt x="2640624" y="844867"/>
                  <a:pt x="2640624" y="843280"/>
                </a:cubicBezTo>
                <a:cubicBezTo>
                  <a:pt x="2640624" y="841184"/>
                  <a:pt x="2639862" y="839216"/>
                  <a:pt x="2638275" y="837692"/>
                </a:cubicBezTo>
                <a:cubicBezTo>
                  <a:pt x="2636878" y="836231"/>
                  <a:pt x="2634846" y="835342"/>
                  <a:pt x="2632814" y="835342"/>
                </a:cubicBezTo>
                <a:close/>
                <a:moveTo>
                  <a:pt x="2632687" y="1392111"/>
                </a:moveTo>
                <a:cubicBezTo>
                  <a:pt x="2631099" y="1392111"/>
                  <a:pt x="2629575" y="1392555"/>
                  <a:pt x="2628306" y="1393444"/>
                </a:cubicBezTo>
                <a:cubicBezTo>
                  <a:pt x="2627035" y="1394333"/>
                  <a:pt x="2625956" y="1395540"/>
                  <a:pt x="2625321" y="1397000"/>
                </a:cubicBezTo>
                <a:cubicBezTo>
                  <a:pt x="2624876" y="1398461"/>
                  <a:pt x="2624686" y="1400048"/>
                  <a:pt x="2624876" y="1401572"/>
                </a:cubicBezTo>
                <a:cubicBezTo>
                  <a:pt x="2625194" y="1403096"/>
                  <a:pt x="2625956" y="1404493"/>
                  <a:pt x="2627099" y="1405636"/>
                </a:cubicBezTo>
                <a:cubicBezTo>
                  <a:pt x="2628179" y="1406716"/>
                  <a:pt x="2629575" y="1407478"/>
                  <a:pt x="2631163" y="1407795"/>
                </a:cubicBezTo>
                <a:cubicBezTo>
                  <a:pt x="2632750" y="1408113"/>
                  <a:pt x="2634274" y="1407922"/>
                  <a:pt x="2635735" y="1407351"/>
                </a:cubicBezTo>
                <a:cubicBezTo>
                  <a:pt x="2637132" y="1406779"/>
                  <a:pt x="2638402" y="1405763"/>
                  <a:pt x="2639355" y="1404430"/>
                </a:cubicBezTo>
                <a:cubicBezTo>
                  <a:pt x="2640117" y="1403160"/>
                  <a:pt x="2640624" y="1401636"/>
                  <a:pt x="2640624" y="1400048"/>
                </a:cubicBezTo>
                <a:cubicBezTo>
                  <a:pt x="2640624" y="1397953"/>
                  <a:pt x="2639862" y="1395984"/>
                  <a:pt x="2638275" y="1394460"/>
                </a:cubicBezTo>
                <a:cubicBezTo>
                  <a:pt x="2636878" y="1393000"/>
                  <a:pt x="2634846" y="1392111"/>
                  <a:pt x="2632814" y="1392111"/>
                </a:cubicBezTo>
                <a:close/>
                <a:moveTo>
                  <a:pt x="2632687" y="1577721"/>
                </a:moveTo>
                <a:cubicBezTo>
                  <a:pt x="2631099" y="1577721"/>
                  <a:pt x="2629575" y="1578166"/>
                  <a:pt x="2628306" y="1579055"/>
                </a:cubicBezTo>
                <a:cubicBezTo>
                  <a:pt x="2627035" y="1579943"/>
                  <a:pt x="2625956" y="1581150"/>
                  <a:pt x="2625321" y="1582611"/>
                </a:cubicBezTo>
                <a:cubicBezTo>
                  <a:pt x="2624876" y="1584071"/>
                  <a:pt x="2624686" y="1585659"/>
                  <a:pt x="2624876" y="1587183"/>
                </a:cubicBezTo>
                <a:cubicBezTo>
                  <a:pt x="2625194" y="1588707"/>
                  <a:pt x="2625956" y="1590104"/>
                  <a:pt x="2627099" y="1591183"/>
                </a:cubicBezTo>
                <a:cubicBezTo>
                  <a:pt x="2628179" y="1592326"/>
                  <a:pt x="2629575" y="1593024"/>
                  <a:pt x="2631163" y="1593342"/>
                </a:cubicBezTo>
                <a:cubicBezTo>
                  <a:pt x="2632750" y="1593660"/>
                  <a:pt x="2634274" y="1593469"/>
                  <a:pt x="2635735" y="1592898"/>
                </a:cubicBezTo>
                <a:cubicBezTo>
                  <a:pt x="2637132" y="1592326"/>
                  <a:pt x="2638402" y="1591310"/>
                  <a:pt x="2639355" y="1589977"/>
                </a:cubicBezTo>
                <a:cubicBezTo>
                  <a:pt x="2640117" y="1588707"/>
                  <a:pt x="2640624" y="1587183"/>
                  <a:pt x="2640624" y="1585595"/>
                </a:cubicBezTo>
                <a:cubicBezTo>
                  <a:pt x="2640624" y="1583499"/>
                  <a:pt x="2639862" y="1581468"/>
                  <a:pt x="2638275" y="1580007"/>
                </a:cubicBezTo>
                <a:cubicBezTo>
                  <a:pt x="2636878" y="1578546"/>
                  <a:pt x="2634846" y="1577721"/>
                  <a:pt x="2632814" y="1577721"/>
                </a:cubicBezTo>
                <a:close/>
                <a:moveTo>
                  <a:pt x="2638148" y="1208850"/>
                </a:moveTo>
                <a:cubicBezTo>
                  <a:pt x="2637513" y="1208088"/>
                  <a:pt x="2636560" y="1207516"/>
                  <a:pt x="2635672" y="1207135"/>
                </a:cubicBezTo>
                <a:cubicBezTo>
                  <a:pt x="2634719" y="1206754"/>
                  <a:pt x="2633639" y="1206500"/>
                  <a:pt x="2632687" y="1206500"/>
                </a:cubicBezTo>
                <a:cubicBezTo>
                  <a:pt x="2631099" y="1206500"/>
                  <a:pt x="2629575" y="1206945"/>
                  <a:pt x="2628306" y="1207834"/>
                </a:cubicBezTo>
                <a:cubicBezTo>
                  <a:pt x="2627035" y="1208723"/>
                  <a:pt x="2625956" y="1209929"/>
                  <a:pt x="2625321" y="1211390"/>
                </a:cubicBezTo>
                <a:cubicBezTo>
                  <a:pt x="2624876" y="1212850"/>
                  <a:pt x="2624686" y="1214438"/>
                  <a:pt x="2624876" y="1215962"/>
                </a:cubicBezTo>
                <a:cubicBezTo>
                  <a:pt x="2625194" y="1217486"/>
                  <a:pt x="2625956" y="1218883"/>
                  <a:pt x="2627099" y="1220026"/>
                </a:cubicBezTo>
                <a:cubicBezTo>
                  <a:pt x="2628179" y="1221105"/>
                  <a:pt x="2629575" y="1221867"/>
                  <a:pt x="2631163" y="1222185"/>
                </a:cubicBezTo>
                <a:cubicBezTo>
                  <a:pt x="2632750" y="1222502"/>
                  <a:pt x="2634274" y="1222312"/>
                  <a:pt x="2635735" y="1221740"/>
                </a:cubicBezTo>
                <a:cubicBezTo>
                  <a:pt x="2637132" y="1221169"/>
                  <a:pt x="2638402" y="1220153"/>
                  <a:pt x="2639355" y="1218819"/>
                </a:cubicBezTo>
                <a:cubicBezTo>
                  <a:pt x="2640117" y="1217549"/>
                  <a:pt x="2640624" y="1216025"/>
                  <a:pt x="2640624" y="1214438"/>
                </a:cubicBezTo>
                <a:cubicBezTo>
                  <a:pt x="2640624" y="1213358"/>
                  <a:pt x="2640498" y="1212342"/>
                  <a:pt x="2639989" y="1211390"/>
                </a:cubicBezTo>
                <a:cubicBezTo>
                  <a:pt x="2639672" y="1210437"/>
                  <a:pt x="2639037" y="1209548"/>
                  <a:pt x="2638275" y="1208850"/>
                </a:cubicBezTo>
                <a:close/>
                <a:moveTo>
                  <a:pt x="2638148" y="1765618"/>
                </a:moveTo>
                <a:cubicBezTo>
                  <a:pt x="2637513" y="1764856"/>
                  <a:pt x="2636560" y="1764284"/>
                  <a:pt x="2635672" y="1763903"/>
                </a:cubicBezTo>
                <a:cubicBezTo>
                  <a:pt x="2634719" y="1763522"/>
                  <a:pt x="2633639" y="1763268"/>
                  <a:pt x="2632687" y="1763268"/>
                </a:cubicBezTo>
                <a:cubicBezTo>
                  <a:pt x="2631099" y="1763268"/>
                  <a:pt x="2629575" y="1763713"/>
                  <a:pt x="2628306" y="1764602"/>
                </a:cubicBezTo>
                <a:cubicBezTo>
                  <a:pt x="2627035" y="1765491"/>
                  <a:pt x="2625956" y="1766697"/>
                  <a:pt x="2625321" y="1768158"/>
                </a:cubicBezTo>
                <a:cubicBezTo>
                  <a:pt x="2624876" y="1769618"/>
                  <a:pt x="2624686" y="1771206"/>
                  <a:pt x="2624876" y="1772730"/>
                </a:cubicBezTo>
                <a:cubicBezTo>
                  <a:pt x="2625194" y="1774254"/>
                  <a:pt x="2625956" y="1775651"/>
                  <a:pt x="2627099" y="1776793"/>
                </a:cubicBezTo>
                <a:cubicBezTo>
                  <a:pt x="2628179" y="1777873"/>
                  <a:pt x="2629575" y="1778635"/>
                  <a:pt x="2631163" y="1778952"/>
                </a:cubicBezTo>
                <a:cubicBezTo>
                  <a:pt x="2632750" y="1779270"/>
                  <a:pt x="2634274" y="1779080"/>
                  <a:pt x="2635735" y="1778508"/>
                </a:cubicBezTo>
                <a:cubicBezTo>
                  <a:pt x="2637132" y="1777937"/>
                  <a:pt x="2638402" y="1776921"/>
                  <a:pt x="2639355" y="1775587"/>
                </a:cubicBezTo>
                <a:cubicBezTo>
                  <a:pt x="2640117" y="1774254"/>
                  <a:pt x="2640624" y="1772793"/>
                  <a:pt x="2640624" y="1771206"/>
                </a:cubicBezTo>
                <a:cubicBezTo>
                  <a:pt x="2640624" y="1770190"/>
                  <a:pt x="2640498" y="1769174"/>
                  <a:pt x="2639989" y="1768221"/>
                </a:cubicBezTo>
                <a:cubicBezTo>
                  <a:pt x="2639672" y="1767268"/>
                  <a:pt x="2639037" y="1766380"/>
                  <a:pt x="2638275" y="1765681"/>
                </a:cubicBezTo>
                <a:close/>
                <a:moveTo>
                  <a:pt x="2638148" y="1023303"/>
                </a:moveTo>
                <a:cubicBezTo>
                  <a:pt x="2637513" y="1022604"/>
                  <a:pt x="2636560" y="1022033"/>
                  <a:pt x="2635672" y="1021588"/>
                </a:cubicBezTo>
                <a:cubicBezTo>
                  <a:pt x="2634719" y="1021207"/>
                  <a:pt x="2633639" y="1021017"/>
                  <a:pt x="2632687" y="1021017"/>
                </a:cubicBezTo>
                <a:cubicBezTo>
                  <a:pt x="2631099" y="1021017"/>
                  <a:pt x="2629575" y="1021461"/>
                  <a:pt x="2628306" y="1022350"/>
                </a:cubicBezTo>
                <a:cubicBezTo>
                  <a:pt x="2627035" y="1023239"/>
                  <a:pt x="2625956" y="1024445"/>
                  <a:pt x="2625321" y="1025906"/>
                </a:cubicBezTo>
                <a:cubicBezTo>
                  <a:pt x="2624876" y="1027367"/>
                  <a:pt x="2624686" y="1028954"/>
                  <a:pt x="2624876" y="1030478"/>
                </a:cubicBezTo>
                <a:cubicBezTo>
                  <a:pt x="2625194" y="1032002"/>
                  <a:pt x="2625956" y="1033399"/>
                  <a:pt x="2627099" y="1034479"/>
                </a:cubicBezTo>
                <a:cubicBezTo>
                  <a:pt x="2628179" y="1035622"/>
                  <a:pt x="2629575" y="1036320"/>
                  <a:pt x="2631163" y="1036638"/>
                </a:cubicBezTo>
                <a:cubicBezTo>
                  <a:pt x="2632750" y="1036955"/>
                  <a:pt x="2634274" y="1036765"/>
                  <a:pt x="2635735" y="1036193"/>
                </a:cubicBezTo>
                <a:cubicBezTo>
                  <a:pt x="2637132" y="1035622"/>
                  <a:pt x="2638402" y="1034606"/>
                  <a:pt x="2639355" y="1033272"/>
                </a:cubicBezTo>
                <a:cubicBezTo>
                  <a:pt x="2640117" y="1032002"/>
                  <a:pt x="2640624" y="1030478"/>
                  <a:pt x="2640624" y="1028891"/>
                </a:cubicBezTo>
                <a:cubicBezTo>
                  <a:pt x="2640624" y="1027875"/>
                  <a:pt x="2640498" y="1026859"/>
                  <a:pt x="2639989" y="1025906"/>
                </a:cubicBezTo>
                <a:cubicBezTo>
                  <a:pt x="2639672" y="1024954"/>
                  <a:pt x="2639037" y="1024065"/>
                  <a:pt x="2638275" y="1023366"/>
                </a:cubicBezTo>
                <a:close/>
                <a:moveTo>
                  <a:pt x="2691742" y="373761"/>
                </a:moveTo>
                <a:cubicBezTo>
                  <a:pt x="2690980" y="373063"/>
                  <a:pt x="2690155" y="372491"/>
                  <a:pt x="2689265" y="372047"/>
                </a:cubicBezTo>
                <a:cubicBezTo>
                  <a:pt x="2688313" y="371666"/>
                  <a:pt x="2687234" y="371475"/>
                  <a:pt x="2686154" y="371475"/>
                </a:cubicBezTo>
                <a:cubicBezTo>
                  <a:pt x="2684567" y="371475"/>
                  <a:pt x="2683170" y="371920"/>
                  <a:pt x="2681899" y="372809"/>
                </a:cubicBezTo>
                <a:cubicBezTo>
                  <a:pt x="2680502" y="373697"/>
                  <a:pt x="2679550" y="374904"/>
                  <a:pt x="2678915" y="376365"/>
                </a:cubicBezTo>
                <a:cubicBezTo>
                  <a:pt x="2678280" y="377761"/>
                  <a:pt x="2678153" y="379413"/>
                  <a:pt x="2678471" y="380936"/>
                </a:cubicBezTo>
                <a:cubicBezTo>
                  <a:pt x="2678788" y="382461"/>
                  <a:pt x="2679550" y="383858"/>
                  <a:pt x="2680693" y="385000"/>
                </a:cubicBezTo>
                <a:cubicBezTo>
                  <a:pt x="2681773" y="386080"/>
                  <a:pt x="2683170" y="386842"/>
                  <a:pt x="2684757" y="387160"/>
                </a:cubicBezTo>
                <a:cubicBezTo>
                  <a:pt x="2686154" y="387477"/>
                  <a:pt x="2687742" y="387286"/>
                  <a:pt x="2689329" y="386715"/>
                </a:cubicBezTo>
                <a:cubicBezTo>
                  <a:pt x="2690726" y="386143"/>
                  <a:pt x="2691996" y="385128"/>
                  <a:pt x="2692758" y="383794"/>
                </a:cubicBezTo>
                <a:cubicBezTo>
                  <a:pt x="2693710" y="382524"/>
                  <a:pt x="2694155" y="381000"/>
                  <a:pt x="2694155" y="379413"/>
                </a:cubicBezTo>
                <a:cubicBezTo>
                  <a:pt x="2694155" y="378397"/>
                  <a:pt x="2693837" y="377381"/>
                  <a:pt x="2693520" y="376428"/>
                </a:cubicBezTo>
                <a:cubicBezTo>
                  <a:pt x="2693075" y="375475"/>
                  <a:pt x="2692568" y="374586"/>
                  <a:pt x="2691806" y="373888"/>
                </a:cubicBezTo>
                <a:close/>
                <a:moveTo>
                  <a:pt x="2691742" y="744919"/>
                </a:moveTo>
                <a:cubicBezTo>
                  <a:pt x="2690980" y="744156"/>
                  <a:pt x="2690155" y="743585"/>
                  <a:pt x="2689265" y="743204"/>
                </a:cubicBezTo>
                <a:cubicBezTo>
                  <a:pt x="2688313" y="742823"/>
                  <a:pt x="2687234" y="742633"/>
                  <a:pt x="2686154" y="742633"/>
                </a:cubicBezTo>
                <a:cubicBezTo>
                  <a:pt x="2684567" y="742633"/>
                  <a:pt x="2683170" y="743077"/>
                  <a:pt x="2681773" y="743966"/>
                </a:cubicBezTo>
                <a:cubicBezTo>
                  <a:pt x="2680502" y="744855"/>
                  <a:pt x="2679550" y="746062"/>
                  <a:pt x="2678979" y="747522"/>
                </a:cubicBezTo>
                <a:cubicBezTo>
                  <a:pt x="2678344" y="748983"/>
                  <a:pt x="2678217" y="750570"/>
                  <a:pt x="2678534" y="752094"/>
                </a:cubicBezTo>
                <a:cubicBezTo>
                  <a:pt x="2678851" y="753618"/>
                  <a:pt x="2679613" y="755015"/>
                  <a:pt x="2680757" y="756158"/>
                </a:cubicBezTo>
                <a:cubicBezTo>
                  <a:pt x="2681836" y="757238"/>
                  <a:pt x="2683233" y="758000"/>
                  <a:pt x="2684821" y="758317"/>
                </a:cubicBezTo>
                <a:cubicBezTo>
                  <a:pt x="2686218" y="758634"/>
                  <a:pt x="2687805" y="758444"/>
                  <a:pt x="2689393" y="757873"/>
                </a:cubicBezTo>
                <a:cubicBezTo>
                  <a:pt x="2690789" y="757301"/>
                  <a:pt x="2692060" y="756285"/>
                  <a:pt x="2692822" y="754952"/>
                </a:cubicBezTo>
                <a:cubicBezTo>
                  <a:pt x="2693774" y="753681"/>
                  <a:pt x="2694219" y="752158"/>
                  <a:pt x="2694219" y="750570"/>
                </a:cubicBezTo>
                <a:cubicBezTo>
                  <a:pt x="2694219" y="749491"/>
                  <a:pt x="2693901" y="748475"/>
                  <a:pt x="2693584" y="747522"/>
                </a:cubicBezTo>
                <a:cubicBezTo>
                  <a:pt x="2693139" y="746570"/>
                  <a:pt x="2692631" y="745681"/>
                  <a:pt x="2691869" y="744982"/>
                </a:cubicBezTo>
                <a:close/>
                <a:moveTo>
                  <a:pt x="2686090" y="557022"/>
                </a:moveTo>
                <a:cubicBezTo>
                  <a:pt x="2684503" y="557022"/>
                  <a:pt x="2683106" y="557467"/>
                  <a:pt x="2681709" y="558356"/>
                </a:cubicBezTo>
                <a:cubicBezTo>
                  <a:pt x="2680439" y="559245"/>
                  <a:pt x="2679486" y="560451"/>
                  <a:pt x="2678915" y="561912"/>
                </a:cubicBezTo>
                <a:cubicBezTo>
                  <a:pt x="2678280" y="563372"/>
                  <a:pt x="2678153" y="564960"/>
                  <a:pt x="2678471" y="566484"/>
                </a:cubicBezTo>
                <a:cubicBezTo>
                  <a:pt x="2678788" y="568008"/>
                  <a:pt x="2679550" y="569405"/>
                  <a:pt x="2680693" y="570548"/>
                </a:cubicBezTo>
                <a:cubicBezTo>
                  <a:pt x="2681773" y="571627"/>
                  <a:pt x="2683170" y="572389"/>
                  <a:pt x="2684757" y="572707"/>
                </a:cubicBezTo>
                <a:cubicBezTo>
                  <a:pt x="2686154" y="573024"/>
                  <a:pt x="2687869" y="572834"/>
                  <a:pt x="2689329" y="572262"/>
                </a:cubicBezTo>
                <a:cubicBezTo>
                  <a:pt x="2690726" y="571691"/>
                  <a:pt x="2691996" y="570675"/>
                  <a:pt x="2692758" y="569341"/>
                </a:cubicBezTo>
                <a:cubicBezTo>
                  <a:pt x="2693710" y="568071"/>
                  <a:pt x="2694155" y="566547"/>
                  <a:pt x="2694155" y="564960"/>
                </a:cubicBezTo>
                <a:cubicBezTo>
                  <a:pt x="2694155" y="562864"/>
                  <a:pt x="2693202" y="560896"/>
                  <a:pt x="2691806" y="559372"/>
                </a:cubicBezTo>
                <a:cubicBezTo>
                  <a:pt x="2690409" y="557911"/>
                  <a:pt x="2688376" y="557086"/>
                  <a:pt x="2686154" y="557086"/>
                </a:cubicBezTo>
                <a:close/>
                <a:moveTo>
                  <a:pt x="2691742" y="188151"/>
                </a:moveTo>
                <a:cubicBezTo>
                  <a:pt x="2690980" y="187389"/>
                  <a:pt x="2690155" y="186817"/>
                  <a:pt x="2689265" y="186436"/>
                </a:cubicBezTo>
                <a:cubicBezTo>
                  <a:pt x="2688313" y="186055"/>
                  <a:pt x="2687234" y="185865"/>
                  <a:pt x="2686154" y="185865"/>
                </a:cubicBezTo>
                <a:cubicBezTo>
                  <a:pt x="2684567" y="185865"/>
                  <a:pt x="2683170" y="186309"/>
                  <a:pt x="2681899" y="187198"/>
                </a:cubicBezTo>
                <a:cubicBezTo>
                  <a:pt x="2680502" y="188087"/>
                  <a:pt x="2679550" y="189294"/>
                  <a:pt x="2678915" y="190754"/>
                </a:cubicBezTo>
                <a:cubicBezTo>
                  <a:pt x="2678280" y="192215"/>
                  <a:pt x="2678153" y="193802"/>
                  <a:pt x="2678471" y="195326"/>
                </a:cubicBezTo>
                <a:cubicBezTo>
                  <a:pt x="2678788" y="196850"/>
                  <a:pt x="2679550" y="198247"/>
                  <a:pt x="2680693" y="199326"/>
                </a:cubicBezTo>
                <a:cubicBezTo>
                  <a:pt x="2681773" y="200406"/>
                  <a:pt x="2683170" y="201168"/>
                  <a:pt x="2684757" y="201485"/>
                </a:cubicBezTo>
                <a:cubicBezTo>
                  <a:pt x="2686154" y="201803"/>
                  <a:pt x="2687742" y="201613"/>
                  <a:pt x="2689329" y="201041"/>
                </a:cubicBezTo>
                <a:cubicBezTo>
                  <a:pt x="2690726" y="200469"/>
                  <a:pt x="2691996" y="199454"/>
                  <a:pt x="2692758" y="198120"/>
                </a:cubicBezTo>
                <a:cubicBezTo>
                  <a:pt x="2693710" y="196787"/>
                  <a:pt x="2694155" y="195326"/>
                  <a:pt x="2694155" y="193739"/>
                </a:cubicBezTo>
                <a:cubicBezTo>
                  <a:pt x="2694155" y="192723"/>
                  <a:pt x="2693837" y="191643"/>
                  <a:pt x="2693520" y="190691"/>
                </a:cubicBezTo>
                <a:cubicBezTo>
                  <a:pt x="2693075" y="189738"/>
                  <a:pt x="2692568" y="188849"/>
                  <a:pt x="2691806" y="188151"/>
                </a:cubicBezTo>
                <a:close/>
                <a:moveTo>
                  <a:pt x="2686090" y="1856042"/>
                </a:moveTo>
                <a:cubicBezTo>
                  <a:pt x="2684503" y="1856042"/>
                  <a:pt x="2683106" y="1856486"/>
                  <a:pt x="2681709" y="1857375"/>
                </a:cubicBezTo>
                <a:cubicBezTo>
                  <a:pt x="2680439" y="1858264"/>
                  <a:pt x="2679486" y="1859471"/>
                  <a:pt x="2678915" y="1860931"/>
                </a:cubicBezTo>
                <a:cubicBezTo>
                  <a:pt x="2678280" y="1862392"/>
                  <a:pt x="2678153" y="1863979"/>
                  <a:pt x="2678471" y="1865503"/>
                </a:cubicBezTo>
                <a:cubicBezTo>
                  <a:pt x="2678788" y="1867027"/>
                  <a:pt x="2679550" y="1868424"/>
                  <a:pt x="2680693" y="1869567"/>
                </a:cubicBezTo>
                <a:cubicBezTo>
                  <a:pt x="2681773" y="1870646"/>
                  <a:pt x="2683170" y="1871409"/>
                  <a:pt x="2684757" y="1871726"/>
                </a:cubicBezTo>
                <a:cubicBezTo>
                  <a:pt x="2686154" y="1872043"/>
                  <a:pt x="2687869" y="1871853"/>
                  <a:pt x="2689329" y="1871282"/>
                </a:cubicBezTo>
                <a:cubicBezTo>
                  <a:pt x="2690726" y="1870710"/>
                  <a:pt x="2691996" y="1869694"/>
                  <a:pt x="2692758" y="1868361"/>
                </a:cubicBezTo>
                <a:cubicBezTo>
                  <a:pt x="2693710" y="1867091"/>
                  <a:pt x="2694155" y="1865567"/>
                  <a:pt x="2694155" y="1863979"/>
                </a:cubicBezTo>
                <a:cubicBezTo>
                  <a:pt x="2694155" y="1861884"/>
                  <a:pt x="2693202" y="1859915"/>
                  <a:pt x="2691806" y="1858391"/>
                </a:cubicBezTo>
                <a:cubicBezTo>
                  <a:pt x="2690409" y="1856931"/>
                  <a:pt x="2688376" y="1856042"/>
                  <a:pt x="2686154" y="1856042"/>
                </a:cubicBezTo>
                <a:close/>
                <a:moveTo>
                  <a:pt x="2686090" y="254"/>
                </a:moveTo>
                <a:cubicBezTo>
                  <a:pt x="2684503" y="254"/>
                  <a:pt x="2683106" y="698"/>
                  <a:pt x="2681709" y="1588"/>
                </a:cubicBezTo>
                <a:cubicBezTo>
                  <a:pt x="2680439" y="2477"/>
                  <a:pt x="2679486" y="3683"/>
                  <a:pt x="2678915" y="5144"/>
                </a:cubicBezTo>
                <a:cubicBezTo>
                  <a:pt x="2678280" y="6540"/>
                  <a:pt x="2678153" y="8192"/>
                  <a:pt x="2678471" y="9715"/>
                </a:cubicBezTo>
                <a:cubicBezTo>
                  <a:pt x="2678788" y="11239"/>
                  <a:pt x="2679550" y="12636"/>
                  <a:pt x="2680693" y="13780"/>
                </a:cubicBezTo>
                <a:cubicBezTo>
                  <a:pt x="2681773" y="14859"/>
                  <a:pt x="2683170" y="15621"/>
                  <a:pt x="2684757" y="15939"/>
                </a:cubicBezTo>
                <a:cubicBezTo>
                  <a:pt x="2686154" y="16256"/>
                  <a:pt x="2687869" y="16065"/>
                  <a:pt x="2689329" y="15494"/>
                </a:cubicBezTo>
                <a:cubicBezTo>
                  <a:pt x="2690726" y="14923"/>
                  <a:pt x="2691996" y="13906"/>
                  <a:pt x="2692758" y="12573"/>
                </a:cubicBezTo>
                <a:cubicBezTo>
                  <a:pt x="2693710" y="11303"/>
                  <a:pt x="2694155" y="9779"/>
                  <a:pt x="2694155" y="8192"/>
                </a:cubicBezTo>
                <a:cubicBezTo>
                  <a:pt x="2694155" y="6096"/>
                  <a:pt x="2693202" y="4127"/>
                  <a:pt x="2691806" y="2603"/>
                </a:cubicBezTo>
                <a:cubicBezTo>
                  <a:pt x="2690409" y="1143"/>
                  <a:pt x="2688376" y="318"/>
                  <a:pt x="2686154" y="318"/>
                </a:cubicBezTo>
                <a:close/>
                <a:moveTo>
                  <a:pt x="2691742" y="1487170"/>
                </a:moveTo>
                <a:cubicBezTo>
                  <a:pt x="2690980" y="1486472"/>
                  <a:pt x="2690155" y="1485837"/>
                  <a:pt x="2689265" y="1485456"/>
                </a:cubicBezTo>
                <a:cubicBezTo>
                  <a:pt x="2688313" y="1485075"/>
                  <a:pt x="2687234" y="1484884"/>
                  <a:pt x="2686154" y="1484884"/>
                </a:cubicBezTo>
                <a:cubicBezTo>
                  <a:pt x="2684567" y="1484884"/>
                  <a:pt x="2683170" y="1485329"/>
                  <a:pt x="2681899" y="1486218"/>
                </a:cubicBezTo>
                <a:cubicBezTo>
                  <a:pt x="2680502" y="1487107"/>
                  <a:pt x="2679550" y="1488313"/>
                  <a:pt x="2678915" y="1489774"/>
                </a:cubicBezTo>
                <a:cubicBezTo>
                  <a:pt x="2678280" y="1491234"/>
                  <a:pt x="2678153" y="1492822"/>
                  <a:pt x="2678471" y="1494346"/>
                </a:cubicBezTo>
                <a:cubicBezTo>
                  <a:pt x="2678788" y="1495870"/>
                  <a:pt x="2679550" y="1497267"/>
                  <a:pt x="2680693" y="1498346"/>
                </a:cubicBezTo>
                <a:cubicBezTo>
                  <a:pt x="2681773" y="1499489"/>
                  <a:pt x="2683170" y="1500188"/>
                  <a:pt x="2684757" y="1500505"/>
                </a:cubicBezTo>
                <a:cubicBezTo>
                  <a:pt x="2686154" y="1500823"/>
                  <a:pt x="2687742" y="1500632"/>
                  <a:pt x="2689329" y="1500061"/>
                </a:cubicBezTo>
                <a:cubicBezTo>
                  <a:pt x="2690726" y="1499489"/>
                  <a:pt x="2691996" y="1498473"/>
                  <a:pt x="2692758" y="1497140"/>
                </a:cubicBezTo>
                <a:cubicBezTo>
                  <a:pt x="2693710" y="1495870"/>
                  <a:pt x="2694155" y="1494346"/>
                  <a:pt x="2694155" y="1492758"/>
                </a:cubicBezTo>
                <a:cubicBezTo>
                  <a:pt x="2694155" y="1491742"/>
                  <a:pt x="2693837" y="1490726"/>
                  <a:pt x="2693520" y="1489710"/>
                </a:cubicBezTo>
                <a:cubicBezTo>
                  <a:pt x="2693075" y="1488758"/>
                  <a:pt x="2692568" y="1487869"/>
                  <a:pt x="2691806" y="1487170"/>
                </a:cubicBezTo>
                <a:close/>
                <a:moveTo>
                  <a:pt x="2686090" y="1670431"/>
                </a:moveTo>
                <a:cubicBezTo>
                  <a:pt x="2684503" y="1670431"/>
                  <a:pt x="2683106" y="1670876"/>
                  <a:pt x="2681709" y="1671765"/>
                </a:cubicBezTo>
                <a:cubicBezTo>
                  <a:pt x="2680439" y="1672654"/>
                  <a:pt x="2679486" y="1673860"/>
                  <a:pt x="2678915" y="1675321"/>
                </a:cubicBezTo>
                <a:cubicBezTo>
                  <a:pt x="2678280" y="1676781"/>
                  <a:pt x="2678153" y="1678368"/>
                  <a:pt x="2678471" y="1679893"/>
                </a:cubicBezTo>
                <a:cubicBezTo>
                  <a:pt x="2678788" y="1681417"/>
                  <a:pt x="2679550" y="1682814"/>
                  <a:pt x="2680693" y="1683893"/>
                </a:cubicBezTo>
                <a:cubicBezTo>
                  <a:pt x="2681773" y="1685036"/>
                  <a:pt x="2683170" y="1685735"/>
                  <a:pt x="2684757" y="1686052"/>
                </a:cubicBezTo>
                <a:cubicBezTo>
                  <a:pt x="2686154" y="1686370"/>
                  <a:pt x="2687869" y="1686179"/>
                  <a:pt x="2689329" y="1685608"/>
                </a:cubicBezTo>
                <a:cubicBezTo>
                  <a:pt x="2690726" y="1685036"/>
                  <a:pt x="2691996" y="1684020"/>
                  <a:pt x="2692758" y="1682687"/>
                </a:cubicBezTo>
                <a:cubicBezTo>
                  <a:pt x="2693710" y="1681353"/>
                  <a:pt x="2694155" y="1679893"/>
                  <a:pt x="2694155" y="1678305"/>
                </a:cubicBezTo>
                <a:cubicBezTo>
                  <a:pt x="2694155" y="1676210"/>
                  <a:pt x="2693202" y="1674241"/>
                  <a:pt x="2691806" y="1672717"/>
                </a:cubicBezTo>
                <a:cubicBezTo>
                  <a:pt x="2690409" y="1671257"/>
                  <a:pt x="2688376" y="1670431"/>
                  <a:pt x="2686154" y="1670431"/>
                </a:cubicBezTo>
                <a:close/>
                <a:moveTo>
                  <a:pt x="2691742" y="1301560"/>
                </a:moveTo>
                <a:cubicBezTo>
                  <a:pt x="2690980" y="1300798"/>
                  <a:pt x="2690155" y="1300226"/>
                  <a:pt x="2689265" y="1299845"/>
                </a:cubicBezTo>
                <a:cubicBezTo>
                  <a:pt x="2688313" y="1299464"/>
                  <a:pt x="2687234" y="1299210"/>
                  <a:pt x="2686154" y="1299210"/>
                </a:cubicBezTo>
                <a:cubicBezTo>
                  <a:pt x="2684567" y="1299210"/>
                  <a:pt x="2683170" y="1299655"/>
                  <a:pt x="2681773" y="1300544"/>
                </a:cubicBezTo>
                <a:cubicBezTo>
                  <a:pt x="2680502" y="1301433"/>
                  <a:pt x="2679550" y="1302639"/>
                  <a:pt x="2678979" y="1304100"/>
                </a:cubicBezTo>
                <a:cubicBezTo>
                  <a:pt x="2678344" y="1305560"/>
                  <a:pt x="2678217" y="1307148"/>
                  <a:pt x="2678534" y="1308672"/>
                </a:cubicBezTo>
                <a:cubicBezTo>
                  <a:pt x="2678851" y="1310196"/>
                  <a:pt x="2679613" y="1311593"/>
                  <a:pt x="2680757" y="1312736"/>
                </a:cubicBezTo>
                <a:cubicBezTo>
                  <a:pt x="2681836" y="1313815"/>
                  <a:pt x="2683233" y="1314577"/>
                  <a:pt x="2684821" y="1314895"/>
                </a:cubicBezTo>
                <a:cubicBezTo>
                  <a:pt x="2686218" y="1315212"/>
                  <a:pt x="2687805" y="1315022"/>
                  <a:pt x="2689393" y="1314450"/>
                </a:cubicBezTo>
                <a:cubicBezTo>
                  <a:pt x="2690789" y="1313879"/>
                  <a:pt x="2692060" y="1312863"/>
                  <a:pt x="2692822" y="1311529"/>
                </a:cubicBezTo>
                <a:cubicBezTo>
                  <a:pt x="2693774" y="1310259"/>
                  <a:pt x="2694219" y="1308735"/>
                  <a:pt x="2694219" y="1307148"/>
                </a:cubicBezTo>
                <a:cubicBezTo>
                  <a:pt x="2694219" y="1306132"/>
                  <a:pt x="2693901" y="1305116"/>
                  <a:pt x="2693584" y="1304163"/>
                </a:cubicBezTo>
                <a:cubicBezTo>
                  <a:pt x="2693139" y="1303211"/>
                  <a:pt x="2692631" y="1302322"/>
                  <a:pt x="2691869" y="1301623"/>
                </a:cubicBezTo>
                <a:close/>
                <a:moveTo>
                  <a:pt x="2691742" y="930402"/>
                </a:moveTo>
                <a:cubicBezTo>
                  <a:pt x="2690980" y="929704"/>
                  <a:pt x="2690155" y="929132"/>
                  <a:pt x="2689265" y="928688"/>
                </a:cubicBezTo>
                <a:cubicBezTo>
                  <a:pt x="2688313" y="928306"/>
                  <a:pt x="2687234" y="928116"/>
                  <a:pt x="2686154" y="928116"/>
                </a:cubicBezTo>
                <a:cubicBezTo>
                  <a:pt x="2684567" y="928116"/>
                  <a:pt x="2683170" y="928561"/>
                  <a:pt x="2681899" y="929450"/>
                </a:cubicBezTo>
                <a:cubicBezTo>
                  <a:pt x="2680502" y="930339"/>
                  <a:pt x="2679550" y="931545"/>
                  <a:pt x="2678915" y="933006"/>
                </a:cubicBezTo>
                <a:cubicBezTo>
                  <a:pt x="2678280" y="934466"/>
                  <a:pt x="2678153" y="936054"/>
                  <a:pt x="2678471" y="937578"/>
                </a:cubicBezTo>
                <a:cubicBezTo>
                  <a:pt x="2678788" y="939102"/>
                  <a:pt x="2679550" y="940499"/>
                  <a:pt x="2680693" y="941578"/>
                </a:cubicBezTo>
                <a:cubicBezTo>
                  <a:pt x="2681773" y="942721"/>
                  <a:pt x="2683170" y="943420"/>
                  <a:pt x="2684757" y="943737"/>
                </a:cubicBezTo>
                <a:cubicBezTo>
                  <a:pt x="2686154" y="944055"/>
                  <a:pt x="2687742" y="943864"/>
                  <a:pt x="2689329" y="943292"/>
                </a:cubicBezTo>
                <a:cubicBezTo>
                  <a:pt x="2690726" y="942721"/>
                  <a:pt x="2691996" y="941705"/>
                  <a:pt x="2692758" y="940372"/>
                </a:cubicBezTo>
                <a:cubicBezTo>
                  <a:pt x="2693710" y="939102"/>
                  <a:pt x="2694155" y="937578"/>
                  <a:pt x="2694155" y="935990"/>
                </a:cubicBezTo>
                <a:cubicBezTo>
                  <a:pt x="2694155" y="934974"/>
                  <a:pt x="2693837" y="933958"/>
                  <a:pt x="2693520" y="933006"/>
                </a:cubicBezTo>
                <a:cubicBezTo>
                  <a:pt x="2693075" y="932053"/>
                  <a:pt x="2692568" y="931164"/>
                  <a:pt x="2691806" y="930466"/>
                </a:cubicBezTo>
                <a:close/>
                <a:moveTo>
                  <a:pt x="2686090" y="1113663"/>
                </a:moveTo>
                <a:cubicBezTo>
                  <a:pt x="2684503" y="1113663"/>
                  <a:pt x="2683106" y="1114108"/>
                  <a:pt x="2681709" y="1114997"/>
                </a:cubicBezTo>
                <a:cubicBezTo>
                  <a:pt x="2680439" y="1115886"/>
                  <a:pt x="2679486" y="1117092"/>
                  <a:pt x="2678915" y="1118553"/>
                </a:cubicBezTo>
                <a:cubicBezTo>
                  <a:pt x="2678280" y="1120013"/>
                  <a:pt x="2678153" y="1121601"/>
                  <a:pt x="2678471" y="1123125"/>
                </a:cubicBezTo>
                <a:cubicBezTo>
                  <a:pt x="2678788" y="1124649"/>
                  <a:pt x="2679550" y="1126046"/>
                  <a:pt x="2680693" y="1127125"/>
                </a:cubicBezTo>
                <a:cubicBezTo>
                  <a:pt x="2681773" y="1128268"/>
                  <a:pt x="2683170" y="1128967"/>
                  <a:pt x="2684757" y="1129284"/>
                </a:cubicBezTo>
                <a:cubicBezTo>
                  <a:pt x="2686154" y="1129602"/>
                  <a:pt x="2687869" y="1129411"/>
                  <a:pt x="2689329" y="1128840"/>
                </a:cubicBezTo>
                <a:cubicBezTo>
                  <a:pt x="2690726" y="1128268"/>
                  <a:pt x="2691996" y="1127252"/>
                  <a:pt x="2692758" y="1125919"/>
                </a:cubicBezTo>
                <a:cubicBezTo>
                  <a:pt x="2693710" y="1124649"/>
                  <a:pt x="2694155" y="1123125"/>
                  <a:pt x="2694155" y="1121537"/>
                </a:cubicBezTo>
                <a:cubicBezTo>
                  <a:pt x="2694155" y="1119442"/>
                  <a:pt x="2693202" y="1117410"/>
                  <a:pt x="2691806" y="1115949"/>
                </a:cubicBezTo>
                <a:cubicBezTo>
                  <a:pt x="2690409" y="1114489"/>
                  <a:pt x="2688376" y="1113663"/>
                  <a:pt x="2686154" y="1113663"/>
                </a:cubicBezTo>
                <a:close/>
                <a:moveTo>
                  <a:pt x="2584618" y="188087"/>
                </a:moveTo>
                <a:cubicBezTo>
                  <a:pt x="2583856" y="187325"/>
                  <a:pt x="2582903" y="186754"/>
                  <a:pt x="2581950" y="186373"/>
                </a:cubicBezTo>
                <a:cubicBezTo>
                  <a:pt x="2580998" y="185992"/>
                  <a:pt x="2580046" y="185801"/>
                  <a:pt x="2578966" y="185801"/>
                </a:cubicBezTo>
                <a:cubicBezTo>
                  <a:pt x="2577379" y="185801"/>
                  <a:pt x="2575855" y="186246"/>
                  <a:pt x="2574585" y="187135"/>
                </a:cubicBezTo>
                <a:cubicBezTo>
                  <a:pt x="2573314" y="188024"/>
                  <a:pt x="2572235" y="189230"/>
                  <a:pt x="2571790" y="190691"/>
                </a:cubicBezTo>
                <a:cubicBezTo>
                  <a:pt x="2571156" y="192151"/>
                  <a:pt x="2571029" y="193739"/>
                  <a:pt x="2571346" y="195263"/>
                </a:cubicBezTo>
                <a:cubicBezTo>
                  <a:pt x="2571663" y="196787"/>
                  <a:pt x="2572425" y="198183"/>
                  <a:pt x="2573569" y="199263"/>
                </a:cubicBezTo>
                <a:cubicBezTo>
                  <a:pt x="2574648" y="200342"/>
                  <a:pt x="2576109" y="201105"/>
                  <a:pt x="2577506" y="201422"/>
                </a:cubicBezTo>
                <a:cubicBezTo>
                  <a:pt x="2579093" y="201740"/>
                  <a:pt x="2580617" y="201549"/>
                  <a:pt x="2582077" y="200978"/>
                </a:cubicBezTo>
                <a:cubicBezTo>
                  <a:pt x="2583665" y="200406"/>
                  <a:pt x="2584745" y="199390"/>
                  <a:pt x="2585697" y="198057"/>
                </a:cubicBezTo>
                <a:cubicBezTo>
                  <a:pt x="2586459" y="196723"/>
                  <a:pt x="2586967" y="195263"/>
                  <a:pt x="2586967" y="193675"/>
                </a:cubicBezTo>
                <a:cubicBezTo>
                  <a:pt x="2586967" y="192659"/>
                  <a:pt x="2586840" y="191580"/>
                  <a:pt x="2586523" y="190627"/>
                </a:cubicBezTo>
                <a:cubicBezTo>
                  <a:pt x="2586078" y="189675"/>
                  <a:pt x="2585443" y="188785"/>
                  <a:pt x="2584808" y="188087"/>
                </a:cubicBezTo>
                <a:close/>
                <a:moveTo>
                  <a:pt x="2530960" y="95313"/>
                </a:moveTo>
                <a:cubicBezTo>
                  <a:pt x="2530198" y="94552"/>
                  <a:pt x="2529373" y="93980"/>
                  <a:pt x="2528484" y="93599"/>
                </a:cubicBezTo>
                <a:cubicBezTo>
                  <a:pt x="2527531" y="93218"/>
                  <a:pt x="2526451" y="93028"/>
                  <a:pt x="2525372" y="93028"/>
                </a:cubicBezTo>
                <a:cubicBezTo>
                  <a:pt x="2523785" y="93028"/>
                  <a:pt x="2522387" y="93472"/>
                  <a:pt x="2521118" y="94361"/>
                </a:cubicBezTo>
                <a:cubicBezTo>
                  <a:pt x="2519721" y="95250"/>
                  <a:pt x="2518768" y="96457"/>
                  <a:pt x="2518133" y="97917"/>
                </a:cubicBezTo>
                <a:cubicBezTo>
                  <a:pt x="2517498" y="99378"/>
                  <a:pt x="2517371" y="100965"/>
                  <a:pt x="2517688" y="102489"/>
                </a:cubicBezTo>
                <a:cubicBezTo>
                  <a:pt x="2518006" y="104013"/>
                  <a:pt x="2518768" y="105410"/>
                  <a:pt x="2519911" y="106553"/>
                </a:cubicBezTo>
                <a:cubicBezTo>
                  <a:pt x="2520990" y="107633"/>
                  <a:pt x="2522387" y="108395"/>
                  <a:pt x="2523975" y="108712"/>
                </a:cubicBezTo>
                <a:cubicBezTo>
                  <a:pt x="2525372" y="109029"/>
                  <a:pt x="2526960" y="108839"/>
                  <a:pt x="2528547" y="108268"/>
                </a:cubicBezTo>
                <a:cubicBezTo>
                  <a:pt x="2529944" y="107696"/>
                  <a:pt x="2531214" y="106680"/>
                  <a:pt x="2531976" y="105346"/>
                </a:cubicBezTo>
                <a:cubicBezTo>
                  <a:pt x="2532929" y="104077"/>
                  <a:pt x="2533373" y="102553"/>
                  <a:pt x="2533373" y="100965"/>
                </a:cubicBezTo>
                <a:cubicBezTo>
                  <a:pt x="2533373" y="99949"/>
                  <a:pt x="2533056" y="98870"/>
                  <a:pt x="2532738" y="97917"/>
                </a:cubicBezTo>
                <a:cubicBezTo>
                  <a:pt x="2532294" y="96965"/>
                  <a:pt x="2531785" y="96076"/>
                  <a:pt x="2531023" y="95377"/>
                </a:cubicBezTo>
                <a:close/>
                <a:moveTo>
                  <a:pt x="2530960" y="466471"/>
                </a:moveTo>
                <a:cubicBezTo>
                  <a:pt x="2530198" y="465772"/>
                  <a:pt x="2529373" y="465201"/>
                  <a:pt x="2528484" y="464757"/>
                </a:cubicBezTo>
                <a:cubicBezTo>
                  <a:pt x="2527531" y="464375"/>
                  <a:pt x="2526451" y="464185"/>
                  <a:pt x="2525372" y="464185"/>
                </a:cubicBezTo>
                <a:cubicBezTo>
                  <a:pt x="2523785" y="464185"/>
                  <a:pt x="2522387" y="464629"/>
                  <a:pt x="2521118" y="465518"/>
                </a:cubicBezTo>
                <a:cubicBezTo>
                  <a:pt x="2519721" y="466408"/>
                  <a:pt x="2518768" y="467614"/>
                  <a:pt x="2518133" y="469075"/>
                </a:cubicBezTo>
                <a:cubicBezTo>
                  <a:pt x="2517498" y="470535"/>
                  <a:pt x="2517371" y="472122"/>
                  <a:pt x="2517688" y="473647"/>
                </a:cubicBezTo>
                <a:cubicBezTo>
                  <a:pt x="2518006" y="475171"/>
                  <a:pt x="2518768" y="476568"/>
                  <a:pt x="2519911" y="477647"/>
                </a:cubicBezTo>
                <a:cubicBezTo>
                  <a:pt x="2520990" y="478790"/>
                  <a:pt x="2522387" y="479489"/>
                  <a:pt x="2523975" y="479806"/>
                </a:cubicBezTo>
                <a:cubicBezTo>
                  <a:pt x="2525372" y="480124"/>
                  <a:pt x="2526960" y="479933"/>
                  <a:pt x="2528547" y="479361"/>
                </a:cubicBezTo>
                <a:cubicBezTo>
                  <a:pt x="2529944" y="478790"/>
                  <a:pt x="2531214" y="477774"/>
                  <a:pt x="2531976" y="476441"/>
                </a:cubicBezTo>
                <a:cubicBezTo>
                  <a:pt x="2532929" y="475171"/>
                  <a:pt x="2533373" y="473647"/>
                  <a:pt x="2533373" y="472059"/>
                </a:cubicBezTo>
                <a:cubicBezTo>
                  <a:pt x="2533373" y="471043"/>
                  <a:pt x="2533056" y="470027"/>
                  <a:pt x="2532738" y="469075"/>
                </a:cubicBezTo>
                <a:cubicBezTo>
                  <a:pt x="2532294" y="468122"/>
                  <a:pt x="2531785" y="467233"/>
                  <a:pt x="2531023" y="466535"/>
                </a:cubicBezTo>
                <a:close/>
                <a:moveTo>
                  <a:pt x="2525309" y="278575"/>
                </a:moveTo>
                <a:cubicBezTo>
                  <a:pt x="2523721" y="278575"/>
                  <a:pt x="2522324" y="279019"/>
                  <a:pt x="2520927" y="279908"/>
                </a:cubicBezTo>
                <a:cubicBezTo>
                  <a:pt x="2519657" y="280797"/>
                  <a:pt x="2518705" y="282004"/>
                  <a:pt x="2518133" y="283464"/>
                </a:cubicBezTo>
                <a:cubicBezTo>
                  <a:pt x="2517498" y="284925"/>
                  <a:pt x="2517371" y="286512"/>
                  <a:pt x="2517688" y="288036"/>
                </a:cubicBezTo>
                <a:cubicBezTo>
                  <a:pt x="2518006" y="289560"/>
                  <a:pt x="2518768" y="290957"/>
                  <a:pt x="2519911" y="292100"/>
                </a:cubicBezTo>
                <a:cubicBezTo>
                  <a:pt x="2520990" y="293180"/>
                  <a:pt x="2522387" y="293942"/>
                  <a:pt x="2523975" y="294259"/>
                </a:cubicBezTo>
                <a:cubicBezTo>
                  <a:pt x="2525372" y="294577"/>
                  <a:pt x="2526960" y="294386"/>
                  <a:pt x="2528547" y="293815"/>
                </a:cubicBezTo>
                <a:cubicBezTo>
                  <a:pt x="2529944" y="293243"/>
                  <a:pt x="2531214" y="292227"/>
                  <a:pt x="2531976" y="290894"/>
                </a:cubicBezTo>
                <a:cubicBezTo>
                  <a:pt x="2532929" y="289560"/>
                  <a:pt x="2533373" y="288100"/>
                  <a:pt x="2533373" y="286512"/>
                </a:cubicBezTo>
                <a:cubicBezTo>
                  <a:pt x="2533373" y="284417"/>
                  <a:pt x="2532421" y="282448"/>
                  <a:pt x="2531023" y="280924"/>
                </a:cubicBezTo>
                <a:cubicBezTo>
                  <a:pt x="2529626" y="279464"/>
                  <a:pt x="2527595" y="278638"/>
                  <a:pt x="2525372" y="278638"/>
                </a:cubicBezTo>
                <a:close/>
                <a:moveTo>
                  <a:pt x="2584554" y="2043874"/>
                </a:moveTo>
                <a:cubicBezTo>
                  <a:pt x="2583792" y="2043113"/>
                  <a:pt x="2582839" y="2042541"/>
                  <a:pt x="2581887" y="2042160"/>
                </a:cubicBezTo>
                <a:cubicBezTo>
                  <a:pt x="2580935" y="2041779"/>
                  <a:pt x="2579982" y="2041589"/>
                  <a:pt x="2578902" y="2041589"/>
                </a:cubicBezTo>
                <a:cubicBezTo>
                  <a:pt x="2577315" y="2041589"/>
                  <a:pt x="2575791" y="2042033"/>
                  <a:pt x="2574521" y="2042922"/>
                </a:cubicBezTo>
                <a:cubicBezTo>
                  <a:pt x="2573251" y="2043811"/>
                  <a:pt x="2572172" y="2045018"/>
                  <a:pt x="2571727" y="2046478"/>
                </a:cubicBezTo>
                <a:cubicBezTo>
                  <a:pt x="2571092" y="2047939"/>
                  <a:pt x="2570965" y="2049526"/>
                  <a:pt x="2571283" y="2051050"/>
                </a:cubicBezTo>
                <a:cubicBezTo>
                  <a:pt x="2571600" y="2052574"/>
                  <a:pt x="2572362" y="2053971"/>
                  <a:pt x="2573505" y="2055051"/>
                </a:cubicBezTo>
                <a:cubicBezTo>
                  <a:pt x="2574585" y="2056193"/>
                  <a:pt x="2576045" y="2056892"/>
                  <a:pt x="2577442" y="2057210"/>
                </a:cubicBezTo>
                <a:cubicBezTo>
                  <a:pt x="2579030" y="2057527"/>
                  <a:pt x="2580554" y="2057337"/>
                  <a:pt x="2582014" y="2056765"/>
                </a:cubicBezTo>
                <a:cubicBezTo>
                  <a:pt x="2583601" y="2056193"/>
                  <a:pt x="2584681" y="2055177"/>
                  <a:pt x="2585634" y="2053844"/>
                </a:cubicBezTo>
                <a:cubicBezTo>
                  <a:pt x="2586396" y="2052574"/>
                  <a:pt x="2586904" y="2051050"/>
                  <a:pt x="2586904" y="2049463"/>
                </a:cubicBezTo>
                <a:cubicBezTo>
                  <a:pt x="2586904" y="2048446"/>
                  <a:pt x="2586776" y="2047367"/>
                  <a:pt x="2586459" y="2046415"/>
                </a:cubicBezTo>
                <a:cubicBezTo>
                  <a:pt x="2586014" y="2045462"/>
                  <a:pt x="2585380" y="2044573"/>
                  <a:pt x="2584745" y="2043874"/>
                </a:cubicBezTo>
                <a:close/>
                <a:moveTo>
                  <a:pt x="2578902" y="1855978"/>
                </a:moveTo>
                <a:cubicBezTo>
                  <a:pt x="2577315" y="1855978"/>
                  <a:pt x="2575791" y="1856423"/>
                  <a:pt x="2574521" y="1857312"/>
                </a:cubicBezTo>
                <a:cubicBezTo>
                  <a:pt x="2573251" y="1858201"/>
                  <a:pt x="2572172" y="1859407"/>
                  <a:pt x="2571727" y="1860868"/>
                </a:cubicBezTo>
                <a:cubicBezTo>
                  <a:pt x="2571092" y="1862328"/>
                  <a:pt x="2570965" y="1863916"/>
                  <a:pt x="2571283" y="1865440"/>
                </a:cubicBezTo>
                <a:cubicBezTo>
                  <a:pt x="2571600" y="1866964"/>
                  <a:pt x="2572362" y="1868361"/>
                  <a:pt x="2573505" y="1869504"/>
                </a:cubicBezTo>
                <a:cubicBezTo>
                  <a:pt x="2574585" y="1870583"/>
                  <a:pt x="2576045" y="1871345"/>
                  <a:pt x="2577442" y="1871663"/>
                </a:cubicBezTo>
                <a:cubicBezTo>
                  <a:pt x="2579030" y="1871980"/>
                  <a:pt x="2580554" y="1871790"/>
                  <a:pt x="2582014" y="1871218"/>
                </a:cubicBezTo>
                <a:cubicBezTo>
                  <a:pt x="2583601" y="1870646"/>
                  <a:pt x="2584681" y="1869631"/>
                  <a:pt x="2585634" y="1868297"/>
                </a:cubicBezTo>
                <a:cubicBezTo>
                  <a:pt x="2586396" y="1867027"/>
                  <a:pt x="2586904" y="1865503"/>
                  <a:pt x="2586904" y="1863916"/>
                </a:cubicBezTo>
                <a:cubicBezTo>
                  <a:pt x="2586904" y="1861820"/>
                  <a:pt x="2586142" y="1859852"/>
                  <a:pt x="2584681" y="1858327"/>
                </a:cubicBezTo>
                <a:cubicBezTo>
                  <a:pt x="2583094" y="1856867"/>
                  <a:pt x="2581061" y="1855978"/>
                  <a:pt x="2579030" y="1855978"/>
                </a:cubicBezTo>
                <a:close/>
                <a:moveTo>
                  <a:pt x="2530897" y="652018"/>
                </a:moveTo>
                <a:cubicBezTo>
                  <a:pt x="2530135" y="651256"/>
                  <a:pt x="2529309" y="650685"/>
                  <a:pt x="2528420" y="650304"/>
                </a:cubicBezTo>
                <a:cubicBezTo>
                  <a:pt x="2527468" y="649923"/>
                  <a:pt x="2526388" y="649732"/>
                  <a:pt x="2525309" y="649732"/>
                </a:cubicBezTo>
                <a:cubicBezTo>
                  <a:pt x="2523721" y="649732"/>
                  <a:pt x="2522324" y="650177"/>
                  <a:pt x="2521054" y="651066"/>
                </a:cubicBezTo>
                <a:cubicBezTo>
                  <a:pt x="2519657" y="651955"/>
                  <a:pt x="2518705" y="653161"/>
                  <a:pt x="2518070" y="654622"/>
                </a:cubicBezTo>
                <a:cubicBezTo>
                  <a:pt x="2517435" y="656082"/>
                  <a:pt x="2517308" y="657670"/>
                  <a:pt x="2517625" y="659194"/>
                </a:cubicBezTo>
                <a:cubicBezTo>
                  <a:pt x="2517943" y="660718"/>
                  <a:pt x="2518705" y="662115"/>
                  <a:pt x="2519848" y="663258"/>
                </a:cubicBezTo>
                <a:cubicBezTo>
                  <a:pt x="2520927" y="664337"/>
                  <a:pt x="2522324" y="665099"/>
                  <a:pt x="2523911" y="665417"/>
                </a:cubicBezTo>
                <a:cubicBezTo>
                  <a:pt x="2525309" y="665734"/>
                  <a:pt x="2526896" y="665544"/>
                  <a:pt x="2528484" y="664972"/>
                </a:cubicBezTo>
                <a:cubicBezTo>
                  <a:pt x="2529881" y="664401"/>
                  <a:pt x="2531150" y="663385"/>
                  <a:pt x="2531912" y="662051"/>
                </a:cubicBezTo>
                <a:cubicBezTo>
                  <a:pt x="2532865" y="660781"/>
                  <a:pt x="2533310" y="659257"/>
                  <a:pt x="2533310" y="657670"/>
                </a:cubicBezTo>
                <a:cubicBezTo>
                  <a:pt x="2533310" y="656654"/>
                  <a:pt x="2532992" y="655574"/>
                  <a:pt x="2532674" y="654622"/>
                </a:cubicBezTo>
                <a:cubicBezTo>
                  <a:pt x="2532230" y="653669"/>
                  <a:pt x="2531722" y="652780"/>
                  <a:pt x="2530960" y="652082"/>
                </a:cubicBezTo>
                <a:close/>
                <a:moveTo>
                  <a:pt x="2525245" y="1392047"/>
                </a:moveTo>
                <a:cubicBezTo>
                  <a:pt x="2523658" y="1392047"/>
                  <a:pt x="2522260" y="1392492"/>
                  <a:pt x="2520863" y="1393381"/>
                </a:cubicBezTo>
                <a:cubicBezTo>
                  <a:pt x="2519594" y="1394270"/>
                  <a:pt x="2518641" y="1395476"/>
                  <a:pt x="2518070" y="1396937"/>
                </a:cubicBezTo>
                <a:cubicBezTo>
                  <a:pt x="2517435" y="1398397"/>
                  <a:pt x="2517308" y="1399985"/>
                  <a:pt x="2517625" y="1401509"/>
                </a:cubicBezTo>
                <a:cubicBezTo>
                  <a:pt x="2517943" y="1403033"/>
                  <a:pt x="2518705" y="1404430"/>
                  <a:pt x="2519848" y="1405573"/>
                </a:cubicBezTo>
                <a:cubicBezTo>
                  <a:pt x="2520927" y="1406652"/>
                  <a:pt x="2522324" y="1407414"/>
                  <a:pt x="2523911" y="1407732"/>
                </a:cubicBezTo>
                <a:cubicBezTo>
                  <a:pt x="2525309" y="1408049"/>
                  <a:pt x="2526896" y="1407859"/>
                  <a:pt x="2528484" y="1407287"/>
                </a:cubicBezTo>
                <a:cubicBezTo>
                  <a:pt x="2529881" y="1406716"/>
                  <a:pt x="2531150" y="1405700"/>
                  <a:pt x="2531912" y="1404366"/>
                </a:cubicBezTo>
                <a:cubicBezTo>
                  <a:pt x="2532865" y="1403096"/>
                  <a:pt x="2533310" y="1401572"/>
                  <a:pt x="2533310" y="1399985"/>
                </a:cubicBezTo>
                <a:cubicBezTo>
                  <a:pt x="2533310" y="1397889"/>
                  <a:pt x="2532357" y="1395921"/>
                  <a:pt x="2530960" y="1394397"/>
                </a:cubicBezTo>
                <a:cubicBezTo>
                  <a:pt x="2529563" y="1392936"/>
                  <a:pt x="2527531" y="1392047"/>
                  <a:pt x="2525309" y="1392047"/>
                </a:cubicBezTo>
                <a:close/>
                <a:moveTo>
                  <a:pt x="2530897" y="1208786"/>
                </a:moveTo>
                <a:cubicBezTo>
                  <a:pt x="2530135" y="1208024"/>
                  <a:pt x="2529309" y="1207453"/>
                  <a:pt x="2528420" y="1207072"/>
                </a:cubicBezTo>
                <a:cubicBezTo>
                  <a:pt x="2527468" y="1206691"/>
                  <a:pt x="2526388" y="1206437"/>
                  <a:pt x="2525309" y="1206437"/>
                </a:cubicBezTo>
                <a:cubicBezTo>
                  <a:pt x="2523721" y="1206437"/>
                  <a:pt x="2522324" y="1206881"/>
                  <a:pt x="2521054" y="1207770"/>
                </a:cubicBezTo>
                <a:cubicBezTo>
                  <a:pt x="2519657" y="1208659"/>
                  <a:pt x="2518705" y="1209866"/>
                  <a:pt x="2518070" y="1211326"/>
                </a:cubicBezTo>
                <a:cubicBezTo>
                  <a:pt x="2517435" y="1212787"/>
                  <a:pt x="2517308" y="1214374"/>
                  <a:pt x="2517625" y="1215898"/>
                </a:cubicBezTo>
                <a:cubicBezTo>
                  <a:pt x="2517943" y="1217422"/>
                  <a:pt x="2518705" y="1218819"/>
                  <a:pt x="2519848" y="1219962"/>
                </a:cubicBezTo>
                <a:cubicBezTo>
                  <a:pt x="2520927" y="1221042"/>
                  <a:pt x="2522324" y="1221804"/>
                  <a:pt x="2523911" y="1222121"/>
                </a:cubicBezTo>
                <a:cubicBezTo>
                  <a:pt x="2525309" y="1222439"/>
                  <a:pt x="2526896" y="1222248"/>
                  <a:pt x="2528484" y="1221677"/>
                </a:cubicBezTo>
                <a:cubicBezTo>
                  <a:pt x="2529881" y="1221105"/>
                  <a:pt x="2531150" y="1220089"/>
                  <a:pt x="2531912" y="1218756"/>
                </a:cubicBezTo>
                <a:cubicBezTo>
                  <a:pt x="2532865" y="1217486"/>
                  <a:pt x="2533310" y="1215962"/>
                  <a:pt x="2533310" y="1214374"/>
                </a:cubicBezTo>
                <a:cubicBezTo>
                  <a:pt x="2533310" y="1213295"/>
                  <a:pt x="2532992" y="1212279"/>
                  <a:pt x="2532674" y="1211326"/>
                </a:cubicBezTo>
                <a:cubicBezTo>
                  <a:pt x="2532230" y="1210374"/>
                  <a:pt x="2531722" y="1209485"/>
                  <a:pt x="2530960" y="1208786"/>
                </a:cubicBezTo>
                <a:close/>
                <a:moveTo>
                  <a:pt x="2525245" y="835342"/>
                </a:moveTo>
                <a:cubicBezTo>
                  <a:pt x="2523658" y="835342"/>
                  <a:pt x="2522260" y="835787"/>
                  <a:pt x="2520863" y="836676"/>
                </a:cubicBezTo>
                <a:cubicBezTo>
                  <a:pt x="2519594" y="837565"/>
                  <a:pt x="2518641" y="838772"/>
                  <a:pt x="2518070" y="840232"/>
                </a:cubicBezTo>
                <a:cubicBezTo>
                  <a:pt x="2517435" y="841692"/>
                  <a:pt x="2517308" y="843280"/>
                  <a:pt x="2517625" y="844804"/>
                </a:cubicBezTo>
                <a:cubicBezTo>
                  <a:pt x="2517943" y="846328"/>
                  <a:pt x="2518705" y="847725"/>
                  <a:pt x="2519848" y="848868"/>
                </a:cubicBezTo>
                <a:cubicBezTo>
                  <a:pt x="2520927" y="849948"/>
                  <a:pt x="2522324" y="850709"/>
                  <a:pt x="2523911" y="851027"/>
                </a:cubicBezTo>
                <a:cubicBezTo>
                  <a:pt x="2525309" y="851345"/>
                  <a:pt x="2526896" y="851154"/>
                  <a:pt x="2528484" y="850583"/>
                </a:cubicBezTo>
                <a:cubicBezTo>
                  <a:pt x="2529881" y="850011"/>
                  <a:pt x="2531150" y="848995"/>
                  <a:pt x="2531912" y="847662"/>
                </a:cubicBezTo>
                <a:cubicBezTo>
                  <a:pt x="2532865" y="846392"/>
                  <a:pt x="2533310" y="844867"/>
                  <a:pt x="2533310" y="843280"/>
                </a:cubicBezTo>
                <a:cubicBezTo>
                  <a:pt x="2533310" y="841184"/>
                  <a:pt x="2532357" y="839216"/>
                  <a:pt x="2530960" y="837692"/>
                </a:cubicBezTo>
                <a:cubicBezTo>
                  <a:pt x="2529563" y="836231"/>
                  <a:pt x="2527531" y="835342"/>
                  <a:pt x="2525309" y="835342"/>
                </a:cubicBezTo>
                <a:close/>
                <a:moveTo>
                  <a:pt x="2530897" y="1023239"/>
                </a:moveTo>
                <a:cubicBezTo>
                  <a:pt x="2530135" y="1022541"/>
                  <a:pt x="2529309" y="1021969"/>
                  <a:pt x="2528420" y="1021525"/>
                </a:cubicBezTo>
                <a:cubicBezTo>
                  <a:pt x="2527468" y="1021144"/>
                  <a:pt x="2526388" y="1020953"/>
                  <a:pt x="2525309" y="1020953"/>
                </a:cubicBezTo>
                <a:cubicBezTo>
                  <a:pt x="2523721" y="1020953"/>
                  <a:pt x="2522324" y="1021398"/>
                  <a:pt x="2521054" y="1022287"/>
                </a:cubicBezTo>
                <a:cubicBezTo>
                  <a:pt x="2519657" y="1023176"/>
                  <a:pt x="2518705" y="1024382"/>
                  <a:pt x="2518070" y="1025842"/>
                </a:cubicBezTo>
                <a:cubicBezTo>
                  <a:pt x="2517435" y="1027303"/>
                  <a:pt x="2517308" y="1028891"/>
                  <a:pt x="2517625" y="1030415"/>
                </a:cubicBezTo>
                <a:cubicBezTo>
                  <a:pt x="2517943" y="1031939"/>
                  <a:pt x="2518705" y="1033336"/>
                  <a:pt x="2519848" y="1034415"/>
                </a:cubicBezTo>
                <a:cubicBezTo>
                  <a:pt x="2520927" y="1035558"/>
                  <a:pt x="2522324" y="1036256"/>
                  <a:pt x="2523911" y="1036574"/>
                </a:cubicBezTo>
                <a:cubicBezTo>
                  <a:pt x="2525309" y="1036892"/>
                  <a:pt x="2526896" y="1036701"/>
                  <a:pt x="2528484" y="1036130"/>
                </a:cubicBezTo>
                <a:cubicBezTo>
                  <a:pt x="2529881" y="1035558"/>
                  <a:pt x="2531150" y="1034542"/>
                  <a:pt x="2531912" y="1033209"/>
                </a:cubicBezTo>
                <a:cubicBezTo>
                  <a:pt x="2532865" y="1031939"/>
                  <a:pt x="2533310" y="1030415"/>
                  <a:pt x="2533310" y="1028827"/>
                </a:cubicBezTo>
                <a:cubicBezTo>
                  <a:pt x="2533310" y="1027811"/>
                  <a:pt x="2532992" y="1026795"/>
                  <a:pt x="2532674" y="1025842"/>
                </a:cubicBezTo>
                <a:cubicBezTo>
                  <a:pt x="2532230" y="1024890"/>
                  <a:pt x="2531722" y="1024001"/>
                  <a:pt x="2530960" y="1023303"/>
                </a:cubicBezTo>
                <a:close/>
                <a:moveTo>
                  <a:pt x="2584554" y="373697"/>
                </a:moveTo>
                <a:cubicBezTo>
                  <a:pt x="2583792" y="372999"/>
                  <a:pt x="2582839" y="372428"/>
                  <a:pt x="2581887" y="371983"/>
                </a:cubicBezTo>
                <a:cubicBezTo>
                  <a:pt x="2580935" y="371602"/>
                  <a:pt x="2579982" y="371411"/>
                  <a:pt x="2578902" y="371411"/>
                </a:cubicBezTo>
                <a:cubicBezTo>
                  <a:pt x="2577315" y="371411"/>
                  <a:pt x="2575791" y="371856"/>
                  <a:pt x="2574521" y="372745"/>
                </a:cubicBezTo>
                <a:cubicBezTo>
                  <a:pt x="2573251" y="373634"/>
                  <a:pt x="2572172" y="374841"/>
                  <a:pt x="2571727" y="376301"/>
                </a:cubicBezTo>
                <a:cubicBezTo>
                  <a:pt x="2571092" y="377698"/>
                  <a:pt x="2570965" y="379349"/>
                  <a:pt x="2571283" y="380873"/>
                </a:cubicBezTo>
                <a:cubicBezTo>
                  <a:pt x="2571600" y="382397"/>
                  <a:pt x="2572362" y="383794"/>
                  <a:pt x="2573505" y="384937"/>
                </a:cubicBezTo>
                <a:cubicBezTo>
                  <a:pt x="2574585" y="386017"/>
                  <a:pt x="2576045" y="386779"/>
                  <a:pt x="2577442" y="387096"/>
                </a:cubicBezTo>
                <a:cubicBezTo>
                  <a:pt x="2579030" y="387414"/>
                  <a:pt x="2580554" y="387223"/>
                  <a:pt x="2582014" y="386652"/>
                </a:cubicBezTo>
                <a:cubicBezTo>
                  <a:pt x="2583601" y="386080"/>
                  <a:pt x="2584681" y="385064"/>
                  <a:pt x="2585634" y="383731"/>
                </a:cubicBezTo>
                <a:cubicBezTo>
                  <a:pt x="2586396" y="382461"/>
                  <a:pt x="2586904" y="380936"/>
                  <a:pt x="2586904" y="379349"/>
                </a:cubicBezTo>
                <a:cubicBezTo>
                  <a:pt x="2586904" y="378333"/>
                  <a:pt x="2586776" y="377317"/>
                  <a:pt x="2586459" y="376365"/>
                </a:cubicBezTo>
                <a:cubicBezTo>
                  <a:pt x="2586014" y="375412"/>
                  <a:pt x="2585380" y="374523"/>
                  <a:pt x="2584745" y="373825"/>
                </a:cubicBezTo>
                <a:close/>
                <a:moveTo>
                  <a:pt x="2578902" y="556959"/>
                </a:moveTo>
                <a:cubicBezTo>
                  <a:pt x="2577315" y="556959"/>
                  <a:pt x="2575791" y="557403"/>
                  <a:pt x="2574521" y="558292"/>
                </a:cubicBezTo>
                <a:cubicBezTo>
                  <a:pt x="2573251" y="559181"/>
                  <a:pt x="2572172" y="560388"/>
                  <a:pt x="2571727" y="561848"/>
                </a:cubicBezTo>
                <a:cubicBezTo>
                  <a:pt x="2571092" y="563309"/>
                  <a:pt x="2570965" y="564896"/>
                  <a:pt x="2571283" y="566420"/>
                </a:cubicBezTo>
                <a:cubicBezTo>
                  <a:pt x="2571600" y="567944"/>
                  <a:pt x="2572362" y="569341"/>
                  <a:pt x="2573505" y="570484"/>
                </a:cubicBezTo>
                <a:cubicBezTo>
                  <a:pt x="2574585" y="571564"/>
                  <a:pt x="2576045" y="572326"/>
                  <a:pt x="2577442" y="572643"/>
                </a:cubicBezTo>
                <a:cubicBezTo>
                  <a:pt x="2579030" y="572961"/>
                  <a:pt x="2580554" y="572770"/>
                  <a:pt x="2582014" y="572199"/>
                </a:cubicBezTo>
                <a:cubicBezTo>
                  <a:pt x="2583601" y="571627"/>
                  <a:pt x="2584681" y="570611"/>
                  <a:pt x="2585634" y="569278"/>
                </a:cubicBezTo>
                <a:cubicBezTo>
                  <a:pt x="2586396" y="568008"/>
                  <a:pt x="2586904" y="566484"/>
                  <a:pt x="2586904" y="564896"/>
                </a:cubicBezTo>
                <a:cubicBezTo>
                  <a:pt x="2586904" y="562801"/>
                  <a:pt x="2586142" y="560832"/>
                  <a:pt x="2584681" y="559308"/>
                </a:cubicBezTo>
                <a:cubicBezTo>
                  <a:pt x="2583094" y="557848"/>
                  <a:pt x="2581061" y="557022"/>
                  <a:pt x="2579030" y="557022"/>
                </a:cubicBezTo>
                <a:close/>
                <a:moveTo>
                  <a:pt x="2578902" y="1670431"/>
                </a:moveTo>
                <a:cubicBezTo>
                  <a:pt x="2577315" y="1670431"/>
                  <a:pt x="2575791" y="1670876"/>
                  <a:pt x="2574521" y="1671765"/>
                </a:cubicBezTo>
                <a:cubicBezTo>
                  <a:pt x="2573251" y="1672654"/>
                  <a:pt x="2572172" y="1673860"/>
                  <a:pt x="2571727" y="1675321"/>
                </a:cubicBezTo>
                <a:cubicBezTo>
                  <a:pt x="2571092" y="1676781"/>
                  <a:pt x="2570965" y="1678368"/>
                  <a:pt x="2571283" y="1679893"/>
                </a:cubicBezTo>
                <a:cubicBezTo>
                  <a:pt x="2571600" y="1681417"/>
                  <a:pt x="2572362" y="1682814"/>
                  <a:pt x="2573505" y="1683893"/>
                </a:cubicBezTo>
                <a:cubicBezTo>
                  <a:pt x="2574585" y="1685036"/>
                  <a:pt x="2576045" y="1685735"/>
                  <a:pt x="2577442" y="1686052"/>
                </a:cubicBezTo>
                <a:cubicBezTo>
                  <a:pt x="2579030" y="1686370"/>
                  <a:pt x="2580554" y="1686179"/>
                  <a:pt x="2582014" y="1685608"/>
                </a:cubicBezTo>
                <a:cubicBezTo>
                  <a:pt x="2583601" y="1685036"/>
                  <a:pt x="2584681" y="1684020"/>
                  <a:pt x="2585634" y="1682687"/>
                </a:cubicBezTo>
                <a:cubicBezTo>
                  <a:pt x="2586396" y="1681353"/>
                  <a:pt x="2586904" y="1679893"/>
                  <a:pt x="2586904" y="1678305"/>
                </a:cubicBezTo>
                <a:cubicBezTo>
                  <a:pt x="2586904" y="1676210"/>
                  <a:pt x="2586142" y="1674241"/>
                  <a:pt x="2584681" y="1672717"/>
                </a:cubicBezTo>
                <a:cubicBezTo>
                  <a:pt x="2583094" y="1671257"/>
                  <a:pt x="2581061" y="1670431"/>
                  <a:pt x="2579030" y="1670431"/>
                </a:cubicBezTo>
                <a:close/>
                <a:moveTo>
                  <a:pt x="2632497" y="1948815"/>
                </a:moveTo>
                <a:cubicBezTo>
                  <a:pt x="2630909" y="1948815"/>
                  <a:pt x="2629385" y="1949260"/>
                  <a:pt x="2628115" y="1950149"/>
                </a:cubicBezTo>
                <a:cubicBezTo>
                  <a:pt x="2626845" y="1951038"/>
                  <a:pt x="2625765" y="1952244"/>
                  <a:pt x="2625131" y="1953705"/>
                </a:cubicBezTo>
                <a:cubicBezTo>
                  <a:pt x="2624686" y="1955165"/>
                  <a:pt x="2624496" y="1956752"/>
                  <a:pt x="2624686" y="1958277"/>
                </a:cubicBezTo>
                <a:cubicBezTo>
                  <a:pt x="2625004" y="1959801"/>
                  <a:pt x="2625765" y="1961198"/>
                  <a:pt x="2626909" y="1962277"/>
                </a:cubicBezTo>
                <a:cubicBezTo>
                  <a:pt x="2627988" y="1963420"/>
                  <a:pt x="2629385" y="1964118"/>
                  <a:pt x="2630973" y="1964436"/>
                </a:cubicBezTo>
                <a:cubicBezTo>
                  <a:pt x="2632560" y="1964754"/>
                  <a:pt x="2634084" y="1964563"/>
                  <a:pt x="2635545" y="1963992"/>
                </a:cubicBezTo>
                <a:cubicBezTo>
                  <a:pt x="2636942" y="1963420"/>
                  <a:pt x="2638211" y="1962404"/>
                  <a:pt x="2639164" y="1961071"/>
                </a:cubicBezTo>
                <a:cubicBezTo>
                  <a:pt x="2639926" y="1959801"/>
                  <a:pt x="2640434" y="1958277"/>
                  <a:pt x="2640434" y="1956689"/>
                </a:cubicBezTo>
                <a:cubicBezTo>
                  <a:pt x="2640434" y="1954593"/>
                  <a:pt x="2639672" y="1952625"/>
                  <a:pt x="2638085" y="1951101"/>
                </a:cubicBezTo>
                <a:cubicBezTo>
                  <a:pt x="2636687" y="1949641"/>
                  <a:pt x="2634656" y="1948815"/>
                  <a:pt x="2632623" y="1948815"/>
                </a:cubicBezTo>
                <a:close/>
                <a:moveTo>
                  <a:pt x="2578902" y="254"/>
                </a:moveTo>
                <a:cubicBezTo>
                  <a:pt x="2577315" y="254"/>
                  <a:pt x="2575791" y="698"/>
                  <a:pt x="2574521" y="1588"/>
                </a:cubicBezTo>
                <a:cubicBezTo>
                  <a:pt x="2573251" y="2477"/>
                  <a:pt x="2572172" y="3683"/>
                  <a:pt x="2571727" y="5144"/>
                </a:cubicBezTo>
                <a:cubicBezTo>
                  <a:pt x="2571092" y="6540"/>
                  <a:pt x="2570965" y="8192"/>
                  <a:pt x="2571283" y="9715"/>
                </a:cubicBezTo>
                <a:cubicBezTo>
                  <a:pt x="2571600" y="11239"/>
                  <a:pt x="2572362" y="12636"/>
                  <a:pt x="2573505" y="13780"/>
                </a:cubicBezTo>
                <a:cubicBezTo>
                  <a:pt x="2574585" y="14859"/>
                  <a:pt x="2576045" y="15621"/>
                  <a:pt x="2577442" y="15939"/>
                </a:cubicBezTo>
                <a:cubicBezTo>
                  <a:pt x="2579030" y="16256"/>
                  <a:pt x="2580554" y="16065"/>
                  <a:pt x="2582014" y="15494"/>
                </a:cubicBezTo>
                <a:cubicBezTo>
                  <a:pt x="2583601" y="14923"/>
                  <a:pt x="2584681" y="13906"/>
                  <a:pt x="2585634" y="12573"/>
                </a:cubicBezTo>
                <a:cubicBezTo>
                  <a:pt x="2586396" y="11303"/>
                  <a:pt x="2586904" y="9779"/>
                  <a:pt x="2586904" y="8192"/>
                </a:cubicBezTo>
                <a:cubicBezTo>
                  <a:pt x="2586904" y="6096"/>
                  <a:pt x="2586142" y="4127"/>
                  <a:pt x="2584681" y="2603"/>
                </a:cubicBezTo>
                <a:cubicBezTo>
                  <a:pt x="2583094" y="1143"/>
                  <a:pt x="2581061" y="318"/>
                  <a:pt x="2579030" y="318"/>
                </a:cubicBezTo>
                <a:close/>
                <a:moveTo>
                  <a:pt x="2525309" y="1577658"/>
                </a:moveTo>
                <a:cubicBezTo>
                  <a:pt x="2523721" y="1577658"/>
                  <a:pt x="2522324" y="1578102"/>
                  <a:pt x="2520927" y="1578991"/>
                </a:cubicBezTo>
                <a:cubicBezTo>
                  <a:pt x="2519657" y="1579880"/>
                  <a:pt x="2518705" y="1581087"/>
                  <a:pt x="2518133" y="1582547"/>
                </a:cubicBezTo>
                <a:cubicBezTo>
                  <a:pt x="2517498" y="1584008"/>
                  <a:pt x="2517371" y="1585595"/>
                  <a:pt x="2517688" y="1587119"/>
                </a:cubicBezTo>
                <a:cubicBezTo>
                  <a:pt x="2518006" y="1588643"/>
                  <a:pt x="2518768" y="1590040"/>
                  <a:pt x="2519911" y="1591120"/>
                </a:cubicBezTo>
                <a:cubicBezTo>
                  <a:pt x="2520990" y="1592263"/>
                  <a:pt x="2522387" y="1592961"/>
                  <a:pt x="2523975" y="1593279"/>
                </a:cubicBezTo>
                <a:cubicBezTo>
                  <a:pt x="2525372" y="1593596"/>
                  <a:pt x="2526960" y="1593406"/>
                  <a:pt x="2528547" y="1592834"/>
                </a:cubicBezTo>
                <a:cubicBezTo>
                  <a:pt x="2529944" y="1592263"/>
                  <a:pt x="2531214" y="1591246"/>
                  <a:pt x="2531976" y="1589913"/>
                </a:cubicBezTo>
                <a:cubicBezTo>
                  <a:pt x="2532929" y="1588643"/>
                  <a:pt x="2533373" y="1587119"/>
                  <a:pt x="2533373" y="1585532"/>
                </a:cubicBezTo>
                <a:cubicBezTo>
                  <a:pt x="2533373" y="1583436"/>
                  <a:pt x="2532421" y="1581404"/>
                  <a:pt x="2531023" y="1579943"/>
                </a:cubicBezTo>
                <a:cubicBezTo>
                  <a:pt x="2529626" y="1578483"/>
                  <a:pt x="2527595" y="1577658"/>
                  <a:pt x="2525372" y="1577658"/>
                </a:cubicBezTo>
                <a:close/>
                <a:moveTo>
                  <a:pt x="2584554" y="744855"/>
                </a:moveTo>
                <a:cubicBezTo>
                  <a:pt x="2583792" y="744093"/>
                  <a:pt x="2582839" y="743522"/>
                  <a:pt x="2581887" y="743141"/>
                </a:cubicBezTo>
                <a:cubicBezTo>
                  <a:pt x="2580935" y="742759"/>
                  <a:pt x="2579982" y="742569"/>
                  <a:pt x="2578902" y="742569"/>
                </a:cubicBezTo>
                <a:cubicBezTo>
                  <a:pt x="2577315" y="742569"/>
                  <a:pt x="2575791" y="743014"/>
                  <a:pt x="2574521" y="743903"/>
                </a:cubicBezTo>
                <a:cubicBezTo>
                  <a:pt x="2573251" y="744792"/>
                  <a:pt x="2572172" y="745998"/>
                  <a:pt x="2571727" y="747459"/>
                </a:cubicBezTo>
                <a:cubicBezTo>
                  <a:pt x="2571092" y="748919"/>
                  <a:pt x="2570965" y="750506"/>
                  <a:pt x="2571283" y="752031"/>
                </a:cubicBezTo>
                <a:cubicBezTo>
                  <a:pt x="2571600" y="753555"/>
                  <a:pt x="2572362" y="754952"/>
                  <a:pt x="2573505" y="756095"/>
                </a:cubicBezTo>
                <a:cubicBezTo>
                  <a:pt x="2574585" y="757174"/>
                  <a:pt x="2576045" y="757936"/>
                  <a:pt x="2577442" y="758254"/>
                </a:cubicBezTo>
                <a:cubicBezTo>
                  <a:pt x="2579030" y="758571"/>
                  <a:pt x="2580554" y="758381"/>
                  <a:pt x="2582014" y="757809"/>
                </a:cubicBezTo>
                <a:cubicBezTo>
                  <a:pt x="2583601" y="757238"/>
                  <a:pt x="2584681" y="756222"/>
                  <a:pt x="2585634" y="754888"/>
                </a:cubicBezTo>
                <a:cubicBezTo>
                  <a:pt x="2586396" y="753618"/>
                  <a:pt x="2586904" y="752094"/>
                  <a:pt x="2586904" y="750506"/>
                </a:cubicBezTo>
                <a:cubicBezTo>
                  <a:pt x="2586904" y="749427"/>
                  <a:pt x="2586776" y="748411"/>
                  <a:pt x="2586459" y="747459"/>
                </a:cubicBezTo>
                <a:cubicBezTo>
                  <a:pt x="2586014" y="746506"/>
                  <a:pt x="2585380" y="745617"/>
                  <a:pt x="2584745" y="744919"/>
                </a:cubicBezTo>
                <a:close/>
                <a:moveTo>
                  <a:pt x="2584554" y="1487170"/>
                </a:moveTo>
                <a:cubicBezTo>
                  <a:pt x="2583792" y="1486472"/>
                  <a:pt x="2582839" y="1485837"/>
                  <a:pt x="2581887" y="1485456"/>
                </a:cubicBezTo>
                <a:cubicBezTo>
                  <a:pt x="2580935" y="1485075"/>
                  <a:pt x="2579982" y="1484884"/>
                  <a:pt x="2578902" y="1484884"/>
                </a:cubicBezTo>
                <a:cubicBezTo>
                  <a:pt x="2577315" y="1484884"/>
                  <a:pt x="2575791" y="1485329"/>
                  <a:pt x="2574521" y="1486218"/>
                </a:cubicBezTo>
                <a:cubicBezTo>
                  <a:pt x="2573251" y="1487107"/>
                  <a:pt x="2572172" y="1488313"/>
                  <a:pt x="2571727" y="1489774"/>
                </a:cubicBezTo>
                <a:cubicBezTo>
                  <a:pt x="2571092" y="1491234"/>
                  <a:pt x="2570965" y="1492822"/>
                  <a:pt x="2571283" y="1494346"/>
                </a:cubicBezTo>
                <a:cubicBezTo>
                  <a:pt x="2571600" y="1495870"/>
                  <a:pt x="2572362" y="1497267"/>
                  <a:pt x="2573505" y="1498346"/>
                </a:cubicBezTo>
                <a:cubicBezTo>
                  <a:pt x="2574585" y="1499489"/>
                  <a:pt x="2576045" y="1500188"/>
                  <a:pt x="2577442" y="1500505"/>
                </a:cubicBezTo>
                <a:cubicBezTo>
                  <a:pt x="2579030" y="1500823"/>
                  <a:pt x="2580554" y="1500632"/>
                  <a:pt x="2582014" y="1500061"/>
                </a:cubicBezTo>
                <a:cubicBezTo>
                  <a:pt x="2583601" y="1499489"/>
                  <a:pt x="2584681" y="1498473"/>
                  <a:pt x="2585634" y="1497140"/>
                </a:cubicBezTo>
                <a:cubicBezTo>
                  <a:pt x="2586396" y="1495870"/>
                  <a:pt x="2586904" y="1494346"/>
                  <a:pt x="2586904" y="1492758"/>
                </a:cubicBezTo>
                <a:cubicBezTo>
                  <a:pt x="2586904" y="1491742"/>
                  <a:pt x="2586776" y="1490726"/>
                  <a:pt x="2586459" y="1489710"/>
                </a:cubicBezTo>
                <a:cubicBezTo>
                  <a:pt x="2586014" y="1488758"/>
                  <a:pt x="2585380" y="1487869"/>
                  <a:pt x="2584745" y="1487170"/>
                </a:cubicBezTo>
                <a:close/>
                <a:moveTo>
                  <a:pt x="2584554" y="1301623"/>
                </a:moveTo>
                <a:cubicBezTo>
                  <a:pt x="2583792" y="1300861"/>
                  <a:pt x="2582839" y="1300290"/>
                  <a:pt x="2581887" y="1299909"/>
                </a:cubicBezTo>
                <a:cubicBezTo>
                  <a:pt x="2580935" y="1299528"/>
                  <a:pt x="2579982" y="1299274"/>
                  <a:pt x="2578902" y="1299274"/>
                </a:cubicBezTo>
                <a:cubicBezTo>
                  <a:pt x="2577315" y="1299274"/>
                  <a:pt x="2575791" y="1299718"/>
                  <a:pt x="2574521" y="1300607"/>
                </a:cubicBezTo>
                <a:cubicBezTo>
                  <a:pt x="2573251" y="1301496"/>
                  <a:pt x="2572172" y="1302703"/>
                  <a:pt x="2571727" y="1304163"/>
                </a:cubicBezTo>
                <a:cubicBezTo>
                  <a:pt x="2571092" y="1305624"/>
                  <a:pt x="2570965" y="1307211"/>
                  <a:pt x="2571283" y="1308735"/>
                </a:cubicBezTo>
                <a:cubicBezTo>
                  <a:pt x="2571600" y="1310259"/>
                  <a:pt x="2572362" y="1311656"/>
                  <a:pt x="2573505" y="1312799"/>
                </a:cubicBezTo>
                <a:cubicBezTo>
                  <a:pt x="2574585" y="1313879"/>
                  <a:pt x="2576045" y="1314641"/>
                  <a:pt x="2577442" y="1314958"/>
                </a:cubicBezTo>
                <a:cubicBezTo>
                  <a:pt x="2579030" y="1315276"/>
                  <a:pt x="2580554" y="1315085"/>
                  <a:pt x="2582014" y="1314514"/>
                </a:cubicBezTo>
                <a:cubicBezTo>
                  <a:pt x="2583601" y="1313942"/>
                  <a:pt x="2584681" y="1312926"/>
                  <a:pt x="2585634" y="1311593"/>
                </a:cubicBezTo>
                <a:cubicBezTo>
                  <a:pt x="2586396" y="1310323"/>
                  <a:pt x="2586904" y="1308799"/>
                  <a:pt x="2586904" y="1307211"/>
                </a:cubicBezTo>
                <a:cubicBezTo>
                  <a:pt x="2586904" y="1306195"/>
                  <a:pt x="2586776" y="1305179"/>
                  <a:pt x="2586459" y="1304227"/>
                </a:cubicBezTo>
                <a:cubicBezTo>
                  <a:pt x="2586014" y="1303274"/>
                  <a:pt x="2585380" y="1302385"/>
                  <a:pt x="2584745" y="1301687"/>
                </a:cubicBezTo>
                <a:close/>
                <a:moveTo>
                  <a:pt x="2584554" y="930466"/>
                </a:moveTo>
                <a:cubicBezTo>
                  <a:pt x="2583792" y="929767"/>
                  <a:pt x="2582839" y="929195"/>
                  <a:pt x="2581887" y="928751"/>
                </a:cubicBezTo>
                <a:cubicBezTo>
                  <a:pt x="2580935" y="928370"/>
                  <a:pt x="2579982" y="928180"/>
                  <a:pt x="2578902" y="928180"/>
                </a:cubicBezTo>
                <a:cubicBezTo>
                  <a:pt x="2577315" y="928180"/>
                  <a:pt x="2575791" y="928624"/>
                  <a:pt x="2574521" y="929513"/>
                </a:cubicBezTo>
                <a:cubicBezTo>
                  <a:pt x="2573251" y="930402"/>
                  <a:pt x="2572172" y="931609"/>
                  <a:pt x="2571727" y="933069"/>
                </a:cubicBezTo>
                <a:cubicBezTo>
                  <a:pt x="2571092" y="934530"/>
                  <a:pt x="2570965" y="936117"/>
                  <a:pt x="2571283" y="937641"/>
                </a:cubicBezTo>
                <a:cubicBezTo>
                  <a:pt x="2571600" y="939165"/>
                  <a:pt x="2572362" y="940562"/>
                  <a:pt x="2573505" y="941642"/>
                </a:cubicBezTo>
                <a:cubicBezTo>
                  <a:pt x="2574585" y="942784"/>
                  <a:pt x="2576045" y="943483"/>
                  <a:pt x="2577442" y="943801"/>
                </a:cubicBezTo>
                <a:cubicBezTo>
                  <a:pt x="2579030" y="944118"/>
                  <a:pt x="2580554" y="943928"/>
                  <a:pt x="2582014" y="943356"/>
                </a:cubicBezTo>
                <a:cubicBezTo>
                  <a:pt x="2583601" y="942784"/>
                  <a:pt x="2584681" y="941769"/>
                  <a:pt x="2585634" y="940435"/>
                </a:cubicBezTo>
                <a:cubicBezTo>
                  <a:pt x="2586396" y="939165"/>
                  <a:pt x="2586904" y="937641"/>
                  <a:pt x="2586904" y="936054"/>
                </a:cubicBezTo>
                <a:cubicBezTo>
                  <a:pt x="2586904" y="935038"/>
                  <a:pt x="2586776" y="934022"/>
                  <a:pt x="2586459" y="933069"/>
                </a:cubicBezTo>
                <a:cubicBezTo>
                  <a:pt x="2586014" y="932117"/>
                  <a:pt x="2585380" y="931228"/>
                  <a:pt x="2584745" y="930529"/>
                </a:cubicBezTo>
                <a:close/>
                <a:moveTo>
                  <a:pt x="2578902" y="1113727"/>
                </a:moveTo>
                <a:cubicBezTo>
                  <a:pt x="2577315" y="1113727"/>
                  <a:pt x="2575791" y="1114171"/>
                  <a:pt x="2574521" y="1115060"/>
                </a:cubicBezTo>
                <a:cubicBezTo>
                  <a:pt x="2573251" y="1115949"/>
                  <a:pt x="2572172" y="1117156"/>
                  <a:pt x="2571727" y="1118616"/>
                </a:cubicBezTo>
                <a:cubicBezTo>
                  <a:pt x="2571092" y="1120077"/>
                  <a:pt x="2570965" y="1121664"/>
                  <a:pt x="2571283" y="1123188"/>
                </a:cubicBezTo>
                <a:cubicBezTo>
                  <a:pt x="2571600" y="1124712"/>
                  <a:pt x="2572362" y="1126109"/>
                  <a:pt x="2573505" y="1127189"/>
                </a:cubicBezTo>
                <a:cubicBezTo>
                  <a:pt x="2574585" y="1128332"/>
                  <a:pt x="2576045" y="1129030"/>
                  <a:pt x="2577442" y="1129348"/>
                </a:cubicBezTo>
                <a:cubicBezTo>
                  <a:pt x="2579030" y="1129665"/>
                  <a:pt x="2580554" y="1129475"/>
                  <a:pt x="2582014" y="1128903"/>
                </a:cubicBezTo>
                <a:cubicBezTo>
                  <a:pt x="2583601" y="1128332"/>
                  <a:pt x="2584681" y="1127316"/>
                  <a:pt x="2585634" y="1125982"/>
                </a:cubicBezTo>
                <a:cubicBezTo>
                  <a:pt x="2586396" y="1124712"/>
                  <a:pt x="2586904" y="1123188"/>
                  <a:pt x="2586904" y="1121601"/>
                </a:cubicBezTo>
                <a:cubicBezTo>
                  <a:pt x="2586904" y="1119505"/>
                  <a:pt x="2586142" y="1117473"/>
                  <a:pt x="2584681" y="1116013"/>
                </a:cubicBezTo>
                <a:cubicBezTo>
                  <a:pt x="2583094" y="1114552"/>
                  <a:pt x="2581061" y="1113727"/>
                  <a:pt x="2579030" y="1113727"/>
                </a:cubicBezTo>
                <a:close/>
                <a:moveTo>
                  <a:pt x="1995147" y="652082"/>
                </a:moveTo>
                <a:cubicBezTo>
                  <a:pt x="1994512" y="651320"/>
                  <a:pt x="1993560" y="650748"/>
                  <a:pt x="1992671" y="650367"/>
                </a:cubicBezTo>
                <a:cubicBezTo>
                  <a:pt x="1991718" y="649986"/>
                  <a:pt x="1990638" y="649796"/>
                  <a:pt x="1989686" y="649796"/>
                </a:cubicBezTo>
                <a:cubicBezTo>
                  <a:pt x="1988098" y="649796"/>
                  <a:pt x="1986574" y="650240"/>
                  <a:pt x="1985305" y="651129"/>
                </a:cubicBezTo>
                <a:cubicBezTo>
                  <a:pt x="1984035" y="652018"/>
                  <a:pt x="1982955" y="653225"/>
                  <a:pt x="1982320" y="654685"/>
                </a:cubicBezTo>
                <a:cubicBezTo>
                  <a:pt x="1981875" y="656146"/>
                  <a:pt x="1981685" y="657733"/>
                  <a:pt x="1981875" y="659257"/>
                </a:cubicBezTo>
                <a:cubicBezTo>
                  <a:pt x="1982193" y="660781"/>
                  <a:pt x="1982955" y="662178"/>
                  <a:pt x="1984098" y="663321"/>
                </a:cubicBezTo>
                <a:cubicBezTo>
                  <a:pt x="1985177" y="664401"/>
                  <a:pt x="1986574" y="665163"/>
                  <a:pt x="1988162" y="665480"/>
                </a:cubicBezTo>
                <a:cubicBezTo>
                  <a:pt x="1989749" y="665798"/>
                  <a:pt x="1991273" y="665607"/>
                  <a:pt x="1992734" y="665036"/>
                </a:cubicBezTo>
                <a:cubicBezTo>
                  <a:pt x="1994131" y="664464"/>
                  <a:pt x="1995401" y="663448"/>
                  <a:pt x="1996353" y="662115"/>
                </a:cubicBezTo>
                <a:cubicBezTo>
                  <a:pt x="1997115" y="660845"/>
                  <a:pt x="1997623" y="659321"/>
                  <a:pt x="1997623" y="657733"/>
                </a:cubicBezTo>
                <a:cubicBezTo>
                  <a:pt x="1997623" y="656717"/>
                  <a:pt x="1997497" y="655638"/>
                  <a:pt x="1996988" y="654685"/>
                </a:cubicBezTo>
                <a:cubicBezTo>
                  <a:pt x="1996671" y="653733"/>
                  <a:pt x="1996036" y="652844"/>
                  <a:pt x="1995274" y="652145"/>
                </a:cubicBezTo>
                <a:close/>
                <a:moveTo>
                  <a:pt x="2155865" y="2043938"/>
                </a:moveTo>
                <a:cubicBezTo>
                  <a:pt x="2155231" y="2043176"/>
                  <a:pt x="2154278" y="2042605"/>
                  <a:pt x="2153389" y="2042224"/>
                </a:cubicBezTo>
                <a:cubicBezTo>
                  <a:pt x="2152436" y="2041843"/>
                  <a:pt x="2151357" y="2041652"/>
                  <a:pt x="2150405" y="2041652"/>
                </a:cubicBezTo>
                <a:cubicBezTo>
                  <a:pt x="2148817" y="2041652"/>
                  <a:pt x="2147293" y="2042096"/>
                  <a:pt x="2146023" y="2042986"/>
                </a:cubicBezTo>
                <a:cubicBezTo>
                  <a:pt x="2144753" y="2043874"/>
                  <a:pt x="2143673" y="2045081"/>
                  <a:pt x="2143038" y="2046542"/>
                </a:cubicBezTo>
                <a:cubicBezTo>
                  <a:pt x="2142594" y="2048002"/>
                  <a:pt x="2142404" y="2049590"/>
                  <a:pt x="2142594" y="2051114"/>
                </a:cubicBezTo>
                <a:cubicBezTo>
                  <a:pt x="2142911" y="2052638"/>
                  <a:pt x="2143673" y="2054035"/>
                  <a:pt x="2144817" y="2055114"/>
                </a:cubicBezTo>
                <a:cubicBezTo>
                  <a:pt x="2145896" y="2056257"/>
                  <a:pt x="2147293" y="2056956"/>
                  <a:pt x="2148881" y="2057273"/>
                </a:cubicBezTo>
                <a:cubicBezTo>
                  <a:pt x="2150468" y="2057591"/>
                  <a:pt x="2151992" y="2057400"/>
                  <a:pt x="2153452" y="2056829"/>
                </a:cubicBezTo>
                <a:cubicBezTo>
                  <a:pt x="2154849" y="2056257"/>
                  <a:pt x="2156120" y="2055241"/>
                  <a:pt x="2157072" y="2053908"/>
                </a:cubicBezTo>
                <a:cubicBezTo>
                  <a:pt x="2157834" y="2052638"/>
                  <a:pt x="2158342" y="2051114"/>
                  <a:pt x="2158342" y="2049526"/>
                </a:cubicBezTo>
                <a:cubicBezTo>
                  <a:pt x="2158342" y="2048510"/>
                  <a:pt x="2158215" y="2047431"/>
                  <a:pt x="2157707" y="2046478"/>
                </a:cubicBezTo>
                <a:cubicBezTo>
                  <a:pt x="2157389" y="2045526"/>
                  <a:pt x="2156755" y="2044637"/>
                  <a:pt x="2155993" y="2043938"/>
                </a:cubicBezTo>
                <a:close/>
                <a:moveTo>
                  <a:pt x="2096747" y="1577658"/>
                </a:moveTo>
                <a:cubicBezTo>
                  <a:pt x="2095160" y="1577658"/>
                  <a:pt x="2093635" y="1578102"/>
                  <a:pt x="2092365" y="1578991"/>
                </a:cubicBezTo>
                <a:cubicBezTo>
                  <a:pt x="2091096" y="1579880"/>
                  <a:pt x="2090016" y="1581087"/>
                  <a:pt x="2089572" y="1582547"/>
                </a:cubicBezTo>
                <a:cubicBezTo>
                  <a:pt x="2088936" y="1584008"/>
                  <a:pt x="2088810" y="1585595"/>
                  <a:pt x="2089127" y="1587119"/>
                </a:cubicBezTo>
                <a:cubicBezTo>
                  <a:pt x="2089445" y="1588643"/>
                  <a:pt x="2090207" y="1590040"/>
                  <a:pt x="2091349" y="1591120"/>
                </a:cubicBezTo>
                <a:cubicBezTo>
                  <a:pt x="2092429" y="1592263"/>
                  <a:pt x="2093889" y="1592961"/>
                  <a:pt x="2095286" y="1593279"/>
                </a:cubicBezTo>
                <a:cubicBezTo>
                  <a:pt x="2096874" y="1593596"/>
                  <a:pt x="2098398" y="1593406"/>
                  <a:pt x="2099859" y="1592834"/>
                </a:cubicBezTo>
                <a:cubicBezTo>
                  <a:pt x="2101446" y="1592263"/>
                  <a:pt x="2102525" y="1591246"/>
                  <a:pt x="2103478" y="1589913"/>
                </a:cubicBezTo>
                <a:cubicBezTo>
                  <a:pt x="2104240" y="1588643"/>
                  <a:pt x="2104748" y="1587119"/>
                  <a:pt x="2104748" y="1585532"/>
                </a:cubicBezTo>
                <a:cubicBezTo>
                  <a:pt x="2104748" y="1583436"/>
                  <a:pt x="2103986" y="1581404"/>
                  <a:pt x="2102525" y="1579943"/>
                </a:cubicBezTo>
                <a:cubicBezTo>
                  <a:pt x="2100938" y="1578483"/>
                  <a:pt x="2098906" y="1577658"/>
                  <a:pt x="2096874" y="1577658"/>
                </a:cubicBezTo>
                <a:close/>
                <a:moveTo>
                  <a:pt x="2150341" y="1856042"/>
                </a:moveTo>
                <a:cubicBezTo>
                  <a:pt x="2148754" y="1856042"/>
                  <a:pt x="2147230" y="1856486"/>
                  <a:pt x="2145960" y="1857375"/>
                </a:cubicBezTo>
                <a:cubicBezTo>
                  <a:pt x="2144689" y="1858264"/>
                  <a:pt x="2143610" y="1859471"/>
                  <a:pt x="2142975" y="1860931"/>
                </a:cubicBezTo>
                <a:cubicBezTo>
                  <a:pt x="2142531" y="1862392"/>
                  <a:pt x="2142340" y="1863979"/>
                  <a:pt x="2142531" y="1865503"/>
                </a:cubicBezTo>
                <a:cubicBezTo>
                  <a:pt x="2142848" y="1867027"/>
                  <a:pt x="2143610" y="1868424"/>
                  <a:pt x="2144753" y="1869567"/>
                </a:cubicBezTo>
                <a:cubicBezTo>
                  <a:pt x="2145833" y="1870646"/>
                  <a:pt x="2147230" y="1871409"/>
                  <a:pt x="2148817" y="1871726"/>
                </a:cubicBezTo>
                <a:cubicBezTo>
                  <a:pt x="2150405" y="1872043"/>
                  <a:pt x="2151929" y="1871853"/>
                  <a:pt x="2153389" y="1871282"/>
                </a:cubicBezTo>
                <a:cubicBezTo>
                  <a:pt x="2154786" y="1870710"/>
                  <a:pt x="2156056" y="1869694"/>
                  <a:pt x="2157009" y="1868361"/>
                </a:cubicBezTo>
                <a:cubicBezTo>
                  <a:pt x="2157771" y="1867091"/>
                  <a:pt x="2158279" y="1865567"/>
                  <a:pt x="2158279" y="1863979"/>
                </a:cubicBezTo>
                <a:cubicBezTo>
                  <a:pt x="2158279" y="1861884"/>
                  <a:pt x="2157517" y="1859915"/>
                  <a:pt x="2155929" y="1858391"/>
                </a:cubicBezTo>
                <a:cubicBezTo>
                  <a:pt x="2154532" y="1856931"/>
                  <a:pt x="2152500" y="1856042"/>
                  <a:pt x="2150468" y="1856042"/>
                </a:cubicBezTo>
                <a:close/>
                <a:moveTo>
                  <a:pt x="2150341" y="1670495"/>
                </a:moveTo>
                <a:cubicBezTo>
                  <a:pt x="2148754" y="1670495"/>
                  <a:pt x="2147230" y="1670939"/>
                  <a:pt x="2145960" y="1671828"/>
                </a:cubicBezTo>
                <a:cubicBezTo>
                  <a:pt x="2144689" y="1672717"/>
                  <a:pt x="2143610" y="1673924"/>
                  <a:pt x="2142975" y="1675384"/>
                </a:cubicBezTo>
                <a:cubicBezTo>
                  <a:pt x="2142531" y="1676845"/>
                  <a:pt x="2142340" y="1678432"/>
                  <a:pt x="2142531" y="1679956"/>
                </a:cubicBezTo>
                <a:cubicBezTo>
                  <a:pt x="2142848" y="1681480"/>
                  <a:pt x="2143610" y="1682877"/>
                  <a:pt x="2144753" y="1683957"/>
                </a:cubicBezTo>
                <a:cubicBezTo>
                  <a:pt x="2145833" y="1685099"/>
                  <a:pt x="2147230" y="1685798"/>
                  <a:pt x="2148817" y="1686116"/>
                </a:cubicBezTo>
                <a:cubicBezTo>
                  <a:pt x="2150405" y="1686433"/>
                  <a:pt x="2151929" y="1686243"/>
                  <a:pt x="2153389" y="1685671"/>
                </a:cubicBezTo>
                <a:cubicBezTo>
                  <a:pt x="2154786" y="1685099"/>
                  <a:pt x="2156056" y="1684084"/>
                  <a:pt x="2157009" y="1682750"/>
                </a:cubicBezTo>
                <a:cubicBezTo>
                  <a:pt x="2157771" y="1681417"/>
                  <a:pt x="2158279" y="1679956"/>
                  <a:pt x="2158279" y="1678368"/>
                </a:cubicBezTo>
                <a:cubicBezTo>
                  <a:pt x="2158279" y="1676273"/>
                  <a:pt x="2157517" y="1674305"/>
                  <a:pt x="2155929" y="1672781"/>
                </a:cubicBezTo>
                <a:cubicBezTo>
                  <a:pt x="2154532" y="1671320"/>
                  <a:pt x="2152500" y="1670495"/>
                  <a:pt x="2150468" y="1670495"/>
                </a:cubicBezTo>
                <a:close/>
                <a:moveTo>
                  <a:pt x="2150341" y="1113790"/>
                </a:moveTo>
                <a:cubicBezTo>
                  <a:pt x="2148754" y="1113790"/>
                  <a:pt x="2147230" y="1114235"/>
                  <a:pt x="2145960" y="1115124"/>
                </a:cubicBezTo>
                <a:cubicBezTo>
                  <a:pt x="2144689" y="1116013"/>
                  <a:pt x="2143610" y="1117219"/>
                  <a:pt x="2142975" y="1118680"/>
                </a:cubicBezTo>
                <a:cubicBezTo>
                  <a:pt x="2142340" y="1120140"/>
                  <a:pt x="2142340" y="1121728"/>
                  <a:pt x="2142531" y="1123252"/>
                </a:cubicBezTo>
                <a:cubicBezTo>
                  <a:pt x="2142848" y="1124776"/>
                  <a:pt x="2143610" y="1126173"/>
                  <a:pt x="2144753" y="1127252"/>
                </a:cubicBezTo>
                <a:cubicBezTo>
                  <a:pt x="2145833" y="1128395"/>
                  <a:pt x="2147230" y="1129094"/>
                  <a:pt x="2148817" y="1129411"/>
                </a:cubicBezTo>
                <a:cubicBezTo>
                  <a:pt x="2150405" y="1129729"/>
                  <a:pt x="2151929" y="1129538"/>
                  <a:pt x="2153389" y="1128967"/>
                </a:cubicBezTo>
                <a:cubicBezTo>
                  <a:pt x="2154786" y="1128395"/>
                  <a:pt x="2156056" y="1127379"/>
                  <a:pt x="2157009" y="1126046"/>
                </a:cubicBezTo>
                <a:cubicBezTo>
                  <a:pt x="2157771" y="1124776"/>
                  <a:pt x="2158279" y="1123252"/>
                  <a:pt x="2158279" y="1121664"/>
                </a:cubicBezTo>
                <a:cubicBezTo>
                  <a:pt x="2158279" y="1119569"/>
                  <a:pt x="2157517" y="1117537"/>
                  <a:pt x="2155929" y="1116076"/>
                </a:cubicBezTo>
                <a:cubicBezTo>
                  <a:pt x="2154532" y="1114616"/>
                  <a:pt x="2152500" y="1113790"/>
                  <a:pt x="2150468" y="1113790"/>
                </a:cubicBezTo>
                <a:close/>
                <a:moveTo>
                  <a:pt x="2155802" y="1487234"/>
                </a:moveTo>
                <a:cubicBezTo>
                  <a:pt x="2155167" y="1486535"/>
                  <a:pt x="2154214" y="1485900"/>
                  <a:pt x="2153325" y="1485519"/>
                </a:cubicBezTo>
                <a:cubicBezTo>
                  <a:pt x="2152373" y="1485138"/>
                  <a:pt x="2151294" y="1484948"/>
                  <a:pt x="2150341" y="1484948"/>
                </a:cubicBezTo>
                <a:cubicBezTo>
                  <a:pt x="2148754" y="1484948"/>
                  <a:pt x="2147230" y="1485392"/>
                  <a:pt x="2145960" y="1486281"/>
                </a:cubicBezTo>
                <a:cubicBezTo>
                  <a:pt x="2144689" y="1487170"/>
                  <a:pt x="2143610" y="1488377"/>
                  <a:pt x="2142975" y="1489837"/>
                </a:cubicBezTo>
                <a:cubicBezTo>
                  <a:pt x="2142531" y="1491298"/>
                  <a:pt x="2142340" y="1492885"/>
                  <a:pt x="2142531" y="1494409"/>
                </a:cubicBezTo>
                <a:cubicBezTo>
                  <a:pt x="2142848" y="1495933"/>
                  <a:pt x="2143610" y="1497330"/>
                  <a:pt x="2144753" y="1498410"/>
                </a:cubicBezTo>
                <a:cubicBezTo>
                  <a:pt x="2145833" y="1499553"/>
                  <a:pt x="2147230" y="1500251"/>
                  <a:pt x="2148817" y="1500569"/>
                </a:cubicBezTo>
                <a:cubicBezTo>
                  <a:pt x="2150405" y="1500886"/>
                  <a:pt x="2151929" y="1500696"/>
                  <a:pt x="2153389" y="1500124"/>
                </a:cubicBezTo>
                <a:cubicBezTo>
                  <a:pt x="2154786" y="1499553"/>
                  <a:pt x="2156056" y="1498537"/>
                  <a:pt x="2157009" y="1497203"/>
                </a:cubicBezTo>
                <a:cubicBezTo>
                  <a:pt x="2157771" y="1495933"/>
                  <a:pt x="2158279" y="1494409"/>
                  <a:pt x="2158279" y="1492822"/>
                </a:cubicBezTo>
                <a:cubicBezTo>
                  <a:pt x="2158279" y="1491806"/>
                  <a:pt x="2158151" y="1490790"/>
                  <a:pt x="2157644" y="1489774"/>
                </a:cubicBezTo>
                <a:cubicBezTo>
                  <a:pt x="2157326" y="1488821"/>
                  <a:pt x="2156691" y="1487932"/>
                  <a:pt x="2155929" y="1487234"/>
                </a:cubicBezTo>
                <a:close/>
                <a:moveTo>
                  <a:pt x="2155802" y="1301687"/>
                </a:moveTo>
                <a:cubicBezTo>
                  <a:pt x="2155167" y="1300925"/>
                  <a:pt x="2154214" y="1300353"/>
                  <a:pt x="2153325" y="1299972"/>
                </a:cubicBezTo>
                <a:cubicBezTo>
                  <a:pt x="2152373" y="1299591"/>
                  <a:pt x="2151294" y="1299337"/>
                  <a:pt x="2150341" y="1299337"/>
                </a:cubicBezTo>
                <a:cubicBezTo>
                  <a:pt x="2148754" y="1299337"/>
                  <a:pt x="2147230" y="1299782"/>
                  <a:pt x="2145960" y="1300671"/>
                </a:cubicBezTo>
                <a:cubicBezTo>
                  <a:pt x="2144689" y="1301560"/>
                  <a:pt x="2143610" y="1302766"/>
                  <a:pt x="2142975" y="1304227"/>
                </a:cubicBezTo>
                <a:cubicBezTo>
                  <a:pt x="2142531" y="1305687"/>
                  <a:pt x="2142340" y="1307275"/>
                  <a:pt x="2142531" y="1308799"/>
                </a:cubicBezTo>
                <a:cubicBezTo>
                  <a:pt x="2142848" y="1310323"/>
                  <a:pt x="2143610" y="1311720"/>
                  <a:pt x="2144753" y="1312863"/>
                </a:cubicBezTo>
                <a:cubicBezTo>
                  <a:pt x="2145833" y="1313942"/>
                  <a:pt x="2147230" y="1314704"/>
                  <a:pt x="2148817" y="1315022"/>
                </a:cubicBezTo>
                <a:cubicBezTo>
                  <a:pt x="2150405" y="1315339"/>
                  <a:pt x="2151929" y="1315149"/>
                  <a:pt x="2153389" y="1314577"/>
                </a:cubicBezTo>
                <a:cubicBezTo>
                  <a:pt x="2154786" y="1314006"/>
                  <a:pt x="2156056" y="1312990"/>
                  <a:pt x="2157009" y="1311656"/>
                </a:cubicBezTo>
                <a:cubicBezTo>
                  <a:pt x="2157771" y="1310386"/>
                  <a:pt x="2158279" y="1308862"/>
                  <a:pt x="2158279" y="1307275"/>
                </a:cubicBezTo>
                <a:cubicBezTo>
                  <a:pt x="2158279" y="1306259"/>
                  <a:pt x="2158151" y="1305243"/>
                  <a:pt x="2157644" y="1304290"/>
                </a:cubicBezTo>
                <a:cubicBezTo>
                  <a:pt x="2157326" y="1303338"/>
                  <a:pt x="2156691" y="1302449"/>
                  <a:pt x="2155929" y="1301750"/>
                </a:cubicBezTo>
                <a:close/>
                <a:moveTo>
                  <a:pt x="2096684" y="278702"/>
                </a:moveTo>
                <a:cubicBezTo>
                  <a:pt x="2095096" y="278702"/>
                  <a:pt x="2093572" y="279146"/>
                  <a:pt x="2092302" y="280035"/>
                </a:cubicBezTo>
                <a:cubicBezTo>
                  <a:pt x="2091032" y="280924"/>
                  <a:pt x="2089952" y="282131"/>
                  <a:pt x="2089508" y="283591"/>
                </a:cubicBezTo>
                <a:cubicBezTo>
                  <a:pt x="2088873" y="285052"/>
                  <a:pt x="2088746" y="286639"/>
                  <a:pt x="2089063" y="288163"/>
                </a:cubicBezTo>
                <a:cubicBezTo>
                  <a:pt x="2089381" y="289687"/>
                  <a:pt x="2090143" y="291084"/>
                  <a:pt x="2091286" y="292164"/>
                </a:cubicBezTo>
                <a:cubicBezTo>
                  <a:pt x="2092365" y="293243"/>
                  <a:pt x="2093826" y="294005"/>
                  <a:pt x="2095223" y="294323"/>
                </a:cubicBezTo>
                <a:cubicBezTo>
                  <a:pt x="2096810" y="294640"/>
                  <a:pt x="2098335" y="294450"/>
                  <a:pt x="2099795" y="293878"/>
                </a:cubicBezTo>
                <a:cubicBezTo>
                  <a:pt x="2101383" y="293307"/>
                  <a:pt x="2102462" y="292291"/>
                  <a:pt x="2103414" y="290957"/>
                </a:cubicBezTo>
                <a:cubicBezTo>
                  <a:pt x="2104176" y="289624"/>
                  <a:pt x="2104685" y="288163"/>
                  <a:pt x="2104685" y="286576"/>
                </a:cubicBezTo>
                <a:cubicBezTo>
                  <a:pt x="2104685" y="284480"/>
                  <a:pt x="2103923" y="282512"/>
                  <a:pt x="2102462" y="280988"/>
                </a:cubicBezTo>
                <a:cubicBezTo>
                  <a:pt x="2100874" y="279527"/>
                  <a:pt x="2098843" y="278702"/>
                  <a:pt x="2096810" y="278702"/>
                </a:cubicBezTo>
                <a:close/>
                <a:moveTo>
                  <a:pt x="2102335" y="1023303"/>
                </a:moveTo>
                <a:cubicBezTo>
                  <a:pt x="2101573" y="1022604"/>
                  <a:pt x="2100621" y="1022033"/>
                  <a:pt x="2099668" y="1021588"/>
                </a:cubicBezTo>
                <a:cubicBezTo>
                  <a:pt x="2098715" y="1021207"/>
                  <a:pt x="2097763" y="1021017"/>
                  <a:pt x="2096684" y="1021017"/>
                </a:cubicBezTo>
                <a:cubicBezTo>
                  <a:pt x="2095096" y="1021017"/>
                  <a:pt x="2093572" y="1021461"/>
                  <a:pt x="2092302" y="1022350"/>
                </a:cubicBezTo>
                <a:cubicBezTo>
                  <a:pt x="2091032" y="1023239"/>
                  <a:pt x="2089952" y="1024445"/>
                  <a:pt x="2089508" y="1025906"/>
                </a:cubicBezTo>
                <a:cubicBezTo>
                  <a:pt x="2088873" y="1027367"/>
                  <a:pt x="2088746" y="1028954"/>
                  <a:pt x="2089063" y="1030478"/>
                </a:cubicBezTo>
                <a:cubicBezTo>
                  <a:pt x="2089381" y="1032002"/>
                  <a:pt x="2090143" y="1033399"/>
                  <a:pt x="2091286" y="1034479"/>
                </a:cubicBezTo>
                <a:cubicBezTo>
                  <a:pt x="2092365" y="1035622"/>
                  <a:pt x="2093826" y="1036320"/>
                  <a:pt x="2095223" y="1036638"/>
                </a:cubicBezTo>
                <a:cubicBezTo>
                  <a:pt x="2096810" y="1036955"/>
                  <a:pt x="2098335" y="1036765"/>
                  <a:pt x="2099795" y="1036193"/>
                </a:cubicBezTo>
                <a:cubicBezTo>
                  <a:pt x="2101383" y="1035622"/>
                  <a:pt x="2102462" y="1034606"/>
                  <a:pt x="2103414" y="1033272"/>
                </a:cubicBezTo>
                <a:cubicBezTo>
                  <a:pt x="2104176" y="1032002"/>
                  <a:pt x="2104685" y="1030478"/>
                  <a:pt x="2104685" y="1028891"/>
                </a:cubicBezTo>
                <a:cubicBezTo>
                  <a:pt x="2104685" y="1027875"/>
                  <a:pt x="2104558" y="1026859"/>
                  <a:pt x="2104240" y="1025906"/>
                </a:cubicBezTo>
                <a:cubicBezTo>
                  <a:pt x="2103796" y="1024954"/>
                  <a:pt x="2103160" y="1024065"/>
                  <a:pt x="2102525" y="1023366"/>
                </a:cubicBezTo>
                <a:close/>
                <a:moveTo>
                  <a:pt x="2096684" y="1392174"/>
                </a:moveTo>
                <a:cubicBezTo>
                  <a:pt x="2095096" y="1392174"/>
                  <a:pt x="2093572" y="1392619"/>
                  <a:pt x="2092302" y="1393508"/>
                </a:cubicBezTo>
                <a:cubicBezTo>
                  <a:pt x="2091032" y="1394397"/>
                  <a:pt x="2089952" y="1395603"/>
                  <a:pt x="2089508" y="1397064"/>
                </a:cubicBezTo>
                <a:cubicBezTo>
                  <a:pt x="2088873" y="1398524"/>
                  <a:pt x="2088746" y="1400112"/>
                  <a:pt x="2089063" y="1401636"/>
                </a:cubicBezTo>
                <a:cubicBezTo>
                  <a:pt x="2089381" y="1403160"/>
                  <a:pt x="2090143" y="1404557"/>
                  <a:pt x="2091286" y="1405700"/>
                </a:cubicBezTo>
                <a:cubicBezTo>
                  <a:pt x="2092365" y="1406779"/>
                  <a:pt x="2093826" y="1407541"/>
                  <a:pt x="2095223" y="1407859"/>
                </a:cubicBezTo>
                <a:cubicBezTo>
                  <a:pt x="2096810" y="1408176"/>
                  <a:pt x="2098335" y="1407986"/>
                  <a:pt x="2099795" y="1407414"/>
                </a:cubicBezTo>
                <a:cubicBezTo>
                  <a:pt x="2101383" y="1406843"/>
                  <a:pt x="2102462" y="1405827"/>
                  <a:pt x="2103414" y="1404493"/>
                </a:cubicBezTo>
                <a:cubicBezTo>
                  <a:pt x="2104176" y="1403223"/>
                  <a:pt x="2104685" y="1401699"/>
                  <a:pt x="2104685" y="1400112"/>
                </a:cubicBezTo>
                <a:cubicBezTo>
                  <a:pt x="2104685" y="1398016"/>
                  <a:pt x="2103923" y="1396048"/>
                  <a:pt x="2102462" y="1394524"/>
                </a:cubicBezTo>
                <a:cubicBezTo>
                  <a:pt x="2100874" y="1393063"/>
                  <a:pt x="2098843" y="1392174"/>
                  <a:pt x="2096810" y="1392174"/>
                </a:cubicBezTo>
                <a:close/>
                <a:moveTo>
                  <a:pt x="2102335" y="1208913"/>
                </a:moveTo>
                <a:cubicBezTo>
                  <a:pt x="2101573" y="1208151"/>
                  <a:pt x="2100621" y="1207580"/>
                  <a:pt x="2099668" y="1207199"/>
                </a:cubicBezTo>
                <a:cubicBezTo>
                  <a:pt x="2098715" y="1206818"/>
                  <a:pt x="2097763" y="1206564"/>
                  <a:pt x="2096684" y="1206564"/>
                </a:cubicBezTo>
                <a:cubicBezTo>
                  <a:pt x="2095096" y="1206564"/>
                  <a:pt x="2093572" y="1207008"/>
                  <a:pt x="2092302" y="1207897"/>
                </a:cubicBezTo>
                <a:cubicBezTo>
                  <a:pt x="2091032" y="1208786"/>
                  <a:pt x="2089952" y="1209993"/>
                  <a:pt x="2089508" y="1211453"/>
                </a:cubicBezTo>
                <a:cubicBezTo>
                  <a:pt x="2088873" y="1212914"/>
                  <a:pt x="2088746" y="1214501"/>
                  <a:pt x="2089063" y="1216025"/>
                </a:cubicBezTo>
                <a:cubicBezTo>
                  <a:pt x="2089381" y="1217549"/>
                  <a:pt x="2090143" y="1218946"/>
                  <a:pt x="2091286" y="1220089"/>
                </a:cubicBezTo>
                <a:cubicBezTo>
                  <a:pt x="2092365" y="1221169"/>
                  <a:pt x="2093826" y="1221931"/>
                  <a:pt x="2095223" y="1222248"/>
                </a:cubicBezTo>
                <a:cubicBezTo>
                  <a:pt x="2096810" y="1222566"/>
                  <a:pt x="2098335" y="1222375"/>
                  <a:pt x="2099795" y="1221804"/>
                </a:cubicBezTo>
                <a:cubicBezTo>
                  <a:pt x="2101383" y="1221232"/>
                  <a:pt x="2102462" y="1220216"/>
                  <a:pt x="2103414" y="1218883"/>
                </a:cubicBezTo>
                <a:cubicBezTo>
                  <a:pt x="2104176" y="1217613"/>
                  <a:pt x="2104685" y="1216089"/>
                  <a:pt x="2104685" y="1214501"/>
                </a:cubicBezTo>
                <a:cubicBezTo>
                  <a:pt x="2104685" y="1213422"/>
                  <a:pt x="2104558" y="1212406"/>
                  <a:pt x="2104240" y="1211453"/>
                </a:cubicBezTo>
                <a:cubicBezTo>
                  <a:pt x="2103796" y="1210501"/>
                  <a:pt x="2103160" y="1209612"/>
                  <a:pt x="2102525" y="1208913"/>
                </a:cubicBezTo>
                <a:close/>
                <a:moveTo>
                  <a:pt x="2096684" y="835470"/>
                </a:moveTo>
                <a:cubicBezTo>
                  <a:pt x="2095096" y="835470"/>
                  <a:pt x="2093572" y="835914"/>
                  <a:pt x="2092302" y="836803"/>
                </a:cubicBezTo>
                <a:cubicBezTo>
                  <a:pt x="2091032" y="837692"/>
                  <a:pt x="2089952" y="838899"/>
                  <a:pt x="2089508" y="840359"/>
                </a:cubicBezTo>
                <a:cubicBezTo>
                  <a:pt x="2088873" y="841820"/>
                  <a:pt x="2088746" y="843407"/>
                  <a:pt x="2089063" y="844931"/>
                </a:cubicBezTo>
                <a:cubicBezTo>
                  <a:pt x="2089381" y="846455"/>
                  <a:pt x="2090143" y="847852"/>
                  <a:pt x="2091286" y="848995"/>
                </a:cubicBezTo>
                <a:cubicBezTo>
                  <a:pt x="2092365" y="850075"/>
                  <a:pt x="2093826" y="850837"/>
                  <a:pt x="2095223" y="851154"/>
                </a:cubicBezTo>
                <a:cubicBezTo>
                  <a:pt x="2096810" y="851472"/>
                  <a:pt x="2098335" y="851281"/>
                  <a:pt x="2099795" y="850709"/>
                </a:cubicBezTo>
                <a:cubicBezTo>
                  <a:pt x="2101383" y="850138"/>
                  <a:pt x="2102462" y="849122"/>
                  <a:pt x="2103414" y="847789"/>
                </a:cubicBezTo>
                <a:cubicBezTo>
                  <a:pt x="2104176" y="846519"/>
                  <a:pt x="2104685" y="844995"/>
                  <a:pt x="2104685" y="843407"/>
                </a:cubicBezTo>
                <a:cubicBezTo>
                  <a:pt x="2104685" y="841312"/>
                  <a:pt x="2103923" y="839343"/>
                  <a:pt x="2102462" y="837819"/>
                </a:cubicBezTo>
                <a:cubicBezTo>
                  <a:pt x="2100874" y="836359"/>
                  <a:pt x="2098843" y="835470"/>
                  <a:pt x="2096810" y="835470"/>
                </a:cubicBezTo>
                <a:close/>
                <a:moveTo>
                  <a:pt x="2102335" y="466598"/>
                </a:moveTo>
                <a:cubicBezTo>
                  <a:pt x="2101573" y="465900"/>
                  <a:pt x="2100621" y="465328"/>
                  <a:pt x="2099668" y="464884"/>
                </a:cubicBezTo>
                <a:cubicBezTo>
                  <a:pt x="2098715" y="464503"/>
                  <a:pt x="2097763" y="464312"/>
                  <a:pt x="2096684" y="464312"/>
                </a:cubicBezTo>
                <a:cubicBezTo>
                  <a:pt x="2095096" y="464312"/>
                  <a:pt x="2093572" y="464757"/>
                  <a:pt x="2092302" y="465646"/>
                </a:cubicBezTo>
                <a:cubicBezTo>
                  <a:pt x="2091032" y="466535"/>
                  <a:pt x="2089952" y="467741"/>
                  <a:pt x="2089508" y="469202"/>
                </a:cubicBezTo>
                <a:cubicBezTo>
                  <a:pt x="2088873" y="470662"/>
                  <a:pt x="2088746" y="472250"/>
                  <a:pt x="2089063" y="473774"/>
                </a:cubicBezTo>
                <a:cubicBezTo>
                  <a:pt x="2089381" y="475297"/>
                  <a:pt x="2090143" y="476695"/>
                  <a:pt x="2091286" y="477774"/>
                </a:cubicBezTo>
                <a:cubicBezTo>
                  <a:pt x="2092365" y="478917"/>
                  <a:pt x="2093826" y="479616"/>
                  <a:pt x="2095223" y="479933"/>
                </a:cubicBezTo>
                <a:cubicBezTo>
                  <a:pt x="2096810" y="480250"/>
                  <a:pt x="2098335" y="480060"/>
                  <a:pt x="2099795" y="479489"/>
                </a:cubicBezTo>
                <a:cubicBezTo>
                  <a:pt x="2101383" y="478917"/>
                  <a:pt x="2102462" y="477901"/>
                  <a:pt x="2103414" y="476568"/>
                </a:cubicBezTo>
                <a:cubicBezTo>
                  <a:pt x="2104176" y="475297"/>
                  <a:pt x="2104685" y="473774"/>
                  <a:pt x="2104685" y="472186"/>
                </a:cubicBezTo>
                <a:cubicBezTo>
                  <a:pt x="2104685" y="471170"/>
                  <a:pt x="2104558" y="470154"/>
                  <a:pt x="2104240" y="469202"/>
                </a:cubicBezTo>
                <a:cubicBezTo>
                  <a:pt x="2103796" y="468249"/>
                  <a:pt x="2103160" y="467360"/>
                  <a:pt x="2102525" y="466661"/>
                </a:cubicBezTo>
                <a:close/>
                <a:moveTo>
                  <a:pt x="2102335" y="652209"/>
                </a:moveTo>
                <a:cubicBezTo>
                  <a:pt x="2101573" y="651447"/>
                  <a:pt x="2100621" y="650875"/>
                  <a:pt x="2099668" y="650494"/>
                </a:cubicBezTo>
                <a:cubicBezTo>
                  <a:pt x="2098715" y="650113"/>
                  <a:pt x="2097763" y="649923"/>
                  <a:pt x="2096684" y="649923"/>
                </a:cubicBezTo>
                <a:cubicBezTo>
                  <a:pt x="2095096" y="649923"/>
                  <a:pt x="2093572" y="650367"/>
                  <a:pt x="2092302" y="651256"/>
                </a:cubicBezTo>
                <a:cubicBezTo>
                  <a:pt x="2091032" y="652145"/>
                  <a:pt x="2089952" y="653352"/>
                  <a:pt x="2089508" y="654812"/>
                </a:cubicBezTo>
                <a:cubicBezTo>
                  <a:pt x="2088873" y="656273"/>
                  <a:pt x="2088746" y="657860"/>
                  <a:pt x="2089063" y="659384"/>
                </a:cubicBezTo>
                <a:cubicBezTo>
                  <a:pt x="2089381" y="660908"/>
                  <a:pt x="2090143" y="662305"/>
                  <a:pt x="2091286" y="663448"/>
                </a:cubicBezTo>
                <a:cubicBezTo>
                  <a:pt x="2092365" y="664528"/>
                  <a:pt x="2093826" y="665290"/>
                  <a:pt x="2095223" y="665607"/>
                </a:cubicBezTo>
                <a:cubicBezTo>
                  <a:pt x="2096810" y="665925"/>
                  <a:pt x="2098335" y="665734"/>
                  <a:pt x="2099795" y="665163"/>
                </a:cubicBezTo>
                <a:cubicBezTo>
                  <a:pt x="2101383" y="664591"/>
                  <a:pt x="2102462" y="663575"/>
                  <a:pt x="2103414" y="662242"/>
                </a:cubicBezTo>
                <a:cubicBezTo>
                  <a:pt x="2104176" y="660972"/>
                  <a:pt x="2104685" y="659448"/>
                  <a:pt x="2104685" y="657860"/>
                </a:cubicBezTo>
                <a:cubicBezTo>
                  <a:pt x="2104685" y="656844"/>
                  <a:pt x="2104558" y="655765"/>
                  <a:pt x="2104240" y="654812"/>
                </a:cubicBezTo>
                <a:cubicBezTo>
                  <a:pt x="2103796" y="653860"/>
                  <a:pt x="2103160" y="652971"/>
                  <a:pt x="2102525" y="652272"/>
                </a:cubicBezTo>
                <a:close/>
                <a:moveTo>
                  <a:pt x="2209396" y="652209"/>
                </a:moveTo>
                <a:cubicBezTo>
                  <a:pt x="2208634" y="651447"/>
                  <a:pt x="2207809" y="650875"/>
                  <a:pt x="2206920" y="650494"/>
                </a:cubicBezTo>
                <a:cubicBezTo>
                  <a:pt x="2205967" y="650113"/>
                  <a:pt x="2204887" y="649923"/>
                  <a:pt x="2203808" y="649923"/>
                </a:cubicBezTo>
                <a:cubicBezTo>
                  <a:pt x="2202221" y="649923"/>
                  <a:pt x="2200823" y="650367"/>
                  <a:pt x="2199554" y="651256"/>
                </a:cubicBezTo>
                <a:cubicBezTo>
                  <a:pt x="2198157" y="652145"/>
                  <a:pt x="2197204" y="653352"/>
                  <a:pt x="2196569" y="654812"/>
                </a:cubicBezTo>
                <a:cubicBezTo>
                  <a:pt x="2195934" y="656273"/>
                  <a:pt x="2195807" y="657860"/>
                  <a:pt x="2196124" y="659384"/>
                </a:cubicBezTo>
                <a:cubicBezTo>
                  <a:pt x="2196442" y="660908"/>
                  <a:pt x="2197204" y="662305"/>
                  <a:pt x="2198347" y="663448"/>
                </a:cubicBezTo>
                <a:cubicBezTo>
                  <a:pt x="2199426" y="664528"/>
                  <a:pt x="2200823" y="665290"/>
                  <a:pt x="2202411" y="665607"/>
                </a:cubicBezTo>
                <a:cubicBezTo>
                  <a:pt x="2203808" y="665925"/>
                  <a:pt x="2205396" y="665734"/>
                  <a:pt x="2206983" y="665163"/>
                </a:cubicBezTo>
                <a:cubicBezTo>
                  <a:pt x="2208380" y="664591"/>
                  <a:pt x="2209650" y="663575"/>
                  <a:pt x="2210412" y="662242"/>
                </a:cubicBezTo>
                <a:cubicBezTo>
                  <a:pt x="2211364" y="660972"/>
                  <a:pt x="2211809" y="659448"/>
                  <a:pt x="2211809" y="657860"/>
                </a:cubicBezTo>
                <a:cubicBezTo>
                  <a:pt x="2211809" y="656844"/>
                  <a:pt x="2211492" y="655765"/>
                  <a:pt x="2211174" y="654812"/>
                </a:cubicBezTo>
                <a:cubicBezTo>
                  <a:pt x="2210730" y="653860"/>
                  <a:pt x="2210222" y="652971"/>
                  <a:pt x="2209460" y="652272"/>
                </a:cubicBezTo>
                <a:close/>
                <a:moveTo>
                  <a:pt x="2203745" y="1577785"/>
                </a:moveTo>
                <a:cubicBezTo>
                  <a:pt x="2202157" y="1577785"/>
                  <a:pt x="2200760" y="1578229"/>
                  <a:pt x="2199363" y="1579118"/>
                </a:cubicBezTo>
                <a:cubicBezTo>
                  <a:pt x="2198093" y="1580007"/>
                  <a:pt x="2197140" y="1581214"/>
                  <a:pt x="2196569" y="1582674"/>
                </a:cubicBezTo>
                <a:cubicBezTo>
                  <a:pt x="2195934" y="1584135"/>
                  <a:pt x="2195807" y="1585722"/>
                  <a:pt x="2196124" y="1587246"/>
                </a:cubicBezTo>
                <a:cubicBezTo>
                  <a:pt x="2196442" y="1588770"/>
                  <a:pt x="2197204" y="1590167"/>
                  <a:pt x="2198347" y="1591246"/>
                </a:cubicBezTo>
                <a:cubicBezTo>
                  <a:pt x="2199426" y="1592390"/>
                  <a:pt x="2200823" y="1593088"/>
                  <a:pt x="2202411" y="1593406"/>
                </a:cubicBezTo>
                <a:cubicBezTo>
                  <a:pt x="2203808" y="1593723"/>
                  <a:pt x="2205523" y="1593533"/>
                  <a:pt x="2206983" y="1592961"/>
                </a:cubicBezTo>
                <a:cubicBezTo>
                  <a:pt x="2208380" y="1592390"/>
                  <a:pt x="2209650" y="1591374"/>
                  <a:pt x="2210412" y="1590040"/>
                </a:cubicBezTo>
                <a:cubicBezTo>
                  <a:pt x="2211364" y="1588770"/>
                  <a:pt x="2211809" y="1587246"/>
                  <a:pt x="2211809" y="1585659"/>
                </a:cubicBezTo>
                <a:cubicBezTo>
                  <a:pt x="2211809" y="1583563"/>
                  <a:pt x="2210857" y="1581531"/>
                  <a:pt x="2209460" y="1580071"/>
                </a:cubicBezTo>
                <a:cubicBezTo>
                  <a:pt x="2208062" y="1578610"/>
                  <a:pt x="2206031" y="1577785"/>
                  <a:pt x="2203808" y="1577785"/>
                </a:cubicBezTo>
                <a:close/>
                <a:moveTo>
                  <a:pt x="2203745" y="1948942"/>
                </a:moveTo>
                <a:cubicBezTo>
                  <a:pt x="2202157" y="1948942"/>
                  <a:pt x="2200760" y="1949387"/>
                  <a:pt x="2199363" y="1950276"/>
                </a:cubicBezTo>
                <a:cubicBezTo>
                  <a:pt x="2198093" y="1951165"/>
                  <a:pt x="2197140" y="1952371"/>
                  <a:pt x="2196569" y="1953832"/>
                </a:cubicBezTo>
                <a:cubicBezTo>
                  <a:pt x="2195934" y="1955292"/>
                  <a:pt x="2195807" y="1956880"/>
                  <a:pt x="2196124" y="1958404"/>
                </a:cubicBezTo>
                <a:cubicBezTo>
                  <a:pt x="2196442" y="1959927"/>
                  <a:pt x="2197204" y="1961324"/>
                  <a:pt x="2198347" y="1962404"/>
                </a:cubicBezTo>
                <a:cubicBezTo>
                  <a:pt x="2199426" y="1963547"/>
                  <a:pt x="2200823" y="1964246"/>
                  <a:pt x="2202411" y="1964563"/>
                </a:cubicBezTo>
                <a:cubicBezTo>
                  <a:pt x="2203808" y="1964881"/>
                  <a:pt x="2205396" y="1964690"/>
                  <a:pt x="2206983" y="1964118"/>
                </a:cubicBezTo>
                <a:cubicBezTo>
                  <a:pt x="2208380" y="1963547"/>
                  <a:pt x="2209650" y="1962531"/>
                  <a:pt x="2210412" y="1961198"/>
                </a:cubicBezTo>
                <a:cubicBezTo>
                  <a:pt x="2211364" y="1959927"/>
                  <a:pt x="2211809" y="1958404"/>
                  <a:pt x="2211809" y="1956816"/>
                </a:cubicBezTo>
                <a:cubicBezTo>
                  <a:pt x="2211809" y="1954721"/>
                  <a:pt x="2210857" y="1952752"/>
                  <a:pt x="2209460" y="1951228"/>
                </a:cubicBezTo>
                <a:cubicBezTo>
                  <a:pt x="2208062" y="1949768"/>
                  <a:pt x="2206031" y="1948942"/>
                  <a:pt x="2203808" y="1948942"/>
                </a:cubicBezTo>
                <a:close/>
                <a:moveTo>
                  <a:pt x="2203745" y="1392174"/>
                </a:moveTo>
                <a:cubicBezTo>
                  <a:pt x="2202157" y="1392174"/>
                  <a:pt x="2200760" y="1392619"/>
                  <a:pt x="2199363" y="1393508"/>
                </a:cubicBezTo>
                <a:cubicBezTo>
                  <a:pt x="2198093" y="1394397"/>
                  <a:pt x="2197140" y="1395603"/>
                  <a:pt x="2196569" y="1397064"/>
                </a:cubicBezTo>
                <a:cubicBezTo>
                  <a:pt x="2195934" y="1398524"/>
                  <a:pt x="2195807" y="1400112"/>
                  <a:pt x="2196124" y="1401636"/>
                </a:cubicBezTo>
                <a:cubicBezTo>
                  <a:pt x="2196442" y="1403160"/>
                  <a:pt x="2197204" y="1404557"/>
                  <a:pt x="2198347" y="1405700"/>
                </a:cubicBezTo>
                <a:cubicBezTo>
                  <a:pt x="2199426" y="1406779"/>
                  <a:pt x="2200823" y="1407541"/>
                  <a:pt x="2202411" y="1407859"/>
                </a:cubicBezTo>
                <a:cubicBezTo>
                  <a:pt x="2203808" y="1408176"/>
                  <a:pt x="2205523" y="1407986"/>
                  <a:pt x="2206983" y="1407414"/>
                </a:cubicBezTo>
                <a:cubicBezTo>
                  <a:pt x="2208380" y="1406843"/>
                  <a:pt x="2209650" y="1405827"/>
                  <a:pt x="2210412" y="1404493"/>
                </a:cubicBezTo>
                <a:cubicBezTo>
                  <a:pt x="2211364" y="1403223"/>
                  <a:pt x="2211809" y="1401699"/>
                  <a:pt x="2211809" y="1400112"/>
                </a:cubicBezTo>
                <a:cubicBezTo>
                  <a:pt x="2211809" y="1398016"/>
                  <a:pt x="2210857" y="1396048"/>
                  <a:pt x="2209460" y="1394524"/>
                </a:cubicBezTo>
                <a:cubicBezTo>
                  <a:pt x="2208062" y="1393063"/>
                  <a:pt x="2206031" y="1392174"/>
                  <a:pt x="2203808" y="1392174"/>
                </a:cubicBezTo>
                <a:close/>
                <a:moveTo>
                  <a:pt x="2209396" y="1765618"/>
                </a:moveTo>
                <a:cubicBezTo>
                  <a:pt x="2208634" y="1764856"/>
                  <a:pt x="2207809" y="1764284"/>
                  <a:pt x="2206920" y="1763903"/>
                </a:cubicBezTo>
                <a:cubicBezTo>
                  <a:pt x="2205967" y="1763522"/>
                  <a:pt x="2204887" y="1763268"/>
                  <a:pt x="2203808" y="1763268"/>
                </a:cubicBezTo>
                <a:cubicBezTo>
                  <a:pt x="2202221" y="1763268"/>
                  <a:pt x="2200823" y="1763713"/>
                  <a:pt x="2199554" y="1764602"/>
                </a:cubicBezTo>
                <a:cubicBezTo>
                  <a:pt x="2198157" y="1765491"/>
                  <a:pt x="2197204" y="1766697"/>
                  <a:pt x="2196569" y="1768158"/>
                </a:cubicBezTo>
                <a:cubicBezTo>
                  <a:pt x="2195934" y="1769618"/>
                  <a:pt x="2195807" y="1771206"/>
                  <a:pt x="2196124" y="1772730"/>
                </a:cubicBezTo>
                <a:cubicBezTo>
                  <a:pt x="2196442" y="1774254"/>
                  <a:pt x="2197204" y="1775651"/>
                  <a:pt x="2198347" y="1776793"/>
                </a:cubicBezTo>
                <a:cubicBezTo>
                  <a:pt x="2199426" y="1777873"/>
                  <a:pt x="2200823" y="1778635"/>
                  <a:pt x="2202411" y="1778952"/>
                </a:cubicBezTo>
                <a:cubicBezTo>
                  <a:pt x="2203808" y="1779270"/>
                  <a:pt x="2205396" y="1779080"/>
                  <a:pt x="2206983" y="1778508"/>
                </a:cubicBezTo>
                <a:cubicBezTo>
                  <a:pt x="2208380" y="1777937"/>
                  <a:pt x="2209650" y="1776921"/>
                  <a:pt x="2210412" y="1775587"/>
                </a:cubicBezTo>
                <a:cubicBezTo>
                  <a:pt x="2211364" y="1774254"/>
                  <a:pt x="2211809" y="1772793"/>
                  <a:pt x="2211809" y="1771206"/>
                </a:cubicBezTo>
                <a:cubicBezTo>
                  <a:pt x="2211809" y="1770190"/>
                  <a:pt x="2211492" y="1769174"/>
                  <a:pt x="2211174" y="1768221"/>
                </a:cubicBezTo>
                <a:cubicBezTo>
                  <a:pt x="2210730" y="1767268"/>
                  <a:pt x="2210222" y="1766380"/>
                  <a:pt x="2209460" y="1765681"/>
                </a:cubicBezTo>
                <a:close/>
                <a:moveTo>
                  <a:pt x="2155802" y="930529"/>
                </a:moveTo>
                <a:cubicBezTo>
                  <a:pt x="2155167" y="929831"/>
                  <a:pt x="2154214" y="929259"/>
                  <a:pt x="2153325" y="928815"/>
                </a:cubicBezTo>
                <a:cubicBezTo>
                  <a:pt x="2152373" y="928434"/>
                  <a:pt x="2151294" y="928243"/>
                  <a:pt x="2150341" y="928243"/>
                </a:cubicBezTo>
                <a:cubicBezTo>
                  <a:pt x="2148754" y="928243"/>
                  <a:pt x="2147230" y="928688"/>
                  <a:pt x="2145960" y="929577"/>
                </a:cubicBezTo>
                <a:cubicBezTo>
                  <a:pt x="2144689" y="930466"/>
                  <a:pt x="2143610" y="931672"/>
                  <a:pt x="2142975" y="933133"/>
                </a:cubicBezTo>
                <a:cubicBezTo>
                  <a:pt x="2142531" y="934593"/>
                  <a:pt x="2142340" y="936181"/>
                  <a:pt x="2142531" y="937705"/>
                </a:cubicBezTo>
                <a:cubicBezTo>
                  <a:pt x="2142848" y="939229"/>
                  <a:pt x="2143610" y="940626"/>
                  <a:pt x="2144753" y="941705"/>
                </a:cubicBezTo>
                <a:cubicBezTo>
                  <a:pt x="2145833" y="942848"/>
                  <a:pt x="2147230" y="943547"/>
                  <a:pt x="2148817" y="943864"/>
                </a:cubicBezTo>
                <a:cubicBezTo>
                  <a:pt x="2150405" y="944181"/>
                  <a:pt x="2151929" y="943991"/>
                  <a:pt x="2153389" y="943420"/>
                </a:cubicBezTo>
                <a:cubicBezTo>
                  <a:pt x="2154786" y="942848"/>
                  <a:pt x="2156056" y="941832"/>
                  <a:pt x="2157009" y="940499"/>
                </a:cubicBezTo>
                <a:cubicBezTo>
                  <a:pt x="2157771" y="939229"/>
                  <a:pt x="2158279" y="937705"/>
                  <a:pt x="2158279" y="936117"/>
                </a:cubicBezTo>
                <a:cubicBezTo>
                  <a:pt x="2158279" y="935101"/>
                  <a:pt x="2158151" y="934085"/>
                  <a:pt x="2157644" y="933133"/>
                </a:cubicBezTo>
                <a:cubicBezTo>
                  <a:pt x="2157326" y="932180"/>
                  <a:pt x="2156691" y="931291"/>
                  <a:pt x="2155929" y="930592"/>
                </a:cubicBezTo>
                <a:close/>
                <a:moveTo>
                  <a:pt x="2203808" y="835406"/>
                </a:moveTo>
                <a:cubicBezTo>
                  <a:pt x="2202221" y="835406"/>
                  <a:pt x="2200823" y="835851"/>
                  <a:pt x="2199426" y="836740"/>
                </a:cubicBezTo>
                <a:cubicBezTo>
                  <a:pt x="2198157" y="837629"/>
                  <a:pt x="2197204" y="838835"/>
                  <a:pt x="2196633" y="840295"/>
                </a:cubicBezTo>
                <a:cubicBezTo>
                  <a:pt x="2195998" y="841756"/>
                  <a:pt x="2195871" y="843344"/>
                  <a:pt x="2196188" y="844867"/>
                </a:cubicBezTo>
                <a:cubicBezTo>
                  <a:pt x="2196506" y="846392"/>
                  <a:pt x="2197268" y="847789"/>
                  <a:pt x="2198410" y="848931"/>
                </a:cubicBezTo>
                <a:cubicBezTo>
                  <a:pt x="2199490" y="850011"/>
                  <a:pt x="2200887" y="850773"/>
                  <a:pt x="2202474" y="851091"/>
                </a:cubicBezTo>
                <a:cubicBezTo>
                  <a:pt x="2203872" y="851408"/>
                  <a:pt x="2205586" y="851217"/>
                  <a:pt x="2207047" y="850646"/>
                </a:cubicBezTo>
                <a:cubicBezTo>
                  <a:pt x="2208444" y="850075"/>
                  <a:pt x="2209713" y="849059"/>
                  <a:pt x="2210475" y="847725"/>
                </a:cubicBezTo>
                <a:cubicBezTo>
                  <a:pt x="2211428" y="846455"/>
                  <a:pt x="2211873" y="844931"/>
                  <a:pt x="2211873" y="843344"/>
                </a:cubicBezTo>
                <a:cubicBezTo>
                  <a:pt x="2211873" y="841248"/>
                  <a:pt x="2210920" y="839280"/>
                  <a:pt x="2209523" y="837756"/>
                </a:cubicBezTo>
                <a:cubicBezTo>
                  <a:pt x="2208126" y="836295"/>
                  <a:pt x="2206094" y="835406"/>
                  <a:pt x="2203872" y="835406"/>
                </a:cubicBezTo>
                <a:close/>
                <a:moveTo>
                  <a:pt x="2209460" y="1023303"/>
                </a:moveTo>
                <a:cubicBezTo>
                  <a:pt x="2208698" y="1022604"/>
                  <a:pt x="2207872" y="1022033"/>
                  <a:pt x="2206983" y="1021588"/>
                </a:cubicBezTo>
                <a:cubicBezTo>
                  <a:pt x="2206031" y="1021207"/>
                  <a:pt x="2204951" y="1021017"/>
                  <a:pt x="2203872" y="1021017"/>
                </a:cubicBezTo>
                <a:cubicBezTo>
                  <a:pt x="2202284" y="1021017"/>
                  <a:pt x="2200887" y="1021461"/>
                  <a:pt x="2199490" y="1022350"/>
                </a:cubicBezTo>
                <a:cubicBezTo>
                  <a:pt x="2198220" y="1023239"/>
                  <a:pt x="2197268" y="1024445"/>
                  <a:pt x="2196696" y="1025906"/>
                </a:cubicBezTo>
                <a:cubicBezTo>
                  <a:pt x="2196061" y="1027367"/>
                  <a:pt x="2195934" y="1028954"/>
                  <a:pt x="2196251" y="1030478"/>
                </a:cubicBezTo>
                <a:cubicBezTo>
                  <a:pt x="2196569" y="1032002"/>
                  <a:pt x="2197331" y="1033399"/>
                  <a:pt x="2198474" y="1034479"/>
                </a:cubicBezTo>
                <a:cubicBezTo>
                  <a:pt x="2199554" y="1035622"/>
                  <a:pt x="2200950" y="1036320"/>
                  <a:pt x="2202538" y="1036638"/>
                </a:cubicBezTo>
                <a:cubicBezTo>
                  <a:pt x="2203935" y="1036955"/>
                  <a:pt x="2205523" y="1036765"/>
                  <a:pt x="2207110" y="1036193"/>
                </a:cubicBezTo>
                <a:cubicBezTo>
                  <a:pt x="2208507" y="1035622"/>
                  <a:pt x="2209777" y="1034606"/>
                  <a:pt x="2210539" y="1033272"/>
                </a:cubicBezTo>
                <a:cubicBezTo>
                  <a:pt x="2211492" y="1032002"/>
                  <a:pt x="2211936" y="1030478"/>
                  <a:pt x="2211936" y="1028891"/>
                </a:cubicBezTo>
                <a:cubicBezTo>
                  <a:pt x="2211936" y="1027875"/>
                  <a:pt x="2211619" y="1026859"/>
                  <a:pt x="2211301" y="1025906"/>
                </a:cubicBezTo>
                <a:cubicBezTo>
                  <a:pt x="2210857" y="1024954"/>
                  <a:pt x="2210348" y="1024065"/>
                  <a:pt x="2209586" y="1023366"/>
                </a:cubicBezTo>
                <a:close/>
                <a:moveTo>
                  <a:pt x="2209460" y="1208913"/>
                </a:moveTo>
                <a:cubicBezTo>
                  <a:pt x="2208698" y="1208151"/>
                  <a:pt x="2207872" y="1207580"/>
                  <a:pt x="2206983" y="1207199"/>
                </a:cubicBezTo>
                <a:cubicBezTo>
                  <a:pt x="2206031" y="1206818"/>
                  <a:pt x="2204951" y="1206564"/>
                  <a:pt x="2203872" y="1206564"/>
                </a:cubicBezTo>
                <a:cubicBezTo>
                  <a:pt x="2202284" y="1206564"/>
                  <a:pt x="2200887" y="1207008"/>
                  <a:pt x="2199617" y="1207897"/>
                </a:cubicBezTo>
                <a:cubicBezTo>
                  <a:pt x="2198220" y="1208786"/>
                  <a:pt x="2197268" y="1209993"/>
                  <a:pt x="2196633" y="1211453"/>
                </a:cubicBezTo>
                <a:cubicBezTo>
                  <a:pt x="2195998" y="1212914"/>
                  <a:pt x="2195871" y="1214501"/>
                  <a:pt x="2196188" y="1216025"/>
                </a:cubicBezTo>
                <a:cubicBezTo>
                  <a:pt x="2196506" y="1217549"/>
                  <a:pt x="2197268" y="1218946"/>
                  <a:pt x="2198410" y="1220089"/>
                </a:cubicBezTo>
                <a:cubicBezTo>
                  <a:pt x="2199490" y="1221169"/>
                  <a:pt x="2200887" y="1221931"/>
                  <a:pt x="2202474" y="1222248"/>
                </a:cubicBezTo>
                <a:cubicBezTo>
                  <a:pt x="2203872" y="1222566"/>
                  <a:pt x="2205459" y="1222375"/>
                  <a:pt x="2207047" y="1221804"/>
                </a:cubicBezTo>
                <a:cubicBezTo>
                  <a:pt x="2208444" y="1221232"/>
                  <a:pt x="2209713" y="1220216"/>
                  <a:pt x="2210475" y="1218883"/>
                </a:cubicBezTo>
                <a:cubicBezTo>
                  <a:pt x="2211428" y="1217613"/>
                  <a:pt x="2211873" y="1216089"/>
                  <a:pt x="2211873" y="1214501"/>
                </a:cubicBezTo>
                <a:cubicBezTo>
                  <a:pt x="2211873" y="1213422"/>
                  <a:pt x="2211555" y="1212406"/>
                  <a:pt x="2211237" y="1211453"/>
                </a:cubicBezTo>
                <a:cubicBezTo>
                  <a:pt x="2210793" y="1210501"/>
                  <a:pt x="2210285" y="1209612"/>
                  <a:pt x="2209523" y="1208913"/>
                </a:cubicBezTo>
                <a:close/>
                <a:moveTo>
                  <a:pt x="2150341" y="557086"/>
                </a:moveTo>
                <a:cubicBezTo>
                  <a:pt x="2148754" y="557086"/>
                  <a:pt x="2147230" y="557530"/>
                  <a:pt x="2145960" y="558419"/>
                </a:cubicBezTo>
                <a:cubicBezTo>
                  <a:pt x="2144689" y="559308"/>
                  <a:pt x="2143610" y="560515"/>
                  <a:pt x="2142975" y="561975"/>
                </a:cubicBezTo>
                <a:cubicBezTo>
                  <a:pt x="2142340" y="563436"/>
                  <a:pt x="2142340" y="565023"/>
                  <a:pt x="2142531" y="566547"/>
                </a:cubicBezTo>
                <a:cubicBezTo>
                  <a:pt x="2142848" y="568071"/>
                  <a:pt x="2143610" y="569468"/>
                  <a:pt x="2144753" y="570611"/>
                </a:cubicBezTo>
                <a:cubicBezTo>
                  <a:pt x="2145833" y="571691"/>
                  <a:pt x="2147230" y="572453"/>
                  <a:pt x="2148817" y="572770"/>
                </a:cubicBezTo>
                <a:cubicBezTo>
                  <a:pt x="2150405" y="573088"/>
                  <a:pt x="2151929" y="572897"/>
                  <a:pt x="2153389" y="572326"/>
                </a:cubicBezTo>
                <a:cubicBezTo>
                  <a:pt x="2154786" y="571754"/>
                  <a:pt x="2156056" y="570738"/>
                  <a:pt x="2157009" y="569405"/>
                </a:cubicBezTo>
                <a:cubicBezTo>
                  <a:pt x="2157771" y="568135"/>
                  <a:pt x="2158279" y="566611"/>
                  <a:pt x="2158279" y="565023"/>
                </a:cubicBezTo>
                <a:cubicBezTo>
                  <a:pt x="2158279" y="562928"/>
                  <a:pt x="2157517" y="560959"/>
                  <a:pt x="2155929" y="559435"/>
                </a:cubicBezTo>
                <a:cubicBezTo>
                  <a:pt x="2154532" y="557975"/>
                  <a:pt x="2152500" y="557149"/>
                  <a:pt x="2150468" y="557149"/>
                </a:cubicBezTo>
                <a:close/>
                <a:moveTo>
                  <a:pt x="2155802" y="373825"/>
                </a:moveTo>
                <a:cubicBezTo>
                  <a:pt x="2155167" y="373126"/>
                  <a:pt x="2154214" y="372554"/>
                  <a:pt x="2153325" y="372110"/>
                </a:cubicBezTo>
                <a:cubicBezTo>
                  <a:pt x="2152373" y="371729"/>
                  <a:pt x="2151294" y="371539"/>
                  <a:pt x="2150341" y="371539"/>
                </a:cubicBezTo>
                <a:cubicBezTo>
                  <a:pt x="2148754" y="371539"/>
                  <a:pt x="2147230" y="371983"/>
                  <a:pt x="2145960" y="372872"/>
                </a:cubicBezTo>
                <a:cubicBezTo>
                  <a:pt x="2144689" y="373761"/>
                  <a:pt x="2143610" y="374968"/>
                  <a:pt x="2142975" y="376428"/>
                </a:cubicBezTo>
                <a:cubicBezTo>
                  <a:pt x="2142531" y="377825"/>
                  <a:pt x="2142340" y="379476"/>
                  <a:pt x="2142531" y="381000"/>
                </a:cubicBezTo>
                <a:cubicBezTo>
                  <a:pt x="2142848" y="382524"/>
                  <a:pt x="2143610" y="383921"/>
                  <a:pt x="2144753" y="385064"/>
                </a:cubicBezTo>
                <a:cubicBezTo>
                  <a:pt x="2145833" y="386143"/>
                  <a:pt x="2147230" y="386906"/>
                  <a:pt x="2148817" y="387223"/>
                </a:cubicBezTo>
                <a:cubicBezTo>
                  <a:pt x="2150405" y="387541"/>
                  <a:pt x="2151929" y="387350"/>
                  <a:pt x="2153389" y="386779"/>
                </a:cubicBezTo>
                <a:cubicBezTo>
                  <a:pt x="2154786" y="386207"/>
                  <a:pt x="2156056" y="385191"/>
                  <a:pt x="2157009" y="383858"/>
                </a:cubicBezTo>
                <a:cubicBezTo>
                  <a:pt x="2157771" y="382588"/>
                  <a:pt x="2158279" y="381064"/>
                  <a:pt x="2158279" y="379476"/>
                </a:cubicBezTo>
                <a:cubicBezTo>
                  <a:pt x="2158279" y="378460"/>
                  <a:pt x="2158151" y="377444"/>
                  <a:pt x="2157644" y="376492"/>
                </a:cubicBezTo>
                <a:cubicBezTo>
                  <a:pt x="2157326" y="375539"/>
                  <a:pt x="2156691" y="374650"/>
                  <a:pt x="2155929" y="373952"/>
                </a:cubicBezTo>
                <a:close/>
                <a:moveTo>
                  <a:pt x="2155802" y="744982"/>
                </a:moveTo>
                <a:cubicBezTo>
                  <a:pt x="2155167" y="744220"/>
                  <a:pt x="2154214" y="743649"/>
                  <a:pt x="2153325" y="743267"/>
                </a:cubicBezTo>
                <a:cubicBezTo>
                  <a:pt x="2152373" y="742887"/>
                  <a:pt x="2151294" y="742696"/>
                  <a:pt x="2150341" y="742696"/>
                </a:cubicBezTo>
                <a:cubicBezTo>
                  <a:pt x="2148754" y="742696"/>
                  <a:pt x="2147230" y="743141"/>
                  <a:pt x="2145960" y="744030"/>
                </a:cubicBezTo>
                <a:cubicBezTo>
                  <a:pt x="2144689" y="744919"/>
                  <a:pt x="2143610" y="746125"/>
                  <a:pt x="2142975" y="747586"/>
                </a:cubicBezTo>
                <a:cubicBezTo>
                  <a:pt x="2142531" y="749046"/>
                  <a:pt x="2142340" y="750634"/>
                  <a:pt x="2142531" y="752158"/>
                </a:cubicBezTo>
                <a:cubicBezTo>
                  <a:pt x="2142848" y="753681"/>
                  <a:pt x="2143610" y="755079"/>
                  <a:pt x="2144753" y="756222"/>
                </a:cubicBezTo>
                <a:cubicBezTo>
                  <a:pt x="2145833" y="757301"/>
                  <a:pt x="2147230" y="758063"/>
                  <a:pt x="2148817" y="758381"/>
                </a:cubicBezTo>
                <a:cubicBezTo>
                  <a:pt x="2150405" y="758698"/>
                  <a:pt x="2151929" y="758508"/>
                  <a:pt x="2153389" y="757936"/>
                </a:cubicBezTo>
                <a:cubicBezTo>
                  <a:pt x="2154786" y="757365"/>
                  <a:pt x="2156056" y="756349"/>
                  <a:pt x="2157009" y="755015"/>
                </a:cubicBezTo>
                <a:cubicBezTo>
                  <a:pt x="2157771" y="753745"/>
                  <a:pt x="2158279" y="752221"/>
                  <a:pt x="2158279" y="750634"/>
                </a:cubicBezTo>
                <a:cubicBezTo>
                  <a:pt x="2158279" y="749554"/>
                  <a:pt x="2158151" y="748538"/>
                  <a:pt x="2157644" y="747586"/>
                </a:cubicBezTo>
                <a:cubicBezTo>
                  <a:pt x="2157326" y="746633"/>
                  <a:pt x="2156691" y="745744"/>
                  <a:pt x="2155929" y="745045"/>
                </a:cubicBezTo>
                <a:close/>
                <a:moveTo>
                  <a:pt x="2209396" y="2136839"/>
                </a:moveTo>
                <a:cubicBezTo>
                  <a:pt x="2208634" y="2136077"/>
                  <a:pt x="2207809" y="2135505"/>
                  <a:pt x="2206920" y="2135124"/>
                </a:cubicBezTo>
                <a:cubicBezTo>
                  <a:pt x="2205967" y="2134743"/>
                  <a:pt x="2204887" y="2134553"/>
                  <a:pt x="2203808" y="2134553"/>
                </a:cubicBezTo>
                <a:cubicBezTo>
                  <a:pt x="2202221" y="2134553"/>
                  <a:pt x="2200823" y="2134997"/>
                  <a:pt x="2199426" y="2135886"/>
                </a:cubicBezTo>
                <a:cubicBezTo>
                  <a:pt x="2198157" y="2136775"/>
                  <a:pt x="2197204" y="2137982"/>
                  <a:pt x="2196633" y="2139442"/>
                </a:cubicBezTo>
                <a:cubicBezTo>
                  <a:pt x="2195998" y="2140903"/>
                  <a:pt x="2195871" y="2142490"/>
                  <a:pt x="2196188" y="2144014"/>
                </a:cubicBezTo>
                <a:cubicBezTo>
                  <a:pt x="2196506" y="2145538"/>
                  <a:pt x="2197268" y="2146935"/>
                  <a:pt x="2198410" y="2148015"/>
                </a:cubicBezTo>
                <a:cubicBezTo>
                  <a:pt x="2199490" y="2149158"/>
                  <a:pt x="2200887" y="2149856"/>
                  <a:pt x="2202474" y="2150174"/>
                </a:cubicBezTo>
                <a:cubicBezTo>
                  <a:pt x="2203872" y="2150491"/>
                  <a:pt x="2205459" y="2150301"/>
                  <a:pt x="2207047" y="2149729"/>
                </a:cubicBezTo>
                <a:cubicBezTo>
                  <a:pt x="2208444" y="2149158"/>
                  <a:pt x="2209713" y="2148142"/>
                  <a:pt x="2210475" y="2146808"/>
                </a:cubicBezTo>
                <a:cubicBezTo>
                  <a:pt x="2211428" y="2145538"/>
                  <a:pt x="2211873" y="2144014"/>
                  <a:pt x="2211873" y="2142427"/>
                </a:cubicBezTo>
                <a:cubicBezTo>
                  <a:pt x="2211873" y="2141411"/>
                  <a:pt x="2211555" y="2140331"/>
                  <a:pt x="2211237" y="2139379"/>
                </a:cubicBezTo>
                <a:cubicBezTo>
                  <a:pt x="2210793" y="2138426"/>
                  <a:pt x="2210285" y="2137537"/>
                  <a:pt x="2209523" y="2136839"/>
                </a:cubicBezTo>
                <a:close/>
                <a:moveTo>
                  <a:pt x="2150277" y="381"/>
                </a:moveTo>
                <a:cubicBezTo>
                  <a:pt x="2148690" y="381"/>
                  <a:pt x="2147166" y="826"/>
                  <a:pt x="2145896" y="1714"/>
                </a:cubicBezTo>
                <a:cubicBezTo>
                  <a:pt x="2144626" y="2603"/>
                  <a:pt x="2143547" y="3810"/>
                  <a:pt x="2142911" y="5270"/>
                </a:cubicBezTo>
                <a:cubicBezTo>
                  <a:pt x="2142276" y="6668"/>
                  <a:pt x="2142276" y="8319"/>
                  <a:pt x="2142467" y="9843"/>
                </a:cubicBezTo>
                <a:cubicBezTo>
                  <a:pt x="2142785" y="11367"/>
                  <a:pt x="2143547" y="12764"/>
                  <a:pt x="2144689" y="13906"/>
                </a:cubicBezTo>
                <a:cubicBezTo>
                  <a:pt x="2145769" y="14986"/>
                  <a:pt x="2147166" y="15748"/>
                  <a:pt x="2148754" y="16065"/>
                </a:cubicBezTo>
                <a:cubicBezTo>
                  <a:pt x="2150341" y="16383"/>
                  <a:pt x="2151865" y="16193"/>
                  <a:pt x="2153325" y="15621"/>
                </a:cubicBezTo>
                <a:cubicBezTo>
                  <a:pt x="2154723" y="15049"/>
                  <a:pt x="2155993" y="14034"/>
                  <a:pt x="2156945" y="12700"/>
                </a:cubicBezTo>
                <a:cubicBezTo>
                  <a:pt x="2157707" y="11430"/>
                  <a:pt x="2158215" y="9906"/>
                  <a:pt x="2158215" y="8319"/>
                </a:cubicBezTo>
                <a:cubicBezTo>
                  <a:pt x="2158215" y="6223"/>
                  <a:pt x="2157453" y="4255"/>
                  <a:pt x="2155865" y="2731"/>
                </a:cubicBezTo>
                <a:cubicBezTo>
                  <a:pt x="2154469" y="1270"/>
                  <a:pt x="2152436" y="444"/>
                  <a:pt x="2150405" y="444"/>
                </a:cubicBezTo>
                <a:close/>
                <a:moveTo>
                  <a:pt x="2155738" y="188278"/>
                </a:moveTo>
                <a:cubicBezTo>
                  <a:pt x="2155104" y="187516"/>
                  <a:pt x="2154151" y="186944"/>
                  <a:pt x="2153262" y="186563"/>
                </a:cubicBezTo>
                <a:cubicBezTo>
                  <a:pt x="2152310" y="186182"/>
                  <a:pt x="2151230" y="185992"/>
                  <a:pt x="2150277" y="185992"/>
                </a:cubicBezTo>
                <a:cubicBezTo>
                  <a:pt x="2148690" y="185992"/>
                  <a:pt x="2147166" y="186436"/>
                  <a:pt x="2145896" y="187325"/>
                </a:cubicBezTo>
                <a:cubicBezTo>
                  <a:pt x="2144626" y="188214"/>
                  <a:pt x="2143547" y="189421"/>
                  <a:pt x="2142911" y="190881"/>
                </a:cubicBezTo>
                <a:cubicBezTo>
                  <a:pt x="2142467" y="192342"/>
                  <a:pt x="2142276" y="193929"/>
                  <a:pt x="2142467" y="195453"/>
                </a:cubicBezTo>
                <a:cubicBezTo>
                  <a:pt x="2142785" y="196977"/>
                  <a:pt x="2143547" y="198374"/>
                  <a:pt x="2144689" y="199454"/>
                </a:cubicBezTo>
                <a:cubicBezTo>
                  <a:pt x="2145769" y="200533"/>
                  <a:pt x="2147166" y="201295"/>
                  <a:pt x="2148754" y="201613"/>
                </a:cubicBezTo>
                <a:cubicBezTo>
                  <a:pt x="2150341" y="201930"/>
                  <a:pt x="2151865" y="201740"/>
                  <a:pt x="2153325" y="201168"/>
                </a:cubicBezTo>
                <a:cubicBezTo>
                  <a:pt x="2154723" y="200597"/>
                  <a:pt x="2155993" y="199581"/>
                  <a:pt x="2156945" y="198247"/>
                </a:cubicBezTo>
                <a:cubicBezTo>
                  <a:pt x="2157707" y="196914"/>
                  <a:pt x="2158215" y="195453"/>
                  <a:pt x="2158215" y="193866"/>
                </a:cubicBezTo>
                <a:cubicBezTo>
                  <a:pt x="2158215" y="192850"/>
                  <a:pt x="2158088" y="191770"/>
                  <a:pt x="2157580" y="190817"/>
                </a:cubicBezTo>
                <a:cubicBezTo>
                  <a:pt x="2157262" y="189865"/>
                  <a:pt x="2156627" y="188976"/>
                  <a:pt x="2155865" y="188278"/>
                </a:cubicBezTo>
                <a:close/>
                <a:moveTo>
                  <a:pt x="2102272" y="95504"/>
                </a:moveTo>
                <a:cubicBezTo>
                  <a:pt x="2101510" y="94742"/>
                  <a:pt x="2100557" y="94171"/>
                  <a:pt x="2099605" y="93790"/>
                </a:cubicBezTo>
                <a:cubicBezTo>
                  <a:pt x="2098652" y="93409"/>
                  <a:pt x="2097699" y="93218"/>
                  <a:pt x="2096620" y="93218"/>
                </a:cubicBezTo>
                <a:cubicBezTo>
                  <a:pt x="2095033" y="93218"/>
                  <a:pt x="2093509" y="93662"/>
                  <a:pt x="2092238" y="94552"/>
                </a:cubicBezTo>
                <a:cubicBezTo>
                  <a:pt x="2090969" y="95441"/>
                  <a:pt x="2089889" y="96647"/>
                  <a:pt x="2089445" y="98108"/>
                </a:cubicBezTo>
                <a:cubicBezTo>
                  <a:pt x="2088810" y="99568"/>
                  <a:pt x="2088683" y="101155"/>
                  <a:pt x="2089000" y="102679"/>
                </a:cubicBezTo>
                <a:cubicBezTo>
                  <a:pt x="2089318" y="104204"/>
                  <a:pt x="2090080" y="105601"/>
                  <a:pt x="2091223" y="106680"/>
                </a:cubicBezTo>
                <a:cubicBezTo>
                  <a:pt x="2092302" y="107760"/>
                  <a:pt x="2093762" y="108521"/>
                  <a:pt x="2095160" y="108839"/>
                </a:cubicBezTo>
                <a:cubicBezTo>
                  <a:pt x="2096747" y="109157"/>
                  <a:pt x="2098271" y="108966"/>
                  <a:pt x="2099732" y="108395"/>
                </a:cubicBezTo>
                <a:cubicBezTo>
                  <a:pt x="2101319" y="107823"/>
                  <a:pt x="2102398" y="106807"/>
                  <a:pt x="2103351" y="105474"/>
                </a:cubicBezTo>
                <a:cubicBezTo>
                  <a:pt x="2104113" y="104204"/>
                  <a:pt x="2104621" y="102679"/>
                  <a:pt x="2104621" y="101092"/>
                </a:cubicBezTo>
                <a:cubicBezTo>
                  <a:pt x="2104621" y="100076"/>
                  <a:pt x="2104494" y="98996"/>
                  <a:pt x="2104176" y="98044"/>
                </a:cubicBezTo>
                <a:cubicBezTo>
                  <a:pt x="2103732" y="97092"/>
                  <a:pt x="2103097" y="96203"/>
                  <a:pt x="2102462" y="95504"/>
                </a:cubicBezTo>
                <a:close/>
                <a:moveTo>
                  <a:pt x="1989559" y="835533"/>
                </a:moveTo>
                <a:cubicBezTo>
                  <a:pt x="1987972" y="835533"/>
                  <a:pt x="1986448" y="835978"/>
                  <a:pt x="1985177" y="836867"/>
                </a:cubicBezTo>
                <a:cubicBezTo>
                  <a:pt x="1983908" y="837756"/>
                  <a:pt x="1982828" y="838962"/>
                  <a:pt x="1982193" y="840423"/>
                </a:cubicBezTo>
                <a:cubicBezTo>
                  <a:pt x="1981748" y="841883"/>
                  <a:pt x="1981558" y="843470"/>
                  <a:pt x="1981748" y="844995"/>
                </a:cubicBezTo>
                <a:cubicBezTo>
                  <a:pt x="1982066" y="846519"/>
                  <a:pt x="1982828" y="847916"/>
                  <a:pt x="1983971" y="849059"/>
                </a:cubicBezTo>
                <a:cubicBezTo>
                  <a:pt x="1985050" y="850138"/>
                  <a:pt x="1986448" y="850900"/>
                  <a:pt x="1988035" y="851217"/>
                </a:cubicBezTo>
                <a:cubicBezTo>
                  <a:pt x="1989623" y="851535"/>
                  <a:pt x="1991147" y="851345"/>
                  <a:pt x="1992607" y="850773"/>
                </a:cubicBezTo>
                <a:cubicBezTo>
                  <a:pt x="1994004" y="850202"/>
                  <a:pt x="1995274" y="849186"/>
                  <a:pt x="1996226" y="847852"/>
                </a:cubicBezTo>
                <a:cubicBezTo>
                  <a:pt x="1996988" y="846582"/>
                  <a:pt x="1997497" y="845058"/>
                  <a:pt x="1997497" y="843470"/>
                </a:cubicBezTo>
                <a:cubicBezTo>
                  <a:pt x="1997497" y="841375"/>
                  <a:pt x="1996735" y="839406"/>
                  <a:pt x="1995147" y="837883"/>
                </a:cubicBezTo>
                <a:cubicBezTo>
                  <a:pt x="1993750" y="836422"/>
                  <a:pt x="1991718" y="835533"/>
                  <a:pt x="1989686" y="835533"/>
                </a:cubicBezTo>
                <a:close/>
                <a:moveTo>
                  <a:pt x="1995020" y="1208977"/>
                </a:moveTo>
                <a:cubicBezTo>
                  <a:pt x="1994385" y="1208215"/>
                  <a:pt x="1993433" y="1207643"/>
                  <a:pt x="1992544" y="1207262"/>
                </a:cubicBezTo>
                <a:cubicBezTo>
                  <a:pt x="1991591" y="1206881"/>
                  <a:pt x="1990511" y="1206627"/>
                  <a:pt x="1989559" y="1206627"/>
                </a:cubicBezTo>
                <a:cubicBezTo>
                  <a:pt x="1987972" y="1206627"/>
                  <a:pt x="1986448" y="1207072"/>
                  <a:pt x="1985177" y="1207961"/>
                </a:cubicBezTo>
                <a:cubicBezTo>
                  <a:pt x="1983908" y="1208850"/>
                  <a:pt x="1982828" y="1210056"/>
                  <a:pt x="1982193" y="1211517"/>
                </a:cubicBezTo>
                <a:cubicBezTo>
                  <a:pt x="1981748" y="1212977"/>
                  <a:pt x="1981558" y="1214565"/>
                  <a:pt x="1981748" y="1216089"/>
                </a:cubicBezTo>
                <a:cubicBezTo>
                  <a:pt x="1982066" y="1217613"/>
                  <a:pt x="1982828" y="1219010"/>
                  <a:pt x="1983971" y="1220153"/>
                </a:cubicBezTo>
                <a:cubicBezTo>
                  <a:pt x="1985050" y="1221232"/>
                  <a:pt x="1986448" y="1221994"/>
                  <a:pt x="1988035" y="1222312"/>
                </a:cubicBezTo>
                <a:cubicBezTo>
                  <a:pt x="1989623" y="1222629"/>
                  <a:pt x="1991147" y="1222439"/>
                  <a:pt x="1992607" y="1221867"/>
                </a:cubicBezTo>
                <a:cubicBezTo>
                  <a:pt x="1994004" y="1221296"/>
                  <a:pt x="1995274" y="1220280"/>
                  <a:pt x="1996226" y="1218946"/>
                </a:cubicBezTo>
                <a:cubicBezTo>
                  <a:pt x="1996988" y="1217676"/>
                  <a:pt x="1997497" y="1216152"/>
                  <a:pt x="1997497" y="1214565"/>
                </a:cubicBezTo>
                <a:cubicBezTo>
                  <a:pt x="1997497" y="1213485"/>
                  <a:pt x="1997370" y="1212469"/>
                  <a:pt x="1996861" y="1211517"/>
                </a:cubicBezTo>
                <a:cubicBezTo>
                  <a:pt x="1996544" y="1210564"/>
                  <a:pt x="1995909" y="1209675"/>
                  <a:pt x="1995147" y="1208977"/>
                </a:cubicBezTo>
                <a:close/>
                <a:moveTo>
                  <a:pt x="1995020" y="1023366"/>
                </a:moveTo>
                <a:cubicBezTo>
                  <a:pt x="1994385" y="1022667"/>
                  <a:pt x="1993433" y="1022096"/>
                  <a:pt x="1992544" y="1021652"/>
                </a:cubicBezTo>
                <a:cubicBezTo>
                  <a:pt x="1991591" y="1021270"/>
                  <a:pt x="1990511" y="1021080"/>
                  <a:pt x="1989559" y="1021080"/>
                </a:cubicBezTo>
                <a:cubicBezTo>
                  <a:pt x="1987972" y="1021080"/>
                  <a:pt x="1986448" y="1021525"/>
                  <a:pt x="1985177" y="1022414"/>
                </a:cubicBezTo>
                <a:cubicBezTo>
                  <a:pt x="1983908" y="1023303"/>
                  <a:pt x="1982828" y="1024509"/>
                  <a:pt x="1982193" y="1025970"/>
                </a:cubicBezTo>
                <a:cubicBezTo>
                  <a:pt x="1981748" y="1027430"/>
                  <a:pt x="1981558" y="1029017"/>
                  <a:pt x="1981748" y="1030542"/>
                </a:cubicBezTo>
                <a:cubicBezTo>
                  <a:pt x="1982066" y="1032066"/>
                  <a:pt x="1982828" y="1033463"/>
                  <a:pt x="1983971" y="1034542"/>
                </a:cubicBezTo>
                <a:cubicBezTo>
                  <a:pt x="1985050" y="1035685"/>
                  <a:pt x="1986448" y="1036384"/>
                  <a:pt x="1988035" y="1036701"/>
                </a:cubicBezTo>
                <a:cubicBezTo>
                  <a:pt x="1989623" y="1037019"/>
                  <a:pt x="1991147" y="1036828"/>
                  <a:pt x="1992607" y="1036256"/>
                </a:cubicBezTo>
                <a:cubicBezTo>
                  <a:pt x="1994004" y="1035685"/>
                  <a:pt x="1995274" y="1034669"/>
                  <a:pt x="1996226" y="1033336"/>
                </a:cubicBezTo>
                <a:cubicBezTo>
                  <a:pt x="1996988" y="1032066"/>
                  <a:pt x="1997497" y="1030542"/>
                  <a:pt x="1997497" y="1028954"/>
                </a:cubicBezTo>
                <a:cubicBezTo>
                  <a:pt x="1997497" y="1027938"/>
                  <a:pt x="1997370" y="1026922"/>
                  <a:pt x="1996861" y="1025970"/>
                </a:cubicBezTo>
                <a:cubicBezTo>
                  <a:pt x="1996544" y="1025017"/>
                  <a:pt x="1995909" y="1024128"/>
                  <a:pt x="1995147" y="1023430"/>
                </a:cubicBezTo>
                <a:close/>
                <a:moveTo>
                  <a:pt x="2745146" y="2136839"/>
                </a:moveTo>
                <a:cubicBezTo>
                  <a:pt x="2744384" y="2136077"/>
                  <a:pt x="2743431" y="2135505"/>
                  <a:pt x="2742479" y="2135124"/>
                </a:cubicBezTo>
                <a:cubicBezTo>
                  <a:pt x="2741526" y="2134743"/>
                  <a:pt x="2740573" y="2134553"/>
                  <a:pt x="2739494" y="2134553"/>
                </a:cubicBezTo>
                <a:cubicBezTo>
                  <a:pt x="2737907" y="2134553"/>
                  <a:pt x="2736383" y="2134997"/>
                  <a:pt x="2735112" y="2135886"/>
                </a:cubicBezTo>
                <a:cubicBezTo>
                  <a:pt x="2733843" y="2136775"/>
                  <a:pt x="2732763" y="2137982"/>
                  <a:pt x="2732319" y="2139442"/>
                </a:cubicBezTo>
                <a:cubicBezTo>
                  <a:pt x="2731684" y="2140903"/>
                  <a:pt x="2731557" y="2142490"/>
                  <a:pt x="2731874" y="2144014"/>
                </a:cubicBezTo>
                <a:cubicBezTo>
                  <a:pt x="2732192" y="2145538"/>
                  <a:pt x="2732954" y="2146935"/>
                  <a:pt x="2734097" y="2148015"/>
                </a:cubicBezTo>
                <a:cubicBezTo>
                  <a:pt x="2735176" y="2149158"/>
                  <a:pt x="2736636" y="2149856"/>
                  <a:pt x="2738034" y="2150174"/>
                </a:cubicBezTo>
                <a:cubicBezTo>
                  <a:pt x="2739621" y="2150491"/>
                  <a:pt x="2741145" y="2150301"/>
                  <a:pt x="2742606" y="2149729"/>
                </a:cubicBezTo>
                <a:cubicBezTo>
                  <a:pt x="2744193" y="2149158"/>
                  <a:pt x="2745273" y="2148142"/>
                  <a:pt x="2746225" y="2146808"/>
                </a:cubicBezTo>
                <a:cubicBezTo>
                  <a:pt x="2746987" y="2145538"/>
                  <a:pt x="2747495" y="2144014"/>
                  <a:pt x="2747495" y="2142427"/>
                </a:cubicBezTo>
                <a:cubicBezTo>
                  <a:pt x="2747495" y="2141411"/>
                  <a:pt x="2747368" y="2140331"/>
                  <a:pt x="2747050" y="2139379"/>
                </a:cubicBezTo>
                <a:cubicBezTo>
                  <a:pt x="2746606" y="2138426"/>
                  <a:pt x="2745971" y="2137537"/>
                  <a:pt x="2745336" y="2136839"/>
                </a:cubicBezTo>
                <a:close/>
                <a:moveTo>
                  <a:pt x="1995528" y="95568"/>
                </a:moveTo>
                <a:cubicBezTo>
                  <a:pt x="1994893" y="94805"/>
                  <a:pt x="1993940" y="94234"/>
                  <a:pt x="1993051" y="93853"/>
                </a:cubicBezTo>
                <a:cubicBezTo>
                  <a:pt x="1992099" y="93472"/>
                  <a:pt x="1991020" y="93282"/>
                  <a:pt x="1990067" y="93282"/>
                </a:cubicBezTo>
                <a:cubicBezTo>
                  <a:pt x="1988480" y="93282"/>
                  <a:pt x="1986956" y="93726"/>
                  <a:pt x="1985685" y="94615"/>
                </a:cubicBezTo>
                <a:cubicBezTo>
                  <a:pt x="1984415" y="95504"/>
                  <a:pt x="1983336" y="96711"/>
                  <a:pt x="1982701" y="98171"/>
                </a:cubicBezTo>
                <a:cubicBezTo>
                  <a:pt x="1982257" y="99632"/>
                  <a:pt x="1982066" y="101219"/>
                  <a:pt x="1982257" y="102743"/>
                </a:cubicBezTo>
                <a:cubicBezTo>
                  <a:pt x="1982574" y="104267"/>
                  <a:pt x="1983336" y="105664"/>
                  <a:pt x="1984479" y="106744"/>
                </a:cubicBezTo>
                <a:cubicBezTo>
                  <a:pt x="1985559" y="107823"/>
                  <a:pt x="1986956" y="108585"/>
                  <a:pt x="1988543" y="108903"/>
                </a:cubicBezTo>
                <a:cubicBezTo>
                  <a:pt x="1990131" y="109220"/>
                  <a:pt x="1991655" y="109029"/>
                  <a:pt x="1993115" y="108458"/>
                </a:cubicBezTo>
                <a:cubicBezTo>
                  <a:pt x="1994512" y="107887"/>
                  <a:pt x="1995782" y="106871"/>
                  <a:pt x="1996735" y="105537"/>
                </a:cubicBezTo>
                <a:cubicBezTo>
                  <a:pt x="1997497" y="104267"/>
                  <a:pt x="1998005" y="102743"/>
                  <a:pt x="1998005" y="101155"/>
                </a:cubicBezTo>
                <a:cubicBezTo>
                  <a:pt x="1998005" y="100140"/>
                  <a:pt x="1997877" y="99060"/>
                  <a:pt x="1997370" y="98108"/>
                </a:cubicBezTo>
                <a:cubicBezTo>
                  <a:pt x="1997052" y="97155"/>
                  <a:pt x="1996417" y="96266"/>
                  <a:pt x="1995655" y="95568"/>
                </a:cubicBezTo>
                <a:close/>
                <a:moveTo>
                  <a:pt x="1990067" y="278829"/>
                </a:moveTo>
                <a:cubicBezTo>
                  <a:pt x="1988480" y="278829"/>
                  <a:pt x="1986956" y="279273"/>
                  <a:pt x="1985685" y="280162"/>
                </a:cubicBezTo>
                <a:cubicBezTo>
                  <a:pt x="1984415" y="281051"/>
                  <a:pt x="1983336" y="282258"/>
                  <a:pt x="1982701" y="283718"/>
                </a:cubicBezTo>
                <a:cubicBezTo>
                  <a:pt x="1982257" y="285179"/>
                  <a:pt x="1982066" y="286766"/>
                  <a:pt x="1982257" y="288290"/>
                </a:cubicBezTo>
                <a:cubicBezTo>
                  <a:pt x="1982574" y="289814"/>
                  <a:pt x="1983336" y="291211"/>
                  <a:pt x="1984479" y="292291"/>
                </a:cubicBezTo>
                <a:cubicBezTo>
                  <a:pt x="1985559" y="293370"/>
                  <a:pt x="1986956" y="294132"/>
                  <a:pt x="1988543" y="294450"/>
                </a:cubicBezTo>
                <a:cubicBezTo>
                  <a:pt x="1990131" y="294767"/>
                  <a:pt x="1991655" y="294577"/>
                  <a:pt x="1993115" y="294005"/>
                </a:cubicBezTo>
                <a:cubicBezTo>
                  <a:pt x="1994512" y="293434"/>
                  <a:pt x="1995782" y="292418"/>
                  <a:pt x="1996735" y="291084"/>
                </a:cubicBezTo>
                <a:cubicBezTo>
                  <a:pt x="1997497" y="289751"/>
                  <a:pt x="1998005" y="288290"/>
                  <a:pt x="1998005" y="286703"/>
                </a:cubicBezTo>
                <a:cubicBezTo>
                  <a:pt x="1998005" y="284607"/>
                  <a:pt x="1997243" y="282639"/>
                  <a:pt x="1995655" y="281115"/>
                </a:cubicBezTo>
                <a:cubicBezTo>
                  <a:pt x="1994258" y="279654"/>
                  <a:pt x="1992226" y="278829"/>
                  <a:pt x="1990194" y="278829"/>
                </a:cubicBezTo>
                <a:close/>
                <a:moveTo>
                  <a:pt x="1995528" y="466725"/>
                </a:moveTo>
                <a:cubicBezTo>
                  <a:pt x="1994893" y="466027"/>
                  <a:pt x="1993940" y="465455"/>
                  <a:pt x="1993051" y="465011"/>
                </a:cubicBezTo>
                <a:cubicBezTo>
                  <a:pt x="1992099" y="464629"/>
                  <a:pt x="1991020" y="464439"/>
                  <a:pt x="1990067" y="464439"/>
                </a:cubicBezTo>
                <a:cubicBezTo>
                  <a:pt x="1988480" y="464439"/>
                  <a:pt x="1986956" y="464884"/>
                  <a:pt x="1985685" y="465772"/>
                </a:cubicBezTo>
                <a:cubicBezTo>
                  <a:pt x="1984415" y="466661"/>
                  <a:pt x="1983336" y="467868"/>
                  <a:pt x="1982701" y="469329"/>
                </a:cubicBezTo>
                <a:cubicBezTo>
                  <a:pt x="1982257" y="470789"/>
                  <a:pt x="1982066" y="472377"/>
                  <a:pt x="1982257" y="473900"/>
                </a:cubicBezTo>
                <a:cubicBezTo>
                  <a:pt x="1982574" y="475425"/>
                  <a:pt x="1983336" y="476822"/>
                  <a:pt x="1984479" y="477901"/>
                </a:cubicBezTo>
                <a:cubicBezTo>
                  <a:pt x="1985559" y="479044"/>
                  <a:pt x="1986956" y="479743"/>
                  <a:pt x="1988543" y="480060"/>
                </a:cubicBezTo>
                <a:cubicBezTo>
                  <a:pt x="1990131" y="480378"/>
                  <a:pt x="1991655" y="480187"/>
                  <a:pt x="1993115" y="479616"/>
                </a:cubicBezTo>
                <a:cubicBezTo>
                  <a:pt x="1994512" y="479044"/>
                  <a:pt x="1995782" y="478028"/>
                  <a:pt x="1996735" y="476695"/>
                </a:cubicBezTo>
                <a:cubicBezTo>
                  <a:pt x="1997497" y="475425"/>
                  <a:pt x="1998005" y="473900"/>
                  <a:pt x="1998005" y="472313"/>
                </a:cubicBezTo>
                <a:cubicBezTo>
                  <a:pt x="1998005" y="471297"/>
                  <a:pt x="1997877" y="470281"/>
                  <a:pt x="1997370" y="469329"/>
                </a:cubicBezTo>
                <a:cubicBezTo>
                  <a:pt x="1997052" y="468376"/>
                  <a:pt x="1996417" y="467487"/>
                  <a:pt x="1995655" y="466789"/>
                </a:cubicBezTo>
                <a:close/>
                <a:moveTo>
                  <a:pt x="2102780" y="1765808"/>
                </a:moveTo>
                <a:cubicBezTo>
                  <a:pt x="2102018" y="1765046"/>
                  <a:pt x="2101065" y="1764474"/>
                  <a:pt x="2100112" y="1764093"/>
                </a:cubicBezTo>
                <a:cubicBezTo>
                  <a:pt x="2099160" y="1763713"/>
                  <a:pt x="2098208" y="1763459"/>
                  <a:pt x="2097128" y="1763459"/>
                </a:cubicBezTo>
                <a:cubicBezTo>
                  <a:pt x="2095540" y="1763459"/>
                  <a:pt x="2094016" y="1763903"/>
                  <a:pt x="2092747" y="1764792"/>
                </a:cubicBezTo>
                <a:cubicBezTo>
                  <a:pt x="2091476" y="1765681"/>
                  <a:pt x="2090397" y="1766888"/>
                  <a:pt x="2089952" y="1768348"/>
                </a:cubicBezTo>
                <a:cubicBezTo>
                  <a:pt x="2089318" y="1769809"/>
                  <a:pt x="2089190" y="1771396"/>
                  <a:pt x="2089508" y="1772920"/>
                </a:cubicBezTo>
                <a:cubicBezTo>
                  <a:pt x="2089825" y="1774444"/>
                  <a:pt x="2090587" y="1775841"/>
                  <a:pt x="2091731" y="1776984"/>
                </a:cubicBezTo>
                <a:cubicBezTo>
                  <a:pt x="2092810" y="1778064"/>
                  <a:pt x="2094271" y="1778826"/>
                  <a:pt x="2095668" y="1779143"/>
                </a:cubicBezTo>
                <a:cubicBezTo>
                  <a:pt x="2097255" y="1779461"/>
                  <a:pt x="2098779" y="1779270"/>
                  <a:pt x="2100239" y="1778699"/>
                </a:cubicBezTo>
                <a:cubicBezTo>
                  <a:pt x="2101827" y="1778127"/>
                  <a:pt x="2102907" y="1777111"/>
                  <a:pt x="2103859" y="1775777"/>
                </a:cubicBezTo>
                <a:cubicBezTo>
                  <a:pt x="2104621" y="1774444"/>
                  <a:pt x="2105129" y="1772984"/>
                  <a:pt x="2105129" y="1771396"/>
                </a:cubicBezTo>
                <a:cubicBezTo>
                  <a:pt x="2105129" y="1770380"/>
                  <a:pt x="2105002" y="1769364"/>
                  <a:pt x="2104685" y="1768412"/>
                </a:cubicBezTo>
                <a:cubicBezTo>
                  <a:pt x="2104240" y="1767459"/>
                  <a:pt x="2103605" y="1766570"/>
                  <a:pt x="2102970" y="1765871"/>
                </a:cubicBezTo>
                <a:close/>
                <a:moveTo>
                  <a:pt x="1990067" y="1949069"/>
                </a:moveTo>
                <a:cubicBezTo>
                  <a:pt x="1988480" y="1949069"/>
                  <a:pt x="1986956" y="1949514"/>
                  <a:pt x="1985685" y="1950402"/>
                </a:cubicBezTo>
                <a:cubicBezTo>
                  <a:pt x="1984415" y="1951292"/>
                  <a:pt x="1983336" y="1952498"/>
                  <a:pt x="1982701" y="1953959"/>
                </a:cubicBezTo>
                <a:cubicBezTo>
                  <a:pt x="1982257" y="1955419"/>
                  <a:pt x="1982066" y="1957007"/>
                  <a:pt x="1982257" y="1958531"/>
                </a:cubicBezTo>
                <a:cubicBezTo>
                  <a:pt x="1982574" y="1960055"/>
                  <a:pt x="1983336" y="1961452"/>
                  <a:pt x="1984479" y="1962531"/>
                </a:cubicBezTo>
                <a:cubicBezTo>
                  <a:pt x="1985559" y="1963674"/>
                  <a:pt x="1986956" y="1964373"/>
                  <a:pt x="1988543" y="1964690"/>
                </a:cubicBezTo>
                <a:cubicBezTo>
                  <a:pt x="1990131" y="1965008"/>
                  <a:pt x="1991655" y="1964817"/>
                  <a:pt x="1993115" y="1964246"/>
                </a:cubicBezTo>
                <a:cubicBezTo>
                  <a:pt x="1994512" y="1963674"/>
                  <a:pt x="1995782" y="1962658"/>
                  <a:pt x="1996735" y="1961324"/>
                </a:cubicBezTo>
                <a:cubicBezTo>
                  <a:pt x="1997497" y="1960055"/>
                  <a:pt x="1998005" y="1958531"/>
                  <a:pt x="1998005" y="1956943"/>
                </a:cubicBezTo>
                <a:cubicBezTo>
                  <a:pt x="1998005" y="1954848"/>
                  <a:pt x="1997243" y="1952879"/>
                  <a:pt x="1995655" y="1951355"/>
                </a:cubicBezTo>
                <a:cubicBezTo>
                  <a:pt x="1994258" y="1949895"/>
                  <a:pt x="1992226" y="1949069"/>
                  <a:pt x="1990194" y="1949069"/>
                </a:cubicBezTo>
                <a:close/>
                <a:moveTo>
                  <a:pt x="1995528" y="2136966"/>
                </a:moveTo>
                <a:cubicBezTo>
                  <a:pt x="1994893" y="2136204"/>
                  <a:pt x="1993940" y="2135632"/>
                  <a:pt x="1993051" y="2135251"/>
                </a:cubicBezTo>
                <a:cubicBezTo>
                  <a:pt x="1992099" y="2134870"/>
                  <a:pt x="1991020" y="2134680"/>
                  <a:pt x="1990067" y="2134680"/>
                </a:cubicBezTo>
                <a:cubicBezTo>
                  <a:pt x="1988480" y="2134680"/>
                  <a:pt x="1986956" y="2135124"/>
                  <a:pt x="1985685" y="2136013"/>
                </a:cubicBezTo>
                <a:cubicBezTo>
                  <a:pt x="1984415" y="2136902"/>
                  <a:pt x="1983336" y="2138109"/>
                  <a:pt x="1982701" y="2139569"/>
                </a:cubicBezTo>
                <a:cubicBezTo>
                  <a:pt x="1982257" y="2141030"/>
                  <a:pt x="1982066" y="2142617"/>
                  <a:pt x="1982257" y="2144141"/>
                </a:cubicBezTo>
                <a:cubicBezTo>
                  <a:pt x="1982574" y="2145665"/>
                  <a:pt x="1983336" y="2147062"/>
                  <a:pt x="1984479" y="2148142"/>
                </a:cubicBezTo>
                <a:cubicBezTo>
                  <a:pt x="1985559" y="2149285"/>
                  <a:pt x="1986956" y="2149983"/>
                  <a:pt x="1988543" y="2150301"/>
                </a:cubicBezTo>
                <a:cubicBezTo>
                  <a:pt x="1990131" y="2150618"/>
                  <a:pt x="1991655" y="2150428"/>
                  <a:pt x="1993115" y="2149856"/>
                </a:cubicBezTo>
                <a:cubicBezTo>
                  <a:pt x="1994512" y="2149285"/>
                  <a:pt x="1995782" y="2148269"/>
                  <a:pt x="1996735" y="2146935"/>
                </a:cubicBezTo>
                <a:cubicBezTo>
                  <a:pt x="1997497" y="2145665"/>
                  <a:pt x="1998005" y="2144141"/>
                  <a:pt x="1998005" y="2142554"/>
                </a:cubicBezTo>
                <a:cubicBezTo>
                  <a:pt x="1998005" y="2141538"/>
                  <a:pt x="1997877" y="2140458"/>
                  <a:pt x="1997370" y="2139506"/>
                </a:cubicBezTo>
                <a:cubicBezTo>
                  <a:pt x="1997052" y="2138553"/>
                  <a:pt x="1996417" y="2137664"/>
                  <a:pt x="1995655" y="2136966"/>
                </a:cubicBezTo>
                <a:close/>
                <a:moveTo>
                  <a:pt x="1990067" y="1392365"/>
                </a:moveTo>
                <a:cubicBezTo>
                  <a:pt x="1988480" y="1392365"/>
                  <a:pt x="1986956" y="1392809"/>
                  <a:pt x="1985685" y="1393698"/>
                </a:cubicBezTo>
                <a:cubicBezTo>
                  <a:pt x="1984415" y="1394587"/>
                  <a:pt x="1983336" y="1395794"/>
                  <a:pt x="1982701" y="1397254"/>
                </a:cubicBezTo>
                <a:cubicBezTo>
                  <a:pt x="1982257" y="1398715"/>
                  <a:pt x="1982066" y="1400302"/>
                  <a:pt x="1982257" y="1401826"/>
                </a:cubicBezTo>
                <a:cubicBezTo>
                  <a:pt x="1982574" y="1403350"/>
                  <a:pt x="1983336" y="1404747"/>
                  <a:pt x="1984479" y="1405890"/>
                </a:cubicBezTo>
                <a:cubicBezTo>
                  <a:pt x="1985559" y="1406970"/>
                  <a:pt x="1986956" y="1407732"/>
                  <a:pt x="1988543" y="1408049"/>
                </a:cubicBezTo>
                <a:cubicBezTo>
                  <a:pt x="1990131" y="1408367"/>
                  <a:pt x="1991655" y="1408176"/>
                  <a:pt x="1993115" y="1407605"/>
                </a:cubicBezTo>
                <a:cubicBezTo>
                  <a:pt x="1994512" y="1407033"/>
                  <a:pt x="1995782" y="1406017"/>
                  <a:pt x="1996735" y="1404684"/>
                </a:cubicBezTo>
                <a:cubicBezTo>
                  <a:pt x="1997497" y="1403414"/>
                  <a:pt x="1998005" y="1401890"/>
                  <a:pt x="1998005" y="1400302"/>
                </a:cubicBezTo>
                <a:cubicBezTo>
                  <a:pt x="1998005" y="1398207"/>
                  <a:pt x="1997243" y="1396238"/>
                  <a:pt x="1995655" y="1394714"/>
                </a:cubicBezTo>
                <a:cubicBezTo>
                  <a:pt x="1994258" y="1393254"/>
                  <a:pt x="1992226" y="1392365"/>
                  <a:pt x="1990194" y="1392365"/>
                </a:cubicBezTo>
                <a:close/>
                <a:moveTo>
                  <a:pt x="1995528" y="1765808"/>
                </a:moveTo>
                <a:cubicBezTo>
                  <a:pt x="1994893" y="1765046"/>
                  <a:pt x="1993940" y="1764474"/>
                  <a:pt x="1993051" y="1764093"/>
                </a:cubicBezTo>
                <a:cubicBezTo>
                  <a:pt x="1992099" y="1763713"/>
                  <a:pt x="1991020" y="1763459"/>
                  <a:pt x="1990067" y="1763459"/>
                </a:cubicBezTo>
                <a:cubicBezTo>
                  <a:pt x="1988480" y="1763459"/>
                  <a:pt x="1986956" y="1763903"/>
                  <a:pt x="1985685" y="1764792"/>
                </a:cubicBezTo>
                <a:cubicBezTo>
                  <a:pt x="1984415" y="1765681"/>
                  <a:pt x="1983336" y="1766888"/>
                  <a:pt x="1982701" y="1768348"/>
                </a:cubicBezTo>
                <a:cubicBezTo>
                  <a:pt x="1982257" y="1769809"/>
                  <a:pt x="1982066" y="1771396"/>
                  <a:pt x="1982257" y="1772920"/>
                </a:cubicBezTo>
                <a:cubicBezTo>
                  <a:pt x="1982574" y="1774444"/>
                  <a:pt x="1983336" y="1775841"/>
                  <a:pt x="1984479" y="1776984"/>
                </a:cubicBezTo>
                <a:cubicBezTo>
                  <a:pt x="1985559" y="1778064"/>
                  <a:pt x="1986956" y="1778826"/>
                  <a:pt x="1988543" y="1779143"/>
                </a:cubicBezTo>
                <a:cubicBezTo>
                  <a:pt x="1990131" y="1779461"/>
                  <a:pt x="1991655" y="1779270"/>
                  <a:pt x="1993115" y="1778699"/>
                </a:cubicBezTo>
                <a:cubicBezTo>
                  <a:pt x="1994512" y="1778127"/>
                  <a:pt x="1995782" y="1777111"/>
                  <a:pt x="1996735" y="1775777"/>
                </a:cubicBezTo>
                <a:cubicBezTo>
                  <a:pt x="1997497" y="1774444"/>
                  <a:pt x="1998005" y="1772984"/>
                  <a:pt x="1998005" y="1771396"/>
                </a:cubicBezTo>
                <a:cubicBezTo>
                  <a:pt x="1998005" y="1770380"/>
                  <a:pt x="1997877" y="1769364"/>
                  <a:pt x="1997370" y="1768412"/>
                </a:cubicBezTo>
                <a:cubicBezTo>
                  <a:pt x="1997052" y="1767459"/>
                  <a:pt x="1996417" y="1766570"/>
                  <a:pt x="1995655" y="1765871"/>
                </a:cubicBezTo>
                <a:close/>
                <a:moveTo>
                  <a:pt x="1990067" y="1577912"/>
                </a:moveTo>
                <a:cubicBezTo>
                  <a:pt x="1988480" y="1577912"/>
                  <a:pt x="1986956" y="1578356"/>
                  <a:pt x="1985685" y="1579245"/>
                </a:cubicBezTo>
                <a:cubicBezTo>
                  <a:pt x="1984415" y="1580134"/>
                  <a:pt x="1983336" y="1581341"/>
                  <a:pt x="1982701" y="1582801"/>
                </a:cubicBezTo>
                <a:cubicBezTo>
                  <a:pt x="1982257" y="1584262"/>
                  <a:pt x="1982066" y="1585849"/>
                  <a:pt x="1982257" y="1587373"/>
                </a:cubicBezTo>
                <a:cubicBezTo>
                  <a:pt x="1982574" y="1588897"/>
                  <a:pt x="1983336" y="1590294"/>
                  <a:pt x="1984479" y="1591374"/>
                </a:cubicBezTo>
                <a:cubicBezTo>
                  <a:pt x="1985559" y="1592517"/>
                  <a:pt x="1986956" y="1593215"/>
                  <a:pt x="1988543" y="1593533"/>
                </a:cubicBezTo>
                <a:cubicBezTo>
                  <a:pt x="1990131" y="1593850"/>
                  <a:pt x="1991655" y="1593660"/>
                  <a:pt x="1993115" y="1593088"/>
                </a:cubicBezTo>
                <a:cubicBezTo>
                  <a:pt x="1994512" y="1592517"/>
                  <a:pt x="1995782" y="1591501"/>
                  <a:pt x="1996735" y="1590167"/>
                </a:cubicBezTo>
                <a:cubicBezTo>
                  <a:pt x="1997497" y="1588897"/>
                  <a:pt x="1998005" y="1587373"/>
                  <a:pt x="1998005" y="1585786"/>
                </a:cubicBezTo>
                <a:cubicBezTo>
                  <a:pt x="1998005" y="1583690"/>
                  <a:pt x="1997243" y="1581658"/>
                  <a:pt x="1995655" y="1580198"/>
                </a:cubicBezTo>
                <a:cubicBezTo>
                  <a:pt x="1994258" y="1578737"/>
                  <a:pt x="1992226" y="1577912"/>
                  <a:pt x="1990194" y="1577912"/>
                </a:cubicBezTo>
                <a:close/>
                <a:moveTo>
                  <a:pt x="2049185" y="373952"/>
                </a:moveTo>
                <a:cubicBezTo>
                  <a:pt x="2048423" y="373253"/>
                  <a:pt x="2047598" y="372682"/>
                  <a:pt x="2046709" y="372237"/>
                </a:cubicBezTo>
                <a:cubicBezTo>
                  <a:pt x="2045757" y="371856"/>
                  <a:pt x="2044677" y="371666"/>
                  <a:pt x="2043598" y="371666"/>
                </a:cubicBezTo>
                <a:cubicBezTo>
                  <a:pt x="2042010" y="371666"/>
                  <a:pt x="2040613" y="372110"/>
                  <a:pt x="2039343" y="372999"/>
                </a:cubicBezTo>
                <a:cubicBezTo>
                  <a:pt x="2037946" y="373888"/>
                  <a:pt x="2036994" y="375095"/>
                  <a:pt x="2036359" y="376555"/>
                </a:cubicBezTo>
                <a:cubicBezTo>
                  <a:pt x="2035723" y="378016"/>
                  <a:pt x="2035597" y="379603"/>
                  <a:pt x="2035914" y="381127"/>
                </a:cubicBezTo>
                <a:cubicBezTo>
                  <a:pt x="2036232" y="382651"/>
                  <a:pt x="2036994" y="384048"/>
                  <a:pt x="2038136" y="385128"/>
                </a:cubicBezTo>
                <a:cubicBezTo>
                  <a:pt x="2039216" y="386271"/>
                  <a:pt x="2040613" y="386969"/>
                  <a:pt x="2042200" y="387286"/>
                </a:cubicBezTo>
                <a:cubicBezTo>
                  <a:pt x="2043598" y="387604"/>
                  <a:pt x="2045185" y="387414"/>
                  <a:pt x="2046773" y="386842"/>
                </a:cubicBezTo>
                <a:cubicBezTo>
                  <a:pt x="2048170" y="386271"/>
                  <a:pt x="2049439" y="385254"/>
                  <a:pt x="2050201" y="383921"/>
                </a:cubicBezTo>
                <a:cubicBezTo>
                  <a:pt x="2051154" y="382651"/>
                  <a:pt x="2051598" y="381127"/>
                  <a:pt x="2051598" y="379540"/>
                </a:cubicBezTo>
                <a:cubicBezTo>
                  <a:pt x="2051598" y="378524"/>
                  <a:pt x="2051281" y="377508"/>
                  <a:pt x="2050963" y="376555"/>
                </a:cubicBezTo>
                <a:cubicBezTo>
                  <a:pt x="2050519" y="375603"/>
                  <a:pt x="2050011" y="374714"/>
                  <a:pt x="2049249" y="374015"/>
                </a:cubicBezTo>
                <a:close/>
                <a:moveTo>
                  <a:pt x="2049185" y="188405"/>
                </a:moveTo>
                <a:cubicBezTo>
                  <a:pt x="2048423" y="187642"/>
                  <a:pt x="2047598" y="187071"/>
                  <a:pt x="2046709" y="186690"/>
                </a:cubicBezTo>
                <a:cubicBezTo>
                  <a:pt x="2045757" y="186309"/>
                  <a:pt x="2044677" y="186119"/>
                  <a:pt x="2043598" y="186119"/>
                </a:cubicBezTo>
                <a:cubicBezTo>
                  <a:pt x="2042010" y="186119"/>
                  <a:pt x="2040613" y="186563"/>
                  <a:pt x="2039343" y="187452"/>
                </a:cubicBezTo>
                <a:cubicBezTo>
                  <a:pt x="2037946" y="188341"/>
                  <a:pt x="2036994" y="189548"/>
                  <a:pt x="2036359" y="191008"/>
                </a:cubicBezTo>
                <a:cubicBezTo>
                  <a:pt x="2035723" y="192469"/>
                  <a:pt x="2035597" y="194056"/>
                  <a:pt x="2035914" y="195580"/>
                </a:cubicBezTo>
                <a:cubicBezTo>
                  <a:pt x="2036232" y="197104"/>
                  <a:pt x="2036994" y="198501"/>
                  <a:pt x="2038136" y="199644"/>
                </a:cubicBezTo>
                <a:cubicBezTo>
                  <a:pt x="2039216" y="200724"/>
                  <a:pt x="2040613" y="201485"/>
                  <a:pt x="2042200" y="201803"/>
                </a:cubicBezTo>
                <a:cubicBezTo>
                  <a:pt x="2043598" y="202121"/>
                  <a:pt x="2045185" y="201930"/>
                  <a:pt x="2046773" y="201358"/>
                </a:cubicBezTo>
                <a:cubicBezTo>
                  <a:pt x="2048170" y="200787"/>
                  <a:pt x="2049439" y="199771"/>
                  <a:pt x="2050201" y="198438"/>
                </a:cubicBezTo>
                <a:cubicBezTo>
                  <a:pt x="2051154" y="197104"/>
                  <a:pt x="2051598" y="195644"/>
                  <a:pt x="2051598" y="194056"/>
                </a:cubicBezTo>
                <a:cubicBezTo>
                  <a:pt x="2051598" y="193040"/>
                  <a:pt x="2051281" y="191960"/>
                  <a:pt x="2050963" y="191008"/>
                </a:cubicBezTo>
                <a:cubicBezTo>
                  <a:pt x="2050519" y="190056"/>
                  <a:pt x="2050011" y="189167"/>
                  <a:pt x="2049249" y="188468"/>
                </a:cubicBezTo>
                <a:close/>
                <a:moveTo>
                  <a:pt x="2049185" y="745173"/>
                </a:moveTo>
                <a:cubicBezTo>
                  <a:pt x="2048423" y="744411"/>
                  <a:pt x="2047598" y="743839"/>
                  <a:pt x="2046709" y="743458"/>
                </a:cubicBezTo>
                <a:cubicBezTo>
                  <a:pt x="2045757" y="743077"/>
                  <a:pt x="2044677" y="742887"/>
                  <a:pt x="2043598" y="742887"/>
                </a:cubicBezTo>
                <a:cubicBezTo>
                  <a:pt x="2042010" y="742887"/>
                  <a:pt x="2040613" y="743331"/>
                  <a:pt x="2039343" y="744220"/>
                </a:cubicBezTo>
                <a:cubicBezTo>
                  <a:pt x="2037946" y="745109"/>
                  <a:pt x="2036994" y="746316"/>
                  <a:pt x="2036359" y="747776"/>
                </a:cubicBezTo>
                <a:cubicBezTo>
                  <a:pt x="2035723" y="749237"/>
                  <a:pt x="2035597" y="750824"/>
                  <a:pt x="2035914" y="752348"/>
                </a:cubicBezTo>
                <a:cubicBezTo>
                  <a:pt x="2036232" y="753872"/>
                  <a:pt x="2036994" y="755269"/>
                  <a:pt x="2038136" y="756412"/>
                </a:cubicBezTo>
                <a:cubicBezTo>
                  <a:pt x="2039216" y="757492"/>
                  <a:pt x="2040613" y="758254"/>
                  <a:pt x="2042200" y="758571"/>
                </a:cubicBezTo>
                <a:cubicBezTo>
                  <a:pt x="2043598" y="758889"/>
                  <a:pt x="2045185" y="758698"/>
                  <a:pt x="2046773" y="758127"/>
                </a:cubicBezTo>
                <a:cubicBezTo>
                  <a:pt x="2048170" y="757555"/>
                  <a:pt x="2049439" y="756539"/>
                  <a:pt x="2050201" y="755206"/>
                </a:cubicBezTo>
                <a:cubicBezTo>
                  <a:pt x="2051154" y="753936"/>
                  <a:pt x="2051598" y="752412"/>
                  <a:pt x="2051598" y="750824"/>
                </a:cubicBezTo>
                <a:cubicBezTo>
                  <a:pt x="2051598" y="749808"/>
                  <a:pt x="2051281" y="748729"/>
                  <a:pt x="2050963" y="747776"/>
                </a:cubicBezTo>
                <a:cubicBezTo>
                  <a:pt x="2050519" y="746824"/>
                  <a:pt x="2050011" y="745934"/>
                  <a:pt x="2049249" y="745236"/>
                </a:cubicBezTo>
                <a:close/>
                <a:moveTo>
                  <a:pt x="2043534" y="557276"/>
                </a:moveTo>
                <a:cubicBezTo>
                  <a:pt x="2041947" y="557276"/>
                  <a:pt x="2040549" y="557721"/>
                  <a:pt x="2039152" y="558610"/>
                </a:cubicBezTo>
                <a:cubicBezTo>
                  <a:pt x="2037883" y="559499"/>
                  <a:pt x="2036930" y="560705"/>
                  <a:pt x="2036359" y="562166"/>
                </a:cubicBezTo>
                <a:cubicBezTo>
                  <a:pt x="2035723" y="563626"/>
                  <a:pt x="2035597" y="565214"/>
                  <a:pt x="2035914" y="566738"/>
                </a:cubicBezTo>
                <a:cubicBezTo>
                  <a:pt x="2036232" y="568262"/>
                  <a:pt x="2036994" y="569659"/>
                  <a:pt x="2038136" y="570738"/>
                </a:cubicBezTo>
                <a:cubicBezTo>
                  <a:pt x="2039216" y="571881"/>
                  <a:pt x="2040613" y="572580"/>
                  <a:pt x="2042200" y="572897"/>
                </a:cubicBezTo>
                <a:cubicBezTo>
                  <a:pt x="2043598" y="573215"/>
                  <a:pt x="2045185" y="573024"/>
                  <a:pt x="2046773" y="572453"/>
                </a:cubicBezTo>
                <a:cubicBezTo>
                  <a:pt x="2048170" y="571881"/>
                  <a:pt x="2049439" y="570865"/>
                  <a:pt x="2050201" y="569532"/>
                </a:cubicBezTo>
                <a:cubicBezTo>
                  <a:pt x="2051154" y="568262"/>
                  <a:pt x="2051598" y="566738"/>
                  <a:pt x="2051598" y="565150"/>
                </a:cubicBezTo>
                <a:cubicBezTo>
                  <a:pt x="2051598" y="563055"/>
                  <a:pt x="2050646" y="561086"/>
                  <a:pt x="2049249" y="559562"/>
                </a:cubicBezTo>
                <a:cubicBezTo>
                  <a:pt x="2047852" y="558102"/>
                  <a:pt x="2045820" y="557276"/>
                  <a:pt x="2043598" y="557276"/>
                </a:cubicBezTo>
                <a:close/>
                <a:moveTo>
                  <a:pt x="2097128" y="1949133"/>
                </a:moveTo>
                <a:cubicBezTo>
                  <a:pt x="2095540" y="1949133"/>
                  <a:pt x="2094016" y="1949577"/>
                  <a:pt x="2092747" y="1950466"/>
                </a:cubicBezTo>
                <a:cubicBezTo>
                  <a:pt x="2091476" y="1951355"/>
                  <a:pt x="2090397" y="1952562"/>
                  <a:pt x="2089952" y="1954022"/>
                </a:cubicBezTo>
                <a:cubicBezTo>
                  <a:pt x="2089318" y="1955483"/>
                  <a:pt x="2089190" y="1957070"/>
                  <a:pt x="2089508" y="1958594"/>
                </a:cubicBezTo>
                <a:cubicBezTo>
                  <a:pt x="2089825" y="1960118"/>
                  <a:pt x="2090587" y="1961515"/>
                  <a:pt x="2091731" y="1962595"/>
                </a:cubicBezTo>
                <a:cubicBezTo>
                  <a:pt x="2092810" y="1963738"/>
                  <a:pt x="2094271" y="1964436"/>
                  <a:pt x="2095668" y="1964754"/>
                </a:cubicBezTo>
                <a:cubicBezTo>
                  <a:pt x="2097255" y="1965071"/>
                  <a:pt x="2098779" y="1964881"/>
                  <a:pt x="2100239" y="1964309"/>
                </a:cubicBezTo>
                <a:cubicBezTo>
                  <a:pt x="2101827" y="1963738"/>
                  <a:pt x="2102907" y="1962721"/>
                  <a:pt x="2103859" y="1961388"/>
                </a:cubicBezTo>
                <a:cubicBezTo>
                  <a:pt x="2104621" y="1960118"/>
                  <a:pt x="2105129" y="1958594"/>
                  <a:pt x="2105129" y="1957007"/>
                </a:cubicBezTo>
                <a:cubicBezTo>
                  <a:pt x="2105129" y="1954911"/>
                  <a:pt x="2104367" y="1952943"/>
                  <a:pt x="2102907" y="1951418"/>
                </a:cubicBezTo>
                <a:cubicBezTo>
                  <a:pt x="2101319" y="1949958"/>
                  <a:pt x="2099287" y="1949133"/>
                  <a:pt x="2097255" y="1949133"/>
                </a:cubicBezTo>
                <a:close/>
                <a:moveTo>
                  <a:pt x="2043534" y="572"/>
                </a:moveTo>
                <a:cubicBezTo>
                  <a:pt x="2041947" y="572"/>
                  <a:pt x="2040549" y="1016"/>
                  <a:pt x="2039152" y="1905"/>
                </a:cubicBezTo>
                <a:cubicBezTo>
                  <a:pt x="2037883" y="2794"/>
                  <a:pt x="2036930" y="4001"/>
                  <a:pt x="2036359" y="5461"/>
                </a:cubicBezTo>
                <a:cubicBezTo>
                  <a:pt x="2035723" y="6922"/>
                  <a:pt x="2035597" y="8509"/>
                  <a:pt x="2035914" y="10033"/>
                </a:cubicBezTo>
                <a:cubicBezTo>
                  <a:pt x="2036232" y="11557"/>
                  <a:pt x="2036994" y="12954"/>
                  <a:pt x="2038136" y="14097"/>
                </a:cubicBezTo>
                <a:cubicBezTo>
                  <a:pt x="2039216" y="15177"/>
                  <a:pt x="2040613" y="15939"/>
                  <a:pt x="2042200" y="16256"/>
                </a:cubicBezTo>
                <a:cubicBezTo>
                  <a:pt x="2043598" y="16573"/>
                  <a:pt x="2045185" y="16383"/>
                  <a:pt x="2046773" y="15811"/>
                </a:cubicBezTo>
                <a:cubicBezTo>
                  <a:pt x="2048170" y="15177"/>
                  <a:pt x="2049439" y="14224"/>
                  <a:pt x="2050201" y="12890"/>
                </a:cubicBezTo>
                <a:cubicBezTo>
                  <a:pt x="2051154" y="11621"/>
                  <a:pt x="2051598" y="10097"/>
                  <a:pt x="2051598" y="8509"/>
                </a:cubicBezTo>
                <a:cubicBezTo>
                  <a:pt x="2051598" y="6414"/>
                  <a:pt x="2050646" y="4445"/>
                  <a:pt x="2049249" y="2921"/>
                </a:cubicBezTo>
                <a:cubicBezTo>
                  <a:pt x="2047852" y="1460"/>
                  <a:pt x="2045820" y="635"/>
                  <a:pt x="2043598" y="635"/>
                </a:cubicBezTo>
                <a:close/>
                <a:moveTo>
                  <a:pt x="2102780" y="2137029"/>
                </a:moveTo>
                <a:cubicBezTo>
                  <a:pt x="2102018" y="2136267"/>
                  <a:pt x="2101065" y="2135696"/>
                  <a:pt x="2100112" y="2135315"/>
                </a:cubicBezTo>
                <a:cubicBezTo>
                  <a:pt x="2099160" y="2134934"/>
                  <a:pt x="2098208" y="2134743"/>
                  <a:pt x="2097128" y="2134743"/>
                </a:cubicBezTo>
                <a:cubicBezTo>
                  <a:pt x="2095540" y="2134743"/>
                  <a:pt x="2094016" y="2135188"/>
                  <a:pt x="2092747" y="2136077"/>
                </a:cubicBezTo>
                <a:cubicBezTo>
                  <a:pt x="2091476" y="2136966"/>
                  <a:pt x="2090397" y="2138172"/>
                  <a:pt x="2089952" y="2139633"/>
                </a:cubicBezTo>
                <a:cubicBezTo>
                  <a:pt x="2089318" y="2141093"/>
                  <a:pt x="2089190" y="2142681"/>
                  <a:pt x="2089508" y="2144205"/>
                </a:cubicBezTo>
                <a:cubicBezTo>
                  <a:pt x="2089825" y="2145729"/>
                  <a:pt x="2090587" y="2147126"/>
                  <a:pt x="2091731" y="2148205"/>
                </a:cubicBezTo>
                <a:cubicBezTo>
                  <a:pt x="2092810" y="2149348"/>
                  <a:pt x="2094271" y="2150047"/>
                  <a:pt x="2095668" y="2150364"/>
                </a:cubicBezTo>
                <a:cubicBezTo>
                  <a:pt x="2097255" y="2150682"/>
                  <a:pt x="2098779" y="2150491"/>
                  <a:pt x="2100239" y="2149920"/>
                </a:cubicBezTo>
                <a:cubicBezTo>
                  <a:pt x="2101827" y="2149348"/>
                  <a:pt x="2102907" y="2148332"/>
                  <a:pt x="2103859" y="2146999"/>
                </a:cubicBezTo>
                <a:cubicBezTo>
                  <a:pt x="2104621" y="2145729"/>
                  <a:pt x="2105129" y="2144205"/>
                  <a:pt x="2105129" y="2142617"/>
                </a:cubicBezTo>
                <a:cubicBezTo>
                  <a:pt x="2105129" y="2141601"/>
                  <a:pt x="2105002" y="2140522"/>
                  <a:pt x="2104685" y="2139569"/>
                </a:cubicBezTo>
                <a:cubicBezTo>
                  <a:pt x="2104240" y="2138617"/>
                  <a:pt x="2103605" y="2137728"/>
                  <a:pt x="2102970" y="2137029"/>
                </a:cubicBezTo>
                <a:close/>
                <a:moveTo>
                  <a:pt x="2049122" y="930783"/>
                </a:moveTo>
                <a:cubicBezTo>
                  <a:pt x="2048360" y="930084"/>
                  <a:pt x="2047535" y="929513"/>
                  <a:pt x="2046646" y="929069"/>
                </a:cubicBezTo>
                <a:cubicBezTo>
                  <a:pt x="2045693" y="928688"/>
                  <a:pt x="2044613" y="928497"/>
                  <a:pt x="2043534" y="928497"/>
                </a:cubicBezTo>
                <a:cubicBezTo>
                  <a:pt x="2041947" y="928497"/>
                  <a:pt x="2040549" y="928942"/>
                  <a:pt x="2039280" y="929831"/>
                </a:cubicBezTo>
                <a:cubicBezTo>
                  <a:pt x="2037883" y="930720"/>
                  <a:pt x="2036930" y="931926"/>
                  <a:pt x="2036295" y="933387"/>
                </a:cubicBezTo>
                <a:cubicBezTo>
                  <a:pt x="2035660" y="934847"/>
                  <a:pt x="2035533" y="936434"/>
                  <a:pt x="2035850" y="937959"/>
                </a:cubicBezTo>
                <a:cubicBezTo>
                  <a:pt x="2036168" y="939483"/>
                  <a:pt x="2036930" y="940880"/>
                  <a:pt x="2038073" y="941959"/>
                </a:cubicBezTo>
                <a:cubicBezTo>
                  <a:pt x="2039152" y="943102"/>
                  <a:pt x="2040549" y="943801"/>
                  <a:pt x="2042137" y="944118"/>
                </a:cubicBezTo>
                <a:cubicBezTo>
                  <a:pt x="2043534" y="944436"/>
                  <a:pt x="2045122" y="944245"/>
                  <a:pt x="2046709" y="943674"/>
                </a:cubicBezTo>
                <a:cubicBezTo>
                  <a:pt x="2048106" y="943102"/>
                  <a:pt x="2049376" y="942086"/>
                  <a:pt x="2050138" y="940753"/>
                </a:cubicBezTo>
                <a:cubicBezTo>
                  <a:pt x="2051090" y="939483"/>
                  <a:pt x="2051535" y="937959"/>
                  <a:pt x="2051535" y="936371"/>
                </a:cubicBezTo>
                <a:cubicBezTo>
                  <a:pt x="2051535" y="935355"/>
                  <a:pt x="2051218" y="934339"/>
                  <a:pt x="2050900" y="933387"/>
                </a:cubicBezTo>
                <a:cubicBezTo>
                  <a:pt x="2050456" y="932434"/>
                  <a:pt x="2049948" y="931545"/>
                  <a:pt x="2049185" y="930847"/>
                </a:cubicBezTo>
                <a:close/>
                <a:moveTo>
                  <a:pt x="2043471" y="1670812"/>
                </a:moveTo>
                <a:cubicBezTo>
                  <a:pt x="2041883" y="1670812"/>
                  <a:pt x="2040486" y="1671257"/>
                  <a:pt x="2039089" y="1672146"/>
                </a:cubicBezTo>
                <a:cubicBezTo>
                  <a:pt x="2037819" y="1673035"/>
                  <a:pt x="2036866" y="1674241"/>
                  <a:pt x="2036295" y="1675702"/>
                </a:cubicBezTo>
                <a:cubicBezTo>
                  <a:pt x="2035660" y="1677162"/>
                  <a:pt x="2035533" y="1678749"/>
                  <a:pt x="2035850" y="1680274"/>
                </a:cubicBezTo>
                <a:cubicBezTo>
                  <a:pt x="2036168" y="1681798"/>
                  <a:pt x="2036930" y="1683195"/>
                  <a:pt x="2038073" y="1684274"/>
                </a:cubicBezTo>
                <a:cubicBezTo>
                  <a:pt x="2039152" y="1685417"/>
                  <a:pt x="2040549" y="1686116"/>
                  <a:pt x="2042137" y="1686433"/>
                </a:cubicBezTo>
                <a:cubicBezTo>
                  <a:pt x="2043534" y="1686751"/>
                  <a:pt x="2045122" y="1686560"/>
                  <a:pt x="2046709" y="1685989"/>
                </a:cubicBezTo>
                <a:cubicBezTo>
                  <a:pt x="2048106" y="1685417"/>
                  <a:pt x="2049376" y="1684401"/>
                  <a:pt x="2050138" y="1683068"/>
                </a:cubicBezTo>
                <a:cubicBezTo>
                  <a:pt x="2051090" y="1681734"/>
                  <a:pt x="2051535" y="1680274"/>
                  <a:pt x="2051535" y="1678686"/>
                </a:cubicBezTo>
                <a:cubicBezTo>
                  <a:pt x="2051535" y="1676591"/>
                  <a:pt x="2050583" y="1674622"/>
                  <a:pt x="2049185" y="1673098"/>
                </a:cubicBezTo>
                <a:cubicBezTo>
                  <a:pt x="2047788" y="1671638"/>
                  <a:pt x="2045757" y="1670812"/>
                  <a:pt x="2043534" y="1670812"/>
                </a:cubicBezTo>
                <a:close/>
                <a:moveTo>
                  <a:pt x="2049122" y="2044256"/>
                </a:moveTo>
                <a:cubicBezTo>
                  <a:pt x="2048360" y="2043493"/>
                  <a:pt x="2047535" y="2042922"/>
                  <a:pt x="2046646" y="2042541"/>
                </a:cubicBezTo>
                <a:cubicBezTo>
                  <a:pt x="2045693" y="2042160"/>
                  <a:pt x="2044613" y="2041970"/>
                  <a:pt x="2043534" y="2041970"/>
                </a:cubicBezTo>
                <a:cubicBezTo>
                  <a:pt x="2041947" y="2041970"/>
                  <a:pt x="2040549" y="2042414"/>
                  <a:pt x="2039280" y="2043303"/>
                </a:cubicBezTo>
                <a:cubicBezTo>
                  <a:pt x="2037883" y="2044192"/>
                  <a:pt x="2036930" y="2045399"/>
                  <a:pt x="2036295" y="2046859"/>
                </a:cubicBezTo>
                <a:cubicBezTo>
                  <a:pt x="2035660" y="2048320"/>
                  <a:pt x="2035533" y="2049907"/>
                  <a:pt x="2035850" y="2051431"/>
                </a:cubicBezTo>
                <a:cubicBezTo>
                  <a:pt x="2036168" y="2052955"/>
                  <a:pt x="2036930" y="2054352"/>
                  <a:pt x="2038073" y="2055432"/>
                </a:cubicBezTo>
                <a:cubicBezTo>
                  <a:pt x="2039152" y="2056574"/>
                  <a:pt x="2040549" y="2057273"/>
                  <a:pt x="2042137" y="2057591"/>
                </a:cubicBezTo>
                <a:cubicBezTo>
                  <a:pt x="2043534" y="2057908"/>
                  <a:pt x="2045122" y="2057718"/>
                  <a:pt x="2046709" y="2057146"/>
                </a:cubicBezTo>
                <a:cubicBezTo>
                  <a:pt x="2048106" y="2056574"/>
                  <a:pt x="2049376" y="2055559"/>
                  <a:pt x="2050138" y="2054225"/>
                </a:cubicBezTo>
                <a:cubicBezTo>
                  <a:pt x="2051090" y="2052955"/>
                  <a:pt x="2051535" y="2051431"/>
                  <a:pt x="2051535" y="2049843"/>
                </a:cubicBezTo>
                <a:cubicBezTo>
                  <a:pt x="2051535" y="2048827"/>
                  <a:pt x="2051218" y="2047748"/>
                  <a:pt x="2050900" y="2046796"/>
                </a:cubicBezTo>
                <a:cubicBezTo>
                  <a:pt x="2050456" y="2045843"/>
                  <a:pt x="2049948" y="2044954"/>
                  <a:pt x="2049185" y="2044256"/>
                </a:cubicBezTo>
                <a:close/>
                <a:moveTo>
                  <a:pt x="2049122" y="1487488"/>
                </a:moveTo>
                <a:cubicBezTo>
                  <a:pt x="2048360" y="1486789"/>
                  <a:pt x="2047535" y="1486154"/>
                  <a:pt x="2046646" y="1485773"/>
                </a:cubicBezTo>
                <a:cubicBezTo>
                  <a:pt x="2045693" y="1485392"/>
                  <a:pt x="2044613" y="1485202"/>
                  <a:pt x="2043534" y="1485202"/>
                </a:cubicBezTo>
                <a:cubicBezTo>
                  <a:pt x="2041947" y="1485202"/>
                  <a:pt x="2040549" y="1485646"/>
                  <a:pt x="2039280" y="1486535"/>
                </a:cubicBezTo>
                <a:cubicBezTo>
                  <a:pt x="2037883" y="1487424"/>
                  <a:pt x="2036930" y="1488631"/>
                  <a:pt x="2036295" y="1490091"/>
                </a:cubicBezTo>
                <a:cubicBezTo>
                  <a:pt x="2035660" y="1491552"/>
                  <a:pt x="2035533" y="1493139"/>
                  <a:pt x="2035850" y="1494663"/>
                </a:cubicBezTo>
                <a:cubicBezTo>
                  <a:pt x="2036168" y="1496187"/>
                  <a:pt x="2036930" y="1497584"/>
                  <a:pt x="2038073" y="1498664"/>
                </a:cubicBezTo>
                <a:cubicBezTo>
                  <a:pt x="2039152" y="1499807"/>
                  <a:pt x="2040549" y="1500505"/>
                  <a:pt x="2042137" y="1500823"/>
                </a:cubicBezTo>
                <a:cubicBezTo>
                  <a:pt x="2043534" y="1501140"/>
                  <a:pt x="2045122" y="1500950"/>
                  <a:pt x="2046709" y="1500378"/>
                </a:cubicBezTo>
                <a:cubicBezTo>
                  <a:pt x="2048106" y="1499807"/>
                  <a:pt x="2049376" y="1498791"/>
                  <a:pt x="2050138" y="1497457"/>
                </a:cubicBezTo>
                <a:cubicBezTo>
                  <a:pt x="2051090" y="1496187"/>
                  <a:pt x="2051535" y="1494663"/>
                  <a:pt x="2051535" y="1493076"/>
                </a:cubicBezTo>
                <a:cubicBezTo>
                  <a:pt x="2051535" y="1492060"/>
                  <a:pt x="2051218" y="1491044"/>
                  <a:pt x="2050900" y="1490028"/>
                </a:cubicBezTo>
                <a:cubicBezTo>
                  <a:pt x="2050456" y="1489075"/>
                  <a:pt x="2049948" y="1488186"/>
                  <a:pt x="2049185" y="1487488"/>
                </a:cubicBezTo>
                <a:close/>
                <a:moveTo>
                  <a:pt x="2043471" y="1856359"/>
                </a:moveTo>
                <a:cubicBezTo>
                  <a:pt x="2041883" y="1856359"/>
                  <a:pt x="2040486" y="1856804"/>
                  <a:pt x="2039089" y="1857693"/>
                </a:cubicBezTo>
                <a:cubicBezTo>
                  <a:pt x="2037819" y="1858582"/>
                  <a:pt x="2036866" y="1859788"/>
                  <a:pt x="2036295" y="1861249"/>
                </a:cubicBezTo>
                <a:cubicBezTo>
                  <a:pt x="2035660" y="1862709"/>
                  <a:pt x="2035533" y="1864296"/>
                  <a:pt x="2035850" y="1865821"/>
                </a:cubicBezTo>
                <a:cubicBezTo>
                  <a:pt x="2036168" y="1867345"/>
                  <a:pt x="2036930" y="1868742"/>
                  <a:pt x="2038073" y="1869885"/>
                </a:cubicBezTo>
                <a:cubicBezTo>
                  <a:pt x="2039152" y="1870964"/>
                  <a:pt x="2040549" y="1871726"/>
                  <a:pt x="2042137" y="1872043"/>
                </a:cubicBezTo>
                <a:cubicBezTo>
                  <a:pt x="2043534" y="1872361"/>
                  <a:pt x="2045122" y="1872171"/>
                  <a:pt x="2046709" y="1871599"/>
                </a:cubicBezTo>
                <a:cubicBezTo>
                  <a:pt x="2048106" y="1871027"/>
                  <a:pt x="2049376" y="1870012"/>
                  <a:pt x="2050138" y="1868678"/>
                </a:cubicBezTo>
                <a:cubicBezTo>
                  <a:pt x="2051090" y="1867408"/>
                  <a:pt x="2051535" y="1865884"/>
                  <a:pt x="2051535" y="1864296"/>
                </a:cubicBezTo>
                <a:cubicBezTo>
                  <a:pt x="2051535" y="1862201"/>
                  <a:pt x="2050583" y="1860233"/>
                  <a:pt x="2049185" y="1858709"/>
                </a:cubicBezTo>
                <a:cubicBezTo>
                  <a:pt x="2047788" y="1857248"/>
                  <a:pt x="2045757" y="1856359"/>
                  <a:pt x="2043534" y="1856359"/>
                </a:cubicBezTo>
                <a:close/>
                <a:moveTo>
                  <a:pt x="2049122" y="1301941"/>
                </a:moveTo>
                <a:cubicBezTo>
                  <a:pt x="2048360" y="1301179"/>
                  <a:pt x="2047535" y="1300607"/>
                  <a:pt x="2046646" y="1300226"/>
                </a:cubicBezTo>
                <a:cubicBezTo>
                  <a:pt x="2045693" y="1299845"/>
                  <a:pt x="2044613" y="1299591"/>
                  <a:pt x="2043534" y="1299591"/>
                </a:cubicBezTo>
                <a:cubicBezTo>
                  <a:pt x="2041947" y="1299591"/>
                  <a:pt x="2040549" y="1300036"/>
                  <a:pt x="2039280" y="1300925"/>
                </a:cubicBezTo>
                <a:cubicBezTo>
                  <a:pt x="2037883" y="1301814"/>
                  <a:pt x="2036930" y="1303020"/>
                  <a:pt x="2036295" y="1304481"/>
                </a:cubicBezTo>
                <a:cubicBezTo>
                  <a:pt x="2035660" y="1305941"/>
                  <a:pt x="2035533" y="1307529"/>
                  <a:pt x="2035850" y="1309053"/>
                </a:cubicBezTo>
                <a:cubicBezTo>
                  <a:pt x="2036168" y="1310577"/>
                  <a:pt x="2036930" y="1311974"/>
                  <a:pt x="2038073" y="1313117"/>
                </a:cubicBezTo>
                <a:cubicBezTo>
                  <a:pt x="2039152" y="1314196"/>
                  <a:pt x="2040549" y="1314958"/>
                  <a:pt x="2042137" y="1315276"/>
                </a:cubicBezTo>
                <a:cubicBezTo>
                  <a:pt x="2043534" y="1315593"/>
                  <a:pt x="2045122" y="1315403"/>
                  <a:pt x="2046709" y="1314831"/>
                </a:cubicBezTo>
                <a:cubicBezTo>
                  <a:pt x="2048106" y="1314260"/>
                  <a:pt x="2049376" y="1313244"/>
                  <a:pt x="2050138" y="1311910"/>
                </a:cubicBezTo>
                <a:cubicBezTo>
                  <a:pt x="2051090" y="1310640"/>
                  <a:pt x="2051535" y="1309116"/>
                  <a:pt x="2051535" y="1307529"/>
                </a:cubicBezTo>
                <a:cubicBezTo>
                  <a:pt x="2051535" y="1306513"/>
                  <a:pt x="2051218" y="1305497"/>
                  <a:pt x="2050900" y="1304544"/>
                </a:cubicBezTo>
                <a:cubicBezTo>
                  <a:pt x="2050456" y="1303592"/>
                  <a:pt x="2049948" y="1302703"/>
                  <a:pt x="2049185" y="1302004"/>
                </a:cubicBezTo>
                <a:close/>
                <a:moveTo>
                  <a:pt x="2043471" y="1114044"/>
                </a:moveTo>
                <a:cubicBezTo>
                  <a:pt x="2041883" y="1114044"/>
                  <a:pt x="2040486" y="1114489"/>
                  <a:pt x="2039089" y="1115378"/>
                </a:cubicBezTo>
                <a:cubicBezTo>
                  <a:pt x="2037819" y="1116267"/>
                  <a:pt x="2036866" y="1117473"/>
                  <a:pt x="2036295" y="1118934"/>
                </a:cubicBezTo>
                <a:cubicBezTo>
                  <a:pt x="2035660" y="1120394"/>
                  <a:pt x="2035533" y="1121982"/>
                  <a:pt x="2035850" y="1123506"/>
                </a:cubicBezTo>
                <a:cubicBezTo>
                  <a:pt x="2036168" y="1125030"/>
                  <a:pt x="2036930" y="1126427"/>
                  <a:pt x="2038073" y="1127506"/>
                </a:cubicBezTo>
                <a:cubicBezTo>
                  <a:pt x="2039152" y="1128649"/>
                  <a:pt x="2040549" y="1129348"/>
                  <a:pt x="2042137" y="1129665"/>
                </a:cubicBezTo>
                <a:cubicBezTo>
                  <a:pt x="2043534" y="1129983"/>
                  <a:pt x="2045122" y="1129792"/>
                  <a:pt x="2046709" y="1129221"/>
                </a:cubicBezTo>
                <a:cubicBezTo>
                  <a:pt x="2048106" y="1128649"/>
                  <a:pt x="2049376" y="1127633"/>
                  <a:pt x="2050138" y="1126300"/>
                </a:cubicBezTo>
                <a:cubicBezTo>
                  <a:pt x="2051090" y="1125030"/>
                  <a:pt x="2051535" y="1123506"/>
                  <a:pt x="2051535" y="1121918"/>
                </a:cubicBezTo>
                <a:cubicBezTo>
                  <a:pt x="2051535" y="1119823"/>
                  <a:pt x="2050583" y="1117791"/>
                  <a:pt x="2049185" y="1116330"/>
                </a:cubicBezTo>
                <a:cubicBezTo>
                  <a:pt x="2047788" y="1114870"/>
                  <a:pt x="2045757" y="1114044"/>
                  <a:pt x="2043534" y="1114044"/>
                </a:cubicBezTo>
                <a:close/>
                <a:moveTo>
                  <a:pt x="2311440" y="1021270"/>
                </a:moveTo>
                <a:cubicBezTo>
                  <a:pt x="2309853" y="1021270"/>
                  <a:pt x="2308329" y="1021715"/>
                  <a:pt x="2307059" y="1022604"/>
                </a:cubicBezTo>
                <a:cubicBezTo>
                  <a:pt x="2305789" y="1023493"/>
                  <a:pt x="2304710" y="1024700"/>
                  <a:pt x="2304074" y="1026160"/>
                </a:cubicBezTo>
                <a:cubicBezTo>
                  <a:pt x="2303630" y="1027620"/>
                  <a:pt x="2303439" y="1029208"/>
                  <a:pt x="2303630" y="1030732"/>
                </a:cubicBezTo>
                <a:cubicBezTo>
                  <a:pt x="2303948" y="1032256"/>
                  <a:pt x="2304710" y="1033653"/>
                  <a:pt x="2305852" y="1034733"/>
                </a:cubicBezTo>
                <a:cubicBezTo>
                  <a:pt x="2306932" y="1035876"/>
                  <a:pt x="2308329" y="1036574"/>
                  <a:pt x="2309917" y="1036892"/>
                </a:cubicBezTo>
                <a:cubicBezTo>
                  <a:pt x="2311504" y="1037209"/>
                  <a:pt x="2313028" y="1037019"/>
                  <a:pt x="2314488" y="1036447"/>
                </a:cubicBezTo>
                <a:cubicBezTo>
                  <a:pt x="2315885" y="1035876"/>
                  <a:pt x="2317156" y="1034859"/>
                  <a:pt x="2318108" y="1033526"/>
                </a:cubicBezTo>
                <a:cubicBezTo>
                  <a:pt x="2318870" y="1032256"/>
                  <a:pt x="2319378" y="1030732"/>
                  <a:pt x="2319378" y="1029145"/>
                </a:cubicBezTo>
                <a:cubicBezTo>
                  <a:pt x="2319378" y="1027049"/>
                  <a:pt x="2318616" y="1025081"/>
                  <a:pt x="2317029" y="1023556"/>
                </a:cubicBezTo>
                <a:cubicBezTo>
                  <a:pt x="2315632" y="1022096"/>
                  <a:pt x="2313599" y="1021270"/>
                  <a:pt x="2311568" y="1021270"/>
                </a:cubicBezTo>
                <a:close/>
                <a:moveTo>
                  <a:pt x="2424153" y="2137029"/>
                </a:moveTo>
                <a:cubicBezTo>
                  <a:pt x="2423391" y="2136267"/>
                  <a:pt x="2422438" y="2135696"/>
                  <a:pt x="2421486" y="2135315"/>
                </a:cubicBezTo>
                <a:cubicBezTo>
                  <a:pt x="2420534" y="2134934"/>
                  <a:pt x="2419581" y="2134743"/>
                  <a:pt x="2418501" y="2134743"/>
                </a:cubicBezTo>
                <a:cubicBezTo>
                  <a:pt x="2416914" y="2134743"/>
                  <a:pt x="2415390" y="2135188"/>
                  <a:pt x="2414120" y="2136077"/>
                </a:cubicBezTo>
                <a:cubicBezTo>
                  <a:pt x="2412850" y="2136966"/>
                  <a:pt x="2411771" y="2138172"/>
                  <a:pt x="2411326" y="2139633"/>
                </a:cubicBezTo>
                <a:cubicBezTo>
                  <a:pt x="2410691" y="2141093"/>
                  <a:pt x="2410564" y="2142681"/>
                  <a:pt x="2410882" y="2144205"/>
                </a:cubicBezTo>
                <a:cubicBezTo>
                  <a:pt x="2411199" y="2145729"/>
                  <a:pt x="2411961" y="2147126"/>
                  <a:pt x="2413104" y="2148205"/>
                </a:cubicBezTo>
                <a:cubicBezTo>
                  <a:pt x="2414184" y="2149348"/>
                  <a:pt x="2415644" y="2150047"/>
                  <a:pt x="2417041" y="2150364"/>
                </a:cubicBezTo>
                <a:cubicBezTo>
                  <a:pt x="2418629" y="2150682"/>
                  <a:pt x="2420152" y="2150491"/>
                  <a:pt x="2421613" y="2149920"/>
                </a:cubicBezTo>
                <a:cubicBezTo>
                  <a:pt x="2423200" y="2149348"/>
                  <a:pt x="2424280" y="2148332"/>
                  <a:pt x="2425233" y="2146999"/>
                </a:cubicBezTo>
                <a:cubicBezTo>
                  <a:pt x="2425995" y="2145729"/>
                  <a:pt x="2426502" y="2144205"/>
                  <a:pt x="2426502" y="2142617"/>
                </a:cubicBezTo>
                <a:cubicBezTo>
                  <a:pt x="2426502" y="2141601"/>
                  <a:pt x="2426375" y="2140522"/>
                  <a:pt x="2426058" y="2139569"/>
                </a:cubicBezTo>
                <a:cubicBezTo>
                  <a:pt x="2425613" y="2138617"/>
                  <a:pt x="2424979" y="2137728"/>
                  <a:pt x="2424344" y="2137029"/>
                </a:cubicBezTo>
                <a:close/>
                <a:moveTo>
                  <a:pt x="2364908" y="572"/>
                </a:moveTo>
                <a:cubicBezTo>
                  <a:pt x="2363320" y="572"/>
                  <a:pt x="2361923" y="1016"/>
                  <a:pt x="2360526" y="1905"/>
                </a:cubicBezTo>
                <a:cubicBezTo>
                  <a:pt x="2359256" y="2794"/>
                  <a:pt x="2358304" y="4001"/>
                  <a:pt x="2357732" y="5461"/>
                </a:cubicBezTo>
                <a:cubicBezTo>
                  <a:pt x="2357097" y="6858"/>
                  <a:pt x="2356970" y="8509"/>
                  <a:pt x="2357287" y="10033"/>
                </a:cubicBezTo>
                <a:cubicBezTo>
                  <a:pt x="2357605" y="11557"/>
                  <a:pt x="2358367" y="12954"/>
                  <a:pt x="2359510" y="14097"/>
                </a:cubicBezTo>
                <a:cubicBezTo>
                  <a:pt x="2360589" y="15177"/>
                  <a:pt x="2361986" y="15939"/>
                  <a:pt x="2363574" y="16256"/>
                </a:cubicBezTo>
                <a:cubicBezTo>
                  <a:pt x="2364971" y="16573"/>
                  <a:pt x="2366559" y="16383"/>
                  <a:pt x="2368146" y="15811"/>
                </a:cubicBezTo>
                <a:cubicBezTo>
                  <a:pt x="2369543" y="15240"/>
                  <a:pt x="2370813" y="14224"/>
                  <a:pt x="2371575" y="12890"/>
                </a:cubicBezTo>
                <a:cubicBezTo>
                  <a:pt x="2372527" y="11621"/>
                  <a:pt x="2372972" y="10097"/>
                  <a:pt x="2372972" y="8509"/>
                </a:cubicBezTo>
                <a:cubicBezTo>
                  <a:pt x="2372972" y="6414"/>
                  <a:pt x="2372020" y="4445"/>
                  <a:pt x="2370623" y="2921"/>
                </a:cubicBezTo>
                <a:cubicBezTo>
                  <a:pt x="2369225" y="1460"/>
                  <a:pt x="2367194" y="635"/>
                  <a:pt x="2364971" y="635"/>
                </a:cubicBezTo>
                <a:close/>
                <a:moveTo>
                  <a:pt x="2364908" y="1856359"/>
                </a:moveTo>
                <a:cubicBezTo>
                  <a:pt x="2363320" y="1856359"/>
                  <a:pt x="2361923" y="1856804"/>
                  <a:pt x="2360526" y="1857693"/>
                </a:cubicBezTo>
                <a:cubicBezTo>
                  <a:pt x="2359256" y="1858582"/>
                  <a:pt x="2358304" y="1859788"/>
                  <a:pt x="2357732" y="1861249"/>
                </a:cubicBezTo>
                <a:cubicBezTo>
                  <a:pt x="2357097" y="1862709"/>
                  <a:pt x="2356970" y="1864296"/>
                  <a:pt x="2357287" y="1865821"/>
                </a:cubicBezTo>
                <a:cubicBezTo>
                  <a:pt x="2357605" y="1867345"/>
                  <a:pt x="2358367" y="1868742"/>
                  <a:pt x="2359510" y="1869885"/>
                </a:cubicBezTo>
                <a:cubicBezTo>
                  <a:pt x="2360653" y="1871027"/>
                  <a:pt x="2361986" y="1871726"/>
                  <a:pt x="2363574" y="1872043"/>
                </a:cubicBezTo>
                <a:cubicBezTo>
                  <a:pt x="2364971" y="1872361"/>
                  <a:pt x="2366559" y="1872171"/>
                  <a:pt x="2368146" y="1871599"/>
                </a:cubicBezTo>
                <a:cubicBezTo>
                  <a:pt x="2369543" y="1871027"/>
                  <a:pt x="2370813" y="1870012"/>
                  <a:pt x="2371575" y="1868678"/>
                </a:cubicBezTo>
                <a:cubicBezTo>
                  <a:pt x="2372527" y="1867408"/>
                  <a:pt x="2372972" y="1865884"/>
                  <a:pt x="2372972" y="1864296"/>
                </a:cubicBezTo>
                <a:cubicBezTo>
                  <a:pt x="2372972" y="1862201"/>
                  <a:pt x="2372020" y="1860233"/>
                  <a:pt x="2370623" y="1858709"/>
                </a:cubicBezTo>
                <a:cubicBezTo>
                  <a:pt x="2369225" y="1857248"/>
                  <a:pt x="2367194" y="1856359"/>
                  <a:pt x="2364971" y="1856359"/>
                </a:cubicBezTo>
                <a:close/>
                <a:moveTo>
                  <a:pt x="2424153" y="1765871"/>
                </a:moveTo>
                <a:cubicBezTo>
                  <a:pt x="2423391" y="1765110"/>
                  <a:pt x="2422438" y="1764538"/>
                  <a:pt x="2421486" y="1764157"/>
                </a:cubicBezTo>
                <a:cubicBezTo>
                  <a:pt x="2420534" y="1763776"/>
                  <a:pt x="2419581" y="1763522"/>
                  <a:pt x="2418501" y="1763522"/>
                </a:cubicBezTo>
                <a:cubicBezTo>
                  <a:pt x="2416914" y="1763522"/>
                  <a:pt x="2415390" y="1763967"/>
                  <a:pt x="2414120" y="1764856"/>
                </a:cubicBezTo>
                <a:cubicBezTo>
                  <a:pt x="2412850" y="1765745"/>
                  <a:pt x="2411771" y="1766951"/>
                  <a:pt x="2411326" y="1768412"/>
                </a:cubicBezTo>
                <a:cubicBezTo>
                  <a:pt x="2410691" y="1769872"/>
                  <a:pt x="2410564" y="1771460"/>
                  <a:pt x="2410882" y="1772984"/>
                </a:cubicBezTo>
                <a:cubicBezTo>
                  <a:pt x="2411199" y="1774508"/>
                  <a:pt x="2411961" y="1775905"/>
                  <a:pt x="2413104" y="1777048"/>
                </a:cubicBezTo>
                <a:cubicBezTo>
                  <a:pt x="2414184" y="1778127"/>
                  <a:pt x="2415644" y="1778889"/>
                  <a:pt x="2417041" y="1779207"/>
                </a:cubicBezTo>
                <a:cubicBezTo>
                  <a:pt x="2418629" y="1779524"/>
                  <a:pt x="2420152" y="1779334"/>
                  <a:pt x="2421613" y="1778762"/>
                </a:cubicBezTo>
                <a:cubicBezTo>
                  <a:pt x="2423200" y="1778191"/>
                  <a:pt x="2424280" y="1777174"/>
                  <a:pt x="2425233" y="1775841"/>
                </a:cubicBezTo>
                <a:cubicBezTo>
                  <a:pt x="2425995" y="1774508"/>
                  <a:pt x="2426502" y="1773047"/>
                  <a:pt x="2426502" y="1771460"/>
                </a:cubicBezTo>
                <a:cubicBezTo>
                  <a:pt x="2426502" y="1770443"/>
                  <a:pt x="2426375" y="1769427"/>
                  <a:pt x="2426058" y="1768475"/>
                </a:cubicBezTo>
                <a:cubicBezTo>
                  <a:pt x="2425613" y="1767523"/>
                  <a:pt x="2424979" y="1766634"/>
                  <a:pt x="2424344" y="1765935"/>
                </a:cubicBezTo>
                <a:close/>
                <a:moveTo>
                  <a:pt x="2418501" y="1949133"/>
                </a:moveTo>
                <a:cubicBezTo>
                  <a:pt x="2416914" y="1949133"/>
                  <a:pt x="2415390" y="1949577"/>
                  <a:pt x="2414120" y="1950466"/>
                </a:cubicBezTo>
                <a:cubicBezTo>
                  <a:pt x="2412850" y="1951355"/>
                  <a:pt x="2411771" y="1952562"/>
                  <a:pt x="2411326" y="1954022"/>
                </a:cubicBezTo>
                <a:cubicBezTo>
                  <a:pt x="2410691" y="1955483"/>
                  <a:pt x="2410564" y="1957070"/>
                  <a:pt x="2410882" y="1958594"/>
                </a:cubicBezTo>
                <a:cubicBezTo>
                  <a:pt x="2411199" y="1960118"/>
                  <a:pt x="2411961" y="1961515"/>
                  <a:pt x="2413104" y="1962595"/>
                </a:cubicBezTo>
                <a:cubicBezTo>
                  <a:pt x="2414184" y="1963738"/>
                  <a:pt x="2415644" y="1964436"/>
                  <a:pt x="2417041" y="1964754"/>
                </a:cubicBezTo>
                <a:cubicBezTo>
                  <a:pt x="2418629" y="1965071"/>
                  <a:pt x="2420152" y="1964881"/>
                  <a:pt x="2421613" y="1964309"/>
                </a:cubicBezTo>
                <a:cubicBezTo>
                  <a:pt x="2423200" y="1963738"/>
                  <a:pt x="2424280" y="1962721"/>
                  <a:pt x="2425233" y="1961388"/>
                </a:cubicBezTo>
                <a:cubicBezTo>
                  <a:pt x="2425995" y="1960118"/>
                  <a:pt x="2426502" y="1958594"/>
                  <a:pt x="2426502" y="1957007"/>
                </a:cubicBezTo>
                <a:cubicBezTo>
                  <a:pt x="2426502" y="1954911"/>
                  <a:pt x="2425740" y="1952943"/>
                  <a:pt x="2424280" y="1951418"/>
                </a:cubicBezTo>
                <a:cubicBezTo>
                  <a:pt x="2422693" y="1949958"/>
                  <a:pt x="2420660" y="1949133"/>
                  <a:pt x="2418629" y="1949133"/>
                </a:cubicBezTo>
                <a:close/>
                <a:moveTo>
                  <a:pt x="2418501" y="1577975"/>
                </a:moveTo>
                <a:cubicBezTo>
                  <a:pt x="2416914" y="1577975"/>
                  <a:pt x="2415390" y="1578420"/>
                  <a:pt x="2414120" y="1579309"/>
                </a:cubicBezTo>
                <a:cubicBezTo>
                  <a:pt x="2412850" y="1580198"/>
                  <a:pt x="2411771" y="1581404"/>
                  <a:pt x="2411326" y="1582865"/>
                </a:cubicBezTo>
                <a:cubicBezTo>
                  <a:pt x="2410691" y="1584325"/>
                  <a:pt x="2410564" y="1585913"/>
                  <a:pt x="2410882" y="1587437"/>
                </a:cubicBezTo>
                <a:cubicBezTo>
                  <a:pt x="2411199" y="1588961"/>
                  <a:pt x="2411961" y="1590358"/>
                  <a:pt x="2413104" y="1591437"/>
                </a:cubicBezTo>
                <a:cubicBezTo>
                  <a:pt x="2414184" y="1592580"/>
                  <a:pt x="2415644" y="1593279"/>
                  <a:pt x="2417041" y="1593596"/>
                </a:cubicBezTo>
                <a:cubicBezTo>
                  <a:pt x="2418629" y="1593914"/>
                  <a:pt x="2420152" y="1593723"/>
                  <a:pt x="2421613" y="1593152"/>
                </a:cubicBezTo>
                <a:cubicBezTo>
                  <a:pt x="2423200" y="1592580"/>
                  <a:pt x="2424280" y="1591564"/>
                  <a:pt x="2425233" y="1590231"/>
                </a:cubicBezTo>
                <a:cubicBezTo>
                  <a:pt x="2425995" y="1588961"/>
                  <a:pt x="2426502" y="1587437"/>
                  <a:pt x="2426502" y="1585849"/>
                </a:cubicBezTo>
                <a:cubicBezTo>
                  <a:pt x="2426502" y="1583754"/>
                  <a:pt x="2425740" y="1581721"/>
                  <a:pt x="2424280" y="1580261"/>
                </a:cubicBezTo>
                <a:cubicBezTo>
                  <a:pt x="2422693" y="1578801"/>
                  <a:pt x="2420660" y="1577975"/>
                  <a:pt x="2418629" y="1577975"/>
                </a:cubicBezTo>
                <a:close/>
                <a:moveTo>
                  <a:pt x="2370496" y="374015"/>
                </a:moveTo>
                <a:cubicBezTo>
                  <a:pt x="2369734" y="373317"/>
                  <a:pt x="2368908" y="372745"/>
                  <a:pt x="2368019" y="372300"/>
                </a:cubicBezTo>
                <a:cubicBezTo>
                  <a:pt x="2367067" y="371920"/>
                  <a:pt x="2365987" y="371729"/>
                  <a:pt x="2364908" y="371729"/>
                </a:cubicBezTo>
                <a:cubicBezTo>
                  <a:pt x="2363320" y="371729"/>
                  <a:pt x="2361923" y="372174"/>
                  <a:pt x="2360526" y="373063"/>
                </a:cubicBezTo>
                <a:cubicBezTo>
                  <a:pt x="2359256" y="373952"/>
                  <a:pt x="2358304" y="375158"/>
                  <a:pt x="2357732" y="376618"/>
                </a:cubicBezTo>
                <a:cubicBezTo>
                  <a:pt x="2357097" y="378016"/>
                  <a:pt x="2356970" y="379667"/>
                  <a:pt x="2357287" y="381191"/>
                </a:cubicBezTo>
                <a:cubicBezTo>
                  <a:pt x="2357605" y="382715"/>
                  <a:pt x="2358367" y="384111"/>
                  <a:pt x="2359510" y="385254"/>
                </a:cubicBezTo>
                <a:cubicBezTo>
                  <a:pt x="2360589" y="386334"/>
                  <a:pt x="2361986" y="387096"/>
                  <a:pt x="2363574" y="387414"/>
                </a:cubicBezTo>
                <a:cubicBezTo>
                  <a:pt x="2364971" y="387731"/>
                  <a:pt x="2366559" y="387541"/>
                  <a:pt x="2368146" y="386969"/>
                </a:cubicBezTo>
                <a:cubicBezTo>
                  <a:pt x="2369543" y="386397"/>
                  <a:pt x="2370813" y="385382"/>
                  <a:pt x="2371575" y="384048"/>
                </a:cubicBezTo>
                <a:cubicBezTo>
                  <a:pt x="2372527" y="382778"/>
                  <a:pt x="2372972" y="381254"/>
                  <a:pt x="2372972" y="379667"/>
                </a:cubicBezTo>
                <a:cubicBezTo>
                  <a:pt x="2372972" y="378650"/>
                  <a:pt x="2372655" y="377635"/>
                  <a:pt x="2372337" y="376682"/>
                </a:cubicBezTo>
                <a:cubicBezTo>
                  <a:pt x="2371893" y="375729"/>
                  <a:pt x="2371385" y="374841"/>
                  <a:pt x="2370623" y="374142"/>
                </a:cubicBezTo>
                <a:close/>
                <a:moveTo>
                  <a:pt x="2364844" y="1670749"/>
                </a:moveTo>
                <a:cubicBezTo>
                  <a:pt x="2363257" y="1670749"/>
                  <a:pt x="2361860" y="1671193"/>
                  <a:pt x="2360462" y="1672082"/>
                </a:cubicBezTo>
                <a:cubicBezTo>
                  <a:pt x="2359193" y="1672971"/>
                  <a:pt x="2358240" y="1674177"/>
                  <a:pt x="2357669" y="1675638"/>
                </a:cubicBezTo>
                <a:cubicBezTo>
                  <a:pt x="2357034" y="1677099"/>
                  <a:pt x="2356907" y="1678686"/>
                  <a:pt x="2357224" y="1680210"/>
                </a:cubicBezTo>
                <a:cubicBezTo>
                  <a:pt x="2357542" y="1681734"/>
                  <a:pt x="2358304" y="1683131"/>
                  <a:pt x="2359447" y="1684211"/>
                </a:cubicBezTo>
                <a:cubicBezTo>
                  <a:pt x="2360526" y="1685354"/>
                  <a:pt x="2361923" y="1686052"/>
                  <a:pt x="2363510" y="1686370"/>
                </a:cubicBezTo>
                <a:cubicBezTo>
                  <a:pt x="2364908" y="1686687"/>
                  <a:pt x="2366495" y="1686496"/>
                  <a:pt x="2368083" y="1685925"/>
                </a:cubicBezTo>
                <a:cubicBezTo>
                  <a:pt x="2369480" y="1685354"/>
                  <a:pt x="2370749" y="1684338"/>
                  <a:pt x="2371511" y="1683004"/>
                </a:cubicBezTo>
                <a:cubicBezTo>
                  <a:pt x="2372464" y="1681671"/>
                  <a:pt x="2372909" y="1680210"/>
                  <a:pt x="2372909" y="1678623"/>
                </a:cubicBezTo>
                <a:cubicBezTo>
                  <a:pt x="2372909" y="1676527"/>
                  <a:pt x="2371956" y="1674559"/>
                  <a:pt x="2370559" y="1673035"/>
                </a:cubicBezTo>
                <a:cubicBezTo>
                  <a:pt x="2369162" y="1671574"/>
                  <a:pt x="2367130" y="1670749"/>
                  <a:pt x="2364908" y="1670749"/>
                </a:cubicBezTo>
                <a:close/>
                <a:moveTo>
                  <a:pt x="2370496" y="1301877"/>
                </a:moveTo>
                <a:cubicBezTo>
                  <a:pt x="2369734" y="1301115"/>
                  <a:pt x="2368908" y="1300544"/>
                  <a:pt x="2368019" y="1300163"/>
                </a:cubicBezTo>
                <a:cubicBezTo>
                  <a:pt x="2367067" y="1299782"/>
                  <a:pt x="2365987" y="1299528"/>
                  <a:pt x="2364908" y="1299528"/>
                </a:cubicBezTo>
                <a:cubicBezTo>
                  <a:pt x="2363320" y="1299528"/>
                  <a:pt x="2361923" y="1299972"/>
                  <a:pt x="2360526" y="1300861"/>
                </a:cubicBezTo>
                <a:cubicBezTo>
                  <a:pt x="2359256" y="1301750"/>
                  <a:pt x="2358304" y="1302957"/>
                  <a:pt x="2357732" y="1304417"/>
                </a:cubicBezTo>
                <a:cubicBezTo>
                  <a:pt x="2357097" y="1305878"/>
                  <a:pt x="2356970" y="1307465"/>
                  <a:pt x="2357287" y="1308989"/>
                </a:cubicBezTo>
                <a:cubicBezTo>
                  <a:pt x="2357605" y="1310513"/>
                  <a:pt x="2358367" y="1311910"/>
                  <a:pt x="2359510" y="1313053"/>
                </a:cubicBezTo>
                <a:cubicBezTo>
                  <a:pt x="2360589" y="1314133"/>
                  <a:pt x="2361986" y="1314895"/>
                  <a:pt x="2363574" y="1315212"/>
                </a:cubicBezTo>
                <a:cubicBezTo>
                  <a:pt x="2364971" y="1315530"/>
                  <a:pt x="2366559" y="1315339"/>
                  <a:pt x="2368146" y="1314768"/>
                </a:cubicBezTo>
                <a:cubicBezTo>
                  <a:pt x="2369543" y="1314196"/>
                  <a:pt x="2370813" y="1313180"/>
                  <a:pt x="2371575" y="1311847"/>
                </a:cubicBezTo>
                <a:cubicBezTo>
                  <a:pt x="2372527" y="1310577"/>
                  <a:pt x="2372972" y="1309053"/>
                  <a:pt x="2372972" y="1307465"/>
                </a:cubicBezTo>
                <a:cubicBezTo>
                  <a:pt x="2372972" y="1306449"/>
                  <a:pt x="2372655" y="1305433"/>
                  <a:pt x="2372337" y="1304481"/>
                </a:cubicBezTo>
                <a:cubicBezTo>
                  <a:pt x="2371893" y="1303528"/>
                  <a:pt x="2371385" y="1302639"/>
                  <a:pt x="2370623" y="1301941"/>
                </a:cubicBezTo>
                <a:close/>
                <a:moveTo>
                  <a:pt x="2370496" y="1487424"/>
                </a:moveTo>
                <a:cubicBezTo>
                  <a:pt x="2369734" y="1486726"/>
                  <a:pt x="2368908" y="1486091"/>
                  <a:pt x="2368019" y="1485710"/>
                </a:cubicBezTo>
                <a:cubicBezTo>
                  <a:pt x="2367067" y="1485329"/>
                  <a:pt x="2365987" y="1485138"/>
                  <a:pt x="2364908" y="1485138"/>
                </a:cubicBezTo>
                <a:cubicBezTo>
                  <a:pt x="2363320" y="1485138"/>
                  <a:pt x="2361923" y="1485583"/>
                  <a:pt x="2360526" y="1486472"/>
                </a:cubicBezTo>
                <a:cubicBezTo>
                  <a:pt x="2359256" y="1487361"/>
                  <a:pt x="2358304" y="1488567"/>
                  <a:pt x="2357732" y="1490028"/>
                </a:cubicBezTo>
                <a:cubicBezTo>
                  <a:pt x="2357097" y="1491488"/>
                  <a:pt x="2356970" y="1493076"/>
                  <a:pt x="2357287" y="1494600"/>
                </a:cubicBezTo>
                <a:cubicBezTo>
                  <a:pt x="2357605" y="1496124"/>
                  <a:pt x="2358367" y="1497521"/>
                  <a:pt x="2359510" y="1498600"/>
                </a:cubicBezTo>
                <a:cubicBezTo>
                  <a:pt x="2360589" y="1499743"/>
                  <a:pt x="2361986" y="1500442"/>
                  <a:pt x="2363574" y="1500759"/>
                </a:cubicBezTo>
                <a:cubicBezTo>
                  <a:pt x="2364971" y="1501077"/>
                  <a:pt x="2366559" y="1500886"/>
                  <a:pt x="2368146" y="1500315"/>
                </a:cubicBezTo>
                <a:cubicBezTo>
                  <a:pt x="2369543" y="1499743"/>
                  <a:pt x="2370813" y="1498727"/>
                  <a:pt x="2371575" y="1497394"/>
                </a:cubicBezTo>
                <a:cubicBezTo>
                  <a:pt x="2372527" y="1496124"/>
                  <a:pt x="2372972" y="1494600"/>
                  <a:pt x="2372972" y="1493012"/>
                </a:cubicBezTo>
                <a:cubicBezTo>
                  <a:pt x="2372972" y="1491996"/>
                  <a:pt x="2372655" y="1490917"/>
                  <a:pt x="2372337" y="1489964"/>
                </a:cubicBezTo>
                <a:cubicBezTo>
                  <a:pt x="2371893" y="1489012"/>
                  <a:pt x="2371385" y="1488123"/>
                  <a:pt x="2370623" y="1487424"/>
                </a:cubicBezTo>
                <a:close/>
                <a:moveTo>
                  <a:pt x="2418501" y="1392301"/>
                </a:moveTo>
                <a:cubicBezTo>
                  <a:pt x="2416914" y="1392301"/>
                  <a:pt x="2415390" y="1392746"/>
                  <a:pt x="2414120" y="1393635"/>
                </a:cubicBezTo>
                <a:cubicBezTo>
                  <a:pt x="2412850" y="1394524"/>
                  <a:pt x="2411771" y="1395730"/>
                  <a:pt x="2411326" y="1397191"/>
                </a:cubicBezTo>
                <a:cubicBezTo>
                  <a:pt x="2410691" y="1398651"/>
                  <a:pt x="2410564" y="1400239"/>
                  <a:pt x="2410882" y="1401763"/>
                </a:cubicBezTo>
                <a:cubicBezTo>
                  <a:pt x="2411199" y="1403287"/>
                  <a:pt x="2411961" y="1404684"/>
                  <a:pt x="2413104" y="1405827"/>
                </a:cubicBezTo>
                <a:cubicBezTo>
                  <a:pt x="2414184" y="1406906"/>
                  <a:pt x="2415644" y="1407668"/>
                  <a:pt x="2417041" y="1407986"/>
                </a:cubicBezTo>
                <a:cubicBezTo>
                  <a:pt x="2418629" y="1408303"/>
                  <a:pt x="2420152" y="1408113"/>
                  <a:pt x="2421613" y="1407541"/>
                </a:cubicBezTo>
                <a:cubicBezTo>
                  <a:pt x="2423200" y="1406970"/>
                  <a:pt x="2424280" y="1405954"/>
                  <a:pt x="2425233" y="1404620"/>
                </a:cubicBezTo>
                <a:cubicBezTo>
                  <a:pt x="2425995" y="1403350"/>
                  <a:pt x="2426502" y="1401826"/>
                  <a:pt x="2426502" y="1400239"/>
                </a:cubicBezTo>
                <a:cubicBezTo>
                  <a:pt x="2426502" y="1398143"/>
                  <a:pt x="2425740" y="1396175"/>
                  <a:pt x="2424280" y="1394651"/>
                </a:cubicBezTo>
                <a:cubicBezTo>
                  <a:pt x="2422693" y="1393190"/>
                  <a:pt x="2420660" y="1392301"/>
                  <a:pt x="2418629" y="1392301"/>
                </a:cubicBezTo>
                <a:close/>
                <a:moveTo>
                  <a:pt x="2370496" y="745109"/>
                </a:moveTo>
                <a:cubicBezTo>
                  <a:pt x="2369734" y="744347"/>
                  <a:pt x="2368908" y="743776"/>
                  <a:pt x="2368019" y="743395"/>
                </a:cubicBezTo>
                <a:cubicBezTo>
                  <a:pt x="2367067" y="743014"/>
                  <a:pt x="2365987" y="742823"/>
                  <a:pt x="2364908" y="742823"/>
                </a:cubicBezTo>
                <a:cubicBezTo>
                  <a:pt x="2363320" y="742823"/>
                  <a:pt x="2361923" y="743267"/>
                  <a:pt x="2360526" y="744156"/>
                </a:cubicBezTo>
                <a:cubicBezTo>
                  <a:pt x="2359256" y="745045"/>
                  <a:pt x="2358304" y="746252"/>
                  <a:pt x="2357732" y="747713"/>
                </a:cubicBezTo>
                <a:cubicBezTo>
                  <a:pt x="2357097" y="749173"/>
                  <a:pt x="2356970" y="750761"/>
                  <a:pt x="2357287" y="752284"/>
                </a:cubicBezTo>
                <a:cubicBezTo>
                  <a:pt x="2357605" y="753809"/>
                  <a:pt x="2358367" y="755206"/>
                  <a:pt x="2359510" y="756349"/>
                </a:cubicBezTo>
                <a:cubicBezTo>
                  <a:pt x="2360589" y="757428"/>
                  <a:pt x="2361986" y="758190"/>
                  <a:pt x="2363574" y="758508"/>
                </a:cubicBezTo>
                <a:cubicBezTo>
                  <a:pt x="2364971" y="758825"/>
                  <a:pt x="2366559" y="758634"/>
                  <a:pt x="2368146" y="758063"/>
                </a:cubicBezTo>
                <a:cubicBezTo>
                  <a:pt x="2369543" y="757492"/>
                  <a:pt x="2370813" y="756476"/>
                  <a:pt x="2371575" y="755142"/>
                </a:cubicBezTo>
                <a:cubicBezTo>
                  <a:pt x="2372527" y="753872"/>
                  <a:pt x="2372972" y="752348"/>
                  <a:pt x="2372972" y="750761"/>
                </a:cubicBezTo>
                <a:cubicBezTo>
                  <a:pt x="2372972" y="749681"/>
                  <a:pt x="2372655" y="748665"/>
                  <a:pt x="2372337" y="747713"/>
                </a:cubicBezTo>
                <a:cubicBezTo>
                  <a:pt x="2371893" y="746760"/>
                  <a:pt x="2371385" y="745871"/>
                  <a:pt x="2370623" y="745173"/>
                </a:cubicBezTo>
                <a:close/>
                <a:moveTo>
                  <a:pt x="2364844" y="557213"/>
                </a:moveTo>
                <a:cubicBezTo>
                  <a:pt x="2363257" y="557213"/>
                  <a:pt x="2361860" y="557657"/>
                  <a:pt x="2360462" y="558546"/>
                </a:cubicBezTo>
                <a:cubicBezTo>
                  <a:pt x="2359193" y="559435"/>
                  <a:pt x="2358240" y="560642"/>
                  <a:pt x="2357669" y="562102"/>
                </a:cubicBezTo>
                <a:cubicBezTo>
                  <a:pt x="2357034" y="563563"/>
                  <a:pt x="2356907" y="565150"/>
                  <a:pt x="2357224" y="566674"/>
                </a:cubicBezTo>
                <a:cubicBezTo>
                  <a:pt x="2357542" y="568198"/>
                  <a:pt x="2358304" y="569595"/>
                  <a:pt x="2359447" y="570738"/>
                </a:cubicBezTo>
                <a:cubicBezTo>
                  <a:pt x="2360526" y="571818"/>
                  <a:pt x="2361923" y="572580"/>
                  <a:pt x="2363510" y="572897"/>
                </a:cubicBezTo>
                <a:cubicBezTo>
                  <a:pt x="2364908" y="573215"/>
                  <a:pt x="2366495" y="573024"/>
                  <a:pt x="2368083" y="572453"/>
                </a:cubicBezTo>
                <a:cubicBezTo>
                  <a:pt x="2369480" y="571881"/>
                  <a:pt x="2370749" y="570865"/>
                  <a:pt x="2371511" y="569532"/>
                </a:cubicBezTo>
                <a:cubicBezTo>
                  <a:pt x="2372464" y="568262"/>
                  <a:pt x="2372909" y="566738"/>
                  <a:pt x="2372909" y="565150"/>
                </a:cubicBezTo>
                <a:cubicBezTo>
                  <a:pt x="2372909" y="563055"/>
                  <a:pt x="2371956" y="561086"/>
                  <a:pt x="2370559" y="559562"/>
                </a:cubicBezTo>
                <a:cubicBezTo>
                  <a:pt x="2369162" y="558102"/>
                  <a:pt x="2367130" y="557276"/>
                  <a:pt x="2364908" y="557276"/>
                </a:cubicBezTo>
                <a:close/>
                <a:moveTo>
                  <a:pt x="2370496" y="930656"/>
                </a:moveTo>
                <a:cubicBezTo>
                  <a:pt x="2369734" y="929958"/>
                  <a:pt x="2368908" y="929386"/>
                  <a:pt x="2368019" y="928942"/>
                </a:cubicBezTo>
                <a:cubicBezTo>
                  <a:pt x="2367067" y="928561"/>
                  <a:pt x="2365987" y="928370"/>
                  <a:pt x="2364908" y="928370"/>
                </a:cubicBezTo>
                <a:cubicBezTo>
                  <a:pt x="2363320" y="928370"/>
                  <a:pt x="2361923" y="928815"/>
                  <a:pt x="2360526" y="929704"/>
                </a:cubicBezTo>
                <a:cubicBezTo>
                  <a:pt x="2359256" y="930592"/>
                  <a:pt x="2358304" y="931799"/>
                  <a:pt x="2357732" y="933259"/>
                </a:cubicBezTo>
                <a:cubicBezTo>
                  <a:pt x="2357097" y="934720"/>
                  <a:pt x="2356970" y="936308"/>
                  <a:pt x="2357287" y="937831"/>
                </a:cubicBezTo>
                <a:cubicBezTo>
                  <a:pt x="2357605" y="939356"/>
                  <a:pt x="2358367" y="940753"/>
                  <a:pt x="2359510" y="941832"/>
                </a:cubicBezTo>
                <a:cubicBezTo>
                  <a:pt x="2360589" y="942975"/>
                  <a:pt x="2361986" y="943674"/>
                  <a:pt x="2363574" y="943991"/>
                </a:cubicBezTo>
                <a:cubicBezTo>
                  <a:pt x="2364971" y="944309"/>
                  <a:pt x="2366559" y="944118"/>
                  <a:pt x="2368146" y="943547"/>
                </a:cubicBezTo>
                <a:cubicBezTo>
                  <a:pt x="2369543" y="942975"/>
                  <a:pt x="2370813" y="941959"/>
                  <a:pt x="2371575" y="940626"/>
                </a:cubicBezTo>
                <a:cubicBezTo>
                  <a:pt x="2372527" y="939356"/>
                  <a:pt x="2372972" y="937831"/>
                  <a:pt x="2372972" y="936244"/>
                </a:cubicBezTo>
                <a:cubicBezTo>
                  <a:pt x="2372972" y="935228"/>
                  <a:pt x="2372655" y="934212"/>
                  <a:pt x="2372337" y="933259"/>
                </a:cubicBezTo>
                <a:cubicBezTo>
                  <a:pt x="2371893" y="932307"/>
                  <a:pt x="2371385" y="931418"/>
                  <a:pt x="2370623" y="930720"/>
                </a:cubicBezTo>
                <a:close/>
                <a:moveTo>
                  <a:pt x="2364844" y="1113917"/>
                </a:moveTo>
                <a:cubicBezTo>
                  <a:pt x="2363257" y="1113917"/>
                  <a:pt x="2361860" y="1114362"/>
                  <a:pt x="2360462" y="1115251"/>
                </a:cubicBezTo>
                <a:cubicBezTo>
                  <a:pt x="2359193" y="1116140"/>
                  <a:pt x="2358240" y="1117346"/>
                  <a:pt x="2357669" y="1118807"/>
                </a:cubicBezTo>
                <a:cubicBezTo>
                  <a:pt x="2357034" y="1120267"/>
                  <a:pt x="2356907" y="1121855"/>
                  <a:pt x="2357224" y="1123379"/>
                </a:cubicBezTo>
                <a:cubicBezTo>
                  <a:pt x="2357542" y="1124903"/>
                  <a:pt x="2358304" y="1126300"/>
                  <a:pt x="2359447" y="1127379"/>
                </a:cubicBezTo>
                <a:cubicBezTo>
                  <a:pt x="2360526" y="1128522"/>
                  <a:pt x="2361923" y="1129221"/>
                  <a:pt x="2363510" y="1129538"/>
                </a:cubicBezTo>
                <a:cubicBezTo>
                  <a:pt x="2364908" y="1129856"/>
                  <a:pt x="2366495" y="1129665"/>
                  <a:pt x="2368083" y="1129094"/>
                </a:cubicBezTo>
                <a:cubicBezTo>
                  <a:pt x="2369480" y="1128522"/>
                  <a:pt x="2370749" y="1127506"/>
                  <a:pt x="2371511" y="1126173"/>
                </a:cubicBezTo>
                <a:cubicBezTo>
                  <a:pt x="2372464" y="1124903"/>
                  <a:pt x="2372909" y="1123379"/>
                  <a:pt x="2372909" y="1121791"/>
                </a:cubicBezTo>
                <a:cubicBezTo>
                  <a:pt x="2372909" y="1119696"/>
                  <a:pt x="2371956" y="1117664"/>
                  <a:pt x="2370559" y="1116203"/>
                </a:cubicBezTo>
                <a:cubicBezTo>
                  <a:pt x="2369162" y="1114743"/>
                  <a:pt x="2367130" y="1113917"/>
                  <a:pt x="2364908" y="1113917"/>
                </a:cubicBezTo>
                <a:close/>
                <a:moveTo>
                  <a:pt x="2370496" y="188341"/>
                </a:moveTo>
                <a:cubicBezTo>
                  <a:pt x="2369734" y="187579"/>
                  <a:pt x="2368908" y="187008"/>
                  <a:pt x="2368019" y="186626"/>
                </a:cubicBezTo>
                <a:cubicBezTo>
                  <a:pt x="2367067" y="186246"/>
                  <a:pt x="2365987" y="186055"/>
                  <a:pt x="2364908" y="186055"/>
                </a:cubicBezTo>
                <a:cubicBezTo>
                  <a:pt x="2363320" y="186055"/>
                  <a:pt x="2361923" y="186500"/>
                  <a:pt x="2360526" y="187389"/>
                </a:cubicBezTo>
                <a:cubicBezTo>
                  <a:pt x="2359256" y="188278"/>
                  <a:pt x="2358304" y="189484"/>
                  <a:pt x="2357732" y="190944"/>
                </a:cubicBezTo>
                <a:cubicBezTo>
                  <a:pt x="2357097" y="192405"/>
                  <a:pt x="2356970" y="193992"/>
                  <a:pt x="2357287" y="195517"/>
                </a:cubicBezTo>
                <a:cubicBezTo>
                  <a:pt x="2357605" y="197041"/>
                  <a:pt x="2358367" y="198438"/>
                  <a:pt x="2359510" y="199517"/>
                </a:cubicBezTo>
                <a:cubicBezTo>
                  <a:pt x="2360653" y="200597"/>
                  <a:pt x="2361986" y="201358"/>
                  <a:pt x="2363574" y="201676"/>
                </a:cubicBezTo>
                <a:cubicBezTo>
                  <a:pt x="2364971" y="201994"/>
                  <a:pt x="2366559" y="201803"/>
                  <a:pt x="2368146" y="201232"/>
                </a:cubicBezTo>
                <a:cubicBezTo>
                  <a:pt x="2369543" y="200660"/>
                  <a:pt x="2370813" y="199644"/>
                  <a:pt x="2371575" y="198310"/>
                </a:cubicBezTo>
                <a:cubicBezTo>
                  <a:pt x="2372527" y="196977"/>
                  <a:pt x="2372972" y="195517"/>
                  <a:pt x="2372972" y="193929"/>
                </a:cubicBezTo>
                <a:cubicBezTo>
                  <a:pt x="2372972" y="192913"/>
                  <a:pt x="2372655" y="191833"/>
                  <a:pt x="2372337" y="190881"/>
                </a:cubicBezTo>
                <a:cubicBezTo>
                  <a:pt x="2371893" y="189929"/>
                  <a:pt x="2371385" y="189040"/>
                  <a:pt x="2370623" y="188341"/>
                </a:cubicBezTo>
                <a:close/>
                <a:moveTo>
                  <a:pt x="2472096" y="1670685"/>
                </a:moveTo>
                <a:cubicBezTo>
                  <a:pt x="2470508" y="1670685"/>
                  <a:pt x="2468984" y="1671130"/>
                  <a:pt x="2467714" y="1672018"/>
                </a:cubicBezTo>
                <a:cubicBezTo>
                  <a:pt x="2466444" y="1672908"/>
                  <a:pt x="2465364" y="1674114"/>
                  <a:pt x="2464730" y="1675574"/>
                </a:cubicBezTo>
                <a:cubicBezTo>
                  <a:pt x="2464285" y="1677035"/>
                  <a:pt x="2464095" y="1678623"/>
                  <a:pt x="2464285" y="1680146"/>
                </a:cubicBezTo>
                <a:cubicBezTo>
                  <a:pt x="2464602" y="1681671"/>
                  <a:pt x="2465364" y="1683068"/>
                  <a:pt x="2466508" y="1684147"/>
                </a:cubicBezTo>
                <a:cubicBezTo>
                  <a:pt x="2467587" y="1685290"/>
                  <a:pt x="2468984" y="1685989"/>
                  <a:pt x="2470572" y="1686306"/>
                </a:cubicBezTo>
                <a:cubicBezTo>
                  <a:pt x="2472159" y="1686624"/>
                  <a:pt x="2473683" y="1686433"/>
                  <a:pt x="2475144" y="1685862"/>
                </a:cubicBezTo>
                <a:cubicBezTo>
                  <a:pt x="2476540" y="1685290"/>
                  <a:pt x="2477810" y="1684274"/>
                  <a:pt x="2478763" y="1682941"/>
                </a:cubicBezTo>
                <a:cubicBezTo>
                  <a:pt x="2479525" y="1681607"/>
                  <a:pt x="2480033" y="1680146"/>
                  <a:pt x="2480033" y="1678559"/>
                </a:cubicBezTo>
                <a:cubicBezTo>
                  <a:pt x="2480033" y="1676464"/>
                  <a:pt x="2479271" y="1674495"/>
                  <a:pt x="2477684" y="1672971"/>
                </a:cubicBezTo>
                <a:cubicBezTo>
                  <a:pt x="2476286" y="1671511"/>
                  <a:pt x="2474255" y="1670685"/>
                  <a:pt x="2472223" y="1670685"/>
                </a:cubicBezTo>
                <a:close/>
                <a:moveTo>
                  <a:pt x="2424089" y="1209040"/>
                </a:moveTo>
                <a:cubicBezTo>
                  <a:pt x="2423327" y="1208278"/>
                  <a:pt x="2422375" y="1207707"/>
                  <a:pt x="2421423" y="1207326"/>
                </a:cubicBezTo>
                <a:cubicBezTo>
                  <a:pt x="2420470" y="1206945"/>
                  <a:pt x="2419518" y="1206691"/>
                  <a:pt x="2418438" y="1206691"/>
                </a:cubicBezTo>
                <a:cubicBezTo>
                  <a:pt x="2416850" y="1206691"/>
                  <a:pt x="2415326" y="1207135"/>
                  <a:pt x="2414057" y="1208024"/>
                </a:cubicBezTo>
                <a:cubicBezTo>
                  <a:pt x="2412786" y="1208913"/>
                  <a:pt x="2411707" y="1210120"/>
                  <a:pt x="2411262" y="1211580"/>
                </a:cubicBezTo>
                <a:cubicBezTo>
                  <a:pt x="2410627" y="1213041"/>
                  <a:pt x="2410500" y="1214628"/>
                  <a:pt x="2410818" y="1216152"/>
                </a:cubicBezTo>
                <a:cubicBezTo>
                  <a:pt x="2411135" y="1217676"/>
                  <a:pt x="2411898" y="1219073"/>
                  <a:pt x="2413040" y="1220216"/>
                </a:cubicBezTo>
                <a:cubicBezTo>
                  <a:pt x="2414120" y="1221296"/>
                  <a:pt x="2415581" y="1222058"/>
                  <a:pt x="2416977" y="1222375"/>
                </a:cubicBezTo>
                <a:cubicBezTo>
                  <a:pt x="2418565" y="1222693"/>
                  <a:pt x="2420089" y="1222502"/>
                  <a:pt x="2421549" y="1221931"/>
                </a:cubicBezTo>
                <a:cubicBezTo>
                  <a:pt x="2423137" y="1221359"/>
                  <a:pt x="2424217" y="1220343"/>
                  <a:pt x="2425169" y="1219010"/>
                </a:cubicBezTo>
                <a:cubicBezTo>
                  <a:pt x="2425931" y="1217740"/>
                  <a:pt x="2426439" y="1216216"/>
                  <a:pt x="2426439" y="1214628"/>
                </a:cubicBezTo>
                <a:cubicBezTo>
                  <a:pt x="2426439" y="1213549"/>
                  <a:pt x="2426312" y="1212533"/>
                  <a:pt x="2425995" y="1211580"/>
                </a:cubicBezTo>
                <a:cubicBezTo>
                  <a:pt x="2425550" y="1210628"/>
                  <a:pt x="2424915" y="1209739"/>
                  <a:pt x="2424280" y="1209040"/>
                </a:cubicBezTo>
                <a:close/>
                <a:moveTo>
                  <a:pt x="2472096" y="1856232"/>
                </a:moveTo>
                <a:cubicBezTo>
                  <a:pt x="2470508" y="1856232"/>
                  <a:pt x="2468984" y="1856677"/>
                  <a:pt x="2467714" y="1857566"/>
                </a:cubicBezTo>
                <a:cubicBezTo>
                  <a:pt x="2466444" y="1858455"/>
                  <a:pt x="2465364" y="1859661"/>
                  <a:pt x="2464730" y="1861121"/>
                </a:cubicBezTo>
                <a:cubicBezTo>
                  <a:pt x="2464285" y="1862582"/>
                  <a:pt x="2464095" y="1864170"/>
                  <a:pt x="2464285" y="1865693"/>
                </a:cubicBezTo>
                <a:cubicBezTo>
                  <a:pt x="2464602" y="1867218"/>
                  <a:pt x="2465364" y="1868615"/>
                  <a:pt x="2466508" y="1869758"/>
                </a:cubicBezTo>
                <a:cubicBezTo>
                  <a:pt x="2467587" y="1870837"/>
                  <a:pt x="2468984" y="1871599"/>
                  <a:pt x="2470572" y="1871917"/>
                </a:cubicBezTo>
                <a:cubicBezTo>
                  <a:pt x="2472159" y="1872234"/>
                  <a:pt x="2473683" y="1872043"/>
                  <a:pt x="2475144" y="1871472"/>
                </a:cubicBezTo>
                <a:cubicBezTo>
                  <a:pt x="2476540" y="1870901"/>
                  <a:pt x="2477810" y="1869885"/>
                  <a:pt x="2478763" y="1868551"/>
                </a:cubicBezTo>
                <a:cubicBezTo>
                  <a:pt x="2479525" y="1867281"/>
                  <a:pt x="2480033" y="1865757"/>
                  <a:pt x="2480033" y="1864170"/>
                </a:cubicBezTo>
                <a:cubicBezTo>
                  <a:pt x="2480033" y="1862074"/>
                  <a:pt x="2479271" y="1860106"/>
                  <a:pt x="2477684" y="1858582"/>
                </a:cubicBezTo>
                <a:cubicBezTo>
                  <a:pt x="2476286" y="1857121"/>
                  <a:pt x="2474255" y="1856232"/>
                  <a:pt x="2472223" y="1856232"/>
                </a:cubicBezTo>
                <a:close/>
                <a:moveTo>
                  <a:pt x="2472096" y="1113917"/>
                </a:moveTo>
                <a:cubicBezTo>
                  <a:pt x="2470508" y="1113917"/>
                  <a:pt x="2468984" y="1114362"/>
                  <a:pt x="2467714" y="1115251"/>
                </a:cubicBezTo>
                <a:cubicBezTo>
                  <a:pt x="2466444" y="1116140"/>
                  <a:pt x="2465364" y="1117346"/>
                  <a:pt x="2464730" y="1118807"/>
                </a:cubicBezTo>
                <a:cubicBezTo>
                  <a:pt x="2464285" y="1120267"/>
                  <a:pt x="2464095" y="1121855"/>
                  <a:pt x="2464285" y="1123379"/>
                </a:cubicBezTo>
                <a:cubicBezTo>
                  <a:pt x="2464602" y="1124903"/>
                  <a:pt x="2465364" y="1126300"/>
                  <a:pt x="2466508" y="1127379"/>
                </a:cubicBezTo>
                <a:cubicBezTo>
                  <a:pt x="2467587" y="1128522"/>
                  <a:pt x="2468984" y="1129221"/>
                  <a:pt x="2470572" y="1129538"/>
                </a:cubicBezTo>
                <a:cubicBezTo>
                  <a:pt x="2472159" y="1129856"/>
                  <a:pt x="2473683" y="1129665"/>
                  <a:pt x="2475144" y="1129094"/>
                </a:cubicBezTo>
                <a:cubicBezTo>
                  <a:pt x="2476540" y="1128522"/>
                  <a:pt x="2477810" y="1127506"/>
                  <a:pt x="2478763" y="1126173"/>
                </a:cubicBezTo>
                <a:cubicBezTo>
                  <a:pt x="2479525" y="1124903"/>
                  <a:pt x="2480033" y="1123379"/>
                  <a:pt x="2480033" y="1121791"/>
                </a:cubicBezTo>
                <a:cubicBezTo>
                  <a:pt x="2480033" y="1119696"/>
                  <a:pt x="2479271" y="1117664"/>
                  <a:pt x="2477684" y="1116203"/>
                </a:cubicBezTo>
                <a:cubicBezTo>
                  <a:pt x="2476286" y="1114743"/>
                  <a:pt x="2474255" y="1113917"/>
                  <a:pt x="2472223" y="1113917"/>
                </a:cubicBezTo>
                <a:close/>
                <a:moveTo>
                  <a:pt x="2477557" y="1487361"/>
                </a:moveTo>
                <a:cubicBezTo>
                  <a:pt x="2476922" y="1486662"/>
                  <a:pt x="2475969" y="1486027"/>
                  <a:pt x="2475080" y="1485646"/>
                </a:cubicBezTo>
                <a:cubicBezTo>
                  <a:pt x="2474127" y="1485265"/>
                  <a:pt x="2473048" y="1485075"/>
                  <a:pt x="2472096" y="1485075"/>
                </a:cubicBezTo>
                <a:cubicBezTo>
                  <a:pt x="2470508" y="1485075"/>
                  <a:pt x="2468984" y="1485519"/>
                  <a:pt x="2467714" y="1486408"/>
                </a:cubicBezTo>
                <a:cubicBezTo>
                  <a:pt x="2466444" y="1487297"/>
                  <a:pt x="2465364" y="1488504"/>
                  <a:pt x="2464730" y="1489964"/>
                </a:cubicBezTo>
                <a:cubicBezTo>
                  <a:pt x="2464285" y="1491425"/>
                  <a:pt x="2464095" y="1493012"/>
                  <a:pt x="2464285" y="1494536"/>
                </a:cubicBezTo>
                <a:cubicBezTo>
                  <a:pt x="2464602" y="1496060"/>
                  <a:pt x="2465364" y="1497457"/>
                  <a:pt x="2466508" y="1498537"/>
                </a:cubicBezTo>
                <a:cubicBezTo>
                  <a:pt x="2467587" y="1499680"/>
                  <a:pt x="2468984" y="1500378"/>
                  <a:pt x="2470572" y="1500696"/>
                </a:cubicBezTo>
                <a:cubicBezTo>
                  <a:pt x="2472159" y="1501013"/>
                  <a:pt x="2473683" y="1500823"/>
                  <a:pt x="2475144" y="1500251"/>
                </a:cubicBezTo>
                <a:cubicBezTo>
                  <a:pt x="2476540" y="1499680"/>
                  <a:pt x="2477810" y="1498664"/>
                  <a:pt x="2478763" y="1497330"/>
                </a:cubicBezTo>
                <a:cubicBezTo>
                  <a:pt x="2479525" y="1496060"/>
                  <a:pt x="2480033" y="1494536"/>
                  <a:pt x="2480033" y="1492949"/>
                </a:cubicBezTo>
                <a:cubicBezTo>
                  <a:pt x="2480033" y="1491933"/>
                  <a:pt x="2479906" y="1490917"/>
                  <a:pt x="2479398" y="1489901"/>
                </a:cubicBezTo>
                <a:cubicBezTo>
                  <a:pt x="2479081" y="1488948"/>
                  <a:pt x="2478446" y="1488059"/>
                  <a:pt x="2477684" y="1487361"/>
                </a:cubicBezTo>
                <a:close/>
                <a:moveTo>
                  <a:pt x="2477557" y="1301814"/>
                </a:moveTo>
                <a:cubicBezTo>
                  <a:pt x="2476922" y="1301052"/>
                  <a:pt x="2475969" y="1300480"/>
                  <a:pt x="2475080" y="1300099"/>
                </a:cubicBezTo>
                <a:cubicBezTo>
                  <a:pt x="2474127" y="1299718"/>
                  <a:pt x="2473048" y="1299464"/>
                  <a:pt x="2472096" y="1299464"/>
                </a:cubicBezTo>
                <a:cubicBezTo>
                  <a:pt x="2470508" y="1299464"/>
                  <a:pt x="2468984" y="1299909"/>
                  <a:pt x="2467714" y="1300798"/>
                </a:cubicBezTo>
                <a:cubicBezTo>
                  <a:pt x="2466444" y="1301687"/>
                  <a:pt x="2465364" y="1302893"/>
                  <a:pt x="2464730" y="1304354"/>
                </a:cubicBezTo>
                <a:cubicBezTo>
                  <a:pt x="2464285" y="1305814"/>
                  <a:pt x="2464095" y="1307402"/>
                  <a:pt x="2464285" y="1308926"/>
                </a:cubicBezTo>
                <a:cubicBezTo>
                  <a:pt x="2464602" y="1310450"/>
                  <a:pt x="2465364" y="1311847"/>
                  <a:pt x="2466508" y="1312990"/>
                </a:cubicBezTo>
                <a:cubicBezTo>
                  <a:pt x="2467587" y="1314069"/>
                  <a:pt x="2468984" y="1314831"/>
                  <a:pt x="2470572" y="1315149"/>
                </a:cubicBezTo>
                <a:cubicBezTo>
                  <a:pt x="2472159" y="1315466"/>
                  <a:pt x="2473683" y="1315276"/>
                  <a:pt x="2475144" y="1314704"/>
                </a:cubicBezTo>
                <a:cubicBezTo>
                  <a:pt x="2476540" y="1314133"/>
                  <a:pt x="2477810" y="1313117"/>
                  <a:pt x="2478763" y="1311783"/>
                </a:cubicBezTo>
                <a:cubicBezTo>
                  <a:pt x="2479525" y="1310513"/>
                  <a:pt x="2480033" y="1308989"/>
                  <a:pt x="2480033" y="1307402"/>
                </a:cubicBezTo>
                <a:cubicBezTo>
                  <a:pt x="2480033" y="1306386"/>
                  <a:pt x="2479906" y="1305370"/>
                  <a:pt x="2479398" y="1304417"/>
                </a:cubicBezTo>
                <a:cubicBezTo>
                  <a:pt x="2479081" y="1303465"/>
                  <a:pt x="2478446" y="1302576"/>
                  <a:pt x="2477684" y="1301877"/>
                </a:cubicBezTo>
                <a:close/>
                <a:moveTo>
                  <a:pt x="2477557" y="2044129"/>
                </a:moveTo>
                <a:cubicBezTo>
                  <a:pt x="2476922" y="2043367"/>
                  <a:pt x="2475969" y="2042795"/>
                  <a:pt x="2475080" y="2042414"/>
                </a:cubicBezTo>
                <a:cubicBezTo>
                  <a:pt x="2474127" y="2042033"/>
                  <a:pt x="2473048" y="2041843"/>
                  <a:pt x="2472096" y="2041843"/>
                </a:cubicBezTo>
                <a:cubicBezTo>
                  <a:pt x="2470508" y="2041843"/>
                  <a:pt x="2468984" y="2042287"/>
                  <a:pt x="2467714" y="2043176"/>
                </a:cubicBezTo>
                <a:cubicBezTo>
                  <a:pt x="2466444" y="2044065"/>
                  <a:pt x="2465364" y="2045271"/>
                  <a:pt x="2464730" y="2046732"/>
                </a:cubicBezTo>
                <a:cubicBezTo>
                  <a:pt x="2464285" y="2048193"/>
                  <a:pt x="2464095" y="2049780"/>
                  <a:pt x="2464285" y="2051304"/>
                </a:cubicBezTo>
                <a:cubicBezTo>
                  <a:pt x="2464602" y="2052828"/>
                  <a:pt x="2465364" y="2054225"/>
                  <a:pt x="2466508" y="2055305"/>
                </a:cubicBezTo>
                <a:cubicBezTo>
                  <a:pt x="2467587" y="2056448"/>
                  <a:pt x="2468984" y="2057146"/>
                  <a:pt x="2470572" y="2057464"/>
                </a:cubicBezTo>
                <a:cubicBezTo>
                  <a:pt x="2472159" y="2057781"/>
                  <a:pt x="2473683" y="2057591"/>
                  <a:pt x="2475144" y="2057019"/>
                </a:cubicBezTo>
                <a:cubicBezTo>
                  <a:pt x="2476540" y="2056448"/>
                  <a:pt x="2477810" y="2055432"/>
                  <a:pt x="2478763" y="2054098"/>
                </a:cubicBezTo>
                <a:cubicBezTo>
                  <a:pt x="2479525" y="2052828"/>
                  <a:pt x="2480033" y="2051304"/>
                  <a:pt x="2480033" y="2049717"/>
                </a:cubicBezTo>
                <a:cubicBezTo>
                  <a:pt x="2480033" y="2048701"/>
                  <a:pt x="2479906" y="2047621"/>
                  <a:pt x="2479398" y="2046668"/>
                </a:cubicBezTo>
                <a:cubicBezTo>
                  <a:pt x="2479081" y="2045716"/>
                  <a:pt x="2478446" y="2044827"/>
                  <a:pt x="2477684" y="2044129"/>
                </a:cubicBezTo>
                <a:close/>
                <a:moveTo>
                  <a:pt x="2424089" y="95568"/>
                </a:moveTo>
                <a:cubicBezTo>
                  <a:pt x="2423327" y="94805"/>
                  <a:pt x="2422375" y="94234"/>
                  <a:pt x="2421423" y="93853"/>
                </a:cubicBezTo>
                <a:cubicBezTo>
                  <a:pt x="2420470" y="93472"/>
                  <a:pt x="2419518" y="93282"/>
                  <a:pt x="2418438" y="93282"/>
                </a:cubicBezTo>
                <a:cubicBezTo>
                  <a:pt x="2416850" y="93282"/>
                  <a:pt x="2415326" y="93726"/>
                  <a:pt x="2414057" y="94615"/>
                </a:cubicBezTo>
                <a:cubicBezTo>
                  <a:pt x="2412786" y="95504"/>
                  <a:pt x="2411707" y="96711"/>
                  <a:pt x="2411262" y="98171"/>
                </a:cubicBezTo>
                <a:cubicBezTo>
                  <a:pt x="2410627" y="99632"/>
                  <a:pt x="2410500" y="101219"/>
                  <a:pt x="2410818" y="102743"/>
                </a:cubicBezTo>
                <a:cubicBezTo>
                  <a:pt x="2411135" y="104267"/>
                  <a:pt x="2411898" y="105664"/>
                  <a:pt x="2413040" y="106744"/>
                </a:cubicBezTo>
                <a:cubicBezTo>
                  <a:pt x="2414120" y="107823"/>
                  <a:pt x="2415581" y="108585"/>
                  <a:pt x="2416977" y="108903"/>
                </a:cubicBezTo>
                <a:cubicBezTo>
                  <a:pt x="2418565" y="109220"/>
                  <a:pt x="2420089" y="109029"/>
                  <a:pt x="2421549" y="108458"/>
                </a:cubicBezTo>
                <a:cubicBezTo>
                  <a:pt x="2423137" y="107887"/>
                  <a:pt x="2424217" y="106871"/>
                  <a:pt x="2425169" y="105537"/>
                </a:cubicBezTo>
                <a:cubicBezTo>
                  <a:pt x="2425931" y="104267"/>
                  <a:pt x="2426439" y="102743"/>
                  <a:pt x="2426439" y="101155"/>
                </a:cubicBezTo>
                <a:cubicBezTo>
                  <a:pt x="2426439" y="100140"/>
                  <a:pt x="2426312" y="99060"/>
                  <a:pt x="2425995" y="98108"/>
                </a:cubicBezTo>
                <a:cubicBezTo>
                  <a:pt x="2425550" y="97155"/>
                  <a:pt x="2424915" y="96266"/>
                  <a:pt x="2424280" y="95568"/>
                </a:cubicBezTo>
                <a:close/>
                <a:moveTo>
                  <a:pt x="2418438" y="835597"/>
                </a:moveTo>
                <a:cubicBezTo>
                  <a:pt x="2416850" y="835597"/>
                  <a:pt x="2415326" y="836041"/>
                  <a:pt x="2414057" y="836930"/>
                </a:cubicBezTo>
                <a:cubicBezTo>
                  <a:pt x="2412786" y="837819"/>
                  <a:pt x="2411707" y="839026"/>
                  <a:pt x="2411262" y="840486"/>
                </a:cubicBezTo>
                <a:cubicBezTo>
                  <a:pt x="2410627" y="841947"/>
                  <a:pt x="2410500" y="843534"/>
                  <a:pt x="2410818" y="845058"/>
                </a:cubicBezTo>
                <a:cubicBezTo>
                  <a:pt x="2411135" y="846582"/>
                  <a:pt x="2411898" y="847979"/>
                  <a:pt x="2413040" y="849122"/>
                </a:cubicBezTo>
                <a:cubicBezTo>
                  <a:pt x="2414120" y="850202"/>
                  <a:pt x="2415581" y="850964"/>
                  <a:pt x="2416977" y="851281"/>
                </a:cubicBezTo>
                <a:cubicBezTo>
                  <a:pt x="2418565" y="851599"/>
                  <a:pt x="2420089" y="851408"/>
                  <a:pt x="2421549" y="850837"/>
                </a:cubicBezTo>
                <a:cubicBezTo>
                  <a:pt x="2423137" y="850265"/>
                  <a:pt x="2424217" y="849249"/>
                  <a:pt x="2425169" y="847916"/>
                </a:cubicBezTo>
                <a:cubicBezTo>
                  <a:pt x="2425931" y="846645"/>
                  <a:pt x="2426439" y="845122"/>
                  <a:pt x="2426439" y="843534"/>
                </a:cubicBezTo>
                <a:cubicBezTo>
                  <a:pt x="2426439" y="841439"/>
                  <a:pt x="2425677" y="839470"/>
                  <a:pt x="2424217" y="837946"/>
                </a:cubicBezTo>
                <a:cubicBezTo>
                  <a:pt x="2422629" y="836486"/>
                  <a:pt x="2420597" y="835597"/>
                  <a:pt x="2418565" y="835597"/>
                </a:cubicBezTo>
                <a:close/>
                <a:moveTo>
                  <a:pt x="2424089" y="1023493"/>
                </a:moveTo>
                <a:cubicBezTo>
                  <a:pt x="2423327" y="1022795"/>
                  <a:pt x="2422375" y="1022223"/>
                  <a:pt x="2421423" y="1021779"/>
                </a:cubicBezTo>
                <a:cubicBezTo>
                  <a:pt x="2420470" y="1021398"/>
                  <a:pt x="2419518" y="1021207"/>
                  <a:pt x="2418438" y="1021207"/>
                </a:cubicBezTo>
                <a:cubicBezTo>
                  <a:pt x="2416850" y="1021207"/>
                  <a:pt x="2415326" y="1021652"/>
                  <a:pt x="2414057" y="1022541"/>
                </a:cubicBezTo>
                <a:cubicBezTo>
                  <a:pt x="2412786" y="1023430"/>
                  <a:pt x="2411707" y="1024636"/>
                  <a:pt x="2411262" y="1026097"/>
                </a:cubicBezTo>
                <a:cubicBezTo>
                  <a:pt x="2410627" y="1027557"/>
                  <a:pt x="2410500" y="1029145"/>
                  <a:pt x="2410818" y="1030669"/>
                </a:cubicBezTo>
                <a:cubicBezTo>
                  <a:pt x="2411135" y="1032192"/>
                  <a:pt x="2411898" y="1033590"/>
                  <a:pt x="2413040" y="1034669"/>
                </a:cubicBezTo>
                <a:cubicBezTo>
                  <a:pt x="2414120" y="1035812"/>
                  <a:pt x="2415581" y="1036511"/>
                  <a:pt x="2416977" y="1036828"/>
                </a:cubicBezTo>
                <a:cubicBezTo>
                  <a:pt x="2418565" y="1037145"/>
                  <a:pt x="2420089" y="1036955"/>
                  <a:pt x="2421549" y="1036384"/>
                </a:cubicBezTo>
                <a:cubicBezTo>
                  <a:pt x="2423137" y="1035812"/>
                  <a:pt x="2424217" y="1034796"/>
                  <a:pt x="2425169" y="1033463"/>
                </a:cubicBezTo>
                <a:cubicBezTo>
                  <a:pt x="2425931" y="1032192"/>
                  <a:pt x="2426439" y="1030669"/>
                  <a:pt x="2426439" y="1029081"/>
                </a:cubicBezTo>
                <a:cubicBezTo>
                  <a:pt x="2426439" y="1028065"/>
                  <a:pt x="2426312" y="1027049"/>
                  <a:pt x="2425995" y="1026097"/>
                </a:cubicBezTo>
                <a:cubicBezTo>
                  <a:pt x="2425550" y="1025144"/>
                  <a:pt x="2424915" y="1024255"/>
                  <a:pt x="2424280" y="1023556"/>
                </a:cubicBezTo>
                <a:close/>
                <a:moveTo>
                  <a:pt x="2424089" y="652336"/>
                </a:moveTo>
                <a:cubicBezTo>
                  <a:pt x="2423327" y="651574"/>
                  <a:pt x="2422375" y="651002"/>
                  <a:pt x="2421423" y="650621"/>
                </a:cubicBezTo>
                <a:cubicBezTo>
                  <a:pt x="2420470" y="650240"/>
                  <a:pt x="2419518" y="650050"/>
                  <a:pt x="2418438" y="650050"/>
                </a:cubicBezTo>
                <a:cubicBezTo>
                  <a:pt x="2416850" y="650050"/>
                  <a:pt x="2415326" y="650494"/>
                  <a:pt x="2414057" y="651383"/>
                </a:cubicBezTo>
                <a:cubicBezTo>
                  <a:pt x="2412786" y="652272"/>
                  <a:pt x="2411707" y="653479"/>
                  <a:pt x="2411262" y="654939"/>
                </a:cubicBezTo>
                <a:cubicBezTo>
                  <a:pt x="2410627" y="656400"/>
                  <a:pt x="2410500" y="657987"/>
                  <a:pt x="2410818" y="659511"/>
                </a:cubicBezTo>
                <a:cubicBezTo>
                  <a:pt x="2411135" y="661035"/>
                  <a:pt x="2411898" y="662432"/>
                  <a:pt x="2413040" y="663575"/>
                </a:cubicBezTo>
                <a:cubicBezTo>
                  <a:pt x="2414120" y="664655"/>
                  <a:pt x="2415581" y="665417"/>
                  <a:pt x="2416977" y="665734"/>
                </a:cubicBezTo>
                <a:cubicBezTo>
                  <a:pt x="2418565" y="666052"/>
                  <a:pt x="2420089" y="665861"/>
                  <a:pt x="2421549" y="665290"/>
                </a:cubicBezTo>
                <a:cubicBezTo>
                  <a:pt x="2423137" y="664718"/>
                  <a:pt x="2424217" y="663702"/>
                  <a:pt x="2425169" y="662369"/>
                </a:cubicBezTo>
                <a:cubicBezTo>
                  <a:pt x="2425931" y="661099"/>
                  <a:pt x="2426439" y="659575"/>
                  <a:pt x="2426439" y="657987"/>
                </a:cubicBezTo>
                <a:cubicBezTo>
                  <a:pt x="2426439" y="656971"/>
                  <a:pt x="2426312" y="655892"/>
                  <a:pt x="2425995" y="654939"/>
                </a:cubicBezTo>
                <a:cubicBezTo>
                  <a:pt x="2425550" y="653987"/>
                  <a:pt x="2424915" y="653098"/>
                  <a:pt x="2424280" y="652399"/>
                </a:cubicBezTo>
                <a:close/>
                <a:moveTo>
                  <a:pt x="2418438" y="278892"/>
                </a:moveTo>
                <a:cubicBezTo>
                  <a:pt x="2416850" y="278892"/>
                  <a:pt x="2415326" y="279337"/>
                  <a:pt x="2414057" y="280226"/>
                </a:cubicBezTo>
                <a:cubicBezTo>
                  <a:pt x="2412786" y="281115"/>
                  <a:pt x="2411707" y="282321"/>
                  <a:pt x="2411262" y="283782"/>
                </a:cubicBezTo>
                <a:cubicBezTo>
                  <a:pt x="2410627" y="285242"/>
                  <a:pt x="2410500" y="286830"/>
                  <a:pt x="2410818" y="288354"/>
                </a:cubicBezTo>
                <a:cubicBezTo>
                  <a:pt x="2411135" y="289878"/>
                  <a:pt x="2411898" y="291275"/>
                  <a:pt x="2413040" y="292354"/>
                </a:cubicBezTo>
                <a:cubicBezTo>
                  <a:pt x="2414120" y="293434"/>
                  <a:pt x="2415581" y="294196"/>
                  <a:pt x="2416977" y="294513"/>
                </a:cubicBezTo>
                <a:cubicBezTo>
                  <a:pt x="2418565" y="294831"/>
                  <a:pt x="2420089" y="294640"/>
                  <a:pt x="2421549" y="294069"/>
                </a:cubicBezTo>
                <a:cubicBezTo>
                  <a:pt x="2423137" y="293497"/>
                  <a:pt x="2424217" y="292481"/>
                  <a:pt x="2425169" y="291148"/>
                </a:cubicBezTo>
                <a:cubicBezTo>
                  <a:pt x="2425931" y="289814"/>
                  <a:pt x="2426439" y="288354"/>
                  <a:pt x="2426439" y="286766"/>
                </a:cubicBezTo>
                <a:cubicBezTo>
                  <a:pt x="2426439" y="284671"/>
                  <a:pt x="2425677" y="282702"/>
                  <a:pt x="2424217" y="281178"/>
                </a:cubicBezTo>
                <a:cubicBezTo>
                  <a:pt x="2422629" y="279718"/>
                  <a:pt x="2420597" y="278892"/>
                  <a:pt x="2418565" y="278892"/>
                </a:cubicBezTo>
                <a:close/>
                <a:moveTo>
                  <a:pt x="2424089" y="466789"/>
                </a:moveTo>
                <a:cubicBezTo>
                  <a:pt x="2423327" y="466090"/>
                  <a:pt x="2422375" y="465518"/>
                  <a:pt x="2421423" y="465074"/>
                </a:cubicBezTo>
                <a:cubicBezTo>
                  <a:pt x="2420470" y="464693"/>
                  <a:pt x="2419518" y="464503"/>
                  <a:pt x="2418438" y="464503"/>
                </a:cubicBezTo>
                <a:cubicBezTo>
                  <a:pt x="2416850" y="464503"/>
                  <a:pt x="2415326" y="464947"/>
                  <a:pt x="2414057" y="465836"/>
                </a:cubicBezTo>
                <a:cubicBezTo>
                  <a:pt x="2412786" y="466725"/>
                  <a:pt x="2411707" y="467932"/>
                  <a:pt x="2411262" y="469392"/>
                </a:cubicBezTo>
                <a:cubicBezTo>
                  <a:pt x="2410627" y="470853"/>
                  <a:pt x="2410500" y="472440"/>
                  <a:pt x="2410818" y="473964"/>
                </a:cubicBezTo>
                <a:cubicBezTo>
                  <a:pt x="2411135" y="475488"/>
                  <a:pt x="2411898" y="476885"/>
                  <a:pt x="2413040" y="477965"/>
                </a:cubicBezTo>
                <a:cubicBezTo>
                  <a:pt x="2414120" y="479108"/>
                  <a:pt x="2415581" y="479806"/>
                  <a:pt x="2416977" y="480124"/>
                </a:cubicBezTo>
                <a:cubicBezTo>
                  <a:pt x="2418565" y="480441"/>
                  <a:pt x="2420089" y="480250"/>
                  <a:pt x="2421549" y="479679"/>
                </a:cubicBezTo>
                <a:cubicBezTo>
                  <a:pt x="2423137" y="479108"/>
                  <a:pt x="2424217" y="478092"/>
                  <a:pt x="2425169" y="476758"/>
                </a:cubicBezTo>
                <a:cubicBezTo>
                  <a:pt x="2425931" y="475488"/>
                  <a:pt x="2426439" y="473964"/>
                  <a:pt x="2426439" y="472377"/>
                </a:cubicBezTo>
                <a:cubicBezTo>
                  <a:pt x="2426439" y="471361"/>
                  <a:pt x="2426312" y="470345"/>
                  <a:pt x="2425995" y="469392"/>
                </a:cubicBezTo>
                <a:cubicBezTo>
                  <a:pt x="2425550" y="468440"/>
                  <a:pt x="2424915" y="467550"/>
                  <a:pt x="2424280" y="466852"/>
                </a:cubicBezTo>
                <a:close/>
                <a:moveTo>
                  <a:pt x="2263371" y="188405"/>
                </a:moveTo>
                <a:cubicBezTo>
                  <a:pt x="2262609" y="187642"/>
                  <a:pt x="2261657" y="187071"/>
                  <a:pt x="2260704" y="186690"/>
                </a:cubicBezTo>
                <a:cubicBezTo>
                  <a:pt x="2259751" y="186309"/>
                  <a:pt x="2258799" y="186119"/>
                  <a:pt x="2257720" y="186119"/>
                </a:cubicBezTo>
                <a:cubicBezTo>
                  <a:pt x="2256132" y="186119"/>
                  <a:pt x="2254608" y="186563"/>
                  <a:pt x="2253338" y="187452"/>
                </a:cubicBezTo>
                <a:cubicBezTo>
                  <a:pt x="2252068" y="188341"/>
                  <a:pt x="2250988" y="189548"/>
                  <a:pt x="2250544" y="191008"/>
                </a:cubicBezTo>
                <a:cubicBezTo>
                  <a:pt x="2249909" y="192469"/>
                  <a:pt x="2249782" y="194056"/>
                  <a:pt x="2250099" y="195580"/>
                </a:cubicBezTo>
                <a:cubicBezTo>
                  <a:pt x="2250417" y="197104"/>
                  <a:pt x="2251179" y="198501"/>
                  <a:pt x="2252322" y="199581"/>
                </a:cubicBezTo>
                <a:cubicBezTo>
                  <a:pt x="2253401" y="200660"/>
                  <a:pt x="2254862" y="201422"/>
                  <a:pt x="2256259" y="201740"/>
                </a:cubicBezTo>
                <a:cubicBezTo>
                  <a:pt x="2257847" y="202057"/>
                  <a:pt x="2259371" y="201867"/>
                  <a:pt x="2260831" y="201295"/>
                </a:cubicBezTo>
                <a:cubicBezTo>
                  <a:pt x="2262419" y="200724"/>
                  <a:pt x="2263498" y="199708"/>
                  <a:pt x="2264450" y="198374"/>
                </a:cubicBezTo>
                <a:cubicBezTo>
                  <a:pt x="2265212" y="197041"/>
                  <a:pt x="2265721" y="195580"/>
                  <a:pt x="2265721" y="193992"/>
                </a:cubicBezTo>
                <a:cubicBezTo>
                  <a:pt x="2265721" y="192976"/>
                  <a:pt x="2265594" y="191897"/>
                  <a:pt x="2265276" y="190944"/>
                </a:cubicBezTo>
                <a:cubicBezTo>
                  <a:pt x="2264832" y="189992"/>
                  <a:pt x="2264197" y="189103"/>
                  <a:pt x="2263561" y="188405"/>
                </a:cubicBezTo>
                <a:close/>
                <a:moveTo>
                  <a:pt x="2257720" y="1113981"/>
                </a:moveTo>
                <a:cubicBezTo>
                  <a:pt x="2256132" y="1113981"/>
                  <a:pt x="2254608" y="1114425"/>
                  <a:pt x="2253338" y="1115314"/>
                </a:cubicBezTo>
                <a:cubicBezTo>
                  <a:pt x="2252068" y="1116203"/>
                  <a:pt x="2250988" y="1117410"/>
                  <a:pt x="2250544" y="1118870"/>
                </a:cubicBezTo>
                <a:cubicBezTo>
                  <a:pt x="2249909" y="1120331"/>
                  <a:pt x="2249782" y="1121918"/>
                  <a:pt x="2250099" y="1123442"/>
                </a:cubicBezTo>
                <a:cubicBezTo>
                  <a:pt x="2250417" y="1124966"/>
                  <a:pt x="2251179" y="1126363"/>
                  <a:pt x="2252322" y="1127443"/>
                </a:cubicBezTo>
                <a:cubicBezTo>
                  <a:pt x="2253401" y="1128586"/>
                  <a:pt x="2254862" y="1129284"/>
                  <a:pt x="2256259" y="1129602"/>
                </a:cubicBezTo>
                <a:cubicBezTo>
                  <a:pt x="2257847" y="1129919"/>
                  <a:pt x="2259371" y="1129729"/>
                  <a:pt x="2260831" y="1129157"/>
                </a:cubicBezTo>
                <a:cubicBezTo>
                  <a:pt x="2262419" y="1128586"/>
                  <a:pt x="2263498" y="1127570"/>
                  <a:pt x="2264450" y="1126236"/>
                </a:cubicBezTo>
                <a:cubicBezTo>
                  <a:pt x="2265212" y="1124966"/>
                  <a:pt x="2265721" y="1123442"/>
                  <a:pt x="2265721" y="1121855"/>
                </a:cubicBezTo>
                <a:cubicBezTo>
                  <a:pt x="2265721" y="1119759"/>
                  <a:pt x="2264959" y="1117727"/>
                  <a:pt x="2263498" y="1116267"/>
                </a:cubicBezTo>
                <a:cubicBezTo>
                  <a:pt x="2261910" y="1114806"/>
                  <a:pt x="2259879" y="1113981"/>
                  <a:pt x="2257847" y="1113981"/>
                </a:cubicBezTo>
                <a:close/>
                <a:moveTo>
                  <a:pt x="2263371" y="930720"/>
                </a:moveTo>
                <a:cubicBezTo>
                  <a:pt x="2262609" y="930021"/>
                  <a:pt x="2261657" y="929450"/>
                  <a:pt x="2260704" y="929005"/>
                </a:cubicBezTo>
                <a:cubicBezTo>
                  <a:pt x="2259751" y="928624"/>
                  <a:pt x="2258799" y="928434"/>
                  <a:pt x="2257720" y="928434"/>
                </a:cubicBezTo>
                <a:cubicBezTo>
                  <a:pt x="2256132" y="928434"/>
                  <a:pt x="2254608" y="928878"/>
                  <a:pt x="2253338" y="929767"/>
                </a:cubicBezTo>
                <a:cubicBezTo>
                  <a:pt x="2252068" y="930656"/>
                  <a:pt x="2250988" y="931863"/>
                  <a:pt x="2250544" y="933323"/>
                </a:cubicBezTo>
                <a:cubicBezTo>
                  <a:pt x="2249909" y="934784"/>
                  <a:pt x="2249782" y="936371"/>
                  <a:pt x="2250099" y="937895"/>
                </a:cubicBezTo>
                <a:cubicBezTo>
                  <a:pt x="2250417" y="939419"/>
                  <a:pt x="2251179" y="940816"/>
                  <a:pt x="2252322" y="941895"/>
                </a:cubicBezTo>
                <a:cubicBezTo>
                  <a:pt x="2253401" y="943039"/>
                  <a:pt x="2254862" y="943737"/>
                  <a:pt x="2256259" y="944055"/>
                </a:cubicBezTo>
                <a:cubicBezTo>
                  <a:pt x="2257847" y="944372"/>
                  <a:pt x="2259371" y="944181"/>
                  <a:pt x="2260831" y="943610"/>
                </a:cubicBezTo>
                <a:cubicBezTo>
                  <a:pt x="2262419" y="943039"/>
                  <a:pt x="2263498" y="942023"/>
                  <a:pt x="2264450" y="940689"/>
                </a:cubicBezTo>
                <a:cubicBezTo>
                  <a:pt x="2265212" y="939419"/>
                  <a:pt x="2265721" y="937895"/>
                  <a:pt x="2265721" y="936308"/>
                </a:cubicBezTo>
                <a:cubicBezTo>
                  <a:pt x="2265721" y="935292"/>
                  <a:pt x="2265594" y="934276"/>
                  <a:pt x="2265276" y="933323"/>
                </a:cubicBezTo>
                <a:cubicBezTo>
                  <a:pt x="2264832" y="932370"/>
                  <a:pt x="2264197" y="931481"/>
                  <a:pt x="2263561" y="930783"/>
                </a:cubicBezTo>
                <a:close/>
                <a:moveTo>
                  <a:pt x="2263371" y="1487488"/>
                </a:moveTo>
                <a:cubicBezTo>
                  <a:pt x="2262609" y="1486789"/>
                  <a:pt x="2261657" y="1486154"/>
                  <a:pt x="2260704" y="1485773"/>
                </a:cubicBezTo>
                <a:cubicBezTo>
                  <a:pt x="2259751" y="1485392"/>
                  <a:pt x="2258799" y="1485202"/>
                  <a:pt x="2257720" y="1485202"/>
                </a:cubicBezTo>
                <a:cubicBezTo>
                  <a:pt x="2256132" y="1485202"/>
                  <a:pt x="2254608" y="1485646"/>
                  <a:pt x="2253338" y="1486535"/>
                </a:cubicBezTo>
                <a:cubicBezTo>
                  <a:pt x="2252068" y="1487424"/>
                  <a:pt x="2250988" y="1488631"/>
                  <a:pt x="2250544" y="1490091"/>
                </a:cubicBezTo>
                <a:cubicBezTo>
                  <a:pt x="2249909" y="1491552"/>
                  <a:pt x="2249782" y="1493139"/>
                  <a:pt x="2250099" y="1494663"/>
                </a:cubicBezTo>
                <a:cubicBezTo>
                  <a:pt x="2250417" y="1496187"/>
                  <a:pt x="2251179" y="1497584"/>
                  <a:pt x="2252322" y="1498664"/>
                </a:cubicBezTo>
                <a:cubicBezTo>
                  <a:pt x="2253401" y="1499807"/>
                  <a:pt x="2254862" y="1500505"/>
                  <a:pt x="2256259" y="1500823"/>
                </a:cubicBezTo>
                <a:cubicBezTo>
                  <a:pt x="2257847" y="1501140"/>
                  <a:pt x="2259371" y="1500950"/>
                  <a:pt x="2260831" y="1500378"/>
                </a:cubicBezTo>
                <a:cubicBezTo>
                  <a:pt x="2262419" y="1499807"/>
                  <a:pt x="2263498" y="1498791"/>
                  <a:pt x="2264450" y="1497457"/>
                </a:cubicBezTo>
                <a:cubicBezTo>
                  <a:pt x="2265212" y="1496187"/>
                  <a:pt x="2265721" y="1494663"/>
                  <a:pt x="2265721" y="1493076"/>
                </a:cubicBezTo>
                <a:cubicBezTo>
                  <a:pt x="2265721" y="1492060"/>
                  <a:pt x="2265594" y="1490980"/>
                  <a:pt x="2265276" y="1490028"/>
                </a:cubicBezTo>
                <a:cubicBezTo>
                  <a:pt x="2264832" y="1489075"/>
                  <a:pt x="2264197" y="1488186"/>
                  <a:pt x="2263561" y="1487488"/>
                </a:cubicBezTo>
                <a:close/>
                <a:moveTo>
                  <a:pt x="2263371" y="1301941"/>
                </a:moveTo>
                <a:cubicBezTo>
                  <a:pt x="2262609" y="1301179"/>
                  <a:pt x="2261657" y="1300607"/>
                  <a:pt x="2260704" y="1300226"/>
                </a:cubicBezTo>
                <a:cubicBezTo>
                  <a:pt x="2259751" y="1299845"/>
                  <a:pt x="2258799" y="1299591"/>
                  <a:pt x="2257720" y="1299591"/>
                </a:cubicBezTo>
                <a:cubicBezTo>
                  <a:pt x="2256132" y="1299591"/>
                  <a:pt x="2254608" y="1300036"/>
                  <a:pt x="2253338" y="1300925"/>
                </a:cubicBezTo>
                <a:cubicBezTo>
                  <a:pt x="2252068" y="1301814"/>
                  <a:pt x="2250988" y="1303020"/>
                  <a:pt x="2250544" y="1304481"/>
                </a:cubicBezTo>
                <a:cubicBezTo>
                  <a:pt x="2249909" y="1305941"/>
                  <a:pt x="2249782" y="1307529"/>
                  <a:pt x="2250099" y="1309053"/>
                </a:cubicBezTo>
                <a:cubicBezTo>
                  <a:pt x="2250417" y="1310577"/>
                  <a:pt x="2251179" y="1311974"/>
                  <a:pt x="2252322" y="1313117"/>
                </a:cubicBezTo>
                <a:cubicBezTo>
                  <a:pt x="2253401" y="1314196"/>
                  <a:pt x="2254862" y="1314958"/>
                  <a:pt x="2256259" y="1315276"/>
                </a:cubicBezTo>
                <a:cubicBezTo>
                  <a:pt x="2257847" y="1315593"/>
                  <a:pt x="2259371" y="1315403"/>
                  <a:pt x="2260831" y="1314831"/>
                </a:cubicBezTo>
                <a:cubicBezTo>
                  <a:pt x="2262419" y="1314260"/>
                  <a:pt x="2263498" y="1313244"/>
                  <a:pt x="2264450" y="1311910"/>
                </a:cubicBezTo>
                <a:cubicBezTo>
                  <a:pt x="2265212" y="1310640"/>
                  <a:pt x="2265721" y="1309116"/>
                  <a:pt x="2265721" y="1307529"/>
                </a:cubicBezTo>
                <a:cubicBezTo>
                  <a:pt x="2265721" y="1306513"/>
                  <a:pt x="2265594" y="1305497"/>
                  <a:pt x="2265276" y="1304544"/>
                </a:cubicBezTo>
                <a:cubicBezTo>
                  <a:pt x="2264832" y="1303592"/>
                  <a:pt x="2264197" y="1302703"/>
                  <a:pt x="2263561" y="1302004"/>
                </a:cubicBezTo>
                <a:close/>
                <a:moveTo>
                  <a:pt x="2209713" y="466852"/>
                </a:moveTo>
                <a:cubicBezTo>
                  <a:pt x="2208951" y="466154"/>
                  <a:pt x="2208126" y="465582"/>
                  <a:pt x="2207237" y="465138"/>
                </a:cubicBezTo>
                <a:cubicBezTo>
                  <a:pt x="2206285" y="464757"/>
                  <a:pt x="2205205" y="464566"/>
                  <a:pt x="2204125" y="464566"/>
                </a:cubicBezTo>
                <a:cubicBezTo>
                  <a:pt x="2202538" y="464566"/>
                  <a:pt x="2201141" y="465011"/>
                  <a:pt x="2199744" y="465900"/>
                </a:cubicBezTo>
                <a:cubicBezTo>
                  <a:pt x="2198474" y="466789"/>
                  <a:pt x="2197522" y="467995"/>
                  <a:pt x="2196950" y="469456"/>
                </a:cubicBezTo>
                <a:cubicBezTo>
                  <a:pt x="2196315" y="470916"/>
                  <a:pt x="2196188" y="472504"/>
                  <a:pt x="2196506" y="474028"/>
                </a:cubicBezTo>
                <a:cubicBezTo>
                  <a:pt x="2196823" y="475552"/>
                  <a:pt x="2197585" y="476949"/>
                  <a:pt x="2198728" y="478028"/>
                </a:cubicBezTo>
                <a:cubicBezTo>
                  <a:pt x="2199808" y="479171"/>
                  <a:pt x="2201205" y="479870"/>
                  <a:pt x="2202792" y="480187"/>
                </a:cubicBezTo>
                <a:cubicBezTo>
                  <a:pt x="2204189" y="480504"/>
                  <a:pt x="2205776" y="480314"/>
                  <a:pt x="2207364" y="479743"/>
                </a:cubicBezTo>
                <a:cubicBezTo>
                  <a:pt x="2208761" y="479171"/>
                  <a:pt x="2210031" y="478155"/>
                  <a:pt x="2210793" y="476822"/>
                </a:cubicBezTo>
                <a:cubicBezTo>
                  <a:pt x="2211746" y="475552"/>
                  <a:pt x="2212190" y="474028"/>
                  <a:pt x="2212190" y="472440"/>
                </a:cubicBezTo>
                <a:cubicBezTo>
                  <a:pt x="2212190" y="471424"/>
                  <a:pt x="2211873" y="470408"/>
                  <a:pt x="2211555" y="469456"/>
                </a:cubicBezTo>
                <a:cubicBezTo>
                  <a:pt x="2211110" y="468503"/>
                  <a:pt x="2210602" y="467614"/>
                  <a:pt x="2209840" y="466916"/>
                </a:cubicBezTo>
                <a:close/>
                <a:moveTo>
                  <a:pt x="2263371" y="374079"/>
                </a:moveTo>
                <a:cubicBezTo>
                  <a:pt x="2262609" y="373380"/>
                  <a:pt x="2261657" y="372809"/>
                  <a:pt x="2260704" y="372364"/>
                </a:cubicBezTo>
                <a:cubicBezTo>
                  <a:pt x="2259751" y="371983"/>
                  <a:pt x="2258799" y="371793"/>
                  <a:pt x="2257720" y="371793"/>
                </a:cubicBezTo>
                <a:cubicBezTo>
                  <a:pt x="2256132" y="371793"/>
                  <a:pt x="2254608" y="372237"/>
                  <a:pt x="2253338" y="373126"/>
                </a:cubicBezTo>
                <a:cubicBezTo>
                  <a:pt x="2252068" y="374015"/>
                  <a:pt x="2250988" y="375222"/>
                  <a:pt x="2250544" y="376682"/>
                </a:cubicBezTo>
                <a:cubicBezTo>
                  <a:pt x="2249909" y="378079"/>
                  <a:pt x="2249782" y="379667"/>
                  <a:pt x="2250099" y="381254"/>
                </a:cubicBezTo>
                <a:cubicBezTo>
                  <a:pt x="2250417" y="382778"/>
                  <a:pt x="2251179" y="384175"/>
                  <a:pt x="2252322" y="385318"/>
                </a:cubicBezTo>
                <a:cubicBezTo>
                  <a:pt x="2253401" y="386397"/>
                  <a:pt x="2254862" y="387160"/>
                  <a:pt x="2256259" y="387477"/>
                </a:cubicBezTo>
                <a:cubicBezTo>
                  <a:pt x="2257847" y="387795"/>
                  <a:pt x="2259371" y="387604"/>
                  <a:pt x="2260831" y="387033"/>
                </a:cubicBezTo>
                <a:cubicBezTo>
                  <a:pt x="2262419" y="386461"/>
                  <a:pt x="2263498" y="385445"/>
                  <a:pt x="2264450" y="384111"/>
                </a:cubicBezTo>
                <a:cubicBezTo>
                  <a:pt x="2265212" y="382842"/>
                  <a:pt x="2265721" y="381318"/>
                  <a:pt x="2265721" y="379730"/>
                </a:cubicBezTo>
                <a:cubicBezTo>
                  <a:pt x="2265721" y="378714"/>
                  <a:pt x="2265594" y="377698"/>
                  <a:pt x="2265276" y="376746"/>
                </a:cubicBezTo>
                <a:cubicBezTo>
                  <a:pt x="2264832" y="375793"/>
                  <a:pt x="2264197" y="374904"/>
                  <a:pt x="2263561" y="374206"/>
                </a:cubicBezTo>
                <a:close/>
                <a:moveTo>
                  <a:pt x="2257720" y="557340"/>
                </a:moveTo>
                <a:cubicBezTo>
                  <a:pt x="2256132" y="557340"/>
                  <a:pt x="2254608" y="557784"/>
                  <a:pt x="2253338" y="558673"/>
                </a:cubicBezTo>
                <a:cubicBezTo>
                  <a:pt x="2252068" y="559562"/>
                  <a:pt x="2250988" y="560769"/>
                  <a:pt x="2250544" y="562229"/>
                </a:cubicBezTo>
                <a:cubicBezTo>
                  <a:pt x="2249909" y="563690"/>
                  <a:pt x="2249782" y="565277"/>
                  <a:pt x="2250099" y="566801"/>
                </a:cubicBezTo>
                <a:cubicBezTo>
                  <a:pt x="2250417" y="568325"/>
                  <a:pt x="2251179" y="569722"/>
                  <a:pt x="2252322" y="570865"/>
                </a:cubicBezTo>
                <a:cubicBezTo>
                  <a:pt x="2253401" y="571945"/>
                  <a:pt x="2254862" y="572707"/>
                  <a:pt x="2256259" y="573024"/>
                </a:cubicBezTo>
                <a:cubicBezTo>
                  <a:pt x="2257847" y="573342"/>
                  <a:pt x="2259371" y="573151"/>
                  <a:pt x="2260831" y="572580"/>
                </a:cubicBezTo>
                <a:cubicBezTo>
                  <a:pt x="2262419" y="572008"/>
                  <a:pt x="2263498" y="570992"/>
                  <a:pt x="2264450" y="569659"/>
                </a:cubicBezTo>
                <a:cubicBezTo>
                  <a:pt x="2265212" y="568389"/>
                  <a:pt x="2265721" y="566865"/>
                  <a:pt x="2265721" y="565277"/>
                </a:cubicBezTo>
                <a:cubicBezTo>
                  <a:pt x="2265721" y="563182"/>
                  <a:pt x="2264959" y="561213"/>
                  <a:pt x="2263498" y="559689"/>
                </a:cubicBezTo>
                <a:cubicBezTo>
                  <a:pt x="2261910" y="558229"/>
                  <a:pt x="2259879" y="557403"/>
                  <a:pt x="2257847" y="557403"/>
                </a:cubicBezTo>
                <a:close/>
                <a:moveTo>
                  <a:pt x="2263371" y="745236"/>
                </a:moveTo>
                <a:cubicBezTo>
                  <a:pt x="2262609" y="744474"/>
                  <a:pt x="2261657" y="743903"/>
                  <a:pt x="2260704" y="743522"/>
                </a:cubicBezTo>
                <a:cubicBezTo>
                  <a:pt x="2259751" y="743141"/>
                  <a:pt x="2258799" y="742950"/>
                  <a:pt x="2257720" y="742950"/>
                </a:cubicBezTo>
                <a:cubicBezTo>
                  <a:pt x="2256132" y="742950"/>
                  <a:pt x="2254608" y="743395"/>
                  <a:pt x="2253338" y="744284"/>
                </a:cubicBezTo>
                <a:cubicBezTo>
                  <a:pt x="2252068" y="745173"/>
                  <a:pt x="2250988" y="746379"/>
                  <a:pt x="2250544" y="747840"/>
                </a:cubicBezTo>
                <a:cubicBezTo>
                  <a:pt x="2249909" y="749300"/>
                  <a:pt x="2249782" y="750888"/>
                  <a:pt x="2250099" y="752412"/>
                </a:cubicBezTo>
                <a:cubicBezTo>
                  <a:pt x="2250417" y="753936"/>
                  <a:pt x="2251179" y="755333"/>
                  <a:pt x="2252322" y="756476"/>
                </a:cubicBezTo>
                <a:cubicBezTo>
                  <a:pt x="2253401" y="757555"/>
                  <a:pt x="2254862" y="758317"/>
                  <a:pt x="2256259" y="758634"/>
                </a:cubicBezTo>
                <a:cubicBezTo>
                  <a:pt x="2257847" y="758952"/>
                  <a:pt x="2259371" y="758762"/>
                  <a:pt x="2260831" y="758190"/>
                </a:cubicBezTo>
                <a:cubicBezTo>
                  <a:pt x="2262419" y="757619"/>
                  <a:pt x="2263498" y="756603"/>
                  <a:pt x="2264450" y="755269"/>
                </a:cubicBezTo>
                <a:cubicBezTo>
                  <a:pt x="2265212" y="753999"/>
                  <a:pt x="2265721" y="752475"/>
                  <a:pt x="2265721" y="750888"/>
                </a:cubicBezTo>
                <a:cubicBezTo>
                  <a:pt x="2265721" y="749808"/>
                  <a:pt x="2265594" y="748792"/>
                  <a:pt x="2265276" y="747840"/>
                </a:cubicBezTo>
                <a:cubicBezTo>
                  <a:pt x="2264832" y="746887"/>
                  <a:pt x="2264197" y="745998"/>
                  <a:pt x="2263561" y="745300"/>
                </a:cubicBezTo>
                <a:close/>
                <a:moveTo>
                  <a:pt x="2257720" y="1670812"/>
                </a:moveTo>
                <a:cubicBezTo>
                  <a:pt x="2256132" y="1670812"/>
                  <a:pt x="2254608" y="1671257"/>
                  <a:pt x="2253338" y="1672146"/>
                </a:cubicBezTo>
                <a:cubicBezTo>
                  <a:pt x="2252068" y="1673035"/>
                  <a:pt x="2250988" y="1674241"/>
                  <a:pt x="2250544" y="1675702"/>
                </a:cubicBezTo>
                <a:cubicBezTo>
                  <a:pt x="2249909" y="1677162"/>
                  <a:pt x="2249782" y="1678749"/>
                  <a:pt x="2250099" y="1680274"/>
                </a:cubicBezTo>
                <a:cubicBezTo>
                  <a:pt x="2250417" y="1681798"/>
                  <a:pt x="2251179" y="1683195"/>
                  <a:pt x="2252322" y="1684274"/>
                </a:cubicBezTo>
                <a:cubicBezTo>
                  <a:pt x="2253401" y="1685417"/>
                  <a:pt x="2254862" y="1686116"/>
                  <a:pt x="2256259" y="1686433"/>
                </a:cubicBezTo>
                <a:cubicBezTo>
                  <a:pt x="2257847" y="1686751"/>
                  <a:pt x="2259371" y="1686560"/>
                  <a:pt x="2260831" y="1685989"/>
                </a:cubicBezTo>
                <a:cubicBezTo>
                  <a:pt x="2262419" y="1685417"/>
                  <a:pt x="2263498" y="1684401"/>
                  <a:pt x="2264450" y="1683068"/>
                </a:cubicBezTo>
                <a:cubicBezTo>
                  <a:pt x="2265212" y="1681734"/>
                  <a:pt x="2265721" y="1680274"/>
                  <a:pt x="2265721" y="1678686"/>
                </a:cubicBezTo>
                <a:cubicBezTo>
                  <a:pt x="2265721" y="1676591"/>
                  <a:pt x="2264959" y="1674622"/>
                  <a:pt x="2263498" y="1673098"/>
                </a:cubicBezTo>
                <a:cubicBezTo>
                  <a:pt x="2261910" y="1671638"/>
                  <a:pt x="2259879" y="1670812"/>
                  <a:pt x="2257847" y="1670812"/>
                </a:cubicBezTo>
                <a:close/>
                <a:moveTo>
                  <a:pt x="2209713" y="95695"/>
                </a:moveTo>
                <a:cubicBezTo>
                  <a:pt x="2208951" y="94933"/>
                  <a:pt x="2208126" y="94361"/>
                  <a:pt x="2207237" y="93980"/>
                </a:cubicBezTo>
                <a:cubicBezTo>
                  <a:pt x="2206285" y="93599"/>
                  <a:pt x="2205205" y="93409"/>
                  <a:pt x="2204125" y="93409"/>
                </a:cubicBezTo>
                <a:cubicBezTo>
                  <a:pt x="2202538" y="93409"/>
                  <a:pt x="2201141" y="93853"/>
                  <a:pt x="2199871" y="94742"/>
                </a:cubicBezTo>
                <a:cubicBezTo>
                  <a:pt x="2198474" y="95631"/>
                  <a:pt x="2197522" y="96837"/>
                  <a:pt x="2196886" y="98298"/>
                </a:cubicBezTo>
                <a:cubicBezTo>
                  <a:pt x="2196251" y="99759"/>
                  <a:pt x="2196124" y="101346"/>
                  <a:pt x="2196442" y="102870"/>
                </a:cubicBezTo>
                <a:cubicBezTo>
                  <a:pt x="2196760" y="104394"/>
                  <a:pt x="2197522" y="105791"/>
                  <a:pt x="2198664" y="106871"/>
                </a:cubicBezTo>
                <a:cubicBezTo>
                  <a:pt x="2199744" y="107950"/>
                  <a:pt x="2201141" y="108712"/>
                  <a:pt x="2202729" y="109029"/>
                </a:cubicBezTo>
                <a:cubicBezTo>
                  <a:pt x="2204125" y="109347"/>
                  <a:pt x="2205713" y="109157"/>
                  <a:pt x="2207300" y="108585"/>
                </a:cubicBezTo>
                <a:cubicBezTo>
                  <a:pt x="2208698" y="108013"/>
                  <a:pt x="2209968" y="106998"/>
                  <a:pt x="2210730" y="105664"/>
                </a:cubicBezTo>
                <a:cubicBezTo>
                  <a:pt x="2211682" y="104394"/>
                  <a:pt x="2212126" y="102870"/>
                  <a:pt x="2212126" y="101283"/>
                </a:cubicBezTo>
                <a:cubicBezTo>
                  <a:pt x="2212126" y="100267"/>
                  <a:pt x="2211809" y="99187"/>
                  <a:pt x="2211492" y="98235"/>
                </a:cubicBezTo>
                <a:cubicBezTo>
                  <a:pt x="2211047" y="97282"/>
                  <a:pt x="2210539" y="96393"/>
                  <a:pt x="2209777" y="95695"/>
                </a:cubicBezTo>
                <a:close/>
                <a:moveTo>
                  <a:pt x="2204062" y="278956"/>
                </a:moveTo>
                <a:cubicBezTo>
                  <a:pt x="2202474" y="278956"/>
                  <a:pt x="2201077" y="279400"/>
                  <a:pt x="2199681" y="280289"/>
                </a:cubicBezTo>
                <a:cubicBezTo>
                  <a:pt x="2198410" y="281178"/>
                  <a:pt x="2197458" y="282385"/>
                  <a:pt x="2196886" y="283845"/>
                </a:cubicBezTo>
                <a:cubicBezTo>
                  <a:pt x="2196251" y="285306"/>
                  <a:pt x="2196124" y="286893"/>
                  <a:pt x="2196442" y="288417"/>
                </a:cubicBezTo>
                <a:cubicBezTo>
                  <a:pt x="2196760" y="289941"/>
                  <a:pt x="2197522" y="291338"/>
                  <a:pt x="2198664" y="292418"/>
                </a:cubicBezTo>
                <a:cubicBezTo>
                  <a:pt x="2199744" y="293497"/>
                  <a:pt x="2201141" y="294259"/>
                  <a:pt x="2202729" y="294577"/>
                </a:cubicBezTo>
                <a:cubicBezTo>
                  <a:pt x="2204125" y="294894"/>
                  <a:pt x="2205840" y="294704"/>
                  <a:pt x="2207300" y="294132"/>
                </a:cubicBezTo>
                <a:cubicBezTo>
                  <a:pt x="2208698" y="293561"/>
                  <a:pt x="2209968" y="292545"/>
                  <a:pt x="2210730" y="291211"/>
                </a:cubicBezTo>
                <a:cubicBezTo>
                  <a:pt x="2211682" y="289878"/>
                  <a:pt x="2212126" y="288417"/>
                  <a:pt x="2212126" y="286830"/>
                </a:cubicBezTo>
                <a:cubicBezTo>
                  <a:pt x="2212126" y="284734"/>
                  <a:pt x="2211174" y="282766"/>
                  <a:pt x="2209777" y="281242"/>
                </a:cubicBezTo>
                <a:cubicBezTo>
                  <a:pt x="2208380" y="279781"/>
                  <a:pt x="2206348" y="278956"/>
                  <a:pt x="2204125" y="278956"/>
                </a:cubicBezTo>
                <a:close/>
                <a:moveTo>
                  <a:pt x="2263308" y="2044256"/>
                </a:moveTo>
                <a:cubicBezTo>
                  <a:pt x="2262546" y="2043493"/>
                  <a:pt x="2261593" y="2042922"/>
                  <a:pt x="2260640" y="2042541"/>
                </a:cubicBezTo>
                <a:cubicBezTo>
                  <a:pt x="2259688" y="2042160"/>
                  <a:pt x="2258735" y="2041970"/>
                  <a:pt x="2257656" y="2041970"/>
                </a:cubicBezTo>
                <a:cubicBezTo>
                  <a:pt x="2256069" y="2041970"/>
                  <a:pt x="2254545" y="2042414"/>
                  <a:pt x="2253274" y="2043303"/>
                </a:cubicBezTo>
                <a:cubicBezTo>
                  <a:pt x="2252005" y="2044192"/>
                  <a:pt x="2250925" y="2045399"/>
                  <a:pt x="2250481" y="2046859"/>
                </a:cubicBezTo>
                <a:cubicBezTo>
                  <a:pt x="2249846" y="2048320"/>
                  <a:pt x="2249719" y="2049907"/>
                  <a:pt x="2250036" y="2051431"/>
                </a:cubicBezTo>
                <a:cubicBezTo>
                  <a:pt x="2250354" y="2052955"/>
                  <a:pt x="2251115" y="2054352"/>
                  <a:pt x="2252259" y="2055432"/>
                </a:cubicBezTo>
                <a:cubicBezTo>
                  <a:pt x="2253338" y="2056574"/>
                  <a:pt x="2254798" y="2057273"/>
                  <a:pt x="2256196" y="2057591"/>
                </a:cubicBezTo>
                <a:cubicBezTo>
                  <a:pt x="2257783" y="2057908"/>
                  <a:pt x="2259307" y="2057718"/>
                  <a:pt x="2260768" y="2057146"/>
                </a:cubicBezTo>
                <a:cubicBezTo>
                  <a:pt x="2262355" y="2056574"/>
                  <a:pt x="2263435" y="2055559"/>
                  <a:pt x="2264387" y="2054225"/>
                </a:cubicBezTo>
                <a:cubicBezTo>
                  <a:pt x="2265149" y="2052955"/>
                  <a:pt x="2265657" y="2051431"/>
                  <a:pt x="2265657" y="2049843"/>
                </a:cubicBezTo>
                <a:cubicBezTo>
                  <a:pt x="2265657" y="2048827"/>
                  <a:pt x="2265530" y="2047748"/>
                  <a:pt x="2265212" y="2046796"/>
                </a:cubicBezTo>
                <a:cubicBezTo>
                  <a:pt x="2264768" y="2045843"/>
                  <a:pt x="2264133" y="2044954"/>
                  <a:pt x="2263498" y="2044256"/>
                </a:cubicBezTo>
                <a:close/>
                <a:moveTo>
                  <a:pt x="2257656" y="1856359"/>
                </a:moveTo>
                <a:cubicBezTo>
                  <a:pt x="2256069" y="1856359"/>
                  <a:pt x="2254545" y="1856804"/>
                  <a:pt x="2253274" y="1857693"/>
                </a:cubicBezTo>
                <a:cubicBezTo>
                  <a:pt x="2252005" y="1858582"/>
                  <a:pt x="2250925" y="1859788"/>
                  <a:pt x="2250481" y="1861249"/>
                </a:cubicBezTo>
                <a:cubicBezTo>
                  <a:pt x="2249846" y="1862709"/>
                  <a:pt x="2249719" y="1864296"/>
                  <a:pt x="2250036" y="1865821"/>
                </a:cubicBezTo>
                <a:cubicBezTo>
                  <a:pt x="2250354" y="1867345"/>
                  <a:pt x="2251115" y="1868742"/>
                  <a:pt x="2252259" y="1869885"/>
                </a:cubicBezTo>
                <a:cubicBezTo>
                  <a:pt x="2253338" y="1870964"/>
                  <a:pt x="2254798" y="1871726"/>
                  <a:pt x="2256196" y="1872043"/>
                </a:cubicBezTo>
                <a:cubicBezTo>
                  <a:pt x="2257783" y="1872361"/>
                  <a:pt x="2259307" y="1872171"/>
                  <a:pt x="2260768" y="1871599"/>
                </a:cubicBezTo>
                <a:cubicBezTo>
                  <a:pt x="2262355" y="1871027"/>
                  <a:pt x="2263435" y="1870012"/>
                  <a:pt x="2264387" y="1868678"/>
                </a:cubicBezTo>
                <a:cubicBezTo>
                  <a:pt x="2265149" y="1867408"/>
                  <a:pt x="2265657" y="1865884"/>
                  <a:pt x="2265657" y="1864296"/>
                </a:cubicBezTo>
                <a:cubicBezTo>
                  <a:pt x="2265657" y="1862201"/>
                  <a:pt x="2264895" y="1860233"/>
                  <a:pt x="2263435" y="1858709"/>
                </a:cubicBezTo>
                <a:cubicBezTo>
                  <a:pt x="2261847" y="1857248"/>
                  <a:pt x="2259815" y="1856359"/>
                  <a:pt x="2257783" y="1856359"/>
                </a:cubicBezTo>
                <a:close/>
                <a:moveTo>
                  <a:pt x="2477493" y="930783"/>
                </a:moveTo>
                <a:cubicBezTo>
                  <a:pt x="2476858" y="930084"/>
                  <a:pt x="2475906" y="929513"/>
                  <a:pt x="2475017" y="929069"/>
                </a:cubicBezTo>
                <a:cubicBezTo>
                  <a:pt x="2474064" y="928688"/>
                  <a:pt x="2472985" y="928497"/>
                  <a:pt x="2472032" y="928497"/>
                </a:cubicBezTo>
                <a:cubicBezTo>
                  <a:pt x="2470445" y="928497"/>
                  <a:pt x="2468921" y="928942"/>
                  <a:pt x="2467650" y="929831"/>
                </a:cubicBezTo>
                <a:cubicBezTo>
                  <a:pt x="2466381" y="930720"/>
                  <a:pt x="2465301" y="931926"/>
                  <a:pt x="2464666" y="933387"/>
                </a:cubicBezTo>
                <a:cubicBezTo>
                  <a:pt x="2464222" y="934847"/>
                  <a:pt x="2464031" y="936434"/>
                  <a:pt x="2464222" y="937959"/>
                </a:cubicBezTo>
                <a:cubicBezTo>
                  <a:pt x="2464539" y="939483"/>
                  <a:pt x="2465301" y="940880"/>
                  <a:pt x="2466444" y="941959"/>
                </a:cubicBezTo>
                <a:cubicBezTo>
                  <a:pt x="2467523" y="943102"/>
                  <a:pt x="2468921" y="943801"/>
                  <a:pt x="2470508" y="944118"/>
                </a:cubicBezTo>
                <a:cubicBezTo>
                  <a:pt x="2472096" y="944436"/>
                  <a:pt x="2473620" y="944245"/>
                  <a:pt x="2475080" y="943674"/>
                </a:cubicBezTo>
                <a:cubicBezTo>
                  <a:pt x="2476477" y="943102"/>
                  <a:pt x="2477747" y="942086"/>
                  <a:pt x="2478699" y="940753"/>
                </a:cubicBezTo>
                <a:cubicBezTo>
                  <a:pt x="2479461" y="939483"/>
                  <a:pt x="2479970" y="937959"/>
                  <a:pt x="2479970" y="936371"/>
                </a:cubicBezTo>
                <a:cubicBezTo>
                  <a:pt x="2479970" y="935355"/>
                  <a:pt x="2479843" y="934339"/>
                  <a:pt x="2479335" y="933387"/>
                </a:cubicBezTo>
                <a:cubicBezTo>
                  <a:pt x="2479017" y="932434"/>
                  <a:pt x="2478382" y="931545"/>
                  <a:pt x="2477620" y="930847"/>
                </a:cubicBezTo>
                <a:close/>
                <a:moveTo>
                  <a:pt x="2311313" y="464503"/>
                </a:moveTo>
                <a:cubicBezTo>
                  <a:pt x="2309726" y="464503"/>
                  <a:pt x="2308202" y="464947"/>
                  <a:pt x="2306932" y="465836"/>
                </a:cubicBezTo>
                <a:cubicBezTo>
                  <a:pt x="2305662" y="466725"/>
                  <a:pt x="2304583" y="467932"/>
                  <a:pt x="2303948" y="469392"/>
                </a:cubicBezTo>
                <a:cubicBezTo>
                  <a:pt x="2303503" y="470789"/>
                  <a:pt x="2303312" y="472440"/>
                  <a:pt x="2303503" y="473964"/>
                </a:cubicBezTo>
                <a:cubicBezTo>
                  <a:pt x="2303821" y="475488"/>
                  <a:pt x="2304583" y="476885"/>
                  <a:pt x="2305725" y="478028"/>
                </a:cubicBezTo>
                <a:cubicBezTo>
                  <a:pt x="2306805" y="479108"/>
                  <a:pt x="2308202" y="479870"/>
                  <a:pt x="2309789" y="480187"/>
                </a:cubicBezTo>
                <a:cubicBezTo>
                  <a:pt x="2311377" y="480504"/>
                  <a:pt x="2312901" y="480314"/>
                  <a:pt x="2314361" y="479743"/>
                </a:cubicBezTo>
                <a:cubicBezTo>
                  <a:pt x="2315759" y="479171"/>
                  <a:pt x="2317029" y="478155"/>
                  <a:pt x="2317981" y="476822"/>
                </a:cubicBezTo>
                <a:cubicBezTo>
                  <a:pt x="2318743" y="475552"/>
                  <a:pt x="2319251" y="474028"/>
                  <a:pt x="2319251" y="472440"/>
                </a:cubicBezTo>
                <a:cubicBezTo>
                  <a:pt x="2319251" y="470345"/>
                  <a:pt x="2318489" y="468376"/>
                  <a:pt x="2316901" y="466852"/>
                </a:cubicBezTo>
                <a:cubicBezTo>
                  <a:pt x="2315505" y="465392"/>
                  <a:pt x="2313473" y="464566"/>
                  <a:pt x="2311440" y="464566"/>
                </a:cubicBezTo>
                <a:close/>
                <a:moveTo>
                  <a:pt x="2370432" y="2044256"/>
                </a:moveTo>
                <a:cubicBezTo>
                  <a:pt x="2369670" y="2043493"/>
                  <a:pt x="2368845" y="2042922"/>
                  <a:pt x="2367956" y="2042541"/>
                </a:cubicBezTo>
                <a:cubicBezTo>
                  <a:pt x="2367003" y="2042160"/>
                  <a:pt x="2365923" y="2041970"/>
                  <a:pt x="2364844" y="2041970"/>
                </a:cubicBezTo>
                <a:cubicBezTo>
                  <a:pt x="2363257" y="2041970"/>
                  <a:pt x="2361860" y="2042414"/>
                  <a:pt x="2360462" y="2043303"/>
                </a:cubicBezTo>
                <a:cubicBezTo>
                  <a:pt x="2359193" y="2044192"/>
                  <a:pt x="2358240" y="2045399"/>
                  <a:pt x="2357669" y="2046859"/>
                </a:cubicBezTo>
                <a:cubicBezTo>
                  <a:pt x="2357034" y="2048320"/>
                  <a:pt x="2356907" y="2049907"/>
                  <a:pt x="2357224" y="2051431"/>
                </a:cubicBezTo>
                <a:cubicBezTo>
                  <a:pt x="2357542" y="2052955"/>
                  <a:pt x="2358304" y="2054352"/>
                  <a:pt x="2359447" y="2055432"/>
                </a:cubicBezTo>
                <a:cubicBezTo>
                  <a:pt x="2360526" y="2056574"/>
                  <a:pt x="2361923" y="2057273"/>
                  <a:pt x="2363510" y="2057591"/>
                </a:cubicBezTo>
                <a:cubicBezTo>
                  <a:pt x="2364908" y="2057908"/>
                  <a:pt x="2366495" y="2057718"/>
                  <a:pt x="2368083" y="2057146"/>
                </a:cubicBezTo>
                <a:cubicBezTo>
                  <a:pt x="2369480" y="2056574"/>
                  <a:pt x="2370749" y="2055559"/>
                  <a:pt x="2371511" y="2054225"/>
                </a:cubicBezTo>
                <a:cubicBezTo>
                  <a:pt x="2372464" y="2052955"/>
                  <a:pt x="2372909" y="2051431"/>
                  <a:pt x="2372909" y="2049843"/>
                </a:cubicBezTo>
                <a:cubicBezTo>
                  <a:pt x="2372909" y="2048827"/>
                  <a:pt x="2372591" y="2047748"/>
                  <a:pt x="2372273" y="2046796"/>
                </a:cubicBezTo>
                <a:cubicBezTo>
                  <a:pt x="2371829" y="2045843"/>
                  <a:pt x="2371321" y="2044954"/>
                  <a:pt x="2370559" y="2044256"/>
                </a:cubicBezTo>
                <a:close/>
                <a:moveTo>
                  <a:pt x="2311313" y="835660"/>
                </a:moveTo>
                <a:cubicBezTo>
                  <a:pt x="2309726" y="835660"/>
                  <a:pt x="2308202" y="836105"/>
                  <a:pt x="2306932" y="836994"/>
                </a:cubicBezTo>
                <a:cubicBezTo>
                  <a:pt x="2305662" y="837883"/>
                  <a:pt x="2304583" y="839089"/>
                  <a:pt x="2303948" y="840550"/>
                </a:cubicBezTo>
                <a:cubicBezTo>
                  <a:pt x="2303503" y="842010"/>
                  <a:pt x="2303312" y="843598"/>
                  <a:pt x="2303503" y="845122"/>
                </a:cubicBezTo>
                <a:cubicBezTo>
                  <a:pt x="2303821" y="846645"/>
                  <a:pt x="2304583" y="848042"/>
                  <a:pt x="2305725" y="849122"/>
                </a:cubicBezTo>
                <a:cubicBezTo>
                  <a:pt x="2306805" y="850202"/>
                  <a:pt x="2308202" y="850964"/>
                  <a:pt x="2309789" y="851281"/>
                </a:cubicBezTo>
                <a:cubicBezTo>
                  <a:pt x="2311377" y="851599"/>
                  <a:pt x="2312901" y="851408"/>
                  <a:pt x="2314361" y="850837"/>
                </a:cubicBezTo>
                <a:cubicBezTo>
                  <a:pt x="2315759" y="850265"/>
                  <a:pt x="2317029" y="849249"/>
                  <a:pt x="2317981" y="847916"/>
                </a:cubicBezTo>
                <a:cubicBezTo>
                  <a:pt x="2318743" y="846645"/>
                  <a:pt x="2319251" y="845122"/>
                  <a:pt x="2319251" y="843534"/>
                </a:cubicBezTo>
                <a:cubicBezTo>
                  <a:pt x="2319251" y="841439"/>
                  <a:pt x="2318489" y="839470"/>
                  <a:pt x="2316901" y="837946"/>
                </a:cubicBezTo>
                <a:cubicBezTo>
                  <a:pt x="2315505" y="836486"/>
                  <a:pt x="2313473" y="835597"/>
                  <a:pt x="2311440" y="835597"/>
                </a:cubicBezTo>
                <a:close/>
                <a:moveTo>
                  <a:pt x="2316774" y="652399"/>
                </a:moveTo>
                <a:cubicBezTo>
                  <a:pt x="2316139" y="651637"/>
                  <a:pt x="2315187" y="651066"/>
                  <a:pt x="2314298" y="650685"/>
                </a:cubicBezTo>
                <a:cubicBezTo>
                  <a:pt x="2313346" y="650304"/>
                  <a:pt x="2312266" y="650113"/>
                  <a:pt x="2311313" y="650113"/>
                </a:cubicBezTo>
                <a:cubicBezTo>
                  <a:pt x="2309726" y="650113"/>
                  <a:pt x="2308202" y="650558"/>
                  <a:pt x="2306932" y="651447"/>
                </a:cubicBezTo>
                <a:cubicBezTo>
                  <a:pt x="2305662" y="652336"/>
                  <a:pt x="2304583" y="653542"/>
                  <a:pt x="2303948" y="655003"/>
                </a:cubicBezTo>
                <a:cubicBezTo>
                  <a:pt x="2303503" y="656463"/>
                  <a:pt x="2303312" y="658051"/>
                  <a:pt x="2303503" y="659575"/>
                </a:cubicBezTo>
                <a:cubicBezTo>
                  <a:pt x="2303821" y="661099"/>
                  <a:pt x="2304583" y="662496"/>
                  <a:pt x="2305725" y="663575"/>
                </a:cubicBezTo>
                <a:cubicBezTo>
                  <a:pt x="2306805" y="664655"/>
                  <a:pt x="2308202" y="665417"/>
                  <a:pt x="2309789" y="665734"/>
                </a:cubicBezTo>
                <a:cubicBezTo>
                  <a:pt x="2311377" y="666052"/>
                  <a:pt x="2312901" y="665861"/>
                  <a:pt x="2314361" y="665290"/>
                </a:cubicBezTo>
                <a:cubicBezTo>
                  <a:pt x="2315759" y="664718"/>
                  <a:pt x="2317029" y="663702"/>
                  <a:pt x="2317981" y="662369"/>
                </a:cubicBezTo>
                <a:cubicBezTo>
                  <a:pt x="2318743" y="661099"/>
                  <a:pt x="2319251" y="659575"/>
                  <a:pt x="2319251" y="657987"/>
                </a:cubicBezTo>
                <a:cubicBezTo>
                  <a:pt x="2319251" y="656971"/>
                  <a:pt x="2319124" y="655892"/>
                  <a:pt x="2318616" y="654939"/>
                </a:cubicBezTo>
                <a:cubicBezTo>
                  <a:pt x="2318298" y="653987"/>
                  <a:pt x="2317663" y="653098"/>
                  <a:pt x="2316901" y="652399"/>
                </a:cubicBezTo>
                <a:close/>
                <a:moveTo>
                  <a:pt x="2311313" y="278956"/>
                </a:moveTo>
                <a:cubicBezTo>
                  <a:pt x="2309726" y="278956"/>
                  <a:pt x="2308202" y="279400"/>
                  <a:pt x="2306932" y="280289"/>
                </a:cubicBezTo>
                <a:cubicBezTo>
                  <a:pt x="2305662" y="281178"/>
                  <a:pt x="2304583" y="282385"/>
                  <a:pt x="2303948" y="283845"/>
                </a:cubicBezTo>
                <a:cubicBezTo>
                  <a:pt x="2303503" y="285306"/>
                  <a:pt x="2303312" y="286893"/>
                  <a:pt x="2303503" y="288417"/>
                </a:cubicBezTo>
                <a:cubicBezTo>
                  <a:pt x="2303821" y="289941"/>
                  <a:pt x="2304583" y="291338"/>
                  <a:pt x="2305725" y="292418"/>
                </a:cubicBezTo>
                <a:cubicBezTo>
                  <a:pt x="2306805" y="293497"/>
                  <a:pt x="2308202" y="294259"/>
                  <a:pt x="2309789" y="294577"/>
                </a:cubicBezTo>
                <a:cubicBezTo>
                  <a:pt x="2311377" y="294894"/>
                  <a:pt x="2312901" y="294704"/>
                  <a:pt x="2314361" y="294132"/>
                </a:cubicBezTo>
                <a:cubicBezTo>
                  <a:pt x="2315759" y="293561"/>
                  <a:pt x="2317029" y="292545"/>
                  <a:pt x="2317981" y="291211"/>
                </a:cubicBezTo>
                <a:cubicBezTo>
                  <a:pt x="2318743" y="289878"/>
                  <a:pt x="2319251" y="288417"/>
                  <a:pt x="2319251" y="286830"/>
                </a:cubicBezTo>
                <a:cubicBezTo>
                  <a:pt x="2319251" y="284734"/>
                  <a:pt x="2318489" y="282766"/>
                  <a:pt x="2316901" y="281242"/>
                </a:cubicBezTo>
                <a:cubicBezTo>
                  <a:pt x="2315505" y="279781"/>
                  <a:pt x="2313473" y="278956"/>
                  <a:pt x="2311440" y="278956"/>
                </a:cubicBezTo>
                <a:close/>
                <a:moveTo>
                  <a:pt x="2316774" y="95695"/>
                </a:moveTo>
                <a:cubicBezTo>
                  <a:pt x="2316139" y="94933"/>
                  <a:pt x="2315187" y="94361"/>
                  <a:pt x="2314298" y="93980"/>
                </a:cubicBezTo>
                <a:cubicBezTo>
                  <a:pt x="2313346" y="93599"/>
                  <a:pt x="2312266" y="93409"/>
                  <a:pt x="2311313" y="93409"/>
                </a:cubicBezTo>
                <a:cubicBezTo>
                  <a:pt x="2309726" y="93409"/>
                  <a:pt x="2308202" y="93853"/>
                  <a:pt x="2306932" y="94742"/>
                </a:cubicBezTo>
                <a:cubicBezTo>
                  <a:pt x="2305662" y="95631"/>
                  <a:pt x="2304583" y="96837"/>
                  <a:pt x="2303948" y="98298"/>
                </a:cubicBezTo>
                <a:cubicBezTo>
                  <a:pt x="2303503" y="99759"/>
                  <a:pt x="2303312" y="101346"/>
                  <a:pt x="2303503" y="102870"/>
                </a:cubicBezTo>
                <a:cubicBezTo>
                  <a:pt x="2303821" y="104394"/>
                  <a:pt x="2304583" y="105791"/>
                  <a:pt x="2305725" y="106871"/>
                </a:cubicBezTo>
                <a:cubicBezTo>
                  <a:pt x="2306805" y="107950"/>
                  <a:pt x="2308202" y="108712"/>
                  <a:pt x="2309789" y="109029"/>
                </a:cubicBezTo>
                <a:cubicBezTo>
                  <a:pt x="2311377" y="109347"/>
                  <a:pt x="2312901" y="109157"/>
                  <a:pt x="2314361" y="108585"/>
                </a:cubicBezTo>
                <a:cubicBezTo>
                  <a:pt x="2315759" y="108013"/>
                  <a:pt x="2317029" y="106998"/>
                  <a:pt x="2317981" y="105664"/>
                </a:cubicBezTo>
                <a:cubicBezTo>
                  <a:pt x="2318743" y="104394"/>
                  <a:pt x="2319251" y="102870"/>
                  <a:pt x="2319251" y="101283"/>
                </a:cubicBezTo>
                <a:cubicBezTo>
                  <a:pt x="2319251" y="100267"/>
                  <a:pt x="2319124" y="99187"/>
                  <a:pt x="2318616" y="98235"/>
                </a:cubicBezTo>
                <a:cubicBezTo>
                  <a:pt x="2318298" y="97282"/>
                  <a:pt x="2317663" y="96393"/>
                  <a:pt x="2316901" y="95695"/>
                </a:cubicBezTo>
                <a:close/>
                <a:moveTo>
                  <a:pt x="2311313" y="1392428"/>
                </a:moveTo>
                <a:cubicBezTo>
                  <a:pt x="2309726" y="1392428"/>
                  <a:pt x="2308202" y="1392873"/>
                  <a:pt x="2306932" y="1393762"/>
                </a:cubicBezTo>
                <a:cubicBezTo>
                  <a:pt x="2305662" y="1394651"/>
                  <a:pt x="2304583" y="1395857"/>
                  <a:pt x="2303948" y="1397318"/>
                </a:cubicBezTo>
                <a:cubicBezTo>
                  <a:pt x="2303503" y="1398778"/>
                  <a:pt x="2303312" y="1400366"/>
                  <a:pt x="2303503" y="1401890"/>
                </a:cubicBezTo>
                <a:cubicBezTo>
                  <a:pt x="2303821" y="1403414"/>
                  <a:pt x="2304583" y="1404811"/>
                  <a:pt x="2305725" y="1405954"/>
                </a:cubicBezTo>
                <a:cubicBezTo>
                  <a:pt x="2306805" y="1407033"/>
                  <a:pt x="2308202" y="1407795"/>
                  <a:pt x="2309789" y="1408113"/>
                </a:cubicBezTo>
                <a:cubicBezTo>
                  <a:pt x="2311377" y="1408430"/>
                  <a:pt x="2312901" y="1408240"/>
                  <a:pt x="2314361" y="1407668"/>
                </a:cubicBezTo>
                <a:cubicBezTo>
                  <a:pt x="2315759" y="1407097"/>
                  <a:pt x="2317029" y="1406081"/>
                  <a:pt x="2317981" y="1404747"/>
                </a:cubicBezTo>
                <a:cubicBezTo>
                  <a:pt x="2318743" y="1403477"/>
                  <a:pt x="2319251" y="1401953"/>
                  <a:pt x="2319251" y="1400366"/>
                </a:cubicBezTo>
                <a:cubicBezTo>
                  <a:pt x="2319251" y="1398270"/>
                  <a:pt x="2318489" y="1396302"/>
                  <a:pt x="2316901" y="1394778"/>
                </a:cubicBezTo>
                <a:cubicBezTo>
                  <a:pt x="2315505" y="1393317"/>
                  <a:pt x="2313473" y="1392428"/>
                  <a:pt x="2311440" y="1392428"/>
                </a:cubicBezTo>
                <a:close/>
                <a:moveTo>
                  <a:pt x="2316774" y="1209167"/>
                </a:moveTo>
                <a:cubicBezTo>
                  <a:pt x="2316139" y="1208405"/>
                  <a:pt x="2315187" y="1207834"/>
                  <a:pt x="2314298" y="1207453"/>
                </a:cubicBezTo>
                <a:cubicBezTo>
                  <a:pt x="2313346" y="1207072"/>
                  <a:pt x="2312266" y="1206818"/>
                  <a:pt x="2311313" y="1206818"/>
                </a:cubicBezTo>
                <a:cubicBezTo>
                  <a:pt x="2309726" y="1206818"/>
                  <a:pt x="2308202" y="1207262"/>
                  <a:pt x="2306932" y="1208151"/>
                </a:cubicBezTo>
                <a:cubicBezTo>
                  <a:pt x="2305662" y="1209040"/>
                  <a:pt x="2304583" y="1210247"/>
                  <a:pt x="2303948" y="1211707"/>
                </a:cubicBezTo>
                <a:cubicBezTo>
                  <a:pt x="2303503" y="1213168"/>
                  <a:pt x="2303312" y="1214755"/>
                  <a:pt x="2303503" y="1216279"/>
                </a:cubicBezTo>
                <a:cubicBezTo>
                  <a:pt x="2303821" y="1217803"/>
                  <a:pt x="2304583" y="1219200"/>
                  <a:pt x="2305725" y="1220280"/>
                </a:cubicBezTo>
                <a:cubicBezTo>
                  <a:pt x="2306805" y="1221359"/>
                  <a:pt x="2308202" y="1222121"/>
                  <a:pt x="2309789" y="1222439"/>
                </a:cubicBezTo>
                <a:cubicBezTo>
                  <a:pt x="2311377" y="1222756"/>
                  <a:pt x="2312901" y="1222566"/>
                  <a:pt x="2314361" y="1221994"/>
                </a:cubicBezTo>
                <a:cubicBezTo>
                  <a:pt x="2315759" y="1221423"/>
                  <a:pt x="2317029" y="1220407"/>
                  <a:pt x="2317981" y="1219073"/>
                </a:cubicBezTo>
                <a:cubicBezTo>
                  <a:pt x="2318743" y="1217803"/>
                  <a:pt x="2319251" y="1216279"/>
                  <a:pt x="2319251" y="1214692"/>
                </a:cubicBezTo>
                <a:cubicBezTo>
                  <a:pt x="2319251" y="1213612"/>
                  <a:pt x="2319124" y="1212596"/>
                  <a:pt x="2318616" y="1211644"/>
                </a:cubicBezTo>
                <a:cubicBezTo>
                  <a:pt x="2318298" y="1210691"/>
                  <a:pt x="2317663" y="1209802"/>
                  <a:pt x="2316901" y="1209104"/>
                </a:cubicBezTo>
                <a:close/>
                <a:moveTo>
                  <a:pt x="2311313" y="1949196"/>
                </a:moveTo>
                <a:cubicBezTo>
                  <a:pt x="2309726" y="1949196"/>
                  <a:pt x="2308202" y="1949641"/>
                  <a:pt x="2306932" y="1950530"/>
                </a:cubicBezTo>
                <a:cubicBezTo>
                  <a:pt x="2305662" y="1951418"/>
                  <a:pt x="2304583" y="1952625"/>
                  <a:pt x="2303948" y="1954086"/>
                </a:cubicBezTo>
                <a:cubicBezTo>
                  <a:pt x="2303503" y="1955546"/>
                  <a:pt x="2303312" y="1957134"/>
                  <a:pt x="2303503" y="1958658"/>
                </a:cubicBezTo>
                <a:cubicBezTo>
                  <a:pt x="2303821" y="1960182"/>
                  <a:pt x="2304583" y="1961579"/>
                  <a:pt x="2305725" y="1962658"/>
                </a:cubicBezTo>
                <a:cubicBezTo>
                  <a:pt x="2306805" y="1963801"/>
                  <a:pt x="2308202" y="1964499"/>
                  <a:pt x="2309789" y="1964817"/>
                </a:cubicBezTo>
                <a:cubicBezTo>
                  <a:pt x="2311377" y="1965135"/>
                  <a:pt x="2312901" y="1964944"/>
                  <a:pt x="2314361" y="1964373"/>
                </a:cubicBezTo>
                <a:cubicBezTo>
                  <a:pt x="2315759" y="1963801"/>
                  <a:pt x="2317029" y="1962785"/>
                  <a:pt x="2317981" y="1961452"/>
                </a:cubicBezTo>
                <a:cubicBezTo>
                  <a:pt x="2318743" y="1960182"/>
                  <a:pt x="2319251" y="1958658"/>
                  <a:pt x="2319251" y="1957070"/>
                </a:cubicBezTo>
                <a:cubicBezTo>
                  <a:pt x="2319251" y="1954974"/>
                  <a:pt x="2318489" y="1953006"/>
                  <a:pt x="2316901" y="1951482"/>
                </a:cubicBezTo>
                <a:cubicBezTo>
                  <a:pt x="2315505" y="1950021"/>
                  <a:pt x="2313473" y="1949196"/>
                  <a:pt x="2311440" y="1949196"/>
                </a:cubicBezTo>
                <a:close/>
                <a:moveTo>
                  <a:pt x="2316774" y="2137093"/>
                </a:moveTo>
                <a:cubicBezTo>
                  <a:pt x="2316139" y="2136331"/>
                  <a:pt x="2315187" y="2135759"/>
                  <a:pt x="2314298" y="2135378"/>
                </a:cubicBezTo>
                <a:cubicBezTo>
                  <a:pt x="2313346" y="2134997"/>
                  <a:pt x="2312266" y="2134807"/>
                  <a:pt x="2311313" y="2134807"/>
                </a:cubicBezTo>
                <a:cubicBezTo>
                  <a:pt x="2309726" y="2134807"/>
                  <a:pt x="2308202" y="2135251"/>
                  <a:pt x="2306932" y="2136140"/>
                </a:cubicBezTo>
                <a:cubicBezTo>
                  <a:pt x="2305662" y="2137029"/>
                  <a:pt x="2304583" y="2138236"/>
                  <a:pt x="2303948" y="2139696"/>
                </a:cubicBezTo>
                <a:cubicBezTo>
                  <a:pt x="2303503" y="2141157"/>
                  <a:pt x="2303312" y="2142744"/>
                  <a:pt x="2303503" y="2144268"/>
                </a:cubicBezTo>
                <a:cubicBezTo>
                  <a:pt x="2303821" y="2145792"/>
                  <a:pt x="2304583" y="2147189"/>
                  <a:pt x="2305725" y="2148269"/>
                </a:cubicBezTo>
                <a:cubicBezTo>
                  <a:pt x="2306805" y="2149412"/>
                  <a:pt x="2308202" y="2150110"/>
                  <a:pt x="2309789" y="2150428"/>
                </a:cubicBezTo>
                <a:cubicBezTo>
                  <a:pt x="2311377" y="2150745"/>
                  <a:pt x="2312901" y="2150555"/>
                  <a:pt x="2314361" y="2149983"/>
                </a:cubicBezTo>
                <a:cubicBezTo>
                  <a:pt x="2315759" y="2149412"/>
                  <a:pt x="2317029" y="2148396"/>
                  <a:pt x="2317981" y="2147062"/>
                </a:cubicBezTo>
                <a:cubicBezTo>
                  <a:pt x="2318743" y="2145792"/>
                  <a:pt x="2319251" y="2144268"/>
                  <a:pt x="2319251" y="2142681"/>
                </a:cubicBezTo>
                <a:cubicBezTo>
                  <a:pt x="2319251" y="2141665"/>
                  <a:pt x="2319124" y="2140585"/>
                  <a:pt x="2318616" y="2139633"/>
                </a:cubicBezTo>
                <a:cubicBezTo>
                  <a:pt x="2318298" y="2138680"/>
                  <a:pt x="2317663" y="2137791"/>
                  <a:pt x="2316901" y="2137093"/>
                </a:cubicBezTo>
                <a:close/>
                <a:moveTo>
                  <a:pt x="2316774" y="1765935"/>
                </a:moveTo>
                <a:cubicBezTo>
                  <a:pt x="2316139" y="1765173"/>
                  <a:pt x="2315187" y="1764602"/>
                  <a:pt x="2314298" y="1764221"/>
                </a:cubicBezTo>
                <a:cubicBezTo>
                  <a:pt x="2313346" y="1763840"/>
                  <a:pt x="2312266" y="1763586"/>
                  <a:pt x="2311313" y="1763586"/>
                </a:cubicBezTo>
                <a:cubicBezTo>
                  <a:pt x="2309726" y="1763586"/>
                  <a:pt x="2308202" y="1764030"/>
                  <a:pt x="2306932" y="1764919"/>
                </a:cubicBezTo>
                <a:cubicBezTo>
                  <a:pt x="2305662" y="1765808"/>
                  <a:pt x="2304583" y="1767015"/>
                  <a:pt x="2303948" y="1768475"/>
                </a:cubicBezTo>
                <a:cubicBezTo>
                  <a:pt x="2303503" y="1769936"/>
                  <a:pt x="2303312" y="1771523"/>
                  <a:pt x="2303503" y="1773047"/>
                </a:cubicBezTo>
                <a:cubicBezTo>
                  <a:pt x="2303821" y="1774571"/>
                  <a:pt x="2304583" y="1775968"/>
                  <a:pt x="2305725" y="1777111"/>
                </a:cubicBezTo>
                <a:cubicBezTo>
                  <a:pt x="2306805" y="1778191"/>
                  <a:pt x="2308202" y="1778952"/>
                  <a:pt x="2309789" y="1779270"/>
                </a:cubicBezTo>
                <a:cubicBezTo>
                  <a:pt x="2311377" y="1779588"/>
                  <a:pt x="2312901" y="1779397"/>
                  <a:pt x="2314361" y="1778826"/>
                </a:cubicBezTo>
                <a:cubicBezTo>
                  <a:pt x="2315759" y="1778254"/>
                  <a:pt x="2317029" y="1777238"/>
                  <a:pt x="2317981" y="1775905"/>
                </a:cubicBezTo>
                <a:cubicBezTo>
                  <a:pt x="2318743" y="1774571"/>
                  <a:pt x="2319251" y="1773111"/>
                  <a:pt x="2319251" y="1771523"/>
                </a:cubicBezTo>
                <a:cubicBezTo>
                  <a:pt x="2319251" y="1770507"/>
                  <a:pt x="2319124" y="1769491"/>
                  <a:pt x="2318616" y="1768539"/>
                </a:cubicBezTo>
                <a:cubicBezTo>
                  <a:pt x="2318298" y="1767586"/>
                  <a:pt x="2317663" y="1766697"/>
                  <a:pt x="2316901" y="1765999"/>
                </a:cubicBezTo>
                <a:close/>
                <a:moveTo>
                  <a:pt x="2311313" y="1578039"/>
                </a:moveTo>
                <a:cubicBezTo>
                  <a:pt x="2309726" y="1578039"/>
                  <a:pt x="2308202" y="1578483"/>
                  <a:pt x="2306932" y="1579372"/>
                </a:cubicBezTo>
                <a:cubicBezTo>
                  <a:pt x="2305662" y="1580261"/>
                  <a:pt x="2304583" y="1581468"/>
                  <a:pt x="2303948" y="1582928"/>
                </a:cubicBezTo>
                <a:cubicBezTo>
                  <a:pt x="2303503" y="1584389"/>
                  <a:pt x="2303312" y="1585976"/>
                  <a:pt x="2303503" y="1587500"/>
                </a:cubicBezTo>
                <a:cubicBezTo>
                  <a:pt x="2303821" y="1589024"/>
                  <a:pt x="2304583" y="1590421"/>
                  <a:pt x="2305725" y="1591501"/>
                </a:cubicBezTo>
                <a:cubicBezTo>
                  <a:pt x="2306805" y="1592643"/>
                  <a:pt x="2308202" y="1593342"/>
                  <a:pt x="2309789" y="1593660"/>
                </a:cubicBezTo>
                <a:cubicBezTo>
                  <a:pt x="2311377" y="1593977"/>
                  <a:pt x="2312901" y="1593787"/>
                  <a:pt x="2314361" y="1593215"/>
                </a:cubicBezTo>
                <a:cubicBezTo>
                  <a:pt x="2315759" y="1592643"/>
                  <a:pt x="2317029" y="1591627"/>
                  <a:pt x="2317981" y="1590294"/>
                </a:cubicBezTo>
                <a:cubicBezTo>
                  <a:pt x="2318743" y="1589024"/>
                  <a:pt x="2319251" y="1587500"/>
                  <a:pt x="2319251" y="1585913"/>
                </a:cubicBezTo>
                <a:cubicBezTo>
                  <a:pt x="2319251" y="1583817"/>
                  <a:pt x="2318489" y="1581785"/>
                  <a:pt x="2316901" y="1580324"/>
                </a:cubicBezTo>
                <a:cubicBezTo>
                  <a:pt x="2315505" y="1578864"/>
                  <a:pt x="2313473" y="1578039"/>
                  <a:pt x="2311440" y="1578039"/>
                </a:cubicBezTo>
                <a:close/>
                <a:moveTo>
                  <a:pt x="2257720" y="635"/>
                </a:moveTo>
                <a:cubicBezTo>
                  <a:pt x="2256132" y="635"/>
                  <a:pt x="2254608" y="1080"/>
                  <a:pt x="2253338" y="1969"/>
                </a:cubicBezTo>
                <a:cubicBezTo>
                  <a:pt x="2252068" y="2857"/>
                  <a:pt x="2250988" y="4064"/>
                  <a:pt x="2250544" y="5524"/>
                </a:cubicBezTo>
                <a:cubicBezTo>
                  <a:pt x="2249909" y="6922"/>
                  <a:pt x="2249782" y="8573"/>
                  <a:pt x="2250099" y="10097"/>
                </a:cubicBezTo>
                <a:cubicBezTo>
                  <a:pt x="2250417" y="11621"/>
                  <a:pt x="2251179" y="13018"/>
                  <a:pt x="2252322" y="14160"/>
                </a:cubicBezTo>
                <a:cubicBezTo>
                  <a:pt x="2253401" y="15240"/>
                  <a:pt x="2254862" y="16002"/>
                  <a:pt x="2256259" y="16320"/>
                </a:cubicBezTo>
                <a:cubicBezTo>
                  <a:pt x="2257847" y="16637"/>
                  <a:pt x="2259371" y="16446"/>
                  <a:pt x="2260831" y="15875"/>
                </a:cubicBezTo>
                <a:cubicBezTo>
                  <a:pt x="2262419" y="15303"/>
                  <a:pt x="2263498" y="14288"/>
                  <a:pt x="2264450" y="12954"/>
                </a:cubicBezTo>
                <a:cubicBezTo>
                  <a:pt x="2265212" y="11684"/>
                  <a:pt x="2265721" y="10160"/>
                  <a:pt x="2265721" y="8573"/>
                </a:cubicBezTo>
                <a:cubicBezTo>
                  <a:pt x="2265721" y="6477"/>
                  <a:pt x="2264959" y="4509"/>
                  <a:pt x="2263498" y="2985"/>
                </a:cubicBezTo>
                <a:cubicBezTo>
                  <a:pt x="2261910" y="1524"/>
                  <a:pt x="2259879" y="698"/>
                  <a:pt x="2257847" y="698"/>
                </a:cubicBezTo>
                <a:close/>
                <a:moveTo>
                  <a:pt x="2638275" y="2137093"/>
                </a:moveTo>
                <a:cubicBezTo>
                  <a:pt x="2637640" y="2136331"/>
                  <a:pt x="2636687" y="2135759"/>
                  <a:pt x="2635798" y="2135378"/>
                </a:cubicBezTo>
                <a:cubicBezTo>
                  <a:pt x="2634846" y="2134997"/>
                  <a:pt x="2633767" y="2134807"/>
                  <a:pt x="2632814" y="2134807"/>
                </a:cubicBezTo>
                <a:cubicBezTo>
                  <a:pt x="2631226" y="2134807"/>
                  <a:pt x="2629702" y="2135251"/>
                  <a:pt x="2628433" y="2136140"/>
                </a:cubicBezTo>
                <a:cubicBezTo>
                  <a:pt x="2627162" y="2137029"/>
                  <a:pt x="2626083" y="2138236"/>
                  <a:pt x="2625448" y="2139696"/>
                </a:cubicBezTo>
                <a:cubicBezTo>
                  <a:pt x="2625004" y="2141157"/>
                  <a:pt x="2624813" y="2142744"/>
                  <a:pt x="2625004" y="2144268"/>
                </a:cubicBezTo>
                <a:cubicBezTo>
                  <a:pt x="2625321" y="2145792"/>
                  <a:pt x="2626083" y="2147189"/>
                  <a:pt x="2627226" y="2148269"/>
                </a:cubicBezTo>
                <a:cubicBezTo>
                  <a:pt x="2628306" y="2149412"/>
                  <a:pt x="2629702" y="2150110"/>
                  <a:pt x="2631290" y="2150428"/>
                </a:cubicBezTo>
                <a:cubicBezTo>
                  <a:pt x="2632877" y="2150745"/>
                  <a:pt x="2634401" y="2150555"/>
                  <a:pt x="2635862" y="2149983"/>
                </a:cubicBezTo>
                <a:cubicBezTo>
                  <a:pt x="2637259" y="2149412"/>
                  <a:pt x="2638529" y="2148396"/>
                  <a:pt x="2639482" y="2147062"/>
                </a:cubicBezTo>
                <a:cubicBezTo>
                  <a:pt x="2640244" y="2145792"/>
                  <a:pt x="2640751" y="2144268"/>
                  <a:pt x="2640751" y="2142681"/>
                </a:cubicBezTo>
                <a:cubicBezTo>
                  <a:pt x="2640751" y="2141665"/>
                  <a:pt x="2640624" y="2140585"/>
                  <a:pt x="2640117" y="2139633"/>
                </a:cubicBezTo>
                <a:cubicBezTo>
                  <a:pt x="2639799" y="2138680"/>
                  <a:pt x="2639164" y="2137791"/>
                  <a:pt x="2638402" y="2137093"/>
                </a:cubicBezTo>
                <a:close/>
                <a:moveTo>
                  <a:pt x="3495461" y="466852"/>
                </a:moveTo>
                <a:cubicBezTo>
                  <a:pt x="3494699" y="466154"/>
                  <a:pt x="3493874" y="465582"/>
                  <a:pt x="3492985" y="465138"/>
                </a:cubicBezTo>
                <a:cubicBezTo>
                  <a:pt x="3492033" y="464757"/>
                  <a:pt x="3490953" y="464566"/>
                  <a:pt x="3489873" y="464566"/>
                </a:cubicBezTo>
                <a:cubicBezTo>
                  <a:pt x="3488286" y="464566"/>
                  <a:pt x="3486889" y="465011"/>
                  <a:pt x="3485619" y="465900"/>
                </a:cubicBezTo>
                <a:cubicBezTo>
                  <a:pt x="3484222" y="466789"/>
                  <a:pt x="3483270" y="467995"/>
                  <a:pt x="3482635" y="469456"/>
                </a:cubicBezTo>
                <a:cubicBezTo>
                  <a:pt x="3481999" y="470916"/>
                  <a:pt x="3481873" y="472504"/>
                  <a:pt x="3482190" y="474028"/>
                </a:cubicBezTo>
                <a:cubicBezTo>
                  <a:pt x="3482508" y="475552"/>
                  <a:pt x="3483270" y="476949"/>
                  <a:pt x="3484412" y="478028"/>
                </a:cubicBezTo>
                <a:cubicBezTo>
                  <a:pt x="3485492" y="479171"/>
                  <a:pt x="3486889" y="479870"/>
                  <a:pt x="3488476" y="480187"/>
                </a:cubicBezTo>
                <a:cubicBezTo>
                  <a:pt x="3489873" y="480504"/>
                  <a:pt x="3491461" y="480314"/>
                  <a:pt x="3493048" y="479743"/>
                </a:cubicBezTo>
                <a:cubicBezTo>
                  <a:pt x="3494446" y="479171"/>
                  <a:pt x="3495715" y="478155"/>
                  <a:pt x="3496477" y="476822"/>
                </a:cubicBezTo>
                <a:cubicBezTo>
                  <a:pt x="3497430" y="475552"/>
                  <a:pt x="3497874" y="474028"/>
                  <a:pt x="3497874" y="472440"/>
                </a:cubicBezTo>
                <a:cubicBezTo>
                  <a:pt x="3497874" y="471424"/>
                  <a:pt x="3497557" y="470408"/>
                  <a:pt x="3497239" y="469456"/>
                </a:cubicBezTo>
                <a:cubicBezTo>
                  <a:pt x="3496795" y="468503"/>
                  <a:pt x="3496287" y="467614"/>
                  <a:pt x="3495525" y="466916"/>
                </a:cubicBezTo>
                <a:close/>
                <a:moveTo>
                  <a:pt x="3602586" y="1023620"/>
                </a:moveTo>
                <a:cubicBezTo>
                  <a:pt x="3601951" y="1022922"/>
                  <a:pt x="3600998" y="1022350"/>
                  <a:pt x="3600110" y="1021906"/>
                </a:cubicBezTo>
                <a:cubicBezTo>
                  <a:pt x="3599157" y="1021525"/>
                  <a:pt x="3598077" y="1021334"/>
                  <a:pt x="3597125" y="1021334"/>
                </a:cubicBezTo>
                <a:cubicBezTo>
                  <a:pt x="3595537" y="1021334"/>
                  <a:pt x="3594013" y="1021779"/>
                  <a:pt x="3592744" y="1022667"/>
                </a:cubicBezTo>
                <a:cubicBezTo>
                  <a:pt x="3591473" y="1023556"/>
                  <a:pt x="3590394" y="1024763"/>
                  <a:pt x="3589759" y="1026224"/>
                </a:cubicBezTo>
                <a:cubicBezTo>
                  <a:pt x="3589314" y="1027684"/>
                  <a:pt x="3589124" y="1029272"/>
                  <a:pt x="3589314" y="1030795"/>
                </a:cubicBezTo>
                <a:cubicBezTo>
                  <a:pt x="3589632" y="1032320"/>
                  <a:pt x="3590394" y="1033717"/>
                  <a:pt x="3591537" y="1034796"/>
                </a:cubicBezTo>
                <a:cubicBezTo>
                  <a:pt x="3592617" y="1035939"/>
                  <a:pt x="3594013" y="1036638"/>
                  <a:pt x="3595601" y="1036955"/>
                </a:cubicBezTo>
                <a:cubicBezTo>
                  <a:pt x="3597188" y="1037273"/>
                  <a:pt x="3598712" y="1037082"/>
                  <a:pt x="3600173" y="1036511"/>
                </a:cubicBezTo>
                <a:cubicBezTo>
                  <a:pt x="3601570" y="1035939"/>
                  <a:pt x="3602840" y="1034923"/>
                  <a:pt x="3603793" y="1033590"/>
                </a:cubicBezTo>
                <a:cubicBezTo>
                  <a:pt x="3604555" y="1032320"/>
                  <a:pt x="3605062" y="1030795"/>
                  <a:pt x="3605062" y="1029208"/>
                </a:cubicBezTo>
                <a:cubicBezTo>
                  <a:pt x="3605062" y="1028192"/>
                  <a:pt x="3604935" y="1027176"/>
                  <a:pt x="3604427" y="1026224"/>
                </a:cubicBezTo>
                <a:cubicBezTo>
                  <a:pt x="3604110" y="1025271"/>
                  <a:pt x="3603475" y="1024382"/>
                  <a:pt x="3602713" y="1023684"/>
                </a:cubicBezTo>
                <a:close/>
                <a:moveTo>
                  <a:pt x="3543468" y="1856423"/>
                </a:moveTo>
                <a:cubicBezTo>
                  <a:pt x="3541880" y="1856423"/>
                  <a:pt x="3540356" y="1856867"/>
                  <a:pt x="3539086" y="1857756"/>
                </a:cubicBezTo>
                <a:cubicBezTo>
                  <a:pt x="3537816" y="1858645"/>
                  <a:pt x="3536736" y="1859852"/>
                  <a:pt x="3536292" y="1861312"/>
                </a:cubicBezTo>
                <a:cubicBezTo>
                  <a:pt x="3535657" y="1862773"/>
                  <a:pt x="3535530" y="1864360"/>
                  <a:pt x="3535848" y="1865884"/>
                </a:cubicBezTo>
                <a:cubicBezTo>
                  <a:pt x="3536165" y="1867408"/>
                  <a:pt x="3536927" y="1868805"/>
                  <a:pt x="3538070" y="1869948"/>
                </a:cubicBezTo>
                <a:cubicBezTo>
                  <a:pt x="3539149" y="1871027"/>
                  <a:pt x="3540610" y="1871790"/>
                  <a:pt x="3542007" y="1872107"/>
                </a:cubicBezTo>
                <a:cubicBezTo>
                  <a:pt x="3543595" y="1872424"/>
                  <a:pt x="3545119" y="1872234"/>
                  <a:pt x="3546579" y="1871663"/>
                </a:cubicBezTo>
                <a:cubicBezTo>
                  <a:pt x="3548167" y="1871091"/>
                  <a:pt x="3549246" y="1870075"/>
                  <a:pt x="3550198" y="1868742"/>
                </a:cubicBezTo>
                <a:cubicBezTo>
                  <a:pt x="3550960" y="1867471"/>
                  <a:pt x="3551469" y="1865948"/>
                  <a:pt x="3551469" y="1864360"/>
                </a:cubicBezTo>
                <a:cubicBezTo>
                  <a:pt x="3551469" y="1862265"/>
                  <a:pt x="3550707" y="1860296"/>
                  <a:pt x="3549246" y="1858772"/>
                </a:cubicBezTo>
                <a:cubicBezTo>
                  <a:pt x="3547659" y="1857312"/>
                  <a:pt x="3545626" y="1856423"/>
                  <a:pt x="3543595" y="1856423"/>
                </a:cubicBezTo>
                <a:close/>
                <a:moveTo>
                  <a:pt x="3489873" y="835724"/>
                </a:moveTo>
                <a:cubicBezTo>
                  <a:pt x="3488286" y="835724"/>
                  <a:pt x="3486889" y="836168"/>
                  <a:pt x="3485492" y="837057"/>
                </a:cubicBezTo>
                <a:cubicBezTo>
                  <a:pt x="3484222" y="837946"/>
                  <a:pt x="3483270" y="839153"/>
                  <a:pt x="3482698" y="840613"/>
                </a:cubicBezTo>
                <a:cubicBezTo>
                  <a:pt x="3482063" y="842074"/>
                  <a:pt x="3481936" y="843661"/>
                  <a:pt x="3482254" y="845185"/>
                </a:cubicBezTo>
                <a:cubicBezTo>
                  <a:pt x="3482571" y="846709"/>
                  <a:pt x="3483333" y="848106"/>
                  <a:pt x="3484476" y="849249"/>
                </a:cubicBezTo>
                <a:cubicBezTo>
                  <a:pt x="3485556" y="850329"/>
                  <a:pt x="3486952" y="851091"/>
                  <a:pt x="3488540" y="851408"/>
                </a:cubicBezTo>
                <a:cubicBezTo>
                  <a:pt x="3489937" y="851726"/>
                  <a:pt x="3491524" y="851535"/>
                  <a:pt x="3493112" y="850964"/>
                </a:cubicBezTo>
                <a:cubicBezTo>
                  <a:pt x="3494509" y="850392"/>
                  <a:pt x="3495779" y="849376"/>
                  <a:pt x="3496541" y="848042"/>
                </a:cubicBezTo>
                <a:cubicBezTo>
                  <a:pt x="3497494" y="846773"/>
                  <a:pt x="3497938" y="845249"/>
                  <a:pt x="3497938" y="843661"/>
                </a:cubicBezTo>
                <a:cubicBezTo>
                  <a:pt x="3497938" y="841566"/>
                  <a:pt x="3496985" y="839597"/>
                  <a:pt x="3495588" y="838073"/>
                </a:cubicBezTo>
                <a:cubicBezTo>
                  <a:pt x="3494192" y="836613"/>
                  <a:pt x="3492160" y="835724"/>
                  <a:pt x="3489937" y="835724"/>
                </a:cubicBezTo>
                <a:close/>
                <a:moveTo>
                  <a:pt x="3549119" y="2044319"/>
                </a:moveTo>
                <a:cubicBezTo>
                  <a:pt x="3548357" y="2043557"/>
                  <a:pt x="3547405" y="2042986"/>
                  <a:pt x="3546452" y="2042605"/>
                </a:cubicBezTo>
                <a:cubicBezTo>
                  <a:pt x="3545499" y="2042224"/>
                  <a:pt x="3544547" y="2042033"/>
                  <a:pt x="3543468" y="2042033"/>
                </a:cubicBezTo>
                <a:cubicBezTo>
                  <a:pt x="3541880" y="2042033"/>
                  <a:pt x="3540356" y="2042477"/>
                  <a:pt x="3539086" y="2043367"/>
                </a:cubicBezTo>
                <a:cubicBezTo>
                  <a:pt x="3537816" y="2044256"/>
                  <a:pt x="3536736" y="2045462"/>
                  <a:pt x="3536292" y="2046923"/>
                </a:cubicBezTo>
                <a:cubicBezTo>
                  <a:pt x="3535657" y="2048383"/>
                  <a:pt x="3535530" y="2049971"/>
                  <a:pt x="3535848" y="2051495"/>
                </a:cubicBezTo>
                <a:cubicBezTo>
                  <a:pt x="3536165" y="2053018"/>
                  <a:pt x="3536927" y="2054416"/>
                  <a:pt x="3538070" y="2055495"/>
                </a:cubicBezTo>
                <a:cubicBezTo>
                  <a:pt x="3539149" y="2056638"/>
                  <a:pt x="3540610" y="2057337"/>
                  <a:pt x="3542007" y="2057654"/>
                </a:cubicBezTo>
                <a:cubicBezTo>
                  <a:pt x="3543595" y="2057971"/>
                  <a:pt x="3545119" y="2057781"/>
                  <a:pt x="3546579" y="2057210"/>
                </a:cubicBezTo>
                <a:cubicBezTo>
                  <a:pt x="3548167" y="2056638"/>
                  <a:pt x="3549246" y="2055622"/>
                  <a:pt x="3550198" y="2054289"/>
                </a:cubicBezTo>
                <a:cubicBezTo>
                  <a:pt x="3550960" y="2053018"/>
                  <a:pt x="3551469" y="2051495"/>
                  <a:pt x="3551469" y="2049907"/>
                </a:cubicBezTo>
                <a:cubicBezTo>
                  <a:pt x="3551469" y="2048891"/>
                  <a:pt x="3551342" y="2047812"/>
                  <a:pt x="3551024" y="2046859"/>
                </a:cubicBezTo>
                <a:cubicBezTo>
                  <a:pt x="3550580" y="2045907"/>
                  <a:pt x="3549945" y="2045018"/>
                  <a:pt x="3549310" y="2044319"/>
                </a:cubicBezTo>
                <a:close/>
                <a:moveTo>
                  <a:pt x="3495461" y="1023620"/>
                </a:moveTo>
                <a:cubicBezTo>
                  <a:pt x="3494699" y="1022922"/>
                  <a:pt x="3493874" y="1022350"/>
                  <a:pt x="3492985" y="1021906"/>
                </a:cubicBezTo>
                <a:cubicBezTo>
                  <a:pt x="3492033" y="1021525"/>
                  <a:pt x="3490953" y="1021334"/>
                  <a:pt x="3489873" y="1021334"/>
                </a:cubicBezTo>
                <a:cubicBezTo>
                  <a:pt x="3488286" y="1021334"/>
                  <a:pt x="3486889" y="1021779"/>
                  <a:pt x="3485619" y="1022667"/>
                </a:cubicBezTo>
                <a:cubicBezTo>
                  <a:pt x="3484222" y="1023556"/>
                  <a:pt x="3483270" y="1024763"/>
                  <a:pt x="3482635" y="1026224"/>
                </a:cubicBezTo>
                <a:cubicBezTo>
                  <a:pt x="3481999" y="1027684"/>
                  <a:pt x="3481873" y="1029272"/>
                  <a:pt x="3482190" y="1030795"/>
                </a:cubicBezTo>
                <a:cubicBezTo>
                  <a:pt x="3482508" y="1032320"/>
                  <a:pt x="3483270" y="1033717"/>
                  <a:pt x="3484412" y="1034796"/>
                </a:cubicBezTo>
                <a:cubicBezTo>
                  <a:pt x="3485492" y="1035939"/>
                  <a:pt x="3486889" y="1036638"/>
                  <a:pt x="3488476" y="1036955"/>
                </a:cubicBezTo>
                <a:cubicBezTo>
                  <a:pt x="3489873" y="1037273"/>
                  <a:pt x="3491461" y="1037082"/>
                  <a:pt x="3493048" y="1036511"/>
                </a:cubicBezTo>
                <a:cubicBezTo>
                  <a:pt x="3494446" y="1035939"/>
                  <a:pt x="3495715" y="1034923"/>
                  <a:pt x="3496477" y="1033590"/>
                </a:cubicBezTo>
                <a:cubicBezTo>
                  <a:pt x="3497430" y="1032320"/>
                  <a:pt x="3497874" y="1030795"/>
                  <a:pt x="3497874" y="1029208"/>
                </a:cubicBezTo>
                <a:cubicBezTo>
                  <a:pt x="3497874" y="1028192"/>
                  <a:pt x="3497557" y="1027176"/>
                  <a:pt x="3497239" y="1026224"/>
                </a:cubicBezTo>
                <a:cubicBezTo>
                  <a:pt x="3496795" y="1025271"/>
                  <a:pt x="3496287" y="1024382"/>
                  <a:pt x="3495525" y="1023684"/>
                </a:cubicBezTo>
                <a:close/>
                <a:moveTo>
                  <a:pt x="3495461" y="95758"/>
                </a:moveTo>
                <a:cubicBezTo>
                  <a:pt x="3494699" y="94996"/>
                  <a:pt x="3493874" y="94425"/>
                  <a:pt x="3492985" y="94044"/>
                </a:cubicBezTo>
                <a:cubicBezTo>
                  <a:pt x="3492033" y="93662"/>
                  <a:pt x="3490953" y="93472"/>
                  <a:pt x="3489873" y="93472"/>
                </a:cubicBezTo>
                <a:cubicBezTo>
                  <a:pt x="3488286" y="93472"/>
                  <a:pt x="3486889" y="93917"/>
                  <a:pt x="3485619" y="94805"/>
                </a:cubicBezTo>
                <a:cubicBezTo>
                  <a:pt x="3484222" y="95695"/>
                  <a:pt x="3483270" y="96901"/>
                  <a:pt x="3482635" y="98362"/>
                </a:cubicBezTo>
                <a:cubicBezTo>
                  <a:pt x="3481999" y="99822"/>
                  <a:pt x="3481873" y="101410"/>
                  <a:pt x="3482190" y="102934"/>
                </a:cubicBezTo>
                <a:cubicBezTo>
                  <a:pt x="3482508" y="104458"/>
                  <a:pt x="3483270" y="105854"/>
                  <a:pt x="3484412" y="106998"/>
                </a:cubicBezTo>
                <a:cubicBezTo>
                  <a:pt x="3485492" y="108077"/>
                  <a:pt x="3486889" y="108839"/>
                  <a:pt x="3488476" y="109157"/>
                </a:cubicBezTo>
                <a:cubicBezTo>
                  <a:pt x="3489873" y="109474"/>
                  <a:pt x="3491461" y="109284"/>
                  <a:pt x="3493048" y="108712"/>
                </a:cubicBezTo>
                <a:cubicBezTo>
                  <a:pt x="3494446" y="108141"/>
                  <a:pt x="3495715" y="107125"/>
                  <a:pt x="3496477" y="105791"/>
                </a:cubicBezTo>
                <a:cubicBezTo>
                  <a:pt x="3497430" y="104521"/>
                  <a:pt x="3497874" y="102997"/>
                  <a:pt x="3497874" y="101410"/>
                </a:cubicBezTo>
                <a:cubicBezTo>
                  <a:pt x="3497874" y="100394"/>
                  <a:pt x="3497557" y="99314"/>
                  <a:pt x="3497239" y="98362"/>
                </a:cubicBezTo>
                <a:cubicBezTo>
                  <a:pt x="3496795" y="97409"/>
                  <a:pt x="3496287" y="96520"/>
                  <a:pt x="3495525" y="95821"/>
                </a:cubicBezTo>
                <a:close/>
                <a:moveTo>
                  <a:pt x="3495461" y="652526"/>
                </a:moveTo>
                <a:cubicBezTo>
                  <a:pt x="3494699" y="651764"/>
                  <a:pt x="3493874" y="651193"/>
                  <a:pt x="3492985" y="650812"/>
                </a:cubicBezTo>
                <a:cubicBezTo>
                  <a:pt x="3492033" y="650431"/>
                  <a:pt x="3490953" y="650240"/>
                  <a:pt x="3489873" y="650240"/>
                </a:cubicBezTo>
                <a:cubicBezTo>
                  <a:pt x="3488286" y="650240"/>
                  <a:pt x="3486889" y="650685"/>
                  <a:pt x="3485619" y="651574"/>
                </a:cubicBezTo>
                <a:cubicBezTo>
                  <a:pt x="3484222" y="652463"/>
                  <a:pt x="3483270" y="653669"/>
                  <a:pt x="3482635" y="655130"/>
                </a:cubicBezTo>
                <a:cubicBezTo>
                  <a:pt x="3481999" y="656590"/>
                  <a:pt x="3481873" y="658178"/>
                  <a:pt x="3482190" y="659702"/>
                </a:cubicBezTo>
                <a:cubicBezTo>
                  <a:pt x="3482508" y="661226"/>
                  <a:pt x="3483270" y="662623"/>
                  <a:pt x="3484412" y="663766"/>
                </a:cubicBezTo>
                <a:cubicBezTo>
                  <a:pt x="3485492" y="664845"/>
                  <a:pt x="3486889" y="665607"/>
                  <a:pt x="3488476" y="665925"/>
                </a:cubicBezTo>
                <a:cubicBezTo>
                  <a:pt x="3489873" y="666242"/>
                  <a:pt x="3491461" y="666052"/>
                  <a:pt x="3493048" y="665480"/>
                </a:cubicBezTo>
                <a:cubicBezTo>
                  <a:pt x="3494446" y="664909"/>
                  <a:pt x="3495715" y="663893"/>
                  <a:pt x="3496477" y="662559"/>
                </a:cubicBezTo>
                <a:cubicBezTo>
                  <a:pt x="3497430" y="661289"/>
                  <a:pt x="3497874" y="659765"/>
                  <a:pt x="3497874" y="658178"/>
                </a:cubicBezTo>
                <a:cubicBezTo>
                  <a:pt x="3497874" y="657162"/>
                  <a:pt x="3497557" y="656082"/>
                  <a:pt x="3497239" y="655130"/>
                </a:cubicBezTo>
                <a:cubicBezTo>
                  <a:pt x="3496795" y="654177"/>
                  <a:pt x="3496287" y="653288"/>
                  <a:pt x="3495525" y="652590"/>
                </a:cubicBezTo>
                <a:close/>
                <a:moveTo>
                  <a:pt x="3436343" y="698"/>
                </a:moveTo>
                <a:cubicBezTo>
                  <a:pt x="3434756" y="698"/>
                  <a:pt x="3433232" y="1143"/>
                  <a:pt x="3431961" y="2032"/>
                </a:cubicBezTo>
                <a:cubicBezTo>
                  <a:pt x="3430692" y="2921"/>
                  <a:pt x="3429612" y="4127"/>
                  <a:pt x="3428977" y="5588"/>
                </a:cubicBezTo>
                <a:cubicBezTo>
                  <a:pt x="3428533" y="6985"/>
                  <a:pt x="3428342" y="8636"/>
                  <a:pt x="3428533" y="10160"/>
                </a:cubicBezTo>
                <a:cubicBezTo>
                  <a:pt x="3428850" y="11684"/>
                  <a:pt x="3429612" y="13081"/>
                  <a:pt x="3430755" y="14224"/>
                </a:cubicBezTo>
                <a:cubicBezTo>
                  <a:pt x="3431835" y="15303"/>
                  <a:pt x="3433232" y="16065"/>
                  <a:pt x="3434819" y="16383"/>
                </a:cubicBezTo>
                <a:cubicBezTo>
                  <a:pt x="3436407" y="16701"/>
                  <a:pt x="3437931" y="16510"/>
                  <a:pt x="3439391" y="15939"/>
                </a:cubicBezTo>
                <a:cubicBezTo>
                  <a:pt x="3440788" y="15367"/>
                  <a:pt x="3442058" y="14351"/>
                  <a:pt x="3443010" y="13018"/>
                </a:cubicBezTo>
                <a:cubicBezTo>
                  <a:pt x="3443773" y="11748"/>
                  <a:pt x="3444281" y="10223"/>
                  <a:pt x="3444281" y="8636"/>
                </a:cubicBezTo>
                <a:cubicBezTo>
                  <a:pt x="3444281" y="6540"/>
                  <a:pt x="3443519" y="4572"/>
                  <a:pt x="3441931" y="3048"/>
                </a:cubicBezTo>
                <a:cubicBezTo>
                  <a:pt x="3440534" y="1588"/>
                  <a:pt x="3438502" y="762"/>
                  <a:pt x="3436470" y="762"/>
                </a:cubicBezTo>
                <a:close/>
                <a:moveTo>
                  <a:pt x="3489810" y="1949260"/>
                </a:moveTo>
                <a:cubicBezTo>
                  <a:pt x="3488223" y="1949260"/>
                  <a:pt x="3486825" y="1949704"/>
                  <a:pt x="3485556" y="1950593"/>
                </a:cubicBezTo>
                <a:cubicBezTo>
                  <a:pt x="3484159" y="1951482"/>
                  <a:pt x="3483206" y="1952689"/>
                  <a:pt x="3482571" y="1954149"/>
                </a:cubicBezTo>
                <a:cubicBezTo>
                  <a:pt x="3481936" y="1955610"/>
                  <a:pt x="3481809" y="1957197"/>
                  <a:pt x="3482126" y="1958721"/>
                </a:cubicBezTo>
                <a:cubicBezTo>
                  <a:pt x="3482444" y="1960245"/>
                  <a:pt x="3483206" y="1961642"/>
                  <a:pt x="3484349" y="1962721"/>
                </a:cubicBezTo>
                <a:cubicBezTo>
                  <a:pt x="3485429" y="1963865"/>
                  <a:pt x="3486825" y="1964563"/>
                  <a:pt x="3488413" y="1964881"/>
                </a:cubicBezTo>
                <a:cubicBezTo>
                  <a:pt x="3489810" y="1965198"/>
                  <a:pt x="3491398" y="1965008"/>
                  <a:pt x="3492985" y="1964436"/>
                </a:cubicBezTo>
                <a:cubicBezTo>
                  <a:pt x="3494382" y="1963865"/>
                  <a:pt x="3495652" y="1962849"/>
                  <a:pt x="3496414" y="1961515"/>
                </a:cubicBezTo>
                <a:cubicBezTo>
                  <a:pt x="3497367" y="1960245"/>
                  <a:pt x="3497811" y="1958721"/>
                  <a:pt x="3497811" y="1957134"/>
                </a:cubicBezTo>
                <a:cubicBezTo>
                  <a:pt x="3497811" y="1955038"/>
                  <a:pt x="3496859" y="1953070"/>
                  <a:pt x="3495461" y="1951546"/>
                </a:cubicBezTo>
                <a:cubicBezTo>
                  <a:pt x="3494064" y="1950085"/>
                  <a:pt x="3492033" y="1949260"/>
                  <a:pt x="3489810" y="1949260"/>
                </a:cubicBezTo>
                <a:close/>
                <a:moveTo>
                  <a:pt x="3495461" y="2137156"/>
                </a:moveTo>
                <a:cubicBezTo>
                  <a:pt x="3494699" y="2136394"/>
                  <a:pt x="3493874" y="2135823"/>
                  <a:pt x="3492985" y="2135442"/>
                </a:cubicBezTo>
                <a:cubicBezTo>
                  <a:pt x="3492033" y="2135061"/>
                  <a:pt x="3490953" y="2134870"/>
                  <a:pt x="3489873" y="2134870"/>
                </a:cubicBezTo>
                <a:cubicBezTo>
                  <a:pt x="3488286" y="2134870"/>
                  <a:pt x="3486889" y="2135315"/>
                  <a:pt x="3485619" y="2136204"/>
                </a:cubicBezTo>
                <a:cubicBezTo>
                  <a:pt x="3484222" y="2137093"/>
                  <a:pt x="3483270" y="2138299"/>
                  <a:pt x="3482635" y="2139760"/>
                </a:cubicBezTo>
                <a:cubicBezTo>
                  <a:pt x="3481999" y="2141220"/>
                  <a:pt x="3481873" y="2142808"/>
                  <a:pt x="3482190" y="2144332"/>
                </a:cubicBezTo>
                <a:cubicBezTo>
                  <a:pt x="3482508" y="2145856"/>
                  <a:pt x="3483270" y="2147253"/>
                  <a:pt x="3484412" y="2148332"/>
                </a:cubicBezTo>
                <a:cubicBezTo>
                  <a:pt x="3485492" y="2149412"/>
                  <a:pt x="3486889" y="2150174"/>
                  <a:pt x="3488476" y="2150491"/>
                </a:cubicBezTo>
                <a:cubicBezTo>
                  <a:pt x="3489873" y="2150809"/>
                  <a:pt x="3491461" y="2150618"/>
                  <a:pt x="3493048" y="2150047"/>
                </a:cubicBezTo>
                <a:cubicBezTo>
                  <a:pt x="3494446" y="2149475"/>
                  <a:pt x="3495715" y="2148459"/>
                  <a:pt x="3496477" y="2147126"/>
                </a:cubicBezTo>
                <a:cubicBezTo>
                  <a:pt x="3497430" y="2145856"/>
                  <a:pt x="3497874" y="2144332"/>
                  <a:pt x="3497874" y="2142744"/>
                </a:cubicBezTo>
                <a:cubicBezTo>
                  <a:pt x="3497874" y="2141728"/>
                  <a:pt x="3497557" y="2140649"/>
                  <a:pt x="3497239" y="2139696"/>
                </a:cubicBezTo>
                <a:cubicBezTo>
                  <a:pt x="3496795" y="2138744"/>
                  <a:pt x="3496287" y="2137855"/>
                  <a:pt x="3495525" y="2137156"/>
                </a:cubicBezTo>
                <a:close/>
                <a:moveTo>
                  <a:pt x="3441868" y="188595"/>
                </a:moveTo>
                <a:cubicBezTo>
                  <a:pt x="3441233" y="187833"/>
                  <a:pt x="3440280" y="187262"/>
                  <a:pt x="3439391" y="186881"/>
                </a:cubicBezTo>
                <a:cubicBezTo>
                  <a:pt x="3438438" y="186500"/>
                  <a:pt x="3437359" y="186309"/>
                  <a:pt x="3436407" y="186309"/>
                </a:cubicBezTo>
                <a:cubicBezTo>
                  <a:pt x="3434819" y="186309"/>
                  <a:pt x="3433295" y="186754"/>
                  <a:pt x="3432025" y="187642"/>
                </a:cubicBezTo>
                <a:cubicBezTo>
                  <a:pt x="3430755" y="188532"/>
                  <a:pt x="3429675" y="189738"/>
                  <a:pt x="3429040" y="191199"/>
                </a:cubicBezTo>
                <a:cubicBezTo>
                  <a:pt x="3428596" y="192659"/>
                  <a:pt x="3428406" y="194247"/>
                  <a:pt x="3428596" y="195771"/>
                </a:cubicBezTo>
                <a:cubicBezTo>
                  <a:pt x="3428913" y="197294"/>
                  <a:pt x="3429675" y="198692"/>
                  <a:pt x="3430819" y="199771"/>
                </a:cubicBezTo>
                <a:cubicBezTo>
                  <a:pt x="3431898" y="200851"/>
                  <a:pt x="3433295" y="201613"/>
                  <a:pt x="3434883" y="201930"/>
                </a:cubicBezTo>
                <a:cubicBezTo>
                  <a:pt x="3436470" y="202248"/>
                  <a:pt x="3437994" y="202057"/>
                  <a:pt x="3439455" y="201485"/>
                </a:cubicBezTo>
                <a:cubicBezTo>
                  <a:pt x="3440851" y="200914"/>
                  <a:pt x="3442122" y="199898"/>
                  <a:pt x="3443074" y="198565"/>
                </a:cubicBezTo>
                <a:cubicBezTo>
                  <a:pt x="3443836" y="197231"/>
                  <a:pt x="3444344" y="195771"/>
                  <a:pt x="3444344" y="194183"/>
                </a:cubicBezTo>
                <a:cubicBezTo>
                  <a:pt x="3444344" y="193167"/>
                  <a:pt x="3444217" y="192088"/>
                  <a:pt x="3443709" y="191135"/>
                </a:cubicBezTo>
                <a:cubicBezTo>
                  <a:pt x="3443392" y="190183"/>
                  <a:pt x="3442757" y="189294"/>
                  <a:pt x="3441995" y="188595"/>
                </a:cubicBezTo>
                <a:close/>
                <a:moveTo>
                  <a:pt x="3489873" y="1392555"/>
                </a:moveTo>
                <a:cubicBezTo>
                  <a:pt x="3488286" y="1392555"/>
                  <a:pt x="3486889" y="1393000"/>
                  <a:pt x="3485492" y="1393889"/>
                </a:cubicBezTo>
                <a:cubicBezTo>
                  <a:pt x="3484222" y="1394778"/>
                  <a:pt x="3483270" y="1395984"/>
                  <a:pt x="3482698" y="1397445"/>
                </a:cubicBezTo>
                <a:cubicBezTo>
                  <a:pt x="3482063" y="1398905"/>
                  <a:pt x="3481936" y="1400493"/>
                  <a:pt x="3482254" y="1402017"/>
                </a:cubicBezTo>
                <a:cubicBezTo>
                  <a:pt x="3482571" y="1403541"/>
                  <a:pt x="3483333" y="1404938"/>
                  <a:pt x="3484476" y="1406081"/>
                </a:cubicBezTo>
                <a:cubicBezTo>
                  <a:pt x="3485556" y="1407160"/>
                  <a:pt x="3486952" y="1407922"/>
                  <a:pt x="3488540" y="1408240"/>
                </a:cubicBezTo>
                <a:cubicBezTo>
                  <a:pt x="3489937" y="1408557"/>
                  <a:pt x="3491524" y="1408367"/>
                  <a:pt x="3493112" y="1407795"/>
                </a:cubicBezTo>
                <a:cubicBezTo>
                  <a:pt x="3494509" y="1407224"/>
                  <a:pt x="3495779" y="1406208"/>
                  <a:pt x="3496541" y="1404874"/>
                </a:cubicBezTo>
                <a:cubicBezTo>
                  <a:pt x="3497494" y="1403604"/>
                  <a:pt x="3497938" y="1402080"/>
                  <a:pt x="3497938" y="1400493"/>
                </a:cubicBezTo>
                <a:cubicBezTo>
                  <a:pt x="3497938" y="1398397"/>
                  <a:pt x="3496985" y="1396429"/>
                  <a:pt x="3495588" y="1394905"/>
                </a:cubicBezTo>
                <a:cubicBezTo>
                  <a:pt x="3494192" y="1393444"/>
                  <a:pt x="3492160" y="1392555"/>
                  <a:pt x="3489937" y="1392555"/>
                </a:cubicBezTo>
                <a:close/>
                <a:moveTo>
                  <a:pt x="3495525" y="1209294"/>
                </a:moveTo>
                <a:cubicBezTo>
                  <a:pt x="3494763" y="1208532"/>
                  <a:pt x="3493937" y="1207961"/>
                  <a:pt x="3493048" y="1207580"/>
                </a:cubicBezTo>
                <a:cubicBezTo>
                  <a:pt x="3492096" y="1207199"/>
                  <a:pt x="3491017" y="1206945"/>
                  <a:pt x="3489937" y="1206945"/>
                </a:cubicBezTo>
                <a:cubicBezTo>
                  <a:pt x="3488349" y="1206945"/>
                  <a:pt x="3486952" y="1207389"/>
                  <a:pt x="3485683" y="1208278"/>
                </a:cubicBezTo>
                <a:cubicBezTo>
                  <a:pt x="3484285" y="1209167"/>
                  <a:pt x="3483333" y="1210374"/>
                  <a:pt x="3482698" y="1211834"/>
                </a:cubicBezTo>
                <a:cubicBezTo>
                  <a:pt x="3482063" y="1213295"/>
                  <a:pt x="3481936" y="1214882"/>
                  <a:pt x="3482254" y="1216406"/>
                </a:cubicBezTo>
                <a:cubicBezTo>
                  <a:pt x="3482571" y="1217930"/>
                  <a:pt x="3483333" y="1219327"/>
                  <a:pt x="3484476" y="1220470"/>
                </a:cubicBezTo>
                <a:cubicBezTo>
                  <a:pt x="3485556" y="1221550"/>
                  <a:pt x="3486952" y="1222312"/>
                  <a:pt x="3488540" y="1222629"/>
                </a:cubicBezTo>
                <a:cubicBezTo>
                  <a:pt x="3489937" y="1222947"/>
                  <a:pt x="3491524" y="1222756"/>
                  <a:pt x="3493112" y="1222185"/>
                </a:cubicBezTo>
                <a:cubicBezTo>
                  <a:pt x="3494509" y="1221613"/>
                  <a:pt x="3495779" y="1220597"/>
                  <a:pt x="3496541" y="1219264"/>
                </a:cubicBezTo>
                <a:cubicBezTo>
                  <a:pt x="3497494" y="1217994"/>
                  <a:pt x="3497938" y="1216470"/>
                  <a:pt x="3497938" y="1214882"/>
                </a:cubicBezTo>
                <a:cubicBezTo>
                  <a:pt x="3497938" y="1213803"/>
                  <a:pt x="3497621" y="1212787"/>
                  <a:pt x="3497303" y="1211834"/>
                </a:cubicBezTo>
                <a:cubicBezTo>
                  <a:pt x="3496859" y="1210882"/>
                  <a:pt x="3496350" y="1209993"/>
                  <a:pt x="3495588" y="1209294"/>
                </a:cubicBezTo>
                <a:close/>
                <a:moveTo>
                  <a:pt x="3489873" y="1578166"/>
                </a:moveTo>
                <a:cubicBezTo>
                  <a:pt x="3488286" y="1578166"/>
                  <a:pt x="3486889" y="1578610"/>
                  <a:pt x="3485492" y="1579499"/>
                </a:cubicBezTo>
                <a:cubicBezTo>
                  <a:pt x="3484222" y="1580388"/>
                  <a:pt x="3483270" y="1581595"/>
                  <a:pt x="3482698" y="1583055"/>
                </a:cubicBezTo>
                <a:cubicBezTo>
                  <a:pt x="3482063" y="1584516"/>
                  <a:pt x="3481936" y="1586103"/>
                  <a:pt x="3482254" y="1587627"/>
                </a:cubicBezTo>
                <a:cubicBezTo>
                  <a:pt x="3482571" y="1589151"/>
                  <a:pt x="3483333" y="1590548"/>
                  <a:pt x="3484476" y="1591627"/>
                </a:cubicBezTo>
                <a:cubicBezTo>
                  <a:pt x="3485556" y="1592771"/>
                  <a:pt x="3486952" y="1593469"/>
                  <a:pt x="3488540" y="1593787"/>
                </a:cubicBezTo>
                <a:cubicBezTo>
                  <a:pt x="3489937" y="1594104"/>
                  <a:pt x="3491524" y="1593914"/>
                  <a:pt x="3493112" y="1593342"/>
                </a:cubicBezTo>
                <a:cubicBezTo>
                  <a:pt x="3494509" y="1592771"/>
                  <a:pt x="3495779" y="1591755"/>
                  <a:pt x="3496541" y="1590421"/>
                </a:cubicBezTo>
                <a:cubicBezTo>
                  <a:pt x="3497494" y="1589151"/>
                  <a:pt x="3497938" y="1587627"/>
                  <a:pt x="3497938" y="1586040"/>
                </a:cubicBezTo>
                <a:cubicBezTo>
                  <a:pt x="3497938" y="1583944"/>
                  <a:pt x="3496985" y="1581912"/>
                  <a:pt x="3495588" y="1580452"/>
                </a:cubicBezTo>
                <a:cubicBezTo>
                  <a:pt x="3494192" y="1578991"/>
                  <a:pt x="3492160" y="1578166"/>
                  <a:pt x="3489937" y="1578166"/>
                </a:cubicBezTo>
                <a:close/>
                <a:moveTo>
                  <a:pt x="3495525" y="1766062"/>
                </a:moveTo>
                <a:cubicBezTo>
                  <a:pt x="3494763" y="1765300"/>
                  <a:pt x="3493937" y="1764729"/>
                  <a:pt x="3493048" y="1764348"/>
                </a:cubicBezTo>
                <a:cubicBezTo>
                  <a:pt x="3492096" y="1763967"/>
                  <a:pt x="3491017" y="1763713"/>
                  <a:pt x="3489937" y="1763713"/>
                </a:cubicBezTo>
                <a:cubicBezTo>
                  <a:pt x="3488349" y="1763713"/>
                  <a:pt x="3486952" y="1764157"/>
                  <a:pt x="3485683" y="1765046"/>
                </a:cubicBezTo>
                <a:cubicBezTo>
                  <a:pt x="3484285" y="1765935"/>
                  <a:pt x="3483333" y="1767142"/>
                  <a:pt x="3482698" y="1768602"/>
                </a:cubicBezTo>
                <a:cubicBezTo>
                  <a:pt x="3482063" y="1770063"/>
                  <a:pt x="3481936" y="1771650"/>
                  <a:pt x="3482254" y="1773174"/>
                </a:cubicBezTo>
                <a:cubicBezTo>
                  <a:pt x="3482571" y="1774698"/>
                  <a:pt x="3483333" y="1776095"/>
                  <a:pt x="3484476" y="1777238"/>
                </a:cubicBezTo>
                <a:cubicBezTo>
                  <a:pt x="3485556" y="1778318"/>
                  <a:pt x="3486952" y="1779080"/>
                  <a:pt x="3488540" y="1779397"/>
                </a:cubicBezTo>
                <a:cubicBezTo>
                  <a:pt x="3489937" y="1779715"/>
                  <a:pt x="3491524" y="1779524"/>
                  <a:pt x="3493112" y="1778952"/>
                </a:cubicBezTo>
                <a:cubicBezTo>
                  <a:pt x="3494509" y="1778381"/>
                  <a:pt x="3495779" y="1777365"/>
                  <a:pt x="3496541" y="1776032"/>
                </a:cubicBezTo>
                <a:cubicBezTo>
                  <a:pt x="3497494" y="1774698"/>
                  <a:pt x="3497938" y="1773238"/>
                  <a:pt x="3497938" y="1771650"/>
                </a:cubicBezTo>
                <a:cubicBezTo>
                  <a:pt x="3497938" y="1770634"/>
                  <a:pt x="3497621" y="1769618"/>
                  <a:pt x="3497303" y="1768666"/>
                </a:cubicBezTo>
                <a:cubicBezTo>
                  <a:pt x="3496859" y="1767713"/>
                  <a:pt x="3496350" y="1766824"/>
                  <a:pt x="3495588" y="1766126"/>
                </a:cubicBezTo>
                <a:close/>
                <a:moveTo>
                  <a:pt x="3549183" y="1302131"/>
                </a:moveTo>
                <a:cubicBezTo>
                  <a:pt x="3548421" y="1301369"/>
                  <a:pt x="3547468" y="1300798"/>
                  <a:pt x="3546515" y="1300417"/>
                </a:cubicBezTo>
                <a:cubicBezTo>
                  <a:pt x="3545563" y="1300036"/>
                  <a:pt x="3544610" y="1299782"/>
                  <a:pt x="3543531" y="1299782"/>
                </a:cubicBezTo>
                <a:cubicBezTo>
                  <a:pt x="3541944" y="1299782"/>
                  <a:pt x="3540420" y="1300226"/>
                  <a:pt x="3539149" y="1301115"/>
                </a:cubicBezTo>
                <a:cubicBezTo>
                  <a:pt x="3537880" y="1302004"/>
                  <a:pt x="3536800" y="1303211"/>
                  <a:pt x="3536356" y="1304671"/>
                </a:cubicBezTo>
                <a:cubicBezTo>
                  <a:pt x="3535721" y="1306132"/>
                  <a:pt x="3535594" y="1307719"/>
                  <a:pt x="3535911" y="1309243"/>
                </a:cubicBezTo>
                <a:cubicBezTo>
                  <a:pt x="3536229" y="1310767"/>
                  <a:pt x="3536990" y="1312164"/>
                  <a:pt x="3538134" y="1313307"/>
                </a:cubicBezTo>
                <a:cubicBezTo>
                  <a:pt x="3539213" y="1314387"/>
                  <a:pt x="3540673" y="1315149"/>
                  <a:pt x="3542071" y="1315466"/>
                </a:cubicBezTo>
                <a:cubicBezTo>
                  <a:pt x="3543658" y="1315784"/>
                  <a:pt x="3545182" y="1315593"/>
                  <a:pt x="3546643" y="1315022"/>
                </a:cubicBezTo>
                <a:cubicBezTo>
                  <a:pt x="3548230" y="1314450"/>
                  <a:pt x="3549310" y="1313434"/>
                  <a:pt x="3550262" y="1312101"/>
                </a:cubicBezTo>
                <a:cubicBezTo>
                  <a:pt x="3551024" y="1310831"/>
                  <a:pt x="3551532" y="1309307"/>
                  <a:pt x="3551532" y="1307719"/>
                </a:cubicBezTo>
                <a:cubicBezTo>
                  <a:pt x="3551532" y="1306703"/>
                  <a:pt x="3551405" y="1305687"/>
                  <a:pt x="3551087" y="1304735"/>
                </a:cubicBezTo>
                <a:cubicBezTo>
                  <a:pt x="3550643" y="1303782"/>
                  <a:pt x="3550008" y="1302893"/>
                  <a:pt x="3549373" y="1302195"/>
                </a:cubicBezTo>
                <a:close/>
                <a:moveTo>
                  <a:pt x="3602649" y="2137220"/>
                </a:moveTo>
                <a:cubicBezTo>
                  <a:pt x="3602014" y="2136458"/>
                  <a:pt x="3601062" y="2135886"/>
                  <a:pt x="3600173" y="2135505"/>
                </a:cubicBezTo>
                <a:cubicBezTo>
                  <a:pt x="3599221" y="2135124"/>
                  <a:pt x="3598141" y="2134934"/>
                  <a:pt x="3597188" y="2134934"/>
                </a:cubicBezTo>
                <a:cubicBezTo>
                  <a:pt x="3595601" y="2134934"/>
                  <a:pt x="3594077" y="2135378"/>
                  <a:pt x="3592807" y="2136267"/>
                </a:cubicBezTo>
                <a:cubicBezTo>
                  <a:pt x="3591537" y="2137156"/>
                  <a:pt x="3590458" y="2138363"/>
                  <a:pt x="3589823" y="2139823"/>
                </a:cubicBezTo>
                <a:cubicBezTo>
                  <a:pt x="3589378" y="2141284"/>
                  <a:pt x="3589187" y="2142871"/>
                  <a:pt x="3589378" y="2144395"/>
                </a:cubicBezTo>
                <a:cubicBezTo>
                  <a:pt x="3589696" y="2145919"/>
                  <a:pt x="3590458" y="2147316"/>
                  <a:pt x="3591600" y="2148396"/>
                </a:cubicBezTo>
                <a:cubicBezTo>
                  <a:pt x="3592680" y="2149539"/>
                  <a:pt x="3594077" y="2150237"/>
                  <a:pt x="3595664" y="2150555"/>
                </a:cubicBezTo>
                <a:cubicBezTo>
                  <a:pt x="3597252" y="2150872"/>
                  <a:pt x="3598776" y="2150682"/>
                  <a:pt x="3600236" y="2150110"/>
                </a:cubicBezTo>
                <a:cubicBezTo>
                  <a:pt x="3601634" y="2149539"/>
                  <a:pt x="3602904" y="2148523"/>
                  <a:pt x="3603856" y="2147189"/>
                </a:cubicBezTo>
                <a:cubicBezTo>
                  <a:pt x="3604618" y="2145919"/>
                  <a:pt x="3605126" y="2144395"/>
                  <a:pt x="3605126" y="2142808"/>
                </a:cubicBezTo>
                <a:cubicBezTo>
                  <a:pt x="3605126" y="2141792"/>
                  <a:pt x="3604999" y="2140712"/>
                  <a:pt x="3604491" y="2139760"/>
                </a:cubicBezTo>
                <a:cubicBezTo>
                  <a:pt x="3604173" y="2138807"/>
                  <a:pt x="3603538" y="2137918"/>
                  <a:pt x="3602776" y="2137220"/>
                </a:cubicBezTo>
                <a:close/>
                <a:moveTo>
                  <a:pt x="3597188" y="1949323"/>
                </a:moveTo>
                <a:cubicBezTo>
                  <a:pt x="3595601" y="1949323"/>
                  <a:pt x="3594077" y="1949768"/>
                  <a:pt x="3592807" y="1950657"/>
                </a:cubicBezTo>
                <a:cubicBezTo>
                  <a:pt x="3591537" y="1951546"/>
                  <a:pt x="3590458" y="1952752"/>
                  <a:pt x="3589823" y="1954213"/>
                </a:cubicBezTo>
                <a:cubicBezTo>
                  <a:pt x="3589378" y="1955673"/>
                  <a:pt x="3589187" y="1957261"/>
                  <a:pt x="3589378" y="1958785"/>
                </a:cubicBezTo>
                <a:cubicBezTo>
                  <a:pt x="3589696" y="1960309"/>
                  <a:pt x="3590458" y="1961706"/>
                  <a:pt x="3591600" y="1962785"/>
                </a:cubicBezTo>
                <a:cubicBezTo>
                  <a:pt x="3592680" y="1963928"/>
                  <a:pt x="3594077" y="1964627"/>
                  <a:pt x="3595664" y="1964944"/>
                </a:cubicBezTo>
                <a:cubicBezTo>
                  <a:pt x="3597252" y="1965262"/>
                  <a:pt x="3598776" y="1965071"/>
                  <a:pt x="3600236" y="1964499"/>
                </a:cubicBezTo>
                <a:cubicBezTo>
                  <a:pt x="3601634" y="1963928"/>
                  <a:pt x="3602904" y="1962912"/>
                  <a:pt x="3603856" y="1961579"/>
                </a:cubicBezTo>
                <a:cubicBezTo>
                  <a:pt x="3604618" y="1960309"/>
                  <a:pt x="3605126" y="1958785"/>
                  <a:pt x="3605126" y="1957197"/>
                </a:cubicBezTo>
                <a:cubicBezTo>
                  <a:pt x="3605126" y="1955102"/>
                  <a:pt x="3604364" y="1953133"/>
                  <a:pt x="3602776" y="1951609"/>
                </a:cubicBezTo>
                <a:cubicBezTo>
                  <a:pt x="3601380" y="1950149"/>
                  <a:pt x="3599348" y="1949323"/>
                  <a:pt x="3597315" y="1949323"/>
                </a:cubicBezTo>
                <a:close/>
                <a:moveTo>
                  <a:pt x="3602649" y="1766062"/>
                </a:moveTo>
                <a:cubicBezTo>
                  <a:pt x="3602014" y="1765300"/>
                  <a:pt x="3601062" y="1764729"/>
                  <a:pt x="3600173" y="1764348"/>
                </a:cubicBezTo>
                <a:cubicBezTo>
                  <a:pt x="3599221" y="1763967"/>
                  <a:pt x="3598141" y="1763713"/>
                  <a:pt x="3597188" y="1763713"/>
                </a:cubicBezTo>
                <a:cubicBezTo>
                  <a:pt x="3595601" y="1763713"/>
                  <a:pt x="3594077" y="1764157"/>
                  <a:pt x="3592807" y="1765046"/>
                </a:cubicBezTo>
                <a:cubicBezTo>
                  <a:pt x="3591537" y="1765935"/>
                  <a:pt x="3590458" y="1767142"/>
                  <a:pt x="3589823" y="1768602"/>
                </a:cubicBezTo>
                <a:cubicBezTo>
                  <a:pt x="3589378" y="1770063"/>
                  <a:pt x="3589187" y="1771650"/>
                  <a:pt x="3589378" y="1773174"/>
                </a:cubicBezTo>
                <a:cubicBezTo>
                  <a:pt x="3589696" y="1774698"/>
                  <a:pt x="3590458" y="1776095"/>
                  <a:pt x="3591600" y="1777238"/>
                </a:cubicBezTo>
                <a:cubicBezTo>
                  <a:pt x="3592680" y="1778318"/>
                  <a:pt x="3594077" y="1779080"/>
                  <a:pt x="3595664" y="1779397"/>
                </a:cubicBezTo>
                <a:cubicBezTo>
                  <a:pt x="3597252" y="1779715"/>
                  <a:pt x="3598776" y="1779524"/>
                  <a:pt x="3600236" y="1778952"/>
                </a:cubicBezTo>
                <a:cubicBezTo>
                  <a:pt x="3601634" y="1778381"/>
                  <a:pt x="3602904" y="1777365"/>
                  <a:pt x="3603856" y="1776032"/>
                </a:cubicBezTo>
                <a:cubicBezTo>
                  <a:pt x="3604618" y="1774698"/>
                  <a:pt x="3605126" y="1773238"/>
                  <a:pt x="3605126" y="1771650"/>
                </a:cubicBezTo>
                <a:cubicBezTo>
                  <a:pt x="3605126" y="1770634"/>
                  <a:pt x="3604999" y="1769618"/>
                  <a:pt x="3604491" y="1768666"/>
                </a:cubicBezTo>
                <a:cubicBezTo>
                  <a:pt x="3604173" y="1767713"/>
                  <a:pt x="3603538" y="1766824"/>
                  <a:pt x="3602776" y="1766126"/>
                </a:cubicBezTo>
                <a:close/>
                <a:moveTo>
                  <a:pt x="3543531" y="762"/>
                </a:moveTo>
                <a:cubicBezTo>
                  <a:pt x="3541944" y="762"/>
                  <a:pt x="3540420" y="1206"/>
                  <a:pt x="3539149" y="2095"/>
                </a:cubicBezTo>
                <a:cubicBezTo>
                  <a:pt x="3537880" y="2985"/>
                  <a:pt x="3536800" y="4191"/>
                  <a:pt x="3536356" y="5652"/>
                </a:cubicBezTo>
                <a:cubicBezTo>
                  <a:pt x="3535721" y="7048"/>
                  <a:pt x="3535594" y="8699"/>
                  <a:pt x="3535911" y="10223"/>
                </a:cubicBezTo>
                <a:cubicBezTo>
                  <a:pt x="3536229" y="11748"/>
                  <a:pt x="3536990" y="13144"/>
                  <a:pt x="3538134" y="14288"/>
                </a:cubicBezTo>
                <a:cubicBezTo>
                  <a:pt x="3539213" y="15367"/>
                  <a:pt x="3540673" y="16129"/>
                  <a:pt x="3542071" y="16446"/>
                </a:cubicBezTo>
                <a:cubicBezTo>
                  <a:pt x="3543658" y="16764"/>
                  <a:pt x="3545182" y="16573"/>
                  <a:pt x="3546643" y="16002"/>
                </a:cubicBezTo>
                <a:cubicBezTo>
                  <a:pt x="3548230" y="15431"/>
                  <a:pt x="3549310" y="14414"/>
                  <a:pt x="3550262" y="13081"/>
                </a:cubicBezTo>
                <a:cubicBezTo>
                  <a:pt x="3551024" y="11811"/>
                  <a:pt x="3551532" y="10287"/>
                  <a:pt x="3551532" y="8699"/>
                </a:cubicBezTo>
                <a:cubicBezTo>
                  <a:pt x="3551532" y="6604"/>
                  <a:pt x="3550770" y="4635"/>
                  <a:pt x="3549310" y="3111"/>
                </a:cubicBezTo>
                <a:cubicBezTo>
                  <a:pt x="3547722" y="1651"/>
                  <a:pt x="3545690" y="826"/>
                  <a:pt x="3543658" y="826"/>
                </a:cubicBezTo>
                <a:close/>
                <a:moveTo>
                  <a:pt x="3602649" y="1209358"/>
                </a:moveTo>
                <a:cubicBezTo>
                  <a:pt x="3602014" y="1208596"/>
                  <a:pt x="3601062" y="1208024"/>
                  <a:pt x="3600173" y="1207643"/>
                </a:cubicBezTo>
                <a:cubicBezTo>
                  <a:pt x="3599221" y="1207262"/>
                  <a:pt x="3598141" y="1207008"/>
                  <a:pt x="3597188" y="1207008"/>
                </a:cubicBezTo>
                <a:cubicBezTo>
                  <a:pt x="3595601" y="1207008"/>
                  <a:pt x="3594077" y="1207453"/>
                  <a:pt x="3592807" y="1208342"/>
                </a:cubicBezTo>
                <a:cubicBezTo>
                  <a:pt x="3591537" y="1209231"/>
                  <a:pt x="3590458" y="1210437"/>
                  <a:pt x="3589823" y="1211898"/>
                </a:cubicBezTo>
                <a:cubicBezTo>
                  <a:pt x="3589378" y="1213358"/>
                  <a:pt x="3589187" y="1214946"/>
                  <a:pt x="3589378" y="1216470"/>
                </a:cubicBezTo>
                <a:cubicBezTo>
                  <a:pt x="3589696" y="1217994"/>
                  <a:pt x="3590458" y="1219391"/>
                  <a:pt x="3591600" y="1220534"/>
                </a:cubicBezTo>
                <a:cubicBezTo>
                  <a:pt x="3592680" y="1221613"/>
                  <a:pt x="3594077" y="1222375"/>
                  <a:pt x="3595664" y="1222693"/>
                </a:cubicBezTo>
                <a:cubicBezTo>
                  <a:pt x="3597252" y="1223010"/>
                  <a:pt x="3598776" y="1222820"/>
                  <a:pt x="3600236" y="1222248"/>
                </a:cubicBezTo>
                <a:cubicBezTo>
                  <a:pt x="3601634" y="1221677"/>
                  <a:pt x="3602904" y="1220661"/>
                  <a:pt x="3603856" y="1219327"/>
                </a:cubicBezTo>
                <a:cubicBezTo>
                  <a:pt x="3604618" y="1218057"/>
                  <a:pt x="3605126" y="1216533"/>
                  <a:pt x="3605126" y="1214946"/>
                </a:cubicBezTo>
                <a:cubicBezTo>
                  <a:pt x="3605126" y="1213866"/>
                  <a:pt x="3604999" y="1212850"/>
                  <a:pt x="3604491" y="1211898"/>
                </a:cubicBezTo>
                <a:cubicBezTo>
                  <a:pt x="3604173" y="1210945"/>
                  <a:pt x="3603538" y="1210056"/>
                  <a:pt x="3602776" y="1209358"/>
                </a:cubicBezTo>
                <a:close/>
                <a:moveTo>
                  <a:pt x="3597188" y="1578229"/>
                </a:moveTo>
                <a:cubicBezTo>
                  <a:pt x="3595601" y="1578229"/>
                  <a:pt x="3594077" y="1578674"/>
                  <a:pt x="3592807" y="1579563"/>
                </a:cubicBezTo>
                <a:cubicBezTo>
                  <a:pt x="3591537" y="1580452"/>
                  <a:pt x="3590458" y="1581658"/>
                  <a:pt x="3589823" y="1583118"/>
                </a:cubicBezTo>
                <a:cubicBezTo>
                  <a:pt x="3589378" y="1584579"/>
                  <a:pt x="3589187" y="1586167"/>
                  <a:pt x="3589378" y="1587691"/>
                </a:cubicBezTo>
                <a:cubicBezTo>
                  <a:pt x="3589696" y="1589215"/>
                  <a:pt x="3590458" y="1590612"/>
                  <a:pt x="3591600" y="1591691"/>
                </a:cubicBezTo>
                <a:cubicBezTo>
                  <a:pt x="3592680" y="1592834"/>
                  <a:pt x="3594077" y="1593533"/>
                  <a:pt x="3595664" y="1593850"/>
                </a:cubicBezTo>
                <a:cubicBezTo>
                  <a:pt x="3597252" y="1594168"/>
                  <a:pt x="3598776" y="1593977"/>
                  <a:pt x="3600236" y="1593406"/>
                </a:cubicBezTo>
                <a:cubicBezTo>
                  <a:pt x="3601634" y="1592834"/>
                  <a:pt x="3602904" y="1591818"/>
                  <a:pt x="3603856" y="1590485"/>
                </a:cubicBezTo>
                <a:cubicBezTo>
                  <a:pt x="3604618" y="1589215"/>
                  <a:pt x="3605126" y="1587691"/>
                  <a:pt x="3605126" y="1586103"/>
                </a:cubicBezTo>
                <a:cubicBezTo>
                  <a:pt x="3605126" y="1584008"/>
                  <a:pt x="3604364" y="1581976"/>
                  <a:pt x="3602776" y="1580515"/>
                </a:cubicBezTo>
                <a:cubicBezTo>
                  <a:pt x="3601380" y="1579055"/>
                  <a:pt x="3599348" y="1578229"/>
                  <a:pt x="3597315" y="1578229"/>
                </a:cubicBezTo>
                <a:close/>
                <a:moveTo>
                  <a:pt x="3549183" y="188722"/>
                </a:moveTo>
                <a:cubicBezTo>
                  <a:pt x="3548421" y="187960"/>
                  <a:pt x="3547468" y="187389"/>
                  <a:pt x="3546515" y="187008"/>
                </a:cubicBezTo>
                <a:cubicBezTo>
                  <a:pt x="3545563" y="186626"/>
                  <a:pt x="3544610" y="186436"/>
                  <a:pt x="3543531" y="186436"/>
                </a:cubicBezTo>
                <a:cubicBezTo>
                  <a:pt x="3541944" y="186436"/>
                  <a:pt x="3540420" y="186881"/>
                  <a:pt x="3539149" y="187769"/>
                </a:cubicBezTo>
                <a:cubicBezTo>
                  <a:pt x="3537880" y="188658"/>
                  <a:pt x="3536800" y="189865"/>
                  <a:pt x="3536356" y="191326"/>
                </a:cubicBezTo>
                <a:cubicBezTo>
                  <a:pt x="3535721" y="192786"/>
                  <a:pt x="3535594" y="194374"/>
                  <a:pt x="3535911" y="195898"/>
                </a:cubicBezTo>
                <a:cubicBezTo>
                  <a:pt x="3536229" y="197422"/>
                  <a:pt x="3536990" y="198819"/>
                  <a:pt x="3538134" y="199898"/>
                </a:cubicBezTo>
                <a:cubicBezTo>
                  <a:pt x="3539213" y="200978"/>
                  <a:pt x="3540673" y="201740"/>
                  <a:pt x="3542071" y="202057"/>
                </a:cubicBezTo>
                <a:cubicBezTo>
                  <a:pt x="3543658" y="202375"/>
                  <a:pt x="3545182" y="202184"/>
                  <a:pt x="3546643" y="201613"/>
                </a:cubicBezTo>
                <a:cubicBezTo>
                  <a:pt x="3548230" y="201041"/>
                  <a:pt x="3549310" y="200025"/>
                  <a:pt x="3550262" y="198692"/>
                </a:cubicBezTo>
                <a:cubicBezTo>
                  <a:pt x="3551024" y="197358"/>
                  <a:pt x="3551532" y="195898"/>
                  <a:pt x="3551532" y="194310"/>
                </a:cubicBezTo>
                <a:cubicBezTo>
                  <a:pt x="3551532" y="193294"/>
                  <a:pt x="3551405" y="192215"/>
                  <a:pt x="3551087" y="191262"/>
                </a:cubicBezTo>
                <a:cubicBezTo>
                  <a:pt x="3550643" y="190310"/>
                  <a:pt x="3550008" y="189421"/>
                  <a:pt x="3549373" y="188722"/>
                </a:cubicBezTo>
                <a:close/>
                <a:moveTo>
                  <a:pt x="3597188" y="1392682"/>
                </a:moveTo>
                <a:cubicBezTo>
                  <a:pt x="3595601" y="1392682"/>
                  <a:pt x="3594077" y="1393127"/>
                  <a:pt x="3592807" y="1394016"/>
                </a:cubicBezTo>
                <a:cubicBezTo>
                  <a:pt x="3591537" y="1394905"/>
                  <a:pt x="3590458" y="1396111"/>
                  <a:pt x="3589823" y="1397572"/>
                </a:cubicBezTo>
                <a:cubicBezTo>
                  <a:pt x="3589378" y="1399032"/>
                  <a:pt x="3589187" y="1400620"/>
                  <a:pt x="3589378" y="1402144"/>
                </a:cubicBezTo>
                <a:cubicBezTo>
                  <a:pt x="3589696" y="1403668"/>
                  <a:pt x="3590458" y="1405065"/>
                  <a:pt x="3591600" y="1406208"/>
                </a:cubicBezTo>
                <a:cubicBezTo>
                  <a:pt x="3592680" y="1407287"/>
                  <a:pt x="3594077" y="1408049"/>
                  <a:pt x="3595664" y="1408367"/>
                </a:cubicBezTo>
                <a:cubicBezTo>
                  <a:pt x="3597252" y="1408684"/>
                  <a:pt x="3598776" y="1408494"/>
                  <a:pt x="3600236" y="1407922"/>
                </a:cubicBezTo>
                <a:cubicBezTo>
                  <a:pt x="3601634" y="1407351"/>
                  <a:pt x="3602904" y="1406335"/>
                  <a:pt x="3603856" y="1405001"/>
                </a:cubicBezTo>
                <a:cubicBezTo>
                  <a:pt x="3604618" y="1403731"/>
                  <a:pt x="3605126" y="1402207"/>
                  <a:pt x="3605126" y="1400620"/>
                </a:cubicBezTo>
                <a:cubicBezTo>
                  <a:pt x="3605126" y="1398524"/>
                  <a:pt x="3604364" y="1396556"/>
                  <a:pt x="3602776" y="1395032"/>
                </a:cubicBezTo>
                <a:cubicBezTo>
                  <a:pt x="3601380" y="1393571"/>
                  <a:pt x="3599348" y="1392682"/>
                  <a:pt x="3597315" y="1392682"/>
                </a:cubicBezTo>
                <a:close/>
                <a:moveTo>
                  <a:pt x="3549183" y="1487805"/>
                </a:moveTo>
                <a:cubicBezTo>
                  <a:pt x="3548421" y="1487107"/>
                  <a:pt x="3547468" y="1486472"/>
                  <a:pt x="3546515" y="1486091"/>
                </a:cubicBezTo>
                <a:cubicBezTo>
                  <a:pt x="3545563" y="1485710"/>
                  <a:pt x="3544610" y="1485519"/>
                  <a:pt x="3543531" y="1485519"/>
                </a:cubicBezTo>
                <a:cubicBezTo>
                  <a:pt x="3541944" y="1485519"/>
                  <a:pt x="3540420" y="1485964"/>
                  <a:pt x="3539149" y="1486853"/>
                </a:cubicBezTo>
                <a:cubicBezTo>
                  <a:pt x="3537880" y="1487742"/>
                  <a:pt x="3536800" y="1488948"/>
                  <a:pt x="3536356" y="1490409"/>
                </a:cubicBezTo>
                <a:cubicBezTo>
                  <a:pt x="3535721" y="1491869"/>
                  <a:pt x="3535594" y="1493457"/>
                  <a:pt x="3535911" y="1494981"/>
                </a:cubicBezTo>
                <a:cubicBezTo>
                  <a:pt x="3536229" y="1496505"/>
                  <a:pt x="3536990" y="1497902"/>
                  <a:pt x="3538134" y="1498981"/>
                </a:cubicBezTo>
                <a:cubicBezTo>
                  <a:pt x="3539213" y="1500124"/>
                  <a:pt x="3540673" y="1500823"/>
                  <a:pt x="3542071" y="1501140"/>
                </a:cubicBezTo>
                <a:cubicBezTo>
                  <a:pt x="3543658" y="1501458"/>
                  <a:pt x="3545182" y="1501267"/>
                  <a:pt x="3546643" y="1500696"/>
                </a:cubicBezTo>
                <a:cubicBezTo>
                  <a:pt x="3548230" y="1500124"/>
                  <a:pt x="3549310" y="1499108"/>
                  <a:pt x="3550262" y="1497775"/>
                </a:cubicBezTo>
                <a:cubicBezTo>
                  <a:pt x="3551024" y="1496505"/>
                  <a:pt x="3551532" y="1494981"/>
                  <a:pt x="3551532" y="1493393"/>
                </a:cubicBezTo>
                <a:cubicBezTo>
                  <a:pt x="3551532" y="1492377"/>
                  <a:pt x="3551405" y="1491298"/>
                  <a:pt x="3551087" y="1490345"/>
                </a:cubicBezTo>
                <a:cubicBezTo>
                  <a:pt x="3550643" y="1489393"/>
                  <a:pt x="3550008" y="1488504"/>
                  <a:pt x="3549373" y="1487805"/>
                </a:cubicBezTo>
                <a:close/>
                <a:moveTo>
                  <a:pt x="3441931" y="374333"/>
                </a:moveTo>
                <a:cubicBezTo>
                  <a:pt x="3441296" y="373634"/>
                  <a:pt x="3440344" y="373063"/>
                  <a:pt x="3439455" y="372618"/>
                </a:cubicBezTo>
                <a:cubicBezTo>
                  <a:pt x="3438502" y="372237"/>
                  <a:pt x="3437423" y="372047"/>
                  <a:pt x="3436470" y="372047"/>
                </a:cubicBezTo>
                <a:cubicBezTo>
                  <a:pt x="3434883" y="372047"/>
                  <a:pt x="3433359" y="372491"/>
                  <a:pt x="3432088" y="373380"/>
                </a:cubicBezTo>
                <a:cubicBezTo>
                  <a:pt x="3430819" y="374269"/>
                  <a:pt x="3429739" y="375475"/>
                  <a:pt x="3429104" y="376936"/>
                </a:cubicBezTo>
                <a:cubicBezTo>
                  <a:pt x="3428660" y="378333"/>
                  <a:pt x="3428469" y="379921"/>
                  <a:pt x="3428660" y="381508"/>
                </a:cubicBezTo>
                <a:cubicBezTo>
                  <a:pt x="3428977" y="383032"/>
                  <a:pt x="3429739" y="384429"/>
                  <a:pt x="3430882" y="385572"/>
                </a:cubicBezTo>
                <a:cubicBezTo>
                  <a:pt x="3431961" y="386652"/>
                  <a:pt x="3433359" y="387414"/>
                  <a:pt x="3434946" y="387731"/>
                </a:cubicBezTo>
                <a:cubicBezTo>
                  <a:pt x="3436534" y="388049"/>
                  <a:pt x="3438058" y="387858"/>
                  <a:pt x="3439518" y="387286"/>
                </a:cubicBezTo>
                <a:cubicBezTo>
                  <a:pt x="3440915" y="386715"/>
                  <a:pt x="3442185" y="385699"/>
                  <a:pt x="3443137" y="384366"/>
                </a:cubicBezTo>
                <a:cubicBezTo>
                  <a:pt x="3443899" y="383096"/>
                  <a:pt x="3444408" y="381572"/>
                  <a:pt x="3444408" y="379984"/>
                </a:cubicBezTo>
                <a:cubicBezTo>
                  <a:pt x="3444408" y="378968"/>
                  <a:pt x="3444281" y="377952"/>
                  <a:pt x="3443773" y="377000"/>
                </a:cubicBezTo>
                <a:cubicBezTo>
                  <a:pt x="3443455" y="376047"/>
                  <a:pt x="3442820" y="375158"/>
                  <a:pt x="3442058" y="374460"/>
                </a:cubicBezTo>
                <a:close/>
                <a:moveTo>
                  <a:pt x="3543531" y="1671066"/>
                </a:moveTo>
                <a:cubicBezTo>
                  <a:pt x="3541944" y="1671066"/>
                  <a:pt x="3540420" y="1671511"/>
                  <a:pt x="3539149" y="1672399"/>
                </a:cubicBezTo>
                <a:cubicBezTo>
                  <a:pt x="3537880" y="1673289"/>
                  <a:pt x="3536800" y="1674495"/>
                  <a:pt x="3536356" y="1675956"/>
                </a:cubicBezTo>
                <a:cubicBezTo>
                  <a:pt x="3535721" y="1677416"/>
                  <a:pt x="3535594" y="1679004"/>
                  <a:pt x="3535911" y="1680527"/>
                </a:cubicBezTo>
                <a:cubicBezTo>
                  <a:pt x="3536229" y="1682052"/>
                  <a:pt x="3536990" y="1683449"/>
                  <a:pt x="3538134" y="1684528"/>
                </a:cubicBezTo>
                <a:cubicBezTo>
                  <a:pt x="3539213" y="1685671"/>
                  <a:pt x="3540673" y="1686370"/>
                  <a:pt x="3542071" y="1686687"/>
                </a:cubicBezTo>
                <a:cubicBezTo>
                  <a:pt x="3543658" y="1687005"/>
                  <a:pt x="3545182" y="1686814"/>
                  <a:pt x="3546643" y="1686243"/>
                </a:cubicBezTo>
                <a:cubicBezTo>
                  <a:pt x="3548230" y="1685671"/>
                  <a:pt x="3549310" y="1684655"/>
                  <a:pt x="3550262" y="1683321"/>
                </a:cubicBezTo>
                <a:cubicBezTo>
                  <a:pt x="3551024" y="1681988"/>
                  <a:pt x="3551532" y="1680527"/>
                  <a:pt x="3551532" y="1678940"/>
                </a:cubicBezTo>
                <a:cubicBezTo>
                  <a:pt x="3551532" y="1676845"/>
                  <a:pt x="3550770" y="1674876"/>
                  <a:pt x="3549310" y="1673352"/>
                </a:cubicBezTo>
                <a:cubicBezTo>
                  <a:pt x="3547722" y="1671892"/>
                  <a:pt x="3545690" y="1671066"/>
                  <a:pt x="3543658" y="1671066"/>
                </a:cubicBezTo>
                <a:close/>
                <a:moveTo>
                  <a:pt x="3543531" y="1114362"/>
                </a:moveTo>
                <a:cubicBezTo>
                  <a:pt x="3541944" y="1114362"/>
                  <a:pt x="3540420" y="1114806"/>
                  <a:pt x="3539149" y="1115695"/>
                </a:cubicBezTo>
                <a:cubicBezTo>
                  <a:pt x="3537880" y="1116584"/>
                  <a:pt x="3536800" y="1117791"/>
                  <a:pt x="3536356" y="1119251"/>
                </a:cubicBezTo>
                <a:cubicBezTo>
                  <a:pt x="3535721" y="1120712"/>
                  <a:pt x="3535594" y="1122299"/>
                  <a:pt x="3535911" y="1123823"/>
                </a:cubicBezTo>
                <a:cubicBezTo>
                  <a:pt x="3536229" y="1125347"/>
                  <a:pt x="3536990" y="1126744"/>
                  <a:pt x="3538134" y="1127824"/>
                </a:cubicBezTo>
                <a:cubicBezTo>
                  <a:pt x="3539213" y="1128967"/>
                  <a:pt x="3540673" y="1129665"/>
                  <a:pt x="3542071" y="1129983"/>
                </a:cubicBezTo>
                <a:cubicBezTo>
                  <a:pt x="3543658" y="1130300"/>
                  <a:pt x="3545182" y="1130110"/>
                  <a:pt x="3546643" y="1129538"/>
                </a:cubicBezTo>
                <a:cubicBezTo>
                  <a:pt x="3548230" y="1128967"/>
                  <a:pt x="3549310" y="1127951"/>
                  <a:pt x="3550262" y="1126617"/>
                </a:cubicBezTo>
                <a:cubicBezTo>
                  <a:pt x="3551024" y="1125347"/>
                  <a:pt x="3551532" y="1123823"/>
                  <a:pt x="3551532" y="1122236"/>
                </a:cubicBezTo>
                <a:cubicBezTo>
                  <a:pt x="3551532" y="1120140"/>
                  <a:pt x="3550770" y="1118108"/>
                  <a:pt x="3549310" y="1116648"/>
                </a:cubicBezTo>
                <a:cubicBezTo>
                  <a:pt x="3547722" y="1115187"/>
                  <a:pt x="3545690" y="1114362"/>
                  <a:pt x="3543658" y="1114362"/>
                </a:cubicBezTo>
                <a:close/>
                <a:moveTo>
                  <a:pt x="3549183" y="931101"/>
                </a:moveTo>
                <a:cubicBezTo>
                  <a:pt x="3548421" y="930402"/>
                  <a:pt x="3547468" y="929831"/>
                  <a:pt x="3546515" y="929386"/>
                </a:cubicBezTo>
                <a:cubicBezTo>
                  <a:pt x="3545563" y="929005"/>
                  <a:pt x="3544610" y="928815"/>
                  <a:pt x="3543531" y="928815"/>
                </a:cubicBezTo>
                <a:cubicBezTo>
                  <a:pt x="3541944" y="928815"/>
                  <a:pt x="3540420" y="929259"/>
                  <a:pt x="3539149" y="930148"/>
                </a:cubicBezTo>
                <a:cubicBezTo>
                  <a:pt x="3537880" y="931037"/>
                  <a:pt x="3536800" y="932244"/>
                  <a:pt x="3536356" y="933704"/>
                </a:cubicBezTo>
                <a:cubicBezTo>
                  <a:pt x="3535721" y="935165"/>
                  <a:pt x="3535594" y="936752"/>
                  <a:pt x="3535911" y="938276"/>
                </a:cubicBezTo>
                <a:cubicBezTo>
                  <a:pt x="3536229" y="939800"/>
                  <a:pt x="3536990" y="941197"/>
                  <a:pt x="3538134" y="942277"/>
                </a:cubicBezTo>
                <a:cubicBezTo>
                  <a:pt x="3539213" y="943420"/>
                  <a:pt x="3540673" y="944118"/>
                  <a:pt x="3542071" y="944436"/>
                </a:cubicBezTo>
                <a:cubicBezTo>
                  <a:pt x="3543658" y="944753"/>
                  <a:pt x="3545182" y="944563"/>
                  <a:pt x="3546643" y="943991"/>
                </a:cubicBezTo>
                <a:cubicBezTo>
                  <a:pt x="3548230" y="943420"/>
                  <a:pt x="3549310" y="942404"/>
                  <a:pt x="3550262" y="941070"/>
                </a:cubicBezTo>
                <a:cubicBezTo>
                  <a:pt x="3551024" y="939800"/>
                  <a:pt x="3551532" y="938276"/>
                  <a:pt x="3551532" y="936689"/>
                </a:cubicBezTo>
                <a:cubicBezTo>
                  <a:pt x="3551532" y="935673"/>
                  <a:pt x="3551405" y="934656"/>
                  <a:pt x="3551087" y="933704"/>
                </a:cubicBezTo>
                <a:cubicBezTo>
                  <a:pt x="3550643" y="932752"/>
                  <a:pt x="3550008" y="931863"/>
                  <a:pt x="3549373" y="931164"/>
                </a:cubicBezTo>
                <a:close/>
                <a:moveTo>
                  <a:pt x="3549183" y="374333"/>
                </a:moveTo>
                <a:cubicBezTo>
                  <a:pt x="3548421" y="373634"/>
                  <a:pt x="3547468" y="373063"/>
                  <a:pt x="3546515" y="372618"/>
                </a:cubicBezTo>
                <a:cubicBezTo>
                  <a:pt x="3545563" y="372237"/>
                  <a:pt x="3544610" y="372047"/>
                  <a:pt x="3543531" y="372047"/>
                </a:cubicBezTo>
                <a:cubicBezTo>
                  <a:pt x="3541944" y="372047"/>
                  <a:pt x="3540420" y="372491"/>
                  <a:pt x="3539149" y="373380"/>
                </a:cubicBezTo>
                <a:cubicBezTo>
                  <a:pt x="3537880" y="374269"/>
                  <a:pt x="3536800" y="375475"/>
                  <a:pt x="3536356" y="376936"/>
                </a:cubicBezTo>
                <a:cubicBezTo>
                  <a:pt x="3535721" y="378333"/>
                  <a:pt x="3535594" y="379921"/>
                  <a:pt x="3535911" y="381508"/>
                </a:cubicBezTo>
                <a:cubicBezTo>
                  <a:pt x="3536229" y="383032"/>
                  <a:pt x="3536990" y="384429"/>
                  <a:pt x="3538134" y="385572"/>
                </a:cubicBezTo>
                <a:cubicBezTo>
                  <a:pt x="3539213" y="386652"/>
                  <a:pt x="3540673" y="387414"/>
                  <a:pt x="3542071" y="387731"/>
                </a:cubicBezTo>
                <a:cubicBezTo>
                  <a:pt x="3543658" y="388049"/>
                  <a:pt x="3545182" y="387858"/>
                  <a:pt x="3546643" y="387286"/>
                </a:cubicBezTo>
                <a:cubicBezTo>
                  <a:pt x="3548230" y="386715"/>
                  <a:pt x="3549310" y="385699"/>
                  <a:pt x="3550262" y="384366"/>
                </a:cubicBezTo>
                <a:cubicBezTo>
                  <a:pt x="3551024" y="383096"/>
                  <a:pt x="3551532" y="381572"/>
                  <a:pt x="3551532" y="379984"/>
                </a:cubicBezTo>
                <a:cubicBezTo>
                  <a:pt x="3551532" y="378968"/>
                  <a:pt x="3551405" y="377952"/>
                  <a:pt x="3551087" y="377000"/>
                </a:cubicBezTo>
                <a:cubicBezTo>
                  <a:pt x="3550643" y="376047"/>
                  <a:pt x="3550008" y="375158"/>
                  <a:pt x="3549373" y="374460"/>
                </a:cubicBezTo>
                <a:close/>
                <a:moveTo>
                  <a:pt x="3543531" y="557594"/>
                </a:moveTo>
                <a:cubicBezTo>
                  <a:pt x="3541944" y="557594"/>
                  <a:pt x="3540420" y="558038"/>
                  <a:pt x="3539149" y="558927"/>
                </a:cubicBezTo>
                <a:cubicBezTo>
                  <a:pt x="3537880" y="559816"/>
                  <a:pt x="3536800" y="561023"/>
                  <a:pt x="3536356" y="562483"/>
                </a:cubicBezTo>
                <a:cubicBezTo>
                  <a:pt x="3535721" y="563944"/>
                  <a:pt x="3535594" y="565531"/>
                  <a:pt x="3535911" y="567055"/>
                </a:cubicBezTo>
                <a:cubicBezTo>
                  <a:pt x="3536229" y="568579"/>
                  <a:pt x="3536990" y="569976"/>
                  <a:pt x="3538134" y="571056"/>
                </a:cubicBezTo>
                <a:cubicBezTo>
                  <a:pt x="3539213" y="572199"/>
                  <a:pt x="3540673" y="572897"/>
                  <a:pt x="3542071" y="573215"/>
                </a:cubicBezTo>
                <a:cubicBezTo>
                  <a:pt x="3543658" y="573532"/>
                  <a:pt x="3545182" y="573342"/>
                  <a:pt x="3546643" y="572770"/>
                </a:cubicBezTo>
                <a:cubicBezTo>
                  <a:pt x="3548230" y="572199"/>
                  <a:pt x="3549310" y="571183"/>
                  <a:pt x="3550262" y="569849"/>
                </a:cubicBezTo>
                <a:cubicBezTo>
                  <a:pt x="3551024" y="568579"/>
                  <a:pt x="3551532" y="567055"/>
                  <a:pt x="3551532" y="565468"/>
                </a:cubicBezTo>
                <a:cubicBezTo>
                  <a:pt x="3551532" y="563372"/>
                  <a:pt x="3550770" y="561404"/>
                  <a:pt x="3549310" y="559880"/>
                </a:cubicBezTo>
                <a:cubicBezTo>
                  <a:pt x="3547722" y="558419"/>
                  <a:pt x="3545690" y="557594"/>
                  <a:pt x="3543658" y="557594"/>
                </a:cubicBezTo>
                <a:close/>
                <a:moveTo>
                  <a:pt x="3549183" y="745490"/>
                </a:moveTo>
                <a:cubicBezTo>
                  <a:pt x="3548421" y="744728"/>
                  <a:pt x="3547468" y="744156"/>
                  <a:pt x="3546515" y="743776"/>
                </a:cubicBezTo>
                <a:cubicBezTo>
                  <a:pt x="3545563" y="743395"/>
                  <a:pt x="3544610" y="743204"/>
                  <a:pt x="3543531" y="743204"/>
                </a:cubicBezTo>
                <a:cubicBezTo>
                  <a:pt x="3541944" y="743204"/>
                  <a:pt x="3540420" y="743649"/>
                  <a:pt x="3539149" y="744538"/>
                </a:cubicBezTo>
                <a:cubicBezTo>
                  <a:pt x="3537880" y="745427"/>
                  <a:pt x="3536800" y="746633"/>
                  <a:pt x="3536356" y="748094"/>
                </a:cubicBezTo>
                <a:cubicBezTo>
                  <a:pt x="3535721" y="749554"/>
                  <a:pt x="3535594" y="751142"/>
                  <a:pt x="3535911" y="752666"/>
                </a:cubicBezTo>
                <a:cubicBezTo>
                  <a:pt x="3536229" y="754190"/>
                  <a:pt x="3536990" y="755587"/>
                  <a:pt x="3538134" y="756730"/>
                </a:cubicBezTo>
                <a:cubicBezTo>
                  <a:pt x="3539213" y="757809"/>
                  <a:pt x="3540673" y="758571"/>
                  <a:pt x="3542071" y="758889"/>
                </a:cubicBezTo>
                <a:cubicBezTo>
                  <a:pt x="3543658" y="759206"/>
                  <a:pt x="3545182" y="759016"/>
                  <a:pt x="3546643" y="758444"/>
                </a:cubicBezTo>
                <a:cubicBezTo>
                  <a:pt x="3548230" y="757873"/>
                  <a:pt x="3549310" y="756856"/>
                  <a:pt x="3550262" y="755523"/>
                </a:cubicBezTo>
                <a:cubicBezTo>
                  <a:pt x="3551024" y="754253"/>
                  <a:pt x="3551532" y="752729"/>
                  <a:pt x="3551532" y="751142"/>
                </a:cubicBezTo>
                <a:cubicBezTo>
                  <a:pt x="3551532" y="750062"/>
                  <a:pt x="3551405" y="749046"/>
                  <a:pt x="3551087" y="748094"/>
                </a:cubicBezTo>
                <a:cubicBezTo>
                  <a:pt x="3550643" y="747141"/>
                  <a:pt x="3550008" y="746252"/>
                  <a:pt x="3549373" y="745554"/>
                </a:cubicBezTo>
                <a:close/>
                <a:moveTo>
                  <a:pt x="3489937" y="279210"/>
                </a:moveTo>
                <a:cubicBezTo>
                  <a:pt x="3488349" y="279210"/>
                  <a:pt x="3486952" y="279654"/>
                  <a:pt x="3485556" y="280543"/>
                </a:cubicBezTo>
                <a:cubicBezTo>
                  <a:pt x="3484285" y="281432"/>
                  <a:pt x="3483333" y="282639"/>
                  <a:pt x="3482761" y="284099"/>
                </a:cubicBezTo>
                <a:cubicBezTo>
                  <a:pt x="3482126" y="285560"/>
                  <a:pt x="3481999" y="287147"/>
                  <a:pt x="3482317" y="288671"/>
                </a:cubicBezTo>
                <a:cubicBezTo>
                  <a:pt x="3482635" y="290195"/>
                  <a:pt x="3483397" y="291592"/>
                  <a:pt x="3484539" y="292735"/>
                </a:cubicBezTo>
                <a:cubicBezTo>
                  <a:pt x="3485619" y="293815"/>
                  <a:pt x="3487016" y="294577"/>
                  <a:pt x="3488604" y="294894"/>
                </a:cubicBezTo>
                <a:cubicBezTo>
                  <a:pt x="3490000" y="295212"/>
                  <a:pt x="3491588" y="295021"/>
                  <a:pt x="3493175" y="294450"/>
                </a:cubicBezTo>
                <a:cubicBezTo>
                  <a:pt x="3494573" y="293878"/>
                  <a:pt x="3495843" y="292862"/>
                  <a:pt x="3496605" y="291529"/>
                </a:cubicBezTo>
                <a:cubicBezTo>
                  <a:pt x="3497557" y="290195"/>
                  <a:pt x="3498001" y="288735"/>
                  <a:pt x="3498001" y="287147"/>
                </a:cubicBezTo>
                <a:cubicBezTo>
                  <a:pt x="3498001" y="285052"/>
                  <a:pt x="3497049" y="283083"/>
                  <a:pt x="3495652" y="281559"/>
                </a:cubicBezTo>
                <a:cubicBezTo>
                  <a:pt x="3494255" y="280099"/>
                  <a:pt x="3492223" y="279273"/>
                  <a:pt x="3490000" y="279273"/>
                </a:cubicBezTo>
                <a:close/>
                <a:moveTo>
                  <a:pt x="3382812" y="1392682"/>
                </a:moveTo>
                <a:cubicBezTo>
                  <a:pt x="3381225" y="1392682"/>
                  <a:pt x="3379701" y="1393127"/>
                  <a:pt x="3378431" y="1394016"/>
                </a:cubicBezTo>
                <a:cubicBezTo>
                  <a:pt x="3377161" y="1394905"/>
                  <a:pt x="3376082" y="1396111"/>
                  <a:pt x="3375637" y="1397572"/>
                </a:cubicBezTo>
                <a:cubicBezTo>
                  <a:pt x="3375002" y="1399032"/>
                  <a:pt x="3374875" y="1400620"/>
                  <a:pt x="3375193" y="1402144"/>
                </a:cubicBezTo>
                <a:cubicBezTo>
                  <a:pt x="3375510" y="1403668"/>
                  <a:pt x="3376272" y="1405065"/>
                  <a:pt x="3377415" y="1406208"/>
                </a:cubicBezTo>
                <a:cubicBezTo>
                  <a:pt x="3378495" y="1407287"/>
                  <a:pt x="3379955" y="1408049"/>
                  <a:pt x="3381352" y="1408367"/>
                </a:cubicBezTo>
                <a:cubicBezTo>
                  <a:pt x="3382939" y="1408684"/>
                  <a:pt x="3384463" y="1408494"/>
                  <a:pt x="3385924" y="1407922"/>
                </a:cubicBezTo>
                <a:cubicBezTo>
                  <a:pt x="3387511" y="1407351"/>
                  <a:pt x="3388591" y="1406335"/>
                  <a:pt x="3389544" y="1405001"/>
                </a:cubicBezTo>
                <a:cubicBezTo>
                  <a:pt x="3390306" y="1403731"/>
                  <a:pt x="3390813" y="1402207"/>
                  <a:pt x="3390813" y="1400620"/>
                </a:cubicBezTo>
                <a:cubicBezTo>
                  <a:pt x="3390813" y="1398524"/>
                  <a:pt x="3390051" y="1396556"/>
                  <a:pt x="3388591" y="1395032"/>
                </a:cubicBezTo>
                <a:cubicBezTo>
                  <a:pt x="3387004" y="1393571"/>
                  <a:pt x="3384972" y="1392682"/>
                  <a:pt x="3382939" y="1392682"/>
                </a:cubicBezTo>
                <a:close/>
                <a:moveTo>
                  <a:pt x="3334807" y="188722"/>
                </a:moveTo>
                <a:cubicBezTo>
                  <a:pt x="3334045" y="187960"/>
                  <a:pt x="3333219" y="187389"/>
                  <a:pt x="3332330" y="187008"/>
                </a:cubicBezTo>
                <a:cubicBezTo>
                  <a:pt x="3331377" y="186626"/>
                  <a:pt x="3330298" y="186436"/>
                  <a:pt x="3329219" y="186436"/>
                </a:cubicBezTo>
                <a:cubicBezTo>
                  <a:pt x="3327631" y="186436"/>
                  <a:pt x="3326234" y="186881"/>
                  <a:pt x="3324837" y="187769"/>
                </a:cubicBezTo>
                <a:cubicBezTo>
                  <a:pt x="3323567" y="188658"/>
                  <a:pt x="3322614" y="189865"/>
                  <a:pt x="3322043" y="191326"/>
                </a:cubicBezTo>
                <a:cubicBezTo>
                  <a:pt x="3321408" y="192786"/>
                  <a:pt x="3321281" y="194374"/>
                  <a:pt x="3321598" y="195898"/>
                </a:cubicBezTo>
                <a:cubicBezTo>
                  <a:pt x="3321916" y="197422"/>
                  <a:pt x="3322678" y="198819"/>
                  <a:pt x="3323821" y="199898"/>
                </a:cubicBezTo>
                <a:cubicBezTo>
                  <a:pt x="3324964" y="200978"/>
                  <a:pt x="3326298" y="201740"/>
                  <a:pt x="3327885" y="202057"/>
                </a:cubicBezTo>
                <a:cubicBezTo>
                  <a:pt x="3329282" y="202375"/>
                  <a:pt x="3330870" y="202184"/>
                  <a:pt x="3332457" y="201613"/>
                </a:cubicBezTo>
                <a:cubicBezTo>
                  <a:pt x="3333854" y="201041"/>
                  <a:pt x="3335124" y="200025"/>
                  <a:pt x="3335886" y="198692"/>
                </a:cubicBezTo>
                <a:cubicBezTo>
                  <a:pt x="3336838" y="197358"/>
                  <a:pt x="3337283" y="195898"/>
                  <a:pt x="3337283" y="194310"/>
                </a:cubicBezTo>
                <a:cubicBezTo>
                  <a:pt x="3337283" y="193294"/>
                  <a:pt x="3336965" y="192215"/>
                  <a:pt x="3336648" y="191262"/>
                </a:cubicBezTo>
                <a:cubicBezTo>
                  <a:pt x="3336204" y="190310"/>
                  <a:pt x="3335696" y="189421"/>
                  <a:pt x="3334934" y="188722"/>
                </a:cubicBezTo>
                <a:close/>
                <a:moveTo>
                  <a:pt x="3388464" y="2137283"/>
                </a:moveTo>
                <a:cubicBezTo>
                  <a:pt x="3387702" y="2136521"/>
                  <a:pt x="3386749" y="2135950"/>
                  <a:pt x="3385797" y="2135569"/>
                </a:cubicBezTo>
                <a:cubicBezTo>
                  <a:pt x="3384845" y="2135188"/>
                  <a:pt x="3383892" y="2134997"/>
                  <a:pt x="3382812" y="2134997"/>
                </a:cubicBezTo>
                <a:cubicBezTo>
                  <a:pt x="3381225" y="2134997"/>
                  <a:pt x="3379701" y="2135442"/>
                  <a:pt x="3378431" y="2136331"/>
                </a:cubicBezTo>
                <a:cubicBezTo>
                  <a:pt x="3377161" y="2137220"/>
                  <a:pt x="3376082" y="2138426"/>
                  <a:pt x="3375637" y="2139887"/>
                </a:cubicBezTo>
                <a:cubicBezTo>
                  <a:pt x="3375002" y="2141347"/>
                  <a:pt x="3374875" y="2142935"/>
                  <a:pt x="3375193" y="2144459"/>
                </a:cubicBezTo>
                <a:cubicBezTo>
                  <a:pt x="3375510" y="2145983"/>
                  <a:pt x="3376272" y="2147380"/>
                  <a:pt x="3377415" y="2148459"/>
                </a:cubicBezTo>
                <a:cubicBezTo>
                  <a:pt x="3378495" y="2149602"/>
                  <a:pt x="3379955" y="2150301"/>
                  <a:pt x="3381352" y="2150618"/>
                </a:cubicBezTo>
                <a:cubicBezTo>
                  <a:pt x="3382939" y="2150936"/>
                  <a:pt x="3384463" y="2150745"/>
                  <a:pt x="3385924" y="2150174"/>
                </a:cubicBezTo>
                <a:cubicBezTo>
                  <a:pt x="3387511" y="2149602"/>
                  <a:pt x="3388591" y="2148586"/>
                  <a:pt x="3389544" y="2147253"/>
                </a:cubicBezTo>
                <a:cubicBezTo>
                  <a:pt x="3390306" y="2145983"/>
                  <a:pt x="3390813" y="2144459"/>
                  <a:pt x="3390813" y="2142871"/>
                </a:cubicBezTo>
                <a:cubicBezTo>
                  <a:pt x="3390813" y="2141855"/>
                  <a:pt x="3390686" y="2140776"/>
                  <a:pt x="3390369" y="2139823"/>
                </a:cubicBezTo>
                <a:cubicBezTo>
                  <a:pt x="3389924" y="2138871"/>
                  <a:pt x="3389289" y="2137982"/>
                  <a:pt x="3388655" y="2137283"/>
                </a:cubicBezTo>
                <a:close/>
                <a:moveTo>
                  <a:pt x="3334807" y="374269"/>
                </a:moveTo>
                <a:cubicBezTo>
                  <a:pt x="3334045" y="373571"/>
                  <a:pt x="3333219" y="372999"/>
                  <a:pt x="3332330" y="372554"/>
                </a:cubicBezTo>
                <a:cubicBezTo>
                  <a:pt x="3331377" y="372174"/>
                  <a:pt x="3330298" y="371983"/>
                  <a:pt x="3329219" y="371983"/>
                </a:cubicBezTo>
                <a:cubicBezTo>
                  <a:pt x="3327631" y="371983"/>
                  <a:pt x="3326234" y="372428"/>
                  <a:pt x="3324837" y="373317"/>
                </a:cubicBezTo>
                <a:cubicBezTo>
                  <a:pt x="3323567" y="374206"/>
                  <a:pt x="3322614" y="375412"/>
                  <a:pt x="3322043" y="376872"/>
                </a:cubicBezTo>
                <a:cubicBezTo>
                  <a:pt x="3321408" y="378270"/>
                  <a:pt x="3321281" y="379857"/>
                  <a:pt x="3321598" y="381445"/>
                </a:cubicBezTo>
                <a:cubicBezTo>
                  <a:pt x="3321916" y="382968"/>
                  <a:pt x="3322678" y="384366"/>
                  <a:pt x="3323821" y="385509"/>
                </a:cubicBezTo>
                <a:cubicBezTo>
                  <a:pt x="3324900" y="386588"/>
                  <a:pt x="3326298" y="387350"/>
                  <a:pt x="3327885" y="387668"/>
                </a:cubicBezTo>
                <a:cubicBezTo>
                  <a:pt x="3329282" y="387985"/>
                  <a:pt x="3330870" y="387795"/>
                  <a:pt x="3332457" y="387223"/>
                </a:cubicBezTo>
                <a:cubicBezTo>
                  <a:pt x="3333854" y="386652"/>
                  <a:pt x="3335124" y="385636"/>
                  <a:pt x="3335886" y="384302"/>
                </a:cubicBezTo>
                <a:cubicBezTo>
                  <a:pt x="3336838" y="383032"/>
                  <a:pt x="3337283" y="381508"/>
                  <a:pt x="3337283" y="379921"/>
                </a:cubicBezTo>
                <a:cubicBezTo>
                  <a:pt x="3337283" y="378904"/>
                  <a:pt x="3336965" y="377889"/>
                  <a:pt x="3336648" y="376936"/>
                </a:cubicBezTo>
                <a:cubicBezTo>
                  <a:pt x="3336204" y="375984"/>
                  <a:pt x="3335696" y="375095"/>
                  <a:pt x="3334934" y="374396"/>
                </a:cubicBezTo>
                <a:close/>
                <a:moveTo>
                  <a:pt x="3388464" y="1766126"/>
                </a:moveTo>
                <a:cubicBezTo>
                  <a:pt x="3387702" y="1765364"/>
                  <a:pt x="3386749" y="1764792"/>
                  <a:pt x="3385797" y="1764411"/>
                </a:cubicBezTo>
                <a:cubicBezTo>
                  <a:pt x="3384845" y="1764030"/>
                  <a:pt x="3383892" y="1763776"/>
                  <a:pt x="3382812" y="1763776"/>
                </a:cubicBezTo>
                <a:cubicBezTo>
                  <a:pt x="3381225" y="1763776"/>
                  <a:pt x="3379701" y="1764221"/>
                  <a:pt x="3378431" y="1765110"/>
                </a:cubicBezTo>
                <a:cubicBezTo>
                  <a:pt x="3377161" y="1765999"/>
                  <a:pt x="3376082" y="1767205"/>
                  <a:pt x="3375637" y="1768666"/>
                </a:cubicBezTo>
                <a:cubicBezTo>
                  <a:pt x="3375002" y="1770126"/>
                  <a:pt x="3374875" y="1771714"/>
                  <a:pt x="3375193" y="1773238"/>
                </a:cubicBezTo>
                <a:cubicBezTo>
                  <a:pt x="3375510" y="1774762"/>
                  <a:pt x="3376272" y="1776159"/>
                  <a:pt x="3377415" y="1777302"/>
                </a:cubicBezTo>
                <a:cubicBezTo>
                  <a:pt x="3378495" y="1778381"/>
                  <a:pt x="3379955" y="1779143"/>
                  <a:pt x="3381352" y="1779461"/>
                </a:cubicBezTo>
                <a:cubicBezTo>
                  <a:pt x="3382939" y="1779778"/>
                  <a:pt x="3384463" y="1779588"/>
                  <a:pt x="3385924" y="1779016"/>
                </a:cubicBezTo>
                <a:cubicBezTo>
                  <a:pt x="3387511" y="1778445"/>
                  <a:pt x="3388591" y="1777429"/>
                  <a:pt x="3389544" y="1776095"/>
                </a:cubicBezTo>
                <a:cubicBezTo>
                  <a:pt x="3390306" y="1774762"/>
                  <a:pt x="3390813" y="1773301"/>
                  <a:pt x="3390813" y="1771714"/>
                </a:cubicBezTo>
                <a:cubicBezTo>
                  <a:pt x="3390813" y="1770698"/>
                  <a:pt x="3390686" y="1769682"/>
                  <a:pt x="3390369" y="1768729"/>
                </a:cubicBezTo>
                <a:cubicBezTo>
                  <a:pt x="3389924" y="1767777"/>
                  <a:pt x="3389289" y="1766888"/>
                  <a:pt x="3388655" y="1766189"/>
                </a:cubicBezTo>
                <a:close/>
                <a:moveTo>
                  <a:pt x="3382812" y="1949387"/>
                </a:moveTo>
                <a:cubicBezTo>
                  <a:pt x="3381225" y="1949387"/>
                  <a:pt x="3379701" y="1949831"/>
                  <a:pt x="3378431" y="1950720"/>
                </a:cubicBezTo>
                <a:cubicBezTo>
                  <a:pt x="3377161" y="1951609"/>
                  <a:pt x="3376082" y="1952816"/>
                  <a:pt x="3375637" y="1954276"/>
                </a:cubicBezTo>
                <a:cubicBezTo>
                  <a:pt x="3375002" y="1955737"/>
                  <a:pt x="3374875" y="1957324"/>
                  <a:pt x="3375193" y="1958848"/>
                </a:cubicBezTo>
                <a:cubicBezTo>
                  <a:pt x="3375510" y="1960372"/>
                  <a:pt x="3376272" y="1961769"/>
                  <a:pt x="3377415" y="1962849"/>
                </a:cubicBezTo>
                <a:cubicBezTo>
                  <a:pt x="3378495" y="1963992"/>
                  <a:pt x="3379955" y="1964690"/>
                  <a:pt x="3381352" y="1965008"/>
                </a:cubicBezTo>
                <a:cubicBezTo>
                  <a:pt x="3382939" y="1965325"/>
                  <a:pt x="3384463" y="1965135"/>
                  <a:pt x="3385924" y="1964563"/>
                </a:cubicBezTo>
                <a:cubicBezTo>
                  <a:pt x="3387511" y="1963992"/>
                  <a:pt x="3388591" y="1962976"/>
                  <a:pt x="3389544" y="1961642"/>
                </a:cubicBezTo>
                <a:cubicBezTo>
                  <a:pt x="3390306" y="1960372"/>
                  <a:pt x="3390813" y="1958848"/>
                  <a:pt x="3390813" y="1957261"/>
                </a:cubicBezTo>
                <a:cubicBezTo>
                  <a:pt x="3390813" y="1955165"/>
                  <a:pt x="3390051" y="1953196"/>
                  <a:pt x="3388591" y="1951673"/>
                </a:cubicBezTo>
                <a:cubicBezTo>
                  <a:pt x="3387004" y="1950212"/>
                  <a:pt x="3384972" y="1949387"/>
                  <a:pt x="3382939" y="1949387"/>
                </a:cubicBezTo>
                <a:close/>
                <a:moveTo>
                  <a:pt x="3382812" y="1578229"/>
                </a:moveTo>
                <a:cubicBezTo>
                  <a:pt x="3381225" y="1578229"/>
                  <a:pt x="3379701" y="1578674"/>
                  <a:pt x="3378431" y="1579563"/>
                </a:cubicBezTo>
                <a:cubicBezTo>
                  <a:pt x="3377161" y="1580452"/>
                  <a:pt x="3376082" y="1581658"/>
                  <a:pt x="3375637" y="1583118"/>
                </a:cubicBezTo>
                <a:cubicBezTo>
                  <a:pt x="3375002" y="1584579"/>
                  <a:pt x="3374875" y="1586167"/>
                  <a:pt x="3375193" y="1587691"/>
                </a:cubicBezTo>
                <a:cubicBezTo>
                  <a:pt x="3375510" y="1589215"/>
                  <a:pt x="3376272" y="1590612"/>
                  <a:pt x="3377415" y="1591691"/>
                </a:cubicBezTo>
                <a:cubicBezTo>
                  <a:pt x="3378495" y="1592834"/>
                  <a:pt x="3379955" y="1593533"/>
                  <a:pt x="3381352" y="1593850"/>
                </a:cubicBezTo>
                <a:cubicBezTo>
                  <a:pt x="3382939" y="1594168"/>
                  <a:pt x="3384463" y="1593977"/>
                  <a:pt x="3385924" y="1593406"/>
                </a:cubicBezTo>
                <a:cubicBezTo>
                  <a:pt x="3387511" y="1592834"/>
                  <a:pt x="3388591" y="1591818"/>
                  <a:pt x="3389544" y="1590485"/>
                </a:cubicBezTo>
                <a:cubicBezTo>
                  <a:pt x="3390306" y="1589215"/>
                  <a:pt x="3390813" y="1587691"/>
                  <a:pt x="3390813" y="1586103"/>
                </a:cubicBezTo>
                <a:cubicBezTo>
                  <a:pt x="3390813" y="1584008"/>
                  <a:pt x="3390051" y="1581976"/>
                  <a:pt x="3388591" y="1580515"/>
                </a:cubicBezTo>
                <a:cubicBezTo>
                  <a:pt x="3387004" y="1579055"/>
                  <a:pt x="3384972" y="1578229"/>
                  <a:pt x="3382939" y="1578229"/>
                </a:cubicBezTo>
                <a:close/>
                <a:moveTo>
                  <a:pt x="3329219" y="557530"/>
                </a:moveTo>
                <a:cubicBezTo>
                  <a:pt x="3327631" y="557530"/>
                  <a:pt x="3326234" y="557975"/>
                  <a:pt x="3324837" y="558864"/>
                </a:cubicBezTo>
                <a:cubicBezTo>
                  <a:pt x="3323567" y="559753"/>
                  <a:pt x="3322614" y="560959"/>
                  <a:pt x="3322043" y="562420"/>
                </a:cubicBezTo>
                <a:cubicBezTo>
                  <a:pt x="3321408" y="563880"/>
                  <a:pt x="3321281" y="565468"/>
                  <a:pt x="3321598" y="566992"/>
                </a:cubicBezTo>
                <a:cubicBezTo>
                  <a:pt x="3321916" y="568516"/>
                  <a:pt x="3322678" y="569913"/>
                  <a:pt x="3323821" y="571056"/>
                </a:cubicBezTo>
                <a:cubicBezTo>
                  <a:pt x="3324900" y="572135"/>
                  <a:pt x="3326298" y="572897"/>
                  <a:pt x="3327885" y="573215"/>
                </a:cubicBezTo>
                <a:cubicBezTo>
                  <a:pt x="3329282" y="573532"/>
                  <a:pt x="3330870" y="573342"/>
                  <a:pt x="3332457" y="572770"/>
                </a:cubicBezTo>
                <a:cubicBezTo>
                  <a:pt x="3333854" y="572199"/>
                  <a:pt x="3335124" y="571183"/>
                  <a:pt x="3335886" y="569849"/>
                </a:cubicBezTo>
                <a:cubicBezTo>
                  <a:pt x="3336838" y="568579"/>
                  <a:pt x="3337283" y="567055"/>
                  <a:pt x="3337283" y="565468"/>
                </a:cubicBezTo>
                <a:cubicBezTo>
                  <a:pt x="3337283" y="563372"/>
                  <a:pt x="3336331" y="561404"/>
                  <a:pt x="3334934" y="559880"/>
                </a:cubicBezTo>
                <a:cubicBezTo>
                  <a:pt x="3333536" y="558419"/>
                  <a:pt x="3331505" y="557594"/>
                  <a:pt x="3329282" y="557594"/>
                </a:cubicBezTo>
                <a:close/>
                <a:moveTo>
                  <a:pt x="3329219" y="762"/>
                </a:moveTo>
                <a:cubicBezTo>
                  <a:pt x="3327631" y="762"/>
                  <a:pt x="3326234" y="1206"/>
                  <a:pt x="3324837" y="2095"/>
                </a:cubicBezTo>
                <a:cubicBezTo>
                  <a:pt x="3323567" y="2985"/>
                  <a:pt x="3322614" y="4191"/>
                  <a:pt x="3322043" y="5652"/>
                </a:cubicBezTo>
                <a:cubicBezTo>
                  <a:pt x="3321408" y="7048"/>
                  <a:pt x="3321281" y="8699"/>
                  <a:pt x="3321598" y="10223"/>
                </a:cubicBezTo>
                <a:cubicBezTo>
                  <a:pt x="3321916" y="11748"/>
                  <a:pt x="3322678" y="13144"/>
                  <a:pt x="3323821" y="14288"/>
                </a:cubicBezTo>
                <a:cubicBezTo>
                  <a:pt x="3324900" y="15367"/>
                  <a:pt x="3326298" y="16129"/>
                  <a:pt x="3327885" y="16446"/>
                </a:cubicBezTo>
                <a:cubicBezTo>
                  <a:pt x="3329282" y="16764"/>
                  <a:pt x="3330870" y="16573"/>
                  <a:pt x="3332457" y="16002"/>
                </a:cubicBezTo>
                <a:cubicBezTo>
                  <a:pt x="3333854" y="15431"/>
                  <a:pt x="3335124" y="14414"/>
                  <a:pt x="3335886" y="13081"/>
                </a:cubicBezTo>
                <a:cubicBezTo>
                  <a:pt x="3336838" y="11811"/>
                  <a:pt x="3337283" y="10287"/>
                  <a:pt x="3337283" y="8699"/>
                </a:cubicBezTo>
                <a:cubicBezTo>
                  <a:pt x="3337283" y="6604"/>
                  <a:pt x="3336331" y="4635"/>
                  <a:pt x="3334934" y="3111"/>
                </a:cubicBezTo>
                <a:cubicBezTo>
                  <a:pt x="3333536" y="1651"/>
                  <a:pt x="3331505" y="826"/>
                  <a:pt x="3329282" y="826"/>
                </a:cubicBezTo>
                <a:close/>
                <a:moveTo>
                  <a:pt x="3329219" y="1671002"/>
                </a:moveTo>
                <a:cubicBezTo>
                  <a:pt x="3327631" y="1671002"/>
                  <a:pt x="3326234" y="1671447"/>
                  <a:pt x="3324837" y="1672336"/>
                </a:cubicBezTo>
                <a:cubicBezTo>
                  <a:pt x="3323567" y="1673225"/>
                  <a:pt x="3322614" y="1674432"/>
                  <a:pt x="3322043" y="1675892"/>
                </a:cubicBezTo>
                <a:cubicBezTo>
                  <a:pt x="3321408" y="1677352"/>
                  <a:pt x="3321281" y="1678940"/>
                  <a:pt x="3321598" y="1680464"/>
                </a:cubicBezTo>
                <a:cubicBezTo>
                  <a:pt x="3321916" y="1681988"/>
                  <a:pt x="3322678" y="1683385"/>
                  <a:pt x="3323821" y="1684465"/>
                </a:cubicBezTo>
                <a:cubicBezTo>
                  <a:pt x="3324900" y="1685608"/>
                  <a:pt x="3326298" y="1686306"/>
                  <a:pt x="3327885" y="1686624"/>
                </a:cubicBezTo>
                <a:cubicBezTo>
                  <a:pt x="3329282" y="1686941"/>
                  <a:pt x="3330870" y="1686751"/>
                  <a:pt x="3332457" y="1686179"/>
                </a:cubicBezTo>
                <a:cubicBezTo>
                  <a:pt x="3333854" y="1685608"/>
                  <a:pt x="3335124" y="1684592"/>
                  <a:pt x="3335886" y="1683258"/>
                </a:cubicBezTo>
                <a:cubicBezTo>
                  <a:pt x="3336838" y="1681924"/>
                  <a:pt x="3337283" y="1680464"/>
                  <a:pt x="3337283" y="1678877"/>
                </a:cubicBezTo>
                <a:cubicBezTo>
                  <a:pt x="3337283" y="1676781"/>
                  <a:pt x="3336331" y="1674813"/>
                  <a:pt x="3334934" y="1673289"/>
                </a:cubicBezTo>
                <a:cubicBezTo>
                  <a:pt x="3333536" y="1671828"/>
                  <a:pt x="3331505" y="1671002"/>
                  <a:pt x="3329282" y="1671002"/>
                </a:cubicBezTo>
                <a:close/>
                <a:moveTo>
                  <a:pt x="3334870" y="2044446"/>
                </a:moveTo>
                <a:cubicBezTo>
                  <a:pt x="3334108" y="2043684"/>
                  <a:pt x="3333283" y="2043113"/>
                  <a:pt x="3332394" y="2042732"/>
                </a:cubicBezTo>
                <a:cubicBezTo>
                  <a:pt x="3331441" y="2042351"/>
                  <a:pt x="3330361" y="2042160"/>
                  <a:pt x="3329282" y="2042160"/>
                </a:cubicBezTo>
                <a:cubicBezTo>
                  <a:pt x="3327695" y="2042160"/>
                  <a:pt x="3326298" y="2042605"/>
                  <a:pt x="3324900" y="2043493"/>
                </a:cubicBezTo>
                <a:cubicBezTo>
                  <a:pt x="3323631" y="2044383"/>
                  <a:pt x="3322678" y="2045589"/>
                  <a:pt x="3322107" y="2047049"/>
                </a:cubicBezTo>
                <a:cubicBezTo>
                  <a:pt x="3321472" y="2048510"/>
                  <a:pt x="3321345" y="2050098"/>
                  <a:pt x="3321662" y="2051621"/>
                </a:cubicBezTo>
                <a:cubicBezTo>
                  <a:pt x="3321980" y="2053146"/>
                  <a:pt x="3322742" y="2054543"/>
                  <a:pt x="3323885" y="2055622"/>
                </a:cubicBezTo>
                <a:cubicBezTo>
                  <a:pt x="3324964" y="2056765"/>
                  <a:pt x="3326361" y="2057464"/>
                  <a:pt x="3327948" y="2057781"/>
                </a:cubicBezTo>
                <a:cubicBezTo>
                  <a:pt x="3329346" y="2058099"/>
                  <a:pt x="3330933" y="2057908"/>
                  <a:pt x="3332521" y="2057337"/>
                </a:cubicBezTo>
                <a:cubicBezTo>
                  <a:pt x="3333918" y="2056765"/>
                  <a:pt x="3335187" y="2055749"/>
                  <a:pt x="3335949" y="2054416"/>
                </a:cubicBezTo>
                <a:cubicBezTo>
                  <a:pt x="3336902" y="2053146"/>
                  <a:pt x="3337347" y="2051621"/>
                  <a:pt x="3337347" y="2050034"/>
                </a:cubicBezTo>
                <a:cubicBezTo>
                  <a:pt x="3337347" y="2049018"/>
                  <a:pt x="3337029" y="2047939"/>
                  <a:pt x="3336711" y="2046986"/>
                </a:cubicBezTo>
                <a:cubicBezTo>
                  <a:pt x="3336267" y="2046034"/>
                  <a:pt x="3335759" y="2045145"/>
                  <a:pt x="3334997" y="2044446"/>
                </a:cubicBezTo>
                <a:close/>
                <a:moveTo>
                  <a:pt x="3334870" y="745427"/>
                </a:moveTo>
                <a:cubicBezTo>
                  <a:pt x="3334108" y="744665"/>
                  <a:pt x="3333283" y="744093"/>
                  <a:pt x="3332394" y="743712"/>
                </a:cubicBezTo>
                <a:cubicBezTo>
                  <a:pt x="3331441" y="743331"/>
                  <a:pt x="3330361" y="743141"/>
                  <a:pt x="3329282" y="743141"/>
                </a:cubicBezTo>
                <a:cubicBezTo>
                  <a:pt x="3327695" y="743141"/>
                  <a:pt x="3326298" y="743585"/>
                  <a:pt x="3324900" y="744474"/>
                </a:cubicBezTo>
                <a:cubicBezTo>
                  <a:pt x="3323631" y="745363"/>
                  <a:pt x="3322678" y="746570"/>
                  <a:pt x="3322107" y="748030"/>
                </a:cubicBezTo>
                <a:cubicBezTo>
                  <a:pt x="3321472" y="749491"/>
                  <a:pt x="3321345" y="751078"/>
                  <a:pt x="3321662" y="752602"/>
                </a:cubicBezTo>
                <a:cubicBezTo>
                  <a:pt x="3321980" y="754126"/>
                  <a:pt x="3322742" y="755523"/>
                  <a:pt x="3323885" y="756666"/>
                </a:cubicBezTo>
                <a:cubicBezTo>
                  <a:pt x="3324964" y="757745"/>
                  <a:pt x="3326361" y="758508"/>
                  <a:pt x="3327948" y="758825"/>
                </a:cubicBezTo>
                <a:cubicBezTo>
                  <a:pt x="3329346" y="759142"/>
                  <a:pt x="3330933" y="758952"/>
                  <a:pt x="3332521" y="758381"/>
                </a:cubicBezTo>
                <a:cubicBezTo>
                  <a:pt x="3333918" y="757809"/>
                  <a:pt x="3335187" y="756793"/>
                  <a:pt x="3335949" y="755459"/>
                </a:cubicBezTo>
                <a:cubicBezTo>
                  <a:pt x="3336902" y="754190"/>
                  <a:pt x="3337347" y="752666"/>
                  <a:pt x="3337347" y="751078"/>
                </a:cubicBezTo>
                <a:cubicBezTo>
                  <a:pt x="3337347" y="749999"/>
                  <a:pt x="3337029" y="748983"/>
                  <a:pt x="3336711" y="748030"/>
                </a:cubicBezTo>
                <a:cubicBezTo>
                  <a:pt x="3336267" y="747078"/>
                  <a:pt x="3335759" y="746189"/>
                  <a:pt x="3334997" y="745490"/>
                </a:cubicBezTo>
                <a:close/>
                <a:moveTo>
                  <a:pt x="3329219" y="1856549"/>
                </a:moveTo>
                <a:cubicBezTo>
                  <a:pt x="3327631" y="1856549"/>
                  <a:pt x="3326234" y="1856994"/>
                  <a:pt x="3324837" y="1857883"/>
                </a:cubicBezTo>
                <a:cubicBezTo>
                  <a:pt x="3323567" y="1858772"/>
                  <a:pt x="3322614" y="1859979"/>
                  <a:pt x="3322043" y="1861439"/>
                </a:cubicBezTo>
                <a:cubicBezTo>
                  <a:pt x="3321408" y="1862899"/>
                  <a:pt x="3321281" y="1864487"/>
                  <a:pt x="3321598" y="1866011"/>
                </a:cubicBezTo>
                <a:cubicBezTo>
                  <a:pt x="3321916" y="1867535"/>
                  <a:pt x="3322678" y="1868932"/>
                  <a:pt x="3323821" y="1870075"/>
                </a:cubicBezTo>
                <a:cubicBezTo>
                  <a:pt x="3324964" y="1871218"/>
                  <a:pt x="3326298" y="1871917"/>
                  <a:pt x="3327885" y="1872234"/>
                </a:cubicBezTo>
                <a:cubicBezTo>
                  <a:pt x="3329282" y="1872552"/>
                  <a:pt x="3330870" y="1872361"/>
                  <a:pt x="3332457" y="1871790"/>
                </a:cubicBezTo>
                <a:cubicBezTo>
                  <a:pt x="3333854" y="1871218"/>
                  <a:pt x="3335124" y="1870202"/>
                  <a:pt x="3335886" y="1868868"/>
                </a:cubicBezTo>
                <a:cubicBezTo>
                  <a:pt x="3336838" y="1867599"/>
                  <a:pt x="3337283" y="1866074"/>
                  <a:pt x="3337283" y="1864487"/>
                </a:cubicBezTo>
                <a:cubicBezTo>
                  <a:pt x="3337283" y="1862392"/>
                  <a:pt x="3336331" y="1860423"/>
                  <a:pt x="3334934" y="1858899"/>
                </a:cubicBezTo>
                <a:cubicBezTo>
                  <a:pt x="3333536" y="1857439"/>
                  <a:pt x="3331505" y="1856549"/>
                  <a:pt x="3329282" y="1856549"/>
                </a:cubicBezTo>
                <a:close/>
                <a:moveTo>
                  <a:pt x="3334870" y="930974"/>
                </a:moveTo>
                <a:cubicBezTo>
                  <a:pt x="3334108" y="930275"/>
                  <a:pt x="3333283" y="929704"/>
                  <a:pt x="3332394" y="929259"/>
                </a:cubicBezTo>
                <a:cubicBezTo>
                  <a:pt x="3331441" y="928878"/>
                  <a:pt x="3330361" y="928688"/>
                  <a:pt x="3329282" y="928688"/>
                </a:cubicBezTo>
                <a:cubicBezTo>
                  <a:pt x="3327695" y="928688"/>
                  <a:pt x="3326298" y="929132"/>
                  <a:pt x="3324900" y="930021"/>
                </a:cubicBezTo>
                <a:cubicBezTo>
                  <a:pt x="3323631" y="930910"/>
                  <a:pt x="3322678" y="932117"/>
                  <a:pt x="3322107" y="933577"/>
                </a:cubicBezTo>
                <a:cubicBezTo>
                  <a:pt x="3321472" y="935038"/>
                  <a:pt x="3321345" y="936625"/>
                  <a:pt x="3321662" y="938149"/>
                </a:cubicBezTo>
                <a:cubicBezTo>
                  <a:pt x="3321980" y="939673"/>
                  <a:pt x="3322742" y="941070"/>
                  <a:pt x="3323885" y="942150"/>
                </a:cubicBezTo>
                <a:cubicBezTo>
                  <a:pt x="3324964" y="943292"/>
                  <a:pt x="3326361" y="943991"/>
                  <a:pt x="3327948" y="944309"/>
                </a:cubicBezTo>
                <a:cubicBezTo>
                  <a:pt x="3329346" y="944626"/>
                  <a:pt x="3330933" y="944436"/>
                  <a:pt x="3332521" y="943864"/>
                </a:cubicBezTo>
                <a:cubicBezTo>
                  <a:pt x="3333918" y="943292"/>
                  <a:pt x="3335187" y="942277"/>
                  <a:pt x="3335949" y="940943"/>
                </a:cubicBezTo>
                <a:cubicBezTo>
                  <a:pt x="3336902" y="939673"/>
                  <a:pt x="3337347" y="938149"/>
                  <a:pt x="3337347" y="936562"/>
                </a:cubicBezTo>
                <a:cubicBezTo>
                  <a:pt x="3337347" y="935545"/>
                  <a:pt x="3337029" y="934530"/>
                  <a:pt x="3336711" y="933577"/>
                </a:cubicBezTo>
                <a:cubicBezTo>
                  <a:pt x="3336267" y="932625"/>
                  <a:pt x="3335759" y="931736"/>
                  <a:pt x="3334997" y="931037"/>
                </a:cubicBezTo>
                <a:close/>
                <a:moveTo>
                  <a:pt x="3334870" y="1302131"/>
                </a:moveTo>
                <a:cubicBezTo>
                  <a:pt x="3334108" y="1301369"/>
                  <a:pt x="3333283" y="1300798"/>
                  <a:pt x="3332394" y="1300417"/>
                </a:cubicBezTo>
                <a:cubicBezTo>
                  <a:pt x="3331441" y="1300036"/>
                  <a:pt x="3330361" y="1299782"/>
                  <a:pt x="3329282" y="1299782"/>
                </a:cubicBezTo>
                <a:cubicBezTo>
                  <a:pt x="3327695" y="1299782"/>
                  <a:pt x="3326298" y="1300226"/>
                  <a:pt x="3324900" y="1301115"/>
                </a:cubicBezTo>
                <a:cubicBezTo>
                  <a:pt x="3323631" y="1302004"/>
                  <a:pt x="3322678" y="1303211"/>
                  <a:pt x="3322107" y="1304671"/>
                </a:cubicBezTo>
                <a:cubicBezTo>
                  <a:pt x="3321472" y="1306132"/>
                  <a:pt x="3321345" y="1307719"/>
                  <a:pt x="3321662" y="1309243"/>
                </a:cubicBezTo>
                <a:cubicBezTo>
                  <a:pt x="3321980" y="1310767"/>
                  <a:pt x="3322742" y="1312164"/>
                  <a:pt x="3323885" y="1313307"/>
                </a:cubicBezTo>
                <a:cubicBezTo>
                  <a:pt x="3324964" y="1314387"/>
                  <a:pt x="3326361" y="1315149"/>
                  <a:pt x="3327948" y="1315466"/>
                </a:cubicBezTo>
                <a:cubicBezTo>
                  <a:pt x="3329346" y="1315784"/>
                  <a:pt x="3330933" y="1315593"/>
                  <a:pt x="3332521" y="1315022"/>
                </a:cubicBezTo>
                <a:cubicBezTo>
                  <a:pt x="3333918" y="1314450"/>
                  <a:pt x="3335187" y="1313434"/>
                  <a:pt x="3335949" y="1312101"/>
                </a:cubicBezTo>
                <a:cubicBezTo>
                  <a:pt x="3336902" y="1310831"/>
                  <a:pt x="3337347" y="1309307"/>
                  <a:pt x="3337347" y="1307719"/>
                </a:cubicBezTo>
                <a:cubicBezTo>
                  <a:pt x="3337347" y="1306703"/>
                  <a:pt x="3337029" y="1305687"/>
                  <a:pt x="3336711" y="1304735"/>
                </a:cubicBezTo>
                <a:cubicBezTo>
                  <a:pt x="3336267" y="1303782"/>
                  <a:pt x="3335759" y="1302893"/>
                  <a:pt x="3334997" y="1302195"/>
                </a:cubicBezTo>
                <a:close/>
                <a:moveTo>
                  <a:pt x="3329219" y="1114235"/>
                </a:moveTo>
                <a:cubicBezTo>
                  <a:pt x="3327631" y="1114235"/>
                  <a:pt x="3326234" y="1114679"/>
                  <a:pt x="3324837" y="1115568"/>
                </a:cubicBezTo>
                <a:cubicBezTo>
                  <a:pt x="3323567" y="1116457"/>
                  <a:pt x="3322614" y="1117664"/>
                  <a:pt x="3322043" y="1119124"/>
                </a:cubicBezTo>
                <a:cubicBezTo>
                  <a:pt x="3321408" y="1120585"/>
                  <a:pt x="3321281" y="1122172"/>
                  <a:pt x="3321598" y="1123696"/>
                </a:cubicBezTo>
                <a:cubicBezTo>
                  <a:pt x="3321916" y="1125220"/>
                  <a:pt x="3322678" y="1126617"/>
                  <a:pt x="3323821" y="1127697"/>
                </a:cubicBezTo>
                <a:cubicBezTo>
                  <a:pt x="3324900" y="1128840"/>
                  <a:pt x="3326298" y="1129538"/>
                  <a:pt x="3327885" y="1129856"/>
                </a:cubicBezTo>
                <a:cubicBezTo>
                  <a:pt x="3329282" y="1130173"/>
                  <a:pt x="3330870" y="1129983"/>
                  <a:pt x="3332457" y="1129411"/>
                </a:cubicBezTo>
                <a:cubicBezTo>
                  <a:pt x="3333854" y="1128840"/>
                  <a:pt x="3335124" y="1127824"/>
                  <a:pt x="3335886" y="1126490"/>
                </a:cubicBezTo>
                <a:cubicBezTo>
                  <a:pt x="3336838" y="1125220"/>
                  <a:pt x="3337283" y="1123696"/>
                  <a:pt x="3337283" y="1122109"/>
                </a:cubicBezTo>
                <a:cubicBezTo>
                  <a:pt x="3337283" y="1120013"/>
                  <a:pt x="3336331" y="1117981"/>
                  <a:pt x="3334934" y="1116521"/>
                </a:cubicBezTo>
                <a:cubicBezTo>
                  <a:pt x="3333536" y="1115060"/>
                  <a:pt x="3331505" y="1114235"/>
                  <a:pt x="3329282" y="1114235"/>
                </a:cubicBezTo>
                <a:close/>
                <a:moveTo>
                  <a:pt x="3441931" y="930974"/>
                </a:moveTo>
                <a:cubicBezTo>
                  <a:pt x="3441296" y="930275"/>
                  <a:pt x="3440344" y="929704"/>
                  <a:pt x="3439455" y="929259"/>
                </a:cubicBezTo>
                <a:cubicBezTo>
                  <a:pt x="3438502" y="928878"/>
                  <a:pt x="3437423" y="928688"/>
                  <a:pt x="3436470" y="928688"/>
                </a:cubicBezTo>
                <a:cubicBezTo>
                  <a:pt x="3434883" y="928688"/>
                  <a:pt x="3433359" y="929132"/>
                  <a:pt x="3432088" y="930021"/>
                </a:cubicBezTo>
                <a:cubicBezTo>
                  <a:pt x="3430819" y="930910"/>
                  <a:pt x="3429739" y="932117"/>
                  <a:pt x="3429104" y="933577"/>
                </a:cubicBezTo>
                <a:cubicBezTo>
                  <a:pt x="3428660" y="935038"/>
                  <a:pt x="3428469" y="936625"/>
                  <a:pt x="3428660" y="938149"/>
                </a:cubicBezTo>
                <a:cubicBezTo>
                  <a:pt x="3428977" y="939673"/>
                  <a:pt x="3429739" y="941070"/>
                  <a:pt x="3430882" y="942150"/>
                </a:cubicBezTo>
                <a:cubicBezTo>
                  <a:pt x="3431961" y="943292"/>
                  <a:pt x="3433359" y="943991"/>
                  <a:pt x="3434946" y="944309"/>
                </a:cubicBezTo>
                <a:cubicBezTo>
                  <a:pt x="3436534" y="944626"/>
                  <a:pt x="3438058" y="944436"/>
                  <a:pt x="3439518" y="943864"/>
                </a:cubicBezTo>
                <a:cubicBezTo>
                  <a:pt x="3440915" y="943292"/>
                  <a:pt x="3442185" y="942277"/>
                  <a:pt x="3443137" y="940943"/>
                </a:cubicBezTo>
                <a:cubicBezTo>
                  <a:pt x="3443899" y="939673"/>
                  <a:pt x="3444408" y="938149"/>
                  <a:pt x="3444408" y="936562"/>
                </a:cubicBezTo>
                <a:cubicBezTo>
                  <a:pt x="3444408" y="935545"/>
                  <a:pt x="3444281" y="934530"/>
                  <a:pt x="3443773" y="933577"/>
                </a:cubicBezTo>
                <a:cubicBezTo>
                  <a:pt x="3443455" y="932625"/>
                  <a:pt x="3442820" y="931736"/>
                  <a:pt x="3442058" y="931037"/>
                </a:cubicBezTo>
                <a:close/>
                <a:moveTo>
                  <a:pt x="3441931" y="1487742"/>
                </a:moveTo>
                <a:cubicBezTo>
                  <a:pt x="3441296" y="1487043"/>
                  <a:pt x="3440344" y="1486408"/>
                  <a:pt x="3439455" y="1486027"/>
                </a:cubicBezTo>
                <a:cubicBezTo>
                  <a:pt x="3438502" y="1485646"/>
                  <a:pt x="3437423" y="1485456"/>
                  <a:pt x="3436470" y="1485456"/>
                </a:cubicBezTo>
                <a:cubicBezTo>
                  <a:pt x="3434883" y="1485456"/>
                  <a:pt x="3433359" y="1485900"/>
                  <a:pt x="3432088" y="1486789"/>
                </a:cubicBezTo>
                <a:cubicBezTo>
                  <a:pt x="3430819" y="1487678"/>
                  <a:pt x="3429739" y="1488885"/>
                  <a:pt x="3429104" y="1490345"/>
                </a:cubicBezTo>
                <a:cubicBezTo>
                  <a:pt x="3428660" y="1491806"/>
                  <a:pt x="3428469" y="1493393"/>
                  <a:pt x="3428660" y="1494917"/>
                </a:cubicBezTo>
                <a:cubicBezTo>
                  <a:pt x="3428977" y="1496441"/>
                  <a:pt x="3429739" y="1497838"/>
                  <a:pt x="3430882" y="1498918"/>
                </a:cubicBezTo>
                <a:cubicBezTo>
                  <a:pt x="3431961" y="1500061"/>
                  <a:pt x="3433359" y="1500759"/>
                  <a:pt x="3434946" y="1501077"/>
                </a:cubicBezTo>
                <a:cubicBezTo>
                  <a:pt x="3436534" y="1501394"/>
                  <a:pt x="3438058" y="1501204"/>
                  <a:pt x="3439518" y="1500632"/>
                </a:cubicBezTo>
                <a:cubicBezTo>
                  <a:pt x="3440915" y="1500061"/>
                  <a:pt x="3442185" y="1499045"/>
                  <a:pt x="3443137" y="1497711"/>
                </a:cubicBezTo>
                <a:cubicBezTo>
                  <a:pt x="3443899" y="1496441"/>
                  <a:pt x="3444408" y="1494917"/>
                  <a:pt x="3444408" y="1493330"/>
                </a:cubicBezTo>
                <a:cubicBezTo>
                  <a:pt x="3444408" y="1492314"/>
                  <a:pt x="3444281" y="1491234"/>
                  <a:pt x="3443773" y="1490282"/>
                </a:cubicBezTo>
                <a:cubicBezTo>
                  <a:pt x="3443455" y="1489329"/>
                  <a:pt x="3442820" y="1488440"/>
                  <a:pt x="3442058" y="1487742"/>
                </a:cubicBezTo>
                <a:close/>
                <a:moveTo>
                  <a:pt x="3441931" y="1302195"/>
                </a:moveTo>
                <a:cubicBezTo>
                  <a:pt x="3441296" y="1301433"/>
                  <a:pt x="3440344" y="1300861"/>
                  <a:pt x="3439455" y="1300480"/>
                </a:cubicBezTo>
                <a:cubicBezTo>
                  <a:pt x="3438502" y="1300099"/>
                  <a:pt x="3437423" y="1299845"/>
                  <a:pt x="3436470" y="1299845"/>
                </a:cubicBezTo>
                <a:cubicBezTo>
                  <a:pt x="3434883" y="1299845"/>
                  <a:pt x="3433359" y="1300290"/>
                  <a:pt x="3432088" y="1301179"/>
                </a:cubicBezTo>
                <a:cubicBezTo>
                  <a:pt x="3430819" y="1302068"/>
                  <a:pt x="3429739" y="1303274"/>
                  <a:pt x="3429104" y="1304735"/>
                </a:cubicBezTo>
                <a:cubicBezTo>
                  <a:pt x="3428660" y="1306195"/>
                  <a:pt x="3428469" y="1307783"/>
                  <a:pt x="3428660" y="1309307"/>
                </a:cubicBezTo>
                <a:cubicBezTo>
                  <a:pt x="3428977" y="1310831"/>
                  <a:pt x="3429739" y="1312228"/>
                  <a:pt x="3430882" y="1313371"/>
                </a:cubicBezTo>
                <a:cubicBezTo>
                  <a:pt x="3431961" y="1314450"/>
                  <a:pt x="3433359" y="1315212"/>
                  <a:pt x="3434946" y="1315530"/>
                </a:cubicBezTo>
                <a:cubicBezTo>
                  <a:pt x="3436534" y="1315847"/>
                  <a:pt x="3438058" y="1315657"/>
                  <a:pt x="3439518" y="1315085"/>
                </a:cubicBezTo>
                <a:cubicBezTo>
                  <a:pt x="3440915" y="1314514"/>
                  <a:pt x="3442185" y="1313498"/>
                  <a:pt x="3443137" y="1312164"/>
                </a:cubicBezTo>
                <a:cubicBezTo>
                  <a:pt x="3443899" y="1310894"/>
                  <a:pt x="3444408" y="1309370"/>
                  <a:pt x="3444408" y="1307783"/>
                </a:cubicBezTo>
                <a:cubicBezTo>
                  <a:pt x="3444408" y="1306767"/>
                  <a:pt x="3444281" y="1305751"/>
                  <a:pt x="3443773" y="1304798"/>
                </a:cubicBezTo>
                <a:cubicBezTo>
                  <a:pt x="3443455" y="1303846"/>
                  <a:pt x="3442820" y="1302957"/>
                  <a:pt x="3442058" y="1302258"/>
                </a:cubicBezTo>
                <a:close/>
                <a:moveTo>
                  <a:pt x="3436470" y="1671066"/>
                </a:moveTo>
                <a:cubicBezTo>
                  <a:pt x="3434883" y="1671066"/>
                  <a:pt x="3433359" y="1671511"/>
                  <a:pt x="3432088" y="1672399"/>
                </a:cubicBezTo>
                <a:cubicBezTo>
                  <a:pt x="3430819" y="1673289"/>
                  <a:pt x="3429739" y="1674495"/>
                  <a:pt x="3429104" y="1675956"/>
                </a:cubicBezTo>
                <a:cubicBezTo>
                  <a:pt x="3428660" y="1677416"/>
                  <a:pt x="3428469" y="1679004"/>
                  <a:pt x="3428660" y="1680527"/>
                </a:cubicBezTo>
                <a:cubicBezTo>
                  <a:pt x="3428977" y="1682052"/>
                  <a:pt x="3429739" y="1683449"/>
                  <a:pt x="3430882" y="1684528"/>
                </a:cubicBezTo>
                <a:cubicBezTo>
                  <a:pt x="3431961" y="1685671"/>
                  <a:pt x="3433359" y="1686370"/>
                  <a:pt x="3434946" y="1686687"/>
                </a:cubicBezTo>
                <a:cubicBezTo>
                  <a:pt x="3436534" y="1687005"/>
                  <a:pt x="3438058" y="1686814"/>
                  <a:pt x="3439518" y="1686243"/>
                </a:cubicBezTo>
                <a:cubicBezTo>
                  <a:pt x="3440915" y="1685671"/>
                  <a:pt x="3442185" y="1684655"/>
                  <a:pt x="3443137" y="1683321"/>
                </a:cubicBezTo>
                <a:cubicBezTo>
                  <a:pt x="3443899" y="1681988"/>
                  <a:pt x="3444408" y="1680527"/>
                  <a:pt x="3444408" y="1678940"/>
                </a:cubicBezTo>
                <a:cubicBezTo>
                  <a:pt x="3444408" y="1676845"/>
                  <a:pt x="3443646" y="1674876"/>
                  <a:pt x="3442058" y="1673352"/>
                </a:cubicBezTo>
                <a:cubicBezTo>
                  <a:pt x="3440661" y="1671892"/>
                  <a:pt x="3438629" y="1671066"/>
                  <a:pt x="3436597" y="1671066"/>
                </a:cubicBezTo>
                <a:close/>
                <a:moveTo>
                  <a:pt x="3436470" y="1856613"/>
                </a:moveTo>
                <a:cubicBezTo>
                  <a:pt x="3434883" y="1856613"/>
                  <a:pt x="3433359" y="1857058"/>
                  <a:pt x="3432088" y="1857946"/>
                </a:cubicBezTo>
                <a:cubicBezTo>
                  <a:pt x="3430819" y="1858836"/>
                  <a:pt x="3429739" y="1860042"/>
                  <a:pt x="3429104" y="1861502"/>
                </a:cubicBezTo>
                <a:cubicBezTo>
                  <a:pt x="3428660" y="1862963"/>
                  <a:pt x="3428469" y="1864551"/>
                  <a:pt x="3428660" y="1866074"/>
                </a:cubicBezTo>
                <a:cubicBezTo>
                  <a:pt x="3428977" y="1867599"/>
                  <a:pt x="3429739" y="1868996"/>
                  <a:pt x="3430882" y="1870139"/>
                </a:cubicBezTo>
                <a:cubicBezTo>
                  <a:pt x="3431961" y="1871218"/>
                  <a:pt x="3433359" y="1871980"/>
                  <a:pt x="3434946" y="1872298"/>
                </a:cubicBezTo>
                <a:cubicBezTo>
                  <a:pt x="3436534" y="1872615"/>
                  <a:pt x="3438058" y="1872424"/>
                  <a:pt x="3439518" y="1871853"/>
                </a:cubicBezTo>
                <a:cubicBezTo>
                  <a:pt x="3440915" y="1871282"/>
                  <a:pt x="3442185" y="1870266"/>
                  <a:pt x="3443137" y="1868932"/>
                </a:cubicBezTo>
                <a:cubicBezTo>
                  <a:pt x="3443899" y="1867662"/>
                  <a:pt x="3444408" y="1866138"/>
                  <a:pt x="3444408" y="1864551"/>
                </a:cubicBezTo>
                <a:cubicBezTo>
                  <a:pt x="3444408" y="1862455"/>
                  <a:pt x="3443646" y="1860487"/>
                  <a:pt x="3442058" y="1858963"/>
                </a:cubicBezTo>
                <a:cubicBezTo>
                  <a:pt x="3440661" y="1857502"/>
                  <a:pt x="3438629" y="1856613"/>
                  <a:pt x="3436597" y="1856613"/>
                </a:cubicBezTo>
                <a:close/>
                <a:moveTo>
                  <a:pt x="3436470" y="1114298"/>
                </a:moveTo>
                <a:cubicBezTo>
                  <a:pt x="3434883" y="1114298"/>
                  <a:pt x="3433359" y="1114743"/>
                  <a:pt x="3432088" y="1115632"/>
                </a:cubicBezTo>
                <a:cubicBezTo>
                  <a:pt x="3430819" y="1116521"/>
                  <a:pt x="3429739" y="1117727"/>
                  <a:pt x="3429104" y="1119188"/>
                </a:cubicBezTo>
                <a:cubicBezTo>
                  <a:pt x="3428660" y="1120648"/>
                  <a:pt x="3428469" y="1122236"/>
                  <a:pt x="3428660" y="1123760"/>
                </a:cubicBezTo>
                <a:cubicBezTo>
                  <a:pt x="3428977" y="1125284"/>
                  <a:pt x="3429739" y="1126681"/>
                  <a:pt x="3430882" y="1127760"/>
                </a:cubicBezTo>
                <a:cubicBezTo>
                  <a:pt x="3431961" y="1128903"/>
                  <a:pt x="3433359" y="1129602"/>
                  <a:pt x="3434946" y="1129919"/>
                </a:cubicBezTo>
                <a:cubicBezTo>
                  <a:pt x="3436534" y="1130237"/>
                  <a:pt x="3438058" y="1130046"/>
                  <a:pt x="3439518" y="1129475"/>
                </a:cubicBezTo>
                <a:cubicBezTo>
                  <a:pt x="3440915" y="1128903"/>
                  <a:pt x="3442185" y="1127887"/>
                  <a:pt x="3443137" y="1126554"/>
                </a:cubicBezTo>
                <a:cubicBezTo>
                  <a:pt x="3443899" y="1125284"/>
                  <a:pt x="3444408" y="1123760"/>
                  <a:pt x="3444408" y="1122172"/>
                </a:cubicBezTo>
                <a:cubicBezTo>
                  <a:pt x="3444408" y="1120077"/>
                  <a:pt x="3443646" y="1118045"/>
                  <a:pt x="3442058" y="1116584"/>
                </a:cubicBezTo>
                <a:cubicBezTo>
                  <a:pt x="3440661" y="1115124"/>
                  <a:pt x="3438629" y="1114298"/>
                  <a:pt x="3436597" y="1114298"/>
                </a:cubicBezTo>
                <a:close/>
                <a:moveTo>
                  <a:pt x="3441931" y="745427"/>
                </a:moveTo>
                <a:cubicBezTo>
                  <a:pt x="3441296" y="744665"/>
                  <a:pt x="3440344" y="744093"/>
                  <a:pt x="3439455" y="743712"/>
                </a:cubicBezTo>
                <a:cubicBezTo>
                  <a:pt x="3438502" y="743331"/>
                  <a:pt x="3437423" y="743141"/>
                  <a:pt x="3436470" y="743141"/>
                </a:cubicBezTo>
                <a:cubicBezTo>
                  <a:pt x="3434883" y="743141"/>
                  <a:pt x="3433359" y="743585"/>
                  <a:pt x="3432088" y="744474"/>
                </a:cubicBezTo>
                <a:cubicBezTo>
                  <a:pt x="3430819" y="745363"/>
                  <a:pt x="3429739" y="746570"/>
                  <a:pt x="3429104" y="748030"/>
                </a:cubicBezTo>
                <a:cubicBezTo>
                  <a:pt x="3428660" y="749491"/>
                  <a:pt x="3428469" y="751078"/>
                  <a:pt x="3428660" y="752602"/>
                </a:cubicBezTo>
                <a:cubicBezTo>
                  <a:pt x="3428977" y="754126"/>
                  <a:pt x="3429739" y="755523"/>
                  <a:pt x="3430882" y="756666"/>
                </a:cubicBezTo>
                <a:cubicBezTo>
                  <a:pt x="3431961" y="757745"/>
                  <a:pt x="3433359" y="758508"/>
                  <a:pt x="3434946" y="758825"/>
                </a:cubicBezTo>
                <a:cubicBezTo>
                  <a:pt x="3436534" y="759142"/>
                  <a:pt x="3438058" y="758952"/>
                  <a:pt x="3439518" y="758381"/>
                </a:cubicBezTo>
                <a:cubicBezTo>
                  <a:pt x="3440915" y="757809"/>
                  <a:pt x="3442185" y="756793"/>
                  <a:pt x="3443137" y="755459"/>
                </a:cubicBezTo>
                <a:cubicBezTo>
                  <a:pt x="3443899" y="754190"/>
                  <a:pt x="3444408" y="752666"/>
                  <a:pt x="3444408" y="751078"/>
                </a:cubicBezTo>
                <a:cubicBezTo>
                  <a:pt x="3444408" y="749999"/>
                  <a:pt x="3444281" y="748983"/>
                  <a:pt x="3443773" y="748030"/>
                </a:cubicBezTo>
                <a:cubicBezTo>
                  <a:pt x="3443455" y="747078"/>
                  <a:pt x="3442820" y="746189"/>
                  <a:pt x="3442058" y="745490"/>
                </a:cubicBezTo>
                <a:close/>
                <a:moveTo>
                  <a:pt x="3441931" y="2044446"/>
                </a:moveTo>
                <a:cubicBezTo>
                  <a:pt x="3441296" y="2043684"/>
                  <a:pt x="3440344" y="2043113"/>
                  <a:pt x="3439455" y="2042732"/>
                </a:cubicBezTo>
                <a:cubicBezTo>
                  <a:pt x="3438502" y="2042351"/>
                  <a:pt x="3437423" y="2042160"/>
                  <a:pt x="3436470" y="2042160"/>
                </a:cubicBezTo>
                <a:cubicBezTo>
                  <a:pt x="3434883" y="2042160"/>
                  <a:pt x="3433359" y="2042605"/>
                  <a:pt x="3432088" y="2043493"/>
                </a:cubicBezTo>
                <a:cubicBezTo>
                  <a:pt x="3430819" y="2044383"/>
                  <a:pt x="3429739" y="2045589"/>
                  <a:pt x="3429104" y="2047049"/>
                </a:cubicBezTo>
                <a:cubicBezTo>
                  <a:pt x="3428660" y="2048510"/>
                  <a:pt x="3428469" y="2050098"/>
                  <a:pt x="3428660" y="2051621"/>
                </a:cubicBezTo>
                <a:cubicBezTo>
                  <a:pt x="3428977" y="2053146"/>
                  <a:pt x="3429739" y="2054543"/>
                  <a:pt x="3430882" y="2055622"/>
                </a:cubicBezTo>
                <a:cubicBezTo>
                  <a:pt x="3431961" y="2056765"/>
                  <a:pt x="3433359" y="2057464"/>
                  <a:pt x="3434946" y="2057781"/>
                </a:cubicBezTo>
                <a:cubicBezTo>
                  <a:pt x="3436534" y="2058099"/>
                  <a:pt x="3438058" y="2057908"/>
                  <a:pt x="3439518" y="2057337"/>
                </a:cubicBezTo>
                <a:cubicBezTo>
                  <a:pt x="3440915" y="2056765"/>
                  <a:pt x="3442185" y="2055749"/>
                  <a:pt x="3443137" y="2054416"/>
                </a:cubicBezTo>
                <a:cubicBezTo>
                  <a:pt x="3443899" y="2053146"/>
                  <a:pt x="3444408" y="2051621"/>
                  <a:pt x="3444408" y="2050034"/>
                </a:cubicBezTo>
                <a:cubicBezTo>
                  <a:pt x="3444408" y="2049018"/>
                  <a:pt x="3444281" y="2047939"/>
                  <a:pt x="3443773" y="2046986"/>
                </a:cubicBezTo>
                <a:cubicBezTo>
                  <a:pt x="3443455" y="2046034"/>
                  <a:pt x="3442820" y="2045145"/>
                  <a:pt x="3442058" y="2044446"/>
                </a:cubicBezTo>
                <a:close/>
                <a:moveTo>
                  <a:pt x="3436470" y="557530"/>
                </a:moveTo>
                <a:cubicBezTo>
                  <a:pt x="3434883" y="557530"/>
                  <a:pt x="3433359" y="557975"/>
                  <a:pt x="3432088" y="558864"/>
                </a:cubicBezTo>
                <a:cubicBezTo>
                  <a:pt x="3430819" y="559753"/>
                  <a:pt x="3429739" y="560959"/>
                  <a:pt x="3429104" y="562420"/>
                </a:cubicBezTo>
                <a:cubicBezTo>
                  <a:pt x="3428660" y="563880"/>
                  <a:pt x="3428469" y="565468"/>
                  <a:pt x="3428660" y="566992"/>
                </a:cubicBezTo>
                <a:cubicBezTo>
                  <a:pt x="3428977" y="568516"/>
                  <a:pt x="3429739" y="569913"/>
                  <a:pt x="3430882" y="570992"/>
                </a:cubicBezTo>
                <a:cubicBezTo>
                  <a:pt x="3431961" y="572135"/>
                  <a:pt x="3433359" y="572834"/>
                  <a:pt x="3434946" y="573151"/>
                </a:cubicBezTo>
                <a:cubicBezTo>
                  <a:pt x="3436534" y="573469"/>
                  <a:pt x="3438058" y="573278"/>
                  <a:pt x="3439518" y="572707"/>
                </a:cubicBezTo>
                <a:cubicBezTo>
                  <a:pt x="3440915" y="572135"/>
                  <a:pt x="3442185" y="571119"/>
                  <a:pt x="3443137" y="569786"/>
                </a:cubicBezTo>
                <a:cubicBezTo>
                  <a:pt x="3443899" y="568516"/>
                  <a:pt x="3444408" y="566992"/>
                  <a:pt x="3444408" y="565404"/>
                </a:cubicBezTo>
                <a:cubicBezTo>
                  <a:pt x="3444408" y="563309"/>
                  <a:pt x="3443646" y="561340"/>
                  <a:pt x="3442058" y="559816"/>
                </a:cubicBezTo>
                <a:cubicBezTo>
                  <a:pt x="3440661" y="558356"/>
                  <a:pt x="3438629" y="557530"/>
                  <a:pt x="3436597" y="557530"/>
                </a:cubicBezTo>
                <a:close/>
                <a:moveTo>
                  <a:pt x="3388464" y="95885"/>
                </a:moveTo>
                <a:cubicBezTo>
                  <a:pt x="3387702" y="95123"/>
                  <a:pt x="3386749" y="94552"/>
                  <a:pt x="3385797" y="94171"/>
                </a:cubicBezTo>
                <a:cubicBezTo>
                  <a:pt x="3384845" y="93790"/>
                  <a:pt x="3383892" y="93599"/>
                  <a:pt x="3382812" y="93599"/>
                </a:cubicBezTo>
                <a:cubicBezTo>
                  <a:pt x="3381225" y="93599"/>
                  <a:pt x="3379701" y="94044"/>
                  <a:pt x="3378431" y="94933"/>
                </a:cubicBezTo>
                <a:cubicBezTo>
                  <a:pt x="3377161" y="95821"/>
                  <a:pt x="3376082" y="97028"/>
                  <a:pt x="3375637" y="98488"/>
                </a:cubicBezTo>
                <a:cubicBezTo>
                  <a:pt x="3375002" y="99949"/>
                  <a:pt x="3374875" y="101537"/>
                  <a:pt x="3375193" y="103061"/>
                </a:cubicBezTo>
                <a:cubicBezTo>
                  <a:pt x="3375510" y="104585"/>
                  <a:pt x="3376272" y="105982"/>
                  <a:pt x="3377415" y="107061"/>
                </a:cubicBezTo>
                <a:cubicBezTo>
                  <a:pt x="3378495" y="108141"/>
                  <a:pt x="3379955" y="108903"/>
                  <a:pt x="3381352" y="109220"/>
                </a:cubicBezTo>
                <a:cubicBezTo>
                  <a:pt x="3382939" y="109537"/>
                  <a:pt x="3384463" y="109347"/>
                  <a:pt x="3385924" y="108776"/>
                </a:cubicBezTo>
                <a:cubicBezTo>
                  <a:pt x="3387511" y="108204"/>
                  <a:pt x="3388591" y="107188"/>
                  <a:pt x="3389544" y="105854"/>
                </a:cubicBezTo>
                <a:cubicBezTo>
                  <a:pt x="3390306" y="104585"/>
                  <a:pt x="3390813" y="103061"/>
                  <a:pt x="3390813" y="101473"/>
                </a:cubicBezTo>
                <a:cubicBezTo>
                  <a:pt x="3390813" y="100457"/>
                  <a:pt x="3390686" y="99378"/>
                  <a:pt x="3390369" y="98425"/>
                </a:cubicBezTo>
                <a:cubicBezTo>
                  <a:pt x="3389924" y="97473"/>
                  <a:pt x="3389289" y="96584"/>
                  <a:pt x="3388655" y="95885"/>
                </a:cubicBezTo>
                <a:close/>
                <a:moveTo>
                  <a:pt x="3388464" y="652653"/>
                </a:moveTo>
                <a:cubicBezTo>
                  <a:pt x="3387702" y="651891"/>
                  <a:pt x="3386749" y="651320"/>
                  <a:pt x="3385797" y="650939"/>
                </a:cubicBezTo>
                <a:cubicBezTo>
                  <a:pt x="3384845" y="650558"/>
                  <a:pt x="3383892" y="650367"/>
                  <a:pt x="3382812" y="650367"/>
                </a:cubicBezTo>
                <a:cubicBezTo>
                  <a:pt x="3381225" y="650367"/>
                  <a:pt x="3379701" y="650812"/>
                  <a:pt x="3378431" y="651701"/>
                </a:cubicBezTo>
                <a:cubicBezTo>
                  <a:pt x="3377161" y="652590"/>
                  <a:pt x="3376082" y="653796"/>
                  <a:pt x="3375637" y="655257"/>
                </a:cubicBezTo>
                <a:cubicBezTo>
                  <a:pt x="3375002" y="656717"/>
                  <a:pt x="3374875" y="658305"/>
                  <a:pt x="3375193" y="659829"/>
                </a:cubicBezTo>
                <a:cubicBezTo>
                  <a:pt x="3375510" y="661353"/>
                  <a:pt x="3376272" y="662750"/>
                  <a:pt x="3377415" y="663893"/>
                </a:cubicBezTo>
                <a:cubicBezTo>
                  <a:pt x="3378495" y="664972"/>
                  <a:pt x="3379955" y="665734"/>
                  <a:pt x="3381352" y="666052"/>
                </a:cubicBezTo>
                <a:cubicBezTo>
                  <a:pt x="3382939" y="666369"/>
                  <a:pt x="3384463" y="666179"/>
                  <a:pt x="3385924" y="665607"/>
                </a:cubicBezTo>
                <a:cubicBezTo>
                  <a:pt x="3387511" y="665036"/>
                  <a:pt x="3388591" y="664020"/>
                  <a:pt x="3389544" y="662686"/>
                </a:cubicBezTo>
                <a:cubicBezTo>
                  <a:pt x="3390306" y="661416"/>
                  <a:pt x="3390813" y="659892"/>
                  <a:pt x="3390813" y="658305"/>
                </a:cubicBezTo>
                <a:cubicBezTo>
                  <a:pt x="3390813" y="657289"/>
                  <a:pt x="3390686" y="656209"/>
                  <a:pt x="3390369" y="655257"/>
                </a:cubicBezTo>
                <a:cubicBezTo>
                  <a:pt x="3389924" y="654304"/>
                  <a:pt x="3389289" y="653415"/>
                  <a:pt x="3388655" y="652717"/>
                </a:cubicBezTo>
                <a:close/>
                <a:moveTo>
                  <a:pt x="3388464" y="1023811"/>
                </a:moveTo>
                <a:cubicBezTo>
                  <a:pt x="3387702" y="1023112"/>
                  <a:pt x="3386749" y="1022541"/>
                  <a:pt x="3385797" y="1022096"/>
                </a:cubicBezTo>
                <a:cubicBezTo>
                  <a:pt x="3384845" y="1021715"/>
                  <a:pt x="3383892" y="1021525"/>
                  <a:pt x="3382812" y="1021525"/>
                </a:cubicBezTo>
                <a:cubicBezTo>
                  <a:pt x="3381225" y="1021525"/>
                  <a:pt x="3379701" y="1021969"/>
                  <a:pt x="3378431" y="1022858"/>
                </a:cubicBezTo>
                <a:cubicBezTo>
                  <a:pt x="3377161" y="1023747"/>
                  <a:pt x="3376082" y="1024954"/>
                  <a:pt x="3375637" y="1026414"/>
                </a:cubicBezTo>
                <a:cubicBezTo>
                  <a:pt x="3375002" y="1027875"/>
                  <a:pt x="3374875" y="1029462"/>
                  <a:pt x="3375193" y="1030986"/>
                </a:cubicBezTo>
                <a:cubicBezTo>
                  <a:pt x="3375510" y="1032510"/>
                  <a:pt x="3376272" y="1033907"/>
                  <a:pt x="3377415" y="1034987"/>
                </a:cubicBezTo>
                <a:cubicBezTo>
                  <a:pt x="3378495" y="1036130"/>
                  <a:pt x="3379955" y="1036828"/>
                  <a:pt x="3381352" y="1037145"/>
                </a:cubicBezTo>
                <a:cubicBezTo>
                  <a:pt x="3382939" y="1037463"/>
                  <a:pt x="3384463" y="1037273"/>
                  <a:pt x="3385924" y="1036701"/>
                </a:cubicBezTo>
                <a:cubicBezTo>
                  <a:pt x="3387511" y="1036130"/>
                  <a:pt x="3388591" y="1035114"/>
                  <a:pt x="3389544" y="1033780"/>
                </a:cubicBezTo>
                <a:cubicBezTo>
                  <a:pt x="3390306" y="1032510"/>
                  <a:pt x="3390813" y="1030986"/>
                  <a:pt x="3390813" y="1029399"/>
                </a:cubicBezTo>
                <a:cubicBezTo>
                  <a:pt x="3390813" y="1028383"/>
                  <a:pt x="3390686" y="1027367"/>
                  <a:pt x="3390369" y="1026414"/>
                </a:cubicBezTo>
                <a:cubicBezTo>
                  <a:pt x="3389924" y="1025462"/>
                  <a:pt x="3389289" y="1024573"/>
                  <a:pt x="3388655" y="1023874"/>
                </a:cubicBezTo>
                <a:close/>
                <a:moveTo>
                  <a:pt x="2739938" y="1949387"/>
                </a:moveTo>
                <a:cubicBezTo>
                  <a:pt x="2738351" y="1949387"/>
                  <a:pt x="2736827" y="1949831"/>
                  <a:pt x="2735557" y="1950720"/>
                </a:cubicBezTo>
                <a:cubicBezTo>
                  <a:pt x="2734287" y="1951609"/>
                  <a:pt x="2733208" y="1952816"/>
                  <a:pt x="2732763" y="1954276"/>
                </a:cubicBezTo>
                <a:cubicBezTo>
                  <a:pt x="2732128" y="1955737"/>
                  <a:pt x="2732001" y="1957324"/>
                  <a:pt x="2732319" y="1958848"/>
                </a:cubicBezTo>
                <a:cubicBezTo>
                  <a:pt x="2732636" y="1960372"/>
                  <a:pt x="2733398" y="1961769"/>
                  <a:pt x="2734541" y="1962849"/>
                </a:cubicBezTo>
                <a:cubicBezTo>
                  <a:pt x="2735621" y="1963992"/>
                  <a:pt x="2737081" y="1964690"/>
                  <a:pt x="2738478" y="1965008"/>
                </a:cubicBezTo>
                <a:cubicBezTo>
                  <a:pt x="2740065" y="1965325"/>
                  <a:pt x="2741589" y="1965135"/>
                  <a:pt x="2743050" y="1964563"/>
                </a:cubicBezTo>
                <a:cubicBezTo>
                  <a:pt x="2744637" y="1963992"/>
                  <a:pt x="2745717" y="1962976"/>
                  <a:pt x="2746670" y="1961642"/>
                </a:cubicBezTo>
                <a:cubicBezTo>
                  <a:pt x="2747432" y="1960372"/>
                  <a:pt x="2747939" y="1958848"/>
                  <a:pt x="2747939" y="1957261"/>
                </a:cubicBezTo>
                <a:cubicBezTo>
                  <a:pt x="2747939" y="1955165"/>
                  <a:pt x="2747177" y="1953196"/>
                  <a:pt x="2745717" y="1951673"/>
                </a:cubicBezTo>
                <a:cubicBezTo>
                  <a:pt x="2744130" y="1950212"/>
                  <a:pt x="2742098" y="1949387"/>
                  <a:pt x="2740065" y="1949387"/>
                </a:cubicBezTo>
                <a:close/>
                <a:moveTo>
                  <a:pt x="3388464" y="467043"/>
                </a:moveTo>
                <a:cubicBezTo>
                  <a:pt x="3387702" y="466344"/>
                  <a:pt x="3386749" y="465772"/>
                  <a:pt x="3385797" y="465328"/>
                </a:cubicBezTo>
                <a:cubicBezTo>
                  <a:pt x="3384845" y="464947"/>
                  <a:pt x="3383892" y="464757"/>
                  <a:pt x="3382812" y="464757"/>
                </a:cubicBezTo>
                <a:cubicBezTo>
                  <a:pt x="3381225" y="464757"/>
                  <a:pt x="3379701" y="465201"/>
                  <a:pt x="3378431" y="466090"/>
                </a:cubicBezTo>
                <a:cubicBezTo>
                  <a:pt x="3377161" y="466979"/>
                  <a:pt x="3376082" y="468186"/>
                  <a:pt x="3375637" y="469646"/>
                </a:cubicBezTo>
                <a:cubicBezTo>
                  <a:pt x="3375002" y="471107"/>
                  <a:pt x="3374875" y="472694"/>
                  <a:pt x="3375193" y="474218"/>
                </a:cubicBezTo>
                <a:cubicBezTo>
                  <a:pt x="3375510" y="475742"/>
                  <a:pt x="3376272" y="477139"/>
                  <a:pt x="3377415" y="478218"/>
                </a:cubicBezTo>
                <a:cubicBezTo>
                  <a:pt x="3378495" y="479361"/>
                  <a:pt x="3379955" y="480060"/>
                  <a:pt x="3381352" y="480378"/>
                </a:cubicBezTo>
                <a:cubicBezTo>
                  <a:pt x="3382939" y="480695"/>
                  <a:pt x="3384463" y="480504"/>
                  <a:pt x="3385924" y="479933"/>
                </a:cubicBezTo>
                <a:cubicBezTo>
                  <a:pt x="3387511" y="479361"/>
                  <a:pt x="3388591" y="478346"/>
                  <a:pt x="3389544" y="477012"/>
                </a:cubicBezTo>
                <a:cubicBezTo>
                  <a:pt x="3390306" y="475742"/>
                  <a:pt x="3390813" y="474218"/>
                  <a:pt x="3390813" y="472631"/>
                </a:cubicBezTo>
                <a:cubicBezTo>
                  <a:pt x="3390813" y="471615"/>
                  <a:pt x="3390686" y="470599"/>
                  <a:pt x="3390369" y="469646"/>
                </a:cubicBezTo>
                <a:cubicBezTo>
                  <a:pt x="3389924" y="468693"/>
                  <a:pt x="3389289" y="467804"/>
                  <a:pt x="3388655" y="467106"/>
                </a:cubicBezTo>
                <a:close/>
                <a:moveTo>
                  <a:pt x="3388464" y="1209358"/>
                </a:moveTo>
                <a:cubicBezTo>
                  <a:pt x="3387702" y="1208596"/>
                  <a:pt x="3386749" y="1208024"/>
                  <a:pt x="3385797" y="1207643"/>
                </a:cubicBezTo>
                <a:cubicBezTo>
                  <a:pt x="3384845" y="1207262"/>
                  <a:pt x="3383892" y="1207008"/>
                  <a:pt x="3382812" y="1207008"/>
                </a:cubicBezTo>
                <a:cubicBezTo>
                  <a:pt x="3381225" y="1207008"/>
                  <a:pt x="3379701" y="1207453"/>
                  <a:pt x="3378431" y="1208342"/>
                </a:cubicBezTo>
                <a:cubicBezTo>
                  <a:pt x="3377161" y="1209231"/>
                  <a:pt x="3376082" y="1210437"/>
                  <a:pt x="3375637" y="1211898"/>
                </a:cubicBezTo>
                <a:cubicBezTo>
                  <a:pt x="3375002" y="1213358"/>
                  <a:pt x="3374875" y="1214946"/>
                  <a:pt x="3375193" y="1216470"/>
                </a:cubicBezTo>
                <a:cubicBezTo>
                  <a:pt x="3375510" y="1217994"/>
                  <a:pt x="3376272" y="1219391"/>
                  <a:pt x="3377415" y="1220534"/>
                </a:cubicBezTo>
                <a:cubicBezTo>
                  <a:pt x="3378495" y="1221613"/>
                  <a:pt x="3379955" y="1222375"/>
                  <a:pt x="3381352" y="1222693"/>
                </a:cubicBezTo>
                <a:cubicBezTo>
                  <a:pt x="3382939" y="1223010"/>
                  <a:pt x="3384463" y="1222820"/>
                  <a:pt x="3385924" y="1222248"/>
                </a:cubicBezTo>
                <a:cubicBezTo>
                  <a:pt x="3387511" y="1221677"/>
                  <a:pt x="3388591" y="1220661"/>
                  <a:pt x="3389544" y="1219327"/>
                </a:cubicBezTo>
                <a:cubicBezTo>
                  <a:pt x="3390306" y="1218057"/>
                  <a:pt x="3390813" y="1216533"/>
                  <a:pt x="3390813" y="1214946"/>
                </a:cubicBezTo>
                <a:cubicBezTo>
                  <a:pt x="3390813" y="1213866"/>
                  <a:pt x="3390686" y="1212850"/>
                  <a:pt x="3390369" y="1211898"/>
                </a:cubicBezTo>
                <a:cubicBezTo>
                  <a:pt x="3389924" y="1210945"/>
                  <a:pt x="3389289" y="1210056"/>
                  <a:pt x="3388655" y="1209358"/>
                </a:cubicBezTo>
                <a:close/>
                <a:moveTo>
                  <a:pt x="3382812" y="279146"/>
                </a:moveTo>
                <a:cubicBezTo>
                  <a:pt x="3381225" y="279146"/>
                  <a:pt x="3379701" y="279591"/>
                  <a:pt x="3378431" y="280480"/>
                </a:cubicBezTo>
                <a:cubicBezTo>
                  <a:pt x="3377161" y="281369"/>
                  <a:pt x="3376082" y="282575"/>
                  <a:pt x="3375637" y="284036"/>
                </a:cubicBezTo>
                <a:cubicBezTo>
                  <a:pt x="3375002" y="285496"/>
                  <a:pt x="3374875" y="287084"/>
                  <a:pt x="3375193" y="288608"/>
                </a:cubicBezTo>
                <a:cubicBezTo>
                  <a:pt x="3375510" y="290132"/>
                  <a:pt x="3376272" y="291529"/>
                  <a:pt x="3377415" y="292608"/>
                </a:cubicBezTo>
                <a:cubicBezTo>
                  <a:pt x="3378495" y="293688"/>
                  <a:pt x="3379955" y="294450"/>
                  <a:pt x="3381352" y="294767"/>
                </a:cubicBezTo>
                <a:cubicBezTo>
                  <a:pt x="3382939" y="295085"/>
                  <a:pt x="3384463" y="294894"/>
                  <a:pt x="3385924" y="294323"/>
                </a:cubicBezTo>
                <a:cubicBezTo>
                  <a:pt x="3387511" y="293751"/>
                  <a:pt x="3388591" y="292735"/>
                  <a:pt x="3389544" y="291402"/>
                </a:cubicBezTo>
                <a:cubicBezTo>
                  <a:pt x="3390306" y="290068"/>
                  <a:pt x="3390813" y="288608"/>
                  <a:pt x="3390813" y="287020"/>
                </a:cubicBezTo>
                <a:cubicBezTo>
                  <a:pt x="3390813" y="284925"/>
                  <a:pt x="3390051" y="282956"/>
                  <a:pt x="3388591" y="281432"/>
                </a:cubicBezTo>
                <a:cubicBezTo>
                  <a:pt x="3387004" y="279972"/>
                  <a:pt x="3384972" y="279146"/>
                  <a:pt x="3382939" y="279146"/>
                </a:cubicBezTo>
                <a:close/>
                <a:moveTo>
                  <a:pt x="3334807" y="1487678"/>
                </a:moveTo>
                <a:cubicBezTo>
                  <a:pt x="3334045" y="1486980"/>
                  <a:pt x="3333219" y="1486345"/>
                  <a:pt x="3332330" y="1485964"/>
                </a:cubicBezTo>
                <a:cubicBezTo>
                  <a:pt x="3331377" y="1485583"/>
                  <a:pt x="3330298" y="1485392"/>
                  <a:pt x="3329219" y="1485392"/>
                </a:cubicBezTo>
                <a:cubicBezTo>
                  <a:pt x="3327631" y="1485392"/>
                  <a:pt x="3326234" y="1485837"/>
                  <a:pt x="3324837" y="1486726"/>
                </a:cubicBezTo>
                <a:cubicBezTo>
                  <a:pt x="3323567" y="1487615"/>
                  <a:pt x="3322614" y="1488821"/>
                  <a:pt x="3322043" y="1490282"/>
                </a:cubicBezTo>
                <a:cubicBezTo>
                  <a:pt x="3321408" y="1491742"/>
                  <a:pt x="3321281" y="1493330"/>
                  <a:pt x="3321598" y="1494854"/>
                </a:cubicBezTo>
                <a:cubicBezTo>
                  <a:pt x="3321916" y="1496378"/>
                  <a:pt x="3322678" y="1497775"/>
                  <a:pt x="3323821" y="1498854"/>
                </a:cubicBezTo>
                <a:cubicBezTo>
                  <a:pt x="3324900" y="1499997"/>
                  <a:pt x="3326298" y="1500696"/>
                  <a:pt x="3327885" y="1501013"/>
                </a:cubicBezTo>
                <a:cubicBezTo>
                  <a:pt x="3329282" y="1501331"/>
                  <a:pt x="3330870" y="1501140"/>
                  <a:pt x="3332457" y="1500569"/>
                </a:cubicBezTo>
                <a:cubicBezTo>
                  <a:pt x="3333854" y="1499997"/>
                  <a:pt x="3335124" y="1498981"/>
                  <a:pt x="3335886" y="1497648"/>
                </a:cubicBezTo>
                <a:cubicBezTo>
                  <a:pt x="3336838" y="1496378"/>
                  <a:pt x="3337283" y="1494854"/>
                  <a:pt x="3337283" y="1493266"/>
                </a:cubicBezTo>
                <a:cubicBezTo>
                  <a:pt x="3337283" y="1492250"/>
                  <a:pt x="3336965" y="1491171"/>
                  <a:pt x="3336648" y="1490218"/>
                </a:cubicBezTo>
                <a:cubicBezTo>
                  <a:pt x="3336204" y="1489266"/>
                  <a:pt x="3335696" y="1488377"/>
                  <a:pt x="3334934" y="1487678"/>
                </a:cubicBezTo>
                <a:close/>
                <a:moveTo>
                  <a:pt x="3811310" y="1949323"/>
                </a:moveTo>
                <a:cubicBezTo>
                  <a:pt x="3809723" y="1949323"/>
                  <a:pt x="3808326" y="1949768"/>
                  <a:pt x="3806929" y="1950657"/>
                </a:cubicBezTo>
                <a:cubicBezTo>
                  <a:pt x="3805659" y="1951546"/>
                  <a:pt x="3804707" y="1952752"/>
                  <a:pt x="3804135" y="1954213"/>
                </a:cubicBezTo>
                <a:cubicBezTo>
                  <a:pt x="3803500" y="1955673"/>
                  <a:pt x="3803373" y="1957261"/>
                  <a:pt x="3803690" y="1958785"/>
                </a:cubicBezTo>
                <a:cubicBezTo>
                  <a:pt x="3804008" y="1960309"/>
                  <a:pt x="3804770" y="1961706"/>
                  <a:pt x="3805913" y="1962785"/>
                </a:cubicBezTo>
                <a:cubicBezTo>
                  <a:pt x="3806993" y="1963928"/>
                  <a:pt x="3808389" y="1964627"/>
                  <a:pt x="3809977" y="1964944"/>
                </a:cubicBezTo>
                <a:cubicBezTo>
                  <a:pt x="3811374" y="1965262"/>
                  <a:pt x="3812961" y="1965071"/>
                  <a:pt x="3814549" y="1964499"/>
                </a:cubicBezTo>
                <a:cubicBezTo>
                  <a:pt x="3815946" y="1963928"/>
                  <a:pt x="3817216" y="1962912"/>
                  <a:pt x="3817978" y="1961579"/>
                </a:cubicBezTo>
                <a:cubicBezTo>
                  <a:pt x="3818931" y="1960309"/>
                  <a:pt x="3819375" y="1958785"/>
                  <a:pt x="3819375" y="1957197"/>
                </a:cubicBezTo>
                <a:cubicBezTo>
                  <a:pt x="3819375" y="1955102"/>
                  <a:pt x="3818423" y="1953133"/>
                  <a:pt x="3817025" y="1951609"/>
                </a:cubicBezTo>
                <a:cubicBezTo>
                  <a:pt x="3815629" y="1950149"/>
                  <a:pt x="3813597" y="1949323"/>
                  <a:pt x="3811374" y="1949323"/>
                </a:cubicBezTo>
                <a:close/>
                <a:moveTo>
                  <a:pt x="3816962" y="1766062"/>
                </a:moveTo>
                <a:cubicBezTo>
                  <a:pt x="3816200" y="1765300"/>
                  <a:pt x="3815374" y="1764729"/>
                  <a:pt x="3814485" y="1764348"/>
                </a:cubicBezTo>
                <a:cubicBezTo>
                  <a:pt x="3813533" y="1763967"/>
                  <a:pt x="3812454" y="1763713"/>
                  <a:pt x="3811374" y="1763713"/>
                </a:cubicBezTo>
                <a:cubicBezTo>
                  <a:pt x="3809786" y="1763713"/>
                  <a:pt x="3808389" y="1764157"/>
                  <a:pt x="3806993" y="1765046"/>
                </a:cubicBezTo>
                <a:cubicBezTo>
                  <a:pt x="3805723" y="1765935"/>
                  <a:pt x="3804770" y="1767142"/>
                  <a:pt x="3804198" y="1768602"/>
                </a:cubicBezTo>
                <a:cubicBezTo>
                  <a:pt x="3803563" y="1770063"/>
                  <a:pt x="3803436" y="1771650"/>
                  <a:pt x="3803754" y="1773174"/>
                </a:cubicBezTo>
                <a:cubicBezTo>
                  <a:pt x="3804072" y="1774698"/>
                  <a:pt x="3804834" y="1776095"/>
                  <a:pt x="3805976" y="1777238"/>
                </a:cubicBezTo>
                <a:cubicBezTo>
                  <a:pt x="3807056" y="1778318"/>
                  <a:pt x="3808453" y="1779080"/>
                  <a:pt x="3810040" y="1779397"/>
                </a:cubicBezTo>
                <a:cubicBezTo>
                  <a:pt x="3811437" y="1779715"/>
                  <a:pt x="3813025" y="1779524"/>
                  <a:pt x="3814612" y="1778952"/>
                </a:cubicBezTo>
                <a:cubicBezTo>
                  <a:pt x="3816010" y="1778381"/>
                  <a:pt x="3817280" y="1777365"/>
                  <a:pt x="3818042" y="1776032"/>
                </a:cubicBezTo>
                <a:cubicBezTo>
                  <a:pt x="3818994" y="1774698"/>
                  <a:pt x="3819438" y="1773238"/>
                  <a:pt x="3819438" y="1771650"/>
                </a:cubicBezTo>
                <a:cubicBezTo>
                  <a:pt x="3819438" y="1770634"/>
                  <a:pt x="3819121" y="1769618"/>
                  <a:pt x="3818804" y="1768666"/>
                </a:cubicBezTo>
                <a:cubicBezTo>
                  <a:pt x="3818359" y="1767713"/>
                  <a:pt x="3817851" y="1766824"/>
                  <a:pt x="3817089" y="1766126"/>
                </a:cubicBezTo>
                <a:close/>
                <a:moveTo>
                  <a:pt x="3816962" y="2137220"/>
                </a:moveTo>
                <a:cubicBezTo>
                  <a:pt x="3816200" y="2136458"/>
                  <a:pt x="3815374" y="2135886"/>
                  <a:pt x="3814485" y="2135505"/>
                </a:cubicBezTo>
                <a:cubicBezTo>
                  <a:pt x="3813533" y="2135124"/>
                  <a:pt x="3812454" y="2134934"/>
                  <a:pt x="3811374" y="2134934"/>
                </a:cubicBezTo>
                <a:cubicBezTo>
                  <a:pt x="3809786" y="2134934"/>
                  <a:pt x="3808389" y="2135378"/>
                  <a:pt x="3806993" y="2136267"/>
                </a:cubicBezTo>
                <a:cubicBezTo>
                  <a:pt x="3805723" y="2137156"/>
                  <a:pt x="3804770" y="2138363"/>
                  <a:pt x="3804198" y="2139823"/>
                </a:cubicBezTo>
                <a:cubicBezTo>
                  <a:pt x="3803563" y="2141284"/>
                  <a:pt x="3803436" y="2142871"/>
                  <a:pt x="3803754" y="2144395"/>
                </a:cubicBezTo>
                <a:cubicBezTo>
                  <a:pt x="3804072" y="2145919"/>
                  <a:pt x="3804834" y="2147316"/>
                  <a:pt x="3805976" y="2148396"/>
                </a:cubicBezTo>
                <a:cubicBezTo>
                  <a:pt x="3807056" y="2149539"/>
                  <a:pt x="3808453" y="2150237"/>
                  <a:pt x="3810040" y="2150555"/>
                </a:cubicBezTo>
                <a:cubicBezTo>
                  <a:pt x="3811437" y="2150872"/>
                  <a:pt x="3813025" y="2150682"/>
                  <a:pt x="3814612" y="2150110"/>
                </a:cubicBezTo>
                <a:cubicBezTo>
                  <a:pt x="3816010" y="2149539"/>
                  <a:pt x="3817280" y="2148523"/>
                  <a:pt x="3818042" y="2147189"/>
                </a:cubicBezTo>
                <a:cubicBezTo>
                  <a:pt x="3818994" y="2145919"/>
                  <a:pt x="3819438" y="2144395"/>
                  <a:pt x="3819438" y="2142808"/>
                </a:cubicBezTo>
                <a:cubicBezTo>
                  <a:pt x="3819438" y="2141792"/>
                  <a:pt x="3819121" y="2140712"/>
                  <a:pt x="3818804" y="2139760"/>
                </a:cubicBezTo>
                <a:cubicBezTo>
                  <a:pt x="3818359" y="2138807"/>
                  <a:pt x="3817851" y="2137918"/>
                  <a:pt x="3817089" y="2137220"/>
                </a:cubicBezTo>
                <a:close/>
                <a:moveTo>
                  <a:pt x="3811310" y="1578166"/>
                </a:moveTo>
                <a:cubicBezTo>
                  <a:pt x="3809723" y="1578166"/>
                  <a:pt x="3808326" y="1578610"/>
                  <a:pt x="3806929" y="1579499"/>
                </a:cubicBezTo>
                <a:cubicBezTo>
                  <a:pt x="3805659" y="1580388"/>
                  <a:pt x="3804707" y="1581595"/>
                  <a:pt x="3804135" y="1583055"/>
                </a:cubicBezTo>
                <a:cubicBezTo>
                  <a:pt x="3803500" y="1584516"/>
                  <a:pt x="3803373" y="1586103"/>
                  <a:pt x="3803690" y="1587627"/>
                </a:cubicBezTo>
                <a:cubicBezTo>
                  <a:pt x="3804008" y="1589151"/>
                  <a:pt x="3804770" y="1590548"/>
                  <a:pt x="3805913" y="1591627"/>
                </a:cubicBezTo>
                <a:cubicBezTo>
                  <a:pt x="3806993" y="1592771"/>
                  <a:pt x="3808389" y="1593469"/>
                  <a:pt x="3809977" y="1593787"/>
                </a:cubicBezTo>
                <a:cubicBezTo>
                  <a:pt x="3811374" y="1594104"/>
                  <a:pt x="3812961" y="1593914"/>
                  <a:pt x="3814549" y="1593342"/>
                </a:cubicBezTo>
                <a:cubicBezTo>
                  <a:pt x="3815946" y="1592771"/>
                  <a:pt x="3817216" y="1591755"/>
                  <a:pt x="3817978" y="1590421"/>
                </a:cubicBezTo>
                <a:cubicBezTo>
                  <a:pt x="3818931" y="1589151"/>
                  <a:pt x="3819375" y="1587627"/>
                  <a:pt x="3819375" y="1586040"/>
                </a:cubicBezTo>
                <a:cubicBezTo>
                  <a:pt x="3819375" y="1583944"/>
                  <a:pt x="3818423" y="1581912"/>
                  <a:pt x="3817025" y="1580452"/>
                </a:cubicBezTo>
                <a:cubicBezTo>
                  <a:pt x="3815629" y="1578991"/>
                  <a:pt x="3813597" y="1578166"/>
                  <a:pt x="3811374" y="1578166"/>
                </a:cubicBezTo>
                <a:close/>
                <a:moveTo>
                  <a:pt x="3816962" y="1023747"/>
                </a:moveTo>
                <a:cubicBezTo>
                  <a:pt x="3816200" y="1023049"/>
                  <a:pt x="3815374" y="1022477"/>
                  <a:pt x="3814485" y="1022033"/>
                </a:cubicBezTo>
                <a:cubicBezTo>
                  <a:pt x="3813533" y="1021652"/>
                  <a:pt x="3812454" y="1021461"/>
                  <a:pt x="3811374" y="1021461"/>
                </a:cubicBezTo>
                <a:cubicBezTo>
                  <a:pt x="3809786" y="1021461"/>
                  <a:pt x="3808389" y="1021906"/>
                  <a:pt x="3806993" y="1022795"/>
                </a:cubicBezTo>
                <a:cubicBezTo>
                  <a:pt x="3805723" y="1023684"/>
                  <a:pt x="3804770" y="1024890"/>
                  <a:pt x="3804198" y="1026351"/>
                </a:cubicBezTo>
                <a:cubicBezTo>
                  <a:pt x="3803563" y="1027811"/>
                  <a:pt x="3803436" y="1029399"/>
                  <a:pt x="3803754" y="1030923"/>
                </a:cubicBezTo>
                <a:cubicBezTo>
                  <a:pt x="3804072" y="1032447"/>
                  <a:pt x="3804834" y="1033844"/>
                  <a:pt x="3805976" y="1034923"/>
                </a:cubicBezTo>
                <a:cubicBezTo>
                  <a:pt x="3807056" y="1036066"/>
                  <a:pt x="3808453" y="1036765"/>
                  <a:pt x="3810040" y="1037082"/>
                </a:cubicBezTo>
                <a:cubicBezTo>
                  <a:pt x="3811437" y="1037400"/>
                  <a:pt x="3813025" y="1037209"/>
                  <a:pt x="3814612" y="1036638"/>
                </a:cubicBezTo>
                <a:cubicBezTo>
                  <a:pt x="3816010" y="1036066"/>
                  <a:pt x="3817280" y="1035050"/>
                  <a:pt x="3818042" y="1033717"/>
                </a:cubicBezTo>
                <a:cubicBezTo>
                  <a:pt x="3818994" y="1032447"/>
                  <a:pt x="3819438" y="1030923"/>
                  <a:pt x="3819438" y="1029335"/>
                </a:cubicBezTo>
                <a:cubicBezTo>
                  <a:pt x="3819438" y="1028319"/>
                  <a:pt x="3819121" y="1027303"/>
                  <a:pt x="3818804" y="1026351"/>
                </a:cubicBezTo>
                <a:cubicBezTo>
                  <a:pt x="3818359" y="1025398"/>
                  <a:pt x="3817851" y="1024509"/>
                  <a:pt x="3817089" y="1023811"/>
                </a:cubicBezTo>
                <a:close/>
                <a:moveTo>
                  <a:pt x="3811310" y="1392619"/>
                </a:moveTo>
                <a:cubicBezTo>
                  <a:pt x="3809723" y="1392619"/>
                  <a:pt x="3808326" y="1393063"/>
                  <a:pt x="3806929" y="1393952"/>
                </a:cubicBezTo>
                <a:cubicBezTo>
                  <a:pt x="3805659" y="1394841"/>
                  <a:pt x="3804707" y="1396048"/>
                  <a:pt x="3804135" y="1397508"/>
                </a:cubicBezTo>
                <a:cubicBezTo>
                  <a:pt x="3803500" y="1398969"/>
                  <a:pt x="3803373" y="1400556"/>
                  <a:pt x="3803690" y="1402080"/>
                </a:cubicBezTo>
                <a:cubicBezTo>
                  <a:pt x="3804008" y="1403604"/>
                  <a:pt x="3804770" y="1405001"/>
                  <a:pt x="3805913" y="1406144"/>
                </a:cubicBezTo>
                <a:cubicBezTo>
                  <a:pt x="3807056" y="1407287"/>
                  <a:pt x="3808389" y="1407986"/>
                  <a:pt x="3809977" y="1408303"/>
                </a:cubicBezTo>
                <a:cubicBezTo>
                  <a:pt x="3811374" y="1408621"/>
                  <a:pt x="3812961" y="1408430"/>
                  <a:pt x="3814549" y="1407859"/>
                </a:cubicBezTo>
                <a:cubicBezTo>
                  <a:pt x="3815946" y="1407287"/>
                  <a:pt x="3817216" y="1406271"/>
                  <a:pt x="3817978" y="1404938"/>
                </a:cubicBezTo>
                <a:cubicBezTo>
                  <a:pt x="3818931" y="1403668"/>
                  <a:pt x="3819375" y="1402144"/>
                  <a:pt x="3819375" y="1400556"/>
                </a:cubicBezTo>
                <a:cubicBezTo>
                  <a:pt x="3819375" y="1398461"/>
                  <a:pt x="3818423" y="1396492"/>
                  <a:pt x="3817025" y="1394968"/>
                </a:cubicBezTo>
                <a:cubicBezTo>
                  <a:pt x="3815629" y="1393508"/>
                  <a:pt x="3813597" y="1392619"/>
                  <a:pt x="3811374" y="1392619"/>
                </a:cubicBezTo>
                <a:close/>
                <a:moveTo>
                  <a:pt x="3757844" y="762"/>
                </a:moveTo>
                <a:cubicBezTo>
                  <a:pt x="3756256" y="762"/>
                  <a:pt x="3754732" y="1206"/>
                  <a:pt x="3753462" y="2095"/>
                </a:cubicBezTo>
                <a:cubicBezTo>
                  <a:pt x="3752192" y="2985"/>
                  <a:pt x="3751112" y="4191"/>
                  <a:pt x="3750477" y="5652"/>
                </a:cubicBezTo>
                <a:cubicBezTo>
                  <a:pt x="3750033" y="7112"/>
                  <a:pt x="3749843" y="8699"/>
                  <a:pt x="3750033" y="10223"/>
                </a:cubicBezTo>
                <a:cubicBezTo>
                  <a:pt x="3750350" y="11748"/>
                  <a:pt x="3751112" y="13144"/>
                  <a:pt x="3752256" y="14288"/>
                </a:cubicBezTo>
                <a:cubicBezTo>
                  <a:pt x="3753335" y="15367"/>
                  <a:pt x="3754732" y="16129"/>
                  <a:pt x="3756320" y="16446"/>
                </a:cubicBezTo>
                <a:cubicBezTo>
                  <a:pt x="3757907" y="16764"/>
                  <a:pt x="3759431" y="16573"/>
                  <a:pt x="3760892" y="16002"/>
                </a:cubicBezTo>
                <a:cubicBezTo>
                  <a:pt x="3762288" y="15431"/>
                  <a:pt x="3763559" y="14414"/>
                  <a:pt x="3764511" y="13081"/>
                </a:cubicBezTo>
                <a:cubicBezTo>
                  <a:pt x="3765273" y="11811"/>
                  <a:pt x="3765781" y="10287"/>
                  <a:pt x="3765781" y="8699"/>
                </a:cubicBezTo>
                <a:cubicBezTo>
                  <a:pt x="3765781" y="6604"/>
                  <a:pt x="3765019" y="4635"/>
                  <a:pt x="3763432" y="3111"/>
                </a:cubicBezTo>
                <a:cubicBezTo>
                  <a:pt x="3762035" y="1651"/>
                  <a:pt x="3760002" y="826"/>
                  <a:pt x="3757971" y="826"/>
                </a:cubicBezTo>
                <a:close/>
                <a:moveTo>
                  <a:pt x="3816962" y="1209358"/>
                </a:moveTo>
                <a:cubicBezTo>
                  <a:pt x="3816200" y="1208596"/>
                  <a:pt x="3815374" y="1208024"/>
                  <a:pt x="3814485" y="1207643"/>
                </a:cubicBezTo>
                <a:cubicBezTo>
                  <a:pt x="3813533" y="1207262"/>
                  <a:pt x="3812454" y="1207008"/>
                  <a:pt x="3811374" y="1207008"/>
                </a:cubicBezTo>
                <a:cubicBezTo>
                  <a:pt x="3809786" y="1207008"/>
                  <a:pt x="3808389" y="1207453"/>
                  <a:pt x="3806993" y="1208342"/>
                </a:cubicBezTo>
                <a:cubicBezTo>
                  <a:pt x="3805723" y="1209231"/>
                  <a:pt x="3804770" y="1210437"/>
                  <a:pt x="3804198" y="1211898"/>
                </a:cubicBezTo>
                <a:cubicBezTo>
                  <a:pt x="3803563" y="1213358"/>
                  <a:pt x="3803436" y="1214946"/>
                  <a:pt x="3803754" y="1216470"/>
                </a:cubicBezTo>
                <a:cubicBezTo>
                  <a:pt x="3804072" y="1217994"/>
                  <a:pt x="3804834" y="1219391"/>
                  <a:pt x="3805976" y="1220534"/>
                </a:cubicBezTo>
                <a:cubicBezTo>
                  <a:pt x="3807056" y="1221613"/>
                  <a:pt x="3808453" y="1222375"/>
                  <a:pt x="3810040" y="1222693"/>
                </a:cubicBezTo>
                <a:cubicBezTo>
                  <a:pt x="3811437" y="1223010"/>
                  <a:pt x="3813025" y="1222820"/>
                  <a:pt x="3814612" y="1222248"/>
                </a:cubicBezTo>
                <a:cubicBezTo>
                  <a:pt x="3816010" y="1221677"/>
                  <a:pt x="3817280" y="1220661"/>
                  <a:pt x="3818042" y="1219327"/>
                </a:cubicBezTo>
                <a:cubicBezTo>
                  <a:pt x="3818994" y="1218057"/>
                  <a:pt x="3819438" y="1216533"/>
                  <a:pt x="3819438" y="1214946"/>
                </a:cubicBezTo>
                <a:cubicBezTo>
                  <a:pt x="3819438" y="1213866"/>
                  <a:pt x="3819121" y="1212850"/>
                  <a:pt x="3818804" y="1211898"/>
                </a:cubicBezTo>
                <a:cubicBezTo>
                  <a:pt x="3818359" y="1210945"/>
                  <a:pt x="3817851" y="1210056"/>
                  <a:pt x="3817089" y="1209358"/>
                </a:cubicBezTo>
                <a:close/>
                <a:moveTo>
                  <a:pt x="3757844" y="1114235"/>
                </a:moveTo>
                <a:cubicBezTo>
                  <a:pt x="3756256" y="1114235"/>
                  <a:pt x="3754732" y="1114679"/>
                  <a:pt x="3753462" y="1115568"/>
                </a:cubicBezTo>
                <a:cubicBezTo>
                  <a:pt x="3752192" y="1116457"/>
                  <a:pt x="3751112" y="1117664"/>
                  <a:pt x="3750477" y="1119124"/>
                </a:cubicBezTo>
                <a:cubicBezTo>
                  <a:pt x="3750033" y="1120585"/>
                  <a:pt x="3749843" y="1122172"/>
                  <a:pt x="3750033" y="1123696"/>
                </a:cubicBezTo>
                <a:cubicBezTo>
                  <a:pt x="3750350" y="1125220"/>
                  <a:pt x="3751112" y="1126617"/>
                  <a:pt x="3752256" y="1127697"/>
                </a:cubicBezTo>
                <a:cubicBezTo>
                  <a:pt x="3753335" y="1128840"/>
                  <a:pt x="3754732" y="1129538"/>
                  <a:pt x="3756320" y="1129856"/>
                </a:cubicBezTo>
                <a:cubicBezTo>
                  <a:pt x="3757907" y="1130173"/>
                  <a:pt x="3759431" y="1129983"/>
                  <a:pt x="3760892" y="1129411"/>
                </a:cubicBezTo>
                <a:cubicBezTo>
                  <a:pt x="3762288" y="1128840"/>
                  <a:pt x="3763559" y="1127824"/>
                  <a:pt x="3764511" y="1126490"/>
                </a:cubicBezTo>
                <a:cubicBezTo>
                  <a:pt x="3765273" y="1125220"/>
                  <a:pt x="3765781" y="1123696"/>
                  <a:pt x="3765781" y="1122109"/>
                </a:cubicBezTo>
                <a:cubicBezTo>
                  <a:pt x="3765781" y="1120013"/>
                  <a:pt x="3765019" y="1117981"/>
                  <a:pt x="3763432" y="1116521"/>
                </a:cubicBezTo>
                <a:cubicBezTo>
                  <a:pt x="3762035" y="1115060"/>
                  <a:pt x="3760002" y="1114235"/>
                  <a:pt x="3757971" y="1114235"/>
                </a:cubicBezTo>
                <a:close/>
                <a:moveTo>
                  <a:pt x="3763305" y="188658"/>
                </a:moveTo>
                <a:cubicBezTo>
                  <a:pt x="3762670" y="187897"/>
                  <a:pt x="3761717" y="187325"/>
                  <a:pt x="3760828" y="186944"/>
                </a:cubicBezTo>
                <a:cubicBezTo>
                  <a:pt x="3759875" y="186563"/>
                  <a:pt x="3758796" y="186373"/>
                  <a:pt x="3757844" y="186373"/>
                </a:cubicBezTo>
                <a:cubicBezTo>
                  <a:pt x="3756256" y="186373"/>
                  <a:pt x="3754732" y="186817"/>
                  <a:pt x="3753462" y="187706"/>
                </a:cubicBezTo>
                <a:cubicBezTo>
                  <a:pt x="3752192" y="188595"/>
                  <a:pt x="3751112" y="189801"/>
                  <a:pt x="3750477" y="191262"/>
                </a:cubicBezTo>
                <a:cubicBezTo>
                  <a:pt x="3750033" y="192723"/>
                  <a:pt x="3749843" y="194310"/>
                  <a:pt x="3750033" y="195834"/>
                </a:cubicBezTo>
                <a:cubicBezTo>
                  <a:pt x="3750350" y="197358"/>
                  <a:pt x="3751112" y="198755"/>
                  <a:pt x="3752256" y="199835"/>
                </a:cubicBezTo>
                <a:cubicBezTo>
                  <a:pt x="3753335" y="200914"/>
                  <a:pt x="3754732" y="201676"/>
                  <a:pt x="3756320" y="201994"/>
                </a:cubicBezTo>
                <a:cubicBezTo>
                  <a:pt x="3757907" y="202311"/>
                  <a:pt x="3759431" y="202121"/>
                  <a:pt x="3760892" y="201549"/>
                </a:cubicBezTo>
                <a:cubicBezTo>
                  <a:pt x="3762288" y="200978"/>
                  <a:pt x="3763559" y="199962"/>
                  <a:pt x="3764511" y="198628"/>
                </a:cubicBezTo>
                <a:cubicBezTo>
                  <a:pt x="3765273" y="197294"/>
                  <a:pt x="3765781" y="195834"/>
                  <a:pt x="3765781" y="194247"/>
                </a:cubicBezTo>
                <a:cubicBezTo>
                  <a:pt x="3765781" y="193231"/>
                  <a:pt x="3765654" y="192151"/>
                  <a:pt x="3765146" y="191199"/>
                </a:cubicBezTo>
                <a:cubicBezTo>
                  <a:pt x="3764829" y="190246"/>
                  <a:pt x="3764194" y="189357"/>
                  <a:pt x="3763432" y="188658"/>
                </a:cubicBezTo>
                <a:close/>
                <a:moveTo>
                  <a:pt x="3763305" y="930974"/>
                </a:moveTo>
                <a:cubicBezTo>
                  <a:pt x="3762670" y="930275"/>
                  <a:pt x="3761717" y="929704"/>
                  <a:pt x="3760828" y="929259"/>
                </a:cubicBezTo>
                <a:cubicBezTo>
                  <a:pt x="3759875" y="928878"/>
                  <a:pt x="3758796" y="928688"/>
                  <a:pt x="3757844" y="928688"/>
                </a:cubicBezTo>
                <a:cubicBezTo>
                  <a:pt x="3756256" y="928688"/>
                  <a:pt x="3754732" y="929132"/>
                  <a:pt x="3753462" y="930021"/>
                </a:cubicBezTo>
                <a:cubicBezTo>
                  <a:pt x="3752192" y="930910"/>
                  <a:pt x="3751112" y="932117"/>
                  <a:pt x="3750477" y="933577"/>
                </a:cubicBezTo>
                <a:cubicBezTo>
                  <a:pt x="3750033" y="934974"/>
                  <a:pt x="3749843" y="936625"/>
                  <a:pt x="3750033" y="938149"/>
                </a:cubicBezTo>
                <a:cubicBezTo>
                  <a:pt x="3750350" y="939673"/>
                  <a:pt x="3751112" y="941070"/>
                  <a:pt x="3752256" y="942150"/>
                </a:cubicBezTo>
                <a:cubicBezTo>
                  <a:pt x="3753335" y="943292"/>
                  <a:pt x="3754732" y="943991"/>
                  <a:pt x="3756320" y="944309"/>
                </a:cubicBezTo>
                <a:cubicBezTo>
                  <a:pt x="3757907" y="944626"/>
                  <a:pt x="3759431" y="944436"/>
                  <a:pt x="3760892" y="943864"/>
                </a:cubicBezTo>
                <a:cubicBezTo>
                  <a:pt x="3762288" y="943229"/>
                  <a:pt x="3763559" y="942277"/>
                  <a:pt x="3764511" y="940943"/>
                </a:cubicBezTo>
                <a:cubicBezTo>
                  <a:pt x="3765273" y="939673"/>
                  <a:pt x="3765781" y="938149"/>
                  <a:pt x="3765781" y="936562"/>
                </a:cubicBezTo>
                <a:cubicBezTo>
                  <a:pt x="3765781" y="935545"/>
                  <a:pt x="3765654" y="934530"/>
                  <a:pt x="3765146" y="933577"/>
                </a:cubicBezTo>
                <a:cubicBezTo>
                  <a:pt x="3764829" y="932625"/>
                  <a:pt x="3764194" y="931736"/>
                  <a:pt x="3763432" y="931037"/>
                </a:cubicBezTo>
                <a:close/>
                <a:moveTo>
                  <a:pt x="3757844" y="1299845"/>
                </a:moveTo>
                <a:cubicBezTo>
                  <a:pt x="3756256" y="1299845"/>
                  <a:pt x="3754732" y="1300290"/>
                  <a:pt x="3753462" y="1301179"/>
                </a:cubicBezTo>
                <a:cubicBezTo>
                  <a:pt x="3752192" y="1302068"/>
                  <a:pt x="3751112" y="1303274"/>
                  <a:pt x="3750477" y="1304735"/>
                </a:cubicBezTo>
                <a:cubicBezTo>
                  <a:pt x="3750033" y="1306195"/>
                  <a:pt x="3749843" y="1307783"/>
                  <a:pt x="3750033" y="1309307"/>
                </a:cubicBezTo>
                <a:cubicBezTo>
                  <a:pt x="3750350" y="1310831"/>
                  <a:pt x="3751112" y="1312228"/>
                  <a:pt x="3752256" y="1313371"/>
                </a:cubicBezTo>
                <a:cubicBezTo>
                  <a:pt x="3753335" y="1314450"/>
                  <a:pt x="3754732" y="1315212"/>
                  <a:pt x="3756320" y="1315530"/>
                </a:cubicBezTo>
                <a:cubicBezTo>
                  <a:pt x="3757907" y="1315847"/>
                  <a:pt x="3759431" y="1315657"/>
                  <a:pt x="3760892" y="1315085"/>
                </a:cubicBezTo>
                <a:cubicBezTo>
                  <a:pt x="3762288" y="1314514"/>
                  <a:pt x="3763559" y="1313498"/>
                  <a:pt x="3764511" y="1312164"/>
                </a:cubicBezTo>
                <a:cubicBezTo>
                  <a:pt x="3765273" y="1310894"/>
                  <a:pt x="3765781" y="1309370"/>
                  <a:pt x="3765781" y="1307783"/>
                </a:cubicBezTo>
                <a:cubicBezTo>
                  <a:pt x="3765781" y="1305687"/>
                  <a:pt x="3765019" y="1303719"/>
                  <a:pt x="3763432" y="1302195"/>
                </a:cubicBezTo>
                <a:cubicBezTo>
                  <a:pt x="3762035" y="1300734"/>
                  <a:pt x="3760002" y="1299845"/>
                  <a:pt x="3757971" y="1299845"/>
                </a:cubicBezTo>
                <a:close/>
                <a:moveTo>
                  <a:pt x="3763305" y="374269"/>
                </a:moveTo>
                <a:cubicBezTo>
                  <a:pt x="3762670" y="373571"/>
                  <a:pt x="3761717" y="372999"/>
                  <a:pt x="3760828" y="372554"/>
                </a:cubicBezTo>
                <a:cubicBezTo>
                  <a:pt x="3759875" y="372174"/>
                  <a:pt x="3758796" y="371983"/>
                  <a:pt x="3757844" y="371983"/>
                </a:cubicBezTo>
                <a:cubicBezTo>
                  <a:pt x="3756256" y="371983"/>
                  <a:pt x="3754732" y="372428"/>
                  <a:pt x="3753462" y="373317"/>
                </a:cubicBezTo>
                <a:cubicBezTo>
                  <a:pt x="3752192" y="374206"/>
                  <a:pt x="3751112" y="375412"/>
                  <a:pt x="3750477" y="376872"/>
                </a:cubicBezTo>
                <a:cubicBezTo>
                  <a:pt x="3750033" y="378333"/>
                  <a:pt x="3749843" y="379921"/>
                  <a:pt x="3750033" y="381445"/>
                </a:cubicBezTo>
                <a:cubicBezTo>
                  <a:pt x="3750350" y="382968"/>
                  <a:pt x="3751112" y="384366"/>
                  <a:pt x="3752256" y="385509"/>
                </a:cubicBezTo>
                <a:cubicBezTo>
                  <a:pt x="3753335" y="386588"/>
                  <a:pt x="3754732" y="387350"/>
                  <a:pt x="3756320" y="387668"/>
                </a:cubicBezTo>
                <a:cubicBezTo>
                  <a:pt x="3757907" y="387985"/>
                  <a:pt x="3759431" y="387795"/>
                  <a:pt x="3760892" y="387223"/>
                </a:cubicBezTo>
                <a:cubicBezTo>
                  <a:pt x="3762288" y="386652"/>
                  <a:pt x="3763559" y="385636"/>
                  <a:pt x="3764511" y="384302"/>
                </a:cubicBezTo>
                <a:cubicBezTo>
                  <a:pt x="3765273" y="383032"/>
                  <a:pt x="3765781" y="381508"/>
                  <a:pt x="3765781" y="379921"/>
                </a:cubicBezTo>
                <a:cubicBezTo>
                  <a:pt x="3765781" y="378904"/>
                  <a:pt x="3765654" y="377889"/>
                  <a:pt x="3765146" y="376936"/>
                </a:cubicBezTo>
                <a:cubicBezTo>
                  <a:pt x="3764829" y="375984"/>
                  <a:pt x="3764194" y="375095"/>
                  <a:pt x="3763432" y="374396"/>
                </a:cubicBezTo>
                <a:close/>
                <a:moveTo>
                  <a:pt x="3757844" y="557530"/>
                </a:moveTo>
                <a:cubicBezTo>
                  <a:pt x="3756256" y="557530"/>
                  <a:pt x="3754732" y="557975"/>
                  <a:pt x="3753462" y="558864"/>
                </a:cubicBezTo>
                <a:cubicBezTo>
                  <a:pt x="3752192" y="559753"/>
                  <a:pt x="3751112" y="560959"/>
                  <a:pt x="3750477" y="562420"/>
                </a:cubicBezTo>
                <a:cubicBezTo>
                  <a:pt x="3750033" y="563817"/>
                  <a:pt x="3749843" y="565468"/>
                  <a:pt x="3750033" y="566992"/>
                </a:cubicBezTo>
                <a:cubicBezTo>
                  <a:pt x="3750350" y="568516"/>
                  <a:pt x="3751112" y="569913"/>
                  <a:pt x="3752256" y="571056"/>
                </a:cubicBezTo>
                <a:cubicBezTo>
                  <a:pt x="3753335" y="572135"/>
                  <a:pt x="3754732" y="572897"/>
                  <a:pt x="3756320" y="573215"/>
                </a:cubicBezTo>
                <a:cubicBezTo>
                  <a:pt x="3757907" y="573532"/>
                  <a:pt x="3759431" y="573342"/>
                  <a:pt x="3760892" y="572770"/>
                </a:cubicBezTo>
                <a:cubicBezTo>
                  <a:pt x="3762288" y="572199"/>
                  <a:pt x="3763559" y="571183"/>
                  <a:pt x="3764511" y="569849"/>
                </a:cubicBezTo>
                <a:cubicBezTo>
                  <a:pt x="3765273" y="568579"/>
                  <a:pt x="3765781" y="567055"/>
                  <a:pt x="3765781" y="565468"/>
                </a:cubicBezTo>
                <a:cubicBezTo>
                  <a:pt x="3765781" y="563372"/>
                  <a:pt x="3765019" y="561340"/>
                  <a:pt x="3763432" y="559880"/>
                </a:cubicBezTo>
                <a:cubicBezTo>
                  <a:pt x="3762035" y="558419"/>
                  <a:pt x="3760002" y="557594"/>
                  <a:pt x="3757971" y="557594"/>
                </a:cubicBezTo>
                <a:close/>
                <a:moveTo>
                  <a:pt x="3757844" y="743141"/>
                </a:moveTo>
                <a:cubicBezTo>
                  <a:pt x="3756256" y="743141"/>
                  <a:pt x="3754732" y="743585"/>
                  <a:pt x="3753462" y="744474"/>
                </a:cubicBezTo>
                <a:cubicBezTo>
                  <a:pt x="3752192" y="745363"/>
                  <a:pt x="3751112" y="746570"/>
                  <a:pt x="3750477" y="748030"/>
                </a:cubicBezTo>
                <a:cubicBezTo>
                  <a:pt x="3750033" y="749491"/>
                  <a:pt x="3749843" y="751078"/>
                  <a:pt x="3750033" y="752602"/>
                </a:cubicBezTo>
                <a:cubicBezTo>
                  <a:pt x="3750350" y="754126"/>
                  <a:pt x="3751112" y="755523"/>
                  <a:pt x="3752256" y="756603"/>
                </a:cubicBezTo>
                <a:cubicBezTo>
                  <a:pt x="3753335" y="757682"/>
                  <a:pt x="3754732" y="758444"/>
                  <a:pt x="3756320" y="758762"/>
                </a:cubicBezTo>
                <a:cubicBezTo>
                  <a:pt x="3757907" y="759079"/>
                  <a:pt x="3759431" y="758889"/>
                  <a:pt x="3760892" y="758317"/>
                </a:cubicBezTo>
                <a:cubicBezTo>
                  <a:pt x="3762288" y="757745"/>
                  <a:pt x="3763559" y="756730"/>
                  <a:pt x="3764511" y="755396"/>
                </a:cubicBezTo>
                <a:cubicBezTo>
                  <a:pt x="3765273" y="754126"/>
                  <a:pt x="3765781" y="752602"/>
                  <a:pt x="3765781" y="751015"/>
                </a:cubicBezTo>
                <a:cubicBezTo>
                  <a:pt x="3765781" y="748919"/>
                  <a:pt x="3765019" y="746887"/>
                  <a:pt x="3763432" y="745427"/>
                </a:cubicBezTo>
                <a:cubicBezTo>
                  <a:pt x="3762035" y="743966"/>
                  <a:pt x="3760002" y="743141"/>
                  <a:pt x="3757971" y="743141"/>
                </a:cubicBezTo>
                <a:close/>
                <a:moveTo>
                  <a:pt x="3763305" y="1487742"/>
                </a:moveTo>
                <a:cubicBezTo>
                  <a:pt x="3762670" y="1487043"/>
                  <a:pt x="3761717" y="1486408"/>
                  <a:pt x="3760828" y="1486027"/>
                </a:cubicBezTo>
                <a:cubicBezTo>
                  <a:pt x="3759875" y="1485646"/>
                  <a:pt x="3758796" y="1485456"/>
                  <a:pt x="3757844" y="1485456"/>
                </a:cubicBezTo>
                <a:cubicBezTo>
                  <a:pt x="3756256" y="1485456"/>
                  <a:pt x="3754732" y="1485900"/>
                  <a:pt x="3753462" y="1486789"/>
                </a:cubicBezTo>
                <a:cubicBezTo>
                  <a:pt x="3752192" y="1487678"/>
                  <a:pt x="3751112" y="1488885"/>
                  <a:pt x="3750477" y="1490345"/>
                </a:cubicBezTo>
                <a:cubicBezTo>
                  <a:pt x="3750033" y="1491806"/>
                  <a:pt x="3749843" y="1493393"/>
                  <a:pt x="3750033" y="1494917"/>
                </a:cubicBezTo>
                <a:cubicBezTo>
                  <a:pt x="3750350" y="1496441"/>
                  <a:pt x="3751112" y="1497838"/>
                  <a:pt x="3752256" y="1498918"/>
                </a:cubicBezTo>
                <a:cubicBezTo>
                  <a:pt x="3753335" y="1500061"/>
                  <a:pt x="3754732" y="1500759"/>
                  <a:pt x="3756320" y="1501077"/>
                </a:cubicBezTo>
                <a:cubicBezTo>
                  <a:pt x="3757907" y="1501394"/>
                  <a:pt x="3759431" y="1501204"/>
                  <a:pt x="3760892" y="1500632"/>
                </a:cubicBezTo>
                <a:cubicBezTo>
                  <a:pt x="3762288" y="1500061"/>
                  <a:pt x="3763559" y="1499045"/>
                  <a:pt x="3764511" y="1497711"/>
                </a:cubicBezTo>
                <a:cubicBezTo>
                  <a:pt x="3765273" y="1496441"/>
                  <a:pt x="3765781" y="1494917"/>
                  <a:pt x="3765781" y="1493330"/>
                </a:cubicBezTo>
                <a:cubicBezTo>
                  <a:pt x="3765781" y="1492314"/>
                  <a:pt x="3765654" y="1491234"/>
                  <a:pt x="3765146" y="1490282"/>
                </a:cubicBezTo>
                <a:cubicBezTo>
                  <a:pt x="3764829" y="1489329"/>
                  <a:pt x="3764194" y="1488440"/>
                  <a:pt x="3763432" y="1487742"/>
                </a:cubicBezTo>
                <a:close/>
                <a:moveTo>
                  <a:pt x="3816898" y="467043"/>
                </a:moveTo>
                <a:cubicBezTo>
                  <a:pt x="3816136" y="466344"/>
                  <a:pt x="3815311" y="465772"/>
                  <a:pt x="3814422" y="465328"/>
                </a:cubicBezTo>
                <a:cubicBezTo>
                  <a:pt x="3813470" y="464947"/>
                  <a:pt x="3812390" y="464757"/>
                  <a:pt x="3811310" y="464757"/>
                </a:cubicBezTo>
                <a:cubicBezTo>
                  <a:pt x="3809723" y="464757"/>
                  <a:pt x="3808326" y="465201"/>
                  <a:pt x="3806929" y="466090"/>
                </a:cubicBezTo>
                <a:cubicBezTo>
                  <a:pt x="3805659" y="466979"/>
                  <a:pt x="3804707" y="468186"/>
                  <a:pt x="3804135" y="469646"/>
                </a:cubicBezTo>
                <a:cubicBezTo>
                  <a:pt x="3803500" y="471107"/>
                  <a:pt x="3803373" y="472694"/>
                  <a:pt x="3803690" y="474218"/>
                </a:cubicBezTo>
                <a:cubicBezTo>
                  <a:pt x="3804008" y="475742"/>
                  <a:pt x="3804770" y="477139"/>
                  <a:pt x="3805913" y="478218"/>
                </a:cubicBezTo>
                <a:cubicBezTo>
                  <a:pt x="3806993" y="479361"/>
                  <a:pt x="3808389" y="480060"/>
                  <a:pt x="3809977" y="480378"/>
                </a:cubicBezTo>
                <a:cubicBezTo>
                  <a:pt x="3811374" y="480695"/>
                  <a:pt x="3812961" y="480504"/>
                  <a:pt x="3814549" y="479933"/>
                </a:cubicBezTo>
                <a:cubicBezTo>
                  <a:pt x="3815946" y="479361"/>
                  <a:pt x="3817216" y="478346"/>
                  <a:pt x="3817978" y="477012"/>
                </a:cubicBezTo>
                <a:cubicBezTo>
                  <a:pt x="3818931" y="475742"/>
                  <a:pt x="3819375" y="474218"/>
                  <a:pt x="3819375" y="472631"/>
                </a:cubicBezTo>
                <a:cubicBezTo>
                  <a:pt x="3819375" y="471615"/>
                  <a:pt x="3819058" y="470599"/>
                  <a:pt x="3818740" y="469646"/>
                </a:cubicBezTo>
                <a:cubicBezTo>
                  <a:pt x="3818296" y="468693"/>
                  <a:pt x="3817787" y="467804"/>
                  <a:pt x="3817025" y="467106"/>
                </a:cubicBezTo>
                <a:close/>
                <a:moveTo>
                  <a:pt x="3816898" y="652653"/>
                </a:moveTo>
                <a:cubicBezTo>
                  <a:pt x="3816136" y="651891"/>
                  <a:pt x="3815311" y="651320"/>
                  <a:pt x="3814422" y="650939"/>
                </a:cubicBezTo>
                <a:cubicBezTo>
                  <a:pt x="3813470" y="650558"/>
                  <a:pt x="3812390" y="650367"/>
                  <a:pt x="3811310" y="650367"/>
                </a:cubicBezTo>
                <a:cubicBezTo>
                  <a:pt x="3809723" y="650367"/>
                  <a:pt x="3808326" y="650812"/>
                  <a:pt x="3806929" y="651701"/>
                </a:cubicBezTo>
                <a:cubicBezTo>
                  <a:pt x="3805659" y="652590"/>
                  <a:pt x="3804707" y="653796"/>
                  <a:pt x="3804135" y="655257"/>
                </a:cubicBezTo>
                <a:cubicBezTo>
                  <a:pt x="3803500" y="656717"/>
                  <a:pt x="3803373" y="658305"/>
                  <a:pt x="3803690" y="659829"/>
                </a:cubicBezTo>
                <a:cubicBezTo>
                  <a:pt x="3804008" y="661353"/>
                  <a:pt x="3804770" y="662750"/>
                  <a:pt x="3805913" y="663893"/>
                </a:cubicBezTo>
                <a:cubicBezTo>
                  <a:pt x="3807056" y="665036"/>
                  <a:pt x="3808389" y="665734"/>
                  <a:pt x="3809977" y="666052"/>
                </a:cubicBezTo>
                <a:cubicBezTo>
                  <a:pt x="3811374" y="666369"/>
                  <a:pt x="3812961" y="666179"/>
                  <a:pt x="3814549" y="665607"/>
                </a:cubicBezTo>
                <a:cubicBezTo>
                  <a:pt x="3815946" y="665036"/>
                  <a:pt x="3817216" y="664020"/>
                  <a:pt x="3817978" y="662686"/>
                </a:cubicBezTo>
                <a:cubicBezTo>
                  <a:pt x="3818931" y="661416"/>
                  <a:pt x="3819375" y="659892"/>
                  <a:pt x="3819375" y="658305"/>
                </a:cubicBezTo>
                <a:cubicBezTo>
                  <a:pt x="3819375" y="657289"/>
                  <a:pt x="3819058" y="656209"/>
                  <a:pt x="3818740" y="655257"/>
                </a:cubicBezTo>
                <a:cubicBezTo>
                  <a:pt x="3818296" y="654304"/>
                  <a:pt x="3817787" y="653415"/>
                  <a:pt x="3817025" y="652717"/>
                </a:cubicBezTo>
                <a:close/>
                <a:moveTo>
                  <a:pt x="3811247" y="279210"/>
                </a:moveTo>
                <a:cubicBezTo>
                  <a:pt x="3809660" y="279210"/>
                  <a:pt x="3808262" y="279654"/>
                  <a:pt x="3806865" y="280543"/>
                </a:cubicBezTo>
                <a:cubicBezTo>
                  <a:pt x="3805596" y="281432"/>
                  <a:pt x="3804643" y="282639"/>
                  <a:pt x="3804072" y="284099"/>
                </a:cubicBezTo>
                <a:cubicBezTo>
                  <a:pt x="3803436" y="285560"/>
                  <a:pt x="3803310" y="287147"/>
                  <a:pt x="3803627" y="288671"/>
                </a:cubicBezTo>
                <a:cubicBezTo>
                  <a:pt x="3803945" y="290195"/>
                  <a:pt x="3804707" y="291592"/>
                  <a:pt x="3805849" y="292672"/>
                </a:cubicBezTo>
                <a:cubicBezTo>
                  <a:pt x="3806929" y="293751"/>
                  <a:pt x="3808326" y="294513"/>
                  <a:pt x="3809913" y="294831"/>
                </a:cubicBezTo>
                <a:cubicBezTo>
                  <a:pt x="3811310" y="295148"/>
                  <a:pt x="3812898" y="294958"/>
                  <a:pt x="3814485" y="294386"/>
                </a:cubicBezTo>
                <a:cubicBezTo>
                  <a:pt x="3815883" y="293815"/>
                  <a:pt x="3817152" y="292799"/>
                  <a:pt x="3817914" y="291465"/>
                </a:cubicBezTo>
                <a:cubicBezTo>
                  <a:pt x="3818867" y="290132"/>
                  <a:pt x="3819311" y="288671"/>
                  <a:pt x="3819311" y="287084"/>
                </a:cubicBezTo>
                <a:cubicBezTo>
                  <a:pt x="3819311" y="284988"/>
                  <a:pt x="3818359" y="283020"/>
                  <a:pt x="3816962" y="281496"/>
                </a:cubicBezTo>
                <a:cubicBezTo>
                  <a:pt x="3815565" y="280035"/>
                  <a:pt x="3813533" y="279210"/>
                  <a:pt x="3811310" y="279210"/>
                </a:cubicBezTo>
                <a:close/>
                <a:moveTo>
                  <a:pt x="3811247" y="835914"/>
                </a:moveTo>
                <a:cubicBezTo>
                  <a:pt x="3809660" y="835914"/>
                  <a:pt x="3808262" y="836359"/>
                  <a:pt x="3806865" y="837248"/>
                </a:cubicBezTo>
                <a:cubicBezTo>
                  <a:pt x="3805596" y="838137"/>
                  <a:pt x="3804643" y="839343"/>
                  <a:pt x="3804072" y="840804"/>
                </a:cubicBezTo>
                <a:cubicBezTo>
                  <a:pt x="3803436" y="842264"/>
                  <a:pt x="3803310" y="843852"/>
                  <a:pt x="3803627" y="845376"/>
                </a:cubicBezTo>
                <a:cubicBezTo>
                  <a:pt x="3803945" y="846900"/>
                  <a:pt x="3804707" y="848297"/>
                  <a:pt x="3805849" y="849440"/>
                </a:cubicBezTo>
                <a:cubicBezTo>
                  <a:pt x="3806929" y="850519"/>
                  <a:pt x="3808326" y="851281"/>
                  <a:pt x="3809913" y="851599"/>
                </a:cubicBezTo>
                <a:cubicBezTo>
                  <a:pt x="3811310" y="851916"/>
                  <a:pt x="3812898" y="851726"/>
                  <a:pt x="3814485" y="851154"/>
                </a:cubicBezTo>
                <a:cubicBezTo>
                  <a:pt x="3815883" y="850583"/>
                  <a:pt x="3817152" y="849567"/>
                  <a:pt x="3817914" y="848233"/>
                </a:cubicBezTo>
                <a:cubicBezTo>
                  <a:pt x="3818867" y="846963"/>
                  <a:pt x="3819311" y="845439"/>
                  <a:pt x="3819311" y="843852"/>
                </a:cubicBezTo>
                <a:cubicBezTo>
                  <a:pt x="3819311" y="841756"/>
                  <a:pt x="3818359" y="839788"/>
                  <a:pt x="3816962" y="838264"/>
                </a:cubicBezTo>
                <a:cubicBezTo>
                  <a:pt x="3815565" y="836803"/>
                  <a:pt x="3813533" y="835914"/>
                  <a:pt x="3811310" y="835914"/>
                </a:cubicBezTo>
                <a:close/>
                <a:moveTo>
                  <a:pt x="3816898" y="95885"/>
                </a:moveTo>
                <a:cubicBezTo>
                  <a:pt x="3816136" y="95123"/>
                  <a:pt x="3815311" y="94552"/>
                  <a:pt x="3814422" y="94171"/>
                </a:cubicBezTo>
                <a:cubicBezTo>
                  <a:pt x="3813470" y="93790"/>
                  <a:pt x="3812390" y="93599"/>
                  <a:pt x="3811310" y="93599"/>
                </a:cubicBezTo>
                <a:cubicBezTo>
                  <a:pt x="3809723" y="93599"/>
                  <a:pt x="3808326" y="94044"/>
                  <a:pt x="3806929" y="94933"/>
                </a:cubicBezTo>
                <a:cubicBezTo>
                  <a:pt x="3805659" y="95821"/>
                  <a:pt x="3804707" y="97028"/>
                  <a:pt x="3804135" y="98488"/>
                </a:cubicBezTo>
                <a:cubicBezTo>
                  <a:pt x="3803500" y="99949"/>
                  <a:pt x="3803373" y="101537"/>
                  <a:pt x="3803690" y="103061"/>
                </a:cubicBezTo>
                <a:cubicBezTo>
                  <a:pt x="3804008" y="104585"/>
                  <a:pt x="3804770" y="105982"/>
                  <a:pt x="3805913" y="107061"/>
                </a:cubicBezTo>
                <a:cubicBezTo>
                  <a:pt x="3806993" y="108141"/>
                  <a:pt x="3808389" y="108903"/>
                  <a:pt x="3809977" y="109220"/>
                </a:cubicBezTo>
                <a:cubicBezTo>
                  <a:pt x="3811374" y="109537"/>
                  <a:pt x="3812961" y="109347"/>
                  <a:pt x="3814549" y="108776"/>
                </a:cubicBezTo>
                <a:cubicBezTo>
                  <a:pt x="3815946" y="108204"/>
                  <a:pt x="3817216" y="107188"/>
                  <a:pt x="3817978" y="105854"/>
                </a:cubicBezTo>
                <a:cubicBezTo>
                  <a:pt x="3818931" y="104585"/>
                  <a:pt x="3819375" y="103061"/>
                  <a:pt x="3819375" y="101473"/>
                </a:cubicBezTo>
                <a:cubicBezTo>
                  <a:pt x="3819375" y="100457"/>
                  <a:pt x="3819058" y="99378"/>
                  <a:pt x="3818740" y="98425"/>
                </a:cubicBezTo>
                <a:cubicBezTo>
                  <a:pt x="3818296" y="97473"/>
                  <a:pt x="3817787" y="96584"/>
                  <a:pt x="3817025" y="95885"/>
                </a:cubicBezTo>
                <a:close/>
                <a:moveTo>
                  <a:pt x="3650529" y="1856549"/>
                </a:moveTo>
                <a:cubicBezTo>
                  <a:pt x="3648941" y="1856549"/>
                  <a:pt x="3647544" y="1856994"/>
                  <a:pt x="3646147" y="1857883"/>
                </a:cubicBezTo>
                <a:cubicBezTo>
                  <a:pt x="3644877" y="1858772"/>
                  <a:pt x="3643924" y="1859979"/>
                  <a:pt x="3643353" y="1861439"/>
                </a:cubicBezTo>
                <a:cubicBezTo>
                  <a:pt x="3642718" y="1862899"/>
                  <a:pt x="3642591" y="1864487"/>
                  <a:pt x="3642909" y="1866011"/>
                </a:cubicBezTo>
                <a:cubicBezTo>
                  <a:pt x="3643226" y="1867535"/>
                  <a:pt x="3643988" y="1868932"/>
                  <a:pt x="3645131" y="1870075"/>
                </a:cubicBezTo>
                <a:cubicBezTo>
                  <a:pt x="3646210" y="1871155"/>
                  <a:pt x="3647608" y="1871917"/>
                  <a:pt x="3649195" y="1872234"/>
                </a:cubicBezTo>
                <a:cubicBezTo>
                  <a:pt x="3650592" y="1872552"/>
                  <a:pt x="3652307" y="1872361"/>
                  <a:pt x="3653767" y="1871790"/>
                </a:cubicBezTo>
                <a:cubicBezTo>
                  <a:pt x="3655164" y="1871218"/>
                  <a:pt x="3656434" y="1870202"/>
                  <a:pt x="3657196" y="1868868"/>
                </a:cubicBezTo>
                <a:cubicBezTo>
                  <a:pt x="3658148" y="1867599"/>
                  <a:pt x="3658593" y="1866074"/>
                  <a:pt x="3658593" y="1864487"/>
                </a:cubicBezTo>
                <a:cubicBezTo>
                  <a:pt x="3658593" y="1862392"/>
                  <a:pt x="3657640" y="1860423"/>
                  <a:pt x="3656244" y="1858899"/>
                </a:cubicBezTo>
                <a:cubicBezTo>
                  <a:pt x="3654847" y="1857439"/>
                  <a:pt x="3652814" y="1856549"/>
                  <a:pt x="3650592" y="1856549"/>
                </a:cubicBezTo>
                <a:close/>
                <a:moveTo>
                  <a:pt x="3650529" y="1114235"/>
                </a:moveTo>
                <a:cubicBezTo>
                  <a:pt x="3648941" y="1114235"/>
                  <a:pt x="3647544" y="1114679"/>
                  <a:pt x="3646147" y="1115568"/>
                </a:cubicBezTo>
                <a:cubicBezTo>
                  <a:pt x="3644877" y="1116457"/>
                  <a:pt x="3643924" y="1117664"/>
                  <a:pt x="3643353" y="1119124"/>
                </a:cubicBezTo>
                <a:cubicBezTo>
                  <a:pt x="3642718" y="1120585"/>
                  <a:pt x="3642591" y="1122172"/>
                  <a:pt x="3642909" y="1123696"/>
                </a:cubicBezTo>
                <a:cubicBezTo>
                  <a:pt x="3643226" y="1125220"/>
                  <a:pt x="3643988" y="1126617"/>
                  <a:pt x="3645131" y="1127697"/>
                </a:cubicBezTo>
                <a:cubicBezTo>
                  <a:pt x="3646210" y="1128840"/>
                  <a:pt x="3647608" y="1129538"/>
                  <a:pt x="3649195" y="1129856"/>
                </a:cubicBezTo>
                <a:cubicBezTo>
                  <a:pt x="3650592" y="1130173"/>
                  <a:pt x="3652307" y="1129983"/>
                  <a:pt x="3653767" y="1129411"/>
                </a:cubicBezTo>
                <a:cubicBezTo>
                  <a:pt x="3655164" y="1128840"/>
                  <a:pt x="3656434" y="1127824"/>
                  <a:pt x="3657196" y="1126490"/>
                </a:cubicBezTo>
                <a:cubicBezTo>
                  <a:pt x="3658148" y="1125220"/>
                  <a:pt x="3658593" y="1123696"/>
                  <a:pt x="3658593" y="1122109"/>
                </a:cubicBezTo>
                <a:cubicBezTo>
                  <a:pt x="3658593" y="1120013"/>
                  <a:pt x="3657640" y="1117981"/>
                  <a:pt x="3656244" y="1116521"/>
                </a:cubicBezTo>
                <a:cubicBezTo>
                  <a:pt x="3654847" y="1115060"/>
                  <a:pt x="3652814" y="1114235"/>
                  <a:pt x="3650592" y="1114235"/>
                </a:cubicBezTo>
                <a:close/>
                <a:moveTo>
                  <a:pt x="3656180" y="1302131"/>
                </a:moveTo>
                <a:cubicBezTo>
                  <a:pt x="3655418" y="1301369"/>
                  <a:pt x="3654593" y="1300798"/>
                  <a:pt x="3653704" y="1300417"/>
                </a:cubicBezTo>
                <a:cubicBezTo>
                  <a:pt x="3652751" y="1300036"/>
                  <a:pt x="3651672" y="1299782"/>
                  <a:pt x="3650592" y="1299782"/>
                </a:cubicBezTo>
                <a:cubicBezTo>
                  <a:pt x="3649005" y="1299782"/>
                  <a:pt x="3647608" y="1300226"/>
                  <a:pt x="3646337" y="1301115"/>
                </a:cubicBezTo>
                <a:cubicBezTo>
                  <a:pt x="3644940" y="1302004"/>
                  <a:pt x="3643988" y="1303211"/>
                  <a:pt x="3643353" y="1304671"/>
                </a:cubicBezTo>
                <a:cubicBezTo>
                  <a:pt x="3642718" y="1306132"/>
                  <a:pt x="3642591" y="1307719"/>
                  <a:pt x="3642909" y="1309243"/>
                </a:cubicBezTo>
                <a:cubicBezTo>
                  <a:pt x="3643226" y="1310767"/>
                  <a:pt x="3643988" y="1312164"/>
                  <a:pt x="3645131" y="1313307"/>
                </a:cubicBezTo>
                <a:cubicBezTo>
                  <a:pt x="3646210" y="1314387"/>
                  <a:pt x="3647608" y="1315149"/>
                  <a:pt x="3649195" y="1315466"/>
                </a:cubicBezTo>
                <a:cubicBezTo>
                  <a:pt x="3650592" y="1315784"/>
                  <a:pt x="3652180" y="1315593"/>
                  <a:pt x="3653767" y="1315022"/>
                </a:cubicBezTo>
                <a:cubicBezTo>
                  <a:pt x="3655164" y="1314450"/>
                  <a:pt x="3656434" y="1313434"/>
                  <a:pt x="3657196" y="1312101"/>
                </a:cubicBezTo>
                <a:cubicBezTo>
                  <a:pt x="3658148" y="1310831"/>
                  <a:pt x="3658593" y="1309307"/>
                  <a:pt x="3658593" y="1307719"/>
                </a:cubicBezTo>
                <a:cubicBezTo>
                  <a:pt x="3658593" y="1306703"/>
                  <a:pt x="3658275" y="1305687"/>
                  <a:pt x="3657958" y="1304735"/>
                </a:cubicBezTo>
                <a:cubicBezTo>
                  <a:pt x="3657513" y="1303782"/>
                  <a:pt x="3657006" y="1302893"/>
                  <a:pt x="3656244" y="1302195"/>
                </a:cubicBezTo>
                <a:close/>
                <a:moveTo>
                  <a:pt x="3656180" y="1487678"/>
                </a:moveTo>
                <a:cubicBezTo>
                  <a:pt x="3655418" y="1486980"/>
                  <a:pt x="3654593" y="1486345"/>
                  <a:pt x="3653704" y="1485964"/>
                </a:cubicBezTo>
                <a:cubicBezTo>
                  <a:pt x="3652751" y="1485583"/>
                  <a:pt x="3651672" y="1485392"/>
                  <a:pt x="3650592" y="1485392"/>
                </a:cubicBezTo>
                <a:cubicBezTo>
                  <a:pt x="3649005" y="1485392"/>
                  <a:pt x="3647608" y="1485837"/>
                  <a:pt x="3646337" y="1486726"/>
                </a:cubicBezTo>
                <a:cubicBezTo>
                  <a:pt x="3644940" y="1487615"/>
                  <a:pt x="3643988" y="1488821"/>
                  <a:pt x="3643353" y="1490282"/>
                </a:cubicBezTo>
                <a:cubicBezTo>
                  <a:pt x="3642718" y="1491742"/>
                  <a:pt x="3642591" y="1493330"/>
                  <a:pt x="3642909" y="1494854"/>
                </a:cubicBezTo>
                <a:cubicBezTo>
                  <a:pt x="3643226" y="1496378"/>
                  <a:pt x="3643988" y="1497775"/>
                  <a:pt x="3645131" y="1498854"/>
                </a:cubicBezTo>
                <a:cubicBezTo>
                  <a:pt x="3646210" y="1499997"/>
                  <a:pt x="3647608" y="1500696"/>
                  <a:pt x="3649195" y="1501013"/>
                </a:cubicBezTo>
                <a:cubicBezTo>
                  <a:pt x="3650592" y="1501331"/>
                  <a:pt x="3652180" y="1501140"/>
                  <a:pt x="3653767" y="1500569"/>
                </a:cubicBezTo>
                <a:cubicBezTo>
                  <a:pt x="3655164" y="1499997"/>
                  <a:pt x="3656434" y="1498981"/>
                  <a:pt x="3657196" y="1497648"/>
                </a:cubicBezTo>
                <a:cubicBezTo>
                  <a:pt x="3658148" y="1496378"/>
                  <a:pt x="3658593" y="1494854"/>
                  <a:pt x="3658593" y="1493266"/>
                </a:cubicBezTo>
                <a:cubicBezTo>
                  <a:pt x="3658593" y="1492250"/>
                  <a:pt x="3658275" y="1491171"/>
                  <a:pt x="3657958" y="1490218"/>
                </a:cubicBezTo>
                <a:cubicBezTo>
                  <a:pt x="3657513" y="1489266"/>
                  <a:pt x="3657006" y="1488377"/>
                  <a:pt x="3656244" y="1487678"/>
                </a:cubicBezTo>
                <a:close/>
                <a:moveTo>
                  <a:pt x="3656180" y="930910"/>
                </a:moveTo>
                <a:cubicBezTo>
                  <a:pt x="3655418" y="930212"/>
                  <a:pt x="3654593" y="929640"/>
                  <a:pt x="3653704" y="929195"/>
                </a:cubicBezTo>
                <a:cubicBezTo>
                  <a:pt x="3652751" y="928815"/>
                  <a:pt x="3651672" y="928624"/>
                  <a:pt x="3650592" y="928624"/>
                </a:cubicBezTo>
                <a:cubicBezTo>
                  <a:pt x="3649005" y="928624"/>
                  <a:pt x="3647608" y="929069"/>
                  <a:pt x="3646337" y="929958"/>
                </a:cubicBezTo>
                <a:cubicBezTo>
                  <a:pt x="3644940" y="930847"/>
                  <a:pt x="3643988" y="932053"/>
                  <a:pt x="3643353" y="933514"/>
                </a:cubicBezTo>
                <a:cubicBezTo>
                  <a:pt x="3642718" y="934974"/>
                  <a:pt x="3642591" y="936562"/>
                  <a:pt x="3642909" y="938086"/>
                </a:cubicBezTo>
                <a:cubicBezTo>
                  <a:pt x="3643226" y="939609"/>
                  <a:pt x="3643988" y="941006"/>
                  <a:pt x="3645131" y="942086"/>
                </a:cubicBezTo>
                <a:cubicBezTo>
                  <a:pt x="3646210" y="943229"/>
                  <a:pt x="3647608" y="943928"/>
                  <a:pt x="3649195" y="944245"/>
                </a:cubicBezTo>
                <a:cubicBezTo>
                  <a:pt x="3650592" y="944563"/>
                  <a:pt x="3652180" y="944372"/>
                  <a:pt x="3653767" y="943801"/>
                </a:cubicBezTo>
                <a:cubicBezTo>
                  <a:pt x="3655164" y="943229"/>
                  <a:pt x="3656434" y="942213"/>
                  <a:pt x="3657196" y="940880"/>
                </a:cubicBezTo>
                <a:cubicBezTo>
                  <a:pt x="3658148" y="939609"/>
                  <a:pt x="3658593" y="938086"/>
                  <a:pt x="3658593" y="936498"/>
                </a:cubicBezTo>
                <a:cubicBezTo>
                  <a:pt x="3658593" y="935482"/>
                  <a:pt x="3658275" y="934466"/>
                  <a:pt x="3657958" y="933514"/>
                </a:cubicBezTo>
                <a:cubicBezTo>
                  <a:pt x="3657513" y="932561"/>
                  <a:pt x="3657006" y="931672"/>
                  <a:pt x="3656244" y="930974"/>
                </a:cubicBezTo>
                <a:close/>
                <a:moveTo>
                  <a:pt x="3656180" y="374142"/>
                </a:moveTo>
                <a:cubicBezTo>
                  <a:pt x="3655418" y="373443"/>
                  <a:pt x="3654593" y="372872"/>
                  <a:pt x="3653704" y="372428"/>
                </a:cubicBezTo>
                <a:cubicBezTo>
                  <a:pt x="3652751" y="372047"/>
                  <a:pt x="3651672" y="371856"/>
                  <a:pt x="3650592" y="371856"/>
                </a:cubicBezTo>
                <a:cubicBezTo>
                  <a:pt x="3649005" y="371856"/>
                  <a:pt x="3647608" y="372300"/>
                  <a:pt x="3646337" y="373190"/>
                </a:cubicBezTo>
                <a:cubicBezTo>
                  <a:pt x="3644940" y="374079"/>
                  <a:pt x="3643988" y="375285"/>
                  <a:pt x="3643353" y="376746"/>
                </a:cubicBezTo>
                <a:cubicBezTo>
                  <a:pt x="3642718" y="378143"/>
                  <a:pt x="3642591" y="379730"/>
                  <a:pt x="3642909" y="381318"/>
                </a:cubicBezTo>
                <a:cubicBezTo>
                  <a:pt x="3643226" y="382842"/>
                  <a:pt x="3643988" y="384239"/>
                  <a:pt x="3645131" y="385382"/>
                </a:cubicBezTo>
                <a:cubicBezTo>
                  <a:pt x="3646210" y="386461"/>
                  <a:pt x="3647608" y="387223"/>
                  <a:pt x="3649195" y="387541"/>
                </a:cubicBezTo>
                <a:cubicBezTo>
                  <a:pt x="3650592" y="387858"/>
                  <a:pt x="3652180" y="387668"/>
                  <a:pt x="3653767" y="387096"/>
                </a:cubicBezTo>
                <a:cubicBezTo>
                  <a:pt x="3655164" y="386525"/>
                  <a:pt x="3656434" y="385509"/>
                  <a:pt x="3657196" y="384175"/>
                </a:cubicBezTo>
                <a:cubicBezTo>
                  <a:pt x="3658148" y="382905"/>
                  <a:pt x="3658593" y="381381"/>
                  <a:pt x="3658593" y="379793"/>
                </a:cubicBezTo>
                <a:cubicBezTo>
                  <a:pt x="3658593" y="378778"/>
                  <a:pt x="3658275" y="377761"/>
                  <a:pt x="3657958" y="376809"/>
                </a:cubicBezTo>
                <a:cubicBezTo>
                  <a:pt x="3657513" y="375857"/>
                  <a:pt x="3657006" y="374968"/>
                  <a:pt x="3656244" y="374269"/>
                </a:cubicBezTo>
                <a:close/>
                <a:moveTo>
                  <a:pt x="3650529" y="1670876"/>
                </a:moveTo>
                <a:cubicBezTo>
                  <a:pt x="3648941" y="1670876"/>
                  <a:pt x="3647544" y="1671320"/>
                  <a:pt x="3646147" y="1672209"/>
                </a:cubicBezTo>
                <a:cubicBezTo>
                  <a:pt x="3644877" y="1673098"/>
                  <a:pt x="3643924" y="1674305"/>
                  <a:pt x="3643353" y="1675765"/>
                </a:cubicBezTo>
                <a:cubicBezTo>
                  <a:pt x="3642718" y="1677226"/>
                  <a:pt x="3642591" y="1678813"/>
                  <a:pt x="3642909" y="1680337"/>
                </a:cubicBezTo>
                <a:cubicBezTo>
                  <a:pt x="3643226" y="1681861"/>
                  <a:pt x="3643988" y="1683258"/>
                  <a:pt x="3645131" y="1684338"/>
                </a:cubicBezTo>
                <a:cubicBezTo>
                  <a:pt x="3646210" y="1685481"/>
                  <a:pt x="3647608" y="1686179"/>
                  <a:pt x="3649195" y="1686496"/>
                </a:cubicBezTo>
                <a:cubicBezTo>
                  <a:pt x="3650592" y="1686814"/>
                  <a:pt x="3652307" y="1686624"/>
                  <a:pt x="3653767" y="1686052"/>
                </a:cubicBezTo>
                <a:cubicBezTo>
                  <a:pt x="3655164" y="1685481"/>
                  <a:pt x="3656434" y="1684465"/>
                  <a:pt x="3657196" y="1683131"/>
                </a:cubicBezTo>
                <a:cubicBezTo>
                  <a:pt x="3658148" y="1681798"/>
                  <a:pt x="3658593" y="1680337"/>
                  <a:pt x="3658593" y="1678749"/>
                </a:cubicBezTo>
                <a:cubicBezTo>
                  <a:pt x="3658593" y="1676654"/>
                  <a:pt x="3657640" y="1674686"/>
                  <a:pt x="3656244" y="1673162"/>
                </a:cubicBezTo>
                <a:cubicBezTo>
                  <a:pt x="3654847" y="1671701"/>
                  <a:pt x="3652814" y="1670876"/>
                  <a:pt x="3650592" y="1670876"/>
                </a:cubicBezTo>
                <a:close/>
                <a:moveTo>
                  <a:pt x="3656180" y="188532"/>
                </a:moveTo>
                <a:cubicBezTo>
                  <a:pt x="3655418" y="187769"/>
                  <a:pt x="3654593" y="187198"/>
                  <a:pt x="3653704" y="186817"/>
                </a:cubicBezTo>
                <a:cubicBezTo>
                  <a:pt x="3652751" y="186436"/>
                  <a:pt x="3651672" y="186246"/>
                  <a:pt x="3650592" y="186246"/>
                </a:cubicBezTo>
                <a:cubicBezTo>
                  <a:pt x="3649005" y="186246"/>
                  <a:pt x="3647608" y="186690"/>
                  <a:pt x="3646337" y="187579"/>
                </a:cubicBezTo>
                <a:cubicBezTo>
                  <a:pt x="3644940" y="188468"/>
                  <a:pt x="3643988" y="189675"/>
                  <a:pt x="3643353" y="191135"/>
                </a:cubicBezTo>
                <a:cubicBezTo>
                  <a:pt x="3642718" y="192596"/>
                  <a:pt x="3642591" y="194183"/>
                  <a:pt x="3642909" y="195707"/>
                </a:cubicBezTo>
                <a:cubicBezTo>
                  <a:pt x="3643226" y="197231"/>
                  <a:pt x="3643988" y="198628"/>
                  <a:pt x="3645131" y="199708"/>
                </a:cubicBezTo>
                <a:cubicBezTo>
                  <a:pt x="3646210" y="200787"/>
                  <a:pt x="3647608" y="201549"/>
                  <a:pt x="3649195" y="201867"/>
                </a:cubicBezTo>
                <a:cubicBezTo>
                  <a:pt x="3650592" y="202184"/>
                  <a:pt x="3652180" y="201994"/>
                  <a:pt x="3653767" y="201422"/>
                </a:cubicBezTo>
                <a:cubicBezTo>
                  <a:pt x="3655164" y="200851"/>
                  <a:pt x="3656434" y="199835"/>
                  <a:pt x="3657196" y="198501"/>
                </a:cubicBezTo>
                <a:cubicBezTo>
                  <a:pt x="3658148" y="197167"/>
                  <a:pt x="3658593" y="195707"/>
                  <a:pt x="3658593" y="194119"/>
                </a:cubicBezTo>
                <a:cubicBezTo>
                  <a:pt x="3658593" y="193104"/>
                  <a:pt x="3658275" y="192024"/>
                  <a:pt x="3657958" y="191072"/>
                </a:cubicBezTo>
                <a:cubicBezTo>
                  <a:pt x="3657513" y="190119"/>
                  <a:pt x="3657006" y="189230"/>
                  <a:pt x="3656244" y="188532"/>
                </a:cubicBezTo>
                <a:close/>
                <a:moveTo>
                  <a:pt x="3656180" y="745300"/>
                </a:moveTo>
                <a:cubicBezTo>
                  <a:pt x="3655418" y="744538"/>
                  <a:pt x="3654593" y="743966"/>
                  <a:pt x="3653704" y="743585"/>
                </a:cubicBezTo>
                <a:cubicBezTo>
                  <a:pt x="3652751" y="743204"/>
                  <a:pt x="3651672" y="743014"/>
                  <a:pt x="3650592" y="743014"/>
                </a:cubicBezTo>
                <a:cubicBezTo>
                  <a:pt x="3649005" y="743014"/>
                  <a:pt x="3647608" y="743458"/>
                  <a:pt x="3646337" y="744347"/>
                </a:cubicBezTo>
                <a:cubicBezTo>
                  <a:pt x="3644940" y="745236"/>
                  <a:pt x="3643988" y="746442"/>
                  <a:pt x="3643353" y="747903"/>
                </a:cubicBezTo>
                <a:cubicBezTo>
                  <a:pt x="3642718" y="749364"/>
                  <a:pt x="3642591" y="750951"/>
                  <a:pt x="3642909" y="752475"/>
                </a:cubicBezTo>
                <a:cubicBezTo>
                  <a:pt x="3643226" y="753999"/>
                  <a:pt x="3643988" y="755396"/>
                  <a:pt x="3645131" y="756539"/>
                </a:cubicBezTo>
                <a:cubicBezTo>
                  <a:pt x="3646210" y="757619"/>
                  <a:pt x="3647608" y="758381"/>
                  <a:pt x="3649195" y="758698"/>
                </a:cubicBezTo>
                <a:cubicBezTo>
                  <a:pt x="3650592" y="759016"/>
                  <a:pt x="3652180" y="758825"/>
                  <a:pt x="3653767" y="758254"/>
                </a:cubicBezTo>
                <a:cubicBezTo>
                  <a:pt x="3655164" y="757682"/>
                  <a:pt x="3656434" y="756666"/>
                  <a:pt x="3657196" y="755333"/>
                </a:cubicBezTo>
                <a:cubicBezTo>
                  <a:pt x="3658148" y="754063"/>
                  <a:pt x="3658593" y="752539"/>
                  <a:pt x="3658593" y="750951"/>
                </a:cubicBezTo>
                <a:cubicBezTo>
                  <a:pt x="3658593" y="749872"/>
                  <a:pt x="3658275" y="748856"/>
                  <a:pt x="3657958" y="747903"/>
                </a:cubicBezTo>
                <a:cubicBezTo>
                  <a:pt x="3657513" y="746951"/>
                  <a:pt x="3657006" y="746062"/>
                  <a:pt x="3656244" y="745363"/>
                </a:cubicBezTo>
                <a:close/>
                <a:moveTo>
                  <a:pt x="3650529" y="557403"/>
                </a:moveTo>
                <a:cubicBezTo>
                  <a:pt x="3648941" y="557403"/>
                  <a:pt x="3647544" y="557848"/>
                  <a:pt x="3646147" y="558737"/>
                </a:cubicBezTo>
                <a:cubicBezTo>
                  <a:pt x="3644877" y="559626"/>
                  <a:pt x="3643924" y="560832"/>
                  <a:pt x="3643353" y="562293"/>
                </a:cubicBezTo>
                <a:cubicBezTo>
                  <a:pt x="3642718" y="563753"/>
                  <a:pt x="3642591" y="565341"/>
                  <a:pt x="3642909" y="566865"/>
                </a:cubicBezTo>
                <a:cubicBezTo>
                  <a:pt x="3643226" y="568389"/>
                  <a:pt x="3643988" y="569786"/>
                  <a:pt x="3645131" y="570865"/>
                </a:cubicBezTo>
                <a:cubicBezTo>
                  <a:pt x="3646210" y="572008"/>
                  <a:pt x="3647608" y="572707"/>
                  <a:pt x="3649195" y="573024"/>
                </a:cubicBezTo>
                <a:cubicBezTo>
                  <a:pt x="3650592" y="573342"/>
                  <a:pt x="3652307" y="573151"/>
                  <a:pt x="3653767" y="572580"/>
                </a:cubicBezTo>
                <a:cubicBezTo>
                  <a:pt x="3655164" y="572008"/>
                  <a:pt x="3656434" y="570992"/>
                  <a:pt x="3657196" y="569659"/>
                </a:cubicBezTo>
                <a:cubicBezTo>
                  <a:pt x="3658148" y="568389"/>
                  <a:pt x="3658593" y="566865"/>
                  <a:pt x="3658593" y="565277"/>
                </a:cubicBezTo>
                <a:cubicBezTo>
                  <a:pt x="3658593" y="563182"/>
                  <a:pt x="3657640" y="561213"/>
                  <a:pt x="3656244" y="559689"/>
                </a:cubicBezTo>
                <a:cubicBezTo>
                  <a:pt x="3654847" y="558229"/>
                  <a:pt x="3652814" y="557403"/>
                  <a:pt x="3650592" y="557403"/>
                </a:cubicBezTo>
                <a:close/>
                <a:moveTo>
                  <a:pt x="3597061" y="835787"/>
                </a:moveTo>
                <a:cubicBezTo>
                  <a:pt x="3595474" y="835787"/>
                  <a:pt x="3593950" y="836231"/>
                  <a:pt x="3592680" y="837120"/>
                </a:cubicBezTo>
                <a:cubicBezTo>
                  <a:pt x="3591410" y="838009"/>
                  <a:pt x="3590331" y="839216"/>
                  <a:pt x="3589696" y="840677"/>
                </a:cubicBezTo>
                <a:cubicBezTo>
                  <a:pt x="3589251" y="842137"/>
                  <a:pt x="3589060" y="843725"/>
                  <a:pt x="3589251" y="845249"/>
                </a:cubicBezTo>
                <a:cubicBezTo>
                  <a:pt x="3589569" y="846773"/>
                  <a:pt x="3590331" y="848170"/>
                  <a:pt x="3591473" y="849313"/>
                </a:cubicBezTo>
                <a:cubicBezTo>
                  <a:pt x="3592553" y="850392"/>
                  <a:pt x="3593950" y="851154"/>
                  <a:pt x="3595537" y="851472"/>
                </a:cubicBezTo>
                <a:cubicBezTo>
                  <a:pt x="3597125" y="851789"/>
                  <a:pt x="3598649" y="851599"/>
                  <a:pt x="3600110" y="851027"/>
                </a:cubicBezTo>
                <a:cubicBezTo>
                  <a:pt x="3601507" y="850456"/>
                  <a:pt x="3602776" y="849440"/>
                  <a:pt x="3603729" y="848106"/>
                </a:cubicBezTo>
                <a:cubicBezTo>
                  <a:pt x="3604491" y="846836"/>
                  <a:pt x="3604999" y="845312"/>
                  <a:pt x="3604999" y="843725"/>
                </a:cubicBezTo>
                <a:cubicBezTo>
                  <a:pt x="3604999" y="841629"/>
                  <a:pt x="3604237" y="839661"/>
                  <a:pt x="3602649" y="838137"/>
                </a:cubicBezTo>
                <a:cubicBezTo>
                  <a:pt x="3601252" y="836676"/>
                  <a:pt x="3599221" y="835787"/>
                  <a:pt x="3597188" y="835787"/>
                </a:cubicBezTo>
                <a:close/>
                <a:moveTo>
                  <a:pt x="3602523" y="652526"/>
                </a:moveTo>
                <a:cubicBezTo>
                  <a:pt x="3601887" y="651764"/>
                  <a:pt x="3600935" y="651193"/>
                  <a:pt x="3600046" y="650812"/>
                </a:cubicBezTo>
                <a:cubicBezTo>
                  <a:pt x="3599094" y="650431"/>
                  <a:pt x="3598014" y="650240"/>
                  <a:pt x="3597061" y="650240"/>
                </a:cubicBezTo>
                <a:cubicBezTo>
                  <a:pt x="3595474" y="650240"/>
                  <a:pt x="3593950" y="650685"/>
                  <a:pt x="3592680" y="651574"/>
                </a:cubicBezTo>
                <a:cubicBezTo>
                  <a:pt x="3591410" y="652463"/>
                  <a:pt x="3590331" y="653669"/>
                  <a:pt x="3589696" y="655130"/>
                </a:cubicBezTo>
                <a:cubicBezTo>
                  <a:pt x="3589251" y="656590"/>
                  <a:pt x="3589060" y="658178"/>
                  <a:pt x="3589251" y="659702"/>
                </a:cubicBezTo>
                <a:cubicBezTo>
                  <a:pt x="3589569" y="661226"/>
                  <a:pt x="3590331" y="662623"/>
                  <a:pt x="3591473" y="663766"/>
                </a:cubicBezTo>
                <a:cubicBezTo>
                  <a:pt x="3592553" y="664845"/>
                  <a:pt x="3593950" y="665607"/>
                  <a:pt x="3595537" y="665925"/>
                </a:cubicBezTo>
                <a:cubicBezTo>
                  <a:pt x="3597125" y="666242"/>
                  <a:pt x="3598649" y="666052"/>
                  <a:pt x="3600110" y="665480"/>
                </a:cubicBezTo>
                <a:cubicBezTo>
                  <a:pt x="3601507" y="664909"/>
                  <a:pt x="3602776" y="663893"/>
                  <a:pt x="3603729" y="662559"/>
                </a:cubicBezTo>
                <a:cubicBezTo>
                  <a:pt x="3604491" y="661289"/>
                  <a:pt x="3604999" y="659765"/>
                  <a:pt x="3604999" y="658178"/>
                </a:cubicBezTo>
                <a:cubicBezTo>
                  <a:pt x="3604999" y="657162"/>
                  <a:pt x="3604872" y="656082"/>
                  <a:pt x="3604364" y="655130"/>
                </a:cubicBezTo>
                <a:cubicBezTo>
                  <a:pt x="3604047" y="654177"/>
                  <a:pt x="3603411" y="653288"/>
                  <a:pt x="3602649" y="652590"/>
                </a:cubicBezTo>
                <a:close/>
                <a:moveTo>
                  <a:pt x="3597061" y="279083"/>
                </a:moveTo>
                <a:cubicBezTo>
                  <a:pt x="3595474" y="279083"/>
                  <a:pt x="3593950" y="279527"/>
                  <a:pt x="3592680" y="280416"/>
                </a:cubicBezTo>
                <a:cubicBezTo>
                  <a:pt x="3591410" y="281305"/>
                  <a:pt x="3590331" y="282512"/>
                  <a:pt x="3589696" y="283972"/>
                </a:cubicBezTo>
                <a:cubicBezTo>
                  <a:pt x="3589251" y="285433"/>
                  <a:pt x="3589060" y="287020"/>
                  <a:pt x="3589251" y="288544"/>
                </a:cubicBezTo>
                <a:cubicBezTo>
                  <a:pt x="3589569" y="290068"/>
                  <a:pt x="3590331" y="291465"/>
                  <a:pt x="3591473" y="292545"/>
                </a:cubicBezTo>
                <a:cubicBezTo>
                  <a:pt x="3592553" y="293624"/>
                  <a:pt x="3593950" y="294386"/>
                  <a:pt x="3595537" y="294704"/>
                </a:cubicBezTo>
                <a:cubicBezTo>
                  <a:pt x="3597125" y="295021"/>
                  <a:pt x="3598649" y="294831"/>
                  <a:pt x="3600110" y="294259"/>
                </a:cubicBezTo>
                <a:cubicBezTo>
                  <a:pt x="3601507" y="293688"/>
                  <a:pt x="3602776" y="292672"/>
                  <a:pt x="3603729" y="291338"/>
                </a:cubicBezTo>
                <a:cubicBezTo>
                  <a:pt x="3604491" y="290005"/>
                  <a:pt x="3604999" y="288544"/>
                  <a:pt x="3604999" y="286957"/>
                </a:cubicBezTo>
                <a:cubicBezTo>
                  <a:pt x="3604999" y="284861"/>
                  <a:pt x="3604237" y="282893"/>
                  <a:pt x="3602649" y="281369"/>
                </a:cubicBezTo>
                <a:cubicBezTo>
                  <a:pt x="3601252" y="279908"/>
                  <a:pt x="3599221" y="279083"/>
                  <a:pt x="3597188" y="279083"/>
                </a:cubicBezTo>
                <a:close/>
                <a:moveTo>
                  <a:pt x="3757780" y="1670939"/>
                </a:moveTo>
                <a:cubicBezTo>
                  <a:pt x="3756193" y="1670939"/>
                  <a:pt x="3754669" y="1671384"/>
                  <a:pt x="3753398" y="1672273"/>
                </a:cubicBezTo>
                <a:cubicBezTo>
                  <a:pt x="3752129" y="1673162"/>
                  <a:pt x="3751049" y="1674368"/>
                  <a:pt x="3750414" y="1675829"/>
                </a:cubicBezTo>
                <a:cubicBezTo>
                  <a:pt x="3749970" y="1677289"/>
                  <a:pt x="3749779" y="1678877"/>
                  <a:pt x="3749970" y="1680401"/>
                </a:cubicBezTo>
                <a:cubicBezTo>
                  <a:pt x="3750287" y="1681924"/>
                  <a:pt x="3751049" y="1683321"/>
                  <a:pt x="3752192" y="1684401"/>
                </a:cubicBezTo>
                <a:cubicBezTo>
                  <a:pt x="3753272" y="1685544"/>
                  <a:pt x="3754669" y="1686243"/>
                  <a:pt x="3756256" y="1686560"/>
                </a:cubicBezTo>
                <a:cubicBezTo>
                  <a:pt x="3757844" y="1686877"/>
                  <a:pt x="3759368" y="1686687"/>
                  <a:pt x="3760828" y="1686116"/>
                </a:cubicBezTo>
                <a:cubicBezTo>
                  <a:pt x="3762225" y="1685544"/>
                  <a:pt x="3763495" y="1684528"/>
                  <a:pt x="3764448" y="1683195"/>
                </a:cubicBezTo>
                <a:cubicBezTo>
                  <a:pt x="3765210" y="1681861"/>
                  <a:pt x="3765718" y="1680401"/>
                  <a:pt x="3765718" y="1678813"/>
                </a:cubicBezTo>
                <a:cubicBezTo>
                  <a:pt x="3765718" y="1676718"/>
                  <a:pt x="3764956" y="1674749"/>
                  <a:pt x="3763368" y="1673225"/>
                </a:cubicBezTo>
                <a:cubicBezTo>
                  <a:pt x="3761971" y="1671765"/>
                  <a:pt x="3759939" y="1670939"/>
                  <a:pt x="3757907" y="1670939"/>
                </a:cubicBezTo>
                <a:close/>
                <a:moveTo>
                  <a:pt x="3656180" y="2044383"/>
                </a:moveTo>
                <a:cubicBezTo>
                  <a:pt x="3655418" y="2043621"/>
                  <a:pt x="3654593" y="2043049"/>
                  <a:pt x="3653704" y="2042668"/>
                </a:cubicBezTo>
                <a:cubicBezTo>
                  <a:pt x="3652751" y="2042287"/>
                  <a:pt x="3651672" y="2042096"/>
                  <a:pt x="3650592" y="2042096"/>
                </a:cubicBezTo>
                <a:cubicBezTo>
                  <a:pt x="3649005" y="2042096"/>
                  <a:pt x="3647608" y="2042541"/>
                  <a:pt x="3646337" y="2043430"/>
                </a:cubicBezTo>
                <a:cubicBezTo>
                  <a:pt x="3644940" y="2044319"/>
                  <a:pt x="3643988" y="2045526"/>
                  <a:pt x="3643353" y="2046986"/>
                </a:cubicBezTo>
                <a:cubicBezTo>
                  <a:pt x="3642718" y="2048446"/>
                  <a:pt x="3642591" y="2050034"/>
                  <a:pt x="3642909" y="2051558"/>
                </a:cubicBezTo>
                <a:cubicBezTo>
                  <a:pt x="3643226" y="2053082"/>
                  <a:pt x="3643988" y="2054479"/>
                  <a:pt x="3645131" y="2055559"/>
                </a:cubicBezTo>
                <a:cubicBezTo>
                  <a:pt x="3646210" y="2056702"/>
                  <a:pt x="3647608" y="2057400"/>
                  <a:pt x="3649195" y="2057718"/>
                </a:cubicBezTo>
                <a:cubicBezTo>
                  <a:pt x="3650592" y="2058035"/>
                  <a:pt x="3652180" y="2057845"/>
                  <a:pt x="3653767" y="2057273"/>
                </a:cubicBezTo>
                <a:cubicBezTo>
                  <a:pt x="3655164" y="2056702"/>
                  <a:pt x="3656434" y="2055686"/>
                  <a:pt x="3657196" y="2054352"/>
                </a:cubicBezTo>
                <a:cubicBezTo>
                  <a:pt x="3658148" y="2053082"/>
                  <a:pt x="3658593" y="2051558"/>
                  <a:pt x="3658593" y="2049971"/>
                </a:cubicBezTo>
                <a:cubicBezTo>
                  <a:pt x="3658593" y="2048955"/>
                  <a:pt x="3658275" y="2047875"/>
                  <a:pt x="3657958" y="2046923"/>
                </a:cubicBezTo>
                <a:cubicBezTo>
                  <a:pt x="3657513" y="2045970"/>
                  <a:pt x="3657006" y="2045081"/>
                  <a:pt x="3656244" y="2044383"/>
                </a:cubicBezTo>
                <a:close/>
                <a:moveTo>
                  <a:pt x="3602586" y="95821"/>
                </a:moveTo>
                <a:cubicBezTo>
                  <a:pt x="3601951" y="95060"/>
                  <a:pt x="3600998" y="94488"/>
                  <a:pt x="3600110" y="94107"/>
                </a:cubicBezTo>
                <a:cubicBezTo>
                  <a:pt x="3599157" y="93726"/>
                  <a:pt x="3598077" y="93536"/>
                  <a:pt x="3597125" y="93536"/>
                </a:cubicBezTo>
                <a:cubicBezTo>
                  <a:pt x="3595537" y="93536"/>
                  <a:pt x="3594013" y="93980"/>
                  <a:pt x="3592744" y="94869"/>
                </a:cubicBezTo>
                <a:cubicBezTo>
                  <a:pt x="3591473" y="95758"/>
                  <a:pt x="3590394" y="96965"/>
                  <a:pt x="3589759" y="98425"/>
                </a:cubicBezTo>
                <a:cubicBezTo>
                  <a:pt x="3589314" y="99886"/>
                  <a:pt x="3589124" y="101473"/>
                  <a:pt x="3589314" y="102997"/>
                </a:cubicBezTo>
                <a:cubicBezTo>
                  <a:pt x="3589632" y="104521"/>
                  <a:pt x="3590394" y="105918"/>
                  <a:pt x="3591537" y="106998"/>
                </a:cubicBezTo>
                <a:cubicBezTo>
                  <a:pt x="3592617" y="108077"/>
                  <a:pt x="3594013" y="108839"/>
                  <a:pt x="3595601" y="109157"/>
                </a:cubicBezTo>
                <a:cubicBezTo>
                  <a:pt x="3597188" y="109474"/>
                  <a:pt x="3598712" y="109284"/>
                  <a:pt x="3600173" y="108712"/>
                </a:cubicBezTo>
                <a:cubicBezTo>
                  <a:pt x="3601570" y="108141"/>
                  <a:pt x="3602840" y="107125"/>
                  <a:pt x="3603793" y="105791"/>
                </a:cubicBezTo>
                <a:cubicBezTo>
                  <a:pt x="3604555" y="104521"/>
                  <a:pt x="3605062" y="102997"/>
                  <a:pt x="3605062" y="101410"/>
                </a:cubicBezTo>
                <a:cubicBezTo>
                  <a:pt x="3605062" y="100394"/>
                  <a:pt x="3604935" y="99314"/>
                  <a:pt x="3604427" y="98362"/>
                </a:cubicBezTo>
                <a:cubicBezTo>
                  <a:pt x="3604110" y="97409"/>
                  <a:pt x="3603475" y="96520"/>
                  <a:pt x="3602713" y="95821"/>
                </a:cubicBezTo>
                <a:close/>
                <a:moveTo>
                  <a:pt x="3602586" y="466979"/>
                </a:moveTo>
                <a:cubicBezTo>
                  <a:pt x="3601951" y="466281"/>
                  <a:pt x="3600998" y="465709"/>
                  <a:pt x="3600110" y="465265"/>
                </a:cubicBezTo>
                <a:cubicBezTo>
                  <a:pt x="3599157" y="464884"/>
                  <a:pt x="3598077" y="464693"/>
                  <a:pt x="3597125" y="464693"/>
                </a:cubicBezTo>
                <a:cubicBezTo>
                  <a:pt x="3595537" y="464693"/>
                  <a:pt x="3594013" y="465138"/>
                  <a:pt x="3592744" y="466027"/>
                </a:cubicBezTo>
                <a:cubicBezTo>
                  <a:pt x="3591473" y="466916"/>
                  <a:pt x="3590394" y="468122"/>
                  <a:pt x="3589759" y="469583"/>
                </a:cubicBezTo>
                <a:cubicBezTo>
                  <a:pt x="3589314" y="471043"/>
                  <a:pt x="3589124" y="472631"/>
                  <a:pt x="3589314" y="474154"/>
                </a:cubicBezTo>
                <a:cubicBezTo>
                  <a:pt x="3589632" y="475679"/>
                  <a:pt x="3590394" y="477075"/>
                  <a:pt x="3591537" y="478155"/>
                </a:cubicBezTo>
                <a:cubicBezTo>
                  <a:pt x="3592617" y="479298"/>
                  <a:pt x="3594013" y="479997"/>
                  <a:pt x="3595601" y="480314"/>
                </a:cubicBezTo>
                <a:cubicBezTo>
                  <a:pt x="3597188" y="480632"/>
                  <a:pt x="3598712" y="480441"/>
                  <a:pt x="3600173" y="479870"/>
                </a:cubicBezTo>
                <a:cubicBezTo>
                  <a:pt x="3601570" y="479298"/>
                  <a:pt x="3602840" y="478282"/>
                  <a:pt x="3603793" y="476949"/>
                </a:cubicBezTo>
                <a:cubicBezTo>
                  <a:pt x="3604555" y="475679"/>
                  <a:pt x="3605062" y="474154"/>
                  <a:pt x="3605062" y="472567"/>
                </a:cubicBezTo>
                <a:cubicBezTo>
                  <a:pt x="3605062" y="471551"/>
                  <a:pt x="3604935" y="470535"/>
                  <a:pt x="3604427" y="469583"/>
                </a:cubicBezTo>
                <a:cubicBezTo>
                  <a:pt x="3604110" y="468630"/>
                  <a:pt x="3603475" y="467741"/>
                  <a:pt x="3602713" y="467043"/>
                </a:cubicBezTo>
                <a:close/>
                <a:moveTo>
                  <a:pt x="3709837" y="95821"/>
                </a:moveTo>
                <a:cubicBezTo>
                  <a:pt x="3709075" y="95060"/>
                  <a:pt x="3708123" y="94488"/>
                  <a:pt x="3707171" y="94107"/>
                </a:cubicBezTo>
                <a:cubicBezTo>
                  <a:pt x="3706218" y="93726"/>
                  <a:pt x="3705265" y="93536"/>
                  <a:pt x="3704186" y="93536"/>
                </a:cubicBezTo>
                <a:cubicBezTo>
                  <a:pt x="3702598" y="93536"/>
                  <a:pt x="3701074" y="93980"/>
                  <a:pt x="3699805" y="94869"/>
                </a:cubicBezTo>
                <a:cubicBezTo>
                  <a:pt x="3698535" y="95758"/>
                  <a:pt x="3697455" y="96965"/>
                  <a:pt x="3697010" y="98425"/>
                </a:cubicBezTo>
                <a:cubicBezTo>
                  <a:pt x="3696375" y="99886"/>
                  <a:pt x="3696248" y="101473"/>
                  <a:pt x="3696566" y="102997"/>
                </a:cubicBezTo>
                <a:cubicBezTo>
                  <a:pt x="3696884" y="104521"/>
                  <a:pt x="3697646" y="105918"/>
                  <a:pt x="3698788" y="106998"/>
                </a:cubicBezTo>
                <a:cubicBezTo>
                  <a:pt x="3699868" y="108077"/>
                  <a:pt x="3701329" y="108839"/>
                  <a:pt x="3702725" y="109157"/>
                </a:cubicBezTo>
                <a:cubicBezTo>
                  <a:pt x="3704313" y="109474"/>
                  <a:pt x="3705837" y="109284"/>
                  <a:pt x="3707298" y="108712"/>
                </a:cubicBezTo>
                <a:cubicBezTo>
                  <a:pt x="3708885" y="108141"/>
                  <a:pt x="3709964" y="107125"/>
                  <a:pt x="3710917" y="105791"/>
                </a:cubicBezTo>
                <a:cubicBezTo>
                  <a:pt x="3711679" y="104521"/>
                  <a:pt x="3712187" y="102997"/>
                  <a:pt x="3712187" y="101410"/>
                </a:cubicBezTo>
                <a:cubicBezTo>
                  <a:pt x="3712187" y="100394"/>
                  <a:pt x="3712060" y="99314"/>
                  <a:pt x="3711743" y="98362"/>
                </a:cubicBezTo>
                <a:cubicBezTo>
                  <a:pt x="3711298" y="97409"/>
                  <a:pt x="3710663" y="96520"/>
                  <a:pt x="3710028" y="95821"/>
                </a:cubicBezTo>
                <a:close/>
                <a:moveTo>
                  <a:pt x="3709837" y="466979"/>
                </a:moveTo>
                <a:cubicBezTo>
                  <a:pt x="3709075" y="466281"/>
                  <a:pt x="3708123" y="465709"/>
                  <a:pt x="3707171" y="465265"/>
                </a:cubicBezTo>
                <a:cubicBezTo>
                  <a:pt x="3706218" y="464884"/>
                  <a:pt x="3705265" y="464693"/>
                  <a:pt x="3704186" y="464693"/>
                </a:cubicBezTo>
                <a:cubicBezTo>
                  <a:pt x="3702598" y="464693"/>
                  <a:pt x="3701074" y="465138"/>
                  <a:pt x="3699805" y="466027"/>
                </a:cubicBezTo>
                <a:cubicBezTo>
                  <a:pt x="3698535" y="466916"/>
                  <a:pt x="3697455" y="468122"/>
                  <a:pt x="3697010" y="469583"/>
                </a:cubicBezTo>
                <a:cubicBezTo>
                  <a:pt x="3696375" y="471043"/>
                  <a:pt x="3696248" y="472631"/>
                  <a:pt x="3696566" y="474154"/>
                </a:cubicBezTo>
                <a:cubicBezTo>
                  <a:pt x="3696884" y="475679"/>
                  <a:pt x="3697646" y="477075"/>
                  <a:pt x="3698788" y="478155"/>
                </a:cubicBezTo>
                <a:cubicBezTo>
                  <a:pt x="3699868" y="479298"/>
                  <a:pt x="3701329" y="479997"/>
                  <a:pt x="3702725" y="480314"/>
                </a:cubicBezTo>
                <a:cubicBezTo>
                  <a:pt x="3704313" y="480632"/>
                  <a:pt x="3705837" y="480441"/>
                  <a:pt x="3707298" y="479870"/>
                </a:cubicBezTo>
                <a:cubicBezTo>
                  <a:pt x="3708885" y="479298"/>
                  <a:pt x="3709964" y="478282"/>
                  <a:pt x="3710917" y="476949"/>
                </a:cubicBezTo>
                <a:cubicBezTo>
                  <a:pt x="3711679" y="475679"/>
                  <a:pt x="3712187" y="474154"/>
                  <a:pt x="3712187" y="472567"/>
                </a:cubicBezTo>
                <a:cubicBezTo>
                  <a:pt x="3712187" y="471551"/>
                  <a:pt x="3712060" y="470535"/>
                  <a:pt x="3711743" y="469583"/>
                </a:cubicBezTo>
                <a:cubicBezTo>
                  <a:pt x="3711298" y="468630"/>
                  <a:pt x="3710663" y="467741"/>
                  <a:pt x="3710028" y="467043"/>
                </a:cubicBezTo>
                <a:close/>
                <a:moveTo>
                  <a:pt x="3704186" y="279083"/>
                </a:moveTo>
                <a:cubicBezTo>
                  <a:pt x="3702598" y="279083"/>
                  <a:pt x="3701074" y="279527"/>
                  <a:pt x="3699805" y="280416"/>
                </a:cubicBezTo>
                <a:cubicBezTo>
                  <a:pt x="3698535" y="281305"/>
                  <a:pt x="3697455" y="282512"/>
                  <a:pt x="3697010" y="283972"/>
                </a:cubicBezTo>
                <a:cubicBezTo>
                  <a:pt x="3696375" y="285433"/>
                  <a:pt x="3696248" y="287020"/>
                  <a:pt x="3696566" y="288544"/>
                </a:cubicBezTo>
                <a:cubicBezTo>
                  <a:pt x="3696884" y="290068"/>
                  <a:pt x="3697646" y="291465"/>
                  <a:pt x="3698788" y="292545"/>
                </a:cubicBezTo>
                <a:cubicBezTo>
                  <a:pt x="3699868" y="293624"/>
                  <a:pt x="3701329" y="294386"/>
                  <a:pt x="3702725" y="294704"/>
                </a:cubicBezTo>
                <a:cubicBezTo>
                  <a:pt x="3704313" y="295021"/>
                  <a:pt x="3705837" y="294831"/>
                  <a:pt x="3707298" y="294259"/>
                </a:cubicBezTo>
                <a:cubicBezTo>
                  <a:pt x="3708885" y="293688"/>
                  <a:pt x="3709964" y="292672"/>
                  <a:pt x="3710917" y="291338"/>
                </a:cubicBezTo>
                <a:cubicBezTo>
                  <a:pt x="3711679" y="290005"/>
                  <a:pt x="3712187" y="288544"/>
                  <a:pt x="3712187" y="286957"/>
                </a:cubicBezTo>
                <a:cubicBezTo>
                  <a:pt x="3712187" y="284861"/>
                  <a:pt x="3711425" y="282893"/>
                  <a:pt x="3709964" y="281369"/>
                </a:cubicBezTo>
                <a:cubicBezTo>
                  <a:pt x="3708377" y="279908"/>
                  <a:pt x="3706345" y="279083"/>
                  <a:pt x="3704313" y="279083"/>
                </a:cubicBezTo>
                <a:close/>
                <a:moveTo>
                  <a:pt x="3709837" y="652526"/>
                </a:moveTo>
                <a:cubicBezTo>
                  <a:pt x="3709075" y="651764"/>
                  <a:pt x="3708123" y="651193"/>
                  <a:pt x="3707171" y="650812"/>
                </a:cubicBezTo>
                <a:cubicBezTo>
                  <a:pt x="3706218" y="650431"/>
                  <a:pt x="3705265" y="650240"/>
                  <a:pt x="3704186" y="650240"/>
                </a:cubicBezTo>
                <a:cubicBezTo>
                  <a:pt x="3702598" y="650240"/>
                  <a:pt x="3701074" y="650685"/>
                  <a:pt x="3699805" y="651574"/>
                </a:cubicBezTo>
                <a:cubicBezTo>
                  <a:pt x="3698535" y="652463"/>
                  <a:pt x="3697455" y="653669"/>
                  <a:pt x="3697010" y="655130"/>
                </a:cubicBezTo>
                <a:cubicBezTo>
                  <a:pt x="3696375" y="656590"/>
                  <a:pt x="3696248" y="658178"/>
                  <a:pt x="3696566" y="659702"/>
                </a:cubicBezTo>
                <a:cubicBezTo>
                  <a:pt x="3696884" y="661226"/>
                  <a:pt x="3697646" y="662623"/>
                  <a:pt x="3698788" y="663766"/>
                </a:cubicBezTo>
                <a:cubicBezTo>
                  <a:pt x="3699868" y="664845"/>
                  <a:pt x="3701329" y="665607"/>
                  <a:pt x="3702725" y="665925"/>
                </a:cubicBezTo>
                <a:cubicBezTo>
                  <a:pt x="3704313" y="666242"/>
                  <a:pt x="3705837" y="666052"/>
                  <a:pt x="3707298" y="665480"/>
                </a:cubicBezTo>
                <a:cubicBezTo>
                  <a:pt x="3708885" y="664909"/>
                  <a:pt x="3709964" y="663893"/>
                  <a:pt x="3710917" y="662559"/>
                </a:cubicBezTo>
                <a:cubicBezTo>
                  <a:pt x="3711679" y="661289"/>
                  <a:pt x="3712187" y="659765"/>
                  <a:pt x="3712187" y="658178"/>
                </a:cubicBezTo>
                <a:cubicBezTo>
                  <a:pt x="3712187" y="657162"/>
                  <a:pt x="3712060" y="656082"/>
                  <a:pt x="3711743" y="655130"/>
                </a:cubicBezTo>
                <a:cubicBezTo>
                  <a:pt x="3711298" y="654177"/>
                  <a:pt x="3710663" y="653288"/>
                  <a:pt x="3710028" y="652590"/>
                </a:cubicBezTo>
                <a:close/>
                <a:moveTo>
                  <a:pt x="3763305" y="2044383"/>
                </a:moveTo>
                <a:cubicBezTo>
                  <a:pt x="3762670" y="2043621"/>
                  <a:pt x="3761717" y="2043049"/>
                  <a:pt x="3760828" y="2042668"/>
                </a:cubicBezTo>
                <a:cubicBezTo>
                  <a:pt x="3759875" y="2042287"/>
                  <a:pt x="3758796" y="2042096"/>
                  <a:pt x="3757844" y="2042096"/>
                </a:cubicBezTo>
                <a:cubicBezTo>
                  <a:pt x="3756256" y="2042096"/>
                  <a:pt x="3754732" y="2042541"/>
                  <a:pt x="3753462" y="2043430"/>
                </a:cubicBezTo>
                <a:cubicBezTo>
                  <a:pt x="3752192" y="2044319"/>
                  <a:pt x="3751112" y="2045526"/>
                  <a:pt x="3750477" y="2046986"/>
                </a:cubicBezTo>
                <a:cubicBezTo>
                  <a:pt x="3750033" y="2048446"/>
                  <a:pt x="3749843" y="2050034"/>
                  <a:pt x="3750033" y="2051558"/>
                </a:cubicBezTo>
                <a:cubicBezTo>
                  <a:pt x="3750350" y="2053082"/>
                  <a:pt x="3751112" y="2054479"/>
                  <a:pt x="3752256" y="2055559"/>
                </a:cubicBezTo>
                <a:cubicBezTo>
                  <a:pt x="3753335" y="2056702"/>
                  <a:pt x="3754732" y="2057400"/>
                  <a:pt x="3756320" y="2057718"/>
                </a:cubicBezTo>
                <a:cubicBezTo>
                  <a:pt x="3757907" y="2058035"/>
                  <a:pt x="3759431" y="2057845"/>
                  <a:pt x="3760892" y="2057273"/>
                </a:cubicBezTo>
                <a:cubicBezTo>
                  <a:pt x="3762288" y="2056702"/>
                  <a:pt x="3763559" y="2055686"/>
                  <a:pt x="3764511" y="2054352"/>
                </a:cubicBezTo>
                <a:cubicBezTo>
                  <a:pt x="3765273" y="2053082"/>
                  <a:pt x="3765781" y="2051558"/>
                  <a:pt x="3765781" y="2049971"/>
                </a:cubicBezTo>
                <a:cubicBezTo>
                  <a:pt x="3765781" y="2048955"/>
                  <a:pt x="3765654" y="2047875"/>
                  <a:pt x="3765146" y="2046923"/>
                </a:cubicBezTo>
                <a:cubicBezTo>
                  <a:pt x="3764829" y="2045970"/>
                  <a:pt x="3764194" y="2045081"/>
                  <a:pt x="3763432" y="2044383"/>
                </a:cubicBezTo>
                <a:close/>
                <a:moveTo>
                  <a:pt x="3757844" y="1856486"/>
                </a:moveTo>
                <a:cubicBezTo>
                  <a:pt x="3756256" y="1856486"/>
                  <a:pt x="3754732" y="1856931"/>
                  <a:pt x="3753462" y="1857820"/>
                </a:cubicBezTo>
                <a:cubicBezTo>
                  <a:pt x="3752192" y="1858709"/>
                  <a:pt x="3751112" y="1859915"/>
                  <a:pt x="3750477" y="1861376"/>
                </a:cubicBezTo>
                <a:cubicBezTo>
                  <a:pt x="3750033" y="1862836"/>
                  <a:pt x="3749843" y="1864424"/>
                  <a:pt x="3750033" y="1865948"/>
                </a:cubicBezTo>
                <a:cubicBezTo>
                  <a:pt x="3750350" y="1867471"/>
                  <a:pt x="3751112" y="1868868"/>
                  <a:pt x="3752256" y="1870012"/>
                </a:cubicBezTo>
                <a:cubicBezTo>
                  <a:pt x="3753335" y="1871091"/>
                  <a:pt x="3754732" y="1871853"/>
                  <a:pt x="3756320" y="1872171"/>
                </a:cubicBezTo>
                <a:cubicBezTo>
                  <a:pt x="3757907" y="1872488"/>
                  <a:pt x="3759431" y="1872298"/>
                  <a:pt x="3760892" y="1871726"/>
                </a:cubicBezTo>
                <a:cubicBezTo>
                  <a:pt x="3762288" y="1871155"/>
                  <a:pt x="3763559" y="1870139"/>
                  <a:pt x="3764511" y="1868805"/>
                </a:cubicBezTo>
                <a:cubicBezTo>
                  <a:pt x="3765273" y="1867535"/>
                  <a:pt x="3765781" y="1866011"/>
                  <a:pt x="3765781" y="1864424"/>
                </a:cubicBezTo>
                <a:cubicBezTo>
                  <a:pt x="3765781" y="1862328"/>
                  <a:pt x="3765019" y="1860360"/>
                  <a:pt x="3763432" y="1858836"/>
                </a:cubicBezTo>
                <a:cubicBezTo>
                  <a:pt x="3762035" y="1857375"/>
                  <a:pt x="3760002" y="1856486"/>
                  <a:pt x="3757971" y="1856486"/>
                </a:cubicBezTo>
                <a:close/>
                <a:moveTo>
                  <a:pt x="3704249" y="835787"/>
                </a:moveTo>
                <a:cubicBezTo>
                  <a:pt x="3702662" y="835787"/>
                  <a:pt x="3701138" y="836231"/>
                  <a:pt x="3699868" y="837120"/>
                </a:cubicBezTo>
                <a:cubicBezTo>
                  <a:pt x="3698598" y="838009"/>
                  <a:pt x="3697519" y="839216"/>
                  <a:pt x="3697074" y="840677"/>
                </a:cubicBezTo>
                <a:cubicBezTo>
                  <a:pt x="3696439" y="842137"/>
                  <a:pt x="3696312" y="843725"/>
                  <a:pt x="3696630" y="845249"/>
                </a:cubicBezTo>
                <a:cubicBezTo>
                  <a:pt x="3696947" y="846773"/>
                  <a:pt x="3697709" y="848170"/>
                  <a:pt x="3698852" y="849313"/>
                </a:cubicBezTo>
                <a:cubicBezTo>
                  <a:pt x="3699932" y="850392"/>
                  <a:pt x="3701392" y="851154"/>
                  <a:pt x="3702789" y="851472"/>
                </a:cubicBezTo>
                <a:cubicBezTo>
                  <a:pt x="3704376" y="851789"/>
                  <a:pt x="3705900" y="851599"/>
                  <a:pt x="3707361" y="851027"/>
                </a:cubicBezTo>
                <a:cubicBezTo>
                  <a:pt x="3708948" y="850456"/>
                  <a:pt x="3710028" y="849440"/>
                  <a:pt x="3710981" y="848106"/>
                </a:cubicBezTo>
                <a:cubicBezTo>
                  <a:pt x="3711743" y="846836"/>
                  <a:pt x="3712250" y="845312"/>
                  <a:pt x="3712250" y="843725"/>
                </a:cubicBezTo>
                <a:cubicBezTo>
                  <a:pt x="3712250" y="841629"/>
                  <a:pt x="3711488" y="839661"/>
                  <a:pt x="3710028" y="838137"/>
                </a:cubicBezTo>
                <a:cubicBezTo>
                  <a:pt x="3708440" y="836676"/>
                  <a:pt x="3706409" y="835787"/>
                  <a:pt x="3704376" y="835787"/>
                </a:cubicBezTo>
                <a:close/>
                <a:moveTo>
                  <a:pt x="3709901" y="1209231"/>
                </a:moveTo>
                <a:cubicBezTo>
                  <a:pt x="3709139" y="1208469"/>
                  <a:pt x="3708186" y="1207897"/>
                  <a:pt x="3707234" y="1207516"/>
                </a:cubicBezTo>
                <a:cubicBezTo>
                  <a:pt x="3706282" y="1207135"/>
                  <a:pt x="3705329" y="1206881"/>
                  <a:pt x="3704249" y="1206881"/>
                </a:cubicBezTo>
                <a:cubicBezTo>
                  <a:pt x="3702662" y="1206881"/>
                  <a:pt x="3701138" y="1207326"/>
                  <a:pt x="3699868" y="1208215"/>
                </a:cubicBezTo>
                <a:cubicBezTo>
                  <a:pt x="3698598" y="1209104"/>
                  <a:pt x="3697519" y="1210310"/>
                  <a:pt x="3697074" y="1211771"/>
                </a:cubicBezTo>
                <a:cubicBezTo>
                  <a:pt x="3696439" y="1213231"/>
                  <a:pt x="3696312" y="1214819"/>
                  <a:pt x="3696630" y="1216343"/>
                </a:cubicBezTo>
                <a:cubicBezTo>
                  <a:pt x="3696947" y="1217867"/>
                  <a:pt x="3697709" y="1219264"/>
                  <a:pt x="3698852" y="1220407"/>
                </a:cubicBezTo>
                <a:cubicBezTo>
                  <a:pt x="3699932" y="1221486"/>
                  <a:pt x="3701392" y="1222248"/>
                  <a:pt x="3702789" y="1222566"/>
                </a:cubicBezTo>
                <a:cubicBezTo>
                  <a:pt x="3704376" y="1222883"/>
                  <a:pt x="3705900" y="1222693"/>
                  <a:pt x="3707361" y="1222121"/>
                </a:cubicBezTo>
                <a:cubicBezTo>
                  <a:pt x="3708948" y="1221550"/>
                  <a:pt x="3710028" y="1220534"/>
                  <a:pt x="3710981" y="1219200"/>
                </a:cubicBezTo>
                <a:cubicBezTo>
                  <a:pt x="3711743" y="1217930"/>
                  <a:pt x="3712250" y="1216406"/>
                  <a:pt x="3712250" y="1214819"/>
                </a:cubicBezTo>
                <a:cubicBezTo>
                  <a:pt x="3712250" y="1213739"/>
                  <a:pt x="3712123" y="1212723"/>
                  <a:pt x="3711806" y="1211771"/>
                </a:cubicBezTo>
                <a:cubicBezTo>
                  <a:pt x="3711361" y="1210818"/>
                  <a:pt x="3710726" y="1209929"/>
                  <a:pt x="3710092" y="1209231"/>
                </a:cubicBezTo>
                <a:close/>
                <a:moveTo>
                  <a:pt x="3704249" y="1949260"/>
                </a:moveTo>
                <a:cubicBezTo>
                  <a:pt x="3702662" y="1949260"/>
                  <a:pt x="3701138" y="1949704"/>
                  <a:pt x="3699868" y="1950593"/>
                </a:cubicBezTo>
                <a:cubicBezTo>
                  <a:pt x="3698598" y="1951482"/>
                  <a:pt x="3697519" y="1952689"/>
                  <a:pt x="3697074" y="1954149"/>
                </a:cubicBezTo>
                <a:cubicBezTo>
                  <a:pt x="3696439" y="1955610"/>
                  <a:pt x="3696312" y="1957197"/>
                  <a:pt x="3696630" y="1958721"/>
                </a:cubicBezTo>
                <a:cubicBezTo>
                  <a:pt x="3696947" y="1960245"/>
                  <a:pt x="3697709" y="1961642"/>
                  <a:pt x="3698852" y="1962721"/>
                </a:cubicBezTo>
                <a:cubicBezTo>
                  <a:pt x="3699932" y="1963865"/>
                  <a:pt x="3701392" y="1964563"/>
                  <a:pt x="3702789" y="1964881"/>
                </a:cubicBezTo>
                <a:cubicBezTo>
                  <a:pt x="3704376" y="1965198"/>
                  <a:pt x="3705900" y="1965008"/>
                  <a:pt x="3707361" y="1964436"/>
                </a:cubicBezTo>
                <a:cubicBezTo>
                  <a:pt x="3708948" y="1963865"/>
                  <a:pt x="3710028" y="1962849"/>
                  <a:pt x="3710981" y="1961515"/>
                </a:cubicBezTo>
                <a:cubicBezTo>
                  <a:pt x="3711743" y="1960245"/>
                  <a:pt x="3712250" y="1958721"/>
                  <a:pt x="3712250" y="1957134"/>
                </a:cubicBezTo>
                <a:cubicBezTo>
                  <a:pt x="3712250" y="1955038"/>
                  <a:pt x="3711488" y="1953070"/>
                  <a:pt x="3710028" y="1951546"/>
                </a:cubicBezTo>
                <a:cubicBezTo>
                  <a:pt x="3708440" y="1950085"/>
                  <a:pt x="3706409" y="1949260"/>
                  <a:pt x="3704376" y="1949260"/>
                </a:cubicBezTo>
                <a:close/>
                <a:moveTo>
                  <a:pt x="3709901" y="2137156"/>
                </a:moveTo>
                <a:cubicBezTo>
                  <a:pt x="3709139" y="2136394"/>
                  <a:pt x="3708186" y="2135823"/>
                  <a:pt x="3707234" y="2135442"/>
                </a:cubicBezTo>
                <a:cubicBezTo>
                  <a:pt x="3706282" y="2135061"/>
                  <a:pt x="3705329" y="2134870"/>
                  <a:pt x="3704249" y="2134870"/>
                </a:cubicBezTo>
                <a:cubicBezTo>
                  <a:pt x="3702662" y="2134870"/>
                  <a:pt x="3701138" y="2135315"/>
                  <a:pt x="3699868" y="2136204"/>
                </a:cubicBezTo>
                <a:cubicBezTo>
                  <a:pt x="3698598" y="2137093"/>
                  <a:pt x="3697519" y="2138299"/>
                  <a:pt x="3697074" y="2139760"/>
                </a:cubicBezTo>
                <a:cubicBezTo>
                  <a:pt x="3696439" y="2141220"/>
                  <a:pt x="3696312" y="2142808"/>
                  <a:pt x="3696630" y="2144332"/>
                </a:cubicBezTo>
                <a:cubicBezTo>
                  <a:pt x="3696947" y="2145856"/>
                  <a:pt x="3697709" y="2147253"/>
                  <a:pt x="3698852" y="2148332"/>
                </a:cubicBezTo>
                <a:cubicBezTo>
                  <a:pt x="3699932" y="2149475"/>
                  <a:pt x="3701392" y="2150174"/>
                  <a:pt x="3702789" y="2150491"/>
                </a:cubicBezTo>
                <a:cubicBezTo>
                  <a:pt x="3704376" y="2150809"/>
                  <a:pt x="3705900" y="2150618"/>
                  <a:pt x="3707361" y="2150047"/>
                </a:cubicBezTo>
                <a:cubicBezTo>
                  <a:pt x="3708948" y="2149475"/>
                  <a:pt x="3710028" y="2148459"/>
                  <a:pt x="3710981" y="2147126"/>
                </a:cubicBezTo>
                <a:cubicBezTo>
                  <a:pt x="3711743" y="2145856"/>
                  <a:pt x="3712250" y="2144332"/>
                  <a:pt x="3712250" y="2142744"/>
                </a:cubicBezTo>
                <a:cubicBezTo>
                  <a:pt x="3712250" y="2141728"/>
                  <a:pt x="3712123" y="2140649"/>
                  <a:pt x="3711806" y="2139696"/>
                </a:cubicBezTo>
                <a:cubicBezTo>
                  <a:pt x="3711361" y="2138744"/>
                  <a:pt x="3710726" y="2137855"/>
                  <a:pt x="3710092" y="2137156"/>
                </a:cubicBezTo>
                <a:close/>
                <a:moveTo>
                  <a:pt x="3709901" y="1023684"/>
                </a:moveTo>
                <a:cubicBezTo>
                  <a:pt x="3709139" y="1022985"/>
                  <a:pt x="3708186" y="1022414"/>
                  <a:pt x="3707234" y="1021969"/>
                </a:cubicBezTo>
                <a:cubicBezTo>
                  <a:pt x="3706282" y="1021588"/>
                  <a:pt x="3705329" y="1021398"/>
                  <a:pt x="3704249" y="1021398"/>
                </a:cubicBezTo>
                <a:cubicBezTo>
                  <a:pt x="3702662" y="1021398"/>
                  <a:pt x="3701138" y="1021842"/>
                  <a:pt x="3699868" y="1022731"/>
                </a:cubicBezTo>
                <a:cubicBezTo>
                  <a:pt x="3698598" y="1023620"/>
                  <a:pt x="3697519" y="1024827"/>
                  <a:pt x="3697074" y="1026287"/>
                </a:cubicBezTo>
                <a:cubicBezTo>
                  <a:pt x="3696439" y="1027748"/>
                  <a:pt x="3696312" y="1029335"/>
                  <a:pt x="3696630" y="1030859"/>
                </a:cubicBezTo>
                <a:cubicBezTo>
                  <a:pt x="3696947" y="1032383"/>
                  <a:pt x="3697709" y="1033780"/>
                  <a:pt x="3698852" y="1034859"/>
                </a:cubicBezTo>
                <a:cubicBezTo>
                  <a:pt x="3699932" y="1036003"/>
                  <a:pt x="3701392" y="1036701"/>
                  <a:pt x="3702789" y="1037019"/>
                </a:cubicBezTo>
                <a:cubicBezTo>
                  <a:pt x="3704376" y="1037336"/>
                  <a:pt x="3705900" y="1037145"/>
                  <a:pt x="3707361" y="1036574"/>
                </a:cubicBezTo>
                <a:cubicBezTo>
                  <a:pt x="3708948" y="1036003"/>
                  <a:pt x="3710028" y="1034987"/>
                  <a:pt x="3710981" y="1033653"/>
                </a:cubicBezTo>
                <a:cubicBezTo>
                  <a:pt x="3711743" y="1032383"/>
                  <a:pt x="3712250" y="1030859"/>
                  <a:pt x="3712250" y="1029272"/>
                </a:cubicBezTo>
                <a:cubicBezTo>
                  <a:pt x="3712250" y="1028256"/>
                  <a:pt x="3712123" y="1027240"/>
                  <a:pt x="3711806" y="1026287"/>
                </a:cubicBezTo>
                <a:cubicBezTo>
                  <a:pt x="3711361" y="1025334"/>
                  <a:pt x="3710726" y="1024445"/>
                  <a:pt x="3710092" y="1023747"/>
                </a:cubicBezTo>
                <a:close/>
                <a:moveTo>
                  <a:pt x="3709901" y="1765999"/>
                </a:moveTo>
                <a:cubicBezTo>
                  <a:pt x="3709139" y="1765237"/>
                  <a:pt x="3708186" y="1764665"/>
                  <a:pt x="3707234" y="1764284"/>
                </a:cubicBezTo>
                <a:cubicBezTo>
                  <a:pt x="3706282" y="1763903"/>
                  <a:pt x="3705329" y="1763649"/>
                  <a:pt x="3704249" y="1763649"/>
                </a:cubicBezTo>
                <a:cubicBezTo>
                  <a:pt x="3702662" y="1763649"/>
                  <a:pt x="3701138" y="1764093"/>
                  <a:pt x="3699868" y="1764983"/>
                </a:cubicBezTo>
                <a:cubicBezTo>
                  <a:pt x="3698598" y="1765871"/>
                  <a:pt x="3697519" y="1767078"/>
                  <a:pt x="3697074" y="1768539"/>
                </a:cubicBezTo>
                <a:cubicBezTo>
                  <a:pt x="3696439" y="1769999"/>
                  <a:pt x="3696312" y="1771587"/>
                  <a:pt x="3696630" y="1773111"/>
                </a:cubicBezTo>
                <a:cubicBezTo>
                  <a:pt x="3696947" y="1774635"/>
                  <a:pt x="3697709" y="1776032"/>
                  <a:pt x="3698852" y="1777174"/>
                </a:cubicBezTo>
                <a:cubicBezTo>
                  <a:pt x="3699932" y="1778254"/>
                  <a:pt x="3701392" y="1779016"/>
                  <a:pt x="3702789" y="1779334"/>
                </a:cubicBezTo>
                <a:cubicBezTo>
                  <a:pt x="3704376" y="1779651"/>
                  <a:pt x="3705900" y="1779461"/>
                  <a:pt x="3707361" y="1778889"/>
                </a:cubicBezTo>
                <a:cubicBezTo>
                  <a:pt x="3708948" y="1778318"/>
                  <a:pt x="3710028" y="1777302"/>
                  <a:pt x="3710981" y="1775968"/>
                </a:cubicBezTo>
                <a:cubicBezTo>
                  <a:pt x="3711743" y="1774635"/>
                  <a:pt x="3712250" y="1773174"/>
                  <a:pt x="3712250" y="1771587"/>
                </a:cubicBezTo>
                <a:cubicBezTo>
                  <a:pt x="3712250" y="1770571"/>
                  <a:pt x="3712123" y="1769555"/>
                  <a:pt x="3711806" y="1768602"/>
                </a:cubicBezTo>
                <a:cubicBezTo>
                  <a:pt x="3711361" y="1767649"/>
                  <a:pt x="3710726" y="1766761"/>
                  <a:pt x="3710092" y="1766062"/>
                </a:cubicBezTo>
                <a:close/>
                <a:moveTo>
                  <a:pt x="3650656" y="698"/>
                </a:moveTo>
                <a:cubicBezTo>
                  <a:pt x="3649068" y="698"/>
                  <a:pt x="3647671" y="1143"/>
                  <a:pt x="3646274" y="2032"/>
                </a:cubicBezTo>
                <a:cubicBezTo>
                  <a:pt x="3645004" y="2921"/>
                  <a:pt x="3644051" y="4127"/>
                  <a:pt x="3643480" y="5588"/>
                </a:cubicBezTo>
                <a:cubicBezTo>
                  <a:pt x="3642845" y="6985"/>
                  <a:pt x="3642718" y="8636"/>
                  <a:pt x="3643035" y="10160"/>
                </a:cubicBezTo>
                <a:cubicBezTo>
                  <a:pt x="3643353" y="11684"/>
                  <a:pt x="3644115" y="13081"/>
                  <a:pt x="3645258" y="14224"/>
                </a:cubicBezTo>
                <a:cubicBezTo>
                  <a:pt x="3646337" y="15303"/>
                  <a:pt x="3647735" y="16065"/>
                  <a:pt x="3649322" y="16383"/>
                </a:cubicBezTo>
                <a:cubicBezTo>
                  <a:pt x="3650719" y="16701"/>
                  <a:pt x="3652434" y="16510"/>
                  <a:pt x="3653894" y="15939"/>
                </a:cubicBezTo>
                <a:cubicBezTo>
                  <a:pt x="3655291" y="15367"/>
                  <a:pt x="3656561" y="14351"/>
                  <a:pt x="3657323" y="13018"/>
                </a:cubicBezTo>
                <a:cubicBezTo>
                  <a:pt x="3658275" y="11748"/>
                  <a:pt x="3658720" y="10223"/>
                  <a:pt x="3658720" y="8636"/>
                </a:cubicBezTo>
                <a:cubicBezTo>
                  <a:pt x="3658720" y="6540"/>
                  <a:pt x="3657768" y="4572"/>
                  <a:pt x="3656371" y="3048"/>
                </a:cubicBezTo>
                <a:cubicBezTo>
                  <a:pt x="3654973" y="1588"/>
                  <a:pt x="3652942" y="762"/>
                  <a:pt x="3650719" y="762"/>
                </a:cubicBezTo>
                <a:close/>
                <a:moveTo>
                  <a:pt x="3704249" y="1578102"/>
                </a:moveTo>
                <a:cubicBezTo>
                  <a:pt x="3702662" y="1578102"/>
                  <a:pt x="3701138" y="1578546"/>
                  <a:pt x="3699868" y="1579436"/>
                </a:cubicBezTo>
                <a:cubicBezTo>
                  <a:pt x="3698598" y="1580324"/>
                  <a:pt x="3697519" y="1581531"/>
                  <a:pt x="3697074" y="1582992"/>
                </a:cubicBezTo>
                <a:cubicBezTo>
                  <a:pt x="3696439" y="1584452"/>
                  <a:pt x="3696312" y="1586040"/>
                  <a:pt x="3696630" y="1587564"/>
                </a:cubicBezTo>
                <a:cubicBezTo>
                  <a:pt x="3696947" y="1589088"/>
                  <a:pt x="3697709" y="1590485"/>
                  <a:pt x="3698852" y="1591564"/>
                </a:cubicBezTo>
                <a:cubicBezTo>
                  <a:pt x="3699932" y="1592707"/>
                  <a:pt x="3701392" y="1593406"/>
                  <a:pt x="3702789" y="1593723"/>
                </a:cubicBezTo>
                <a:cubicBezTo>
                  <a:pt x="3704376" y="1594041"/>
                  <a:pt x="3705900" y="1593850"/>
                  <a:pt x="3707361" y="1593279"/>
                </a:cubicBezTo>
                <a:cubicBezTo>
                  <a:pt x="3708948" y="1592707"/>
                  <a:pt x="3710028" y="1591691"/>
                  <a:pt x="3710981" y="1590358"/>
                </a:cubicBezTo>
                <a:cubicBezTo>
                  <a:pt x="3711743" y="1589088"/>
                  <a:pt x="3712250" y="1587564"/>
                  <a:pt x="3712250" y="1585976"/>
                </a:cubicBezTo>
                <a:cubicBezTo>
                  <a:pt x="3712250" y="1583881"/>
                  <a:pt x="3711488" y="1581849"/>
                  <a:pt x="3710028" y="1580388"/>
                </a:cubicBezTo>
                <a:cubicBezTo>
                  <a:pt x="3708440" y="1578927"/>
                  <a:pt x="3706409" y="1578102"/>
                  <a:pt x="3704376" y="1578102"/>
                </a:cubicBezTo>
                <a:close/>
                <a:moveTo>
                  <a:pt x="3704249" y="1392492"/>
                </a:moveTo>
                <a:cubicBezTo>
                  <a:pt x="3702662" y="1392492"/>
                  <a:pt x="3701138" y="1392936"/>
                  <a:pt x="3699868" y="1393825"/>
                </a:cubicBezTo>
                <a:cubicBezTo>
                  <a:pt x="3698598" y="1394714"/>
                  <a:pt x="3697519" y="1395921"/>
                  <a:pt x="3697074" y="1397381"/>
                </a:cubicBezTo>
                <a:cubicBezTo>
                  <a:pt x="3696439" y="1398842"/>
                  <a:pt x="3696312" y="1400429"/>
                  <a:pt x="3696630" y="1401953"/>
                </a:cubicBezTo>
                <a:cubicBezTo>
                  <a:pt x="3696947" y="1403477"/>
                  <a:pt x="3697709" y="1404874"/>
                  <a:pt x="3698852" y="1406017"/>
                </a:cubicBezTo>
                <a:cubicBezTo>
                  <a:pt x="3699932" y="1407097"/>
                  <a:pt x="3701392" y="1407859"/>
                  <a:pt x="3702789" y="1408176"/>
                </a:cubicBezTo>
                <a:cubicBezTo>
                  <a:pt x="3704376" y="1408494"/>
                  <a:pt x="3705900" y="1408303"/>
                  <a:pt x="3707361" y="1407732"/>
                </a:cubicBezTo>
                <a:cubicBezTo>
                  <a:pt x="3708948" y="1407160"/>
                  <a:pt x="3710028" y="1406144"/>
                  <a:pt x="3710981" y="1404811"/>
                </a:cubicBezTo>
                <a:cubicBezTo>
                  <a:pt x="3711743" y="1403541"/>
                  <a:pt x="3712250" y="1402017"/>
                  <a:pt x="3712250" y="1400429"/>
                </a:cubicBezTo>
                <a:cubicBezTo>
                  <a:pt x="3712250" y="1398334"/>
                  <a:pt x="3711488" y="1396365"/>
                  <a:pt x="3710028" y="1394841"/>
                </a:cubicBezTo>
                <a:cubicBezTo>
                  <a:pt x="3708440" y="1393381"/>
                  <a:pt x="3706409" y="1392492"/>
                  <a:pt x="3704376" y="1392492"/>
                </a:cubicBezTo>
                <a:close/>
                <a:moveTo>
                  <a:pt x="3382812" y="835724"/>
                </a:moveTo>
                <a:cubicBezTo>
                  <a:pt x="3381225" y="835724"/>
                  <a:pt x="3379701" y="836168"/>
                  <a:pt x="3378431" y="837057"/>
                </a:cubicBezTo>
                <a:cubicBezTo>
                  <a:pt x="3377161" y="837946"/>
                  <a:pt x="3376082" y="839153"/>
                  <a:pt x="3375637" y="840613"/>
                </a:cubicBezTo>
                <a:cubicBezTo>
                  <a:pt x="3375002" y="842074"/>
                  <a:pt x="3374875" y="843661"/>
                  <a:pt x="3375193" y="845185"/>
                </a:cubicBezTo>
                <a:cubicBezTo>
                  <a:pt x="3375510" y="846709"/>
                  <a:pt x="3376272" y="848106"/>
                  <a:pt x="3377415" y="849249"/>
                </a:cubicBezTo>
                <a:cubicBezTo>
                  <a:pt x="3378495" y="850329"/>
                  <a:pt x="3379955" y="851091"/>
                  <a:pt x="3381352" y="851408"/>
                </a:cubicBezTo>
                <a:cubicBezTo>
                  <a:pt x="3382939" y="851726"/>
                  <a:pt x="3384463" y="851535"/>
                  <a:pt x="3385924" y="850964"/>
                </a:cubicBezTo>
                <a:cubicBezTo>
                  <a:pt x="3387511" y="850392"/>
                  <a:pt x="3388591" y="849376"/>
                  <a:pt x="3389544" y="848042"/>
                </a:cubicBezTo>
                <a:cubicBezTo>
                  <a:pt x="3390306" y="846773"/>
                  <a:pt x="3390813" y="845249"/>
                  <a:pt x="3390813" y="843661"/>
                </a:cubicBezTo>
                <a:cubicBezTo>
                  <a:pt x="3390813" y="841566"/>
                  <a:pt x="3390051" y="839597"/>
                  <a:pt x="3388591" y="838073"/>
                </a:cubicBezTo>
                <a:cubicBezTo>
                  <a:pt x="3387004" y="836613"/>
                  <a:pt x="3384972" y="835724"/>
                  <a:pt x="3382939" y="835724"/>
                </a:cubicBezTo>
                <a:close/>
                <a:moveTo>
                  <a:pt x="2906309" y="745236"/>
                </a:moveTo>
                <a:cubicBezTo>
                  <a:pt x="2905547" y="744474"/>
                  <a:pt x="2904594" y="743903"/>
                  <a:pt x="2903642" y="743522"/>
                </a:cubicBezTo>
                <a:cubicBezTo>
                  <a:pt x="2902689" y="743141"/>
                  <a:pt x="2901736" y="742950"/>
                  <a:pt x="2900657" y="742950"/>
                </a:cubicBezTo>
                <a:cubicBezTo>
                  <a:pt x="2899070" y="742950"/>
                  <a:pt x="2897546" y="743395"/>
                  <a:pt x="2896275" y="744284"/>
                </a:cubicBezTo>
                <a:cubicBezTo>
                  <a:pt x="2895006" y="745173"/>
                  <a:pt x="2893926" y="746379"/>
                  <a:pt x="2893482" y="747840"/>
                </a:cubicBezTo>
                <a:cubicBezTo>
                  <a:pt x="2892847" y="749300"/>
                  <a:pt x="2892720" y="750888"/>
                  <a:pt x="2893037" y="752412"/>
                </a:cubicBezTo>
                <a:cubicBezTo>
                  <a:pt x="2893355" y="753936"/>
                  <a:pt x="2894117" y="755333"/>
                  <a:pt x="2895260" y="756476"/>
                </a:cubicBezTo>
                <a:cubicBezTo>
                  <a:pt x="2896339" y="757555"/>
                  <a:pt x="2897799" y="758317"/>
                  <a:pt x="2899197" y="758634"/>
                </a:cubicBezTo>
                <a:cubicBezTo>
                  <a:pt x="2900784" y="758952"/>
                  <a:pt x="2902308" y="758762"/>
                  <a:pt x="2903769" y="758190"/>
                </a:cubicBezTo>
                <a:cubicBezTo>
                  <a:pt x="2905356" y="757619"/>
                  <a:pt x="2906435" y="756603"/>
                  <a:pt x="2907388" y="755269"/>
                </a:cubicBezTo>
                <a:cubicBezTo>
                  <a:pt x="2908150" y="753999"/>
                  <a:pt x="2908658" y="752475"/>
                  <a:pt x="2908658" y="750888"/>
                </a:cubicBezTo>
                <a:cubicBezTo>
                  <a:pt x="2908658" y="749808"/>
                  <a:pt x="2908531" y="748792"/>
                  <a:pt x="2908213" y="747840"/>
                </a:cubicBezTo>
                <a:cubicBezTo>
                  <a:pt x="2907769" y="746887"/>
                  <a:pt x="2907134" y="745998"/>
                  <a:pt x="2906499" y="745300"/>
                </a:cubicBezTo>
                <a:close/>
                <a:moveTo>
                  <a:pt x="2900657" y="557340"/>
                </a:moveTo>
                <a:cubicBezTo>
                  <a:pt x="2899070" y="557340"/>
                  <a:pt x="2897546" y="557784"/>
                  <a:pt x="2896275" y="558673"/>
                </a:cubicBezTo>
                <a:cubicBezTo>
                  <a:pt x="2895006" y="559562"/>
                  <a:pt x="2893926" y="560769"/>
                  <a:pt x="2893482" y="562229"/>
                </a:cubicBezTo>
                <a:cubicBezTo>
                  <a:pt x="2892847" y="563690"/>
                  <a:pt x="2892720" y="565277"/>
                  <a:pt x="2893037" y="566801"/>
                </a:cubicBezTo>
                <a:cubicBezTo>
                  <a:pt x="2893355" y="568325"/>
                  <a:pt x="2894117" y="569722"/>
                  <a:pt x="2895260" y="570865"/>
                </a:cubicBezTo>
                <a:cubicBezTo>
                  <a:pt x="2896339" y="571945"/>
                  <a:pt x="2897799" y="572707"/>
                  <a:pt x="2899197" y="573024"/>
                </a:cubicBezTo>
                <a:cubicBezTo>
                  <a:pt x="2900784" y="573342"/>
                  <a:pt x="2902308" y="573151"/>
                  <a:pt x="2903769" y="572580"/>
                </a:cubicBezTo>
                <a:cubicBezTo>
                  <a:pt x="2905356" y="572008"/>
                  <a:pt x="2906435" y="570992"/>
                  <a:pt x="2907388" y="569659"/>
                </a:cubicBezTo>
                <a:cubicBezTo>
                  <a:pt x="2908150" y="568389"/>
                  <a:pt x="2908658" y="566865"/>
                  <a:pt x="2908658" y="565277"/>
                </a:cubicBezTo>
                <a:cubicBezTo>
                  <a:pt x="2908658" y="563182"/>
                  <a:pt x="2907896" y="561213"/>
                  <a:pt x="2906435" y="559689"/>
                </a:cubicBezTo>
                <a:cubicBezTo>
                  <a:pt x="2904848" y="558229"/>
                  <a:pt x="2902816" y="557403"/>
                  <a:pt x="2900784" y="557403"/>
                </a:cubicBezTo>
                <a:close/>
                <a:moveTo>
                  <a:pt x="2906309" y="374079"/>
                </a:moveTo>
                <a:cubicBezTo>
                  <a:pt x="2905547" y="373380"/>
                  <a:pt x="2904594" y="372809"/>
                  <a:pt x="2903642" y="372364"/>
                </a:cubicBezTo>
                <a:cubicBezTo>
                  <a:pt x="2902689" y="371983"/>
                  <a:pt x="2901736" y="371793"/>
                  <a:pt x="2900657" y="371793"/>
                </a:cubicBezTo>
                <a:cubicBezTo>
                  <a:pt x="2899070" y="371793"/>
                  <a:pt x="2897546" y="372237"/>
                  <a:pt x="2896275" y="373126"/>
                </a:cubicBezTo>
                <a:cubicBezTo>
                  <a:pt x="2895006" y="374015"/>
                  <a:pt x="2893926" y="375222"/>
                  <a:pt x="2893482" y="376682"/>
                </a:cubicBezTo>
                <a:cubicBezTo>
                  <a:pt x="2892847" y="378079"/>
                  <a:pt x="2892720" y="379730"/>
                  <a:pt x="2893037" y="381254"/>
                </a:cubicBezTo>
                <a:cubicBezTo>
                  <a:pt x="2893355" y="382778"/>
                  <a:pt x="2894117" y="384175"/>
                  <a:pt x="2895260" y="385318"/>
                </a:cubicBezTo>
                <a:cubicBezTo>
                  <a:pt x="2896339" y="386397"/>
                  <a:pt x="2897799" y="387160"/>
                  <a:pt x="2899197" y="387477"/>
                </a:cubicBezTo>
                <a:cubicBezTo>
                  <a:pt x="2900784" y="387795"/>
                  <a:pt x="2902308" y="387604"/>
                  <a:pt x="2903769" y="387033"/>
                </a:cubicBezTo>
                <a:cubicBezTo>
                  <a:pt x="2905356" y="386461"/>
                  <a:pt x="2906435" y="385445"/>
                  <a:pt x="2907388" y="384111"/>
                </a:cubicBezTo>
                <a:cubicBezTo>
                  <a:pt x="2908150" y="382842"/>
                  <a:pt x="2908658" y="381318"/>
                  <a:pt x="2908658" y="379730"/>
                </a:cubicBezTo>
                <a:cubicBezTo>
                  <a:pt x="2908658" y="378714"/>
                  <a:pt x="2908531" y="377698"/>
                  <a:pt x="2908213" y="376746"/>
                </a:cubicBezTo>
                <a:cubicBezTo>
                  <a:pt x="2907769" y="375793"/>
                  <a:pt x="2907134" y="374904"/>
                  <a:pt x="2906499" y="374206"/>
                </a:cubicBezTo>
                <a:close/>
                <a:moveTo>
                  <a:pt x="2900657" y="1114108"/>
                </a:moveTo>
                <a:cubicBezTo>
                  <a:pt x="2899070" y="1114108"/>
                  <a:pt x="2897546" y="1114552"/>
                  <a:pt x="2896275" y="1115441"/>
                </a:cubicBezTo>
                <a:cubicBezTo>
                  <a:pt x="2895006" y="1116330"/>
                  <a:pt x="2893926" y="1117537"/>
                  <a:pt x="2893482" y="1118997"/>
                </a:cubicBezTo>
                <a:cubicBezTo>
                  <a:pt x="2892847" y="1120458"/>
                  <a:pt x="2892720" y="1122045"/>
                  <a:pt x="2893037" y="1123569"/>
                </a:cubicBezTo>
                <a:cubicBezTo>
                  <a:pt x="2893355" y="1125093"/>
                  <a:pt x="2894117" y="1126490"/>
                  <a:pt x="2895260" y="1127570"/>
                </a:cubicBezTo>
                <a:cubicBezTo>
                  <a:pt x="2896339" y="1128713"/>
                  <a:pt x="2897799" y="1129411"/>
                  <a:pt x="2899197" y="1129729"/>
                </a:cubicBezTo>
                <a:cubicBezTo>
                  <a:pt x="2900784" y="1130046"/>
                  <a:pt x="2902308" y="1129856"/>
                  <a:pt x="2903769" y="1129284"/>
                </a:cubicBezTo>
                <a:cubicBezTo>
                  <a:pt x="2905356" y="1128713"/>
                  <a:pt x="2906435" y="1127697"/>
                  <a:pt x="2907388" y="1126363"/>
                </a:cubicBezTo>
                <a:cubicBezTo>
                  <a:pt x="2908150" y="1125093"/>
                  <a:pt x="2908658" y="1123569"/>
                  <a:pt x="2908658" y="1121982"/>
                </a:cubicBezTo>
                <a:cubicBezTo>
                  <a:pt x="2908658" y="1119886"/>
                  <a:pt x="2907896" y="1117854"/>
                  <a:pt x="2906435" y="1116394"/>
                </a:cubicBezTo>
                <a:cubicBezTo>
                  <a:pt x="2904848" y="1114933"/>
                  <a:pt x="2902816" y="1114108"/>
                  <a:pt x="2900784" y="1114108"/>
                </a:cubicBezTo>
                <a:close/>
                <a:moveTo>
                  <a:pt x="2906309" y="930847"/>
                </a:moveTo>
                <a:cubicBezTo>
                  <a:pt x="2905547" y="930148"/>
                  <a:pt x="2904594" y="929577"/>
                  <a:pt x="2903642" y="929132"/>
                </a:cubicBezTo>
                <a:cubicBezTo>
                  <a:pt x="2902689" y="928751"/>
                  <a:pt x="2901736" y="928561"/>
                  <a:pt x="2900657" y="928561"/>
                </a:cubicBezTo>
                <a:cubicBezTo>
                  <a:pt x="2899070" y="928561"/>
                  <a:pt x="2897546" y="929005"/>
                  <a:pt x="2896275" y="929894"/>
                </a:cubicBezTo>
                <a:cubicBezTo>
                  <a:pt x="2895006" y="930783"/>
                  <a:pt x="2893926" y="931990"/>
                  <a:pt x="2893482" y="933450"/>
                </a:cubicBezTo>
                <a:cubicBezTo>
                  <a:pt x="2892847" y="934911"/>
                  <a:pt x="2892720" y="936498"/>
                  <a:pt x="2893037" y="938022"/>
                </a:cubicBezTo>
                <a:cubicBezTo>
                  <a:pt x="2893355" y="939546"/>
                  <a:pt x="2894117" y="940943"/>
                  <a:pt x="2895260" y="942023"/>
                </a:cubicBezTo>
                <a:cubicBezTo>
                  <a:pt x="2896339" y="943166"/>
                  <a:pt x="2897799" y="943864"/>
                  <a:pt x="2899197" y="944181"/>
                </a:cubicBezTo>
                <a:cubicBezTo>
                  <a:pt x="2900784" y="944499"/>
                  <a:pt x="2902308" y="944309"/>
                  <a:pt x="2903769" y="943737"/>
                </a:cubicBezTo>
                <a:cubicBezTo>
                  <a:pt x="2905356" y="943166"/>
                  <a:pt x="2906435" y="942150"/>
                  <a:pt x="2907388" y="940816"/>
                </a:cubicBezTo>
                <a:cubicBezTo>
                  <a:pt x="2908150" y="939546"/>
                  <a:pt x="2908658" y="938022"/>
                  <a:pt x="2908658" y="936434"/>
                </a:cubicBezTo>
                <a:cubicBezTo>
                  <a:pt x="2908658" y="935419"/>
                  <a:pt x="2908531" y="934403"/>
                  <a:pt x="2908213" y="933450"/>
                </a:cubicBezTo>
                <a:cubicBezTo>
                  <a:pt x="2907769" y="932498"/>
                  <a:pt x="2907134" y="931609"/>
                  <a:pt x="2906499" y="930910"/>
                </a:cubicBezTo>
                <a:close/>
                <a:moveTo>
                  <a:pt x="2954314" y="1949196"/>
                </a:moveTo>
                <a:cubicBezTo>
                  <a:pt x="2952727" y="1949196"/>
                  <a:pt x="2951203" y="1949641"/>
                  <a:pt x="2949933" y="1950530"/>
                </a:cubicBezTo>
                <a:cubicBezTo>
                  <a:pt x="2948663" y="1951418"/>
                  <a:pt x="2947584" y="1952625"/>
                  <a:pt x="2946948" y="1954086"/>
                </a:cubicBezTo>
                <a:cubicBezTo>
                  <a:pt x="2946504" y="1955546"/>
                  <a:pt x="2946313" y="1957134"/>
                  <a:pt x="2946504" y="1958658"/>
                </a:cubicBezTo>
                <a:cubicBezTo>
                  <a:pt x="2946822" y="1960182"/>
                  <a:pt x="2947584" y="1961579"/>
                  <a:pt x="2948726" y="1962658"/>
                </a:cubicBezTo>
                <a:cubicBezTo>
                  <a:pt x="2949806" y="1963801"/>
                  <a:pt x="2951203" y="1964499"/>
                  <a:pt x="2952790" y="1964817"/>
                </a:cubicBezTo>
                <a:cubicBezTo>
                  <a:pt x="2954378" y="1965135"/>
                  <a:pt x="2955902" y="1964944"/>
                  <a:pt x="2957362" y="1964373"/>
                </a:cubicBezTo>
                <a:cubicBezTo>
                  <a:pt x="2958760" y="1963801"/>
                  <a:pt x="2960030" y="1962785"/>
                  <a:pt x="2960982" y="1961452"/>
                </a:cubicBezTo>
                <a:cubicBezTo>
                  <a:pt x="2961744" y="1960182"/>
                  <a:pt x="2962252" y="1958658"/>
                  <a:pt x="2962252" y="1957070"/>
                </a:cubicBezTo>
                <a:cubicBezTo>
                  <a:pt x="2962252" y="1954974"/>
                  <a:pt x="2961490" y="1953006"/>
                  <a:pt x="2959902" y="1951482"/>
                </a:cubicBezTo>
                <a:cubicBezTo>
                  <a:pt x="2958506" y="1950021"/>
                  <a:pt x="2956473" y="1949196"/>
                  <a:pt x="2954442" y="1949196"/>
                </a:cubicBezTo>
                <a:close/>
                <a:moveTo>
                  <a:pt x="2959775" y="1765935"/>
                </a:moveTo>
                <a:cubicBezTo>
                  <a:pt x="2959140" y="1765173"/>
                  <a:pt x="2958188" y="1764602"/>
                  <a:pt x="2957299" y="1764221"/>
                </a:cubicBezTo>
                <a:cubicBezTo>
                  <a:pt x="2956347" y="1763840"/>
                  <a:pt x="2955267" y="1763586"/>
                  <a:pt x="2954314" y="1763586"/>
                </a:cubicBezTo>
                <a:cubicBezTo>
                  <a:pt x="2952727" y="1763586"/>
                  <a:pt x="2951203" y="1764030"/>
                  <a:pt x="2949933" y="1764919"/>
                </a:cubicBezTo>
                <a:cubicBezTo>
                  <a:pt x="2948663" y="1765808"/>
                  <a:pt x="2947584" y="1767015"/>
                  <a:pt x="2946948" y="1768475"/>
                </a:cubicBezTo>
                <a:cubicBezTo>
                  <a:pt x="2946504" y="1769936"/>
                  <a:pt x="2946313" y="1771523"/>
                  <a:pt x="2946504" y="1773047"/>
                </a:cubicBezTo>
                <a:cubicBezTo>
                  <a:pt x="2946822" y="1774571"/>
                  <a:pt x="2947584" y="1775968"/>
                  <a:pt x="2948726" y="1777111"/>
                </a:cubicBezTo>
                <a:cubicBezTo>
                  <a:pt x="2949806" y="1778191"/>
                  <a:pt x="2951203" y="1778952"/>
                  <a:pt x="2952790" y="1779270"/>
                </a:cubicBezTo>
                <a:cubicBezTo>
                  <a:pt x="2954378" y="1779588"/>
                  <a:pt x="2955902" y="1779397"/>
                  <a:pt x="2957362" y="1778826"/>
                </a:cubicBezTo>
                <a:cubicBezTo>
                  <a:pt x="2958760" y="1778254"/>
                  <a:pt x="2960030" y="1777238"/>
                  <a:pt x="2960982" y="1775905"/>
                </a:cubicBezTo>
                <a:cubicBezTo>
                  <a:pt x="2961744" y="1774571"/>
                  <a:pt x="2962252" y="1773111"/>
                  <a:pt x="2962252" y="1771523"/>
                </a:cubicBezTo>
                <a:cubicBezTo>
                  <a:pt x="2962252" y="1770507"/>
                  <a:pt x="2962125" y="1769491"/>
                  <a:pt x="2961617" y="1768539"/>
                </a:cubicBezTo>
                <a:cubicBezTo>
                  <a:pt x="2961299" y="1767586"/>
                  <a:pt x="2960664" y="1766697"/>
                  <a:pt x="2959902" y="1765999"/>
                </a:cubicBezTo>
                <a:close/>
                <a:moveTo>
                  <a:pt x="2900657" y="635"/>
                </a:moveTo>
                <a:cubicBezTo>
                  <a:pt x="2899070" y="635"/>
                  <a:pt x="2897546" y="1080"/>
                  <a:pt x="2896275" y="1969"/>
                </a:cubicBezTo>
                <a:cubicBezTo>
                  <a:pt x="2895006" y="2857"/>
                  <a:pt x="2893926" y="4064"/>
                  <a:pt x="2893482" y="5524"/>
                </a:cubicBezTo>
                <a:cubicBezTo>
                  <a:pt x="2892847" y="6922"/>
                  <a:pt x="2892720" y="8573"/>
                  <a:pt x="2893037" y="10097"/>
                </a:cubicBezTo>
                <a:cubicBezTo>
                  <a:pt x="2893355" y="11621"/>
                  <a:pt x="2894117" y="13018"/>
                  <a:pt x="2895260" y="14160"/>
                </a:cubicBezTo>
                <a:cubicBezTo>
                  <a:pt x="2896339" y="15240"/>
                  <a:pt x="2897799" y="16002"/>
                  <a:pt x="2899197" y="16320"/>
                </a:cubicBezTo>
                <a:cubicBezTo>
                  <a:pt x="2900784" y="16637"/>
                  <a:pt x="2902308" y="16446"/>
                  <a:pt x="2903769" y="15875"/>
                </a:cubicBezTo>
                <a:cubicBezTo>
                  <a:pt x="2905356" y="15303"/>
                  <a:pt x="2906435" y="14288"/>
                  <a:pt x="2907388" y="12954"/>
                </a:cubicBezTo>
                <a:cubicBezTo>
                  <a:pt x="2908150" y="11684"/>
                  <a:pt x="2908658" y="10160"/>
                  <a:pt x="2908658" y="8573"/>
                </a:cubicBezTo>
                <a:cubicBezTo>
                  <a:pt x="2908658" y="6477"/>
                  <a:pt x="2907896" y="4509"/>
                  <a:pt x="2906435" y="2985"/>
                </a:cubicBezTo>
                <a:cubicBezTo>
                  <a:pt x="2904848" y="1524"/>
                  <a:pt x="2902816" y="698"/>
                  <a:pt x="2900784" y="698"/>
                </a:cubicBezTo>
                <a:close/>
                <a:moveTo>
                  <a:pt x="2959775" y="2137093"/>
                </a:moveTo>
                <a:cubicBezTo>
                  <a:pt x="2959140" y="2136331"/>
                  <a:pt x="2958188" y="2135759"/>
                  <a:pt x="2957299" y="2135378"/>
                </a:cubicBezTo>
                <a:cubicBezTo>
                  <a:pt x="2956347" y="2134997"/>
                  <a:pt x="2955267" y="2134807"/>
                  <a:pt x="2954314" y="2134807"/>
                </a:cubicBezTo>
                <a:cubicBezTo>
                  <a:pt x="2952727" y="2134807"/>
                  <a:pt x="2951203" y="2135251"/>
                  <a:pt x="2949933" y="2136140"/>
                </a:cubicBezTo>
                <a:cubicBezTo>
                  <a:pt x="2948663" y="2137029"/>
                  <a:pt x="2947584" y="2138236"/>
                  <a:pt x="2946948" y="2139696"/>
                </a:cubicBezTo>
                <a:cubicBezTo>
                  <a:pt x="2946504" y="2141157"/>
                  <a:pt x="2946313" y="2142744"/>
                  <a:pt x="2946504" y="2144268"/>
                </a:cubicBezTo>
                <a:cubicBezTo>
                  <a:pt x="2946822" y="2145792"/>
                  <a:pt x="2947584" y="2147189"/>
                  <a:pt x="2948726" y="2148269"/>
                </a:cubicBezTo>
                <a:cubicBezTo>
                  <a:pt x="2949806" y="2149412"/>
                  <a:pt x="2951203" y="2150110"/>
                  <a:pt x="2952790" y="2150428"/>
                </a:cubicBezTo>
                <a:cubicBezTo>
                  <a:pt x="2954378" y="2150745"/>
                  <a:pt x="2955902" y="2150555"/>
                  <a:pt x="2957362" y="2149983"/>
                </a:cubicBezTo>
                <a:cubicBezTo>
                  <a:pt x="2958760" y="2149412"/>
                  <a:pt x="2960030" y="2148396"/>
                  <a:pt x="2960982" y="2147062"/>
                </a:cubicBezTo>
                <a:cubicBezTo>
                  <a:pt x="2961744" y="2145792"/>
                  <a:pt x="2962252" y="2144268"/>
                  <a:pt x="2962252" y="2142681"/>
                </a:cubicBezTo>
                <a:cubicBezTo>
                  <a:pt x="2962252" y="2141665"/>
                  <a:pt x="2962125" y="2140585"/>
                  <a:pt x="2961617" y="2139633"/>
                </a:cubicBezTo>
                <a:cubicBezTo>
                  <a:pt x="2961299" y="2138680"/>
                  <a:pt x="2960664" y="2137791"/>
                  <a:pt x="2959902" y="2137093"/>
                </a:cubicBezTo>
                <a:close/>
                <a:moveTo>
                  <a:pt x="3013370" y="930847"/>
                </a:moveTo>
                <a:cubicBezTo>
                  <a:pt x="3012608" y="930148"/>
                  <a:pt x="3011782" y="929577"/>
                  <a:pt x="3010893" y="929132"/>
                </a:cubicBezTo>
                <a:cubicBezTo>
                  <a:pt x="3009940" y="928751"/>
                  <a:pt x="3008861" y="928561"/>
                  <a:pt x="3007782" y="928561"/>
                </a:cubicBezTo>
                <a:cubicBezTo>
                  <a:pt x="3006194" y="928561"/>
                  <a:pt x="3004797" y="929005"/>
                  <a:pt x="3003527" y="929894"/>
                </a:cubicBezTo>
                <a:cubicBezTo>
                  <a:pt x="3002130" y="930783"/>
                  <a:pt x="3001177" y="931990"/>
                  <a:pt x="3000543" y="933450"/>
                </a:cubicBezTo>
                <a:cubicBezTo>
                  <a:pt x="2999908" y="934911"/>
                  <a:pt x="2999781" y="936498"/>
                  <a:pt x="3000098" y="938022"/>
                </a:cubicBezTo>
                <a:cubicBezTo>
                  <a:pt x="3000415" y="939546"/>
                  <a:pt x="3001177" y="940943"/>
                  <a:pt x="3002321" y="942023"/>
                </a:cubicBezTo>
                <a:cubicBezTo>
                  <a:pt x="3003400" y="943166"/>
                  <a:pt x="3004797" y="943864"/>
                  <a:pt x="3006385" y="944181"/>
                </a:cubicBezTo>
                <a:cubicBezTo>
                  <a:pt x="3007782" y="944499"/>
                  <a:pt x="3009369" y="944309"/>
                  <a:pt x="3010957" y="943737"/>
                </a:cubicBezTo>
                <a:cubicBezTo>
                  <a:pt x="3012354" y="943166"/>
                  <a:pt x="3013623" y="942150"/>
                  <a:pt x="3014385" y="940816"/>
                </a:cubicBezTo>
                <a:cubicBezTo>
                  <a:pt x="3015338" y="939546"/>
                  <a:pt x="3015783" y="938022"/>
                  <a:pt x="3015783" y="936434"/>
                </a:cubicBezTo>
                <a:cubicBezTo>
                  <a:pt x="3015783" y="935419"/>
                  <a:pt x="3015465" y="934403"/>
                  <a:pt x="3015148" y="933450"/>
                </a:cubicBezTo>
                <a:cubicBezTo>
                  <a:pt x="3014703" y="932498"/>
                  <a:pt x="3014195" y="931609"/>
                  <a:pt x="3013433" y="930910"/>
                </a:cubicBezTo>
                <a:close/>
                <a:moveTo>
                  <a:pt x="2852651" y="95758"/>
                </a:moveTo>
                <a:cubicBezTo>
                  <a:pt x="2851889" y="94996"/>
                  <a:pt x="2851063" y="94425"/>
                  <a:pt x="2850174" y="94044"/>
                </a:cubicBezTo>
                <a:cubicBezTo>
                  <a:pt x="2849222" y="93662"/>
                  <a:pt x="2848143" y="93472"/>
                  <a:pt x="2847063" y="93472"/>
                </a:cubicBezTo>
                <a:cubicBezTo>
                  <a:pt x="2845475" y="93472"/>
                  <a:pt x="2844079" y="93917"/>
                  <a:pt x="2842682" y="94805"/>
                </a:cubicBezTo>
                <a:cubicBezTo>
                  <a:pt x="2841411" y="95695"/>
                  <a:pt x="2840459" y="96901"/>
                  <a:pt x="2839887" y="98362"/>
                </a:cubicBezTo>
                <a:cubicBezTo>
                  <a:pt x="2839252" y="99822"/>
                  <a:pt x="2839125" y="101410"/>
                  <a:pt x="2839443" y="102934"/>
                </a:cubicBezTo>
                <a:cubicBezTo>
                  <a:pt x="2839760" y="104458"/>
                  <a:pt x="2840523" y="105854"/>
                  <a:pt x="2841665" y="106934"/>
                </a:cubicBezTo>
                <a:cubicBezTo>
                  <a:pt x="2842745" y="108013"/>
                  <a:pt x="2844142" y="108776"/>
                  <a:pt x="2845730" y="109093"/>
                </a:cubicBezTo>
                <a:cubicBezTo>
                  <a:pt x="2847126" y="109411"/>
                  <a:pt x="2848714" y="109220"/>
                  <a:pt x="2850301" y="108649"/>
                </a:cubicBezTo>
                <a:cubicBezTo>
                  <a:pt x="2851698" y="108077"/>
                  <a:pt x="2852969" y="107061"/>
                  <a:pt x="2853731" y="105728"/>
                </a:cubicBezTo>
                <a:cubicBezTo>
                  <a:pt x="2854683" y="104458"/>
                  <a:pt x="2855127" y="102934"/>
                  <a:pt x="2855127" y="101346"/>
                </a:cubicBezTo>
                <a:cubicBezTo>
                  <a:pt x="2855127" y="100330"/>
                  <a:pt x="2854810" y="99251"/>
                  <a:pt x="2854493" y="98298"/>
                </a:cubicBezTo>
                <a:cubicBezTo>
                  <a:pt x="2854048" y="97346"/>
                  <a:pt x="2853540" y="96457"/>
                  <a:pt x="2852778" y="95758"/>
                </a:cubicBezTo>
                <a:close/>
                <a:moveTo>
                  <a:pt x="2906309" y="1302004"/>
                </a:moveTo>
                <a:cubicBezTo>
                  <a:pt x="2905547" y="1301242"/>
                  <a:pt x="2904594" y="1300671"/>
                  <a:pt x="2903642" y="1300290"/>
                </a:cubicBezTo>
                <a:cubicBezTo>
                  <a:pt x="2902689" y="1299909"/>
                  <a:pt x="2901736" y="1299655"/>
                  <a:pt x="2900657" y="1299655"/>
                </a:cubicBezTo>
                <a:cubicBezTo>
                  <a:pt x="2899070" y="1299655"/>
                  <a:pt x="2897546" y="1300099"/>
                  <a:pt x="2896275" y="1300988"/>
                </a:cubicBezTo>
                <a:cubicBezTo>
                  <a:pt x="2895006" y="1301877"/>
                  <a:pt x="2893926" y="1303084"/>
                  <a:pt x="2893482" y="1304544"/>
                </a:cubicBezTo>
                <a:cubicBezTo>
                  <a:pt x="2892847" y="1306005"/>
                  <a:pt x="2892720" y="1307592"/>
                  <a:pt x="2893037" y="1309116"/>
                </a:cubicBezTo>
                <a:cubicBezTo>
                  <a:pt x="2893355" y="1310640"/>
                  <a:pt x="2894117" y="1312037"/>
                  <a:pt x="2895260" y="1313180"/>
                </a:cubicBezTo>
                <a:cubicBezTo>
                  <a:pt x="2896339" y="1314260"/>
                  <a:pt x="2897799" y="1315022"/>
                  <a:pt x="2899197" y="1315339"/>
                </a:cubicBezTo>
                <a:cubicBezTo>
                  <a:pt x="2900784" y="1315657"/>
                  <a:pt x="2902308" y="1315466"/>
                  <a:pt x="2903769" y="1314895"/>
                </a:cubicBezTo>
                <a:cubicBezTo>
                  <a:pt x="2905356" y="1314323"/>
                  <a:pt x="2906435" y="1313307"/>
                  <a:pt x="2907388" y="1311974"/>
                </a:cubicBezTo>
                <a:cubicBezTo>
                  <a:pt x="2908150" y="1310704"/>
                  <a:pt x="2908658" y="1309180"/>
                  <a:pt x="2908658" y="1307592"/>
                </a:cubicBezTo>
                <a:cubicBezTo>
                  <a:pt x="2908658" y="1306576"/>
                  <a:pt x="2908531" y="1305560"/>
                  <a:pt x="2908213" y="1304608"/>
                </a:cubicBezTo>
                <a:cubicBezTo>
                  <a:pt x="2907769" y="1303655"/>
                  <a:pt x="2907134" y="1302766"/>
                  <a:pt x="2906499" y="1302068"/>
                </a:cubicBezTo>
                <a:close/>
                <a:moveTo>
                  <a:pt x="2906309" y="2044319"/>
                </a:moveTo>
                <a:cubicBezTo>
                  <a:pt x="2905547" y="2043557"/>
                  <a:pt x="2904594" y="2042986"/>
                  <a:pt x="2903642" y="2042605"/>
                </a:cubicBezTo>
                <a:cubicBezTo>
                  <a:pt x="2902689" y="2042224"/>
                  <a:pt x="2901736" y="2042033"/>
                  <a:pt x="2900657" y="2042033"/>
                </a:cubicBezTo>
                <a:cubicBezTo>
                  <a:pt x="2899070" y="2042033"/>
                  <a:pt x="2897546" y="2042477"/>
                  <a:pt x="2896275" y="2043367"/>
                </a:cubicBezTo>
                <a:cubicBezTo>
                  <a:pt x="2895006" y="2044256"/>
                  <a:pt x="2893926" y="2045462"/>
                  <a:pt x="2893482" y="2046923"/>
                </a:cubicBezTo>
                <a:cubicBezTo>
                  <a:pt x="2892847" y="2048383"/>
                  <a:pt x="2892720" y="2049971"/>
                  <a:pt x="2893037" y="2051495"/>
                </a:cubicBezTo>
                <a:cubicBezTo>
                  <a:pt x="2893355" y="2053018"/>
                  <a:pt x="2894117" y="2054416"/>
                  <a:pt x="2895260" y="2055495"/>
                </a:cubicBezTo>
                <a:cubicBezTo>
                  <a:pt x="2896339" y="2056638"/>
                  <a:pt x="2897799" y="2057337"/>
                  <a:pt x="2899197" y="2057654"/>
                </a:cubicBezTo>
                <a:cubicBezTo>
                  <a:pt x="2900784" y="2057971"/>
                  <a:pt x="2902308" y="2057781"/>
                  <a:pt x="2903769" y="2057210"/>
                </a:cubicBezTo>
                <a:cubicBezTo>
                  <a:pt x="2905356" y="2056638"/>
                  <a:pt x="2906435" y="2055622"/>
                  <a:pt x="2907388" y="2054289"/>
                </a:cubicBezTo>
                <a:cubicBezTo>
                  <a:pt x="2908150" y="2053018"/>
                  <a:pt x="2908658" y="2051495"/>
                  <a:pt x="2908658" y="2049907"/>
                </a:cubicBezTo>
                <a:cubicBezTo>
                  <a:pt x="2908658" y="2048891"/>
                  <a:pt x="2908531" y="2047812"/>
                  <a:pt x="2908213" y="2046859"/>
                </a:cubicBezTo>
                <a:cubicBezTo>
                  <a:pt x="2907769" y="2045907"/>
                  <a:pt x="2907134" y="2045018"/>
                  <a:pt x="2906499" y="2044319"/>
                </a:cubicBezTo>
                <a:close/>
                <a:moveTo>
                  <a:pt x="2847063" y="279019"/>
                </a:moveTo>
                <a:cubicBezTo>
                  <a:pt x="2845475" y="279019"/>
                  <a:pt x="2844079" y="279464"/>
                  <a:pt x="2842682" y="280353"/>
                </a:cubicBezTo>
                <a:cubicBezTo>
                  <a:pt x="2841411" y="281242"/>
                  <a:pt x="2840459" y="282448"/>
                  <a:pt x="2839887" y="283909"/>
                </a:cubicBezTo>
                <a:cubicBezTo>
                  <a:pt x="2839252" y="285369"/>
                  <a:pt x="2839125" y="286957"/>
                  <a:pt x="2839443" y="288481"/>
                </a:cubicBezTo>
                <a:cubicBezTo>
                  <a:pt x="2839760" y="290005"/>
                  <a:pt x="2840523" y="291402"/>
                  <a:pt x="2841665" y="292481"/>
                </a:cubicBezTo>
                <a:cubicBezTo>
                  <a:pt x="2842745" y="293561"/>
                  <a:pt x="2844142" y="294323"/>
                  <a:pt x="2845730" y="294640"/>
                </a:cubicBezTo>
                <a:cubicBezTo>
                  <a:pt x="2847126" y="294958"/>
                  <a:pt x="2848714" y="294767"/>
                  <a:pt x="2850301" y="294196"/>
                </a:cubicBezTo>
                <a:cubicBezTo>
                  <a:pt x="2851698" y="293624"/>
                  <a:pt x="2852969" y="292608"/>
                  <a:pt x="2853731" y="291275"/>
                </a:cubicBezTo>
                <a:cubicBezTo>
                  <a:pt x="2854683" y="289941"/>
                  <a:pt x="2855127" y="288481"/>
                  <a:pt x="2855127" y="286893"/>
                </a:cubicBezTo>
                <a:cubicBezTo>
                  <a:pt x="2855127" y="284798"/>
                  <a:pt x="2854175" y="282829"/>
                  <a:pt x="2852778" y="281305"/>
                </a:cubicBezTo>
                <a:cubicBezTo>
                  <a:pt x="2851381" y="279845"/>
                  <a:pt x="2849349" y="279019"/>
                  <a:pt x="2847126" y="279019"/>
                </a:cubicBezTo>
                <a:close/>
                <a:moveTo>
                  <a:pt x="2906309" y="1487551"/>
                </a:moveTo>
                <a:cubicBezTo>
                  <a:pt x="2905547" y="1486853"/>
                  <a:pt x="2904594" y="1486218"/>
                  <a:pt x="2903642" y="1485837"/>
                </a:cubicBezTo>
                <a:cubicBezTo>
                  <a:pt x="2902689" y="1485456"/>
                  <a:pt x="2901736" y="1485265"/>
                  <a:pt x="2900657" y="1485265"/>
                </a:cubicBezTo>
                <a:cubicBezTo>
                  <a:pt x="2899070" y="1485265"/>
                  <a:pt x="2897546" y="1485710"/>
                  <a:pt x="2896275" y="1486599"/>
                </a:cubicBezTo>
                <a:cubicBezTo>
                  <a:pt x="2895006" y="1487488"/>
                  <a:pt x="2893926" y="1488694"/>
                  <a:pt x="2893482" y="1490155"/>
                </a:cubicBezTo>
                <a:cubicBezTo>
                  <a:pt x="2892847" y="1491615"/>
                  <a:pt x="2892720" y="1493203"/>
                  <a:pt x="2893037" y="1494727"/>
                </a:cubicBezTo>
                <a:cubicBezTo>
                  <a:pt x="2893355" y="1496251"/>
                  <a:pt x="2894117" y="1497648"/>
                  <a:pt x="2895260" y="1498727"/>
                </a:cubicBezTo>
                <a:cubicBezTo>
                  <a:pt x="2896339" y="1499870"/>
                  <a:pt x="2897799" y="1500569"/>
                  <a:pt x="2899197" y="1500886"/>
                </a:cubicBezTo>
                <a:cubicBezTo>
                  <a:pt x="2900784" y="1501204"/>
                  <a:pt x="2902308" y="1501013"/>
                  <a:pt x="2903769" y="1500442"/>
                </a:cubicBezTo>
                <a:cubicBezTo>
                  <a:pt x="2905356" y="1499870"/>
                  <a:pt x="2906435" y="1498854"/>
                  <a:pt x="2907388" y="1497521"/>
                </a:cubicBezTo>
                <a:cubicBezTo>
                  <a:pt x="2908150" y="1496251"/>
                  <a:pt x="2908658" y="1494727"/>
                  <a:pt x="2908658" y="1493139"/>
                </a:cubicBezTo>
                <a:cubicBezTo>
                  <a:pt x="2908658" y="1492123"/>
                  <a:pt x="2908531" y="1491044"/>
                  <a:pt x="2908213" y="1490091"/>
                </a:cubicBezTo>
                <a:cubicBezTo>
                  <a:pt x="2907769" y="1489139"/>
                  <a:pt x="2907134" y="1488250"/>
                  <a:pt x="2906499" y="1487551"/>
                </a:cubicBezTo>
                <a:close/>
                <a:moveTo>
                  <a:pt x="2900657" y="1856423"/>
                </a:moveTo>
                <a:cubicBezTo>
                  <a:pt x="2899070" y="1856423"/>
                  <a:pt x="2897546" y="1856867"/>
                  <a:pt x="2896275" y="1857756"/>
                </a:cubicBezTo>
                <a:cubicBezTo>
                  <a:pt x="2895006" y="1858645"/>
                  <a:pt x="2893926" y="1859852"/>
                  <a:pt x="2893482" y="1861312"/>
                </a:cubicBezTo>
                <a:cubicBezTo>
                  <a:pt x="2892847" y="1862773"/>
                  <a:pt x="2892720" y="1864360"/>
                  <a:pt x="2893037" y="1865884"/>
                </a:cubicBezTo>
                <a:cubicBezTo>
                  <a:pt x="2893355" y="1867408"/>
                  <a:pt x="2894117" y="1868805"/>
                  <a:pt x="2895260" y="1869948"/>
                </a:cubicBezTo>
                <a:cubicBezTo>
                  <a:pt x="2896339" y="1871027"/>
                  <a:pt x="2897799" y="1871790"/>
                  <a:pt x="2899197" y="1872107"/>
                </a:cubicBezTo>
                <a:cubicBezTo>
                  <a:pt x="2900784" y="1872424"/>
                  <a:pt x="2902308" y="1872234"/>
                  <a:pt x="2903769" y="1871663"/>
                </a:cubicBezTo>
                <a:cubicBezTo>
                  <a:pt x="2905356" y="1871091"/>
                  <a:pt x="2906435" y="1870075"/>
                  <a:pt x="2907388" y="1868742"/>
                </a:cubicBezTo>
                <a:cubicBezTo>
                  <a:pt x="2908150" y="1867471"/>
                  <a:pt x="2908658" y="1865948"/>
                  <a:pt x="2908658" y="1864360"/>
                </a:cubicBezTo>
                <a:cubicBezTo>
                  <a:pt x="2908658" y="1862265"/>
                  <a:pt x="2907896" y="1860296"/>
                  <a:pt x="2906435" y="1858772"/>
                </a:cubicBezTo>
                <a:cubicBezTo>
                  <a:pt x="2904848" y="1857312"/>
                  <a:pt x="2902816" y="1856423"/>
                  <a:pt x="2900784" y="1856423"/>
                </a:cubicBezTo>
                <a:close/>
                <a:moveTo>
                  <a:pt x="2900657" y="1670876"/>
                </a:moveTo>
                <a:cubicBezTo>
                  <a:pt x="2899070" y="1670876"/>
                  <a:pt x="2897546" y="1671320"/>
                  <a:pt x="2896275" y="1672209"/>
                </a:cubicBezTo>
                <a:cubicBezTo>
                  <a:pt x="2895006" y="1673098"/>
                  <a:pt x="2893926" y="1674305"/>
                  <a:pt x="2893482" y="1675765"/>
                </a:cubicBezTo>
                <a:cubicBezTo>
                  <a:pt x="2892847" y="1677226"/>
                  <a:pt x="2892720" y="1678813"/>
                  <a:pt x="2893037" y="1680337"/>
                </a:cubicBezTo>
                <a:cubicBezTo>
                  <a:pt x="2893355" y="1681861"/>
                  <a:pt x="2894117" y="1683258"/>
                  <a:pt x="2895260" y="1684338"/>
                </a:cubicBezTo>
                <a:cubicBezTo>
                  <a:pt x="2896339" y="1685481"/>
                  <a:pt x="2897799" y="1686179"/>
                  <a:pt x="2899197" y="1686496"/>
                </a:cubicBezTo>
                <a:cubicBezTo>
                  <a:pt x="2900784" y="1686814"/>
                  <a:pt x="2902308" y="1686624"/>
                  <a:pt x="2903769" y="1686052"/>
                </a:cubicBezTo>
                <a:cubicBezTo>
                  <a:pt x="2905356" y="1685481"/>
                  <a:pt x="2906435" y="1684465"/>
                  <a:pt x="2907388" y="1683131"/>
                </a:cubicBezTo>
                <a:cubicBezTo>
                  <a:pt x="2908150" y="1681798"/>
                  <a:pt x="2908658" y="1680337"/>
                  <a:pt x="2908658" y="1678749"/>
                </a:cubicBezTo>
                <a:cubicBezTo>
                  <a:pt x="2908658" y="1676654"/>
                  <a:pt x="2907896" y="1674686"/>
                  <a:pt x="2906435" y="1673162"/>
                </a:cubicBezTo>
                <a:cubicBezTo>
                  <a:pt x="2904848" y="1671701"/>
                  <a:pt x="2902816" y="1670876"/>
                  <a:pt x="2900784" y="1670876"/>
                </a:cubicBezTo>
                <a:close/>
                <a:moveTo>
                  <a:pt x="3007782" y="1114171"/>
                </a:moveTo>
                <a:cubicBezTo>
                  <a:pt x="3006194" y="1114171"/>
                  <a:pt x="3004797" y="1114616"/>
                  <a:pt x="3003400" y="1115505"/>
                </a:cubicBezTo>
                <a:cubicBezTo>
                  <a:pt x="3002130" y="1116394"/>
                  <a:pt x="3001177" y="1117600"/>
                  <a:pt x="3000606" y="1119061"/>
                </a:cubicBezTo>
                <a:cubicBezTo>
                  <a:pt x="2999971" y="1120521"/>
                  <a:pt x="2999844" y="1122109"/>
                  <a:pt x="3000161" y="1123633"/>
                </a:cubicBezTo>
                <a:cubicBezTo>
                  <a:pt x="3000479" y="1125157"/>
                  <a:pt x="3001241" y="1126554"/>
                  <a:pt x="3002384" y="1127633"/>
                </a:cubicBezTo>
                <a:cubicBezTo>
                  <a:pt x="3003463" y="1128776"/>
                  <a:pt x="3004860" y="1129475"/>
                  <a:pt x="3006448" y="1129792"/>
                </a:cubicBezTo>
                <a:cubicBezTo>
                  <a:pt x="3007845" y="1130110"/>
                  <a:pt x="3009433" y="1129919"/>
                  <a:pt x="3011020" y="1129348"/>
                </a:cubicBezTo>
                <a:cubicBezTo>
                  <a:pt x="3012417" y="1128776"/>
                  <a:pt x="3013687" y="1127760"/>
                  <a:pt x="3014449" y="1126427"/>
                </a:cubicBezTo>
                <a:cubicBezTo>
                  <a:pt x="3015401" y="1125157"/>
                  <a:pt x="3015846" y="1123633"/>
                  <a:pt x="3015846" y="1122045"/>
                </a:cubicBezTo>
                <a:cubicBezTo>
                  <a:pt x="3015846" y="1119950"/>
                  <a:pt x="3014894" y="1117918"/>
                  <a:pt x="3013497" y="1116457"/>
                </a:cubicBezTo>
                <a:cubicBezTo>
                  <a:pt x="3012099" y="1114997"/>
                  <a:pt x="3010068" y="1114171"/>
                  <a:pt x="3007845" y="1114171"/>
                </a:cubicBezTo>
                <a:close/>
                <a:moveTo>
                  <a:pt x="3007782" y="1856486"/>
                </a:moveTo>
                <a:cubicBezTo>
                  <a:pt x="3006194" y="1856486"/>
                  <a:pt x="3004797" y="1856931"/>
                  <a:pt x="3003400" y="1857820"/>
                </a:cubicBezTo>
                <a:cubicBezTo>
                  <a:pt x="3002130" y="1858709"/>
                  <a:pt x="3001177" y="1859915"/>
                  <a:pt x="3000606" y="1861376"/>
                </a:cubicBezTo>
                <a:cubicBezTo>
                  <a:pt x="2999971" y="1862836"/>
                  <a:pt x="2999844" y="1864424"/>
                  <a:pt x="3000161" y="1865948"/>
                </a:cubicBezTo>
                <a:cubicBezTo>
                  <a:pt x="3000479" y="1867471"/>
                  <a:pt x="3001241" y="1868868"/>
                  <a:pt x="3002384" y="1870012"/>
                </a:cubicBezTo>
                <a:cubicBezTo>
                  <a:pt x="3003463" y="1871091"/>
                  <a:pt x="3004860" y="1871853"/>
                  <a:pt x="3006448" y="1872171"/>
                </a:cubicBezTo>
                <a:cubicBezTo>
                  <a:pt x="3007845" y="1872488"/>
                  <a:pt x="3009433" y="1872298"/>
                  <a:pt x="3011020" y="1871726"/>
                </a:cubicBezTo>
                <a:cubicBezTo>
                  <a:pt x="3012417" y="1871155"/>
                  <a:pt x="3013687" y="1870139"/>
                  <a:pt x="3014449" y="1868805"/>
                </a:cubicBezTo>
                <a:cubicBezTo>
                  <a:pt x="3015401" y="1867535"/>
                  <a:pt x="3015846" y="1866011"/>
                  <a:pt x="3015846" y="1864424"/>
                </a:cubicBezTo>
                <a:cubicBezTo>
                  <a:pt x="3015846" y="1862328"/>
                  <a:pt x="3014894" y="1860360"/>
                  <a:pt x="3013497" y="1858836"/>
                </a:cubicBezTo>
                <a:cubicBezTo>
                  <a:pt x="3012099" y="1857375"/>
                  <a:pt x="3010068" y="1856486"/>
                  <a:pt x="3007845" y="1856486"/>
                </a:cubicBezTo>
                <a:close/>
                <a:moveTo>
                  <a:pt x="3013433" y="2044383"/>
                </a:moveTo>
                <a:cubicBezTo>
                  <a:pt x="3012671" y="2043621"/>
                  <a:pt x="3011846" y="2043049"/>
                  <a:pt x="3010957" y="2042668"/>
                </a:cubicBezTo>
                <a:cubicBezTo>
                  <a:pt x="3010004" y="2042287"/>
                  <a:pt x="3008924" y="2042096"/>
                  <a:pt x="3007845" y="2042096"/>
                </a:cubicBezTo>
                <a:cubicBezTo>
                  <a:pt x="3006258" y="2042096"/>
                  <a:pt x="3004860" y="2042541"/>
                  <a:pt x="3003590" y="2043430"/>
                </a:cubicBezTo>
                <a:cubicBezTo>
                  <a:pt x="3002194" y="2044319"/>
                  <a:pt x="3001241" y="2045526"/>
                  <a:pt x="3000606" y="2046986"/>
                </a:cubicBezTo>
                <a:cubicBezTo>
                  <a:pt x="2999971" y="2048446"/>
                  <a:pt x="2999844" y="2050034"/>
                  <a:pt x="3000161" y="2051558"/>
                </a:cubicBezTo>
                <a:cubicBezTo>
                  <a:pt x="3000479" y="2053082"/>
                  <a:pt x="3001241" y="2054479"/>
                  <a:pt x="3002384" y="2055559"/>
                </a:cubicBezTo>
                <a:cubicBezTo>
                  <a:pt x="3003463" y="2056702"/>
                  <a:pt x="3004860" y="2057400"/>
                  <a:pt x="3006448" y="2057718"/>
                </a:cubicBezTo>
                <a:cubicBezTo>
                  <a:pt x="3007845" y="2058035"/>
                  <a:pt x="3009433" y="2057845"/>
                  <a:pt x="3011020" y="2057273"/>
                </a:cubicBezTo>
                <a:cubicBezTo>
                  <a:pt x="3012417" y="2056702"/>
                  <a:pt x="3013687" y="2055686"/>
                  <a:pt x="3014449" y="2054352"/>
                </a:cubicBezTo>
                <a:cubicBezTo>
                  <a:pt x="3015401" y="2053082"/>
                  <a:pt x="3015846" y="2051558"/>
                  <a:pt x="3015846" y="2049971"/>
                </a:cubicBezTo>
                <a:cubicBezTo>
                  <a:pt x="3015846" y="2048955"/>
                  <a:pt x="3015529" y="2047875"/>
                  <a:pt x="3015211" y="2046923"/>
                </a:cubicBezTo>
                <a:cubicBezTo>
                  <a:pt x="3014767" y="2045970"/>
                  <a:pt x="3014259" y="2045081"/>
                  <a:pt x="3013497" y="2044383"/>
                </a:cubicBezTo>
                <a:close/>
                <a:moveTo>
                  <a:pt x="2954314" y="1578102"/>
                </a:moveTo>
                <a:cubicBezTo>
                  <a:pt x="2952727" y="1578102"/>
                  <a:pt x="2951203" y="1578546"/>
                  <a:pt x="2949933" y="1579436"/>
                </a:cubicBezTo>
                <a:cubicBezTo>
                  <a:pt x="2948663" y="1580324"/>
                  <a:pt x="2947584" y="1581531"/>
                  <a:pt x="2946948" y="1582992"/>
                </a:cubicBezTo>
                <a:cubicBezTo>
                  <a:pt x="2946504" y="1584452"/>
                  <a:pt x="2946313" y="1586040"/>
                  <a:pt x="2946504" y="1587564"/>
                </a:cubicBezTo>
                <a:cubicBezTo>
                  <a:pt x="2946822" y="1589088"/>
                  <a:pt x="2947584" y="1590485"/>
                  <a:pt x="2948726" y="1591564"/>
                </a:cubicBezTo>
                <a:cubicBezTo>
                  <a:pt x="2949806" y="1592707"/>
                  <a:pt x="2951203" y="1593406"/>
                  <a:pt x="2952790" y="1593723"/>
                </a:cubicBezTo>
                <a:cubicBezTo>
                  <a:pt x="2954378" y="1594041"/>
                  <a:pt x="2955902" y="1593850"/>
                  <a:pt x="2957362" y="1593279"/>
                </a:cubicBezTo>
                <a:cubicBezTo>
                  <a:pt x="2958760" y="1592707"/>
                  <a:pt x="2960030" y="1591691"/>
                  <a:pt x="2960982" y="1590358"/>
                </a:cubicBezTo>
                <a:cubicBezTo>
                  <a:pt x="2961744" y="1589088"/>
                  <a:pt x="2962252" y="1587564"/>
                  <a:pt x="2962252" y="1585976"/>
                </a:cubicBezTo>
                <a:cubicBezTo>
                  <a:pt x="2962252" y="1583881"/>
                  <a:pt x="2961490" y="1581849"/>
                  <a:pt x="2959902" y="1580388"/>
                </a:cubicBezTo>
                <a:cubicBezTo>
                  <a:pt x="2958506" y="1578927"/>
                  <a:pt x="2956473" y="1578102"/>
                  <a:pt x="2954442" y="1578102"/>
                </a:cubicBezTo>
                <a:close/>
                <a:moveTo>
                  <a:pt x="3007782" y="1670876"/>
                </a:moveTo>
                <a:cubicBezTo>
                  <a:pt x="3006194" y="1670876"/>
                  <a:pt x="3004797" y="1671320"/>
                  <a:pt x="3003400" y="1672209"/>
                </a:cubicBezTo>
                <a:cubicBezTo>
                  <a:pt x="3002130" y="1673098"/>
                  <a:pt x="3001177" y="1674305"/>
                  <a:pt x="3000606" y="1675765"/>
                </a:cubicBezTo>
                <a:cubicBezTo>
                  <a:pt x="2999971" y="1677226"/>
                  <a:pt x="2999844" y="1678813"/>
                  <a:pt x="3000161" y="1680337"/>
                </a:cubicBezTo>
                <a:cubicBezTo>
                  <a:pt x="3000479" y="1681861"/>
                  <a:pt x="3001241" y="1683258"/>
                  <a:pt x="3002384" y="1684338"/>
                </a:cubicBezTo>
                <a:cubicBezTo>
                  <a:pt x="3003463" y="1685481"/>
                  <a:pt x="3004860" y="1686179"/>
                  <a:pt x="3006448" y="1686496"/>
                </a:cubicBezTo>
                <a:cubicBezTo>
                  <a:pt x="3007845" y="1686814"/>
                  <a:pt x="3009433" y="1686624"/>
                  <a:pt x="3011020" y="1686052"/>
                </a:cubicBezTo>
                <a:cubicBezTo>
                  <a:pt x="3012417" y="1685481"/>
                  <a:pt x="3013687" y="1684465"/>
                  <a:pt x="3014449" y="1683131"/>
                </a:cubicBezTo>
                <a:cubicBezTo>
                  <a:pt x="3015401" y="1681798"/>
                  <a:pt x="3015846" y="1680337"/>
                  <a:pt x="3015846" y="1678749"/>
                </a:cubicBezTo>
                <a:cubicBezTo>
                  <a:pt x="3015846" y="1676654"/>
                  <a:pt x="3014894" y="1674686"/>
                  <a:pt x="3013497" y="1673162"/>
                </a:cubicBezTo>
                <a:cubicBezTo>
                  <a:pt x="3012099" y="1671701"/>
                  <a:pt x="3010068" y="1670876"/>
                  <a:pt x="3007845" y="1670876"/>
                </a:cubicBezTo>
                <a:close/>
                <a:moveTo>
                  <a:pt x="3013433" y="1487615"/>
                </a:moveTo>
                <a:cubicBezTo>
                  <a:pt x="3012671" y="1486916"/>
                  <a:pt x="3011846" y="1486281"/>
                  <a:pt x="3010957" y="1485900"/>
                </a:cubicBezTo>
                <a:cubicBezTo>
                  <a:pt x="3010004" y="1485519"/>
                  <a:pt x="3008924" y="1485329"/>
                  <a:pt x="3007845" y="1485329"/>
                </a:cubicBezTo>
                <a:cubicBezTo>
                  <a:pt x="3006258" y="1485329"/>
                  <a:pt x="3004860" y="1485773"/>
                  <a:pt x="3003590" y="1486662"/>
                </a:cubicBezTo>
                <a:cubicBezTo>
                  <a:pt x="3002194" y="1487551"/>
                  <a:pt x="3001241" y="1488758"/>
                  <a:pt x="3000606" y="1490218"/>
                </a:cubicBezTo>
                <a:cubicBezTo>
                  <a:pt x="2999971" y="1491679"/>
                  <a:pt x="2999844" y="1493266"/>
                  <a:pt x="3000161" y="1494790"/>
                </a:cubicBezTo>
                <a:cubicBezTo>
                  <a:pt x="3000479" y="1496314"/>
                  <a:pt x="3001241" y="1497711"/>
                  <a:pt x="3002384" y="1498791"/>
                </a:cubicBezTo>
                <a:cubicBezTo>
                  <a:pt x="3003463" y="1499934"/>
                  <a:pt x="3004860" y="1500632"/>
                  <a:pt x="3006448" y="1500950"/>
                </a:cubicBezTo>
                <a:cubicBezTo>
                  <a:pt x="3007845" y="1501267"/>
                  <a:pt x="3009433" y="1501077"/>
                  <a:pt x="3011020" y="1500505"/>
                </a:cubicBezTo>
                <a:cubicBezTo>
                  <a:pt x="3012417" y="1499934"/>
                  <a:pt x="3013687" y="1498918"/>
                  <a:pt x="3014449" y="1497584"/>
                </a:cubicBezTo>
                <a:cubicBezTo>
                  <a:pt x="3015401" y="1496314"/>
                  <a:pt x="3015846" y="1494790"/>
                  <a:pt x="3015846" y="1493203"/>
                </a:cubicBezTo>
                <a:cubicBezTo>
                  <a:pt x="3015846" y="1492187"/>
                  <a:pt x="3015529" y="1491171"/>
                  <a:pt x="3015211" y="1490155"/>
                </a:cubicBezTo>
                <a:cubicBezTo>
                  <a:pt x="3014767" y="1489202"/>
                  <a:pt x="3014259" y="1488313"/>
                  <a:pt x="3013497" y="1487615"/>
                </a:cubicBezTo>
                <a:close/>
                <a:moveTo>
                  <a:pt x="2852714" y="466916"/>
                </a:moveTo>
                <a:cubicBezTo>
                  <a:pt x="2851952" y="466217"/>
                  <a:pt x="2851127" y="465646"/>
                  <a:pt x="2850238" y="465201"/>
                </a:cubicBezTo>
                <a:cubicBezTo>
                  <a:pt x="2849285" y="464820"/>
                  <a:pt x="2848206" y="464629"/>
                  <a:pt x="2847126" y="464629"/>
                </a:cubicBezTo>
                <a:cubicBezTo>
                  <a:pt x="2845539" y="464629"/>
                  <a:pt x="2844142" y="465074"/>
                  <a:pt x="2842745" y="465963"/>
                </a:cubicBezTo>
                <a:cubicBezTo>
                  <a:pt x="2841475" y="466852"/>
                  <a:pt x="2840523" y="468059"/>
                  <a:pt x="2839951" y="469519"/>
                </a:cubicBezTo>
                <a:cubicBezTo>
                  <a:pt x="2839316" y="470979"/>
                  <a:pt x="2839189" y="472567"/>
                  <a:pt x="2839507" y="474091"/>
                </a:cubicBezTo>
                <a:cubicBezTo>
                  <a:pt x="2839824" y="475615"/>
                  <a:pt x="2840586" y="477012"/>
                  <a:pt x="2841729" y="478092"/>
                </a:cubicBezTo>
                <a:cubicBezTo>
                  <a:pt x="2842809" y="479235"/>
                  <a:pt x="2844206" y="479933"/>
                  <a:pt x="2845793" y="480250"/>
                </a:cubicBezTo>
                <a:cubicBezTo>
                  <a:pt x="2847190" y="480568"/>
                  <a:pt x="2848777" y="480378"/>
                  <a:pt x="2850365" y="479806"/>
                </a:cubicBezTo>
                <a:cubicBezTo>
                  <a:pt x="2851762" y="479235"/>
                  <a:pt x="2853032" y="478218"/>
                  <a:pt x="2853794" y="476885"/>
                </a:cubicBezTo>
                <a:cubicBezTo>
                  <a:pt x="2854747" y="475615"/>
                  <a:pt x="2855191" y="474091"/>
                  <a:pt x="2855191" y="472504"/>
                </a:cubicBezTo>
                <a:cubicBezTo>
                  <a:pt x="2855191" y="471488"/>
                  <a:pt x="2854873" y="470472"/>
                  <a:pt x="2854556" y="469519"/>
                </a:cubicBezTo>
                <a:cubicBezTo>
                  <a:pt x="2854111" y="468567"/>
                  <a:pt x="2853604" y="467678"/>
                  <a:pt x="2852842" y="466979"/>
                </a:cubicBezTo>
                <a:close/>
                <a:moveTo>
                  <a:pt x="3013433" y="1302004"/>
                </a:moveTo>
                <a:cubicBezTo>
                  <a:pt x="3012671" y="1301242"/>
                  <a:pt x="3011846" y="1300671"/>
                  <a:pt x="3010957" y="1300290"/>
                </a:cubicBezTo>
                <a:cubicBezTo>
                  <a:pt x="3010004" y="1299909"/>
                  <a:pt x="3008924" y="1299655"/>
                  <a:pt x="3007845" y="1299655"/>
                </a:cubicBezTo>
                <a:cubicBezTo>
                  <a:pt x="3006258" y="1299655"/>
                  <a:pt x="3004860" y="1300099"/>
                  <a:pt x="3003590" y="1300988"/>
                </a:cubicBezTo>
                <a:cubicBezTo>
                  <a:pt x="3002194" y="1301877"/>
                  <a:pt x="3001241" y="1303084"/>
                  <a:pt x="3000606" y="1304544"/>
                </a:cubicBezTo>
                <a:cubicBezTo>
                  <a:pt x="2999971" y="1306005"/>
                  <a:pt x="2999844" y="1307592"/>
                  <a:pt x="3000161" y="1309116"/>
                </a:cubicBezTo>
                <a:cubicBezTo>
                  <a:pt x="3000479" y="1310640"/>
                  <a:pt x="3001241" y="1312037"/>
                  <a:pt x="3002384" y="1313180"/>
                </a:cubicBezTo>
                <a:cubicBezTo>
                  <a:pt x="3003463" y="1314260"/>
                  <a:pt x="3004860" y="1315022"/>
                  <a:pt x="3006448" y="1315339"/>
                </a:cubicBezTo>
                <a:cubicBezTo>
                  <a:pt x="3007845" y="1315657"/>
                  <a:pt x="3009433" y="1315466"/>
                  <a:pt x="3011020" y="1314895"/>
                </a:cubicBezTo>
                <a:cubicBezTo>
                  <a:pt x="3012417" y="1314323"/>
                  <a:pt x="3013687" y="1313307"/>
                  <a:pt x="3014449" y="1311974"/>
                </a:cubicBezTo>
                <a:cubicBezTo>
                  <a:pt x="3015401" y="1310704"/>
                  <a:pt x="3015846" y="1309180"/>
                  <a:pt x="3015846" y="1307592"/>
                </a:cubicBezTo>
                <a:cubicBezTo>
                  <a:pt x="3015846" y="1306576"/>
                  <a:pt x="3015529" y="1305560"/>
                  <a:pt x="3015211" y="1304608"/>
                </a:cubicBezTo>
                <a:cubicBezTo>
                  <a:pt x="3014767" y="1303655"/>
                  <a:pt x="3014259" y="1302766"/>
                  <a:pt x="3013497" y="1302068"/>
                </a:cubicBezTo>
                <a:close/>
                <a:moveTo>
                  <a:pt x="2959839" y="95758"/>
                </a:moveTo>
                <a:cubicBezTo>
                  <a:pt x="2959204" y="94996"/>
                  <a:pt x="2958251" y="94425"/>
                  <a:pt x="2957362" y="94044"/>
                </a:cubicBezTo>
                <a:cubicBezTo>
                  <a:pt x="2956410" y="93662"/>
                  <a:pt x="2955331" y="93472"/>
                  <a:pt x="2954378" y="93472"/>
                </a:cubicBezTo>
                <a:cubicBezTo>
                  <a:pt x="2952790" y="93472"/>
                  <a:pt x="2951267" y="93917"/>
                  <a:pt x="2949997" y="94805"/>
                </a:cubicBezTo>
                <a:cubicBezTo>
                  <a:pt x="2948726" y="95695"/>
                  <a:pt x="2947647" y="96901"/>
                  <a:pt x="2947012" y="98362"/>
                </a:cubicBezTo>
                <a:cubicBezTo>
                  <a:pt x="2946568" y="99822"/>
                  <a:pt x="2946377" y="101410"/>
                  <a:pt x="2946568" y="102934"/>
                </a:cubicBezTo>
                <a:cubicBezTo>
                  <a:pt x="2946885" y="104458"/>
                  <a:pt x="2947647" y="105854"/>
                  <a:pt x="2948790" y="106934"/>
                </a:cubicBezTo>
                <a:cubicBezTo>
                  <a:pt x="2949870" y="108013"/>
                  <a:pt x="2951267" y="108776"/>
                  <a:pt x="2952854" y="109093"/>
                </a:cubicBezTo>
                <a:cubicBezTo>
                  <a:pt x="2954442" y="109411"/>
                  <a:pt x="2955965" y="109220"/>
                  <a:pt x="2957426" y="108649"/>
                </a:cubicBezTo>
                <a:cubicBezTo>
                  <a:pt x="2958823" y="108077"/>
                  <a:pt x="2960093" y="107061"/>
                  <a:pt x="2961046" y="105728"/>
                </a:cubicBezTo>
                <a:cubicBezTo>
                  <a:pt x="2961808" y="104458"/>
                  <a:pt x="2962315" y="102934"/>
                  <a:pt x="2962315" y="101346"/>
                </a:cubicBezTo>
                <a:cubicBezTo>
                  <a:pt x="2962315" y="100330"/>
                  <a:pt x="2962188" y="99251"/>
                  <a:pt x="2961681" y="98298"/>
                </a:cubicBezTo>
                <a:cubicBezTo>
                  <a:pt x="2961363" y="97346"/>
                  <a:pt x="2960728" y="96457"/>
                  <a:pt x="2959966" y="95758"/>
                </a:cubicBezTo>
                <a:close/>
                <a:moveTo>
                  <a:pt x="2959839" y="1209231"/>
                </a:moveTo>
                <a:cubicBezTo>
                  <a:pt x="2959204" y="1208469"/>
                  <a:pt x="2958251" y="1207897"/>
                  <a:pt x="2957362" y="1207516"/>
                </a:cubicBezTo>
                <a:cubicBezTo>
                  <a:pt x="2956410" y="1207135"/>
                  <a:pt x="2955331" y="1206881"/>
                  <a:pt x="2954378" y="1206881"/>
                </a:cubicBezTo>
                <a:cubicBezTo>
                  <a:pt x="2952790" y="1206881"/>
                  <a:pt x="2951267" y="1207326"/>
                  <a:pt x="2949997" y="1208215"/>
                </a:cubicBezTo>
                <a:cubicBezTo>
                  <a:pt x="2948726" y="1209104"/>
                  <a:pt x="2947647" y="1210310"/>
                  <a:pt x="2947012" y="1211771"/>
                </a:cubicBezTo>
                <a:cubicBezTo>
                  <a:pt x="2946568" y="1213231"/>
                  <a:pt x="2946377" y="1214819"/>
                  <a:pt x="2946568" y="1216343"/>
                </a:cubicBezTo>
                <a:cubicBezTo>
                  <a:pt x="2946885" y="1217867"/>
                  <a:pt x="2947647" y="1219264"/>
                  <a:pt x="2948790" y="1220407"/>
                </a:cubicBezTo>
                <a:cubicBezTo>
                  <a:pt x="2949870" y="1221486"/>
                  <a:pt x="2951267" y="1222248"/>
                  <a:pt x="2952854" y="1222566"/>
                </a:cubicBezTo>
                <a:cubicBezTo>
                  <a:pt x="2954442" y="1222883"/>
                  <a:pt x="2955965" y="1222693"/>
                  <a:pt x="2957426" y="1222121"/>
                </a:cubicBezTo>
                <a:cubicBezTo>
                  <a:pt x="2958823" y="1221550"/>
                  <a:pt x="2960093" y="1220534"/>
                  <a:pt x="2961046" y="1219200"/>
                </a:cubicBezTo>
                <a:cubicBezTo>
                  <a:pt x="2961808" y="1217930"/>
                  <a:pt x="2962315" y="1216406"/>
                  <a:pt x="2962315" y="1214819"/>
                </a:cubicBezTo>
                <a:cubicBezTo>
                  <a:pt x="2962315" y="1213739"/>
                  <a:pt x="2962188" y="1212723"/>
                  <a:pt x="2961681" y="1211771"/>
                </a:cubicBezTo>
                <a:cubicBezTo>
                  <a:pt x="2961363" y="1210818"/>
                  <a:pt x="2960728" y="1209929"/>
                  <a:pt x="2959966" y="1209231"/>
                </a:cubicBezTo>
                <a:close/>
                <a:moveTo>
                  <a:pt x="2954378" y="1392492"/>
                </a:moveTo>
                <a:cubicBezTo>
                  <a:pt x="2952790" y="1392492"/>
                  <a:pt x="2951267" y="1392936"/>
                  <a:pt x="2949997" y="1393825"/>
                </a:cubicBezTo>
                <a:cubicBezTo>
                  <a:pt x="2948726" y="1394714"/>
                  <a:pt x="2947647" y="1395921"/>
                  <a:pt x="2947012" y="1397381"/>
                </a:cubicBezTo>
                <a:cubicBezTo>
                  <a:pt x="2946568" y="1398842"/>
                  <a:pt x="2946377" y="1400429"/>
                  <a:pt x="2946568" y="1401953"/>
                </a:cubicBezTo>
                <a:cubicBezTo>
                  <a:pt x="2946885" y="1403477"/>
                  <a:pt x="2947647" y="1404874"/>
                  <a:pt x="2948790" y="1406017"/>
                </a:cubicBezTo>
                <a:cubicBezTo>
                  <a:pt x="2949870" y="1407097"/>
                  <a:pt x="2951267" y="1407859"/>
                  <a:pt x="2952854" y="1408176"/>
                </a:cubicBezTo>
                <a:cubicBezTo>
                  <a:pt x="2954442" y="1408494"/>
                  <a:pt x="2955965" y="1408303"/>
                  <a:pt x="2957426" y="1407732"/>
                </a:cubicBezTo>
                <a:cubicBezTo>
                  <a:pt x="2958823" y="1407160"/>
                  <a:pt x="2960093" y="1406144"/>
                  <a:pt x="2961046" y="1404811"/>
                </a:cubicBezTo>
                <a:cubicBezTo>
                  <a:pt x="2961808" y="1403541"/>
                  <a:pt x="2962315" y="1402017"/>
                  <a:pt x="2962315" y="1400429"/>
                </a:cubicBezTo>
                <a:cubicBezTo>
                  <a:pt x="2962315" y="1398334"/>
                  <a:pt x="2961554" y="1396365"/>
                  <a:pt x="2959966" y="1394841"/>
                </a:cubicBezTo>
                <a:cubicBezTo>
                  <a:pt x="2958569" y="1393381"/>
                  <a:pt x="2956537" y="1392492"/>
                  <a:pt x="2954505" y="1392492"/>
                </a:cubicBezTo>
                <a:close/>
                <a:moveTo>
                  <a:pt x="2954378" y="279019"/>
                </a:moveTo>
                <a:cubicBezTo>
                  <a:pt x="2952790" y="279019"/>
                  <a:pt x="2951267" y="279464"/>
                  <a:pt x="2949997" y="280353"/>
                </a:cubicBezTo>
                <a:cubicBezTo>
                  <a:pt x="2948726" y="281242"/>
                  <a:pt x="2947647" y="282448"/>
                  <a:pt x="2947012" y="283909"/>
                </a:cubicBezTo>
                <a:cubicBezTo>
                  <a:pt x="2946568" y="285369"/>
                  <a:pt x="2946377" y="286957"/>
                  <a:pt x="2946568" y="288481"/>
                </a:cubicBezTo>
                <a:cubicBezTo>
                  <a:pt x="2946885" y="290005"/>
                  <a:pt x="2947647" y="291402"/>
                  <a:pt x="2948790" y="292481"/>
                </a:cubicBezTo>
                <a:cubicBezTo>
                  <a:pt x="2949870" y="293561"/>
                  <a:pt x="2951267" y="294323"/>
                  <a:pt x="2952854" y="294640"/>
                </a:cubicBezTo>
                <a:cubicBezTo>
                  <a:pt x="2954442" y="294958"/>
                  <a:pt x="2955965" y="294767"/>
                  <a:pt x="2957426" y="294196"/>
                </a:cubicBezTo>
                <a:cubicBezTo>
                  <a:pt x="2958823" y="293624"/>
                  <a:pt x="2960093" y="292608"/>
                  <a:pt x="2961046" y="291275"/>
                </a:cubicBezTo>
                <a:cubicBezTo>
                  <a:pt x="2961808" y="289941"/>
                  <a:pt x="2962315" y="288481"/>
                  <a:pt x="2962315" y="286893"/>
                </a:cubicBezTo>
                <a:cubicBezTo>
                  <a:pt x="2962315" y="284798"/>
                  <a:pt x="2961554" y="282829"/>
                  <a:pt x="2959966" y="281305"/>
                </a:cubicBezTo>
                <a:cubicBezTo>
                  <a:pt x="2958569" y="279845"/>
                  <a:pt x="2956537" y="279019"/>
                  <a:pt x="2954505" y="279019"/>
                </a:cubicBezTo>
                <a:close/>
                <a:moveTo>
                  <a:pt x="2959839" y="1023620"/>
                </a:moveTo>
                <a:cubicBezTo>
                  <a:pt x="2959204" y="1022922"/>
                  <a:pt x="2958251" y="1022350"/>
                  <a:pt x="2957362" y="1021906"/>
                </a:cubicBezTo>
                <a:cubicBezTo>
                  <a:pt x="2956410" y="1021525"/>
                  <a:pt x="2955331" y="1021334"/>
                  <a:pt x="2954378" y="1021334"/>
                </a:cubicBezTo>
                <a:cubicBezTo>
                  <a:pt x="2952790" y="1021334"/>
                  <a:pt x="2951267" y="1021779"/>
                  <a:pt x="2949997" y="1022667"/>
                </a:cubicBezTo>
                <a:cubicBezTo>
                  <a:pt x="2948726" y="1023556"/>
                  <a:pt x="2947647" y="1024763"/>
                  <a:pt x="2947012" y="1026224"/>
                </a:cubicBezTo>
                <a:cubicBezTo>
                  <a:pt x="2946568" y="1027684"/>
                  <a:pt x="2946377" y="1029272"/>
                  <a:pt x="2946568" y="1030795"/>
                </a:cubicBezTo>
                <a:cubicBezTo>
                  <a:pt x="2946885" y="1032320"/>
                  <a:pt x="2947647" y="1033717"/>
                  <a:pt x="2948790" y="1034796"/>
                </a:cubicBezTo>
                <a:cubicBezTo>
                  <a:pt x="2949870" y="1035939"/>
                  <a:pt x="2951267" y="1036638"/>
                  <a:pt x="2952854" y="1036955"/>
                </a:cubicBezTo>
                <a:cubicBezTo>
                  <a:pt x="2954442" y="1037273"/>
                  <a:pt x="2955965" y="1037082"/>
                  <a:pt x="2957426" y="1036511"/>
                </a:cubicBezTo>
                <a:cubicBezTo>
                  <a:pt x="2958823" y="1035939"/>
                  <a:pt x="2960093" y="1034923"/>
                  <a:pt x="2961046" y="1033590"/>
                </a:cubicBezTo>
                <a:cubicBezTo>
                  <a:pt x="2961808" y="1032320"/>
                  <a:pt x="2962315" y="1030795"/>
                  <a:pt x="2962315" y="1029208"/>
                </a:cubicBezTo>
                <a:cubicBezTo>
                  <a:pt x="2962315" y="1028192"/>
                  <a:pt x="2962188" y="1027176"/>
                  <a:pt x="2961681" y="1026224"/>
                </a:cubicBezTo>
                <a:cubicBezTo>
                  <a:pt x="2961363" y="1025271"/>
                  <a:pt x="2960728" y="1024382"/>
                  <a:pt x="2959966" y="1023684"/>
                </a:cubicBezTo>
                <a:close/>
                <a:moveTo>
                  <a:pt x="2959839" y="466852"/>
                </a:moveTo>
                <a:cubicBezTo>
                  <a:pt x="2959204" y="466154"/>
                  <a:pt x="2958251" y="465582"/>
                  <a:pt x="2957362" y="465138"/>
                </a:cubicBezTo>
                <a:cubicBezTo>
                  <a:pt x="2956410" y="464757"/>
                  <a:pt x="2955331" y="464566"/>
                  <a:pt x="2954378" y="464566"/>
                </a:cubicBezTo>
                <a:cubicBezTo>
                  <a:pt x="2952790" y="464566"/>
                  <a:pt x="2951267" y="465011"/>
                  <a:pt x="2949997" y="465900"/>
                </a:cubicBezTo>
                <a:cubicBezTo>
                  <a:pt x="2948726" y="466789"/>
                  <a:pt x="2947647" y="467995"/>
                  <a:pt x="2947012" y="469456"/>
                </a:cubicBezTo>
                <a:cubicBezTo>
                  <a:pt x="2946568" y="470916"/>
                  <a:pt x="2946377" y="472504"/>
                  <a:pt x="2946568" y="474028"/>
                </a:cubicBezTo>
                <a:cubicBezTo>
                  <a:pt x="2946885" y="475552"/>
                  <a:pt x="2947647" y="476949"/>
                  <a:pt x="2948790" y="478028"/>
                </a:cubicBezTo>
                <a:cubicBezTo>
                  <a:pt x="2949870" y="479171"/>
                  <a:pt x="2951267" y="479870"/>
                  <a:pt x="2952854" y="480187"/>
                </a:cubicBezTo>
                <a:cubicBezTo>
                  <a:pt x="2954442" y="480504"/>
                  <a:pt x="2955965" y="480314"/>
                  <a:pt x="2957426" y="479743"/>
                </a:cubicBezTo>
                <a:cubicBezTo>
                  <a:pt x="2958823" y="479171"/>
                  <a:pt x="2960093" y="478155"/>
                  <a:pt x="2961046" y="476822"/>
                </a:cubicBezTo>
                <a:cubicBezTo>
                  <a:pt x="2961808" y="475552"/>
                  <a:pt x="2962315" y="474028"/>
                  <a:pt x="2962315" y="472440"/>
                </a:cubicBezTo>
                <a:cubicBezTo>
                  <a:pt x="2962315" y="471424"/>
                  <a:pt x="2962188" y="470408"/>
                  <a:pt x="2961681" y="469456"/>
                </a:cubicBezTo>
                <a:cubicBezTo>
                  <a:pt x="2961363" y="468503"/>
                  <a:pt x="2960728" y="467614"/>
                  <a:pt x="2959966" y="466916"/>
                </a:cubicBezTo>
                <a:close/>
                <a:moveTo>
                  <a:pt x="2954378" y="835724"/>
                </a:moveTo>
                <a:cubicBezTo>
                  <a:pt x="2952790" y="835724"/>
                  <a:pt x="2951267" y="836168"/>
                  <a:pt x="2949997" y="837057"/>
                </a:cubicBezTo>
                <a:cubicBezTo>
                  <a:pt x="2948726" y="837946"/>
                  <a:pt x="2947647" y="839153"/>
                  <a:pt x="2947012" y="840613"/>
                </a:cubicBezTo>
                <a:cubicBezTo>
                  <a:pt x="2946568" y="842074"/>
                  <a:pt x="2946377" y="843661"/>
                  <a:pt x="2946568" y="845185"/>
                </a:cubicBezTo>
                <a:cubicBezTo>
                  <a:pt x="2946885" y="846709"/>
                  <a:pt x="2947647" y="848106"/>
                  <a:pt x="2948790" y="849249"/>
                </a:cubicBezTo>
                <a:cubicBezTo>
                  <a:pt x="2949870" y="850329"/>
                  <a:pt x="2951267" y="851091"/>
                  <a:pt x="2952854" y="851408"/>
                </a:cubicBezTo>
                <a:cubicBezTo>
                  <a:pt x="2954442" y="851726"/>
                  <a:pt x="2955965" y="851535"/>
                  <a:pt x="2957426" y="850964"/>
                </a:cubicBezTo>
                <a:cubicBezTo>
                  <a:pt x="2958823" y="850392"/>
                  <a:pt x="2960093" y="849376"/>
                  <a:pt x="2961046" y="848042"/>
                </a:cubicBezTo>
                <a:cubicBezTo>
                  <a:pt x="2961808" y="846773"/>
                  <a:pt x="2962315" y="845249"/>
                  <a:pt x="2962315" y="843661"/>
                </a:cubicBezTo>
                <a:cubicBezTo>
                  <a:pt x="2962315" y="841566"/>
                  <a:pt x="2961554" y="839597"/>
                  <a:pt x="2959966" y="838073"/>
                </a:cubicBezTo>
                <a:cubicBezTo>
                  <a:pt x="2958569" y="836613"/>
                  <a:pt x="2956537" y="835724"/>
                  <a:pt x="2954505" y="835724"/>
                </a:cubicBezTo>
                <a:close/>
                <a:moveTo>
                  <a:pt x="2959839" y="652463"/>
                </a:moveTo>
                <a:cubicBezTo>
                  <a:pt x="2959204" y="651701"/>
                  <a:pt x="2958251" y="651129"/>
                  <a:pt x="2957362" y="650748"/>
                </a:cubicBezTo>
                <a:cubicBezTo>
                  <a:pt x="2956410" y="650367"/>
                  <a:pt x="2955331" y="650177"/>
                  <a:pt x="2954378" y="650177"/>
                </a:cubicBezTo>
                <a:cubicBezTo>
                  <a:pt x="2952790" y="650177"/>
                  <a:pt x="2951267" y="650621"/>
                  <a:pt x="2949997" y="651510"/>
                </a:cubicBezTo>
                <a:cubicBezTo>
                  <a:pt x="2948726" y="652399"/>
                  <a:pt x="2947647" y="653606"/>
                  <a:pt x="2947012" y="655066"/>
                </a:cubicBezTo>
                <a:cubicBezTo>
                  <a:pt x="2946568" y="656527"/>
                  <a:pt x="2946377" y="658114"/>
                  <a:pt x="2946568" y="659638"/>
                </a:cubicBezTo>
                <a:cubicBezTo>
                  <a:pt x="2946885" y="661162"/>
                  <a:pt x="2947647" y="662559"/>
                  <a:pt x="2948790" y="663702"/>
                </a:cubicBezTo>
                <a:cubicBezTo>
                  <a:pt x="2949870" y="664782"/>
                  <a:pt x="2951267" y="665544"/>
                  <a:pt x="2952854" y="665861"/>
                </a:cubicBezTo>
                <a:cubicBezTo>
                  <a:pt x="2954442" y="666179"/>
                  <a:pt x="2955965" y="665988"/>
                  <a:pt x="2957426" y="665417"/>
                </a:cubicBezTo>
                <a:cubicBezTo>
                  <a:pt x="2958823" y="664845"/>
                  <a:pt x="2960093" y="663829"/>
                  <a:pt x="2961046" y="662496"/>
                </a:cubicBezTo>
                <a:cubicBezTo>
                  <a:pt x="2961808" y="661226"/>
                  <a:pt x="2962315" y="659702"/>
                  <a:pt x="2962315" y="658114"/>
                </a:cubicBezTo>
                <a:cubicBezTo>
                  <a:pt x="2962315" y="657098"/>
                  <a:pt x="2962188" y="656019"/>
                  <a:pt x="2961681" y="655066"/>
                </a:cubicBezTo>
                <a:cubicBezTo>
                  <a:pt x="2961363" y="654114"/>
                  <a:pt x="2960728" y="653225"/>
                  <a:pt x="2959966" y="652526"/>
                </a:cubicBezTo>
                <a:close/>
                <a:moveTo>
                  <a:pt x="2740002" y="279019"/>
                </a:moveTo>
                <a:cubicBezTo>
                  <a:pt x="2738414" y="279019"/>
                  <a:pt x="2736890" y="279464"/>
                  <a:pt x="2735621" y="280353"/>
                </a:cubicBezTo>
                <a:cubicBezTo>
                  <a:pt x="2734350" y="281242"/>
                  <a:pt x="2733271" y="282448"/>
                  <a:pt x="2732826" y="283909"/>
                </a:cubicBezTo>
                <a:cubicBezTo>
                  <a:pt x="2732192" y="285369"/>
                  <a:pt x="2732064" y="286957"/>
                  <a:pt x="2732382" y="288481"/>
                </a:cubicBezTo>
                <a:cubicBezTo>
                  <a:pt x="2732699" y="290005"/>
                  <a:pt x="2733461" y="291402"/>
                  <a:pt x="2734605" y="292481"/>
                </a:cubicBezTo>
                <a:cubicBezTo>
                  <a:pt x="2735684" y="293561"/>
                  <a:pt x="2737145" y="294323"/>
                  <a:pt x="2738542" y="294640"/>
                </a:cubicBezTo>
                <a:cubicBezTo>
                  <a:pt x="2740129" y="294958"/>
                  <a:pt x="2741653" y="294767"/>
                  <a:pt x="2743113" y="294196"/>
                </a:cubicBezTo>
                <a:cubicBezTo>
                  <a:pt x="2744701" y="293624"/>
                  <a:pt x="2745781" y="292608"/>
                  <a:pt x="2746733" y="291275"/>
                </a:cubicBezTo>
                <a:cubicBezTo>
                  <a:pt x="2747495" y="289941"/>
                  <a:pt x="2748003" y="288481"/>
                  <a:pt x="2748003" y="286893"/>
                </a:cubicBezTo>
                <a:cubicBezTo>
                  <a:pt x="2748003" y="284798"/>
                  <a:pt x="2747241" y="282829"/>
                  <a:pt x="2745781" y="281305"/>
                </a:cubicBezTo>
                <a:cubicBezTo>
                  <a:pt x="2744193" y="279845"/>
                  <a:pt x="2742161" y="279019"/>
                  <a:pt x="2740129" y="279019"/>
                </a:cubicBezTo>
                <a:close/>
                <a:moveTo>
                  <a:pt x="2852714" y="652463"/>
                </a:moveTo>
                <a:cubicBezTo>
                  <a:pt x="2851952" y="651701"/>
                  <a:pt x="2851127" y="651129"/>
                  <a:pt x="2850238" y="650748"/>
                </a:cubicBezTo>
                <a:cubicBezTo>
                  <a:pt x="2849285" y="650367"/>
                  <a:pt x="2848206" y="650177"/>
                  <a:pt x="2847126" y="650177"/>
                </a:cubicBezTo>
                <a:cubicBezTo>
                  <a:pt x="2845539" y="650177"/>
                  <a:pt x="2844142" y="650621"/>
                  <a:pt x="2842745" y="651510"/>
                </a:cubicBezTo>
                <a:cubicBezTo>
                  <a:pt x="2841475" y="652399"/>
                  <a:pt x="2840523" y="653606"/>
                  <a:pt x="2839951" y="655066"/>
                </a:cubicBezTo>
                <a:cubicBezTo>
                  <a:pt x="2839316" y="656527"/>
                  <a:pt x="2839189" y="658114"/>
                  <a:pt x="2839507" y="659638"/>
                </a:cubicBezTo>
                <a:cubicBezTo>
                  <a:pt x="2839824" y="661162"/>
                  <a:pt x="2840586" y="662559"/>
                  <a:pt x="2841729" y="663702"/>
                </a:cubicBezTo>
                <a:cubicBezTo>
                  <a:pt x="2842872" y="664845"/>
                  <a:pt x="2844206" y="665544"/>
                  <a:pt x="2845793" y="665861"/>
                </a:cubicBezTo>
                <a:cubicBezTo>
                  <a:pt x="2847190" y="666179"/>
                  <a:pt x="2848777" y="665988"/>
                  <a:pt x="2850365" y="665417"/>
                </a:cubicBezTo>
                <a:cubicBezTo>
                  <a:pt x="2851762" y="664845"/>
                  <a:pt x="2853032" y="663829"/>
                  <a:pt x="2853794" y="662496"/>
                </a:cubicBezTo>
                <a:cubicBezTo>
                  <a:pt x="2854747" y="661226"/>
                  <a:pt x="2855191" y="659702"/>
                  <a:pt x="2855191" y="658114"/>
                </a:cubicBezTo>
                <a:cubicBezTo>
                  <a:pt x="2855191" y="657098"/>
                  <a:pt x="2854873" y="656019"/>
                  <a:pt x="2854556" y="655066"/>
                </a:cubicBezTo>
                <a:cubicBezTo>
                  <a:pt x="2854111" y="654114"/>
                  <a:pt x="2853604" y="653225"/>
                  <a:pt x="2852842" y="652526"/>
                </a:cubicBezTo>
                <a:close/>
                <a:moveTo>
                  <a:pt x="2745654" y="1765935"/>
                </a:moveTo>
                <a:cubicBezTo>
                  <a:pt x="2744892" y="1765173"/>
                  <a:pt x="2743939" y="1764602"/>
                  <a:pt x="2742986" y="1764221"/>
                </a:cubicBezTo>
                <a:cubicBezTo>
                  <a:pt x="2742034" y="1763840"/>
                  <a:pt x="2741082" y="1763586"/>
                  <a:pt x="2740002" y="1763586"/>
                </a:cubicBezTo>
                <a:cubicBezTo>
                  <a:pt x="2738414" y="1763586"/>
                  <a:pt x="2736890" y="1764030"/>
                  <a:pt x="2735621" y="1764919"/>
                </a:cubicBezTo>
                <a:cubicBezTo>
                  <a:pt x="2734350" y="1765808"/>
                  <a:pt x="2733271" y="1767015"/>
                  <a:pt x="2732826" y="1768475"/>
                </a:cubicBezTo>
                <a:cubicBezTo>
                  <a:pt x="2732192" y="1769936"/>
                  <a:pt x="2732064" y="1771523"/>
                  <a:pt x="2732382" y="1773047"/>
                </a:cubicBezTo>
                <a:cubicBezTo>
                  <a:pt x="2732699" y="1774571"/>
                  <a:pt x="2733461" y="1775968"/>
                  <a:pt x="2734605" y="1777111"/>
                </a:cubicBezTo>
                <a:cubicBezTo>
                  <a:pt x="2735684" y="1778191"/>
                  <a:pt x="2737145" y="1778952"/>
                  <a:pt x="2738542" y="1779270"/>
                </a:cubicBezTo>
                <a:cubicBezTo>
                  <a:pt x="2740129" y="1779588"/>
                  <a:pt x="2741653" y="1779397"/>
                  <a:pt x="2743113" y="1778826"/>
                </a:cubicBezTo>
                <a:cubicBezTo>
                  <a:pt x="2744701" y="1778254"/>
                  <a:pt x="2745781" y="1777238"/>
                  <a:pt x="2746733" y="1775905"/>
                </a:cubicBezTo>
                <a:cubicBezTo>
                  <a:pt x="2747495" y="1774571"/>
                  <a:pt x="2748003" y="1773111"/>
                  <a:pt x="2748003" y="1771523"/>
                </a:cubicBezTo>
                <a:cubicBezTo>
                  <a:pt x="2748003" y="1770507"/>
                  <a:pt x="2747876" y="1769491"/>
                  <a:pt x="2747559" y="1768539"/>
                </a:cubicBezTo>
                <a:cubicBezTo>
                  <a:pt x="2747114" y="1767586"/>
                  <a:pt x="2746479" y="1766697"/>
                  <a:pt x="2745844" y="1765999"/>
                </a:cubicBezTo>
                <a:close/>
                <a:moveTo>
                  <a:pt x="2745654" y="466852"/>
                </a:moveTo>
                <a:cubicBezTo>
                  <a:pt x="2744892" y="466154"/>
                  <a:pt x="2743939" y="465582"/>
                  <a:pt x="2742986" y="465138"/>
                </a:cubicBezTo>
                <a:cubicBezTo>
                  <a:pt x="2742034" y="464757"/>
                  <a:pt x="2741082" y="464566"/>
                  <a:pt x="2740002" y="464566"/>
                </a:cubicBezTo>
                <a:cubicBezTo>
                  <a:pt x="2738414" y="464566"/>
                  <a:pt x="2736890" y="465011"/>
                  <a:pt x="2735621" y="465900"/>
                </a:cubicBezTo>
                <a:cubicBezTo>
                  <a:pt x="2734350" y="466789"/>
                  <a:pt x="2733271" y="467995"/>
                  <a:pt x="2732826" y="469456"/>
                </a:cubicBezTo>
                <a:cubicBezTo>
                  <a:pt x="2732192" y="470916"/>
                  <a:pt x="2732064" y="472504"/>
                  <a:pt x="2732382" y="474028"/>
                </a:cubicBezTo>
                <a:cubicBezTo>
                  <a:pt x="2732699" y="475552"/>
                  <a:pt x="2733461" y="476949"/>
                  <a:pt x="2734605" y="478028"/>
                </a:cubicBezTo>
                <a:cubicBezTo>
                  <a:pt x="2735684" y="479171"/>
                  <a:pt x="2737145" y="479870"/>
                  <a:pt x="2738542" y="480187"/>
                </a:cubicBezTo>
                <a:cubicBezTo>
                  <a:pt x="2740129" y="480504"/>
                  <a:pt x="2741653" y="480314"/>
                  <a:pt x="2743113" y="479743"/>
                </a:cubicBezTo>
                <a:cubicBezTo>
                  <a:pt x="2744701" y="479171"/>
                  <a:pt x="2745781" y="478155"/>
                  <a:pt x="2746733" y="476822"/>
                </a:cubicBezTo>
                <a:cubicBezTo>
                  <a:pt x="2747495" y="475552"/>
                  <a:pt x="2748003" y="474028"/>
                  <a:pt x="2748003" y="472440"/>
                </a:cubicBezTo>
                <a:cubicBezTo>
                  <a:pt x="2748003" y="471424"/>
                  <a:pt x="2747876" y="470408"/>
                  <a:pt x="2747559" y="469456"/>
                </a:cubicBezTo>
                <a:cubicBezTo>
                  <a:pt x="2747114" y="468503"/>
                  <a:pt x="2746479" y="467614"/>
                  <a:pt x="2745844" y="466916"/>
                </a:cubicBezTo>
                <a:close/>
                <a:moveTo>
                  <a:pt x="2793660" y="1670812"/>
                </a:moveTo>
                <a:cubicBezTo>
                  <a:pt x="2792072" y="1670812"/>
                  <a:pt x="2790548" y="1671257"/>
                  <a:pt x="2789278" y="1672146"/>
                </a:cubicBezTo>
                <a:cubicBezTo>
                  <a:pt x="2788008" y="1673035"/>
                  <a:pt x="2786929" y="1674241"/>
                  <a:pt x="2786294" y="1675702"/>
                </a:cubicBezTo>
                <a:cubicBezTo>
                  <a:pt x="2785849" y="1677162"/>
                  <a:pt x="2785659" y="1678749"/>
                  <a:pt x="2785849" y="1680274"/>
                </a:cubicBezTo>
                <a:cubicBezTo>
                  <a:pt x="2786167" y="1681798"/>
                  <a:pt x="2786929" y="1683195"/>
                  <a:pt x="2788072" y="1684274"/>
                </a:cubicBezTo>
                <a:cubicBezTo>
                  <a:pt x="2789151" y="1685417"/>
                  <a:pt x="2790548" y="1686116"/>
                  <a:pt x="2792135" y="1686433"/>
                </a:cubicBezTo>
                <a:cubicBezTo>
                  <a:pt x="2793723" y="1686751"/>
                  <a:pt x="2795247" y="1686560"/>
                  <a:pt x="2796708" y="1685989"/>
                </a:cubicBezTo>
                <a:cubicBezTo>
                  <a:pt x="2798105" y="1685417"/>
                  <a:pt x="2799374" y="1684401"/>
                  <a:pt x="2800327" y="1683068"/>
                </a:cubicBezTo>
                <a:cubicBezTo>
                  <a:pt x="2801089" y="1681734"/>
                  <a:pt x="2801597" y="1680274"/>
                  <a:pt x="2801597" y="1678686"/>
                </a:cubicBezTo>
                <a:cubicBezTo>
                  <a:pt x="2801597" y="1676591"/>
                  <a:pt x="2800835" y="1674622"/>
                  <a:pt x="2799248" y="1673098"/>
                </a:cubicBezTo>
                <a:cubicBezTo>
                  <a:pt x="2797850" y="1671638"/>
                  <a:pt x="2795819" y="1670812"/>
                  <a:pt x="2793786" y="1670812"/>
                </a:cubicBezTo>
                <a:close/>
                <a:moveTo>
                  <a:pt x="2793660" y="1856359"/>
                </a:moveTo>
                <a:cubicBezTo>
                  <a:pt x="2792072" y="1856359"/>
                  <a:pt x="2790548" y="1856804"/>
                  <a:pt x="2789278" y="1857693"/>
                </a:cubicBezTo>
                <a:cubicBezTo>
                  <a:pt x="2788008" y="1858582"/>
                  <a:pt x="2786929" y="1859788"/>
                  <a:pt x="2786294" y="1861249"/>
                </a:cubicBezTo>
                <a:cubicBezTo>
                  <a:pt x="2785849" y="1862709"/>
                  <a:pt x="2785659" y="1864296"/>
                  <a:pt x="2785849" y="1865821"/>
                </a:cubicBezTo>
                <a:cubicBezTo>
                  <a:pt x="2786167" y="1867345"/>
                  <a:pt x="2786929" y="1868742"/>
                  <a:pt x="2788072" y="1869885"/>
                </a:cubicBezTo>
                <a:cubicBezTo>
                  <a:pt x="2789151" y="1870964"/>
                  <a:pt x="2790548" y="1871726"/>
                  <a:pt x="2792135" y="1872043"/>
                </a:cubicBezTo>
                <a:cubicBezTo>
                  <a:pt x="2793723" y="1872361"/>
                  <a:pt x="2795247" y="1872171"/>
                  <a:pt x="2796708" y="1871599"/>
                </a:cubicBezTo>
                <a:cubicBezTo>
                  <a:pt x="2798105" y="1871027"/>
                  <a:pt x="2799374" y="1870012"/>
                  <a:pt x="2800327" y="1868678"/>
                </a:cubicBezTo>
                <a:cubicBezTo>
                  <a:pt x="2801089" y="1867408"/>
                  <a:pt x="2801597" y="1865884"/>
                  <a:pt x="2801597" y="1864296"/>
                </a:cubicBezTo>
                <a:cubicBezTo>
                  <a:pt x="2801597" y="1862201"/>
                  <a:pt x="2800835" y="1860233"/>
                  <a:pt x="2799248" y="1858709"/>
                </a:cubicBezTo>
                <a:cubicBezTo>
                  <a:pt x="2797850" y="1857248"/>
                  <a:pt x="2795819" y="1856359"/>
                  <a:pt x="2793786" y="1856359"/>
                </a:cubicBezTo>
                <a:close/>
                <a:moveTo>
                  <a:pt x="2799121" y="2044256"/>
                </a:moveTo>
                <a:cubicBezTo>
                  <a:pt x="2798485" y="2043493"/>
                  <a:pt x="2797533" y="2042922"/>
                  <a:pt x="2796644" y="2042541"/>
                </a:cubicBezTo>
                <a:cubicBezTo>
                  <a:pt x="2795692" y="2042160"/>
                  <a:pt x="2794612" y="2041970"/>
                  <a:pt x="2793660" y="2041970"/>
                </a:cubicBezTo>
                <a:cubicBezTo>
                  <a:pt x="2792072" y="2041970"/>
                  <a:pt x="2790548" y="2042414"/>
                  <a:pt x="2789278" y="2043303"/>
                </a:cubicBezTo>
                <a:cubicBezTo>
                  <a:pt x="2788008" y="2044192"/>
                  <a:pt x="2786929" y="2045399"/>
                  <a:pt x="2786294" y="2046859"/>
                </a:cubicBezTo>
                <a:cubicBezTo>
                  <a:pt x="2785849" y="2048320"/>
                  <a:pt x="2785659" y="2049907"/>
                  <a:pt x="2785849" y="2051431"/>
                </a:cubicBezTo>
                <a:cubicBezTo>
                  <a:pt x="2786167" y="2052955"/>
                  <a:pt x="2786929" y="2054352"/>
                  <a:pt x="2788072" y="2055432"/>
                </a:cubicBezTo>
                <a:cubicBezTo>
                  <a:pt x="2789151" y="2056574"/>
                  <a:pt x="2790548" y="2057273"/>
                  <a:pt x="2792135" y="2057591"/>
                </a:cubicBezTo>
                <a:cubicBezTo>
                  <a:pt x="2793723" y="2057908"/>
                  <a:pt x="2795247" y="2057718"/>
                  <a:pt x="2796708" y="2057146"/>
                </a:cubicBezTo>
                <a:cubicBezTo>
                  <a:pt x="2798105" y="2056574"/>
                  <a:pt x="2799374" y="2055559"/>
                  <a:pt x="2800327" y="2054225"/>
                </a:cubicBezTo>
                <a:cubicBezTo>
                  <a:pt x="2801089" y="2052955"/>
                  <a:pt x="2801597" y="2051431"/>
                  <a:pt x="2801597" y="2049843"/>
                </a:cubicBezTo>
                <a:cubicBezTo>
                  <a:pt x="2801597" y="2048827"/>
                  <a:pt x="2801470" y="2047748"/>
                  <a:pt x="2800962" y="2046796"/>
                </a:cubicBezTo>
                <a:cubicBezTo>
                  <a:pt x="2800645" y="2045843"/>
                  <a:pt x="2800010" y="2044954"/>
                  <a:pt x="2799248" y="2044256"/>
                </a:cubicBezTo>
                <a:close/>
                <a:moveTo>
                  <a:pt x="2799121" y="1487488"/>
                </a:moveTo>
                <a:cubicBezTo>
                  <a:pt x="2798485" y="1486789"/>
                  <a:pt x="2797533" y="1486154"/>
                  <a:pt x="2796644" y="1485773"/>
                </a:cubicBezTo>
                <a:cubicBezTo>
                  <a:pt x="2795692" y="1485392"/>
                  <a:pt x="2794612" y="1485202"/>
                  <a:pt x="2793660" y="1485202"/>
                </a:cubicBezTo>
                <a:cubicBezTo>
                  <a:pt x="2792072" y="1485202"/>
                  <a:pt x="2790548" y="1485646"/>
                  <a:pt x="2789278" y="1486535"/>
                </a:cubicBezTo>
                <a:cubicBezTo>
                  <a:pt x="2788008" y="1487424"/>
                  <a:pt x="2786929" y="1488631"/>
                  <a:pt x="2786294" y="1490091"/>
                </a:cubicBezTo>
                <a:cubicBezTo>
                  <a:pt x="2785849" y="1491552"/>
                  <a:pt x="2785659" y="1493139"/>
                  <a:pt x="2785849" y="1494663"/>
                </a:cubicBezTo>
                <a:cubicBezTo>
                  <a:pt x="2786167" y="1496187"/>
                  <a:pt x="2786929" y="1497584"/>
                  <a:pt x="2788072" y="1498664"/>
                </a:cubicBezTo>
                <a:cubicBezTo>
                  <a:pt x="2789151" y="1499807"/>
                  <a:pt x="2790548" y="1500505"/>
                  <a:pt x="2792135" y="1500823"/>
                </a:cubicBezTo>
                <a:cubicBezTo>
                  <a:pt x="2793723" y="1501140"/>
                  <a:pt x="2795247" y="1500950"/>
                  <a:pt x="2796708" y="1500378"/>
                </a:cubicBezTo>
                <a:cubicBezTo>
                  <a:pt x="2798105" y="1499807"/>
                  <a:pt x="2799374" y="1498791"/>
                  <a:pt x="2800327" y="1497457"/>
                </a:cubicBezTo>
                <a:cubicBezTo>
                  <a:pt x="2801089" y="1496187"/>
                  <a:pt x="2801597" y="1494663"/>
                  <a:pt x="2801597" y="1493076"/>
                </a:cubicBezTo>
                <a:cubicBezTo>
                  <a:pt x="2801597" y="1492060"/>
                  <a:pt x="2801470" y="1490980"/>
                  <a:pt x="2800962" y="1490028"/>
                </a:cubicBezTo>
                <a:cubicBezTo>
                  <a:pt x="2800645" y="1489075"/>
                  <a:pt x="2800010" y="1488186"/>
                  <a:pt x="2799248" y="1487488"/>
                </a:cubicBezTo>
                <a:close/>
                <a:moveTo>
                  <a:pt x="2740002" y="1392365"/>
                </a:moveTo>
                <a:cubicBezTo>
                  <a:pt x="2738414" y="1392365"/>
                  <a:pt x="2736890" y="1392809"/>
                  <a:pt x="2735621" y="1393698"/>
                </a:cubicBezTo>
                <a:cubicBezTo>
                  <a:pt x="2734350" y="1394587"/>
                  <a:pt x="2733271" y="1395794"/>
                  <a:pt x="2732826" y="1397254"/>
                </a:cubicBezTo>
                <a:cubicBezTo>
                  <a:pt x="2732192" y="1398715"/>
                  <a:pt x="2732064" y="1400302"/>
                  <a:pt x="2732382" y="1401826"/>
                </a:cubicBezTo>
                <a:cubicBezTo>
                  <a:pt x="2732699" y="1403350"/>
                  <a:pt x="2733461" y="1404747"/>
                  <a:pt x="2734605" y="1405890"/>
                </a:cubicBezTo>
                <a:cubicBezTo>
                  <a:pt x="2735684" y="1406970"/>
                  <a:pt x="2737145" y="1407732"/>
                  <a:pt x="2738542" y="1408049"/>
                </a:cubicBezTo>
                <a:cubicBezTo>
                  <a:pt x="2740129" y="1408367"/>
                  <a:pt x="2741653" y="1408176"/>
                  <a:pt x="2743113" y="1407605"/>
                </a:cubicBezTo>
                <a:cubicBezTo>
                  <a:pt x="2744701" y="1407033"/>
                  <a:pt x="2745781" y="1406017"/>
                  <a:pt x="2746733" y="1404684"/>
                </a:cubicBezTo>
                <a:cubicBezTo>
                  <a:pt x="2747495" y="1403414"/>
                  <a:pt x="2748003" y="1401890"/>
                  <a:pt x="2748003" y="1400302"/>
                </a:cubicBezTo>
                <a:cubicBezTo>
                  <a:pt x="2748003" y="1398207"/>
                  <a:pt x="2747241" y="1396238"/>
                  <a:pt x="2745781" y="1394714"/>
                </a:cubicBezTo>
                <a:cubicBezTo>
                  <a:pt x="2744193" y="1393254"/>
                  <a:pt x="2742161" y="1392365"/>
                  <a:pt x="2740129" y="1392365"/>
                </a:cubicBezTo>
                <a:close/>
                <a:moveTo>
                  <a:pt x="2745654" y="1209104"/>
                </a:moveTo>
                <a:cubicBezTo>
                  <a:pt x="2744892" y="1208342"/>
                  <a:pt x="2743939" y="1207770"/>
                  <a:pt x="2742986" y="1207389"/>
                </a:cubicBezTo>
                <a:cubicBezTo>
                  <a:pt x="2742034" y="1207008"/>
                  <a:pt x="2741082" y="1206754"/>
                  <a:pt x="2740002" y="1206754"/>
                </a:cubicBezTo>
                <a:cubicBezTo>
                  <a:pt x="2738414" y="1206754"/>
                  <a:pt x="2736890" y="1207199"/>
                  <a:pt x="2735621" y="1208088"/>
                </a:cubicBezTo>
                <a:cubicBezTo>
                  <a:pt x="2734350" y="1208977"/>
                  <a:pt x="2733271" y="1210183"/>
                  <a:pt x="2732826" y="1211644"/>
                </a:cubicBezTo>
                <a:cubicBezTo>
                  <a:pt x="2732192" y="1213104"/>
                  <a:pt x="2732064" y="1214692"/>
                  <a:pt x="2732382" y="1216216"/>
                </a:cubicBezTo>
                <a:cubicBezTo>
                  <a:pt x="2732699" y="1217740"/>
                  <a:pt x="2733461" y="1219137"/>
                  <a:pt x="2734605" y="1220280"/>
                </a:cubicBezTo>
                <a:cubicBezTo>
                  <a:pt x="2735684" y="1221359"/>
                  <a:pt x="2737145" y="1222121"/>
                  <a:pt x="2738542" y="1222439"/>
                </a:cubicBezTo>
                <a:cubicBezTo>
                  <a:pt x="2740129" y="1222756"/>
                  <a:pt x="2741653" y="1222566"/>
                  <a:pt x="2743113" y="1221994"/>
                </a:cubicBezTo>
                <a:cubicBezTo>
                  <a:pt x="2744701" y="1221423"/>
                  <a:pt x="2745781" y="1220407"/>
                  <a:pt x="2746733" y="1219073"/>
                </a:cubicBezTo>
                <a:cubicBezTo>
                  <a:pt x="2747495" y="1217803"/>
                  <a:pt x="2748003" y="1216279"/>
                  <a:pt x="2748003" y="1214692"/>
                </a:cubicBezTo>
                <a:cubicBezTo>
                  <a:pt x="2748003" y="1213612"/>
                  <a:pt x="2747876" y="1212596"/>
                  <a:pt x="2747559" y="1211644"/>
                </a:cubicBezTo>
                <a:cubicBezTo>
                  <a:pt x="2747114" y="1210691"/>
                  <a:pt x="2746479" y="1209802"/>
                  <a:pt x="2745844" y="1209104"/>
                </a:cubicBezTo>
                <a:close/>
                <a:moveTo>
                  <a:pt x="2740002" y="1577975"/>
                </a:moveTo>
                <a:cubicBezTo>
                  <a:pt x="2738414" y="1577975"/>
                  <a:pt x="2736890" y="1578420"/>
                  <a:pt x="2735621" y="1579309"/>
                </a:cubicBezTo>
                <a:cubicBezTo>
                  <a:pt x="2734350" y="1580198"/>
                  <a:pt x="2733271" y="1581404"/>
                  <a:pt x="2732826" y="1582865"/>
                </a:cubicBezTo>
                <a:cubicBezTo>
                  <a:pt x="2732192" y="1584325"/>
                  <a:pt x="2732064" y="1585913"/>
                  <a:pt x="2732382" y="1587437"/>
                </a:cubicBezTo>
                <a:cubicBezTo>
                  <a:pt x="2732699" y="1588961"/>
                  <a:pt x="2733461" y="1590358"/>
                  <a:pt x="2734605" y="1591437"/>
                </a:cubicBezTo>
                <a:cubicBezTo>
                  <a:pt x="2735684" y="1592580"/>
                  <a:pt x="2737145" y="1593279"/>
                  <a:pt x="2738542" y="1593596"/>
                </a:cubicBezTo>
                <a:cubicBezTo>
                  <a:pt x="2740129" y="1593914"/>
                  <a:pt x="2741653" y="1593723"/>
                  <a:pt x="2743113" y="1593152"/>
                </a:cubicBezTo>
                <a:cubicBezTo>
                  <a:pt x="2744701" y="1592580"/>
                  <a:pt x="2745781" y="1591564"/>
                  <a:pt x="2746733" y="1590231"/>
                </a:cubicBezTo>
                <a:cubicBezTo>
                  <a:pt x="2747495" y="1588961"/>
                  <a:pt x="2748003" y="1587437"/>
                  <a:pt x="2748003" y="1585849"/>
                </a:cubicBezTo>
                <a:cubicBezTo>
                  <a:pt x="2748003" y="1583754"/>
                  <a:pt x="2747241" y="1581721"/>
                  <a:pt x="2745781" y="1580261"/>
                </a:cubicBezTo>
                <a:cubicBezTo>
                  <a:pt x="2744193" y="1578801"/>
                  <a:pt x="2742161" y="1577975"/>
                  <a:pt x="2740129" y="1577975"/>
                </a:cubicBezTo>
                <a:close/>
                <a:moveTo>
                  <a:pt x="2745654" y="1023556"/>
                </a:moveTo>
                <a:cubicBezTo>
                  <a:pt x="2744892" y="1022858"/>
                  <a:pt x="2743939" y="1022287"/>
                  <a:pt x="2742986" y="1021842"/>
                </a:cubicBezTo>
                <a:cubicBezTo>
                  <a:pt x="2742034" y="1021461"/>
                  <a:pt x="2741082" y="1021270"/>
                  <a:pt x="2740002" y="1021270"/>
                </a:cubicBezTo>
                <a:cubicBezTo>
                  <a:pt x="2738414" y="1021270"/>
                  <a:pt x="2736890" y="1021715"/>
                  <a:pt x="2735621" y="1022604"/>
                </a:cubicBezTo>
                <a:cubicBezTo>
                  <a:pt x="2734350" y="1023493"/>
                  <a:pt x="2733271" y="1024700"/>
                  <a:pt x="2732826" y="1026160"/>
                </a:cubicBezTo>
                <a:cubicBezTo>
                  <a:pt x="2732192" y="1027620"/>
                  <a:pt x="2732064" y="1029208"/>
                  <a:pt x="2732382" y="1030732"/>
                </a:cubicBezTo>
                <a:cubicBezTo>
                  <a:pt x="2732699" y="1032256"/>
                  <a:pt x="2733461" y="1033653"/>
                  <a:pt x="2734605" y="1034733"/>
                </a:cubicBezTo>
                <a:cubicBezTo>
                  <a:pt x="2735684" y="1035876"/>
                  <a:pt x="2737145" y="1036574"/>
                  <a:pt x="2738542" y="1036892"/>
                </a:cubicBezTo>
                <a:cubicBezTo>
                  <a:pt x="2740129" y="1037209"/>
                  <a:pt x="2741653" y="1037019"/>
                  <a:pt x="2743113" y="1036447"/>
                </a:cubicBezTo>
                <a:cubicBezTo>
                  <a:pt x="2744701" y="1035876"/>
                  <a:pt x="2745781" y="1034859"/>
                  <a:pt x="2746733" y="1033526"/>
                </a:cubicBezTo>
                <a:cubicBezTo>
                  <a:pt x="2747495" y="1032256"/>
                  <a:pt x="2748003" y="1030732"/>
                  <a:pt x="2748003" y="1029145"/>
                </a:cubicBezTo>
                <a:cubicBezTo>
                  <a:pt x="2748003" y="1028129"/>
                  <a:pt x="2747876" y="1027113"/>
                  <a:pt x="2747559" y="1026160"/>
                </a:cubicBezTo>
                <a:cubicBezTo>
                  <a:pt x="2747114" y="1025208"/>
                  <a:pt x="2746479" y="1024319"/>
                  <a:pt x="2745844" y="1023620"/>
                </a:cubicBezTo>
                <a:close/>
                <a:moveTo>
                  <a:pt x="2745654" y="652399"/>
                </a:moveTo>
                <a:cubicBezTo>
                  <a:pt x="2744892" y="651637"/>
                  <a:pt x="2743939" y="651066"/>
                  <a:pt x="2742986" y="650685"/>
                </a:cubicBezTo>
                <a:cubicBezTo>
                  <a:pt x="2742034" y="650304"/>
                  <a:pt x="2741082" y="650113"/>
                  <a:pt x="2740002" y="650113"/>
                </a:cubicBezTo>
                <a:cubicBezTo>
                  <a:pt x="2738414" y="650113"/>
                  <a:pt x="2736890" y="650558"/>
                  <a:pt x="2735621" y="651447"/>
                </a:cubicBezTo>
                <a:cubicBezTo>
                  <a:pt x="2734350" y="652336"/>
                  <a:pt x="2733271" y="653542"/>
                  <a:pt x="2732826" y="655003"/>
                </a:cubicBezTo>
                <a:cubicBezTo>
                  <a:pt x="2732192" y="656463"/>
                  <a:pt x="2732064" y="658051"/>
                  <a:pt x="2732382" y="659575"/>
                </a:cubicBezTo>
                <a:cubicBezTo>
                  <a:pt x="2732699" y="661099"/>
                  <a:pt x="2733461" y="662496"/>
                  <a:pt x="2734605" y="663639"/>
                </a:cubicBezTo>
                <a:cubicBezTo>
                  <a:pt x="2735684" y="664718"/>
                  <a:pt x="2737145" y="665480"/>
                  <a:pt x="2738542" y="665798"/>
                </a:cubicBezTo>
                <a:cubicBezTo>
                  <a:pt x="2740129" y="666115"/>
                  <a:pt x="2741653" y="665925"/>
                  <a:pt x="2743113" y="665353"/>
                </a:cubicBezTo>
                <a:cubicBezTo>
                  <a:pt x="2744701" y="664782"/>
                  <a:pt x="2745781" y="663766"/>
                  <a:pt x="2746733" y="662432"/>
                </a:cubicBezTo>
                <a:cubicBezTo>
                  <a:pt x="2747495" y="661162"/>
                  <a:pt x="2748003" y="659638"/>
                  <a:pt x="2748003" y="658051"/>
                </a:cubicBezTo>
                <a:cubicBezTo>
                  <a:pt x="2748003" y="657035"/>
                  <a:pt x="2747876" y="655955"/>
                  <a:pt x="2747559" y="655003"/>
                </a:cubicBezTo>
                <a:cubicBezTo>
                  <a:pt x="2747114" y="654050"/>
                  <a:pt x="2746479" y="653161"/>
                  <a:pt x="2745844" y="652463"/>
                </a:cubicBezTo>
                <a:close/>
                <a:moveTo>
                  <a:pt x="2740002" y="835660"/>
                </a:moveTo>
                <a:cubicBezTo>
                  <a:pt x="2738414" y="835660"/>
                  <a:pt x="2736890" y="836105"/>
                  <a:pt x="2735621" y="836994"/>
                </a:cubicBezTo>
                <a:cubicBezTo>
                  <a:pt x="2734350" y="837883"/>
                  <a:pt x="2733271" y="839089"/>
                  <a:pt x="2732826" y="840550"/>
                </a:cubicBezTo>
                <a:cubicBezTo>
                  <a:pt x="2732192" y="842010"/>
                  <a:pt x="2732064" y="843598"/>
                  <a:pt x="2732382" y="845122"/>
                </a:cubicBezTo>
                <a:cubicBezTo>
                  <a:pt x="2732699" y="846645"/>
                  <a:pt x="2733461" y="848042"/>
                  <a:pt x="2734605" y="849186"/>
                </a:cubicBezTo>
                <a:cubicBezTo>
                  <a:pt x="2735684" y="850265"/>
                  <a:pt x="2737145" y="851027"/>
                  <a:pt x="2738542" y="851345"/>
                </a:cubicBezTo>
                <a:cubicBezTo>
                  <a:pt x="2740129" y="851662"/>
                  <a:pt x="2741653" y="851472"/>
                  <a:pt x="2743113" y="850900"/>
                </a:cubicBezTo>
                <a:cubicBezTo>
                  <a:pt x="2744701" y="850329"/>
                  <a:pt x="2745781" y="849313"/>
                  <a:pt x="2746733" y="847979"/>
                </a:cubicBezTo>
                <a:cubicBezTo>
                  <a:pt x="2747495" y="846709"/>
                  <a:pt x="2748003" y="845185"/>
                  <a:pt x="2748003" y="843598"/>
                </a:cubicBezTo>
                <a:cubicBezTo>
                  <a:pt x="2748003" y="841502"/>
                  <a:pt x="2747241" y="839534"/>
                  <a:pt x="2745781" y="838009"/>
                </a:cubicBezTo>
                <a:cubicBezTo>
                  <a:pt x="2744193" y="836549"/>
                  <a:pt x="2742161" y="835660"/>
                  <a:pt x="2740129" y="835660"/>
                </a:cubicBezTo>
                <a:close/>
                <a:moveTo>
                  <a:pt x="2745654" y="95631"/>
                </a:moveTo>
                <a:cubicBezTo>
                  <a:pt x="2744892" y="94869"/>
                  <a:pt x="2743939" y="94298"/>
                  <a:pt x="2742986" y="93917"/>
                </a:cubicBezTo>
                <a:cubicBezTo>
                  <a:pt x="2742034" y="93536"/>
                  <a:pt x="2741082" y="93345"/>
                  <a:pt x="2740002" y="93345"/>
                </a:cubicBezTo>
                <a:cubicBezTo>
                  <a:pt x="2738414" y="93345"/>
                  <a:pt x="2736890" y="93790"/>
                  <a:pt x="2735621" y="94679"/>
                </a:cubicBezTo>
                <a:cubicBezTo>
                  <a:pt x="2734350" y="95568"/>
                  <a:pt x="2733271" y="96774"/>
                  <a:pt x="2732826" y="98235"/>
                </a:cubicBezTo>
                <a:cubicBezTo>
                  <a:pt x="2732192" y="99695"/>
                  <a:pt x="2732064" y="101283"/>
                  <a:pt x="2732382" y="102807"/>
                </a:cubicBezTo>
                <a:cubicBezTo>
                  <a:pt x="2732699" y="104330"/>
                  <a:pt x="2733461" y="105728"/>
                  <a:pt x="2734605" y="106807"/>
                </a:cubicBezTo>
                <a:cubicBezTo>
                  <a:pt x="2735684" y="107887"/>
                  <a:pt x="2737145" y="108649"/>
                  <a:pt x="2738542" y="108966"/>
                </a:cubicBezTo>
                <a:cubicBezTo>
                  <a:pt x="2740129" y="109284"/>
                  <a:pt x="2741653" y="109093"/>
                  <a:pt x="2743113" y="108521"/>
                </a:cubicBezTo>
                <a:cubicBezTo>
                  <a:pt x="2744701" y="107950"/>
                  <a:pt x="2745781" y="106934"/>
                  <a:pt x="2746733" y="105601"/>
                </a:cubicBezTo>
                <a:cubicBezTo>
                  <a:pt x="2747495" y="104330"/>
                  <a:pt x="2748003" y="102807"/>
                  <a:pt x="2748003" y="101219"/>
                </a:cubicBezTo>
                <a:cubicBezTo>
                  <a:pt x="2748003" y="100203"/>
                  <a:pt x="2747876" y="99124"/>
                  <a:pt x="2747559" y="98171"/>
                </a:cubicBezTo>
                <a:cubicBezTo>
                  <a:pt x="2747114" y="97219"/>
                  <a:pt x="2746479" y="96329"/>
                  <a:pt x="2745844" y="95631"/>
                </a:cubicBezTo>
                <a:close/>
                <a:moveTo>
                  <a:pt x="2847126" y="1577975"/>
                </a:moveTo>
                <a:cubicBezTo>
                  <a:pt x="2845539" y="1577975"/>
                  <a:pt x="2844142" y="1578420"/>
                  <a:pt x="2842745" y="1579309"/>
                </a:cubicBezTo>
                <a:cubicBezTo>
                  <a:pt x="2841475" y="1580198"/>
                  <a:pt x="2840523" y="1581404"/>
                  <a:pt x="2839951" y="1582865"/>
                </a:cubicBezTo>
                <a:cubicBezTo>
                  <a:pt x="2839316" y="1584325"/>
                  <a:pt x="2839189" y="1585913"/>
                  <a:pt x="2839507" y="1587437"/>
                </a:cubicBezTo>
                <a:cubicBezTo>
                  <a:pt x="2839824" y="1588961"/>
                  <a:pt x="2840586" y="1590358"/>
                  <a:pt x="2841729" y="1591437"/>
                </a:cubicBezTo>
                <a:cubicBezTo>
                  <a:pt x="2842809" y="1592580"/>
                  <a:pt x="2844206" y="1593279"/>
                  <a:pt x="2845793" y="1593596"/>
                </a:cubicBezTo>
                <a:cubicBezTo>
                  <a:pt x="2847190" y="1593914"/>
                  <a:pt x="2848777" y="1593723"/>
                  <a:pt x="2850365" y="1593152"/>
                </a:cubicBezTo>
                <a:cubicBezTo>
                  <a:pt x="2851762" y="1592580"/>
                  <a:pt x="2853032" y="1591564"/>
                  <a:pt x="2853794" y="1590231"/>
                </a:cubicBezTo>
                <a:cubicBezTo>
                  <a:pt x="2854747" y="1588961"/>
                  <a:pt x="2855191" y="1587437"/>
                  <a:pt x="2855191" y="1585849"/>
                </a:cubicBezTo>
                <a:cubicBezTo>
                  <a:pt x="2855191" y="1583754"/>
                  <a:pt x="2854238" y="1581721"/>
                  <a:pt x="2852842" y="1580261"/>
                </a:cubicBezTo>
                <a:cubicBezTo>
                  <a:pt x="2851445" y="1578801"/>
                  <a:pt x="2849412" y="1577975"/>
                  <a:pt x="2847190" y="1577975"/>
                </a:cubicBezTo>
                <a:close/>
                <a:moveTo>
                  <a:pt x="2847126" y="1392365"/>
                </a:moveTo>
                <a:cubicBezTo>
                  <a:pt x="2845539" y="1392365"/>
                  <a:pt x="2844142" y="1392809"/>
                  <a:pt x="2842745" y="1393698"/>
                </a:cubicBezTo>
                <a:cubicBezTo>
                  <a:pt x="2841475" y="1394587"/>
                  <a:pt x="2840523" y="1395794"/>
                  <a:pt x="2839951" y="1397254"/>
                </a:cubicBezTo>
                <a:cubicBezTo>
                  <a:pt x="2839316" y="1398715"/>
                  <a:pt x="2839189" y="1400302"/>
                  <a:pt x="2839507" y="1401826"/>
                </a:cubicBezTo>
                <a:cubicBezTo>
                  <a:pt x="2839824" y="1403350"/>
                  <a:pt x="2840586" y="1404747"/>
                  <a:pt x="2841729" y="1405890"/>
                </a:cubicBezTo>
                <a:cubicBezTo>
                  <a:pt x="2842872" y="1407033"/>
                  <a:pt x="2844206" y="1407732"/>
                  <a:pt x="2845793" y="1408049"/>
                </a:cubicBezTo>
                <a:cubicBezTo>
                  <a:pt x="2847190" y="1408367"/>
                  <a:pt x="2848777" y="1408176"/>
                  <a:pt x="2850365" y="1407605"/>
                </a:cubicBezTo>
                <a:cubicBezTo>
                  <a:pt x="2851762" y="1407033"/>
                  <a:pt x="2853032" y="1406017"/>
                  <a:pt x="2853794" y="1404684"/>
                </a:cubicBezTo>
                <a:cubicBezTo>
                  <a:pt x="2854747" y="1403414"/>
                  <a:pt x="2855191" y="1401890"/>
                  <a:pt x="2855191" y="1400302"/>
                </a:cubicBezTo>
                <a:cubicBezTo>
                  <a:pt x="2855191" y="1398207"/>
                  <a:pt x="2854238" y="1396238"/>
                  <a:pt x="2852842" y="1394714"/>
                </a:cubicBezTo>
                <a:cubicBezTo>
                  <a:pt x="2851445" y="1393254"/>
                  <a:pt x="2849412" y="1392365"/>
                  <a:pt x="2847190" y="1392365"/>
                </a:cubicBezTo>
                <a:close/>
                <a:moveTo>
                  <a:pt x="2852778" y="2136966"/>
                </a:moveTo>
                <a:cubicBezTo>
                  <a:pt x="2852016" y="2136204"/>
                  <a:pt x="2851190" y="2135632"/>
                  <a:pt x="2850301" y="2135251"/>
                </a:cubicBezTo>
                <a:cubicBezTo>
                  <a:pt x="2849349" y="2134870"/>
                  <a:pt x="2848270" y="2134680"/>
                  <a:pt x="2847190" y="2134680"/>
                </a:cubicBezTo>
                <a:cubicBezTo>
                  <a:pt x="2845602" y="2134680"/>
                  <a:pt x="2844206" y="2135124"/>
                  <a:pt x="2842809" y="2136013"/>
                </a:cubicBezTo>
                <a:cubicBezTo>
                  <a:pt x="2841538" y="2136902"/>
                  <a:pt x="2840586" y="2138109"/>
                  <a:pt x="2840014" y="2139569"/>
                </a:cubicBezTo>
                <a:cubicBezTo>
                  <a:pt x="2839380" y="2141030"/>
                  <a:pt x="2839252" y="2142617"/>
                  <a:pt x="2839570" y="2144141"/>
                </a:cubicBezTo>
                <a:cubicBezTo>
                  <a:pt x="2839887" y="2145665"/>
                  <a:pt x="2840649" y="2147062"/>
                  <a:pt x="2841793" y="2148142"/>
                </a:cubicBezTo>
                <a:cubicBezTo>
                  <a:pt x="2842872" y="2149285"/>
                  <a:pt x="2844269" y="2149983"/>
                  <a:pt x="2845857" y="2150301"/>
                </a:cubicBezTo>
                <a:cubicBezTo>
                  <a:pt x="2847254" y="2150618"/>
                  <a:pt x="2848841" y="2150428"/>
                  <a:pt x="2850429" y="2149856"/>
                </a:cubicBezTo>
                <a:cubicBezTo>
                  <a:pt x="2851825" y="2149285"/>
                  <a:pt x="2853096" y="2148269"/>
                  <a:pt x="2853858" y="2146935"/>
                </a:cubicBezTo>
                <a:cubicBezTo>
                  <a:pt x="2854810" y="2145665"/>
                  <a:pt x="2855255" y="2144141"/>
                  <a:pt x="2855255" y="2142554"/>
                </a:cubicBezTo>
                <a:cubicBezTo>
                  <a:pt x="2855255" y="2141538"/>
                  <a:pt x="2854937" y="2140458"/>
                  <a:pt x="2854620" y="2139506"/>
                </a:cubicBezTo>
                <a:cubicBezTo>
                  <a:pt x="2854175" y="2138553"/>
                  <a:pt x="2853667" y="2137664"/>
                  <a:pt x="2852905" y="2136966"/>
                </a:cubicBezTo>
                <a:close/>
                <a:moveTo>
                  <a:pt x="2847126" y="1949069"/>
                </a:moveTo>
                <a:cubicBezTo>
                  <a:pt x="2845539" y="1949069"/>
                  <a:pt x="2844142" y="1949514"/>
                  <a:pt x="2842745" y="1950402"/>
                </a:cubicBezTo>
                <a:cubicBezTo>
                  <a:pt x="2841475" y="1951292"/>
                  <a:pt x="2840523" y="1952498"/>
                  <a:pt x="2839951" y="1953959"/>
                </a:cubicBezTo>
                <a:cubicBezTo>
                  <a:pt x="2839316" y="1955419"/>
                  <a:pt x="2839189" y="1957007"/>
                  <a:pt x="2839507" y="1958531"/>
                </a:cubicBezTo>
                <a:cubicBezTo>
                  <a:pt x="2839824" y="1960055"/>
                  <a:pt x="2840586" y="1961452"/>
                  <a:pt x="2841729" y="1962531"/>
                </a:cubicBezTo>
                <a:cubicBezTo>
                  <a:pt x="2842809" y="1963674"/>
                  <a:pt x="2844206" y="1964373"/>
                  <a:pt x="2845793" y="1964690"/>
                </a:cubicBezTo>
                <a:cubicBezTo>
                  <a:pt x="2847190" y="1965008"/>
                  <a:pt x="2848777" y="1964817"/>
                  <a:pt x="2850365" y="1964246"/>
                </a:cubicBezTo>
                <a:cubicBezTo>
                  <a:pt x="2851762" y="1963674"/>
                  <a:pt x="2853032" y="1962658"/>
                  <a:pt x="2853794" y="1961324"/>
                </a:cubicBezTo>
                <a:cubicBezTo>
                  <a:pt x="2854747" y="1960055"/>
                  <a:pt x="2855191" y="1958531"/>
                  <a:pt x="2855191" y="1956943"/>
                </a:cubicBezTo>
                <a:cubicBezTo>
                  <a:pt x="2855191" y="1954848"/>
                  <a:pt x="2854238" y="1952879"/>
                  <a:pt x="2852842" y="1951355"/>
                </a:cubicBezTo>
                <a:cubicBezTo>
                  <a:pt x="2851445" y="1949895"/>
                  <a:pt x="2849412" y="1949069"/>
                  <a:pt x="2847190" y="1949069"/>
                </a:cubicBezTo>
                <a:close/>
                <a:moveTo>
                  <a:pt x="2793660" y="1299528"/>
                </a:moveTo>
                <a:cubicBezTo>
                  <a:pt x="2792072" y="1299528"/>
                  <a:pt x="2790548" y="1299972"/>
                  <a:pt x="2789278" y="1300861"/>
                </a:cubicBezTo>
                <a:cubicBezTo>
                  <a:pt x="2788008" y="1301750"/>
                  <a:pt x="2786929" y="1302957"/>
                  <a:pt x="2786294" y="1304417"/>
                </a:cubicBezTo>
                <a:cubicBezTo>
                  <a:pt x="2785849" y="1305878"/>
                  <a:pt x="2785659" y="1307465"/>
                  <a:pt x="2785849" y="1308989"/>
                </a:cubicBezTo>
                <a:cubicBezTo>
                  <a:pt x="2786167" y="1310513"/>
                  <a:pt x="2786929" y="1311910"/>
                  <a:pt x="2788072" y="1313053"/>
                </a:cubicBezTo>
                <a:cubicBezTo>
                  <a:pt x="2789151" y="1314133"/>
                  <a:pt x="2790548" y="1314895"/>
                  <a:pt x="2792135" y="1315212"/>
                </a:cubicBezTo>
                <a:cubicBezTo>
                  <a:pt x="2793723" y="1315530"/>
                  <a:pt x="2795247" y="1315339"/>
                  <a:pt x="2796708" y="1314768"/>
                </a:cubicBezTo>
                <a:cubicBezTo>
                  <a:pt x="2798105" y="1314196"/>
                  <a:pt x="2799374" y="1313180"/>
                  <a:pt x="2800327" y="1311847"/>
                </a:cubicBezTo>
                <a:cubicBezTo>
                  <a:pt x="2801089" y="1310577"/>
                  <a:pt x="2801597" y="1309053"/>
                  <a:pt x="2801597" y="1307465"/>
                </a:cubicBezTo>
                <a:cubicBezTo>
                  <a:pt x="2801597" y="1305370"/>
                  <a:pt x="2800835" y="1303401"/>
                  <a:pt x="2799248" y="1301877"/>
                </a:cubicBezTo>
                <a:cubicBezTo>
                  <a:pt x="2797850" y="1300417"/>
                  <a:pt x="2795819" y="1299528"/>
                  <a:pt x="2793786" y="1299528"/>
                </a:cubicBezTo>
                <a:close/>
                <a:moveTo>
                  <a:pt x="2847126" y="835597"/>
                </a:moveTo>
                <a:cubicBezTo>
                  <a:pt x="2845539" y="835597"/>
                  <a:pt x="2844142" y="836041"/>
                  <a:pt x="2842745" y="836930"/>
                </a:cubicBezTo>
                <a:cubicBezTo>
                  <a:pt x="2841475" y="837819"/>
                  <a:pt x="2840523" y="839026"/>
                  <a:pt x="2839951" y="840486"/>
                </a:cubicBezTo>
                <a:cubicBezTo>
                  <a:pt x="2839316" y="841947"/>
                  <a:pt x="2839189" y="843534"/>
                  <a:pt x="2839507" y="845058"/>
                </a:cubicBezTo>
                <a:cubicBezTo>
                  <a:pt x="2839824" y="846582"/>
                  <a:pt x="2840586" y="847979"/>
                  <a:pt x="2841729" y="849122"/>
                </a:cubicBezTo>
                <a:cubicBezTo>
                  <a:pt x="2842809" y="850202"/>
                  <a:pt x="2844206" y="850964"/>
                  <a:pt x="2845793" y="851281"/>
                </a:cubicBezTo>
                <a:cubicBezTo>
                  <a:pt x="2847190" y="851599"/>
                  <a:pt x="2848777" y="851408"/>
                  <a:pt x="2850365" y="850837"/>
                </a:cubicBezTo>
                <a:cubicBezTo>
                  <a:pt x="2851762" y="850265"/>
                  <a:pt x="2853032" y="849249"/>
                  <a:pt x="2853794" y="847916"/>
                </a:cubicBezTo>
                <a:cubicBezTo>
                  <a:pt x="2854747" y="846645"/>
                  <a:pt x="2855191" y="845122"/>
                  <a:pt x="2855191" y="843534"/>
                </a:cubicBezTo>
                <a:cubicBezTo>
                  <a:pt x="2855191" y="841439"/>
                  <a:pt x="2854238" y="839470"/>
                  <a:pt x="2852842" y="837946"/>
                </a:cubicBezTo>
                <a:cubicBezTo>
                  <a:pt x="2851445" y="836486"/>
                  <a:pt x="2849412" y="835597"/>
                  <a:pt x="2847190" y="835597"/>
                </a:cubicBezTo>
                <a:close/>
                <a:moveTo>
                  <a:pt x="2852778" y="1209040"/>
                </a:moveTo>
                <a:cubicBezTo>
                  <a:pt x="2852016" y="1208278"/>
                  <a:pt x="2851190" y="1207707"/>
                  <a:pt x="2850301" y="1207326"/>
                </a:cubicBezTo>
                <a:cubicBezTo>
                  <a:pt x="2849349" y="1206945"/>
                  <a:pt x="2848270" y="1206691"/>
                  <a:pt x="2847190" y="1206691"/>
                </a:cubicBezTo>
                <a:cubicBezTo>
                  <a:pt x="2845602" y="1206691"/>
                  <a:pt x="2844206" y="1207135"/>
                  <a:pt x="2842809" y="1208024"/>
                </a:cubicBezTo>
                <a:cubicBezTo>
                  <a:pt x="2841538" y="1208913"/>
                  <a:pt x="2840586" y="1210120"/>
                  <a:pt x="2840014" y="1211580"/>
                </a:cubicBezTo>
                <a:cubicBezTo>
                  <a:pt x="2839380" y="1213041"/>
                  <a:pt x="2839252" y="1214628"/>
                  <a:pt x="2839570" y="1216152"/>
                </a:cubicBezTo>
                <a:cubicBezTo>
                  <a:pt x="2839887" y="1217676"/>
                  <a:pt x="2840649" y="1219073"/>
                  <a:pt x="2841793" y="1220216"/>
                </a:cubicBezTo>
                <a:cubicBezTo>
                  <a:pt x="2842872" y="1221296"/>
                  <a:pt x="2844269" y="1222058"/>
                  <a:pt x="2845857" y="1222375"/>
                </a:cubicBezTo>
                <a:cubicBezTo>
                  <a:pt x="2847254" y="1222693"/>
                  <a:pt x="2848841" y="1222502"/>
                  <a:pt x="2850429" y="1221931"/>
                </a:cubicBezTo>
                <a:cubicBezTo>
                  <a:pt x="2851825" y="1221359"/>
                  <a:pt x="2853096" y="1220343"/>
                  <a:pt x="2853858" y="1219010"/>
                </a:cubicBezTo>
                <a:cubicBezTo>
                  <a:pt x="2854810" y="1217740"/>
                  <a:pt x="2855255" y="1216216"/>
                  <a:pt x="2855255" y="1214628"/>
                </a:cubicBezTo>
                <a:cubicBezTo>
                  <a:pt x="2855255" y="1213549"/>
                  <a:pt x="2854937" y="1212533"/>
                  <a:pt x="2854620" y="1211580"/>
                </a:cubicBezTo>
                <a:cubicBezTo>
                  <a:pt x="2854175" y="1210628"/>
                  <a:pt x="2853667" y="1209739"/>
                  <a:pt x="2852905" y="1209040"/>
                </a:cubicBezTo>
                <a:close/>
                <a:moveTo>
                  <a:pt x="2852778" y="1023430"/>
                </a:moveTo>
                <a:cubicBezTo>
                  <a:pt x="2852016" y="1022731"/>
                  <a:pt x="2851190" y="1022159"/>
                  <a:pt x="2850301" y="1021715"/>
                </a:cubicBezTo>
                <a:cubicBezTo>
                  <a:pt x="2849349" y="1021334"/>
                  <a:pt x="2848270" y="1021144"/>
                  <a:pt x="2847190" y="1021144"/>
                </a:cubicBezTo>
                <a:cubicBezTo>
                  <a:pt x="2845602" y="1021144"/>
                  <a:pt x="2844206" y="1021588"/>
                  <a:pt x="2842809" y="1022477"/>
                </a:cubicBezTo>
                <a:cubicBezTo>
                  <a:pt x="2841538" y="1023366"/>
                  <a:pt x="2840586" y="1024573"/>
                  <a:pt x="2840014" y="1026033"/>
                </a:cubicBezTo>
                <a:cubicBezTo>
                  <a:pt x="2839380" y="1027494"/>
                  <a:pt x="2839252" y="1029081"/>
                  <a:pt x="2839570" y="1030605"/>
                </a:cubicBezTo>
                <a:cubicBezTo>
                  <a:pt x="2839887" y="1032129"/>
                  <a:pt x="2840649" y="1033526"/>
                  <a:pt x="2841793" y="1034606"/>
                </a:cubicBezTo>
                <a:cubicBezTo>
                  <a:pt x="2842872" y="1035749"/>
                  <a:pt x="2844269" y="1036447"/>
                  <a:pt x="2845857" y="1036765"/>
                </a:cubicBezTo>
                <a:cubicBezTo>
                  <a:pt x="2847254" y="1037082"/>
                  <a:pt x="2848841" y="1036892"/>
                  <a:pt x="2850429" y="1036320"/>
                </a:cubicBezTo>
                <a:cubicBezTo>
                  <a:pt x="2851825" y="1035749"/>
                  <a:pt x="2853096" y="1034733"/>
                  <a:pt x="2853858" y="1033399"/>
                </a:cubicBezTo>
                <a:cubicBezTo>
                  <a:pt x="2854810" y="1032129"/>
                  <a:pt x="2855255" y="1030605"/>
                  <a:pt x="2855255" y="1029017"/>
                </a:cubicBezTo>
                <a:cubicBezTo>
                  <a:pt x="2855255" y="1028002"/>
                  <a:pt x="2854937" y="1026986"/>
                  <a:pt x="2854620" y="1026033"/>
                </a:cubicBezTo>
                <a:cubicBezTo>
                  <a:pt x="2854175" y="1025081"/>
                  <a:pt x="2853667" y="1024192"/>
                  <a:pt x="2852905" y="1023493"/>
                </a:cubicBezTo>
                <a:close/>
                <a:moveTo>
                  <a:pt x="2852778" y="1765745"/>
                </a:moveTo>
                <a:cubicBezTo>
                  <a:pt x="2852016" y="1764983"/>
                  <a:pt x="2851190" y="1764411"/>
                  <a:pt x="2850301" y="1764030"/>
                </a:cubicBezTo>
                <a:cubicBezTo>
                  <a:pt x="2849349" y="1763649"/>
                  <a:pt x="2848270" y="1763395"/>
                  <a:pt x="2847190" y="1763395"/>
                </a:cubicBezTo>
                <a:cubicBezTo>
                  <a:pt x="2845602" y="1763395"/>
                  <a:pt x="2844206" y="1763840"/>
                  <a:pt x="2842809" y="1764729"/>
                </a:cubicBezTo>
                <a:cubicBezTo>
                  <a:pt x="2841538" y="1765618"/>
                  <a:pt x="2840586" y="1766824"/>
                  <a:pt x="2840014" y="1768285"/>
                </a:cubicBezTo>
                <a:cubicBezTo>
                  <a:pt x="2839380" y="1769745"/>
                  <a:pt x="2839252" y="1771333"/>
                  <a:pt x="2839570" y="1772857"/>
                </a:cubicBezTo>
                <a:cubicBezTo>
                  <a:pt x="2839887" y="1774381"/>
                  <a:pt x="2840649" y="1775777"/>
                  <a:pt x="2841793" y="1776921"/>
                </a:cubicBezTo>
                <a:cubicBezTo>
                  <a:pt x="2842872" y="1778000"/>
                  <a:pt x="2844269" y="1778762"/>
                  <a:pt x="2845857" y="1779080"/>
                </a:cubicBezTo>
                <a:cubicBezTo>
                  <a:pt x="2847254" y="1779397"/>
                  <a:pt x="2848841" y="1779207"/>
                  <a:pt x="2850429" y="1778635"/>
                </a:cubicBezTo>
                <a:cubicBezTo>
                  <a:pt x="2851825" y="1778064"/>
                  <a:pt x="2853096" y="1777048"/>
                  <a:pt x="2853858" y="1775714"/>
                </a:cubicBezTo>
                <a:cubicBezTo>
                  <a:pt x="2854810" y="1774381"/>
                  <a:pt x="2855255" y="1772920"/>
                  <a:pt x="2855255" y="1771333"/>
                </a:cubicBezTo>
                <a:cubicBezTo>
                  <a:pt x="2855255" y="1770317"/>
                  <a:pt x="2854937" y="1769301"/>
                  <a:pt x="2854620" y="1768348"/>
                </a:cubicBezTo>
                <a:cubicBezTo>
                  <a:pt x="2854175" y="1767396"/>
                  <a:pt x="2853667" y="1766507"/>
                  <a:pt x="2852905" y="1765808"/>
                </a:cubicBezTo>
                <a:close/>
                <a:moveTo>
                  <a:pt x="2799184" y="930656"/>
                </a:moveTo>
                <a:cubicBezTo>
                  <a:pt x="2798549" y="929958"/>
                  <a:pt x="2797597" y="929386"/>
                  <a:pt x="2796708" y="928942"/>
                </a:cubicBezTo>
                <a:cubicBezTo>
                  <a:pt x="2795755" y="928561"/>
                  <a:pt x="2794675" y="928370"/>
                  <a:pt x="2793723" y="928370"/>
                </a:cubicBezTo>
                <a:cubicBezTo>
                  <a:pt x="2792135" y="928370"/>
                  <a:pt x="2790611" y="928815"/>
                  <a:pt x="2789342" y="929704"/>
                </a:cubicBezTo>
                <a:cubicBezTo>
                  <a:pt x="2788072" y="930592"/>
                  <a:pt x="2786992" y="931799"/>
                  <a:pt x="2786357" y="933259"/>
                </a:cubicBezTo>
                <a:cubicBezTo>
                  <a:pt x="2785912" y="934656"/>
                  <a:pt x="2785722" y="936308"/>
                  <a:pt x="2785912" y="937831"/>
                </a:cubicBezTo>
                <a:cubicBezTo>
                  <a:pt x="2786230" y="939356"/>
                  <a:pt x="2786992" y="940753"/>
                  <a:pt x="2788135" y="941832"/>
                </a:cubicBezTo>
                <a:cubicBezTo>
                  <a:pt x="2789214" y="942975"/>
                  <a:pt x="2790611" y="943674"/>
                  <a:pt x="2792199" y="943991"/>
                </a:cubicBezTo>
                <a:cubicBezTo>
                  <a:pt x="2793786" y="944309"/>
                  <a:pt x="2795310" y="944118"/>
                  <a:pt x="2796771" y="943547"/>
                </a:cubicBezTo>
                <a:cubicBezTo>
                  <a:pt x="2798168" y="942912"/>
                  <a:pt x="2799438" y="941959"/>
                  <a:pt x="2800390" y="940626"/>
                </a:cubicBezTo>
                <a:cubicBezTo>
                  <a:pt x="2801152" y="939356"/>
                  <a:pt x="2801660" y="937831"/>
                  <a:pt x="2801660" y="936244"/>
                </a:cubicBezTo>
                <a:cubicBezTo>
                  <a:pt x="2801660" y="935228"/>
                  <a:pt x="2801534" y="934212"/>
                  <a:pt x="2801025" y="933259"/>
                </a:cubicBezTo>
                <a:cubicBezTo>
                  <a:pt x="2800708" y="932307"/>
                  <a:pt x="2800073" y="931418"/>
                  <a:pt x="2799311" y="930720"/>
                </a:cubicBezTo>
                <a:close/>
                <a:moveTo>
                  <a:pt x="2793723" y="1113917"/>
                </a:moveTo>
                <a:cubicBezTo>
                  <a:pt x="2792135" y="1113917"/>
                  <a:pt x="2790611" y="1114362"/>
                  <a:pt x="2789342" y="1115251"/>
                </a:cubicBezTo>
                <a:cubicBezTo>
                  <a:pt x="2788072" y="1116140"/>
                  <a:pt x="2786992" y="1117346"/>
                  <a:pt x="2786357" y="1118807"/>
                </a:cubicBezTo>
                <a:cubicBezTo>
                  <a:pt x="2785912" y="1120267"/>
                  <a:pt x="2785722" y="1121855"/>
                  <a:pt x="2785912" y="1123379"/>
                </a:cubicBezTo>
                <a:cubicBezTo>
                  <a:pt x="2786230" y="1124903"/>
                  <a:pt x="2786992" y="1126300"/>
                  <a:pt x="2788135" y="1127379"/>
                </a:cubicBezTo>
                <a:cubicBezTo>
                  <a:pt x="2789214" y="1128522"/>
                  <a:pt x="2790611" y="1129221"/>
                  <a:pt x="2792199" y="1129538"/>
                </a:cubicBezTo>
                <a:cubicBezTo>
                  <a:pt x="2793786" y="1129856"/>
                  <a:pt x="2795310" y="1129665"/>
                  <a:pt x="2796771" y="1129094"/>
                </a:cubicBezTo>
                <a:cubicBezTo>
                  <a:pt x="2798168" y="1128522"/>
                  <a:pt x="2799438" y="1127506"/>
                  <a:pt x="2800390" y="1126173"/>
                </a:cubicBezTo>
                <a:cubicBezTo>
                  <a:pt x="2801152" y="1124903"/>
                  <a:pt x="2801660" y="1123379"/>
                  <a:pt x="2801660" y="1121791"/>
                </a:cubicBezTo>
                <a:cubicBezTo>
                  <a:pt x="2801660" y="1119696"/>
                  <a:pt x="2800898" y="1117664"/>
                  <a:pt x="2799311" y="1116203"/>
                </a:cubicBezTo>
                <a:cubicBezTo>
                  <a:pt x="2797914" y="1114743"/>
                  <a:pt x="2795882" y="1113917"/>
                  <a:pt x="2793850" y="1113917"/>
                </a:cubicBezTo>
                <a:close/>
                <a:moveTo>
                  <a:pt x="2793723" y="742759"/>
                </a:moveTo>
                <a:cubicBezTo>
                  <a:pt x="2792135" y="742759"/>
                  <a:pt x="2790611" y="743204"/>
                  <a:pt x="2789342" y="744093"/>
                </a:cubicBezTo>
                <a:cubicBezTo>
                  <a:pt x="2788072" y="744982"/>
                  <a:pt x="2786992" y="746189"/>
                  <a:pt x="2786357" y="747649"/>
                </a:cubicBezTo>
                <a:cubicBezTo>
                  <a:pt x="2785912" y="749109"/>
                  <a:pt x="2785722" y="750697"/>
                  <a:pt x="2785912" y="752221"/>
                </a:cubicBezTo>
                <a:cubicBezTo>
                  <a:pt x="2786230" y="753745"/>
                  <a:pt x="2786992" y="755142"/>
                  <a:pt x="2788135" y="756222"/>
                </a:cubicBezTo>
                <a:cubicBezTo>
                  <a:pt x="2789214" y="757301"/>
                  <a:pt x="2790611" y="758063"/>
                  <a:pt x="2792199" y="758381"/>
                </a:cubicBezTo>
                <a:cubicBezTo>
                  <a:pt x="2793786" y="758698"/>
                  <a:pt x="2795310" y="758508"/>
                  <a:pt x="2796771" y="757936"/>
                </a:cubicBezTo>
                <a:cubicBezTo>
                  <a:pt x="2798168" y="757365"/>
                  <a:pt x="2799438" y="756349"/>
                  <a:pt x="2800390" y="755015"/>
                </a:cubicBezTo>
                <a:cubicBezTo>
                  <a:pt x="2801152" y="753745"/>
                  <a:pt x="2801660" y="752221"/>
                  <a:pt x="2801660" y="750634"/>
                </a:cubicBezTo>
                <a:cubicBezTo>
                  <a:pt x="2801660" y="748538"/>
                  <a:pt x="2800898" y="746506"/>
                  <a:pt x="2799311" y="745045"/>
                </a:cubicBezTo>
                <a:cubicBezTo>
                  <a:pt x="2797914" y="743585"/>
                  <a:pt x="2795882" y="742759"/>
                  <a:pt x="2793850" y="742759"/>
                </a:cubicBezTo>
                <a:close/>
                <a:moveTo>
                  <a:pt x="2799184" y="188341"/>
                </a:moveTo>
                <a:cubicBezTo>
                  <a:pt x="2798549" y="187579"/>
                  <a:pt x="2797597" y="187008"/>
                  <a:pt x="2796708" y="186626"/>
                </a:cubicBezTo>
                <a:cubicBezTo>
                  <a:pt x="2795755" y="186246"/>
                  <a:pt x="2794675" y="186055"/>
                  <a:pt x="2793723" y="186055"/>
                </a:cubicBezTo>
                <a:cubicBezTo>
                  <a:pt x="2792135" y="186055"/>
                  <a:pt x="2790611" y="186500"/>
                  <a:pt x="2789342" y="187389"/>
                </a:cubicBezTo>
                <a:cubicBezTo>
                  <a:pt x="2788072" y="188278"/>
                  <a:pt x="2786992" y="189484"/>
                  <a:pt x="2786357" y="190944"/>
                </a:cubicBezTo>
                <a:cubicBezTo>
                  <a:pt x="2785912" y="192405"/>
                  <a:pt x="2785722" y="193992"/>
                  <a:pt x="2785912" y="195517"/>
                </a:cubicBezTo>
                <a:cubicBezTo>
                  <a:pt x="2786230" y="197041"/>
                  <a:pt x="2786992" y="198438"/>
                  <a:pt x="2788135" y="199517"/>
                </a:cubicBezTo>
                <a:cubicBezTo>
                  <a:pt x="2789214" y="200597"/>
                  <a:pt x="2790611" y="201358"/>
                  <a:pt x="2792199" y="201676"/>
                </a:cubicBezTo>
                <a:cubicBezTo>
                  <a:pt x="2793786" y="201994"/>
                  <a:pt x="2795310" y="201803"/>
                  <a:pt x="2796771" y="201232"/>
                </a:cubicBezTo>
                <a:cubicBezTo>
                  <a:pt x="2798168" y="200660"/>
                  <a:pt x="2799438" y="199644"/>
                  <a:pt x="2800390" y="198310"/>
                </a:cubicBezTo>
                <a:cubicBezTo>
                  <a:pt x="2801152" y="196977"/>
                  <a:pt x="2801660" y="195517"/>
                  <a:pt x="2801660" y="193929"/>
                </a:cubicBezTo>
                <a:cubicBezTo>
                  <a:pt x="2801660" y="192913"/>
                  <a:pt x="2801534" y="191833"/>
                  <a:pt x="2801025" y="190881"/>
                </a:cubicBezTo>
                <a:cubicBezTo>
                  <a:pt x="2800708" y="189929"/>
                  <a:pt x="2800073" y="189040"/>
                  <a:pt x="2799311" y="188341"/>
                </a:cubicBezTo>
                <a:close/>
                <a:moveTo>
                  <a:pt x="2793723" y="557213"/>
                </a:moveTo>
                <a:cubicBezTo>
                  <a:pt x="2792135" y="557213"/>
                  <a:pt x="2790611" y="557657"/>
                  <a:pt x="2789342" y="558546"/>
                </a:cubicBezTo>
                <a:cubicBezTo>
                  <a:pt x="2788072" y="559435"/>
                  <a:pt x="2786992" y="560642"/>
                  <a:pt x="2786357" y="562102"/>
                </a:cubicBezTo>
                <a:cubicBezTo>
                  <a:pt x="2785912" y="563499"/>
                  <a:pt x="2785722" y="565150"/>
                  <a:pt x="2785912" y="566674"/>
                </a:cubicBezTo>
                <a:cubicBezTo>
                  <a:pt x="2786230" y="568198"/>
                  <a:pt x="2786992" y="569595"/>
                  <a:pt x="2788135" y="570738"/>
                </a:cubicBezTo>
                <a:cubicBezTo>
                  <a:pt x="2789214" y="571818"/>
                  <a:pt x="2790611" y="572580"/>
                  <a:pt x="2792199" y="572897"/>
                </a:cubicBezTo>
                <a:cubicBezTo>
                  <a:pt x="2793786" y="573215"/>
                  <a:pt x="2795310" y="573024"/>
                  <a:pt x="2796771" y="572453"/>
                </a:cubicBezTo>
                <a:cubicBezTo>
                  <a:pt x="2798168" y="571881"/>
                  <a:pt x="2799438" y="570865"/>
                  <a:pt x="2800390" y="569532"/>
                </a:cubicBezTo>
                <a:cubicBezTo>
                  <a:pt x="2801152" y="568262"/>
                  <a:pt x="2801660" y="566738"/>
                  <a:pt x="2801660" y="565150"/>
                </a:cubicBezTo>
                <a:cubicBezTo>
                  <a:pt x="2801660" y="563055"/>
                  <a:pt x="2800898" y="561023"/>
                  <a:pt x="2799311" y="559562"/>
                </a:cubicBezTo>
                <a:cubicBezTo>
                  <a:pt x="2797914" y="558102"/>
                  <a:pt x="2795882" y="557276"/>
                  <a:pt x="2793850" y="557276"/>
                </a:cubicBezTo>
                <a:close/>
                <a:moveTo>
                  <a:pt x="2793723" y="444"/>
                </a:moveTo>
                <a:cubicBezTo>
                  <a:pt x="2792135" y="444"/>
                  <a:pt x="2790611" y="889"/>
                  <a:pt x="2789342" y="1778"/>
                </a:cubicBezTo>
                <a:cubicBezTo>
                  <a:pt x="2788072" y="2667"/>
                  <a:pt x="2786992" y="3873"/>
                  <a:pt x="2786357" y="5334"/>
                </a:cubicBezTo>
                <a:cubicBezTo>
                  <a:pt x="2785912" y="6794"/>
                  <a:pt x="2785722" y="8382"/>
                  <a:pt x="2785912" y="9906"/>
                </a:cubicBezTo>
                <a:cubicBezTo>
                  <a:pt x="2786230" y="11430"/>
                  <a:pt x="2786992" y="12827"/>
                  <a:pt x="2788135" y="13970"/>
                </a:cubicBezTo>
                <a:cubicBezTo>
                  <a:pt x="2789214" y="15049"/>
                  <a:pt x="2790611" y="15811"/>
                  <a:pt x="2792199" y="16129"/>
                </a:cubicBezTo>
                <a:cubicBezTo>
                  <a:pt x="2793786" y="16446"/>
                  <a:pt x="2795310" y="16256"/>
                  <a:pt x="2796771" y="15685"/>
                </a:cubicBezTo>
                <a:cubicBezTo>
                  <a:pt x="2798168" y="15113"/>
                  <a:pt x="2799438" y="14097"/>
                  <a:pt x="2800390" y="12764"/>
                </a:cubicBezTo>
                <a:cubicBezTo>
                  <a:pt x="2801152" y="11494"/>
                  <a:pt x="2801660" y="9969"/>
                  <a:pt x="2801660" y="8382"/>
                </a:cubicBezTo>
                <a:cubicBezTo>
                  <a:pt x="2801660" y="6286"/>
                  <a:pt x="2800898" y="4318"/>
                  <a:pt x="2799311" y="2794"/>
                </a:cubicBezTo>
                <a:cubicBezTo>
                  <a:pt x="2797914" y="1334"/>
                  <a:pt x="2795882" y="508"/>
                  <a:pt x="2793850" y="508"/>
                </a:cubicBezTo>
                <a:close/>
                <a:moveTo>
                  <a:pt x="2799184" y="373888"/>
                </a:moveTo>
                <a:cubicBezTo>
                  <a:pt x="2798549" y="373190"/>
                  <a:pt x="2797597" y="372618"/>
                  <a:pt x="2796708" y="372174"/>
                </a:cubicBezTo>
                <a:cubicBezTo>
                  <a:pt x="2795755" y="371793"/>
                  <a:pt x="2794675" y="371602"/>
                  <a:pt x="2793723" y="371602"/>
                </a:cubicBezTo>
                <a:cubicBezTo>
                  <a:pt x="2792135" y="371602"/>
                  <a:pt x="2790611" y="372047"/>
                  <a:pt x="2789342" y="372936"/>
                </a:cubicBezTo>
                <a:cubicBezTo>
                  <a:pt x="2788072" y="373825"/>
                  <a:pt x="2786992" y="375031"/>
                  <a:pt x="2786357" y="376492"/>
                </a:cubicBezTo>
                <a:cubicBezTo>
                  <a:pt x="2785912" y="377952"/>
                  <a:pt x="2785722" y="379540"/>
                  <a:pt x="2785912" y="381064"/>
                </a:cubicBezTo>
                <a:cubicBezTo>
                  <a:pt x="2786230" y="382588"/>
                  <a:pt x="2786992" y="383985"/>
                  <a:pt x="2788135" y="385128"/>
                </a:cubicBezTo>
                <a:cubicBezTo>
                  <a:pt x="2789214" y="386207"/>
                  <a:pt x="2790611" y="386969"/>
                  <a:pt x="2792199" y="387286"/>
                </a:cubicBezTo>
                <a:cubicBezTo>
                  <a:pt x="2793786" y="387604"/>
                  <a:pt x="2795310" y="387414"/>
                  <a:pt x="2796771" y="386842"/>
                </a:cubicBezTo>
                <a:cubicBezTo>
                  <a:pt x="2798168" y="386271"/>
                  <a:pt x="2799438" y="385254"/>
                  <a:pt x="2800390" y="383921"/>
                </a:cubicBezTo>
                <a:cubicBezTo>
                  <a:pt x="2801152" y="382651"/>
                  <a:pt x="2801660" y="381127"/>
                  <a:pt x="2801660" y="379540"/>
                </a:cubicBezTo>
                <a:cubicBezTo>
                  <a:pt x="2801660" y="378524"/>
                  <a:pt x="2801534" y="377508"/>
                  <a:pt x="2801025" y="376555"/>
                </a:cubicBezTo>
                <a:cubicBezTo>
                  <a:pt x="2800708" y="375603"/>
                  <a:pt x="2800073" y="374714"/>
                  <a:pt x="2799311" y="374015"/>
                </a:cubicBezTo>
                <a:close/>
                <a:moveTo>
                  <a:pt x="2906435" y="188341"/>
                </a:moveTo>
                <a:cubicBezTo>
                  <a:pt x="2905673" y="187579"/>
                  <a:pt x="2904721" y="187008"/>
                  <a:pt x="2903769" y="186626"/>
                </a:cubicBezTo>
                <a:cubicBezTo>
                  <a:pt x="2902816" y="186246"/>
                  <a:pt x="2901863" y="186055"/>
                  <a:pt x="2900784" y="186055"/>
                </a:cubicBezTo>
                <a:cubicBezTo>
                  <a:pt x="2899197" y="186055"/>
                  <a:pt x="2897673" y="186500"/>
                  <a:pt x="2896402" y="187389"/>
                </a:cubicBezTo>
                <a:cubicBezTo>
                  <a:pt x="2895133" y="188278"/>
                  <a:pt x="2894053" y="189484"/>
                  <a:pt x="2893609" y="190944"/>
                </a:cubicBezTo>
                <a:cubicBezTo>
                  <a:pt x="2892973" y="192405"/>
                  <a:pt x="2892847" y="193992"/>
                  <a:pt x="2893164" y="195517"/>
                </a:cubicBezTo>
                <a:cubicBezTo>
                  <a:pt x="2893482" y="197041"/>
                  <a:pt x="2894244" y="198438"/>
                  <a:pt x="2895386" y="199517"/>
                </a:cubicBezTo>
                <a:cubicBezTo>
                  <a:pt x="2896466" y="200597"/>
                  <a:pt x="2897926" y="201358"/>
                  <a:pt x="2899323" y="201676"/>
                </a:cubicBezTo>
                <a:cubicBezTo>
                  <a:pt x="2900911" y="201994"/>
                  <a:pt x="2902435" y="201803"/>
                  <a:pt x="2903896" y="201232"/>
                </a:cubicBezTo>
                <a:cubicBezTo>
                  <a:pt x="2905483" y="200660"/>
                  <a:pt x="2906562" y="199644"/>
                  <a:pt x="2907515" y="198310"/>
                </a:cubicBezTo>
                <a:cubicBezTo>
                  <a:pt x="2908277" y="196977"/>
                  <a:pt x="2908785" y="195517"/>
                  <a:pt x="2908785" y="193929"/>
                </a:cubicBezTo>
                <a:cubicBezTo>
                  <a:pt x="2908785" y="192913"/>
                  <a:pt x="2908658" y="191833"/>
                  <a:pt x="2908340" y="190881"/>
                </a:cubicBezTo>
                <a:cubicBezTo>
                  <a:pt x="2907896" y="189929"/>
                  <a:pt x="2907261" y="189040"/>
                  <a:pt x="2906626" y="188341"/>
                </a:cubicBezTo>
                <a:close/>
                <a:moveTo>
                  <a:pt x="3222221" y="557213"/>
                </a:moveTo>
                <a:cubicBezTo>
                  <a:pt x="3220634" y="557213"/>
                  <a:pt x="3219110" y="557657"/>
                  <a:pt x="3217839" y="558546"/>
                </a:cubicBezTo>
                <a:cubicBezTo>
                  <a:pt x="3216570" y="559435"/>
                  <a:pt x="3215490" y="560642"/>
                  <a:pt x="3215046" y="562102"/>
                </a:cubicBezTo>
                <a:cubicBezTo>
                  <a:pt x="3214410" y="563563"/>
                  <a:pt x="3214284" y="565150"/>
                  <a:pt x="3214601" y="566674"/>
                </a:cubicBezTo>
                <a:cubicBezTo>
                  <a:pt x="3214919" y="568198"/>
                  <a:pt x="3215681" y="569595"/>
                  <a:pt x="3216823" y="570738"/>
                </a:cubicBezTo>
                <a:cubicBezTo>
                  <a:pt x="3217903" y="571818"/>
                  <a:pt x="3219363" y="572580"/>
                  <a:pt x="3220760" y="572897"/>
                </a:cubicBezTo>
                <a:cubicBezTo>
                  <a:pt x="3222348" y="573215"/>
                  <a:pt x="3223872" y="573024"/>
                  <a:pt x="3225333" y="572453"/>
                </a:cubicBezTo>
                <a:cubicBezTo>
                  <a:pt x="3226920" y="571881"/>
                  <a:pt x="3227999" y="570865"/>
                  <a:pt x="3228952" y="569532"/>
                </a:cubicBezTo>
                <a:cubicBezTo>
                  <a:pt x="3229714" y="568262"/>
                  <a:pt x="3230222" y="566738"/>
                  <a:pt x="3230222" y="565150"/>
                </a:cubicBezTo>
                <a:cubicBezTo>
                  <a:pt x="3230222" y="563055"/>
                  <a:pt x="3229460" y="561086"/>
                  <a:pt x="3227999" y="559562"/>
                </a:cubicBezTo>
                <a:cubicBezTo>
                  <a:pt x="3226412" y="558102"/>
                  <a:pt x="3224380" y="557276"/>
                  <a:pt x="3222348" y="557276"/>
                </a:cubicBezTo>
                <a:close/>
                <a:moveTo>
                  <a:pt x="3227873" y="2044129"/>
                </a:moveTo>
                <a:cubicBezTo>
                  <a:pt x="3227110" y="2043367"/>
                  <a:pt x="3226158" y="2042795"/>
                  <a:pt x="3225206" y="2042414"/>
                </a:cubicBezTo>
                <a:cubicBezTo>
                  <a:pt x="3224253" y="2042033"/>
                  <a:pt x="3223300" y="2041843"/>
                  <a:pt x="3222221" y="2041843"/>
                </a:cubicBezTo>
                <a:cubicBezTo>
                  <a:pt x="3220634" y="2041843"/>
                  <a:pt x="3219110" y="2042287"/>
                  <a:pt x="3217839" y="2043176"/>
                </a:cubicBezTo>
                <a:cubicBezTo>
                  <a:pt x="3216570" y="2044065"/>
                  <a:pt x="3215490" y="2045271"/>
                  <a:pt x="3215046" y="2046732"/>
                </a:cubicBezTo>
                <a:cubicBezTo>
                  <a:pt x="3214410" y="2048193"/>
                  <a:pt x="3214284" y="2049780"/>
                  <a:pt x="3214601" y="2051304"/>
                </a:cubicBezTo>
                <a:cubicBezTo>
                  <a:pt x="3214919" y="2052828"/>
                  <a:pt x="3215681" y="2054225"/>
                  <a:pt x="3216823" y="2055305"/>
                </a:cubicBezTo>
                <a:cubicBezTo>
                  <a:pt x="3217903" y="2056448"/>
                  <a:pt x="3219363" y="2057146"/>
                  <a:pt x="3220760" y="2057464"/>
                </a:cubicBezTo>
                <a:cubicBezTo>
                  <a:pt x="3222348" y="2057781"/>
                  <a:pt x="3223872" y="2057591"/>
                  <a:pt x="3225333" y="2057019"/>
                </a:cubicBezTo>
                <a:cubicBezTo>
                  <a:pt x="3226920" y="2056448"/>
                  <a:pt x="3227999" y="2055432"/>
                  <a:pt x="3228952" y="2054098"/>
                </a:cubicBezTo>
                <a:cubicBezTo>
                  <a:pt x="3229714" y="2052828"/>
                  <a:pt x="3230222" y="2051304"/>
                  <a:pt x="3230222" y="2049717"/>
                </a:cubicBezTo>
                <a:cubicBezTo>
                  <a:pt x="3230222" y="2048701"/>
                  <a:pt x="3230095" y="2047621"/>
                  <a:pt x="3229777" y="2046668"/>
                </a:cubicBezTo>
                <a:cubicBezTo>
                  <a:pt x="3229333" y="2045716"/>
                  <a:pt x="3228698" y="2044827"/>
                  <a:pt x="3228063" y="2044129"/>
                </a:cubicBezTo>
                <a:close/>
                <a:moveTo>
                  <a:pt x="3222221" y="1856232"/>
                </a:moveTo>
                <a:cubicBezTo>
                  <a:pt x="3220634" y="1856232"/>
                  <a:pt x="3219110" y="1856677"/>
                  <a:pt x="3217839" y="1857566"/>
                </a:cubicBezTo>
                <a:cubicBezTo>
                  <a:pt x="3216570" y="1858455"/>
                  <a:pt x="3215490" y="1859661"/>
                  <a:pt x="3215046" y="1861121"/>
                </a:cubicBezTo>
                <a:cubicBezTo>
                  <a:pt x="3214410" y="1862582"/>
                  <a:pt x="3214284" y="1864170"/>
                  <a:pt x="3214601" y="1865693"/>
                </a:cubicBezTo>
                <a:cubicBezTo>
                  <a:pt x="3214919" y="1867218"/>
                  <a:pt x="3215681" y="1868615"/>
                  <a:pt x="3216823" y="1869758"/>
                </a:cubicBezTo>
                <a:cubicBezTo>
                  <a:pt x="3217903" y="1870837"/>
                  <a:pt x="3219363" y="1871599"/>
                  <a:pt x="3220760" y="1871917"/>
                </a:cubicBezTo>
                <a:cubicBezTo>
                  <a:pt x="3222348" y="1872234"/>
                  <a:pt x="3223872" y="1872043"/>
                  <a:pt x="3225333" y="1871472"/>
                </a:cubicBezTo>
                <a:cubicBezTo>
                  <a:pt x="3226920" y="1870901"/>
                  <a:pt x="3227999" y="1869885"/>
                  <a:pt x="3228952" y="1868551"/>
                </a:cubicBezTo>
                <a:cubicBezTo>
                  <a:pt x="3229714" y="1867281"/>
                  <a:pt x="3230222" y="1865757"/>
                  <a:pt x="3230222" y="1864170"/>
                </a:cubicBezTo>
                <a:cubicBezTo>
                  <a:pt x="3230222" y="1862074"/>
                  <a:pt x="3229460" y="1860106"/>
                  <a:pt x="3227999" y="1858582"/>
                </a:cubicBezTo>
                <a:cubicBezTo>
                  <a:pt x="3226412" y="1857121"/>
                  <a:pt x="3224380" y="1856232"/>
                  <a:pt x="3222348" y="1856232"/>
                </a:cubicBezTo>
                <a:close/>
                <a:moveTo>
                  <a:pt x="3227873" y="1301814"/>
                </a:moveTo>
                <a:cubicBezTo>
                  <a:pt x="3227110" y="1301052"/>
                  <a:pt x="3226158" y="1300480"/>
                  <a:pt x="3225206" y="1300099"/>
                </a:cubicBezTo>
                <a:cubicBezTo>
                  <a:pt x="3224253" y="1299718"/>
                  <a:pt x="3223300" y="1299464"/>
                  <a:pt x="3222221" y="1299464"/>
                </a:cubicBezTo>
                <a:cubicBezTo>
                  <a:pt x="3220634" y="1299464"/>
                  <a:pt x="3219110" y="1299909"/>
                  <a:pt x="3217839" y="1300798"/>
                </a:cubicBezTo>
                <a:cubicBezTo>
                  <a:pt x="3216570" y="1301687"/>
                  <a:pt x="3215490" y="1302893"/>
                  <a:pt x="3215046" y="1304354"/>
                </a:cubicBezTo>
                <a:cubicBezTo>
                  <a:pt x="3214410" y="1305814"/>
                  <a:pt x="3214284" y="1307402"/>
                  <a:pt x="3214601" y="1308926"/>
                </a:cubicBezTo>
                <a:cubicBezTo>
                  <a:pt x="3214919" y="1310450"/>
                  <a:pt x="3215681" y="1311847"/>
                  <a:pt x="3216823" y="1312990"/>
                </a:cubicBezTo>
                <a:cubicBezTo>
                  <a:pt x="3217903" y="1314069"/>
                  <a:pt x="3219363" y="1314831"/>
                  <a:pt x="3220760" y="1315149"/>
                </a:cubicBezTo>
                <a:cubicBezTo>
                  <a:pt x="3222348" y="1315466"/>
                  <a:pt x="3223872" y="1315276"/>
                  <a:pt x="3225333" y="1314704"/>
                </a:cubicBezTo>
                <a:cubicBezTo>
                  <a:pt x="3226920" y="1314133"/>
                  <a:pt x="3227999" y="1313117"/>
                  <a:pt x="3228952" y="1311783"/>
                </a:cubicBezTo>
                <a:cubicBezTo>
                  <a:pt x="3229714" y="1310513"/>
                  <a:pt x="3230222" y="1308989"/>
                  <a:pt x="3230222" y="1307402"/>
                </a:cubicBezTo>
                <a:cubicBezTo>
                  <a:pt x="3230222" y="1306386"/>
                  <a:pt x="3230095" y="1305370"/>
                  <a:pt x="3229777" y="1304417"/>
                </a:cubicBezTo>
                <a:cubicBezTo>
                  <a:pt x="3229333" y="1303465"/>
                  <a:pt x="3228698" y="1302576"/>
                  <a:pt x="3228063" y="1301877"/>
                </a:cubicBezTo>
                <a:close/>
                <a:moveTo>
                  <a:pt x="3227873" y="1487361"/>
                </a:moveTo>
                <a:cubicBezTo>
                  <a:pt x="3227110" y="1486662"/>
                  <a:pt x="3226158" y="1486027"/>
                  <a:pt x="3225206" y="1485646"/>
                </a:cubicBezTo>
                <a:cubicBezTo>
                  <a:pt x="3224253" y="1485265"/>
                  <a:pt x="3223300" y="1485075"/>
                  <a:pt x="3222221" y="1485075"/>
                </a:cubicBezTo>
                <a:cubicBezTo>
                  <a:pt x="3220634" y="1485075"/>
                  <a:pt x="3219110" y="1485519"/>
                  <a:pt x="3217839" y="1486408"/>
                </a:cubicBezTo>
                <a:cubicBezTo>
                  <a:pt x="3216570" y="1487297"/>
                  <a:pt x="3215490" y="1488504"/>
                  <a:pt x="3215046" y="1489964"/>
                </a:cubicBezTo>
                <a:cubicBezTo>
                  <a:pt x="3214410" y="1491425"/>
                  <a:pt x="3214284" y="1493012"/>
                  <a:pt x="3214601" y="1494536"/>
                </a:cubicBezTo>
                <a:cubicBezTo>
                  <a:pt x="3214919" y="1496060"/>
                  <a:pt x="3215681" y="1497457"/>
                  <a:pt x="3216823" y="1498537"/>
                </a:cubicBezTo>
                <a:cubicBezTo>
                  <a:pt x="3217903" y="1499680"/>
                  <a:pt x="3219363" y="1500378"/>
                  <a:pt x="3220760" y="1500696"/>
                </a:cubicBezTo>
                <a:cubicBezTo>
                  <a:pt x="3222348" y="1501013"/>
                  <a:pt x="3223872" y="1500823"/>
                  <a:pt x="3225333" y="1500251"/>
                </a:cubicBezTo>
                <a:cubicBezTo>
                  <a:pt x="3226920" y="1499680"/>
                  <a:pt x="3227999" y="1498664"/>
                  <a:pt x="3228952" y="1497330"/>
                </a:cubicBezTo>
                <a:cubicBezTo>
                  <a:pt x="3229714" y="1496060"/>
                  <a:pt x="3230222" y="1494536"/>
                  <a:pt x="3230222" y="1492949"/>
                </a:cubicBezTo>
                <a:cubicBezTo>
                  <a:pt x="3230222" y="1491933"/>
                  <a:pt x="3230095" y="1490853"/>
                  <a:pt x="3229777" y="1489901"/>
                </a:cubicBezTo>
                <a:cubicBezTo>
                  <a:pt x="3229333" y="1488948"/>
                  <a:pt x="3228698" y="1488059"/>
                  <a:pt x="3228063" y="1487361"/>
                </a:cubicBezTo>
                <a:close/>
                <a:moveTo>
                  <a:pt x="3227873" y="745045"/>
                </a:moveTo>
                <a:cubicBezTo>
                  <a:pt x="3227110" y="744284"/>
                  <a:pt x="3226158" y="743712"/>
                  <a:pt x="3225206" y="743331"/>
                </a:cubicBezTo>
                <a:cubicBezTo>
                  <a:pt x="3224253" y="742950"/>
                  <a:pt x="3223300" y="742759"/>
                  <a:pt x="3222221" y="742759"/>
                </a:cubicBezTo>
                <a:cubicBezTo>
                  <a:pt x="3220634" y="742759"/>
                  <a:pt x="3219110" y="743204"/>
                  <a:pt x="3217839" y="744093"/>
                </a:cubicBezTo>
                <a:cubicBezTo>
                  <a:pt x="3216570" y="744982"/>
                  <a:pt x="3215490" y="746189"/>
                  <a:pt x="3215046" y="747649"/>
                </a:cubicBezTo>
                <a:cubicBezTo>
                  <a:pt x="3214410" y="749109"/>
                  <a:pt x="3214284" y="750697"/>
                  <a:pt x="3214601" y="752221"/>
                </a:cubicBezTo>
                <a:cubicBezTo>
                  <a:pt x="3214919" y="753745"/>
                  <a:pt x="3215681" y="755142"/>
                  <a:pt x="3216823" y="756285"/>
                </a:cubicBezTo>
                <a:cubicBezTo>
                  <a:pt x="3217903" y="757365"/>
                  <a:pt x="3219363" y="758127"/>
                  <a:pt x="3220760" y="758444"/>
                </a:cubicBezTo>
                <a:cubicBezTo>
                  <a:pt x="3222348" y="758762"/>
                  <a:pt x="3223872" y="758571"/>
                  <a:pt x="3225333" y="758000"/>
                </a:cubicBezTo>
                <a:cubicBezTo>
                  <a:pt x="3226920" y="757428"/>
                  <a:pt x="3227999" y="756412"/>
                  <a:pt x="3228952" y="755079"/>
                </a:cubicBezTo>
                <a:cubicBezTo>
                  <a:pt x="3229714" y="753809"/>
                  <a:pt x="3230222" y="752284"/>
                  <a:pt x="3230222" y="750697"/>
                </a:cubicBezTo>
                <a:cubicBezTo>
                  <a:pt x="3230222" y="749617"/>
                  <a:pt x="3230095" y="748602"/>
                  <a:pt x="3229777" y="747649"/>
                </a:cubicBezTo>
                <a:cubicBezTo>
                  <a:pt x="3229333" y="746697"/>
                  <a:pt x="3228698" y="745808"/>
                  <a:pt x="3228063" y="745109"/>
                </a:cubicBezTo>
                <a:close/>
                <a:moveTo>
                  <a:pt x="3222221" y="1113917"/>
                </a:moveTo>
                <a:cubicBezTo>
                  <a:pt x="3220634" y="1113917"/>
                  <a:pt x="3219110" y="1114362"/>
                  <a:pt x="3217839" y="1115251"/>
                </a:cubicBezTo>
                <a:cubicBezTo>
                  <a:pt x="3216570" y="1116140"/>
                  <a:pt x="3215490" y="1117346"/>
                  <a:pt x="3215046" y="1118807"/>
                </a:cubicBezTo>
                <a:cubicBezTo>
                  <a:pt x="3214410" y="1120267"/>
                  <a:pt x="3214284" y="1121855"/>
                  <a:pt x="3214601" y="1123379"/>
                </a:cubicBezTo>
                <a:cubicBezTo>
                  <a:pt x="3214919" y="1124903"/>
                  <a:pt x="3215681" y="1126300"/>
                  <a:pt x="3216823" y="1127379"/>
                </a:cubicBezTo>
                <a:cubicBezTo>
                  <a:pt x="3217903" y="1128522"/>
                  <a:pt x="3219363" y="1129221"/>
                  <a:pt x="3220760" y="1129538"/>
                </a:cubicBezTo>
                <a:cubicBezTo>
                  <a:pt x="3222348" y="1129856"/>
                  <a:pt x="3223872" y="1129665"/>
                  <a:pt x="3225333" y="1129094"/>
                </a:cubicBezTo>
                <a:cubicBezTo>
                  <a:pt x="3226920" y="1128522"/>
                  <a:pt x="3227999" y="1127506"/>
                  <a:pt x="3228952" y="1126173"/>
                </a:cubicBezTo>
                <a:cubicBezTo>
                  <a:pt x="3229714" y="1124903"/>
                  <a:pt x="3230222" y="1123379"/>
                  <a:pt x="3230222" y="1121791"/>
                </a:cubicBezTo>
                <a:cubicBezTo>
                  <a:pt x="3230222" y="1119696"/>
                  <a:pt x="3229460" y="1117664"/>
                  <a:pt x="3227999" y="1116203"/>
                </a:cubicBezTo>
                <a:cubicBezTo>
                  <a:pt x="3226412" y="1114743"/>
                  <a:pt x="3224380" y="1113917"/>
                  <a:pt x="3222348" y="1113917"/>
                </a:cubicBezTo>
                <a:close/>
                <a:moveTo>
                  <a:pt x="3227873" y="930656"/>
                </a:moveTo>
                <a:cubicBezTo>
                  <a:pt x="3227110" y="929958"/>
                  <a:pt x="3226158" y="929386"/>
                  <a:pt x="3225206" y="928942"/>
                </a:cubicBezTo>
                <a:cubicBezTo>
                  <a:pt x="3224253" y="928561"/>
                  <a:pt x="3223300" y="928370"/>
                  <a:pt x="3222221" y="928370"/>
                </a:cubicBezTo>
                <a:cubicBezTo>
                  <a:pt x="3220634" y="928370"/>
                  <a:pt x="3219110" y="928815"/>
                  <a:pt x="3217839" y="929704"/>
                </a:cubicBezTo>
                <a:cubicBezTo>
                  <a:pt x="3216570" y="930592"/>
                  <a:pt x="3215490" y="931799"/>
                  <a:pt x="3215046" y="933259"/>
                </a:cubicBezTo>
                <a:cubicBezTo>
                  <a:pt x="3214410" y="934720"/>
                  <a:pt x="3214284" y="936308"/>
                  <a:pt x="3214601" y="937831"/>
                </a:cubicBezTo>
                <a:cubicBezTo>
                  <a:pt x="3214919" y="939356"/>
                  <a:pt x="3215681" y="940753"/>
                  <a:pt x="3216823" y="941832"/>
                </a:cubicBezTo>
                <a:cubicBezTo>
                  <a:pt x="3217903" y="942975"/>
                  <a:pt x="3219363" y="943674"/>
                  <a:pt x="3220760" y="943991"/>
                </a:cubicBezTo>
                <a:cubicBezTo>
                  <a:pt x="3222348" y="944309"/>
                  <a:pt x="3223872" y="944118"/>
                  <a:pt x="3225333" y="943547"/>
                </a:cubicBezTo>
                <a:cubicBezTo>
                  <a:pt x="3226920" y="942975"/>
                  <a:pt x="3227999" y="941959"/>
                  <a:pt x="3228952" y="940626"/>
                </a:cubicBezTo>
                <a:cubicBezTo>
                  <a:pt x="3229714" y="939356"/>
                  <a:pt x="3230222" y="937831"/>
                  <a:pt x="3230222" y="936244"/>
                </a:cubicBezTo>
                <a:cubicBezTo>
                  <a:pt x="3230222" y="935228"/>
                  <a:pt x="3230095" y="934212"/>
                  <a:pt x="3229777" y="933259"/>
                </a:cubicBezTo>
                <a:cubicBezTo>
                  <a:pt x="3229333" y="932307"/>
                  <a:pt x="3228698" y="931418"/>
                  <a:pt x="3228063" y="930720"/>
                </a:cubicBezTo>
                <a:close/>
                <a:moveTo>
                  <a:pt x="3222221" y="1670685"/>
                </a:moveTo>
                <a:cubicBezTo>
                  <a:pt x="3220634" y="1670685"/>
                  <a:pt x="3219110" y="1671130"/>
                  <a:pt x="3217839" y="1672018"/>
                </a:cubicBezTo>
                <a:cubicBezTo>
                  <a:pt x="3216570" y="1672908"/>
                  <a:pt x="3215490" y="1674114"/>
                  <a:pt x="3215046" y="1675574"/>
                </a:cubicBezTo>
                <a:cubicBezTo>
                  <a:pt x="3214410" y="1677035"/>
                  <a:pt x="3214284" y="1678623"/>
                  <a:pt x="3214601" y="1680146"/>
                </a:cubicBezTo>
                <a:cubicBezTo>
                  <a:pt x="3214919" y="1681671"/>
                  <a:pt x="3215681" y="1683068"/>
                  <a:pt x="3216823" y="1684147"/>
                </a:cubicBezTo>
                <a:cubicBezTo>
                  <a:pt x="3217903" y="1685290"/>
                  <a:pt x="3219363" y="1685989"/>
                  <a:pt x="3220760" y="1686306"/>
                </a:cubicBezTo>
                <a:cubicBezTo>
                  <a:pt x="3222348" y="1686624"/>
                  <a:pt x="3223872" y="1686433"/>
                  <a:pt x="3225333" y="1685862"/>
                </a:cubicBezTo>
                <a:cubicBezTo>
                  <a:pt x="3226920" y="1685290"/>
                  <a:pt x="3227999" y="1684274"/>
                  <a:pt x="3228952" y="1682941"/>
                </a:cubicBezTo>
                <a:cubicBezTo>
                  <a:pt x="3229714" y="1681607"/>
                  <a:pt x="3230222" y="1680146"/>
                  <a:pt x="3230222" y="1678559"/>
                </a:cubicBezTo>
                <a:cubicBezTo>
                  <a:pt x="3230222" y="1676464"/>
                  <a:pt x="3229460" y="1674495"/>
                  <a:pt x="3227999" y="1672971"/>
                </a:cubicBezTo>
                <a:cubicBezTo>
                  <a:pt x="3226412" y="1671511"/>
                  <a:pt x="3224380" y="1670685"/>
                  <a:pt x="3222348" y="1670685"/>
                </a:cubicBezTo>
                <a:close/>
                <a:moveTo>
                  <a:pt x="3168627" y="835597"/>
                </a:moveTo>
                <a:cubicBezTo>
                  <a:pt x="3167039" y="835597"/>
                  <a:pt x="3165643" y="836041"/>
                  <a:pt x="3164246" y="836930"/>
                </a:cubicBezTo>
                <a:cubicBezTo>
                  <a:pt x="3162975" y="837819"/>
                  <a:pt x="3162023" y="839026"/>
                  <a:pt x="3161451" y="840486"/>
                </a:cubicBezTo>
                <a:cubicBezTo>
                  <a:pt x="3160817" y="841947"/>
                  <a:pt x="3160689" y="843534"/>
                  <a:pt x="3161007" y="845058"/>
                </a:cubicBezTo>
                <a:cubicBezTo>
                  <a:pt x="3161324" y="846582"/>
                  <a:pt x="3162086" y="847979"/>
                  <a:pt x="3163230" y="849122"/>
                </a:cubicBezTo>
                <a:cubicBezTo>
                  <a:pt x="3164309" y="850202"/>
                  <a:pt x="3165706" y="850964"/>
                  <a:pt x="3167294" y="851281"/>
                </a:cubicBezTo>
                <a:cubicBezTo>
                  <a:pt x="3168690" y="851599"/>
                  <a:pt x="3170405" y="851408"/>
                  <a:pt x="3171865" y="850837"/>
                </a:cubicBezTo>
                <a:cubicBezTo>
                  <a:pt x="3173262" y="850265"/>
                  <a:pt x="3174533" y="849249"/>
                  <a:pt x="3175295" y="847916"/>
                </a:cubicBezTo>
                <a:cubicBezTo>
                  <a:pt x="3176247" y="846645"/>
                  <a:pt x="3176692" y="845122"/>
                  <a:pt x="3176692" y="843534"/>
                </a:cubicBezTo>
                <a:cubicBezTo>
                  <a:pt x="3176692" y="841439"/>
                  <a:pt x="3175739" y="839470"/>
                  <a:pt x="3174342" y="837946"/>
                </a:cubicBezTo>
                <a:cubicBezTo>
                  <a:pt x="3172945" y="836486"/>
                  <a:pt x="3170913" y="835597"/>
                  <a:pt x="3168690" y="835597"/>
                </a:cubicBezTo>
                <a:close/>
                <a:moveTo>
                  <a:pt x="3174279" y="1023493"/>
                </a:moveTo>
                <a:cubicBezTo>
                  <a:pt x="3173517" y="1022795"/>
                  <a:pt x="3172691" y="1022223"/>
                  <a:pt x="3171802" y="1021779"/>
                </a:cubicBezTo>
                <a:cubicBezTo>
                  <a:pt x="3170849" y="1021398"/>
                  <a:pt x="3169770" y="1021207"/>
                  <a:pt x="3168690" y="1021207"/>
                </a:cubicBezTo>
                <a:cubicBezTo>
                  <a:pt x="3167103" y="1021207"/>
                  <a:pt x="3165706" y="1021652"/>
                  <a:pt x="3164436" y="1022541"/>
                </a:cubicBezTo>
                <a:cubicBezTo>
                  <a:pt x="3163039" y="1023430"/>
                  <a:pt x="3162086" y="1024636"/>
                  <a:pt x="3161451" y="1026097"/>
                </a:cubicBezTo>
                <a:cubicBezTo>
                  <a:pt x="3160817" y="1027557"/>
                  <a:pt x="3160689" y="1029145"/>
                  <a:pt x="3161007" y="1030669"/>
                </a:cubicBezTo>
                <a:cubicBezTo>
                  <a:pt x="3161324" y="1032192"/>
                  <a:pt x="3162086" y="1033590"/>
                  <a:pt x="3163230" y="1034669"/>
                </a:cubicBezTo>
                <a:cubicBezTo>
                  <a:pt x="3164309" y="1035812"/>
                  <a:pt x="3165706" y="1036511"/>
                  <a:pt x="3167294" y="1036828"/>
                </a:cubicBezTo>
                <a:cubicBezTo>
                  <a:pt x="3168690" y="1037145"/>
                  <a:pt x="3170278" y="1036955"/>
                  <a:pt x="3171865" y="1036384"/>
                </a:cubicBezTo>
                <a:cubicBezTo>
                  <a:pt x="3173262" y="1035812"/>
                  <a:pt x="3174533" y="1034796"/>
                  <a:pt x="3175295" y="1033463"/>
                </a:cubicBezTo>
                <a:cubicBezTo>
                  <a:pt x="3176247" y="1032192"/>
                  <a:pt x="3176692" y="1030669"/>
                  <a:pt x="3176692" y="1029081"/>
                </a:cubicBezTo>
                <a:cubicBezTo>
                  <a:pt x="3176692" y="1028065"/>
                  <a:pt x="3176374" y="1027049"/>
                  <a:pt x="3176057" y="1026097"/>
                </a:cubicBezTo>
                <a:cubicBezTo>
                  <a:pt x="3175612" y="1025144"/>
                  <a:pt x="3175104" y="1024255"/>
                  <a:pt x="3174342" y="1023556"/>
                </a:cubicBezTo>
                <a:close/>
                <a:moveTo>
                  <a:pt x="3174279" y="1209104"/>
                </a:moveTo>
                <a:cubicBezTo>
                  <a:pt x="3173517" y="1208342"/>
                  <a:pt x="3172691" y="1207770"/>
                  <a:pt x="3171802" y="1207389"/>
                </a:cubicBezTo>
                <a:cubicBezTo>
                  <a:pt x="3170849" y="1207008"/>
                  <a:pt x="3169770" y="1206754"/>
                  <a:pt x="3168690" y="1206754"/>
                </a:cubicBezTo>
                <a:cubicBezTo>
                  <a:pt x="3167103" y="1206754"/>
                  <a:pt x="3165706" y="1207199"/>
                  <a:pt x="3164436" y="1208088"/>
                </a:cubicBezTo>
                <a:cubicBezTo>
                  <a:pt x="3163039" y="1208977"/>
                  <a:pt x="3162086" y="1210183"/>
                  <a:pt x="3161451" y="1211644"/>
                </a:cubicBezTo>
                <a:cubicBezTo>
                  <a:pt x="3160817" y="1213104"/>
                  <a:pt x="3160689" y="1214692"/>
                  <a:pt x="3161007" y="1216216"/>
                </a:cubicBezTo>
                <a:cubicBezTo>
                  <a:pt x="3161324" y="1217740"/>
                  <a:pt x="3162086" y="1219137"/>
                  <a:pt x="3163230" y="1220280"/>
                </a:cubicBezTo>
                <a:cubicBezTo>
                  <a:pt x="3164309" y="1221359"/>
                  <a:pt x="3165706" y="1222121"/>
                  <a:pt x="3167294" y="1222439"/>
                </a:cubicBezTo>
                <a:cubicBezTo>
                  <a:pt x="3168690" y="1222756"/>
                  <a:pt x="3170278" y="1222566"/>
                  <a:pt x="3171865" y="1221994"/>
                </a:cubicBezTo>
                <a:cubicBezTo>
                  <a:pt x="3173262" y="1221423"/>
                  <a:pt x="3174533" y="1220407"/>
                  <a:pt x="3175295" y="1219073"/>
                </a:cubicBezTo>
                <a:cubicBezTo>
                  <a:pt x="3176247" y="1217803"/>
                  <a:pt x="3176692" y="1216279"/>
                  <a:pt x="3176692" y="1214692"/>
                </a:cubicBezTo>
                <a:cubicBezTo>
                  <a:pt x="3176692" y="1213612"/>
                  <a:pt x="3176374" y="1212596"/>
                  <a:pt x="3176057" y="1211644"/>
                </a:cubicBezTo>
                <a:cubicBezTo>
                  <a:pt x="3175612" y="1210691"/>
                  <a:pt x="3175104" y="1209802"/>
                  <a:pt x="3174342" y="1209104"/>
                </a:cubicBezTo>
                <a:close/>
                <a:moveTo>
                  <a:pt x="3174279" y="652336"/>
                </a:moveTo>
                <a:cubicBezTo>
                  <a:pt x="3173517" y="651574"/>
                  <a:pt x="3172691" y="651002"/>
                  <a:pt x="3171802" y="650621"/>
                </a:cubicBezTo>
                <a:cubicBezTo>
                  <a:pt x="3170849" y="650240"/>
                  <a:pt x="3169770" y="650050"/>
                  <a:pt x="3168690" y="650050"/>
                </a:cubicBezTo>
                <a:cubicBezTo>
                  <a:pt x="3167103" y="650050"/>
                  <a:pt x="3165706" y="650494"/>
                  <a:pt x="3164436" y="651383"/>
                </a:cubicBezTo>
                <a:cubicBezTo>
                  <a:pt x="3163039" y="652272"/>
                  <a:pt x="3162086" y="653479"/>
                  <a:pt x="3161451" y="654939"/>
                </a:cubicBezTo>
                <a:cubicBezTo>
                  <a:pt x="3160817" y="656400"/>
                  <a:pt x="3160689" y="657987"/>
                  <a:pt x="3161007" y="659511"/>
                </a:cubicBezTo>
                <a:cubicBezTo>
                  <a:pt x="3161324" y="661035"/>
                  <a:pt x="3162086" y="662432"/>
                  <a:pt x="3163230" y="663575"/>
                </a:cubicBezTo>
                <a:cubicBezTo>
                  <a:pt x="3164309" y="664655"/>
                  <a:pt x="3165706" y="665417"/>
                  <a:pt x="3167294" y="665734"/>
                </a:cubicBezTo>
                <a:cubicBezTo>
                  <a:pt x="3168690" y="666052"/>
                  <a:pt x="3170278" y="665861"/>
                  <a:pt x="3171865" y="665290"/>
                </a:cubicBezTo>
                <a:cubicBezTo>
                  <a:pt x="3173262" y="664718"/>
                  <a:pt x="3174533" y="663702"/>
                  <a:pt x="3175295" y="662369"/>
                </a:cubicBezTo>
                <a:cubicBezTo>
                  <a:pt x="3176247" y="661099"/>
                  <a:pt x="3176692" y="659575"/>
                  <a:pt x="3176692" y="657987"/>
                </a:cubicBezTo>
                <a:cubicBezTo>
                  <a:pt x="3176692" y="656971"/>
                  <a:pt x="3176374" y="655892"/>
                  <a:pt x="3176057" y="654939"/>
                </a:cubicBezTo>
                <a:cubicBezTo>
                  <a:pt x="3175612" y="653987"/>
                  <a:pt x="3175104" y="653098"/>
                  <a:pt x="3174342" y="652399"/>
                </a:cubicBezTo>
                <a:close/>
                <a:moveTo>
                  <a:pt x="3174279" y="95568"/>
                </a:moveTo>
                <a:cubicBezTo>
                  <a:pt x="3173517" y="94805"/>
                  <a:pt x="3172691" y="94234"/>
                  <a:pt x="3171802" y="93853"/>
                </a:cubicBezTo>
                <a:cubicBezTo>
                  <a:pt x="3170849" y="93472"/>
                  <a:pt x="3169770" y="93282"/>
                  <a:pt x="3168690" y="93282"/>
                </a:cubicBezTo>
                <a:cubicBezTo>
                  <a:pt x="3167103" y="93282"/>
                  <a:pt x="3165706" y="93726"/>
                  <a:pt x="3164436" y="94615"/>
                </a:cubicBezTo>
                <a:cubicBezTo>
                  <a:pt x="3163039" y="95504"/>
                  <a:pt x="3162086" y="96711"/>
                  <a:pt x="3161451" y="98171"/>
                </a:cubicBezTo>
                <a:cubicBezTo>
                  <a:pt x="3160817" y="99632"/>
                  <a:pt x="3160689" y="101219"/>
                  <a:pt x="3161007" y="102743"/>
                </a:cubicBezTo>
                <a:cubicBezTo>
                  <a:pt x="3161324" y="104267"/>
                  <a:pt x="3162086" y="105664"/>
                  <a:pt x="3163230" y="106744"/>
                </a:cubicBezTo>
                <a:cubicBezTo>
                  <a:pt x="3164309" y="107823"/>
                  <a:pt x="3165706" y="108585"/>
                  <a:pt x="3167294" y="108903"/>
                </a:cubicBezTo>
                <a:cubicBezTo>
                  <a:pt x="3168690" y="109220"/>
                  <a:pt x="3170278" y="109029"/>
                  <a:pt x="3171865" y="108458"/>
                </a:cubicBezTo>
                <a:cubicBezTo>
                  <a:pt x="3173262" y="107887"/>
                  <a:pt x="3174533" y="106871"/>
                  <a:pt x="3175295" y="105537"/>
                </a:cubicBezTo>
                <a:cubicBezTo>
                  <a:pt x="3176247" y="104267"/>
                  <a:pt x="3176692" y="102743"/>
                  <a:pt x="3176692" y="101155"/>
                </a:cubicBezTo>
                <a:cubicBezTo>
                  <a:pt x="3176692" y="100140"/>
                  <a:pt x="3176374" y="99060"/>
                  <a:pt x="3176057" y="98108"/>
                </a:cubicBezTo>
                <a:cubicBezTo>
                  <a:pt x="3175612" y="97155"/>
                  <a:pt x="3175104" y="96266"/>
                  <a:pt x="3174342" y="95568"/>
                </a:cubicBezTo>
                <a:close/>
                <a:moveTo>
                  <a:pt x="3174279" y="466725"/>
                </a:moveTo>
                <a:cubicBezTo>
                  <a:pt x="3173517" y="466027"/>
                  <a:pt x="3172691" y="465455"/>
                  <a:pt x="3171802" y="465011"/>
                </a:cubicBezTo>
                <a:cubicBezTo>
                  <a:pt x="3170849" y="464629"/>
                  <a:pt x="3169770" y="464439"/>
                  <a:pt x="3168690" y="464439"/>
                </a:cubicBezTo>
                <a:cubicBezTo>
                  <a:pt x="3167103" y="464439"/>
                  <a:pt x="3165706" y="464884"/>
                  <a:pt x="3164436" y="465772"/>
                </a:cubicBezTo>
                <a:cubicBezTo>
                  <a:pt x="3163039" y="466661"/>
                  <a:pt x="3162086" y="467868"/>
                  <a:pt x="3161451" y="469329"/>
                </a:cubicBezTo>
                <a:cubicBezTo>
                  <a:pt x="3160817" y="470789"/>
                  <a:pt x="3160689" y="472377"/>
                  <a:pt x="3161007" y="473900"/>
                </a:cubicBezTo>
                <a:cubicBezTo>
                  <a:pt x="3161324" y="475425"/>
                  <a:pt x="3162086" y="476822"/>
                  <a:pt x="3163230" y="477901"/>
                </a:cubicBezTo>
                <a:cubicBezTo>
                  <a:pt x="3164309" y="479044"/>
                  <a:pt x="3165706" y="479743"/>
                  <a:pt x="3167294" y="480060"/>
                </a:cubicBezTo>
                <a:cubicBezTo>
                  <a:pt x="3168690" y="480378"/>
                  <a:pt x="3170278" y="480187"/>
                  <a:pt x="3171865" y="479616"/>
                </a:cubicBezTo>
                <a:cubicBezTo>
                  <a:pt x="3173262" y="479044"/>
                  <a:pt x="3174533" y="478028"/>
                  <a:pt x="3175295" y="476695"/>
                </a:cubicBezTo>
                <a:cubicBezTo>
                  <a:pt x="3176247" y="475425"/>
                  <a:pt x="3176692" y="473900"/>
                  <a:pt x="3176692" y="472313"/>
                </a:cubicBezTo>
                <a:cubicBezTo>
                  <a:pt x="3176692" y="471297"/>
                  <a:pt x="3176374" y="470281"/>
                  <a:pt x="3176057" y="469329"/>
                </a:cubicBezTo>
                <a:cubicBezTo>
                  <a:pt x="3175612" y="468376"/>
                  <a:pt x="3175104" y="467487"/>
                  <a:pt x="3174342" y="466789"/>
                </a:cubicBezTo>
                <a:close/>
                <a:moveTo>
                  <a:pt x="3168627" y="278829"/>
                </a:moveTo>
                <a:cubicBezTo>
                  <a:pt x="3167039" y="278829"/>
                  <a:pt x="3165643" y="279273"/>
                  <a:pt x="3164246" y="280162"/>
                </a:cubicBezTo>
                <a:cubicBezTo>
                  <a:pt x="3162975" y="281051"/>
                  <a:pt x="3162023" y="282258"/>
                  <a:pt x="3161451" y="283718"/>
                </a:cubicBezTo>
                <a:cubicBezTo>
                  <a:pt x="3160817" y="285179"/>
                  <a:pt x="3160689" y="286766"/>
                  <a:pt x="3161007" y="288290"/>
                </a:cubicBezTo>
                <a:cubicBezTo>
                  <a:pt x="3161324" y="289814"/>
                  <a:pt x="3162086" y="291211"/>
                  <a:pt x="3163230" y="292291"/>
                </a:cubicBezTo>
                <a:cubicBezTo>
                  <a:pt x="3164309" y="293370"/>
                  <a:pt x="3165706" y="294132"/>
                  <a:pt x="3167294" y="294450"/>
                </a:cubicBezTo>
                <a:cubicBezTo>
                  <a:pt x="3168690" y="294767"/>
                  <a:pt x="3170405" y="294577"/>
                  <a:pt x="3171865" y="294005"/>
                </a:cubicBezTo>
                <a:cubicBezTo>
                  <a:pt x="3173262" y="293434"/>
                  <a:pt x="3174533" y="292418"/>
                  <a:pt x="3175295" y="291084"/>
                </a:cubicBezTo>
                <a:cubicBezTo>
                  <a:pt x="3176247" y="289751"/>
                  <a:pt x="3176692" y="288290"/>
                  <a:pt x="3176692" y="286703"/>
                </a:cubicBezTo>
                <a:cubicBezTo>
                  <a:pt x="3176692" y="284607"/>
                  <a:pt x="3175739" y="282639"/>
                  <a:pt x="3174342" y="281115"/>
                </a:cubicBezTo>
                <a:cubicBezTo>
                  <a:pt x="3172945" y="279654"/>
                  <a:pt x="3170913" y="278829"/>
                  <a:pt x="3168690" y="278829"/>
                </a:cubicBezTo>
                <a:close/>
                <a:moveTo>
                  <a:pt x="3281339" y="2136902"/>
                </a:moveTo>
                <a:cubicBezTo>
                  <a:pt x="3280705" y="2136140"/>
                  <a:pt x="3279752" y="2135569"/>
                  <a:pt x="3278863" y="2135188"/>
                </a:cubicBezTo>
                <a:cubicBezTo>
                  <a:pt x="3277910" y="2134807"/>
                  <a:pt x="3276831" y="2134616"/>
                  <a:pt x="3275879" y="2134616"/>
                </a:cubicBezTo>
                <a:cubicBezTo>
                  <a:pt x="3274291" y="2134616"/>
                  <a:pt x="3272767" y="2135061"/>
                  <a:pt x="3271497" y="2135950"/>
                </a:cubicBezTo>
                <a:cubicBezTo>
                  <a:pt x="3270227" y="2136839"/>
                  <a:pt x="3269148" y="2138045"/>
                  <a:pt x="3268512" y="2139506"/>
                </a:cubicBezTo>
                <a:cubicBezTo>
                  <a:pt x="3268068" y="2140966"/>
                  <a:pt x="3267877" y="2142554"/>
                  <a:pt x="3268068" y="2144078"/>
                </a:cubicBezTo>
                <a:cubicBezTo>
                  <a:pt x="3268385" y="2145602"/>
                  <a:pt x="3269148" y="2146999"/>
                  <a:pt x="3270290" y="2148078"/>
                </a:cubicBezTo>
                <a:cubicBezTo>
                  <a:pt x="3271370" y="2149221"/>
                  <a:pt x="3272767" y="2149920"/>
                  <a:pt x="3274355" y="2150237"/>
                </a:cubicBezTo>
                <a:cubicBezTo>
                  <a:pt x="3275942" y="2150555"/>
                  <a:pt x="3277466" y="2150364"/>
                  <a:pt x="3278926" y="2149793"/>
                </a:cubicBezTo>
                <a:cubicBezTo>
                  <a:pt x="3280323" y="2149221"/>
                  <a:pt x="3281594" y="2148205"/>
                  <a:pt x="3282546" y="2146872"/>
                </a:cubicBezTo>
                <a:cubicBezTo>
                  <a:pt x="3283308" y="2145602"/>
                  <a:pt x="3283816" y="2144078"/>
                  <a:pt x="3283816" y="2142490"/>
                </a:cubicBezTo>
                <a:cubicBezTo>
                  <a:pt x="3283816" y="2141474"/>
                  <a:pt x="3283689" y="2140395"/>
                  <a:pt x="3283181" y="2139442"/>
                </a:cubicBezTo>
                <a:cubicBezTo>
                  <a:pt x="3282863" y="2138490"/>
                  <a:pt x="3282229" y="2137601"/>
                  <a:pt x="3281467" y="2136902"/>
                </a:cubicBezTo>
                <a:close/>
                <a:moveTo>
                  <a:pt x="3227873" y="373888"/>
                </a:moveTo>
                <a:cubicBezTo>
                  <a:pt x="3227110" y="373190"/>
                  <a:pt x="3226158" y="372618"/>
                  <a:pt x="3225206" y="372174"/>
                </a:cubicBezTo>
                <a:cubicBezTo>
                  <a:pt x="3224253" y="371793"/>
                  <a:pt x="3223300" y="371602"/>
                  <a:pt x="3222221" y="371602"/>
                </a:cubicBezTo>
                <a:cubicBezTo>
                  <a:pt x="3220634" y="371602"/>
                  <a:pt x="3219110" y="372047"/>
                  <a:pt x="3217839" y="372936"/>
                </a:cubicBezTo>
                <a:cubicBezTo>
                  <a:pt x="3216570" y="373825"/>
                  <a:pt x="3215490" y="375031"/>
                  <a:pt x="3215046" y="376492"/>
                </a:cubicBezTo>
                <a:cubicBezTo>
                  <a:pt x="3214410" y="377889"/>
                  <a:pt x="3214284" y="379476"/>
                  <a:pt x="3214601" y="381064"/>
                </a:cubicBezTo>
                <a:cubicBezTo>
                  <a:pt x="3214919" y="382588"/>
                  <a:pt x="3215681" y="383985"/>
                  <a:pt x="3216823" y="385128"/>
                </a:cubicBezTo>
                <a:cubicBezTo>
                  <a:pt x="3217903" y="386207"/>
                  <a:pt x="3219363" y="386969"/>
                  <a:pt x="3220760" y="387286"/>
                </a:cubicBezTo>
                <a:cubicBezTo>
                  <a:pt x="3222348" y="387604"/>
                  <a:pt x="3223872" y="387414"/>
                  <a:pt x="3225333" y="386842"/>
                </a:cubicBezTo>
                <a:cubicBezTo>
                  <a:pt x="3226920" y="386271"/>
                  <a:pt x="3227999" y="385254"/>
                  <a:pt x="3228952" y="383921"/>
                </a:cubicBezTo>
                <a:cubicBezTo>
                  <a:pt x="3229714" y="382651"/>
                  <a:pt x="3230222" y="381127"/>
                  <a:pt x="3230222" y="379540"/>
                </a:cubicBezTo>
                <a:cubicBezTo>
                  <a:pt x="3230222" y="378524"/>
                  <a:pt x="3230095" y="377508"/>
                  <a:pt x="3229777" y="376555"/>
                </a:cubicBezTo>
                <a:cubicBezTo>
                  <a:pt x="3229333" y="375603"/>
                  <a:pt x="3228698" y="374714"/>
                  <a:pt x="3228063" y="374015"/>
                </a:cubicBezTo>
                <a:close/>
                <a:moveTo>
                  <a:pt x="3281339" y="1208977"/>
                </a:moveTo>
                <a:cubicBezTo>
                  <a:pt x="3280705" y="1208215"/>
                  <a:pt x="3279752" y="1207643"/>
                  <a:pt x="3278863" y="1207262"/>
                </a:cubicBezTo>
                <a:cubicBezTo>
                  <a:pt x="3277910" y="1206881"/>
                  <a:pt x="3276831" y="1206627"/>
                  <a:pt x="3275879" y="1206627"/>
                </a:cubicBezTo>
                <a:cubicBezTo>
                  <a:pt x="3274291" y="1206627"/>
                  <a:pt x="3272767" y="1207072"/>
                  <a:pt x="3271497" y="1207961"/>
                </a:cubicBezTo>
                <a:cubicBezTo>
                  <a:pt x="3270227" y="1208850"/>
                  <a:pt x="3269148" y="1210056"/>
                  <a:pt x="3268512" y="1211517"/>
                </a:cubicBezTo>
                <a:cubicBezTo>
                  <a:pt x="3268068" y="1212977"/>
                  <a:pt x="3267877" y="1214565"/>
                  <a:pt x="3268068" y="1216089"/>
                </a:cubicBezTo>
                <a:cubicBezTo>
                  <a:pt x="3268385" y="1217613"/>
                  <a:pt x="3269148" y="1219010"/>
                  <a:pt x="3270290" y="1220089"/>
                </a:cubicBezTo>
                <a:cubicBezTo>
                  <a:pt x="3271370" y="1221169"/>
                  <a:pt x="3272767" y="1221931"/>
                  <a:pt x="3274355" y="1222248"/>
                </a:cubicBezTo>
                <a:cubicBezTo>
                  <a:pt x="3275942" y="1222566"/>
                  <a:pt x="3277466" y="1222375"/>
                  <a:pt x="3278926" y="1221804"/>
                </a:cubicBezTo>
                <a:cubicBezTo>
                  <a:pt x="3280323" y="1221232"/>
                  <a:pt x="3281594" y="1220216"/>
                  <a:pt x="3282546" y="1218883"/>
                </a:cubicBezTo>
                <a:cubicBezTo>
                  <a:pt x="3283308" y="1217613"/>
                  <a:pt x="3283816" y="1216089"/>
                  <a:pt x="3283816" y="1214501"/>
                </a:cubicBezTo>
                <a:cubicBezTo>
                  <a:pt x="3283816" y="1213422"/>
                  <a:pt x="3283689" y="1212406"/>
                  <a:pt x="3283181" y="1211453"/>
                </a:cubicBezTo>
                <a:cubicBezTo>
                  <a:pt x="3282863" y="1210501"/>
                  <a:pt x="3282229" y="1209612"/>
                  <a:pt x="3281467" y="1208913"/>
                </a:cubicBezTo>
                <a:close/>
                <a:moveTo>
                  <a:pt x="3275879" y="464375"/>
                </a:moveTo>
                <a:cubicBezTo>
                  <a:pt x="3274291" y="464375"/>
                  <a:pt x="3272767" y="464820"/>
                  <a:pt x="3271497" y="465709"/>
                </a:cubicBezTo>
                <a:cubicBezTo>
                  <a:pt x="3270227" y="466598"/>
                  <a:pt x="3269148" y="467804"/>
                  <a:pt x="3268512" y="469265"/>
                </a:cubicBezTo>
                <a:cubicBezTo>
                  <a:pt x="3268068" y="470662"/>
                  <a:pt x="3267877" y="472313"/>
                  <a:pt x="3268068" y="473837"/>
                </a:cubicBezTo>
                <a:cubicBezTo>
                  <a:pt x="3268385" y="475361"/>
                  <a:pt x="3269148" y="476758"/>
                  <a:pt x="3270290" y="477901"/>
                </a:cubicBezTo>
                <a:cubicBezTo>
                  <a:pt x="3271370" y="478981"/>
                  <a:pt x="3272767" y="479743"/>
                  <a:pt x="3274355" y="480060"/>
                </a:cubicBezTo>
                <a:cubicBezTo>
                  <a:pt x="3275942" y="480378"/>
                  <a:pt x="3277466" y="480187"/>
                  <a:pt x="3278926" y="479616"/>
                </a:cubicBezTo>
                <a:cubicBezTo>
                  <a:pt x="3280323" y="479044"/>
                  <a:pt x="3281594" y="478028"/>
                  <a:pt x="3282546" y="476695"/>
                </a:cubicBezTo>
                <a:cubicBezTo>
                  <a:pt x="3283308" y="475425"/>
                  <a:pt x="3283816" y="473900"/>
                  <a:pt x="3283816" y="472313"/>
                </a:cubicBezTo>
                <a:cubicBezTo>
                  <a:pt x="3283816" y="470218"/>
                  <a:pt x="3283054" y="468249"/>
                  <a:pt x="3281467" y="466725"/>
                </a:cubicBezTo>
                <a:cubicBezTo>
                  <a:pt x="3280070" y="465265"/>
                  <a:pt x="3278037" y="464439"/>
                  <a:pt x="3276006" y="464439"/>
                </a:cubicBezTo>
                <a:close/>
                <a:moveTo>
                  <a:pt x="3275879" y="1021080"/>
                </a:moveTo>
                <a:cubicBezTo>
                  <a:pt x="3274291" y="1021080"/>
                  <a:pt x="3272767" y="1021525"/>
                  <a:pt x="3271497" y="1022414"/>
                </a:cubicBezTo>
                <a:cubicBezTo>
                  <a:pt x="3270227" y="1023303"/>
                  <a:pt x="3269148" y="1024509"/>
                  <a:pt x="3268512" y="1025970"/>
                </a:cubicBezTo>
                <a:cubicBezTo>
                  <a:pt x="3268068" y="1027430"/>
                  <a:pt x="3267877" y="1029017"/>
                  <a:pt x="3268068" y="1030542"/>
                </a:cubicBezTo>
                <a:cubicBezTo>
                  <a:pt x="3268385" y="1032066"/>
                  <a:pt x="3269148" y="1033463"/>
                  <a:pt x="3270290" y="1034542"/>
                </a:cubicBezTo>
                <a:cubicBezTo>
                  <a:pt x="3271370" y="1035685"/>
                  <a:pt x="3272767" y="1036384"/>
                  <a:pt x="3274355" y="1036701"/>
                </a:cubicBezTo>
                <a:cubicBezTo>
                  <a:pt x="3275942" y="1037019"/>
                  <a:pt x="3277466" y="1036828"/>
                  <a:pt x="3278926" y="1036256"/>
                </a:cubicBezTo>
                <a:cubicBezTo>
                  <a:pt x="3280323" y="1035685"/>
                  <a:pt x="3281594" y="1034669"/>
                  <a:pt x="3282546" y="1033336"/>
                </a:cubicBezTo>
                <a:cubicBezTo>
                  <a:pt x="3283308" y="1032066"/>
                  <a:pt x="3283816" y="1030542"/>
                  <a:pt x="3283816" y="1028954"/>
                </a:cubicBezTo>
                <a:cubicBezTo>
                  <a:pt x="3283816" y="1026859"/>
                  <a:pt x="3283054" y="1024890"/>
                  <a:pt x="3281467" y="1023366"/>
                </a:cubicBezTo>
                <a:cubicBezTo>
                  <a:pt x="3280070" y="1021906"/>
                  <a:pt x="3278037" y="1021080"/>
                  <a:pt x="3276006" y="1021080"/>
                </a:cubicBezTo>
                <a:close/>
                <a:moveTo>
                  <a:pt x="3275879" y="835470"/>
                </a:moveTo>
                <a:cubicBezTo>
                  <a:pt x="3274291" y="835470"/>
                  <a:pt x="3272767" y="835914"/>
                  <a:pt x="3271497" y="836803"/>
                </a:cubicBezTo>
                <a:cubicBezTo>
                  <a:pt x="3270227" y="837692"/>
                  <a:pt x="3269148" y="838899"/>
                  <a:pt x="3268512" y="840359"/>
                </a:cubicBezTo>
                <a:cubicBezTo>
                  <a:pt x="3268068" y="841820"/>
                  <a:pt x="3267877" y="843407"/>
                  <a:pt x="3268068" y="844931"/>
                </a:cubicBezTo>
                <a:cubicBezTo>
                  <a:pt x="3268385" y="846455"/>
                  <a:pt x="3269148" y="847852"/>
                  <a:pt x="3270290" y="848931"/>
                </a:cubicBezTo>
                <a:cubicBezTo>
                  <a:pt x="3271370" y="850011"/>
                  <a:pt x="3272767" y="850773"/>
                  <a:pt x="3274355" y="851091"/>
                </a:cubicBezTo>
                <a:cubicBezTo>
                  <a:pt x="3275942" y="851408"/>
                  <a:pt x="3277466" y="851217"/>
                  <a:pt x="3278926" y="850646"/>
                </a:cubicBezTo>
                <a:cubicBezTo>
                  <a:pt x="3280323" y="850075"/>
                  <a:pt x="3281594" y="849059"/>
                  <a:pt x="3282546" y="847725"/>
                </a:cubicBezTo>
                <a:cubicBezTo>
                  <a:pt x="3283308" y="846455"/>
                  <a:pt x="3283816" y="844931"/>
                  <a:pt x="3283816" y="843344"/>
                </a:cubicBezTo>
                <a:cubicBezTo>
                  <a:pt x="3283816" y="841248"/>
                  <a:pt x="3283054" y="839280"/>
                  <a:pt x="3281467" y="837756"/>
                </a:cubicBezTo>
                <a:cubicBezTo>
                  <a:pt x="3280070" y="836295"/>
                  <a:pt x="3278037" y="835406"/>
                  <a:pt x="3276006" y="835406"/>
                </a:cubicBezTo>
                <a:close/>
                <a:moveTo>
                  <a:pt x="3013560" y="744982"/>
                </a:moveTo>
                <a:cubicBezTo>
                  <a:pt x="3012798" y="744220"/>
                  <a:pt x="3011973" y="743649"/>
                  <a:pt x="3011084" y="743267"/>
                </a:cubicBezTo>
                <a:cubicBezTo>
                  <a:pt x="3010131" y="742887"/>
                  <a:pt x="3009051" y="742696"/>
                  <a:pt x="3007972" y="742696"/>
                </a:cubicBezTo>
                <a:cubicBezTo>
                  <a:pt x="3006385" y="742696"/>
                  <a:pt x="3004987" y="743141"/>
                  <a:pt x="3003718" y="744030"/>
                </a:cubicBezTo>
                <a:cubicBezTo>
                  <a:pt x="3002321" y="744919"/>
                  <a:pt x="3001368" y="746125"/>
                  <a:pt x="3000733" y="747586"/>
                </a:cubicBezTo>
                <a:cubicBezTo>
                  <a:pt x="3000098" y="749046"/>
                  <a:pt x="2999971" y="750634"/>
                  <a:pt x="3000288" y="752158"/>
                </a:cubicBezTo>
                <a:cubicBezTo>
                  <a:pt x="3000606" y="753681"/>
                  <a:pt x="3001368" y="755079"/>
                  <a:pt x="3002511" y="756222"/>
                </a:cubicBezTo>
                <a:cubicBezTo>
                  <a:pt x="3003590" y="757301"/>
                  <a:pt x="3004987" y="758063"/>
                  <a:pt x="3006575" y="758381"/>
                </a:cubicBezTo>
                <a:cubicBezTo>
                  <a:pt x="3007972" y="758698"/>
                  <a:pt x="3009560" y="758508"/>
                  <a:pt x="3011147" y="757936"/>
                </a:cubicBezTo>
                <a:cubicBezTo>
                  <a:pt x="3012544" y="757365"/>
                  <a:pt x="3013814" y="756349"/>
                  <a:pt x="3014576" y="755015"/>
                </a:cubicBezTo>
                <a:cubicBezTo>
                  <a:pt x="3015529" y="753745"/>
                  <a:pt x="3015973" y="752221"/>
                  <a:pt x="3015973" y="750634"/>
                </a:cubicBezTo>
                <a:cubicBezTo>
                  <a:pt x="3015973" y="749554"/>
                  <a:pt x="3015656" y="748538"/>
                  <a:pt x="3015338" y="747586"/>
                </a:cubicBezTo>
                <a:cubicBezTo>
                  <a:pt x="3014894" y="746633"/>
                  <a:pt x="3014385" y="745744"/>
                  <a:pt x="3013623" y="745045"/>
                </a:cubicBezTo>
                <a:close/>
                <a:moveTo>
                  <a:pt x="3281339" y="95441"/>
                </a:moveTo>
                <a:cubicBezTo>
                  <a:pt x="3280705" y="94679"/>
                  <a:pt x="3279752" y="94107"/>
                  <a:pt x="3278863" y="93726"/>
                </a:cubicBezTo>
                <a:cubicBezTo>
                  <a:pt x="3277910" y="93345"/>
                  <a:pt x="3276831" y="93154"/>
                  <a:pt x="3275879" y="93154"/>
                </a:cubicBezTo>
                <a:cubicBezTo>
                  <a:pt x="3274291" y="93154"/>
                  <a:pt x="3272767" y="93599"/>
                  <a:pt x="3271497" y="94488"/>
                </a:cubicBezTo>
                <a:cubicBezTo>
                  <a:pt x="3270227" y="95377"/>
                  <a:pt x="3269148" y="96584"/>
                  <a:pt x="3268512" y="98044"/>
                </a:cubicBezTo>
                <a:cubicBezTo>
                  <a:pt x="3268068" y="99504"/>
                  <a:pt x="3267877" y="101092"/>
                  <a:pt x="3268068" y="102616"/>
                </a:cubicBezTo>
                <a:cubicBezTo>
                  <a:pt x="3268385" y="104140"/>
                  <a:pt x="3269148" y="105537"/>
                  <a:pt x="3270290" y="106617"/>
                </a:cubicBezTo>
                <a:cubicBezTo>
                  <a:pt x="3271370" y="107696"/>
                  <a:pt x="3272767" y="108458"/>
                  <a:pt x="3274355" y="108776"/>
                </a:cubicBezTo>
                <a:cubicBezTo>
                  <a:pt x="3275942" y="109093"/>
                  <a:pt x="3277466" y="108903"/>
                  <a:pt x="3278926" y="108331"/>
                </a:cubicBezTo>
                <a:cubicBezTo>
                  <a:pt x="3280323" y="107760"/>
                  <a:pt x="3281594" y="106744"/>
                  <a:pt x="3282546" y="105410"/>
                </a:cubicBezTo>
                <a:cubicBezTo>
                  <a:pt x="3283308" y="104140"/>
                  <a:pt x="3283816" y="102616"/>
                  <a:pt x="3283816" y="101029"/>
                </a:cubicBezTo>
                <a:cubicBezTo>
                  <a:pt x="3283816" y="100012"/>
                  <a:pt x="3283689" y="98933"/>
                  <a:pt x="3283181" y="97980"/>
                </a:cubicBezTo>
                <a:cubicBezTo>
                  <a:pt x="3282863" y="97028"/>
                  <a:pt x="3282229" y="96139"/>
                  <a:pt x="3281467" y="95441"/>
                </a:cubicBezTo>
                <a:close/>
                <a:moveTo>
                  <a:pt x="3275879" y="278702"/>
                </a:moveTo>
                <a:cubicBezTo>
                  <a:pt x="3274291" y="278702"/>
                  <a:pt x="3272767" y="279146"/>
                  <a:pt x="3271497" y="280035"/>
                </a:cubicBezTo>
                <a:cubicBezTo>
                  <a:pt x="3270227" y="280924"/>
                  <a:pt x="3269148" y="282131"/>
                  <a:pt x="3268512" y="283591"/>
                </a:cubicBezTo>
                <a:cubicBezTo>
                  <a:pt x="3268068" y="285052"/>
                  <a:pt x="3267877" y="286639"/>
                  <a:pt x="3268068" y="288163"/>
                </a:cubicBezTo>
                <a:cubicBezTo>
                  <a:pt x="3268385" y="289687"/>
                  <a:pt x="3269148" y="291084"/>
                  <a:pt x="3270290" y="292164"/>
                </a:cubicBezTo>
                <a:cubicBezTo>
                  <a:pt x="3271370" y="293243"/>
                  <a:pt x="3272767" y="294005"/>
                  <a:pt x="3274355" y="294323"/>
                </a:cubicBezTo>
                <a:cubicBezTo>
                  <a:pt x="3275942" y="294640"/>
                  <a:pt x="3277466" y="294450"/>
                  <a:pt x="3278926" y="293878"/>
                </a:cubicBezTo>
                <a:cubicBezTo>
                  <a:pt x="3280323" y="293307"/>
                  <a:pt x="3281594" y="292291"/>
                  <a:pt x="3282546" y="290957"/>
                </a:cubicBezTo>
                <a:cubicBezTo>
                  <a:pt x="3283308" y="289624"/>
                  <a:pt x="3283816" y="288163"/>
                  <a:pt x="3283816" y="286576"/>
                </a:cubicBezTo>
                <a:cubicBezTo>
                  <a:pt x="3283816" y="284480"/>
                  <a:pt x="3283054" y="282512"/>
                  <a:pt x="3281467" y="280988"/>
                </a:cubicBezTo>
                <a:cubicBezTo>
                  <a:pt x="3280070" y="279527"/>
                  <a:pt x="3278037" y="278702"/>
                  <a:pt x="3276006" y="278702"/>
                </a:cubicBezTo>
                <a:close/>
                <a:moveTo>
                  <a:pt x="3281339" y="652145"/>
                </a:moveTo>
                <a:cubicBezTo>
                  <a:pt x="3280705" y="651383"/>
                  <a:pt x="3279752" y="650812"/>
                  <a:pt x="3278863" y="650431"/>
                </a:cubicBezTo>
                <a:cubicBezTo>
                  <a:pt x="3277910" y="650050"/>
                  <a:pt x="3276831" y="649859"/>
                  <a:pt x="3275879" y="649859"/>
                </a:cubicBezTo>
                <a:cubicBezTo>
                  <a:pt x="3274291" y="649859"/>
                  <a:pt x="3272767" y="650304"/>
                  <a:pt x="3271497" y="651193"/>
                </a:cubicBezTo>
                <a:cubicBezTo>
                  <a:pt x="3270227" y="652082"/>
                  <a:pt x="3269148" y="653288"/>
                  <a:pt x="3268512" y="654749"/>
                </a:cubicBezTo>
                <a:cubicBezTo>
                  <a:pt x="3268068" y="656209"/>
                  <a:pt x="3267877" y="657797"/>
                  <a:pt x="3268068" y="659321"/>
                </a:cubicBezTo>
                <a:cubicBezTo>
                  <a:pt x="3268385" y="660845"/>
                  <a:pt x="3269148" y="662242"/>
                  <a:pt x="3270290" y="663321"/>
                </a:cubicBezTo>
                <a:cubicBezTo>
                  <a:pt x="3271370" y="664401"/>
                  <a:pt x="3272767" y="665163"/>
                  <a:pt x="3274355" y="665480"/>
                </a:cubicBezTo>
                <a:cubicBezTo>
                  <a:pt x="3275942" y="665798"/>
                  <a:pt x="3277466" y="665607"/>
                  <a:pt x="3278926" y="665036"/>
                </a:cubicBezTo>
                <a:cubicBezTo>
                  <a:pt x="3280323" y="664464"/>
                  <a:pt x="3281594" y="663448"/>
                  <a:pt x="3282546" y="662115"/>
                </a:cubicBezTo>
                <a:cubicBezTo>
                  <a:pt x="3283308" y="660845"/>
                  <a:pt x="3283816" y="659321"/>
                  <a:pt x="3283816" y="657733"/>
                </a:cubicBezTo>
                <a:cubicBezTo>
                  <a:pt x="3283816" y="656717"/>
                  <a:pt x="3283689" y="655638"/>
                  <a:pt x="3283181" y="654685"/>
                </a:cubicBezTo>
                <a:cubicBezTo>
                  <a:pt x="3282863" y="653733"/>
                  <a:pt x="3282229" y="652844"/>
                  <a:pt x="3281467" y="652145"/>
                </a:cubicBezTo>
                <a:close/>
                <a:moveTo>
                  <a:pt x="3275879" y="1392174"/>
                </a:moveTo>
                <a:cubicBezTo>
                  <a:pt x="3274291" y="1392174"/>
                  <a:pt x="3272767" y="1392619"/>
                  <a:pt x="3271497" y="1393508"/>
                </a:cubicBezTo>
                <a:cubicBezTo>
                  <a:pt x="3270227" y="1394397"/>
                  <a:pt x="3269148" y="1395603"/>
                  <a:pt x="3268512" y="1397064"/>
                </a:cubicBezTo>
                <a:cubicBezTo>
                  <a:pt x="3268068" y="1398524"/>
                  <a:pt x="3267877" y="1400112"/>
                  <a:pt x="3268068" y="1401636"/>
                </a:cubicBezTo>
                <a:cubicBezTo>
                  <a:pt x="3268385" y="1403160"/>
                  <a:pt x="3269148" y="1404557"/>
                  <a:pt x="3270290" y="1405700"/>
                </a:cubicBezTo>
                <a:cubicBezTo>
                  <a:pt x="3271370" y="1406779"/>
                  <a:pt x="3272767" y="1407541"/>
                  <a:pt x="3274355" y="1407859"/>
                </a:cubicBezTo>
                <a:cubicBezTo>
                  <a:pt x="3275942" y="1408176"/>
                  <a:pt x="3277466" y="1407986"/>
                  <a:pt x="3278926" y="1407414"/>
                </a:cubicBezTo>
                <a:cubicBezTo>
                  <a:pt x="3280323" y="1406843"/>
                  <a:pt x="3281594" y="1405827"/>
                  <a:pt x="3282546" y="1404493"/>
                </a:cubicBezTo>
                <a:cubicBezTo>
                  <a:pt x="3283308" y="1403223"/>
                  <a:pt x="3283816" y="1401699"/>
                  <a:pt x="3283816" y="1400112"/>
                </a:cubicBezTo>
                <a:cubicBezTo>
                  <a:pt x="3283816" y="1398016"/>
                  <a:pt x="3283054" y="1396048"/>
                  <a:pt x="3281467" y="1394524"/>
                </a:cubicBezTo>
                <a:cubicBezTo>
                  <a:pt x="3280070" y="1393063"/>
                  <a:pt x="3278037" y="1392174"/>
                  <a:pt x="3276006" y="1392174"/>
                </a:cubicBezTo>
                <a:close/>
                <a:moveTo>
                  <a:pt x="3227873" y="188214"/>
                </a:moveTo>
                <a:cubicBezTo>
                  <a:pt x="3227110" y="187452"/>
                  <a:pt x="3226158" y="186881"/>
                  <a:pt x="3225206" y="186500"/>
                </a:cubicBezTo>
                <a:cubicBezTo>
                  <a:pt x="3224253" y="186119"/>
                  <a:pt x="3223300" y="185928"/>
                  <a:pt x="3222221" y="185928"/>
                </a:cubicBezTo>
                <a:cubicBezTo>
                  <a:pt x="3220634" y="185928"/>
                  <a:pt x="3219110" y="186373"/>
                  <a:pt x="3217839" y="187262"/>
                </a:cubicBezTo>
                <a:cubicBezTo>
                  <a:pt x="3216570" y="188151"/>
                  <a:pt x="3215490" y="189357"/>
                  <a:pt x="3215046" y="190817"/>
                </a:cubicBezTo>
                <a:cubicBezTo>
                  <a:pt x="3214410" y="192278"/>
                  <a:pt x="3214284" y="193866"/>
                  <a:pt x="3214601" y="195390"/>
                </a:cubicBezTo>
                <a:cubicBezTo>
                  <a:pt x="3214919" y="196914"/>
                  <a:pt x="3215681" y="198310"/>
                  <a:pt x="3216823" y="199390"/>
                </a:cubicBezTo>
                <a:cubicBezTo>
                  <a:pt x="3217903" y="200469"/>
                  <a:pt x="3219363" y="201232"/>
                  <a:pt x="3220760" y="201549"/>
                </a:cubicBezTo>
                <a:cubicBezTo>
                  <a:pt x="3222348" y="201867"/>
                  <a:pt x="3223872" y="201676"/>
                  <a:pt x="3225333" y="201105"/>
                </a:cubicBezTo>
                <a:cubicBezTo>
                  <a:pt x="3226920" y="200533"/>
                  <a:pt x="3227999" y="199517"/>
                  <a:pt x="3228952" y="198183"/>
                </a:cubicBezTo>
                <a:cubicBezTo>
                  <a:pt x="3229714" y="196850"/>
                  <a:pt x="3230222" y="195390"/>
                  <a:pt x="3230222" y="193802"/>
                </a:cubicBezTo>
                <a:cubicBezTo>
                  <a:pt x="3230222" y="192786"/>
                  <a:pt x="3230095" y="191707"/>
                  <a:pt x="3229777" y="190754"/>
                </a:cubicBezTo>
                <a:cubicBezTo>
                  <a:pt x="3229333" y="189801"/>
                  <a:pt x="3228698" y="188913"/>
                  <a:pt x="3228063" y="188214"/>
                </a:cubicBezTo>
                <a:close/>
                <a:moveTo>
                  <a:pt x="3168627" y="1392174"/>
                </a:moveTo>
                <a:cubicBezTo>
                  <a:pt x="3167039" y="1392174"/>
                  <a:pt x="3165643" y="1392619"/>
                  <a:pt x="3164246" y="1393508"/>
                </a:cubicBezTo>
                <a:cubicBezTo>
                  <a:pt x="3162975" y="1394397"/>
                  <a:pt x="3162023" y="1395603"/>
                  <a:pt x="3161451" y="1397064"/>
                </a:cubicBezTo>
                <a:cubicBezTo>
                  <a:pt x="3160817" y="1398524"/>
                  <a:pt x="3160689" y="1400112"/>
                  <a:pt x="3161007" y="1401636"/>
                </a:cubicBezTo>
                <a:cubicBezTo>
                  <a:pt x="3161324" y="1403160"/>
                  <a:pt x="3162086" y="1404557"/>
                  <a:pt x="3163230" y="1405700"/>
                </a:cubicBezTo>
                <a:cubicBezTo>
                  <a:pt x="3164309" y="1406779"/>
                  <a:pt x="3165706" y="1407541"/>
                  <a:pt x="3167294" y="1407859"/>
                </a:cubicBezTo>
                <a:cubicBezTo>
                  <a:pt x="3168690" y="1408176"/>
                  <a:pt x="3170405" y="1407986"/>
                  <a:pt x="3171865" y="1407414"/>
                </a:cubicBezTo>
                <a:cubicBezTo>
                  <a:pt x="3173262" y="1406843"/>
                  <a:pt x="3174533" y="1405827"/>
                  <a:pt x="3175295" y="1404493"/>
                </a:cubicBezTo>
                <a:cubicBezTo>
                  <a:pt x="3176247" y="1403223"/>
                  <a:pt x="3176692" y="1401699"/>
                  <a:pt x="3176692" y="1400112"/>
                </a:cubicBezTo>
                <a:cubicBezTo>
                  <a:pt x="3176692" y="1398016"/>
                  <a:pt x="3175739" y="1396048"/>
                  <a:pt x="3174342" y="1394524"/>
                </a:cubicBezTo>
                <a:cubicBezTo>
                  <a:pt x="3172945" y="1393063"/>
                  <a:pt x="3170913" y="1392174"/>
                  <a:pt x="3168690" y="1392174"/>
                </a:cubicBezTo>
                <a:close/>
                <a:moveTo>
                  <a:pt x="3222221" y="318"/>
                </a:moveTo>
                <a:cubicBezTo>
                  <a:pt x="3220634" y="318"/>
                  <a:pt x="3219110" y="762"/>
                  <a:pt x="3217839" y="1651"/>
                </a:cubicBezTo>
                <a:cubicBezTo>
                  <a:pt x="3216570" y="2540"/>
                  <a:pt x="3215490" y="3747"/>
                  <a:pt x="3215046" y="5207"/>
                </a:cubicBezTo>
                <a:cubicBezTo>
                  <a:pt x="3214410" y="6604"/>
                  <a:pt x="3214284" y="8255"/>
                  <a:pt x="3214601" y="9779"/>
                </a:cubicBezTo>
                <a:cubicBezTo>
                  <a:pt x="3214919" y="11303"/>
                  <a:pt x="3215681" y="12700"/>
                  <a:pt x="3216823" y="13843"/>
                </a:cubicBezTo>
                <a:cubicBezTo>
                  <a:pt x="3217903" y="14923"/>
                  <a:pt x="3219363" y="15685"/>
                  <a:pt x="3220760" y="16002"/>
                </a:cubicBezTo>
                <a:cubicBezTo>
                  <a:pt x="3222348" y="16320"/>
                  <a:pt x="3223872" y="16129"/>
                  <a:pt x="3225333" y="15557"/>
                </a:cubicBezTo>
                <a:cubicBezTo>
                  <a:pt x="3226920" y="14986"/>
                  <a:pt x="3227999" y="13970"/>
                  <a:pt x="3228952" y="12636"/>
                </a:cubicBezTo>
                <a:cubicBezTo>
                  <a:pt x="3229714" y="11367"/>
                  <a:pt x="3230222" y="9843"/>
                  <a:pt x="3230222" y="8255"/>
                </a:cubicBezTo>
                <a:cubicBezTo>
                  <a:pt x="3230222" y="6160"/>
                  <a:pt x="3229460" y="4191"/>
                  <a:pt x="3227999" y="2667"/>
                </a:cubicBezTo>
                <a:cubicBezTo>
                  <a:pt x="3226412" y="1206"/>
                  <a:pt x="3224380" y="381"/>
                  <a:pt x="3222348" y="381"/>
                </a:cubicBezTo>
                <a:close/>
                <a:moveTo>
                  <a:pt x="3275815" y="1577721"/>
                </a:moveTo>
                <a:cubicBezTo>
                  <a:pt x="3274227" y="1577721"/>
                  <a:pt x="3272704" y="1578166"/>
                  <a:pt x="3271434" y="1579055"/>
                </a:cubicBezTo>
                <a:cubicBezTo>
                  <a:pt x="3270163" y="1579943"/>
                  <a:pt x="3269084" y="1581150"/>
                  <a:pt x="3268449" y="1582611"/>
                </a:cubicBezTo>
                <a:cubicBezTo>
                  <a:pt x="3268005" y="1584071"/>
                  <a:pt x="3267814" y="1585659"/>
                  <a:pt x="3268005" y="1587183"/>
                </a:cubicBezTo>
                <a:cubicBezTo>
                  <a:pt x="3268322" y="1588707"/>
                  <a:pt x="3269084" y="1590104"/>
                  <a:pt x="3270227" y="1591183"/>
                </a:cubicBezTo>
                <a:cubicBezTo>
                  <a:pt x="3271307" y="1592326"/>
                  <a:pt x="3272704" y="1593024"/>
                  <a:pt x="3274291" y="1593342"/>
                </a:cubicBezTo>
                <a:cubicBezTo>
                  <a:pt x="3275879" y="1593660"/>
                  <a:pt x="3277402" y="1593469"/>
                  <a:pt x="3278863" y="1592898"/>
                </a:cubicBezTo>
                <a:cubicBezTo>
                  <a:pt x="3280260" y="1592326"/>
                  <a:pt x="3281530" y="1591310"/>
                  <a:pt x="3282483" y="1589977"/>
                </a:cubicBezTo>
                <a:cubicBezTo>
                  <a:pt x="3283245" y="1588707"/>
                  <a:pt x="3283752" y="1587183"/>
                  <a:pt x="3283752" y="1585595"/>
                </a:cubicBezTo>
                <a:cubicBezTo>
                  <a:pt x="3283752" y="1583499"/>
                  <a:pt x="3282990" y="1581468"/>
                  <a:pt x="3281403" y="1580007"/>
                </a:cubicBezTo>
                <a:cubicBezTo>
                  <a:pt x="3280006" y="1578546"/>
                  <a:pt x="3277974" y="1577721"/>
                  <a:pt x="3275942" y="1577721"/>
                </a:cubicBezTo>
                <a:close/>
                <a:moveTo>
                  <a:pt x="3281276" y="1765618"/>
                </a:moveTo>
                <a:cubicBezTo>
                  <a:pt x="3280641" y="1764856"/>
                  <a:pt x="3279688" y="1764284"/>
                  <a:pt x="3278799" y="1763903"/>
                </a:cubicBezTo>
                <a:cubicBezTo>
                  <a:pt x="3277847" y="1763522"/>
                  <a:pt x="3276768" y="1763268"/>
                  <a:pt x="3275815" y="1763268"/>
                </a:cubicBezTo>
                <a:cubicBezTo>
                  <a:pt x="3274227" y="1763268"/>
                  <a:pt x="3272704" y="1763713"/>
                  <a:pt x="3271434" y="1764602"/>
                </a:cubicBezTo>
                <a:cubicBezTo>
                  <a:pt x="3270163" y="1765491"/>
                  <a:pt x="3269084" y="1766697"/>
                  <a:pt x="3268449" y="1768158"/>
                </a:cubicBezTo>
                <a:cubicBezTo>
                  <a:pt x="3268005" y="1769618"/>
                  <a:pt x="3267814" y="1771206"/>
                  <a:pt x="3268005" y="1772730"/>
                </a:cubicBezTo>
                <a:cubicBezTo>
                  <a:pt x="3268322" y="1774254"/>
                  <a:pt x="3269084" y="1775651"/>
                  <a:pt x="3270227" y="1776793"/>
                </a:cubicBezTo>
                <a:cubicBezTo>
                  <a:pt x="3271307" y="1777873"/>
                  <a:pt x="3272704" y="1778635"/>
                  <a:pt x="3274291" y="1778952"/>
                </a:cubicBezTo>
                <a:cubicBezTo>
                  <a:pt x="3275879" y="1779270"/>
                  <a:pt x="3277402" y="1779080"/>
                  <a:pt x="3278863" y="1778508"/>
                </a:cubicBezTo>
                <a:cubicBezTo>
                  <a:pt x="3280260" y="1777937"/>
                  <a:pt x="3281530" y="1776921"/>
                  <a:pt x="3282483" y="1775587"/>
                </a:cubicBezTo>
                <a:cubicBezTo>
                  <a:pt x="3283245" y="1774254"/>
                  <a:pt x="3283752" y="1772793"/>
                  <a:pt x="3283752" y="1771206"/>
                </a:cubicBezTo>
                <a:cubicBezTo>
                  <a:pt x="3283752" y="1770190"/>
                  <a:pt x="3283625" y="1769174"/>
                  <a:pt x="3283118" y="1768221"/>
                </a:cubicBezTo>
                <a:cubicBezTo>
                  <a:pt x="3282800" y="1767268"/>
                  <a:pt x="3282165" y="1766380"/>
                  <a:pt x="3281403" y="1765681"/>
                </a:cubicBezTo>
                <a:close/>
                <a:moveTo>
                  <a:pt x="3275815" y="1948879"/>
                </a:moveTo>
                <a:cubicBezTo>
                  <a:pt x="3274227" y="1948879"/>
                  <a:pt x="3272704" y="1949323"/>
                  <a:pt x="3271434" y="1950212"/>
                </a:cubicBezTo>
                <a:cubicBezTo>
                  <a:pt x="3270163" y="1951101"/>
                  <a:pt x="3269084" y="1952308"/>
                  <a:pt x="3268449" y="1953768"/>
                </a:cubicBezTo>
                <a:cubicBezTo>
                  <a:pt x="3268005" y="1955229"/>
                  <a:pt x="3267814" y="1956816"/>
                  <a:pt x="3268005" y="1958340"/>
                </a:cubicBezTo>
                <a:cubicBezTo>
                  <a:pt x="3268322" y="1959864"/>
                  <a:pt x="3269084" y="1961261"/>
                  <a:pt x="3270227" y="1962341"/>
                </a:cubicBezTo>
                <a:cubicBezTo>
                  <a:pt x="3271307" y="1963484"/>
                  <a:pt x="3272704" y="1964182"/>
                  <a:pt x="3274291" y="1964499"/>
                </a:cubicBezTo>
                <a:cubicBezTo>
                  <a:pt x="3275879" y="1964817"/>
                  <a:pt x="3277402" y="1964627"/>
                  <a:pt x="3278863" y="1964055"/>
                </a:cubicBezTo>
                <a:cubicBezTo>
                  <a:pt x="3280260" y="1963484"/>
                  <a:pt x="3281530" y="1962468"/>
                  <a:pt x="3282483" y="1961134"/>
                </a:cubicBezTo>
                <a:cubicBezTo>
                  <a:pt x="3283245" y="1959864"/>
                  <a:pt x="3283752" y="1958340"/>
                  <a:pt x="3283752" y="1956752"/>
                </a:cubicBezTo>
                <a:cubicBezTo>
                  <a:pt x="3283752" y="1954657"/>
                  <a:pt x="3282990" y="1952689"/>
                  <a:pt x="3281403" y="1951165"/>
                </a:cubicBezTo>
                <a:cubicBezTo>
                  <a:pt x="3280006" y="1949704"/>
                  <a:pt x="3277974" y="1948879"/>
                  <a:pt x="3275942" y="1948879"/>
                </a:cubicBezTo>
                <a:close/>
                <a:moveTo>
                  <a:pt x="3013497" y="188214"/>
                </a:moveTo>
                <a:cubicBezTo>
                  <a:pt x="3012735" y="187452"/>
                  <a:pt x="3011909" y="186881"/>
                  <a:pt x="3011020" y="186500"/>
                </a:cubicBezTo>
                <a:cubicBezTo>
                  <a:pt x="3010068" y="186119"/>
                  <a:pt x="3008988" y="185928"/>
                  <a:pt x="3007909" y="185928"/>
                </a:cubicBezTo>
                <a:cubicBezTo>
                  <a:pt x="3006321" y="185928"/>
                  <a:pt x="3004924" y="186373"/>
                  <a:pt x="3003654" y="187262"/>
                </a:cubicBezTo>
                <a:cubicBezTo>
                  <a:pt x="3002257" y="188151"/>
                  <a:pt x="3001305" y="189357"/>
                  <a:pt x="3000670" y="190817"/>
                </a:cubicBezTo>
                <a:cubicBezTo>
                  <a:pt x="3000035" y="192278"/>
                  <a:pt x="2999908" y="193866"/>
                  <a:pt x="3000225" y="195390"/>
                </a:cubicBezTo>
                <a:cubicBezTo>
                  <a:pt x="3000543" y="196914"/>
                  <a:pt x="3001305" y="198310"/>
                  <a:pt x="3002448" y="199454"/>
                </a:cubicBezTo>
                <a:cubicBezTo>
                  <a:pt x="3003527" y="200533"/>
                  <a:pt x="3004924" y="201295"/>
                  <a:pt x="3006511" y="201613"/>
                </a:cubicBezTo>
                <a:cubicBezTo>
                  <a:pt x="3007909" y="201930"/>
                  <a:pt x="3009496" y="201740"/>
                  <a:pt x="3011084" y="201168"/>
                </a:cubicBezTo>
                <a:cubicBezTo>
                  <a:pt x="3012481" y="200597"/>
                  <a:pt x="3013750" y="199581"/>
                  <a:pt x="3014512" y="198247"/>
                </a:cubicBezTo>
                <a:cubicBezTo>
                  <a:pt x="3015465" y="196914"/>
                  <a:pt x="3015910" y="195453"/>
                  <a:pt x="3015910" y="193866"/>
                </a:cubicBezTo>
                <a:cubicBezTo>
                  <a:pt x="3015910" y="192850"/>
                  <a:pt x="3015592" y="191770"/>
                  <a:pt x="3015274" y="190817"/>
                </a:cubicBezTo>
                <a:cubicBezTo>
                  <a:pt x="3014830" y="189865"/>
                  <a:pt x="3014322" y="188976"/>
                  <a:pt x="3013560" y="188278"/>
                </a:cubicBezTo>
                <a:close/>
                <a:moveTo>
                  <a:pt x="3067154" y="1023303"/>
                </a:moveTo>
                <a:cubicBezTo>
                  <a:pt x="3066392" y="1022604"/>
                  <a:pt x="3065439" y="1022033"/>
                  <a:pt x="3064487" y="1021588"/>
                </a:cubicBezTo>
                <a:cubicBezTo>
                  <a:pt x="3063535" y="1021207"/>
                  <a:pt x="3062582" y="1021017"/>
                  <a:pt x="3061502" y="1021017"/>
                </a:cubicBezTo>
                <a:cubicBezTo>
                  <a:pt x="3059915" y="1021017"/>
                  <a:pt x="3058391" y="1021461"/>
                  <a:pt x="3057121" y="1022350"/>
                </a:cubicBezTo>
                <a:cubicBezTo>
                  <a:pt x="3055851" y="1023239"/>
                  <a:pt x="3054772" y="1024445"/>
                  <a:pt x="3054327" y="1025906"/>
                </a:cubicBezTo>
                <a:cubicBezTo>
                  <a:pt x="3053692" y="1027367"/>
                  <a:pt x="3053565" y="1028954"/>
                  <a:pt x="3053883" y="1030478"/>
                </a:cubicBezTo>
                <a:cubicBezTo>
                  <a:pt x="3054200" y="1032002"/>
                  <a:pt x="3054962" y="1033399"/>
                  <a:pt x="3056105" y="1034479"/>
                </a:cubicBezTo>
                <a:cubicBezTo>
                  <a:pt x="3057185" y="1035622"/>
                  <a:pt x="3058645" y="1036320"/>
                  <a:pt x="3060042" y="1036638"/>
                </a:cubicBezTo>
                <a:cubicBezTo>
                  <a:pt x="3061630" y="1036955"/>
                  <a:pt x="3063154" y="1036765"/>
                  <a:pt x="3064614" y="1036193"/>
                </a:cubicBezTo>
                <a:cubicBezTo>
                  <a:pt x="3066201" y="1035622"/>
                  <a:pt x="3067281" y="1034606"/>
                  <a:pt x="3068234" y="1033272"/>
                </a:cubicBezTo>
                <a:cubicBezTo>
                  <a:pt x="3068996" y="1032002"/>
                  <a:pt x="3069504" y="1030478"/>
                  <a:pt x="3069504" y="1028891"/>
                </a:cubicBezTo>
                <a:cubicBezTo>
                  <a:pt x="3069504" y="1027875"/>
                  <a:pt x="3069376" y="1026859"/>
                  <a:pt x="3069059" y="1025906"/>
                </a:cubicBezTo>
                <a:cubicBezTo>
                  <a:pt x="3068614" y="1024954"/>
                  <a:pt x="3067980" y="1024065"/>
                  <a:pt x="3067345" y="1023366"/>
                </a:cubicBezTo>
                <a:close/>
                <a:moveTo>
                  <a:pt x="3067154" y="1208913"/>
                </a:moveTo>
                <a:cubicBezTo>
                  <a:pt x="3066392" y="1208151"/>
                  <a:pt x="3065439" y="1207580"/>
                  <a:pt x="3064487" y="1207199"/>
                </a:cubicBezTo>
                <a:cubicBezTo>
                  <a:pt x="3063535" y="1206818"/>
                  <a:pt x="3062582" y="1206564"/>
                  <a:pt x="3061502" y="1206564"/>
                </a:cubicBezTo>
                <a:cubicBezTo>
                  <a:pt x="3059915" y="1206564"/>
                  <a:pt x="3058391" y="1207008"/>
                  <a:pt x="3057121" y="1207897"/>
                </a:cubicBezTo>
                <a:cubicBezTo>
                  <a:pt x="3055851" y="1208786"/>
                  <a:pt x="3054772" y="1209993"/>
                  <a:pt x="3054327" y="1211453"/>
                </a:cubicBezTo>
                <a:cubicBezTo>
                  <a:pt x="3053692" y="1212914"/>
                  <a:pt x="3053565" y="1214501"/>
                  <a:pt x="3053883" y="1216025"/>
                </a:cubicBezTo>
                <a:cubicBezTo>
                  <a:pt x="3054200" y="1217549"/>
                  <a:pt x="3054962" y="1218946"/>
                  <a:pt x="3056105" y="1220089"/>
                </a:cubicBezTo>
                <a:cubicBezTo>
                  <a:pt x="3057185" y="1221169"/>
                  <a:pt x="3058645" y="1221931"/>
                  <a:pt x="3060042" y="1222248"/>
                </a:cubicBezTo>
                <a:cubicBezTo>
                  <a:pt x="3061630" y="1222566"/>
                  <a:pt x="3063154" y="1222375"/>
                  <a:pt x="3064614" y="1221804"/>
                </a:cubicBezTo>
                <a:cubicBezTo>
                  <a:pt x="3066201" y="1221232"/>
                  <a:pt x="3067281" y="1220216"/>
                  <a:pt x="3068234" y="1218883"/>
                </a:cubicBezTo>
                <a:cubicBezTo>
                  <a:pt x="3068996" y="1217613"/>
                  <a:pt x="3069504" y="1216089"/>
                  <a:pt x="3069504" y="1214501"/>
                </a:cubicBezTo>
                <a:cubicBezTo>
                  <a:pt x="3069504" y="1213422"/>
                  <a:pt x="3069376" y="1212406"/>
                  <a:pt x="3069059" y="1211453"/>
                </a:cubicBezTo>
                <a:cubicBezTo>
                  <a:pt x="3068614" y="1210501"/>
                  <a:pt x="3067980" y="1209612"/>
                  <a:pt x="3067345" y="1208913"/>
                </a:cubicBezTo>
                <a:close/>
                <a:moveTo>
                  <a:pt x="3061502" y="1392174"/>
                </a:moveTo>
                <a:cubicBezTo>
                  <a:pt x="3059915" y="1392174"/>
                  <a:pt x="3058391" y="1392619"/>
                  <a:pt x="3057121" y="1393508"/>
                </a:cubicBezTo>
                <a:cubicBezTo>
                  <a:pt x="3055851" y="1394397"/>
                  <a:pt x="3054772" y="1395603"/>
                  <a:pt x="3054327" y="1397064"/>
                </a:cubicBezTo>
                <a:cubicBezTo>
                  <a:pt x="3053692" y="1398524"/>
                  <a:pt x="3053565" y="1400112"/>
                  <a:pt x="3053883" y="1401636"/>
                </a:cubicBezTo>
                <a:cubicBezTo>
                  <a:pt x="3054200" y="1403160"/>
                  <a:pt x="3054962" y="1404557"/>
                  <a:pt x="3056105" y="1405700"/>
                </a:cubicBezTo>
                <a:cubicBezTo>
                  <a:pt x="3057185" y="1406779"/>
                  <a:pt x="3058645" y="1407541"/>
                  <a:pt x="3060042" y="1407859"/>
                </a:cubicBezTo>
                <a:cubicBezTo>
                  <a:pt x="3061630" y="1408176"/>
                  <a:pt x="3063154" y="1407986"/>
                  <a:pt x="3064614" y="1407414"/>
                </a:cubicBezTo>
                <a:cubicBezTo>
                  <a:pt x="3066201" y="1406843"/>
                  <a:pt x="3067281" y="1405827"/>
                  <a:pt x="3068234" y="1404493"/>
                </a:cubicBezTo>
                <a:cubicBezTo>
                  <a:pt x="3068996" y="1403223"/>
                  <a:pt x="3069504" y="1401699"/>
                  <a:pt x="3069504" y="1400112"/>
                </a:cubicBezTo>
                <a:cubicBezTo>
                  <a:pt x="3069504" y="1398016"/>
                  <a:pt x="3068742" y="1396048"/>
                  <a:pt x="3067281" y="1394524"/>
                </a:cubicBezTo>
                <a:cubicBezTo>
                  <a:pt x="3065694" y="1393063"/>
                  <a:pt x="3063661" y="1392174"/>
                  <a:pt x="3061630" y="1392174"/>
                </a:cubicBezTo>
                <a:close/>
                <a:moveTo>
                  <a:pt x="3067154" y="652145"/>
                </a:moveTo>
                <a:cubicBezTo>
                  <a:pt x="3066392" y="651383"/>
                  <a:pt x="3065439" y="650812"/>
                  <a:pt x="3064487" y="650431"/>
                </a:cubicBezTo>
                <a:cubicBezTo>
                  <a:pt x="3063535" y="650050"/>
                  <a:pt x="3062582" y="649859"/>
                  <a:pt x="3061502" y="649859"/>
                </a:cubicBezTo>
                <a:cubicBezTo>
                  <a:pt x="3059915" y="649859"/>
                  <a:pt x="3058391" y="650304"/>
                  <a:pt x="3057121" y="651193"/>
                </a:cubicBezTo>
                <a:cubicBezTo>
                  <a:pt x="3055851" y="652082"/>
                  <a:pt x="3054772" y="653288"/>
                  <a:pt x="3054327" y="654749"/>
                </a:cubicBezTo>
                <a:cubicBezTo>
                  <a:pt x="3053692" y="656209"/>
                  <a:pt x="3053565" y="657797"/>
                  <a:pt x="3053883" y="659321"/>
                </a:cubicBezTo>
                <a:cubicBezTo>
                  <a:pt x="3054200" y="660845"/>
                  <a:pt x="3054962" y="662242"/>
                  <a:pt x="3056105" y="663385"/>
                </a:cubicBezTo>
                <a:cubicBezTo>
                  <a:pt x="3057185" y="664464"/>
                  <a:pt x="3058645" y="665226"/>
                  <a:pt x="3060042" y="665544"/>
                </a:cubicBezTo>
                <a:cubicBezTo>
                  <a:pt x="3061630" y="665861"/>
                  <a:pt x="3063154" y="665671"/>
                  <a:pt x="3064614" y="665099"/>
                </a:cubicBezTo>
                <a:cubicBezTo>
                  <a:pt x="3066201" y="664528"/>
                  <a:pt x="3067281" y="663512"/>
                  <a:pt x="3068234" y="662178"/>
                </a:cubicBezTo>
                <a:cubicBezTo>
                  <a:pt x="3068996" y="660908"/>
                  <a:pt x="3069504" y="659384"/>
                  <a:pt x="3069504" y="657797"/>
                </a:cubicBezTo>
                <a:cubicBezTo>
                  <a:pt x="3069504" y="656781"/>
                  <a:pt x="3069376" y="655701"/>
                  <a:pt x="3069059" y="654749"/>
                </a:cubicBezTo>
                <a:cubicBezTo>
                  <a:pt x="3068614" y="653796"/>
                  <a:pt x="3067980" y="652907"/>
                  <a:pt x="3067345" y="652209"/>
                </a:cubicBezTo>
                <a:close/>
                <a:moveTo>
                  <a:pt x="3067154" y="95377"/>
                </a:moveTo>
                <a:cubicBezTo>
                  <a:pt x="3066392" y="94615"/>
                  <a:pt x="3065439" y="94044"/>
                  <a:pt x="3064487" y="93662"/>
                </a:cubicBezTo>
                <a:cubicBezTo>
                  <a:pt x="3063535" y="93282"/>
                  <a:pt x="3062582" y="93091"/>
                  <a:pt x="3061502" y="93091"/>
                </a:cubicBezTo>
                <a:cubicBezTo>
                  <a:pt x="3059915" y="93091"/>
                  <a:pt x="3058391" y="93536"/>
                  <a:pt x="3057121" y="94425"/>
                </a:cubicBezTo>
                <a:cubicBezTo>
                  <a:pt x="3055851" y="95313"/>
                  <a:pt x="3054772" y="96520"/>
                  <a:pt x="3054327" y="97980"/>
                </a:cubicBezTo>
                <a:cubicBezTo>
                  <a:pt x="3053692" y="99441"/>
                  <a:pt x="3053565" y="101029"/>
                  <a:pt x="3053883" y="102553"/>
                </a:cubicBezTo>
                <a:cubicBezTo>
                  <a:pt x="3054200" y="104077"/>
                  <a:pt x="3054962" y="105474"/>
                  <a:pt x="3056105" y="106553"/>
                </a:cubicBezTo>
                <a:cubicBezTo>
                  <a:pt x="3057185" y="107633"/>
                  <a:pt x="3058645" y="108395"/>
                  <a:pt x="3060042" y="108712"/>
                </a:cubicBezTo>
                <a:cubicBezTo>
                  <a:pt x="3061630" y="109029"/>
                  <a:pt x="3063154" y="108839"/>
                  <a:pt x="3064614" y="108268"/>
                </a:cubicBezTo>
                <a:cubicBezTo>
                  <a:pt x="3066201" y="107696"/>
                  <a:pt x="3067281" y="106680"/>
                  <a:pt x="3068234" y="105346"/>
                </a:cubicBezTo>
                <a:cubicBezTo>
                  <a:pt x="3068996" y="104077"/>
                  <a:pt x="3069504" y="102553"/>
                  <a:pt x="3069504" y="100965"/>
                </a:cubicBezTo>
                <a:cubicBezTo>
                  <a:pt x="3069504" y="99949"/>
                  <a:pt x="3069376" y="98870"/>
                  <a:pt x="3069059" y="97917"/>
                </a:cubicBezTo>
                <a:cubicBezTo>
                  <a:pt x="3068614" y="96965"/>
                  <a:pt x="3067980" y="96076"/>
                  <a:pt x="3067345" y="95377"/>
                </a:cubicBezTo>
                <a:close/>
                <a:moveTo>
                  <a:pt x="3067154" y="466535"/>
                </a:moveTo>
                <a:cubicBezTo>
                  <a:pt x="3066392" y="465836"/>
                  <a:pt x="3065439" y="465265"/>
                  <a:pt x="3064487" y="464820"/>
                </a:cubicBezTo>
                <a:cubicBezTo>
                  <a:pt x="3063535" y="464439"/>
                  <a:pt x="3062582" y="464249"/>
                  <a:pt x="3061502" y="464249"/>
                </a:cubicBezTo>
                <a:cubicBezTo>
                  <a:pt x="3059915" y="464249"/>
                  <a:pt x="3058391" y="464693"/>
                  <a:pt x="3057121" y="465582"/>
                </a:cubicBezTo>
                <a:cubicBezTo>
                  <a:pt x="3055851" y="466471"/>
                  <a:pt x="3054772" y="467678"/>
                  <a:pt x="3054327" y="469138"/>
                </a:cubicBezTo>
                <a:cubicBezTo>
                  <a:pt x="3053692" y="470599"/>
                  <a:pt x="3053565" y="472186"/>
                  <a:pt x="3053883" y="473710"/>
                </a:cubicBezTo>
                <a:cubicBezTo>
                  <a:pt x="3054200" y="475234"/>
                  <a:pt x="3054962" y="476631"/>
                  <a:pt x="3056105" y="477711"/>
                </a:cubicBezTo>
                <a:cubicBezTo>
                  <a:pt x="3057185" y="478854"/>
                  <a:pt x="3058645" y="479552"/>
                  <a:pt x="3060042" y="479870"/>
                </a:cubicBezTo>
                <a:cubicBezTo>
                  <a:pt x="3061630" y="480187"/>
                  <a:pt x="3063154" y="479997"/>
                  <a:pt x="3064614" y="479425"/>
                </a:cubicBezTo>
                <a:cubicBezTo>
                  <a:pt x="3066201" y="478854"/>
                  <a:pt x="3067281" y="477838"/>
                  <a:pt x="3068234" y="476504"/>
                </a:cubicBezTo>
                <a:cubicBezTo>
                  <a:pt x="3068996" y="475234"/>
                  <a:pt x="3069504" y="473710"/>
                  <a:pt x="3069504" y="472122"/>
                </a:cubicBezTo>
                <a:cubicBezTo>
                  <a:pt x="3069504" y="471107"/>
                  <a:pt x="3069376" y="470091"/>
                  <a:pt x="3069059" y="469138"/>
                </a:cubicBezTo>
                <a:cubicBezTo>
                  <a:pt x="3068614" y="468186"/>
                  <a:pt x="3067980" y="467297"/>
                  <a:pt x="3067345" y="466598"/>
                </a:cubicBezTo>
                <a:close/>
                <a:moveTo>
                  <a:pt x="3061502" y="278638"/>
                </a:moveTo>
                <a:cubicBezTo>
                  <a:pt x="3059915" y="278638"/>
                  <a:pt x="3058391" y="279083"/>
                  <a:pt x="3057121" y="279972"/>
                </a:cubicBezTo>
                <a:cubicBezTo>
                  <a:pt x="3055851" y="280861"/>
                  <a:pt x="3054772" y="282067"/>
                  <a:pt x="3054327" y="283528"/>
                </a:cubicBezTo>
                <a:cubicBezTo>
                  <a:pt x="3053692" y="284988"/>
                  <a:pt x="3053565" y="286576"/>
                  <a:pt x="3053883" y="288100"/>
                </a:cubicBezTo>
                <a:cubicBezTo>
                  <a:pt x="3054200" y="289624"/>
                  <a:pt x="3054962" y="291021"/>
                  <a:pt x="3056105" y="292100"/>
                </a:cubicBezTo>
                <a:cubicBezTo>
                  <a:pt x="3057185" y="293180"/>
                  <a:pt x="3058645" y="293942"/>
                  <a:pt x="3060042" y="294259"/>
                </a:cubicBezTo>
                <a:cubicBezTo>
                  <a:pt x="3061630" y="294577"/>
                  <a:pt x="3063154" y="294386"/>
                  <a:pt x="3064614" y="293815"/>
                </a:cubicBezTo>
                <a:cubicBezTo>
                  <a:pt x="3066201" y="293243"/>
                  <a:pt x="3067281" y="292227"/>
                  <a:pt x="3068234" y="290894"/>
                </a:cubicBezTo>
                <a:cubicBezTo>
                  <a:pt x="3068996" y="289560"/>
                  <a:pt x="3069504" y="288100"/>
                  <a:pt x="3069504" y="286512"/>
                </a:cubicBezTo>
                <a:cubicBezTo>
                  <a:pt x="3069504" y="284417"/>
                  <a:pt x="3068742" y="282448"/>
                  <a:pt x="3067281" y="280924"/>
                </a:cubicBezTo>
                <a:cubicBezTo>
                  <a:pt x="3065694" y="279464"/>
                  <a:pt x="3063661" y="278638"/>
                  <a:pt x="3061630" y="278638"/>
                </a:cubicBezTo>
                <a:close/>
                <a:moveTo>
                  <a:pt x="3061502" y="835342"/>
                </a:moveTo>
                <a:cubicBezTo>
                  <a:pt x="3059915" y="835342"/>
                  <a:pt x="3058391" y="835787"/>
                  <a:pt x="3057121" y="836676"/>
                </a:cubicBezTo>
                <a:cubicBezTo>
                  <a:pt x="3055851" y="837565"/>
                  <a:pt x="3054772" y="838772"/>
                  <a:pt x="3054327" y="840232"/>
                </a:cubicBezTo>
                <a:cubicBezTo>
                  <a:pt x="3053692" y="841692"/>
                  <a:pt x="3053565" y="843280"/>
                  <a:pt x="3053883" y="844804"/>
                </a:cubicBezTo>
                <a:cubicBezTo>
                  <a:pt x="3054200" y="846328"/>
                  <a:pt x="3054962" y="847725"/>
                  <a:pt x="3056105" y="848868"/>
                </a:cubicBezTo>
                <a:cubicBezTo>
                  <a:pt x="3057185" y="849948"/>
                  <a:pt x="3058645" y="850709"/>
                  <a:pt x="3060042" y="851027"/>
                </a:cubicBezTo>
                <a:cubicBezTo>
                  <a:pt x="3061630" y="851345"/>
                  <a:pt x="3063154" y="851154"/>
                  <a:pt x="3064614" y="850583"/>
                </a:cubicBezTo>
                <a:cubicBezTo>
                  <a:pt x="3066201" y="850011"/>
                  <a:pt x="3067281" y="848995"/>
                  <a:pt x="3068234" y="847662"/>
                </a:cubicBezTo>
                <a:cubicBezTo>
                  <a:pt x="3068996" y="846392"/>
                  <a:pt x="3069504" y="844867"/>
                  <a:pt x="3069504" y="843280"/>
                </a:cubicBezTo>
                <a:cubicBezTo>
                  <a:pt x="3069504" y="841184"/>
                  <a:pt x="3068742" y="839216"/>
                  <a:pt x="3067281" y="837692"/>
                </a:cubicBezTo>
                <a:cubicBezTo>
                  <a:pt x="3065694" y="836231"/>
                  <a:pt x="3063661" y="835342"/>
                  <a:pt x="3061630" y="835342"/>
                </a:cubicBezTo>
                <a:close/>
                <a:moveTo>
                  <a:pt x="3007909" y="254"/>
                </a:moveTo>
                <a:cubicBezTo>
                  <a:pt x="3006321" y="254"/>
                  <a:pt x="3004924" y="698"/>
                  <a:pt x="3003527" y="1588"/>
                </a:cubicBezTo>
                <a:cubicBezTo>
                  <a:pt x="3002257" y="2477"/>
                  <a:pt x="3001305" y="3683"/>
                  <a:pt x="3000733" y="5144"/>
                </a:cubicBezTo>
                <a:cubicBezTo>
                  <a:pt x="3000098" y="6604"/>
                  <a:pt x="2999971" y="8192"/>
                  <a:pt x="3000288" y="9715"/>
                </a:cubicBezTo>
                <a:cubicBezTo>
                  <a:pt x="3000606" y="11239"/>
                  <a:pt x="3001368" y="12636"/>
                  <a:pt x="3002511" y="13780"/>
                </a:cubicBezTo>
                <a:cubicBezTo>
                  <a:pt x="3003590" y="14859"/>
                  <a:pt x="3004987" y="15621"/>
                  <a:pt x="3006575" y="15939"/>
                </a:cubicBezTo>
                <a:cubicBezTo>
                  <a:pt x="3007972" y="16256"/>
                  <a:pt x="3009560" y="16065"/>
                  <a:pt x="3011147" y="15494"/>
                </a:cubicBezTo>
                <a:cubicBezTo>
                  <a:pt x="3012544" y="14859"/>
                  <a:pt x="3013814" y="13906"/>
                  <a:pt x="3014576" y="12573"/>
                </a:cubicBezTo>
                <a:cubicBezTo>
                  <a:pt x="3015529" y="11303"/>
                  <a:pt x="3015973" y="9779"/>
                  <a:pt x="3015973" y="8192"/>
                </a:cubicBezTo>
                <a:cubicBezTo>
                  <a:pt x="3015973" y="6096"/>
                  <a:pt x="3015021" y="4127"/>
                  <a:pt x="3013623" y="2603"/>
                </a:cubicBezTo>
                <a:cubicBezTo>
                  <a:pt x="3012226" y="1143"/>
                  <a:pt x="3010195" y="318"/>
                  <a:pt x="3007972" y="318"/>
                </a:cubicBezTo>
                <a:close/>
                <a:moveTo>
                  <a:pt x="3013560" y="373697"/>
                </a:moveTo>
                <a:cubicBezTo>
                  <a:pt x="3012798" y="372999"/>
                  <a:pt x="3011973" y="372428"/>
                  <a:pt x="3011084" y="371983"/>
                </a:cubicBezTo>
                <a:cubicBezTo>
                  <a:pt x="3010131" y="371602"/>
                  <a:pt x="3009051" y="371411"/>
                  <a:pt x="3007972" y="371411"/>
                </a:cubicBezTo>
                <a:cubicBezTo>
                  <a:pt x="3006385" y="371411"/>
                  <a:pt x="3004987" y="371856"/>
                  <a:pt x="3003718" y="372745"/>
                </a:cubicBezTo>
                <a:cubicBezTo>
                  <a:pt x="3002321" y="373634"/>
                  <a:pt x="3001368" y="374841"/>
                  <a:pt x="3000733" y="376301"/>
                </a:cubicBezTo>
                <a:cubicBezTo>
                  <a:pt x="3000098" y="377761"/>
                  <a:pt x="2999971" y="379349"/>
                  <a:pt x="3000288" y="380873"/>
                </a:cubicBezTo>
                <a:cubicBezTo>
                  <a:pt x="3000606" y="382397"/>
                  <a:pt x="3001368" y="383794"/>
                  <a:pt x="3002511" y="384874"/>
                </a:cubicBezTo>
                <a:cubicBezTo>
                  <a:pt x="3003590" y="386017"/>
                  <a:pt x="3004987" y="386715"/>
                  <a:pt x="3006575" y="387033"/>
                </a:cubicBezTo>
                <a:cubicBezTo>
                  <a:pt x="3007972" y="387350"/>
                  <a:pt x="3009560" y="387160"/>
                  <a:pt x="3011147" y="386588"/>
                </a:cubicBezTo>
                <a:cubicBezTo>
                  <a:pt x="3012544" y="386017"/>
                  <a:pt x="3013814" y="385000"/>
                  <a:pt x="3014576" y="383667"/>
                </a:cubicBezTo>
                <a:cubicBezTo>
                  <a:pt x="3015529" y="382397"/>
                  <a:pt x="3015973" y="380873"/>
                  <a:pt x="3015973" y="379286"/>
                </a:cubicBezTo>
                <a:cubicBezTo>
                  <a:pt x="3015973" y="378270"/>
                  <a:pt x="3015656" y="377254"/>
                  <a:pt x="3015338" y="376301"/>
                </a:cubicBezTo>
                <a:cubicBezTo>
                  <a:pt x="3014894" y="375349"/>
                  <a:pt x="3014385" y="374460"/>
                  <a:pt x="3013623" y="373761"/>
                </a:cubicBezTo>
                <a:close/>
                <a:moveTo>
                  <a:pt x="3067218" y="2136712"/>
                </a:moveTo>
                <a:cubicBezTo>
                  <a:pt x="3066456" y="2135950"/>
                  <a:pt x="3065503" y="2135378"/>
                  <a:pt x="3064550" y="2134997"/>
                </a:cubicBezTo>
                <a:cubicBezTo>
                  <a:pt x="3063598" y="2134616"/>
                  <a:pt x="3062646" y="2134426"/>
                  <a:pt x="3061566" y="2134426"/>
                </a:cubicBezTo>
                <a:cubicBezTo>
                  <a:pt x="3059979" y="2134426"/>
                  <a:pt x="3058455" y="2134870"/>
                  <a:pt x="3057185" y="2135759"/>
                </a:cubicBezTo>
                <a:cubicBezTo>
                  <a:pt x="3055914" y="2136648"/>
                  <a:pt x="3054835" y="2137855"/>
                  <a:pt x="3054390" y="2139315"/>
                </a:cubicBezTo>
                <a:cubicBezTo>
                  <a:pt x="3053756" y="2140776"/>
                  <a:pt x="3053629" y="2142363"/>
                  <a:pt x="3053946" y="2143887"/>
                </a:cubicBezTo>
                <a:cubicBezTo>
                  <a:pt x="3054263" y="2145411"/>
                  <a:pt x="3055025" y="2146808"/>
                  <a:pt x="3056169" y="2147888"/>
                </a:cubicBezTo>
                <a:cubicBezTo>
                  <a:pt x="3057248" y="2149031"/>
                  <a:pt x="3058709" y="2149729"/>
                  <a:pt x="3060106" y="2150047"/>
                </a:cubicBezTo>
                <a:cubicBezTo>
                  <a:pt x="3061693" y="2150364"/>
                  <a:pt x="3063217" y="2150174"/>
                  <a:pt x="3064677" y="2149602"/>
                </a:cubicBezTo>
                <a:cubicBezTo>
                  <a:pt x="3066265" y="2149031"/>
                  <a:pt x="3067345" y="2148015"/>
                  <a:pt x="3068297" y="2146681"/>
                </a:cubicBezTo>
                <a:cubicBezTo>
                  <a:pt x="3069059" y="2145411"/>
                  <a:pt x="3069567" y="2143887"/>
                  <a:pt x="3069567" y="2142300"/>
                </a:cubicBezTo>
                <a:cubicBezTo>
                  <a:pt x="3069567" y="2141284"/>
                  <a:pt x="3069440" y="2140204"/>
                  <a:pt x="3069123" y="2139252"/>
                </a:cubicBezTo>
                <a:cubicBezTo>
                  <a:pt x="3068678" y="2138299"/>
                  <a:pt x="3068043" y="2137410"/>
                  <a:pt x="3067408" y="2136712"/>
                </a:cubicBezTo>
                <a:close/>
                <a:moveTo>
                  <a:pt x="3168690" y="1577658"/>
                </a:moveTo>
                <a:cubicBezTo>
                  <a:pt x="3167103" y="1577658"/>
                  <a:pt x="3165706" y="1578102"/>
                  <a:pt x="3164309" y="1578991"/>
                </a:cubicBezTo>
                <a:cubicBezTo>
                  <a:pt x="3163039" y="1579880"/>
                  <a:pt x="3162086" y="1581087"/>
                  <a:pt x="3161515" y="1582547"/>
                </a:cubicBezTo>
                <a:cubicBezTo>
                  <a:pt x="3160880" y="1584008"/>
                  <a:pt x="3160753" y="1585595"/>
                  <a:pt x="3161071" y="1587119"/>
                </a:cubicBezTo>
                <a:cubicBezTo>
                  <a:pt x="3161388" y="1588643"/>
                  <a:pt x="3162150" y="1590040"/>
                  <a:pt x="3163293" y="1591120"/>
                </a:cubicBezTo>
                <a:cubicBezTo>
                  <a:pt x="3164373" y="1592263"/>
                  <a:pt x="3165770" y="1592961"/>
                  <a:pt x="3167357" y="1593279"/>
                </a:cubicBezTo>
                <a:cubicBezTo>
                  <a:pt x="3168754" y="1593596"/>
                  <a:pt x="3170469" y="1593406"/>
                  <a:pt x="3171929" y="1592834"/>
                </a:cubicBezTo>
                <a:cubicBezTo>
                  <a:pt x="3173326" y="1592263"/>
                  <a:pt x="3174596" y="1591246"/>
                  <a:pt x="3175358" y="1589913"/>
                </a:cubicBezTo>
                <a:cubicBezTo>
                  <a:pt x="3176310" y="1588643"/>
                  <a:pt x="3176755" y="1587119"/>
                  <a:pt x="3176755" y="1585532"/>
                </a:cubicBezTo>
                <a:cubicBezTo>
                  <a:pt x="3176755" y="1583436"/>
                  <a:pt x="3175802" y="1581404"/>
                  <a:pt x="3174406" y="1579943"/>
                </a:cubicBezTo>
                <a:cubicBezTo>
                  <a:pt x="3173009" y="1578483"/>
                  <a:pt x="3170976" y="1577658"/>
                  <a:pt x="3168754" y="1577658"/>
                </a:cubicBezTo>
                <a:close/>
                <a:moveTo>
                  <a:pt x="3007972" y="556959"/>
                </a:moveTo>
                <a:cubicBezTo>
                  <a:pt x="3006385" y="556959"/>
                  <a:pt x="3004987" y="557403"/>
                  <a:pt x="3003590" y="558292"/>
                </a:cubicBezTo>
                <a:cubicBezTo>
                  <a:pt x="3002321" y="559181"/>
                  <a:pt x="3001368" y="560388"/>
                  <a:pt x="3000797" y="561848"/>
                </a:cubicBezTo>
                <a:cubicBezTo>
                  <a:pt x="3000161" y="563309"/>
                  <a:pt x="3000035" y="564896"/>
                  <a:pt x="3000352" y="566420"/>
                </a:cubicBezTo>
                <a:cubicBezTo>
                  <a:pt x="3000670" y="567944"/>
                  <a:pt x="3001432" y="569341"/>
                  <a:pt x="3002574" y="570421"/>
                </a:cubicBezTo>
                <a:cubicBezTo>
                  <a:pt x="3003654" y="571564"/>
                  <a:pt x="3005051" y="572262"/>
                  <a:pt x="3006638" y="572580"/>
                </a:cubicBezTo>
                <a:cubicBezTo>
                  <a:pt x="3008035" y="572897"/>
                  <a:pt x="3009623" y="572707"/>
                  <a:pt x="3011210" y="572135"/>
                </a:cubicBezTo>
                <a:cubicBezTo>
                  <a:pt x="3012608" y="571564"/>
                  <a:pt x="3013877" y="570548"/>
                  <a:pt x="3014639" y="569214"/>
                </a:cubicBezTo>
                <a:cubicBezTo>
                  <a:pt x="3015592" y="567944"/>
                  <a:pt x="3016036" y="566420"/>
                  <a:pt x="3016036" y="564833"/>
                </a:cubicBezTo>
                <a:cubicBezTo>
                  <a:pt x="3016036" y="562737"/>
                  <a:pt x="3015084" y="560769"/>
                  <a:pt x="3013687" y="559245"/>
                </a:cubicBezTo>
                <a:cubicBezTo>
                  <a:pt x="3012290" y="557784"/>
                  <a:pt x="3010258" y="556959"/>
                  <a:pt x="3008035" y="556959"/>
                </a:cubicBezTo>
                <a:close/>
                <a:moveTo>
                  <a:pt x="3061566" y="1948815"/>
                </a:moveTo>
                <a:cubicBezTo>
                  <a:pt x="3059979" y="1948815"/>
                  <a:pt x="3058455" y="1949260"/>
                  <a:pt x="3057185" y="1950149"/>
                </a:cubicBezTo>
                <a:cubicBezTo>
                  <a:pt x="3055914" y="1951038"/>
                  <a:pt x="3054835" y="1952244"/>
                  <a:pt x="3054390" y="1953705"/>
                </a:cubicBezTo>
                <a:cubicBezTo>
                  <a:pt x="3053756" y="1955165"/>
                  <a:pt x="3053629" y="1956752"/>
                  <a:pt x="3053946" y="1958277"/>
                </a:cubicBezTo>
                <a:cubicBezTo>
                  <a:pt x="3054263" y="1959801"/>
                  <a:pt x="3055025" y="1961198"/>
                  <a:pt x="3056169" y="1962277"/>
                </a:cubicBezTo>
                <a:cubicBezTo>
                  <a:pt x="3057248" y="1963420"/>
                  <a:pt x="3058709" y="1964118"/>
                  <a:pt x="3060106" y="1964436"/>
                </a:cubicBezTo>
                <a:cubicBezTo>
                  <a:pt x="3061693" y="1964754"/>
                  <a:pt x="3063217" y="1964563"/>
                  <a:pt x="3064677" y="1963992"/>
                </a:cubicBezTo>
                <a:cubicBezTo>
                  <a:pt x="3066265" y="1963420"/>
                  <a:pt x="3067345" y="1962404"/>
                  <a:pt x="3068297" y="1961071"/>
                </a:cubicBezTo>
                <a:cubicBezTo>
                  <a:pt x="3069059" y="1959801"/>
                  <a:pt x="3069567" y="1958277"/>
                  <a:pt x="3069567" y="1956689"/>
                </a:cubicBezTo>
                <a:cubicBezTo>
                  <a:pt x="3069567" y="1954593"/>
                  <a:pt x="3068805" y="1952625"/>
                  <a:pt x="3067345" y="1951101"/>
                </a:cubicBezTo>
                <a:cubicBezTo>
                  <a:pt x="3065757" y="1949641"/>
                  <a:pt x="3063725" y="1948815"/>
                  <a:pt x="3061693" y="1948815"/>
                </a:cubicBezTo>
                <a:close/>
                <a:moveTo>
                  <a:pt x="3061566" y="1577658"/>
                </a:moveTo>
                <a:cubicBezTo>
                  <a:pt x="3059979" y="1577658"/>
                  <a:pt x="3058455" y="1578102"/>
                  <a:pt x="3057185" y="1578991"/>
                </a:cubicBezTo>
                <a:cubicBezTo>
                  <a:pt x="3055914" y="1579880"/>
                  <a:pt x="3054835" y="1581087"/>
                  <a:pt x="3054390" y="1582547"/>
                </a:cubicBezTo>
                <a:cubicBezTo>
                  <a:pt x="3053756" y="1584008"/>
                  <a:pt x="3053629" y="1585595"/>
                  <a:pt x="3053946" y="1587119"/>
                </a:cubicBezTo>
                <a:cubicBezTo>
                  <a:pt x="3054263" y="1588643"/>
                  <a:pt x="3055025" y="1590040"/>
                  <a:pt x="3056169" y="1591120"/>
                </a:cubicBezTo>
                <a:cubicBezTo>
                  <a:pt x="3057248" y="1592263"/>
                  <a:pt x="3058709" y="1592961"/>
                  <a:pt x="3060106" y="1593279"/>
                </a:cubicBezTo>
                <a:cubicBezTo>
                  <a:pt x="3061693" y="1593596"/>
                  <a:pt x="3063217" y="1593406"/>
                  <a:pt x="3064677" y="1592834"/>
                </a:cubicBezTo>
                <a:cubicBezTo>
                  <a:pt x="3066265" y="1592263"/>
                  <a:pt x="3067345" y="1591246"/>
                  <a:pt x="3068297" y="1589913"/>
                </a:cubicBezTo>
                <a:cubicBezTo>
                  <a:pt x="3069059" y="1588643"/>
                  <a:pt x="3069567" y="1587119"/>
                  <a:pt x="3069567" y="1585532"/>
                </a:cubicBezTo>
                <a:cubicBezTo>
                  <a:pt x="3069567" y="1583436"/>
                  <a:pt x="3068805" y="1581404"/>
                  <a:pt x="3067345" y="1579943"/>
                </a:cubicBezTo>
                <a:cubicBezTo>
                  <a:pt x="3065757" y="1578483"/>
                  <a:pt x="3063725" y="1577658"/>
                  <a:pt x="3061693" y="1577658"/>
                </a:cubicBezTo>
                <a:close/>
                <a:moveTo>
                  <a:pt x="3067218" y="1765554"/>
                </a:moveTo>
                <a:cubicBezTo>
                  <a:pt x="3066456" y="1764792"/>
                  <a:pt x="3065503" y="1764221"/>
                  <a:pt x="3064550" y="1763840"/>
                </a:cubicBezTo>
                <a:cubicBezTo>
                  <a:pt x="3063598" y="1763459"/>
                  <a:pt x="3062646" y="1763205"/>
                  <a:pt x="3061566" y="1763205"/>
                </a:cubicBezTo>
                <a:cubicBezTo>
                  <a:pt x="3059979" y="1763205"/>
                  <a:pt x="3058455" y="1763649"/>
                  <a:pt x="3057185" y="1764538"/>
                </a:cubicBezTo>
                <a:cubicBezTo>
                  <a:pt x="3055914" y="1765427"/>
                  <a:pt x="3054835" y="1766634"/>
                  <a:pt x="3054390" y="1768094"/>
                </a:cubicBezTo>
                <a:cubicBezTo>
                  <a:pt x="3053756" y="1769555"/>
                  <a:pt x="3053629" y="1771142"/>
                  <a:pt x="3053946" y="1772666"/>
                </a:cubicBezTo>
                <a:cubicBezTo>
                  <a:pt x="3054263" y="1774190"/>
                  <a:pt x="3055025" y="1775587"/>
                  <a:pt x="3056169" y="1776730"/>
                </a:cubicBezTo>
                <a:cubicBezTo>
                  <a:pt x="3057248" y="1777810"/>
                  <a:pt x="3058709" y="1778571"/>
                  <a:pt x="3060106" y="1778889"/>
                </a:cubicBezTo>
                <a:cubicBezTo>
                  <a:pt x="3061693" y="1779207"/>
                  <a:pt x="3063217" y="1779016"/>
                  <a:pt x="3064677" y="1778445"/>
                </a:cubicBezTo>
                <a:cubicBezTo>
                  <a:pt x="3066265" y="1777873"/>
                  <a:pt x="3067345" y="1776857"/>
                  <a:pt x="3068297" y="1775524"/>
                </a:cubicBezTo>
                <a:cubicBezTo>
                  <a:pt x="3069059" y="1774190"/>
                  <a:pt x="3069567" y="1772730"/>
                  <a:pt x="3069567" y="1771142"/>
                </a:cubicBezTo>
                <a:cubicBezTo>
                  <a:pt x="3069567" y="1770126"/>
                  <a:pt x="3069440" y="1769110"/>
                  <a:pt x="3069123" y="1768158"/>
                </a:cubicBezTo>
                <a:cubicBezTo>
                  <a:pt x="3068678" y="1767205"/>
                  <a:pt x="3068043" y="1766316"/>
                  <a:pt x="3067408" y="1765618"/>
                </a:cubicBezTo>
                <a:close/>
                <a:moveTo>
                  <a:pt x="3174279" y="2136712"/>
                </a:moveTo>
                <a:cubicBezTo>
                  <a:pt x="3173517" y="2135950"/>
                  <a:pt x="3172691" y="2135378"/>
                  <a:pt x="3171802" y="2134997"/>
                </a:cubicBezTo>
                <a:cubicBezTo>
                  <a:pt x="3170849" y="2134616"/>
                  <a:pt x="3169770" y="2134426"/>
                  <a:pt x="3168690" y="2134426"/>
                </a:cubicBezTo>
                <a:cubicBezTo>
                  <a:pt x="3167103" y="2134426"/>
                  <a:pt x="3165706" y="2134870"/>
                  <a:pt x="3164436" y="2135759"/>
                </a:cubicBezTo>
                <a:cubicBezTo>
                  <a:pt x="3163039" y="2136648"/>
                  <a:pt x="3162086" y="2137855"/>
                  <a:pt x="3161451" y="2139315"/>
                </a:cubicBezTo>
                <a:cubicBezTo>
                  <a:pt x="3160817" y="2140776"/>
                  <a:pt x="3160689" y="2142363"/>
                  <a:pt x="3161007" y="2143887"/>
                </a:cubicBezTo>
                <a:cubicBezTo>
                  <a:pt x="3161324" y="2145411"/>
                  <a:pt x="3162086" y="2146808"/>
                  <a:pt x="3163230" y="2147888"/>
                </a:cubicBezTo>
                <a:cubicBezTo>
                  <a:pt x="3164309" y="2149031"/>
                  <a:pt x="3165706" y="2149729"/>
                  <a:pt x="3167294" y="2150047"/>
                </a:cubicBezTo>
                <a:cubicBezTo>
                  <a:pt x="3168690" y="2150364"/>
                  <a:pt x="3170278" y="2150174"/>
                  <a:pt x="3171865" y="2149602"/>
                </a:cubicBezTo>
                <a:cubicBezTo>
                  <a:pt x="3173262" y="2149031"/>
                  <a:pt x="3174533" y="2148015"/>
                  <a:pt x="3175295" y="2146681"/>
                </a:cubicBezTo>
                <a:cubicBezTo>
                  <a:pt x="3176247" y="2145411"/>
                  <a:pt x="3176692" y="2143887"/>
                  <a:pt x="3176692" y="2142300"/>
                </a:cubicBezTo>
                <a:cubicBezTo>
                  <a:pt x="3176692" y="2141284"/>
                  <a:pt x="3176374" y="2140204"/>
                  <a:pt x="3176057" y="2139252"/>
                </a:cubicBezTo>
                <a:cubicBezTo>
                  <a:pt x="3175612" y="2138299"/>
                  <a:pt x="3175104" y="2137410"/>
                  <a:pt x="3174342" y="2136712"/>
                </a:cubicBezTo>
                <a:close/>
                <a:moveTo>
                  <a:pt x="3115160" y="254"/>
                </a:moveTo>
                <a:cubicBezTo>
                  <a:pt x="3113573" y="254"/>
                  <a:pt x="3112048" y="698"/>
                  <a:pt x="3110779" y="1588"/>
                </a:cubicBezTo>
                <a:cubicBezTo>
                  <a:pt x="3109509" y="2477"/>
                  <a:pt x="3108429" y="3683"/>
                  <a:pt x="3107794" y="5144"/>
                </a:cubicBezTo>
                <a:cubicBezTo>
                  <a:pt x="3107349" y="6540"/>
                  <a:pt x="3107159" y="8192"/>
                  <a:pt x="3107349" y="9715"/>
                </a:cubicBezTo>
                <a:cubicBezTo>
                  <a:pt x="3107667" y="11239"/>
                  <a:pt x="3108429" y="12636"/>
                  <a:pt x="3109572" y="13780"/>
                </a:cubicBezTo>
                <a:cubicBezTo>
                  <a:pt x="3110651" y="14859"/>
                  <a:pt x="3112048" y="15621"/>
                  <a:pt x="3113636" y="15939"/>
                </a:cubicBezTo>
                <a:cubicBezTo>
                  <a:pt x="3115223" y="16256"/>
                  <a:pt x="3116748" y="16065"/>
                  <a:pt x="3118208" y="15494"/>
                </a:cubicBezTo>
                <a:cubicBezTo>
                  <a:pt x="3119605" y="14923"/>
                  <a:pt x="3120875" y="13906"/>
                  <a:pt x="3121827" y="12573"/>
                </a:cubicBezTo>
                <a:cubicBezTo>
                  <a:pt x="3122589" y="11303"/>
                  <a:pt x="3123098" y="9779"/>
                  <a:pt x="3123098" y="8192"/>
                </a:cubicBezTo>
                <a:cubicBezTo>
                  <a:pt x="3123098" y="6096"/>
                  <a:pt x="3122335" y="4127"/>
                  <a:pt x="3120748" y="2603"/>
                </a:cubicBezTo>
                <a:cubicBezTo>
                  <a:pt x="3119351" y="1143"/>
                  <a:pt x="3117319" y="318"/>
                  <a:pt x="3115287" y="318"/>
                </a:cubicBezTo>
                <a:close/>
                <a:moveTo>
                  <a:pt x="3168627" y="1948815"/>
                </a:moveTo>
                <a:cubicBezTo>
                  <a:pt x="3167039" y="1948815"/>
                  <a:pt x="3165643" y="1949260"/>
                  <a:pt x="3164373" y="1950149"/>
                </a:cubicBezTo>
                <a:cubicBezTo>
                  <a:pt x="3162975" y="1951038"/>
                  <a:pt x="3162023" y="1952244"/>
                  <a:pt x="3161388" y="1953705"/>
                </a:cubicBezTo>
                <a:cubicBezTo>
                  <a:pt x="3160753" y="1955165"/>
                  <a:pt x="3160626" y="1956752"/>
                  <a:pt x="3160944" y="1958277"/>
                </a:cubicBezTo>
                <a:cubicBezTo>
                  <a:pt x="3161261" y="1959801"/>
                  <a:pt x="3162023" y="1961198"/>
                  <a:pt x="3163166" y="1962277"/>
                </a:cubicBezTo>
                <a:cubicBezTo>
                  <a:pt x="3164246" y="1963420"/>
                  <a:pt x="3165643" y="1964118"/>
                  <a:pt x="3167230" y="1964436"/>
                </a:cubicBezTo>
                <a:cubicBezTo>
                  <a:pt x="3168627" y="1964754"/>
                  <a:pt x="3170214" y="1964563"/>
                  <a:pt x="3171802" y="1963992"/>
                </a:cubicBezTo>
                <a:cubicBezTo>
                  <a:pt x="3173199" y="1963420"/>
                  <a:pt x="3174469" y="1962404"/>
                  <a:pt x="3175231" y="1961071"/>
                </a:cubicBezTo>
                <a:cubicBezTo>
                  <a:pt x="3176184" y="1959801"/>
                  <a:pt x="3176628" y="1958277"/>
                  <a:pt x="3176628" y="1956689"/>
                </a:cubicBezTo>
                <a:cubicBezTo>
                  <a:pt x="3176628" y="1954593"/>
                  <a:pt x="3175675" y="1952625"/>
                  <a:pt x="3174279" y="1951101"/>
                </a:cubicBezTo>
                <a:cubicBezTo>
                  <a:pt x="3172882" y="1949641"/>
                  <a:pt x="3170849" y="1948815"/>
                  <a:pt x="3168627" y="1948815"/>
                </a:cubicBezTo>
                <a:close/>
                <a:moveTo>
                  <a:pt x="3120621" y="744855"/>
                </a:moveTo>
                <a:cubicBezTo>
                  <a:pt x="3119986" y="744093"/>
                  <a:pt x="3119034" y="743522"/>
                  <a:pt x="3118145" y="743141"/>
                </a:cubicBezTo>
                <a:cubicBezTo>
                  <a:pt x="3117192" y="742759"/>
                  <a:pt x="3116112" y="742569"/>
                  <a:pt x="3115160" y="742569"/>
                </a:cubicBezTo>
                <a:cubicBezTo>
                  <a:pt x="3113573" y="742569"/>
                  <a:pt x="3112048" y="743014"/>
                  <a:pt x="3110779" y="743903"/>
                </a:cubicBezTo>
                <a:cubicBezTo>
                  <a:pt x="3109509" y="744792"/>
                  <a:pt x="3108429" y="745998"/>
                  <a:pt x="3107794" y="747459"/>
                </a:cubicBezTo>
                <a:cubicBezTo>
                  <a:pt x="3107349" y="748919"/>
                  <a:pt x="3107159" y="750506"/>
                  <a:pt x="3107349" y="752031"/>
                </a:cubicBezTo>
                <a:cubicBezTo>
                  <a:pt x="3107667" y="753555"/>
                  <a:pt x="3108429" y="754952"/>
                  <a:pt x="3109572" y="756095"/>
                </a:cubicBezTo>
                <a:cubicBezTo>
                  <a:pt x="3110651" y="757174"/>
                  <a:pt x="3112048" y="757936"/>
                  <a:pt x="3113636" y="758254"/>
                </a:cubicBezTo>
                <a:cubicBezTo>
                  <a:pt x="3115223" y="758571"/>
                  <a:pt x="3116748" y="758381"/>
                  <a:pt x="3118208" y="757809"/>
                </a:cubicBezTo>
                <a:cubicBezTo>
                  <a:pt x="3119605" y="757238"/>
                  <a:pt x="3120875" y="756222"/>
                  <a:pt x="3121827" y="754888"/>
                </a:cubicBezTo>
                <a:cubicBezTo>
                  <a:pt x="3122589" y="753618"/>
                  <a:pt x="3123098" y="752094"/>
                  <a:pt x="3123098" y="750506"/>
                </a:cubicBezTo>
                <a:cubicBezTo>
                  <a:pt x="3123098" y="749427"/>
                  <a:pt x="3122971" y="748411"/>
                  <a:pt x="3122462" y="747459"/>
                </a:cubicBezTo>
                <a:cubicBezTo>
                  <a:pt x="3122145" y="746506"/>
                  <a:pt x="3121510" y="745617"/>
                  <a:pt x="3120748" y="744919"/>
                </a:cubicBezTo>
                <a:close/>
                <a:moveTo>
                  <a:pt x="3120621" y="2043874"/>
                </a:moveTo>
                <a:cubicBezTo>
                  <a:pt x="3119986" y="2043113"/>
                  <a:pt x="3119034" y="2042541"/>
                  <a:pt x="3118145" y="2042160"/>
                </a:cubicBezTo>
                <a:cubicBezTo>
                  <a:pt x="3117192" y="2041779"/>
                  <a:pt x="3116112" y="2041589"/>
                  <a:pt x="3115160" y="2041589"/>
                </a:cubicBezTo>
                <a:cubicBezTo>
                  <a:pt x="3113573" y="2041589"/>
                  <a:pt x="3112048" y="2042033"/>
                  <a:pt x="3110779" y="2042922"/>
                </a:cubicBezTo>
                <a:cubicBezTo>
                  <a:pt x="3109509" y="2043811"/>
                  <a:pt x="3108429" y="2045018"/>
                  <a:pt x="3107794" y="2046478"/>
                </a:cubicBezTo>
                <a:cubicBezTo>
                  <a:pt x="3107349" y="2047939"/>
                  <a:pt x="3107159" y="2049526"/>
                  <a:pt x="3107349" y="2051050"/>
                </a:cubicBezTo>
                <a:cubicBezTo>
                  <a:pt x="3107667" y="2052574"/>
                  <a:pt x="3108429" y="2053971"/>
                  <a:pt x="3109572" y="2055051"/>
                </a:cubicBezTo>
                <a:cubicBezTo>
                  <a:pt x="3110651" y="2056193"/>
                  <a:pt x="3112048" y="2056892"/>
                  <a:pt x="3113636" y="2057210"/>
                </a:cubicBezTo>
                <a:cubicBezTo>
                  <a:pt x="3115223" y="2057527"/>
                  <a:pt x="3116748" y="2057337"/>
                  <a:pt x="3118208" y="2056765"/>
                </a:cubicBezTo>
                <a:cubicBezTo>
                  <a:pt x="3119605" y="2056193"/>
                  <a:pt x="3120875" y="2055177"/>
                  <a:pt x="3121827" y="2053844"/>
                </a:cubicBezTo>
                <a:cubicBezTo>
                  <a:pt x="3122589" y="2052574"/>
                  <a:pt x="3123098" y="2051050"/>
                  <a:pt x="3123098" y="2049463"/>
                </a:cubicBezTo>
                <a:cubicBezTo>
                  <a:pt x="3123098" y="2048446"/>
                  <a:pt x="3122971" y="2047367"/>
                  <a:pt x="3122462" y="2046415"/>
                </a:cubicBezTo>
                <a:cubicBezTo>
                  <a:pt x="3122145" y="2045462"/>
                  <a:pt x="3121510" y="2044573"/>
                  <a:pt x="3120748" y="2043874"/>
                </a:cubicBezTo>
                <a:close/>
                <a:moveTo>
                  <a:pt x="3120621" y="373634"/>
                </a:moveTo>
                <a:cubicBezTo>
                  <a:pt x="3119986" y="372936"/>
                  <a:pt x="3119034" y="372364"/>
                  <a:pt x="3118145" y="371920"/>
                </a:cubicBezTo>
                <a:cubicBezTo>
                  <a:pt x="3117192" y="371539"/>
                  <a:pt x="3116112" y="371348"/>
                  <a:pt x="3115160" y="371348"/>
                </a:cubicBezTo>
                <a:cubicBezTo>
                  <a:pt x="3113573" y="371348"/>
                  <a:pt x="3112048" y="371793"/>
                  <a:pt x="3110779" y="372682"/>
                </a:cubicBezTo>
                <a:cubicBezTo>
                  <a:pt x="3109509" y="373571"/>
                  <a:pt x="3108429" y="374777"/>
                  <a:pt x="3107794" y="376238"/>
                </a:cubicBezTo>
                <a:cubicBezTo>
                  <a:pt x="3107349" y="377635"/>
                  <a:pt x="3107159" y="379222"/>
                  <a:pt x="3107349" y="380810"/>
                </a:cubicBezTo>
                <a:cubicBezTo>
                  <a:pt x="3107667" y="382334"/>
                  <a:pt x="3108429" y="383731"/>
                  <a:pt x="3109572" y="384874"/>
                </a:cubicBezTo>
                <a:cubicBezTo>
                  <a:pt x="3110651" y="385953"/>
                  <a:pt x="3112048" y="386715"/>
                  <a:pt x="3113636" y="387033"/>
                </a:cubicBezTo>
                <a:cubicBezTo>
                  <a:pt x="3115223" y="387350"/>
                  <a:pt x="3116748" y="387160"/>
                  <a:pt x="3118208" y="386588"/>
                </a:cubicBezTo>
                <a:cubicBezTo>
                  <a:pt x="3119605" y="386017"/>
                  <a:pt x="3120875" y="385000"/>
                  <a:pt x="3121827" y="383667"/>
                </a:cubicBezTo>
                <a:cubicBezTo>
                  <a:pt x="3122589" y="382397"/>
                  <a:pt x="3123098" y="380873"/>
                  <a:pt x="3123098" y="379286"/>
                </a:cubicBezTo>
                <a:cubicBezTo>
                  <a:pt x="3123098" y="378270"/>
                  <a:pt x="3122971" y="377254"/>
                  <a:pt x="3122462" y="376301"/>
                </a:cubicBezTo>
                <a:cubicBezTo>
                  <a:pt x="3122145" y="375349"/>
                  <a:pt x="3121510" y="374460"/>
                  <a:pt x="3120748" y="373761"/>
                </a:cubicBezTo>
                <a:close/>
                <a:moveTo>
                  <a:pt x="3120621" y="930402"/>
                </a:moveTo>
                <a:cubicBezTo>
                  <a:pt x="3119986" y="929704"/>
                  <a:pt x="3119034" y="929132"/>
                  <a:pt x="3118145" y="928688"/>
                </a:cubicBezTo>
                <a:cubicBezTo>
                  <a:pt x="3117192" y="928306"/>
                  <a:pt x="3116112" y="928116"/>
                  <a:pt x="3115160" y="928116"/>
                </a:cubicBezTo>
                <a:cubicBezTo>
                  <a:pt x="3113573" y="928116"/>
                  <a:pt x="3112048" y="928561"/>
                  <a:pt x="3110779" y="929450"/>
                </a:cubicBezTo>
                <a:cubicBezTo>
                  <a:pt x="3109509" y="930339"/>
                  <a:pt x="3108429" y="931545"/>
                  <a:pt x="3107794" y="933006"/>
                </a:cubicBezTo>
                <a:cubicBezTo>
                  <a:pt x="3107349" y="934466"/>
                  <a:pt x="3107159" y="936054"/>
                  <a:pt x="3107349" y="937578"/>
                </a:cubicBezTo>
                <a:cubicBezTo>
                  <a:pt x="3107667" y="939102"/>
                  <a:pt x="3108429" y="940499"/>
                  <a:pt x="3109572" y="941578"/>
                </a:cubicBezTo>
                <a:cubicBezTo>
                  <a:pt x="3110651" y="942721"/>
                  <a:pt x="3112048" y="943420"/>
                  <a:pt x="3113636" y="943737"/>
                </a:cubicBezTo>
                <a:cubicBezTo>
                  <a:pt x="3115223" y="944055"/>
                  <a:pt x="3116748" y="943864"/>
                  <a:pt x="3118208" y="943292"/>
                </a:cubicBezTo>
                <a:cubicBezTo>
                  <a:pt x="3119605" y="942721"/>
                  <a:pt x="3120875" y="941705"/>
                  <a:pt x="3121827" y="940372"/>
                </a:cubicBezTo>
                <a:cubicBezTo>
                  <a:pt x="3122589" y="939102"/>
                  <a:pt x="3123098" y="937578"/>
                  <a:pt x="3123098" y="935990"/>
                </a:cubicBezTo>
                <a:cubicBezTo>
                  <a:pt x="3123098" y="934974"/>
                  <a:pt x="3122971" y="933958"/>
                  <a:pt x="3122462" y="933006"/>
                </a:cubicBezTo>
                <a:cubicBezTo>
                  <a:pt x="3122145" y="932053"/>
                  <a:pt x="3121510" y="931164"/>
                  <a:pt x="3120748" y="930466"/>
                </a:cubicBezTo>
                <a:close/>
                <a:moveTo>
                  <a:pt x="3120621" y="188087"/>
                </a:moveTo>
                <a:cubicBezTo>
                  <a:pt x="3119986" y="187325"/>
                  <a:pt x="3119034" y="186754"/>
                  <a:pt x="3118145" y="186373"/>
                </a:cubicBezTo>
                <a:cubicBezTo>
                  <a:pt x="3117192" y="185992"/>
                  <a:pt x="3116112" y="185801"/>
                  <a:pt x="3115160" y="185801"/>
                </a:cubicBezTo>
                <a:cubicBezTo>
                  <a:pt x="3113573" y="185801"/>
                  <a:pt x="3112048" y="186246"/>
                  <a:pt x="3110779" y="187135"/>
                </a:cubicBezTo>
                <a:cubicBezTo>
                  <a:pt x="3109509" y="188024"/>
                  <a:pt x="3108429" y="189230"/>
                  <a:pt x="3107794" y="190691"/>
                </a:cubicBezTo>
                <a:cubicBezTo>
                  <a:pt x="3107349" y="192151"/>
                  <a:pt x="3107159" y="193739"/>
                  <a:pt x="3107349" y="195263"/>
                </a:cubicBezTo>
                <a:cubicBezTo>
                  <a:pt x="3107667" y="196787"/>
                  <a:pt x="3108429" y="198183"/>
                  <a:pt x="3109572" y="199263"/>
                </a:cubicBezTo>
                <a:cubicBezTo>
                  <a:pt x="3110651" y="200342"/>
                  <a:pt x="3112048" y="201105"/>
                  <a:pt x="3113636" y="201422"/>
                </a:cubicBezTo>
                <a:cubicBezTo>
                  <a:pt x="3115223" y="201740"/>
                  <a:pt x="3116748" y="201549"/>
                  <a:pt x="3118208" y="200978"/>
                </a:cubicBezTo>
                <a:cubicBezTo>
                  <a:pt x="3119605" y="200406"/>
                  <a:pt x="3120875" y="199390"/>
                  <a:pt x="3121827" y="198057"/>
                </a:cubicBezTo>
                <a:cubicBezTo>
                  <a:pt x="3122589" y="196723"/>
                  <a:pt x="3123098" y="195263"/>
                  <a:pt x="3123098" y="193675"/>
                </a:cubicBezTo>
                <a:cubicBezTo>
                  <a:pt x="3123098" y="192659"/>
                  <a:pt x="3122971" y="191580"/>
                  <a:pt x="3122462" y="190627"/>
                </a:cubicBezTo>
                <a:cubicBezTo>
                  <a:pt x="3122145" y="189675"/>
                  <a:pt x="3121510" y="188785"/>
                  <a:pt x="3120748" y="188087"/>
                </a:cubicBezTo>
                <a:close/>
                <a:moveTo>
                  <a:pt x="3115160" y="1670431"/>
                </a:moveTo>
                <a:cubicBezTo>
                  <a:pt x="3113573" y="1670431"/>
                  <a:pt x="3112048" y="1670876"/>
                  <a:pt x="3110779" y="1671765"/>
                </a:cubicBezTo>
                <a:cubicBezTo>
                  <a:pt x="3109509" y="1672654"/>
                  <a:pt x="3108429" y="1673860"/>
                  <a:pt x="3107794" y="1675321"/>
                </a:cubicBezTo>
                <a:cubicBezTo>
                  <a:pt x="3107159" y="1676781"/>
                  <a:pt x="3107159" y="1678368"/>
                  <a:pt x="3107349" y="1679893"/>
                </a:cubicBezTo>
                <a:cubicBezTo>
                  <a:pt x="3107667" y="1681417"/>
                  <a:pt x="3108429" y="1682814"/>
                  <a:pt x="3109572" y="1683893"/>
                </a:cubicBezTo>
                <a:cubicBezTo>
                  <a:pt x="3110651" y="1685036"/>
                  <a:pt x="3112048" y="1685735"/>
                  <a:pt x="3113636" y="1686052"/>
                </a:cubicBezTo>
                <a:cubicBezTo>
                  <a:pt x="3115223" y="1686370"/>
                  <a:pt x="3116748" y="1686179"/>
                  <a:pt x="3118208" y="1685608"/>
                </a:cubicBezTo>
                <a:cubicBezTo>
                  <a:pt x="3119605" y="1685036"/>
                  <a:pt x="3120875" y="1684020"/>
                  <a:pt x="3121827" y="1682687"/>
                </a:cubicBezTo>
                <a:cubicBezTo>
                  <a:pt x="3122589" y="1681353"/>
                  <a:pt x="3123098" y="1679893"/>
                  <a:pt x="3123098" y="1678305"/>
                </a:cubicBezTo>
                <a:cubicBezTo>
                  <a:pt x="3123098" y="1676210"/>
                  <a:pt x="3122335" y="1674241"/>
                  <a:pt x="3120748" y="1672717"/>
                </a:cubicBezTo>
                <a:cubicBezTo>
                  <a:pt x="3119351" y="1671257"/>
                  <a:pt x="3117319" y="1670431"/>
                  <a:pt x="3115287" y="1670431"/>
                </a:cubicBezTo>
                <a:close/>
                <a:moveTo>
                  <a:pt x="3174279" y="1765554"/>
                </a:moveTo>
                <a:cubicBezTo>
                  <a:pt x="3173517" y="1764792"/>
                  <a:pt x="3172691" y="1764221"/>
                  <a:pt x="3171802" y="1763840"/>
                </a:cubicBezTo>
                <a:cubicBezTo>
                  <a:pt x="3170849" y="1763459"/>
                  <a:pt x="3169770" y="1763205"/>
                  <a:pt x="3168690" y="1763205"/>
                </a:cubicBezTo>
                <a:cubicBezTo>
                  <a:pt x="3167103" y="1763205"/>
                  <a:pt x="3165706" y="1763649"/>
                  <a:pt x="3164436" y="1764538"/>
                </a:cubicBezTo>
                <a:cubicBezTo>
                  <a:pt x="3163039" y="1765427"/>
                  <a:pt x="3162086" y="1766634"/>
                  <a:pt x="3161451" y="1768094"/>
                </a:cubicBezTo>
                <a:cubicBezTo>
                  <a:pt x="3160817" y="1769555"/>
                  <a:pt x="3160689" y="1771142"/>
                  <a:pt x="3161007" y="1772666"/>
                </a:cubicBezTo>
                <a:cubicBezTo>
                  <a:pt x="3161324" y="1774190"/>
                  <a:pt x="3162086" y="1775587"/>
                  <a:pt x="3163230" y="1776730"/>
                </a:cubicBezTo>
                <a:cubicBezTo>
                  <a:pt x="3164309" y="1777810"/>
                  <a:pt x="3165706" y="1778571"/>
                  <a:pt x="3167294" y="1778889"/>
                </a:cubicBezTo>
                <a:cubicBezTo>
                  <a:pt x="3168690" y="1779207"/>
                  <a:pt x="3170278" y="1779016"/>
                  <a:pt x="3171865" y="1778445"/>
                </a:cubicBezTo>
                <a:cubicBezTo>
                  <a:pt x="3173262" y="1777873"/>
                  <a:pt x="3174533" y="1776857"/>
                  <a:pt x="3175295" y="1775524"/>
                </a:cubicBezTo>
                <a:cubicBezTo>
                  <a:pt x="3176247" y="1774190"/>
                  <a:pt x="3176692" y="1772730"/>
                  <a:pt x="3176692" y="1771142"/>
                </a:cubicBezTo>
                <a:cubicBezTo>
                  <a:pt x="3176692" y="1770126"/>
                  <a:pt x="3176374" y="1769110"/>
                  <a:pt x="3176057" y="1768158"/>
                </a:cubicBezTo>
                <a:cubicBezTo>
                  <a:pt x="3175612" y="1767205"/>
                  <a:pt x="3175104" y="1766316"/>
                  <a:pt x="3174342" y="1765618"/>
                </a:cubicBezTo>
                <a:close/>
                <a:moveTo>
                  <a:pt x="3115160" y="556959"/>
                </a:moveTo>
                <a:cubicBezTo>
                  <a:pt x="3113573" y="556959"/>
                  <a:pt x="3112048" y="557403"/>
                  <a:pt x="3110779" y="558292"/>
                </a:cubicBezTo>
                <a:cubicBezTo>
                  <a:pt x="3109509" y="559181"/>
                  <a:pt x="3108429" y="560388"/>
                  <a:pt x="3107794" y="561848"/>
                </a:cubicBezTo>
                <a:cubicBezTo>
                  <a:pt x="3107159" y="563309"/>
                  <a:pt x="3107159" y="564896"/>
                  <a:pt x="3107349" y="566420"/>
                </a:cubicBezTo>
                <a:cubicBezTo>
                  <a:pt x="3107667" y="567944"/>
                  <a:pt x="3108429" y="569341"/>
                  <a:pt x="3109572" y="570484"/>
                </a:cubicBezTo>
                <a:cubicBezTo>
                  <a:pt x="3110651" y="571564"/>
                  <a:pt x="3112048" y="572326"/>
                  <a:pt x="3113636" y="572643"/>
                </a:cubicBezTo>
                <a:cubicBezTo>
                  <a:pt x="3115223" y="572961"/>
                  <a:pt x="3116748" y="572770"/>
                  <a:pt x="3118208" y="572199"/>
                </a:cubicBezTo>
                <a:cubicBezTo>
                  <a:pt x="3119605" y="571627"/>
                  <a:pt x="3120875" y="570611"/>
                  <a:pt x="3121827" y="569278"/>
                </a:cubicBezTo>
                <a:cubicBezTo>
                  <a:pt x="3122589" y="568008"/>
                  <a:pt x="3123098" y="566484"/>
                  <a:pt x="3123098" y="564896"/>
                </a:cubicBezTo>
                <a:cubicBezTo>
                  <a:pt x="3123098" y="562801"/>
                  <a:pt x="3122335" y="560832"/>
                  <a:pt x="3120748" y="559308"/>
                </a:cubicBezTo>
                <a:cubicBezTo>
                  <a:pt x="3119351" y="557848"/>
                  <a:pt x="3117319" y="557022"/>
                  <a:pt x="3115287" y="557022"/>
                </a:cubicBezTo>
                <a:close/>
                <a:moveTo>
                  <a:pt x="3115160" y="1855978"/>
                </a:moveTo>
                <a:cubicBezTo>
                  <a:pt x="3113573" y="1855978"/>
                  <a:pt x="3112048" y="1856423"/>
                  <a:pt x="3110779" y="1857312"/>
                </a:cubicBezTo>
                <a:cubicBezTo>
                  <a:pt x="3109509" y="1858201"/>
                  <a:pt x="3108429" y="1859407"/>
                  <a:pt x="3107794" y="1860868"/>
                </a:cubicBezTo>
                <a:cubicBezTo>
                  <a:pt x="3107159" y="1862328"/>
                  <a:pt x="3107159" y="1863916"/>
                  <a:pt x="3107349" y="1865440"/>
                </a:cubicBezTo>
                <a:cubicBezTo>
                  <a:pt x="3107667" y="1866964"/>
                  <a:pt x="3108429" y="1868361"/>
                  <a:pt x="3109572" y="1869504"/>
                </a:cubicBezTo>
                <a:cubicBezTo>
                  <a:pt x="3110651" y="1870583"/>
                  <a:pt x="3112048" y="1871345"/>
                  <a:pt x="3113636" y="1871663"/>
                </a:cubicBezTo>
                <a:cubicBezTo>
                  <a:pt x="3115223" y="1871980"/>
                  <a:pt x="3116748" y="1871790"/>
                  <a:pt x="3118208" y="1871218"/>
                </a:cubicBezTo>
                <a:cubicBezTo>
                  <a:pt x="3119605" y="1870646"/>
                  <a:pt x="3120875" y="1869631"/>
                  <a:pt x="3121827" y="1868297"/>
                </a:cubicBezTo>
                <a:cubicBezTo>
                  <a:pt x="3122589" y="1867027"/>
                  <a:pt x="3123098" y="1865503"/>
                  <a:pt x="3123098" y="1863916"/>
                </a:cubicBezTo>
                <a:cubicBezTo>
                  <a:pt x="3123098" y="1861820"/>
                  <a:pt x="3122335" y="1859852"/>
                  <a:pt x="3120748" y="1858327"/>
                </a:cubicBezTo>
                <a:cubicBezTo>
                  <a:pt x="3119351" y="1856867"/>
                  <a:pt x="3117319" y="1855978"/>
                  <a:pt x="3115287" y="1855978"/>
                </a:cubicBezTo>
                <a:close/>
                <a:moveTo>
                  <a:pt x="3120621" y="1301560"/>
                </a:moveTo>
                <a:cubicBezTo>
                  <a:pt x="3119986" y="1300798"/>
                  <a:pt x="3119034" y="1300226"/>
                  <a:pt x="3118145" y="1299845"/>
                </a:cubicBezTo>
                <a:cubicBezTo>
                  <a:pt x="3117192" y="1299464"/>
                  <a:pt x="3116112" y="1299210"/>
                  <a:pt x="3115160" y="1299210"/>
                </a:cubicBezTo>
                <a:cubicBezTo>
                  <a:pt x="3113573" y="1299210"/>
                  <a:pt x="3112048" y="1299655"/>
                  <a:pt x="3110779" y="1300544"/>
                </a:cubicBezTo>
                <a:cubicBezTo>
                  <a:pt x="3109509" y="1301433"/>
                  <a:pt x="3108429" y="1302639"/>
                  <a:pt x="3107794" y="1304100"/>
                </a:cubicBezTo>
                <a:cubicBezTo>
                  <a:pt x="3107349" y="1305560"/>
                  <a:pt x="3107159" y="1307148"/>
                  <a:pt x="3107349" y="1308672"/>
                </a:cubicBezTo>
                <a:cubicBezTo>
                  <a:pt x="3107667" y="1310196"/>
                  <a:pt x="3108429" y="1311593"/>
                  <a:pt x="3109572" y="1312736"/>
                </a:cubicBezTo>
                <a:cubicBezTo>
                  <a:pt x="3110651" y="1313815"/>
                  <a:pt x="3112048" y="1314577"/>
                  <a:pt x="3113636" y="1314895"/>
                </a:cubicBezTo>
                <a:cubicBezTo>
                  <a:pt x="3115223" y="1315212"/>
                  <a:pt x="3116748" y="1315022"/>
                  <a:pt x="3118208" y="1314450"/>
                </a:cubicBezTo>
                <a:cubicBezTo>
                  <a:pt x="3119605" y="1313879"/>
                  <a:pt x="3120875" y="1312863"/>
                  <a:pt x="3121827" y="1311529"/>
                </a:cubicBezTo>
                <a:cubicBezTo>
                  <a:pt x="3122589" y="1310259"/>
                  <a:pt x="3123098" y="1308735"/>
                  <a:pt x="3123098" y="1307148"/>
                </a:cubicBezTo>
                <a:cubicBezTo>
                  <a:pt x="3123098" y="1306132"/>
                  <a:pt x="3122971" y="1305116"/>
                  <a:pt x="3122462" y="1304163"/>
                </a:cubicBezTo>
                <a:cubicBezTo>
                  <a:pt x="3122145" y="1303211"/>
                  <a:pt x="3121510" y="1302322"/>
                  <a:pt x="3120748" y="1301623"/>
                </a:cubicBezTo>
                <a:close/>
                <a:moveTo>
                  <a:pt x="3115160" y="1113663"/>
                </a:moveTo>
                <a:cubicBezTo>
                  <a:pt x="3113573" y="1113663"/>
                  <a:pt x="3112048" y="1114108"/>
                  <a:pt x="3110779" y="1114997"/>
                </a:cubicBezTo>
                <a:cubicBezTo>
                  <a:pt x="3109509" y="1115886"/>
                  <a:pt x="3108429" y="1117092"/>
                  <a:pt x="3107794" y="1118553"/>
                </a:cubicBezTo>
                <a:cubicBezTo>
                  <a:pt x="3107159" y="1120013"/>
                  <a:pt x="3107159" y="1121601"/>
                  <a:pt x="3107349" y="1123125"/>
                </a:cubicBezTo>
                <a:cubicBezTo>
                  <a:pt x="3107667" y="1124649"/>
                  <a:pt x="3108429" y="1126046"/>
                  <a:pt x="3109572" y="1127125"/>
                </a:cubicBezTo>
                <a:cubicBezTo>
                  <a:pt x="3110651" y="1128268"/>
                  <a:pt x="3112048" y="1128967"/>
                  <a:pt x="3113636" y="1129284"/>
                </a:cubicBezTo>
                <a:cubicBezTo>
                  <a:pt x="3115223" y="1129602"/>
                  <a:pt x="3116748" y="1129411"/>
                  <a:pt x="3118208" y="1128840"/>
                </a:cubicBezTo>
                <a:cubicBezTo>
                  <a:pt x="3119605" y="1128268"/>
                  <a:pt x="3120875" y="1127252"/>
                  <a:pt x="3121827" y="1125919"/>
                </a:cubicBezTo>
                <a:cubicBezTo>
                  <a:pt x="3122589" y="1124649"/>
                  <a:pt x="3123098" y="1123125"/>
                  <a:pt x="3123098" y="1121537"/>
                </a:cubicBezTo>
                <a:cubicBezTo>
                  <a:pt x="3123098" y="1119442"/>
                  <a:pt x="3122335" y="1117410"/>
                  <a:pt x="3120748" y="1115949"/>
                </a:cubicBezTo>
                <a:cubicBezTo>
                  <a:pt x="3119351" y="1114489"/>
                  <a:pt x="3117319" y="1113663"/>
                  <a:pt x="3115287" y="1113663"/>
                </a:cubicBezTo>
                <a:close/>
                <a:moveTo>
                  <a:pt x="3120621" y="1487107"/>
                </a:moveTo>
                <a:cubicBezTo>
                  <a:pt x="3119986" y="1486408"/>
                  <a:pt x="3119034" y="1485773"/>
                  <a:pt x="3118145" y="1485392"/>
                </a:cubicBezTo>
                <a:cubicBezTo>
                  <a:pt x="3117192" y="1485011"/>
                  <a:pt x="3116112" y="1484821"/>
                  <a:pt x="3115160" y="1484821"/>
                </a:cubicBezTo>
                <a:cubicBezTo>
                  <a:pt x="3113573" y="1484821"/>
                  <a:pt x="3112048" y="1485265"/>
                  <a:pt x="3110779" y="1486154"/>
                </a:cubicBezTo>
                <a:cubicBezTo>
                  <a:pt x="3109509" y="1487043"/>
                  <a:pt x="3108429" y="1488250"/>
                  <a:pt x="3107794" y="1489710"/>
                </a:cubicBezTo>
                <a:cubicBezTo>
                  <a:pt x="3107349" y="1491171"/>
                  <a:pt x="3107159" y="1492758"/>
                  <a:pt x="3107349" y="1494282"/>
                </a:cubicBezTo>
                <a:cubicBezTo>
                  <a:pt x="3107667" y="1495806"/>
                  <a:pt x="3108429" y="1497203"/>
                  <a:pt x="3109572" y="1498283"/>
                </a:cubicBezTo>
                <a:cubicBezTo>
                  <a:pt x="3110651" y="1499426"/>
                  <a:pt x="3112048" y="1500124"/>
                  <a:pt x="3113636" y="1500442"/>
                </a:cubicBezTo>
                <a:cubicBezTo>
                  <a:pt x="3115223" y="1500759"/>
                  <a:pt x="3116748" y="1500569"/>
                  <a:pt x="3118208" y="1499997"/>
                </a:cubicBezTo>
                <a:cubicBezTo>
                  <a:pt x="3119605" y="1499426"/>
                  <a:pt x="3120875" y="1498410"/>
                  <a:pt x="3121827" y="1497076"/>
                </a:cubicBezTo>
                <a:cubicBezTo>
                  <a:pt x="3122589" y="1495806"/>
                  <a:pt x="3123098" y="1494282"/>
                  <a:pt x="3123098" y="1492695"/>
                </a:cubicBezTo>
                <a:cubicBezTo>
                  <a:pt x="3123098" y="1491679"/>
                  <a:pt x="3122971" y="1490663"/>
                  <a:pt x="3122462" y="1489647"/>
                </a:cubicBezTo>
                <a:cubicBezTo>
                  <a:pt x="3122145" y="1488694"/>
                  <a:pt x="3121510" y="1487805"/>
                  <a:pt x="3120748" y="1487107"/>
                </a:cubicBezTo>
                <a:close/>
                <a:moveTo>
                  <a:pt x="656440" y="744792"/>
                </a:moveTo>
                <a:cubicBezTo>
                  <a:pt x="655678" y="744030"/>
                  <a:pt x="654725" y="743458"/>
                  <a:pt x="653773" y="743077"/>
                </a:cubicBezTo>
                <a:cubicBezTo>
                  <a:pt x="652821" y="742696"/>
                  <a:pt x="651868" y="742506"/>
                  <a:pt x="650788" y="742506"/>
                </a:cubicBezTo>
                <a:cubicBezTo>
                  <a:pt x="649201" y="742506"/>
                  <a:pt x="647677" y="742950"/>
                  <a:pt x="646407" y="743839"/>
                </a:cubicBezTo>
                <a:cubicBezTo>
                  <a:pt x="645137" y="744728"/>
                  <a:pt x="644058" y="745934"/>
                  <a:pt x="643613" y="747395"/>
                </a:cubicBezTo>
                <a:cubicBezTo>
                  <a:pt x="642978" y="748856"/>
                  <a:pt x="642851" y="750443"/>
                  <a:pt x="643169" y="751967"/>
                </a:cubicBezTo>
                <a:cubicBezTo>
                  <a:pt x="643486" y="753491"/>
                  <a:pt x="644248" y="754888"/>
                  <a:pt x="645391" y="756031"/>
                </a:cubicBezTo>
                <a:cubicBezTo>
                  <a:pt x="646471" y="757111"/>
                  <a:pt x="647931" y="757873"/>
                  <a:pt x="649328" y="758190"/>
                </a:cubicBezTo>
                <a:cubicBezTo>
                  <a:pt x="650915" y="758508"/>
                  <a:pt x="652439" y="758317"/>
                  <a:pt x="653900" y="757745"/>
                </a:cubicBezTo>
                <a:cubicBezTo>
                  <a:pt x="655487" y="757174"/>
                  <a:pt x="656567" y="756158"/>
                  <a:pt x="657520" y="754825"/>
                </a:cubicBezTo>
                <a:cubicBezTo>
                  <a:pt x="658282" y="753555"/>
                  <a:pt x="658789" y="752031"/>
                  <a:pt x="658789" y="750443"/>
                </a:cubicBezTo>
                <a:cubicBezTo>
                  <a:pt x="658789" y="749364"/>
                  <a:pt x="658662" y="748348"/>
                  <a:pt x="658345" y="747395"/>
                </a:cubicBezTo>
                <a:cubicBezTo>
                  <a:pt x="657900" y="746442"/>
                  <a:pt x="657265" y="745554"/>
                  <a:pt x="656631" y="744855"/>
                </a:cubicBezTo>
                <a:close/>
                <a:moveTo>
                  <a:pt x="650788" y="556895"/>
                </a:moveTo>
                <a:cubicBezTo>
                  <a:pt x="649201" y="556895"/>
                  <a:pt x="647677" y="557340"/>
                  <a:pt x="646407" y="558229"/>
                </a:cubicBezTo>
                <a:cubicBezTo>
                  <a:pt x="645137" y="559118"/>
                  <a:pt x="644058" y="560324"/>
                  <a:pt x="643613" y="561785"/>
                </a:cubicBezTo>
                <a:cubicBezTo>
                  <a:pt x="642978" y="563245"/>
                  <a:pt x="642851" y="564833"/>
                  <a:pt x="643169" y="566357"/>
                </a:cubicBezTo>
                <a:cubicBezTo>
                  <a:pt x="643486" y="567881"/>
                  <a:pt x="644248" y="569278"/>
                  <a:pt x="645391" y="570421"/>
                </a:cubicBezTo>
                <a:cubicBezTo>
                  <a:pt x="646471" y="571500"/>
                  <a:pt x="647931" y="572262"/>
                  <a:pt x="649328" y="572580"/>
                </a:cubicBezTo>
                <a:cubicBezTo>
                  <a:pt x="650915" y="572897"/>
                  <a:pt x="652439" y="572707"/>
                  <a:pt x="653900" y="572135"/>
                </a:cubicBezTo>
                <a:cubicBezTo>
                  <a:pt x="655487" y="571564"/>
                  <a:pt x="656567" y="570548"/>
                  <a:pt x="657520" y="569214"/>
                </a:cubicBezTo>
                <a:cubicBezTo>
                  <a:pt x="658282" y="567944"/>
                  <a:pt x="658789" y="566420"/>
                  <a:pt x="658789" y="564833"/>
                </a:cubicBezTo>
                <a:cubicBezTo>
                  <a:pt x="658789" y="562737"/>
                  <a:pt x="658027" y="560769"/>
                  <a:pt x="656567" y="559245"/>
                </a:cubicBezTo>
                <a:cubicBezTo>
                  <a:pt x="654979" y="557784"/>
                  <a:pt x="652948" y="556959"/>
                  <a:pt x="650915" y="556959"/>
                </a:cubicBezTo>
                <a:close/>
                <a:moveTo>
                  <a:pt x="602783" y="95250"/>
                </a:moveTo>
                <a:cubicBezTo>
                  <a:pt x="602021" y="94488"/>
                  <a:pt x="601195" y="93917"/>
                  <a:pt x="600306" y="93536"/>
                </a:cubicBezTo>
                <a:cubicBezTo>
                  <a:pt x="599353" y="93154"/>
                  <a:pt x="598274" y="92964"/>
                  <a:pt x="597195" y="92964"/>
                </a:cubicBezTo>
                <a:cubicBezTo>
                  <a:pt x="595607" y="92964"/>
                  <a:pt x="594210" y="93409"/>
                  <a:pt x="592940" y="94298"/>
                </a:cubicBezTo>
                <a:cubicBezTo>
                  <a:pt x="591543" y="95187"/>
                  <a:pt x="590590" y="96393"/>
                  <a:pt x="589956" y="97854"/>
                </a:cubicBezTo>
                <a:cubicBezTo>
                  <a:pt x="589321" y="99314"/>
                  <a:pt x="589194" y="100902"/>
                  <a:pt x="589511" y="102426"/>
                </a:cubicBezTo>
                <a:cubicBezTo>
                  <a:pt x="589828" y="103950"/>
                  <a:pt x="590590" y="105346"/>
                  <a:pt x="591734" y="106490"/>
                </a:cubicBezTo>
                <a:cubicBezTo>
                  <a:pt x="592813" y="107569"/>
                  <a:pt x="594210" y="108331"/>
                  <a:pt x="595798" y="108649"/>
                </a:cubicBezTo>
                <a:cubicBezTo>
                  <a:pt x="597195" y="108966"/>
                  <a:pt x="598782" y="108776"/>
                  <a:pt x="600370" y="108204"/>
                </a:cubicBezTo>
                <a:cubicBezTo>
                  <a:pt x="601766" y="107633"/>
                  <a:pt x="603036" y="106617"/>
                  <a:pt x="603798" y="105283"/>
                </a:cubicBezTo>
                <a:cubicBezTo>
                  <a:pt x="604751" y="104013"/>
                  <a:pt x="605196" y="102489"/>
                  <a:pt x="605196" y="100902"/>
                </a:cubicBezTo>
                <a:cubicBezTo>
                  <a:pt x="605196" y="99886"/>
                  <a:pt x="604878" y="98806"/>
                  <a:pt x="604560" y="97854"/>
                </a:cubicBezTo>
                <a:cubicBezTo>
                  <a:pt x="604116" y="96901"/>
                  <a:pt x="603608" y="96012"/>
                  <a:pt x="602846" y="95313"/>
                </a:cubicBezTo>
                <a:close/>
                <a:moveTo>
                  <a:pt x="656440" y="1487107"/>
                </a:moveTo>
                <a:cubicBezTo>
                  <a:pt x="655678" y="1486408"/>
                  <a:pt x="654725" y="1485773"/>
                  <a:pt x="653773" y="1485392"/>
                </a:cubicBezTo>
                <a:cubicBezTo>
                  <a:pt x="652821" y="1485011"/>
                  <a:pt x="651868" y="1484821"/>
                  <a:pt x="650788" y="1484821"/>
                </a:cubicBezTo>
                <a:cubicBezTo>
                  <a:pt x="649201" y="1484821"/>
                  <a:pt x="647677" y="1485265"/>
                  <a:pt x="646407" y="1486154"/>
                </a:cubicBezTo>
                <a:cubicBezTo>
                  <a:pt x="645137" y="1487043"/>
                  <a:pt x="644058" y="1488250"/>
                  <a:pt x="643613" y="1489710"/>
                </a:cubicBezTo>
                <a:cubicBezTo>
                  <a:pt x="642978" y="1491171"/>
                  <a:pt x="642851" y="1492758"/>
                  <a:pt x="643169" y="1494282"/>
                </a:cubicBezTo>
                <a:cubicBezTo>
                  <a:pt x="643486" y="1495806"/>
                  <a:pt x="644248" y="1497203"/>
                  <a:pt x="645391" y="1498283"/>
                </a:cubicBezTo>
                <a:cubicBezTo>
                  <a:pt x="646471" y="1499426"/>
                  <a:pt x="647931" y="1500124"/>
                  <a:pt x="649328" y="1500442"/>
                </a:cubicBezTo>
                <a:cubicBezTo>
                  <a:pt x="650915" y="1500759"/>
                  <a:pt x="652439" y="1500569"/>
                  <a:pt x="653900" y="1499997"/>
                </a:cubicBezTo>
                <a:cubicBezTo>
                  <a:pt x="655487" y="1499426"/>
                  <a:pt x="656567" y="1498410"/>
                  <a:pt x="657520" y="1497076"/>
                </a:cubicBezTo>
                <a:cubicBezTo>
                  <a:pt x="658282" y="1495806"/>
                  <a:pt x="658789" y="1494282"/>
                  <a:pt x="658789" y="1492695"/>
                </a:cubicBezTo>
                <a:cubicBezTo>
                  <a:pt x="658789" y="1491679"/>
                  <a:pt x="658662" y="1490663"/>
                  <a:pt x="658345" y="1489647"/>
                </a:cubicBezTo>
                <a:cubicBezTo>
                  <a:pt x="657900" y="1488694"/>
                  <a:pt x="657265" y="1487805"/>
                  <a:pt x="656631" y="1487107"/>
                </a:cubicBezTo>
                <a:close/>
                <a:moveTo>
                  <a:pt x="597195" y="278575"/>
                </a:moveTo>
                <a:cubicBezTo>
                  <a:pt x="595607" y="278575"/>
                  <a:pt x="594210" y="279019"/>
                  <a:pt x="592813" y="279908"/>
                </a:cubicBezTo>
                <a:cubicBezTo>
                  <a:pt x="591543" y="280797"/>
                  <a:pt x="590590" y="282004"/>
                  <a:pt x="590019" y="283464"/>
                </a:cubicBezTo>
                <a:cubicBezTo>
                  <a:pt x="589384" y="284925"/>
                  <a:pt x="589257" y="286512"/>
                  <a:pt x="589574" y="288036"/>
                </a:cubicBezTo>
                <a:cubicBezTo>
                  <a:pt x="589892" y="289560"/>
                  <a:pt x="590654" y="290957"/>
                  <a:pt x="591797" y="292100"/>
                </a:cubicBezTo>
                <a:cubicBezTo>
                  <a:pt x="592876" y="293180"/>
                  <a:pt x="594273" y="293942"/>
                  <a:pt x="595861" y="294259"/>
                </a:cubicBezTo>
                <a:cubicBezTo>
                  <a:pt x="597258" y="294577"/>
                  <a:pt x="598846" y="294386"/>
                  <a:pt x="600433" y="293815"/>
                </a:cubicBezTo>
                <a:cubicBezTo>
                  <a:pt x="601830" y="293243"/>
                  <a:pt x="603100" y="292227"/>
                  <a:pt x="603862" y="290894"/>
                </a:cubicBezTo>
                <a:cubicBezTo>
                  <a:pt x="604814" y="289560"/>
                  <a:pt x="605259" y="288100"/>
                  <a:pt x="605259" y="286512"/>
                </a:cubicBezTo>
                <a:cubicBezTo>
                  <a:pt x="605259" y="284417"/>
                  <a:pt x="604307" y="282448"/>
                  <a:pt x="602910" y="280924"/>
                </a:cubicBezTo>
                <a:cubicBezTo>
                  <a:pt x="601512" y="279464"/>
                  <a:pt x="599481" y="278638"/>
                  <a:pt x="597258" y="278638"/>
                </a:cubicBezTo>
                <a:close/>
                <a:moveTo>
                  <a:pt x="656440" y="1301560"/>
                </a:moveTo>
                <a:cubicBezTo>
                  <a:pt x="655678" y="1300798"/>
                  <a:pt x="654725" y="1300226"/>
                  <a:pt x="653773" y="1299845"/>
                </a:cubicBezTo>
                <a:cubicBezTo>
                  <a:pt x="652821" y="1299464"/>
                  <a:pt x="651868" y="1299210"/>
                  <a:pt x="650788" y="1299210"/>
                </a:cubicBezTo>
                <a:cubicBezTo>
                  <a:pt x="649201" y="1299210"/>
                  <a:pt x="647677" y="1299655"/>
                  <a:pt x="646407" y="1300544"/>
                </a:cubicBezTo>
                <a:cubicBezTo>
                  <a:pt x="645137" y="1301433"/>
                  <a:pt x="644058" y="1302639"/>
                  <a:pt x="643613" y="1304100"/>
                </a:cubicBezTo>
                <a:cubicBezTo>
                  <a:pt x="642978" y="1305560"/>
                  <a:pt x="642851" y="1307148"/>
                  <a:pt x="643169" y="1308672"/>
                </a:cubicBezTo>
                <a:cubicBezTo>
                  <a:pt x="643486" y="1310196"/>
                  <a:pt x="644248" y="1311593"/>
                  <a:pt x="645391" y="1312736"/>
                </a:cubicBezTo>
                <a:cubicBezTo>
                  <a:pt x="646471" y="1313815"/>
                  <a:pt x="647931" y="1314577"/>
                  <a:pt x="649328" y="1314895"/>
                </a:cubicBezTo>
                <a:cubicBezTo>
                  <a:pt x="650915" y="1315212"/>
                  <a:pt x="652439" y="1315022"/>
                  <a:pt x="653900" y="1314450"/>
                </a:cubicBezTo>
                <a:cubicBezTo>
                  <a:pt x="655487" y="1313879"/>
                  <a:pt x="656567" y="1312863"/>
                  <a:pt x="657520" y="1311529"/>
                </a:cubicBezTo>
                <a:cubicBezTo>
                  <a:pt x="658282" y="1310259"/>
                  <a:pt x="658789" y="1308735"/>
                  <a:pt x="658789" y="1307148"/>
                </a:cubicBezTo>
                <a:cubicBezTo>
                  <a:pt x="658789" y="1306132"/>
                  <a:pt x="658662" y="1305116"/>
                  <a:pt x="658345" y="1304163"/>
                </a:cubicBezTo>
                <a:cubicBezTo>
                  <a:pt x="657900" y="1303211"/>
                  <a:pt x="657265" y="1302322"/>
                  <a:pt x="656631" y="1301623"/>
                </a:cubicBezTo>
                <a:close/>
                <a:moveTo>
                  <a:pt x="650788" y="1113663"/>
                </a:moveTo>
                <a:cubicBezTo>
                  <a:pt x="649201" y="1113663"/>
                  <a:pt x="647677" y="1114108"/>
                  <a:pt x="646407" y="1114997"/>
                </a:cubicBezTo>
                <a:cubicBezTo>
                  <a:pt x="645137" y="1115886"/>
                  <a:pt x="644058" y="1117092"/>
                  <a:pt x="643613" y="1118553"/>
                </a:cubicBezTo>
                <a:cubicBezTo>
                  <a:pt x="642978" y="1120013"/>
                  <a:pt x="642851" y="1121601"/>
                  <a:pt x="643169" y="1123125"/>
                </a:cubicBezTo>
                <a:cubicBezTo>
                  <a:pt x="643486" y="1124649"/>
                  <a:pt x="644248" y="1126046"/>
                  <a:pt x="645391" y="1127125"/>
                </a:cubicBezTo>
                <a:cubicBezTo>
                  <a:pt x="646471" y="1128268"/>
                  <a:pt x="647931" y="1128967"/>
                  <a:pt x="649328" y="1129284"/>
                </a:cubicBezTo>
                <a:cubicBezTo>
                  <a:pt x="650915" y="1129602"/>
                  <a:pt x="652439" y="1129411"/>
                  <a:pt x="653900" y="1128840"/>
                </a:cubicBezTo>
                <a:cubicBezTo>
                  <a:pt x="655487" y="1128268"/>
                  <a:pt x="656567" y="1127252"/>
                  <a:pt x="657520" y="1125919"/>
                </a:cubicBezTo>
                <a:cubicBezTo>
                  <a:pt x="658282" y="1124649"/>
                  <a:pt x="658789" y="1123125"/>
                  <a:pt x="658789" y="1121537"/>
                </a:cubicBezTo>
                <a:cubicBezTo>
                  <a:pt x="658789" y="1119442"/>
                  <a:pt x="658027" y="1117410"/>
                  <a:pt x="656567" y="1115949"/>
                </a:cubicBezTo>
                <a:cubicBezTo>
                  <a:pt x="654979" y="1114489"/>
                  <a:pt x="652948" y="1113663"/>
                  <a:pt x="650915" y="1113663"/>
                </a:cubicBezTo>
                <a:close/>
                <a:moveTo>
                  <a:pt x="656440" y="930402"/>
                </a:moveTo>
                <a:cubicBezTo>
                  <a:pt x="655678" y="929704"/>
                  <a:pt x="654725" y="929132"/>
                  <a:pt x="653773" y="928688"/>
                </a:cubicBezTo>
                <a:cubicBezTo>
                  <a:pt x="652821" y="928306"/>
                  <a:pt x="651868" y="928116"/>
                  <a:pt x="650788" y="928116"/>
                </a:cubicBezTo>
                <a:cubicBezTo>
                  <a:pt x="649201" y="928116"/>
                  <a:pt x="647677" y="928561"/>
                  <a:pt x="646407" y="929450"/>
                </a:cubicBezTo>
                <a:cubicBezTo>
                  <a:pt x="645137" y="930339"/>
                  <a:pt x="644058" y="931545"/>
                  <a:pt x="643613" y="933006"/>
                </a:cubicBezTo>
                <a:cubicBezTo>
                  <a:pt x="642978" y="934466"/>
                  <a:pt x="642851" y="936054"/>
                  <a:pt x="643169" y="937578"/>
                </a:cubicBezTo>
                <a:cubicBezTo>
                  <a:pt x="643486" y="939102"/>
                  <a:pt x="644248" y="940499"/>
                  <a:pt x="645391" y="941578"/>
                </a:cubicBezTo>
                <a:cubicBezTo>
                  <a:pt x="646471" y="942721"/>
                  <a:pt x="647931" y="943420"/>
                  <a:pt x="649328" y="943737"/>
                </a:cubicBezTo>
                <a:cubicBezTo>
                  <a:pt x="650915" y="944055"/>
                  <a:pt x="652439" y="943864"/>
                  <a:pt x="653900" y="943292"/>
                </a:cubicBezTo>
                <a:cubicBezTo>
                  <a:pt x="655487" y="942721"/>
                  <a:pt x="656567" y="941705"/>
                  <a:pt x="657520" y="940372"/>
                </a:cubicBezTo>
                <a:cubicBezTo>
                  <a:pt x="658282" y="939102"/>
                  <a:pt x="658789" y="937578"/>
                  <a:pt x="658789" y="935990"/>
                </a:cubicBezTo>
                <a:cubicBezTo>
                  <a:pt x="658789" y="934974"/>
                  <a:pt x="658662" y="933958"/>
                  <a:pt x="658345" y="933006"/>
                </a:cubicBezTo>
                <a:cubicBezTo>
                  <a:pt x="657900" y="932053"/>
                  <a:pt x="657265" y="931164"/>
                  <a:pt x="656631" y="930466"/>
                </a:cubicBezTo>
                <a:close/>
                <a:moveTo>
                  <a:pt x="709907" y="1023176"/>
                </a:moveTo>
                <a:cubicBezTo>
                  <a:pt x="709272" y="1022477"/>
                  <a:pt x="708320" y="1021906"/>
                  <a:pt x="707431" y="1021461"/>
                </a:cubicBezTo>
                <a:cubicBezTo>
                  <a:pt x="706478" y="1021080"/>
                  <a:pt x="705398" y="1020890"/>
                  <a:pt x="704446" y="1020890"/>
                </a:cubicBezTo>
                <a:cubicBezTo>
                  <a:pt x="702859" y="1020890"/>
                  <a:pt x="701335" y="1021334"/>
                  <a:pt x="700064" y="1022223"/>
                </a:cubicBezTo>
                <a:cubicBezTo>
                  <a:pt x="698795" y="1023112"/>
                  <a:pt x="697715" y="1024319"/>
                  <a:pt x="697080" y="1025779"/>
                </a:cubicBezTo>
                <a:cubicBezTo>
                  <a:pt x="696635" y="1027240"/>
                  <a:pt x="696445" y="1028827"/>
                  <a:pt x="696635" y="1030351"/>
                </a:cubicBezTo>
                <a:cubicBezTo>
                  <a:pt x="696953" y="1031875"/>
                  <a:pt x="697715" y="1033272"/>
                  <a:pt x="698858" y="1034352"/>
                </a:cubicBezTo>
                <a:cubicBezTo>
                  <a:pt x="699937" y="1035495"/>
                  <a:pt x="701335" y="1036193"/>
                  <a:pt x="702922" y="1036511"/>
                </a:cubicBezTo>
                <a:cubicBezTo>
                  <a:pt x="704510" y="1036828"/>
                  <a:pt x="706034" y="1036638"/>
                  <a:pt x="707494" y="1036066"/>
                </a:cubicBezTo>
                <a:cubicBezTo>
                  <a:pt x="708891" y="1035495"/>
                  <a:pt x="710161" y="1034479"/>
                  <a:pt x="711113" y="1033145"/>
                </a:cubicBezTo>
                <a:cubicBezTo>
                  <a:pt x="711875" y="1031875"/>
                  <a:pt x="712384" y="1030351"/>
                  <a:pt x="712384" y="1028764"/>
                </a:cubicBezTo>
                <a:cubicBezTo>
                  <a:pt x="712384" y="1027748"/>
                  <a:pt x="712257" y="1026731"/>
                  <a:pt x="711748" y="1025779"/>
                </a:cubicBezTo>
                <a:cubicBezTo>
                  <a:pt x="711431" y="1024827"/>
                  <a:pt x="710796" y="1023938"/>
                  <a:pt x="710034" y="1023239"/>
                </a:cubicBezTo>
                <a:close/>
                <a:moveTo>
                  <a:pt x="709907" y="1208786"/>
                </a:moveTo>
                <a:cubicBezTo>
                  <a:pt x="709272" y="1208024"/>
                  <a:pt x="708320" y="1207453"/>
                  <a:pt x="707431" y="1207072"/>
                </a:cubicBezTo>
                <a:cubicBezTo>
                  <a:pt x="706478" y="1206691"/>
                  <a:pt x="705398" y="1206437"/>
                  <a:pt x="704446" y="1206437"/>
                </a:cubicBezTo>
                <a:cubicBezTo>
                  <a:pt x="702859" y="1206437"/>
                  <a:pt x="701335" y="1206881"/>
                  <a:pt x="700064" y="1207770"/>
                </a:cubicBezTo>
                <a:cubicBezTo>
                  <a:pt x="698795" y="1208659"/>
                  <a:pt x="697715" y="1209866"/>
                  <a:pt x="697080" y="1211326"/>
                </a:cubicBezTo>
                <a:cubicBezTo>
                  <a:pt x="696635" y="1212787"/>
                  <a:pt x="696445" y="1214374"/>
                  <a:pt x="696635" y="1215898"/>
                </a:cubicBezTo>
                <a:cubicBezTo>
                  <a:pt x="696953" y="1217422"/>
                  <a:pt x="697715" y="1218819"/>
                  <a:pt x="698858" y="1219962"/>
                </a:cubicBezTo>
                <a:cubicBezTo>
                  <a:pt x="699937" y="1221042"/>
                  <a:pt x="701335" y="1221804"/>
                  <a:pt x="702922" y="1222121"/>
                </a:cubicBezTo>
                <a:cubicBezTo>
                  <a:pt x="704510" y="1222439"/>
                  <a:pt x="706034" y="1222248"/>
                  <a:pt x="707494" y="1221677"/>
                </a:cubicBezTo>
                <a:cubicBezTo>
                  <a:pt x="708891" y="1221105"/>
                  <a:pt x="710161" y="1220089"/>
                  <a:pt x="711113" y="1218756"/>
                </a:cubicBezTo>
                <a:cubicBezTo>
                  <a:pt x="711875" y="1217486"/>
                  <a:pt x="712384" y="1215962"/>
                  <a:pt x="712384" y="1214374"/>
                </a:cubicBezTo>
                <a:cubicBezTo>
                  <a:pt x="712384" y="1213295"/>
                  <a:pt x="712257" y="1212279"/>
                  <a:pt x="711748" y="1211326"/>
                </a:cubicBezTo>
                <a:cubicBezTo>
                  <a:pt x="711431" y="1210374"/>
                  <a:pt x="710796" y="1209485"/>
                  <a:pt x="710034" y="1208786"/>
                </a:cubicBezTo>
                <a:close/>
                <a:moveTo>
                  <a:pt x="704446" y="835342"/>
                </a:moveTo>
                <a:cubicBezTo>
                  <a:pt x="702859" y="835342"/>
                  <a:pt x="701335" y="835787"/>
                  <a:pt x="700064" y="836676"/>
                </a:cubicBezTo>
                <a:cubicBezTo>
                  <a:pt x="698795" y="837565"/>
                  <a:pt x="697715" y="838772"/>
                  <a:pt x="697080" y="840232"/>
                </a:cubicBezTo>
                <a:cubicBezTo>
                  <a:pt x="696635" y="841692"/>
                  <a:pt x="696445" y="843280"/>
                  <a:pt x="696635" y="844804"/>
                </a:cubicBezTo>
                <a:cubicBezTo>
                  <a:pt x="696953" y="846328"/>
                  <a:pt x="697715" y="847725"/>
                  <a:pt x="698858" y="848868"/>
                </a:cubicBezTo>
                <a:cubicBezTo>
                  <a:pt x="699937" y="849948"/>
                  <a:pt x="701335" y="850709"/>
                  <a:pt x="702922" y="851027"/>
                </a:cubicBezTo>
                <a:cubicBezTo>
                  <a:pt x="704510" y="851345"/>
                  <a:pt x="706034" y="851154"/>
                  <a:pt x="707494" y="850583"/>
                </a:cubicBezTo>
                <a:cubicBezTo>
                  <a:pt x="708891" y="850011"/>
                  <a:pt x="710161" y="848995"/>
                  <a:pt x="711113" y="847662"/>
                </a:cubicBezTo>
                <a:cubicBezTo>
                  <a:pt x="711875" y="846392"/>
                  <a:pt x="712384" y="844867"/>
                  <a:pt x="712384" y="843280"/>
                </a:cubicBezTo>
                <a:cubicBezTo>
                  <a:pt x="712384" y="841184"/>
                  <a:pt x="711622" y="839216"/>
                  <a:pt x="710034" y="837692"/>
                </a:cubicBezTo>
                <a:cubicBezTo>
                  <a:pt x="708637" y="836231"/>
                  <a:pt x="706605" y="835342"/>
                  <a:pt x="704573" y="835342"/>
                </a:cubicBezTo>
                <a:close/>
                <a:moveTo>
                  <a:pt x="709907" y="652082"/>
                </a:moveTo>
                <a:cubicBezTo>
                  <a:pt x="709272" y="651320"/>
                  <a:pt x="708320" y="650748"/>
                  <a:pt x="707431" y="650367"/>
                </a:cubicBezTo>
                <a:cubicBezTo>
                  <a:pt x="706478" y="649986"/>
                  <a:pt x="705398" y="649796"/>
                  <a:pt x="704446" y="649796"/>
                </a:cubicBezTo>
                <a:cubicBezTo>
                  <a:pt x="702859" y="649796"/>
                  <a:pt x="701335" y="650240"/>
                  <a:pt x="700064" y="651129"/>
                </a:cubicBezTo>
                <a:cubicBezTo>
                  <a:pt x="698795" y="652018"/>
                  <a:pt x="697715" y="653225"/>
                  <a:pt x="697080" y="654685"/>
                </a:cubicBezTo>
                <a:cubicBezTo>
                  <a:pt x="696635" y="656146"/>
                  <a:pt x="696445" y="657733"/>
                  <a:pt x="696635" y="659257"/>
                </a:cubicBezTo>
                <a:cubicBezTo>
                  <a:pt x="696953" y="660781"/>
                  <a:pt x="697715" y="662178"/>
                  <a:pt x="698858" y="663321"/>
                </a:cubicBezTo>
                <a:cubicBezTo>
                  <a:pt x="699937" y="664401"/>
                  <a:pt x="701335" y="665163"/>
                  <a:pt x="702922" y="665480"/>
                </a:cubicBezTo>
                <a:cubicBezTo>
                  <a:pt x="704510" y="665798"/>
                  <a:pt x="706034" y="665607"/>
                  <a:pt x="707494" y="665036"/>
                </a:cubicBezTo>
                <a:cubicBezTo>
                  <a:pt x="708891" y="664464"/>
                  <a:pt x="710161" y="663448"/>
                  <a:pt x="711113" y="662115"/>
                </a:cubicBezTo>
                <a:cubicBezTo>
                  <a:pt x="711875" y="660845"/>
                  <a:pt x="712384" y="659321"/>
                  <a:pt x="712384" y="657733"/>
                </a:cubicBezTo>
                <a:cubicBezTo>
                  <a:pt x="712384" y="656717"/>
                  <a:pt x="712257" y="655638"/>
                  <a:pt x="711748" y="654685"/>
                </a:cubicBezTo>
                <a:cubicBezTo>
                  <a:pt x="711431" y="653733"/>
                  <a:pt x="710796" y="652844"/>
                  <a:pt x="710034" y="652145"/>
                </a:cubicBezTo>
                <a:close/>
                <a:moveTo>
                  <a:pt x="709907" y="466471"/>
                </a:moveTo>
                <a:cubicBezTo>
                  <a:pt x="709272" y="465772"/>
                  <a:pt x="708320" y="465201"/>
                  <a:pt x="707431" y="464757"/>
                </a:cubicBezTo>
                <a:cubicBezTo>
                  <a:pt x="706478" y="464375"/>
                  <a:pt x="705398" y="464185"/>
                  <a:pt x="704446" y="464185"/>
                </a:cubicBezTo>
                <a:cubicBezTo>
                  <a:pt x="702859" y="464185"/>
                  <a:pt x="701335" y="464629"/>
                  <a:pt x="700064" y="465518"/>
                </a:cubicBezTo>
                <a:cubicBezTo>
                  <a:pt x="698795" y="466408"/>
                  <a:pt x="697715" y="467614"/>
                  <a:pt x="697080" y="469075"/>
                </a:cubicBezTo>
                <a:cubicBezTo>
                  <a:pt x="696635" y="470535"/>
                  <a:pt x="696445" y="472122"/>
                  <a:pt x="696635" y="473647"/>
                </a:cubicBezTo>
                <a:cubicBezTo>
                  <a:pt x="696953" y="475171"/>
                  <a:pt x="697715" y="476568"/>
                  <a:pt x="698858" y="477647"/>
                </a:cubicBezTo>
                <a:cubicBezTo>
                  <a:pt x="699937" y="478790"/>
                  <a:pt x="701335" y="479489"/>
                  <a:pt x="702922" y="479806"/>
                </a:cubicBezTo>
                <a:cubicBezTo>
                  <a:pt x="704510" y="480124"/>
                  <a:pt x="706034" y="479933"/>
                  <a:pt x="707494" y="479361"/>
                </a:cubicBezTo>
                <a:cubicBezTo>
                  <a:pt x="708891" y="478790"/>
                  <a:pt x="710161" y="477774"/>
                  <a:pt x="711113" y="476441"/>
                </a:cubicBezTo>
                <a:cubicBezTo>
                  <a:pt x="711875" y="475171"/>
                  <a:pt x="712384" y="473647"/>
                  <a:pt x="712384" y="472059"/>
                </a:cubicBezTo>
                <a:cubicBezTo>
                  <a:pt x="712384" y="471043"/>
                  <a:pt x="712257" y="470027"/>
                  <a:pt x="711748" y="469075"/>
                </a:cubicBezTo>
                <a:cubicBezTo>
                  <a:pt x="711431" y="468122"/>
                  <a:pt x="710796" y="467233"/>
                  <a:pt x="710034" y="466535"/>
                </a:cubicBezTo>
                <a:close/>
                <a:moveTo>
                  <a:pt x="704446" y="278575"/>
                </a:moveTo>
                <a:cubicBezTo>
                  <a:pt x="702859" y="278575"/>
                  <a:pt x="701335" y="279019"/>
                  <a:pt x="700064" y="279908"/>
                </a:cubicBezTo>
                <a:cubicBezTo>
                  <a:pt x="698795" y="280797"/>
                  <a:pt x="697715" y="282004"/>
                  <a:pt x="697080" y="283464"/>
                </a:cubicBezTo>
                <a:cubicBezTo>
                  <a:pt x="696445" y="284925"/>
                  <a:pt x="696445" y="286512"/>
                  <a:pt x="696635" y="288036"/>
                </a:cubicBezTo>
                <a:cubicBezTo>
                  <a:pt x="696953" y="289560"/>
                  <a:pt x="697715" y="290957"/>
                  <a:pt x="698858" y="292037"/>
                </a:cubicBezTo>
                <a:cubicBezTo>
                  <a:pt x="699937" y="293116"/>
                  <a:pt x="701335" y="293878"/>
                  <a:pt x="702922" y="294196"/>
                </a:cubicBezTo>
                <a:cubicBezTo>
                  <a:pt x="704510" y="294513"/>
                  <a:pt x="706034" y="294323"/>
                  <a:pt x="707494" y="293751"/>
                </a:cubicBezTo>
                <a:cubicBezTo>
                  <a:pt x="708891" y="293180"/>
                  <a:pt x="710161" y="292164"/>
                  <a:pt x="711113" y="290830"/>
                </a:cubicBezTo>
                <a:cubicBezTo>
                  <a:pt x="711875" y="289497"/>
                  <a:pt x="712384" y="288036"/>
                  <a:pt x="712384" y="286449"/>
                </a:cubicBezTo>
                <a:cubicBezTo>
                  <a:pt x="712384" y="284353"/>
                  <a:pt x="711622" y="282385"/>
                  <a:pt x="710034" y="280861"/>
                </a:cubicBezTo>
                <a:cubicBezTo>
                  <a:pt x="708637" y="279400"/>
                  <a:pt x="706605" y="278575"/>
                  <a:pt x="704573" y="278575"/>
                </a:cubicBezTo>
                <a:close/>
                <a:moveTo>
                  <a:pt x="656440" y="373634"/>
                </a:moveTo>
                <a:cubicBezTo>
                  <a:pt x="655678" y="372936"/>
                  <a:pt x="654725" y="372364"/>
                  <a:pt x="653773" y="371920"/>
                </a:cubicBezTo>
                <a:cubicBezTo>
                  <a:pt x="652821" y="371539"/>
                  <a:pt x="651868" y="371348"/>
                  <a:pt x="650788" y="371348"/>
                </a:cubicBezTo>
                <a:cubicBezTo>
                  <a:pt x="649201" y="371348"/>
                  <a:pt x="647677" y="371793"/>
                  <a:pt x="646407" y="372682"/>
                </a:cubicBezTo>
                <a:cubicBezTo>
                  <a:pt x="645137" y="373571"/>
                  <a:pt x="644058" y="374777"/>
                  <a:pt x="643613" y="376238"/>
                </a:cubicBezTo>
                <a:cubicBezTo>
                  <a:pt x="642978" y="377635"/>
                  <a:pt x="642851" y="379286"/>
                  <a:pt x="643169" y="380810"/>
                </a:cubicBezTo>
                <a:cubicBezTo>
                  <a:pt x="643486" y="382334"/>
                  <a:pt x="644248" y="383731"/>
                  <a:pt x="645391" y="384874"/>
                </a:cubicBezTo>
                <a:cubicBezTo>
                  <a:pt x="646471" y="385953"/>
                  <a:pt x="647931" y="386715"/>
                  <a:pt x="649328" y="387033"/>
                </a:cubicBezTo>
                <a:cubicBezTo>
                  <a:pt x="650915" y="387350"/>
                  <a:pt x="652439" y="387160"/>
                  <a:pt x="653900" y="386588"/>
                </a:cubicBezTo>
                <a:cubicBezTo>
                  <a:pt x="655487" y="386017"/>
                  <a:pt x="656567" y="385000"/>
                  <a:pt x="657520" y="383667"/>
                </a:cubicBezTo>
                <a:cubicBezTo>
                  <a:pt x="658282" y="382397"/>
                  <a:pt x="658789" y="380873"/>
                  <a:pt x="658789" y="379286"/>
                </a:cubicBezTo>
                <a:cubicBezTo>
                  <a:pt x="658789" y="378270"/>
                  <a:pt x="658662" y="377254"/>
                  <a:pt x="658345" y="376301"/>
                </a:cubicBezTo>
                <a:cubicBezTo>
                  <a:pt x="657900" y="375349"/>
                  <a:pt x="657265" y="374460"/>
                  <a:pt x="656631" y="373761"/>
                </a:cubicBezTo>
                <a:close/>
                <a:moveTo>
                  <a:pt x="602783" y="466408"/>
                </a:moveTo>
                <a:cubicBezTo>
                  <a:pt x="602021" y="465709"/>
                  <a:pt x="601195" y="465138"/>
                  <a:pt x="600306" y="464693"/>
                </a:cubicBezTo>
                <a:cubicBezTo>
                  <a:pt x="599353" y="464312"/>
                  <a:pt x="598274" y="464122"/>
                  <a:pt x="597195" y="464122"/>
                </a:cubicBezTo>
                <a:cubicBezTo>
                  <a:pt x="595607" y="464122"/>
                  <a:pt x="594210" y="464566"/>
                  <a:pt x="592940" y="465455"/>
                </a:cubicBezTo>
                <a:cubicBezTo>
                  <a:pt x="591543" y="466344"/>
                  <a:pt x="590590" y="467550"/>
                  <a:pt x="589956" y="469011"/>
                </a:cubicBezTo>
                <a:cubicBezTo>
                  <a:pt x="589321" y="470472"/>
                  <a:pt x="589194" y="472059"/>
                  <a:pt x="589511" y="473583"/>
                </a:cubicBezTo>
                <a:cubicBezTo>
                  <a:pt x="589828" y="475107"/>
                  <a:pt x="590590" y="476504"/>
                  <a:pt x="591734" y="477584"/>
                </a:cubicBezTo>
                <a:cubicBezTo>
                  <a:pt x="592813" y="478727"/>
                  <a:pt x="594210" y="479425"/>
                  <a:pt x="595798" y="479743"/>
                </a:cubicBezTo>
                <a:cubicBezTo>
                  <a:pt x="597195" y="480060"/>
                  <a:pt x="598782" y="479870"/>
                  <a:pt x="600370" y="479298"/>
                </a:cubicBezTo>
                <a:cubicBezTo>
                  <a:pt x="601766" y="478727"/>
                  <a:pt x="603036" y="477711"/>
                  <a:pt x="603798" y="476377"/>
                </a:cubicBezTo>
                <a:cubicBezTo>
                  <a:pt x="604751" y="475107"/>
                  <a:pt x="605196" y="473583"/>
                  <a:pt x="605196" y="471996"/>
                </a:cubicBezTo>
                <a:cubicBezTo>
                  <a:pt x="605196" y="470979"/>
                  <a:pt x="604878" y="469964"/>
                  <a:pt x="604560" y="469011"/>
                </a:cubicBezTo>
                <a:cubicBezTo>
                  <a:pt x="604116" y="468059"/>
                  <a:pt x="603608" y="467170"/>
                  <a:pt x="602846" y="466471"/>
                </a:cubicBezTo>
                <a:close/>
                <a:moveTo>
                  <a:pt x="704383" y="1391984"/>
                </a:moveTo>
                <a:cubicBezTo>
                  <a:pt x="702795" y="1391984"/>
                  <a:pt x="701271" y="1392428"/>
                  <a:pt x="700001" y="1393317"/>
                </a:cubicBezTo>
                <a:cubicBezTo>
                  <a:pt x="698731" y="1394206"/>
                  <a:pt x="697651" y="1395413"/>
                  <a:pt x="697016" y="1396873"/>
                </a:cubicBezTo>
                <a:cubicBezTo>
                  <a:pt x="696572" y="1398334"/>
                  <a:pt x="696382" y="1399921"/>
                  <a:pt x="696572" y="1401445"/>
                </a:cubicBezTo>
                <a:cubicBezTo>
                  <a:pt x="696889" y="1402969"/>
                  <a:pt x="697651" y="1404366"/>
                  <a:pt x="698795" y="1405509"/>
                </a:cubicBezTo>
                <a:cubicBezTo>
                  <a:pt x="699874" y="1406589"/>
                  <a:pt x="701271" y="1407351"/>
                  <a:pt x="702859" y="1407668"/>
                </a:cubicBezTo>
                <a:cubicBezTo>
                  <a:pt x="704446" y="1407986"/>
                  <a:pt x="705970" y="1407795"/>
                  <a:pt x="707431" y="1407224"/>
                </a:cubicBezTo>
                <a:cubicBezTo>
                  <a:pt x="708827" y="1406652"/>
                  <a:pt x="710098" y="1405636"/>
                  <a:pt x="711050" y="1404303"/>
                </a:cubicBezTo>
                <a:cubicBezTo>
                  <a:pt x="711812" y="1403033"/>
                  <a:pt x="712320" y="1401509"/>
                  <a:pt x="712320" y="1399921"/>
                </a:cubicBezTo>
                <a:cubicBezTo>
                  <a:pt x="712320" y="1397826"/>
                  <a:pt x="711558" y="1395857"/>
                  <a:pt x="709971" y="1394333"/>
                </a:cubicBezTo>
                <a:cubicBezTo>
                  <a:pt x="708573" y="1392873"/>
                  <a:pt x="706541" y="1391984"/>
                  <a:pt x="704510" y="1391984"/>
                </a:cubicBezTo>
                <a:close/>
                <a:moveTo>
                  <a:pt x="656376" y="188024"/>
                </a:moveTo>
                <a:cubicBezTo>
                  <a:pt x="655614" y="187262"/>
                  <a:pt x="654662" y="186690"/>
                  <a:pt x="653710" y="186309"/>
                </a:cubicBezTo>
                <a:cubicBezTo>
                  <a:pt x="652757" y="185928"/>
                  <a:pt x="651804" y="185738"/>
                  <a:pt x="650725" y="185738"/>
                </a:cubicBezTo>
                <a:cubicBezTo>
                  <a:pt x="649137" y="185738"/>
                  <a:pt x="647613" y="186182"/>
                  <a:pt x="646344" y="187071"/>
                </a:cubicBezTo>
                <a:cubicBezTo>
                  <a:pt x="645073" y="187960"/>
                  <a:pt x="643994" y="189167"/>
                  <a:pt x="643549" y="190627"/>
                </a:cubicBezTo>
                <a:cubicBezTo>
                  <a:pt x="642914" y="192088"/>
                  <a:pt x="642787" y="193675"/>
                  <a:pt x="643105" y="195199"/>
                </a:cubicBezTo>
                <a:cubicBezTo>
                  <a:pt x="643423" y="196723"/>
                  <a:pt x="644185" y="198120"/>
                  <a:pt x="645327" y="199200"/>
                </a:cubicBezTo>
                <a:cubicBezTo>
                  <a:pt x="646407" y="200279"/>
                  <a:pt x="647868" y="201041"/>
                  <a:pt x="649264" y="201358"/>
                </a:cubicBezTo>
                <a:cubicBezTo>
                  <a:pt x="650852" y="201676"/>
                  <a:pt x="652376" y="201485"/>
                  <a:pt x="653836" y="200914"/>
                </a:cubicBezTo>
                <a:cubicBezTo>
                  <a:pt x="655424" y="200342"/>
                  <a:pt x="656503" y="199326"/>
                  <a:pt x="657456" y="197993"/>
                </a:cubicBezTo>
                <a:cubicBezTo>
                  <a:pt x="658218" y="196660"/>
                  <a:pt x="658726" y="195199"/>
                  <a:pt x="658726" y="193612"/>
                </a:cubicBezTo>
                <a:cubicBezTo>
                  <a:pt x="658726" y="192596"/>
                  <a:pt x="658599" y="191516"/>
                  <a:pt x="658282" y="190564"/>
                </a:cubicBezTo>
                <a:cubicBezTo>
                  <a:pt x="657837" y="189611"/>
                  <a:pt x="657202" y="188722"/>
                  <a:pt x="656567" y="188024"/>
                </a:cubicBezTo>
                <a:close/>
                <a:moveTo>
                  <a:pt x="704383" y="1577531"/>
                </a:moveTo>
                <a:cubicBezTo>
                  <a:pt x="702795" y="1577531"/>
                  <a:pt x="701271" y="1577975"/>
                  <a:pt x="700001" y="1578864"/>
                </a:cubicBezTo>
                <a:cubicBezTo>
                  <a:pt x="698731" y="1579753"/>
                  <a:pt x="697651" y="1580960"/>
                  <a:pt x="697016" y="1582420"/>
                </a:cubicBezTo>
                <a:cubicBezTo>
                  <a:pt x="696572" y="1583881"/>
                  <a:pt x="696382" y="1585468"/>
                  <a:pt x="696572" y="1586992"/>
                </a:cubicBezTo>
                <a:cubicBezTo>
                  <a:pt x="696889" y="1588516"/>
                  <a:pt x="697651" y="1589913"/>
                  <a:pt x="698795" y="1590993"/>
                </a:cubicBezTo>
                <a:cubicBezTo>
                  <a:pt x="699874" y="1592136"/>
                  <a:pt x="701271" y="1592834"/>
                  <a:pt x="702859" y="1593152"/>
                </a:cubicBezTo>
                <a:cubicBezTo>
                  <a:pt x="704446" y="1593469"/>
                  <a:pt x="705970" y="1593279"/>
                  <a:pt x="707431" y="1592707"/>
                </a:cubicBezTo>
                <a:cubicBezTo>
                  <a:pt x="708827" y="1592136"/>
                  <a:pt x="710098" y="1591120"/>
                  <a:pt x="711050" y="1589786"/>
                </a:cubicBezTo>
                <a:cubicBezTo>
                  <a:pt x="711812" y="1588516"/>
                  <a:pt x="712320" y="1586992"/>
                  <a:pt x="712320" y="1585405"/>
                </a:cubicBezTo>
                <a:cubicBezTo>
                  <a:pt x="712320" y="1583309"/>
                  <a:pt x="711558" y="1581277"/>
                  <a:pt x="709971" y="1579817"/>
                </a:cubicBezTo>
                <a:cubicBezTo>
                  <a:pt x="708573" y="1578356"/>
                  <a:pt x="706541" y="1577531"/>
                  <a:pt x="704510" y="1577531"/>
                </a:cubicBezTo>
                <a:close/>
                <a:moveTo>
                  <a:pt x="709844" y="95187"/>
                </a:moveTo>
                <a:cubicBezTo>
                  <a:pt x="709209" y="94425"/>
                  <a:pt x="708256" y="93853"/>
                  <a:pt x="707367" y="93472"/>
                </a:cubicBezTo>
                <a:cubicBezTo>
                  <a:pt x="706414" y="93091"/>
                  <a:pt x="705335" y="92901"/>
                  <a:pt x="704383" y="92901"/>
                </a:cubicBezTo>
                <a:cubicBezTo>
                  <a:pt x="702795" y="92901"/>
                  <a:pt x="701271" y="93345"/>
                  <a:pt x="700001" y="94234"/>
                </a:cubicBezTo>
                <a:cubicBezTo>
                  <a:pt x="698731" y="95123"/>
                  <a:pt x="697651" y="96329"/>
                  <a:pt x="697016" y="97790"/>
                </a:cubicBezTo>
                <a:cubicBezTo>
                  <a:pt x="696572" y="99251"/>
                  <a:pt x="696382" y="100838"/>
                  <a:pt x="696572" y="102362"/>
                </a:cubicBezTo>
                <a:cubicBezTo>
                  <a:pt x="696889" y="103886"/>
                  <a:pt x="697651" y="105283"/>
                  <a:pt x="698795" y="106362"/>
                </a:cubicBezTo>
                <a:cubicBezTo>
                  <a:pt x="699874" y="107442"/>
                  <a:pt x="701271" y="108204"/>
                  <a:pt x="702859" y="108521"/>
                </a:cubicBezTo>
                <a:cubicBezTo>
                  <a:pt x="704446" y="108839"/>
                  <a:pt x="705970" y="108649"/>
                  <a:pt x="707431" y="108077"/>
                </a:cubicBezTo>
                <a:cubicBezTo>
                  <a:pt x="708827" y="107505"/>
                  <a:pt x="710098" y="106490"/>
                  <a:pt x="711050" y="105156"/>
                </a:cubicBezTo>
                <a:cubicBezTo>
                  <a:pt x="711812" y="103886"/>
                  <a:pt x="712320" y="102362"/>
                  <a:pt x="712320" y="100775"/>
                </a:cubicBezTo>
                <a:cubicBezTo>
                  <a:pt x="712320" y="99759"/>
                  <a:pt x="712193" y="98679"/>
                  <a:pt x="711685" y="97727"/>
                </a:cubicBezTo>
                <a:cubicBezTo>
                  <a:pt x="711368" y="96774"/>
                  <a:pt x="710733" y="95885"/>
                  <a:pt x="709971" y="95187"/>
                </a:cubicBezTo>
                <a:close/>
                <a:moveTo>
                  <a:pt x="650725" y="64"/>
                </a:moveTo>
                <a:cubicBezTo>
                  <a:pt x="649137" y="64"/>
                  <a:pt x="647613" y="508"/>
                  <a:pt x="646344" y="1397"/>
                </a:cubicBezTo>
                <a:cubicBezTo>
                  <a:pt x="645073" y="2286"/>
                  <a:pt x="643994" y="3493"/>
                  <a:pt x="643549" y="4953"/>
                </a:cubicBezTo>
                <a:cubicBezTo>
                  <a:pt x="642914" y="6350"/>
                  <a:pt x="642787" y="8001"/>
                  <a:pt x="643105" y="9525"/>
                </a:cubicBezTo>
                <a:cubicBezTo>
                  <a:pt x="643423" y="11049"/>
                  <a:pt x="644185" y="12446"/>
                  <a:pt x="645327" y="13589"/>
                </a:cubicBezTo>
                <a:cubicBezTo>
                  <a:pt x="646407" y="14669"/>
                  <a:pt x="647868" y="15431"/>
                  <a:pt x="649264" y="15748"/>
                </a:cubicBezTo>
                <a:cubicBezTo>
                  <a:pt x="650852" y="16065"/>
                  <a:pt x="652376" y="15875"/>
                  <a:pt x="653836" y="15303"/>
                </a:cubicBezTo>
                <a:cubicBezTo>
                  <a:pt x="655424" y="14732"/>
                  <a:pt x="656503" y="13716"/>
                  <a:pt x="657456" y="12382"/>
                </a:cubicBezTo>
                <a:cubicBezTo>
                  <a:pt x="658218" y="11113"/>
                  <a:pt x="658726" y="9589"/>
                  <a:pt x="658726" y="8001"/>
                </a:cubicBezTo>
                <a:cubicBezTo>
                  <a:pt x="658726" y="5906"/>
                  <a:pt x="657964" y="3937"/>
                  <a:pt x="656503" y="2413"/>
                </a:cubicBezTo>
                <a:cubicBezTo>
                  <a:pt x="654916" y="952"/>
                  <a:pt x="652884" y="127"/>
                  <a:pt x="650852" y="127"/>
                </a:cubicBezTo>
                <a:close/>
                <a:moveTo>
                  <a:pt x="495658" y="95187"/>
                </a:moveTo>
                <a:cubicBezTo>
                  <a:pt x="494896" y="94425"/>
                  <a:pt x="493944" y="93853"/>
                  <a:pt x="492991" y="93472"/>
                </a:cubicBezTo>
                <a:cubicBezTo>
                  <a:pt x="492038" y="93091"/>
                  <a:pt x="491086" y="92901"/>
                  <a:pt x="490007" y="92901"/>
                </a:cubicBezTo>
                <a:cubicBezTo>
                  <a:pt x="488419" y="92901"/>
                  <a:pt x="486895" y="93345"/>
                  <a:pt x="485625" y="94234"/>
                </a:cubicBezTo>
                <a:cubicBezTo>
                  <a:pt x="484355" y="95123"/>
                  <a:pt x="483275" y="96329"/>
                  <a:pt x="482831" y="97790"/>
                </a:cubicBezTo>
                <a:cubicBezTo>
                  <a:pt x="482196" y="99251"/>
                  <a:pt x="482069" y="100838"/>
                  <a:pt x="482386" y="102362"/>
                </a:cubicBezTo>
                <a:cubicBezTo>
                  <a:pt x="482704" y="103886"/>
                  <a:pt x="483466" y="105283"/>
                  <a:pt x="484609" y="106362"/>
                </a:cubicBezTo>
                <a:cubicBezTo>
                  <a:pt x="485688" y="107442"/>
                  <a:pt x="487149" y="108204"/>
                  <a:pt x="488546" y="108521"/>
                </a:cubicBezTo>
                <a:cubicBezTo>
                  <a:pt x="490134" y="108839"/>
                  <a:pt x="491658" y="108649"/>
                  <a:pt x="493118" y="108077"/>
                </a:cubicBezTo>
                <a:cubicBezTo>
                  <a:pt x="494706" y="107505"/>
                  <a:pt x="495785" y="106490"/>
                  <a:pt x="496737" y="105156"/>
                </a:cubicBezTo>
                <a:cubicBezTo>
                  <a:pt x="497499" y="103886"/>
                  <a:pt x="498008" y="102362"/>
                  <a:pt x="498008" y="100775"/>
                </a:cubicBezTo>
                <a:cubicBezTo>
                  <a:pt x="498008" y="99759"/>
                  <a:pt x="497881" y="98679"/>
                  <a:pt x="497563" y="97727"/>
                </a:cubicBezTo>
                <a:cubicBezTo>
                  <a:pt x="497119" y="96774"/>
                  <a:pt x="496484" y="95885"/>
                  <a:pt x="495848" y="95187"/>
                </a:cubicBezTo>
                <a:close/>
                <a:moveTo>
                  <a:pt x="549125" y="1487043"/>
                </a:moveTo>
                <a:cubicBezTo>
                  <a:pt x="548490" y="1486345"/>
                  <a:pt x="547537" y="1485710"/>
                  <a:pt x="546648" y="1485329"/>
                </a:cubicBezTo>
                <a:cubicBezTo>
                  <a:pt x="545696" y="1484948"/>
                  <a:pt x="544616" y="1484757"/>
                  <a:pt x="543664" y="1484757"/>
                </a:cubicBezTo>
                <a:cubicBezTo>
                  <a:pt x="542076" y="1484757"/>
                  <a:pt x="540552" y="1485202"/>
                  <a:pt x="539283" y="1486091"/>
                </a:cubicBezTo>
                <a:cubicBezTo>
                  <a:pt x="538012" y="1486980"/>
                  <a:pt x="536933" y="1488186"/>
                  <a:pt x="536298" y="1489647"/>
                </a:cubicBezTo>
                <a:cubicBezTo>
                  <a:pt x="535853" y="1491107"/>
                  <a:pt x="535663" y="1492695"/>
                  <a:pt x="535853" y="1494219"/>
                </a:cubicBezTo>
                <a:cubicBezTo>
                  <a:pt x="536171" y="1495743"/>
                  <a:pt x="536933" y="1497140"/>
                  <a:pt x="538076" y="1498219"/>
                </a:cubicBezTo>
                <a:cubicBezTo>
                  <a:pt x="539156" y="1499362"/>
                  <a:pt x="540552" y="1500061"/>
                  <a:pt x="542140" y="1500378"/>
                </a:cubicBezTo>
                <a:cubicBezTo>
                  <a:pt x="543727" y="1500696"/>
                  <a:pt x="545251" y="1500505"/>
                  <a:pt x="546712" y="1499934"/>
                </a:cubicBezTo>
                <a:cubicBezTo>
                  <a:pt x="548109" y="1499362"/>
                  <a:pt x="549379" y="1498346"/>
                  <a:pt x="550332" y="1497013"/>
                </a:cubicBezTo>
                <a:cubicBezTo>
                  <a:pt x="551094" y="1495743"/>
                  <a:pt x="551601" y="1494219"/>
                  <a:pt x="551601" y="1492631"/>
                </a:cubicBezTo>
                <a:cubicBezTo>
                  <a:pt x="551601" y="1491615"/>
                  <a:pt x="551474" y="1490599"/>
                  <a:pt x="550966" y="1489583"/>
                </a:cubicBezTo>
                <a:cubicBezTo>
                  <a:pt x="550649" y="1488631"/>
                  <a:pt x="550014" y="1487742"/>
                  <a:pt x="549252" y="1487043"/>
                </a:cubicBezTo>
                <a:close/>
                <a:moveTo>
                  <a:pt x="543664" y="1113600"/>
                </a:moveTo>
                <a:cubicBezTo>
                  <a:pt x="542076" y="1113600"/>
                  <a:pt x="540552" y="1114044"/>
                  <a:pt x="539283" y="1114933"/>
                </a:cubicBezTo>
                <a:cubicBezTo>
                  <a:pt x="538012" y="1115822"/>
                  <a:pt x="536933" y="1117029"/>
                  <a:pt x="536298" y="1118489"/>
                </a:cubicBezTo>
                <a:cubicBezTo>
                  <a:pt x="535853" y="1119950"/>
                  <a:pt x="535663" y="1121537"/>
                  <a:pt x="535853" y="1123061"/>
                </a:cubicBezTo>
                <a:cubicBezTo>
                  <a:pt x="536171" y="1124585"/>
                  <a:pt x="536933" y="1125982"/>
                  <a:pt x="538076" y="1127062"/>
                </a:cubicBezTo>
                <a:cubicBezTo>
                  <a:pt x="539156" y="1128205"/>
                  <a:pt x="540552" y="1128903"/>
                  <a:pt x="542140" y="1129221"/>
                </a:cubicBezTo>
                <a:cubicBezTo>
                  <a:pt x="543727" y="1129538"/>
                  <a:pt x="545251" y="1129348"/>
                  <a:pt x="546712" y="1128776"/>
                </a:cubicBezTo>
                <a:cubicBezTo>
                  <a:pt x="548109" y="1128205"/>
                  <a:pt x="549379" y="1127189"/>
                  <a:pt x="550332" y="1125855"/>
                </a:cubicBezTo>
                <a:cubicBezTo>
                  <a:pt x="551094" y="1124585"/>
                  <a:pt x="551601" y="1123061"/>
                  <a:pt x="551601" y="1121474"/>
                </a:cubicBezTo>
                <a:cubicBezTo>
                  <a:pt x="551601" y="1119378"/>
                  <a:pt x="550839" y="1117346"/>
                  <a:pt x="549252" y="1115886"/>
                </a:cubicBezTo>
                <a:cubicBezTo>
                  <a:pt x="547855" y="1114425"/>
                  <a:pt x="545823" y="1113600"/>
                  <a:pt x="543791" y="1113600"/>
                </a:cubicBezTo>
                <a:close/>
                <a:moveTo>
                  <a:pt x="549125" y="930339"/>
                </a:moveTo>
                <a:cubicBezTo>
                  <a:pt x="548490" y="929640"/>
                  <a:pt x="547537" y="929069"/>
                  <a:pt x="546648" y="928624"/>
                </a:cubicBezTo>
                <a:cubicBezTo>
                  <a:pt x="545696" y="928243"/>
                  <a:pt x="544616" y="928053"/>
                  <a:pt x="543664" y="928053"/>
                </a:cubicBezTo>
                <a:cubicBezTo>
                  <a:pt x="542076" y="928053"/>
                  <a:pt x="540552" y="928497"/>
                  <a:pt x="539283" y="929386"/>
                </a:cubicBezTo>
                <a:cubicBezTo>
                  <a:pt x="538012" y="930275"/>
                  <a:pt x="536933" y="931481"/>
                  <a:pt x="536298" y="932942"/>
                </a:cubicBezTo>
                <a:cubicBezTo>
                  <a:pt x="535853" y="934403"/>
                  <a:pt x="535663" y="935990"/>
                  <a:pt x="535853" y="937514"/>
                </a:cubicBezTo>
                <a:cubicBezTo>
                  <a:pt x="536171" y="939038"/>
                  <a:pt x="536933" y="940435"/>
                  <a:pt x="538076" y="941515"/>
                </a:cubicBezTo>
                <a:cubicBezTo>
                  <a:pt x="539156" y="942658"/>
                  <a:pt x="540552" y="943356"/>
                  <a:pt x="542140" y="943674"/>
                </a:cubicBezTo>
                <a:cubicBezTo>
                  <a:pt x="543727" y="943991"/>
                  <a:pt x="545251" y="943801"/>
                  <a:pt x="546712" y="943229"/>
                </a:cubicBezTo>
                <a:cubicBezTo>
                  <a:pt x="548109" y="942658"/>
                  <a:pt x="549379" y="941642"/>
                  <a:pt x="550332" y="940308"/>
                </a:cubicBezTo>
                <a:cubicBezTo>
                  <a:pt x="551094" y="939038"/>
                  <a:pt x="551601" y="937514"/>
                  <a:pt x="551601" y="935927"/>
                </a:cubicBezTo>
                <a:cubicBezTo>
                  <a:pt x="551601" y="934911"/>
                  <a:pt x="551474" y="933895"/>
                  <a:pt x="550966" y="932942"/>
                </a:cubicBezTo>
                <a:cubicBezTo>
                  <a:pt x="550649" y="931990"/>
                  <a:pt x="550014" y="931101"/>
                  <a:pt x="549252" y="930402"/>
                </a:cubicBezTo>
                <a:close/>
                <a:moveTo>
                  <a:pt x="602719" y="651955"/>
                </a:moveTo>
                <a:cubicBezTo>
                  <a:pt x="601957" y="651193"/>
                  <a:pt x="601132" y="650621"/>
                  <a:pt x="600243" y="650240"/>
                </a:cubicBezTo>
                <a:cubicBezTo>
                  <a:pt x="599290" y="649859"/>
                  <a:pt x="598210" y="649669"/>
                  <a:pt x="597131" y="649669"/>
                </a:cubicBezTo>
                <a:cubicBezTo>
                  <a:pt x="595544" y="649669"/>
                  <a:pt x="594147" y="650113"/>
                  <a:pt x="592876" y="651002"/>
                </a:cubicBezTo>
                <a:cubicBezTo>
                  <a:pt x="591479" y="651891"/>
                  <a:pt x="590527" y="653098"/>
                  <a:pt x="589892" y="654558"/>
                </a:cubicBezTo>
                <a:cubicBezTo>
                  <a:pt x="589257" y="656019"/>
                  <a:pt x="589130" y="657606"/>
                  <a:pt x="589448" y="659130"/>
                </a:cubicBezTo>
                <a:cubicBezTo>
                  <a:pt x="589765" y="660654"/>
                  <a:pt x="590527" y="662051"/>
                  <a:pt x="591670" y="663194"/>
                </a:cubicBezTo>
                <a:cubicBezTo>
                  <a:pt x="592749" y="664274"/>
                  <a:pt x="594147" y="665036"/>
                  <a:pt x="595734" y="665353"/>
                </a:cubicBezTo>
                <a:cubicBezTo>
                  <a:pt x="597131" y="665671"/>
                  <a:pt x="598719" y="665480"/>
                  <a:pt x="600306" y="664909"/>
                </a:cubicBezTo>
                <a:cubicBezTo>
                  <a:pt x="601703" y="664337"/>
                  <a:pt x="602973" y="663321"/>
                  <a:pt x="603735" y="661988"/>
                </a:cubicBezTo>
                <a:cubicBezTo>
                  <a:pt x="604687" y="660718"/>
                  <a:pt x="605132" y="659194"/>
                  <a:pt x="605132" y="657606"/>
                </a:cubicBezTo>
                <a:cubicBezTo>
                  <a:pt x="605132" y="656590"/>
                  <a:pt x="604814" y="655511"/>
                  <a:pt x="604497" y="654558"/>
                </a:cubicBezTo>
                <a:cubicBezTo>
                  <a:pt x="604052" y="653606"/>
                  <a:pt x="603545" y="652717"/>
                  <a:pt x="602783" y="652018"/>
                </a:cubicBezTo>
                <a:close/>
                <a:moveTo>
                  <a:pt x="495658" y="1023112"/>
                </a:moveTo>
                <a:cubicBezTo>
                  <a:pt x="494896" y="1022414"/>
                  <a:pt x="493944" y="1021842"/>
                  <a:pt x="492991" y="1021398"/>
                </a:cubicBezTo>
                <a:cubicBezTo>
                  <a:pt x="492038" y="1021017"/>
                  <a:pt x="491086" y="1020826"/>
                  <a:pt x="490007" y="1020826"/>
                </a:cubicBezTo>
                <a:cubicBezTo>
                  <a:pt x="488419" y="1020826"/>
                  <a:pt x="486895" y="1021270"/>
                  <a:pt x="485625" y="1022159"/>
                </a:cubicBezTo>
                <a:cubicBezTo>
                  <a:pt x="484355" y="1023049"/>
                  <a:pt x="483275" y="1024255"/>
                  <a:pt x="482831" y="1025716"/>
                </a:cubicBezTo>
                <a:cubicBezTo>
                  <a:pt x="482196" y="1027176"/>
                  <a:pt x="482069" y="1028764"/>
                  <a:pt x="482386" y="1030288"/>
                </a:cubicBezTo>
                <a:cubicBezTo>
                  <a:pt x="482704" y="1031812"/>
                  <a:pt x="483466" y="1033209"/>
                  <a:pt x="484609" y="1034288"/>
                </a:cubicBezTo>
                <a:cubicBezTo>
                  <a:pt x="485688" y="1035431"/>
                  <a:pt x="487149" y="1036130"/>
                  <a:pt x="488546" y="1036447"/>
                </a:cubicBezTo>
                <a:cubicBezTo>
                  <a:pt x="490134" y="1036765"/>
                  <a:pt x="491658" y="1036574"/>
                  <a:pt x="493118" y="1036003"/>
                </a:cubicBezTo>
                <a:cubicBezTo>
                  <a:pt x="494706" y="1035431"/>
                  <a:pt x="495785" y="1034415"/>
                  <a:pt x="496737" y="1033081"/>
                </a:cubicBezTo>
                <a:cubicBezTo>
                  <a:pt x="497499" y="1031812"/>
                  <a:pt x="498008" y="1030288"/>
                  <a:pt x="498008" y="1028700"/>
                </a:cubicBezTo>
                <a:cubicBezTo>
                  <a:pt x="498008" y="1027684"/>
                  <a:pt x="497881" y="1026668"/>
                  <a:pt x="497563" y="1025716"/>
                </a:cubicBezTo>
                <a:cubicBezTo>
                  <a:pt x="497119" y="1024763"/>
                  <a:pt x="496484" y="1023874"/>
                  <a:pt x="495848" y="1023176"/>
                </a:cubicBezTo>
                <a:close/>
                <a:moveTo>
                  <a:pt x="490007" y="835216"/>
                </a:moveTo>
                <a:cubicBezTo>
                  <a:pt x="488419" y="835216"/>
                  <a:pt x="486895" y="835660"/>
                  <a:pt x="485625" y="836549"/>
                </a:cubicBezTo>
                <a:cubicBezTo>
                  <a:pt x="484355" y="837438"/>
                  <a:pt x="483275" y="838645"/>
                  <a:pt x="482831" y="840105"/>
                </a:cubicBezTo>
                <a:cubicBezTo>
                  <a:pt x="482196" y="841566"/>
                  <a:pt x="482069" y="843153"/>
                  <a:pt x="482386" y="844677"/>
                </a:cubicBezTo>
                <a:cubicBezTo>
                  <a:pt x="482704" y="846201"/>
                  <a:pt x="483466" y="847598"/>
                  <a:pt x="484609" y="848741"/>
                </a:cubicBezTo>
                <a:cubicBezTo>
                  <a:pt x="485688" y="849820"/>
                  <a:pt x="487149" y="850583"/>
                  <a:pt x="488546" y="850900"/>
                </a:cubicBezTo>
                <a:cubicBezTo>
                  <a:pt x="490134" y="851217"/>
                  <a:pt x="491658" y="851027"/>
                  <a:pt x="493118" y="850456"/>
                </a:cubicBezTo>
                <a:cubicBezTo>
                  <a:pt x="494706" y="849884"/>
                  <a:pt x="495785" y="848868"/>
                  <a:pt x="496737" y="847534"/>
                </a:cubicBezTo>
                <a:cubicBezTo>
                  <a:pt x="497499" y="846265"/>
                  <a:pt x="498008" y="844741"/>
                  <a:pt x="498008" y="843153"/>
                </a:cubicBezTo>
                <a:cubicBezTo>
                  <a:pt x="498008" y="841058"/>
                  <a:pt x="497246" y="839089"/>
                  <a:pt x="495785" y="837565"/>
                </a:cubicBezTo>
                <a:cubicBezTo>
                  <a:pt x="494198" y="836105"/>
                  <a:pt x="492165" y="835216"/>
                  <a:pt x="490134" y="835216"/>
                </a:cubicBezTo>
                <a:close/>
                <a:moveTo>
                  <a:pt x="490007" y="278511"/>
                </a:moveTo>
                <a:cubicBezTo>
                  <a:pt x="488419" y="278511"/>
                  <a:pt x="486895" y="278956"/>
                  <a:pt x="485625" y="279845"/>
                </a:cubicBezTo>
                <a:cubicBezTo>
                  <a:pt x="484355" y="280734"/>
                  <a:pt x="483275" y="281940"/>
                  <a:pt x="482831" y="283401"/>
                </a:cubicBezTo>
                <a:cubicBezTo>
                  <a:pt x="482196" y="284861"/>
                  <a:pt x="482069" y="286449"/>
                  <a:pt x="482386" y="287973"/>
                </a:cubicBezTo>
                <a:cubicBezTo>
                  <a:pt x="482704" y="289497"/>
                  <a:pt x="483466" y="290894"/>
                  <a:pt x="484609" y="291973"/>
                </a:cubicBezTo>
                <a:cubicBezTo>
                  <a:pt x="485688" y="293053"/>
                  <a:pt x="487149" y="293815"/>
                  <a:pt x="488546" y="294132"/>
                </a:cubicBezTo>
                <a:cubicBezTo>
                  <a:pt x="490134" y="294450"/>
                  <a:pt x="491658" y="294259"/>
                  <a:pt x="493118" y="293688"/>
                </a:cubicBezTo>
                <a:cubicBezTo>
                  <a:pt x="494706" y="293116"/>
                  <a:pt x="495785" y="292100"/>
                  <a:pt x="496737" y="290767"/>
                </a:cubicBezTo>
                <a:cubicBezTo>
                  <a:pt x="497499" y="289433"/>
                  <a:pt x="498008" y="287973"/>
                  <a:pt x="498008" y="286385"/>
                </a:cubicBezTo>
                <a:cubicBezTo>
                  <a:pt x="498008" y="284290"/>
                  <a:pt x="497246" y="282321"/>
                  <a:pt x="495785" y="280797"/>
                </a:cubicBezTo>
                <a:cubicBezTo>
                  <a:pt x="494198" y="279337"/>
                  <a:pt x="492165" y="278511"/>
                  <a:pt x="490134" y="278511"/>
                </a:cubicBezTo>
                <a:close/>
                <a:moveTo>
                  <a:pt x="495658" y="466408"/>
                </a:moveTo>
                <a:cubicBezTo>
                  <a:pt x="494896" y="465709"/>
                  <a:pt x="493944" y="465138"/>
                  <a:pt x="492991" y="464693"/>
                </a:cubicBezTo>
                <a:cubicBezTo>
                  <a:pt x="492038" y="464312"/>
                  <a:pt x="491086" y="464122"/>
                  <a:pt x="490007" y="464122"/>
                </a:cubicBezTo>
                <a:cubicBezTo>
                  <a:pt x="488419" y="464122"/>
                  <a:pt x="486895" y="464566"/>
                  <a:pt x="485625" y="465455"/>
                </a:cubicBezTo>
                <a:cubicBezTo>
                  <a:pt x="484355" y="466344"/>
                  <a:pt x="483275" y="467550"/>
                  <a:pt x="482831" y="469011"/>
                </a:cubicBezTo>
                <a:cubicBezTo>
                  <a:pt x="482196" y="470472"/>
                  <a:pt x="482069" y="472059"/>
                  <a:pt x="482386" y="473583"/>
                </a:cubicBezTo>
                <a:cubicBezTo>
                  <a:pt x="482704" y="475107"/>
                  <a:pt x="483466" y="476504"/>
                  <a:pt x="484609" y="477584"/>
                </a:cubicBezTo>
                <a:cubicBezTo>
                  <a:pt x="485688" y="478727"/>
                  <a:pt x="487149" y="479425"/>
                  <a:pt x="488546" y="479743"/>
                </a:cubicBezTo>
                <a:cubicBezTo>
                  <a:pt x="490134" y="480060"/>
                  <a:pt x="491658" y="479870"/>
                  <a:pt x="493118" y="479298"/>
                </a:cubicBezTo>
                <a:cubicBezTo>
                  <a:pt x="494706" y="478727"/>
                  <a:pt x="495785" y="477711"/>
                  <a:pt x="496737" y="476377"/>
                </a:cubicBezTo>
                <a:cubicBezTo>
                  <a:pt x="497499" y="475107"/>
                  <a:pt x="498008" y="473583"/>
                  <a:pt x="498008" y="471996"/>
                </a:cubicBezTo>
                <a:cubicBezTo>
                  <a:pt x="498008" y="470979"/>
                  <a:pt x="497881" y="469964"/>
                  <a:pt x="497563" y="469011"/>
                </a:cubicBezTo>
                <a:cubicBezTo>
                  <a:pt x="497119" y="468059"/>
                  <a:pt x="496484" y="467170"/>
                  <a:pt x="495848" y="466471"/>
                </a:cubicBezTo>
                <a:close/>
                <a:moveTo>
                  <a:pt x="495658" y="652018"/>
                </a:moveTo>
                <a:cubicBezTo>
                  <a:pt x="494896" y="651256"/>
                  <a:pt x="493944" y="650685"/>
                  <a:pt x="492991" y="650304"/>
                </a:cubicBezTo>
                <a:cubicBezTo>
                  <a:pt x="492038" y="649923"/>
                  <a:pt x="491086" y="649732"/>
                  <a:pt x="490007" y="649732"/>
                </a:cubicBezTo>
                <a:cubicBezTo>
                  <a:pt x="488419" y="649732"/>
                  <a:pt x="486895" y="650177"/>
                  <a:pt x="485625" y="651066"/>
                </a:cubicBezTo>
                <a:cubicBezTo>
                  <a:pt x="484355" y="651955"/>
                  <a:pt x="483275" y="653161"/>
                  <a:pt x="482831" y="654622"/>
                </a:cubicBezTo>
                <a:cubicBezTo>
                  <a:pt x="482196" y="656082"/>
                  <a:pt x="482069" y="657670"/>
                  <a:pt x="482386" y="659194"/>
                </a:cubicBezTo>
                <a:cubicBezTo>
                  <a:pt x="482704" y="660718"/>
                  <a:pt x="483466" y="662115"/>
                  <a:pt x="484609" y="663258"/>
                </a:cubicBezTo>
                <a:cubicBezTo>
                  <a:pt x="485688" y="664337"/>
                  <a:pt x="487149" y="665099"/>
                  <a:pt x="488546" y="665417"/>
                </a:cubicBezTo>
                <a:cubicBezTo>
                  <a:pt x="490134" y="665734"/>
                  <a:pt x="491658" y="665544"/>
                  <a:pt x="493118" y="664972"/>
                </a:cubicBezTo>
                <a:cubicBezTo>
                  <a:pt x="494706" y="664401"/>
                  <a:pt x="495785" y="663385"/>
                  <a:pt x="496737" y="662051"/>
                </a:cubicBezTo>
                <a:cubicBezTo>
                  <a:pt x="497499" y="660781"/>
                  <a:pt x="498008" y="659257"/>
                  <a:pt x="498008" y="657670"/>
                </a:cubicBezTo>
                <a:cubicBezTo>
                  <a:pt x="498008" y="656654"/>
                  <a:pt x="497881" y="655574"/>
                  <a:pt x="497563" y="654622"/>
                </a:cubicBezTo>
                <a:cubicBezTo>
                  <a:pt x="497119" y="653669"/>
                  <a:pt x="496484" y="652780"/>
                  <a:pt x="495848" y="652082"/>
                </a:cubicBezTo>
                <a:close/>
                <a:moveTo>
                  <a:pt x="549125" y="1301560"/>
                </a:moveTo>
                <a:cubicBezTo>
                  <a:pt x="548490" y="1300798"/>
                  <a:pt x="547537" y="1300226"/>
                  <a:pt x="546648" y="1299845"/>
                </a:cubicBezTo>
                <a:cubicBezTo>
                  <a:pt x="545696" y="1299464"/>
                  <a:pt x="544616" y="1299210"/>
                  <a:pt x="543664" y="1299210"/>
                </a:cubicBezTo>
                <a:cubicBezTo>
                  <a:pt x="542076" y="1299210"/>
                  <a:pt x="540552" y="1299655"/>
                  <a:pt x="539283" y="1300544"/>
                </a:cubicBezTo>
                <a:cubicBezTo>
                  <a:pt x="538012" y="1301433"/>
                  <a:pt x="536933" y="1302639"/>
                  <a:pt x="536298" y="1304100"/>
                </a:cubicBezTo>
                <a:cubicBezTo>
                  <a:pt x="535853" y="1305560"/>
                  <a:pt x="535663" y="1307148"/>
                  <a:pt x="535853" y="1308672"/>
                </a:cubicBezTo>
                <a:cubicBezTo>
                  <a:pt x="536171" y="1310196"/>
                  <a:pt x="536933" y="1311593"/>
                  <a:pt x="538076" y="1312736"/>
                </a:cubicBezTo>
                <a:cubicBezTo>
                  <a:pt x="539156" y="1313815"/>
                  <a:pt x="540552" y="1314577"/>
                  <a:pt x="542140" y="1314895"/>
                </a:cubicBezTo>
                <a:cubicBezTo>
                  <a:pt x="543727" y="1315212"/>
                  <a:pt x="545251" y="1315022"/>
                  <a:pt x="546712" y="1314450"/>
                </a:cubicBezTo>
                <a:cubicBezTo>
                  <a:pt x="548109" y="1313879"/>
                  <a:pt x="549379" y="1312863"/>
                  <a:pt x="550332" y="1311529"/>
                </a:cubicBezTo>
                <a:cubicBezTo>
                  <a:pt x="551094" y="1310259"/>
                  <a:pt x="551601" y="1308735"/>
                  <a:pt x="551601" y="1307148"/>
                </a:cubicBezTo>
                <a:cubicBezTo>
                  <a:pt x="551601" y="1306132"/>
                  <a:pt x="551474" y="1305116"/>
                  <a:pt x="550966" y="1304163"/>
                </a:cubicBezTo>
                <a:cubicBezTo>
                  <a:pt x="550649" y="1303211"/>
                  <a:pt x="550014" y="1302322"/>
                  <a:pt x="549252" y="1301623"/>
                </a:cubicBezTo>
                <a:close/>
                <a:moveTo>
                  <a:pt x="597131" y="1392047"/>
                </a:moveTo>
                <a:cubicBezTo>
                  <a:pt x="595544" y="1392047"/>
                  <a:pt x="594147" y="1392492"/>
                  <a:pt x="592749" y="1393381"/>
                </a:cubicBezTo>
                <a:cubicBezTo>
                  <a:pt x="591479" y="1394270"/>
                  <a:pt x="590527" y="1395476"/>
                  <a:pt x="589956" y="1396937"/>
                </a:cubicBezTo>
                <a:cubicBezTo>
                  <a:pt x="589321" y="1398397"/>
                  <a:pt x="589194" y="1399985"/>
                  <a:pt x="589511" y="1401509"/>
                </a:cubicBezTo>
                <a:cubicBezTo>
                  <a:pt x="589828" y="1403033"/>
                  <a:pt x="590590" y="1404430"/>
                  <a:pt x="591734" y="1405573"/>
                </a:cubicBezTo>
                <a:cubicBezTo>
                  <a:pt x="592813" y="1406652"/>
                  <a:pt x="594210" y="1407414"/>
                  <a:pt x="595798" y="1407732"/>
                </a:cubicBezTo>
                <a:cubicBezTo>
                  <a:pt x="597195" y="1408049"/>
                  <a:pt x="598782" y="1407859"/>
                  <a:pt x="600370" y="1407287"/>
                </a:cubicBezTo>
                <a:cubicBezTo>
                  <a:pt x="601766" y="1406716"/>
                  <a:pt x="603036" y="1405700"/>
                  <a:pt x="603798" y="1404366"/>
                </a:cubicBezTo>
                <a:cubicBezTo>
                  <a:pt x="604751" y="1403096"/>
                  <a:pt x="605196" y="1401572"/>
                  <a:pt x="605196" y="1399985"/>
                </a:cubicBezTo>
                <a:cubicBezTo>
                  <a:pt x="605196" y="1397889"/>
                  <a:pt x="604243" y="1395921"/>
                  <a:pt x="602846" y="1394397"/>
                </a:cubicBezTo>
                <a:cubicBezTo>
                  <a:pt x="601449" y="1392936"/>
                  <a:pt x="599417" y="1392047"/>
                  <a:pt x="597195" y="1392047"/>
                </a:cubicBezTo>
                <a:close/>
                <a:moveTo>
                  <a:pt x="602783" y="1208786"/>
                </a:moveTo>
                <a:cubicBezTo>
                  <a:pt x="602021" y="1208024"/>
                  <a:pt x="601195" y="1207453"/>
                  <a:pt x="600306" y="1207072"/>
                </a:cubicBezTo>
                <a:cubicBezTo>
                  <a:pt x="599353" y="1206691"/>
                  <a:pt x="598274" y="1206437"/>
                  <a:pt x="597195" y="1206437"/>
                </a:cubicBezTo>
                <a:cubicBezTo>
                  <a:pt x="595607" y="1206437"/>
                  <a:pt x="594210" y="1206881"/>
                  <a:pt x="592940" y="1207770"/>
                </a:cubicBezTo>
                <a:cubicBezTo>
                  <a:pt x="591543" y="1208659"/>
                  <a:pt x="590590" y="1209866"/>
                  <a:pt x="589956" y="1211326"/>
                </a:cubicBezTo>
                <a:cubicBezTo>
                  <a:pt x="589321" y="1212787"/>
                  <a:pt x="589194" y="1214374"/>
                  <a:pt x="589511" y="1215898"/>
                </a:cubicBezTo>
                <a:cubicBezTo>
                  <a:pt x="589828" y="1217422"/>
                  <a:pt x="590590" y="1218819"/>
                  <a:pt x="591734" y="1219962"/>
                </a:cubicBezTo>
                <a:cubicBezTo>
                  <a:pt x="592813" y="1221042"/>
                  <a:pt x="594210" y="1221804"/>
                  <a:pt x="595798" y="1222121"/>
                </a:cubicBezTo>
                <a:cubicBezTo>
                  <a:pt x="597195" y="1222439"/>
                  <a:pt x="598782" y="1222248"/>
                  <a:pt x="600370" y="1221677"/>
                </a:cubicBezTo>
                <a:cubicBezTo>
                  <a:pt x="601766" y="1221105"/>
                  <a:pt x="603036" y="1220089"/>
                  <a:pt x="603798" y="1218756"/>
                </a:cubicBezTo>
                <a:cubicBezTo>
                  <a:pt x="604751" y="1217486"/>
                  <a:pt x="605196" y="1215962"/>
                  <a:pt x="605196" y="1214374"/>
                </a:cubicBezTo>
                <a:cubicBezTo>
                  <a:pt x="605196" y="1213295"/>
                  <a:pt x="604878" y="1212279"/>
                  <a:pt x="604560" y="1211326"/>
                </a:cubicBezTo>
                <a:cubicBezTo>
                  <a:pt x="604116" y="1210374"/>
                  <a:pt x="603608" y="1209485"/>
                  <a:pt x="602846" y="1208786"/>
                </a:cubicBezTo>
                <a:close/>
                <a:moveTo>
                  <a:pt x="597131" y="1577658"/>
                </a:moveTo>
                <a:cubicBezTo>
                  <a:pt x="595544" y="1577658"/>
                  <a:pt x="594147" y="1578102"/>
                  <a:pt x="592749" y="1578991"/>
                </a:cubicBezTo>
                <a:cubicBezTo>
                  <a:pt x="591479" y="1579880"/>
                  <a:pt x="590527" y="1581087"/>
                  <a:pt x="589956" y="1582547"/>
                </a:cubicBezTo>
                <a:cubicBezTo>
                  <a:pt x="589321" y="1584008"/>
                  <a:pt x="589194" y="1585595"/>
                  <a:pt x="589511" y="1587119"/>
                </a:cubicBezTo>
                <a:cubicBezTo>
                  <a:pt x="589828" y="1588643"/>
                  <a:pt x="590590" y="1590040"/>
                  <a:pt x="591734" y="1591120"/>
                </a:cubicBezTo>
                <a:cubicBezTo>
                  <a:pt x="592813" y="1592263"/>
                  <a:pt x="594210" y="1592961"/>
                  <a:pt x="595798" y="1593279"/>
                </a:cubicBezTo>
                <a:cubicBezTo>
                  <a:pt x="597195" y="1593596"/>
                  <a:pt x="598782" y="1593406"/>
                  <a:pt x="600370" y="1592834"/>
                </a:cubicBezTo>
                <a:cubicBezTo>
                  <a:pt x="601766" y="1592263"/>
                  <a:pt x="603036" y="1591246"/>
                  <a:pt x="603798" y="1589913"/>
                </a:cubicBezTo>
                <a:cubicBezTo>
                  <a:pt x="604751" y="1588643"/>
                  <a:pt x="605196" y="1587119"/>
                  <a:pt x="605196" y="1585532"/>
                </a:cubicBezTo>
                <a:cubicBezTo>
                  <a:pt x="605196" y="1583436"/>
                  <a:pt x="604243" y="1581404"/>
                  <a:pt x="602846" y="1579943"/>
                </a:cubicBezTo>
                <a:cubicBezTo>
                  <a:pt x="601449" y="1578483"/>
                  <a:pt x="599417" y="1577658"/>
                  <a:pt x="597195" y="1577658"/>
                </a:cubicBezTo>
                <a:close/>
                <a:moveTo>
                  <a:pt x="597131" y="835342"/>
                </a:moveTo>
                <a:cubicBezTo>
                  <a:pt x="595544" y="835342"/>
                  <a:pt x="594147" y="835787"/>
                  <a:pt x="592749" y="836676"/>
                </a:cubicBezTo>
                <a:cubicBezTo>
                  <a:pt x="591479" y="837565"/>
                  <a:pt x="590527" y="838772"/>
                  <a:pt x="589956" y="840232"/>
                </a:cubicBezTo>
                <a:cubicBezTo>
                  <a:pt x="589321" y="841692"/>
                  <a:pt x="589194" y="843280"/>
                  <a:pt x="589511" y="844804"/>
                </a:cubicBezTo>
                <a:cubicBezTo>
                  <a:pt x="589828" y="846328"/>
                  <a:pt x="590590" y="847725"/>
                  <a:pt x="591734" y="848868"/>
                </a:cubicBezTo>
                <a:cubicBezTo>
                  <a:pt x="592813" y="849948"/>
                  <a:pt x="594210" y="850709"/>
                  <a:pt x="595798" y="851027"/>
                </a:cubicBezTo>
                <a:cubicBezTo>
                  <a:pt x="597195" y="851345"/>
                  <a:pt x="598782" y="851154"/>
                  <a:pt x="600370" y="850583"/>
                </a:cubicBezTo>
                <a:cubicBezTo>
                  <a:pt x="601766" y="850011"/>
                  <a:pt x="603036" y="848995"/>
                  <a:pt x="603798" y="847662"/>
                </a:cubicBezTo>
                <a:cubicBezTo>
                  <a:pt x="604751" y="846392"/>
                  <a:pt x="605196" y="844867"/>
                  <a:pt x="605196" y="843280"/>
                </a:cubicBezTo>
                <a:cubicBezTo>
                  <a:pt x="605196" y="841184"/>
                  <a:pt x="604243" y="839216"/>
                  <a:pt x="602846" y="837692"/>
                </a:cubicBezTo>
                <a:cubicBezTo>
                  <a:pt x="601449" y="836231"/>
                  <a:pt x="599417" y="835342"/>
                  <a:pt x="597195" y="835342"/>
                </a:cubicBezTo>
                <a:close/>
                <a:moveTo>
                  <a:pt x="602783" y="1023239"/>
                </a:moveTo>
                <a:cubicBezTo>
                  <a:pt x="602021" y="1022541"/>
                  <a:pt x="601195" y="1021969"/>
                  <a:pt x="600306" y="1021525"/>
                </a:cubicBezTo>
                <a:cubicBezTo>
                  <a:pt x="599353" y="1021144"/>
                  <a:pt x="598274" y="1020953"/>
                  <a:pt x="597195" y="1020953"/>
                </a:cubicBezTo>
                <a:cubicBezTo>
                  <a:pt x="595607" y="1020953"/>
                  <a:pt x="594210" y="1021398"/>
                  <a:pt x="592940" y="1022287"/>
                </a:cubicBezTo>
                <a:cubicBezTo>
                  <a:pt x="591543" y="1023176"/>
                  <a:pt x="590590" y="1024382"/>
                  <a:pt x="589956" y="1025842"/>
                </a:cubicBezTo>
                <a:cubicBezTo>
                  <a:pt x="589321" y="1027303"/>
                  <a:pt x="589194" y="1028891"/>
                  <a:pt x="589511" y="1030415"/>
                </a:cubicBezTo>
                <a:cubicBezTo>
                  <a:pt x="589828" y="1031939"/>
                  <a:pt x="590590" y="1033336"/>
                  <a:pt x="591734" y="1034415"/>
                </a:cubicBezTo>
                <a:cubicBezTo>
                  <a:pt x="592813" y="1035558"/>
                  <a:pt x="594210" y="1036256"/>
                  <a:pt x="595798" y="1036574"/>
                </a:cubicBezTo>
                <a:cubicBezTo>
                  <a:pt x="597195" y="1036892"/>
                  <a:pt x="598782" y="1036701"/>
                  <a:pt x="600370" y="1036130"/>
                </a:cubicBezTo>
                <a:cubicBezTo>
                  <a:pt x="601766" y="1035558"/>
                  <a:pt x="603036" y="1034542"/>
                  <a:pt x="603798" y="1033209"/>
                </a:cubicBezTo>
                <a:cubicBezTo>
                  <a:pt x="604751" y="1031939"/>
                  <a:pt x="605196" y="1030415"/>
                  <a:pt x="605196" y="1028827"/>
                </a:cubicBezTo>
                <a:cubicBezTo>
                  <a:pt x="605196" y="1027811"/>
                  <a:pt x="604878" y="1026795"/>
                  <a:pt x="604560" y="1025842"/>
                </a:cubicBezTo>
                <a:cubicBezTo>
                  <a:pt x="604116" y="1024890"/>
                  <a:pt x="603608" y="1024001"/>
                  <a:pt x="602846" y="1023303"/>
                </a:cubicBezTo>
                <a:close/>
                <a:moveTo>
                  <a:pt x="543664" y="556959"/>
                </a:moveTo>
                <a:cubicBezTo>
                  <a:pt x="542076" y="556959"/>
                  <a:pt x="540552" y="557403"/>
                  <a:pt x="539283" y="558292"/>
                </a:cubicBezTo>
                <a:cubicBezTo>
                  <a:pt x="538012" y="559181"/>
                  <a:pt x="536933" y="560388"/>
                  <a:pt x="536298" y="561848"/>
                </a:cubicBezTo>
                <a:cubicBezTo>
                  <a:pt x="535853" y="563309"/>
                  <a:pt x="535663" y="564896"/>
                  <a:pt x="535853" y="566420"/>
                </a:cubicBezTo>
                <a:cubicBezTo>
                  <a:pt x="536171" y="567944"/>
                  <a:pt x="536933" y="569341"/>
                  <a:pt x="538076" y="570484"/>
                </a:cubicBezTo>
                <a:cubicBezTo>
                  <a:pt x="539156" y="571564"/>
                  <a:pt x="540552" y="572326"/>
                  <a:pt x="542140" y="572643"/>
                </a:cubicBezTo>
                <a:cubicBezTo>
                  <a:pt x="543727" y="572961"/>
                  <a:pt x="545251" y="572770"/>
                  <a:pt x="546712" y="572199"/>
                </a:cubicBezTo>
                <a:cubicBezTo>
                  <a:pt x="548109" y="571627"/>
                  <a:pt x="549379" y="570611"/>
                  <a:pt x="550332" y="569278"/>
                </a:cubicBezTo>
                <a:cubicBezTo>
                  <a:pt x="551094" y="568008"/>
                  <a:pt x="551601" y="566484"/>
                  <a:pt x="551601" y="564896"/>
                </a:cubicBezTo>
                <a:cubicBezTo>
                  <a:pt x="551601" y="562801"/>
                  <a:pt x="550839" y="560832"/>
                  <a:pt x="549252" y="559308"/>
                </a:cubicBezTo>
                <a:cubicBezTo>
                  <a:pt x="547855" y="557848"/>
                  <a:pt x="545823" y="557022"/>
                  <a:pt x="543791" y="557022"/>
                </a:cubicBezTo>
                <a:close/>
                <a:moveTo>
                  <a:pt x="543664" y="190"/>
                </a:moveTo>
                <a:cubicBezTo>
                  <a:pt x="542076" y="190"/>
                  <a:pt x="540552" y="635"/>
                  <a:pt x="539283" y="1524"/>
                </a:cubicBezTo>
                <a:cubicBezTo>
                  <a:pt x="538012" y="2413"/>
                  <a:pt x="536933" y="3619"/>
                  <a:pt x="536298" y="5080"/>
                </a:cubicBezTo>
                <a:cubicBezTo>
                  <a:pt x="535853" y="6477"/>
                  <a:pt x="535663" y="8128"/>
                  <a:pt x="535853" y="9652"/>
                </a:cubicBezTo>
                <a:cubicBezTo>
                  <a:pt x="536171" y="11176"/>
                  <a:pt x="536933" y="12573"/>
                  <a:pt x="538076" y="13716"/>
                </a:cubicBezTo>
                <a:cubicBezTo>
                  <a:pt x="539156" y="14796"/>
                  <a:pt x="540552" y="15557"/>
                  <a:pt x="542140" y="15875"/>
                </a:cubicBezTo>
                <a:cubicBezTo>
                  <a:pt x="543727" y="16193"/>
                  <a:pt x="545251" y="16002"/>
                  <a:pt x="546712" y="15431"/>
                </a:cubicBezTo>
                <a:cubicBezTo>
                  <a:pt x="548109" y="14859"/>
                  <a:pt x="549379" y="13843"/>
                  <a:pt x="550332" y="12510"/>
                </a:cubicBezTo>
                <a:cubicBezTo>
                  <a:pt x="551094" y="11239"/>
                  <a:pt x="551601" y="9715"/>
                  <a:pt x="551601" y="8128"/>
                </a:cubicBezTo>
                <a:cubicBezTo>
                  <a:pt x="551601" y="6032"/>
                  <a:pt x="550839" y="4064"/>
                  <a:pt x="549252" y="2540"/>
                </a:cubicBezTo>
                <a:cubicBezTo>
                  <a:pt x="547855" y="1080"/>
                  <a:pt x="545823" y="254"/>
                  <a:pt x="543791" y="254"/>
                </a:cubicBezTo>
                <a:close/>
                <a:moveTo>
                  <a:pt x="549125" y="373634"/>
                </a:moveTo>
                <a:cubicBezTo>
                  <a:pt x="548490" y="372936"/>
                  <a:pt x="547537" y="372364"/>
                  <a:pt x="546648" y="371920"/>
                </a:cubicBezTo>
                <a:cubicBezTo>
                  <a:pt x="545696" y="371539"/>
                  <a:pt x="544616" y="371348"/>
                  <a:pt x="543664" y="371348"/>
                </a:cubicBezTo>
                <a:cubicBezTo>
                  <a:pt x="542076" y="371348"/>
                  <a:pt x="540552" y="371793"/>
                  <a:pt x="539283" y="372682"/>
                </a:cubicBezTo>
                <a:cubicBezTo>
                  <a:pt x="538012" y="373571"/>
                  <a:pt x="536933" y="374777"/>
                  <a:pt x="536298" y="376238"/>
                </a:cubicBezTo>
                <a:cubicBezTo>
                  <a:pt x="535853" y="377635"/>
                  <a:pt x="535663" y="379286"/>
                  <a:pt x="535853" y="380810"/>
                </a:cubicBezTo>
                <a:cubicBezTo>
                  <a:pt x="536171" y="382334"/>
                  <a:pt x="536933" y="383731"/>
                  <a:pt x="538076" y="384874"/>
                </a:cubicBezTo>
                <a:cubicBezTo>
                  <a:pt x="539156" y="385953"/>
                  <a:pt x="540552" y="386715"/>
                  <a:pt x="542140" y="387033"/>
                </a:cubicBezTo>
                <a:cubicBezTo>
                  <a:pt x="543727" y="387350"/>
                  <a:pt x="545251" y="387160"/>
                  <a:pt x="546712" y="386588"/>
                </a:cubicBezTo>
                <a:cubicBezTo>
                  <a:pt x="548109" y="386017"/>
                  <a:pt x="549379" y="385000"/>
                  <a:pt x="550332" y="383667"/>
                </a:cubicBezTo>
                <a:cubicBezTo>
                  <a:pt x="551094" y="382397"/>
                  <a:pt x="551601" y="380873"/>
                  <a:pt x="551601" y="379286"/>
                </a:cubicBezTo>
                <a:cubicBezTo>
                  <a:pt x="551601" y="378270"/>
                  <a:pt x="551474" y="377254"/>
                  <a:pt x="550966" y="376301"/>
                </a:cubicBezTo>
                <a:cubicBezTo>
                  <a:pt x="550649" y="375349"/>
                  <a:pt x="550014" y="374460"/>
                  <a:pt x="549252" y="373761"/>
                </a:cubicBezTo>
                <a:close/>
                <a:moveTo>
                  <a:pt x="549125" y="744792"/>
                </a:moveTo>
                <a:cubicBezTo>
                  <a:pt x="548490" y="744030"/>
                  <a:pt x="547537" y="743458"/>
                  <a:pt x="546648" y="743077"/>
                </a:cubicBezTo>
                <a:cubicBezTo>
                  <a:pt x="545696" y="742696"/>
                  <a:pt x="544616" y="742506"/>
                  <a:pt x="543664" y="742506"/>
                </a:cubicBezTo>
                <a:cubicBezTo>
                  <a:pt x="542076" y="742506"/>
                  <a:pt x="540552" y="742950"/>
                  <a:pt x="539283" y="743839"/>
                </a:cubicBezTo>
                <a:cubicBezTo>
                  <a:pt x="538012" y="744728"/>
                  <a:pt x="536933" y="745934"/>
                  <a:pt x="536298" y="747395"/>
                </a:cubicBezTo>
                <a:cubicBezTo>
                  <a:pt x="535853" y="748856"/>
                  <a:pt x="535663" y="750443"/>
                  <a:pt x="535853" y="751967"/>
                </a:cubicBezTo>
                <a:cubicBezTo>
                  <a:pt x="536171" y="753491"/>
                  <a:pt x="536933" y="754888"/>
                  <a:pt x="538076" y="756031"/>
                </a:cubicBezTo>
                <a:cubicBezTo>
                  <a:pt x="539156" y="757111"/>
                  <a:pt x="540552" y="757873"/>
                  <a:pt x="542140" y="758190"/>
                </a:cubicBezTo>
                <a:cubicBezTo>
                  <a:pt x="543727" y="758508"/>
                  <a:pt x="545251" y="758317"/>
                  <a:pt x="546712" y="757745"/>
                </a:cubicBezTo>
                <a:cubicBezTo>
                  <a:pt x="548109" y="757174"/>
                  <a:pt x="549379" y="756158"/>
                  <a:pt x="550332" y="754825"/>
                </a:cubicBezTo>
                <a:cubicBezTo>
                  <a:pt x="551094" y="753555"/>
                  <a:pt x="551601" y="752031"/>
                  <a:pt x="551601" y="750443"/>
                </a:cubicBezTo>
                <a:cubicBezTo>
                  <a:pt x="551601" y="749364"/>
                  <a:pt x="551474" y="748348"/>
                  <a:pt x="550966" y="747395"/>
                </a:cubicBezTo>
                <a:cubicBezTo>
                  <a:pt x="550649" y="746442"/>
                  <a:pt x="550014" y="745554"/>
                  <a:pt x="549252" y="744855"/>
                </a:cubicBezTo>
                <a:close/>
                <a:moveTo>
                  <a:pt x="549125" y="188024"/>
                </a:moveTo>
                <a:cubicBezTo>
                  <a:pt x="548490" y="187262"/>
                  <a:pt x="547537" y="186690"/>
                  <a:pt x="546648" y="186309"/>
                </a:cubicBezTo>
                <a:cubicBezTo>
                  <a:pt x="545696" y="185928"/>
                  <a:pt x="544616" y="185738"/>
                  <a:pt x="543664" y="185738"/>
                </a:cubicBezTo>
                <a:cubicBezTo>
                  <a:pt x="542076" y="185738"/>
                  <a:pt x="540552" y="186182"/>
                  <a:pt x="539283" y="187071"/>
                </a:cubicBezTo>
                <a:cubicBezTo>
                  <a:pt x="538012" y="187960"/>
                  <a:pt x="536933" y="189167"/>
                  <a:pt x="536298" y="190627"/>
                </a:cubicBezTo>
                <a:cubicBezTo>
                  <a:pt x="535853" y="192088"/>
                  <a:pt x="535663" y="193675"/>
                  <a:pt x="535853" y="195199"/>
                </a:cubicBezTo>
                <a:cubicBezTo>
                  <a:pt x="536171" y="196723"/>
                  <a:pt x="536933" y="198120"/>
                  <a:pt x="538076" y="199200"/>
                </a:cubicBezTo>
                <a:cubicBezTo>
                  <a:pt x="539156" y="200279"/>
                  <a:pt x="540552" y="201041"/>
                  <a:pt x="542140" y="201358"/>
                </a:cubicBezTo>
                <a:cubicBezTo>
                  <a:pt x="543727" y="201676"/>
                  <a:pt x="545251" y="201485"/>
                  <a:pt x="546712" y="200914"/>
                </a:cubicBezTo>
                <a:cubicBezTo>
                  <a:pt x="548109" y="200342"/>
                  <a:pt x="549379" y="199326"/>
                  <a:pt x="550332" y="197993"/>
                </a:cubicBezTo>
                <a:cubicBezTo>
                  <a:pt x="551094" y="196660"/>
                  <a:pt x="551601" y="195199"/>
                  <a:pt x="551601" y="193612"/>
                </a:cubicBezTo>
                <a:cubicBezTo>
                  <a:pt x="551601" y="192596"/>
                  <a:pt x="551474" y="191516"/>
                  <a:pt x="550966" y="190564"/>
                </a:cubicBezTo>
                <a:cubicBezTo>
                  <a:pt x="550649" y="189611"/>
                  <a:pt x="550014" y="188722"/>
                  <a:pt x="549252" y="188024"/>
                </a:cubicBezTo>
                <a:close/>
                <a:moveTo>
                  <a:pt x="870562" y="1487043"/>
                </a:moveTo>
                <a:cubicBezTo>
                  <a:pt x="869927" y="1486345"/>
                  <a:pt x="868974" y="1485710"/>
                  <a:pt x="868085" y="1485329"/>
                </a:cubicBezTo>
                <a:cubicBezTo>
                  <a:pt x="867133" y="1484948"/>
                  <a:pt x="866053" y="1484757"/>
                  <a:pt x="865101" y="1484757"/>
                </a:cubicBezTo>
                <a:cubicBezTo>
                  <a:pt x="863513" y="1484757"/>
                  <a:pt x="861989" y="1485202"/>
                  <a:pt x="860720" y="1486091"/>
                </a:cubicBezTo>
                <a:cubicBezTo>
                  <a:pt x="859449" y="1486980"/>
                  <a:pt x="858370" y="1488186"/>
                  <a:pt x="857735" y="1489647"/>
                </a:cubicBezTo>
                <a:cubicBezTo>
                  <a:pt x="857290" y="1491107"/>
                  <a:pt x="857100" y="1492695"/>
                  <a:pt x="857290" y="1494219"/>
                </a:cubicBezTo>
                <a:cubicBezTo>
                  <a:pt x="857608" y="1495743"/>
                  <a:pt x="858370" y="1497140"/>
                  <a:pt x="859513" y="1498219"/>
                </a:cubicBezTo>
                <a:cubicBezTo>
                  <a:pt x="860593" y="1499362"/>
                  <a:pt x="861989" y="1500061"/>
                  <a:pt x="863577" y="1500378"/>
                </a:cubicBezTo>
                <a:cubicBezTo>
                  <a:pt x="865164" y="1500696"/>
                  <a:pt x="866688" y="1500505"/>
                  <a:pt x="868149" y="1499934"/>
                </a:cubicBezTo>
                <a:cubicBezTo>
                  <a:pt x="869546" y="1499362"/>
                  <a:pt x="870816" y="1498346"/>
                  <a:pt x="871769" y="1497013"/>
                </a:cubicBezTo>
                <a:cubicBezTo>
                  <a:pt x="872531" y="1495743"/>
                  <a:pt x="873038" y="1494219"/>
                  <a:pt x="873038" y="1492631"/>
                </a:cubicBezTo>
                <a:cubicBezTo>
                  <a:pt x="873038" y="1491615"/>
                  <a:pt x="872911" y="1490536"/>
                  <a:pt x="872403" y="1489583"/>
                </a:cubicBezTo>
                <a:cubicBezTo>
                  <a:pt x="872086" y="1488631"/>
                  <a:pt x="871451" y="1487742"/>
                  <a:pt x="870689" y="1487043"/>
                </a:cubicBezTo>
                <a:close/>
                <a:moveTo>
                  <a:pt x="918568" y="1391920"/>
                </a:moveTo>
                <a:cubicBezTo>
                  <a:pt x="916981" y="1391920"/>
                  <a:pt x="915584" y="1392365"/>
                  <a:pt x="914186" y="1393254"/>
                </a:cubicBezTo>
                <a:cubicBezTo>
                  <a:pt x="912916" y="1394143"/>
                  <a:pt x="911964" y="1395349"/>
                  <a:pt x="911393" y="1396810"/>
                </a:cubicBezTo>
                <a:cubicBezTo>
                  <a:pt x="910758" y="1398270"/>
                  <a:pt x="910631" y="1399858"/>
                  <a:pt x="910948" y="1401382"/>
                </a:cubicBezTo>
                <a:cubicBezTo>
                  <a:pt x="911265" y="1402906"/>
                  <a:pt x="912027" y="1404303"/>
                  <a:pt x="913171" y="1405446"/>
                </a:cubicBezTo>
                <a:cubicBezTo>
                  <a:pt x="914313" y="1406589"/>
                  <a:pt x="915647" y="1407287"/>
                  <a:pt x="917235" y="1407605"/>
                </a:cubicBezTo>
                <a:cubicBezTo>
                  <a:pt x="918632" y="1407922"/>
                  <a:pt x="920219" y="1407732"/>
                  <a:pt x="921807" y="1407160"/>
                </a:cubicBezTo>
                <a:cubicBezTo>
                  <a:pt x="923203" y="1406589"/>
                  <a:pt x="924473" y="1405573"/>
                  <a:pt x="925235" y="1404239"/>
                </a:cubicBezTo>
                <a:cubicBezTo>
                  <a:pt x="926188" y="1402969"/>
                  <a:pt x="926633" y="1401445"/>
                  <a:pt x="926633" y="1399858"/>
                </a:cubicBezTo>
                <a:cubicBezTo>
                  <a:pt x="926633" y="1397762"/>
                  <a:pt x="925680" y="1395794"/>
                  <a:pt x="924283" y="1394270"/>
                </a:cubicBezTo>
                <a:cubicBezTo>
                  <a:pt x="922886" y="1392809"/>
                  <a:pt x="920854" y="1391920"/>
                  <a:pt x="918632" y="1391920"/>
                </a:cubicBezTo>
                <a:close/>
                <a:moveTo>
                  <a:pt x="918568" y="1577531"/>
                </a:moveTo>
                <a:cubicBezTo>
                  <a:pt x="916981" y="1577531"/>
                  <a:pt x="915584" y="1577975"/>
                  <a:pt x="914186" y="1578864"/>
                </a:cubicBezTo>
                <a:cubicBezTo>
                  <a:pt x="912916" y="1579753"/>
                  <a:pt x="911964" y="1580960"/>
                  <a:pt x="911393" y="1582420"/>
                </a:cubicBezTo>
                <a:cubicBezTo>
                  <a:pt x="910758" y="1583881"/>
                  <a:pt x="910631" y="1585468"/>
                  <a:pt x="910948" y="1586992"/>
                </a:cubicBezTo>
                <a:cubicBezTo>
                  <a:pt x="911265" y="1588516"/>
                  <a:pt x="912027" y="1589913"/>
                  <a:pt x="913171" y="1590993"/>
                </a:cubicBezTo>
                <a:cubicBezTo>
                  <a:pt x="914250" y="1592136"/>
                  <a:pt x="915647" y="1592834"/>
                  <a:pt x="917235" y="1593152"/>
                </a:cubicBezTo>
                <a:cubicBezTo>
                  <a:pt x="918632" y="1593469"/>
                  <a:pt x="920219" y="1593279"/>
                  <a:pt x="921807" y="1592707"/>
                </a:cubicBezTo>
                <a:cubicBezTo>
                  <a:pt x="923203" y="1592136"/>
                  <a:pt x="924473" y="1591120"/>
                  <a:pt x="925235" y="1589786"/>
                </a:cubicBezTo>
                <a:cubicBezTo>
                  <a:pt x="926188" y="1588516"/>
                  <a:pt x="926633" y="1586992"/>
                  <a:pt x="926633" y="1585405"/>
                </a:cubicBezTo>
                <a:cubicBezTo>
                  <a:pt x="926633" y="1583309"/>
                  <a:pt x="925680" y="1581277"/>
                  <a:pt x="924283" y="1579817"/>
                </a:cubicBezTo>
                <a:cubicBezTo>
                  <a:pt x="922886" y="1578356"/>
                  <a:pt x="920854" y="1577531"/>
                  <a:pt x="918632" y="1577531"/>
                </a:cubicBezTo>
                <a:close/>
                <a:moveTo>
                  <a:pt x="924220" y="1208659"/>
                </a:moveTo>
                <a:cubicBezTo>
                  <a:pt x="923458" y="1207897"/>
                  <a:pt x="922632" y="1207326"/>
                  <a:pt x="921743" y="1206945"/>
                </a:cubicBezTo>
                <a:cubicBezTo>
                  <a:pt x="920790" y="1206564"/>
                  <a:pt x="919711" y="1206310"/>
                  <a:pt x="918632" y="1206310"/>
                </a:cubicBezTo>
                <a:cubicBezTo>
                  <a:pt x="917044" y="1206310"/>
                  <a:pt x="915647" y="1206754"/>
                  <a:pt x="914250" y="1207643"/>
                </a:cubicBezTo>
                <a:cubicBezTo>
                  <a:pt x="912980" y="1208532"/>
                  <a:pt x="912027" y="1209739"/>
                  <a:pt x="911456" y="1211199"/>
                </a:cubicBezTo>
                <a:cubicBezTo>
                  <a:pt x="910821" y="1212660"/>
                  <a:pt x="910694" y="1214247"/>
                  <a:pt x="911011" y="1215771"/>
                </a:cubicBezTo>
                <a:cubicBezTo>
                  <a:pt x="911329" y="1217295"/>
                  <a:pt x="912091" y="1218692"/>
                  <a:pt x="913234" y="1219835"/>
                </a:cubicBezTo>
                <a:cubicBezTo>
                  <a:pt x="914313" y="1220915"/>
                  <a:pt x="915710" y="1221677"/>
                  <a:pt x="917298" y="1221994"/>
                </a:cubicBezTo>
                <a:cubicBezTo>
                  <a:pt x="918695" y="1222312"/>
                  <a:pt x="920283" y="1222121"/>
                  <a:pt x="921870" y="1221550"/>
                </a:cubicBezTo>
                <a:cubicBezTo>
                  <a:pt x="923267" y="1220978"/>
                  <a:pt x="924537" y="1219962"/>
                  <a:pt x="925299" y="1218629"/>
                </a:cubicBezTo>
                <a:cubicBezTo>
                  <a:pt x="926251" y="1217359"/>
                  <a:pt x="926696" y="1215835"/>
                  <a:pt x="926696" y="1214247"/>
                </a:cubicBezTo>
                <a:cubicBezTo>
                  <a:pt x="926696" y="1213168"/>
                  <a:pt x="926378" y="1212152"/>
                  <a:pt x="926061" y="1211199"/>
                </a:cubicBezTo>
                <a:cubicBezTo>
                  <a:pt x="925616" y="1210247"/>
                  <a:pt x="925109" y="1209358"/>
                  <a:pt x="924347" y="1208659"/>
                </a:cubicBezTo>
                <a:close/>
                <a:moveTo>
                  <a:pt x="865101" y="64"/>
                </a:moveTo>
                <a:cubicBezTo>
                  <a:pt x="863513" y="64"/>
                  <a:pt x="861989" y="508"/>
                  <a:pt x="860720" y="1397"/>
                </a:cubicBezTo>
                <a:cubicBezTo>
                  <a:pt x="859449" y="2286"/>
                  <a:pt x="858370" y="3493"/>
                  <a:pt x="857735" y="4953"/>
                </a:cubicBezTo>
                <a:cubicBezTo>
                  <a:pt x="857290" y="6414"/>
                  <a:pt x="857100" y="8001"/>
                  <a:pt x="857290" y="9525"/>
                </a:cubicBezTo>
                <a:cubicBezTo>
                  <a:pt x="857608" y="11049"/>
                  <a:pt x="858370" y="12446"/>
                  <a:pt x="859513" y="13589"/>
                </a:cubicBezTo>
                <a:cubicBezTo>
                  <a:pt x="860593" y="14669"/>
                  <a:pt x="861989" y="15431"/>
                  <a:pt x="863577" y="15748"/>
                </a:cubicBezTo>
                <a:cubicBezTo>
                  <a:pt x="865164" y="16065"/>
                  <a:pt x="866688" y="15875"/>
                  <a:pt x="868149" y="15303"/>
                </a:cubicBezTo>
                <a:cubicBezTo>
                  <a:pt x="869546" y="14732"/>
                  <a:pt x="870816" y="13716"/>
                  <a:pt x="871769" y="12382"/>
                </a:cubicBezTo>
                <a:cubicBezTo>
                  <a:pt x="872531" y="11113"/>
                  <a:pt x="873038" y="9589"/>
                  <a:pt x="873038" y="8001"/>
                </a:cubicBezTo>
                <a:cubicBezTo>
                  <a:pt x="873038" y="5906"/>
                  <a:pt x="872276" y="3937"/>
                  <a:pt x="870689" y="2413"/>
                </a:cubicBezTo>
                <a:cubicBezTo>
                  <a:pt x="869292" y="952"/>
                  <a:pt x="867260" y="127"/>
                  <a:pt x="865228" y="127"/>
                </a:cubicBezTo>
                <a:close/>
                <a:moveTo>
                  <a:pt x="495722" y="1208659"/>
                </a:moveTo>
                <a:cubicBezTo>
                  <a:pt x="494960" y="1207897"/>
                  <a:pt x="494007" y="1207326"/>
                  <a:pt x="493054" y="1206945"/>
                </a:cubicBezTo>
                <a:cubicBezTo>
                  <a:pt x="492102" y="1206564"/>
                  <a:pt x="491149" y="1206310"/>
                  <a:pt x="490070" y="1206310"/>
                </a:cubicBezTo>
                <a:cubicBezTo>
                  <a:pt x="488483" y="1206310"/>
                  <a:pt x="486959" y="1206754"/>
                  <a:pt x="485688" y="1207643"/>
                </a:cubicBezTo>
                <a:cubicBezTo>
                  <a:pt x="484419" y="1208532"/>
                  <a:pt x="483339" y="1209739"/>
                  <a:pt x="482895" y="1211199"/>
                </a:cubicBezTo>
                <a:cubicBezTo>
                  <a:pt x="482260" y="1212660"/>
                  <a:pt x="482133" y="1214247"/>
                  <a:pt x="482450" y="1215771"/>
                </a:cubicBezTo>
                <a:cubicBezTo>
                  <a:pt x="482768" y="1217295"/>
                  <a:pt x="483529" y="1218692"/>
                  <a:pt x="484673" y="1219835"/>
                </a:cubicBezTo>
                <a:cubicBezTo>
                  <a:pt x="485752" y="1220915"/>
                  <a:pt x="487212" y="1221677"/>
                  <a:pt x="488610" y="1221994"/>
                </a:cubicBezTo>
                <a:cubicBezTo>
                  <a:pt x="490197" y="1222312"/>
                  <a:pt x="491721" y="1222121"/>
                  <a:pt x="493182" y="1221550"/>
                </a:cubicBezTo>
                <a:cubicBezTo>
                  <a:pt x="494769" y="1220978"/>
                  <a:pt x="495848" y="1219962"/>
                  <a:pt x="496801" y="1218629"/>
                </a:cubicBezTo>
                <a:cubicBezTo>
                  <a:pt x="497563" y="1217359"/>
                  <a:pt x="498071" y="1215835"/>
                  <a:pt x="498071" y="1214247"/>
                </a:cubicBezTo>
                <a:cubicBezTo>
                  <a:pt x="498071" y="1213168"/>
                  <a:pt x="497944" y="1212152"/>
                  <a:pt x="497626" y="1211199"/>
                </a:cubicBezTo>
                <a:cubicBezTo>
                  <a:pt x="497182" y="1210247"/>
                  <a:pt x="496547" y="1209358"/>
                  <a:pt x="495912" y="1208659"/>
                </a:cubicBezTo>
                <a:close/>
                <a:moveTo>
                  <a:pt x="865101" y="742379"/>
                </a:moveTo>
                <a:cubicBezTo>
                  <a:pt x="863513" y="742379"/>
                  <a:pt x="861989" y="742823"/>
                  <a:pt x="860720" y="743712"/>
                </a:cubicBezTo>
                <a:cubicBezTo>
                  <a:pt x="859449" y="744601"/>
                  <a:pt x="858370" y="745808"/>
                  <a:pt x="857735" y="747268"/>
                </a:cubicBezTo>
                <a:cubicBezTo>
                  <a:pt x="857290" y="748729"/>
                  <a:pt x="857100" y="750316"/>
                  <a:pt x="857290" y="751840"/>
                </a:cubicBezTo>
                <a:cubicBezTo>
                  <a:pt x="857608" y="753364"/>
                  <a:pt x="858370" y="754761"/>
                  <a:pt x="859513" y="755841"/>
                </a:cubicBezTo>
                <a:cubicBezTo>
                  <a:pt x="860593" y="756920"/>
                  <a:pt x="861989" y="757682"/>
                  <a:pt x="863577" y="758000"/>
                </a:cubicBezTo>
                <a:cubicBezTo>
                  <a:pt x="865164" y="758317"/>
                  <a:pt x="866688" y="758127"/>
                  <a:pt x="868149" y="757555"/>
                </a:cubicBezTo>
                <a:cubicBezTo>
                  <a:pt x="869546" y="756984"/>
                  <a:pt x="870816" y="755967"/>
                  <a:pt x="871769" y="754634"/>
                </a:cubicBezTo>
                <a:cubicBezTo>
                  <a:pt x="872531" y="753364"/>
                  <a:pt x="873038" y="751840"/>
                  <a:pt x="873038" y="750253"/>
                </a:cubicBezTo>
                <a:cubicBezTo>
                  <a:pt x="873038" y="748157"/>
                  <a:pt x="872276" y="746125"/>
                  <a:pt x="870689" y="744665"/>
                </a:cubicBezTo>
                <a:cubicBezTo>
                  <a:pt x="869292" y="743204"/>
                  <a:pt x="867260" y="742379"/>
                  <a:pt x="865228" y="742379"/>
                </a:cubicBezTo>
                <a:close/>
                <a:moveTo>
                  <a:pt x="865101" y="556768"/>
                </a:moveTo>
                <a:cubicBezTo>
                  <a:pt x="863513" y="556768"/>
                  <a:pt x="861989" y="557213"/>
                  <a:pt x="860720" y="558102"/>
                </a:cubicBezTo>
                <a:cubicBezTo>
                  <a:pt x="859449" y="558991"/>
                  <a:pt x="858370" y="560197"/>
                  <a:pt x="857735" y="561658"/>
                </a:cubicBezTo>
                <a:cubicBezTo>
                  <a:pt x="857290" y="563055"/>
                  <a:pt x="857100" y="564706"/>
                  <a:pt x="857290" y="566230"/>
                </a:cubicBezTo>
                <a:cubicBezTo>
                  <a:pt x="857608" y="567754"/>
                  <a:pt x="858370" y="569151"/>
                  <a:pt x="859513" y="570294"/>
                </a:cubicBezTo>
                <a:cubicBezTo>
                  <a:pt x="860593" y="571373"/>
                  <a:pt x="861989" y="572135"/>
                  <a:pt x="863577" y="572453"/>
                </a:cubicBezTo>
                <a:cubicBezTo>
                  <a:pt x="865164" y="572770"/>
                  <a:pt x="866688" y="572580"/>
                  <a:pt x="868149" y="572008"/>
                </a:cubicBezTo>
                <a:cubicBezTo>
                  <a:pt x="869546" y="571437"/>
                  <a:pt x="870816" y="570421"/>
                  <a:pt x="871769" y="569087"/>
                </a:cubicBezTo>
                <a:cubicBezTo>
                  <a:pt x="872531" y="567817"/>
                  <a:pt x="873038" y="566293"/>
                  <a:pt x="873038" y="564706"/>
                </a:cubicBezTo>
                <a:cubicBezTo>
                  <a:pt x="873038" y="562610"/>
                  <a:pt x="872276" y="560578"/>
                  <a:pt x="870689" y="559118"/>
                </a:cubicBezTo>
                <a:cubicBezTo>
                  <a:pt x="869292" y="557657"/>
                  <a:pt x="867260" y="556832"/>
                  <a:pt x="865228" y="556832"/>
                </a:cubicBezTo>
                <a:close/>
                <a:moveTo>
                  <a:pt x="870562" y="930212"/>
                </a:moveTo>
                <a:cubicBezTo>
                  <a:pt x="869927" y="929513"/>
                  <a:pt x="868974" y="928942"/>
                  <a:pt x="868085" y="928497"/>
                </a:cubicBezTo>
                <a:cubicBezTo>
                  <a:pt x="867133" y="928116"/>
                  <a:pt x="866053" y="927926"/>
                  <a:pt x="865101" y="927926"/>
                </a:cubicBezTo>
                <a:cubicBezTo>
                  <a:pt x="863513" y="927926"/>
                  <a:pt x="861989" y="928370"/>
                  <a:pt x="860720" y="929259"/>
                </a:cubicBezTo>
                <a:cubicBezTo>
                  <a:pt x="859449" y="930148"/>
                  <a:pt x="858370" y="931355"/>
                  <a:pt x="857735" y="932815"/>
                </a:cubicBezTo>
                <a:cubicBezTo>
                  <a:pt x="857290" y="934212"/>
                  <a:pt x="857100" y="935863"/>
                  <a:pt x="857290" y="937387"/>
                </a:cubicBezTo>
                <a:cubicBezTo>
                  <a:pt x="857608" y="938911"/>
                  <a:pt x="858370" y="940308"/>
                  <a:pt x="859513" y="941388"/>
                </a:cubicBezTo>
                <a:cubicBezTo>
                  <a:pt x="860593" y="942531"/>
                  <a:pt x="861989" y="943229"/>
                  <a:pt x="863577" y="943547"/>
                </a:cubicBezTo>
                <a:cubicBezTo>
                  <a:pt x="865164" y="943864"/>
                  <a:pt x="866688" y="943674"/>
                  <a:pt x="868149" y="943102"/>
                </a:cubicBezTo>
                <a:cubicBezTo>
                  <a:pt x="869546" y="942467"/>
                  <a:pt x="870816" y="941515"/>
                  <a:pt x="871769" y="940181"/>
                </a:cubicBezTo>
                <a:cubicBezTo>
                  <a:pt x="872531" y="938911"/>
                  <a:pt x="873038" y="937387"/>
                  <a:pt x="873038" y="935800"/>
                </a:cubicBezTo>
                <a:cubicBezTo>
                  <a:pt x="873038" y="934784"/>
                  <a:pt x="872911" y="933767"/>
                  <a:pt x="872403" y="932815"/>
                </a:cubicBezTo>
                <a:cubicBezTo>
                  <a:pt x="872086" y="931863"/>
                  <a:pt x="871451" y="930974"/>
                  <a:pt x="870689" y="930275"/>
                </a:cubicBezTo>
                <a:close/>
                <a:moveTo>
                  <a:pt x="870562" y="373443"/>
                </a:moveTo>
                <a:cubicBezTo>
                  <a:pt x="869927" y="372745"/>
                  <a:pt x="868974" y="372174"/>
                  <a:pt x="868085" y="371729"/>
                </a:cubicBezTo>
                <a:cubicBezTo>
                  <a:pt x="867133" y="371348"/>
                  <a:pt x="866053" y="371158"/>
                  <a:pt x="865101" y="371158"/>
                </a:cubicBezTo>
                <a:cubicBezTo>
                  <a:pt x="863513" y="371158"/>
                  <a:pt x="861989" y="371602"/>
                  <a:pt x="860720" y="372491"/>
                </a:cubicBezTo>
                <a:cubicBezTo>
                  <a:pt x="859449" y="373380"/>
                  <a:pt x="858370" y="374586"/>
                  <a:pt x="857735" y="376047"/>
                </a:cubicBezTo>
                <a:cubicBezTo>
                  <a:pt x="857290" y="377508"/>
                  <a:pt x="857100" y="379095"/>
                  <a:pt x="857290" y="380619"/>
                </a:cubicBezTo>
                <a:cubicBezTo>
                  <a:pt x="857608" y="382143"/>
                  <a:pt x="858370" y="383540"/>
                  <a:pt x="859513" y="384683"/>
                </a:cubicBezTo>
                <a:cubicBezTo>
                  <a:pt x="860593" y="385763"/>
                  <a:pt x="861989" y="386525"/>
                  <a:pt x="863577" y="386842"/>
                </a:cubicBezTo>
                <a:cubicBezTo>
                  <a:pt x="865164" y="387160"/>
                  <a:pt x="866688" y="386969"/>
                  <a:pt x="868149" y="386397"/>
                </a:cubicBezTo>
                <a:cubicBezTo>
                  <a:pt x="869546" y="385826"/>
                  <a:pt x="870816" y="384810"/>
                  <a:pt x="871769" y="383477"/>
                </a:cubicBezTo>
                <a:cubicBezTo>
                  <a:pt x="872531" y="382207"/>
                  <a:pt x="873038" y="380683"/>
                  <a:pt x="873038" y="379095"/>
                </a:cubicBezTo>
                <a:cubicBezTo>
                  <a:pt x="873038" y="378079"/>
                  <a:pt x="872911" y="377063"/>
                  <a:pt x="872403" y="376111"/>
                </a:cubicBezTo>
                <a:cubicBezTo>
                  <a:pt x="872086" y="375158"/>
                  <a:pt x="871451" y="374269"/>
                  <a:pt x="870689" y="373571"/>
                </a:cubicBezTo>
                <a:close/>
                <a:moveTo>
                  <a:pt x="870562" y="187897"/>
                </a:moveTo>
                <a:cubicBezTo>
                  <a:pt x="869927" y="187135"/>
                  <a:pt x="868974" y="186563"/>
                  <a:pt x="868085" y="186182"/>
                </a:cubicBezTo>
                <a:cubicBezTo>
                  <a:pt x="867133" y="185801"/>
                  <a:pt x="866053" y="185610"/>
                  <a:pt x="865101" y="185610"/>
                </a:cubicBezTo>
                <a:cubicBezTo>
                  <a:pt x="863513" y="185610"/>
                  <a:pt x="861989" y="186055"/>
                  <a:pt x="860720" y="186944"/>
                </a:cubicBezTo>
                <a:cubicBezTo>
                  <a:pt x="859449" y="187833"/>
                  <a:pt x="858370" y="189040"/>
                  <a:pt x="857735" y="190500"/>
                </a:cubicBezTo>
                <a:cubicBezTo>
                  <a:pt x="857290" y="191960"/>
                  <a:pt x="857100" y="193548"/>
                  <a:pt x="857290" y="195072"/>
                </a:cubicBezTo>
                <a:cubicBezTo>
                  <a:pt x="857608" y="196596"/>
                  <a:pt x="858370" y="197993"/>
                  <a:pt x="859513" y="199073"/>
                </a:cubicBezTo>
                <a:cubicBezTo>
                  <a:pt x="860593" y="200152"/>
                  <a:pt x="861989" y="200914"/>
                  <a:pt x="863577" y="201232"/>
                </a:cubicBezTo>
                <a:cubicBezTo>
                  <a:pt x="865164" y="201549"/>
                  <a:pt x="866688" y="201358"/>
                  <a:pt x="868149" y="200787"/>
                </a:cubicBezTo>
                <a:cubicBezTo>
                  <a:pt x="869546" y="200216"/>
                  <a:pt x="870816" y="199200"/>
                  <a:pt x="871769" y="197866"/>
                </a:cubicBezTo>
                <a:cubicBezTo>
                  <a:pt x="872531" y="196533"/>
                  <a:pt x="873038" y="195072"/>
                  <a:pt x="873038" y="193485"/>
                </a:cubicBezTo>
                <a:cubicBezTo>
                  <a:pt x="873038" y="192469"/>
                  <a:pt x="872911" y="191389"/>
                  <a:pt x="872403" y="190437"/>
                </a:cubicBezTo>
                <a:cubicBezTo>
                  <a:pt x="872086" y="189484"/>
                  <a:pt x="871451" y="188595"/>
                  <a:pt x="870689" y="187897"/>
                </a:cubicBezTo>
                <a:close/>
                <a:moveTo>
                  <a:pt x="977813" y="1486916"/>
                </a:moveTo>
                <a:cubicBezTo>
                  <a:pt x="977051" y="1486218"/>
                  <a:pt x="976099" y="1485583"/>
                  <a:pt x="975147" y="1485202"/>
                </a:cubicBezTo>
                <a:cubicBezTo>
                  <a:pt x="974194" y="1484821"/>
                  <a:pt x="973241" y="1484630"/>
                  <a:pt x="972162" y="1484630"/>
                </a:cubicBezTo>
                <a:cubicBezTo>
                  <a:pt x="970574" y="1484630"/>
                  <a:pt x="969050" y="1485075"/>
                  <a:pt x="967781" y="1485964"/>
                </a:cubicBezTo>
                <a:cubicBezTo>
                  <a:pt x="966510" y="1486853"/>
                  <a:pt x="965431" y="1488059"/>
                  <a:pt x="964986" y="1489520"/>
                </a:cubicBezTo>
                <a:cubicBezTo>
                  <a:pt x="964351" y="1490980"/>
                  <a:pt x="964224" y="1492568"/>
                  <a:pt x="964542" y="1494092"/>
                </a:cubicBezTo>
                <a:cubicBezTo>
                  <a:pt x="964860" y="1495616"/>
                  <a:pt x="965622" y="1497013"/>
                  <a:pt x="966764" y="1498092"/>
                </a:cubicBezTo>
                <a:cubicBezTo>
                  <a:pt x="967844" y="1499235"/>
                  <a:pt x="969304" y="1499934"/>
                  <a:pt x="970701" y="1500251"/>
                </a:cubicBezTo>
                <a:cubicBezTo>
                  <a:pt x="972289" y="1500569"/>
                  <a:pt x="973813" y="1500378"/>
                  <a:pt x="975273" y="1499807"/>
                </a:cubicBezTo>
                <a:cubicBezTo>
                  <a:pt x="976861" y="1499235"/>
                  <a:pt x="977940" y="1498219"/>
                  <a:pt x="978893" y="1496886"/>
                </a:cubicBezTo>
                <a:cubicBezTo>
                  <a:pt x="979655" y="1495616"/>
                  <a:pt x="980163" y="1494092"/>
                  <a:pt x="980163" y="1492504"/>
                </a:cubicBezTo>
                <a:cubicBezTo>
                  <a:pt x="980163" y="1491488"/>
                  <a:pt x="980036" y="1490409"/>
                  <a:pt x="979719" y="1489456"/>
                </a:cubicBezTo>
                <a:cubicBezTo>
                  <a:pt x="979274" y="1488504"/>
                  <a:pt x="978639" y="1487615"/>
                  <a:pt x="978004" y="1486916"/>
                </a:cubicBezTo>
                <a:close/>
                <a:moveTo>
                  <a:pt x="977813" y="1301369"/>
                </a:moveTo>
                <a:cubicBezTo>
                  <a:pt x="977051" y="1300607"/>
                  <a:pt x="976099" y="1300036"/>
                  <a:pt x="975147" y="1299655"/>
                </a:cubicBezTo>
                <a:cubicBezTo>
                  <a:pt x="974194" y="1299274"/>
                  <a:pt x="973241" y="1299020"/>
                  <a:pt x="972162" y="1299020"/>
                </a:cubicBezTo>
                <a:cubicBezTo>
                  <a:pt x="970574" y="1299020"/>
                  <a:pt x="969050" y="1299464"/>
                  <a:pt x="967781" y="1300353"/>
                </a:cubicBezTo>
                <a:cubicBezTo>
                  <a:pt x="966510" y="1301242"/>
                  <a:pt x="965431" y="1302449"/>
                  <a:pt x="964986" y="1303909"/>
                </a:cubicBezTo>
                <a:cubicBezTo>
                  <a:pt x="964351" y="1305370"/>
                  <a:pt x="964224" y="1306957"/>
                  <a:pt x="964542" y="1308481"/>
                </a:cubicBezTo>
                <a:cubicBezTo>
                  <a:pt x="964860" y="1310005"/>
                  <a:pt x="965622" y="1311402"/>
                  <a:pt x="966764" y="1312545"/>
                </a:cubicBezTo>
                <a:cubicBezTo>
                  <a:pt x="967844" y="1313625"/>
                  <a:pt x="969304" y="1314387"/>
                  <a:pt x="970701" y="1314704"/>
                </a:cubicBezTo>
                <a:cubicBezTo>
                  <a:pt x="972289" y="1315022"/>
                  <a:pt x="973813" y="1314831"/>
                  <a:pt x="975273" y="1314260"/>
                </a:cubicBezTo>
                <a:cubicBezTo>
                  <a:pt x="976861" y="1313688"/>
                  <a:pt x="977940" y="1312672"/>
                  <a:pt x="978893" y="1311339"/>
                </a:cubicBezTo>
                <a:cubicBezTo>
                  <a:pt x="979655" y="1310069"/>
                  <a:pt x="980163" y="1308545"/>
                  <a:pt x="980163" y="1306957"/>
                </a:cubicBezTo>
                <a:cubicBezTo>
                  <a:pt x="980163" y="1305941"/>
                  <a:pt x="980036" y="1304925"/>
                  <a:pt x="979719" y="1303973"/>
                </a:cubicBezTo>
                <a:cubicBezTo>
                  <a:pt x="979274" y="1303020"/>
                  <a:pt x="978639" y="1302131"/>
                  <a:pt x="978004" y="1301433"/>
                </a:cubicBezTo>
                <a:close/>
                <a:moveTo>
                  <a:pt x="977813" y="930212"/>
                </a:moveTo>
                <a:cubicBezTo>
                  <a:pt x="977051" y="929513"/>
                  <a:pt x="976099" y="928942"/>
                  <a:pt x="975147" y="928497"/>
                </a:cubicBezTo>
                <a:cubicBezTo>
                  <a:pt x="974194" y="928116"/>
                  <a:pt x="973241" y="927926"/>
                  <a:pt x="972162" y="927926"/>
                </a:cubicBezTo>
                <a:cubicBezTo>
                  <a:pt x="970574" y="927926"/>
                  <a:pt x="969050" y="928370"/>
                  <a:pt x="967781" y="929259"/>
                </a:cubicBezTo>
                <a:cubicBezTo>
                  <a:pt x="966510" y="930148"/>
                  <a:pt x="965431" y="931355"/>
                  <a:pt x="964986" y="932815"/>
                </a:cubicBezTo>
                <a:cubicBezTo>
                  <a:pt x="964351" y="934276"/>
                  <a:pt x="964224" y="935863"/>
                  <a:pt x="964542" y="937387"/>
                </a:cubicBezTo>
                <a:cubicBezTo>
                  <a:pt x="964860" y="938911"/>
                  <a:pt x="965622" y="940308"/>
                  <a:pt x="966764" y="941388"/>
                </a:cubicBezTo>
                <a:cubicBezTo>
                  <a:pt x="967844" y="942531"/>
                  <a:pt x="969304" y="943229"/>
                  <a:pt x="970701" y="943547"/>
                </a:cubicBezTo>
                <a:cubicBezTo>
                  <a:pt x="972289" y="943864"/>
                  <a:pt x="973813" y="943674"/>
                  <a:pt x="975273" y="943102"/>
                </a:cubicBezTo>
                <a:cubicBezTo>
                  <a:pt x="976861" y="942531"/>
                  <a:pt x="977940" y="941515"/>
                  <a:pt x="978893" y="940181"/>
                </a:cubicBezTo>
                <a:cubicBezTo>
                  <a:pt x="979655" y="938911"/>
                  <a:pt x="980163" y="937387"/>
                  <a:pt x="980163" y="935800"/>
                </a:cubicBezTo>
                <a:cubicBezTo>
                  <a:pt x="980163" y="934784"/>
                  <a:pt x="980036" y="933767"/>
                  <a:pt x="979719" y="932815"/>
                </a:cubicBezTo>
                <a:cubicBezTo>
                  <a:pt x="979274" y="931863"/>
                  <a:pt x="978639" y="930974"/>
                  <a:pt x="978004" y="930275"/>
                </a:cubicBezTo>
                <a:close/>
                <a:moveTo>
                  <a:pt x="972162" y="1113473"/>
                </a:moveTo>
                <a:cubicBezTo>
                  <a:pt x="970574" y="1113473"/>
                  <a:pt x="969050" y="1113917"/>
                  <a:pt x="967781" y="1114806"/>
                </a:cubicBezTo>
                <a:cubicBezTo>
                  <a:pt x="966510" y="1115695"/>
                  <a:pt x="965431" y="1116902"/>
                  <a:pt x="964986" y="1118362"/>
                </a:cubicBezTo>
                <a:cubicBezTo>
                  <a:pt x="964351" y="1119823"/>
                  <a:pt x="964224" y="1121410"/>
                  <a:pt x="964542" y="1122934"/>
                </a:cubicBezTo>
                <a:cubicBezTo>
                  <a:pt x="964860" y="1124458"/>
                  <a:pt x="965622" y="1125855"/>
                  <a:pt x="966764" y="1126935"/>
                </a:cubicBezTo>
                <a:cubicBezTo>
                  <a:pt x="967844" y="1128078"/>
                  <a:pt x="969304" y="1128776"/>
                  <a:pt x="970701" y="1129094"/>
                </a:cubicBezTo>
                <a:cubicBezTo>
                  <a:pt x="972289" y="1129411"/>
                  <a:pt x="973813" y="1129221"/>
                  <a:pt x="975273" y="1128649"/>
                </a:cubicBezTo>
                <a:cubicBezTo>
                  <a:pt x="976861" y="1128078"/>
                  <a:pt x="977940" y="1127062"/>
                  <a:pt x="978893" y="1125728"/>
                </a:cubicBezTo>
                <a:cubicBezTo>
                  <a:pt x="979655" y="1124458"/>
                  <a:pt x="980163" y="1122934"/>
                  <a:pt x="980163" y="1121347"/>
                </a:cubicBezTo>
                <a:cubicBezTo>
                  <a:pt x="980163" y="1119251"/>
                  <a:pt x="979401" y="1117219"/>
                  <a:pt x="977940" y="1115759"/>
                </a:cubicBezTo>
                <a:cubicBezTo>
                  <a:pt x="976353" y="1114298"/>
                  <a:pt x="974321" y="1113473"/>
                  <a:pt x="972289" y="1113473"/>
                </a:cubicBezTo>
                <a:close/>
                <a:moveTo>
                  <a:pt x="924156" y="95123"/>
                </a:moveTo>
                <a:cubicBezTo>
                  <a:pt x="923394" y="94361"/>
                  <a:pt x="922569" y="93790"/>
                  <a:pt x="921679" y="93409"/>
                </a:cubicBezTo>
                <a:cubicBezTo>
                  <a:pt x="920727" y="93028"/>
                  <a:pt x="919648" y="92837"/>
                  <a:pt x="918568" y="92837"/>
                </a:cubicBezTo>
                <a:cubicBezTo>
                  <a:pt x="916981" y="92837"/>
                  <a:pt x="915584" y="93282"/>
                  <a:pt x="914186" y="94171"/>
                </a:cubicBezTo>
                <a:cubicBezTo>
                  <a:pt x="912916" y="95060"/>
                  <a:pt x="911964" y="96266"/>
                  <a:pt x="911393" y="97727"/>
                </a:cubicBezTo>
                <a:cubicBezTo>
                  <a:pt x="910758" y="99187"/>
                  <a:pt x="910631" y="100775"/>
                  <a:pt x="910948" y="102299"/>
                </a:cubicBezTo>
                <a:cubicBezTo>
                  <a:pt x="911265" y="103823"/>
                  <a:pt x="912027" y="105220"/>
                  <a:pt x="913171" y="106299"/>
                </a:cubicBezTo>
                <a:cubicBezTo>
                  <a:pt x="914250" y="107379"/>
                  <a:pt x="915647" y="108141"/>
                  <a:pt x="917235" y="108458"/>
                </a:cubicBezTo>
                <a:cubicBezTo>
                  <a:pt x="918632" y="108776"/>
                  <a:pt x="920219" y="108585"/>
                  <a:pt x="921807" y="108013"/>
                </a:cubicBezTo>
                <a:cubicBezTo>
                  <a:pt x="923203" y="107442"/>
                  <a:pt x="924473" y="106426"/>
                  <a:pt x="925235" y="105093"/>
                </a:cubicBezTo>
                <a:cubicBezTo>
                  <a:pt x="926188" y="103823"/>
                  <a:pt x="926633" y="102299"/>
                  <a:pt x="926633" y="100711"/>
                </a:cubicBezTo>
                <a:cubicBezTo>
                  <a:pt x="926633" y="99695"/>
                  <a:pt x="926315" y="98616"/>
                  <a:pt x="925998" y="97663"/>
                </a:cubicBezTo>
                <a:cubicBezTo>
                  <a:pt x="925553" y="96711"/>
                  <a:pt x="925045" y="95821"/>
                  <a:pt x="924283" y="95123"/>
                </a:cubicBezTo>
                <a:close/>
                <a:moveTo>
                  <a:pt x="924156" y="651891"/>
                </a:moveTo>
                <a:cubicBezTo>
                  <a:pt x="923394" y="651129"/>
                  <a:pt x="922569" y="650558"/>
                  <a:pt x="921679" y="650177"/>
                </a:cubicBezTo>
                <a:cubicBezTo>
                  <a:pt x="920727" y="649796"/>
                  <a:pt x="919648" y="649605"/>
                  <a:pt x="918568" y="649605"/>
                </a:cubicBezTo>
                <a:cubicBezTo>
                  <a:pt x="916981" y="649605"/>
                  <a:pt x="915584" y="650050"/>
                  <a:pt x="914186" y="650939"/>
                </a:cubicBezTo>
                <a:cubicBezTo>
                  <a:pt x="912916" y="651828"/>
                  <a:pt x="911964" y="653034"/>
                  <a:pt x="911393" y="654495"/>
                </a:cubicBezTo>
                <a:cubicBezTo>
                  <a:pt x="910758" y="655955"/>
                  <a:pt x="910631" y="657543"/>
                  <a:pt x="910948" y="659067"/>
                </a:cubicBezTo>
                <a:cubicBezTo>
                  <a:pt x="911265" y="660591"/>
                  <a:pt x="912027" y="661988"/>
                  <a:pt x="913171" y="663131"/>
                </a:cubicBezTo>
                <a:cubicBezTo>
                  <a:pt x="914313" y="664274"/>
                  <a:pt x="915647" y="664972"/>
                  <a:pt x="917235" y="665290"/>
                </a:cubicBezTo>
                <a:cubicBezTo>
                  <a:pt x="918632" y="665607"/>
                  <a:pt x="920219" y="665417"/>
                  <a:pt x="921807" y="664845"/>
                </a:cubicBezTo>
                <a:cubicBezTo>
                  <a:pt x="923203" y="664274"/>
                  <a:pt x="924473" y="663258"/>
                  <a:pt x="925235" y="661924"/>
                </a:cubicBezTo>
                <a:cubicBezTo>
                  <a:pt x="926188" y="660654"/>
                  <a:pt x="926633" y="659130"/>
                  <a:pt x="926633" y="657543"/>
                </a:cubicBezTo>
                <a:cubicBezTo>
                  <a:pt x="926633" y="656527"/>
                  <a:pt x="926315" y="655447"/>
                  <a:pt x="925998" y="654495"/>
                </a:cubicBezTo>
                <a:cubicBezTo>
                  <a:pt x="925553" y="653542"/>
                  <a:pt x="925045" y="652653"/>
                  <a:pt x="924283" y="651955"/>
                </a:cubicBezTo>
                <a:close/>
                <a:moveTo>
                  <a:pt x="924156" y="466281"/>
                </a:moveTo>
                <a:cubicBezTo>
                  <a:pt x="923394" y="465582"/>
                  <a:pt x="922569" y="465011"/>
                  <a:pt x="921679" y="464566"/>
                </a:cubicBezTo>
                <a:cubicBezTo>
                  <a:pt x="920727" y="464185"/>
                  <a:pt x="919648" y="463995"/>
                  <a:pt x="918568" y="463995"/>
                </a:cubicBezTo>
                <a:cubicBezTo>
                  <a:pt x="916981" y="463995"/>
                  <a:pt x="915584" y="464439"/>
                  <a:pt x="914186" y="465328"/>
                </a:cubicBezTo>
                <a:cubicBezTo>
                  <a:pt x="912916" y="466217"/>
                  <a:pt x="911964" y="467424"/>
                  <a:pt x="911393" y="468884"/>
                </a:cubicBezTo>
                <a:cubicBezTo>
                  <a:pt x="910758" y="470345"/>
                  <a:pt x="910631" y="471932"/>
                  <a:pt x="910948" y="473456"/>
                </a:cubicBezTo>
                <a:cubicBezTo>
                  <a:pt x="911265" y="474980"/>
                  <a:pt x="912027" y="476377"/>
                  <a:pt x="913171" y="477457"/>
                </a:cubicBezTo>
                <a:cubicBezTo>
                  <a:pt x="914250" y="478600"/>
                  <a:pt x="915647" y="479298"/>
                  <a:pt x="917235" y="479616"/>
                </a:cubicBezTo>
                <a:cubicBezTo>
                  <a:pt x="918632" y="479933"/>
                  <a:pt x="920219" y="479743"/>
                  <a:pt x="921807" y="479171"/>
                </a:cubicBezTo>
                <a:cubicBezTo>
                  <a:pt x="923203" y="478600"/>
                  <a:pt x="924473" y="477584"/>
                  <a:pt x="925235" y="476250"/>
                </a:cubicBezTo>
                <a:cubicBezTo>
                  <a:pt x="926188" y="474980"/>
                  <a:pt x="926633" y="473456"/>
                  <a:pt x="926633" y="471868"/>
                </a:cubicBezTo>
                <a:cubicBezTo>
                  <a:pt x="926633" y="470853"/>
                  <a:pt x="926315" y="469836"/>
                  <a:pt x="925998" y="468884"/>
                </a:cubicBezTo>
                <a:cubicBezTo>
                  <a:pt x="925553" y="467932"/>
                  <a:pt x="925045" y="467043"/>
                  <a:pt x="924283" y="466344"/>
                </a:cubicBezTo>
                <a:close/>
                <a:moveTo>
                  <a:pt x="918504" y="835152"/>
                </a:moveTo>
                <a:cubicBezTo>
                  <a:pt x="916917" y="835152"/>
                  <a:pt x="915520" y="835597"/>
                  <a:pt x="914123" y="836486"/>
                </a:cubicBezTo>
                <a:cubicBezTo>
                  <a:pt x="912853" y="837375"/>
                  <a:pt x="911900" y="838581"/>
                  <a:pt x="911329" y="840042"/>
                </a:cubicBezTo>
                <a:cubicBezTo>
                  <a:pt x="910694" y="841502"/>
                  <a:pt x="910567" y="843090"/>
                  <a:pt x="910885" y="844614"/>
                </a:cubicBezTo>
                <a:cubicBezTo>
                  <a:pt x="911202" y="846138"/>
                  <a:pt x="911964" y="847534"/>
                  <a:pt x="913107" y="848678"/>
                </a:cubicBezTo>
                <a:cubicBezTo>
                  <a:pt x="914186" y="849757"/>
                  <a:pt x="915584" y="850519"/>
                  <a:pt x="917171" y="850837"/>
                </a:cubicBezTo>
                <a:cubicBezTo>
                  <a:pt x="918568" y="851154"/>
                  <a:pt x="920156" y="850964"/>
                  <a:pt x="921743" y="850392"/>
                </a:cubicBezTo>
                <a:cubicBezTo>
                  <a:pt x="923140" y="849820"/>
                  <a:pt x="924410" y="848805"/>
                  <a:pt x="925172" y="847471"/>
                </a:cubicBezTo>
                <a:cubicBezTo>
                  <a:pt x="926124" y="846201"/>
                  <a:pt x="926569" y="844677"/>
                  <a:pt x="926569" y="843090"/>
                </a:cubicBezTo>
                <a:cubicBezTo>
                  <a:pt x="926569" y="840994"/>
                  <a:pt x="925616" y="839026"/>
                  <a:pt x="924220" y="837502"/>
                </a:cubicBezTo>
                <a:cubicBezTo>
                  <a:pt x="922823" y="836041"/>
                  <a:pt x="920790" y="835152"/>
                  <a:pt x="918568" y="835152"/>
                </a:cubicBezTo>
                <a:close/>
                <a:moveTo>
                  <a:pt x="918504" y="278448"/>
                </a:moveTo>
                <a:cubicBezTo>
                  <a:pt x="916917" y="278448"/>
                  <a:pt x="915520" y="278892"/>
                  <a:pt x="914123" y="279781"/>
                </a:cubicBezTo>
                <a:cubicBezTo>
                  <a:pt x="912853" y="280670"/>
                  <a:pt x="911900" y="281877"/>
                  <a:pt x="911329" y="283337"/>
                </a:cubicBezTo>
                <a:cubicBezTo>
                  <a:pt x="910694" y="284798"/>
                  <a:pt x="910567" y="286385"/>
                  <a:pt x="910885" y="287909"/>
                </a:cubicBezTo>
                <a:cubicBezTo>
                  <a:pt x="911202" y="289433"/>
                  <a:pt x="911964" y="290830"/>
                  <a:pt x="913107" y="291910"/>
                </a:cubicBezTo>
                <a:cubicBezTo>
                  <a:pt x="914186" y="292989"/>
                  <a:pt x="915584" y="293751"/>
                  <a:pt x="917171" y="294069"/>
                </a:cubicBezTo>
                <a:cubicBezTo>
                  <a:pt x="918568" y="294386"/>
                  <a:pt x="920156" y="294196"/>
                  <a:pt x="921743" y="293624"/>
                </a:cubicBezTo>
                <a:cubicBezTo>
                  <a:pt x="923140" y="293053"/>
                  <a:pt x="924410" y="292037"/>
                  <a:pt x="925172" y="290703"/>
                </a:cubicBezTo>
                <a:cubicBezTo>
                  <a:pt x="926124" y="289370"/>
                  <a:pt x="926569" y="287909"/>
                  <a:pt x="926569" y="286322"/>
                </a:cubicBezTo>
                <a:cubicBezTo>
                  <a:pt x="926569" y="284226"/>
                  <a:pt x="925616" y="282258"/>
                  <a:pt x="924220" y="280734"/>
                </a:cubicBezTo>
                <a:cubicBezTo>
                  <a:pt x="922823" y="279273"/>
                  <a:pt x="920790" y="278448"/>
                  <a:pt x="918568" y="278448"/>
                </a:cubicBezTo>
                <a:close/>
                <a:moveTo>
                  <a:pt x="924156" y="1023049"/>
                </a:moveTo>
                <a:cubicBezTo>
                  <a:pt x="923394" y="1022350"/>
                  <a:pt x="922569" y="1021779"/>
                  <a:pt x="921679" y="1021334"/>
                </a:cubicBezTo>
                <a:cubicBezTo>
                  <a:pt x="920727" y="1020953"/>
                  <a:pt x="919648" y="1020763"/>
                  <a:pt x="918568" y="1020763"/>
                </a:cubicBezTo>
                <a:cubicBezTo>
                  <a:pt x="916981" y="1020763"/>
                  <a:pt x="915584" y="1021207"/>
                  <a:pt x="914186" y="1022096"/>
                </a:cubicBezTo>
                <a:cubicBezTo>
                  <a:pt x="912916" y="1022985"/>
                  <a:pt x="911964" y="1024192"/>
                  <a:pt x="911393" y="1025652"/>
                </a:cubicBezTo>
                <a:cubicBezTo>
                  <a:pt x="910758" y="1027113"/>
                  <a:pt x="910631" y="1028700"/>
                  <a:pt x="910948" y="1030224"/>
                </a:cubicBezTo>
                <a:cubicBezTo>
                  <a:pt x="911265" y="1031748"/>
                  <a:pt x="912027" y="1033145"/>
                  <a:pt x="913171" y="1034225"/>
                </a:cubicBezTo>
                <a:cubicBezTo>
                  <a:pt x="914250" y="1035367"/>
                  <a:pt x="915647" y="1036066"/>
                  <a:pt x="917235" y="1036384"/>
                </a:cubicBezTo>
                <a:cubicBezTo>
                  <a:pt x="918632" y="1036701"/>
                  <a:pt x="920219" y="1036511"/>
                  <a:pt x="921807" y="1035939"/>
                </a:cubicBezTo>
                <a:cubicBezTo>
                  <a:pt x="923203" y="1035367"/>
                  <a:pt x="924473" y="1034352"/>
                  <a:pt x="925235" y="1033018"/>
                </a:cubicBezTo>
                <a:cubicBezTo>
                  <a:pt x="926188" y="1031748"/>
                  <a:pt x="926633" y="1030224"/>
                  <a:pt x="926633" y="1028637"/>
                </a:cubicBezTo>
                <a:cubicBezTo>
                  <a:pt x="926633" y="1027620"/>
                  <a:pt x="926315" y="1026605"/>
                  <a:pt x="925998" y="1025652"/>
                </a:cubicBezTo>
                <a:cubicBezTo>
                  <a:pt x="925553" y="1024700"/>
                  <a:pt x="925045" y="1023811"/>
                  <a:pt x="924283" y="1023112"/>
                </a:cubicBezTo>
                <a:close/>
                <a:moveTo>
                  <a:pt x="757786" y="556768"/>
                </a:moveTo>
                <a:cubicBezTo>
                  <a:pt x="756198" y="556768"/>
                  <a:pt x="754801" y="557213"/>
                  <a:pt x="753404" y="558102"/>
                </a:cubicBezTo>
                <a:cubicBezTo>
                  <a:pt x="752135" y="558991"/>
                  <a:pt x="751182" y="560197"/>
                  <a:pt x="750610" y="561658"/>
                </a:cubicBezTo>
                <a:cubicBezTo>
                  <a:pt x="749975" y="563118"/>
                  <a:pt x="749848" y="564706"/>
                  <a:pt x="750166" y="566230"/>
                </a:cubicBezTo>
                <a:cubicBezTo>
                  <a:pt x="750484" y="567754"/>
                  <a:pt x="751246" y="569151"/>
                  <a:pt x="752388" y="570294"/>
                </a:cubicBezTo>
                <a:cubicBezTo>
                  <a:pt x="753468" y="571373"/>
                  <a:pt x="754865" y="572135"/>
                  <a:pt x="756452" y="572453"/>
                </a:cubicBezTo>
                <a:cubicBezTo>
                  <a:pt x="757849" y="572770"/>
                  <a:pt x="759564" y="572580"/>
                  <a:pt x="761024" y="572008"/>
                </a:cubicBezTo>
                <a:cubicBezTo>
                  <a:pt x="762422" y="571437"/>
                  <a:pt x="763691" y="570421"/>
                  <a:pt x="764453" y="569087"/>
                </a:cubicBezTo>
                <a:cubicBezTo>
                  <a:pt x="765406" y="567817"/>
                  <a:pt x="765850" y="566293"/>
                  <a:pt x="765850" y="564706"/>
                </a:cubicBezTo>
                <a:cubicBezTo>
                  <a:pt x="765850" y="562610"/>
                  <a:pt x="764898" y="560642"/>
                  <a:pt x="763501" y="559118"/>
                </a:cubicBezTo>
                <a:cubicBezTo>
                  <a:pt x="762104" y="557657"/>
                  <a:pt x="760072" y="556832"/>
                  <a:pt x="757849" y="556832"/>
                </a:cubicBezTo>
                <a:close/>
                <a:moveTo>
                  <a:pt x="811380" y="1577467"/>
                </a:moveTo>
                <a:cubicBezTo>
                  <a:pt x="809793" y="1577467"/>
                  <a:pt x="808269" y="1577912"/>
                  <a:pt x="806998" y="1578801"/>
                </a:cubicBezTo>
                <a:cubicBezTo>
                  <a:pt x="805728" y="1579690"/>
                  <a:pt x="804649" y="1580896"/>
                  <a:pt x="804204" y="1582357"/>
                </a:cubicBezTo>
                <a:cubicBezTo>
                  <a:pt x="803570" y="1583817"/>
                  <a:pt x="803443" y="1585405"/>
                  <a:pt x="803760" y="1586929"/>
                </a:cubicBezTo>
                <a:cubicBezTo>
                  <a:pt x="804077" y="1588452"/>
                  <a:pt x="804839" y="1589849"/>
                  <a:pt x="805983" y="1590929"/>
                </a:cubicBezTo>
                <a:cubicBezTo>
                  <a:pt x="807062" y="1592072"/>
                  <a:pt x="808523" y="1592771"/>
                  <a:pt x="809920" y="1593088"/>
                </a:cubicBezTo>
                <a:cubicBezTo>
                  <a:pt x="811507" y="1593406"/>
                  <a:pt x="813031" y="1593215"/>
                  <a:pt x="814491" y="1592643"/>
                </a:cubicBezTo>
                <a:cubicBezTo>
                  <a:pt x="816079" y="1592072"/>
                  <a:pt x="817159" y="1591056"/>
                  <a:pt x="818111" y="1589723"/>
                </a:cubicBezTo>
                <a:cubicBezTo>
                  <a:pt x="818873" y="1588452"/>
                  <a:pt x="819381" y="1586929"/>
                  <a:pt x="819381" y="1585341"/>
                </a:cubicBezTo>
                <a:cubicBezTo>
                  <a:pt x="819381" y="1583246"/>
                  <a:pt x="818619" y="1581214"/>
                  <a:pt x="817159" y="1579753"/>
                </a:cubicBezTo>
                <a:cubicBezTo>
                  <a:pt x="815571" y="1578293"/>
                  <a:pt x="813539" y="1577467"/>
                  <a:pt x="811507" y="1577467"/>
                </a:cubicBezTo>
                <a:close/>
                <a:moveTo>
                  <a:pt x="757786" y="64"/>
                </a:moveTo>
                <a:cubicBezTo>
                  <a:pt x="756198" y="64"/>
                  <a:pt x="754801" y="508"/>
                  <a:pt x="753404" y="1397"/>
                </a:cubicBezTo>
                <a:cubicBezTo>
                  <a:pt x="752135" y="2286"/>
                  <a:pt x="751182" y="3493"/>
                  <a:pt x="750610" y="4953"/>
                </a:cubicBezTo>
                <a:cubicBezTo>
                  <a:pt x="749975" y="6350"/>
                  <a:pt x="749848" y="8001"/>
                  <a:pt x="750166" y="9525"/>
                </a:cubicBezTo>
                <a:cubicBezTo>
                  <a:pt x="750484" y="11049"/>
                  <a:pt x="751246" y="12446"/>
                  <a:pt x="752388" y="13589"/>
                </a:cubicBezTo>
                <a:cubicBezTo>
                  <a:pt x="753468" y="14669"/>
                  <a:pt x="754865" y="15431"/>
                  <a:pt x="756452" y="15748"/>
                </a:cubicBezTo>
                <a:cubicBezTo>
                  <a:pt x="757849" y="16065"/>
                  <a:pt x="759564" y="15875"/>
                  <a:pt x="761024" y="15303"/>
                </a:cubicBezTo>
                <a:cubicBezTo>
                  <a:pt x="762422" y="14732"/>
                  <a:pt x="763691" y="13716"/>
                  <a:pt x="764453" y="12382"/>
                </a:cubicBezTo>
                <a:cubicBezTo>
                  <a:pt x="765406" y="11113"/>
                  <a:pt x="765850" y="9589"/>
                  <a:pt x="765850" y="8001"/>
                </a:cubicBezTo>
                <a:cubicBezTo>
                  <a:pt x="765850" y="5906"/>
                  <a:pt x="764898" y="3937"/>
                  <a:pt x="763501" y="2413"/>
                </a:cubicBezTo>
                <a:cubicBezTo>
                  <a:pt x="762104" y="952"/>
                  <a:pt x="760072" y="127"/>
                  <a:pt x="757849" y="127"/>
                </a:cubicBezTo>
                <a:close/>
                <a:moveTo>
                  <a:pt x="763437" y="744665"/>
                </a:moveTo>
                <a:cubicBezTo>
                  <a:pt x="762675" y="743903"/>
                  <a:pt x="761850" y="743331"/>
                  <a:pt x="760961" y="742950"/>
                </a:cubicBezTo>
                <a:cubicBezTo>
                  <a:pt x="760009" y="742569"/>
                  <a:pt x="758929" y="742379"/>
                  <a:pt x="757849" y="742379"/>
                </a:cubicBezTo>
                <a:cubicBezTo>
                  <a:pt x="756262" y="742379"/>
                  <a:pt x="754865" y="742823"/>
                  <a:pt x="753468" y="743712"/>
                </a:cubicBezTo>
                <a:cubicBezTo>
                  <a:pt x="752198" y="744601"/>
                  <a:pt x="751246" y="745808"/>
                  <a:pt x="750674" y="747268"/>
                </a:cubicBezTo>
                <a:cubicBezTo>
                  <a:pt x="750039" y="748729"/>
                  <a:pt x="749912" y="750316"/>
                  <a:pt x="750229" y="751840"/>
                </a:cubicBezTo>
                <a:cubicBezTo>
                  <a:pt x="750547" y="753364"/>
                  <a:pt x="751309" y="754761"/>
                  <a:pt x="752452" y="755904"/>
                </a:cubicBezTo>
                <a:cubicBezTo>
                  <a:pt x="753532" y="756984"/>
                  <a:pt x="754928" y="757745"/>
                  <a:pt x="756516" y="758063"/>
                </a:cubicBezTo>
                <a:cubicBezTo>
                  <a:pt x="757913" y="758381"/>
                  <a:pt x="759500" y="758190"/>
                  <a:pt x="761088" y="757619"/>
                </a:cubicBezTo>
                <a:cubicBezTo>
                  <a:pt x="762485" y="757047"/>
                  <a:pt x="763755" y="756031"/>
                  <a:pt x="764517" y="754698"/>
                </a:cubicBezTo>
                <a:cubicBezTo>
                  <a:pt x="765470" y="753428"/>
                  <a:pt x="765914" y="751904"/>
                  <a:pt x="765914" y="750316"/>
                </a:cubicBezTo>
                <a:cubicBezTo>
                  <a:pt x="765914" y="749237"/>
                  <a:pt x="765597" y="748220"/>
                  <a:pt x="765279" y="747268"/>
                </a:cubicBezTo>
                <a:cubicBezTo>
                  <a:pt x="764835" y="746316"/>
                  <a:pt x="764326" y="745427"/>
                  <a:pt x="763564" y="744728"/>
                </a:cubicBezTo>
                <a:close/>
                <a:moveTo>
                  <a:pt x="763437" y="187897"/>
                </a:moveTo>
                <a:cubicBezTo>
                  <a:pt x="762675" y="187135"/>
                  <a:pt x="761850" y="186563"/>
                  <a:pt x="760961" y="186182"/>
                </a:cubicBezTo>
                <a:cubicBezTo>
                  <a:pt x="760009" y="185801"/>
                  <a:pt x="758929" y="185610"/>
                  <a:pt x="757849" y="185610"/>
                </a:cubicBezTo>
                <a:cubicBezTo>
                  <a:pt x="756262" y="185610"/>
                  <a:pt x="754865" y="186055"/>
                  <a:pt x="753595" y="186944"/>
                </a:cubicBezTo>
                <a:cubicBezTo>
                  <a:pt x="752198" y="187833"/>
                  <a:pt x="751246" y="189040"/>
                  <a:pt x="750610" y="190500"/>
                </a:cubicBezTo>
                <a:cubicBezTo>
                  <a:pt x="749975" y="191960"/>
                  <a:pt x="749848" y="193548"/>
                  <a:pt x="750166" y="195072"/>
                </a:cubicBezTo>
                <a:cubicBezTo>
                  <a:pt x="750484" y="196596"/>
                  <a:pt x="751246" y="197993"/>
                  <a:pt x="752388" y="199073"/>
                </a:cubicBezTo>
                <a:cubicBezTo>
                  <a:pt x="753468" y="200152"/>
                  <a:pt x="754865" y="200914"/>
                  <a:pt x="756452" y="201232"/>
                </a:cubicBezTo>
                <a:cubicBezTo>
                  <a:pt x="757849" y="201549"/>
                  <a:pt x="759437" y="201358"/>
                  <a:pt x="761024" y="200787"/>
                </a:cubicBezTo>
                <a:cubicBezTo>
                  <a:pt x="762422" y="200216"/>
                  <a:pt x="763691" y="199200"/>
                  <a:pt x="764453" y="197866"/>
                </a:cubicBezTo>
                <a:cubicBezTo>
                  <a:pt x="765406" y="196533"/>
                  <a:pt x="765850" y="195072"/>
                  <a:pt x="765850" y="193485"/>
                </a:cubicBezTo>
                <a:cubicBezTo>
                  <a:pt x="765850" y="192469"/>
                  <a:pt x="765533" y="191389"/>
                  <a:pt x="765215" y="190437"/>
                </a:cubicBezTo>
                <a:cubicBezTo>
                  <a:pt x="764771" y="189484"/>
                  <a:pt x="764263" y="188595"/>
                  <a:pt x="763501" y="187897"/>
                </a:cubicBezTo>
                <a:close/>
                <a:moveTo>
                  <a:pt x="763437" y="373443"/>
                </a:moveTo>
                <a:cubicBezTo>
                  <a:pt x="762675" y="372745"/>
                  <a:pt x="761850" y="372174"/>
                  <a:pt x="760961" y="371729"/>
                </a:cubicBezTo>
                <a:cubicBezTo>
                  <a:pt x="760009" y="371348"/>
                  <a:pt x="758929" y="371158"/>
                  <a:pt x="757849" y="371158"/>
                </a:cubicBezTo>
                <a:cubicBezTo>
                  <a:pt x="756262" y="371158"/>
                  <a:pt x="754865" y="371602"/>
                  <a:pt x="753595" y="372491"/>
                </a:cubicBezTo>
                <a:cubicBezTo>
                  <a:pt x="752198" y="373380"/>
                  <a:pt x="751246" y="374586"/>
                  <a:pt x="750610" y="376047"/>
                </a:cubicBezTo>
                <a:cubicBezTo>
                  <a:pt x="749975" y="377444"/>
                  <a:pt x="749848" y="379095"/>
                  <a:pt x="750166" y="380619"/>
                </a:cubicBezTo>
                <a:cubicBezTo>
                  <a:pt x="750484" y="382143"/>
                  <a:pt x="751246" y="383540"/>
                  <a:pt x="752388" y="384683"/>
                </a:cubicBezTo>
                <a:cubicBezTo>
                  <a:pt x="753468" y="385763"/>
                  <a:pt x="754865" y="386525"/>
                  <a:pt x="756452" y="386842"/>
                </a:cubicBezTo>
                <a:cubicBezTo>
                  <a:pt x="757849" y="387160"/>
                  <a:pt x="759437" y="386969"/>
                  <a:pt x="761024" y="386397"/>
                </a:cubicBezTo>
                <a:cubicBezTo>
                  <a:pt x="762422" y="385826"/>
                  <a:pt x="763691" y="384810"/>
                  <a:pt x="764453" y="383477"/>
                </a:cubicBezTo>
                <a:cubicBezTo>
                  <a:pt x="765406" y="382207"/>
                  <a:pt x="765850" y="380683"/>
                  <a:pt x="765850" y="379095"/>
                </a:cubicBezTo>
                <a:cubicBezTo>
                  <a:pt x="765850" y="378079"/>
                  <a:pt x="765533" y="377063"/>
                  <a:pt x="765215" y="376111"/>
                </a:cubicBezTo>
                <a:cubicBezTo>
                  <a:pt x="764771" y="375158"/>
                  <a:pt x="764263" y="374269"/>
                  <a:pt x="763501" y="373571"/>
                </a:cubicBezTo>
                <a:close/>
                <a:moveTo>
                  <a:pt x="763437" y="1486916"/>
                </a:moveTo>
                <a:cubicBezTo>
                  <a:pt x="762675" y="1486218"/>
                  <a:pt x="761850" y="1485583"/>
                  <a:pt x="760961" y="1485202"/>
                </a:cubicBezTo>
                <a:cubicBezTo>
                  <a:pt x="760009" y="1484821"/>
                  <a:pt x="758929" y="1484630"/>
                  <a:pt x="757849" y="1484630"/>
                </a:cubicBezTo>
                <a:cubicBezTo>
                  <a:pt x="756262" y="1484630"/>
                  <a:pt x="754865" y="1485075"/>
                  <a:pt x="753595" y="1485964"/>
                </a:cubicBezTo>
                <a:cubicBezTo>
                  <a:pt x="752198" y="1486853"/>
                  <a:pt x="751246" y="1488059"/>
                  <a:pt x="750610" y="1489520"/>
                </a:cubicBezTo>
                <a:cubicBezTo>
                  <a:pt x="749975" y="1490980"/>
                  <a:pt x="749848" y="1492568"/>
                  <a:pt x="750166" y="1494092"/>
                </a:cubicBezTo>
                <a:cubicBezTo>
                  <a:pt x="750484" y="1495616"/>
                  <a:pt x="751246" y="1497013"/>
                  <a:pt x="752388" y="1498092"/>
                </a:cubicBezTo>
                <a:cubicBezTo>
                  <a:pt x="753468" y="1499235"/>
                  <a:pt x="754865" y="1499934"/>
                  <a:pt x="756452" y="1500251"/>
                </a:cubicBezTo>
                <a:cubicBezTo>
                  <a:pt x="757849" y="1500569"/>
                  <a:pt x="759437" y="1500378"/>
                  <a:pt x="761024" y="1499807"/>
                </a:cubicBezTo>
                <a:cubicBezTo>
                  <a:pt x="762422" y="1499235"/>
                  <a:pt x="763691" y="1498219"/>
                  <a:pt x="764453" y="1496886"/>
                </a:cubicBezTo>
                <a:cubicBezTo>
                  <a:pt x="765406" y="1495616"/>
                  <a:pt x="765850" y="1494092"/>
                  <a:pt x="765850" y="1492504"/>
                </a:cubicBezTo>
                <a:cubicBezTo>
                  <a:pt x="765850" y="1491488"/>
                  <a:pt x="765533" y="1490472"/>
                  <a:pt x="765215" y="1489456"/>
                </a:cubicBezTo>
                <a:cubicBezTo>
                  <a:pt x="764771" y="1488504"/>
                  <a:pt x="764263" y="1487615"/>
                  <a:pt x="763501" y="1486916"/>
                </a:cubicBezTo>
                <a:close/>
                <a:moveTo>
                  <a:pt x="763437" y="1301369"/>
                </a:moveTo>
                <a:cubicBezTo>
                  <a:pt x="762675" y="1300607"/>
                  <a:pt x="761850" y="1300036"/>
                  <a:pt x="760961" y="1299655"/>
                </a:cubicBezTo>
                <a:cubicBezTo>
                  <a:pt x="760009" y="1299274"/>
                  <a:pt x="758929" y="1299020"/>
                  <a:pt x="757849" y="1299020"/>
                </a:cubicBezTo>
                <a:cubicBezTo>
                  <a:pt x="756262" y="1299020"/>
                  <a:pt x="754865" y="1299464"/>
                  <a:pt x="753468" y="1300353"/>
                </a:cubicBezTo>
                <a:cubicBezTo>
                  <a:pt x="752198" y="1301242"/>
                  <a:pt x="751246" y="1302449"/>
                  <a:pt x="750674" y="1303909"/>
                </a:cubicBezTo>
                <a:cubicBezTo>
                  <a:pt x="750039" y="1305370"/>
                  <a:pt x="749912" y="1306957"/>
                  <a:pt x="750229" y="1308481"/>
                </a:cubicBezTo>
                <a:cubicBezTo>
                  <a:pt x="750547" y="1310005"/>
                  <a:pt x="751309" y="1311402"/>
                  <a:pt x="752452" y="1312545"/>
                </a:cubicBezTo>
                <a:cubicBezTo>
                  <a:pt x="753532" y="1313625"/>
                  <a:pt x="754928" y="1314387"/>
                  <a:pt x="756516" y="1314704"/>
                </a:cubicBezTo>
                <a:cubicBezTo>
                  <a:pt x="757913" y="1315022"/>
                  <a:pt x="759500" y="1314831"/>
                  <a:pt x="761088" y="1314260"/>
                </a:cubicBezTo>
                <a:cubicBezTo>
                  <a:pt x="762485" y="1313688"/>
                  <a:pt x="763755" y="1312672"/>
                  <a:pt x="764517" y="1311339"/>
                </a:cubicBezTo>
                <a:cubicBezTo>
                  <a:pt x="765470" y="1310069"/>
                  <a:pt x="765914" y="1308545"/>
                  <a:pt x="765914" y="1306957"/>
                </a:cubicBezTo>
                <a:cubicBezTo>
                  <a:pt x="765914" y="1305941"/>
                  <a:pt x="765597" y="1304925"/>
                  <a:pt x="765279" y="1303973"/>
                </a:cubicBezTo>
                <a:cubicBezTo>
                  <a:pt x="764835" y="1303020"/>
                  <a:pt x="764326" y="1302131"/>
                  <a:pt x="763564" y="1301433"/>
                </a:cubicBezTo>
                <a:close/>
                <a:moveTo>
                  <a:pt x="757786" y="1113473"/>
                </a:moveTo>
                <a:cubicBezTo>
                  <a:pt x="756198" y="1113473"/>
                  <a:pt x="754801" y="1113917"/>
                  <a:pt x="753404" y="1114806"/>
                </a:cubicBezTo>
                <a:cubicBezTo>
                  <a:pt x="752135" y="1115695"/>
                  <a:pt x="751182" y="1116902"/>
                  <a:pt x="750610" y="1118362"/>
                </a:cubicBezTo>
                <a:cubicBezTo>
                  <a:pt x="749975" y="1119823"/>
                  <a:pt x="749848" y="1121410"/>
                  <a:pt x="750166" y="1122934"/>
                </a:cubicBezTo>
                <a:cubicBezTo>
                  <a:pt x="750484" y="1124458"/>
                  <a:pt x="751246" y="1125855"/>
                  <a:pt x="752388" y="1126935"/>
                </a:cubicBezTo>
                <a:cubicBezTo>
                  <a:pt x="753468" y="1128078"/>
                  <a:pt x="754865" y="1128776"/>
                  <a:pt x="756452" y="1129094"/>
                </a:cubicBezTo>
                <a:cubicBezTo>
                  <a:pt x="757849" y="1129411"/>
                  <a:pt x="759564" y="1129221"/>
                  <a:pt x="761024" y="1128649"/>
                </a:cubicBezTo>
                <a:cubicBezTo>
                  <a:pt x="762422" y="1128078"/>
                  <a:pt x="763691" y="1127062"/>
                  <a:pt x="764453" y="1125728"/>
                </a:cubicBezTo>
                <a:cubicBezTo>
                  <a:pt x="765406" y="1124458"/>
                  <a:pt x="765850" y="1122934"/>
                  <a:pt x="765850" y="1121347"/>
                </a:cubicBezTo>
                <a:cubicBezTo>
                  <a:pt x="765850" y="1119251"/>
                  <a:pt x="764898" y="1117219"/>
                  <a:pt x="763501" y="1115759"/>
                </a:cubicBezTo>
                <a:cubicBezTo>
                  <a:pt x="762104" y="1114298"/>
                  <a:pt x="760072" y="1113473"/>
                  <a:pt x="757849" y="1113473"/>
                </a:cubicBezTo>
                <a:close/>
                <a:moveTo>
                  <a:pt x="763437" y="930212"/>
                </a:moveTo>
                <a:cubicBezTo>
                  <a:pt x="762675" y="929513"/>
                  <a:pt x="761850" y="928942"/>
                  <a:pt x="760961" y="928497"/>
                </a:cubicBezTo>
                <a:cubicBezTo>
                  <a:pt x="760009" y="928116"/>
                  <a:pt x="758929" y="927926"/>
                  <a:pt x="757849" y="927926"/>
                </a:cubicBezTo>
                <a:cubicBezTo>
                  <a:pt x="756262" y="927926"/>
                  <a:pt x="754865" y="928370"/>
                  <a:pt x="753595" y="929259"/>
                </a:cubicBezTo>
                <a:cubicBezTo>
                  <a:pt x="752198" y="930148"/>
                  <a:pt x="751246" y="931355"/>
                  <a:pt x="750610" y="932815"/>
                </a:cubicBezTo>
                <a:cubicBezTo>
                  <a:pt x="749975" y="934276"/>
                  <a:pt x="749848" y="935863"/>
                  <a:pt x="750166" y="937387"/>
                </a:cubicBezTo>
                <a:cubicBezTo>
                  <a:pt x="750484" y="938911"/>
                  <a:pt x="751246" y="940308"/>
                  <a:pt x="752388" y="941388"/>
                </a:cubicBezTo>
                <a:cubicBezTo>
                  <a:pt x="753468" y="942531"/>
                  <a:pt x="754865" y="943229"/>
                  <a:pt x="756452" y="943547"/>
                </a:cubicBezTo>
                <a:cubicBezTo>
                  <a:pt x="757849" y="943864"/>
                  <a:pt x="759437" y="943674"/>
                  <a:pt x="761024" y="943102"/>
                </a:cubicBezTo>
                <a:cubicBezTo>
                  <a:pt x="762422" y="942531"/>
                  <a:pt x="763691" y="941515"/>
                  <a:pt x="764453" y="940181"/>
                </a:cubicBezTo>
                <a:cubicBezTo>
                  <a:pt x="765406" y="938911"/>
                  <a:pt x="765850" y="937387"/>
                  <a:pt x="765850" y="935800"/>
                </a:cubicBezTo>
                <a:cubicBezTo>
                  <a:pt x="765850" y="934784"/>
                  <a:pt x="765533" y="933767"/>
                  <a:pt x="765215" y="932815"/>
                </a:cubicBezTo>
                <a:cubicBezTo>
                  <a:pt x="764771" y="931863"/>
                  <a:pt x="764263" y="930974"/>
                  <a:pt x="763501" y="930275"/>
                </a:cubicBezTo>
                <a:close/>
                <a:moveTo>
                  <a:pt x="817095" y="95123"/>
                </a:moveTo>
                <a:cubicBezTo>
                  <a:pt x="816333" y="94361"/>
                  <a:pt x="815381" y="93790"/>
                  <a:pt x="814428" y="93409"/>
                </a:cubicBezTo>
                <a:cubicBezTo>
                  <a:pt x="813475" y="93028"/>
                  <a:pt x="812523" y="92837"/>
                  <a:pt x="811444" y="92837"/>
                </a:cubicBezTo>
                <a:cubicBezTo>
                  <a:pt x="809856" y="92837"/>
                  <a:pt x="808332" y="93282"/>
                  <a:pt x="807062" y="94171"/>
                </a:cubicBezTo>
                <a:cubicBezTo>
                  <a:pt x="805792" y="95060"/>
                  <a:pt x="804712" y="96266"/>
                  <a:pt x="804268" y="97727"/>
                </a:cubicBezTo>
                <a:cubicBezTo>
                  <a:pt x="803633" y="99187"/>
                  <a:pt x="803506" y="100775"/>
                  <a:pt x="803823" y="102299"/>
                </a:cubicBezTo>
                <a:cubicBezTo>
                  <a:pt x="804141" y="103823"/>
                  <a:pt x="804903" y="105220"/>
                  <a:pt x="806046" y="106299"/>
                </a:cubicBezTo>
                <a:cubicBezTo>
                  <a:pt x="807125" y="107379"/>
                  <a:pt x="808586" y="108141"/>
                  <a:pt x="809983" y="108458"/>
                </a:cubicBezTo>
                <a:cubicBezTo>
                  <a:pt x="811571" y="108776"/>
                  <a:pt x="813095" y="108585"/>
                  <a:pt x="814555" y="108013"/>
                </a:cubicBezTo>
                <a:cubicBezTo>
                  <a:pt x="816143" y="107442"/>
                  <a:pt x="817222" y="106426"/>
                  <a:pt x="818174" y="105093"/>
                </a:cubicBezTo>
                <a:cubicBezTo>
                  <a:pt x="818936" y="103823"/>
                  <a:pt x="819445" y="102299"/>
                  <a:pt x="819445" y="100711"/>
                </a:cubicBezTo>
                <a:cubicBezTo>
                  <a:pt x="819445" y="99695"/>
                  <a:pt x="819318" y="98616"/>
                  <a:pt x="819000" y="97663"/>
                </a:cubicBezTo>
                <a:cubicBezTo>
                  <a:pt x="818556" y="96711"/>
                  <a:pt x="817921" y="95821"/>
                  <a:pt x="817285" y="95123"/>
                </a:cubicBezTo>
                <a:close/>
                <a:moveTo>
                  <a:pt x="817095" y="466281"/>
                </a:moveTo>
                <a:cubicBezTo>
                  <a:pt x="816333" y="465582"/>
                  <a:pt x="815381" y="465011"/>
                  <a:pt x="814428" y="464566"/>
                </a:cubicBezTo>
                <a:cubicBezTo>
                  <a:pt x="813475" y="464185"/>
                  <a:pt x="812523" y="463995"/>
                  <a:pt x="811444" y="463995"/>
                </a:cubicBezTo>
                <a:cubicBezTo>
                  <a:pt x="809856" y="463995"/>
                  <a:pt x="808332" y="464439"/>
                  <a:pt x="807062" y="465328"/>
                </a:cubicBezTo>
                <a:cubicBezTo>
                  <a:pt x="805792" y="466217"/>
                  <a:pt x="804712" y="467424"/>
                  <a:pt x="804268" y="468884"/>
                </a:cubicBezTo>
                <a:cubicBezTo>
                  <a:pt x="803633" y="470345"/>
                  <a:pt x="803506" y="471932"/>
                  <a:pt x="803823" y="473456"/>
                </a:cubicBezTo>
                <a:cubicBezTo>
                  <a:pt x="804141" y="474980"/>
                  <a:pt x="804903" y="476377"/>
                  <a:pt x="806046" y="477457"/>
                </a:cubicBezTo>
                <a:cubicBezTo>
                  <a:pt x="807125" y="478600"/>
                  <a:pt x="808586" y="479298"/>
                  <a:pt x="809983" y="479616"/>
                </a:cubicBezTo>
                <a:cubicBezTo>
                  <a:pt x="811571" y="479933"/>
                  <a:pt x="813095" y="479743"/>
                  <a:pt x="814555" y="479171"/>
                </a:cubicBezTo>
                <a:cubicBezTo>
                  <a:pt x="816143" y="478600"/>
                  <a:pt x="817222" y="477584"/>
                  <a:pt x="818174" y="476250"/>
                </a:cubicBezTo>
                <a:cubicBezTo>
                  <a:pt x="818936" y="474980"/>
                  <a:pt x="819445" y="473456"/>
                  <a:pt x="819445" y="471868"/>
                </a:cubicBezTo>
                <a:cubicBezTo>
                  <a:pt x="819445" y="470853"/>
                  <a:pt x="819318" y="469836"/>
                  <a:pt x="819000" y="468884"/>
                </a:cubicBezTo>
                <a:cubicBezTo>
                  <a:pt x="818556" y="467932"/>
                  <a:pt x="817921" y="467043"/>
                  <a:pt x="817285" y="466344"/>
                </a:cubicBezTo>
                <a:close/>
                <a:moveTo>
                  <a:pt x="865101" y="1113536"/>
                </a:moveTo>
                <a:cubicBezTo>
                  <a:pt x="863513" y="1113536"/>
                  <a:pt x="861989" y="1113981"/>
                  <a:pt x="860720" y="1114870"/>
                </a:cubicBezTo>
                <a:cubicBezTo>
                  <a:pt x="859449" y="1115759"/>
                  <a:pt x="858370" y="1116965"/>
                  <a:pt x="857735" y="1118426"/>
                </a:cubicBezTo>
                <a:cubicBezTo>
                  <a:pt x="857290" y="1119886"/>
                  <a:pt x="857100" y="1121474"/>
                  <a:pt x="857290" y="1122998"/>
                </a:cubicBezTo>
                <a:cubicBezTo>
                  <a:pt x="857608" y="1124522"/>
                  <a:pt x="858370" y="1125919"/>
                  <a:pt x="859513" y="1126998"/>
                </a:cubicBezTo>
                <a:cubicBezTo>
                  <a:pt x="860593" y="1128141"/>
                  <a:pt x="861989" y="1128840"/>
                  <a:pt x="863577" y="1129157"/>
                </a:cubicBezTo>
                <a:cubicBezTo>
                  <a:pt x="865164" y="1129475"/>
                  <a:pt x="866688" y="1129284"/>
                  <a:pt x="868149" y="1128713"/>
                </a:cubicBezTo>
                <a:cubicBezTo>
                  <a:pt x="869546" y="1128141"/>
                  <a:pt x="870816" y="1127125"/>
                  <a:pt x="871769" y="1125792"/>
                </a:cubicBezTo>
                <a:cubicBezTo>
                  <a:pt x="872531" y="1124522"/>
                  <a:pt x="873038" y="1122998"/>
                  <a:pt x="873038" y="1121410"/>
                </a:cubicBezTo>
                <a:cubicBezTo>
                  <a:pt x="873038" y="1119315"/>
                  <a:pt x="872276" y="1117283"/>
                  <a:pt x="870689" y="1115822"/>
                </a:cubicBezTo>
                <a:cubicBezTo>
                  <a:pt x="869292" y="1114362"/>
                  <a:pt x="867260" y="1113536"/>
                  <a:pt x="865228" y="1113536"/>
                </a:cubicBezTo>
                <a:close/>
                <a:moveTo>
                  <a:pt x="811507" y="278448"/>
                </a:moveTo>
                <a:cubicBezTo>
                  <a:pt x="809920" y="278448"/>
                  <a:pt x="808396" y="278892"/>
                  <a:pt x="807125" y="279781"/>
                </a:cubicBezTo>
                <a:cubicBezTo>
                  <a:pt x="805856" y="280670"/>
                  <a:pt x="804776" y="281877"/>
                  <a:pt x="804332" y="283337"/>
                </a:cubicBezTo>
                <a:cubicBezTo>
                  <a:pt x="803697" y="284798"/>
                  <a:pt x="803570" y="286385"/>
                  <a:pt x="803887" y="287909"/>
                </a:cubicBezTo>
                <a:cubicBezTo>
                  <a:pt x="804204" y="289433"/>
                  <a:pt x="804966" y="290830"/>
                  <a:pt x="806110" y="291910"/>
                </a:cubicBezTo>
                <a:cubicBezTo>
                  <a:pt x="807189" y="292989"/>
                  <a:pt x="808649" y="293751"/>
                  <a:pt x="810047" y="294069"/>
                </a:cubicBezTo>
                <a:cubicBezTo>
                  <a:pt x="811634" y="294386"/>
                  <a:pt x="813158" y="294196"/>
                  <a:pt x="814619" y="293624"/>
                </a:cubicBezTo>
                <a:cubicBezTo>
                  <a:pt x="816206" y="293053"/>
                  <a:pt x="817285" y="292037"/>
                  <a:pt x="818238" y="290703"/>
                </a:cubicBezTo>
                <a:cubicBezTo>
                  <a:pt x="819000" y="289370"/>
                  <a:pt x="819508" y="287909"/>
                  <a:pt x="819508" y="286322"/>
                </a:cubicBezTo>
                <a:cubicBezTo>
                  <a:pt x="819508" y="284226"/>
                  <a:pt x="818746" y="282258"/>
                  <a:pt x="817285" y="280734"/>
                </a:cubicBezTo>
                <a:cubicBezTo>
                  <a:pt x="815698" y="279273"/>
                  <a:pt x="813666" y="278448"/>
                  <a:pt x="811634" y="278448"/>
                </a:cubicBezTo>
                <a:close/>
                <a:moveTo>
                  <a:pt x="865101" y="1299083"/>
                </a:moveTo>
                <a:cubicBezTo>
                  <a:pt x="863513" y="1299083"/>
                  <a:pt x="861989" y="1299528"/>
                  <a:pt x="860720" y="1300417"/>
                </a:cubicBezTo>
                <a:cubicBezTo>
                  <a:pt x="859449" y="1301306"/>
                  <a:pt x="858370" y="1302512"/>
                  <a:pt x="857735" y="1303973"/>
                </a:cubicBezTo>
                <a:cubicBezTo>
                  <a:pt x="857290" y="1305433"/>
                  <a:pt x="857100" y="1307021"/>
                  <a:pt x="857290" y="1308545"/>
                </a:cubicBezTo>
                <a:cubicBezTo>
                  <a:pt x="857608" y="1310069"/>
                  <a:pt x="858370" y="1311466"/>
                  <a:pt x="859513" y="1312609"/>
                </a:cubicBezTo>
                <a:cubicBezTo>
                  <a:pt x="860593" y="1313688"/>
                  <a:pt x="861989" y="1314450"/>
                  <a:pt x="863577" y="1314768"/>
                </a:cubicBezTo>
                <a:cubicBezTo>
                  <a:pt x="865164" y="1315085"/>
                  <a:pt x="866688" y="1314895"/>
                  <a:pt x="868149" y="1314323"/>
                </a:cubicBezTo>
                <a:cubicBezTo>
                  <a:pt x="869546" y="1313752"/>
                  <a:pt x="870816" y="1312736"/>
                  <a:pt x="871769" y="1311402"/>
                </a:cubicBezTo>
                <a:cubicBezTo>
                  <a:pt x="872531" y="1310132"/>
                  <a:pt x="873038" y="1308608"/>
                  <a:pt x="873038" y="1307021"/>
                </a:cubicBezTo>
                <a:cubicBezTo>
                  <a:pt x="873038" y="1304925"/>
                  <a:pt x="872276" y="1302957"/>
                  <a:pt x="870689" y="1301433"/>
                </a:cubicBezTo>
                <a:cubicBezTo>
                  <a:pt x="869292" y="1299972"/>
                  <a:pt x="867260" y="1299083"/>
                  <a:pt x="865228" y="1299083"/>
                </a:cubicBezTo>
                <a:close/>
                <a:moveTo>
                  <a:pt x="817095" y="1208596"/>
                </a:moveTo>
                <a:cubicBezTo>
                  <a:pt x="816333" y="1207834"/>
                  <a:pt x="815381" y="1207262"/>
                  <a:pt x="814428" y="1206881"/>
                </a:cubicBezTo>
                <a:cubicBezTo>
                  <a:pt x="813475" y="1206500"/>
                  <a:pt x="812523" y="1206246"/>
                  <a:pt x="811444" y="1206246"/>
                </a:cubicBezTo>
                <a:cubicBezTo>
                  <a:pt x="809856" y="1206246"/>
                  <a:pt x="808332" y="1206691"/>
                  <a:pt x="807062" y="1207580"/>
                </a:cubicBezTo>
                <a:cubicBezTo>
                  <a:pt x="805792" y="1208469"/>
                  <a:pt x="804712" y="1209675"/>
                  <a:pt x="804268" y="1211136"/>
                </a:cubicBezTo>
                <a:cubicBezTo>
                  <a:pt x="803633" y="1212596"/>
                  <a:pt x="803506" y="1214184"/>
                  <a:pt x="803823" y="1215708"/>
                </a:cubicBezTo>
                <a:cubicBezTo>
                  <a:pt x="804141" y="1217232"/>
                  <a:pt x="804903" y="1218629"/>
                  <a:pt x="806046" y="1219772"/>
                </a:cubicBezTo>
                <a:cubicBezTo>
                  <a:pt x="807125" y="1220851"/>
                  <a:pt x="808586" y="1221613"/>
                  <a:pt x="809983" y="1221931"/>
                </a:cubicBezTo>
                <a:cubicBezTo>
                  <a:pt x="811571" y="1222248"/>
                  <a:pt x="813095" y="1222058"/>
                  <a:pt x="814555" y="1221486"/>
                </a:cubicBezTo>
                <a:cubicBezTo>
                  <a:pt x="816143" y="1220915"/>
                  <a:pt x="817222" y="1219899"/>
                  <a:pt x="818174" y="1218565"/>
                </a:cubicBezTo>
                <a:cubicBezTo>
                  <a:pt x="818936" y="1217295"/>
                  <a:pt x="819445" y="1215771"/>
                  <a:pt x="819445" y="1214184"/>
                </a:cubicBezTo>
                <a:cubicBezTo>
                  <a:pt x="819445" y="1213104"/>
                  <a:pt x="819318" y="1212088"/>
                  <a:pt x="819000" y="1211136"/>
                </a:cubicBezTo>
                <a:cubicBezTo>
                  <a:pt x="818556" y="1210183"/>
                  <a:pt x="817921" y="1209294"/>
                  <a:pt x="817285" y="1208596"/>
                </a:cubicBezTo>
                <a:close/>
                <a:moveTo>
                  <a:pt x="817095" y="1022985"/>
                </a:moveTo>
                <a:cubicBezTo>
                  <a:pt x="816333" y="1022287"/>
                  <a:pt x="815381" y="1021715"/>
                  <a:pt x="814428" y="1021270"/>
                </a:cubicBezTo>
                <a:cubicBezTo>
                  <a:pt x="813475" y="1020890"/>
                  <a:pt x="812523" y="1020699"/>
                  <a:pt x="811444" y="1020699"/>
                </a:cubicBezTo>
                <a:cubicBezTo>
                  <a:pt x="809856" y="1020699"/>
                  <a:pt x="808332" y="1021144"/>
                  <a:pt x="807062" y="1022033"/>
                </a:cubicBezTo>
                <a:cubicBezTo>
                  <a:pt x="805792" y="1022922"/>
                  <a:pt x="804712" y="1024128"/>
                  <a:pt x="804268" y="1025589"/>
                </a:cubicBezTo>
                <a:cubicBezTo>
                  <a:pt x="803633" y="1027049"/>
                  <a:pt x="803506" y="1028637"/>
                  <a:pt x="803823" y="1030161"/>
                </a:cubicBezTo>
                <a:cubicBezTo>
                  <a:pt x="804141" y="1031684"/>
                  <a:pt x="804903" y="1033081"/>
                  <a:pt x="806046" y="1034161"/>
                </a:cubicBezTo>
                <a:cubicBezTo>
                  <a:pt x="807125" y="1035304"/>
                  <a:pt x="808586" y="1036003"/>
                  <a:pt x="809983" y="1036320"/>
                </a:cubicBezTo>
                <a:cubicBezTo>
                  <a:pt x="811571" y="1036638"/>
                  <a:pt x="813095" y="1036447"/>
                  <a:pt x="814555" y="1035876"/>
                </a:cubicBezTo>
                <a:cubicBezTo>
                  <a:pt x="816143" y="1035304"/>
                  <a:pt x="817222" y="1034288"/>
                  <a:pt x="818174" y="1032955"/>
                </a:cubicBezTo>
                <a:cubicBezTo>
                  <a:pt x="818936" y="1031684"/>
                  <a:pt x="819445" y="1030161"/>
                  <a:pt x="819445" y="1028573"/>
                </a:cubicBezTo>
                <a:cubicBezTo>
                  <a:pt x="819445" y="1027557"/>
                  <a:pt x="819318" y="1026541"/>
                  <a:pt x="819000" y="1025589"/>
                </a:cubicBezTo>
                <a:cubicBezTo>
                  <a:pt x="818556" y="1024636"/>
                  <a:pt x="817921" y="1023747"/>
                  <a:pt x="817285" y="1023049"/>
                </a:cubicBezTo>
                <a:close/>
                <a:moveTo>
                  <a:pt x="811444" y="1391857"/>
                </a:moveTo>
                <a:cubicBezTo>
                  <a:pt x="809856" y="1391857"/>
                  <a:pt x="808332" y="1392301"/>
                  <a:pt x="807062" y="1393190"/>
                </a:cubicBezTo>
                <a:cubicBezTo>
                  <a:pt x="805792" y="1394079"/>
                  <a:pt x="804712" y="1395286"/>
                  <a:pt x="804268" y="1396746"/>
                </a:cubicBezTo>
                <a:cubicBezTo>
                  <a:pt x="803633" y="1398207"/>
                  <a:pt x="803506" y="1399794"/>
                  <a:pt x="803823" y="1401318"/>
                </a:cubicBezTo>
                <a:cubicBezTo>
                  <a:pt x="804141" y="1402842"/>
                  <a:pt x="804903" y="1404239"/>
                  <a:pt x="806046" y="1405382"/>
                </a:cubicBezTo>
                <a:cubicBezTo>
                  <a:pt x="807125" y="1406462"/>
                  <a:pt x="808586" y="1407224"/>
                  <a:pt x="809983" y="1407541"/>
                </a:cubicBezTo>
                <a:cubicBezTo>
                  <a:pt x="811571" y="1407859"/>
                  <a:pt x="813095" y="1407668"/>
                  <a:pt x="814555" y="1407097"/>
                </a:cubicBezTo>
                <a:cubicBezTo>
                  <a:pt x="816143" y="1406525"/>
                  <a:pt x="817222" y="1405509"/>
                  <a:pt x="818174" y="1404176"/>
                </a:cubicBezTo>
                <a:cubicBezTo>
                  <a:pt x="818936" y="1402906"/>
                  <a:pt x="819445" y="1401382"/>
                  <a:pt x="819445" y="1399794"/>
                </a:cubicBezTo>
                <a:cubicBezTo>
                  <a:pt x="819445" y="1397699"/>
                  <a:pt x="818683" y="1395730"/>
                  <a:pt x="817222" y="1394206"/>
                </a:cubicBezTo>
                <a:cubicBezTo>
                  <a:pt x="815635" y="1392746"/>
                  <a:pt x="813602" y="1391857"/>
                  <a:pt x="811571" y="1391857"/>
                </a:cubicBezTo>
                <a:close/>
                <a:moveTo>
                  <a:pt x="817095" y="651828"/>
                </a:moveTo>
                <a:cubicBezTo>
                  <a:pt x="816333" y="651066"/>
                  <a:pt x="815381" y="650494"/>
                  <a:pt x="814428" y="650113"/>
                </a:cubicBezTo>
                <a:cubicBezTo>
                  <a:pt x="813475" y="649732"/>
                  <a:pt x="812523" y="649542"/>
                  <a:pt x="811444" y="649542"/>
                </a:cubicBezTo>
                <a:cubicBezTo>
                  <a:pt x="809856" y="649542"/>
                  <a:pt x="808332" y="649986"/>
                  <a:pt x="807062" y="650875"/>
                </a:cubicBezTo>
                <a:cubicBezTo>
                  <a:pt x="805792" y="651764"/>
                  <a:pt x="804712" y="652971"/>
                  <a:pt x="804268" y="654431"/>
                </a:cubicBezTo>
                <a:cubicBezTo>
                  <a:pt x="803633" y="655892"/>
                  <a:pt x="803506" y="657479"/>
                  <a:pt x="803823" y="659003"/>
                </a:cubicBezTo>
                <a:cubicBezTo>
                  <a:pt x="804141" y="660527"/>
                  <a:pt x="804903" y="661924"/>
                  <a:pt x="806046" y="663067"/>
                </a:cubicBezTo>
                <a:cubicBezTo>
                  <a:pt x="807125" y="664147"/>
                  <a:pt x="808586" y="664909"/>
                  <a:pt x="809983" y="665226"/>
                </a:cubicBezTo>
                <a:cubicBezTo>
                  <a:pt x="811571" y="665544"/>
                  <a:pt x="813095" y="665353"/>
                  <a:pt x="814555" y="664782"/>
                </a:cubicBezTo>
                <a:cubicBezTo>
                  <a:pt x="816143" y="664210"/>
                  <a:pt x="817222" y="663194"/>
                  <a:pt x="818174" y="661861"/>
                </a:cubicBezTo>
                <a:cubicBezTo>
                  <a:pt x="818936" y="660591"/>
                  <a:pt x="819445" y="659067"/>
                  <a:pt x="819445" y="657479"/>
                </a:cubicBezTo>
                <a:cubicBezTo>
                  <a:pt x="819445" y="656463"/>
                  <a:pt x="819318" y="655384"/>
                  <a:pt x="819000" y="654431"/>
                </a:cubicBezTo>
                <a:cubicBezTo>
                  <a:pt x="818556" y="653479"/>
                  <a:pt x="817921" y="652590"/>
                  <a:pt x="817285" y="651891"/>
                </a:cubicBezTo>
                <a:close/>
                <a:moveTo>
                  <a:pt x="811444" y="835089"/>
                </a:moveTo>
                <a:cubicBezTo>
                  <a:pt x="809856" y="835089"/>
                  <a:pt x="808332" y="835533"/>
                  <a:pt x="807062" y="836422"/>
                </a:cubicBezTo>
                <a:cubicBezTo>
                  <a:pt x="805792" y="837311"/>
                  <a:pt x="804712" y="838517"/>
                  <a:pt x="804268" y="839978"/>
                </a:cubicBezTo>
                <a:cubicBezTo>
                  <a:pt x="803633" y="841439"/>
                  <a:pt x="803506" y="843026"/>
                  <a:pt x="803823" y="844550"/>
                </a:cubicBezTo>
                <a:cubicBezTo>
                  <a:pt x="804141" y="846074"/>
                  <a:pt x="804903" y="847471"/>
                  <a:pt x="806046" y="848614"/>
                </a:cubicBezTo>
                <a:cubicBezTo>
                  <a:pt x="807125" y="849694"/>
                  <a:pt x="808586" y="850456"/>
                  <a:pt x="809983" y="850773"/>
                </a:cubicBezTo>
                <a:cubicBezTo>
                  <a:pt x="811571" y="851091"/>
                  <a:pt x="813095" y="850900"/>
                  <a:pt x="814555" y="850329"/>
                </a:cubicBezTo>
                <a:cubicBezTo>
                  <a:pt x="816143" y="849757"/>
                  <a:pt x="817222" y="848741"/>
                  <a:pt x="818174" y="847408"/>
                </a:cubicBezTo>
                <a:cubicBezTo>
                  <a:pt x="818936" y="846138"/>
                  <a:pt x="819445" y="844614"/>
                  <a:pt x="819445" y="843026"/>
                </a:cubicBezTo>
                <a:cubicBezTo>
                  <a:pt x="819445" y="840931"/>
                  <a:pt x="818683" y="838962"/>
                  <a:pt x="817222" y="837438"/>
                </a:cubicBezTo>
                <a:cubicBezTo>
                  <a:pt x="815635" y="835978"/>
                  <a:pt x="813602" y="835089"/>
                  <a:pt x="811571" y="835089"/>
                </a:cubicBezTo>
                <a:close/>
                <a:moveTo>
                  <a:pt x="174221" y="651828"/>
                </a:moveTo>
                <a:cubicBezTo>
                  <a:pt x="173459" y="651066"/>
                  <a:pt x="172507" y="650494"/>
                  <a:pt x="171554" y="650113"/>
                </a:cubicBezTo>
                <a:cubicBezTo>
                  <a:pt x="170601" y="649732"/>
                  <a:pt x="169649" y="649542"/>
                  <a:pt x="168570" y="649542"/>
                </a:cubicBezTo>
                <a:cubicBezTo>
                  <a:pt x="166982" y="649542"/>
                  <a:pt x="165458" y="649986"/>
                  <a:pt x="164188" y="650875"/>
                </a:cubicBezTo>
                <a:cubicBezTo>
                  <a:pt x="162918" y="651764"/>
                  <a:pt x="161838" y="652971"/>
                  <a:pt x="161394" y="654431"/>
                </a:cubicBezTo>
                <a:cubicBezTo>
                  <a:pt x="160759" y="655892"/>
                  <a:pt x="160632" y="657479"/>
                  <a:pt x="160949" y="659003"/>
                </a:cubicBezTo>
                <a:cubicBezTo>
                  <a:pt x="161267" y="660527"/>
                  <a:pt x="162029" y="661924"/>
                  <a:pt x="163172" y="663067"/>
                </a:cubicBezTo>
                <a:cubicBezTo>
                  <a:pt x="164251" y="664147"/>
                  <a:pt x="165712" y="664909"/>
                  <a:pt x="167109" y="665226"/>
                </a:cubicBezTo>
                <a:cubicBezTo>
                  <a:pt x="168697" y="665544"/>
                  <a:pt x="170221" y="665353"/>
                  <a:pt x="171681" y="664782"/>
                </a:cubicBezTo>
                <a:cubicBezTo>
                  <a:pt x="173269" y="664210"/>
                  <a:pt x="174348" y="663194"/>
                  <a:pt x="175300" y="661861"/>
                </a:cubicBezTo>
                <a:cubicBezTo>
                  <a:pt x="176062" y="660591"/>
                  <a:pt x="176571" y="659067"/>
                  <a:pt x="176571" y="657479"/>
                </a:cubicBezTo>
                <a:cubicBezTo>
                  <a:pt x="176571" y="656463"/>
                  <a:pt x="176444" y="655384"/>
                  <a:pt x="176126" y="654431"/>
                </a:cubicBezTo>
                <a:cubicBezTo>
                  <a:pt x="175682" y="653479"/>
                  <a:pt x="175047" y="652590"/>
                  <a:pt x="174411" y="651891"/>
                </a:cubicBezTo>
                <a:close/>
                <a:moveTo>
                  <a:pt x="114975" y="0"/>
                </a:moveTo>
                <a:cubicBezTo>
                  <a:pt x="113388" y="0"/>
                  <a:pt x="111991" y="444"/>
                  <a:pt x="110594" y="1334"/>
                </a:cubicBezTo>
                <a:cubicBezTo>
                  <a:pt x="109324" y="2223"/>
                  <a:pt x="108372" y="3429"/>
                  <a:pt x="107800" y="4889"/>
                </a:cubicBezTo>
                <a:cubicBezTo>
                  <a:pt x="107165" y="6350"/>
                  <a:pt x="107038" y="7938"/>
                  <a:pt x="107356" y="9461"/>
                </a:cubicBezTo>
                <a:cubicBezTo>
                  <a:pt x="107673" y="10985"/>
                  <a:pt x="108435" y="12382"/>
                  <a:pt x="109578" y="13526"/>
                </a:cubicBezTo>
                <a:cubicBezTo>
                  <a:pt x="110658" y="14605"/>
                  <a:pt x="112054" y="15367"/>
                  <a:pt x="113642" y="15685"/>
                </a:cubicBezTo>
                <a:cubicBezTo>
                  <a:pt x="115039" y="16002"/>
                  <a:pt x="116626" y="15811"/>
                  <a:pt x="118214" y="15240"/>
                </a:cubicBezTo>
                <a:cubicBezTo>
                  <a:pt x="119611" y="14605"/>
                  <a:pt x="120881" y="13652"/>
                  <a:pt x="121643" y="12319"/>
                </a:cubicBezTo>
                <a:cubicBezTo>
                  <a:pt x="122596" y="11049"/>
                  <a:pt x="123040" y="9525"/>
                  <a:pt x="123040" y="7938"/>
                </a:cubicBezTo>
                <a:cubicBezTo>
                  <a:pt x="123040" y="5842"/>
                  <a:pt x="122087" y="3873"/>
                  <a:pt x="120690" y="2349"/>
                </a:cubicBezTo>
                <a:cubicBezTo>
                  <a:pt x="119294" y="889"/>
                  <a:pt x="117261" y="64"/>
                  <a:pt x="115039" y="64"/>
                </a:cubicBezTo>
                <a:close/>
                <a:moveTo>
                  <a:pt x="120627" y="187897"/>
                </a:moveTo>
                <a:cubicBezTo>
                  <a:pt x="119865" y="187135"/>
                  <a:pt x="119039" y="186563"/>
                  <a:pt x="118150" y="186182"/>
                </a:cubicBezTo>
                <a:cubicBezTo>
                  <a:pt x="117198" y="185801"/>
                  <a:pt x="116119" y="185610"/>
                  <a:pt x="115039" y="185610"/>
                </a:cubicBezTo>
                <a:cubicBezTo>
                  <a:pt x="113451" y="185610"/>
                  <a:pt x="112054" y="186055"/>
                  <a:pt x="110785" y="186944"/>
                </a:cubicBezTo>
                <a:cubicBezTo>
                  <a:pt x="109387" y="187833"/>
                  <a:pt x="108435" y="189040"/>
                  <a:pt x="107800" y="190500"/>
                </a:cubicBezTo>
                <a:cubicBezTo>
                  <a:pt x="107165" y="191960"/>
                  <a:pt x="107038" y="193548"/>
                  <a:pt x="107356" y="195072"/>
                </a:cubicBezTo>
                <a:cubicBezTo>
                  <a:pt x="107673" y="196596"/>
                  <a:pt x="108435" y="197993"/>
                  <a:pt x="109578" y="199136"/>
                </a:cubicBezTo>
                <a:cubicBezTo>
                  <a:pt x="110658" y="200216"/>
                  <a:pt x="112054" y="200978"/>
                  <a:pt x="113642" y="201295"/>
                </a:cubicBezTo>
                <a:cubicBezTo>
                  <a:pt x="115039" y="201613"/>
                  <a:pt x="116626" y="201422"/>
                  <a:pt x="118214" y="200851"/>
                </a:cubicBezTo>
                <a:cubicBezTo>
                  <a:pt x="119611" y="200279"/>
                  <a:pt x="120881" y="199263"/>
                  <a:pt x="121643" y="197930"/>
                </a:cubicBezTo>
                <a:cubicBezTo>
                  <a:pt x="122596" y="196596"/>
                  <a:pt x="123040" y="195135"/>
                  <a:pt x="123040" y="193548"/>
                </a:cubicBezTo>
                <a:cubicBezTo>
                  <a:pt x="123040" y="192532"/>
                  <a:pt x="122723" y="191453"/>
                  <a:pt x="122405" y="190500"/>
                </a:cubicBezTo>
                <a:cubicBezTo>
                  <a:pt x="121960" y="189548"/>
                  <a:pt x="121452" y="188658"/>
                  <a:pt x="120690" y="187960"/>
                </a:cubicBezTo>
                <a:close/>
                <a:moveTo>
                  <a:pt x="120627" y="1301369"/>
                </a:moveTo>
                <a:cubicBezTo>
                  <a:pt x="119865" y="1300607"/>
                  <a:pt x="119039" y="1300036"/>
                  <a:pt x="118150" y="1299655"/>
                </a:cubicBezTo>
                <a:cubicBezTo>
                  <a:pt x="117198" y="1299274"/>
                  <a:pt x="116119" y="1299020"/>
                  <a:pt x="115039" y="1299020"/>
                </a:cubicBezTo>
                <a:cubicBezTo>
                  <a:pt x="113451" y="1299020"/>
                  <a:pt x="112054" y="1299464"/>
                  <a:pt x="110785" y="1300353"/>
                </a:cubicBezTo>
                <a:cubicBezTo>
                  <a:pt x="109387" y="1301242"/>
                  <a:pt x="108435" y="1302449"/>
                  <a:pt x="107800" y="1303909"/>
                </a:cubicBezTo>
                <a:cubicBezTo>
                  <a:pt x="107165" y="1305370"/>
                  <a:pt x="107038" y="1306957"/>
                  <a:pt x="107356" y="1308481"/>
                </a:cubicBezTo>
                <a:cubicBezTo>
                  <a:pt x="107673" y="1310005"/>
                  <a:pt x="108435" y="1311402"/>
                  <a:pt x="109578" y="1312545"/>
                </a:cubicBezTo>
                <a:cubicBezTo>
                  <a:pt x="110658" y="1313625"/>
                  <a:pt x="112054" y="1314387"/>
                  <a:pt x="113642" y="1314704"/>
                </a:cubicBezTo>
                <a:cubicBezTo>
                  <a:pt x="115039" y="1315022"/>
                  <a:pt x="116626" y="1314831"/>
                  <a:pt x="118214" y="1314260"/>
                </a:cubicBezTo>
                <a:cubicBezTo>
                  <a:pt x="119611" y="1313688"/>
                  <a:pt x="120881" y="1312672"/>
                  <a:pt x="121643" y="1311339"/>
                </a:cubicBezTo>
                <a:cubicBezTo>
                  <a:pt x="122596" y="1310069"/>
                  <a:pt x="123040" y="1308545"/>
                  <a:pt x="123040" y="1306957"/>
                </a:cubicBezTo>
                <a:cubicBezTo>
                  <a:pt x="123040" y="1305941"/>
                  <a:pt x="122723" y="1304925"/>
                  <a:pt x="122405" y="1303973"/>
                </a:cubicBezTo>
                <a:cubicBezTo>
                  <a:pt x="121960" y="1303020"/>
                  <a:pt x="121452" y="1302131"/>
                  <a:pt x="120690" y="1301433"/>
                </a:cubicBezTo>
                <a:close/>
                <a:moveTo>
                  <a:pt x="120627" y="373443"/>
                </a:moveTo>
                <a:cubicBezTo>
                  <a:pt x="119865" y="372745"/>
                  <a:pt x="119039" y="372174"/>
                  <a:pt x="118150" y="371729"/>
                </a:cubicBezTo>
                <a:cubicBezTo>
                  <a:pt x="117198" y="371348"/>
                  <a:pt x="116119" y="371158"/>
                  <a:pt x="115039" y="371158"/>
                </a:cubicBezTo>
                <a:cubicBezTo>
                  <a:pt x="113451" y="371158"/>
                  <a:pt x="112054" y="371602"/>
                  <a:pt x="110785" y="372491"/>
                </a:cubicBezTo>
                <a:cubicBezTo>
                  <a:pt x="109387" y="373380"/>
                  <a:pt x="108435" y="374586"/>
                  <a:pt x="107800" y="376047"/>
                </a:cubicBezTo>
                <a:cubicBezTo>
                  <a:pt x="107165" y="377508"/>
                  <a:pt x="107038" y="379095"/>
                  <a:pt x="107356" y="380619"/>
                </a:cubicBezTo>
                <a:cubicBezTo>
                  <a:pt x="107673" y="382143"/>
                  <a:pt x="108435" y="383540"/>
                  <a:pt x="109578" y="384620"/>
                </a:cubicBezTo>
                <a:cubicBezTo>
                  <a:pt x="110658" y="385763"/>
                  <a:pt x="112054" y="386461"/>
                  <a:pt x="113642" y="386779"/>
                </a:cubicBezTo>
                <a:cubicBezTo>
                  <a:pt x="115039" y="387096"/>
                  <a:pt x="116626" y="386906"/>
                  <a:pt x="118214" y="386334"/>
                </a:cubicBezTo>
                <a:cubicBezTo>
                  <a:pt x="119611" y="385763"/>
                  <a:pt x="120881" y="384747"/>
                  <a:pt x="121643" y="383413"/>
                </a:cubicBezTo>
                <a:cubicBezTo>
                  <a:pt x="122596" y="382143"/>
                  <a:pt x="123040" y="380619"/>
                  <a:pt x="123040" y="379032"/>
                </a:cubicBezTo>
                <a:cubicBezTo>
                  <a:pt x="123040" y="378016"/>
                  <a:pt x="122723" y="377000"/>
                  <a:pt x="122405" y="376047"/>
                </a:cubicBezTo>
                <a:cubicBezTo>
                  <a:pt x="121960" y="375095"/>
                  <a:pt x="121452" y="374206"/>
                  <a:pt x="120690" y="373507"/>
                </a:cubicBezTo>
                <a:close/>
                <a:moveTo>
                  <a:pt x="168633" y="1391793"/>
                </a:moveTo>
                <a:cubicBezTo>
                  <a:pt x="167046" y="1391793"/>
                  <a:pt x="165522" y="1392238"/>
                  <a:pt x="164251" y="1393127"/>
                </a:cubicBezTo>
                <a:cubicBezTo>
                  <a:pt x="162982" y="1394016"/>
                  <a:pt x="161902" y="1395222"/>
                  <a:pt x="161458" y="1396683"/>
                </a:cubicBezTo>
                <a:cubicBezTo>
                  <a:pt x="160823" y="1398143"/>
                  <a:pt x="160696" y="1399731"/>
                  <a:pt x="161013" y="1401255"/>
                </a:cubicBezTo>
                <a:cubicBezTo>
                  <a:pt x="161331" y="1402779"/>
                  <a:pt x="162093" y="1404176"/>
                  <a:pt x="163235" y="1405319"/>
                </a:cubicBezTo>
                <a:cubicBezTo>
                  <a:pt x="164315" y="1406398"/>
                  <a:pt x="165775" y="1407160"/>
                  <a:pt x="167173" y="1407478"/>
                </a:cubicBezTo>
                <a:cubicBezTo>
                  <a:pt x="168760" y="1407795"/>
                  <a:pt x="170284" y="1407605"/>
                  <a:pt x="171745" y="1407033"/>
                </a:cubicBezTo>
                <a:cubicBezTo>
                  <a:pt x="173332" y="1406462"/>
                  <a:pt x="174411" y="1405446"/>
                  <a:pt x="175364" y="1404112"/>
                </a:cubicBezTo>
                <a:cubicBezTo>
                  <a:pt x="176126" y="1402842"/>
                  <a:pt x="176634" y="1401318"/>
                  <a:pt x="176634" y="1399731"/>
                </a:cubicBezTo>
                <a:cubicBezTo>
                  <a:pt x="176634" y="1397635"/>
                  <a:pt x="175872" y="1395667"/>
                  <a:pt x="174411" y="1394143"/>
                </a:cubicBezTo>
                <a:cubicBezTo>
                  <a:pt x="172824" y="1392682"/>
                  <a:pt x="170792" y="1391793"/>
                  <a:pt x="168760" y="1391793"/>
                </a:cubicBezTo>
                <a:close/>
                <a:moveTo>
                  <a:pt x="120627" y="930148"/>
                </a:moveTo>
                <a:cubicBezTo>
                  <a:pt x="119865" y="929450"/>
                  <a:pt x="119039" y="928878"/>
                  <a:pt x="118150" y="928434"/>
                </a:cubicBezTo>
                <a:cubicBezTo>
                  <a:pt x="117198" y="928053"/>
                  <a:pt x="116119" y="927862"/>
                  <a:pt x="115039" y="927862"/>
                </a:cubicBezTo>
                <a:cubicBezTo>
                  <a:pt x="113451" y="927862"/>
                  <a:pt x="112054" y="928306"/>
                  <a:pt x="110785" y="929195"/>
                </a:cubicBezTo>
                <a:cubicBezTo>
                  <a:pt x="109387" y="930084"/>
                  <a:pt x="108435" y="931291"/>
                  <a:pt x="107800" y="932752"/>
                </a:cubicBezTo>
                <a:cubicBezTo>
                  <a:pt x="107165" y="934212"/>
                  <a:pt x="107038" y="935800"/>
                  <a:pt x="107356" y="937324"/>
                </a:cubicBezTo>
                <a:cubicBezTo>
                  <a:pt x="107673" y="938848"/>
                  <a:pt x="108435" y="940245"/>
                  <a:pt x="109578" y="941324"/>
                </a:cubicBezTo>
                <a:cubicBezTo>
                  <a:pt x="110658" y="942467"/>
                  <a:pt x="112054" y="943166"/>
                  <a:pt x="113642" y="943483"/>
                </a:cubicBezTo>
                <a:cubicBezTo>
                  <a:pt x="115039" y="943801"/>
                  <a:pt x="116626" y="943610"/>
                  <a:pt x="118214" y="943039"/>
                </a:cubicBezTo>
                <a:cubicBezTo>
                  <a:pt x="119611" y="942467"/>
                  <a:pt x="120881" y="941451"/>
                  <a:pt x="121643" y="940117"/>
                </a:cubicBezTo>
                <a:cubicBezTo>
                  <a:pt x="122596" y="938848"/>
                  <a:pt x="123040" y="937324"/>
                  <a:pt x="123040" y="935736"/>
                </a:cubicBezTo>
                <a:cubicBezTo>
                  <a:pt x="123040" y="934720"/>
                  <a:pt x="122723" y="933704"/>
                  <a:pt x="122405" y="932752"/>
                </a:cubicBezTo>
                <a:cubicBezTo>
                  <a:pt x="121960" y="931799"/>
                  <a:pt x="121452" y="930910"/>
                  <a:pt x="120690" y="930212"/>
                </a:cubicBezTo>
                <a:close/>
                <a:moveTo>
                  <a:pt x="114975" y="1113409"/>
                </a:moveTo>
                <a:cubicBezTo>
                  <a:pt x="113388" y="1113409"/>
                  <a:pt x="111991" y="1113854"/>
                  <a:pt x="110594" y="1114743"/>
                </a:cubicBezTo>
                <a:cubicBezTo>
                  <a:pt x="109324" y="1115632"/>
                  <a:pt x="108372" y="1116838"/>
                  <a:pt x="107800" y="1118299"/>
                </a:cubicBezTo>
                <a:cubicBezTo>
                  <a:pt x="107165" y="1119759"/>
                  <a:pt x="107038" y="1121347"/>
                  <a:pt x="107356" y="1122871"/>
                </a:cubicBezTo>
                <a:cubicBezTo>
                  <a:pt x="107673" y="1124395"/>
                  <a:pt x="108435" y="1125792"/>
                  <a:pt x="109578" y="1126871"/>
                </a:cubicBezTo>
                <a:cubicBezTo>
                  <a:pt x="110658" y="1128014"/>
                  <a:pt x="112054" y="1128713"/>
                  <a:pt x="113642" y="1129030"/>
                </a:cubicBezTo>
                <a:cubicBezTo>
                  <a:pt x="115039" y="1129348"/>
                  <a:pt x="116626" y="1129157"/>
                  <a:pt x="118214" y="1128586"/>
                </a:cubicBezTo>
                <a:cubicBezTo>
                  <a:pt x="119611" y="1128014"/>
                  <a:pt x="120881" y="1126998"/>
                  <a:pt x="121643" y="1125665"/>
                </a:cubicBezTo>
                <a:cubicBezTo>
                  <a:pt x="122596" y="1124395"/>
                  <a:pt x="123040" y="1122871"/>
                  <a:pt x="123040" y="1121283"/>
                </a:cubicBezTo>
                <a:cubicBezTo>
                  <a:pt x="123040" y="1119188"/>
                  <a:pt x="122087" y="1117156"/>
                  <a:pt x="120690" y="1115695"/>
                </a:cubicBezTo>
                <a:cubicBezTo>
                  <a:pt x="119294" y="1114235"/>
                  <a:pt x="117261" y="1113409"/>
                  <a:pt x="115039" y="1113409"/>
                </a:cubicBezTo>
                <a:close/>
                <a:moveTo>
                  <a:pt x="174221" y="1208532"/>
                </a:moveTo>
                <a:cubicBezTo>
                  <a:pt x="173459" y="1207770"/>
                  <a:pt x="172507" y="1207199"/>
                  <a:pt x="171554" y="1206818"/>
                </a:cubicBezTo>
                <a:cubicBezTo>
                  <a:pt x="170601" y="1206437"/>
                  <a:pt x="169649" y="1206183"/>
                  <a:pt x="168570" y="1206183"/>
                </a:cubicBezTo>
                <a:cubicBezTo>
                  <a:pt x="166982" y="1206183"/>
                  <a:pt x="165458" y="1206627"/>
                  <a:pt x="164188" y="1207516"/>
                </a:cubicBezTo>
                <a:cubicBezTo>
                  <a:pt x="162918" y="1208405"/>
                  <a:pt x="161838" y="1209612"/>
                  <a:pt x="161394" y="1211072"/>
                </a:cubicBezTo>
                <a:cubicBezTo>
                  <a:pt x="160759" y="1212533"/>
                  <a:pt x="160632" y="1214120"/>
                  <a:pt x="160949" y="1215644"/>
                </a:cubicBezTo>
                <a:cubicBezTo>
                  <a:pt x="161267" y="1217168"/>
                  <a:pt x="162029" y="1218565"/>
                  <a:pt x="163172" y="1219708"/>
                </a:cubicBezTo>
                <a:cubicBezTo>
                  <a:pt x="164251" y="1220788"/>
                  <a:pt x="165712" y="1221550"/>
                  <a:pt x="167109" y="1221867"/>
                </a:cubicBezTo>
                <a:cubicBezTo>
                  <a:pt x="168697" y="1222185"/>
                  <a:pt x="170221" y="1221994"/>
                  <a:pt x="171681" y="1221423"/>
                </a:cubicBezTo>
                <a:cubicBezTo>
                  <a:pt x="173269" y="1220851"/>
                  <a:pt x="174348" y="1219835"/>
                  <a:pt x="175300" y="1218502"/>
                </a:cubicBezTo>
                <a:cubicBezTo>
                  <a:pt x="176062" y="1217232"/>
                  <a:pt x="176571" y="1215708"/>
                  <a:pt x="176571" y="1214120"/>
                </a:cubicBezTo>
                <a:cubicBezTo>
                  <a:pt x="176571" y="1213041"/>
                  <a:pt x="176444" y="1212025"/>
                  <a:pt x="176126" y="1211072"/>
                </a:cubicBezTo>
                <a:cubicBezTo>
                  <a:pt x="175682" y="1210120"/>
                  <a:pt x="175047" y="1209231"/>
                  <a:pt x="174411" y="1208532"/>
                </a:cubicBezTo>
                <a:close/>
                <a:moveTo>
                  <a:pt x="120563" y="744601"/>
                </a:moveTo>
                <a:cubicBezTo>
                  <a:pt x="119801" y="743839"/>
                  <a:pt x="118976" y="743267"/>
                  <a:pt x="118087" y="742887"/>
                </a:cubicBezTo>
                <a:cubicBezTo>
                  <a:pt x="117135" y="742506"/>
                  <a:pt x="116055" y="742315"/>
                  <a:pt x="114975" y="742315"/>
                </a:cubicBezTo>
                <a:cubicBezTo>
                  <a:pt x="113388" y="742315"/>
                  <a:pt x="111991" y="742759"/>
                  <a:pt x="110721" y="743649"/>
                </a:cubicBezTo>
                <a:cubicBezTo>
                  <a:pt x="109324" y="744538"/>
                  <a:pt x="108372" y="745744"/>
                  <a:pt x="107736" y="747205"/>
                </a:cubicBezTo>
                <a:cubicBezTo>
                  <a:pt x="107101" y="748665"/>
                  <a:pt x="106974" y="750253"/>
                  <a:pt x="107292" y="751777"/>
                </a:cubicBezTo>
                <a:cubicBezTo>
                  <a:pt x="107610" y="753301"/>
                  <a:pt x="108372" y="754698"/>
                  <a:pt x="109514" y="755841"/>
                </a:cubicBezTo>
                <a:cubicBezTo>
                  <a:pt x="110594" y="756920"/>
                  <a:pt x="111991" y="757682"/>
                  <a:pt x="113578" y="758000"/>
                </a:cubicBezTo>
                <a:cubicBezTo>
                  <a:pt x="114975" y="758317"/>
                  <a:pt x="116563" y="758127"/>
                  <a:pt x="118150" y="757555"/>
                </a:cubicBezTo>
                <a:cubicBezTo>
                  <a:pt x="119548" y="756984"/>
                  <a:pt x="120818" y="755967"/>
                  <a:pt x="121579" y="754634"/>
                </a:cubicBezTo>
                <a:cubicBezTo>
                  <a:pt x="122532" y="753364"/>
                  <a:pt x="122976" y="751840"/>
                  <a:pt x="122976" y="750253"/>
                </a:cubicBezTo>
                <a:cubicBezTo>
                  <a:pt x="122976" y="749237"/>
                  <a:pt x="122659" y="748157"/>
                  <a:pt x="122341" y="747205"/>
                </a:cubicBezTo>
                <a:cubicBezTo>
                  <a:pt x="121897" y="746252"/>
                  <a:pt x="121389" y="745363"/>
                  <a:pt x="120627" y="744665"/>
                </a:cubicBezTo>
                <a:close/>
                <a:moveTo>
                  <a:pt x="114912" y="556705"/>
                </a:moveTo>
                <a:cubicBezTo>
                  <a:pt x="113324" y="556705"/>
                  <a:pt x="111927" y="557149"/>
                  <a:pt x="110531" y="558038"/>
                </a:cubicBezTo>
                <a:cubicBezTo>
                  <a:pt x="109260" y="558927"/>
                  <a:pt x="108308" y="560134"/>
                  <a:pt x="107736" y="561594"/>
                </a:cubicBezTo>
                <a:cubicBezTo>
                  <a:pt x="107101" y="563055"/>
                  <a:pt x="106974" y="564642"/>
                  <a:pt x="107292" y="566166"/>
                </a:cubicBezTo>
                <a:cubicBezTo>
                  <a:pt x="107610" y="567690"/>
                  <a:pt x="108372" y="569087"/>
                  <a:pt x="109514" y="570167"/>
                </a:cubicBezTo>
                <a:cubicBezTo>
                  <a:pt x="110594" y="571310"/>
                  <a:pt x="111991" y="572008"/>
                  <a:pt x="113578" y="572326"/>
                </a:cubicBezTo>
                <a:cubicBezTo>
                  <a:pt x="114975" y="572643"/>
                  <a:pt x="116563" y="572453"/>
                  <a:pt x="118150" y="571881"/>
                </a:cubicBezTo>
                <a:cubicBezTo>
                  <a:pt x="119548" y="571310"/>
                  <a:pt x="120818" y="570294"/>
                  <a:pt x="121579" y="568960"/>
                </a:cubicBezTo>
                <a:cubicBezTo>
                  <a:pt x="122532" y="567690"/>
                  <a:pt x="122976" y="566166"/>
                  <a:pt x="122976" y="564579"/>
                </a:cubicBezTo>
                <a:cubicBezTo>
                  <a:pt x="122976" y="562483"/>
                  <a:pt x="122024" y="560515"/>
                  <a:pt x="120627" y="558991"/>
                </a:cubicBezTo>
                <a:cubicBezTo>
                  <a:pt x="119230" y="557530"/>
                  <a:pt x="117198" y="556705"/>
                  <a:pt x="114975" y="556705"/>
                </a:cubicBezTo>
                <a:close/>
                <a:moveTo>
                  <a:pt x="168506" y="1577404"/>
                </a:moveTo>
                <a:cubicBezTo>
                  <a:pt x="166919" y="1577404"/>
                  <a:pt x="165395" y="1577848"/>
                  <a:pt x="164124" y="1578737"/>
                </a:cubicBezTo>
                <a:cubicBezTo>
                  <a:pt x="162854" y="1579626"/>
                  <a:pt x="161775" y="1580833"/>
                  <a:pt x="161331" y="1582293"/>
                </a:cubicBezTo>
                <a:cubicBezTo>
                  <a:pt x="160696" y="1583754"/>
                  <a:pt x="160569" y="1585341"/>
                  <a:pt x="160886" y="1586865"/>
                </a:cubicBezTo>
                <a:cubicBezTo>
                  <a:pt x="161203" y="1588389"/>
                  <a:pt x="161965" y="1589786"/>
                  <a:pt x="163109" y="1590866"/>
                </a:cubicBezTo>
                <a:cubicBezTo>
                  <a:pt x="164188" y="1592009"/>
                  <a:pt x="165648" y="1592707"/>
                  <a:pt x="167046" y="1593024"/>
                </a:cubicBezTo>
                <a:cubicBezTo>
                  <a:pt x="168633" y="1593342"/>
                  <a:pt x="170157" y="1593152"/>
                  <a:pt x="171618" y="1592580"/>
                </a:cubicBezTo>
                <a:cubicBezTo>
                  <a:pt x="173205" y="1592009"/>
                  <a:pt x="174285" y="1590993"/>
                  <a:pt x="175237" y="1589659"/>
                </a:cubicBezTo>
                <a:cubicBezTo>
                  <a:pt x="175999" y="1588389"/>
                  <a:pt x="176507" y="1586865"/>
                  <a:pt x="176507" y="1585277"/>
                </a:cubicBezTo>
                <a:cubicBezTo>
                  <a:pt x="176507" y="1583182"/>
                  <a:pt x="175745" y="1581150"/>
                  <a:pt x="174285" y="1579690"/>
                </a:cubicBezTo>
                <a:cubicBezTo>
                  <a:pt x="172697" y="1578229"/>
                  <a:pt x="170665" y="1577404"/>
                  <a:pt x="168633" y="1577404"/>
                </a:cubicBezTo>
                <a:close/>
                <a:moveTo>
                  <a:pt x="227624" y="1486916"/>
                </a:moveTo>
                <a:cubicBezTo>
                  <a:pt x="226989" y="1486218"/>
                  <a:pt x="226037" y="1485583"/>
                  <a:pt x="225148" y="1485202"/>
                </a:cubicBezTo>
                <a:cubicBezTo>
                  <a:pt x="224196" y="1484821"/>
                  <a:pt x="223116" y="1484630"/>
                  <a:pt x="222163" y="1484630"/>
                </a:cubicBezTo>
                <a:cubicBezTo>
                  <a:pt x="220576" y="1484630"/>
                  <a:pt x="219052" y="1485075"/>
                  <a:pt x="217782" y="1485964"/>
                </a:cubicBezTo>
                <a:cubicBezTo>
                  <a:pt x="216512" y="1486853"/>
                  <a:pt x="215433" y="1488059"/>
                  <a:pt x="214798" y="1489520"/>
                </a:cubicBezTo>
                <a:cubicBezTo>
                  <a:pt x="214353" y="1490980"/>
                  <a:pt x="214162" y="1492568"/>
                  <a:pt x="214353" y="1494092"/>
                </a:cubicBezTo>
                <a:cubicBezTo>
                  <a:pt x="214671" y="1495616"/>
                  <a:pt x="215433" y="1497013"/>
                  <a:pt x="216575" y="1498092"/>
                </a:cubicBezTo>
                <a:cubicBezTo>
                  <a:pt x="217655" y="1499235"/>
                  <a:pt x="219052" y="1499934"/>
                  <a:pt x="220639" y="1500251"/>
                </a:cubicBezTo>
                <a:cubicBezTo>
                  <a:pt x="222227" y="1500569"/>
                  <a:pt x="223751" y="1500378"/>
                  <a:pt x="225211" y="1499807"/>
                </a:cubicBezTo>
                <a:cubicBezTo>
                  <a:pt x="226609" y="1499235"/>
                  <a:pt x="227878" y="1498219"/>
                  <a:pt x="228831" y="1496886"/>
                </a:cubicBezTo>
                <a:cubicBezTo>
                  <a:pt x="229593" y="1495616"/>
                  <a:pt x="230101" y="1494092"/>
                  <a:pt x="230101" y="1492504"/>
                </a:cubicBezTo>
                <a:cubicBezTo>
                  <a:pt x="230101" y="1491488"/>
                  <a:pt x="229974" y="1490472"/>
                  <a:pt x="229466" y="1489456"/>
                </a:cubicBezTo>
                <a:cubicBezTo>
                  <a:pt x="229148" y="1488504"/>
                  <a:pt x="228513" y="1487615"/>
                  <a:pt x="227751" y="1486916"/>
                </a:cubicBezTo>
                <a:close/>
                <a:moveTo>
                  <a:pt x="227624" y="1301369"/>
                </a:moveTo>
                <a:cubicBezTo>
                  <a:pt x="226989" y="1300607"/>
                  <a:pt x="226037" y="1300036"/>
                  <a:pt x="225148" y="1299655"/>
                </a:cubicBezTo>
                <a:cubicBezTo>
                  <a:pt x="224196" y="1299274"/>
                  <a:pt x="223116" y="1299020"/>
                  <a:pt x="222163" y="1299020"/>
                </a:cubicBezTo>
                <a:cubicBezTo>
                  <a:pt x="220576" y="1299020"/>
                  <a:pt x="219052" y="1299464"/>
                  <a:pt x="217782" y="1300353"/>
                </a:cubicBezTo>
                <a:cubicBezTo>
                  <a:pt x="216512" y="1301242"/>
                  <a:pt x="215433" y="1302449"/>
                  <a:pt x="214798" y="1303909"/>
                </a:cubicBezTo>
                <a:cubicBezTo>
                  <a:pt x="214353" y="1305370"/>
                  <a:pt x="214162" y="1306957"/>
                  <a:pt x="214353" y="1308481"/>
                </a:cubicBezTo>
                <a:cubicBezTo>
                  <a:pt x="214671" y="1310005"/>
                  <a:pt x="215433" y="1311402"/>
                  <a:pt x="216575" y="1312545"/>
                </a:cubicBezTo>
                <a:cubicBezTo>
                  <a:pt x="217655" y="1313625"/>
                  <a:pt x="219052" y="1314387"/>
                  <a:pt x="220639" y="1314704"/>
                </a:cubicBezTo>
                <a:cubicBezTo>
                  <a:pt x="222227" y="1315022"/>
                  <a:pt x="223751" y="1314831"/>
                  <a:pt x="225211" y="1314260"/>
                </a:cubicBezTo>
                <a:cubicBezTo>
                  <a:pt x="226609" y="1313688"/>
                  <a:pt x="227878" y="1312672"/>
                  <a:pt x="228831" y="1311339"/>
                </a:cubicBezTo>
                <a:cubicBezTo>
                  <a:pt x="229593" y="1310069"/>
                  <a:pt x="230101" y="1308545"/>
                  <a:pt x="230101" y="1306957"/>
                </a:cubicBezTo>
                <a:cubicBezTo>
                  <a:pt x="230101" y="1305941"/>
                  <a:pt x="229974" y="1304925"/>
                  <a:pt x="229466" y="1303973"/>
                </a:cubicBezTo>
                <a:cubicBezTo>
                  <a:pt x="229148" y="1303020"/>
                  <a:pt x="228513" y="1302131"/>
                  <a:pt x="227751" y="1301433"/>
                </a:cubicBezTo>
                <a:close/>
                <a:moveTo>
                  <a:pt x="227624" y="930212"/>
                </a:moveTo>
                <a:cubicBezTo>
                  <a:pt x="226989" y="929513"/>
                  <a:pt x="226037" y="928942"/>
                  <a:pt x="225148" y="928497"/>
                </a:cubicBezTo>
                <a:cubicBezTo>
                  <a:pt x="224196" y="928116"/>
                  <a:pt x="223116" y="927926"/>
                  <a:pt x="222163" y="927926"/>
                </a:cubicBezTo>
                <a:cubicBezTo>
                  <a:pt x="220576" y="927926"/>
                  <a:pt x="219052" y="928370"/>
                  <a:pt x="217782" y="929259"/>
                </a:cubicBezTo>
                <a:cubicBezTo>
                  <a:pt x="216512" y="930148"/>
                  <a:pt x="215433" y="931355"/>
                  <a:pt x="214798" y="932815"/>
                </a:cubicBezTo>
                <a:cubicBezTo>
                  <a:pt x="214353" y="934276"/>
                  <a:pt x="214162" y="935863"/>
                  <a:pt x="214353" y="937387"/>
                </a:cubicBezTo>
                <a:cubicBezTo>
                  <a:pt x="214671" y="938911"/>
                  <a:pt x="215433" y="940308"/>
                  <a:pt x="216575" y="941388"/>
                </a:cubicBezTo>
                <a:cubicBezTo>
                  <a:pt x="217655" y="942531"/>
                  <a:pt x="219052" y="943229"/>
                  <a:pt x="220639" y="943547"/>
                </a:cubicBezTo>
                <a:cubicBezTo>
                  <a:pt x="222227" y="943864"/>
                  <a:pt x="223751" y="943674"/>
                  <a:pt x="225211" y="943102"/>
                </a:cubicBezTo>
                <a:cubicBezTo>
                  <a:pt x="226609" y="942531"/>
                  <a:pt x="227878" y="941515"/>
                  <a:pt x="228831" y="940181"/>
                </a:cubicBezTo>
                <a:cubicBezTo>
                  <a:pt x="229593" y="938911"/>
                  <a:pt x="230101" y="937387"/>
                  <a:pt x="230101" y="935800"/>
                </a:cubicBezTo>
                <a:cubicBezTo>
                  <a:pt x="230101" y="934784"/>
                  <a:pt x="229974" y="933767"/>
                  <a:pt x="229466" y="932815"/>
                </a:cubicBezTo>
                <a:cubicBezTo>
                  <a:pt x="229148" y="931863"/>
                  <a:pt x="228513" y="930974"/>
                  <a:pt x="227751" y="930275"/>
                </a:cubicBezTo>
                <a:close/>
                <a:moveTo>
                  <a:pt x="222163" y="1113473"/>
                </a:moveTo>
                <a:cubicBezTo>
                  <a:pt x="220576" y="1113473"/>
                  <a:pt x="219052" y="1113917"/>
                  <a:pt x="217782" y="1114806"/>
                </a:cubicBezTo>
                <a:cubicBezTo>
                  <a:pt x="216512" y="1115695"/>
                  <a:pt x="215433" y="1116902"/>
                  <a:pt x="214798" y="1118362"/>
                </a:cubicBezTo>
                <a:cubicBezTo>
                  <a:pt x="214162" y="1119823"/>
                  <a:pt x="214162" y="1121410"/>
                  <a:pt x="214353" y="1122934"/>
                </a:cubicBezTo>
                <a:cubicBezTo>
                  <a:pt x="214671" y="1124458"/>
                  <a:pt x="215433" y="1125855"/>
                  <a:pt x="216575" y="1126935"/>
                </a:cubicBezTo>
                <a:cubicBezTo>
                  <a:pt x="217655" y="1128078"/>
                  <a:pt x="219052" y="1128776"/>
                  <a:pt x="220639" y="1129094"/>
                </a:cubicBezTo>
                <a:cubicBezTo>
                  <a:pt x="222227" y="1129411"/>
                  <a:pt x="223751" y="1129221"/>
                  <a:pt x="225211" y="1128649"/>
                </a:cubicBezTo>
                <a:cubicBezTo>
                  <a:pt x="226609" y="1128078"/>
                  <a:pt x="227878" y="1127062"/>
                  <a:pt x="228831" y="1125728"/>
                </a:cubicBezTo>
                <a:cubicBezTo>
                  <a:pt x="229593" y="1124458"/>
                  <a:pt x="230101" y="1122934"/>
                  <a:pt x="230101" y="1121347"/>
                </a:cubicBezTo>
                <a:cubicBezTo>
                  <a:pt x="230101" y="1119251"/>
                  <a:pt x="229339" y="1117219"/>
                  <a:pt x="227751" y="1115759"/>
                </a:cubicBezTo>
                <a:cubicBezTo>
                  <a:pt x="226354" y="1114298"/>
                  <a:pt x="224323" y="1113473"/>
                  <a:pt x="222290" y="1113473"/>
                </a:cubicBezTo>
                <a:close/>
                <a:moveTo>
                  <a:pt x="174158" y="95123"/>
                </a:moveTo>
                <a:cubicBezTo>
                  <a:pt x="173396" y="94361"/>
                  <a:pt x="172443" y="93790"/>
                  <a:pt x="171490" y="93409"/>
                </a:cubicBezTo>
                <a:cubicBezTo>
                  <a:pt x="170538" y="93028"/>
                  <a:pt x="169585" y="92837"/>
                  <a:pt x="168506" y="92837"/>
                </a:cubicBezTo>
                <a:cubicBezTo>
                  <a:pt x="166919" y="92837"/>
                  <a:pt x="165395" y="93282"/>
                  <a:pt x="164124" y="94171"/>
                </a:cubicBezTo>
                <a:cubicBezTo>
                  <a:pt x="162854" y="95060"/>
                  <a:pt x="161775" y="96266"/>
                  <a:pt x="161331" y="97727"/>
                </a:cubicBezTo>
                <a:cubicBezTo>
                  <a:pt x="160696" y="99187"/>
                  <a:pt x="160569" y="100775"/>
                  <a:pt x="160886" y="102299"/>
                </a:cubicBezTo>
                <a:cubicBezTo>
                  <a:pt x="161203" y="103823"/>
                  <a:pt x="161965" y="105220"/>
                  <a:pt x="163109" y="106299"/>
                </a:cubicBezTo>
                <a:cubicBezTo>
                  <a:pt x="164188" y="107379"/>
                  <a:pt x="165648" y="108141"/>
                  <a:pt x="167046" y="108458"/>
                </a:cubicBezTo>
                <a:cubicBezTo>
                  <a:pt x="168633" y="108776"/>
                  <a:pt x="170157" y="108585"/>
                  <a:pt x="171618" y="108013"/>
                </a:cubicBezTo>
                <a:cubicBezTo>
                  <a:pt x="173205" y="107442"/>
                  <a:pt x="174285" y="106426"/>
                  <a:pt x="175237" y="105093"/>
                </a:cubicBezTo>
                <a:cubicBezTo>
                  <a:pt x="175999" y="103823"/>
                  <a:pt x="176507" y="102299"/>
                  <a:pt x="176507" y="100711"/>
                </a:cubicBezTo>
                <a:cubicBezTo>
                  <a:pt x="176507" y="99695"/>
                  <a:pt x="176380" y="98616"/>
                  <a:pt x="176062" y="97663"/>
                </a:cubicBezTo>
                <a:cubicBezTo>
                  <a:pt x="175618" y="96711"/>
                  <a:pt x="174983" y="95821"/>
                  <a:pt x="174348" y="95123"/>
                </a:cubicBezTo>
                <a:close/>
                <a:moveTo>
                  <a:pt x="168506" y="835152"/>
                </a:moveTo>
                <a:cubicBezTo>
                  <a:pt x="166919" y="835152"/>
                  <a:pt x="165395" y="835597"/>
                  <a:pt x="164124" y="836486"/>
                </a:cubicBezTo>
                <a:cubicBezTo>
                  <a:pt x="162854" y="837375"/>
                  <a:pt x="161775" y="838581"/>
                  <a:pt x="161331" y="840042"/>
                </a:cubicBezTo>
                <a:cubicBezTo>
                  <a:pt x="160696" y="841502"/>
                  <a:pt x="160569" y="843090"/>
                  <a:pt x="160886" y="844614"/>
                </a:cubicBezTo>
                <a:cubicBezTo>
                  <a:pt x="161203" y="846138"/>
                  <a:pt x="161965" y="847534"/>
                  <a:pt x="163109" y="848678"/>
                </a:cubicBezTo>
                <a:cubicBezTo>
                  <a:pt x="164188" y="849757"/>
                  <a:pt x="165648" y="850519"/>
                  <a:pt x="167046" y="850837"/>
                </a:cubicBezTo>
                <a:cubicBezTo>
                  <a:pt x="168633" y="851154"/>
                  <a:pt x="170157" y="850964"/>
                  <a:pt x="171618" y="850392"/>
                </a:cubicBezTo>
                <a:cubicBezTo>
                  <a:pt x="173205" y="849820"/>
                  <a:pt x="174285" y="848805"/>
                  <a:pt x="175237" y="847471"/>
                </a:cubicBezTo>
                <a:cubicBezTo>
                  <a:pt x="175999" y="846201"/>
                  <a:pt x="176507" y="844677"/>
                  <a:pt x="176507" y="843090"/>
                </a:cubicBezTo>
                <a:cubicBezTo>
                  <a:pt x="176507" y="840994"/>
                  <a:pt x="175745" y="839026"/>
                  <a:pt x="174285" y="837502"/>
                </a:cubicBezTo>
                <a:cubicBezTo>
                  <a:pt x="172697" y="836041"/>
                  <a:pt x="170665" y="835152"/>
                  <a:pt x="168633" y="835152"/>
                </a:cubicBezTo>
                <a:close/>
                <a:moveTo>
                  <a:pt x="174158" y="466281"/>
                </a:moveTo>
                <a:cubicBezTo>
                  <a:pt x="173396" y="465582"/>
                  <a:pt x="172443" y="465011"/>
                  <a:pt x="171490" y="464566"/>
                </a:cubicBezTo>
                <a:cubicBezTo>
                  <a:pt x="170538" y="464185"/>
                  <a:pt x="169585" y="463995"/>
                  <a:pt x="168506" y="463995"/>
                </a:cubicBezTo>
                <a:cubicBezTo>
                  <a:pt x="166919" y="463995"/>
                  <a:pt x="165395" y="464439"/>
                  <a:pt x="164124" y="465328"/>
                </a:cubicBezTo>
                <a:cubicBezTo>
                  <a:pt x="162854" y="466217"/>
                  <a:pt x="161775" y="467424"/>
                  <a:pt x="161331" y="468884"/>
                </a:cubicBezTo>
                <a:cubicBezTo>
                  <a:pt x="160696" y="470345"/>
                  <a:pt x="160569" y="471932"/>
                  <a:pt x="160886" y="473456"/>
                </a:cubicBezTo>
                <a:cubicBezTo>
                  <a:pt x="161203" y="474980"/>
                  <a:pt x="161965" y="476377"/>
                  <a:pt x="163109" y="477457"/>
                </a:cubicBezTo>
                <a:cubicBezTo>
                  <a:pt x="164188" y="478600"/>
                  <a:pt x="165648" y="479298"/>
                  <a:pt x="167046" y="479616"/>
                </a:cubicBezTo>
                <a:cubicBezTo>
                  <a:pt x="168633" y="479933"/>
                  <a:pt x="170157" y="479743"/>
                  <a:pt x="171618" y="479171"/>
                </a:cubicBezTo>
                <a:cubicBezTo>
                  <a:pt x="173205" y="478600"/>
                  <a:pt x="174285" y="477584"/>
                  <a:pt x="175237" y="476250"/>
                </a:cubicBezTo>
                <a:cubicBezTo>
                  <a:pt x="175999" y="474980"/>
                  <a:pt x="176507" y="473456"/>
                  <a:pt x="176507" y="471868"/>
                </a:cubicBezTo>
                <a:cubicBezTo>
                  <a:pt x="176507" y="470853"/>
                  <a:pt x="176380" y="469836"/>
                  <a:pt x="176062" y="468884"/>
                </a:cubicBezTo>
                <a:cubicBezTo>
                  <a:pt x="175618" y="467932"/>
                  <a:pt x="174983" y="467043"/>
                  <a:pt x="174348" y="466344"/>
                </a:cubicBezTo>
                <a:close/>
                <a:moveTo>
                  <a:pt x="174158" y="1023049"/>
                </a:moveTo>
                <a:cubicBezTo>
                  <a:pt x="173396" y="1022350"/>
                  <a:pt x="172443" y="1021779"/>
                  <a:pt x="171490" y="1021334"/>
                </a:cubicBezTo>
                <a:cubicBezTo>
                  <a:pt x="170538" y="1020953"/>
                  <a:pt x="169585" y="1020763"/>
                  <a:pt x="168506" y="1020763"/>
                </a:cubicBezTo>
                <a:cubicBezTo>
                  <a:pt x="166919" y="1020763"/>
                  <a:pt x="165395" y="1021207"/>
                  <a:pt x="164124" y="1022096"/>
                </a:cubicBezTo>
                <a:cubicBezTo>
                  <a:pt x="162854" y="1022985"/>
                  <a:pt x="161775" y="1024192"/>
                  <a:pt x="161331" y="1025652"/>
                </a:cubicBezTo>
                <a:cubicBezTo>
                  <a:pt x="160696" y="1027113"/>
                  <a:pt x="160569" y="1028700"/>
                  <a:pt x="160886" y="1030224"/>
                </a:cubicBezTo>
                <a:cubicBezTo>
                  <a:pt x="161203" y="1031748"/>
                  <a:pt x="161965" y="1033145"/>
                  <a:pt x="163109" y="1034225"/>
                </a:cubicBezTo>
                <a:cubicBezTo>
                  <a:pt x="164188" y="1035367"/>
                  <a:pt x="165648" y="1036066"/>
                  <a:pt x="167046" y="1036384"/>
                </a:cubicBezTo>
                <a:cubicBezTo>
                  <a:pt x="168633" y="1036701"/>
                  <a:pt x="170157" y="1036511"/>
                  <a:pt x="171618" y="1035939"/>
                </a:cubicBezTo>
                <a:cubicBezTo>
                  <a:pt x="173205" y="1035367"/>
                  <a:pt x="174285" y="1034352"/>
                  <a:pt x="175237" y="1033018"/>
                </a:cubicBezTo>
                <a:cubicBezTo>
                  <a:pt x="175999" y="1031748"/>
                  <a:pt x="176507" y="1030224"/>
                  <a:pt x="176507" y="1028637"/>
                </a:cubicBezTo>
                <a:cubicBezTo>
                  <a:pt x="176507" y="1027620"/>
                  <a:pt x="176380" y="1026605"/>
                  <a:pt x="176062" y="1025652"/>
                </a:cubicBezTo>
                <a:cubicBezTo>
                  <a:pt x="175618" y="1024700"/>
                  <a:pt x="174983" y="1023811"/>
                  <a:pt x="174348" y="1023112"/>
                </a:cubicBezTo>
                <a:close/>
                <a:moveTo>
                  <a:pt x="168506" y="278448"/>
                </a:moveTo>
                <a:cubicBezTo>
                  <a:pt x="166919" y="278448"/>
                  <a:pt x="165395" y="278892"/>
                  <a:pt x="164124" y="279781"/>
                </a:cubicBezTo>
                <a:cubicBezTo>
                  <a:pt x="162854" y="280670"/>
                  <a:pt x="161775" y="281877"/>
                  <a:pt x="161331" y="283337"/>
                </a:cubicBezTo>
                <a:cubicBezTo>
                  <a:pt x="160696" y="284798"/>
                  <a:pt x="160569" y="286385"/>
                  <a:pt x="160886" y="287909"/>
                </a:cubicBezTo>
                <a:cubicBezTo>
                  <a:pt x="161203" y="289433"/>
                  <a:pt x="161965" y="290830"/>
                  <a:pt x="163109" y="291910"/>
                </a:cubicBezTo>
                <a:cubicBezTo>
                  <a:pt x="164188" y="292989"/>
                  <a:pt x="165648" y="293751"/>
                  <a:pt x="167046" y="294069"/>
                </a:cubicBezTo>
                <a:cubicBezTo>
                  <a:pt x="168633" y="294386"/>
                  <a:pt x="170157" y="294196"/>
                  <a:pt x="171618" y="293624"/>
                </a:cubicBezTo>
                <a:cubicBezTo>
                  <a:pt x="173205" y="293053"/>
                  <a:pt x="174285" y="292037"/>
                  <a:pt x="175237" y="290703"/>
                </a:cubicBezTo>
                <a:cubicBezTo>
                  <a:pt x="175999" y="289370"/>
                  <a:pt x="176507" y="287909"/>
                  <a:pt x="176507" y="286322"/>
                </a:cubicBezTo>
                <a:cubicBezTo>
                  <a:pt x="176507" y="284226"/>
                  <a:pt x="175745" y="282258"/>
                  <a:pt x="174285" y="280734"/>
                </a:cubicBezTo>
                <a:cubicBezTo>
                  <a:pt x="172697" y="279273"/>
                  <a:pt x="170665" y="278448"/>
                  <a:pt x="168633" y="278448"/>
                </a:cubicBezTo>
                <a:close/>
                <a:moveTo>
                  <a:pt x="13439" y="1301433"/>
                </a:moveTo>
                <a:cubicBezTo>
                  <a:pt x="12677" y="1300671"/>
                  <a:pt x="11724" y="1300099"/>
                  <a:pt x="10772" y="1299718"/>
                </a:cubicBezTo>
                <a:cubicBezTo>
                  <a:pt x="9820" y="1299337"/>
                  <a:pt x="8867" y="1299083"/>
                  <a:pt x="7787" y="1299083"/>
                </a:cubicBezTo>
                <a:cubicBezTo>
                  <a:pt x="6200" y="1299083"/>
                  <a:pt x="4676" y="1299528"/>
                  <a:pt x="3406" y="1300417"/>
                </a:cubicBezTo>
                <a:cubicBezTo>
                  <a:pt x="2136" y="1301306"/>
                  <a:pt x="1057" y="1302512"/>
                  <a:pt x="612" y="1303973"/>
                </a:cubicBezTo>
                <a:cubicBezTo>
                  <a:pt x="-23" y="1305433"/>
                  <a:pt x="-150" y="1307021"/>
                  <a:pt x="167" y="1308545"/>
                </a:cubicBezTo>
                <a:cubicBezTo>
                  <a:pt x="485" y="1310069"/>
                  <a:pt x="1247" y="1311466"/>
                  <a:pt x="2390" y="1312609"/>
                </a:cubicBezTo>
                <a:cubicBezTo>
                  <a:pt x="3470" y="1313688"/>
                  <a:pt x="4930" y="1314450"/>
                  <a:pt x="6327" y="1314768"/>
                </a:cubicBezTo>
                <a:cubicBezTo>
                  <a:pt x="7914" y="1315085"/>
                  <a:pt x="9438" y="1314895"/>
                  <a:pt x="10899" y="1314323"/>
                </a:cubicBezTo>
                <a:cubicBezTo>
                  <a:pt x="12486" y="1313752"/>
                  <a:pt x="13566" y="1312736"/>
                  <a:pt x="14519" y="1311402"/>
                </a:cubicBezTo>
                <a:cubicBezTo>
                  <a:pt x="15281" y="1310132"/>
                  <a:pt x="15788" y="1308608"/>
                  <a:pt x="15788" y="1307021"/>
                </a:cubicBezTo>
                <a:cubicBezTo>
                  <a:pt x="15788" y="1306005"/>
                  <a:pt x="15661" y="1304989"/>
                  <a:pt x="15344" y="1304036"/>
                </a:cubicBezTo>
                <a:cubicBezTo>
                  <a:pt x="14899" y="1303084"/>
                  <a:pt x="14264" y="1302195"/>
                  <a:pt x="13629" y="1301496"/>
                </a:cubicBezTo>
                <a:close/>
                <a:moveTo>
                  <a:pt x="7787" y="556832"/>
                </a:moveTo>
                <a:cubicBezTo>
                  <a:pt x="6200" y="556832"/>
                  <a:pt x="4676" y="557276"/>
                  <a:pt x="3406" y="558165"/>
                </a:cubicBezTo>
                <a:cubicBezTo>
                  <a:pt x="2136" y="559054"/>
                  <a:pt x="1057" y="560261"/>
                  <a:pt x="612" y="561721"/>
                </a:cubicBezTo>
                <a:cubicBezTo>
                  <a:pt x="-23" y="563182"/>
                  <a:pt x="-150" y="564769"/>
                  <a:pt x="167" y="566293"/>
                </a:cubicBezTo>
                <a:cubicBezTo>
                  <a:pt x="485" y="567817"/>
                  <a:pt x="1247" y="569214"/>
                  <a:pt x="2390" y="570357"/>
                </a:cubicBezTo>
                <a:cubicBezTo>
                  <a:pt x="3470" y="571437"/>
                  <a:pt x="4930" y="572199"/>
                  <a:pt x="6327" y="572516"/>
                </a:cubicBezTo>
                <a:cubicBezTo>
                  <a:pt x="7914" y="572834"/>
                  <a:pt x="9438" y="572643"/>
                  <a:pt x="10899" y="572072"/>
                </a:cubicBezTo>
                <a:cubicBezTo>
                  <a:pt x="12486" y="571500"/>
                  <a:pt x="13566" y="570484"/>
                  <a:pt x="14519" y="569151"/>
                </a:cubicBezTo>
                <a:cubicBezTo>
                  <a:pt x="15281" y="567881"/>
                  <a:pt x="15788" y="566357"/>
                  <a:pt x="15788" y="564769"/>
                </a:cubicBezTo>
                <a:cubicBezTo>
                  <a:pt x="15788" y="562674"/>
                  <a:pt x="15026" y="560705"/>
                  <a:pt x="13566" y="559181"/>
                </a:cubicBezTo>
                <a:cubicBezTo>
                  <a:pt x="11978" y="557721"/>
                  <a:pt x="9947" y="556895"/>
                  <a:pt x="7914" y="556895"/>
                </a:cubicBezTo>
                <a:close/>
                <a:moveTo>
                  <a:pt x="13439" y="744728"/>
                </a:moveTo>
                <a:cubicBezTo>
                  <a:pt x="12677" y="743966"/>
                  <a:pt x="11724" y="743395"/>
                  <a:pt x="10772" y="743014"/>
                </a:cubicBezTo>
                <a:cubicBezTo>
                  <a:pt x="9820" y="742633"/>
                  <a:pt x="8867" y="742442"/>
                  <a:pt x="7787" y="742442"/>
                </a:cubicBezTo>
                <a:cubicBezTo>
                  <a:pt x="6200" y="742442"/>
                  <a:pt x="4676" y="742887"/>
                  <a:pt x="3406" y="743776"/>
                </a:cubicBezTo>
                <a:cubicBezTo>
                  <a:pt x="2136" y="744665"/>
                  <a:pt x="1057" y="745871"/>
                  <a:pt x="612" y="747331"/>
                </a:cubicBezTo>
                <a:cubicBezTo>
                  <a:pt x="-23" y="748792"/>
                  <a:pt x="-150" y="750380"/>
                  <a:pt x="167" y="751904"/>
                </a:cubicBezTo>
                <a:cubicBezTo>
                  <a:pt x="485" y="753428"/>
                  <a:pt x="1247" y="754825"/>
                  <a:pt x="2390" y="755967"/>
                </a:cubicBezTo>
                <a:cubicBezTo>
                  <a:pt x="3470" y="757047"/>
                  <a:pt x="4930" y="757809"/>
                  <a:pt x="6327" y="758127"/>
                </a:cubicBezTo>
                <a:cubicBezTo>
                  <a:pt x="7914" y="758444"/>
                  <a:pt x="9438" y="758254"/>
                  <a:pt x="10899" y="757682"/>
                </a:cubicBezTo>
                <a:cubicBezTo>
                  <a:pt x="12486" y="757111"/>
                  <a:pt x="13566" y="756095"/>
                  <a:pt x="14519" y="754761"/>
                </a:cubicBezTo>
                <a:cubicBezTo>
                  <a:pt x="15281" y="753491"/>
                  <a:pt x="15788" y="751967"/>
                  <a:pt x="15788" y="750380"/>
                </a:cubicBezTo>
                <a:cubicBezTo>
                  <a:pt x="15788" y="749300"/>
                  <a:pt x="15661" y="748284"/>
                  <a:pt x="15344" y="747331"/>
                </a:cubicBezTo>
                <a:cubicBezTo>
                  <a:pt x="14899" y="746379"/>
                  <a:pt x="14264" y="745490"/>
                  <a:pt x="13629" y="744792"/>
                </a:cubicBezTo>
                <a:close/>
                <a:moveTo>
                  <a:pt x="13439" y="930275"/>
                </a:moveTo>
                <a:cubicBezTo>
                  <a:pt x="12677" y="929577"/>
                  <a:pt x="11724" y="929005"/>
                  <a:pt x="10772" y="928561"/>
                </a:cubicBezTo>
                <a:cubicBezTo>
                  <a:pt x="9820" y="928180"/>
                  <a:pt x="8867" y="927989"/>
                  <a:pt x="7787" y="927989"/>
                </a:cubicBezTo>
                <a:cubicBezTo>
                  <a:pt x="6200" y="927989"/>
                  <a:pt x="4676" y="928434"/>
                  <a:pt x="3406" y="929323"/>
                </a:cubicBezTo>
                <a:cubicBezTo>
                  <a:pt x="2136" y="930212"/>
                  <a:pt x="1057" y="931418"/>
                  <a:pt x="612" y="932879"/>
                </a:cubicBezTo>
                <a:cubicBezTo>
                  <a:pt x="-23" y="934339"/>
                  <a:pt x="-150" y="935927"/>
                  <a:pt x="167" y="937451"/>
                </a:cubicBezTo>
                <a:cubicBezTo>
                  <a:pt x="485" y="938975"/>
                  <a:pt x="1247" y="940372"/>
                  <a:pt x="2390" y="941451"/>
                </a:cubicBezTo>
                <a:cubicBezTo>
                  <a:pt x="3470" y="942594"/>
                  <a:pt x="4930" y="943292"/>
                  <a:pt x="6327" y="943610"/>
                </a:cubicBezTo>
                <a:cubicBezTo>
                  <a:pt x="7914" y="943928"/>
                  <a:pt x="9438" y="943737"/>
                  <a:pt x="10899" y="943166"/>
                </a:cubicBezTo>
                <a:cubicBezTo>
                  <a:pt x="12486" y="942594"/>
                  <a:pt x="13566" y="941578"/>
                  <a:pt x="14519" y="940245"/>
                </a:cubicBezTo>
                <a:cubicBezTo>
                  <a:pt x="15281" y="938975"/>
                  <a:pt x="15788" y="937451"/>
                  <a:pt x="15788" y="935863"/>
                </a:cubicBezTo>
                <a:cubicBezTo>
                  <a:pt x="15788" y="934847"/>
                  <a:pt x="15661" y="933831"/>
                  <a:pt x="15344" y="932879"/>
                </a:cubicBezTo>
                <a:cubicBezTo>
                  <a:pt x="14899" y="931926"/>
                  <a:pt x="14264" y="931037"/>
                  <a:pt x="13629" y="930339"/>
                </a:cubicBezTo>
                <a:close/>
                <a:moveTo>
                  <a:pt x="13439" y="187960"/>
                </a:moveTo>
                <a:cubicBezTo>
                  <a:pt x="12677" y="187198"/>
                  <a:pt x="11724" y="186626"/>
                  <a:pt x="10772" y="186246"/>
                </a:cubicBezTo>
                <a:cubicBezTo>
                  <a:pt x="9820" y="185865"/>
                  <a:pt x="8867" y="185674"/>
                  <a:pt x="7787" y="185674"/>
                </a:cubicBezTo>
                <a:cubicBezTo>
                  <a:pt x="6200" y="185674"/>
                  <a:pt x="4676" y="186119"/>
                  <a:pt x="3406" y="187008"/>
                </a:cubicBezTo>
                <a:cubicBezTo>
                  <a:pt x="2136" y="187897"/>
                  <a:pt x="1057" y="189103"/>
                  <a:pt x="612" y="190564"/>
                </a:cubicBezTo>
                <a:cubicBezTo>
                  <a:pt x="-23" y="192024"/>
                  <a:pt x="-150" y="193612"/>
                  <a:pt x="167" y="195135"/>
                </a:cubicBezTo>
                <a:cubicBezTo>
                  <a:pt x="485" y="196660"/>
                  <a:pt x="1247" y="198057"/>
                  <a:pt x="2390" y="199136"/>
                </a:cubicBezTo>
                <a:cubicBezTo>
                  <a:pt x="3470" y="200216"/>
                  <a:pt x="4930" y="200978"/>
                  <a:pt x="6327" y="201295"/>
                </a:cubicBezTo>
                <a:cubicBezTo>
                  <a:pt x="7914" y="201613"/>
                  <a:pt x="9438" y="201422"/>
                  <a:pt x="10899" y="200851"/>
                </a:cubicBezTo>
                <a:cubicBezTo>
                  <a:pt x="12486" y="200279"/>
                  <a:pt x="13566" y="199263"/>
                  <a:pt x="14519" y="197930"/>
                </a:cubicBezTo>
                <a:cubicBezTo>
                  <a:pt x="15281" y="196596"/>
                  <a:pt x="15788" y="195135"/>
                  <a:pt x="15788" y="193548"/>
                </a:cubicBezTo>
                <a:cubicBezTo>
                  <a:pt x="15788" y="192532"/>
                  <a:pt x="15661" y="191453"/>
                  <a:pt x="15344" y="190500"/>
                </a:cubicBezTo>
                <a:cubicBezTo>
                  <a:pt x="14899" y="189548"/>
                  <a:pt x="14264" y="188658"/>
                  <a:pt x="13629" y="187960"/>
                </a:cubicBezTo>
                <a:close/>
                <a:moveTo>
                  <a:pt x="13439" y="373507"/>
                </a:moveTo>
                <a:cubicBezTo>
                  <a:pt x="12677" y="372809"/>
                  <a:pt x="11724" y="372237"/>
                  <a:pt x="10772" y="371793"/>
                </a:cubicBezTo>
                <a:cubicBezTo>
                  <a:pt x="9820" y="371411"/>
                  <a:pt x="8867" y="371221"/>
                  <a:pt x="7787" y="371221"/>
                </a:cubicBezTo>
                <a:cubicBezTo>
                  <a:pt x="6200" y="371221"/>
                  <a:pt x="4676" y="371666"/>
                  <a:pt x="3406" y="372554"/>
                </a:cubicBezTo>
                <a:cubicBezTo>
                  <a:pt x="2136" y="373443"/>
                  <a:pt x="1057" y="374650"/>
                  <a:pt x="612" y="376111"/>
                </a:cubicBezTo>
                <a:cubicBezTo>
                  <a:pt x="-23" y="377508"/>
                  <a:pt x="-150" y="379159"/>
                  <a:pt x="167" y="380683"/>
                </a:cubicBezTo>
                <a:cubicBezTo>
                  <a:pt x="485" y="382207"/>
                  <a:pt x="1247" y="383604"/>
                  <a:pt x="2390" y="384747"/>
                </a:cubicBezTo>
                <a:cubicBezTo>
                  <a:pt x="3470" y="385826"/>
                  <a:pt x="4930" y="386588"/>
                  <a:pt x="6327" y="386906"/>
                </a:cubicBezTo>
                <a:cubicBezTo>
                  <a:pt x="7914" y="387223"/>
                  <a:pt x="9438" y="387033"/>
                  <a:pt x="10899" y="386461"/>
                </a:cubicBezTo>
                <a:cubicBezTo>
                  <a:pt x="12486" y="385890"/>
                  <a:pt x="13566" y="384874"/>
                  <a:pt x="14519" y="383540"/>
                </a:cubicBezTo>
                <a:cubicBezTo>
                  <a:pt x="15281" y="382270"/>
                  <a:pt x="15788" y="380746"/>
                  <a:pt x="15788" y="379159"/>
                </a:cubicBezTo>
                <a:cubicBezTo>
                  <a:pt x="15788" y="378143"/>
                  <a:pt x="15661" y="377127"/>
                  <a:pt x="15344" y="376174"/>
                </a:cubicBezTo>
                <a:cubicBezTo>
                  <a:pt x="14899" y="375222"/>
                  <a:pt x="14264" y="374333"/>
                  <a:pt x="13629" y="373634"/>
                </a:cubicBezTo>
                <a:close/>
                <a:moveTo>
                  <a:pt x="977750" y="744665"/>
                </a:moveTo>
                <a:cubicBezTo>
                  <a:pt x="976988" y="743903"/>
                  <a:pt x="976035" y="743331"/>
                  <a:pt x="975083" y="742950"/>
                </a:cubicBezTo>
                <a:cubicBezTo>
                  <a:pt x="974131" y="742569"/>
                  <a:pt x="973178" y="742379"/>
                  <a:pt x="972098" y="742379"/>
                </a:cubicBezTo>
                <a:cubicBezTo>
                  <a:pt x="970511" y="742379"/>
                  <a:pt x="968987" y="742823"/>
                  <a:pt x="967717" y="743712"/>
                </a:cubicBezTo>
                <a:cubicBezTo>
                  <a:pt x="966447" y="744601"/>
                  <a:pt x="965368" y="745808"/>
                  <a:pt x="964923" y="747268"/>
                </a:cubicBezTo>
                <a:cubicBezTo>
                  <a:pt x="964288" y="748729"/>
                  <a:pt x="964161" y="750316"/>
                  <a:pt x="964478" y="751840"/>
                </a:cubicBezTo>
                <a:cubicBezTo>
                  <a:pt x="964796" y="753364"/>
                  <a:pt x="965558" y="754761"/>
                  <a:pt x="966701" y="755904"/>
                </a:cubicBezTo>
                <a:cubicBezTo>
                  <a:pt x="967781" y="756984"/>
                  <a:pt x="969241" y="757745"/>
                  <a:pt x="970638" y="758063"/>
                </a:cubicBezTo>
                <a:cubicBezTo>
                  <a:pt x="972225" y="758381"/>
                  <a:pt x="973749" y="758190"/>
                  <a:pt x="975210" y="757619"/>
                </a:cubicBezTo>
                <a:cubicBezTo>
                  <a:pt x="976798" y="757047"/>
                  <a:pt x="977877" y="756031"/>
                  <a:pt x="978829" y="754698"/>
                </a:cubicBezTo>
                <a:cubicBezTo>
                  <a:pt x="979591" y="753428"/>
                  <a:pt x="980099" y="751904"/>
                  <a:pt x="980099" y="750316"/>
                </a:cubicBezTo>
                <a:cubicBezTo>
                  <a:pt x="980099" y="749237"/>
                  <a:pt x="979973" y="748220"/>
                  <a:pt x="979655" y="747268"/>
                </a:cubicBezTo>
                <a:cubicBezTo>
                  <a:pt x="979210" y="746316"/>
                  <a:pt x="978575" y="745427"/>
                  <a:pt x="977940" y="744728"/>
                </a:cubicBezTo>
                <a:close/>
                <a:moveTo>
                  <a:pt x="7787" y="508"/>
                </a:moveTo>
                <a:cubicBezTo>
                  <a:pt x="6200" y="508"/>
                  <a:pt x="4676" y="952"/>
                  <a:pt x="3406" y="1841"/>
                </a:cubicBezTo>
                <a:cubicBezTo>
                  <a:pt x="2136" y="2731"/>
                  <a:pt x="1057" y="3937"/>
                  <a:pt x="612" y="5398"/>
                </a:cubicBezTo>
                <a:cubicBezTo>
                  <a:pt x="-23" y="6794"/>
                  <a:pt x="-150" y="8446"/>
                  <a:pt x="167" y="9969"/>
                </a:cubicBezTo>
                <a:cubicBezTo>
                  <a:pt x="485" y="11494"/>
                  <a:pt x="1247" y="12890"/>
                  <a:pt x="2390" y="14034"/>
                </a:cubicBezTo>
                <a:cubicBezTo>
                  <a:pt x="3470" y="15113"/>
                  <a:pt x="4930" y="15875"/>
                  <a:pt x="6327" y="16193"/>
                </a:cubicBezTo>
                <a:cubicBezTo>
                  <a:pt x="7914" y="16510"/>
                  <a:pt x="9438" y="16320"/>
                  <a:pt x="10899" y="15748"/>
                </a:cubicBezTo>
                <a:cubicBezTo>
                  <a:pt x="12486" y="15177"/>
                  <a:pt x="13566" y="14160"/>
                  <a:pt x="14519" y="12827"/>
                </a:cubicBezTo>
                <a:cubicBezTo>
                  <a:pt x="15281" y="11557"/>
                  <a:pt x="15788" y="10033"/>
                  <a:pt x="15788" y="8446"/>
                </a:cubicBezTo>
                <a:cubicBezTo>
                  <a:pt x="15788" y="6350"/>
                  <a:pt x="15026" y="4381"/>
                  <a:pt x="13566" y="2857"/>
                </a:cubicBezTo>
                <a:cubicBezTo>
                  <a:pt x="11978" y="1397"/>
                  <a:pt x="9947" y="572"/>
                  <a:pt x="7914" y="572"/>
                </a:cubicBezTo>
                <a:close/>
                <a:moveTo>
                  <a:pt x="13439" y="1487424"/>
                </a:moveTo>
                <a:cubicBezTo>
                  <a:pt x="12677" y="1486726"/>
                  <a:pt x="11724" y="1486091"/>
                  <a:pt x="10772" y="1485710"/>
                </a:cubicBezTo>
                <a:cubicBezTo>
                  <a:pt x="9820" y="1485329"/>
                  <a:pt x="8867" y="1485138"/>
                  <a:pt x="7787" y="1485138"/>
                </a:cubicBezTo>
                <a:cubicBezTo>
                  <a:pt x="6200" y="1485138"/>
                  <a:pt x="4676" y="1485583"/>
                  <a:pt x="3406" y="1486472"/>
                </a:cubicBezTo>
                <a:cubicBezTo>
                  <a:pt x="2136" y="1487361"/>
                  <a:pt x="1057" y="1488567"/>
                  <a:pt x="612" y="1490028"/>
                </a:cubicBezTo>
                <a:cubicBezTo>
                  <a:pt x="-23" y="1491488"/>
                  <a:pt x="-150" y="1493076"/>
                  <a:pt x="167" y="1494600"/>
                </a:cubicBezTo>
                <a:cubicBezTo>
                  <a:pt x="485" y="1496124"/>
                  <a:pt x="1247" y="1497521"/>
                  <a:pt x="2390" y="1498600"/>
                </a:cubicBezTo>
                <a:cubicBezTo>
                  <a:pt x="3470" y="1499743"/>
                  <a:pt x="4930" y="1500442"/>
                  <a:pt x="6327" y="1500759"/>
                </a:cubicBezTo>
                <a:cubicBezTo>
                  <a:pt x="7914" y="1501077"/>
                  <a:pt x="9438" y="1500886"/>
                  <a:pt x="10899" y="1500315"/>
                </a:cubicBezTo>
                <a:cubicBezTo>
                  <a:pt x="12486" y="1499743"/>
                  <a:pt x="13566" y="1498727"/>
                  <a:pt x="14519" y="1497394"/>
                </a:cubicBezTo>
                <a:cubicBezTo>
                  <a:pt x="15281" y="1496124"/>
                  <a:pt x="15788" y="1494600"/>
                  <a:pt x="15788" y="1493012"/>
                </a:cubicBezTo>
                <a:cubicBezTo>
                  <a:pt x="15788" y="1491996"/>
                  <a:pt x="15661" y="1490980"/>
                  <a:pt x="15344" y="1489964"/>
                </a:cubicBezTo>
                <a:cubicBezTo>
                  <a:pt x="14899" y="1489012"/>
                  <a:pt x="14264" y="1488123"/>
                  <a:pt x="13629" y="1487424"/>
                </a:cubicBezTo>
                <a:close/>
                <a:moveTo>
                  <a:pt x="7787" y="1113981"/>
                </a:moveTo>
                <a:cubicBezTo>
                  <a:pt x="6200" y="1113981"/>
                  <a:pt x="4676" y="1114425"/>
                  <a:pt x="3406" y="1115314"/>
                </a:cubicBezTo>
                <a:cubicBezTo>
                  <a:pt x="2136" y="1116203"/>
                  <a:pt x="1057" y="1117410"/>
                  <a:pt x="612" y="1118870"/>
                </a:cubicBezTo>
                <a:cubicBezTo>
                  <a:pt x="-23" y="1120331"/>
                  <a:pt x="-150" y="1121918"/>
                  <a:pt x="167" y="1123442"/>
                </a:cubicBezTo>
                <a:cubicBezTo>
                  <a:pt x="485" y="1124966"/>
                  <a:pt x="1247" y="1126363"/>
                  <a:pt x="2390" y="1127443"/>
                </a:cubicBezTo>
                <a:cubicBezTo>
                  <a:pt x="3470" y="1128586"/>
                  <a:pt x="4930" y="1129284"/>
                  <a:pt x="6327" y="1129602"/>
                </a:cubicBezTo>
                <a:cubicBezTo>
                  <a:pt x="7914" y="1129919"/>
                  <a:pt x="9438" y="1129729"/>
                  <a:pt x="10899" y="1129157"/>
                </a:cubicBezTo>
                <a:cubicBezTo>
                  <a:pt x="12486" y="1128586"/>
                  <a:pt x="13566" y="1127570"/>
                  <a:pt x="14519" y="1126236"/>
                </a:cubicBezTo>
                <a:cubicBezTo>
                  <a:pt x="15281" y="1124966"/>
                  <a:pt x="15788" y="1123442"/>
                  <a:pt x="15788" y="1121855"/>
                </a:cubicBezTo>
                <a:cubicBezTo>
                  <a:pt x="15788" y="1119759"/>
                  <a:pt x="15026" y="1117727"/>
                  <a:pt x="13566" y="1116267"/>
                </a:cubicBezTo>
                <a:cubicBezTo>
                  <a:pt x="11978" y="1114806"/>
                  <a:pt x="9947" y="1113981"/>
                  <a:pt x="7914" y="1113981"/>
                </a:cubicBezTo>
                <a:close/>
                <a:moveTo>
                  <a:pt x="227624" y="745109"/>
                </a:moveTo>
                <a:cubicBezTo>
                  <a:pt x="226989" y="744347"/>
                  <a:pt x="226037" y="743776"/>
                  <a:pt x="225148" y="743395"/>
                </a:cubicBezTo>
                <a:cubicBezTo>
                  <a:pt x="224196" y="743014"/>
                  <a:pt x="223116" y="742823"/>
                  <a:pt x="222163" y="742823"/>
                </a:cubicBezTo>
                <a:cubicBezTo>
                  <a:pt x="220576" y="742823"/>
                  <a:pt x="219052" y="743267"/>
                  <a:pt x="217782" y="744156"/>
                </a:cubicBezTo>
                <a:cubicBezTo>
                  <a:pt x="216512" y="745045"/>
                  <a:pt x="215433" y="746252"/>
                  <a:pt x="214798" y="747713"/>
                </a:cubicBezTo>
                <a:cubicBezTo>
                  <a:pt x="214353" y="749173"/>
                  <a:pt x="214162" y="750761"/>
                  <a:pt x="214353" y="752284"/>
                </a:cubicBezTo>
                <a:cubicBezTo>
                  <a:pt x="214671" y="753809"/>
                  <a:pt x="215433" y="755206"/>
                  <a:pt x="216575" y="756349"/>
                </a:cubicBezTo>
                <a:cubicBezTo>
                  <a:pt x="217655" y="757428"/>
                  <a:pt x="219052" y="758190"/>
                  <a:pt x="220639" y="758508"/>
                </a:cubicBezTo>
                <a:cubicBezTo>
                  <a:pt x="222227" y="758825"/>
                  <a:pt x="223751" y="758634"/>
                  <a:pt x="225211" y="758063"/>
                </a:cubicBezTo>
                <a:cubicBezTo>
                  <a:pt x="226609" y="757492"/>
                  <a:pt x="227878" y="756476"/>
                  <a:pt x="228831" y="755142"/>
                </a:cubicBezTo>
                <a:cubicBezTo>
                  <a:pt x="229593" y="753872"/>
                  <a:pt x="230101" y="752348"/>
                  <a:pt x="230101" y="750761"/>
                </a:cubicBezTo>
                <a:cubicBezTo>
                  <a:pt x="230101" y="749681"/>
                  <a:pt x="229974" y="748665"/>
                  <a:pt x="229466" y="747713"/>
                </a:cubicBezTo>
                <a:cubicBezTo>
                  <a:pt x="229148" y="746760"/>
                  <a:pt x="228513" y="745871"/>
                  <a:pt x="227751" y="745173"/>
                </a:cubicBezTo>
                <a:close/>
                <a:moveTo>
                  <a:pt x="61445" y="1577912"/>
                </a:moveTo>
                <a:cubicBezTo>
                  <a:pt x="59858" y="1577912"/>
                  <a:pt x="58334" y="1578356"/>
                  <a:pt x="57063" y="1579245"/>
                </a:cubicBezTo>
                <a:cubicBezTo>
                  <a:pt x="55794" y="1580134"/>
                  <a:pt x="54714" y="1581341"/>
                  <a:pt x="54079" y="1582801"/>
                </a:cubicBezTo>
                <a:cubicBezTo>
                  <a:pt x="53635" y="1584262"/>
                  <a:pt x="53444" y="1585849"/>
                  <a:pt x="53635" y="1587373"/>
                </a:cubicBezTo>
                <a:cubicBezTo>
                  <a:pt x="53952" y="1588897"/>
                  <a:pt x="54714" y="1590294"/>
                  <a:pt x="55857" y="1591374"/>
                </a:cubicBezTo>
                <a:cubicBezTo>
                  <a:pt x="56936" y="1592517"/>
                  <a:pt x="58334" y="1593215"/>
                  <a:pt x="59921" y="1593533"/>
                </a:cubicBezTo>
                <a:cubicBezTo>
                  <a:pt x="61509" y="1593850"/>
                  <a:pt x="63033" y="1593660"/>
                  <a:pt x="64493" y="1593088"/>
                </a:cubicBezTo>
                <a:cubicBezTo>
                  <a:pt x="65890" y="1592517"/>
                  <a:pt x="67160" y="1591501"/>
                  <a:pt x="68112" y="1590167"/>
                </a:cubicBezTo>
                <a:cubicBezTo>
                  <a:pt x="68874" y="1588897"/>
                  <a:pt x="69383" y="1587373"/>
                  <a:pt x="69383" y="1585786"/>
                </a:cubicBezTo>
                <a:cubicBezTo>
                  <a:pt x="69383" y="1583690"/>
                  <a:pt x="68621" y="1581658"/>
                  <a:pt x="67033" y="1580198"/>
                </a:cubicBezTo>
                <a:cubicBezTo>
                  <a:pt x="65636" y="1578737"/>
                  <a:pt x="63604" y="1577912"/>
                  <a:pt x="61572" y="1577912"/>
                </a:cubicBezTo>
                <a:close/>
                <a:moveTo>
                  <a:pt x="66906" y="466725"/>
                </a:moveTo>
                <a:cubicBezTo>
                  <a:pt x="66271" y="466027"/>
                  <a:pt x="65319" y="465455"/>
                  <a:pt x="64429" y="465011"/>
                </a:cubicBezTo>
                <a:cubicBezTo>
                  <a:pt x="63477" y="464629"/>
                  <a:pt x="62398" y="464439"/>
                  <a:pt x="61445" y="464439"/>
                </a:cubicBezTo>
                <a:cubicBezTo>
                  <a:pt x="59858" y="464439"/>
                  <a:pt x="58334" y="464884"/>
                  <a:pt x="57063" y="465772"/>
                </a:cubicBezTo>
                <a:cubicBezTo>
                  <a:pt x="55794" y="466661"/>
                  <a:pt x="54714" y="467868"/>
                  <a:pt x="54079" y="469329"/>
                </a:cubicBezTo>
                <a:cubicBezTo>
                  <a:pt x="53635" y="470789"/>
                  <a:pt x="53444" y="472377"/>
                  <a:pt x="53635" y="473900"/>
                </a:cubicBezTo>
                <a:cubicBezTo>
                  <a:pt x="53952" y="475425"/>
                  <a:pt x="54714" y="476822"/>
                  <a:pt x="55857" y="477901"/>
                </a:cubicBezTo>
                <a:cubicBezTo>
                  <a:pt x="56936" y="479044"/>
                  <a:pt x="58334" y="479743"/>
                  <a:pt x="59921" y="480060"/>
                </a:cubicBezTo>
                <a:cubicBezTo>
                  <a:pt x="61509" y="480378"/>
                  <a:pt x="63033" y="480187"/>
                  <a:pt x="64493" y="479616"/>
                </a:cubicBezTo>
                <a:cubicBezTo>
                  <a:pt x="65890" y="479044"/>
                  <a:pt x="67160" y="478028"/>
                  <a:pt x="68112" y="476695"/>
                </a:cubicBezTo>
                <a:cubicBezTo>
                  <a:pt x="68874" y="475425"/>
                  <a:pt x="69383" y="473900"/>
                  <a:pt x="69383" y="472313"/>
                </a:cubicBezTo>
                <a:cubicBezTo>
                  <a:pt x="69383" y="471297"/>
                  <a:pt x="69256" y="470281"/>
                  <a:pt x="68748" y="469329"/>
                </a:cubicBezTo>
                <a:cubicBezTo>
                  <a:pt x="68430" y="468376"/>
                  <a:pt x="67795" y="467487"/>
                  <a:pt x="67033" y="466789"/>
                </a:cubicBezTo>
                <a:close/>
                <a:moveTo>
                  <a:pt x="61445" y="278829"/>
                </a:moveTo>
                <a:cubicBezTo>
                  <a:pt x="59858" y="278829"/>
                  <a:pt x="58334" y="279273"/>
                  <a:pt x="57063" y="280162"/>
                </a:cubicBezTo>
                <a:cubicBezTo>
                  <a:pt x="55794" y="281051"/>
                  <a:pt x="54714" y="282258"/>
                  <a:pt x="54079" y="283718"/>
                </a:cubicBezTo>
                <a:cubicBezTo>
                  <a:pt x="53635" y="285179"/>
                  <a:pt x="53444" y="286766"/>
                  <a:pt x="53635" y="288290"/>
                </a:cubicBezTo>
                <a:cubicBezTo>
                  <a:pt x="53952" y="289814"/>
                  <a:pt x="54714" y="291211"/>
                  <a:pt x="55857" y="292291"/>
                </a:cubicBezTo>
                <a:cubicBezTo>
                  <a:pt x="56936" y="293370"/>
                  <a:pt x="58334" y="294132"/>
                  <a:pt x="59921" y="294450"/>
                </a:cubicBezTo>
                <a:cubicBezTo>
                  <a:pt x="61509" y="294767"/>
                  <a:pt x="63033" y="294577"/>
                  <a:pt x="64493" y="294005"/>
                </a:cubicBezTo>
                <a:cubicBezTo>
                  <a:pt x="65890" y="293434"/>
                  <a:pt x="67160" y="292418"/>
                  <a:pt x="68112" y="291084"/>
                </a:cubicBezTo>
                <a:cubicBezTo>
                  <a:pt x="68874" y="289751"/>
                  <a:pt x="69383" y="288290"/>
                  <a:pt x="69383" y="286703"/>
                </a:cubicBezTo>
                <a:cubicBezTo>
                  <a:pt x="69383" y="284607"/>
                  <a:pt x="68621" y="282639"/>
                  <a:pt x="67033" y="281115"/>
                </a:cubicBezTo>
                <a:cubicBezTo>
                  <a:pt x="65636" y="279654"/>
                  <a:pt x="63604" y="278829"/>
                  <a:pt x="61572" y="278829"/>
                </a:cubicBezTo>
                <a:close/>
                <a:moveTo>
                  <a:pt x="66906" y="95568"/>
                </a:moveTo>
                <a:cubicBezTo>
                  <a:pt x="66271" y="94805"/>
                  <a:pt x="65319" y="94234"/>
                  <a:pt x="64429" y="93853"/>
                </a:cubicBezTo>
                <a:cubicBezTo>
                  <a:pt x="63477" y="93472"/>
                  <a:pt x="62398" y="93282"/>
                  <a:pt x="61445" y="93282"/>
                </a:cubicBezTo>
                <a:cubicBezTo>
                  <a:pt x="59858" y="93282"/>
                  <a:pt x="58334" y="93726"/>
                  <a:pt x="57063" y="94615"/>
                </a:cubicBezTo>
                <a:cubicBezTo>
                  <a:pt x="55794" y="95504"/>
                  <a:pt x="54714" y="96711"/>
                  <a:pt x="54079" y="98171"/>
                </a:cubicBezTo>
                <a:cubicBezTo>
                  <a:pt x="53635" y="99632"/>
                  <a:pt x="53444" y="101219"/>
                  <a:pt x="53635" y="102743"/>
                </a:cubicBezTo>
                <a:cubicBezTo>
                  <a:pt x="53952" y="104267"/>
                  <a:pt x="54714" y="105664"/>
                  <a:pt x="55857" y="106744"/>
                </a:cubicBezTo>
                <a:cubicBezTo>
                  <a:pt x="56936" y="107823"/>
                  <a:pt x="58334" y="108585"/>
                  <a:pt x="59921" y="108903"/>
                </a:cubicBezTo>
                <a:cubicBezTo>
                  <a:pt x="61509" y="109220"/>
                  <a:pt x="63033" y="109029"/>
                  <a:pt x="64493" y="108458"/>
                </a:cubicBezTo>
                <a:cubicBezTo>
                  <a:pt x="65890" y="107887"/>
                  <a:pt x="67160" y="106871"/>
                  <a:pt x="68112" y="105537"/>
                </a:cubicBezTo>
                <a:cubicBezTo>
                  <a:pt x="68874" y="104267"/>
                  <a:pt x="69383" y="102743"/>
                  <a:pt x="69383" y="101155"/>
                </a:cubicBezTo>
                <a:cubicBezTo>
                  <a:pt x="69383" y="100140"/>
                  <a:pt x="69256" y="99060"/>
                  <a:pt x="68748" y="98108"/>
                </a:cubicBezTo>
                <a:cubicBezTo>
                  <a:pt x="68430" y="97155"/>
                  <a:pt x="67795" y="96266"/>
                  <a:pt x="67033" y="95568"/>
                </a:cubicBezTo>
                <a:close/>
                <a:moveTo>
                  <a:pt x="66906" y="652336"/>
                </a:moveTo>
                <a:cubicBezTo>
                  <a:pt x="66271" y="651574"/>
                  <a:pt x="65319" y="651002"/>
                  <a:pt x="64429" y="650621"/>
                </a:cubicBezTo>
                <a:cubicBezTo>
                  <a:pt x="63477" y="650240"/>
                  <a:pt x="62398" y="650050"/>
                  <a:pt x="61445" y="650050"/>
                </a:cubicBezTo>
                <a:cubicBezTo>
                  <a:pt x="59858" y="650050"/>
                  <a:pt x="58334" y="650494"/>
                  <a:pt x="57063" y="651383"/>
                </a:cubicBezTo>
                <a:cubicBezTo>
                  <a:pt x="55794" y="652272"/>
                  <a:pt x="54714" y="653479"/>
                  <a:pt x="54079" y="654939"/>
                </a:cubicBezTo>
                <a:cubicBezTo>
                  <a:pt x="53635" y="656400"/>
                  <a:pt x="53444" y="657987"/>
                  <a:pt x="53635" y="659511"/>
                </a:cubicBezTo>
                <a:cubicBezTo>
                  <a:pt x="53952" y="661035"/>
                  <a:pt x="54714" y="662432"/>
                  <a:pt x="55857" y="663575"/>
                </a:cubicBezTo>
                <a:cubicBezTo>
                  <a:pt x="56936" y="664655"/>
                  <a:pt x="58334" y="665417"/>
                  <a:pt x="59921" y="665734"/>
                </a:cubicBezTo>
                <a:cubicBezTo>
                  <a:pt x="61509" y="666052"/>
                  <a:pt x="63033" y="665861"/>
                  <a:pt x="64493" y="665290"/>
                </a:cubicBezTo>
                <a:cubicBezTo>
                  <a:pt x="65890" y="664718"/>
                  <a:pt x="67160" y="663702"/>
                  <a:pt x="68112" y="662369"/>
                </a:cubicBezTo>
                <a:cubicBezTo>
                  <a:pt x="68874" y="661099"/>
                  <a:pt x="69383" y="659575"/>
                  <a:pt x="69383" y="657987"/>
                </a:cubicBezTo>
                <a:cubicBezTo>
                  <a:pt x="69383" y="656971"/>
                  <a:pt x="69256" y="655892"/>
                  <a:pt x="68748" y="654939"/>
                </a:cubicBezTo>
                <a:cubicBezTo>
                  <a:pt x="68430" y="653987"/>
                  <a:pt x="67795" y="653098"/>
                  <a:pt x="67033" y="652399"/>
                </a:cubicBezTo>
                <a:close/>
                <a:moveTo>
                  <a:pt x="61445" y="1392365"/>
                </a:moveTo>
                <a:cubicBezTo>
                  <a:pt x="59858" y="1392365"/>
                  <a:pt x="58334" y="1392809"/>
                  <a:pt x="57063" y="1393698"/>
                </a:cubicBezTo>
                <a:cubicBezTo>
                  <a:pt x="55794" y="1394587"/>
                  <a:pt x="54714" y="1395794"/>
                  <a:pt x="54079" y="1397254"/>
                </a:cubicBezTo>
                <a:cubicBezTo>
                  <a:pt x="53635" y="1398715"/>
                  <a:pt x="53444" y="1400302"/>
                  <a:pt x="53635" y="1401826"/>
                </a:cubicBezTo>
                <a:cubicBezTo>
                  <a:pt x="53952" y="1403350"/>
                  <a:pt x="54714" y="1404747"/>
                  <a:pt x="55857" y="1405890"/>
                </a:cubicBezTo>
                <a:cubicBezTo>
                  <a:pt x="56936" y="1406970"/>
                  <a:pt x="58334" y="1407732"/>
                  <a:pt x="59921" y="1408049"/>
                </a:cubicBezTo>
                <a:cubicBezTo>
                  <a:pt x="61509" y="1408367"/>
                  <a:pt x="63033" y="1408176"/>
                  <a:pt x="64493" y="1407605"/>
                </a:cubicBezTo>
                <a:cubicBezTo>
                  <a:pt x="65890" y="1407033"/>
                  <a:pt x="67160" y="1406017"/>
                  <a:pt x="68112" y="1404684"/>
                </a:cubicBezTo>
                <a:cubicBezTo>
                  <a:pt x="68874" y="1403414"/>
                  <a:pt x="69383" y="1401890"/>
                  <a:pt x="69383" y="1400302"/>
                </a:cubicBezTo>
                <a:cubicBezTo>
                  <a:pt x="69383" y="1398207"/>
                  <a:pt x="68621" y="1396238"/>
                  <a:pt x="67033" y="1394714"/>
                </a:cubicBezTo>
                <a:cubicBezTo>
                  <a:pt x="65636" y="1393254"/>
                  <a:pt x="63604" y="1392365"/>
                  <a:pt x="61572" y="1392365"/>
                </a:cubicBezTo>
                <a:close/>
                <a:moveTo>
                  <a:pt x="120563" y="1487488"/>
                </a:moveTo>
                <a:cubicBezTo>
                  <a:pt x="119801" y="1486789"/>
                  <a:pt x="118976" y="1486154"/>
                  <a:pt x="118087" y="1485773"/>
                </a:cubicBezTo>
                <a:cubicBezTo>
                  <a:pt x="117135" y="1485392"/>
                  <a:pt x="116055" y="1485202"/>
                  <a:pt x="114975" y="1485202"/>
                </a:cubicBezTo>
                <a:cubicBezTo>
                  <a:pt x="113388" y="1485202"/>
                  <a:pt x="111991" y="1485646"/>
                  <a:pt x="110721" y="1486535"/>
                </a:cubicBezTo>
                <a:cubicBezTo>
                  <a:pt x="109324" y="1487424"/>
                  <a:pt x="108372" y="1488631"/>
                  <a:pt x="107736" y="1490091"/>
                </a:cubicBezTo>
                <a:cubicBezTo>
                  <a:pt x="107101" y="1491552"/>
                  <a:pt x="106974" y="1493139"/>
                  <a:pt x="107292" y="1494663"/>
                </a:cubicBezTo>
                <a:cubicBezTo>
                  <a:pt x="107610" y="1496187"/>
                  <a:pt x="108372" y="1497584"/>
                  <a:pt x="109514" y="1498664"/>
                </a:cubicBezTo>
                <a:cubicBezTo>
                  <a:pt x="110594" y="1499807"/>
                  <a:pt x="111991" y="1500505"/>
                  <a:pt x="113578" y="1500823"/>
                </a:cubicBezTo>
                <a:cubicBezTo>
                  <a:pt x="114975" y="1501140"/>
                  <a:pt x="116563" y="1500950"/>
                  <a:pt x="118150" y="1500378"/>
                </a:cubicBezTo>
                <a:cubicBezTo>
                  <a:pt x="119548" y="1499807"/>
                  <a:pt x="120818" y="1498791"/>
                  <a:pt x="121579" y="1497457"/>
                </a:cubicBezTo>
                <a:cubicBezTo>
                  <a:pt x="122532" y="1496187"/>
                  <a:pt x="122976" y="1494663"/>
                  <a:pt x="122976" y="1493076"/>
                </a:cubicBezTo>
                <a:cubicBezTo>
                  <a:pt x="122976" y="1492060"/>
                  <a:pt x="122659" y="1491044"/>
                  <a:pt x="122341" y="1490028"/>
                </a:cubicBezTo>
                <a:cubicBezTo>
                  <a:pt x="121897" y="1489075"/>
                  <a:pt x="121389" y="1488186"/>
                  <a:pt x="120627" y="1487488"/>
                </a:cubicBezTo>
                <a:close/>
                <a:moveTo>
                  <a:pt x="66970" y="1209104"/>
                </a:moveTo>
                <a:cubicBezTo>
                  <a:pt x="66335" y="1208342"/>
                  <a:pt x="65382" y="1207770"/>
                  <a:pt x="64493" y="1207389"/>
                </a:cubicBezTo>
                <a:cubicBezTo>
                  <a:pt x="63540" y="1207008"/>
                  <a:pt x="62461" y="1206754"/>
                  <a:pt x="61509" y="1206754"/>
                </a:cubicBezTo>
                <a:cubicBezTo>
                  <a:pt x="59921" y="1206754"/>
                  <a:pt x="58397" y="1207199"/>
                  <a:pt x="57127" y="1208088"/>
                </a:cubicBezTo>
                <a:cubicBezTo>
                  <a:pt x="55857" y="1208977"/>
                  <a:pt x="54777" y="1210183"/>
                  <a:pt x="54143" y="1211644"/>
                </a:cubicBezTo>
                <a:cubicBezTo>
                  <a:pt x="53698" y="1213104"/>
                  <a:pt x="53508" y="1214692"/>
                  <a:pt x="53698" y="1216216"/>
                </a:cubicBezTo>
                <a:cubicBezTo>
                  <a:pt x="54015" y="1217740"/>
                  <a:pt x="54777" y="1219137"/>
                  <a:pt x="55921" y="1220280"/>
                </a:cubicBezTo>
                <a:cubicBezTo>
                  <a:pt x="57000" y="1221359"/>
                  <a:pt x="58397" y="1222121"/>
                  <a:pt x="59985" y="1222439"/>
                </a:cubicBezTo>
                <a:cubicBezTo>
                  <a:pt x="61572" y="1222756"/>
                  <a:pt x="63096" y="1222566"/>
                  <a:pt x="64557" y="1221994"/>
                </a:cubicBezTo>
                <a:cubicBezTo>
                  <a:pt x="65953" y="1221423"/>
                  <a:pt x="67223" y="1220407"/>
                  <a:pt x="68176" y="1219073"/>
                </a:cubicBezTo>
                <a:cubicBezTo>
                  <a:pt x="68938" y="1217803"/>
                  <a:pt x="69446" y="1216279"/>
                  <a:pt x="69446" y="1214692"/>
                </a:cubicBezTo>
                <a:cubicBezTo>
                  <a:pt x="69446" y="1213612"/>
                  <a:pt x="69319" y="1212596"/>
                  <a:pt x="68811" y="1211644"/>
                </a:cubicBezTo>
                <a:cubicBezTo>
                  <a:pt x="68494" y="1210691"/>
                  <a:pt x="67859" y="1209802"/>
                  <a:pt x="67097" y="1209104"/>
                </a:cubicBezTo>
                <a:close/>
                <a:moveTo>
                  <a:pt x="61509" y="835660"/>
                </a:moveTo>
                <a:cubicBezTo>
                  <a:pt x="59921" y="835660"/>
                  <a:pt x="58397" y="836105"/>
                  <a:pt x="57127" y="836994"/>
                </a:cubicBezTo>
                <a:cubicBezTo>
                  <a:pt x="55857" y="837883"/>
                  <a:pt x="54777" y="839089"/>
                  <a:pt x="54143" y="840550"/>
                </a:cubicBezTo>
                <a:cubicBezTo>
                  <a:pt x="53698" y="842010"/>
                  <a:pt x="53508" y="843598"/>
                  <a:pt x="53698" y="845122"/>
                </a:cubicBezTo>
                <a:cubicBezTo>
                  <a:pt x="54015" y="846645"/>
                  <a:pt x="54777" y="848042"/>
                  <a:pt x="55921" y="849186"/>
                </a:cubicBezTo>
                <a:cubicBezTo>
                  <a:pt x="57000" y="850265"/>
                  <a:pt x="58397" y="851027"/>
                  <a:pt x="59985" y="851345"/>
                </a:cubicBezTo>
                <a:cubicBezTo>
                  <a:pt x="61572" y="851662"/>
                  <a:pt x="63096" y="851472"/>
                  <a:pt x="64557" y="850900"/>
                </a:cubicBezTo>
                <a:cubicBezTo>
                  <a:pt x="65953" y="850329"/>
                  <a:pt x="67223" y="849313"/>
                  <a:pt x="68176" y="847979"/>
                </a:cubicBezTo>
                <a:cubicBezTo>
                  <a:pt x="68938" y="846709"/>
                  <a:pt x="69446" y="845185"/>
                  <a:pt x="69446" y="843598"/>
                </a:cubicBezTo>
                <a:cubicBezTo>
                  <a:pt x="69446" y="841502"/>
                  <a:pt x="68684" y="839534"/>
                  <a:pt x="67097" y="838009"/>
                </a:cubicBezTo>
                <a:cubicBezTo>
                  <a:pt x="65699" y="836549"/>
                  <a:pt x="63668" y="835660"/>
                  <a:pt x="61635" y="835660"/>
                </a:cubicBezTo>
                <a:close/>
                <a:moveTo>
                  <a:pt x="66970" y="1023556"/>
                </a:moveTo>
                <a:cubicBezTo>
                  <a:pt x="66335" y="1022858"/>
                  <a:pt x="65382" y="1022287"/>
                  <a:pt x="64493" y="1021842"/>
                </a:cubicBezTo>
                <a:cubicBezTo>
                  <a:pt x="63540" y="1021461"/>
                  <a:pt x="62461" y="1021270"/>
                  <a:pt x="61509" y="1021270"/>
                </a:cubicBezTo>
                <a:cubicBezTo>
                  <a:pt x="59921" y="1021270"/>
                  <a:pt x="58397" y="1021715"/>
                  <a:pt x="57127" y="1022604"/>
                </a:cubicBezTo>
                <a:cubicBezTo>
                  <a:pt x="55857" y="1023493"/>
                  <a:pt x="54777" y="1024700"/>
                  <a:pt x="54143" y="1026160"/>
                </a:cubicBezTo>
                <a:cubicBezTo>
                  <a:pt x="53698" y="1027620"/>
                  <a:pt x="53508" y="1029208"/>
                  <a:pt x="53698" y="1030732"/>
                </a:cubicBezTo>
                <a:cubicBezTo>
                  <a:pt x="54015" y="1032256"/>
                  <a:pt x="54777" y="1033653"/>
                  <a:pt x="55921" y="1034733"/>
                </a:cubicBezTo>
                <a:cubicBezTo>
                  <a:pt x="57000" y="1035876"/>
                  <a:pt x="58397" y="1036574"/>
                  <a:pt x="59985" y="1036892"/>
                </a:cubicBezTo>
                <a:cubicBezTo>
                  <a:pt x="61572" y="1037209"/>
                  <a:pt x="63096" y="1037019"/>
                  <a:pt x="64557" y="1036447"/>
                </a:cubicBezTo>
                <a:cubicBezTo>
                  <a:pt x="65953" y="1035876"/>
                  <a:pt x="67223" y="1034859"/>
                  <a:pt x="68176" y="1033526"/>
                </a:cubicBezTo>
                <a:cubicBezTo>
                  <a:pt x="68938" y="1032256"/>
                  <a:pt x="69446" y="1030732"/>
                  <a:pt x="69446" y="1029145"/>
                </a:cubicBezTo>
                <a:cubicBezTo>
                  <a:pt x="69446" y="1028129"/>
                  <a:pt x="69319" y="1027113"/>
                  <a:pt x="68811" y="1026160"/>
                </a:cubicBezTo>
                <a:cubicBezTo>
                  <a:pt x="68494" y="1025208"/>
                  <a:pt x="67859" y="1024319"/>
                  <a:pt x="67097" y="1023620"/>
                </a:cubicBezTo>
                <a:close/>
                <a:moveTo>
                  <a:pt x="436412" y="557276"/>
                </a:moveTo>
                <a:cubicBezTo>
                  <a:pt x="434825" y="557276"/>
                  <a:pt x="433428" y="557721"/>
                  <a:pt x="432031" y="558610"/>
                </a:cubicBezTo>
                <a:cubicBezTo>
                  <a:pt x="430761" y="559499"/>
                  <a:pt x="429809" y="560705"/>
                  <a:pt x="429237" y="562166"/>
                </a:cubicBezTo>
                <a:cubicBezTo>
                  <a:pt x="428602" y="563626"/>
                  <a:pt x="428475" y="565214"/>
                  <a:pt x="428793" y="566738"/>
                </a:cubicBezTo>
                <a:cubicBezTo>
                  <a:pt x="429110" y="568262"/>
                  <a:pt x="429872" y="569659"/>
                  <a:pt x="431015" y="570802"/>
                </a:cubicBezTo>
                <a:cubicBezTo>
                  <a:pt x="432095" y="571881"/>
                  <a:pt x="433491" y="572643"/>
                  <a:pt x="435079" y="572961"/>
                </a:cubicBezTo>
                <a:cubicBezTo>
                  <a:pt x="436476" y="573278"/>
                  <a:pt x="438063" y="573088"/>
                  <a:pt x="439651" y="572516"/>
                </a:cubicBezTo>
                <a:cubicBezTo>
                  <a:pt x="441048" y="571945"/>
                  <a:pt x="442318" y="570929"/>
                  <a:pt x="443080" y="569595"/>
                </a:cubicBezTo>
                <a:cubicBezTo>
                  <a:pt x="444033" y="568325"/>
                  <a:pt x="444477" y="566801"/>
                  <a:pt x="444477" y="565214"/>
                </a:cubicBezTo>
                <a:cubicBezTo>
                  <a:pt x="444477" y="563118"/>
                  <a:pt x="443524" y="561150"/>
                  <a:pt x="442127" y="559626"/>
                </a:cubicBezTo>
                <a:cubicBezTo>
                  <a:pt x="440731" y="558165"/>
                  <a:pt x="438698" y="557340"/>
                  <a:pt x="436476" y="557340"/>
                </a:cubicBezTo>
                <a:close/>
                <a:moveTo>
                  <a:pt x="388407" y="652399"/>
                </a:moveTo>
                <a:cubicBezTo>
                  <a:pt x="387772" y="651637"/>
                  <a:pt x="386819" y="651066"/>
                  <a:pt x="385930" y="650685"/>
                </a:cubicBezTo>
                <a:cubicBezTo>
                  <a:pt x="384977" y="650304"/>
                  <a:pt x="383898" y="650113"/>
                  <a:pt x="382946" y="650113"/>
                </a:cubicBezTo>
                <a:cubicBezTo>
                  <a:pt x="381358" y="650113"/>
                  <a:pt x="379834" y="650558"/>
                  <a:pt x="378564" y="651447"/>
                </a:cubicBezTo>
                <a:cubicBezTo>
                  <a:pt x="377294" y="652336"/>
                  <a:pt x="376214" y="653542"/>
                  <a:pt x="375579" y="655003"/>
                </a:cubicBezTo>
                <a:cubicBezTo>
                  <a:pt x="375135" y="656463"/>
                  <a:pt x="374945" y="658051"/>
                  <a:pt x="375135" y="659575"/>
                </a:cubicBezTo>
                <a:cubicBezTo>
                  <a:pt x="375452" y="661099"/>
                  <a:pt x="376214" y="662496"/>
                  <a:pt x="377358" y="663575"/>
                </a:cubicBezTo>
                <a:cubicBezTo>
                  <a:pt x="378437" y="664655"/>
                  <a:pt x="379834" y="665417"/>
                  <a:pt x="381422" y="665734"/>
                </a:cubicBezTo>
                <a:cubicBezTo>
                  <a:pt x="383009" y="666052"/>
                  <a:pt x="384533" y="665861"/>
                  <a:pt x="385994" y="665290"/>
                </a:cubicBezTo>
                <a:cubicBezTo>
                  <a:pt x="387390" y="664718"/>
                  <a:pt x="388660" y="663702"/>
                  <a:pt x="389613" y="662369"/>
                </a:cubicBezTo>
                <a:cubicBezTo>
                  <a:pt x="390375" y="661099"/>
                  <a:pt x="390883" y="659575"/>
                  <a:pt x="390883" y="657987"/>
                </a:cubicBezTo>
                <a:cubicBezTo>
                  <a:pt x="390883" y="656971"/>
                  <a:pt x="390756" y="655892"/>
                  <a:pt x="390248" y="654939"/>
                </a:cubicBezTo>
                <a:cubicBezTo>
                  <a:pt x="389931" y="653987"/>
                  <a:pt x="389296" y="653098"/>
                  <a:pt x="388534" y="652399"/>
                </a:cubicBezTo>
                <a:close/>
                <a:moveTo>
                  <a:pt x="329288" y="572"/>
                </a:moveTo>
                <a:cubicBezTo>
                  <a:pt x="327700" y="572"/>
                  <a:pt x="326176" y="1016"/>
                  <a:pt x="324907" y="1905"/>
                </a:cubicBezTo>
                <a:cubicBezTo>
                  <a:pt x="323636" y="2794"/>
                  <a:pt x="322557" y="4001"/>
                  <a:pt x="322112" y="5461"/>
                </a:cubicBezTo>
                <a:cubicBezTo>
                  <a:pt x="321477" y="6858"/>
                  <a:pt x="321350" y="8509"/>
                  <a:pt x="321668" y="10033"/>
                </a:cubicBezTo>
                <a:cubicBezTo>
                  <a:pt x="321985" y="11557"/>
                  <a:pt x="322748" y="12954"/>
                  <a:pt x="323890" y="14097"/>
                </a:cubicBezTo>
                <a:cubicBezTo>
                  <a:pt x="324970" y="15177"/>
                  <a:pt x="326431" y="15939"/>
                  <a:pt x="327827" y="16256"/>
                </a:cubicBezTo>
                <a:cubicBezTo>
                  <a:pt x="329415" y="16573"/>
                  <a:pt x="330939" y="16383"/>
                  <a:pt x="332399" y="15811"/>
                </a:cubicBezTo>
                <a:cubicBezTo>
                  <a:pt x="333987" y="15240"/>
                  <a:pt x="335066" y="14224"/>
                  <a:pt x="336019" y="12890"/>
                </a:cubicBezTo>
                <a:cubicBezTo>
                  <a:pt x="336781" y="11621"/>
                  <a:pt x="337289" y="10097"/>
                  <a:pt x="337289" y="8509"/>
                </a:cubicBezTo>
                <a:cubicBezTo>
                  <a:pt x="337289" y="6414"/>
                  <a:pt x="336527" y="4445"/>
                  <a:pt x="335066" y="2921"/>
                </a:cubicBezTo>
                <a:cubicBezTo>
                  <a:pt x="333479" y="1460"/>
                  <a:pt x="331447" y="635"/>
                  <a:pt x="329415" y="635"/>
                </a:cubicBezTo>
                <a:close/>
                <a:moveTo>
                  <a:pt x="388407" y="95695"/>
                </a:moveTo>
                <a:cubicBezTo>
                  <a:pt x="387772" y="94933"/>
                  <a:pt x="386819" y="94361"/>
                  <a:pt x="385930" y="93980"/>
                </a:cubicBezTo>
                <a:cubicBezTo>
                  <a:pt x="384977" y="93599"/>
                  <a:pt x="383898" y="93409"/>
                  <a:pt x="382946" y="93409"/>
                </a:cubicBezTo>
                <a:cubicBezTo>
                  <a:pt x="381358" y="93409"/>
                  <a:pt x="379834" y="93853"/>
                  <a:pt x="378564" y="94742"/>
                </a:cubicBezTo>
                <a:cubicBezTo>
                  <a:pt x="377294" y="95631"/>
                  <a:pt x="376214" y="96837"/>
                  <a:pt x="375579" y="98298"/>
                </a:cubicBezTo>
                <a:cubicBezTo>
                  <a:pt x="375135" y="99759"/>
                  <a:pt x="374945" y="101346"/>
                  <a:pt x="375135" y="102870"/>
                </a:cubicBezTo>
                <a:cubicBezTo>
                  <a:pt x="375452" y="104394"/>
                  <a:pt x="376214" y="105791"/>
                  <a:pt x="377358" y="106871"/>
                </a:cubicBezTo>
                <a:cubicBezTo>
                  <a:pt x="378437" y="107950"/>
                  <a:pt x="379834" y="108712"/>
                  <a:pt x="381422" y="109029"/>
                </a:cubicBezTo>
                <a:cubicBezTo>
                  <a:pt x="383009" y="109347"/>
                  <a:pt x="384533" y="109157"/>
                  <a:pt x="385994" y="108585"/>
                </a:cubicBezTo>
                <a:cubicBezTo>
                  <a:pt x="387390" y="108013"/>
                  <a:pt x="388660" y="106998"/>
                  <a:pt x="389613" y="105664"/>
                </a:cubicBezTo>
                <a:cubicBezTo>
                  <a:pt x="390375" y="104394"/>
                  <a:pt x="390883" y="102870"/>
                  <a:pt x="390883" y="101283"/>
                </a:cubicBezTo>
                <a:cubicBezTo>
                  <a:pt x="390883" y="100267"/>
                  <a:pt x="390756" y="99187"/>
                  <a:pt x="390248" y="98235"/>
                </a:cubicBezTo>
                <a:cubicBezTo>
                  <a:pt x="389931" y="97282"/>
                  <a:pt x="389296" y="96393"/>
                  <a:pt x="388534" y="95695"/>
                </a:cubicBezTo>
                <a:close/>
                <a:moveTo>
                  <a:pt x="382946" y="278956"/>
                </a:moveTo>
                <a:cubicBezTo>
                  <a:pt x="381358" y="278956"/>
                  <a:pt x="379834" y="279400"/>
                  <a:pt x="378564" y="280289"/>
                </a:cubicBezTo>
                <a:cubicBezTo>
                  <a:pt x="377294" y="281178"/>
                  <a:pt x="376214" y="282385"/>
                  <a:pt x="375579" y="283845"/>
                </a:cubicBezTo>
                <a:cubicBezTo>
                  <a:pt x="375135" y="285306"/>
                  <a:pt x="374945" y="286893"/>
                  <a:pt x="375135" y="288417"/>
                </a:cubicBezTo>
                <a:cubicBezTo>
                  <a:pt x="375452" y="289941"/>
                  <a:pt x="376214" y="291338"/>
                  <a:pt x="377358" y="292418"/>
                </a:cubicBezTo>
                <a:cubicBezTo>
                  <a:pt x="378437" y="293497"/>
                  <a:pt x="379834" y="294259"/>
                  <a:pt x="381422" y="294577"/>
                </a:cubicBezTo>
                <a:cubicBezTo>
                  <a:pt x="383009" y="294894"/>
                  <a:pt x="384533" y="294704"/>
                  <a:pt x="385994" y="294132"/>
                </a:cubicBezTo>
                <a:cubicBezTo>
                  <a:pt x="387390" y="293561"/>
                  <a:pt x="388660" y="292545"/>
                  <a:pt x="389613" y="291211"/>
                </a:cubicBezTo>
                <a:cubicBezTo>
                  <a:pt x="390375" y="289878"/>
                  <a:pt x="390883" y="288417"/>
                  <a:pt x="390883" y="286830"/>
                </a:cubicBezTo>
                <a:cubicBezTo>
                  <a:pt x="390883" y="284734"/>
                  <a:pt x="390121" y="282766"/>
                  <a:pt x="388534" y="281242"/>
                </a:cubicBezTo>
                <a:cubicBezTo>
                  <a:pt x="387136" y="279781"/>
                  <a:pt x="385104" y="278956"/>
                  <a:pt x="383073" y="278956"/>
                </a:cubicBezTo>
                <a:close/>
                <a:moveTo>
                  <a:pt x="382946" y="835660"/>
                </a:moveTo>
                <a:cubicBezTo>
                  <a:pt x="381358" y="835660"/>
                  <a:pt x="379834" y="836105"/>
                  <a:pt x="378564" y="836994"/>
                </a:cubicBezTo>
                <a:cubicBezTo>
                  <a:pt x="377294" y="837883"/>
                  <a:pt x="376214" y="839089"/>
                  <a:pt x="375579" y="840550"/>
                </a:cubicBezTo>
                <a:cubicBezTo>
                  <a:pt x="375135" y="842010"/>
                  <a:pt x="374945" y="843598"/>
                  <a:pt x="375135" y="845122"/>
                </a:cubicBezTo>
                <a:cubicBezTo>
                  <a:pt x="375452" y="846645"/>
                  <a:pt x="376214" y="848042"/>
                  <a:pt x="377358" y="849122"/>
                </a:cubicBezTo>
                <a:cubicBezTo>
                  <a:pt x="378437" y="850202"/>
                  <a:pt x="379834" y="850964"/>
                  <a:pt x="381422" y="851281"/>
                </a:cubicBezTo>
                <a:cubicBezTo>
                  <a:pt x="383009" y="851599"/>
                  <a:pt x="384533" y="851408"/>
                  <a:pt x="385994" y="850837"/>
                </a:cubicBezTo>
                <a:cubicBezTo>
                  <a:pt x="387390" y="850265"/>
                  <a:pt x="388660" y="849249"/>
                  <a:pt x="389613" y="847916"/>
                </a:cubicBezTo>
                <a:cubicBezTo>
                  <a:pt x="390375" y="846645"/>
                  <a:pt x="390883" y="845122"/>
                  <a:pt x="390883" y="843534"/>
                </a:cubicBezTo>
                <a:cubicBezTo>
                  <a:pt x="390883" y="841439"/>
                  <a:pt x="390121" y="839470"/>
                  <a:pt x="388534" y="837946"/>
                </a:cubicBezTo>
                <a:cubicBezTo>
                  <a:pt x="387136" y="836486"/>
                  <a:pt x="385104" y="835597"/>
                  <a:pt x="383073" y="835597"/>
                </a:cubicBezTo>
                <a:close/>
                <a:moveTo>
                  <a:pt x="382946" y="464503"/>
                </a:moveTo>
                <a:cubicBezTo>
                  <a:pt x="381358" y="464503"/>
                  <a:pt x="379834" y="464947"/>
                  <a:pt x="378564" y="465836"/>
                </a:cubicBezTo>
                <a:cubicBezTo>
                  <a:pt x="377294" y="466725"/>
                  <a:pt x="376214" y="467932"/>
                  <a:pt x="375579" y="469392"/>
                </a:cubicBezTo>
                <a:cubicBezTo>
                  <a:pt x="375135" y="470789"/>
                  <a:pt x="374945" y="472440"/>
                  <a:pt x="375135" y="473964"/>
                </a:cubicBezTo>
                <a:cubicBezTo>
                  <a:pt x="375452" y="475488"/>
                  <a:pt x="376214" y="476885"/>
                  <a:pt x="377358" y="478028"/>
                </a:cubicBezTo>
                <a:cubicBezTo>
                  <a:pt x="378437" y="479108"/>
                  <a:pt x="379834" y="479870"/>
                  <a:pt x="381422" y="480187"/>
                </a:cubicBezTo>
                <a:cubicBezTo>
                  <a:pt x="383009" y="480504"/>
                  <a:pt x="384533" y="480314"/>
                  <a:pt x="385994" y="479743"/>
                </a:cubicBezTo>
                <a:cubicBezTo>
                  <a:pt x="387390" y="479171"/>
                  <a:pt x="388660" y="478155"/>
                  <a:pt x="389613" y="476822"/>
                </a:cubicBezTo>
                <a:cubicBezTo>
                  <a:pt x="390375" y="475552"/>
                  <a:pt x="390883" y="474028"/>
                  <a:pt x="390883" y="472440"/>
                </a:cubicBezTo>
                <a:cubicBezTo>
                  <a:pt x="390883" y="470345"/>
                  <a:pt x="390121" y="468376"/>
                  <a:pt x="388534" y="466852"/>
                </a:cubicBezTo>
                <a:cubicBezTo>
                  <a:pt x="387136" y="465392"/>
                  <a:pt x="385104" y="464566"/>
                  <a:pt x="383073" y="464566"/>
                </a:cubicBezTo>
                <a:close/>
                <a:moveTo>
                  <a:pt x="382946" y="1021207"/>
                </a:moveTo>
                <a:cubicBezTo>
                  <a:pt x="381358" y="1021207"/>
                  <a:pt x="379834" y="1021652"/>
                  <a:pt x="378564" y="1022541"/>
                </a:cubicBezTo>
                <a:cubicBezTo>
                  <a:pt x="377294" y="1023430"/>
                  <a:pt x="376214" y="1024636"/>
                  <a:pt x="375579" y="1026097"/>
                </a:cubicBezTo>
                <a:cubicBezTo>
                  <a:pt x="375135" y="1027557"/>
                  <a:pt x="374945" y="1029145"/>
                  <a:pt x="375135" y="1030669"/>
                </a:cubicBezTo>
                <a:cubicBezTo>
                  <a:pt x="375452" y="1032192"/>
                  <a:pt x="376214" y="1033590"/>
                  <a:pt x="377358" y="1034669"/>
                </a:cubicBezTo>
                <a:cubicBezTo>
                  <a:pt x="378437" y="1035812"/>
                  <a:pt x="379834" y="1036511"/>
                  <a:pt x="381422" y="1036828"/>
                </a:cubicBezTo>
                <a:cubicBezTo>
                  <a:pt x="383009" y="1037145"/>
                  <a:pt x="384533" y="1036955"/>
                  <a:pt x="385994" y="1036384"/>
                </a:cubicBezTo>
                <a:cubicBezTo>
                  <a:pt x="387390" y="1035812"/>
                  <a:pt x="388660" y="1034796"/>
                  <a:pt x="389613" y="1033463"/>
                </a:cubicBezTo>
                <a:cubicBezTo>
                  <a:pt x="390375" y="1032192"/>
                  <a:pt x="390883" y="1030669"/>
                  <a:pt x="390883" y="1029081"/>
                </a:cubicBezTo>
                <a:cubicBezTo>
                  <a:pt x="390883" y="1026986"/>
                  <a:pt x="390121" y="1025017"/>
                  <a:pt x="388534" y="1023493"/>
                </a:cubicBezTo>
                <a:cubicBezTo>
                  <a:pt x="387136" y="1022033"/>
                  <a:pt x="385104" y="1021207"/>
                  <a:pt x="383073" y="1021207"/>
                </a:cubicBezTo>
                <a:close/>
                <a:moveTo>
                  <a:pt x="382946" y="1392365"/>
                </a:moveTo>
                <a:cubicBezTo>
                  <a:pt x="381358" y="1392365"/>
                  <a:pt x="379834" y="1392809"/>
                  <a:pt x="378564" y="1393698"/>
                </a:cubicBezTo>
                <a:cubicBezTo>
                  <a:pt x="377294" y="1394587"/>
                  <a:pt x="376214" y="1395794"/>
                  <a:pt x="375579" y="1397254"/>
                </a:cubicBezTo>
                <a:cubicBezTo>
                  <a:pt x="375135" y="1398715"/>
                  <a:pt x="374945" y="1400302"/>
                  <a:pt x="375135" y="1401826"/>
                </a:cubicBezTo>
                <a:cubicBezTo>
                  <a:pt x="375452" y="1403350"/>
                  <a:pt x="376214" y="1404747"/>
                  <a:pt x="377358" y="1405890"/>
                </a:cubicBezTo>
                <a:cubicBezTo>
                  <a:pt x="378437" y="1406970"/>
                  <a:pt x="379834" y="1407732"/>
                  <a:pt x="381422" y="1408049"/>
                </a:cubicBezTo>
                <a:cubicBezTo>
                  <a:pt x="383009" y="1408367"/>
                  <a:pt x="384533" y="1408176"/>
                  <a:pt x="385994" y="1407605"/>
                </a:cubicBezTo>
                <a:cubicBezTo>
                  <a:pt x="387390" y="1407033"/>
                  <a:pt x="388660" y="1406017"/>
                  <a:pt x="389613" y="1404684"/>
                </a:cubicBezTo>
                <a:cubicBezTo>
                  <a:pt x="390375" y="1403414"/>
                  <a:pt x="390883" y="1401890"/>
                  <a:pt x="390883" y="1400302"/>
                </a:cubicBezTo>
                <a:cubicBezTo>
                  <a:pt x="390883" y="1398207"/>
                  <a:pt x="390121" y="1396238"/>
                  <a:pt x="388534" y="1394714"/>
                </a:cubicBezTo>
                <a:cubicBezTo>
                  <a:pt x="387136" y="1393254"/>
                  <a:pt x="385104" y="1392365"/>
                  <a:pt x="383073" y="1392365"/>
                </a:cubicBezTo>
                <a:close/>
                <a:moveTo>
                  <a:pt x="382946" y="1577975"/>
                </a:moveTo>
                <a:cubicBezTo>
                  <a:pt x="381358" y="1577975"/>
                  <a:pt x="379834" y="1578420"/>
                  <a:pt x="378564" y="1579309"/>
                </a:cubicBezTo>
                <a:cubicBezTo>
                  <a:pt x="377294" y="1580198"/>
                  <a:pt x="376214" y="1581404"/>
                  <a:pt x="375579" y="1582865"/>
                </a:cubicBezTo>
                <a:cubicBezTo>
                  <a:pt x="375135" y="1584325"/>
                  <a:pt x="374945" y="1585913"/>
                  <a:pt x="375135" y="1587437"/>
                </a:cubicBezTo>
                <a:cubicBezTo>
                  <a:pt x="375452" y="1588961"/>
                  <a:pt x="376214" y="1590358"/>
                  <a:pt x="377358" y="1591437"/>
                </a:cubicBezTo>
                <a:cubicBezTo>
                  <a:pt x="378437" y="1592580"/>
                  <a:pt x="379834" y="1593279"/>
                  <a:pt x="381422" y="1593596"/>
                </a:cubicBezTo>
                <a:cubicBezTo>
                  <a:pt x="383009" y="1593914"/>
                  <a:pt x="384533" y="1593723"/>
                  <a:pt x="385994" y="1593152"/>
                </a:cubicBezTo>
                <a:cubicBezTo>
                  <a:pt x="387390" y="1592580"/>
                  <a:pt x="388660" y="1591564"/>
                  <a:pt x="389613" y="1590231"/>
                </a:cubicBezTo>
                <a:cubicBezTo>
                  <a:pt x="390375" y="1588961"/>
                  <a:pt x="390883" y="1587437"/>
                  <a:pt x="390883" y="1585849"/>
                </a:cubicBezTo>
                <a:cubicBezTo>
                  <a:pt x="390883" y="1583754"/>
                  <a:pt x="390121" y="1581721"/>
                  <a:pt x="388534" y="1580261"/>
                </a:cubicBezTo>
                <a:cubicBezTo>
                  <a:pt x="387136" y="1578801"/>
                  <a:pt x="385104" y="1577975"/>
                  <a:pt x="383073" y="1577975"/>
                </a:cubicBezTo>
                <a:close/>
                <a:moveTo>
                  <a:pt x="388407" y="1209104"/>
                </a:moveTo>
                <a:cubicBezTo>
                  <a:pt x="387772" y="1208342"/>
                  <a:pt x="386819" y="1207770"/>
                  <a:pt x="385930" y="1207389"/>
                </a:cubicBezTo>
                <a:cubicBezTo>
                  <a:pt x="384977" y="1207008"/>
                  <a:pt x="383898" y="1206754"/>
                  <a:pt x="382946" y="1206754"/>
                </a:cubicBezTo>
                <a:cubicBezTo>
                  <a:pt x="381358" y="1206754"/>
                  <a:pt x="379834" y="1207199"/>
                  <a:pt x="378564" y="1208088"/>
                </a:cubicBezTo>
                <a:cubicBezTo>
                  <a:pt x="377294" y="1208977"/>
                  <a:pt x="376214" y="1210183"/>
                  <a:pt x="375579" y="1211644"/>
                </a:cubicBezTo>
                <a:cubicBezTo>
                  <a:pt x="375135" y="1213104"/>
                  <a:pt x="374945" y="1214692"/>
                  <a:pt x="375135" y="1216216"/>
                </a:cubicBezTo>
                <a:cubicBezTo>
                  <a:pt x="375452" y="1217740"/>
                  <a:pt x="376214" y="1219137"/>
                  <a:pt x="377358" y="1220216"/>
                </a:cubicBezTo>
                <a:cubicBezTo>
                  <a:pt x="378437" y="1221296"/>
                  <a:pt x="379834" y="1222058"/>
                  <a:pt x="381422" y="1222375"/>
                </a:cubicBezTo>
                <a:cubicBezTo>
                  <a:pt x="383009" y="1222693"/>
                  <a:pt x="384533" y="1222502"/>
                  <a:pt x="385994" y="1221931"/>
                </a:cubicBezTo>
                <a:cubicBezTo>
                  <a:pt x="387390" y="1221359"/>
                  <a:pt x="388660" y="1220343"/>
                  <a:pt x="389613" y="1219010"/>
                </a:cubicBezTo>
                <a:cubicBezTo>
                  <a:pt x="390375" y="1217740"/>
                  <a:pt x="390883" y="1216216"/>
                  <a:pt x="390883" y="1214628"/>
                </a:cubicBezTo>
                <a:cubicBezTo>
                  <a:pt x="390883" y="1213549"/>
                  <a:pt x="390756" y="1212533"/>
                  <a:pt x="390248" y="1211580"/>
                </a:cubicBezTo>
                <a:cubicBezTo>
                  <a:pt x="389931" y="1210628"/>
                  <a:pt x="389296" y="1209739"/>
                  <a:pt x="388534" y="1209040"/>
                </a:cubicBezTo>
                <a:close/>
                <a:moveTo>
                  <a:pt x="442000" y="188405"/>
                </a:moveTo>
                <a:cubicBezTo>
                  <a:pt x="441238" y="187642"/>
                  <a:pt x="440413" y="187071"/>
                  <a:pt x="439524" y="186690"/>
                </a:cubicBezTo>
                <a:cubicBezTo>
                  <a:pt x="438572" y="186309"/>
                  <a:pt x="437492" y="186119"/>
                  <a:pt x="436412" y="186119"/>
                </a:cubicBezTo>
                <a:cubicBezTo>
                  <a:pt x="434825" y="186119"/>
                  <a:pt x="433428" y="186563"/>
                  <a:pt x="432031" y="187452"/>
                </a:cubicBezTo>
                <a:cubicBezTo>
                  <a:pt x="430761" y="188341"/>
                  <a:pt x="429809" y="189548"/>
                  <a:pt x="429237" y="191008"/>
                </a:cubicBezTo>
                <a:cubicBezTo>
                  <a:pt x="428602" y="192469"/>
                  <a:pt x="428475" y="194056"/>
                  <a:pt x="428793" y="195580"/>
                </a:cubicBezTo>
                <a:cubicBezTo>
                  <a:pt x="429110" y="197104"/>
                  <a:pt x="429872" y="198501"/>
                  <a:pt x="431015" y="199581"/>
                </a:cubicBezTo>
                <a:cubicBezTo>
                  <a:pt x="432158" y="200660"/>
                  <a:pt x="433491" y="201422"/>
                  <a:pt x="435079" y="201740"/>
                </a:cubicBezTo>
                <a:cubicBezTo>
                  <a:pt x="436476" y="202057"/>
                  <a:pt x="438063" y="201867"/>
                  <a:pt x="439651" y="201295"/>
                </a:cubicBezTo>
                <a:cubicBezTo>
                  <a:pt x="441048" y="200724"/>
                  <a:pt x="442318" y="199708"/>
                  <a:pt x="443080" y="198374"/>
                </a:cubicBezTo>
                <a:cubicBezTo>
                  <a:pt x="444033" y="197041"/>
                  <a:pt x="444477" y="195580"/>
                  <a:pt x="444477" y="193992"/>
                </a:cubicBezTo>
                <a:cubicBezTo>
                  <a:pt x="444477" y="192976"/>
                  <a:pt x="444160" y="191897"/>
                  <a:pt x="443842" y="190944"/>
                </a:cubicBezTo>
                <a:cubicBezTo>
                  <a:pt x="443398" y="189992"/>
                  <a:pt x="442889" y="189103"/>
                  <a:pt x="442127" y="188405"/>
                </a:cubicBezTo>
                <a:close/>
                <a:moveTo>
                  <a:pt x="442000" y="373952"/>
                </a:moveTo>
                <a:cubicBezTo>
                  <a:pt x="441238" y="373253"/>
                  <a:pt x="440413" y="372682"/>
                  <a:pt x="439524" y="372237"/>
                </a:cubicBezTo>
                <a:cubicBezTo>
                  <a:pt x="438572" y="371856"/>
                  <a:pt x="437492" y="371666"/>
                  <a:pt x="436412" y="371666"/>
                </a:cubicBezTo>
                <a:cubicBezTo>
                  <a:pt x="434825" y="371666"/>
                  <a:pt x="433428" y="372110"/>
                  <a:pt x="432031" y="372999"/>
                </a:cubicBezTo>
                <a:cubicBezTo>
                  <a:pt x="430761" y="373888"/>
                  <a:pt x="429809" y="375095"/>
                  <a:pt x="429237" y="376555"/>
                </a:cubicBezTo>
                <a:cubicBezTo>
                  <a:pt x="428602" y="377952"/>
                  <a:pt x="428475" y="379603"/>
                  <a:pt x="428793" y="381127"/>
                </a:cubicBezTo>
                <a:cubicBezTo>
                  <a:pt x="429110" y="382651"/>
                  <a:pt x="429872" y="384048"/>
                  <a:pt x="431015" y="385191"/>
                </a:cubicBezTo>
                <a:cubicBezTo>
                  <a:pt x="432095" y="386271"/>
                  <a:pt x="433491" y="387033"/>
                  <a:pt x="435079" y="387350"/>
                </a:cubicBezTo>
                <a:cubicBezTo>
                  <a:pt x="436476" y="387668"/>
                  <a:pt x="438063" y="387477"/>
                  <a:pt x="439651" y="386906"/>
                </a:cubicBezTo>
                <a:cubicBezTo>
                  <a:pt x="441048" y="386334"/>
                  <a:pt x="442318" y="385318"/>
                  <a:pt x="443080" y="383985"/>
                </a:cubicBezTo>
                <a:cubicBezTo>
                  <a:pt x="444033" y="382715"/>
                  <a:pt x="444477" y="381191"/>
                  <a:pt x="444477" y="379603"/>
                </a:cubicBezTo>
                <a:cubicBezTo>
                  <a:pt x="444477" y="378587"/>
                  <a:pt x="444160" y="377571"/>
                  <a:pt x="443842" y="376618"/>
                </a:cubicBezTo>
                <a:cubicBezTo>
                  <a:pt x="443398" y="375666"/>
                  <a:pt x="442889" y="374777"/>
                  <a:pt x="442127" y="374079"/>
                </a:cubicBezTo>
                <a:close/>
                <a:moveTo>
                  <a:pt x="490007" y="1577912"/>
                </a:moveTo>
                <a:cubicBezTo>
                  <a:pt x="488419" y="1577912"/>
                  <a:pt x="486895" y="1578356"/>
                  <a:pt x="485625" y="1579245"/>
                </a:cubicBezTo>
                <a:cubicBezTo>
                  <a:pt x="484355" y="1580134"/>
                  <a:pt x="483275" y="1581341"/>
                  <a:pt x="482831" y="1582801"/>
                </a:cubicBezTo>
                <a:cubicBezTo>
                  <a:pt x="482196" y="1584262"/>
                  <a:pt x="482069" y="1585849"/>
                  <a:pt x="482386" y="1587373"/>
                </a:cubicBezTo>
                <a:cubicBezTo>
                  <a:pt x="482704" y="1588897"/>
                  <a:pt x="483466" y="1590294"/>
                  <a:pt x="484609" y="1591374"/>
                </a:cubicBezTo>
                <a:cubicBezTo>
                  <a:pt x="485688" y="1592517"/>
                  <a:pt x="487149" y="1593215"/>
                  <a:pt x="488546" y="1593533"/>
                </a:cubicBezTo>
                <a:cubicBezTo>
                  <a:pt x="490134" y="1593850"/>
                  <a:pt x="491658" y="1593660"/>
                  <a:pt x="493118" y="1593088"/>
                </a:cubicBezTo>
                <a:cubicBezTo>
                  <a:pt x="494706" y="1592517"/>
                  <a:pt x="495785" y="1591501"/>
                  <a:pt x="496737" y="1590167"/>
                </a:cubicBezTo>
                <a:cubicBezTo>
                  <a:pt x="497499" y="1588897"/>
                  <a:pt x="498008" y="1587373"/>
                  <a:pt x="498008" y="1585786"/>
                </a:cubicBezTo>
                <a:cubicBezTo>
                  <a:pt x="498008" y="1583690"/>
                  <a:pt x="497246" y="1581658"/>
                  <a:pt x="495785" y="1580198"/>
                </a:cubicBezTo>
                <a:cubicBezTo>
                  <a:pt x="494198" y="1578737"/>
                  <a:pt x="492165" y="1577912"/>
                  <a:pt x="490134" y="1577912"/>
                </a:cubicBezTo>
                <a:close/>
                <a:moveTo>
                  <a:pt x="436412" y="508"/>
                </a:moveTo>
                <a:cubicBezTo>
                  <a:pt x="434825" y="508"/>
                  <a:pt x="433428" y="952"/>
                  <a:pt x="432031" y="1841"/>
                </a:cubicBezTo>
                <a:cubicBezTo>
                  <a:pt x="430761" y="2731"/>
                  <a:pt x="429809" y="3937"/>
                  <a:pt x="429237" y="5398"/>
                </a:cubicBezTo>
                <a:cubicBezTo>
                  <a:pt x="428602" y="6794"/>
                  <a:pt x="428475" y="8446"/>
                  <a:pt x="428793" y="9969"/>
                </a:cubicBezTo>
                <a:cubicBezTo>
                  <a:pt x="429110" y="11494"/>
                  <a:pt x="429872" y="12890"/>
                  <a:pt x="431015" y="14034"/>
                </a:cubicBezTo>
                <a:cubicBezTo>
                  <a:pt x="432095" y="15113"/>
                  <a:pt x="433491" y="15875"/>
                  <a:pt x="435079" y="16193"/>
                </a:cubicBezTo>
                <a:cubicBezTo>
                  <a:pt x="436476" y="16510"/>
                  <a:pt x="438063" y="16320"/>
                  <a:pt x="439651" y="15748"/>
                </a:cubicBezTo>
                <a:cubicBezTo>
                  <a:pt x="441048" y="15177"/>
                  <a:pt x="442318" y="14160"/>
                  <a:pt x="443080" y="12827"/>
                </a:cubicBezTo>
                <a:cubicBezTo>
                  <a:pt x="444033" y="11557"/>
                  <a:pt x="444477" y="10033"/>
                  <a:pt x="444477" y="8446"/>
                </a:cubicBezTo>
                <a:cubicBezTo>
                  <a:pt x="444477" y="6350"/>
                  <a:pt x="443524" y="4381"/>
                  <a:pt x="442127" y="2857"/>
                </a:cubicBezTo>
                <a:cubicBezTo>
                  <a:pt x="440731" y="1397"/>
                  <a:pt x="438698" y="572"/>
                  <a:pt x="436476" y="572"/>
                </a:cubicBezTo>
                <a:close/>
                <a:moveTo>
                  <a:pt x="490007" y="1392365"/>
                </a:moveTo>
                <a:cubicBezTo>
                  <a:pt x="488419" y="1392365"/>
                  <a:pt x="486895" y="1392809"/>
                  <a:pt x="485625" y="1393698"/>
                </a:cubicBezTo>
                <a:cubicBezTo>
                  <a:pt x="484355" y="1394587"/>
                  <a:pt x="483275" y="1395794"/>
                  <a:pt x="482831" y="1397254"/>
                </a:cubicBezTo>
                <a:cubicBezTo>
                  <a:pt x="482196" y="1398715"/>
                  <a:pt x="482069" y="1400302"/>
                  <a:pt x="482386" y="1401826"/>
                </a:cubicBezTo>
                <a:cubicBezTo>
                  <a:pt x="482704" y="1403350"/>
                  <a:pt x="483466" y="1404747"/>
                  <a:pt x="484609" y="1405890"/>
                </a:cubicBezTo>
                <a:cubicBezTo>
                  <a:pt x="485688" y="1406970"/>
                  <a:pt x="487149" y="1407732"/>
                  <a:pt x="488546" y="1408049"/>
                </a:cubicBezTo>
                <a:cubicBezTo>
                  <a:pt x="490134" y="1408367"/>
                  <a:pt x="491658" y="1408176"/>
                  <a:pt x="493118" y="1407605"/>
                </a:cubicBezTo>
                <a:cubicBezTo>
                  <a:pt x="494706" y="1407033"/>
                  <a:pt x="495785" y="1406017"/>
                  <a:pt x="496737" y="1404684"/>
                </a:cubicBezTo>
                <a:cubicBezTo>
                  <a:pt x="497499" y="1403414"/>
                  <a:pt x="498008" y="1401890"/>
                  <a:pt x="498008" y="1400302"/>
                </a:cubicBezTo>
                <a:cubicBezTo>
                  <a:pt x="498008" y="1398207"/>
                  <a:pt x="497246" y="1396238"/>
                  <a:pt x="495785" y="1394714"/>
                </a:cubicBezTo>
                <a:cubicBezTo>
                  <a:pt x="494198" y="1393254"/>
                  <a:pt x="492165" y="1392365"/>
                  <a:pt x="490134" y="1392365"/>
                </a:cubicBezTo>
                <a:close/>
                <a:moveTo>
                  <a:pt x="442000" y="930720"/>
                </a:moveTo>
                <a:cubicBezTo>
                  <a:pt x="441238" y="930021"/>
                  <a:pt x="440413" y="929450"/>
                  <a:pt x="439524" y="929005"/>
                </a:cubicBezTo>
                <a:cubicBezTo>
                  <a:pt x="438572" y="928624"/>
                  <a:pt x="437492" y="928434"/>
                  <a:pt x="436412" y="928434"/>
                </a:cubicBezTo>
                <a:cubicBezTo>
                  <a:pt x="434825" y="928434"/>
                  <a:pt x="433428" y="928878"/>
                  <a:pt x="432031" y="929767"/>
                </a:cubicBezTo>
                <a:cubicBezTo>
                  <a:pt x="430761" y="930656"/>
                  <a:pt x="429809" y="931863"/>
                  <a:pt x="429237" y="933323"/>
                </a:cubicBezTo>
                <a:cubicBezTo>
                  <a:pt x="428602" y="934784"/>
                  <a:pt x="428475" y="936371"/>
                  <a:pt x="428793" y="937895"/>
                </a:cubicBezTo>
                <a:cubicBezTo>
                  <a:pt x="429110" y="939419"/>
                  <a:pt x="429872" y="940816"/>
                  <a:pt x="431015" y="941895"/>
                </a:cubicBezTo>
                <a:cubicBezTo>
                  <a:pt x="432095" y="943039"/>
                  <a:pt x="433491" y="943737"/>
                  <a:pt x="435079" y="944055"/>
                </a:cubicBezTo>
                <a:cubicBezTo>
                  <a:pt x="436476" y="944372"/>
                  <a:pt x="438063" y="944181"/>
                  <a:pt x="439651" y="943610"/>
                </a:cubicBezTo>
                <a:cubicBezTo>
                  <a:pt x="441048" y="943039"/>
                  <a:pt x="442318" y="942023"/>
                  <a:pt x="443080" y="940689"/>
                </a:cubicBezTo>
                <a:cubicBezTo>
                  <a:pt x="444033" y="939419"/>
                  <a:pt x="444477" y="937895"/>
                  <a:pt x="444477" y="936308"/>
                </a:cubicBezTo>
                <a:cubicBezTo>
                  <a:pt x="444477" y="935292"/>
                  <a:pt x="444160" y="934276"/>
                  <a:pt x="443842" y="933323"/>
                </a:cubicBezTo>
                <a:cubicBezTo>
                  <a:pt x="443398" y="932370"/>
                  <a:pt x="442889" y="931481"/>
                  <a:pt x="442127" y="930783"/>
                </a:cubicBezTo>
                <a:close/>
                <a:moveTo>
                  <a:pt x="436349" y="1113981"/>
                </a:moveTo>
                <a:cubicBezTo>
                  <a:pt x="434761" y="1113981"/>
                  <a:pt x="433364" y="1114425"/>
                  <a:pt x="431968" y="1115314"/>
                </a:cubicBezTo>
                <a:cubicBezTo>
                  <a:pt x="430698" y="1116203"/>
                  <a:pt x="429745" y="1117410"/>
                  <a:pt x="429173" y="1118870"/>
                </a:cubicBezTo>
                <a:cubicBezTo>
                  <a:pt x="428538" y="1120331"/>
                  <a:pt x="428411" y="1121918"/>
                  <a:pt x="428729" y="1123442"/>
                </a:cubicBezTo>
                <a:cubicBezTo>
                  <a:pt x="429047" y="1124966"/>
                  <a:pt x="429809" y="1126363"/>
                  <a:pt x="430951" y="1127443"/>
                </a:cubicBezTo>
                <a:cubicBezTo>
                  <a:pt x="432031" y="1128586"/>
                  <a:pt x="433428" y="1129284"/>
                  <a:pt x="435015" y="1129602"/>
                </a:cubicBezTo>
                <a:cubicBezTo>
                  <a:pt x="436412" y="1129919"/>
                  <a:pt x="438000" y="1129729"/>
                  <a:pt x="439587" y="1129157"/>
                </a:cubicBezTo>
                <a:cubicBezTo>
                  <a:pt x="440985" y="1128586"/>
                  <a:pt x="442254" y="1127570"/>
                  <a:pt x="443016" y="1126236"/>
                </a:cubicBezTo>
                <a:cubicBezTo>
                  <a:pt x="443969" y="1124966"/>
                  <a:pt x="444413" y="1123442"/>
                  <a:pt x="444413" y="1121855"/>
                </a:cubicBezTo>
                <a:cubicBezTo>
                  <a:pt x="444413" y="1119759"/>
                  <a:pt x="443461" y="1117727"/>
                  <a:pt x="442064" y="1116267"/>
                </a:cubicBezTo>
                <a:cubicBezTo>
                  <a:pt x="440667" y="1114806"/>
                  <a:pt x="438635" y="1113981"/>
                  <a:pt x="436412" y="1113981"/>
                </a:cubicBezTo>
                <a:close/>
                <a:moveTo>
                  <a:pt x="442000" y="1301877"/>
                </a:moveTo>
                <a:cubicBezTo>
                  <a:pt x="441238" y="1301115"/>
                  <a:pt x="440413" y="1300544"/>
                  <a:pt x="439524" y="1300163"/>
                </a:cubicBezTo>
                <a:cubicBezTo>
                  <a:pt x="438572" y="1299782"/>
                  <a:pt x="437492" y="1299528"/>
                  <a:pt x="436412" y="1299528"/>
                </a:cubicBezTo>
                <a:cubicBezTo>
                  <a:pt x="434825" y="1299528"/>
                  <a:pt x="433428" y="1299972"/>
                  <a:pt x="432031" y="1300861"/>
                </a:cubicBezTo>
                <a:cubicBezTo>
                  <a:pt x="430761" y="1301750"/>
                  <a:pt x="429809" y="1302957"/>
                  <a:pt x="429237" y="1304417"/>
                </a:cubicBezTo>
                <a:cubicBezTo>
                  <a:pt x="428602" y="1305878"/>
                  <a:pt x="428475" y="1307465"/>
                  <a:pt x="428793" y="1308989"/>
                </a:cubicBezTo>
                <a:cubicBezTo>
                  <a:pt x="429110" y="1310513"/>
                  <a:pt x="429872" y="1311910"/>
                  <a:pt x="431015" y="1313053"/>
                </a:cubicBezTo>
                <a:cubicBezTo>
                  <a:pt x="432095" y="1314133"/>
                  <a:pt x="433491" y="1314895"/>
                  <a:pt x="435079" y="1315212"/>
                </a:cubicBezTo>
                <a:cubicBezTo>
                  <a:pt x="436476" y="1315530"/>
                  <a:pt x="438063" y="1315339"/>
                  <a:pt x="439651" y="1314768"/>
                </a:cubicBezTo>
                <a:cubicBezTo>
                  <a:pt x="441048" y="1314196"/>
                  <a:pt x="442318" y="1313180"/>
                  <a:pt x="443080" y="1311847"/>
                </a:cubicBezTo>
                <a:cubicBezTo>
                  <a:pt x="444033" y="1310577"/>
                  <a:pt x="444477" y="1309053"/>
                  <a:pt x="444477" y="1307465"/>
                </a:cubicBezTo>
                <a:cubicBezTo>
                  <a:pt x="444477" y="1306449"/>
                  <a:pt x="444160" y="1305433"/>
                  <a:pt x="443842" y="1304481"/>
                </a:cubicBezTo>
                <a:cubicBezTo>
                  <a:pt x="443398" y="1303528"/>
                  <a:pt x="442889" y="1302639"/>
                  <a:pt x="442127" y="1301941"/>
                </a:cubicBezTo>
                <a:close/>
                <a:moveTo>
                  <a:pt x="442000" y="745173"/>
                </a:moveTo>
                <a:cubicBezTo>
                  <a:pt x="441238" y="744411"/>
                  <a:pt x="440413" y="743839"/>
                  <a:pt x="439524" y="743458"/>
                </a:cubicBezTo>
                <a:cubicBezTo>
                  <a:pt x="438572" y="743077"/>
                  <a:pt x="437492" y="742887"/>
                  <a:pt x="436412" y="742887"/>
                </a:cubicBezTo>
                <a:cubicBezTo>
                  <a:pt x="434825" y="742887"/>
                  <a:pt x="433428" y="743331"/>
                  <a:pt x="432031" y="744220"/>
                </a:cubicBezTo>
                <a:cubicBezTo>
                  <a:pt x="430761" y="745109"/>
                  <a:pt x="429809" y="746316"/>
                  <a:pt x="429237" y="747776"/>
                </a:cubicBezTo>
                <a:cubicBezTo>
                  <a:pt x="428602" y="749237"/>
                  <a:pt x="428475" y="750824"/>
                  <a:pt x="428793" y="752348"/>
                </a:cubicBezTo>
                <a:cubicBezTo>
                  <a:pt x="429110" y="753872"/>
                  <a:pt x="429872" y="755269"/>
                  <a:pt x="431015" y="756412"/>
                </a:cubicBezTo>
                <a:cubicBezTo>
                  <a:pt x="432095" y="757492"/>
                  <a:pt x="433491" y="758254"/>
                  <a:pt x="435079" y="758571"/>
                </a:cubicBezTo>
                <a:cubicBezTo>
                  <a:pt x="436476" y="758889"/>
                  <a:pt x="438063" y="758698"/>
                  <a:pt x="439651" y="758127"/>
                </a:cubicBezTo>
                <a:cubicBezTo>
                  <a:pt x="441048" y="757555"/>
                  <a:pt x="442318" y="756539"/>
                  <a:pt x="443080" y="755206"/>
                </a:cubicBezTo>
                <a:cubicBezTo>
                  <a:pt x="444033" y="753936"/>
                  <a:pt x="444477" y="752412"/>
                  <a:pt x="444477" y="750824"/>
                </a:cubicBezTo>
                <a:cubicBezTo>
                  <a:pt x="444477" y="749745"/>
                  <a:pt x="444160" y="748729"/>
                  <a:pt x="443842" y="747776"/>
                </a:cubicBezTo>
                <a:cubicBezTo>
                  <a:pt x="443398" y="746824"/>
                  <a:pt x="442889" y="745934"/>
                  <a:pt x="442127" y="745236"/>
                </a:cubicBezTo>
                <a:close/>
                <a:moveTo>
                  <a:pt x="442000" y="1487488"/>
                </a:moveTo>
                <a:cubicBezTo>
                  <a:pt x="441238" y="1486789"/>
                  <a:pt x="440413" y="1486154"/>
                  <a:pt x="439524" y="1485773"/>
                </a:cubicBezTo>
                <a:cubicBezTo>
                  <a:pt x="438572" y="1485392"/>
                  <a:pt x="437492" y="1485202"/>
                  <a:pt x="436412" y="1485202"/>
                </a:cubicBezTo>
                <a:cubicBezTo>
                  <a:pt x="434825" y="1485202"/>
                  <a:pt x="433428" y="1485646"/>
                  <a:pt x="432031" y="1486535"/>
                </a:cubicBezTo>
                <a:cubicBezTo>
                  <a:pt x="430761" y="1487424"/>
                  <a:pt x="429809" y="1488631"/>
                  <a:pt x="429237" y="1490091"/>
                </a:cubicBezTo>
                <a:cubicBezTo>
                  <a:pt x="428602" y="1491552"/>
                  <a:pt x="428475" y="1493139"/>
                  <a:pt x="428793" y="1494663"/>
                </a:cubicBezTo>
                <a:cubicBezTo>
                  <a:pt x="429110" y="1496187"/>
                  <a:pt x="429872" y="1497584"/>
                  <a:pt x="431015" y="1498664"/>
                </a:cubicBezTo>
                <a:cubicBezTo>
                  <a:pt x="432095" y="1499807"/>
                  <a:pt x="433491" y="1500505"/>
                  <a:pt x="435079" y="1500823"/>
                </a:cubicBezTo>
                <a:cubicBezTo>
                  <a:pt x="436476" y="1501140"/>
                  <a:pt x="438063" y="1500950"/>
                  <a:pt x="439651" y="1500378"/>
                </a:cubicBezTo>
                <a:cubicBezTo>
                  <a:pt x="441048" y="1499807"/>
                  <a:pt x="442318" y="1498791"/>
                  <a:pt x="443080" y="1497457"/>
                </a:cubicBezTo>
                <a:cubicBezTo>
                  <a:pt x="444033" y="1496187"/>
                  <a:pt x="444477" y="1494663"/>
                  <a:pt x="444477" y="1493076"/>
                </a:cubicBezTo>
                <a:cubicBezTo>
                  <a:pt x="444477" y="1492060"/>
                  <a:pt x="444160" y="1490980"/>
                  <a:pt x="443842" y="1490028"/>
                </a:cubicBezTo>
                <a:cubicBezTo>
                  <a:pt x="443398" y="1489075"/>
                  <a:pt x="442889" y="1488186"/>
                  <a:pt x="442127" y="1487488"/>
                </a:cubicBezTo>
                <a:close/>
                <a:moveTo>
                  <a:pt x="281282" y="466789"/>
                </a:moveTo>
                <a:cubicBezTo>
                  <a:pt x="280520" y="466090"/>
                  <a:pt x="279695" y="465518"/>
                  <a:pt x="278806" y="465074"/>
                </a:cubicBezTo>
                <a:cubicBezTo>
                  <a:pt x="277853" y="464693"/>
                  <a:pt x="276773" y="464503"/>
                  <a:pt x="275694" y="464503"/>
                </a:cubicBezTo>
                <a:cubicBezTo>
                  <a:pt x="274107" y="464503"/>
                  <a:pt x="272710" y="464947"/>
                  <a:pt x="271312" y="465836"/>
                </a:cubicBezTo>
                <a:cubicBezTo>
                  <a:pt x="270043" y="466725"/>
                  <a:pt x="269090" y="467932"/>
                  <a:pt x="268519" y="469392"/>
                </a:cubicBezTo>
                <a:cubicBezTo>
                  <a:pt x="267884" y="470853"/>
                  <a:pt x="267757" y="472440"/>
                  <a:pt x="268074" y="473964"/>
                </a:cubicBezTo>
                <a:cubicBezTo>
                  <a:pt x="268391" y="475488"/>
                  <a:pt x="269153" y="476885"/>
                  <a:pt x="270297" y="477965"/>
                </a:cubicBezTo>
                <a:cubicBezTo>
                  <a:pt x="271376" y="479108"/>
                  <a:pt x="272773" y="479806"/>
                  <a:pt x="274360" y="480124"/>
                </a:cubicBezTo>
                <a:cubicBezTo>
                  <a:pt x="275758" y="480441"/>
                  <a:pt x="277345" y="480250"/>
                  <a:pt x="278933" y="479679"/>
                </a:cubicBezTo>
                <a:cubicBezTo>
                  <a:pt x="280329" y="479108"/>
                  <a:pt x="281599" y="478092"/>
                  <a:pt x="282361" y="476758"/>
                </a:cubicBezTo>
                <a:cubicBezTo>
                  <a:pt x="283314" y="475488"/>
                  <a:pt x="283759" y="473964"/>
                  <a:pt x="283759" y="472377"/>
                </a:cubicBezTo>
                <a:cubicBezTo>
                  <a:pt x="283759" y="471361"/>
                  <a:pt x="283441" y="470345"/>
                  <a:pt x="283123" y="469392"/>
                </a:cubicBezTo>
                <a:cubicBezTo>
                  <a:pt x="282679" y="468440"/>
                  <a:pt x="282171" y="467550"/>
                  <a:pt x="281409" y="466852"/>
                </a:cubicBezTo>
                <a:close/>
                <a:moveTo>
                  <a:pt x="281282" y="1023556"/>
                </a:moveTo>
                <a:cubicBezTo>
                  <a:pt x="280520" y="1022858"/>
                  <a:pt x="279695" y="1022287"/>
                  <a:pt x="278806" y="1021842"/>
                </a:cubicBezTo>
                <a:cubicBezTo>
                  <a:pt x="277853" y="1021461"/>
                  <a:pt x="276773" y="1021270"/>
                  <a:pt x="275694" y="1021270"/>
                </a:cubicBezTo>
                <a:cubicBezTo>
                  <a:pt x="274107" y="1021270"/>
                  <a:pt x="272710" y="1021715"/>
                  <a:pt x="271312" y="1022604"/>
                </a:cubicBezTo>
                <a:cubicBezTo>
                  <a:pt x="270043" y="1023493"/>
                  <a:pt x="269090" y="1024700"/>
                  <a:pt x="268519" y="1026160"/>
                </a:cubicBezTo>
                <a:cubicBezTo>
                  <a:pt x="267884" y="1027620"/>
                  <a:pt x="267757" y="1029208"/>
                  <a:pt x="268074" y="1030732"/>
                </a:cubicBezTo>
                <a:cubicBezTo>
                  <a:pt x="268391" y="1032256"/>
                  <a:pt x="269153" y="1033653"/>
                  <a:pt x="270297" y="1034733"/>
                </a:cubicBezTo>
                <a:cubicBezTo>
                  <a:pt x="271376" y="1035876"/>
                  <a:pt x="272773" y="1036574"/>
                  <a:pt x="274360" y="1036892"/>
                </a:cubicBezTo>
                <a:cubicBezTo>
                  <a:pt x="275758" y="1037209"/>
                  <a:pt x="277345" y="1037019"/>
                  <a:pt x="278933" y="1036447"/>
                </a:cubicBezTo>
                <a:cubicBezTo>
                  <a:pt x="280329" y="1035876"/>
                  <a:pt x="281599" y="1034859"/>
                  <a:pt x="282361" y="1033526"/>
                </a:cubicBezTo>
                <a:cubicBezTo>
                  <a:pt x="283314" y="1032256"/>
                  <a:pt x="283759" y="1030732"/>
                  <a:pt x="283759" y="1029145"/>
                </a:cubicBezTo>
                <a:cubicBezTo>
                  <a:pt x="283759" y="1028129"/>
                  <a:pt x="283441" y="1027113"/>
                  <a:pt x="283123" y="1026160"/>
                </a:cubicBezTo>
                <a:cubicBezTo>
                  <a:pt x="282679" y="1025208"/>
                  <a:pt x="282171" y="1024319"/>
                  <a:pt x="281409" y="1023620"/>
                </a:cubicBezTo>
                <a:close/>
                <a:moveTo>
                  <a:pt x="281282" y="1209167"/>
                </a:moveTo>
                <a:cubicBezTo>
                  <a:pt x="280520" y="1208405"/>
                  <a:pt x="279695" y="1207834"/>
                  <a:pt x="278806" y="1207453"/>
                </a:cubicBezTo>
                <a:cubicBezTo>
                  <a:pt x="277853" y="1207072"/>
                  <a:pt x="276773" y="1206818"/>
                  <a:pt x="275694" y="1206818"/>
                </a:cubicBezTo>
                <a:cubicBezTo>
                  <a:pt x="274107" y="1206818"/>
                  <a:pt x="272710" y="1207262"/>
                  <a:pt x="271439" y="1208151"/>
                </a:cubicBezTo>
                <a:cubicBezTo>
                  <a:pt x="270043" y="1209040"/>
                  <a:pt x="269090" y="1210247"/>
                  <a:pt x="268455" y="1211707"/>
                </a:cubicBezTo>
                <a:cubicBezTo>
                  <a:pt x="267820" y="1213168"/>
                  <a:pt x="267693" y="1214755"/>
                  <a:pt x="268010" y="1216279"/>
                </a:cubicBezTo>
                <a:cubicBezTo>
                  <a:pt x="268328" y="1217803"/>
                  <a:pt x="269090" y="1219200"/>
                  <a:pt x="270233" y="1220343"/>
                </a:cubicBezTo>
                <a:cubicBezTo>
                  <a:pt x="271312" y="1221423"/>
                  <a:pt x="272710" y="1222185"/>
                  <a:pt x="274297" y="1222502"/>
                </a:cubicBezTo>
                <a:cubicBezTo>
                  <a:pt x="275694" y="1222820"/>
                  <a:pt x="277282" y="1222629"/>
                  <a:pt x="278869" y="1222058"/>
                </a:cubicBezTo>
                <a:cubicBezTo>
                  <a:pt x="280266" y="1221486"/>
                  <a:pt x="281536" y="1220470"/>
                  <a:pt x="282298" y="1219137"/>
                </a:cubicBezTo>
                <a:cubicBezTo>
                  <a:pt x="283250" y="1217867"/>
                  <a:pt x="283695" y="1216343"/>
                  <a:pt x="283695" y="1214755"/>
                </a:cubicBezTo>
                <a:cubicBezTo>
                  <a:pt x="283695" y="1213676"/>
                  <a:pt x="283377" y="1212660"/>
                  <a:pt x="283060" y="1211707"/>
                </a:cubicBezTo>
                <a:cubicBezTo>
                  <a:pt x="282615" y="1210755"/>
                  <a:pt x="282108" y="1209866"/>
                  <a:pt x="281346" y="1209167"/>
                </a:cubicBezTo>
                <a:close/>
                <a:moveTo>
                  <a:pt x="281282" y="652399"/>
                </a:moveTo>
                <a:cubicBezTo>
                  <a:pt x="280520" y="651637"/>
                  <a:pt x="279695" y="651066"/>
                  <a:pt x="278806" y="650685"/>
                </a:cubicBezTo>
                <a:cubicBezTo>
                  <a:pt x="277853" y="650304"/>
                  <a:pt x="276773" y="650113"/>
                  <a:pt x="275694" y="650113"/>
                </a:cubicBezTo>
                <a:cubicBezTo>
                  <a:pt x="274107" y="650113"/>
                  <a:pt x="272710" y="650558"/>
                  <a:pt x="271439" y="651447"/>
                </a:cubicBezTo>
                <a:cubicBezTo>
                  <a:pt x="270043" y="652336"/>
                  <a:pt x="269090" y="653542"/>
                  <a:pt x="268455" y="655003"/>
                </a:cubicBezTo>
                <a:cubicBezTo>
                  <a:pt x="267820" y="656463"/>
                  <a:pt x="267693" y="658051"/>
                  <a:pt x="268010" y="659575"/>
                </a:cubicBezTo>
                <a:cubicBezTo>
                  <a:pt x="268328" y="661099"/>
                  <a:pt x="269090" y="662496"/>
                  <a:pt x="270233" y="663639"/>
                </a:cubicBezTo>
                <a:cubicBezTo>
                  <a:pt x="271312" y="664718"/>
                  <a:pt x="272710" y="665480"/>
                  <a:pt x="274297" y="665798"/>
                </a:cubicBezTo>
                <a:cubicBezTo>
                  <a:pt x="275694" y="666115"/>
                  <a:pt x="277282" y="665925"/>
                  <a:pt x="278869" y="665353"/>
                </a:cubicBezTo>
                <a:cubicBezTo>
                  <a:pt x="280266" y="664782"/>
                  <a:pt x="281536" y="663766"/>
                  <a:pt x="282298" y="662432"/>
                </a:cubicBezTo>
                <a:cubicBezTo>
                  <a:pt x="283250" y="661162"/>
                  <a:pt x="283695" y="659638"/>
                  <a:pt x="283695" y="658051"/>
                </a:cubicBezTo>
                <a:cubicBezTo>
                  <a:pt x="283695" y="657035"/>
                  <a:pt x="283377" y="655955"/>
                  <a:pt x="283060" y="655003"/>
                </a:cubicBezTo>
                <a:cubicBezTo>
                  <a:pt x="282615" y="654050"/>
                  <a:pt x="282108" y="653161"/>
                  <a:pt x="281346" y="652463"/>
                </a:cubicBezTo>
                <a:close/>
                <a:moveTo>
                  <a:pt x="275631" y="1392428"/>
                </a:moveTo>
                <a:cubicBezTo>
                  <a:pt x="274043" y="1392428"/>
                  <a:pt x="272646" y="1392873"/>
                  <a:pt x="271249" y="1393762"/>
                </a:cubicBezTo>
                <a:cubicBezTo>
                  <a:pt x="269979" y="1394651"/>
                  <a:pt x="269026" y="1395857"/>
                  <a:pt x="268455" y="1397318"/>
                </a:cubicBezTo>
                <a:cubicBezTo>
                  <a:pt x="267820" y="1398778"/>
                  <a:pt x="267693" y="1400366"/>
                  <a:pt x="268010" y="1401890"/>
                </a:cubicBezTo>
                <a:cubicBezTo>
                  <a:pt x="268328" y="1403414"/>
                  <a:pt x="269090" y="1404811"/>
                  <a:pt x="270233" y="1405954"/>
                </a:cubicBezTo>
                <a:cubicBezTo>
                  <a:pt x="271312" y="1407033"/>
                  <a:pt x="272710" y="1407795"/>
                  <a:pt x="274297" y="1408113"/>
                </a:cubicBezTo>
                <a:cubicBezTo>
                  <a:pt x="275694" y="1408430"/>
                  <a:pt x="277409" y="1408240"/>
                  <a:pt x="278869" y="1407668"/>
                </a:cubicBezTo>
                <a:cubicBezTo>
                  <a:pt x="280266" y="1407097"/>
                  <a:pt x="281536" y="1406081"/>
                  <a:pt x="282298" y="1404747"/>
                </a:cubicBezTo>
                <a:cubicBezTo>
                  <a:pt x="283250" y="1403477"/>
                  <a:pt x="283695" y="1401953"/>
                  <a:pt x="283695" y="1400366"/>
                </a:cubicBezTo>
                <a:cubicBezTo>
                  <a:pt x="283695" y="1398270"/>
                  <a:pt x="282743" y="1396302"/>
                  <a:pt x="281346" y="1394778"/>
                </a:cubicBezTo>
                <a:cubicBezTo>
                  <a:pt x="279948" y="1393317"/>
                  <a:pt x="277916" y="1392428"/>
                  <a:pt x="275694" y="1392428"/>
                </a:cubicBezTo>
                <a:close/>
                <a:moveTo>
                  <a:pt x="334876" y="188468"/>
                </a:moveTo>
                <a:cubicBezTo>
                  <a:pt x="334114" y="187706"/>
                  <a:pt x="333161" y="187135"/>
                  <a:pt x="332209" y="186754"/>
                </a:cubicBezTo>
                <a:cubicBezTo>
                  <a:pt x="331257" y="186373"/>
                  <a:pt x="330304" y="186182"/>
                  <a:pt x="329224" y="186182"/>
                </a:cubicBezTo>
                <a:cubicBezTo>
                  <a:pt x="327637" y="186182"/>
                  <a:pt x="326113" y="186626"/>
                  <a:pt x="324843" y="187516"/>
                </a:cubicBezTo>
                <a:cubicBezTo>
                  <a:pt x="323573" y="188405"/>
                  <a:pt x="322494" y="189611"/>
                  <a:pt x="322049" y="191072"/>
                </a:cubicBezTo>
                <a:cubicBezTo>
                  <a:pt x="321414" y="192532"/>
                  <a:pt x="321287" y="194119"/>
                  <a:pt x="321604" y="195644"/>
                </a:cubicBezTo>
                <a:cubicBezTo>
                  <a:pt x="321922" y="197167"/>
                  <a:pt x="322684" y="198565"/>
                  <a:pt x="323827" y="199644"/>
                </a:cubicBezTo>
                <a:cubicBezTo>
                  <a:pt x="324907" y="200724"/>
                  <a:pt x="326367" y="201485"/>
                  <a:pt x="327764" y="201803"/>
                </a:cubicBezTo>
                <a:cubicBezTo>
                  <a:pt x="329351" y="202121"/>
                  <a:pt x="330875" y="201930"/>
                  <a:pt x="332336" y="201358"/>
                </a:cubicBezTo>
                <a:cubicBezTo>
                  <a:pt x="333923" y="200787"/>
                  <a:pt x="335003" y="199771"/>
                  <a:pt x="335956" y="198438"/>
                </a:cubicBezTo>
                <a:cubicBezTo>
                  <a:pt x="336718" y="197104"/>
                  <a:pt x="337225" y="195644"/>
                  <a:pt x="337225" y="194056"/>
                </a:cubicBezTo>
                <a:cubicBezTo>
                  <a:pt x="337225" y="193040"/>
                  <a:pt x="337098" y="191960"/>
                  <a:pt x="336781" y="191008"/>
                </a:cubicBezTo>
                <a:cubicBezTo>
                  <a:pt x="336336" y="190056"/>
                  <a:pt x="335701" y="189167"/>
                  <a:pt x="335066" y="188468"/>
                </a:cubicBezTo>
                <a:close/>
                <a:moveTo>
                  <a:pt x="275631" y="1577975"/>
                </a:moveTo>
                <a:cubicBezTo>
                  <a:pt x="274043" y="1577975"/>
                  <a:pt x="272646" y="1578420"/>
                  <a:pt x="271249" y="1579309"/>
                </a:cubicBezTo>
                <a:cubicBezTo>
                  <a:pt x="269979" y="1580198"/>
                  <a:pt x="269026" y="1581404"/>
                  <a:pt x="268455" y="1582865"/>
                </a:cubicBezTo>
                <a:cubicBezTo>
                  <a:pt x="267820" y="1584325"/>
                  <a:pt x="267693" y="1585913"/>
                  <a:pt x="268010" y="1587437"/>
                </a:cubicBezTo>
                <a:cubicBezTo>
                  <a:pt x="268328" y="1588961"/>
                  <a:pt x="269090" y="1590358"/>
                  <a:pt x="270233" y="1591437"/>
                </a:cubicBezTo>
                <a:cubicBezTo>
                  <a:pt x="271312" y="1592580"/>
                  <a:pt x="272710" y="1593279"/>
                  <a:pt x="274297" y="1593596"/>
                </a:cubicBezTo>
                <a:cubicBezTo>
                  <a:pt x="275694" y="1593914"/>
                  <a:pt x="277409" y="1593723"/>
                  <a:pt x="278869" y="1593152"/>
                </a:cubicBezTo>
                <a:cubicBezTo>
                  <a:pt x="280266" y="1592580"/>
                  <a:pt x="281536" y="1591564"/>
                  <a:pt x="282298" y="1590231"/>
                </a:cubicBezTo>
                <a:cubicBezTo>
                  <a:pt x="283250" y="1588961"/>
                  <a:pt x="283695" y="1587437"/>
                  <a:pt x="283695" y="1585849"/>
                </a:cubicBezTo>
                <a:cubicBezTo>
                  <a:pt x="283695" y="1583754"/>
                  <a:pt x="282743" y="1581721"/>
                  <a:pt x="281346" y="1580261"/>
                </a:cubicBezTo>
                <a:cubicBezTo>
                  <a:pt x="279948" y="1578801"/>
                  <a:pt x="277916" y="1577975"/>
                  <a:pt x="275694" y="1577975"/>
                </a:cubicBezTo>
                <a:close/>
                <a:moveTo>
                  <a:pt x="222163" y="557276"/>
                </a:moveTo>
                <a:cubicBezTo>
                  <a:pt x="220576" y="557276"/>
                  <a:pt x="219052" y="557721"/>
                  <a:pt x="217782" y="558610"/>
                </a:cubicBezTo>
                <a:cubicBezTo>
                  <a:pt x="216512" y="559499"/>
                  <a:pt x="215433" y="560705"/>
                  <a:pt x="214798" y="562166"/>
                </a:cubicBezTo>
                <a:cubicBezTo>
                  <a:pt x="214162" y="563626"/>
                  <a:pt x="214162" y="565214"/>
                  <a:pt x="214353" y="566738"/>
                </a:cubicBezTo>
                <a:cubicBezTo>
                  <a:pt x="214671" y="568262"/>
                  <a:pt x="215433" y="569659"/>
                  <a:pt x="216575" y="570802"/>
                </a:cubicBezTo>
                <a:cubicBezTo>
                  <a:pt x="217655" y="571881"/>
                  <a:pt x="219052" y="572643"/>
                  <a:pt x="220639" y="572961"/>
                </a:cubicBezTo>
                <a:cubicBezTo>
                  <a:pt x="222227" y="573278"/>
                  <a:pt x="223751" y="573088"/>
                  <a:pt x="225211" y="572516"/>
                </a:cubicBezTo>
                <a:cubicBezTo>
                  <a:pt x="226609" y="571945"/>
                  <a:pt x="227878" y="570929"/>
                  <a:pt x="228831" y="569595"/>
                </a:cubicBezTo>
                <a:cubicBezTo>
                  <a:pt x="229593" y="568325"/>
                  <a:pt x="230101" y="566801"/>
                  <a:pt x="230101" y="565214"/>
                </a:cubicBezTo>
                <a:cubicBezTo>
                  <a:pt x="230101" y="563118"/>
                  <a:pt x="229339" y="561150"/>
                  <a:pt x="227751" y="559626"/>
                </a:cubicBezTo>
                <a:cubicBezTo>
                  <a:pt x="226354" y="558165"/>
                  <a:pt x="224323" y="557340"/>
                  <a:pt x="222290" y="557340"/>
                </a:cubicBezTo>
                <a:close/>
                <a:moveTo>
                  <a:pt x="227624" y="188405"/>
                </a:moveTo>
                <a:cubicBezTo>
                  <a:pt x="226989" y="187642"/>
                  <a:pt x="226037" y="187071"/>
                  <a:pt x="225148" y="186690"/>
                </a:cubicBezTo>
                <a:cubicBezTo>
                  <a:pt x="224196" y="186309"/>
                  <a:pt x="223116" y="186119"/>
                  <a:pt x="222163" y="186119"/>
                </a:cubicBezTo>
                <a:cubicBezTo>
                  <a:pt x="220576" y="186119"/>
                  <a:pt x="219052" y="186563"/>
                  <a:pt x="217782" y="187452"/>
                </a:cubicBezTo>
                <a:cubicBezTo>
                  <a:pt x="216512" y="188341"/>
                  <a:pt x="215433" y="189548"/>
                  <a:pt x="214798" y="191008"/>
                </a:cubicBezTo>
                <a:cubicBezTo>
                  <a:pt x="214353" y="192469"/>
                  <a:pt x="214162" y="194056"/>
                  <a:pt x="214353" y="195580"/>
                </a:cubicBezTo>
                <a:cubicBezTo>
                  <a:pt x="214671" y="197104"/>
                  <a:pt x="215433" y="198501"/>
                  <a:pt x="216575" y="199581"/>
                </a:cubicBezTo>
                <a:cubicBezTo>
                  <a:pt x="217655" y="200660"/>
                  <a:pt x="219052" y="201422"/>
                  <a:pt x="220639" y="201740"/>
                </a:cubicBezTo>
                <a:cubicBezTo>
                  <a:pt x="222227" y="202057"/>
                  <a:pt x="223751" y="201867"/>
                  <a:pt x="225211" y="201295"/>
                </a:cubicBezTo>
                <a:cubicBezTo>
                  <a:pt x="226609" y="200724"/>
                  <a:pt x="227878" y="199708"/>
                  <a:pt x="228831" y="198374"/>
                </a:cubicBezTo>
                <a:cubicBezTo>
                  <a:pt x="229593" y="197041"/>
                  <a:pt x="230101" y="195580"/>
                  <a:pt x="230101" y="193992"/>
                </a:cubicBezTo>
                <a:cubicBezTo>
                  <a:pt x="230101" y="192976"/>
                  <a:pt x="229974" y="191897"/>
                  <a:pt x="229466" y="190944"/>
                </a:cubicBezTo>
                <a:cubicBezTo>
                  <a:pt x="229148" y="189992"/>
                  <a:pt x="228513" y="189103"/>
                  <a:pt x="227751" y="188405"/>
                </a:cubicBezTo>
                <a:close/>
                <a:moveTo>
                  <a:pt x="227624" y="373952"/>
                </a:moveTo>
                <a:cubicBezTo>
                  <a:pt x="226989" y="373253"/>
                  <a:pt x="226037" y="372682"/>
                  <a:pt x="225148" y="372237"/>
                </a:cubicBezTo>
                <a:cubicBezTo>
                  <a:pt x="224196" y="371856"/>
                  <a:pt x="223116" y="371666"/>
                  <a:pt x="222163" y="371666"/>
                </a:cubicBezTo>
                <a:cubicBezTo>
                  <a:pt x="220576" y="371666"/>
                  <a:pt x="219052" y="372110"/>
                  <a:pt x="217782" y="372999"/>
                </a:cubicBezTo>
                <a:cubicBezTo>
                  <a:pt x="216512" y="373888"/>
                  <a:pt x="215433" y="375095"/>
                  <a:pt x="214798" y="376555"/>
                </a:cubicBezTo>
                <a:cubicBezTo>
                  <a:pt x="214353" y="377952"/>
                  <a:pt x="214162" y="379603"/>
                  <a:pt x="214353" y="381127"/>
                </a:cubicBezTo>
                <a:cubicBezTo>
                  <a:pt x="214671" y="382651"/>
                  <a:pt x="215433" y="384048"/>
                  <a:pt x="216575" y="385191"/>
                </a:cubicBezTo>
                <a:cubicBezTo>
                  <a:pt x="217655" y="386271"/>
                  <a:pt x="219052" y="387033"/>
                  <a:pt x="220639" y="387350"/>
                </a:cubicBezTo>
                <a:cubicBezTo>
                  <a:pt x="222227" y="387668"/>
                  <a:pt x="223751" y="387477"/>
                  <a:pt x="225211" y="386906"/>
                </a:cubicBezTo>
                <a:cubicBezTo>
                  <a:pt x="226609" y="386334"/>
                  <a:pt x="227878" y="385318"/>
                  <a:pt x="228831" y="383985"/>
                </a:cubicBezTo>
                <a:cubicBezTo>
                  <a:pt x="229593" y="382715"/>
                  <a:pt x="230101" y="381191"/>
                  <a:pt x="230101" y="379603"/>
                </a:cubicBezTo>
                <a:cubicBezTo>
                  <a:pt x="230101" y="378587"/>
                  <a:pt x="229974" y="377571"/>
                  <a:pt x="229466" y="376618"/>
                </a:cubicBezTo>
                <a:cubicBezTo>
                  <a:pt x="229148" y="375666"/>
                  <a:pt x="228513" y="374777"/>
                  <a:pt x="227751" y="374079"/>
                </a:cubicBezTo>
                <a:close/>
                <a:moveTo>
                  <a:pt x="222163" y="508"/>
                </a:moveTo>
                <a:cubicBezTo>
                  <a:pt x="220576" y="508"/>
                  <a:pt x="219052" y="952"/>
                  <a:pt x="217782" y="1841"/>
                </a:cubicBezTo>
                <a:cubicBezTo>
                  <a:pt x="216512" y="2731"/>
                  <a:pt x="215433" y="3937"/>
                  <a:pt x="214798" y="5398"/>
                </a:cubicBezTo>
                <a:cubicBezTo>
                  <a:pt x="214162" y="6794"/>
                  <a:pt x="214162" y="8446"/>
                  <a:pt x="214353" y="9969"/>
                </a:cubicBezTo>
                <a:cubicBezTo>
                  <a:pt x="214671" y="11494"/>
                  <a:pt x="215433" y="12890"/>
                  <a:pt x="216575" y="14034"/>
                </a:cubicBezTo>
                <a:cubicBezTo>
                  <a:pt x="217655" y="15113"/>
                  <a:pt x="219052" y="15875"/>
                  <a:pt x="220639" y="16193"/>
                </a:cubicBezTo>
                <a:cubicBezTo>
                  <a:pt x="222227" y="16510"/>
                  <a:pt x="223751" y="16320"/>
                  <a:pt x="225211" y="15748"/>
                </a:cubicBezTo>
                <a:cubicBezTo>
                  <a:pt x="226609" y="15177"/>
                  <a:pt x="227878" y="14160"/>
                  <a:pt x="228831" y="12827"/>
                </a:cubicBezTo>
                <a:cubicBezTo>
                  <a:pt x="229593" y="11557"/>
                  <a:pt x="230101" y="10033"/>
                  <a:pt x="230101" y="8446"/>
                </a:cubicBezTo>
                <a:cubicBezTo>
                  <a:pt x="230101" y="6350"/>
                  <a:pt x="229339" y="4381"/>
                  <a:pt x="227751" y="2857"/>
                </a:cubicBezTo>
                <a:cubicBezTo>
                  <a:pt x="226354" y="1397"/>
                  <a:pt x="224323" y="572"/>
                  <a:pt x="222290" y="572"/>
                </a:cubicBezTo>
                <a:close/>
                <a:moveTo>
                  <a:pt x="275631" y="835597"/>
                </a:moveTo>
                <a:cubicBezTo>
                  <a:pt x="274043" y="835597"/>
                  <a:pt x="272646" y="836041"/>
                  <a:pt x="271249" y="836930"/>
                </a:cubicBezTo>
                <a:cubicBezTo>
                  <a:pt x="269979" y="837819"/>
                  <a:pt x="269026" y="839026"/>
                  <a:pt x="268455" y="840486"/>
                </a:cubicBezTo>
                <a:cubicBezTo>
                  <a:pt x="267820" y="841947"/>
                  <a:pt x="267693" y="843534"/>
                  <a:pt x="268010" y="845058"/>
                </a:cubicBezTo>
                <a:cubicBezTo>
                  <a:pt x="268328" y="846582"/>
                  <a:pt x="269090" y="847979"/>
                  <a:pt x="270233" y="849122"/>
                </a:cubicBezTo>
                <a:cubicBezTo>
                  <a:pt x="271312" y="850202"/>
                  <a:pt x="272710" y="850964"/>
                  <a:pt x="274297" y="851281"/>
                </a:cubicBezTo>
                <a:cubicBezTo>
                  <a:pt x="275694" y="851599"/>
                  <a:pt x="277409" y="851408"/>
                  <a:pt x="278869" y="850837"/>
                </a:cubicBezTo>
                <a:cubicBezTo>
                  <a:pt x="280266" y="850265"/>
                  <a:pt x="281536" y="849249"/>
                  <a:pt x="282298" y="847916"/>
                </a:cubicBezTo>
                <a:cubicBezTo>
                  <a:pt x="283250" y="846645"/>
                  <a:pt x="283695" y="845122"/>
                  <a:pt x="283695" y="843534"/>
                </a:cubicBezTo>
                <a:cubicBezTo>
                  <a:pt x="283695" y="841439"/>
                  <a:pt x="282743" y="839470"/>
                  <a:pt x="281346" y="837946"/>
                </a:cubicBezTo>
                <a:cubicBezTo>
                  <a:pt x="279948" y="836486"/>
                  <a:pt x="277916" y="835597"/>
                  <a:pt x="275694" y="835597"/>
                </a:cubicBezTo>
                <a:close/>
                <a:moveTo>
                  <a:pt x="275631" y="278892"/>
                </a:moveTo>
                <a:cubicBezTo>
                  <a:pt x="274043" y="278892"/>
                  <a:pt x="272646" y="279337"/>
                  <a:pt x="271249" y="280226"/>
                </a:cubicBezTo>
                <a:cubicBezTo>
                  <a:pt x="269979" y="281115"/>
                  <a:pt x="269026" y="282321"/>
                  <a:pt x="268455" y="283782"/>
                </a:cubicBezTo>
                <a:cubicBezTo>
                  <a:pt x="267820" y="285242"/>
                  <a:pt x="267693" y="286830"/>
                  <a:pt x="268010" y="288354"/>
                </a:cubicBezTo>
                <a:cubicBezTo>
                  <a:pt x="268328" y="289878"/>
                  <a:pt x="269090" y="291275"/>
                  <a:pt x="270233" y="292354"/>
                </a:cubicBezTo>
                <a:cubicBezTo>
                  <a:pt x="271312" y="293434"/>
                  <a:pt x="272710" y="294196"/>
                  <a:pt x="274297" y="294513"/>
                </a:cubicBezTo>
                <a:cubicBezTo>
                  <a:pt x="275694" y="294831"/>
                  <a:pt x="277409" y="294640"/>
                  <a:pt x="278869" y="294069"/>
                </a:cubicBezTo>
                <a:cubicBezTo>
                  <a:pt x="280266" y="293497"/>
                  <a:pt x="281536" y="292481"/>
                  <a:pt x="282298" y="291148"/>
                </a:cubicBezTo>
                <a:cubicBezTo>
                  <a:pt x="283250" y="289814"/>
                  <a:pt x="283695" y="288354"/>
                  <a:pt x="283695" y="286766"/>
                </a:cubicBezTo>
                <a:cubicBezTo>
                  <a:pt x="283695" y="284671"/>
                  <a:pt x="282743" y="282702"/>
                  <a:pt x="281346" y="281178"/>
                </a:cubicBezTo>
                <a:cubicBezTo>
                  <a:pt x="279948" y="279718"/>
                  <a:pt x="277916" y="278892"/>
                  <a:pt x="275694" y="278892"/>
                </a:cubicBezTo>
                <a:close/>
                <a:moveTo>
                  <a:pt x="334876" y="930720"/>
                </a:moveTo>
                <a:cubicBezTo>
                  <a:pt x="334114" y="930021"/>
                  <a:pt x="333161" y="929450"/>
                  <a:pt x="332209" y="929005"/>
                </a:cubicBezTo>
                <a:cubicBezTo>
                  <a:pt x="331257" y="928624"/>
                  <a:pt x="330304" y="928434"/>
                  <a:pt x="329224" y="928434"/>
                </a:cubicBezTo>
                <a:cubicBezTo>
                  <a:pt x="327637" y="928434"/>
                  <a:pt x="326113" y="928878"/>
                  <a:pt x="324843" y="929767"/>
                </a:cubicBezTo>
                <a:cubicBezTo>
                  <a:pt x="323573" y="930656"/>
                  <a:pt x="322494" y="931863"/>
                  <a:pt x="322049" y="933323"/>
                </a:cubicBezTo>
                <a:cubicBezTo>
                  <a:pt x="321414" y="934784"/>
                  <a:pt x="321287" y="936371"/>
                  <a:pt x="321604" y="937895"/>
                </a:cubicBezTo>
                <a:cubicBezTo>
                  <a:pt x="321922" y="939419"/>
                  <a:pt x="322684" y="940816"/>
                  <a:pt x="323827" y="941895"/>
                </a:cubicBezTo>
                <a:cubicBezTo>
                  <a:pt x="324907" y="943039"/>
                  <a:pt x="326367" y="943737"/>
                  <a:pt x="327764" y="944055"/>
                </a:cubicBezTo>
                <a:cubicBezTo>
                  <a:pt x="329351" y="944372"/>
                  <a:pt x="330875" y="944181"/>
                  <a:pt x="332336" y="943610"/>
                </a:cubicBezTo>
                <a:cubicBezTo>
                  <a:pt x="333923" y="943039"/>
                  <a:pt x="335003" y="942023"/>
                  <a:pt x="335956" y="940689"/>
                </a:cubicBezTo>
                <a:cubicBezTo>
                  <a:pt x="336718" y="939419"/>
                  <a:pt x="337225" y="937895"/>
                  <a:pt x="337225" y="936308"/>
                </a:cubicBezTo>
                <a:cubicBezTo>
                  <a:pt x="337225" y="935292"/>
                  <a:pt x="337098" y="934276"/>
                  <a:pt x="336781" y="933323"/>
                </a:cubicBezTo>
                <a:cubicBezTo>
                  <a:pt x="336336" y="932370"/>
                  <a:pt x="335701" y="931481"/>
                  <a:pt x="335066" y="930783"/>
                </a:cubicBezTo>
                <a:close/>
                <a:moveTo>
                  <a:pt x="334876" y="373952"/>
                </a:moveTo>
                <a:cubicBezTo>
                  <a:pt x="334114" y="373253"/>
                  <a:pt x="333161" y="372682"/>
                  <a:pt x="332209" y="372237"/>
                </a:cubicBezTo>
                <a:cubicBezTo>
                  <a:pt x="331257" y="371856"/>
                  <a:pt x="330304" y="371666"/>
                  <a:pt x="329224" y="371666"/>
                </a:cubicBezTo>
                <a:cubicBezTo>
                  <a:pt x="327637" y="371666"/>
                  <a:pt x="326113" y="372110"/>
                  <a:pt x="324843" y="372999"/>
                </a:cubicBezTo>
                <a:cubicBezTo>
                  <a:pt x="323573" y="373888"/>
                  <a:pt x="322494" y="375095"/>
                  <a:pt x="322049" y="376555"/>
                </a:cubicBezTo>
                <a:cubicBezTo>
                  <a:pt x="321414" y="377952"/>
                  <a:pt x="321287" y="379540"/>
                  <a:pt x="321604" y="381127"/>
                </a:cubicBezTo>
                <a:cubicBezTo>
                  <a:pt x="321922" y="382651"/>
                  <a:pt x="322684" y="384048"/>
                  <a:pt x="323827" y="385191"/>
                </a:cubicBezTo>
                <a:cubicBezTo>
                  <a:pt x="324907" y="386271"/>
                  <a:pt x="326367" y="387033"/>
                  <a:pt x="327764" y="387350"/>
                </a:cubicBezTo>
                <a:cubicBezTo>
                  <a:pt x="329351" y="387668"/>
                  <a:pt x="330875" y="387477"/>
                  <a:pt x="332336" y="386906"/>
                </a:cubicBezTo>
                <a:cubicBezTo>
                  <a:pt x="333923" y="386334"/>
                  <a:pt x="335003" y="385318"/>
                  <a:pt x="335956" y="383985"/>
                </a:cubicBezTo>
                <a:cubicBezTo>
                  <a:pt x="336718" y="382715"/>
                  <a:pt x="337225" y="381191"/>
                  <a:pt x="337225" y="379603"/>
                </a:cubicBezTo>
                <a:cubicBezTo>
                  <a:pt x="337225" y="378587"/>
                  <a:pt x="337098" y="377571"/>
                  <a:pt x="336781" y="376618"/>
                </a:cubicBezTo>
                <a:cubicBezTo>
                  <a:pt x="336336" y="375666"/>
                  <a:pt x="335701" y="374777"/>
                  <a:pt x="335066" y="374079"/>
                </a:cubicBezTo>
                <a:close/>
                <a:moveTo>
                  <a:pt x="329224" y="557213"/>
                </a:moveTo>
                <a:cubicBezTo>
                  <a:pt x="327637" y="557213"/>
                  <a:pt x="326113" y="557657"/>
                  <a:pt x="324843" y="558546"/>
                </a:cubicBezTo>
                <a:cubicBezTo>
                  <a:pt x="323573" y="559435"/>
                  <a:pt x="322494" y="560642"/>
                  <a:pt x="322049" y="562102"/>
                </a:cubicBezTo>
                <a:cubicBezTo>
                  <a:pt x="321414" y="563563"/>
                  <a:pt x="321287" y="565150"/>
                  <a:pt x="321604" y="566674"/>
                </a:cubicBezTo>
                <a:cubicBezTo>
                  <a:pt x="321922" y="568198"/>
                  <a:pt x="322684" y="569595"/>
                  <a:pt x="323827" y="570738"/>
                </a:cubicBezTo>
                <a:cubicBezTo>
                  <a:pt x="324907" y="571818"/>
                  <a:pt x="326367" y="572580"/>
                  <a:pt x="327764" y="572897"/>
                </a:cubicBezTo>
                <a:cubicBezTo>
                  <a:pt x="329351" y="573215"/>
                  <a:pt x="330875" y="573024"/>
                  <a:pt x="332336" y="572453"/>
                </a:cubicBezTo>
                <a:cubicBezTo>
                  <a:pt x="333923" y="571881"/>
                  <a:pt x="335003" y="570865"/>
                  <a:pt x="335956" y="569532"/>
                </a:cubicBezTo>
                <a:cubicBezTo>
                  <a:pt x="336718" y="568262"/>
                  <a:pt x="337225" y="566738"/>
                  <a:pt x="337225" y="565150"/>
                </a:cubicBezTo>
                <a:cubicBezTo>
                  <a:pt x="337225" y="563055"/>
                  <a:pt x="336463" y="561086"/>
                  <a:pt x="335003" y="559562"/>
                </a:cubicBezTo>
                <a:cubicBezTo>
                  <a:pt x="333415" y="558102"/>
                  <a:pt x="331384" y="557276"/>
                  <a:pt x="329351" y="557276"/>
                </a:cubicBezTo>
                <a:close/>
                <a:moveTo>
                  <a:pt x="329224" y="1113981"/>
                </a:moveTo>
                <a:cubicBezTo>
                  <a:pt x="327637" y="1113981"/>
                  <a:pt x="326113" y="1114425"/>
                  <a:pt x="324843" y="1115314"/>
                </a:cubicBezTo>
                <a:cubicBezTo>
                  <a:pt x="323573" y="1116203"/>
                  <a:pt x="322494" y="1117410"/>
                  <a:pt x="322049" y="1118870"/>
                </a:cubicBezTo>
                <a:cubicBezTo>
                  <a:pt x="321414" y="1120331"/>
                  <a:pt x="321287" y="1121918"/>
                  <a:pt x="321604" y="1123442"/>
                </a:cubicBezTo>
                <a:cubicBezTo>
                  <a:pt x="321922" y="1124966"/>
                  <a:pt x="322684" y="1126363"/>
                  <a:pt x="323827" y="1127443"/>
                </a:cubicBezTo>
                <a:cubicBezTo>
                  <a:pt x="324907" y="1128586"/>
                  <a:pt x="326367" y="1129284"/>
                  <a:pt x="327764" y="1129602"/>
                </a:cubicBezTo>
                <a:cubicBezTo>
                  <a:pt x="329351" y="1129919"/>
                  <a:pt x="330875" y="1129729"/>
                  <a:pt x="332336" y="1129157"/>
                </a:cubicBezTo>
                <a:cubicBezTo>
                  <a:pt x="333923" y="1128586"/>
                  <a:pt x="335003" y="1127570"/>
                  <a:pt x="335956" y="1126236"/>
                </a:cubicBezTo>
                <a:cubicBezTo>
                  <a:pt x="336718" y="1124966"/>
                  <a:pt x="337225" y="1123442"/>
                  <a:pt x="337225" y="1121855"/>
                </a:cubicBezTo>
                <a:cubicBezTo>
                  <a:pt x="337225" y="1119759"/>
                  <a:pt x="336463" y="1117727"/>
                  <a:pt x="335003" y="1116267"/>
                </a:cubicBezTo>
                <a:cubicBezTo>
                  <a:pt x="333415" y="1114806"/>
                  <a:pt x="331384" y="1113981"/>
                  <a:pt x="329351" y="1113981"/>
                </a:cubicBezTo>
                <a:close/>
                <a:moveTo>
                  <a:pt x="334876" y="745109"/>
                </a:moveTo>
                <a:cubicBezTo>
                  <a:pt x="334114" y="744347"/>
                  <a:pt x="333161" y="743776"/>
                  <a:pt x="332209" y="743395"/>
                </a:cubicBezTo>
                <a:cubicBezTo>
                  <a:pt x="331257" y="743014"/>
                  <a:pt x="330304" y="742823"/>
                  <a:pt x="329224" y="742823"/>
                </a:cubicBezTo>
                <a:cubicBezTo>
                  <a:pt x="327637" y="742823"/>
                  <a:pt x="326113" y="743267"/>
                  <a:pt x="324843" y="744156"/>
                </a:cubicBezTo>
                <a:cubicBezTo>
                  <a:pt x="323573" y="745045"/>
                  <a:pt x="322494" y="746252"/>
                  <a:pt x="322049" y="747713"/>
                </a:cubicBezTo>
                <a:cubicBezTo>
                  <a:pt x="321414" y="749173"/>
                  <a:pt x="321287" y="750761"/>
                  <a:pt x="321604" y="752284"/>
                </a:cubicBezTo>
                <a:cubicBezTo>
                  <a:pt x="321922" y="753809"/>
                  <a:pt x="322684" y="755206"/>
                  <a:pt x="323827" y="756349"/>
                </a:cubicBezTo>
                <a:cubicBezTo>
                  <a:pt x="324907" y="757428"/>
                  <a:pt x="326367" y="758190"/>
                  <a:pt x="327764" y="758508"/>
                </a:cubicBezTo>
                <a:cubicBezTo>
                  <a:pt x="329351" y="758825"/>
                  <a:pt x="330875" y="758634"/>
                  <a:pt x="332336" y="758063"/>
                </a:cubicBezTo>
                <a:cubicBezTo>
                  <a:pt x="333923" y="757492"/>
                  <a:pt x="335003" y="756476"/>
                  <a:pt x="335956" y="755142"/>
                </a:cubicBezTo>
                <a:cubicBezTo>
                  <a:pt x="336718" y="753872"/>
                  <a:pt x="337225" y="752348"/>
                  <a:pt x="337225" y="750761"/>
                </a:cubicBezTo>
                <a:cubicBezTo>
                  <a:pt x="337225" y="749681"/>
                  <a:pt x="337098" y="748665"/>
                  <a:pt x="336781" y="747713"/>
                </a:cubicBezTo>
                <a:cubicBezTo>
                  <a:pt x="336336" y="746760"/>
                  <a:pt x="335701" y="745871"/>
                  <a:pt x="335066" y="745173"/>
                </a:cubicBezTo>
                <a:close/>
                <a:moveTo>
                  <a:pt x="281219" y="95568"/>
                </a:moveTo>
                <a:cubicBezTo>
                  <a:pt x="280457" y="94805"/>
                  <a:pt x="279631" y="94234"/>
                  <a:pt x="278742" y="93853"/>
                </a:cubicBezTo>
                <a:cubicBezTo>
                  <a:pt x="277789" y="93472"/>
                  <a:pt x="276710" y="93282"/>
                  <a:pt x="275631" y="93282"/>
                </a:cubicBezTo>
                <a:cubicBezTo>
                  <a:pt x="274043" y="93282"/>
                  <a:pt x="272646" y="93726"/>
                  <a:pt x="271376" y="94615"/>
                </a:cubicBezTo>
                <a:cubicBezTo>
                  <a:pt x="269979" y="95504"/>
                  <a:pt x="269026" y="96711"/>
                  <a:pt x="268391" y="98171"/>
                </a:cubicBezTo>
                <a:cubicBezTo>
                  <a:pt x="267757" y="99632"/>
                  <a:pt x="267629" y="101219"/>
                  <a:pt x="267947" y="102743"/>
                </a:cubicBezTo>
                <a:cubicBezTo>
                  <a:pt x="268264" y="104267"/>
                  <a:pt x="269026" y="105664"/>
                  <a:pt x="270170" y="106744"/>
                </a:cubicBezTo>
                <a:cubicBezTo>
                  <a:pt x="271249" y="107823"/>
                  <a:pt x="272646" y="108585"/>
                  <a:pt x="274234" y="108903"/>
                </a:cubicBezTo>
                <a:cubicBezTo>
                  <a:pt x="275631" y="109220"/>
                  <a:pt x="277218" y="109029"/>
                  <a:pt x="278806" y="108458"/>
                </a:cubicBezTo>
                <a:cubicBezTo>
                  <a:pt x="280202" y="107887"/>
                  <a:pt x="281473" y="106871"/>
                  <a:pt x="282235" y="105537"/>
                </a:cubicBezTo>
                <a:cubicBezTo>
                  <a:pt x="283187" y="104267"/>
                  <a:pt x="283632" y="102743"/>
                  <a:pt x="283632" y="101155"/>
                </a:cubicBezTo>
                <a:cubicBezTo>
                  <a:pt x="283632" y="100140"/>
                  <a:pt x="283314" y="99060"/>
                  <a:pt x="282997" y="98108"/>
                </a:cubicBezTo>
                <a:cubicBezTo>
                  <a:pt x="282552" y="97155"/>
                  <a:pt x="282044" y="96266"/>
                  <a:pt x="281282" y="95568"/>
                </a:cubicBezTo>
                <a:close/>
                <a:moveTo>
                  <a:pt x="334876" y="1487424"/>
                </a:moveTo>
                <a:cubicBezTo>
                  <a:pt x="334114" y="1486726"/>
                  <a:pt x="333161" y="1486091"/>
                  <a:pt x="332209" y="1485710"/>
                </a:cubicBezTo>
                <a:cubicBezTo>
                  <a:pt x="331257" y="1485329"/>
                  <a:pt x="330304" y="1485138"/>
                  <a:pt x="329224" y="1485138"/>
                </a:cubicBezTo>
                <a:cubicBezTo>
                  <a:pt x="327637" y="1485138"/>
                  <a:pt x="326113" y="1485583"/>
                  <a:pt x="324843" y="1486472"/>
                </a:cubicBezTo>
                <a:cubicBezTo>
                  <a:pt x="323573" y="1487361"/>
                  <a:pt x="322494" y="1488567"/>
                  <a:pt x="322049" y="1490028"/>
                </a:cubicBezTo>
                <a:cubicBezTo>
                  <a:pt x="321414" y="1491488"/>
                  <a:pt x="321287" y="1493076"/>
                  <a:pt x="321604" y="1494600"/>
                </a:cubicBezTo>
                <a:cubicBezTo>
                  <a:pt x="321922" y="1496124"/>
                  <a:pt x="322684" y="1497521"/>
                  <a:pt x="323827" y="1498600"/>
                </a:cubicBezTo>
                <a:cubicBezTo>
                  <a:pt x="324907" y="1499743"/>
                  <a:pt x="326367" y="1500442"/>
                  <a:pt x="327764" y="1500759"/>
                </a:cubicBezTo>
                <a:cubicBezTo>
                  <a:pt x="329351" y="1501077"/>
                  <a:pt x="330875" y="1500886"/>
                  <a:pt x="332336" y="1500315"/>
                </a:cubicBezTo>
                <a:cubicBezTo>
                  <a:pt x="333923" y="1499743"/>
                  <a:pt x="335003" y="1498727"/>
                  <a:pt x="335956" y="1497394"/>
                </a:cubicBezTo>
                <a:cubicBezTo>
                  <a:pt x="336718" y="1496124"/>
                  <a:pt x="337225" y="1494600"/>
                  <a:pt x="337225" y="1493012"/>
                </a:cubicBezTo>
                <a:cubicBezTo>
                  <a:pt x="337225" y="1491996"/>
                  <a:pt x="337098" y="1490917"/>
                  <a:pt x="336781" y="1489964"/>
                </a:cubicBezTo>
                <a:cubicBezTo>
                  <a:pt x="336336" y="1489012"/>
                  <a:pt x="335701" y="1488123"/>
                  <a:pt x="335066" y="1487424"/>
                </a:cubicBezTo>
                <a:close/>
                <a:moveTo>
                  <a:pt x="334876" y="1301877"/>
                </a:moveTo>
                <a:cubicBezTo>
                  <a:pt x="334114" y="1301115"/>
                  <a:pt x="333161" y="1300544"/>
                  <a:pt x="332209" y="1300163"/>
                </a:cubicBezTo>
                <a:cubicBezTo>
                  <a:pt x="331257" y="1299782"/>
                  <a:pt x="330304" y="1299528"/>
                  <a:pt x="329224" y="1299528"/>
                </a:cubicBezTo>
                <a:cubicBezTo>
                  <a:pt x="327637" y="1299528"/>
                  <a:pt x="326113" y="1299972"/>
                  <a:pt x="324843" y="1300861"/>
                </a:cubicBezTo>
                <a:cubicBezTo>
                  <a:pt x="323573" y="1301750"/>
                  <a:pt x="322494" y="1302957"/>
                  <a:pt x="322049" y="1304417"/>
                </a:cubicBezTo>
                <a:cubicBezTo>
                  <a:pt x="321414" y="1305878"/>
                  <a:pt x="321287" y="1307465"/>
                  <a:pt x="321604" y="1308989"/>
                </a:cubicBezTo>
                <a:cubicBezTo>
                  <a:pt x="321922" y="1310513"/>
                  <a:pt x="322684" y="1311910"/>
                  <a:pt x="323827" y="1313053"/>
                </a:cubicBezTo>
                <a:cubicBezTo>
                  <a:pt x="324907" y="1314133"/>
                  <a:pt x="326367" y="1314895"/>
                  <a:pt x="327764" y="1315212"/>
                </a:cubicBezTo>
                <a:cubicBezTo>
                  <a:pt x="329351" y="1315530"/>
                  <a:pt x="330875" y="1315339"/>
                  <a:pt x="332336" y="1314768"/>
                </a:cubicBezTo>
                <a:cubicBezTo>
                  <a:pt x="333923" y="1314196"/>
                  <a:pt x="335003" y="1313180"/>
                  <a:pt x="335956" y="1311847"/>
                </a:cubicBezTo>
                <a:cubicBezTo>
                  <a:pt x="336718" y="1310577"/>
                  <a:pt x="337225" y="1309053"/>
                  <a:pt x="337225" y="1307465"/>
                </a:cubicBezTo>
                <a:cubicBezTo>
                  <a:pt x="337225" y="1306449"/>
                  <a:pt x="337098" y="1305433"/>
                  <a:pt x="336781" y="1304481"/>
                </a:cubicBezTo>
                <a:cubicBezTo>
                  <a:pt x="336336" y="1303528"/>
                  <a:pt x="335701" y="1302639"/>
                  <a:pt x="335066" y="1301941"/>
                </a:cubicBezTo>
                <a:close/>
                <a:moveTo>
                  <a:pt x="1942061" y="2044192"/>
                </a:moveTo>
                <a:cubicBezTo>
                  <a:pt x="1941299" y="2043430"/>
                  <a:pt x="1940347" y="2042859"/>
                  <a:pt x="1939394" y="2042477"/>
                </a:cubicBezTo>
                <a:cubicBezTo>
                  <a:pt x="1938441" y="2042096"/>
                  <a:pt x="1937489" y="2041906"/>
                  <a:pt x="1936410" y="2041906"/>
                </a:cubicBezTo>
                <a:cubicBezTo>
                  <a:pt x="1934822" y="2041906"/>
                  <a:pt x="1933298" y="2042351"/>
                  <a:pt x="1932028" y="2043240"/>
                </a:cubicBezTo>
                <a:cubicBezTo>
                  <a:pt x="1930758" y="2044129"/>
                  <a:pt x="1929678" y="2045335"/>
                  <a:pt x="1929234" y="2046796"/>
                </a:cubicBezTo>
                <a:cubicBezTo>
                  <a:pt x="1928599" y="2048256"/>
                  <a:pt x="1928472" y="2049843"/>
                  <a:pt x="1928789" y="2051368"/>
                </a:cubicBezTo>
                <a:cubicBezTo>
                  <a:pt x="1929107" y="2052892"/>
                  <a:pt x="1929869" y="2054289"/>
                  <a:pt x="1931012" y="2055368"/>
                </a:cubicBezTo>
                <a:cubicBezTo>
                  <a:pt x="1932091" y="2056511"/>
                  <a:pt x="1933552" y="2057210"/>
                  <a:pt x="1934949" y="2057527"/>
                </a:cubicBezTo>
                <a:cubicBezTo>
                  <a:pt x="1936536" y="2057845"/>
                  <a:pt x="1938060" y="2057654"/>
                  <a:pt x="1939521" y="2057083"/>
                </a:cubicBezTo>
                <a:cubicBezTo>
                  <a:pt x="1941109" y="2056511"/>
                  <a:pt x="1942188" y="2055495"/>
                  <a:pt x="1943140" y="2054162"/>
                </a:cubicBezTo>
                <a:cubicBezTo>
                  <a:pt x="1943902" y="2052892"/>
                  <a:pt x="1944410" y="2051368"/>
                  <a:pt x="1944410" y="2049780"/>
                </a:cubicBezTo>
                <a:cubicBezTo>
                  <a:pt x="1944410" y="2048764"/>
                  <a:pt x="1944284" y="2047685"/>
                  <a:pt x="1943966" y="2046732"/>
                </a:cubicBezTo>
                <a:cubicBezTo>
                  <a:pt x="1943522" y="2045780"/>
                  <a:pt x="1942886" y="2044891"/>
                  <a:pt x="1942251" y="2044192"/>
                </a:cubicBezTo>
                <a:close/>
                <a:moveTo>
                  <a:pt x="1668630" y="1577912"/>
                </a:moveTo>
                <a:cubicBezTo>
                  <a:pt x="1667043" y="1577912"/>
                  <a:pt x="1665519" y="1578356"/>
                  <a:pt x="1664248" y="1579245"/>
                </a:cubicBezTo>
                <a:cubicBezTo>
                  <a:pt x="1662978" y="1580134"/>
                  <a:pt x="1661899" y="1581341"/>
                  <a:pt x="1661264" y="1582801"/>
                </a:cubicBezTo>
                <a:cubicBezTo>
                  <a:pt x="1660820" y="1584262"/>
                  <a:pt x="1660629" y="1585849"/>
                  <a:pt x="1660820" y="1587373"/>
                </a:cubicBezTo>
                <a:cubicBezTo>
                  <a:pt x="1661137" y="1588897"/>
                  <a:pt x="1661899" y="1590294"/>
                  <a:pt x="1663042" y="1591374"/>
                </a:cubicBezTo>
                <a:cubicBezTo>
                  <a:pt x="1664122" y="1592517"/>
                  <a:pt x="1665519" y="1593215"/>
                  <a:pt x="1667106" y="1593533"/>
                </a:cubicBezTo>
                <a:cubicBezTo>
                  <a:pt x="1668694" y="1593850"/>
                  <a:pt x="1670218" y="1593660"/>
                  <a:pt x="1671678" y="1593088"/>
                </a:cubicBezTo>
                <a:cubicBezTo>
                  <a:pt x="1673075" y="1592517"/>
                  <a:pt x="1674345" y="1591501"/>
                  <a:pt x="1675298" y="1590167"/>
                </a:cubicBezTo>
                <a:cubicBezTo>
                  <a:pt x="1676060" y="1588897"/>
                  <a:pt x="1676568" y="1587373"/>
                  <a:pt x="1676568" y="1585786"/>
                </a:cubicBezTo>
                <a:cubicBezTo>
                  <a:pt x="1676568" y="1583690"/>
                  <a:pt x="1675806" y="1581658"/>
                  <a:pt x="1674218" y="1580198"/>
                </a:cubicBezTo>
                <a:cubicBezTo>
                  <a:pt x="1672821" y="1578737"/>
                  <a:pt x="1670789" y="1577912"/>
                  <a:pt x="1668757" y="1577912"/>
                </a:cubicBezTo>
                <a:close/>
                <a:moveTo>
                  <a:pt x="1668630" y="1392301"/>
                </a:moveTo>
                <a:cubicBezTo>
                  <a:pt x="1667043" y="1392301"/>
                  <a:pt x="1665519" y="1392746"/>
                  <a:pt x="1664248" y="1393635"/>
                </a:cubicBezTo>
                <a:cubicBezTo>
                  <a:pt x="1662978" y="1394524"/>
                  <a:pt x="1661899" y="1395730"/>
                  <a:pt x="1661264" y="1397191"/>
                </a:cubicBezTo>
                <a:cubicBezTo>
                  <a:pt x="1660820" y="1398651"/>
                  <a:pt x="1660629" y="1400239"/>
                  <a:pt x="1660820" y="1401763"/>
                </a:cubicBezTo>
                <a:cubicBezTo>
                  <a:pt x="1661137" y="1403287"/>
                  <a:pt x="1661899" y="1404684"/>
                  <a:pt x="1663042" y="1405827"/>
                </a:cubicBezTo>
                <a:cubicBezTo>
                  <a:pt x="1664122" y="1406906"/>
                  <a:pt x="1665519" y="1407668"/>
                  <a:pt x="1667106" y="1407986"/>
                </a:cubicBezTo>
                <a:cubicBezTo>
                  <a:pt x="1668694" y="1408303"/>
                  <a:pt x="1670218" y="1408113"/>
                  <a:pt x="1671678" y="1407541"/>
                </a:cubicBezTo>
                <a:cubicBezTo>
                  <a:pt x="1673075" y="1406970"/>
                  <a:pt x="1674345" y="1405954"/>
                  <a:pt x="1675298" y="1404620"/>
                </a:cubicBezTo>
                <a:cubicBezTo>
                  <a:pt x="1676060" y="1403350"/>
                  <a:pt x="1676568" y="1401826"/>
                  <a:pt x="1676568" y="1400239"/>
                </a:cubicBezTo>
                <a:cubicBezTo>
                  <a:pt x="1676568" y="1398143"/>
                  <a:pt x="1675806" y="1396175"/>
                  <a:pt x="1674218" y="1394651"/>
                </a:cubicBezTo>
                <a:cubicBezTo>
                  <a:pt x="1672821" y="1393190"/>
                  <a:pt x="1670789" y="1392301"/>
                  <a:pt x="1668757" y="1392301"/>
                </a:cubicBezTo>
                <a:close/>
                <a:moveTo>
                  <a:pt x="1615036" y="444"/>
                </a:moveTo>
                <a:cubicBezTo>
                  <a:pt x="1613448" y="444"/>
                  <a:pt x="1611924" y="889"/>
                  <a:pt x="1610655" y="1778"/>
                </a:cubicBezTo>
                <a:cubicBezTo>
                  <a:pt x="1609385" y="2667"/>
                  <a:pt x="1608305" y="3873"/>
                  <a:pt x="1607860" y="5334"/>
                </a:cubicBezTo>
                <a:cubicBezTo>
                  <a:pt x="1607225" y="6731"/>
                  <a:pt x="1607098" y="8382"/>
                  <a:pt x="1607416" y="9906"/>
                </a:cubicBezTo>
                <a:cubicBezTo>
                  <a:pt x="1607734" y="11430"/>
                  <a:pt x="1608496" y="12827"/>
                  <a:pt x="1609638" y="13970"/>
                </a:cubicBezTo>
                <a:cubicBezTo>
                  <a:pt x="1610718" y="15049"/>
                  <a:pt x="1612178" y="15811"/>
                  <a:pt x="1613575" y="16129"/>
                </a:cubicBezTo>
                <a:cubicBezTo>
                  <a:pt x="1615163" y="16446"/>
                  <a:pt x="1616687" y="16256"/>
                  <a:pt x="1618148" y="15685"/>
                </a:cubicBezTo>
                <a:cubicBezTo>
                  <a:pt x="1619735" y="15113"/>
                  <a:pt x="1620814" y="14097"/>
                  <a:pt x="1621767" y="12764"/>
                </a:cubicBezTo>
                <a:cubicBezTo>
                  <a:pt x="1622529" y="11494"/>
                  <a:pt x="1623037" y="9969"/>
                  <a:pt x="1623037" y="8382"/>
                </a:cubicBezTo>
                <a:cubicBezTo>
                  <a:pt x="1623037" y="6286"/>
                  <a:pt x="1622275" y="4318"/>
                  <a:pt x="1620814" y="2794"/>
                </a:cubicBezTo>
                <a:cubicBezTo>
                  <a:pt x="1619227" y="1334"/>
                  <a:pt x="1617195" y="508"/>
                  <a:pt x="1615163" y="508"/>
                </a:cubicBezTo>
                <a:close/>
                <a:moveTo>
                  <a:pt x="1668630" y="835533"/>
                </a:moveTo>
                <a:cubicBezTo>
                  <a:pt x="1667043" y="835533"/>
                  <a:pt x="1665519" y="835978"/>
                  <a:pt x="1664248" y="836867"/>
                </a:cubicBezTo>
                <a:cubicBezTo>
                  <a:pt x="1662978" y="837756"/>
                  <a:pt x="1661899" y="838962"/>
                  <a:pt x="1661264" y="840423"/>
                </a:cubicBezTo>
                <a:cubicBezTo>
                  <a:pt x="1660820" y="841883"/>
                  <a:pt x="1660629" y="843470"/>
                  <a:pt x="1660820" y="844995"/>
                </a:cubicBezTo>
                <a:cubicBezTo>
                  <a:pt x="1661137" y="846519"/>
                  <a:pt x="1661899" y="847916"/>
                  <a:pt x="1663042" y="849059"/>
                </a:cubicBezTo>
                <a:cubicBezTo>
                  <a:pt x="1664122" y="850138"/>
                  <a:pt x="1665519" y="850900"/>
                  <a:pt x="1667106" y="851217"/>
                </a:cubicBezTo>
                <a:cubicBezTo>
                  <a:pt x="1668694" y="851535"/>
                  <a:pt x="1670218" y="851345"/>
                  <a:pt x="1671678" y="850773"/>
                </a:cubicBezTo>
                <a:cubicBezTo>
                  <a:pt x="1673075" y="850202"/>
                  <a:pt x="1674345" y="849186"/>
                  <a:pt x="1675298" y="847852"/>
                </a:cubicBezTo>
                <a:cubicBezTo>
                  <a:pt x="1676060" y="846582"/>
                  <a:pt x="1676568" y="845058"/>
                  <a:pt x="1676568" y="843470"/>
                </a:cubicBezTo>
                <a:cubicBezTo>
                  <a:pt x="1676568" y="841375"/>
                  <a:pt x="1675806" y="839406"/>
                  <a:pt x="1674218" y="837883"/>
                </a:cubicBezTo>
                <a:cubicBezTo>
                  <a:pt x="1672821" y="836422"/>
                  <a:pt x="1670789" y="835533"/>
                  <a:pt x="1668757" y="835533"/>
                </a:cubicBezTo>
                <a:close/>
                <a:moveTo>
                  <a:pt x="1674091" y="1208977"/>
                </a:moveTo>
                <a:cubicBezTo>
                  <a:pt x="1673456" y="1208215"/>
                  <a:pt x="1672503" y="1207643"/>
                  <a:pt x="1671614" y="1207262"/>
                </a:cubicBezTo>
                <a:cubicBezTo>
                  <a:pt x="1670662" y="1206881"/>
                  <a:pt x="1669583" y="1206627"/>
                  <a:pt x="1668630" y="1206627"/>
                </a:cubicBezTo>
                <a:cubicBezTo>
                  <a:pt x="1667043" y="1206627"/>
                  <a:pt x="1665519" y="1207072"/>
                  <a:pt x="1664248" y="1207961"/>
                </a:cubicBezTo>
                <a:cubicBezTo>
                  <a:pt x="1662978" y="1208850"/>
                  <a:pt x="1661899" y="1210056"/>
                  <a:pt x="1661264" y="1211517"/>
                </a:cubicBezTo>
                <a:cubicBezTo>
                  <a:pt x="1660820" y="1212977"/>
                  <a:pt x="1660629" y="1214565"/>
                  <a:pt x="1660820" y="1216089"/>
                </a:cubicBezTo>
                <a:cubicBezTo>
                  <a:pt x="1661137" y="1217613"/>
                  <a:pt x="1661899" y="1219010"/>
                  <a:pt x="1663042" y="1220153"/>
                </a:cubicBezTo>
                <a:cubicBezTo>
                  <a:pt x="1664122" y="1221232"/>
                  <a:pt x="1665519" y="1221994"/>
                  <a:pt x="1667106" y="1222312"/>
                </a:cubicBezTo>
                <a:cubicBezTo>
                  <a:pt x="1668694" y="1222629"/>
                  <a:pt x="1670218" y="1222439"/>
                  <a:pt x="1671678" y="1221867"/>
                </a:cubicBezTo>
                <a:cubicBezTo>
                  <a:pt x="1673075" y="1221296"/>
                  <a:pt x="1674345" y="1220280"/>
                  <a:pt x="1675298" y="1218946"/>
                </a:cubicBezTo>
                <a:cubicBezTo>
                  <a:pt x="1676060" y="1217676"/>
                  <a:pt x="1676568" y="1216152"/>
                  <a:pt x="1676568" y="1214565"/>
                </a:cubicBezTo>
                <a:cubicBezTo>
                  <a:pt x="1676568" y="1213485"/>
                  <a:pt x="1676440" y="1212469"/>
                  <a:pt x="1675933" y="1211517"/>
                </a:cubicBezTo>
                <a:cubicBezTo>
                  <a:pt x="1675615" y="1210564"/>
                  <a:pt x="1674980" y="1209675"/>
                  <a:pt x="1674218" y="1208977"/>
                </a:cubicBezTo>
                <a:close/>
                <a:moveTo>
                  <a:pt x="1674091" y="1023366"/>
                </a:moveTo>
                <a:cubicBezTo>
                  <a:pt x="1673456" y="1022667"/>
                  <a:pt x="1672503" y="1022096"/>
                  <a:pt x="1671614" y="1021652"/>
                </a:cubicBezTo>
                <a:cubicBezTo>
                  <a:pt x="1670662" y="1021270"/>
                  <a:pt x="1669583" y="1021080"/>
                  <a:pt x="1668630" y="1021080"/>
                </a:cubicBezTo>
                <a:cubicBezTo>
                  <a:pt x="1667043" y="1021080"/>
                  <a:pt x="1665519" y="1021525"/>
                  <a:pt x="1664248" y="1022414"/>
                </a:cubicBezTo>
                <a:cubicBezTo>
                  <a:pt x="1662978" y="1023303"/>
                  <a:pt x="1661899" y="1024509"/>
                  <a:pt x="1661264" y="1025970"/>
                </a:cubicBezTo>
                <a:cubicBezTo>
                  <a:pt x="1660820" y="1027430"/>
                  <a:pt x="1660629" y="1029017"/>
                  <a:pt x="1660820" y="1030542"/>
                </a:cubicBezTo>
                <a:cubicBezTo>
                  <a:pt x="1661137" y="1032066"/>
                  <a:pt x="1661899" y="1033463"/>
                  <a:pt x="1663042" y="1034542"/>
                </a:cubicBezTo>
                <a:cubicBezTo>
                  <a:pt x="1664122" y="1035685"/>
                  <a:pt x="1665519" y="1036384"/>
                  <a:pt x="1667106" y="1036701"/>
                </a:cubicBezTo>
                <a:cubicBezTo>
                  <a:pt x="1668694" y="1037019"/>
                  <a:pt x="1670218" y="1036828"/>
                  <a:pt x="1671678" y="1036256"/>
                </a:cubicBezTo>
                <a:cubicBezTo>
                  <a:pt x="1673075" y="1035685"/>
                  <a:pt x="1674345" y="1034669"/>
                  <a:pt x="1675298" y="1033336"/>
                </a:cubicBezTo>
                <a:cubicBezTo>
                  <a:pt x="1676060" y="1032066"/>
                  <a:pt x="1676568" y="1030542"/>
                  <a:pt x="1676568" y="1028954"/>
                </a:cubicBezTo>
                <a:cubicBezTo>
                  <a:pt x="1676568" y="1027938"/>
                  <a:pt x="1676440" y="1026922"/>
                  <a:pt x="1675933" y="1025970"/>
                </a:cubicBezTo>
                <a:cubicBezTo>
                  <a:pt x="1675615" y="1025017"/>
                  <a:pt x="1674980" y="1024128"/>
                  <a:pt x="1674218" y="1023430"/>
                </a:cubicBezTo>
                <a:close/>
                <a:moveTo>
                  <a:pt x="1620624" y="930592"/>
                </a:moveTo>
                <a:cubicBezTo>
                  <a:pt x="1619862" y="929894"/>
                  <a:pt x="1618910" y="929323"/>
                  <a:pt x="1617957" y="928878"/>
                </a:cubicBezTo>
                <a:cubicBezTo>
                  <a:pt x="1617005" y="928497"/>
                  <a:pt x="1616052" y="928306"/>
                  <a:pt x="1614973" y="928306"/>
                </a:cubicBezTo>
                <a:cubicBezTo>
                  <a:pt x="1613385" y="928306"/>
                  <a:pt x="1611861" y="928751"/>
                  <a:pt x="1610591" y="929640"/>
                </a:cubicBezTo>
                <a:cubicBezTo>
                  <a:pt x="1609321" y="930529"/>
                  <a:pt x="1608241" y="931736"/>
                  <a:pt x="1607797" y="933196"/>
                </a:cubicBezTo>
                <a:cubicBezTo>
                  <a:pt x="1607162" y="934656"/>
                  <a:pt x="1607035" y="936244"/>
                  <a:pt x="1607352" y="937768"/>
                </a:cubicBezTo>
                <a:cubicBezTo>
                  <a:pt x="1607670" y="939292"/>
                  <a:pt x="1608432" y="940689"/>
                  <a:pt x="1609575" y="941769"/>
                </a:cubicBezTo>
                <a:cubicBezTo>
                  <a:pt x="1610655" y="942912"/>
                  <a:pt x="1612115" y="943610"/>
                  <a:pt x="1613512" y="943928"/>
                </a:cubicBezTo>
                <a:cubicBezTo>
                  <a:pt x="1615099" y="944245"/>
                  <a:pt x="1616623" y="944055"/>
                  <a:pt x="1618084" y="943483"/>
                </a:cubicBezTo>
                <a:cubicBezTo>
                  <a:pt x="1619672" y="942912"/>
                  <a:pt x="1620751" y="941895"/>
                  <a:pt x="1621703" y="940562"/>
                </a:cubicBezTo>
                <a:cubicBezTo>
                  <a:pt x="1622465" y="939292"/>
                  <a:pt x="1622973" y="937768"/>
                  <a:pt x="1622973" y="936181"/>
                </a:cubicBezTo>
                <a:cubicBezTo>
                  <a:pt x="1622973" y="935165"/>
                  <a:pt x="1622847" y="934149"/>
                  <a:pt x="1622529" y="933196"/>
                </a:cubicBezTo>
                <a:cubicBezTo>
                  <a:pt x="1622085" y="932244"/>
                  <a:pt x="1621449" y="931355"/>
                  <a:pt x="1620814" y="930656"/>
                </a:cubicBezTo>
                <a:close/>
                <a:moveTo>
                  <a:pt x="1620624" y="745045"/>
                </a:moveTo>
                <a:cubicBezTo>
                  <a:pt x="1619862" y="744284"/>
                  <a:pt x="1618910" y="743712"/>
                  <a:pt x="1617957" y="743331"/>
                </a:cubicBezTo>
                <a:cubicBezTo>
                  <a:pt x="1617005" y="742950"/>
                  <a:pt x="1616052" y="742759"/>
                  <a:pt x="1614973" y="742759"/>
                </a:cubicBezTo>
                <a:cubicBezTo>
                  <a:pt x="1613385" y="742759"/>
                  <a:pt x="1611861" y="743204"/>
                  <a:pt x="1610591" y="744093"/>
                </a:cubicBezTo>
                <a:cubicBezTo>
                  <a:pt x="1609321" y="744982"/>
                  <a:pt x="1608241" y="746189"/>
                  <a:pt x="1607797" y="747649"/>
                </a:cubicBezTo>
                <a:cubicBezTo>
                  <a:pt x="1607162" y="749109"/>
                  <a:pt x="1607035" y="750697"/>
                  <a:pt x="1607352" y="752221"/>
                </a:cubicBezTo>
                <a:cubicBezTo>
                  <a:pt x="1607670" y="753745"/>
                  <a:pt x="1608432" y="755142"/>
                  <a:pt x="1609575" y="756285"/>
                </a:cubicBezTo>
                <a:cubicBezTo>
                  <a:pt x="1610655" y="757365"/>
                  <a:pt x="1612115" y="758127"/>
                  <a:pt x="1613512" y="758444"/>
                </a:cubicBezTo>
                <a:cubicBezTo>
                  <a:pt x="1615099" y="758762"/>
                  <a:pt x="1616623" y="758571"/>
                  <a:pt x="1618084" y="758000"/>
                </a:cubicBezTo>
                <a:cubicBezTo>
                  <a:pt x="1619672" y="757428"/>
                  <a:pt x="1620751" y="756412"/>
                  <a:pt x="1621703" y="755079"/>
                </a:cubicBezTo>
                <a:cubicBezTo>
                  <a:pt x="1622465" y="753809"/>
                  <a:pt x="1622973" y="752284"/>
                  <a:pt x="1622973" y="750697"/>
                </a:cubicBezTo>
                <a:cubicBezTo>
                  <a:pt x="1622973" y="749617"/>
                  <a:pt x="1622847" y="748602"/>
                  <a:pt x="1622529" y="747649"/>
                </a:cubicBezTo>
                <a:cubicBezTo>
                  <a:pt x="1622085" y="746697"/>
                  <a:pt x="1621449" y="745808"/>
                  <a:pt x="1620814" y="745109"/>
                </a:cubicBezTo>
                <a:close/>
                <a:moveTo>
                  <a:pt x="1620624" y="373888"/>
                </a:moveTo>
                <a:cubicBezTo>
                  <a:pt x="1619862" y="373190"/>
                  <a:pt x="1618910" y="372618"/>
                  <a:pt x="1617957" y="372174"/>
                </a:cubicBezTo>
                <a:cubicBezTo>
                  <a:pt x="1617005" y="371793"/>
                  <a:pt x="1616052" y="371602"/>
                  <a:pt x="1614973" y="371602"/>
                </a:cubicBezTo>
                <a:cubicBezTo>
                  <a:pt x="1613385" y="371602"/>
                  <a:pt x="1611861" y="372047"/>
                  <a:pt x="1610591" y="372936"/>
                </a:cubicBezTo>
                <a:cubicBezTo>
                  <a:pt x="1609321" y="373825"/>
                  <a:pt x="1608241" y="375031"/>
                  <a:pt x="1607797" y="376492"/>
                </a:cubicBezTo>
                <a:cubicBezTo>
                  <a:pt x="1607162" y="377889"/>
                  <a:pt x="1607035" y="379476"/>
                  <a:pt x="1607352" y="381064"/>
                </a:cubicBezTo>
                <a:cubicBezTo>
                  <a:pt x="1607670" y="382588"/>
                  <a:pt x="1608432" y="383985"/>
                  <a:pt x="1609575" y="385128"/>
                </a:cubicBezTo>
                <a:cubicBezTo>
                  <a:pt x="1610655" y="386207"/>
                  <a:pt x="1612115" y="386969"/>
                  <a:pt x="1613512" y="387286"/>
                </a:cubicBezTo>
                <a:cubicBezTo>
                  <a:pt x="1615099" y="387604"/>
                  <a:pt x="1616623" y="387414"/>
                  <a:pt x="1618084" y="386842"/>
                </a:cubicBezTo>
                <a:cubicBezTo>
                  <a:pt x="1619672" y="386271"/>
                  <a:pt x="1620751" y="385254"/>
                  <a:pt x="1621703" y="383921"/>
                </a:cubicBezTo>
                <a:cubicBezTo>
                  <a:pt x="1622465" y="382651"/>
                  <a:pt x="1622973" y="381127"/>
                  <a:pt x="1622973" y="379540"/>
                </a:cubicBezTo>
                <a:cubicBezTo>
                  <a:pt x="1622973" y="378524"/>
                  <a:pt x="1622847" y="377508"/>
                  <a:pt x="1622529" y="376555"/>
                </a:cubicBezTo>
                <a:cubicBezTo>
                  <a:pt x="1622085" y="375603"/>
                  <a:pt x="1621449" y="374714"/>
                  <a:pt x="1620814" y="374015"/>
                </a:cubicBezTo>
                <a:close/>
                <a:moveTo>
                  <a:pt x="1620624" y="188341"/>
                </a:moveTo>
                <a:cubicBezTo>
                  <a:pt x="1619862" y="187579"/>
                  <a:pt x="1618910" y="187008"/>
                  <a:pt x="1617957" y="186626"/>
                </a:cubicBezTo>
                <a:cubicBezTo>
                  <a:pt x="1617005" y="186246"/>
                  <a:pt x="1616052" y="186055"/>
                  <a:pt x="1614973" y="186055"/>
                </a:cubicBezTo>
                <a:cubicBezTo>
                  <a:pt x="1613385" y="186055"/>
                  <a:pt x="1611861" y="186500"/>
                  <a:pt x="1610591" y="187389"/>
                </a:cubicBezTo>
                <a:cubicBezTo>
                  <a:pt x="1609321" y="188278"/>
                  <a:pt x="1608241" y="189484"/>
                  <a:pt x="1607797" y="190944"/>
                </a:cubicBezTo>
                <a:cubicBezTo>
                  <a:pt x="1607162" y="192405"/>
                  <a:pt x="1607035" y="193992"/>
                  <a:pt x="1607352" y="195517"/>
                </a:cubicBezTo>
                <a:cubicBezTo>
                  <a:pt x="1607670" y="197041"/>
                  <a:pt x="1608432" y="198438"/>
                  <a:pt x="1609575" y="199517"/>
                </a:cubicBezTo>
                <a:cubicBezTo>
                  <a:pt x="1610655" y="200597"/>
                  <a:pt x="1612115" y="201358"/>
                  <a:pt x="1613512" y="201676"/>
                </a:cubicBezTo>
                <a:cubicBezTo>
                  <a:pt x="1615099" y="201994"/>
                  <a:pt x="1616623" y="201803"/>
                  <a:pt x="1618084" y="201232"/>
                </a:cubicBezTo>
                <a:cubicBezTo>
                  <a:pt x="1619672" y="200660"/>
                  <a:pt x="1620751" y="199644"/>
                  <a:pt x="1621703" y="198310"/>
                </a:cubicBezTo>
                <a:cubicBezTo>
                  <a:pt x="1622465" y="196977"/>
                  <a:pt x="1622973" y="195517"/>
                  <a:pt x="1622973" y="193929"/>
                </a:cubicBezTo>
                <a:cubicBezTo>
                  <a:pt x="1622973" y="192913"/>
                  <a:pt x="1622847" y="191833"/>
                  <a:pt x="1622529" y="190881"/>
                </a:cubicBezTo>
                <a:cubicBezTo>
                  <a:pt x="1622085" y="189929"/>
                  <a:pt x="1621449" y="189040"/>
                  <a:pt x="1620814" y="188341"/>
                </a:cubicBezTo>
                <a:close/>
                <a:moveTo>
                  <a:pt x="1614973" y="557213"/>
                </a:moveTo>
                <a:cubicBezTo>
                  <a:pt x="1613385" y="557213"/>
                  <a:pt x="1611861" y="557657"/>
                  <a:pt x="1610591" y="558546"/>
                </a:cubicBezTo>
                <a:cubicBezTo>
                  <a:pt x="1609321" y="559435"/>
                  <a:pt x="1608241" y="560642"/>
                  <a:pt x="1607797" y="562102"/>
                </a:cubicBezTo>
                <a:cubicBezTo>
                  <a:pt x="1607162" y="563563"/>
                  <a:pt x="1607035" y="565150"/>
                  <a:pt x="1607352" y="566674"/>
                </a:cubicBezTo>
                <a:cubicBezTo>
                  <a:pt x="1607670" y="568198"/>
                  <a:pt x="1608432" y="569595"/>
                  <a:pt x="1609575" y="570675"/>
                </a:cubicBezTo>
                <a:cubicBezTo>
                  <a:pt x="1610655" y="571818"/>
                  <a:pt x="1612115" y="572516"/>
                  <a:pt x="1613512" y="572834"/>
                </a:cubicBezTo>
                <a:cubicBezTo>
                  <a:pt x="1615099" y="573151"/>
                  <a:pt x="1616623" y="572961"/>
                  <a:pt x="1618084" y="572389"/>
                </a:cubicBezTo>
                <a:cubicBezTo>
                  <a:pt x="1619672" y="571818"/>
                  <a:pt x="1620751" y="570802"/>
                  <a:pt x="1621703" y="569468"/>
                </a:cubicBezTo>
                <a:cubicBezTo>
                  <a:pt x="1622465" y="568198"/>
                  <a:pt x="1622973" y="566674"/>
                  <a:pt x="1622973" y="565087"/>
                </a:cubicBezTo>
                <a:cubicBezTo>
                  <a:pt x="1622973" y="562991"/>
                  <a:pt x="1622211" y="561023"/>
                  <a:pt x="1620751" y="559499"/>
                </a:cubicBezTo>
                <a:cubicBezTo>
                  <a:pt x="1619163" y="558038"/>
                  <a:pt x="1617132" y="557213"/>
                  <a:pt x="1615099" y="557213"/>
                </a:cubicBezTo>
                <a:close/>
                <a:moveTo>
                  <a:pt x="1727685" y="1301814"/>
                </a:moveTo>
                <a:cubicBezTo>
                  <a:pt x="1726923" y="1301052"/>
                  <a:pt x="1726098" y="1300480"/>
                  <a:pt x="1725209" y="1300099"/>
                </a:cubicBezTo>
                <a:cubicBezTo>
                  <a:pt x="1724256" y="1299718"/>
                  <a:pt x="1723176" y="1299464"/>
                  <a:pt x="1722097" y="1299464"/>
                </a:cubicBezTo>
                <a:cubicBezTo>
                  <a:pt x="1720510" y="1299464"/>
                  <a:pt x="1719112" y="1299909"/>
                  <a:pt x="1717843" y="1300798"/>
                </a:cubicBezTo>
                <a:cubicBezTo>
                  <a:pt x="1716446" y="1301687"/>
                  <a:pt x="1715493" y="1302893"/>
                  <a:pt x="1714858" y="1304354"/>
                </a:cubicBezTo>
                <a:cubicBezTo>
                  <a:pt x="1714223" y="1305814"/>
                  <a:pt x="1714096" y="1307402"/>
                  <a:pt x="1714413" y="1308926"/>
                </a:cubicBezTo>
                <a:cubicBezTo>
                  <a:pt x="1714731" y="1310450"/>
                  <a:pt x="1715493" y="1311847"/>
                  <a:pt x="1716636" y="1312990"/>
                </a:cubicBezTo>
                <a:cubicBezTo>
                  <a:pt x="1717715" y="1314069"/>
                  <a:pt x="1719112" y="1314831"/>
                  <a:pt x="1720700" y="1315149"/>
                </a:cubicBezTo>
                <a:cubicBezTo>
                  <a:pt x="1722097" y="1315466"/>
                  <a:pt x="1723685" y="1315276"/>
                  <a:pt x="1725272" y="1314704"/>
                </a:cubicBezTo>
                <a:cubicBezTo>
                  <a:pt x="1726669" y="1314133"/>
                  <a:pt x="1727939" y="1313117"/>
                  <a:pt x="1728701" y="1311783"/>
                </a:cubicBezTo>
                <a:cubicBezTo>
                  <a:pt x="1729653" y="1310513"/>
                  <a:pt x="1730098" y="1308989"/>
                  <a:pt x="1730098" y="1307402"/>
                </a:cubicBezTo>
                <a:cubicBezTo>
                  <a:pt x="1730098" y="1306386"/>
                  <a:pt x="1729781" y="1305370"/>
                  <a:pt x="1729463" y="1304417"/>
                </a:cubicBezTo>
                <a:cubicBezTo>
                  <a:pt x="1729019" y="1303465"/>
                  <a:pt x="1728510" y="1302576"/>
                  <a:pt x="1727748" y="1301877"/>
                </a:cubicBezTo>
                <a:close/>
                <a:moveTo>
                  <a:pt x="1614973" y="1113917"/>
                </a:moveTo>
                <a:cubicBezTo>
                  <a:pt x="1613385" y="1113917"/>
                  <a:pt x="1611861" y="1114362"/>
                  <a:pt x="1610591" y="1115251"/>
                </a:cubicBezTo>
                <a:cubicBezTo>
                  <a:pt x="1609321" y="1116140"/>
                  <a:pt x="1608241" y="1117346"/>
                  <a:pt x="1607797" y="1118807"/>
                </a:cubicBezTo>
                <a:cubicBezTo>
                  <a:pt x="1607162" y="1120267"/>
                  <a:pt x="1607035" y="1121855"/>
                  <a:pt x="1607352" y="1123379"/>
                </a:cubicBezTo>
                <a:cubicBezTo>
                  <a:pt x="1607670" y="1124903"/>
                  <a:pt x="1608432" y="1126300"/>
                  <a:pt x="1609575" y="1127379"/>
                </a:cubicBezTo>
                <a:cubicBezTo>
                  <a:pt x="1610655" y="1128522"/>
                  <a:pt x="1612115" y="1129221"/>
                  <a:pt x="1613512" y="1129538"/>
                </a:cubicBezTo>
                <a:cubicBezTo>
                  <a:pt x="1615099" y="1129856"/>
                  <a:pt x="1616623" y="1129665"/>
                  <a:pt x="1618084" y="1129094"/>
                </a:cubicBezTo>
                <a:cubicBezTo>
                  <a:pt x="1619672" y="1128522"/>
                  <a:pt x="1620751" y="1127506"/>
                  <a:pt x="1621703" y="1126173"/>
                </a:cubicBezTo>
                <a:cubicBezTo>
                  <a:pt x="1622465" y="1124903"/>
                  <a:pt x="1622973" y="1123379"/>
                  <a:pt x="1622973" y="1121791"/>
                </a:cubicBezTo>
                <a:cubicBezTo>
                  <a:pt x="1622973" y="1119696"/>
                  <a:pt x="1622211" y="1117664"/>
                  <a:pt x="1620751" y="1116203"/>
                </a:cubicBezTo>
                <a:cubicBezTo>
                  <a:pt x="1619163" y="1114743"/>
                  <a:pt x="1617132" y="1113917"/>
                  <a:pt x="1615099" y="1113917"/>
                </a:cubicBezTo>
                <a:close/>
                <a:moveTo>
                  <a:pt x="1722097" y="1113917"/>
                </a:moveTo>
                <a:cubicBezTo>
                  <a:pt x="1720510" y="1113917"/>
                  <a:pt x="1719112" y="1114362"/>
                  <a:pt x="1717715" y="1115251"/>
                </a:cubicBezTo>
                <a:cubicBezTo>
                  <a:pt x="1716446" y="1116140"/>
                  <a:pt x="1715493" y="1117346"/>
                  <a:pt x="1714922" y="1118807"/>
                </a:cubicBezTo>
                <a:cubicBezTo>
                  <a:pt x="1714286" y="1120267"/>
                  <a:pt x="1714160" y="1121855"/>
                  <a:pt x="1714477" y="1123379"/>
                </a:cubicBezTo>
                <a:cubicBezTo>
                  <a:pt x="1714795" y="1124903"/>
                  <a:pt x="1715557" y="1126300"/>
                  <a:pt x="1716699" y="1127379"/>
                </a:cubicBezTo>
                <a:cubicBezTo>
                  <a:pt x="1717779" y="1128522"/>
                  <a:pt x="1719176" y="1129221"/>
                  <a:pt x="1720763" y="1129538"/>
                </a:cubicBezTo>
                <a:cubicBezTo>
                  <a:pt x="1722160" y="1129856"/>
                  <a:pt x="1723875" y="1129665"/>
                  <a:pt x="1725335" y="1129094"/>
                </a:cubicBezTo>
                <a:cubicBezTo>
                  <a:pt x="1726733" y="1128522"/>
                  <a:pt x="1728002" y="1127506"/>
                  <a:pt x="1728764" y="1126173"/>
                </a:cubicBezTo>
                <a:cubicBezTo>
                  <a:pt x="1729717" y="1124903"/>
                  <a:pt x="1730161" y="1123379"/>
                  <a:pt x="1730161" y="1121791"/>
                </a:cubicBezTo>
                <a:cubicBezTo>
                  <a:pt x="1730161" y="1119696"/>
                  <a:pt x="1729209" y="1117664"/>
                  <a:pt x="1727812" y="1116203"/>
                </a:cubicBezTo>
                <a:cubicBezTo>
                  <a:pt x="1726415" y="1114743"/>
                  <a:pt x="1724383" y="1113917"/>
                  <a:pt x="1722160" y="1113917"/>
                </a:cubicBezTo>
                <a:close/>
                <a:moveTo>
                  <a:pt x="1674091" y="652272"/>
                </a:moveTo>
                <a:cubicBezTo>
                  <a:pt x="1673456" y="651510"/>
                  <a:pt x="1672503" y="650939"/>
                  <a:pt x="1671614" y="650558"/>
                </a:cubicBezTo>
                <a:cubicBezTo>
                  <a:pt x="1670662" y="650177"/>
                  <a:pt x="1669583" y="649986"/>
                  <a:pt x="1668630" y="649986"/>
                </a:cubicBezTo>
                <a:cubicBezTo>
                  <a:pt x="1667043" y="649986"/>
                  <a:pt x="1665519" y="650431"/>
                  <a:pt x="1664248" y="651320"/>
                </a:cubicBezTo>
                <a:cubicBezTo>
                  <a:pt x="1662978" y="652209"/>
                  <a:pt x="1661899" y="653415"/>
                  <a:pt x="1661264" y="654876"/>
                </a:cubicBezTo>
                <a:cubicBezTo>
                  <a:pt x="1660820" y="656336"/>
                  <a:pt x="1660629" y="657924"/>
                  <a:pt x="1660820" y="659448"/>
                </a:cubicBezTo>
                <a:cubicBezTo>
                  <a:pt x="1661137" y="660972"/>
                  <a:pt x="1661899" y="662369"/>
                  <a:pt x="1663042" y="663512"/>
                </a:cubicBezTo>
                <a:cubicBezTo>
                  <a:pt x="1664122" y="664591"/>
                  <a:pt x="1665519" y="665353"/>
                  <a:pt x="1667106" y="665671"/>
                </a:cubicBezTo>
                <a:cubicBezTo>
                  <a:pt x="1668694" y="665988"/>
                  <a:pt x="1670218" y="665798"/>
                  <a:pt x="1671678" y="665226"/>
                </a:cubicBezTo>
                <a:cubicBezTo>
                  <a:pt x="1673075" y="664655"/>
                  <a:pt x="1674345" y="663639"/>
                  <a:pt x="1675298" y="662305"/>
                </a:cubicBezTo>
                <a:cubicBezTo>
                  <a:pt x="1676060" y="661035"/>
                  <a:pt x="1676568" y="659511"/>
                  <a:pt x="1676568" y="657924"/>
                </a:cubicBezTo>
                <a:cubicBezTo>
                  <a:pt x="1676568" y="656908"/>
                  <a:pt x="1676440" y="655828"/>
                  <a:pt x="1675933" y="654876"/>
                </a:cubicBezTo>
                <a:cubicBezTo>
                  <a:pt x="1675615" y="653923"/>
                  <a:pt x="1674980" y="653034"/>
                  <a:pt x="1674218" y="652336"/>
                </a:cubicBezTo>
                <a:close/>
                <a:moveTo>
                  <a:pt x="1727685" y="745045"/>
                </a:moveTo>
                <a:cubicBezTo>
                  <a:pt x="1726923" y="744284"/>
                  <a:pt x="1726098" y="743712"/>
                  <a:pt x="1725209" y="743331"/>
                </a:cubicBezTo>
                <a:cubicBezTo>
                  <a:pt x="1724256" y="742950"/>
                  <a:pt x="1723176" y="742759"/>
                  <a:pt x="1722097" y="742759"/>
                </a:cubicBezTo>
                <a:cubicBezTo>
                  <a:pt x="1720510" y="742759"/>
                  <a:pt x="1719112" y="743204"/>
                  <a:pt x="1717843" y="744093"/>
                </a:cubicBezTo>
                <a:cubicBezTo>
                  <a:pt x="1716446" y="744982"/>
                  <a:pt x="1715493" y="746189"/>
                  <a:pt x="1714858" y="747649"/>
                </a:cubicBezTo>
                <a:cubicBezTo>
                  <a:pt x="1714223" y="749109"/>
                  <a:pt x="1714096" y="750697"/>
                  <a:pt x="1714413" y="752221"/>
                </a:cubicBezTo>
                <a:cubicBezTo>
                  <a:pt x="1714731" y="753745"/>
                  <a:pt x="1715493" y="755142"/>
                  <a:pt x="1716636" y="756285"/>
                </a:cubicBezTo>
                <a:cubicBezTo>
                  <a:pt x="1717715" y="757365"/>
                  <a:pt x="1719112" y="758127"/>
                  <a:pt x="1720700" y="758444"/>
                </a:cubicBezTo>
                <a:cubicBezTo>
                  <a:pt x="1722097" y="758762"/>
                  <a:pt x="1723685" y="758571"/>
                  <a:pt x="1725272" y="758000"/>
                </a:cubicBezTo>
                <a:cubicBezTo>
                  <a:pt x="1726669" y="757428"/>
                  <a:pt x="1727939" y="756412"/>
                  <a:pt x="1728701" y="755079"/>
                </a:cubicBezTo>
                <a:cubicBezTo>
                  <a:pt x="1729653" y="753809"/>
                  <a:pt x="1730098" y="752284"/>
                  <a:pt x="1730098" y="750697"/>
                </a:cubicBezTo>
                <a:cubicBezTo>
                  <a:pt x="1730098" y="749617"/>
                  <a:pt x="1729781" y="748602"/>
                  <a:pt x="1729463" y="747649"/>
                </a:cubicBezTo>
                <a:cubicBezTo>
                  <a:pt x="1729019" y="746697"/>
                  <a:pt x="1728510" y="745808"/>
                  <a:pt x="1727748" y="745109"/>
                </a:cubicBezTo>
                <a:close/>
                <a:moveTo>
                  <a:pt x="1727685" y="1487361"/>
                </a:moveTo>
                <a:cubicBezTo>
                  <a:pt x="1726923" y="1486662"/>
                  <a:pt x="1726098" y="1486027"/>
                  <a:pt x="1725209" y="1485646"/>
                </a:cubicBezTo>
                <a:cubicBezTo>
                  <a:pt x="1724256" y="1485265"/>
                  <a:pt x="1723176" y="1485075"/>
                  <a:pt x="1722097" y="1485075"/>
                </a:cubicBezTo>
                <a:cubicBezTo>
                  <a:pt x="1720510" y="1485075"/>
                  <a:pt x="1719112" y="1485519"/>
                  <a:pt x="1717843" y="1486408"/>
                </a:cubicBezTo>
                <a:cubicBezTo>
                  <a:pt x="1716446" y="1487297"/>
                  <a:pt x="1715493" y="1488504"/>
                  <a:pt x="1714858" y="1489964"/>
                </a:cubicBezTo>
                <a:cubicBezTo>
                  <a:pt x="1714223" y="1491425"/>
                  <a:pt x="1714096" y="1493012"/>
                  <a:pt x="1714413" y="1494536"/>
                </a:cubicBezTo>
                <a:cubicBezTo>
                  <a:pt x="1714731" y="1496060"/>
                  <a:pt x="1715493" y="1497457"/>
                  <a:pt x="1716636" y="1498537"/>
                </a:cubicBezTo>
                <a:cubicBezTo>
                  <a:pt x="1717715" y="1499680"/>
                  <a:pt x="1719112" y="1500378"/>
                  <a:pt x="1720700" y="1500696"/>
                </a:cubicBezTo>
                <a:cubicBezTo>
                  <a:pt x="1722097" y="1501013"/>
                  <a:pt x="1723685" y="1500823"/>
                  <a:pt x="1725272" y="1500251"/>
                </a:cubicBezTo>
                <a:cubicBezTo>
                  <a:pt x="1726669" y="1499680"/>
                  <a:pt x="1727939" y="1498664"/>
                  <a:pt x="1728701" y="1497330"/>
                </a:cubicBezTo>
                <a:cubicBezTo>
                  <a:pt x="1729653" y="1496060"/>
                  <a:pt x="1730098" y="1494536"/>
                  <a:pt x="1730098" y="1492949"/>
                </a:cubicBezTo>
                <a:cubicBezTo>
                  <a:pt x="1730098" y="1491933"/>
                  <a:pt x="1729781" y="1490853"/>
                  <a:pt x="1729463" y="1489901"/>
                </a:cubicBezTo>
                <a:cubicBezTo>
                  <a:pt x="1729019" y="1488948"/>
                  <a:pt x="1728510" y="1488059"/>
                  <a:pt x="1727748" y="1487361"/>
                </a:cubicBezTo>
                <a:close/>
                <a:moveTo>
                  <a:pt x="1727685" y="930592"/>
                </a:moveTo>
                <a:cubicBezTo>
                  <a:pt x="1726923" y="929894"/>
                  <a:pt x="1726098" y="929323"/>
                  <a:pt x="1725209" y="928878"/>
                </a:cubicBezTo>
                <a:cubicBezTo>
                  <a:pt x="1724256" y="928497"/>
                  <a:pt x="1723176" y="928306"/>
                  <a:pt x="1722097" y="928306"/>
                </a:cubicBezTo>
                <a:cubicBezTo>
                  <a:pt x="1720510" y="928306"/>
                  <a:pt x="1719112" y="928751"/>
                  <a:pt x="1717843" y="929640"/>
                </a:cubicBezTo>
                <a:cubicBezTo>
                  <a:pt x="1716446" y="930529"/>
                  <a:pt x="1715493" y="931736"/>
                  <a:pt x="1714858" y="933196"/>
                </a:cubicBezTo>
                <a:cubicBezTo>
                  <a:pt x="1714223" y="934656"/>
                  <a:pt x="1714096" y="936244"/>
                  <a:pt x="1714413" y="937768"/>
                </a:cubicBezTo>
                <a:cubicBezTo>
                  <a:pt x="1714731" y="939292"/>
                  <a:pt x="1715493" y="940689"/>
                  <a:pt x="1716636" y="941769"/>
                </a:cubicBezTo>
                <a:cubicBezTo>
                  <a:pt x="1717715" y="942912"/>
                  <a:pt x="1719112" y="943610"/>
                  <a:pt x="1720700" y="943928"/>
                </a:cubicBezTo>
                <a:cubicBezTo>
                  <a:pt x="1722097" y="944245"/>
                  <a:pt x="1723685" y="944055"/>
                  <a:pt x="1725272" y="943483"/>
                </a:cubicBezTo>
                <a:cubicBezTo>
                  <a:pt x="1726669" y="942912"/>
                  <a:pt x="1727939" y="941895"/>
                  <a:pt x="1728701" y="940562"/>
                </a:cubicBezTo>
                <a:cubicBezTo>
                  <a:pt x="1729653" y="939292"/>
                  <a:pt x="1730098" y="937768"/>
                  <a:pt x="1730098" y="936181"/>
                </a:cubicBezTo>
                <a:cubicBezTo>
                  <a:pt x="1730098" y="935165"/>
                  <a:pt x="1729781" y="934149"/>
                  <a:pt x="1729463" y="933196"/>
                </a:cubicBezTo>
                <a:cubicBezTo>
                  <a:pt x="1729019" y="932244"/>
                  <a:pt x="1728510" y="931355"/>
                  <a:pt x="1727748" y="930656"/>
                </a:cubicBezTo>
                <a:close/>
                <a:moveTo>
                  <a:pt x="1668566" y="278765"/>
                </a:moveTo>
                <a:cubicBezTo>
                  <a:pt x="1666979" y="278765"/>
                  <a:pt x="1665455" y="279210"/>
                  <a:pt x="1664185" y="280099"/>
                </a:cubicBezTo>
                <a:cubicBezTo>
                  <a:pt x="1662915" y="280988"/>
                  <a:pt x="1661835" y="282194"/>
                  <a:pt x="1661200" y="283655"/>
                </a:cubicBezTo>
                <a:cubicBezTo>
                  <a:pt x="1660756" y="285115"/>
                  <a:pt x="1660565" y="286703"/>
                  <a:pt x="1660756" y="288227"/>
                </a:cubicBezTo>
                <a:cubicBezTo>
                  <a:pt x="1661073" y="289751"/>
                  <a:pt x="1661835" y="291148"/>
                  <a:pt x="1662978" y="292227"/>
                </a:cubicBezTo>
                <a:cubicBezTo>
                  <a:pt x="1664058" y="293307"/>
                  <a:pt x="1665455" y="294069"/>
                  <a:pt x="1667043" y="294386"/>
                </a:cubicBezTo>
                <a:cubicBezTo>
                  <a:pt x="1668630" y="294704"/>
                  <a:pt x="1670154" y="294513"/>
                  <a:pt x="1671614" y="293942"/>
                </a:cubicBezTo>
                <a:cubicBezTo>
                  <a:pt x="1673011" y="293370"/>
                  <a:pt x="1674282" y="292354"/>
                  <a:pt x="1675234" y="291021"/>
                </a:cubicBezTo>
                <a:cubicBezTo>
                  <a:pt x="1675996" y="289687"/>
                  <a:pt x="1676504" y="288227"/>
                  <a:pt x="1676504" y="286639"/>
                </a:cubicBezTo>
                <a:cubicBezTo>
                  <a:pt x="1676504" y="284544"/>
                  <a:pt x="1675742" y="282575"/>
                  <a:pt x="1674155" y="281051"/>
                </a:cubicBezTo>
                <a:cubicBezTo>
                  <a:pt x="1672758" y="279591"/>
                  <a:pt x="1670725" y="278765"/>
                  <a:pt x="1668694" y="278765"/>
                </a:cubicBezTo>
                <a:close/>
                <a:moveTo>
                  <a:pt x="1674027" y="466661"/>
                </a:moveTo>
                <a:cubicBezTo>
                  <a:pt x="1673393" y="465963"/>
                  <a:pt x="1672440" y="465392"/>
                  <a:pt x="1671551" y="464947"/>
                </a:cubicBezTo>
                <a:cubicBezTo>
                  <a:pt x="1670598" y="464566"/>
                  <a:pt x="1669519" y="464375"/>
                  <a:pt x="1668566" y="464375"/>
                </a:cubicBezTo>
                <a:cubicBezTo>
                  <a:pt x="1666979" y="464375"/>
                  <a:pt x="1665455" y="464820"/>
                  <a:pt x="1664185" y="465709"/>
                </a:cubicBezTo>
                <a:cubicBezTo>
                  <a:pt x="1662915" y="466598"/>
                  <a:pt x="1661835" y="467804"/>
                  <a:pt x="1661200" y="469265"/>
                </a:cubicBezTo>
                <a:cubicBezTo>
                  <a:pt x="1660756" y="470725"/>
                  <a:pt x="1660565" y="472313"/>
                  <a:pt x="1660756" y="473837"/>
                </a:cubicBezTo>
                <a:cubicBezTo>
                  <a:pt x="1661073" y="475361"/>
                  <a:pt x="1661835" y="476758"/>
                  <a:pt x="1662978" y="477838"/>
                </a:cubicBezTo>
                <a:cubicBezTo>
                  <a:pt x="1664058" y="478981"/>
                  <a:pt x="1665455" y="479679"/>
                  <a:pt x="1667043" y="479997"/>
                </a:cubicBezTo>
                <a:cubicBezTo>
                  <a:pt x="1668630" y="480314"/>
                  <a:pt x="1670154" y="480124"/>
                  <a:pt x="1671614" y="479552"/>
                </a:cubicBezTo>
                <a:cubicBezTo>
                  <a:pt x="1673011" y="478981"/>
                  <a:pt x="1674282" y="477965"/>
                  <a:pt x="1675234" y="476631"/>
                </a:cubicBezTo>
                <a:cubicBezTo>
                  <a:pt x="1675996" y="475361"/>
                  <a:pt x="1676504" y="473837"/>
                  <a:pt x="1676504" y="472250"/>
                </a:cubicBezTo>
                <a:cubicBezTo>
                  <a:pt x="1676504" y="471234"/>
                  <a:pt x="1676377" y="470218"/>
                  <a:pt x="1675869" y="469265"/>
                </a:cubicBezTo>
                <a:cubicBezTo>
                  <a:pt x="1675551" y="468313"/>
                  <a:pt x="1674916" y="467424"/>
                  <a:pt x="1674155" y="466725"/>
                </a:cubicBezTo>
                <a:close/>
                <a:moveTo>
                  <a:pt x="1674027" y="95504"/>
                </a:moveTo>
                <a:cubicBezTo>
                  <a:pt x="1673393" y="94742"/>
                  <a:pt x="1672440" y="94171"/>
                  <a:pt x="1671551" y="93790"/>
                </a:cubicBezTo>
                <a:cubicBezTo>
                  <a:pt x="1670598" y="93409"/>
                  <a:pt x="1669519" y="93218"/>
                  <a:pt x="1668566" y="93218"/>
                </a:cubicBezTo>
                <a:cubicBezTo>
                  <a:pt x="1666979" y="93218"/>
                  <a:pt x="1665455" y="93662"/>
                  <a:pt x="1664185" y="94552"/>
                </a:cubicBezTo>
                <a:cubicBezTo>
                  <a:pt x="1662915" y="95441"/>
                  <a:pt x="1661835" y="96647"/>
                  <a:pt x="1661200" y="98108"/>
                </a:cubicBezTo>
                <a:cubicBezTo>
                  <a:pt x="1660756" y="99568"/>
                  <a:pt x="1660565" y="101155"/>
                  <a:pt x="1660756" y="102679"/>
                </a:cubicBezTo>
                <a:cubicBezTo>
                  <a:pt x="1661073" y="104204"/>
                  <a:pt x="1661835" y="105601"/>
                  <a:pt x="1662978" y="106680"/>
                </a:cubicBezTo>
                <a:cubicBezTo>
                  <a:pt x="1664058" y="107760"/>
                  <a:pt x="1665455" y="108521"/>
                  <a:pt x="1667043" y="108839"/>
                </a:cubicBezTo>
                <a:cubicBezTo>
                  <a:pt x="1668630" y="109157"/>
                  <a:pt x="1670154" y="108966"/>
                  <a:pt x="1671614" y="108395"/>
                </a:cubicBezTo>
                <a:cubicBezTo>
                  <a:pt x="1673011" y="107823"/>
                  <a:pt x="1674282" y="106807"/>
                  <a:pt x="1675234" y="105474"/>
                </a:cubicBezTo>
                <a:cubicBezTo>
                  <a:pt x="1675996" y="104204"/>
                  <a:pt x="1676504" y="102679"/>
                  <a:pt x="1676504" y="101092"/>
                </a:cubicBezTo>
                <a:cubicBezTo>
                  <a:pt x="1676504" y="100076"/>
                  <a:pt x="1676377" y="98996"/>
                  <a:pt x="1675869" y="98044"/>
                </a:cubicBezTo>
                <a:cubicBezTo>
                  <a:pt x="1675551" y="97092"/>
                  <a:pt x="1674916" y="96203"/>
                  <a:pt x="1674155" y="95504"/>
                </a:cubicBezTo>
                <a:close/>
                <a:moveTo>
                  <a:pt x="1507848" y="1113854"/>
                </a:moveTo>
                <a:cubicBezTo>
                  <a:pt x="1506260" y="1113854"/>
                  <a:pt x="1504736" y="1114298"/>
                  <a:pt x="1503466" y="1115187"/>
                </a:cubicBezTo>
                <a:cubicBezTo>
                  <a:pt x="1502197" y="1116076"/>
                  <a:pt x="1501117" y="1117283"/>
                  <a:pt x="1500482" y="1118743"/>
                </a:cubicBezTo>
                <a:cubicBezTo>
                  <a:pt x="1500037" y="1120204"/>
                  <a:pt x="1499847" y="1121791"/>
                  <a:pt x="1500037" y="1123315"/>
                </a:cubicBezTo>
                <a:cubicBezTo>
                  <a:pt x="1500355" y="1124839"/>
                  <a:pt x="1501117" y="1126236"/>
                  <a:pt x="1502260" y="1127316"/>
                </a:cubicBezTo>
                <a:cubicBezTo>
                  <a:pt x="1503339" y="1128459"/>
                  <a:pt x="1504736" y="1129157"/>
                  <a:pt x="1506324" y="1129475"/>
                </a:cubicBezTo>
                <a:cubicBezTo>
                  <a:pt x="1507911" y="1129792"/>
                  <a:pt x="1509435" y="1129602"/>
                  <a:pt x="1510896" y="1129030"/>
                </a:cubicBezTo>
                <a:cubicBezTo>
                  <a:pt x="1512293" y="1128459"/>
                  <a:pt x="1513563" y="1127443"/>
                  <a:pt x="1514515" y="1126109"/>
                </a:cubicBezTo>
                <a:cubicBezTo>
                  <a:pt x="1515277" y="1124839"/>
                  <a:pt x="1515785" y="1123315"/>
                  <a:pt x="1515785" y="1121728"/>
                </a:cubicBezTo>
                <a:cubicBezTo>
                  <a:pt x="1515785" y="1119632"/>
                  <a:pt x="1515023" y="1117600"/>
                  <a:pt x="1513436" y="1116140"/>
                </a:cubicBezTo>
                <a:cubicBezTo>
                  <a:pt x="1512039" y="1114679"/>
                  <a:pt x="1510007" y="1113854"/>
                  <a:pt x="1507975" y="1113854"/>
                </a:cubicBezTo>
                <a:close/>
                <a:moveTo>
                  <a:pt x="1561315" y="1577785"/>
                </a:moveTo>
                <a:cubicBezTo>
                  <a:pt x="1559727" y="1577785"/>
                  <a:pt x="1558331" y="1578229"/>
                  <a:pt x="1556934" y="1579118"/>
                </a:cubicBezTo>
                <a:cubicBezTo>
                  <a:pt x="1555663" y="1580007"/>
                  <a:pt x="1554711" y="1581214"/>
                  <a:pt x="1554139" y="1582674"/>
                </a:cubicBezTo>
                <a:cubicBezTo>
                  <a:pt x="1553505" y="1584135"/>
                  <a:pt x="1553377" y="1585722"/>
                  <a:pt x="1553695" y="1587246"/>
                </a:cubicBezTo>
                <a:cubicBezTo>
                  <a:pt x="1554012" y="1588770"/>
                  <a:pt x="1554774" y="1590167"/>
                  <a:pt x="1555918" y="1591246"/>
                </a:cubicBezTo>
                <a:cubicBezTo>
                  <a:pt x="1556997" y="1592390"/>
                  <a:pt x="1558394" y="1593088"/>
                  <a:pt x="1559982" y="1593406"/>
                </a:cubicBezTo>
                <a:cubicBezTo>
                  <a:pt x="1561378" y="1593723"/>
                  <a:pt x="1562966" y="1593533"/>
                  <a:pt x="1564553" y="1592961"/>
                </a:cubicBezTo>
                <a:cubicBezTo>
                  <a:pt x="1565950" y="1592390"/>
                  <a:pt x="1567221" y="1591374"/>
                  <a:pt x="1567983" y="1590040"/>
                </a:cubicBezTo>
                <a:cubicBezTo>
                  <a:pt x="1568935" y="1588770"/>
                  <a:pt x="1569380" y="1587246"/>
                  <a:pt x="1569380" y="1585659"/>
                </a:cubicBezTo>
                <a:cubicBezTo>
                  <a:pt x="1569380" y="1583563"/>
                  <a:pt x="1568427" y="1581531"/>
                  <a:pt x="1567030" y="1580071"/>
                </a:cubicBezTo>
                <a:cubicBezTo>
                  <a:pt x="1565633" y="1578610"/>
                  <a:pt x="1563601" y="1577785"/>
                  <a:pt x="1561378" y="1577785"/>
                </a:cubicBezTo>
                <a:close/>
                <a:moveTo>
                  <a:pt x="1513309" y="373825"/>
                </a:moveTo>
                <a:cubicBezTo>
                  <a:pt x="1512674" y="373126"/>
                  <a:pt x="1511722" y="372554"/>
                  <a:pt x="1510833" y="372110"/>
                </a:cubicBezTo>
                <a:cubicBezTo>
                  <a:pt x="1509880" y="371729"/>
                  <a:pt x="1508800" y="371539"/>
                  <a:pt x="1507848" y="371539"/>
                </a:cubicBezTo>
                <a:cubicBezTo>
                  <a:pt x="1506260" y="371539"/>
                  <a:pt x="1504736" y="371983"/>
                  <a:pt x="1503466" y="372872"/>
                </a:cubicBezTo>
                <a:cubicBezTo>
                  <a:pt x="1502197" y="373761"/>
                  <a:pt x="1501117" y="374968"/>
                  <a:pt x="1500482" y="376428"/>
                </a:cubicBezTo>
                <a:cubicBezTo>
                  <a:pt x="1500037" y="377825"/>
                  <a:pt x="1499847" y="379413"/>
                  <a:pt x="1500037" y="381000"/>
                </a:cubicBezTo>
                <a:cubicBezTo>
                  <a:pt x="1500355" y="382524"/>
                  <a:pt x="1501117" y="383921"/>
                  <a:pt x="1502260" y="385064"/>
                </a:cubicBezTo>
                <a:cubicBezTo>
                  <a:pt x="1503339" y="386143"/>
                  <a:pt x="1504736" y="386906"/>
                  <a:pt x="1506324" y="387223"/>
                </a:cubicBezTo>
                <a:cubicBezTo>
                  <a:pt x="1507911" y="387541"/>
                  <a:pt x="1509435" y="387350"/>
                  <a:pt x="1510896" y="386779"/>
                </a:cubicBezTo>
                <a:cubicBezTo>
                  <a:pt x="1512293" y="386207"/>
                  <a:pt x="1513563" y="385191"/>
                  <a:pt x="1514515" y="383858"/>
                </a:cubicBezTo>
                <a:cubicBezTo>
                  <a:pt x="1515277" y="382588"/>
                  <a:pt x="1515785" y="381064"/>
                  <a:pt x="1515785" y="379476"/>
                </a:cubicBezTo>
                <a:cubicBezTo>
                  <a:pt x="1515785" y="378460"/>
                  <a:pt x="1515659" y="377444"/>
                  <a:pt x="1515150" y="376492"/>
                </a:cubicBezTo>
                <a:cubicBezTo>
                  <a:pt x="1514833" y="375539"/>
                  <a:pt x="1514198" y="374650"/>
                  <a:pt x="1513436" y="373952"/>
                </a:cubicBezTo>
                <a:close/>
                <a:moveTo>
                  <a:pt x="1513309" y="744982"/>
                </a:moveTo>
                <a:cubicBezTo>
                  <a:pt x="1512674" y="744220"/>
                  <a:pt x="1511722" y="743649"/>
                  <a:pt x="1510833" y="743267"/>
                </a:cubicBezTo>
                <a:cubicBezTo>
                  <a:pt x="1509880" y="742887"/>
                  <a:pt x="1508800" y="742696"/>
                  <a:pt x="1507848" y="742696"/>
                </a:cubicBezTo>
                <a:cubicBezTo>
                  <a:pt x="1506260" y="742696"/>
                  <a:pt x="1504736" y="743141"/>
                  <a:pt x="1503466" y="744030"/>
                </a:cubicBezTo>
                <a:cubicBezTo>
                  <a:pt x="1502197" y="744919"/>
                  <a:pt x="1501117" y="746125"/>
                  <a:pt x="1500482" y="747586"/>
                </a:cubicBezTo>
                <a:cubicBezTo>
                  <a:pt x="1500037" y="749046"/>
                  <a:pt x="1499847" y="750634"/>
                  <a:pt x="1500037" y="752158"/>
                </a:cubicBezTo>
                <a:cubicBezTo>
                  <a:pt x="1500355" y="753681"/>
                  <a:pt x="1501117" y="755079"/>
                  <a:pt x="1502260" y="756222"/>
                </a:cubicBezTo>
                <a:cubicBezTo>
                  <a:pt x="1503339" y="757301"/>
                  <a:pt x="1504736" y="758063"/>
                  <a:pt x="1506324" y="758381"/>
                </a:cubicBezTo>
                <a:cubicBezTo>
                  <a:pt x="1507911" y="758698"/>
                  <a:pt x="1509435" y="758508"/>
                  <a:pt x="1510896" y="757936"/>
                </a:cubicBezTo>
                <a:cubicBezTo>
                  <a:pt x="1512293" y="757365"/>
                  <a:pt x="1513563" y="756349"/>
                  <a:pt x="1514515" y="755015"/>
                </a:cubicBezTo>
                <a:cubicBezTo>
                  <a:pt x="1515277" y="753745"/>
                  <a:pt x="1515785" y="752221"/>
                  <a:pt x="1515785" y="750634"/>
                </a:cubicBezTo>
                <a:cubicBezTo>
                  <a:pt x="1515785" y="749554"/>
                  <a:pt x="1515659" y="748538"/>
                  <a:pt x="1515150" y="747586"/>
                </a:cubicBezTo>
                <a:cubicBezTo>
                  <a:pt x="1514833" y="746633"/>
                  <a:pt x="1514198" y="745744"/>
                  <a:pt x="1513436" y="745045"/>
                </a:cubicBezTo>
                <a:close/>
                <a:moveTo>
                  <a:pt x="1513309" y="188214"/>
                </a:moveTo>
                <a:cubicBezTo>
                  <a:pt x="1512674" y="187452"/>
                  <a:pt x="1511722" y="186881"/>
                  <a:pt x="1510833" y="186500"/>
                </a:cubicBezTo>
                <a:cubicBezTo>
                  <a:pt x="1509880" y="186119"/>
                  <a:pt x="1508800" y="185928"/>
                  <a:pt x="1507848" y="185928"/>
                </a:cubicBezTo>
                <a:cubicBezTo>
                  <a:pt x="1506260" y="185928"/>
                  <a:pt x="1504736" y="186373"/>
                  <a:pt x="1503466" y="187262"/>
                </a:cubicBezTo>
                <a:cubicBezTo>
                  <a:pt x="1502197" y="188151"/>
                  <a:pt x="1501117" y="189357"/>
                  <a:pt x="1500482" y="190817"/>
                </a:cubicBezTo>
                <a:cubicBezTo>
                  <a:pt x="1500037" y="192278"/>
                  <a:pt x="1499847" y="193866"/>
                  <a:pt x="1500037" y="195390"/>
                </a:cubicBezTo>
                <a:cubicBezTo>
                  <a:pt x="1500355" y="196914"/>
                  <a:pt x="1501117" y="198310"/>
                  <a:pt x="1502260" y="199390"/>
                </a:cubicBezTo>
                <a:cubicBezTo>
                  <a:pt x="1503339" y="200469"/>
                  <a:pt x="1504736" y="201232"/>
                  <a:pt x="1506324" y="201549"/>
                </a:cubicBezTo>
                <a:cubicBezTo>
                  <a:pt x="1507911" y="201867"/>
                  <a:pt x="1509435" y="201676"/>
                  <a:pt x="1510896" y="201105"/>
                </a:cubicBezTo>
                <a:cubicBezTo>
                  <a:pt x="1512293" y="200533"/>
                  <a:pt x="1513563" y="199517"/>
                  <a:pt x="1514515" y="198183"/>
                </a:cubicBezTo>
                <a:cubicBezTo>
                  <a:pt x="1515277" y="196850"/>
                  <a:pt x="1515785" y="195390"/>
                  <a:pt x="1515785" y="193802"/>
                </a:cubicBezTo>
                <a:cubicBezTo>
                  <a:pt x="1515785" y="192786"/>
                  <a:pt x="1515659" y="191707"/>
                  <a:pt x="1515150" y="190754"/>
                </a:cubicBezTo>
                <a:cubicBezTo>
                  <a:pt x="1514833" y="189801"/>
                  <a:pt x="1514198" y="188913"/>
                  <a:pt x="1513436" y="188214"/>
                </a:cubicBezTo>
                <a:close/>
                <a:moveTo>
                  <a:pt x="1507848" y="318"/>
                </a:moveTo>
                <a:cubicBezTo>
                  <a:pt x="1506260" y="318"/>
                  <a:pt x="1504736" y="762"/>
                  <a:pt x="1503466" y="1651"/>
                </a:cubicBezTo>
                <a:cubicBezTo>
                  <a:pt x="1502197" y="2540"/>
                  <a:pt x="1501117" y="3747"/>
                  <a:pt x="1500482" y="5207"/>
                </a:cubicBezTo>
                <a:cubicBezTo>
                  <a:pt x="1500037" y="6604"/>
                  <a:pt x="1499847" y="8255"/>
                  <a:pt x="1500037" y="9779"/>
                </a:cubicBezTo>
                <a:cubicBezTo>
                  <a:pt x="1500355" y="11303"/>
                  <a:pt x="1501117" y="12700"/>
                  <a:pt x="1502260" y="13843"/>
                </a:cubicBezTo>
                <a:cubicBezTo>
                  <a:pt x="1503339" y="14923"/>
                  <a:pt x="1504736" y="15685"/>
                  <a:pt x="1506324" y="16002"/>
                </a:cubicBezTo>
                <a:cubicBezTo>
                  <a:pt x="1507911" y="16320"/>
                  <a:pt x="1509435" y="16129"/>
                  <a:pt x="1510896" y="15557"/>
                </a:cubicBezTo>
                <a:cubicBezTo>
                  <a:pt x="1512293" y="14986"/>
                  <a:pt x="1513563" y="13970"/>
                  <a:pt x="1514515" y="12636"/>
                </a:cubicBezTo>
                <a:cubicBezTo>
                  <a:pt x="1515277" y="11367"/>
                  <a:pt x="1515785" y="9843"/>
                  <a:pt x="1515785" y="8255"/>
                </a:cubicBezTo>
                <a:cubicBezTo>
                  <a:pt x="1515785" y="6160"/>
                  <a:pt x="1515023" y="4191"/>
                  <a:pt x="1513436" y="2667"/>
                </a:cubicBezTo>
                <a:cubicBezTo>
                  <a:pt x="1512039" y="1206"/>
                  <a:pt x="1510007" y="381"/>
                  <a:pt x="1507975" y="381"/>
                </a:cubicBezTo>
                <a:close/>
                <a:moveTo>
                  <a:pt x="1620560" y="1301687"/>
                </a:moveTo>
                <a:cubicBezTo>
                  <a:pt x="1619798" y="1300925"/>
                  <a:pt x="1618846" y="1300353"/>
                  <a:pt x="1617894" y="1299972"/>
                </a:cubicBezTo>
                <a:cubicBezTo>
                  <a:pt x="1616941" y="1299591"/>
                  <a:pt x="1615988" y="1299337"/>
                  <a:pt x="1614909" y="1299337"/>
                </a:cubicBezTo>
                <a:cubicBezTo>
                  <a:pt x="1613322" y="1299337"/>
                  <a:pt x="1611798" y="1299782"/>
                  <a:pt x="1610527" y="1300671"/>
                </a:cubicBezTo>
                <a:cubicBezTo>
                  <a:pt x="1609258" y="1301560"/>
                  <a:pt x="1608178" y="1302766"/>
                  <a:pt x="1607734" y="1304227"/>
                </a:cubicBezTo>
                <a:cubicBezTo>
                  <a:pt x="1607098" y="1305687"/>
                  <a:pt x="1606972" y="1307275"/>
                  <a:pt x="1607289" y="1308799"/>
                </a:cubicBezTo>
                <a:cubicBezTo>
                  <a:pt x="1607607" y="1310323"/>
                  <a:pt x="1608369" y="1311720"/>
                  <a:pt x="1609511" y="1312863"/>
                </a:cubicBezTo>
                <a:cubicBezTo>
                  <a:pt x="1610591" y="1313942"/>
                  <a:pt x="1612051" y="1314704"/>
                  <a:pt x="1613448" y="1315022"/>
                </a:cubicBezTo>
                <a:cubicBezTo>
                  <a:pt x="1615036" y="1315339"/>
                  <a:pt x="1616560" y="1315149"/>
                  <a:pt x="1618021" y="1314577"/>
                </a:cubicBezTo>
                <a:cubicBezTo>
                  <a:pt x="1619608" y="1314006"/>
                  <a:pt x="1620687" y="1312990"/>
                  <a:pt x="1621640" y="1311656"/>
                </a:cubicBezTo>
                <a:cubicBezTo>
                  <a:pt x="1622402" y="1310386"/>
                  <a:pt x="1622910" y="1308862"/>
                  <a:pt x="1622910" y="1307275"/>
                </a:cubicBezTo>
                <a:cubicBezTo>
                  <a:pt x="1622910" y="1306259"/>
                  <a:pt x="1622783" y="1305243"/>
                  <a:pt x="1622465" y="1304290"/>
                </a:cubicBezTo>
                <a:cubicBezTo>
                  <a:pt x="1622021" y="1303338"/>
                  <a:pt x="1621386" y="1302449"/>
                  <a:pt x="1620751" y="1301750"/>
                </a:cubicBezTo>
                <a:close/>
                <a:moveTo>
                  <a:pt x="1513309" y="1487234"/>
                </a:moveTo>
                <a:cubicBezTo>
                  <a:pt x="1512674" y="1486535"/>
                  <a:pt x="1511722" y="1485900"/>
                  <a:pt x="1510833" y="1485519"/>
                </a:cubicBezTo>
                <a:cubicBezTo>
                  <a:pt x="1509880" y="1485138"/>
                  <a:pt x="1508800" y="1484948"/>
                  <a:pt x="1507848" y="1484948"/>
                </a:cubicBezTo>
                <a:cubicBezTo>
                  <a:pt x="1506260" y="1484948"/>
                  <a:pt x="1504736" y="1485392"/>
                  <a:pt x="1503466" y="1486281"/>
                </a:cubicBezTo>
                <a:cubicBezTo>
                  <a:pt x="1502197" y="1487170"/>
                  <a:pt x="1501117" y="1488377"/>
                  <a:pt x="1500482" y="1489837"/>
                </a:cubicBezTo>
                <a:cubicBezTo>
                  <a:pt x="1500037" y="1491298"/>
                  <a:pt x="1499847" y="1492885"/>
                  <a:pt x="1500037" y="1494409"/>
                </a:cubicBezTo>
                <a:cubicBezTo>
                  <a:pt x="1500355" y="1495933"/>
                  <a:pt x="1501117" y="1497330"/>
                  <a:pt x="1502260" y="1498410"/>
                </a:cubicBezTo>
                <a:cubicBezTo>
                  <a:pt x="1503339" y="1499553"/>
                  <a:pt x="1504736" y="1500251"/>
                  <a:pt x="1506324" y="1500569"/>
                </a:cubicBezTo>
                <a:cubicBezTo>
                  <a:pt x="1507911" y="1500886"/>
                  <a:pt x="1509435" y="1500696"/>
                  <a:pt x="1510896" y="1500124"/>
                </a:cubicBezTo>
                <a:cubicBezTo>
                  <a:pt x="1512293" y="1499553"/>
                  <a:pt x="1513563" y="1498537"/>
                  <a:pt x="1514515" y="1497203"/>
                </a:cubicBezTo>
                <a:cubicBezTo>
                  <a:pt x="1515277" y="1495933"/>
                  <a:pt x="1515785" y="1494409"/>
                  <a:pt x="1515785" y="1492822"/>
                </a:cubicBezTo>
                <a:cubicBezTo>
                  <a:pt x="1515785" y="1491806"/>
                  <a:pt x="1515659" y="1490726"/>
                  <a:pt x="1515150" y="1489774"/>
                </a:cubicBezTo>
                <a:cubicBezTo>
                  <a:pt x="1514833" y="1488821"/>
                  <a:pt x="1514198" y="1487932"/>
                  <a:pt x="1513436" y="1487234"/>
                </a:cubicBezTo>
                <a:close/>
                <a:moveTo>
                  <a:pt x="1513309" y="930466"/>
                </a:moveTo>
                <a:cubicBezTo>
                  <a:pt x="1512674" y="929767"/>
                  <a:pt x="1511722" y="929195"/>
                  <a:pt x="1510833" y="928751"/>
                </a:cubicBezTo>
                <a:cubicBezTo>
                  <a:pt x="1509880" y="928370"/>
                  <a:pt x="1508800" y="928180"/>
                  <a:pt x="1507848" y="928180"/>
                </a:cubicBezTo>
                <a:cubicBezTo>
                  <a:pt x="1506260" y="928180"/>
                  <a:pt x="1504736" y="928624"/>
                  <a:pt x="1503466" y="929513"/>
                </a:cubicBezTo>
                <a:cubicBezTo>
                  <a:pt x="1502197" y="930402"/>
                  <a:pt x="1501117" y="931609"/>
                  <a:pt x="1500482" y="933069"/>
                </a:cubicBezTo>
                <a:cubicBezTo>
                  <a:pt x="1500037" y="934530"/>
                  <a:pt x="1499847" y="936117"/>
                  <a:pt x="1500037" y="937641"/>
                </a:cubicBezTo>
                <a:cubicBezTo>
                  <a:pt x="1500355" y="939165"/>
                  <a:pt x="1501117" y="940562"/>
                  <a:pt x="1502260" y="941642"/>
                </a:cubicBezTo>
                <a:cubicBezTo>
                  <a:pt x="1503339" y="942784"/>
                  <a:pt x="1504736" y="943483"/>
                  <a:pt x="1506324" y="943801"/>
                </a:cubicBezTo>
                <a:cubicBezTo>
                  <a:pt x="1507911" y="944118"/>
                  <a:pt x="1509435" y="943928"/>
                  <a:pt x="1510896" y="943356"/>
                </a:cubicBezTo>
                <a:cubicBezTo>
                  <a:pt x="1512293" y="942784"/>
                  <a:pt x="1513563" y="941769"/>
                  <a:pt x="1514515" y="940435"/>
                </a:cubicBezTo>
                <a:cubicBezTo>
                  <a:pt x="1515277" y="939165"/>
                  <a:pt x="1515785" y="937641"/>
                  <a:pt x="1515785" y="936054"/>
                </a:cubicBezTo>
                <a:cubicBezTo>
                  <a:pt x="1515785" y="935038"/>
                  <a:pt x="1515659" y="934022"/>
                  <a:pt x="1515150" y="933069"/>
                </a:cubicBezTo>
                <a:cubicBezTo>
                  <a:pt x="1514833" y="932117"/>
                  <a:pt x="1514198" y="931228"/>
                  <a:pt x="1513436" y="930529"/>
                </a:cubicBezTo>
                <a:close/>
                <a:moveTo>
                  <a:pt x="1513309" y="1301623"/>
                </a:moveTo>
                <a:cubicBezTo>
                  <a:pt x="1512674" y="1300861"/>
                  <a:pt x="1511722" y="1300290"/>
                  <a:pt x="1510833" y="1299909"/>
                </a:cubicBezTo>
                <a:cubicBezTo>
                  <a:pt x="1509880" y="1299528"/>
                  <a:pt x="1508800" y="1299274"/>
                  <a:pt x="1507848" y="1299274"/>
                </a:cubicBezTo>
                <a:cubicBezTo>
                  <a:pt x="1506260" y="1299274"/>
                  <a:pt x="1504736" y="1299718"/>
                  <a:pt x="1503466" y="1300607"/>
                </a:cubicBezTo>
                <a:cubicBezTo>
                  <a:pt x="1502197" y="1301496"/>
                  <a:pt x="1501117" y="1302703"/>
                  <a:pt x="1500482" y="1304163"/>
                </a:cubicBezTo>
                <a:cubicBezTo>
                  <a:pt x="1500037" y="1305624"/>
                  <a:pt x="1499847" y="1307211"/>
                  <a:pt x="1500037" y="1308735"/>
                </a:cubicBezTo>
                <a:cubicBezTo>
                  <a:pt x="1500355" y="1310259"/>
                  <a:pt x="1501117" y="1311656"/>
                  <a:pt x="1502260" y="1312799"/>
                </a:cubicBezTo>
                <a:cubicBezTo>
                  <a:pt x="1503339" y="1313879"/>
                  <a:pt x="1504736" y="1314641"/>
                  <a:pt x="1506324" y="1314958"/>
                </a:cubicBezTo>
                <a:cubicBezTo>
                  <a:pt x="1507911" y="1315276"/>
                  <a:pt x="1509435" y="1315085"/>
                  <a:pt x="1510896" y="1314514"/>
                </a:cubicBezTo>
                <a:cubicBezTo>
                  <a:pt x="1512293" y="1313942"/>
                  <a:pt x="1513563" y="1312926"/>
                  <a:pt x="1514515" y="1311593"/>
                </a:cubicBezTo>
                <a:cubicBezTo>
                  <a:pt x="1515277" y="1310323"/>
                  <a:pt x="1515785" y="1308799"/>
                  <a:pt x="1515785" y="1307211"/>
                </a:cubicBezTo>
                <a:cubicBezTo>
                  <a:pt x="1515785" y="1306195"/>
                  <a:pt x="1515659" y="1305179"/>
                  <a:pt x="1515150" y="1304227"/>
                </a:cubicBezTo>
                <a:cubicBezTo>
                  <a:pt x="1514833" y="1303274"/>
                  <a:pt x="1514198" y="1302385"/>
                  <a:pt x="1513436" y="1301687"/>
                </a:cubicBezTo>
                <a:close/>
                <a:moveTo>
                  <a:pt x="1722034" y="557022"/>
                </a:moveTo>
                <a:cubicBezTo>
                  <a:pt x="1720446" y="557022"/>
                  <a:pt x="1719049" y="557467"/>
                  <a:pt x="1717652" y="558356"/>
                </a:cubicBezTo>
                <a:cubicBezTo>
                  <a:pt x="1716382" y="559245"/>
                  <a:pt x="1715430" y="560451"/>
                  <a:pt x="1714858" y="561912"/>
                </a:cubicBezTo>
                <a:cubicBezTo>
                  <a:pt x="1714223" y="563372"/>
                  <a:pt x="1714096" y="564960"/>
                  <a:pt x="1714413" y="566484"/>
                </a:cubicBezTo>
                <a:cubicBezTo>
                  <a:pt x="1714731" y="568008"/>
                  <a:pt x="1715493" y="569405"/>
                  <a:pt x="1716636" y="570484"/>
                </a:cubicBezTo>
                <a:cubicBezTo>
                  <a:pt x="1717715" y="571627"/>
                  <a:pt x="1719112" y="572326"/>
                  <a:pt x="1720700" y="572643"/>
                </a:cubicBezTo>
                <a:cubicBezTo>
                  <a:pt x="1722097" y="572961"/>
                  <a:pt x="1723811" y="572770"/>
                  <a:pt x="1725272" y="572199"/>
                </a:cubicBezTo>
                <a:cubicBezTo>
                  <a:pt x="1726669" y="571627"/>
                  <a:pt x="1727939" y="570611"/>
                  <a:pt x="1728701" y="569278"/>
                </a:cubicBezTo>
                <a:cubicBezTo>
                  <a:pt x="1729653" y="568008"/>
                  <a:pt x="1730098" y="566484"/>
                  <a:pt x="1730098" y="564896"/>
                </a:cubicBezTo>
                <a:cubicBezTo>
                  <a:pt x="1730098" y="562801"/>
                  <a:pt x="1729146" y="560832"/>
                  <a:pt x="1727748" y="559308"/>
                </a:cubicBezTo>
                <a:cubicBezTo>
                  <a:pt x="1726351" y="557848"/>
                  <a:pt x="1724320" y="557022"/>
                  <a:pt x="1722097" y="557022"/>
                </a:cubicBezTo>
                <a:close/>
                <a:moveTo>
                  <a:pt x="1507848" y="557022"/>
                </a:moveTo>
                <a:cubicBezTo>
                  <a:pt x="1506260" y="557022"/>
                  <a:pt x="1504736" y="557467"/>
                  <a:pt x="1503466" y="558356"/>
                </a:cubicBezTo>
                <a:cubicBezTo>
                  <a:pt x="1502197" y="559245"/>
                  <a:pt x="1501117" y="560451"/>
                  <a:pt x="1500482" y="561912"/>
                </a:cubicBezTo>
                <a:cubicBezTo>
                  <a:pt x="1500037" y="563372"/>
                  <a:pt x="1499847" y="564960"/>
                  <a:pt x="1500037" y="566484"/>
                </a:cubicBezTo>
                <a:cubicBezTo>
                  <a:pt x="1500355" y="568008"/>
                  <a:pt x="1501117" y="569405"/>
                  <a:pt x="1502260" y="570484"/>
                </a:cubicBezTo>
                <a:cubicBezTo>
                  <a:pt x="1503339" y="571627"/>
                  <a:pt x="1504736" y="572326"/>
                  <a:pt x="1506324" y="572643"/>
                </a:cubicBezTo>
                <a:cubicBezTo>
                  <a:pt x="1507911" y="572961"/>
                  <a:pt x="1509435" y="572770"/>
                  <a:pt x="1510896" y="572199"/>
                </a:cubicBezTo>
                <a:cubicBezTo>
                  <a:pt x="1512293" y="571627"/>
                  <a:pt x="1513563" y="570611"/>
                  <a:pt x="1514515" y="569278"/>
                </a:cubicBezTo>
                <a:cubicBezTo>
                  <a:pt x="1515277" y="568008"/>
                  <a:pt x="1515785" y="566484"/>
                  <a:pt x="1515785" y="564896"/>
                </a:cubicBezTo>
                <a:cubicBezTo>
                  <a:pt x="1515785" y="562801"/>
                  <a:pt x="1515023" y="560832"/>
                  <a:pt x="1513436" y="559308"/>
                </a:cubicBezTo>
                <a:cubicBezTo>
                  <a:pt x="1512039" y="557848"/>
                  <a:pt x="1510007" y="557022"/>
                  <a:pt x="1507975" y="557022"/>
                </a:cubicBezTo>
                <a:close/>
                <a:moveTo>
                  <a:pt x="1566966" y="95377"/>
                </a:moveTo>
                <a:cubicBezTo>
                  <a:pt x="1566205" y="94615"/>
                  <a:pt x="1565379" y="94044"/>
                  <a:pt x="1564490" y="93662"/>
                </a:cubicBezTo>
                <a:cubicBezTo>
                  <a:pt x="1563537" y="93282"/>
                  <a:pt x="1562458" y="93091"/>
                  <a:pt x="1561378" y="93091"/>
                </a:cubicBezTo>
                <a:cubicBezTo>
                  <a:pt x="1559791" y="93091"/>
                  <a:pt x="1558394" y="93536"/>
                  <a:pt x="1557124" y="94425"/>
                </a:cubicBezTo>
                <a:cubicBezTo>
                  <a:pt x="1555727" y="95313"/>
                  <a:pt x="1554774" y="96520"/>
                  <a:pt x="1554139" y="97980"/>
                </a:cubicBezTo>
                <a:cubicBezTo>
                  <a:pt x="1553505" y="99441"/>
                  <a:pt x="1553377" y="101029"/>
                  <a:pt x="1553695" y="102553"/>
                </a:cubicBezTo>
                <a:cubicBezTo>
                  <a:pt x="1554012" y="104077"/>
                  <a:pt x="1554774" y="105474"/>
                  <a:pt x="1555918" y="106617"/>
                </a:cubicBezTo>
                <a:cubicBezTo>
                  <a:pt x="1556997" y="107696"/>
                  <a:pt x="1558394" y="108458"/>
                  <a:pt x="1559982" y="108776"/>
                </a:cubicBezTo>
                <a:cubicBezTo>
                  <a:pt x="1561378" y="109093"/>
                  <a:pt x="1562966" y="108903"/>
                  <a:pt x="1564553" y="108331"/>
                </a:cubicBezTo>
                <a:cubicBezTo>
                  <a:pt x="1565950" y="107760"/>
                  <a:pt x="1567221" y="106744"/>
                  <a:pt x="1567983" y="105410"/>
                </a:cubicBezTo>
                <a:cubicBezTo>
                  <a:pt x="1568935" y="104140"/>
                  <a:pt x="1569380" y="102616"/>
                  <a:pt x="1569380" y="101029"/>
                </a:cubicBezTo>
                <a:cubicBezTo>
                  <a:pt x="1569380" y="100012"/>
                  <a:pt x="1569062" y="98933"/>
                  <a:pt x="1568745" y="97980"/>
                </a:cubicBezTo>
                <a:cubicBezTo>
                  <a:pt x="1568300" y="97028"/>
                  <a:pt x="1567792" y="96139"/>
                  <a:pt x="1567030" y="95441"/>
                </a:cubicBezTo>
                <a:close/>
                <a:moveTo>
                  <a:pt x="1561315" y="278638"/>
                </a:moveTo>
                <a:cubicBezTo>
                  <a:pt x="1559727" y="278638"/>
                  <a:pt x="1558331" y="279083"/>
                  <a:pt x="1556934" y="279972"/>
                </a:cubicBezTo>
                <a:cubicBezTo>
                  <a:pt x="1555663" y="280861"/>
                  <a:pt x="1554711" y="282067"/>
                  <a:pt x="1554139" y="283528"/>
                </a:cubicBezTo>
                <a:cubicBezTo>
                  <a:pt x="1553505" y="284988"/>
                  <a:pt x="1553377" y="286576"/>
                  <a:pt x="1553695" y="288100"/>
                </a:cubicBezTo>
                <a:cubicBezTo>
                  <a:pt x="1554012" y="289624"/>
                  <a:pt x="1554774" y="291021"/>
                  <a:pt x="1555918" y="292164"/>
                </a:cubicBezTo>
                <a:cubicBezTo>
                  <a:pt x="1556997" y="293243"/>
                  <a:pt x="1558394" y="294005"/>
                  <a:pt x="1559982" y="294323"/>
                </a:cubicBezTo>
                <a:cubicBezTo>
                  <a:pt x="1561378" y="294640"/>
                  <a:pt x="1562966" y="294450"/>
                  <a:pt x="1564553" y="293878"/>
                </a:cubicBezTo>
                <a:cubicBezTo>
                  <a:pt x="1565950" y="293307"/>
                  <a:pt x="1567221" y="292291"/>
                  <a:pt x="1567983" y="290957"/>
                </a:cubicBezTo>
                <a:cubicBezTo>
                  <a:pt x="1568935" y="289624"/>
                  <a:pt x="1569380" y="288163"/>
                  <a:pt x="1569380" y="286576"/>
                </a:cubicBezTo>
                <a:cubicBezTo>
                  <a:pt x="1569380" y="284480"/>
                  <a:pt x="1568427" y="282512"/>
                  <a:pt x="1567030" y="280988"/>
                </a:cubicBezTo>
                <a:cubicBezTo>
                  <a:pt x="1565633" y="279527"/>
                  <a:pt x="1563601" y="278702"/>
                  <a:pt x="1561378" y="278702"/>
                </a:cubicBezTo>
                <a:close/>
                <a:moveTo>
                  <a:pt x="1566966" y="466535"/>
                </a:moveTo>
                <a:cubicBezTo>
                  <a:pt x="1566205" y="465836"/>
                  <a:pt x="1565379" y="465265"/>
                  <a:pt x="1564490" y="464820"/>
                </a:cubicBezTo>
                <a:cubicBezTo>
                  <a:pt x="1563537" y="464439"/>
                  <a:pt x="1562458" y="464249"/>
                  <a:pt x="1561378" y="464249"/>
                </a:cubicBezTo>
                <a:cubicBezTo>
                  <a:pt x="1559791" y="464249"/>
                  <a:pt x="1558394" y="464693"/>
                  <a:pt x="1557124" y="465582"/>
                </a:cubicBezTo>
                <a:cubicBezTo>
                  <a:pt x="1555727" y="466471"/>
                  <a:pt x="1554774" y="467678"/>
                  <a:pt x="1554139" y="469138"/>
                </a:cubicBezTo>
                <a:cubicBezTo>
                  <a:pt x="1553505" y="470599"/>
                  <a:pt x="1553377" y="472186"/>
                  <a:pt x="1553695" y="473710"/>
                </a:cubicBezTo>
                <a:cubicBezTo>
                  <a:pt x="1554012" y="475234"/>
                  <a:pt x="1554774" y="476631"/>
                  <a:pt x="1555918" y="477711"/>
                </a:cubicBezTo>
                <a:cubicBezTo>
                  <a:pt x="1556997" y="478854"/>
                  <a:pt x="1558394" y="479552"/>
                  <a:pt x="1559982" y="479870"/>
                </a:cubicBezTo>
                <a:cubicBezTo>
                  <a:pt x="1561378" y="480187"/>
                  <a:pt x="1562966" y="479997"/>
                  <a:pt x="1564553" y="479425"/>
                </a:cubicBezTo>
                <a:cubicBezTo>
                  <a:pt x="1565950" y="478854"/>
                  <a:pt x="1567221" y="477838"/>
                  <a:pt x="1567983" y="476504"/>
                </a:cubicBezTo>
                <a:cubicBezTo>
                  <a:pt x="1568935" y="475234"/>
                  <a:pt x="1569380" y="473710"/>
                  <a:pt x="1569380" y="472122"/>
                </a:cubicBezTo>
                <a:cubicBezTo>
                  <a:pt x="1569380" y="471107"/>
                  <a:pt x="1569062" y="470091"/>
                  <a:pt x="1568745" y="469138"/>
                </a:cubicBezTo>
                <a:cubicBezTo>
                  <a:pt x="1568300" y="468186"/>
                  <a:pt x="1567792" y="467297"/>
                  <a:pt x="1567030" y="466598"/>
                </a:cubicBezTo>
                <a:close/>
                <a:moveTo>
                  <a:pt x="1620624" y="1487234"/>
                </a:moveTo>
                <a:cubicBezTo>
                  <a:pt x="1619862" y="1486535"/>
                  <a:pt x="1618910" y="1485900"/>
                  <a:pt x="1617957" y="1485519"/>
                </a:cubicBezTo>
                <a:cubicBezTo>
                  <a:pt x="1617005" y="1485138"/>
                  <a:pt x="1616052" y="1484948"/>
                  <a:pt x="1614973" y="1484948"/>
                </a:cubicBezTo>
                <a:cubicBezTo>
                  <a:pt x="1613385" y="1484948"/>
                  <a:pt x="1611861" y="1485392"/>
                  <a:pt x="1610591" y="1486281"/>
                </a:cubicBezTo>
                <a:cubicBezTo>
                  <a:pt x="1609321" y="1487170"/>
                  <a:pt x="1608241" y="1488377"/>
                  <a:pt x="1607797" y="1489837"/>
                </a:cubicBezTo>
                <a:cubicBezTo>
                  <a:pt x="1607162" y="1491298"/>
                  <a:pt x="1607035" y="1492885"/>
                  <a:pt x="1607352" y="1494409"/>
                </a:cubicBezTo>
                <a:cubicBezTo>
                  <a:pt x="1607670" y="1495933"/>
                  <a:pt x="1608432" y="1497330"/>
                  <a:pt x="1609575" y="1498410"/>
                </a:cubicBezTo>
                <a:cubicBezTo>
                  <a:pt x="1610655" y="1499553"/>
                  <a:pt x="1612115" y="1500251"/>
                  <a:pt x="1613512" y="1500569"/>
                </a:cubicBezTo>
                <a:cubicBezTo>
                  <a:pt x="1615099" y="1500886"/>
                  <a:pt x="1616623" y="1500696"/>
                  <a:pt x="1618084" y="1500124"/>
                </a:cubicBezTo>
                <a:cubicBezTo>
                  <a:pt x="1619672" y="1499553"/>
                  <a:pt x="1620751" y="1498537"/>
                  <a:pt x="1621703" y="1497203"/>
                </a:cubicBezTo>
                <a:cubicBezTo>
                  <a:pt x="1622465" y="1495933"/>
                  <a:pt x="1622973" y="1494409"/>
                  <a:pt x="1622973" y="1492822"/>
                </a:cubicBezTo>
                <a:cubicBezTo>
                  <a:pt x="1622973" y="1491806"/>
                  <a:pt x="1622847" y="1490726"/>
                  <a:pt x="1622529" y="1489774"/>
                </a:cubicBezTo>
                <a:cubicBezTo>
                  <a:pt x="1622085" y="1488821"/>
                  <a:pt x="1621449" y="1487932"/>
                  <a:pt x="1620814" y="1487234"/>
                </a:cubicBezTo>
                <a:close/>
                <a:moveTo>
                  <a:pt x="1566966" y="652145"/>
                </a:moveTo>
                <a:cubicBezTo>
                  <a:pt x="1566205" y="651383"/>
                  <a:pt x="1565379" y="650812"/>
                  <a:pt x="1564490" y="650431"/>
                </a:cubicBezTo>
                <a:cubicBezTo>
                  <a:pt x="1563537" y="650050"/>
                  <a:pt x="1562458" y="649859"/>
                  <a:pt x="1561378" y="649859"/>
                </a:cubicBezTo>
                <a:cubicBezTo>
                  <a:pt x="1559791" y="649859"/>
                  <a:pt x="1558394" y="650304"/>
                  <a:pt x="1557124" y="651193"/>
                </a:cubicBezTo>
                <a:cubicBezTo>
                  <a:pt x="1555727" y="652082"/>
                  <a:pt x="1554774" y="653288"/>
                  <a:pt x="1554139" y="654749"/>
                </a:cubicBezTo>
                <a:cubicBezTo>
                  <a:pt x="1553505" y="656209"/>
                  <a:pt x="1553377" y="657797"/>
                  <a:pt x="1553695" y="659321"/>
                </a:cubicBezTo>
                <a:cubicBezTo>
                  <a:pt x="1554012" y="660845"/>
                  <a:pt x="1554774" y="662242"/>
                  <a:pt x="1555918" y="663385"/>
                </a:cubicBezTo>
                <a:cubicBezTo>
                  <a:pt x="1556997" y="664464"/>
                  <a:pt x="1558394" y="665226"/>
                  <a:pt x="1559982" y="665544"/>
                </a:cubicBezTo>
                <a:cubicBezTo>
                  <a:pt x="1561378" y="665861"/>
                  <a:pt x="1562966" y="665671"/>
                  <a:pt x="1564553" y="665099"/>
                </a:cubicBezTo>
                <a:cubicBezTo>
                  <a:pt x="1565950" y="664528"/>
                  <a:pt x="1567221" y="663512"/>
                  <a:pt x="1567983" y="662178"/>
                </a:cubicBezTo>
                <a:cubicBezTo>
                  <a:pt x="1568935" y="660908"/>
                  <a:pt x="1569380" y="659384"/>
                  <a:pt x="1569380" y="657797"/>
                </a:cubicBezTo>
                <a:cubicBezTo>
                  <a:pt x="1569380" y="656781"/>
                  <a:pt x="1569062" y="655701"/>
                  <a:pt x="1568745" y="654749"/>
                </a:cubicBezTo>
                <a:cubicBezTo>
                  <a:pt x="1568300" y="653796"/>
                  <a:pt x="1567792" y="652907"/>
                  <a:pt x="1567030" y="652209"/>
                </a:cubicBezTo>
                <a:close/>
                <a:moveTo>
                  <a:pt x="1561315" y="1392174"/>
                </a:moveTo>
                <a:cubicBezTo>
                  <a:pt x="1559727" y="1392174"/>
                  <a:pt x="1558331" y="1392619"/>
                  <a:pt x="1556934" y="1393508"/>
                </a:cubicBezTo>
                <a:cubicBezTo>
                  <a:pt x="1555663" y="1394397"/>
                  <a:pt x="1554711" y="1395603"/>
                  <a:pt x="1554139" y="1397064"/>
                </a:cubicBezTo>
                <a:cubicBezTo>
                  <a:pt x="1553505" y="1398524"/>
                  <a:pt x="1553377" y="1400112"/>
                  <a:pt x="1553695" y="1401636"/>
                </a:cubicBezTo>
                <a:cubicBezTo>
                  <a:pt x="1554012" y="1403160"/>
                  <a:pt x="1554774" y="1404557"/>
                  <a:pt x="1555918" y="1405700"/>
                </a:cubicBezTo>
                <a:cubicBezTo>
                  <a:pt x="1556997" y="1406779"/>
                  <a:pt x="1558394" y="1407541"/>
                  <a:pt x="1559982" y="1407859"/>
                </a:cubicBezTo>
                <a:cubicBezTo>
                  <a:pt x="1561378" y="1408176"/>
                  <a:pt x="1562966" y="1407986"/>
                  <a:pt x="1564553" y="1407414"/>
                </a:cubicBezTo>
                <a:cubicBezTo>
                  <a:pt x="1565950" y="1406843"/>
                  <a:pt x="1567221" y="1405827"/>
                  <a:pt x="1567983" y="1404493"/>
                </a:cubicBezTo>
                <a:cubicBezTo>
                  <a:pt x="1568935" y="1403223"/>
                  <a:pt x="1569380" y="1401699"/>
                  <a:pt x="1569380" y="1400112"/>
                </a:cubicBezTo>
                <a:cubicBezTo>
                  <a:pt x="1569380" y="1398016"/>
                  <a:pt x="1568427" y="1396048"/>
                  <a:pt x="1567030" y="1394524"/>
                </a:cubicBezTo>
                <a:cubicBezTo>
                  <a:pt x="1565633" y="1393063"/>
                  <a:pt x="1563601" y="1392174"/>
                  <a:pt x="1561378" y="1392174"/>
                </a:cubicBezTo>
                <a:close/>
                <a:moveTo>
                  <a:pt x="1566966" y="1208913"/>
                </a:moveTo>
                <a:cubicBezTo>
                  <a:pt x="1566205" y="1208151"/>
                  <a:pt x="1565379" y="1207580"/>
                  <a:pt x="1564490" y="1207199"/>
                </a:cubicBezTo>
                <a:cubicBezTo>
                  <a:pt x="1563537" y="1206818"/>
                  <a:pt x="1562458" y="1206564"/>
                  <a:pt x="1561378" y="1206564"/>
                </a:cubicBezTo>
                <a:cubicBezTo>
                  <a:pt x="1559791" y="1206564"/>
                  <a:pt x="1558394" y="1207008"/>
                  <a:pt x="1557124" y="1207897"/>
                </a:cubicBezTo>
                <a:cubicBezTo>
                  <a:pt x="1555727" y="1208786"/>
                  <a:pt x="1554774" y="1209993"/>
                  <a:pt x="1554139" y="1211453"/>
                </a:cubicBezTo>
                <a:cubicBezTo>
                  <a:pt x="1553505" y="1212914"/>
                  <a:pt x="1553377" y="1214501"/>
                  <a:pt x="1553695" y="1216025"/>
                </a:cubicBezTo>
                <a:cubicBezTo>
                  <a:pt x="1554012" y="1217549"/>
                  <a:pt x="1554774" y="1218946"/>
                  <a:pt x="1555918" y="1220089"/>
                </a:cubicBezTo>
                <a:cubicBezTo>
                  <a:pt x="1556997" y="1221169"/>
                  <a:pt x="1558394" y="1221931"/>
                  <a:pt x="1559982" y="1222248"/>
                </a:cubicBezTo>
                <a:cubicBezTo>
                  <a:pt x="1561378" y="1222566"/>
                  <a:pt x="1562966" y="1222375"/>
                  <a:pt x="1564553" y="1221804"/>
                </a:cubicBezTo>
                <a:cubicBezTo>
                  <a:pt x="1565950" y="1221232"/>
                  <a:pt x="1567221" y="1220216"/>
                  <a:pt x="1567983" y="1218883"/>
                </a:cubicBezTo>
                <a:cubicBezTo>
                  <a:pt x="1568935" y="1217613"/>
                  <a:pt x="1569380" y="1216089"/>
                  <a:pt x="1569380" y="1214501"/>
                </a:cubicBezTo>
                <a:cubicBezTo>
                  <a:pt x="1569380" y="1213422"/>
                  <a:pt x="1569062" y="1212406"/>
                  <a:pt x="1568745" y="1211453"/>
                </a:cubicBezTo>
                <a:cubicBezTo>
                  <a:pt x="1568300" y="1210501"/>
                  <a:pt x="1567792" y="1209612"/>
                  <a:pt x="1567030" y="1208913"/>
                </a:cubicBezTo>
                <a:close/>
                <a:moveTo>
                  <a:pt x="1566966" y="1023303"/>
                </a:moveTo>
                <a:cubicBezTo>
                  <a:pt x="1566205" y="1022604"/>
                  <a:pt x="1565379" y="1022033"/>
                  <a:pt x="1564490" y="1021588"/>
                </a:cubicBezTo>
                <a:cubicBezTo>
                  <a:pt x="1563537" y="1021207"/>
                  <a:pt x="1562458" y="1021017"/>
                  <a:pt x="1561378" y="1021017"/>
                </a:cubicBezTo>
                <a:cubicBezTo>
                  <a:pt x="1559791" y="1021017"/>
                  <a:pt x="1558394" y="1021461"/>
                  <a:pt x="1557124" y="1022350"/>
                </a:cubicBezTo>
                <a:cubicBezTo>
                  <a:pt x="1555727" y="1023239"/>
                  <a:pt x="1554774" y="1024445"/>
                  <a:pt x="1554139" y="1025906"/>
                </a:cubicBezTo>
                <a:cubicBezTo>
                  <a:pt x="1553505" y="1027367"/>
                  <a:pt x="1553377" y="1028954"/>
                  <a:pt x="1553695" y="1030478"/>
                </a:cubicBezTo>
                <a:cubicBezTo>
                  <a:pt x="1554012" y="1032002"/>
                  <a:pt x="1554774" y="1033399"/>
                  <a:pt x="1555918" y="1034479"/>
                </a:cubicBezTo>
                <a:cubicBezTo>
                  <a:pt x="1556997" y="1035622"/>
                  <a:pt x="1558394" y="1036320"/>
                  <a:pt x="1559982" y="1036638"/>
                </a:cubicBezTo>
                <a:cubicBezTo>
                  <a:pt x="1561378" y="1036955"/>
                  <a:pt x="1562966" y="1036765"/>
                  <a:pt x="1564553" y="1036193"/>
                </a:cubicBezTo>
                <a:cubicBezTo>
                  <a:pt x="1565950" y="1035622"/>
                  <a:pt x="1567221" y="1034606"/>
                  <a:pt x="1567983" y="1033272"/>
                </a:cubicBezTo>
                <a:cubicBezTo>
                  <a:pt x="1568935" y="1032002"/>
                  <a:pt x="1569380" y="1030478"/>
                  <a:pt x="1569380" y="1028891"/>
                </a:cubicBezTo>
                <a:cubicBezTo>
                  <a:pt x="1569380" y="1027875"/>
                  <a:pt x="1569062" y="1026859"/>
                  <a:pt x="1568745" y="1025906"/>
                </a:cubicBezTo>
                <a:cubicBezTo>
                  <a:pt x="1568300" y="1024954"/>
                  <a:pt x="1567792" y="1024065"/>
                  <a:pt x="1567030" y="1023366"/>
                </a:cubicBezTo>
                <a:close/>
                <a:moveTo>
                  <a:pt x="1561315" y="835406"/>
                </a:moveTo>
                <a:cubicBezTo>
                  <a:pt x="1559727" y="835406"/>
                  <a:pt x="1558331" y="835851"/>
                  <a:pt x="1556934" y="836740"/>
                </a:cubicBezTo>
                <a:cubicBezTo>
                  <a:pt x="1555663" y="837629"/>
                  <a:pt x="1554711" y="838835"/>
                  <a:pt x="1554139" y="840295"/>
                </a:cubicBezTo>
                <a:cubicBezTo>
                  <a:pt x="1553505" y="841756"/>
                  <a:pt x="1553377" y="843344"/>
                  <a:pt x="1553695" y="844867"/>
                </a:cubicBezTo>
                <a:cubicBezTo>
                  <a:pt x="1554012" y="846392"/>
                  <a:pt x="1554774" y="847789"/>
                  <a:pt x="1555918" y="848931"/>
                </a:cubicBezTo>
                <a:cubicBezTo>
                  <a:pt x="1556997" y="850011"/>
                  <a:pt x="1558394" y="850773"/>
                  <a:pt x="1559982" y="851091"/>
                </a:cubicBezTo>
                <a:cubicBezTo>
                  <a:pt x="1561378" y="851408"/>
                  <a:pt x="1562966" y="851217"/>
                  <a:pt x="1564553" y="850646"/>
                </a:cubicBezTo>
                <a:cubicBezTo>
                  <a:pt x="1565950" y="850075"/>
                  <a:pt x="1567221" y="849059"/>
                  <a:pt x="1567983" y="847725"/>
                </a:cubicBezTo>
                <a:cubicBezTo>
                  <a:pt x="1568935" y="846455"/>
                  <a:pt x="1569380" y="844931"/>
                  <a:pt x="1569380" y="843344"/>
                </a:cubicBezTo>
                <a:cubicBezTo>
                  <a:pt x="1569380" y="841248"/>
                  <a:pt x="1568427" y="839280"/>
                  <a:pt x="1567030" y="837756"/>
                </a:cubicBezTo>
                <a:cubicBezTo>
                  <a:pt x="1565633" y="836295"/>
                  <a:pt x="1563601" y="835406"/>
                  <a:pt x="1561378" y="835406"/>
                </a:cubicBezTo>
                <a:close/>
                <a:moveTo>
                  <a:pt x="1882752" y="835406"/>
                </a:moveTo>
                <a:cubicBezTo>
                  <a:pt x="1881164" y="835406"/>
                  <a:pt x="1879768" y="835851"/>
                  <a:pt x="1878371" y="836740"/>
                </a:cubicBezTo>
                <a:cubicBezTo>
                  <a:pt x="1877100" y="837629"/>
                  <a:pt x="1876148" y="838835"/>
                  <a:pt x="1875576" y="840295"/>
                </a:cubicBezTo>
                <a:cubicBezTo>
                  <a:pt x="1874941" y="841756"/>
                  <a:pt x="1874814" y="843344"/>
                  <a:pt x="1875132" y="844867"/>
                </a:cubicBezTo>
                <a:cubicBezTo>
                  <a:pt x="1875449" y="846392"/>
                  <a:pt x="1876211" y="847789"/>
                  <a:pt x="1877355" y="848931"/>
                </a:cubicBezTo>
                <a:cubicBezTo>
                  <a:pt x="1878434" y="850011"/>
                  <a:pt x="1879831" y="850773"/>
                  <a:pt x="1881419" y="851091"/>
                </a:cubicBezTo>
                <a:cubicBezTo>
                  <a:pt x="1882815" y="851408"/>
                  <a:pt x="1884403" y="851217"/>
                  <a:pt x="1885990" y="850646"/>
                </a:cubicBezTo>
                <a:cubicBezTo>
                  <a:pt x="1887387" y="850075"/>
                  <a:pt x="1888658" y="849059"/>
                  <a:pt x="1889420" y="847725"/>
                </a:cubicBezTo>
                <a:cubicBezTo>
                  <a:pt x="1890372" y="846455"/>
                  <a:pt x="1890816" y="844931"/>
                  <a:pt x="1890816" y="843344"/>
                </a:cubicBezTo>
                <a:cubicBezTo>
                  <a:pt x="1890816" y="841248"/>
                  <a:pt x="1889864" y="839280"/>
                  <a:pt x="1888467" y="837756"/>
                </a:cubicBezTo>
                <a:cubicBezTo>
                  <a:pt x="1887070" y="836295"/>
                  <a:pt x="1885038" y="835406"/>
                  <a:pt x="1882815" y="835406"/>
                </a:cubicBezTo>
                <a:close/>
                <a:moveTo>
                  <a:pt x="1888403" y="466535"/>
                </a:moveTo>
                <a:cubicBezTo>
                  <a:pt x="1887641" y="465836"/>
                  <a:pt x="1886816" y="465265"/>
                  <a:pt x="1885927" y="464820"/>
                </a:cubicBezTo>
                <a:cubicBezTo>
                  <a:pt x="1884974" y="464439"/>
                  <a:pt x="1883895" y="464249"/>
                  <a:pt x="1882815" y="464249"/>
                </a:cubicBezTo>
                <a:cubicBezTo>
                  <a:pt x="1881228" y="464249"/>
                  <a:pt x="1879831" y="464693"/>
                  <a:pt x="1878434" y="465582"/>
                </a:cubicBezTo>
                <a:cubicBezTo>
                  <a:pt x="1877164" y="466471"/>
                  <a:pt x="1876211" y="467678"/>
                  <a:pt x="1875640" y="469138"/>
                </a:cubicBezTo>
                <a:cubicBezTo>
                  <a:pt x="1875005" y="470599"/>
                  <a:pt x="1874878" y="472186"/>
                  <a:pt x="1875196" y="473710"/>
                </a:cubicBezTo>
                <a:cubicBezTo>
                  <a:pt x="1875513" y="475234"/>
                  <a:pt x="1876275" y="476631"/>
                  <a:pt x="1877418" y="477711"/>
                </a:cubicBezTo>
                <a:cubicBezTo>
                  <a:pt x="1878498" y="478854"/>
                  <a:pt x="1879895" y="479552"/>
                  <a:pt x="1881482" y="479870"/>
                </a:cubicBezTo>
                <a:cubicBezTo>
                  <a:pt x="1882879" y="480187"/>
                  <a:pt x="1884466" y="479997"/>
                  <a:pt x="1886054" y="479425"/>
                </a:cubicBezTo>
                <a:cubicBezTo>
                  <a:pt x="1887451" y="478854"/>
                  <a:pt x="1888721" y="477838"/>
                  <a:pt x="1889483" y="476504"/>
                </a:cubicBezTo>
                <a:cubicBezTo>
                  <a:pt x="1890435" y="475234"/>
                  <a:pt x="1890880" y="473710"/>
                  <a:pt x="1890880" y="472122"/>
                </a:cubicBezTo>
                <a:cubicBezTo>
                  <a:pt x="1890880" y="471107"/>
                  <a:pt x="1890562" y="470091"/>
                  <a:pt x="1890245" y="469138"/>
                </a:cubicBezTo>
                <a:cubicBezTo>
                  <a:pt x="1889800" y="468186"/>
                  <a:pt x="1889293" y="467297"/>
                  <a:pt x="1888531" y="466598"/>
                </a:cubicBezTo>
                <a:close/>
                <a:moveTo>
                  <a:pt x="1888403" y="652145"/>
                </a:moveTo>
                <a:cubicBezTo>
                  <a:pt x="1887641" y="651383"/>
                  <a:pt x="1886816" y="650812"/>
                  <a:pt x="1885927" y="650431"/>
                </a:cubicBezTo>
                <a:cubicBezTo>
                  <a:pt x="1884974" y="650050"/>
                  <a:pt x="1883895" y="649859"/>
                  <a:pt x="1882815" y="649859"/>
                </a:cubicBezTo>
                <a:cubicBezTo>
                  <a:pt x="1881228" y="649859"/>
                  <a:pt x="1879831" y="650304"/>
                  <a:pt x="1878434" y="651193"/>
                </a:cubicBezTo>
                <a:cubicBezTo>
                  <a:pt x="1877164" y="652082"/>
                  <a:pt x="1876211" y="653288"/>
                  <a:pt x="1875640" y="654749"/>
                </a:cubicBezTo>
                <a:cubicBezTo>
                  <a:pt x="1875005" y="656209"/>
                  <a:pt x="1874878" y="657797"/>
                  <a:pt x="1875196" y="659321"/>
                </a:cubicBezTo>
                <a:cubicBezTo>
                  <a:pt x="1875513" y="660845"/>
                  <a:pt x="1876275" y="662242"/>
                  <a:pt x="1877418" y="663385"/>
                </a:cubicBezTo>
                <a:cubicBezTo>
                  <a:pt x="1878561" y="664528"/>
                  <a:pt x="1879895" y="665226"/>
                  <a:pt x="1881482" y="665544"/>
                </a:cubicBezTo>
                <a:cubicBezTo>
                  <a:pt x="1882879" y="665861"/>
                  <a:pt x="1884466" y="665671"/>
                  <a:pt x="1886054" y="665099"/>
                </a:cubicBezTo>
                <a:cubicBezTo>
                  <a:pt x="1887451" y="664528"/>
                  <a:pt x="1888721" y="663512"/>
                  <a:pt x="1889483" y="662178"/>
                </a:cubicBezTo>
                <a:cubicBezTo>
                  <a:pt x="1890435" y="660908"/>
                  <a:pt x="1890880" y="659384"/>
                  <a:pt x="1890880" y="657797"/>
                </a:cubicBezTo>
                <a:cubicBezTo>
                  <a:pt x="1890880" y="656781"/>
                  <a:pt x="1890562" y="655701"/>
                  <a:pt x="1890245" y="654749"/>
                </a:cubicBezTo>
                <a:cubicBezTo>
                  <a:pt x="1889800" y="653796"/>
                  <a:pt x="1889293" y="652907"/>
                  <a:pt x="1888531" y="652209"/>
                </a:cubicBezTo>
                <a:close/>
                <a:moveTo>
                  <a:pt x="1882752" y="278702"/>
                </a:moveTo>
                <a:cubicBezTo>
                  <a:pt x="1881164" y="278702"/>
                  <a:pt x="1879768" y="279146"/>
                  <a:pt x="1878371" y="280035"/>
                </a:cubicBezTo>
                <a:cubicBezTo>
                  <a:pt x="1877100" y="280924"/>
                  <a:pt x="1876148" y="282131"/>
                  <a:pt x="1875576" y="283591"/>
                </a:cubicBezTo>
                <a:cubicBezTo>
                  <a:pt x="1874941" y="285052"/>
                  <a:pt x="1874814" y="286639"/>
                  <a:pt x="1875132" y="288163"/>
                </a:cubicBezTo>
                <a:cubicBezTo>
                  <a:pt x="1875449" y="289687"/>
                  <a:pt x="1876211" y="291084"/>
                  <a:pt x="1877355" y="292164"/>
                </a:cubicBezTo>
                <a:cubicBezTo>
                  <a:pt x="1878434" y="293243"/>
                  <a:pt x="1879831" y="294005"/>
                  <a:pt x="1881419" y="294323"/>
                </a:cubicBezTo>
                <a:cubicBezTo>
                  <a:pt x="1882815" y="294640"/>
                  <a:pt x="1884403" y="294450"/>
                  <a:pt x="1885990" y="293878"/>
                </a:cubicBezTo>
                <a:cubicBezTo>
                  <a:pt x="1887387" y="293307"/>
                  <a:pt x="1888658" y="292291"/>
                  <a:pt x="1889420" y="290957"/>
                </a:cubicBezTo>
                <a:cubicBezTo>
                  <a:pt x="1890372" y="289624"/>
                  <a:pt x="1890816" y="288163"/>
                  <a:pt x="1890816" y="286576"/>
                </a:cubicBezTo>
                <a:cubicBezTo>
                  <a:pt x="1890816" y="284480"/>
                  <a:pt x="1889864" y="282512"/>
                  <a:pt x="1888467" y="280988"/>
                </a:cubicBezTo>
                <a:cubicBezTo>
                  <a:pt x="1887070" y="279527"/>
                  <a:pt x="1885038" y="278702"/>
                  <a:pt x="1882815" y="278702"/>
                </a:cubicBezTo>
                <a:close/>
                <a:moveTo>
                  <a:pt x="1888403" y="95441"/>
                </a:moveTo>
                <a:cubicBezTo>
                  <a:pt x="1887641" y="94679"/>
                  <a:pt x="1886816" y="94107"/>
                  <a:pt x="1885927" y="93726"/>
                </a:cubicBezTo>
                <a:cubicBezTo>
                  <a:pt x="1884974" y="93345"/>
                  <a:pt x="1883895" y="93154"/>
                  <a:pt x="1882815" y="93154"/>
                </a:cubicBezTo>
                <a:cubicBezTo>
                  <a:pt x="1881228" y="93154"/>
                  <a:pt x="1879831" y="93599"/>
                  <a:pt x="1878434" y="94488"/>
                </a:cubicBezTo>
                <a:cubicBezTo>
                  <a:pt x="1877164" y="95377"/>
                  <a:pt x="1876211" y="96584"/>
                  <a:pt x="1875640" y="98044"/>
                </a:cubicBezTo>
                <a:cubicBezTo>
                  <a:pt x="1875005" y="99504"/>
                  <a:pt x="1874878" y="101092"/>
                  <a:pt x="1875196" y="102616"/>
                </a:cubicBezTo>
                <a:cubicBezTo>
                  <a:pt x="1875513" y="104140"/>
                  <a:pt x="1876275" y="105537"/>
                  <a:pt x="1877418" y="106617"/>
                </a:cubicBezTo>
                <a:cubicBezTo>
                  <a:pt x="1878498" y="107696"/>
                  <a:pt x="1879895" y="108458"/>
                  <a:pt x="1881482" y="108776"/>
                </a:cubicBezTo>
                <a:cubicBezTo>
                  <a:pt x="1882879" y="109093"/>
                  <a:pt x="1884466" y="108903"/>
                  <a:pt x="1886054" y="108331"/>
                </a:cubicBezTo>
                <a:cubicBezTo>
                  <a:pt x="1887451" y="107760"/>
                  <a:pt x="1888721" y="106744"/>
                  <a:pt x="1889483" y="105410"/>
                </a:cubicBezTo>
                <a:cubicBezTo>
                  <a:pt x="1890435" y="104140"/>
                  <a:pt x="1890880" y="102616"/>
                  <a:pt x="1890880" y="101029"/>
                </a:cubicBezTo>
                <a:cubicBezTo>
                  <a:pt x="1890880" y="100012"/>
                  <a:pt x="1890562" y="98933"/>
                  <a:pt x="1890245" y="97980"/>
                </a:cubicBezTo>
                <a:cubicBezTo>
                  <a:pt x="1889800" y="97028"/>
                  <a:pt x="1889293" y="96139"/>
                  <a:pt x="1888531" y="95441"/>
                </a:cubicBezTo>
                <a:close/>
                <a:moveTo>
                  <a:pt x="1888403" y="1208913"/>
                </a:moveTo>
                <a:cubicBezTo>
                  <a:pt x="1887641" y="1208151"/>
                  <a:pt x="1886816" y="1207580"/>
                  <a:pt x="1885927" y="1207199"/>
                </a:cubicBezTo>
                <a:cubicBezTo>
                  <a:pt x="1884974" y="1206818"/>
                  <a:pt x="1883895" y="1206564"/>
                  <a:pt x="1882815" y="1206564"/>
                </a:cubicBezTo>
                <a:cubicBezTo>
                  <a:pt x="1881228" y="1206564"/>
                  <a:pt x="1879831" y="1207008"/>
                  <a:pt x="1878434" y="1207897"/>
                </a:cubicBezTo>
                <a:cubicBezTo>
                  <a:pt x="1877164" y="1208786"/>
                  <a:pt x="1876211" y="1209993"/>
                  <a:pt x="1875640" y="1211453"/>
                </a:cubicBezTo>
                <a:cubicBezTo>
                  <a:pt x="1875005" y="1212914"/>
                  <a:pt x="1874878" y="1214501"/>
                  <a:pt x="1875196" y="1216025"/>
                </a:cubicBezTo>
                <a:cubicBezTo>
                  <a:pt x="1875513" y="1217549"/>
                  <a:pt x="1876275" y="1218946"/>
                  <a:pt x="1877418" y="1220089"/>
                </a:cubicBezTo>
                <a:cubicBezTo>
                  <a:pt x="1878498" y="1221169"/>
                  <a:pt x="1879895" y="1221931"/>
                  <a:pt x="1881482" y="1222248"/>
                </a:cubicBezTo>
                <a:cubicBezTo>
                  <a:pt x="1882879" y="1222566"/>
                  <a:pt x="1884466" y="1222375"/>
                  <a:pt x="1886054" y="1221804"/>
                </a:cubicBezTo>
                <a:cubicBezTo>
                  <a:pt x="1887451" y="1221232"/>
                  <a:pt x="1888721" y="1220216"/>
                  <a:pt x="1889483" y="1218883"/>
                </a:cubicBezTo>
                <a:cubicBezTo>
                  <a:pt x="1890435" y="1217613"/>
                  <a:pt x="1890880" y="1216089"/>
                  <a:pt x="1890880" y="1214501"/>
                </a:cubicBezTo>
                <a:cubicBezTo>
                  <a:pt x="1890880" y="1213422"/>
                  <a:pt x="1890562" y="1212406"/>
                  <a:pt x="1890245" y="1211453"/>
                </a:cubicBezTo>
                <a:cubicBezTo>
                  <a:pt x="1889800" y="1210501"/>
                  <a:pt x="1889293" y="1209612"/>
                  <a:pt x="1888531" y="1208913"/>
                </a:cubicBezTo>
                <a:close/>
                <a:moveTo>
                  <a:pt x="1882752" y="1392174"/>
                </a:moveTo>
                <a:cubicBezTo>
                  <a:pt x="1881164" y="1392174"/>
                  <a:pt x="1879768" y="1392619"/>
                  <a:pt x="1878371" y="1393508"/>
                </a:cubicBezTo>
                <a:cubicBezTo>
                  <a:pt x="1877100" y="1394397"/>
                  <a:pt x="1876148" y="1395603"/>
                  <a:pt x="1875576" y="1397064"/>
                </a:cubicBezTo>
                <a:cubicBezTo>
                  <a:pt x="1874941" y="1398524"/>
                  <a:pt x="1874814" y="1400112"/>
                  <a:pt x="1875132" y="1401636"/>
                </a:cubicBezTo>
                <a:cubicBezTo>
                  <a:pt x="1875449" y="1403160"/>
                  <a:pt x="1876211" y="1404557"/>
                  <a:pt x="1877355" y="1405700"/>
                </a:cubicBezTo>
                <a:cubicBezTo>
                  <a:pt x="1878498" y="1406843"/>
                  <a:pt x="1879831" y="1407541"/>
                  <a:pt x="1881419" y="1407859"/>
                </a:cubicBezTo>
                <a:cubicBezTo>
                  <a:pt x="1882815" y="1408176"/>
                  <a:pt x="1884403" y="1407986"/>
                  <a:pt x="1885990" y="1407414"/>
                </a:cubicBezTo>
                <a:cubicBezTo>
                  <a:pt x="1887387" y="1406843"/>
                  <a:pt x="1888658" y="1405827"/>
                  <a:pt x="1889420" y="1404493"/>
                </a:cubicBezTo>
                <a:cubicBezTo>
                  <a:pt x="1890372" y="1403223"/>
                  <a:pt x="1890816" y="1401699"/>
                  <a:pt x="1890816" y="1400112"/>
                </a:cubicBezTo>
                <a:cubicBezTo>
                  <a:pt x="1890816" y="1398016"/>
                  <a:pt x="1889864" y="1396048"/>
                  <a:pt x="1888467" y="1394524"/>
                </a:cubicBezTo>
                <a:cubicBezTo>
                  <a:pt x="1887070" y="1393063"/>
                  <a:pt x="1885038" y="1392174"/>
                  <a:pt x="1882815" y="1392174"/>
                </a:cubicBezTo>
                <a:close/>
                <a:moveTo>
                  <a:pt x="1888403" y="1023303"/>
                </a:moveTo>
                <a:cubicBezTo>
                  <a:pt x="1887641" y="1022604"/>
                  <a:pt x="1886816" y="1022033"/>
                  <a:pt x="1885927" y="1021588"/>
                </a:cubicBezTo>
                <a:cubicBezTo>
                  <a:pt x="1884974" y="1021207"/>
                  <a:pt x="1883895" y="1021017"/>
                  <a:pt x="1882815" y="1021017"/>
                </a:cubicBezTo>
                <a:cubicBezTo>
                  <a:pt x="1881228" y="1021017"/>
                  <a:pt x="1879831" y="1021461"/>
                  <a:pt x="1878434" y="1022350"/>
                </a:cubicBezTo>
                <a:cubicBezTo>
                  <a:pt x="1877164" y="1023239"/>
                  <a:pt x="1876211" y="1024445"/>
                  <a:pt x="1875640" y="1025906"/>
                </a:cubicBezTo>
                <a:cubicBezTo>
                  <a:pt x="1875005" y="1027367"/>
                  <a:pt x="1874878" y="1028954"/>
                  <a:pt x="1875196" y="1030478"/>
                </a:cubicBezTo>
                <a:cubicBezTo>
                  <a:pt x="1875513" y="1032002"/>
                  <a:pt x="1876275" y="1033399"/>
                  <a:pt x="1877418" y="1034479"/>
                </a:cubicBezTo>
                <a:cubicBezTo>
                  <a:pt x="1878498" y="1035622"/>
                  <a:pt x="1879895" y="1036320"/>
                  <a:pt x="1881482" y="1036638"/>
                </a:cubicBezTo>
                <a:cubicBezTo>
                  <a:pt x="1882879" y="1036955"/>
                  <a:pt x="1884466" y="1036765"/>
                  <a:pt x="1886054" y="1036193"/>
                </a:cubicBezTo>
                <a:cubicBezTo>
                  <a:pt x="1887451" y="1035622"/>
                  <a:pt x="1888721" y="1034606"/>
                  <a:pt x="1889483" y="1033272"/>
                </a:cubicBezTo>
                <a:cubicBezTo>
                  <a:pt x="1890435" y="1032002"/>
                  <a:pt x="1890880" y="1030478"/>
                  <a:pt x="1890880" y="1028891"/>
                </a:cubicBezTo>
                <a:cubicBezTo>
                  <a:pt x="1890880" y="1027875"/>
                  <a:pt x="1890562" y="1026859"/>
                  <a:pt x="1890245" y="1025906"/>
                </a:cubicBezTo>
                <a:cubicBezTo>
                  <a:pt x="1889800" y="1024954"/>
                  <a:pt x="1889293" y="1024065"/>
                  <a:pt x="1888531" y="1023366"/>
                </a:cubicBezTo>
                <a:close/>
                <a:moveTo>
                  <a:pt x="1882752" y="1577721"/>
                </a:moveTo>
                <a:cubicBezTo>
                  <a:pt x="1881164" y="1577721"/>
                  <a:pt x="1879768" y="1578166"/>
                  <a:pt x="1878371" y="1579055"/>
                </a:cubicBezTo>
                <a:cubicBezTo>
                  <a:pt x="1877100" y="1579943"/>
                  <a:pt x="1876148" y="1581150"/>
                  <a:pt x="1875576" y="1582611"/>
                </a:cubicBezTo>
                <a:cubicBezTo>
                  <a:pt x="1874941" y="1584071"/>
                  <a:pt x="1874814" y="1585659"/>
                  <a:pt x="1875132" y="1587183"/>
                </a:cubicBezTo>
                <a:cubicBezTo>
                  <a:pt x="1875449" y="1588707"/>
                  <a:pt x="1876211" y="1590104"/>
                  <a:pt x="1877355" y="1591183"/>
                </a:cubicBezTo>
                <a:cubicBezTo>
                  <a:pt x="1878434" y="1592326"/>
                  <a:pt x="1879831" y="1593024"/>
                  <a:pt x="1881419" y="1593342"/>
                </a:cubicBezTo>
                <a:cubicBezTo>
                  <a:pt x="1882815" y="1593660"/>
                  <a:pt x="1884403" y="1593469"/>
                  <a:pt x="1885990" y="1592898"/>
                </a:cubicBezTo>
                <a:cubicBezTo>
                  <a:pt x="1887387" y="1592326"/>
                  <a:pt x="1888658" y="1591310"/>
                  <a:pt x="1889420" y="1589977"/>
                </a:cubicBezTo>
                <a:cubicBezTo>
                  <a:pt x="1890372" y="1588707"/>
                  <a:pt x="1890816" y="1587183"/>
                  <a:pt x="1890816" y="1585595"/>
                </a:cubicBezTo>
                <a:cubicBezTo>
                  <a:pt x="1890816" y="1583499"/>
                  <a:pt x="1889864" y="1581468"/>
                  <a:pt x="1888467" y="1580007"/>
                </a:cubicBezTo>
                <a:cubicBezTo>
                  <a:pt x="1887070" y="1578546"/>
                  <a:pt x="1885038" y="1577721"/>
                  <a:pt x="1882815" y="1577721"/>
                </a:cubicBezTo>
                <a:close/>
                <a:moveTo>
                  <a:pt x="1936346" y="1856105"/>
                </a:moveTo>
                <a:cubicBezTo>
                  <a:pt x="1934759" y="1856105"/>
                  <a:pt x="1933235" y="1856549"/>
                  <a:pt x="1931964" y="1857439"/>
                </a:cubicBezTo>
                <a:cubicBezTo>
                  <a:pt x="1930695" y="1858327"/>
                  <a:pt x="1929615" y="1859534"/>
                  <a:pt x="1929171" y="1860995"/>
                </a:cubicBezTo>
                <a:cubicBezTo>
                  <a:pt x="1928535" y="1862455"/>
                  <a:pt x="1928409" y="1864043"/>
                  <a:pt x="1928726" y="1865567"/>
                </a:cubicBezTo>
                <a:cubicBezTo>
                  <a:pt x="1929044" y="1867091"/>
                  <a:pt x="1929806" y="1868488"/>
                  <a:pt x="1930948" y="1869631"/>
                </a:cubicBezTo>
                <a:cubicBezTo>
                  <a:pt x="1932028" y="1870710"/>
                  <a:pt x="1933488" y="1871472"/>
                  <a:pt x="1934885" y="1871790"/>
                </a:cubicBezTo>
                <a:cubicBezTo>
                  <a:pt x="1936473" y="1872107"/>
                  <a:pt x="1937997" y="1871917"/>
                  <a:pt x="1939458" y="1871345"/>
                </a:cubicBezTo>
                <a:cubicBezTo>
                  <a:pt x="1941045" y="1870774"/>
                  <a:pt x="1942124" y="1869758"/>
                  <a:pt x="1943077" y="1868424"/>
                </a:cubicBezTo>
                <a:cubicBezTo>
                  <a:pt x="1943839" y="1867154"/>
                  <a:pt x="1944347" y="1865630"/>
                  <a:pt x="1944347" y="1864043"/>
                </a:cubicBezTo>
                <a:cubicBezTo>
                  <a:pt x="1944347" y="1861947"/>
                  <a:pt x="1943585" y="1859979"/>
                  <a:pt x="1942124" y="1858455"/>
                </a:cubicBezTo>
                <a:cubicBezTo>
                  <a:pt x="1940537" y="1856994"/>
                  <a:pt x="1938505" y="1856105"/>
                  <a:pt x="1936473" y="1856105"/>
                </a:cubicBezTo>
                <a:close/>
                <a:moveTo>
                  <a:pt x="1941998" y="373761"/>
                </a:moveTo>
                <a:cubicBezTo>
                  <a:pt x="1941235" y="373063"/>
                  <a:pt x="1940283" y="372491"/>
                  <a:pt x="1939331" y="372047"/>
                </a:cubicBezTo>
                <a:cubicBezTo>
                  <a:pt x="1938378" y="371666"/>
                  <a:pt x="1937425" y="371475"/>
                  <a:pt x="1936346" y="371475"/>
                </a:cubicBezTo>
                <a:cubicBezTo>
                  <a:pt x="1934759" y="371475"/>
                  <a:pt x="1933235" y="371920"/>
                  <a:pt x="1931964" y="372809"/>
                </a:cubicBezTo>
                <a:cubicBezTo>
                  <a:pt x="1930695" y="373697"/>
                  <a:pt x="1929615" y="374904"/>
                  <a:pt x="1929171" y="376365"/>
                </a:cubicBezTo>
                <a:cubicBezTo>
                  <a:pt x="1928535" y="377761"/>
                  <a:pt x="1928409" y="379349"/>
                  <a:pt x="1928726" y="380936"/>
                </a:cubicBezTo>
                <a:cubicBezTo>
                  <a:pt x="1929044" y="382461"/>
                  <a:pt x="1929806" y="383858"/>
                  <a:pt x="1930948" y="385000"/>
                </a:cubicBezTo>
                <a:cubicBezTo>
                  <a:pt x="1932028" y="386080"/>
                  <a:pt x="1933488" y="386842"/>
                  <a:pt x="1934885" y="387160"/>
                </a:cubicBezTo>
                <a:cubicBezTo>
                  <a:pt x="1936473" y="387477"/>
                  <a:pt x="1937997" y="387286"/>
                  <a:pt x="1939458" y="386715"/>
                </a:cubicBezTo>
                <a:cubicBezTo>
                  <a:pt x="1941045" y="386143"/>
                  <a:pt x="1942124" y="385128"/>
                  <a:pt x="1943077" y="383794"/>
                </a:cubicBezTo>
                <a:cubicBezTo>
                  <a:pt x="1943839" y="382524"/>
                  <a:pt x="1944347" y="381000"/>
                  <a:pt x="1944347" y="379413"/>
                </a:cubicBezTo>
                <a:cubicBezTo>
                  <a:pt x="1944347" y="378397"/>
                  <a:pt x="1944220" y="377381"/>
                  <a:pt x="1943902" y="376428"/>
                </a:cubicBezTo>
                <a:cubicBezTo>
                  <a:pt x="1943458" y="375475"/>
                  <a:pt x="1942823" y="374586"/>
                  <a:pt x="1942188" y="373888"/>
                </a:cubicBezTo>
                <a:close/>
                <a:moveTo>
                  <a:pt x="1941998" y="744919"/>
                </a:moveTo>
                <a:cubicBezTo>
                  <a:pt x="1941235" y="744156"/>
                  <a:pt x="1940283" y="743585"/>
                  <a:pt x="1939331" y="743204"/>
                </a:cubicBezTo>
                <a:cubicBezTo>
                  <a:pt x="1938378" y="742823"/>
                  <a:pt x="1937425" y="742633"/>
                  <a:pt x="1936346" y="742633"/>
                </a:cubicBezTo>
                <a:cubicBezTo>
                  <a:pt x="1934759" y="742633"/>
                  <a:pt x="1933235" y="743077"/>
                  <a:pt x="1931964" y="743966"/>
                </a:cubicBezTo>
                <a:cubicBezTo>
                  <a:pt x="1930695" y="744855"/>
                  <a:pt x="1929615" y="746062"/>
                  <a:pt x="1929171" y="747522"/>
                </a:cubicBezTo>
                <a:cubicBezTo>
                  <a:pt x="1928535" y="748983"/>
                  <a:pt x="1928409" y="750570"/>
                  <a:pt x="1928726" y="752094"/>
                </a:cubicBezTo>
                <a:cubicBezTo>
                  <a:pt x="1929044" y="753618"/>
                  <a:pt x="1929806" y="755015"/>
                  <a:pt x="1930948" y="756158"/>
                </a:cubicBezTo>
                <a:cubicBezTo>
                  <a:pt x="1932028" y="757238"/>
                  <a:pt x="1933488" y="758000"/>
                  <a:pt x="1934885" y="758317"/>
                </a:cubicBezTo>
                <a:cubicBezTo>
                  <a:pt x="1936473" y="758634"/>
                  <a:pt x="1937997" y="758444"/>
                  <a:pt x="1939458" y="757873"/>
                </a:cubicBezTo>
                <a:cubicBezTo>
                  <a:pt x="1941045" y="757301"/>
                  <a:pt x="1942124" y="756285"/>
                  <a:pt x="1943077" y="754952"/>
                </a:cubicBezTo>
                <a:cubicBezTo>
                  <a:pt x="1943839" y="753681"/>
                  <a:pt x="1944347" y="752158"/>
                  <a:pt x="1944347" y="750570"/>
                </a:cubicBezTo>
                <a:cubicBezTo>
                  <a:pt x="1944347" y="749491"/>
                  <a:pt x="1944220" y="748475"/>
                  <a:pt x="1943902" y="747522"/>
                </a:cubicBezTo>
                <a:cubicBezTo>
                  <a:pt x="1943458" y="746570"/>
                  <a:pt x="1942823" y="745681"/>
                  <a:pt x="1942188" y="744982"/>
                </a:cubicBezTo>
                <a:close/>
                <a:moveTo>
                  <a:pt x="972035" y="557022"/>
                </a:moveTo>
                <a:cubicBezTo>
                  <a:pt x="970448" y="557022"/>
                  <a:pt x="968923" y="557467"/>
                  <a:pt x="967653" y="558356"/>
                </a:cubicBezTo>
                <a:cubicBezTo>
                  <a:pt x="966384" y="559245"/>
                  <a:pt x="965304" y="560451"/>
                  <a:pt x="964860" y="561912"/>
                </a:cubicBezTo>
                <a:cubicBezTo>
                  <a:pt x="964224" y="563372"/>
                  <a:pt x="964098" y="564960"/>
                  <a:pt x="964415" y="566484"/>
                </a:cubicBezTo>
                <a:cubicBezTo>
                  <a:pt x="964733" y="568008"/>
                  <a:pt x="965495" y="569405"/>
                  <a:pt x="966637" y="570548"/>
                </a:cubicBezTo>
                <a:cubicBezTo>
                  <a:pt x="967717" y="571627"/>
                  <a:pt x="969177" y="572389"/>
                  <a:pt x="970574" y="572707"/>
                </a:cubicBezTo>
                <a:cubicBezTo>
                  <a:pt x="972162" y="573024"/>
                  <a:pt x="973686" y="572834"/>
                  <a:pt x="975147" y="572262"/>
                </a:cubicBezTo>
                <a:cubicBezTo>
                  <a:pt x="976734" y="571691"/>
                  <a:pt x="977813" y="570675"/>
                  <a:pt x="978766" y="569341"/>
                </a:cubicBezTo>
                <a:cubicBezTo>
                  <a:pt x="979528" y="568071"/>
                  <a:pt x="980036" y="566547"/>
                  <a:pt x="980036" y="564960"/>
                </a:cubicBezTo>
                <a:cubicBezTo>
                  <a:pt x="980036" y="562864"/>
                  <a:pt x="979274" y="560896"/>
                  <a:pt x="977813" y="559372"/>
                </a:cubicBezTo>
                <a:cubicBezTo>
                  <a:pt x="976226" y="557911"/>
                  <a:pt x="974194" y="557086"/>
                  <a:pt x="972162" y="557086"/>
                </a:cubicBezTo>
                <a:close/>
                <a:moveTo>
                  <a:pt x="1941998" y="188151"/>
                </a:moveTo>
                <a:cubicBezTo>
                  <a:pt x="1941235" y="187389"/>
                  <a:pt x="1940283" y="186817"/>
                  <a:pt x="1939331" y="186436"/>
                </a:cubicBezTo>
                <a:cubicBezTo>
                  <a:pt x="1938378" y="186055"/>
                  <a:pt x="1937425" y="185865"/>
                  <a:pt x="1936346" y="185865"/>
                </a:cubicBezTo>
                <a:cubicBezTo>
                  <a:pt x="1934759" y="185865"/>
                  <a:pt x="1933235" y="186309"/>
                  <a:pt x="1931964" y="187198"/>
                </a:cubicBezTo>
                <a:cubicBezTo>
                  <a:pt x="1930695" y="188087"/>
                  <a:pt x="1929615" y="189294"/>
                  <a:pt x="1929171" y="190754"/>
                </a:cubicBezTo>
                <a:cubicBezTo>
                  <a:pt x="1928535" y="192215"/>
                  <a:pt x="1928409" y="193802"/>
                  <a:pt x="1928726" y="195326"/>
                </a:cubicBezTo>
                <a:cubicBezTo>
                  <a:pt x="1929044" y="196850"/>
                  <a:pt x="1929806" y="198247"/>
                  <a:pt x="1930948" y="199326"/>
                </a:cubicBezTo>
                <a:cubicBezTo>
                  <a:pt x="1932028" y="200406"/>
                  <a:pt x="1933488" y="201168"/>
                  <a:pt x="1934885" y="201485"/>
                </a:cubicBezTo>
                <a:cubicBezTo>
                  <a:pt x="1936473" y="201803"/>
                  <a:pt x="1937997" y="201613"/>
                  <a:pt x="1939458" y="201041"/>
                </a:cubicBezTo>
                <a:cubicBezTo>
                  <a:pt x="1941045" y="200469"/>
                  <a:pt x="1942124" y="199454"/>
                  <a:pt x="1943077" y="198120"/>
                </a:cubicBezTo>
                <a:cubicBezTo>
                  <a:pt x="1943839" y="196787"/>
                  <a:pt x="1944347" y="195326"/>
                  <a:pt x="1944347" y="193739"/>
                </a:cubicBezTo>
                <a:cubicBezTo>
                  <a:pt x="1944347" y="192723"/>
                  <a:pt x="1944220" y="191643"/>
                  <a:pt x="1943902" y="190691"/>
                </a:cubicBezTo>
                <a:cubicBezTo>
                  <a:pt x="1943458" y="189738"/>
                  <a:pt x="1942823" y="188849"/>
                  <a:pt x="1942188" y="188151"/>
                </a:cubicBezTo>
                <a:close/>
                <a:moveTo>
                  <a:pt x="1936346" y="254"/>
                </a:moveTo>
                <a:cubicBezTo>
                  <a:pt x="1934759" y="254"/>
                  <a:pt x="1933235" y="698"/>
                  <a:pt x="1931964" y="1588"/>
                </a:cubicBezTo>
                <a:cubicBezTo>
                  <a:pt x="1930695" y="2477"/>
                  <a:pt x="1929615" y="3683"/>
                  <a:pt x="1929171" y="5144"/>
                </a:cubicBezTo>
                <a:cubicBezTo>
                  <a:pt x="1928535" y="6540"/>
                  <a:pt x="1928409" y="8192"/>
                  <a:pt x="1928726" y="9715"/>
                </a:cubicBezTo>
                <a:cubicBezTo>
                  <a:pt x="1929044" y="11239"/>
                  <a:pt x="1929806" y="12636"/>
                  <a:pt x="1930948" y="13780"/>
                </a:cubicBezTo>
                <a:cubicBezTo>
                  <a:pt x="1932028" y="14859"/>
                  <a:pt x="1933488" y="15621"/>
                  <a:pt x="1934885" y="15939"/>
                </a:cubicBezTo>
                <a:cubicBezTo>
                  <a:pt x="1936473" y="16256"/>
                  <a:pt x="1937997" y="16065"/>
                  <a:pt x="1939458" y="15494"/>
                </a:cubicBezTo>
                <a:cubicBezTo>
                  <a:pt x="1941045" y="14923"/>
                  <a:pt x="1942124" y="13906"/>
                  <a:pt x="1943077" y="12573"/>
                </a:cubicBezTo>
                <a:cubicBezTo>
                  <a:pt x="1943839" y="11303"/>
                  <a:pt x="1944347" y="9779"/>
                  <a:pt x="1944347" y="8192"/>
                </a:cubicBezTo>
                <a:cubicBezTo>
                  <a:pt x="1944347" y="6096"/>
                  <a:pt x="1943585" y="4127"/>
                  <a:pt x="1942124" y="2603"/>
                </a:cubicBezTo>
                <a:cubicBezTo>
                  <a:pt x="1940537" y="1143"/>
                  <a:pt x="1938505" y="318"/>
                  <a:pt x="1936473" y="318"/>
                </a:cubicBezTo>
                <a:close/>
                <a:moveTo>
                  <a:pt x="1936346" y="1670495"/>
                </a:moveTo>
                <a:cubicBezTo>
                  <a:pt x="1934759" y="1670495"/>
                  <a:pt x="1933235" y="1670939"/>
                  <a:pt x="1931964" y="1671828"/>
                </a:cubicBezTo>
                <a:cubicBezTo>
                  <a:pt x="1930695" y="1672717"/>
                  <a:pt x="1929615" y="1673924"/>
                  <a:pt x="1929171" y="1675384"/>
                </a:cubicBezTo>
                <a:cubicBezTo>
                  <a:pt x="1928535" y="1676845"/>
                  <a:pt x="1928409" y="1678432"/>
                  <a:pt x="1928726" y="1679956"/>
                </a:cubicBezTo>
                <a:cubicBezTo>
                  <a:pt x="1929044" y="1681480"/>
                  <a:pt x="1929806" y="1682877"/>
                  <a:pt x="1930948" y="1683957"/>
                </a:cubicBezTo>
                <a:cubicBezTo>
                  <a:pt x="1932028" y="1685099"/>
                  <a:pt x="1933488" y="1685798"/>
                  <a:pt x="1934885" y="1686116"/>
                </a:cubicBezTo>
                <a:cubicBezTo>
                  <a:pt x="1936473" y="1686433"/>
                  <a:pt x="1937997" y="1686243"/>
                  <a:pt x="1939458" y="1685671"/>
                </a:cubicBezTo>
                <a:cubicBezTo>
                  <a:pt x="1941045" y="1685099"/>
                  <a:pt x="1942124" y="1684084"/>
                  <a:pt x="1943077" y="1682750"/>
                </a:cubicBezTo>
                <a:cubicBezTo>
                  <a:pt x="1943839" y="1681417"/>
                  <a:pt x="1944347" y="1679956"/>
                  <a:pt x="1944347" y="1678368"/>
                </a:cubicBezTo>
                <a:cubicBezTo>
                  <a:pt x="1944347" y="1676273"/>
                  <a:pt x="1943585" y="1674305"/>
                  <a:pt x="1942124" y="1672781"/>
                </a:cubicBezTo>
                <a:cubicBezTo>
                  <a:pt x="1940537" y="1671320"/>
                  <a:pt x="1938505" y="1670495"/>
                  <a:pt x="1936473" y="1670495"/>
                </a:cubicBezTo>
                <a:close/>
                <a:moveTo>
                  <a:pt x="1941998" y="1487234"/>
                </a:moveTo>
                <a:cubicBezTo>
                  <a:pt x="1941235" y="1486535"/>
                  <a:pt x="1940283" y="1485900"/>
                  <a:pt x="1939331" y="1485519"/>
                </a:cubicBezTo>
                <a:cubicBezTo>
                  <a:pt x="1938378" y="1485138"/>
                  <a:pt x="1937425" y="1484948"/>
                  <a:pt x="1936346" y="1484948"/>
                </a:cubicBezTo>
                <a:cubicBezTo>
                  <a:pt x="1934759" y="1484948"/>
                  <a:pt x="1933235" y="1485392"/>
                  <a:pt x="1931964" y="1486281"/>
                </a:cubicBezTo>
                <a:cubicBezTo>
                  <a:pt x="1930695" y="1487170"/>
                  <a:pt x="1929615" y="1488377"/>
                  <a:pt x="1929171" y="1489837"/>
                </a:cubicBezTo>
                <a:cubicBezTo>
                  <a:pt x="1928535" y="1491298"/>
                  <a:pt x="1928409" y="1492885"/>
                  <a:pt x="1928726" y="1494409"/>
                </a:cubicBezTo>
                <a:cubicBezTo>
                  <a:pt x="1929044" y="1495933"/>
                  <a:pt x="1929806" y="1497330"/>
                  <a:pt x="1930948" y="1498410"/>
                </a:cubicBezTo>
                <a:cubicBezTo>
                  <a:pt x="1932028" y="1499553"/>
                  <a:pt x="1933488" y="1500251"/>
                  <a:pt x="1934885" y="1500569"/>
                </a:cubicBezTo>
                <a:cubicBezTo>
                  <a:pt x="1936473" y="1500886"/>
                  <a:pt x="1937997" y="1500696"/>
                  <a:pt x="1939458" y="1500124"/>
                </a:cubicBezTo>
                <a:cubicBezTo>
                  <a:pt x="1941045" y="1499553"/>
                  <a:pt x="1942124" y="1498537"/>
                  <a:pt x="1943077" y="1497203"/>
                </a:cubicBezTo>
                <a:cubicBezTo>
                  <a:pt x="1943839" y="1495933"/>
                  <a:pt x="1944347" y="1494409"/>
                  <a:pt x="1944347" y="1492822"/>
                </a:cubicBezTo>
                <a:cubicBezTo>
                  <a:pt x="1944347" y="1491806"/>
                  <a:pt x="1944220" y="1490726"/>
                  <a:pt x="1943902" y="1489774"/>
                </a:cubicBezTo>
                <a:cubicBezTo>
                  <a:pt x="1943458" y="1488821"/>
                  <a:pt x="1942823" y="1487932"/>
                  <a:pt x="1942188" y="1487234"/>
                </a:cubicBezTo>
                <a:close/>
                <a:moveTo>
                  <a:pt x="1941998" y="1301687"/>
                </a:moveTo>
                <a:cubicBezTo>
                  <a:pt x="1941235" y="1300925"/>
                  <a:pt x="1940283" y="1300353"/>
                  <a:pt x="1939331" y="1299972"/>
                </a:cubicBezTo>
                <a:cubicBezTo>
                  <a:pt x="1938378" y="1299591"/>
                  <a:pt x="1937425" y="1299337"/>
                  <a:pt x="1936346" y="1299337"/>
                </a:cubicBezTo>
                <a:cubicBezTo>
                  <a:pt x="1934759" y="1299337"/>
                  <a:pt x="1933235" y="1299782"/>
                  <a:pt x="1931964" y="1300671"/>
                </a:cubicBezTo>
                <a:cubicBezTo>
                  <a:pt x="1930695" y="1301560"/>
                  <a:pt x="1929615" y="1302766"/>
                  <a:pt x="1929171" y="1304227"/>
                </a:cubicBezTo>
                <a:cubicBezTo>
                  <a:pt x="1928535" y="1305687"/>
                  <a:pt x="1928409" y="1307275"/>
                  <a:pt x="1928726" y="1308799"/>
                </a:cubicBezTo>
                <a:cubicBezTo>
                  <a:pt x="1929044" y="1310323"/>
                  <a:pt x="1929806" y="1311720"/>
                  <a:pt x="1930948" y="1312863"/>
                </a:cubicBezTo>
                <a:cubicBezTo>
                  <a:pt x="1932028" y="1313942"/>
                  <a:pt x="1933488" y="1314704"/>
                  <a:pt x="1934885" y="1315022"/>
                </a:cubicBezTo>
                <a:cubicBezTo>
                  <a:pt x="1936473" y="1315339"/>
                  <a:pt x="1937997" y="1315149"/>
                  <a:pt x="1939458" y="1314577"/>
                </a:cubicBezTo>
                <a:cubicBezTo>
                  <a:pt x="1941045" y="1314006"/>
                  <a:pt x="1942124" y="1312990"/>
                  <a:pt x="1943077" y="1311656"/>
                </a:cubicBezTo>
                <a:cubicBezTo>
                  <a:pt x="1943839" y="1310386"/>
                  <a:pt x="1944347" y="1308862"/>
                  <a:pt x="1944347" y="1307275"/>
                </a:cubicBezTo>
                <a:cubicBezTo>
                  <a:pt x="1944347" y="1306259"/>
                  <a:pt x="1944220" y="1305243"/>
                  <a:pt x="1943902" y="1304290"/>
                </a:cubicBezTo>
                <a:cubicBezTo>
                  <a:pt x="1943458" y="1303338"/>
                  <a:pt x="1942823" y="1302449"/>
                  <a:pt x="1942188" y="1301750"/>
                </a:cubicBezTo>
                <a:close/>
                <a:moveTo>
                  <a:pt x="1936346" y="1113790"/>
                </a:moveTo>
                <a:cubicBezTo>
                  <a:pt x="1934759" y="1113790"/>
                  <a:pt x="1933235" y="1114235"/>
                  <a:pt x="1931964" y="1115124"/>
                </a:cubicBezTo>
                <a:cubicBezTo>
                  <a:pt x="1930695" y="1116013"/>
                  <a:pt x="1929615" y="1117219"/>
                  <a:pt x="1929171" y="1118680"/>
                </a:cubicBezTo>
                <a:cubicBezTo>
                  <a:pt x="1928535" y="1120140"/>
                  <a:pt x="1928409" y="1121728"/>
                  <a:pt x="1928726" y="1123252"/>
                </a:cubicBezTo>
                <a:cubicBezTo>
                  <a:pt x="1929044" y="1124776"/>
                  <a:pt x="1929806" y="1126173"/>
                  <a:pt x="1930948" y="1127252"/>
                </a:cubicBezTo>
                <a:cubicBezTo>
                  <a:pt x="1932028" y="1128395"/>
                  <a:pt x="1933488" y="1129094"/>
                  <a:pt x="1934885" y="1129411"/>
                </a:cubicBezTo>
                <a:cubicBezTo>
                  <a:pt x="1936473" y="1129729"/>
                  <a:pt x="1937997" y="1129538"/>
                  <a:pt x="1939458" y="1128967"/>
                </a:cubicBezTo>
                <a:cubicBezTo>
                  <a:pt x="1941045" y="1128395"/>
                  <a:pt x="1942124" y="1127379"/>
                  <a:pt x="1943077" y="1126046"/>
                </a:cubicBezTo>
                <a:cubicBezTo>
                  <a:pt x="1943839" y="1124776"/>
                  <a:pt x="1944347" y="1123252"/>
                  <a:pt x="1944347" y="1121664"/>
                </a:cubicBezTo>
                <a:cubicBezTo>
                  <a:pt x="1944347" y="1119569"/>
                  <a:pt x="1943585" y="1117537"/>
                  <a:pt x="1942124" y="1116076"/>
                </a:cubicBezTo>
                <a:cubicBezTo>
                  <a:pt x="1940537" y="1114616"/>
                  <a:pt x="1938505" y="1113790"/>
                  <a:pt x="1936473" y="1113790"/>
                </a:cubicBezTo>
                <a:close/>
                <a:moveTo>
                  <a:pt x="1941998" y="930529"/>
                </a:moveTo>
                <a:cubicBezTo>
                  <a:pt x="1941235" y="929831"/>
                  <a:pt x="1940283" y="929259"/>
                  <a:pt x="1939331" y="928815"/>
                </a:cubicBezTo>
                <a:cubicBezTo>
                  <a:pt x="1938378" y="928434"/>
                  <a:pt x="1937425" y="928243"/>
                  <a:pt x="1936346" y="928243"/>
                </a:cubicBezTo>
                <a:cubicBezTo>
                  <a:pt x="1934759" y="928243"/>
                  <a:pt x="1933235" y="928688"/>
                  <a:pt x="1931964" y="929577"/>
                </a:cubicBezTo>
                <a:cubicBezTo>
                  <a:pt x="1930695" y="930466"/>
                  <a:pt x="1929615" y="931672"/>
                  <a:pt x="1929171" y="933133"/>
                </a:cubicBezTo>
                <a:cubicBezTo>
                  <a:pt x="1928535" y="934593"/>
                  <a:pt x="1928409" y="936181"/>
                  <a:pt x="1928726" y="937705"/>
                </a:cubicBezTo>
                <a:cubicBezTo>
                  <a:pt x="1929044" y="939229"/>
                  <a:pt x="1929806" y="940626"/>
                  <a:pt x="1930948" y="941705"/>
                </a:cubicBezTo>
                <a:cubicBezTo>
                  <a:pt x="1932028" y="942848"/>
                  <a:pt x="1933488" y="943547"/>
                  <a:pt x="1934885" y="943864"/>
                </a:cubicBezTo>
                <a:cubicBezTo>
                  <a:pt x="1936473" y="944181"/>
                  <a:pt x="1937997" y="943991"/>
                  <a:pt x="1939458" y="943420"/>
                </a:cubicBezTo>
                <a:cubicBezTo>
                  <a:pt x="1941045" y="942784"/>
                  <a:pt x="1942124" y="941832"/>
                  <a:pt x="1943077" y="940499"/>
                </a:cubicBezTo>
                <a:cubicBezTo>
                  <a:pt x="1943839" y="939229"/>
                  <a:pt x="1944347" y="937705"/>
                  <a:pt x="1944347" y="936117"/>
                </a:cubicBezTo>
                <a:cubicBezTo>
                  <a:pt x="1944347" y="935101"/>
                  <a:pt x="1944220" y="934085"/>
                  <a:pt x="1943902" y="933133"/>
                </a:cubicBezTo>
                <a:cubicBezTo>
                  <a:pt x="1943458" y="932180"/>
                  <a:pt x="1942823" y="931291"/>
                  <a:pt x="1942188" y="930592"/>
                </a:cubicBezTo>
                <a:close/>
                <a:moveTo>
                  <a:pt x="1727685" y="373761"/>
                </a:moveTo>
                <a:cubicBezTo>
                  <a:pt x="1726923" y="373063"/>
                  <a:pt x="1726098" y="372491"/>
                  <a:pt x="1725209" y="372047"/>
                </a:cubicBezTo>
                <a:cubicBezTo>
                  <a:pt x="1724256" y="371666"/>
                  <a:pt x="1723176" y="371475"/>
                  <a:pt x="1722097" y="371475"/>
                </a:cubicBezTo>
                <a:cubicBezTo>
                  <a:pt x="1720510" y="371475"/>
                  <a:pt x="1719112" y="371920"/>
                  <a:pt x="1717843" y="372809"/>
                </a:cubicBezTo>
                <a:cubicBezTo>
                  <a:pt x="1716446" y="373697"/>
                  <a:pt x="1715493" y="374904"/>
                  <a:pt x="1714858" y="376365"/>
                </a:cubicBezTo>
                <a:cubicBezTo>
                  <a:pt x="1714223" y="377761"/>
                  <a:pt x="1714096" y="379349"/>
                  <a:pt x="1714413" y="380936"/>
                </a:cubicBezTo>
                <a:cubicBezTo>
                  <a:pt x="1714731" y="382461"/>
                  <a:pt x="1715493" y="383858"/>
                  <a:pt x="1716636" y="385000"/>
                </a:cubicBezTo>
                <a:cubicBezTo>
                  <a:pt x="1717715" y="386080"/>
                  <a:pt x="1719112" y="386842"/>
                  <a:pt x="1720700" y="387160"/>
                </a:cubicBezTo>
                <a:cubicBezTo>
                  <a:pt x="1722097" y="387477"/>
                  <a:pt x="1723685" y="387286"/>
                  <a:pt x="1725272" y="386715"/>
                </a:cubicBezTo>
                <a:cubicBezTo>
                  <a:pt x="1726669" y="386143"/>
                  <a:pt x="1727939" y="385128"/>
                  <a:pt x="1728701" y="383794"/>
                </a:cubicBezTo>
                <a:cubicBezTo>
                  <a:pt x="1729653" y="382524"/>
                  <a:pt x="1730098" y="381000"/>
                  <a:pt x="1730098" y="379413"/>
                </a:cubicBezTo>
                <a:cubicBezTo>
                  <a:pt x="1730098" y="378397"/>
                  <a:pt x="1729781" y="377381"/>
                  <a:pt x="1729463" y="376428"/>
                </a:cubicBezTo>
                <a:cubicBezTo>
                  <a:pt x="1729019" y="375475"/>
                  <a:pt x="1728510" y="374586"/>
                  <a:pt x="1727748" y="373888"/>
                </a:cubicBezTo>
                <a:close/>
                <a:moveTo>
                  <a:pt x="1781343" y="1023303"/>
                </a:moveTo>
                <a:cubicBezTo>
                  <a:pt x="1780581" y="1022604"/>
                  <a:pt x="1779628" y="1022033"/>
                  <a:pt x="1778675" y="1021588"/>
                </a:cubicBezTo>
                <a:cubicBezTo>
                  <a:pt x="1777723" y="1021207"/>
                  <a:pt x="1776771" y="1021017"/>
                  <a:pt x="1775691" y="1021017"/>
                </a:cubicBezTo>
                <a:cubicBezTo>
                  <a:pt x="1774103" y="1021017"/>
                  <a:pt x="1772580" y="1021461"/>
                  <a:pt x="1771310" y="1022350"/>
                </a:cubicBezTo>
                <a:cubicBezTo>
                  <a:pt x="1770039" y="1023239"/>
                  <a:pt x="1768960" y="1024445"/>
                  <a:pt x="1768515" y="1025906"/>
                </a:cubicBezTo>
                <a:cubicBezTo>
                  <a:pt x="1767881" y="1027367"/>
                  <a:pt x="1767753" y="1028954"/>
                  <a:pt x="1768071" y="1030478"/>
                </a:cubicBezTo>
                <a:cubicBezTo>
                  <a:pt x="1768388" y="1032002"/>
                  <a:pt x="1769150" y="1033399"/>
                  <a:pt x="1770294" y="1034479"/>
                </a:cubicBezTo>
                <a:cubicBezTo>
                  <a:pt x="1771373" y="1035622"/>
                  <a:pt x="1772834" y="1036320"/>
                  <a:pt x="1774231" y="1036638"/>
                </a:cubicBezTo>
                <a:cubicBezTo>
                  <a:pt x="1775818" y="1036955"/>
                  <a:pt x="1777342" y="1036765"/>
                  <a:pt x="1778802" y="1036193"/>
                </a:cubicBezTo>
                <a:cubicBezTo>
                  <a:pt x="1780390" y="1035622"/>
                  <a:pt x="1781470" y="1034606"/>
                  <a:pt x="1782422" y="1033272"/>
                </a:cubicBezTo>
                <a:cubicBezTo>
                  <a:pt x="1783184" y="1032002"/>
                  <a:pt x="1783692" y="1030478"/>
                  <a:pt x="1783692" y="1028891"/>
                </a:cubicBezTo>
                <a:cubicBezTo>
                  <a:pt x="1783692" y="1027875"/>
                  <a:pt x="1783565" y="1026859"/>
                  <a:pt x="1783248" y="1025906"/>
                </a:cubicBezTo>
                <a:cubicBezTo>
                  <a:pt x="1782803" y="1024954"/>
                  <a:pt x="1782168" y="1024065"/>
                  <a:pt x="1781533" y="1023366"/>
                </a:cubicBezTo>
                <a:close/>
                <a:moveTo>
                  <a:pt x="1829348" y="318"/>
                </a:moveTo>
                <a:cubicBezTo>
                  <a:pt x="1827761" y="318"/>
                  <a:pt x="1826237" y="762"/>
                  <a:pt x="1824967" y="1651"/>
                </a:cubicBezTo>
                <a:cubicBezTo>
                  <a:pt x="1823697" y="2540"/>
                  <a:pt x="1822618" y="3747"/>
                  <a:pt x="1821983" y="5207"/>
                </a:cubicBezTo>
                <a:cubicBezTo>
                  <a:pt x="1821538" y="6668"/>
                  <a:pt x="1821348" y="8255"/>
                  <a:pt x="1821538" y="9779"/>
                </a:cubicBezTo>
                <a:cubicBezTo>
                  <a:pt x="1821856" y="11303"/>
                  <a:pt x="1822618" y="12700"/>
                  <a:pt x="1823760" y="13843"/>
                </a:cubicBezTo>
                <a:cubicBezTo>
                  <a:pt x="1824840" y="14923"/>
                  <a:pt x="1826237" y="15685"/>
                  <a:pt x="1827824" y="16002"/>
                </a:cubicBezTo>
                <a:cubicBezTo>
                  <a:pt x="1829412" y="16320"/>
                  <a:pt x="1830936" y="16129"/>
                  <a:pt x="1832397" y="15557"/>
                </a:cubicBezTo>
                <a:cubicBezTo>
                  <a:pt x="1833794" y="14986"/>
                  <a:pt x="1835063" y="13970"/>
                  <a:pt x="1836016" y="12636"/>
                </a:cubicBezTo>
                <a:cubicBezTo>
                  <a:pt x="1836778" y="11367"/>
                  <a:pt x="1837286" y="9843"/>
                  <a:pt x="1837286" y="8255"/>
                </a:cubicBezTo>
                <a:cubicBezTo>
                  <a:pt x="1837286" y="6160"/>
                  <a:pt x="1836524" y="4191"/>
                  <a:pt x="1834936" y="2667"/>
                </a:cubicBezTo>
                <a:cubicBezTo>
                  <a:pt x="1833539" y="1206"/>
                  <a:pt x="1831508" y="381"/>
                  <a:pt x="1829475" y="381"/>
                </a:cubicBezTo>
                <a:close/>
                <a:moveTo>
                  <a:pt x="1781343" y="466598"/>
                </a:moveTo>
                <a:cubicBezTo>
                  <a:pt x="1780581" y="465900"/>
                  <a:pt x="1779628" y="465328"/>
                  <a:pt x="1778675" y="464884"/>
                </a:cubicBezTo>
                <a:cubicBezTo>
                  <a:pt x="1777723" y="464503"/>
                  <a:pt x="1776771" y="464312"/>
                  <a:pt x="1775691" y="464312"/>
                </a:cubicBezTo>
                <a:cubicBezTo>
                  <a:pt x="1774103" y="464312"/>
                  <a:pt x="1772580" y="464757"/>
                  <a:pt x="1771310" y="465646"/>
                </a:cubicBezTo>
                <a:cubicBezTo>
                  <a:pt x="1770039" y="466535"/>
                  <a:pt x="1768960" y="467741"/>
                  <a:pt x="1768515" y="469202"/>
                </a:cubicBezTo>
                <a:cubicBezTo>
                  <a:pt x="1767881" y="470662"/>
                  <a:pt x="1767753" y="472250"/>
                  <a:pt x="1768071" y="473774"/>
                </a:cubicBezTo>
                <a:cubicBezTo>
                  <a:pt x="1768388" y="475297"/>
                  <a:pt x="1769150" y="476695"/>
                  <a:pt x="1770294" y="477774"/>
                </a:cubicBezTo>
                <a:cubicBezTo>
                  <a:pt x="1771373" y="478917"/>
                  <a:pt x="1772834" y="479616"/>
                  <a:pt x="1774231" y="479933"/>
                </a:cubicBezTo>
                <a:cubicBezTo>
                  <a:pt x="1775818" y="480250"/>
                  <a:pt x="1777342" y="480060"/>
                  <a:pt x="1778802" y="479489"/>
                </a:cubicBezTo>
                <a:cubicBezTo>
                  <a:pt x="1780390" y="478917"/>
                  <a:pt x="1781470" y="477901"/>
                  <a:pt x="1782422" y="476568"/>
                </a:cubicBezTo>
                <a:cubicBezTo>
                  <a:pt x="1783184" y="475297"/>
                  <a:pt x="1783692" y="473774"/>
                  <a:pt x="1783692" y="472186"/>
                </a:cubicBezTo>
                <a:cubicBezTo>
                  <a:pt x="1783692" y="471170"/>
                  <a:pt x="1783565" y="470154"/>
                  <a:pt x="1783248" y="469202"/>
                </a:cubicBezTo>
                <a:cubicBezTo>
                  <a:pt x="1782803" y="468249"/>
                  <a:pt x="1782168" y="467360"/>
                  <a:pt x="1781533" y="466661"/>
                </a:cubicBezTo>
                <a:close/>
                <a:moveTo>
                  <a:pt x="1781343" y="1208913"/>
                </a:moveTo>
                <a:cubicBezTo>
                  <a:pt x="1780581" y="1208151"/>
                  <a:pt x="1779628" y="1207580"/>
                  <a:pt x="1778675" y="1207199"/>
                </a:cubicBezTo>
                <a:cubicBezTo>
                  <a:pt x="1777723" y="1206818"/>
                  <a:pt x="1776771" y="1206564"/>
                  <a:pt x="1775691" y="1206564"/>
                </a:cubicBezTo>
                <a:cubicBezTo>
                  <a:pt x="1774103" y="1206564"/>
                  <a:pt x="1772580" y="1207008"/>
                  <a:pt x="1771310" y="1207897"/>
                </a:cubicBezTo>
                <a:cubicBezTo>
                  <a:pt x="1770039" y="1208786"/>
                  <a:pt x="1768960" y="1209993"/>
                  <a:pt x="1768515" y="1211453"/>
                </a:cubicBezTo>
                <a:cubicBezTo>
                  <a:pt x="1767881" y="1212914"/>
                  <a:pt x="1767753" y="1214501"/>
                  <a:pt x="1768071" y="1216025"/>
                </a:cubicBezTo>
                <a:cubicBezTo>
                  <a:pt x="1768388" y="1217549"/>
                  <a:pt x="1769150" y="1218946"/>
                  <a:pt x="1770294" y="1220089"/>
                </a:cubicBezTo>
                <a:cubicBezTo>
                  <a:pt x="1771373" y="1221169"/>
                  <a:pt x="1772834" y="1221931"/>
                  <a:pt x="1774231" y="1222248"/>
                </a:cubicBezTo>
                <a:cubicBezTo>
                  <a:pt x="1775818" y="1222566"/>
                  <a:pt x="1777342" y="1222375"/>
                  <a:pt x="1778802" y="1221804"/>
                </a:cubicBezTo>
                <a:cubicBezTo>
                  <a:pt x="1780390" y="1221232"/>
                  <a:pt x="1781470" y="1220216"/>
                  <a:pt x="1782422" y="1218883"/>
                </a:cubicBezTo>
                <a:cubicBezTo>
                  <a:pt x="1783184" y="1217613"/>
                  <a:pt x="1783692" y="1216089"/>
                  <a:pt x="1783692" y="1214501"/>
                </a:cubicBezTo>
                <a:cubicBezTo>
                  <a:pt x="1783692" y="1213422"/>
                  <a:pt x="1783565" y="1212406"/>
                  <a:pt x="1783248" y="1211453"/>
                </a:cubicBezTo>
                <a:cubicBezTo>
                  <a:pt x="1782803" y="1210501"/>
                  <a:pt x="1782168" y="1209612"/>
                  <a:pt x="1781533" y="1208913"/>
                </a:cubicBezTo>
                <a:close/>
                <a:moveTo>
                  <a:pt x="1781343" y="652145"/>
                </a:moveTo>
                <a:cubicBezTo>
                  <a:pt x="1780581" y="651383"/>
                  <a:pt x="1779628" y="650812"/>
                  <a:pt x="1778675" y="650431"/>
                </a:cubicBezTo>
                <a:cubicBezTo>
                  <a:pt x="1777723" y="650050"/>
                  <a:pt x="1776771" y="649859"/>
                  <a:pt x="1775691" y="649859"/>
                </a:cubicBezTo>
                <a:cubicBezTo>
                  <a:pt x="1774103" y="649859"/>
                  <a:pt x="1772580" y="650304"/>
                  <a:pt x="1771310" y="651193"/>
                </a:cubicBezTo>
                <a:cubicBezTo>
                  <a:pt x="1770039" y="652082"/>
                  <a:pt x="1768960" y="653288"/>
                  <a:pt x="1768515" y="654749"/>
                </a:cubicBezTo>
                <a:cubicBezTo>
                  <a:pt x="1767881" y="656209"/>
                  <a:pt x="1767753" y="657797"/>
                  <a:pt x="1768071" y="659321"/>
                </a:cubicBezTo>
                <a:cubicBezTo>
                  <a:pt x="1768388" y="660845"/>
                  <a:pt x="1769150" y="662242"/>
                  <a:pt x="1770294" y="663385"/>
                </a:cubicBezTo>
                <a:cubicBezTo>
                  <a:pt x="1771373" y="664464"/>
                  <a:pt x="1772834" y="665226"/>
                  <a:pt x="1774231" y="665544"/>
                </a:cubicBezTo>
                <a:cubicBezTo>
                  <a:pt x="1775818" y="665861"/>
                  <a:pt x="1777342" y="665671"/>
                  <a:pt x="1778802" y="665099"/>
                </a:cubicBezTo>
                <a:cubicBezTo>
                  <a:pt x="1780390" y="664528"/>
                  <a:pt x="1781470" y="663512"/>
                  <a:pt x="1782422" y="662178"/>
                </a:cubicBezTo>
                <a:cubicBezTo>
                  <a:pt x="1783184" y="660908"/>
                  <a:pt x="1783692" y="659384"/>
                  <a:pt x="1783692" y="657797"/>
                </a:cubicBezTo>
                <a:cubicBezTo>
                  <a:pt x="1783692" y="656781"/>
                  <a:pt x="1783565" y="655701"/>
                  <a:pt x="1783248" y="654749"/>
                </a:cubicBezTo>
                <a:cubicBezTo>
                  <a:pt x="1782803" y="653796"/>
                  <a:pt x="1782168" y="652907"/>
                  <a:pt x="1781533" y="652209"/>
                </a:cubicBezTo>
                <a:close/>
                <a:moveTo>
                  <a:pt x="1775691" y="1577721"/>
                </a:moveTo>
                <a:cubicBezTo>
                  <a:pt x="1774103" y="1577721"/>
                  <a:pt x="1772580" y="1578166"/>
                  <a:pt x="1771310" y="1579055"/>
                </a:cubicBezTo>
                <a:cubicBezTo>
                  <a:pt x="1770039" y="1579943"/>
                  <a:pt x="1768960" y="1581150"/>
                  <a:pt x="1768515" y="1582611"/>
                </a:cubicBezTo>
                <a:cubicBezTo>
                  <a:pt x="1767881" y="1584071"/>
                  <a:pt x="1767753" y="1585659"/>
                  <a:pt x="1768071" y="1587183"/>
                </a:cubicBezTo>
                <a:cubicBezTo>
                  <a:pt x="1768388" y="1588707"/>
                  <a:pt x="1769150" y="1590104"/>
                  <a:pt x="1770294" y="1591183"/>
                </a:cubicBezTo>
                <a:cubicBezTo>
                  <a:pt x="1771373" y="1592326"/>
                  <a:pt x="1772834" y="1593024"/>
                  <a:pt x="1774231" y="1593342"/>
                </a:cubicBezTo>
                <a:cubicBezTo>
                  <a:pt x="1775818" y="1593660"/>
                  <a:pt x="1777342" y="1593469"/>
                  <a:pt x="1778802" y="1592898"/>
                </a:cubicBezTo>
                <a:cubicBezTo>
                  <a:pt x="1780390" y="1592326"/>
                  <a:pt x="1781470" y="1591310"/>
                  <a:pt x="1782422" y="1589977"/>
                </a:cubicBezTo>
                <a:cubicBezTo>
                  <a:pt x="1783184" y="1588707"/>
                  <a:pt x="1783692" y="1587183"/>
                  <a:pt x="1783692" y="1585595"/>
                </a:cubicBezTo>
                <a:cubicBezTo>
                  <a:pt x="1783692" y="1583499"/>
                  <a:pt x="1782930" y="1581468"/>
                  <a:pt x="1781470" y="1580007"/>
                </a:cubicBezTo>
                <a:cubicBezTo>
                  <a:pt x="1779882" y="1578546"/>
                  <a:pt x="1777850" y="1577721"/>
                  <a:pt x="1775818" y="1577721"/>
                </a:cubicBezTo>
                <a:close/>
                <a:moveTo>
                  <a:pt x="1722097" y="318"/>
                </a:moveTo>
                <a:cubicBezTo>
                  <a:pt x="1720510" y="318"/>
                  <a:pt x="1719112" y="762"/>
                  <a:pt x="1717715" y="1651"/>
                </a:cubicBezTo>
                <a:cubicBezTo>
                  <a:pt x="1716446" y="2540"/>
                  <a:pt x="1715493" y="3747"/>
                  <a:pt x="1714922" y="5207"/>
                </a:cubicBezTo>
                <a:cubicBezTo>
                  <a:pt x="1714286" y="6604"/>
                  <a:pt x="1714160" y="8255"/>
                  <a:pt x="1714477" y="9779"/>
                </a:cubicBezTo>
                <a:cubicBezTo>
                  <a:pt x="1714795" y="11303"/>
                  <a:pt x="1715557" y="12700"/>
                  <a:pt x="1716699" y="13843"/>
                </a:cubicBezTo>
                <a:cubicBezTo>
                  <a:pt x="1717779" y="14923"/>
                  <a:pt x="1719176" y="15685"/>
                  <a:pt x="1720763" y="16002"/>
                </a:cubicBezTo>
                <a:cubicBezTo>
                  <a:pt x="1722160" y="16320"/>
                  <a:pt x="1723875" y="16129"/>
                  <a:pt x="1725335" y="15557"/>
                </a:cubicBezTo>
                <a:cubicBezTo>
                  <a:pt x="1726733" y="14986"/>
                  <a:pt x="1728002" y="13970"/>
                  <a:pt x="1728764" y="12636"/>
                </a:cubicBezTo>
                <a:cubicBezTo>
                  <a:pt x="1729717" y="11367"/>
                  <a:pt x="1730161" y="9843"/>
                  <a:pt x="1730161" y="8255"/>
                </a:cubicBezTo>
                <a:cubicBezTo>
                  <a:pt x="1730161" y="6160"/>
                  <a:pt x="1729209" y="4191"/>
                  <a:pt x="1727812" y="2667"/>
                </a:cubicBezTo>
                <a:cubicBezTo>
                  <a:pt x="1726415" y="1206"/>
                  <a:pt x="1724383" y="381"/>
                  <a:pt x="1722160" y="381"/>
                </a:cubicBezTo>
                <a:close/>
                <a:moveTo>
                  <a:pt x="1727748" y="188214"/>
                </a:moveTo>
                <a:cubicBezTo>
                  <a:pt x="1726986" y="187452"/>
                  <a:pt x="1726161" y="186881"/>
                  <a:pt x="1725272" y="186500"/>
                </a:cubicBezTo>
                <a:cubicBezTo>
                  <a:pt x="1724320" y="186119"/>
                  <a:pt x="1723240" y="185928"/>
                  <a:pt x="1722160" y="185928"/>
                </a:cubicBezTo>
                <a:cubicBezTo>
                  <a:pt x="1720573" y="185928"/>
                  <a:pt x="1719176" y="186373"/>
                  <a:pt x="1717906" y="187262"/>
                </a:cubicBezTo>
                <a:cubicBezTo>
                  <a:pt x="1716509" y="188151"/>
                  <a:pt x="1715557" y="189357"/>
                  <a:pt x="1714922" y="190817"/>
                </a:cubicBezTo>
                <a:cubicBezTo>
                  <a:pt x="1714286" y="192278"/>
                  <a:pt x="1714160" y="193866"/>
                  <a:pt x="1714477" y="195390"/>
                </a:cubicBezTo>
                <a:cubicBezTo>
                  <a:pt x="1714795" y="196914"/>
                  <a:pt x="1715557" y="198310"/>
                  <a:pt x="1716699" y="199390"/>
                </a:cubicBezTo>
                <a:cubicBezTo>
                  <a:pt x="1717779" y="200469"/>
                  <a:pt x="1719176" y="201232"/>
                  <a:pt x="1720763" y="201549"/>
                </a:cubicBezTo>
                <a:cubicBezTo>
                  <a:pt x="1722160" y="201867"/>
                  <a:pt x="1723748" y="201676"/>
                  <a:pt x="1725335" y="201105"/>
                </a:cubicBezTo>
                <a:cubicBezTo>
                  <a:pt x="1726733" y="200533"/>
                  <a:pt x="1728002" y="199517"/>
                  <a:pt x="1728764" y="198183"/>
                </a:cubicBezTo>
                <a:cubicBezTo>
                  <a:pt x="1729717" y="196850"/>
                  <a:pt x="1730161" y="195390"/>
                  <a:pt x="1730161" y="193802"/>
                </a:cubicBezTo>
                <a:cubicBezTo>
                  <a:pt x="1730161" y="192786"/>
                  <a:pt x="1729844" y="191707"/>
                  <a:pt x="1729526" y="190754"/>
                </a:cubicBezTo>
                <a:cubicBezTo>
                  <a:pt x="1729082" y="189801"/>
                  <a:pt x="1728574" y="188913"/>
                  <a:pt x="1727812" y="188214"/>
                </a:cubicBezTo>
                <a:close/>
                <a:moveTo>
                  <a:pt x="1775755" y="278702"/>
                </a:moveTo>
                <a:cubicBezTo>
                  <a:pt x="1774167" y="278702"/>
                  <a:pt x="1772643" y="279146"/>
                  <a:pt x="1771373" y="280035"/>
                </a:cubicBezTo>
                <a:cubicBezTo>
                  <a:pt x="1770103" y="280924"/>
                  <a:pt x="1769023" y="282131"/>
                  <a:pt x="1768579" y="283591"/>
                </a:cubicBezTo>
                <a:cubicBezTo>
                  <a:pt x="1767944" y="285052"/>
                  <a:pt x="1767817" y="286639"/>
                  <a:pt x="1768135" y="288163"/>
                </a:cubicBezTo>
                <a:cubicBezTo>
                  <a:pt x="1768452" y="289687"/>
                  <a:pt x="1769214" y="291084"/>
                  <a:pt x="1770357" y="292164"/>
                </a:cubicBezTo>
                <a:cubicBezTo>
                  <a:pt x="1771436" y="293243"/>
                  <a:pt x="1772897" y="294005"/>
                  <a:pt x="1774294" y="294323"/>
                </a:cubicBezTo>
                <a:cubicBezTo>
                  <a:pt x="1775882" y="294640"/>
                  <a:pt x="1777406" y="294450"/>
                  <a:pt x="1778866" y="293878"/>
                </a:cubicBezTo>
                <a:cubicBezTo>
                  <a:pt x="1780453" y="293307"/>
                  <a:pt x="1781533" y="292291"/>
                  <a:pt x="1782485" y="290957"/>
                </a:cubicBezTo>
                <a:cubicBezTo>
                  <a:pt x="1783248" y="289624"/>
                  <a:pt x="1783756" y="288163"/>
                  <a:pt x="1783756" y="286576"/>
                </a:cubicBezTo>
                <a:cubicBezTo>
                  <a:pt x="1783756" y="284480"/>
                  <a:pt x="1782994" y="282512"/>
                  <a:pt x="1781533" y="280988"/>
                </a:cubicBezTo>
                <a:cubicBezTo>
                  <a:pt x="1779946" y="279527"/>
                  <a:pt x="1777913" y="278702"/>
                  <a:pt x="1775882" y="278702"/>
                </a:cubicBezTo>
                <a:close/>
                <a:moveTo>
                  <a:pt x="1775755" y="1392174"/>
                </a:moveTo>
                <a:cubicBezTo>
                  <a:pt x="1774167" y="1392174"/>
                  <a:pt x="1772643" y="1392619"/>
                  <a:pt x="1771373" y="1393508"/>
                </a:cubicBezTo>
                <a:cubicBezTo>
                  <a:pt x="1770103" y="1394397"/>
                  <a:pt x="1769023" y="1395603"/>
                  <a:pt x="1768579" y="1397064"/>
                </a:cubicBezTo>
                <a:cubicBezTo>
                  <a:pt x="1767944" y="1398524"/>
                  <a:pt x="1767817" y="1400112"/>
                  <a:pt x="1768135" y="1401636"/>
                </a:cubicBezTo>
                <a:cubicBezTo>
                  <a:pt x="1768452" y="1403160"/>
                  <a:pt x="1769214" y="1404557"/>
                  <a:pt x="1770357" y="1405700"/>
                </a:cubicBezTo>
                <a:cubicBezTo>
                  <a:pt x="1771436" y="1406779"/>
                  <a:pt x="1772897" y="1407541"/>
                  <a:pt x="1774294" y="1407859"/>
                </a:cubicBezTo>
                <a:cubicBezTo>
                  <a:pt x="1775882" y="1408176"/>
                  <a:pt x="1777406" y="1407986"/>
                  <a:pt x="1778866" y="1407414"/>
                </a:cubicBezTo>
                <a:cubicBezTo>
                  <a:pt x="1780453" y="1406843"/>
                  <a:pt x="1781533" y="1405827"/>
                  <a:pt x="1782485" y="1404493"/>
                </a:cubicBezTo>
                <a:cubicBezTo>
                  <a:pt x="1783248" y="1403223"/>
                  <a:pt x="1783756" y="1401699"/>
                  <a:pt x="1783756" y="1400112"/>
                </a:cubicBezTo>
                <a:cubicBezTo>
                  <a:pt x="1783756" y="1398016"/>
                  <a:pt x="1782994" y="1396048"/>
                  <a:pt x="1781533" y="1394524"/>
                </a:cubicBezTo>
                <a:cubicBezTo>
                  <a:pt x="1779946" y="1393063"/>
                  <a:pt x="1777913" y="1392174"/>
                  <a:pt x="1775882" y="1392174"/>
                </a:cubicBezTo>
                <a:close/>
                <a:moveTo>
                  <a:pt x="1775755" y="835406"/>
                </a:moveTo>
                <a:cubicBezTo>
                  <a:pt x="1774167" y="835406"/>
                  <a:pt x="1772643" y="835851"/>
                  <a:pt x="1771373" y="836740"/>
                </a:cubicBezTo>
                <a:cubicBezTo>
                  <a:pt x="1770103" y="837629"/>
                  <a:pt x="1769023" y="838835"/>
                  <a:pt x="1768579" y="840295"/>
                </a:cubicBezTo>
                <a:cubicBezTo>
                  <a:pt x="1767944" y="841756"/>
                  <a:pt x="1767817" y="843344"/>
                  <a:pt x="1768135" y="844867"/>
                </a:cubicBezTo>
                <a:cubicBezTo>
                  <a:pt x="1768452" y="846392"/>
                  <a:pt x="1769214" y="847789"/>
                  <a:pt x="1770357" y="848931"/>
                </a:cubicBezTo>
                <a:cubicBezTo>
                  <a:pt x="1771436" y="850011"/>
                  <a:pt x="1772897" y="850773"/>
                  <a:pt x="1774294" y="851091"/>
                </a:cubicBezTo>
                <a:cubicBezTo>
                  <a:pt x="1775882" y="851408"/>
                  <a:pt x="1777406" y="851217"/>
                  <a:pt x="1778866" y="850646"/>
                </a:cubicBezTo>
                <a:cubicBezTo>
                  <a:pt x="1780453" y="850075"/>
                  <a:pt x="1781533" y="849059"/>
                  <a:pt x="1782485" y="847725"/>
                </a:cubicBezTo>
                <a:cubicBezTo>
                  <a:pt x="1783248" y="846455"/>
                  <a:pt x="1783756" y="844931"/>
                  <a:pt x="1783756" y="843344"/>
                </a:cubicBezTo>
                <a:cubicBezTo>
                  <a:pt x="1783756" y="841248"/>
                  <a:pt x="1782994" y="839280"/>
                  <a:pt x="1781533" y="837756"/>
                </a:cubicBezTo>
                <a:cubicBezTo>
                  <a:pt x="1779946" y="836295"/>
                  <a:pt x="1777913" y="835406"/>
                  <a:pt x="1775882" y="835406"/>
                </a:cubicBezTo>
                <a:close/>
                <a:moveTo>
                  <a:pt x="1834873" y="930529"/>
                </a:moveTo>
                <a:cubicBezTo>
                  <a:pt x="1834238" y="929831"/>
                  <a:pt x="1833285" y="929259"/>
                  <a:pt x="1832397" y="928815"/>
                </a:cubicBezTo>
                <a:cubicBezTo>
                  <a:pt x="1831444" y="928434"/>
                  <a:pt x="1830364" y="928243"/>
                  <a:pt x="1829412" y="928243"/>
                </a:cubicBezTo>
                <a:cubicBezTo>
                  <a:pt x="1827824" y="928243"/>
                  <a:pt x="1826300" y="928688"/>
                  <a:pt x="1825031" y="929577"/>
                </a:cubicBezTo>
                <a:cubicBezTo>
                  <a:pt x="1823760" y="930466"/>
                  <a:pt x="1822681" y="931672"/>
                  <a:pt x="1822046" y="933133"/>
                </a:cubicBezTo>
                <a:cubicBezTo>
                  <a:pt x="1821601" y="934530"/>
                  <a:pt x="1821411" y="936181"/>
                  <a:pt x="1821601" y="937705"/>
                </a:cubicBezTo>
                <a:cubicBezTo>
                  <a:pt x="1821919" y="939229"/>
                  <a:pt x="1822681" y="940626"/>
                  <a:pt x="1823824" y="941705"/>
                </a:cubicBezTo>
                <a:cubicBezTo>
                  <a:pt x="1824903" y="942848"/>
                  <a:pt x="1826300" y="943547"/>
                  <a:pt x="1827888" y="943864"/>
                </a:cubicBezTo>
                <a:cubicBezTo>
                  <a:pt x="1829475" y="944181"/>
                  <a:pt x="1830999" y="943991"/>
                  <a:pt x="1832460" y="943420"/>
                </a:cubicBezTo>
                <a:cubicBezTo>
                  <a:pt x="1833857" y="942784"/>
                  <a:pt x="1835127" y="941832"/>
                  <a:pt x="1836080" y="940499"/>
                </a:cubicBezTo>
                <a:cubicBezTo>
                  <a:pt x="1836841" y="939229"/>
                  <a:pt x="1837349" y="937705"/>
                  <a:pt x="1837349" y="936117"/>
                </a:cubicBezTo>
                <a:cubicBezTo>
                  <a:pt x="1837349" y="935101"/>
                  <a:pt x="1837223" y="934085"/>
                  <a:pt x="1836714" y="933133"/>
                </a:cubicBezTo>
                <a:cubicBezTo>
                  <a:pt x="1836397" y="932180"/>
                  <a:pt x="1835762" y="931291"/>
                  <a:pt x="1835000" y="930592"/>
                </a:cubicBezTo>
                <a:close/>
                <a:moveTo>
                  <a:pt x="1829412" y="557086"/>
                </a:moveTo>
                <a:cubicBezTo>
                  <a:pt x="1827824" y="557086"/>
                  <a:pt x="1826300" y="557530"/>
                  <a:pt x="1825031" y="558419"/>
                </a:cubicBezTo>
                <a:cubicBezTo>
                  <a:pt x="1823760" y="559308"/>
                  <a:pt x="1822681" y="560515"/>
                  <a:pt x="1822046" y="561975"/>
                </a:cubicBezTo>
                <a:cubicBezTo>
                  <a:pt x="1821601" y="563372"/>
                  <a:pt x="1821411" y="565023"/>
                  <a:pt x="1821601" y="566547"/>
                </a:cubicBezTo>
                <a:cubicBezTo>
                  <a:pt x="1821919" y="568071"/>
                  <a:pt x="1822681" y="569468"/>
                  <a:pt x="1823824" y="570611"/>
                </a:cubicBezTo>
                <a:cubicBezTo>
                  <a:pt x="1824903" y="571691"/>
                  <a:pt x="1826300" y="572453"/>
                  <a:pt x="1827888" y="572770"/>
                </a:cubicBezTo>
                <a:cubicBezTo>
                  <a:pt x="1829475" y="573088"/>
                  <a:pt x="1830999" y="572897"/>
                  <a:pt x="1832460" y="572326"/>
                </a:cubicBezTo>
                <a:cubicBezTo>
                  <a:pt x="1833857" y="571754"/>
                  <a:pt x="1835127" y="570738"/>
                  <a:pt x="1836080" y="569405"/>
                </a:cubicBezTo>
                <a:cubicBezTo>
                  <a:pt x="1836841" y="568135"/>
                  <a:pt x="1837349" y="566611"/>
                  <a:pt x="1837349" y="565023"/>
                </a:cubicBezTo>
                <a:cubicBezTo>
                  <a:pt x="1837349" y="562928"/>
                  <a:pt x="1836587" y="560896"/>
                  <a:pt x="1835000" y="559435"/>
                </a:cubicBezTo>
                <a:cubicBezTo>
                  <a:pt x="1833603" y="557975"/>
                  <a:pt x="1831571" y="557149"/>
                  <a:pt x="1829539" y="557149"/>
                </a:cubicBezTo>
                <a:close/>
                <a:moveTo>
                  <a:pt x="1829412" y="742696"/>
                </a:moveTo>
                <a:cubicBezTo>
                  <a:pt x="1827824" y="742696"/>
                  <a:pt x="1826300" y="743141"/>
                  <a:pt x="1825031" y="744030"/>
                </a:cubicBezTo>
                <a:cubicBezTo>
                  <a:pt x="1823760" y="744919"/>
                  <a:pt x="1822681" y="746125"/>
                  <a:pt x="1822046" y="747586"/>
                </a:cubicBezTo>
                <a:cubicBezTo>
                  <a:pt x="1821601" y="749046"/>
                  <a:pt x="1821411" y="750634"/>
                  <a:pt x="1821601" y="752158"/>
                </a:cubicBezTo>
                <a:cubicBezTo>
                  <a:pt x="1821919" y="753681"/>
                  <a:pt x="1822681" y="755079"/>
                  <a:pt x="1823824" y="756158"/>
                </a:cubicBezTo>
                <a:cubicBezTo>
                  <a:pt x="1824903" y="757238"/>
                  <a:pt x="1826300" y="758000"/>
                  <a:pt x="1827888" y="758317"/>
                </a:cubicBezTo>
                <a:cubicBezTo>
                  <a:pt x="1829475" y="758634"/>
                  <a:pt x="1830999" y="758444"/>
                  <a:pt x="1832460" y="757873"/>
                </a:cubicBezTo>
                <a:cubicBezTo>
                  <a:pt x="1833857" y="757301"/>
                  <a:pt x="1835127" y="756285"/>
                  <a:pt x="1836080" y="754952"/>
                </a:cubicBezTo>
                <a:cubicBezTo>
                  <a:pt x="1836841" y="753681"/>
                  <a:pt x="1837349" y="752158"/>
                  <a:pt x="1837349" y="750570"/>
                </a:cubicBezTo>
                <a:cubicBezTo>
                  <a:pt x="1837349" y="748475"/>
                  <a:pt x="1836587" y="746442"/>
                  <a:pt x="1835000" y="744982"/>
                </a:cubicBezTo>
                <a:cubicBezTo>
                  <a:pt x="1833603" y="743522"/>
                  <a:pt x="1831571" y="742696"/>
                  <a:pt x="1829539" y="742696"/>
                </a:cubicBezTo>
                <a:close/>
                <a:moveTo>
                  <a:pt x="1834873" y="188278"/>
                </a:moveTo>
                <a:cubicBezTo>
                  <a:pt x="1834238" y="187516"/>
                  <a:pt x="1833285" y="186944"/>
                  <a:pt x="1832397" y="186563"/>
                </a:cubicBezTo>
                <a:cubicBezTo>
                  <a:pt x="1831444" y="186182"/>
                  <a:pt x="1830364" y="185992"/>
                  <a:pt x="1829412" y="185992"/>
                </a:cubicBezTo>
                <a:cubicBezTo>
                  <a:pt x="1827824" y="185992"/>
                  <a:pt x="1826300" y="186436"/>
                  <a:pt x="1825031" y="187325"/>
                </a:cubicBezTo>
                <a:cubicBezTo>
                  <a:pt x="1823760" y="188214"/>
                  <a:pt x="1822681" y="189421"/>
                  <a:pt x="1822046" y="190881"/>
                </a:cubicBezTo>
                <a:cubicBezTo>
                  <a:pt x="1821601" y="192342"/>
                  <a:pt x="1821411" y="193929"/>
                  <a:pt x="1821601" y="195453"/>
                </a:cubicBezTo>
                <a:cubicBezTo>
                  <a:pt x="1821919" y="196977"/>
                  <a:pt x="1822681" y="198374"/>
                  <a:pt x="1823824" y="199454"/>
                </a:cubicBezTo>
                <a:cubicBezTo>
                  <a:pt x="1824903" y="200533"/>
                  <a:pt x="1826300" y="201295"/>
                  <a:pt x="1827888" y="201613"/>
                </a:cubicBezTo>
                <a:cubicBezTo>
                  <a:pt x="1829475" y="201930"/>
                  <a:pt x="1830999" y="201740"/>
                  <a:pt x="1832460" y="201168"/>
                </a:cubicBezTo>
                <a:cubicBezTo>
                  <a:pt x="1833857" y="200597"/>
                  <a:pt x="1835127" y="199581"/>
                  <a:pt x="1836080" y="198247"/>
                </a:cubicBezTo>
                <a:cubicBezTo>
                  <a:pt x="1836841" y="196914"/>
                  <a:pt x="1837349" y="195453"/>
                  <a:pt x="1837349" y="193866"/>
                </a:cubicBezTo>
                <a:cubicBezTo>
                  <a:pt x="1837349" y="192850"/>
                  <a:pt x="1837223" y="191770"/>
                  <a:pt x="1836714" y="190817"/>
                </a:cubicBezTo>
                <a:cubicBezTo>
                  <a:pt x="1836397" y="189865"/>
                  <a:pt x="1835762" y="188976"/>
                  <a:pt x="1835000" y="188278"/>
                </a:cubicBezTo>
                <a:close/>
                <a:moveTo>
                  <a:pt x="1834873" y="373825"/>
                </a:moveTo>
                <a:cubicBezTo>
                  <a:pt x="1834238" y="373126"/>
                  <a:pt x="1833285" y="372554"/>
                  <a:pt x="1832397" y="372110"/>
                </a:cubicBezTo>
                <a:cubicBezTo>
                  <a:pt x="1831444" y="371729"/>
                  <a:pt x="1830364" y="371539"/>
                  <a:pt x="1829412" y="371539"/>
                </a:cubicBezTo>
                <a:cubicBezTo>
                  <a:pt x="1827824" y="371539"/>
                  <a:pt x="1826300" y="371983"/>
                  <a:pt x="1825031" y="372872"/>
                </a:cubicBezTo>
                <a:cubicBezTo>
                  <a:pt x="1823760" y="373761"/>
                  <a:pt x="1822681" y="374968"/>
                  <a:pt x="1822046" y="376428"/>
                </a:cubicBezTo>
                <a:cubicBezTo>
                  <a:pt x="1821601" y="377889"/>
                  <a:pt x="1821411" y="379476"/>
                  <a:pt x="1821601" y="381000"/>
                </a:cubicBezTo>
                <a:cubicBezTo>
                  <a:pt x="1821919" y="382524"/>
                  <a:pt x="1822681" y="383921"/>
                  <a:pt x="1823824" y="385064"/>
                </a:cubicBezTo>
                <a:cubicBezTo>
                  <a:pt x="1824903" y="386143"/>
                  <a:pt x="1826300" y="386906"/>
                  <a:pt x="1827888" y="387223"/>
                </a:cubicBezTo>
                <a:cubicBezTo>
                  <a:pt x="1829475" y="387541"/>
                  <a:pt x="1830999" y="387350"/>
                  <a:pt x="1832460" y="386779"/>
                </a:cubicBezTo>
                <a:cubicBezTo>
                  <a:pt x="1833857" y="386207"/>
                  <a:pt x="1835127" y="385191"/>
                  <a:pt x="1836080" y="383858"/>
                </a:cubicBezTo>
                <a:cubicBezTo>
                  <a:pt x="1836841" y="382588"/>
                  <a:pt x="1837349" y="381064"/>
                  <a:pt x="1837349" y="379476"/>
                </a:cubicBezTo>
                <a:cubicBezTo>
                  <a:pt x="1837349" y="378460"/>
                  <a:pt x="1837223" y="377444"/>
                  <a:pt x="1836714" y="376492"/>
                </a:cubicBezTo>
                <a:cubicBezTo>
                  <a:pt x="1836397" y="375539"/>
                  <a:pt x="1835762" y="374650"/>
                  <a:pt x="1835000" y="373952"/>
                </a:cubicBezTo>
                <a:close/>
                <a:moveTo>
                  <a:pt x="1834873" y="1487297"/>
                </a:moveTo>
                <a:cubicBezTo>
                  <a:pt x="1834238" y="1486599"/>
                  <a:pt x="1833285" y="1485964"/>
                  <a:pt x="1832397" y="1485583"/>
                </a:cubicBezTo>
                <a:cubicBezTo>
                  <a:pt x="1831444" y="1485202"/>
                  <a:pt x="1830364" y="1485011"/>
                  <a:pt x="1829412" y="1485011"/>
                </a:cubicBezTo>
                <a:cubicBezTo>
                  <a:pt x="1827824" y="1485011"/>
                  <a:pt x="1826300" y="1485456"/>
                  <a:pt x="1825031" y="1486345"/>
                </a:cubicBezTo>
                <a:cubicBezTo>
                  <a:pt x="1823760" y="1487234"/>
                  <a:pt x="1822681" y="1488440"/>
                  <a:pt x="1822046" y="1489901"/>
                </a:cubicBezTo>
                <a:cubicBezTo>
                  <a:pt x="1821601" y="1491361"/>
                  <a:pt x="1821411" y="1492949"/>
                  <a:pt x="1821601" y="1494473"/>
                </a:cubicBezTo>
                <a:cubicBezTo>
                  <a:pt x="1821919" y="1495997"/>
                  <a:pt x="1822681" y="1497394"/>
                  <a:pt x="1823824" y="1498473"/>
                </a:cubicBezTo>
                <a:cubicBezTo>
                  <a:pt x="1824903" y="1499616"/>
                  <a:pt x="1826300" y="1500315"/>
                  <a:pt x="1827888" y="1500632"/>
                </a:cubicBezTo>
                <a:cubicBezTo>
                  <a:pt x="1829475" y="1500950"/>
                  <a:pt x="1830999" y="1500759"/>
                  <a:pt x="1832460" y="1500188"/>
                </a:cubicBezTo>
                <a:cubicBezTo>
                  <a:pt x="1833857" y="1499616"/>
                  <a:pt x="1835127" y="1498600"/>
                  <a:pt x="1836080" y="1497267"/>
                </a:cubicBezTo>
                <a:cubicBezTo>
                  <a:pt x="1836841" y="1495997"/>
                  <a:pt x="1837349" y="1494473"/>
                  <a:pt x="1837349" y="1492885"/>
                </a:cubicBezTo>
                <a:cubicBezTo>
                  <a:pt x="1837349" y="1491869"/>
                  <a:pt x="1837223" y="1490790"/>
                  <a:pt x="1836714" y="1489837"/>
                </a:cubicBezTo>
                <a:cubicBezTo>
                  <a:pt x="1836397" y="1488885"/>
                  <a:pt x="1835762" y="1487996"/>
                  <a:pt x="1835000" y="1487297"/>
                </a:cubicBezTo>
                <a:close/>
                <a:moveTo>
                  <a:pt x="1829412" y="1113854"/>
                </a:moveTo>
                <a:cubicBezTo>
                  <a:pt x="1827824" y="1113854"/>
                  <a:pt x="1826300" y="1114298"/>
                  <a:pt x="1825031" y="1115187"/>
                </a:cubicBezTo>
                <a:cubicBezTo>
                  <a:pt x="1823760" y="1116076"/>
                  <a:pt x="1822681" y="1117283"/>
                  <a:pt x="1822046" y="1118743"/>
                </a:cubicBezTo>
                <a:cubicBezTo>
                  <a:pt x="1821601" y="1120204"/>
                  <a:pt x="1821411" y="1121791"/>
                  <a:pt x="1821601" y="1123315"/>
                </a:cubicBezTo>
                <a:cubicBezTo>
                  <a:pt x="1821919" y="1124839"/>
                  <a:pt x="1822681" y="1126236"/>
                  <a:pt x="1823824" y="1127316"/>
                </a:cubicBezTo>
                <a:cubicBezTo>
                  <a:pt x="1824903" y="1128459"/>
                  <a:pt x="1826300" y="1129157"/>
                  <a:pt x="1827888" y="1129475"/>
                </a:cubicBezTo>
                <a:cubicBezTo>
                  <a:pt x="1829475" y="1129792"/>
                  <a:pt x="1830999" y="1129602"/>
                  <a:pt x="1832460" y="1129030"/>
                </a:cubicBezTo>
                <a:cubicBezTo>
                  <a:pt x="1833857" y="1128459"/>
                  <a:pt x="1835127" y="1127443"/>
                  <a:pt x="1836080" y="1126109"/>
                </a:cubicBezTo>
                <a:cubicBezTo>
                  <a:pt x="1836841" y="1124839"/>
                  <a:pt x="1837349" y="1123315"/>
                  <a:pt x="1837349" y="1121728"/>
                </a:cubicBezTo>
                <a:cubicBezTo>
                  <a:pt x="1837349" y="1119632"/>
                  <a:pt x="1836587" y="1117600"/>
                  <a:pt x="1835000" y="1116140"/>
                </a:cubicBezTo>
                <a:cubicBezTo>
                  <a:pt x="1833603" y="1114679"/>
                  <a:pt x="1831571" y="1113854"/>
                  <a:pt x="1829539" y="1113854"/>
                </a:cubicBezTo>
                <a:close/>
                <a:moveTo>
                  <a:pt x="1781406" y="95504"/>
                </a:moveTo>
                <a:cubicBezTo>
                  <a:pt x="1780644" y="94742"/>
                  <a:pt x="1779691" y="94171"/>
                  <a:pt x="1778739" y="93790"/>
                </a:cubicBezTo>
                <a:cubicBezTo>
                  <a:pt x="1777786" y="93409"/>
                  <a:pt x="1776834" y="93218"/>
                  <a:pt x="1775755" y="93218"/>
                </a:cubicBezTo>
                <a:cubicBezTo>
                  <a:pt x="1774167" y="93218"/>
                  <a:pt x="1772643" y="93662"/>
                  <a:pt x="1771373" y="94552"/>
                </a:cubicBezTo>
                <a:cubicBezTo>
                  <a:pt x="1770103" y="95441"/>
                  <a:pt x="1769023" y="96647"/>
                  <a:pt x="1768579" y="98108"/>
                </a:cubicBezTo>
                <a:cubicBezTo>
                  <a:pt x="1767944" y="99568"/>
                  <a:pt x="1767817" y="101155"/>
                  <a:pt x="1768135" y="102679"/>
                </a:cubicBezTo>
                <a:cubicBezTo>
                  <a:pt x="1768452" y="104204"/>
                  <a:pt x="1769214" y="105601"/>
                  <a:pt x="1770357" y="106680"/>
                </a:cubicBezTo>
                <a:cubicBezTo>
                  <a:pt x="1771436" y="107760"/>
                  <a:pt x="1772897" y="108521"/>
                  <a:pt x="1774294" y="108839"/>
                </a:cubicBezTo>
                <a:cubicBezTo>
                  <a:pt x="1775882" y="109157"/>
                  <a:pt x="1777406" y="108966"/>
                  <a:pt x="1778866" y="108395"/>
                </a:cubicBezTo>
                <a:cubicBezTo>
                  <a:pt x="1780453" y="107823"/>
                  <a:pt x="1781533" y="106807"/>
                  <a:pt x="1782485" y="105474"/>
                </a:cubicBezTo>
                <a:cubicBezTo>
                  <a:pt x="1783248" y="104204"/>
                  <a:pt x="1783756" y="102679"/>
                  <a:pt x="1783756" y="101092"/>
                </a:cubicBezTo>
                <a:cubicBezTo>
                  <a:pt x="1783756" y="100076"/>
                  <a:pt x="1783628" y="98996"/>
                  <a:pt x="1783311" y="98044"/>
                </a:cubicBezTo>
                <a:cubicBezTo>
                  <a:pt x="1782866" y="97092"/>
                  <a:pt x="1782232" y="96203"/>
                  <a:pt x="1781597" y="95504"/>
                </a:cubicBezTo>
                <a:close/>
                <a:moveTo>
                  <a:pt x="1829412" y="1299464"/>
                </a:moveTo>
                <a:cubicBezTo>
                  <a:pt x="1827824" y="1299464"/>
                  <a:pt x="1826300" y="1299909"/>
                  <a:pt x="1825031" y="1300798"/>
                </a:cubicBezTo>
                <a:cubicBezTo>
                  <a:pt x="1823760" y="1301687"/>
                  <a:pt x="1822681" y="1302893"/>
                  <a:pt x="1822046" y="1304354"/>
                </a:cubicBezTo>
                <a:cubicBezTo>
                  <a:pt x="1821601" y="1305814"/>
                  <a:pt x="1821411" y="1307402"/>
                  <a:pt x="1821601" y="1308926"/>
                </a:cubicBezTo>
                <a:cubicBezTo>
                  <a:pt x="1821919" y="1310450"/>
                  <a:pt x="1822681" y="1311847"/>
                  <a:pt x="1823824" y="1312990"/>
                </a:cubicBezTo>
                <a:cubicBezTo>
                  <a:pt x="1824903" y="1314069"/>
                  <a:pt x="1826300" y="1314831"/>
                  <a:pt x="1827888" y="1315149"/>
                </a:cubicBezTo>
                <a:cubicBezTo>
                  <a:pt x="1829475" y="1315466"/>
                  <a:pt x="1830999" y="1315276"/>
                  <a:pt x="1832460" y="1314704"/>
                </a:cubicBezTo>
                <a:cubicBezTo>
                  <a:pt x="1833857" y="1314133"/>
                  <a:pt x="1835127" y="1313117"/>
                  <a:pt x="1836080" y="1311783"/>
                </a:cubicBezTo>
                <a:cubicBezTo>
                  <a:pt x="1836841" y="1310513"/>
                  <a:pt x="1837349" y="1308989"/>
                  <a:pt x="1837349" y="1307402"/>
                </a:cubicBezTo>
                <a:cubicBezTo>
                  <a:pt x="1837349" y="1305306"/>
                  <a:pt x="1836587" y="1303338"/>
                  <a:pt x="1835000" y="1301814"/>
                </a:cubicBezTo>
                <a:cubicBezTo>
                  <a:pt x="1833603" y="1300353"/>
                  <a:pt x="1831571" y="1299464"/>
                  <a:pt x="1829539" y="1299464"/>
                </a:cubicBezTo>
                <a:close/>
                <a:moveTo>
                  <a:pt x="1936536" y="557149"/>
                </a:moveTo>
                <a:cubicBezTo>
                  <a:pt x="1934949" y="557149"/>
                  <a:pt x="1933425" y="557594"/>
                  <a:pt x="1932155" y="558483"/>
                </a:cubicBezTo>
                <a:cubicBezTo>
                  <a:pt x="1930885" y="559372"/>
                  <a:pt x="1929806" y="560578"/>
                  <a:pt x="1929361" y="562039"/>
                </a:cubicBezTo>
                <a:cubicBezTo>
                  <a:pt x="1928726" y="563499"/>
                  <a:pt x="1928599" y="565087"/>
                  <a:pt x="1928916" y="566611"/>
                </a:cubicBezTo>
                <a:cubicBezTo>
                  <a:pt x="1929234" y="568135"/>
                  <a:pt x="1929996" y="569532"/>
                  <a:pt x="1931139" y="570611"/>
                </a:cubicBezTo>
                <a:cubicBezTo>
                  <a:pt x="1932219" y="571754"/>
                  <a:pt x="1933679" y="572453"/>
                  <a:pt x="1935076" y="572770"/>
                </a:cubicBezTo>
                <a:cubicBezTo>
                  <a:pt x="1936663" y="573088"/>
                  <a:pt x="1938187" y="572897"/>
                  <a:pt x="1939648" y="572326"/>
                </a:cubicBezTo>
                <a:cubicBezTo>
                  <a:pt x="1941235" y="571754"/>
                  <a:pt x="1942315" y="570738"/>
                  <a:pt x="1943268" y="569405"/>
                </a:cubicBezTo>
                <a:cubicBezTo>
                  <a:pt x="1944030" y="568135"/>
                  <a:pt x="1944537" y="566611"/>
                  <a:pt x="1944537" y="565023"/>
                </a:cubicBezTo>
                <a:cubicBezTo>
                  <a:pt x="1944537" y="562928"/>
                  <a:pt x="1943775" y="560959"/>
                  <a:pt x="1942315" y="559435"/>
                </a:cubicBezTo>
                <a:cubicBezTo>
                  <a:pt x="1940727" y="557975"/>
                  <a:pt x="1938696" y="557149"/>
                  <a:pt x="1936663" y="557149"/>
                </a:cubicBezTo>
                <a:close/>
                <a:moveTo>
                  <a:pt x="1079160" y="508"/>
                </a:moveTo>
                <a:cubicBezTo>
                  <a:pt x="1077572" y="508"/>
                  <a:pt x="1076175" y="952"/>
                  <a:pt x="1074778" y="1841"/>
                </a:cubicBezTo>
                <a:cubicBezTo>
                  <a:pt x="1073508" y="2731"/>
                  <a:pt x="1072556" y="3937"/>
                  <a:pt x="1071984" y="5398"/>
                </a:cubicBezTo>
                <a:cubicBezTo>
                  <a:pt x="1071349" y="6858"/>
                  <a:pt x="1071222" y="8446"/>
                  <a:pt x="1071539" y="9969"/>
                </a:cubicBezTo>
                <a:cubicBezTo>
                  <a:pt x="1071857" y="11494"/>
                  <a:pt x="1072619" y="12890"/>
                  <a:pt x="1073762" y="14034"/>
                </a:cubicBezTo>
                <a:cubicBezTo>
                  <a:pt x="1074841" y="15113"/>
                  <a:pt x="1076238" y="15875"/>
                  <a:pt x="1077826" y="16193"/>
                </a:cubicBezTo>
                <a:cubicBezTo>
                  <a:pt x="1079223" y="16510"/>
                  <a:pt x="1080810" y="16320"/>
                  <a:pt x="1082398" y="15748"/>
                </a:cubicBezTo>
                <a:cubicBezTo>
                  <a:pt x="1083795" y="15113"/>
                  <a:pt x="1085065" y="14160"/>
                  <a:pt x="1085827" y="12827"/>
                </a:cubicBezTo>
                <a:cubicBezTo>
                  <a:pt x="1086780" y="11557"/>
                  <a:pt x="1087224" y="10033"/>
                  <a:pt x="1087224" y="8446"/>
                </a:cubicBezTo>
                <a:cubicBezTo>
                  <a:pt x="1087224" y="6350"/>
                  <a:pt x="1086272" y="4381"/>
                  <a:pt x="1084874" y="2857"/>
                </a:cubicBezTo>
                <a:cubicBezTo>
                  <a:pt x="1083477" y="1397"/>
                  <a:pt x="1081446" y="572"/>
                  <a:pt x="1079223" y="572"/>
                </a:cubicBezTo>
                <a:close/>
                <a:moveTo>
                  <a:pt x="1138405" y="652336"/>
                </a:moveTo>
                <a:cubicBezTo>
                  <a:pt x="1137643" y="651574"/>
                  <a:pt x="1136690" y="651002"/>
                  <a:pt x="1135738" y="650621"/>
                </a:cubicBezTo>
                <a:cubicBezTo>
                  <a:pt x="1134785" y="650240"/>
                  <a:pt x="1133833" y="650050"/>
                  <a:pt x="1132753" y="650050"/>
                </a:cubicBezTo>
                <a:cubicBezTo>
                  <a:pt x="1131166" y="650050"/>
                  <a:pt x="1129642" y="650494"/>
                  <a:pt x="1128372" y="651383"/>
                </a:cubicBezTo>
                <a:cubicBezTo>
                  <a:pt x="1127102" y="652272"/>
                  <a:pt x="1126023" y="653479"/>
                  <a:pt x="1125578" y="654939"/>
                </a:cubicBezTo>
                <a:cubicBezTo>
                  <a:pt x="1124943" y="656400"/>
                  <a:pt x="1124816" y="657987"/>
                  <a:pt x="1125134" y="659511"/>
                </a:cubicBezTo>
                <a:cubicBezTo>
                  <a:pt x="1125451" y="661035"/>
                  <a:pt x="1126213" y="662432"/>
                  <a:pt x="1127356" y="663575"/>
                </a:cubicBezTo>
                <a:cubicBezTo>
                  <a:pt x="1128435" y="664655"/>
                  <a:pt x="1129896" y="665417"/>
                  <a:pt x="1131293" y="665734"/>
                </a:cubicBezTo>
                <a:cubicBezTo>
                  <a:pt x="1132881" y="666052"/>
                  <a:pt x="1134405" y="665861"/>
                  <a:pt x="1135865" y="665290"/>
                </a:cubicBezTo>
                <a:cubicBezTo>
                  <a:pt x="1137452" y="664718"/>
                  <a:pt x="1138532" y="663702"/>
                  <a:pt x="1139485" y="662369"/>
                </a:cubicBezTo>
                <a:cubicBezTo>
                  <a:pt x="1140247" y="661099"/>
                  <a:pt x="1140755" y="659575"/>
                  <a:pt x="1140755" y="657987"/>
                </a:cubicBezTo>
                <a:cubicBezTo>
                  <a:pt x="1140755" y="656971"/>
                  <a:pt x="1140627" y="655892"/>
                  <a:pt x="1140310" y="654939"/>
                </a:cubicBezTo>
                <a:cubicBezTo>
                  <a:pt x="1139865" y="653987"/>
                  <a:pt x="1139231" y="653098"/>
                  <a:pt x="1138596" y="652399"/>
                </a:cubicBezTo>
                <a:close/>
                <a:moveTo>
                  <a:pt x="1138405" y="466725"/>
                </a:moveTo>
                <a:cubicBezTo>
                  <a:pt x="1137643" y="466027"/>
                  <a:pt x="1136690" y="465455"/>
                  <a:pt x="1135738" y="465011"/>
                </a:cubicBezTo>
                <a:cubicBezTo>
                  <a:pt x="1134785" y="464629"/>
                  <a:pt x="1133833" y="464439"/>
                  <a:pt x="1132753" y="464439"/>
                </a:cubicBezTo>
                <a:cubicBezTo>
                  <a:pt x="1131166" y="464439"/>
                  <a:pt x="1129642" y="464884"/>
                  <a:pt x="1128372" y="465772"/>
                </a:cubicBezTo>
                <a:cubicBezTo>
                  <a:pt x="1127102" y="466661"/>
                  <a:pt x="1126023" y="467868"/>
                  <a:pt x="1125578" y="469329"/>
                </a:cubicBezTo>
                <a:cubicBezTo>
                  <a:pt x="1124943" y="470789"/>
                  <a:pt x="1124816" y="472377"/>
                  <a:pt x="1125134" y="473900"/>
                </a:cubicBezTo>
                <a:cubicBezTo>
                  <a:pt x="1125451" y="475425"/>
                  <a:pt x="1126213" y="476822"/>
                  <a:pt x="1127356" y="477901"/>
                </a:cubicBezTo>
                <a:cubicBezTo>
                  <a:pt x="1128435" y="479044"/>
                  <a:pt x="1129896" y="479743"/>
                  <a:pt x="1131293" y="480060"/>
                </a:cubicBezTo>
                <a:cubicBezTo>
                  <a:pt x="1132881" y="480378"/>
                  <a:pt x="1134405" y="480187"/>
                  <a:pt x="1135865" y="479616"/>
                </a:cubicBezTo>
                <a:cubicBezTo>
                  <a:pt x="1137452" y="479044"/>
                  <a:pt x="1138532" y="478028"/>
                  <a:pt x="1139485" y="476695"/>
                </a:cubicBezTo>
                <a:cubicBezTo>
                  <a:pt x="1140247" y="475425"/>
                  <a:pt x="1140755" y="473900"/>
                  <a:pt x="1140755" y="472313"/>
                </a:cubicBezTo>
                <a:cubicBezTo>
                  <a:pt x="1140755" y="471297"/>
                  <a:pt x="1140627" y="470281"/>
                  <a:pt x="1140310" y="469329"/>
                </a:cubicBezTo>
                <a:cubicBezTo>
                  <a:pt x="1139865" y="468376"/>
                  <a:pt x="1139231" y="467487"/>
                  <a:pt x="1138596" y="466789"/>
                </a:cubicBezTo>
                <a:close/>
                <a:moveTo>
                  <a:pt x="1138405" y="95568"/>
                </a:moveTo>
                <a:cubicBezTo>
                  <a:pt x="1137643" y="94805"/>
                  <a:pt x="1136690" y="94234"/>
                  <a:pt x="1135738" y="93853"/>
                </a:cubicBezTo>
                <a:cubicBezTo>
                  <a:pt x="1134785" y="93472"/>
                  <a:pt x="1133833" y="93282"/>
                  <a:pt x="1132753" y="93282"/>
                </a:cubicBezTo>
                <a:cubicBezTo>
                  <a:pt x="1131166" y="93282"/>
                  <a:pt x="1129642" y="93726"/>
                  <a:pt x="1128372" y="94615"/>
                </a:cubicBezTo>
                <a:cubicBezTo>
                  <a:pt x="1127102" y="95504"/>
                  <a:pt x="1126023" y="96711"/>
                  <a:pt x="1125578" y="98171"/>
                </a:cubicBezTo>
                <a:cubicBezTo>
                  <a:pt x="1124943" y="99632"/>
                  <a:pt x="1124816" y="101219"/>
                  <a:pt x="1125134" y="102743"/>
                </a:cubicBezTo>
                <a:cubicBezTo>
                  <a:pt x="1125451" y="104267"/>
                  <a:pt x="1126213" y="105664"/>
                  <a:pt x="1127356" y="106744"/>
                </a:cubicBezTo>
                <a:cubicBezTo>
                  <a:pt x="1128435" y="107823"/>
                  <a:pt x="1129896" y="108585"/>
                  <a:pt x="1131293" y="108903"/>
                </a:cubicBezTo>
                <a:cubicBezTo>
                  <a:pt x="1132881" y="109220"/>
                  <a:pt x="1134405" y="109029"/>
                  <a:pt x="1135865" y="108458"/>
                </a:cubicBezTo>
                <a:cubicBezTo>
                  <a:pt x="1137452" y="107887"/>
                  <a:pt x="1138532" y="106871"/>
                  <a:pt x="1139485" y="105537"/>
                </a:cubicBezTo>
                <a:cubicBezTo>
                  <a:pt x="1140247" y="104267"/>
                  <a:pt x="1140755" y="102743"/>
                  <a:pt x="1140755" y="101155"/>
                </a:cubicBezTo>
                <a:cubicBezTo>
                  <a:pt x="1140755" y="100140"/>
                  <a:pt x="1140627" y="99060"/>
                  <a:pt x="1140310" y="98108"/>
                </a:cubicBezTo>
                <a:cubicBezTo>
                  <a:pt x="1139865" y="97155"/>
                  <a:pt x="1139231" y="96266"/>
                  <a:pt x="1138596" y="95568"/>
                </a:cubicBezTo>
                <a:close/>
                <a:moveTo>
                  <a:pt x="1132753" y="1392301"/>
                </a:moveTo>
                <a:cubicBezTo>
                  <a:pt x="1131166" y="1392301"/>
                  <a:pt x="1129642" y="1392746"/>
                  <a:pt x="1128372" y="1393635"/>
                </a:cubicBezTo>
                <a:cubicBezTo>
                  <a:pt x="1127102" y="1394524"/>
                  <a:pt x="1126023" y="1395730"/>
                  <a:pt x="1125578" y="1397191"/>
                </a:cubicBezTo>
                <a:cubicBezTo>
                  <a:pt x="1124943" y="1398651"/>
                  <a:pt x="1124816" y="1400239"/>
                  <a:pt x="1125134" y="1401763"/>
                </a:cubicBezTo>
                <a:cubicBezTo>
                  <a:pt x="1125451" y="1403287"/>
                  <a:pt x="1126213" y="1404684"/>
                  <a:pt x="1127356" y="1405827"/>
                </a:cubicBezTo>
                <a:cubicBezTo>
                  <a:pt x="1128435" y="1406906"/>
                  <a:pt x="1129896" y="1407668"/>
                  <a:pt x="1131293" y="1407986"/>
                </a:cubicBezTo>
                <a:cubicBezTo>
                  <a:pt x="1132881" y="1408303"/>
                  <a:pt x="1134405" y="1408113"/>
                  <a:pt x="1135865" y="1407541"/>
                </a:cubicBezTo>
                <a:cubicBezTo>
                  <a:pt x="1137452" y="1406970"/>
                  <a:pt x="1138532" y="1405954"/>
                  <a:pt x="1139485" y="1404620"/>
                </a:cubicBezTo>
                <a:cubicBezTo>
                  <a:pt x="1140247" y="1403350"/>
                  <a:pt x="1140755" y="1401826"/>
                  <a:pt x="1140755" y="1400239"/>
                </a:cubicBezTo>
                <a:cubicBezTo>
                  <a:pt x="1140755" y="1398143"/>
                  <a:pt x="1139993" y="1396175"/>
                  <a:pt x="1138532" y="1394651"/>
                </a:cubicBezTo>
                <a:cubicBezTo>
                  <a:pt x="1136945" y="1393190"/>
                  <a:pt x="1134912" y="1392301"/>
                  <a:pt x="1132881" y="1392301"/>
                </a:cubicBezTo>
                <a:close/>
                <a:moveTo>
                  <a:pt x="1132753" y="1577912"/>
                </a:moveTo>
                <a:cubicBezTo>
                  <a:pt x="1131166" y="1577912"/>
                  <a:pt x="1129642" y="1578356"/>
                  <a:pt x="1128372" y="1579245"/>
                </a:cubicBezTo>
                <a:cubicBezTo>
                  <a:pt x="1127102" y="1580134"/>
                  <a:pt x="1126023" y="1581341"/>
                  <a:pt x="1125578" y="1582801"/>
                </a:cubicBezTo>
                <a:cubicBezTo>
                  <a:pt x="1124943" y="1584262"/>
                  <a:pt x="1124816" y="1585849"/>
                  <a:pt x="1125134" y="1587373"/>
                </a:cubicBezTo>
                <a:cubicBezTo>
                  <a:pt x="1125451" y="1588897"/>
                  <a:pt x="1126213" y="1590294"/>
                  <a:pt x="1127356" y="1591374"/>
                </a:cubicBezTo>
                <a:cubicBezTo>
                  <a:pt x="1128435" y="1592517"/>
                  <a:pt x="1129896" y="1593215"/>
                  <a:pt x="1131293" y="1593533"/>
                </a:cubicBezTo>
                <a:cubicBezTo>
                  <a:pt x="1132881" y="1593850"/>
                  <a:pt x="1134405" y="1593660"/>
                  <a:pt x="1135865" y="1593088"/>
                </a:cubicBezTo>
                <a:cubicBezTo>
                  <a:pt x="1137452" y="1592517"/>
                  <a:pt x="1138532" y="1591501"/>
                  <a:pt x="1139485" y="1590167"/>
                </a:cubicBezTo>
                <a:cubicBezTo>
                  <a:pt x="1140247" y="1588897"/>
                  <a:pt x="1140755" y="1587373"/>
                  <a:pt x="1140755" y="1585786"/>
                </a:cubicBezTo>
                <a:cubicBezTo>
                  <a:pt x="1140755" y="1583690"/>
                  <a:pt x="1139993" y="1581658"/>
                  <a:pt x="1138532" y="1580198"/>
                </a:cubicBezTo>
                <a:cubicBezTo>
                  <a:pt x="1136945" y="1578737"/>
                  <a:pt x="1134912" y="1577912"/>
                  <a:pt x="1132881" y="1577912"/>
                </a:cubicBezTo>
                <a:close/>
                <a:moveTo>
                  <a:pt x="1191872" y="1487424"/>
                </a:moveTo>
                <a:cubicBezTo>
                  <a:pt x="1191237" y="1486726"/>
                  <a:pt x="1190285" y="1486091"/>
                  <a:pt x="1189396" y="1485710"/>
                </a:cubicBezTo>
                <a:cubicBezTo>
                  <a:pt x="1188443" y="1485329"/>
                  <a:pt x="1187363" y="1485138"/>
                  <a:pt x="1186411" y="1485138"/>
                </a:cubicBezTo>
                <a:cubicBezTo>
                  <a:pt x="1184823" y="1485138"/>
                  <a:pt x="1183299" y="1485583"/>
                  <a:pt x="1182030" y="1486472"/>
                </a:cubicBezTo>
                <a:cubicBezTo>
                  <a:pt x="1180760" y="1487361"/>
                  <a:pt x="1179680" y="1488567"/>
                  <a:pt x="1179045" y="1490028"/>
                </a:cubicBezTo>
                <a:cubicBezTo>
                  <a:pt x="1178600" y="1491488"/>
                  <a:pt x="1178410" y="1493076"/>
                  <a:pt x="1178600" y="1494600"/>
                </a:cubicBezTo>
                <a:cubicBezTo>
                  <a:pt x="1178918" y="1496124"/>
                  <a:pt x="1179680" y="1497521"/>
                  <a:pt x="1180823" y="1498600"/>
                </a:cubicBezTo>
                <a:cubicBezTo>
                  <a:pt x="1181902" y="1499743"/>
                  <a:pt x="1183299" y="1500442"/>
                  <a:pt x="1184887" y="1500759"/>
                </a:cubicBezTo>
                <a:cubicBezTo>
                  <a:pt x="1186474" y="1501077"/>
                  <a:pt x="1187998" y="1500886"/>
                  <a:pt x="1189459" y="1500315"/>
                </a:cubicBezTo>
                <a:cubicBezTo>
                  <a:pt x="1190856" y="1499743"/>
                  <a:pt x="1192126" y="1498727"/>
                  <a:pt x="1193078" y="1497394"/>
                </a:cubicBezTo>
                <a:cubicBezTo>
                  <a:pt x="1193840" y="1496124"/>
                  <a:pt x="1194348" y="1494600"/>
                  <a:pt x="1194348" y="1493012"/>
                </a:cubicBezTo>
                <a:cubicBezTo>
                  <a:pt x="1194348" y="1491996"/>
                  <a:pt x="1194222" y="1490980"/>
                  <a:pt x="1193713" y="1489964"/>
                </a:cubicBezTo>
                <a:cubicBezTo>
                  <a:pt x="1193396" y="1489012"/>
                  <a:pt x="1192761" y="1488123"/>
                  <a:pt x="1191999" y="1487424"/>
                </a:cubicBezTo>
                <a:close/>
                <a:moveTo>
                  <a:pt x="1138405" y="1023493"/>
                </a:moveTo>
                <a:cubicBezTo>
                  <a:pt x="1137643" y="1022795"/>
                  <a:pt x="1136690" y="1022223"/>
                  <a:pt x="1135738" y="1021779"/>
                </a:cubicBezTo>
                <a:cubicBezTo>
                  <a:pt x="1134785" y="1021398"/>
                  <a:pt x="1133833" y="1021207"/>
                  <a:pt x="1132753" y="1021207"/>
                </a:cubicBezTo>
                <a:cubicBezTo>
                  <a:pt x="1131166" y="1021207"/>
                  <a:pt x="1129642" y="1021652"/>
                  <a:pt x="1128372" y="1022541"/>
                </a:cubicBezTo>
                <a:cubicBezTo>
                  <a:pt x="1127102" y="1023430"/>
                  <a:pt x="1126023" y="1024636"/>
                  <a:pt x="1125578" y="1026097"/>
                </a:cubicBezTo>
                <a:cubicBezTo>
                  <a:pt x="1124943" y="1027557"/>
                  <a:pt x="1124816" y="1029145"/>
                  <a:pt x="1125134" y="1030669"/>
                </a:cubicBezTo>
                <a:cubicBezTo>
                  <a:pt x="1125451" y="1032192"/>
                  <a:pt x="1126213" y="1033590"/>
                  <a:pt x="1127356" y="1034669"/>
                </a:cubicBezTo>
                <a:cubicBezTo>
                  <a:pt x="1128435" y="1035812"/>
                  <a:pt x="1129896" y="1036511"/>
                  <a:pt x="1131293" y="1036828"/>
                </a:cubicBezTo>
                <a:cubicBezTo>
                  <a:pt x="1132881" y="1037145"/>
                  <a:pt x="1134405" y="1036955"/>
                  <a:pt x="1135865" y="1036384"/>
                </a:cubicBezTo>
                <a:cubicBezTo>
                  <a:pt x="1137452" y="1035812"/>
                  <a:pt x="1138532" y="1034796"/>
                  <a:pt x="1139485" y="1033463"/>
                </a:cubicBezTo>
                <a:cubicBezTo>
                  <a:pt x="1140247" y="1032192"/>
                  <a:pt x="1140755" y="1030669"/>
                  <a:pt x="1140755" y="1029081"/>
                </a:cubicBezTo>
                <a:cubicBezTo>
                  <a:pt x="1140755" y="1028065"/>
                  <a:pt x="1140627" y="1027049"/>
                  <a:pt x="1140310" y="1026097"/>
                </a:cubicBezTo>
                <a:cubicBezTo>
                  <a:pt x="1139865" y="1025144"/>
                  <a:pt x="1139231" y="1024255"/>
                  <a:pt x="1138596" y="1023556"/>
                </a:cubicBezTo>
                <a:close/>
                <a:moveTo>
                  <a:pt x="1138405" y="1209104"/>
                </a:moveTo>
                <a:cubicBezTo>
                  <a:pt x="1137643" y="1208342"/>
                  <a:pt x="1136690" y="1207770"/>
                  <a:pt x="1135738" y="1207389"/>
                </a:cubicBezTo>
                <a:cubicBezTo>
                  <a:pt x="1134785" y="1207008"/>
                  <a:pt x="1133833" y="1206754"/>
                  <a:pt x="1132753" y="1206754"/>
                </a:cubicBezTo>
                <a:cubicBezTo>
                  <a:pt x="1131166" y="1206754"/>
                  <a:pt x="1129642" y="1207199"/>
                  <a:pt x="1128372" y="1208088"/>
                </a:cubicBezTo>
                <a:cubicBezTo>
                  <a:pt x="1127102" y="1208977"/>
                  <a:pt x="1126023" y="1210183"/>
                  <a:pt x="1125578" y="1211644"/>
                </a:cubicBezTo>
                <a:cubicBezTo>
                  <a:pt x="1124943" y="1213104"/>
                  <a:pt x="1124816" y="1214692"/>
                  <a:pt x="1125134" y="1216216"/>
                </a:cubicBezTo>
                <a:cubicBezTo>
                  <a:pt x="1125451" y="1217740"/>
                  <a:pt x="1126213" y="1219137"/>
                  <a:pt x="1127356" y="1220280"/>
                </a:cubicBezTo>
                <a:cubicBezTo>
                  <a:pt x="1128435" y="1221359"/>
                  <a:pt x="1129896" y="1222121"/>
                  <a:pt x="1131293" y="1222439"/>
                </a:cubicBezTo>
                <a:cubicBezTo>
                  <a:pt x="1132881" y="1222756"/>
                  <a:pt x="1134405" y="1222566"/>
                  <a:pt x="1135865" y="1221994"/>
                </a:cubicBezTo>
                <a:cubicBezTo>
                  <a:pt x="1137452" y="1221423"/>
                  <a:pt x="1138532" y="1220407"/>
                  <a:pt x="1139485" y="1219073"/>
                </a:cubicBezTo>
                <a:cubicBezTo>
                  <a:pt x="1140247" y="1217803"/>
                  <a:pt x="1140755" y="1216279"/>
                  <a:pt x="1140755" y="1214692"/>
                </a:cubicBezTo>
                <a:cubicBezTo>
                  <a:pt x="1140755" y="1213612"/>
                  <a:pt x="1140627" y="1212596"/>
                  <a:pt x="1140310" y="1211644"/>
                </a:cubicBezTo>
                <a:cubicBezTo>
                  <a:pt x="1139865" y="1210691"/>
                  <a:pt x="1139231" y="1209802"/>
                  <a:pt x="1138596" y="1209104"/>
                </a:cubicBezTo>
                <a:close/>
                <a:moveTo>
                  <a:pt x="1132753" y="835660"/>
                </a:moveTo>
                <a:cubicBezTo>
                  <a:pt x="1131166" y="835660"/>
                  <a:pt x="1129642" y="836105"/>
                  <a:pt x="1128372" y="836994"/>
                </a:cubicBezTo>
                <a:cubicBezTo>
                  <a:pt x="1127102" y="837883"/>
                  <a:pt x="1126023" y="839089"/>
                  <a:pt x="1125578" y="840550"/>
                </a:cubicBezTo>
                <a:cubicBezTo>
                  <a:pt x="1124943" y="842010"/>
                  <a:pt x="1124816" y="843598"/>
                  <a:pt x="1125134" y="845122"/>
                </a:cubicBezTo>
                <a:cubicBezTo>
                  <a:pt x="1125451" y="846645"/>
                  <a:pt x="1126213" y="848042"/>
                  <a:pt x="1127356" y="849186"/>
                </a:cubicBezTo>
                <a:cubicBezTo>
                  <a:pt x="1128435" y="850265"/>
                  <a:pt x="1129896" y="851027"/>
                  <a:pt x="1131293" y="851345"/>
                </a:cubicBezTo>
                <a:cubicBezTo>
                  <a:pt x="1132881" y="851662"/>
                  <a:pt x="1134405" y="851472"/>
                  <a:pt x="1135865" y="850900"/>
                </a:cubicBezTo>
                <a:cubicBezTo>
                  <a:pt x="1137452" y="850329"/>
                  <a:pt x="1138532" y="849313"/>
                  <a:pt x="1139485" y="847979"/>
                </a:cubicBezTo>
                <a:cubicBezTo>
                  <a:pt x="1140247" y="846709"/>
                  <a:pt x="1140755" y="845185"/>
                  <a:pt x="1140755" y="843598"/>
                </a:cubicBezTo>
                <a:cubicBezTo>
                  <a:pt x="1140755" y="841502"/>
                  <a:pt x="1139993" y="839534"/>
                  <a:pt x="1138532" y="838009"/>
                </a:cubicBezTo>
                <a:cubicBezTo>
                  <a:pt x="1136945" y="836549"/>
                  <a:pt x="1134912" y="835660"/>
                  <a:pt x="1132881" y="835660"/>
                </a:cubicBezTo>
                <a:close/>
                <a:moveTo>
                  <a:pt x="1132753" y="278956"/>
                </a:moveTo>
                <a:cubicBezTo>
                  <a:pt x="1131166" y="278956"/>
                  <a:pt x="1129642" y="279400"/>
                  <a:pt x="1128372" y="280289"/>
                </a:cubicBezTo>
                <a:cubicBezTo>
                  <a:pt x="1127102" y="281178"/>
                  <a:pt x="1126023" y="282385"/>
                  <a:pt x="1125578" y="283845"/>
                </a:cubicBezTo>
                <a:cubicBezTo>
                  <a:pt x="1124943" y="285306"/>
                  <a:pt x="1124816" y="286893"/>
                  <a:pt x="1125134" y="288417"/>
                </a:cubicBezTo>
                <a:cubicBezTo>
                  <a:pt x="1125451" y="289941"/>
                  <a:pt x="1126213" y="291338"/>
                  <a:pt x="1127356" y="292418"/>
                </a:cubicBezTo>
                <a:cubicBezTo>
                  <a:pt x="1128435" y="293497"/>
                  <a:pt x="1129896" y="294259"/>
                  <a:pt x="1131293" y="294577"/>
                </a:cubicBezTo>
                <a:cubicBezTo>
                  <a:pt x="1132881" y="294894"/>
                  <a:pt x="1134405" y="294704"/>
                  <a:pt x="1135865" y="294132"/>
                </a:cubicBezTo>
                <a:cubicBezTo>
                  <a:pt x="1137452" y="293561"/>
                  <a:pt x="1138532" y="292545"/>
                  <a:pt x="1139485" y="291211"/>
                </a:cubicBezTo>
                <a:cubicBezTo>
                  <a:pt x="1140247" y="289878"/>
                  <a:pt x="1140755" y="288417"/>
                  <a:pt x="1140755" y="286830"/>
                </a:cubicBezTo>
                <a:cubicBezTo>
                  <a:pt x="1140755" y="284734"/>
                  <a:pt x="1139993" y="282766"/>
                  <a:pt x="1138532" y="281242"/>
                </a:cubicBezTo>
                <a:cubicBezTo>
                  <a:pt x="1136945" y="279781"/>
                  <a:pt x="1134912" y="278956"/>
                  <a:pt x="1132881" y="278956"/>
                </a:cubicBezTo>
                <a:close/>
                <a:moveTo>
                  <a:pt x="1186348" y="572"/>
                </a:moveTo>
                <a:cubicBezTo>
                  <a:pt x="1184760" y="572"/>
                  <a:pt x="1183236" y="1016"/>
                  <a:pt x="1181966" y="1905"/>
                </a:cubicBezTo>
                <a:cubicBezTo>
                  <a:pt x="1180696" y="2794"/>
                  <a:pt x="1179616" y="4001"/>
                  <a:pt x="1178982" y="5461"/>
                </a:cubicBezTo>
                <a:cubicBezTo>
                  <a:pt x="1178537" y="6858"/>
                  <a:pt x="1178347" y="8509"/>
                  <a:pt x="1178537" y="10033"/>
                </a:cubicBezTo>
                <a:cubicBezTo>
                  <a:pt x="1178855" y="11557"/>
                  <a:pt x="1179616" y="12954"/>
                  <a:pt x="1180760" y="14097"/>
                </a:cubicBezTo>
                <a:cubicBezTo>
                  <a:pt x="1181839" y="15177"/>
                  <a:pt x="1183236" y="15939"/>
                  <a:pt x="1184823" y="16256"/>
                </a:cubicBezTo>
                <a:cubicBezTo>
                  <a:pt x="1186411" y="16573"/>
                  <a:pt x="1187935" y="16383"/>
                  <a:pt x="1189396" y="15811"/>
                </a:cubicBezTo>
                <a:cubicBezTo>
                  <a:pt x="1190793" y="15240"/>
                  <a:pt x="1192062" y="14224"/>
                  <a:pt x="1193015" y="12890"/>
                </a:cubicBezTo>
                <a:cubicBezTo>
                  <a:pt x="1193777" y="11621"/>
                  <a:pt x="1194285" y="10097"/>
                  <a:pt x="1194285" y="8509"/>
                </a:cubicBezTo>
                <a:cubicBezTo>
                  <a:pt x="1194285" y="6414"/>
                  <a:pt x="1193523" y="4445"/>
                  <a:pt x="1191935" y="2921"/>
                </a:cubicBezTo>
                <a:cubicBezTo>
                  <a:pt x="1190538" y="1460"/>
                  <a:pt x="1188507" y="635"/>
                  <a:pt x="1186474" y="635"/>
                </a:cubicBezTo>
                <a:close/>
                <a:moveTo>
                  <a:pt x="1191809" y="188468"/>
                </a:moveTo>
                <a:cubicBezTo>
                  <a:pt x="1191173" y="187706"/>
                  <a:pt x="1190221" y="187135"/>
                  <a:pt x="1189332" y="186754"/>
                </a:cubicBezTo>
                <a:cubicBezTo>
                  <a:pt x="1188380" y="186373"/>
                  <a:pt x="1187300" y="186182"/>
                  <a:pt x="1186348" y="186182"/>
                </a:cubicBezTo>
                <a:cubicBezTo>
                  <a:pt x="1184760" y="186182"/>
                  <a:pt x="1183236" y="186626"/>
                  <a:pt x="1181966" y="187516"/>
                </a:cubicBezTo>
                <a:cubicBezTo>
                  <a:pt x="1180696" y="188405"/>
                  <a:pt x="1179616" y="189611"/>
                  <a:pt x="1178982" y="191072"/>
                </a:cubicBezTo>
                <a:cubicBezTo>
                  <a:pt x="1178537" y="192532"/>
                  <a:pt x="1178347" y="194119"/>
                  <a:pt x="1178537" y="195644"/>
                </a:cubicBezTo>
                <a:cubicBezTo>
                  <a:pt x="1178855" y="197167"/>
                  <a:pt x="1179616" y="198565"/>
                  <a:pt x="1180760" y="199644"/>
                </a:cubicBezTo>
                <a:cubicBezTo>
                  <a:pt x="1181839" y="200724"/>
                  <a:pt x="1183236" y="201485"/>
                  <a:pt x="1184823" y="201803"/>
                </a:cubicBezTo>
                <a:cubicBezTo>
                  <a:pt x="1186411" y="202121"/>
                  <a:pt x="1187935" y="201930"/>
                  <a:pt x="1189396" y="201358"/>
                </a:cubicBezTo>
                <a:cubicBezTo>
                  <a:pt x="1190793" y="200787"/>
                  <a:pt x="1192062" y="199771"/>
                  <a:pt x="1193015" y="198438"/>
                </a:cubicBezTo>
                <a:cubicBezTo>
                  <a:pt x="1193777" y="197104"/>
                  <a:pt x="1194285" y="195644"/>
                  <a:pt x="1194285" y="194056"/>
                </a:cubicBezTo>
                <a:cubicBezTo>
                  <a:pt x="1194285" y="193040"/>
                  <a:pt x="1194158" y="191960"/>
                  <a:pt x="1193650" y="191008"/>
                </a:cubicBezTo>
                <a:cubicBezTo>
                  <a:pt x="1193333" y="190056"/>
                  <a:pt x="1192698" y="189167"/>
                  <a:pt x="1191935" y="188468"/>
                </a:cubicBezTo>
                <a:close/>
                <a:moveTo>
                  <a:pt x="1191809" y="1301941"/>
                </a:moveTo>
                <a:cubicBezTo>
                  <a:pt x="1191173" y="1301179"/>
                  <a:pt x="1190221" y="1300607"/>
                  <a:pt x="1189332" y="1300226"/>
                </a:cubicBezTo>
                <a:cubicBezTo>
                  <a:pt x="1188380" y="1299845"/>
                  <a:pt x="1187300" y="1299591"/>
                  <a:pt x="1186348" y="1299591"/>
                </a:cubicBezTo>
                <a:cubicBezTo>
                  <a:pt x="1184760" y="1299591"/>
                  <a:pt x="1183236" y="1300036"/>
                  <a:pt x="1181966" y="1300925"/>
                </a:cubicBezTo>
                <a:cubicBezTo>
                  <a:pt x="1180696" y="1301814"/>
                  <a:pt x="1179616" y="1303020"/>
                  <a:pt x="1178982" y="1304481"/>
                </a:cubicBezTo>
                <a:cubicBezTo>
                  <a:pt x="1178537" y="1305941"/>
                  <a:pt x="1178347" y="1307529"/>
                  <a:pt x="1178537" y="1309053"/>
                </a:cubicBezTo>
                <a:cubicBezTo>
                  <a:pt x="1178855" y="1310577"/>
                  <a:pt x="1179616" y="1311974"/>
                  <a:pt x="1180760" y="1313117"/>
                </a:cubicBezTo>
                <a:cubicBezTo>
                  <a:pt x="1181839" y="1314196"/>
                  <a:pt x="1183236" y="1314958"/>
                  <a:pt x="1184823" y="1315276"/>
                </a:cubicBezTo>
                <a:cubicBezTo>
                  <a:pt x="1186411" y="1315593"/>
                  <a:pt x="1187935" y="1315403"/>
                  <a:pt x="1189396" y="1314831"/>
                </a:cubicBezTo>
                <a:cubicBezTo>
                  <a:pt x="1190793" y="1314260"/>
                  <a:pt x="1192062" y="1313244"/>
                  <a:pt x="1193015" y="1311910"/>
                </a:cubicBezTo>
                <a:cubicBezTo>
                  <a:pt x="1193777" y="1310640"/>
                  <a:pt x="1194285" y="1309116"/>
                  <a:pt x="1194285" y="1307529"/>
                </a:cubicBezTo>
                <a:cubicBezTo>
                  <a:pt x="1194285" y="1306513"/>
                  <a:pt x="1194158" y="1305497"/>
                  <a:pt x="1193650" y="1304544"/>
                </a:cubicBezTo>
                <a:cubicBezTo>
                  <a:pt x="1193333" y="1303592"/>
                  <a:pt x="1192698" y="1302703"/>
                  <a:pt x="1191935" y="1302004"/>
                </a:cubicBezTo>
                <a:close/>
                <a:moveTo>
                  <a:pt x="1191809" y="374015"/>
                </a:moveTo>
                <a:cubicBezTo>
                  <a:pt x="1191173" y="373317"/>
                  <a:pt x="1190221" y="372745"/>
                  <a:pt x="1189332" y="372300"/>
                </a:cubicBezTo>
                <a:cubicBezTo>
                  <a:pt x="1188380" y="371920"/>
                  <a:pt x="1187300" y="371729"/>
                  <a:pt x="1186348" y="371729"/>
                </a:cubicBezTo>
                <a:cubicBezTo>
                  <a:pt x="1184760" y="371729"/>
                  <a:pt x="1183236" y="372174"/>
                  <a:pt x="1181966" y="373063"/>
                </a:cubicBezTo>
                <a:cubicBezTo>
                  <a:pt x="1180696" y="373952"/>
                  <a:pt x="1179616" y="375158"/>
                  <a:pt x="1178982" y="376618"/>
                </a:cubicBezTo>
                <a:cubicBezTo>
                  <a:pt x="1178537" y="378016"/>
                  <a:pt x="1178347" y="379603"/>
                  <a:pt x="1178537" y="381191"/>
                </a:cubicBezTo>
                <a:cubicBezTo>
                  <a:pt x="1178855" y="382715"/>
                  <a:pt x="1179616" y="384111"/>
                  <a:pt x="1180760" y="385254"/>
                </a:cubicBezTo>
                <a:cubicBezTo>
                  <a:pt x="1181839" y="386334"/>
                  <a:pt x="1183236" y="387096"/>
                  <a:pt x="1184823" y="387414"/>
                </a:cubicBezTo>
                <a:cubicBezTo>
                  <a:pt x="1186411" y="387731"/>
                  <a:pt x="1187935" y="387541"/>
                  <a:pt x="1189396" y="386969"/>
                </a:cubicBezTo>
                <a:cubicBezTo>
                  <a:pt x="1190793" y="386397"/>
                  <a:pt x="1192062" y="385382"/>
                  <a:pt x="1193015" y="384048"/>
                </a:cubicBezTo>
                <a:cubicBezTo>
                  <a:pt x="1193777" y="382778"/>
                  <a:pt x="1194285" y="381254"/>
                  <a:pt x="1194285" y="379667"/>
                </a:cubicBezTo>
                <a:cubicBezTo>
                  <a:pt x="1194285" y="378650"/>
                  <a:pt x="1194158" y="377635"/>
                  <a:pt x="1193650" y="376682"/>
                </a:cubicBezTo>
                <a:cubicBezTo>
                  <a:pt x="1193333" y="375729"/>
                  <a:pt x="1192698" y="374841"/>
                  <a:pt x="1191935" y="374142"/>
                </a:cubicBezTo>
                <a:close/>
                <a:moveTo>
                  <a:pt x="1239814" y="1392365"/>
                </a:moveTo>
                <a:cubicBezTo>
                  <a:pt x="1238227" y="1392365"/>
                  <a:pt x="1236830" y="1392809"/>
                  <a:pt x="1235433" y="1393698"/>
                </a:cubicBezTo>
                <a:cubicBezTo>
                  <a:pt x="1234163" y="1394587"/>
                  <a:pt x="1233210" y="1395794"/>
                  <a:pt x="1232639" y="1397254"/>
                </a:cubicBezTo>
                <a:cubicBezTo>
                  <a:pt x="1232004" y="1398715"/>
                  <a:pt x="1231877" y="1400302"/>
                  <a:pt x="1232195" y="1401826"/>
                </a:cubicBezTo>
                <a:cubicBezTo>
                  <a:pt x="1232512" y="1403350"/>
                  <a:pt x="1233274" y="1404747"/>
                  <a:pt x="1234417" y="1405890"/>
                </a:cubicBezTo>
                <a:cubicBezTo>
                  <a:pt x="1235497" y="1406970"/>
                  <a:pt x="1236894" y="1407732"/>
                  <a:pt x="1238481" y="1408049"/>
                </a:cubicBezTo>
                <a:cubicBezTo>
                  <a:pt x="1239878" y="1408367"/>
                  <a:pt x="1241593" y="1408176"/>
                  <a:pt x="1243053" y="1407605"/>
                </a:cubicBezTo>
                <a:cubicBezTo>
                  <a:pt x="1244450" y="1407033"/>
                  <a:pt x="1245720" y="1406017"/>
                  <a:pt x="1246482" y="1404684"/>
                </a:cubicBezTo>
                <a:cubicBezTo>
                  <a:pt x="1247435" y="1403414"/>
                  <a:pt x="1247879" y="1401890"/>
                  <a:pt x="1247879" y="1400302"/>
                </a:cubicBezTo>
                <a:cubicBezTo>
                  <a:pt x="1247879" y="1398207"/>
                  <a:pt x="1246926" y="1396238"/>
                  <a:pt x="1245530" y="1394714"/>
                </a:cubicBezTo>
                <a:cubicBezTo>
                  <a:pt x="1244133" y="1393254"/>
                  <a:pt x="1242100" y="1392365"/>
                  <a:pt x="1239878" y="1392365"/>
                </a:cubicBezTo>
                <a:close/>
                <a:moveTo>
                  <a:pt x="1239814" y="1577975"/>
                </a:moveTo>
                <a:cubicBezTo>
                  <a:pt x="1238227" y="1577975"/>
                  <a:pt x="1236830" y="1578420"/>
                  <a:pt x="1235433" y="1579309"/>
                </a:cubicBezTo>
                <a:cubicBezTo>
                  <a:pt x="1234163" y="1580198"/>
                  <a:pt x="1233210" y="1581404"/>
                  <a:pt x="1232639" y="1582865"/>
                </a:cubicBezTo>
                <a:cubicBezTo>
                  <a:pt x="1232004" y="1584325"/>
                  <a:pt x="1231877" y="1585913"/>
                  <a:pt x="1232195" y="1587437"/>
                </a:cubicBezTo>
                <a:cubicBezTo>
                  <a:pt x="1232512" y="1588961"/>
                  <a:pt x="1233274" y="1590358"/>
                  <a:pt x="1234417" y="1591437"/>
                </a:cubicBezTo>
                <a:cubicBezTo>
                  <a:pt x="1235497" y="1592580"/>
                  <a:pt x="1236894" y="1593279"/>
                  <a:pt x="1238481" y="1593596"/>
                </a:cubicBezTo>
                <a:cubicBezTo>
                  <a:pt x="1239878" y="1593914"/>
                  <a:pt x="1241593" y="1593723"/>
                  <a:pt x="1243053" y="1593152"/>
                </a:cubicBezTo>
                <a:cubicBezTo>
                  <a:pt x="1244450" y="1592580"/>
                  <a:pt x="1245720" y="1591564"/>
                  <a:pt x="1246482" y="1590231"/>
                </a:cubicBezTo>
                <a:cubicBezTo>
                  <a:pt x="1247435" y="1588961"/>
                  <a:pt x="1247879" y="1587437"/>
                  <a:pt x="1247879" y="1585849"/>
                </a:cubicBezTo>
                <a:cubicBezTo>
                  <a:pt x="1247879" y="1583754"/>
                  <a:pt x="1246926" y="1581721"/>
                  <a:pt x="1245530" y="1580261"/>
                </a:cubicBezTo>
                <a:cubicBezTo>
                  <a:pt x="1244133" y="1578801"/>
                  <a:pt x="1242100" y="1577975"/>
                  <a:pt x="1239878" y="1577975"/>
                </a:cubicBezTo>
                <a:close/>
                <a:moveTo>
                  <a:pt x="1191809" y="930720"/>
                </a:moveTo>
                <a:cubicBezTo>
                  <a:pt x="1191173" y="930021"/>
                  <a:pt x="1190221" y="929450"/>
                  <a:pt x="1189332" y="929005"/>
                </a:cubicBezTo>
                <a:cubicBezTo>
                  <a:pt x="1188380" y="928624"/>
                  <a:pt x="1187300" y="928434"/>
                  <a:pt x="1186348" y="928434"/>
                </a:cubicBezTo>
                <a:cubicBezTo>
                  <a:pt x="1184760" y="928434"/>
                  <a:pt x="1183236" y="928878"/>
                  <a:pt x="1181966" y="929767"/>
                </a:cubicBezTo>
                <a:cubicBezTo>
                  <a:pt x="1180696" y="930656"/>
                  <a:pt x="1179616" y="931863"/>
                  <a:pt x="1178982" y="933323"/>
                </a:cubicBezTo>
                <a:cubicBezTo>
                  <a:pt x="1178537" y="934784"/>
                  <a:pt x="1178347" y="936371"/>
                  <a:pt x="1178537" y="937895"/>
                </a:cubicBezTo>
                <a:cubicBezTo>
                  <a:pt x="1178855" y="939419"/>
                  <a:pt x="1179616" y="940816"/>
                  <a:pt x="1180760" y="941895"/>
                </a:cubicBezTo>
                <a:cubicBezTo>
                  <a:pt x="1181839" y="943039"/>
                  <a:pt x="1183236" y="943737"/>
                  <a:pt x="1184823" y="944055"/>
                </a:cubicBezTo>
                <a:cubicBezTo>
                  <a:pt x="1186411" y="944372"/>
                  <a:pt x="1187935" y="944181"/>
                  <a:pt x="1189396" y="943610"/>
                </a:cubicBezTo>
                <a:cubicBezTo>
                  <a:pt x="1190793" y="943039"/>
                  <a:pt x="1192062" y="942023"/>
                  <a:pt x="1193015" y="940689"/>
                </a:cubicBezTo>
                <a:cubicBezTo>
                  <a:pt x="1193777" y="939419"/>
                  <a:pt x="1194285" y="937895"/>
                  <a:pt x="1194285" y="936308"/>
                </a:cubicBezTo>
                <a:cubicBezTo>
                  <a:pt x="1194285" y="935292"/>
                  <a:pt x="1194158" y="934276"/>
                  <a:pt x="1193650" y="933323"/>
                </a:cubicBezTo>
                <a:cubicBezTo>
                  <a:pt x="1193333" y="932370"/>
                  <a:pt x="1192698" y="931481"/>
                  <a:pt x="1191935" y="930783"/>
                </a:cubicBezTo>
                <a:close/>
                <a:moveTo>
                  <a:pt x="1186348" y="1113981"/>
                </a:moveTo>
                <a:cubicBezTo>
                  <a:pt x="1184760" y="1113981"/>
                  <a:pt x="1183236" y="1114425"/>
                  <a:pt x="1181966" y="1115314"/>
                </a:cubicBezTo>
                <a:cubicBezTo>
                  <a:pt x="1180696" y="1116203"/>
                  <a:pt x="1179616" y="1117410"/>
                  <a:pt x="1178982" y="1118870"/>
                </a:cubicBezTo>
                <a:cubicBezTo>
                  <a:pt x="1178347" y="1120331"/>
                  <a:pt x="1178347" y="1121918"/>
                  <a:pt x="1178537" y="1123442"/>
                </a:cubicBezTo>
                <a:cubicBezTo>
                  <a:pt x="1178855" y="1124966"/>
                  <a:pt x="1179616" y="1126363"/>
                  <a:pt x="1180760" y="1127443"/>
                </a:cubicBezTo>
                <a:cubicBezTo>
                  <a:pt x="1181839" y="1128586"/>
                  <a:pt x="1183236" y="1129284"/>
                  <a:pt x="1184823" y="1129602"/>
                </a:cubicBezTo>
                <a:cubicBezTo>
                  <a:pt x="1186411" y="1129919"/>
                  <a:pt x="1187935" y="1129729"/>
                  <a:pt x="1189396" y="1129157"/>
                </a:cubicBezTo>
                <a:cubicBezTo>
                  <a:pt x="1190793" y="1128586"/>
                  <a:pt x="1192062" y="1127570"/>
                  <a:pt x="1193015" y="1126236"/>
                </a:cubicBezTo>
                <a:cubicBezTo>
                  <a:pt x="1193777" y="1124966"/>
                  <a:pt x="1194285" y="1123442"/>
                  <a:pt x="1194285" y="1121855"/>
                </a:cubicBezTo>
                <a:cubicBezTo>
                  <a:pt x="1194285" y="1119759"/>
                  <a:pt x="1193523" y="1117727"/>
                  <a:pt x="1191935" y="1116267"/>
                </a:cubicBezTo>
                <a:cubicBezTo>
                  <a:pt x="1190538" y="1114806"/>
                  <a:pt x="1188507" y="1113981"/>
                  <a:pt x="1186474" y="1113981"/>
                </a:cubicBezTo>
                <a:close/>
                <a:moveTo>
                  <a:pt x="1186348" y="557213"/>
                </a:moveTo>
                <a:cubicBezTo>
                  <a:pt x="1184760" y="557213"/>
                  <a:pt x="1183236" y="557657"/>
                  <a:pt x="1181966" y="558546"/>
                </a:cubicBezTo>
                <a:cubicBezTo>
                  <a:pt x="1180696" y="559435"/>
                  <a:pt x="1179616" y="560642"/>
                  <a:pt x="1178982" y="562102"/>
                </a:cubicBezTo>
                <a:cubicBezTo>
                  <a:pt x="1178347" y="563563"/>
                  <a:pt x="1178347" y="565150"/>
                  <a:pt x="1178537" y="566674"/>
                </a:cubicBezTo>
                <a:cubicBezTo>
                  <a:pt x="1178855" y="568198"/>
                  <a:pt x="1179616" y="569595"/>
                  <a:pt x="1180760" y="570738"/>
                </a:cubicBezTo>
                <a:cubicBezTo>
                  <a:pt x="1181839" y="571818"/>
                  <a:pt x="1183236" y="572580"/>
                  <a:pt x="1184823" y="572897"/>
                </a:cubicBezTo>
                <a:cubicBezTo>
                  <a:pt x="1186411" y="573215"/>
                  <a:pt x="1187935" y="573024"/>
                  <a:pt x="1189396" y="572453"/>
                </a:cubicBezTo>
                <a:cubicBezTo>
                  <a:pt x="1190793" y="571881"/>
                  <a:pt x="1192062" y="570865"/>
                  <a:pt x="1193015" y="569532"/>
                </a:cubicBezTo>
                <a:cubicBezTo>
                  <a:pt x="1193777" y="568262"/>
                  <a:pt x="1194285" y="566738"/>
                  <a:pt x="1194285" y="565150"/>
                </a:cubicBezTo>
                <a:cubicBezTo>
                  <a:pt x="1194285" y="563055"/>
                  <a:pt x="1193523" y="561086"/>
                  <a:pt x="1191935" y="559562"/>
                </a:cubicBezTo>
                <a:cubicBezTo>
                  <a:pt x="1190538" y="558102"/>
                  <a:pt x="1188507" y="557276"/>
                  <a:pt x="1186474" y="557276"/>
                </a:cubicBezTo>
                <a:close/>
                <a:moveTo>
                  <a:pt x="1191809" y="745109"/>
                </a:moveTo>
                <a:cubicBezTo>
                  <a:pt x="1191173" y="744347"/>
                  <a:pt x="1190221" y="743776"/>
                  <a:pt x="1189332" y="743395"/>
                </a:cubicBezTo>
                <a:cubicBezTo>
                  <a:pt x="1188380" y="743014"/>
                  <a:pt x="1187300" y="742823"/>
                  <a:pt x="1186348" y="742823"/>
                </a:cubicBezTo>
                <a:cubicBezTo>
                  <a:pt x="1184760" y="742823"/>
                  <a:pt x="1183236" y="743267"/>
                  <a:pt x="1181966" y="744156"/>
                </a:cubicBezTo>
                <a:cubicBezTo>
                  <a:pt x="1180696" y="745045"/>
                  <a:pt x="1179616" y="746252"/>
                  <a:pt x="1178982" y="747713"/>
                </a:cubicBezTo>
                <a:cubicBezTo>
                  <a:pt x="1178537" y="749173"/>
                  <a:pt x="1178347" y="750761"/>
                  <a:pt x="1178537" y="752284"/>
                </a:cubicBezTo>
                <a:cubicBezTo>
                  <a:pt x="1178855" y="753809"/>
                  <a:pt x="1179616" y="755206"/>
                  <a:pt x="1180760" y="756349"/>
                </a:cubicBezTo>
                <a:cubicBezTo>
                  <a:pt x="1181839" y="757428"/>
                  <a:pt x="1183236" y="758190"/>
                  <a:pt x="1184823" y="758508"/>
                </a:cubicBezTo>
                <a:cubicBezTo>
                  <a:pt x="1186411" y="758825"/>
                  <a:pt x="1187935" y="758634"/>
                  <a:pt x="1189396" y="758063"/>
                </a:cubicBezTo>
                <a:cubicBezTo>
                  <a:pt x="1190793" y="757492"/>
                  <a:pt x="1192062" y="756476"/>
                  <a:pt x="1193015" y="755142"/>
                </a:cubicBezTo>
                <a:cubicBezTo>
                  <a:pt x="1193777" y="753872"/>
                  <a:pt x="1194285" y="752348"/>
                  <a:pt x="1194285" y="750761"/>
                </a:cubicBezTo>
                <a:cubicBezTo>
                  <a:pt x="1194285" y="749681"/>
                  <a:pt x="1194158" y="748665"/>
                  <a:pt x="1193650" y="747713"/>
                </a:cubicBezTo>
                <a:cubicBezTo>
                  <a:pt x="1193333" y="746760"/>
                  <a:pt x="1192698" y="745871"/>
                  <a:pt x="1191935" y="745173"/>
                </a:cubicBezTo>
                <a:close/>
                <a:moveTo>
                  <a:pt x="1084684" y="930656"/>
                </a:moveTo>
                <a:cubicBezTo>
                  <a:pt x="1083922" y="929958"/>
                  <a:pt x="1083097" y="929386"/>
                  <a:pt x="1082208" y="928942"/>
                </a:cubicBezTo>
                <a:cubicBezTo>
                  <a:pt x="1081255" y="928561"/>
                  <a:pt x="1080175" y="928370"/>
                  <a:pt x="1079096" y="928370"/>
                </a:cubicBezTo>
                <a:cubicBezTo>
                  <a:pt x="1077509" y="928370"/>
                  <a:pt x="1076111" y="928815"/>
                  <a:pt x="1074841" y="929704"/>
                </a:cubicBezTo>
                <a:cubicBezTo>
                  <a:pt x="1073445" y="930592"/>
                  <a:pt x="1072492" y="931799"/>
                  <a:pt x="1071857" y="933259"/>
                </a:cubicBezTo>
                <a:cubicBezTo>
                  <a:pt x="1071222" y="934720"/>
                  <a:pt x="1071095" y="936308"/>
                  <a:pt x="1071412" y="937831"/>
                </a:cubicBezTo>
                <a:cubicBezTo>
                  <a:pt x="1071730" y="939356"/>
                  <a:pt x="1072492" y="940753"/>
                  <a:pt x="1073635" y="941832"/>
                </a:cubicBezTo>
                <a:cubicBezTo>
                  <a:pt x="1074714" y="942975"/>
                  <a:pt x="1076111" y="943674"/>
                  <a:pt x="1077699" y="943991"/>
                </a:cubicBezTo>
                <a:cubicBezTo>
                  <a:pt x="1079096" y="944309"/>
                  <a:pt x="1080684" y="944118"/>
                  <a:pt x="1082271" y="943547"/>
                </a:cubicBezTo>
                <a:cubicBezTo>
                  <a:pt x="1083668" y="942975"/>
                  <a:pt x="1084938" y="941959"/>
                  <a:pt x="1085700" y="940626"/>
                </a:cubicBezTo>
                <a:cubicBezTo>
                  <a:pt x="1086652" y="939356"/>
                  <a:pt x="1087097" y="937831"/>
                  <a:pt x="1087097" y="936244"/>
                </a:cubicBezTo>
                <a:cubicBezTo>
                  <a:pt x="1087097" y="935228"/>
                  <a:pt x="1086780" y="934212"/>
                  <a:pt x="1086462" y="933259"/>
                </a:cubicBezTo>
                <a:cubicBezTo>
                  <a:pt x="1086018" y="932307"/>
                  <a:pt x="1085510" y="931418"/>
                  <a:pt x="1084748" y="930720"/>
                </a:cubicBezTo>
                <a:close/>
                <a:moveTo>
                  <a:pt x="1025565" y="1392301"/>
                </a:moveTo>
                <a:cubicBezTo>
                  <a:pt x="1023978" y="1392301"/>
                  <a:pt x="1022454" y="1392746"/>
                  <a:pt x="1021184" y="1393635"/>
                </a:cubicBezTo>
                <a:cubicBezTo>
                  <a:pt x="1019914" y="1394524"/>
                  <a:pt x="1018835" y="1395730"/>
                  <a:pt x="1018199" y="1397191"/>
                </a:cubicBezTo>
                <a:cubicBezTo>
                  <a:pt x="1017755" y="1398651"/>
                  <a:pt x="1017564" y="1400239"/>
                  <a:pt x="1017755" y="1401763"/>
                </a:cubicBezTo>
                <a:cubicBezTo>
                  <a:pt x="1018073" y="1403287"/>
                  <a:pt x="1018835" y="1404684"/>
                  <a:pt x="1019977" y="1405827"/>
                </a:cubicBezTo>
                <a:cubicBezTo>
                  <a:pt x="1021057" y="1406906"/>
                  <a:pt x="1022454" y="1407668"/>
                  <a:pt x="1024041" y="1407986"/>
                </a:cubicBezTo>
                <a:cubicBezTo>
                  <a:pt x="1025629" y="1408303"/>
                  <a:pt x="1027153" y="1408113"/>
                  <a:pt x="1028613" y="1407541"/>
                </a:cubicBezTo>
                <a:cubicBezTo>
                  <a:pt x="1030010" y="1406970"/>
                  <a:pt x="1031281" y="1405954"/>
                  <a:pt x="1032233" y="1404620"/>
                </a:cubicBezTo>
                <a:cubicBezTo>
                  <a:pt x="1032995" y="1403350"/>
                  <a:pt x="1033503" y="1401826"/>
                  <a:pt x="1033503" y="1400239"/>
                </a:cubicBezTo>
                <a:cubicBezTo>
                  <a:pt x="1033503" y="1398143"/>
                  <a:pt x="1032741" y="1396175"/>
                  <a:pt x="1031153" y="1394651"/>
                </a:cubicBezTo>
                <a:cubicBezTo>
                  <a:pt x="1029757" y="1393190"/>
                  <a:pt x="1027724" y="1392301"/>
                  <a:pt x="1025693" y="1392301"/>
                </a:cubicBezTo>
                <a:close/>
                <a:moveTo>
                  <a:pt x="1031026" y="1209040"/>
                </a:moveTo>
                <a:cubicBezTo>
                  <a:pt x="1030391" y="1208278"/>
                  <a:pt x="1029439" y="1207707"/>
                  <a:pt x="1028550" y="1207326"/>
                </a:cubicBezTo>
                <a:cubicBezTo>
                  <a:pt x="1027598" y="1206945"/>
                  <a:pt x="1026518" y="1206691"/>
                  <a:pt x="1025565" y="1206691"/>
                </a:cubicBezTo>
                <a:cubicBezTo>
                  <a:pt x="1023978" y="1206691"/>
                  <a:pt x="1022454" y="1207135"/>
                  <a:pt x="1021184" y="1208024"/>
                </a:cubicBezTo>
                <a:cubicBezTo>
                  <a:pt x="1019914" y="1208913"/>
                  <a:pt x="1018835" y="1210120"/>
                  <a:pt x="1018199" y="1211580"/>
                </a:cubicBezTo>
                <a:cubicBezTo>
                  <a:pt x="1017755" y="1213041"/>
                  <a:pt x="1017564" y="1214628"/>
                  <a:pt x="1017755" y="1216152"/>
                </a:cubicBezTo>
                <a:cubicBezTo>
                  <a:pt x="1018073" y="1217676"/>
                  <a:pt x="1018835" y="1219073"/>
                  <a:pt x="1019977" y="1220216"/>
                </a:cubicBezTo>
                <a:cubicBezTo>
                  <a:pt x="1021057" y="1221296"/>
                  <a:pt x="1022454" y="1222058"/>
                  <a:pt x="1024041" y="1222375"/>
                </a:cubicBezTo>
                <a:cubicBezTo>
                  <a:pt x="1025629" y="1222693"/>
                  <a:pt x="1027153" y="1222502"/>
                  <a:pt x="1028613" y="1221931"/>
                </a:cubicBezTo>
                <a:cubicBezTo>
                  <a:pt x="1030010" y="1221359"/>
                  <a:pt x="1031281" y="1220343"/>
                  <a:pt x="1032233" y="1219010"/>
                </a:cubicBezTo>
                <a:cubicBezTo>
                  <a:pt x="1032995" y="1217740"/>
                  <a:pt x="1033503" y="1216216"/>
                  <a:pt x="1033503" y="1214628"/>
                </a:cubicBezTo>
                <a:cubicBezTo>
                  <a:pt x="1033503" y="1213549"/>
                  <a:pt x="1033376" y="1212533"/>
                  <a:pt x="1032868" y="1211580"/>
                </a:cubicBezTo>
                <a:cubicBezTo>
                  <a:pt x="1032550" y="1210628"/>
                  <a:pt x="1031915" y="1209739"/>
                  <a:pt x="1031153" y="1209040"/>
                </a:cubicBezTo>
                <a:close/>
                <a:moveTo>
                  <a:pt x="1031026" y="1023430"/>
                </a:moveTo>
                <a:cubicBezTo>
                  <a:pt x="1030391" y="1022731"/>
                  <a:pt x="1029439" y="1022159"/>
                  <a:pt x="1028550" y="1021715"/>
                </a:cubicBezTo>
                <a:cubicBezTo>
                  <a:pt x="1027598" y="1021334"/>
                  <a:pt x="1026518" y="1021144"/>
                  <a:pt x="1025565" y="1021144"/>
                </a:cubicBezTo>
                <a:cubicBezTo>
                  <a:pt x="1023978" y="1021144"/>
                  <a:pt x="1022454" y="1021588"/>
                  <a:pt x="1021184" y="1022477"/>
                </a:cubicBezTo>
                <a:cubicBezTo>
                  <a:pt x="1019914" y="1023366"/>
                  <a:pt x="1018835" y="1024573"/>
                  <a:pt x="1018199" y="1026033"/>
                </a:cubicBezTo>
                <a:cubicBezTo>
                  <a:pt x="1017755" y="1027494"/>
                  <a:pt x="1017564" y="1029081"/>
                  <a:pt x="1017755" y="1030605"/>
                </a:cubicBezTo>
                <a:cubicBezTo>
                  <a:pt x="1018073" y="1032129"/>
                  <a:pt x="1018835" y="1033526"/>
                  <a:pt x="1019977" y="1034606"/>
                </a:cubicBezTo>
                <a:cubicBezTo>
                  <a:pt x="1021057" y="1035749"/>
                  <a:pt x="1022454" y="1036447"/>
                  <a:pt x="1024041" y="1036765"/>
                </a:cubicBezTo>
                <a:cubicBezTo>
                  <a:pt x="1025629" y="1037082"/>
                  <a:pt x="1027153" y="1036892"/>
                  <a:pt x="1028613" y="1036320"/>
                </a:cubicBezTo>
                <a:cubicBezTo>
                  <a:pt x="1030010" y="1035749"/>
                  <a:pt x="1031281" y="1034733"/>
                  <a:pt x="1032233" y="1033399"/>
                </a:cubicBezTo>
                <a:cubicBezTo>
                  <a:pt x="1032995" y="1032129"/>
                  <a:pt x="1033503" y="1030605"/>
                  <a:pt x="1033503" y="1029017"/>
                </a:cubicBezTo>
                <a:cubicBezTo>
                  <a:pt x="1033503" y="1028002"/>
                  <a:pt x="1033376" y="1026986"/>
                  <a:pt x="1032868" y="1026033"/>
                </a:cubicBezTo>
                <a:cubicBezTo>
                  <a:pt x="1032550" y="1025081"/>
                  <a:pt x="1031915" y="1024192"/>
                  <a:pt x="1031153" y="1023493"/>
                </a:cubicBezTo>
                <a:close/>
                <a:moveTo>
                  <a:pt x="1031026" y="652272"/>
                </a:moveTo>
                <a:cubicBezTo>
                  <a:pt x="1030391" y="651510"/>
                  <a:pt x="1029439" y="650939"/>
                  <a:pt x="1028550" y="650558"/>
                </a:cubicBezTo>
                <a:cubicBezTo>
                  <a:pt x="1027598" y="650177"/>
                  <a:pt x="1026518" y="649986"/>
                  <a:pt x="1025565" y="649986"/>
                </a:cubicBezTo>
                <a:cubicBezTo>
                  <a:pt x="1023978" y="649986"/>
                  <a:pt x="1022454" y="650431"/>
                  <a:pt x="1021184" y="651320"/>
                </a:cubicBezTo>
                <a:cubicBezTo>
                  <a:pt x="1019914" y="652209"/>
                  <a:pt x="1018835" y="653415"/>
                  <a:pt x="1018199" y="654876"/>
                </a:cubicBezTo>
                <a:cubicBezTo>
                  <a:pt x="1017755" y="656336"/>
                  <a:pt x="1017564" y="657924"/>
                  <a:pt x="1017755" y="659448"/>
                </a:cubicBezTo>
                <a:cubicBezTo>
                  <a:pt x="1018073" y="660972"/>
                  <a:pt x="1018835" y="662369"/>
                  <a:pt x="1019977" y="663512"/>
                </a:cubicBezTo>
                <a:cubicBezTo>
                  <a:pt x="1021057" y="664591"/>
                  <a:pt x="1022454" y="665353"/>
                  <a:pt x="1024041" y="665671"/>
                </a:cubicBezTo>
                <a:cubicBezTo>
                  <a:pt x="1025629" y="665988"/>
                  <a:pt x="1027153" y="665798"/>
                  <a:pt x="1028613" y="665226"/>
                </a:cubicBezTo>
                <a:cubicBezTo>
                  <a:pt x="1030010" y="664655"/>
                  <a:pt x="1031281" y="663639"/>
                  <a:pt x="1032233" y="662305"/>
                </a:cubicBezTo>
                <a:cubicBezTo>
                  <a:pt x="1032995" y="661035"/>
                  <a:pt x="1033503" y="659511"/>
                  <a:pt x="1033503" y="657924"/>
                </a:cubicBezTo>
                <a:cubicBezTo>
                  <a:pt x="1033503" y="656908"/>
                  <a:pt x="1033376" y="655828"/>
                  <a:pt x="1032868" y="654876"/>
                </a:cubicBezTo>
                <a:cubicBezTo>
                  <a:pt x="1032550" y="653923"/>
                  <a:pt x="1031915" y="653034"/>
                  <a:pt x="1031153" y="652336"/>
                </a:cubicBezTo>
                <a:close/>
                <a:moveTo>
                  <a:pt x="1031026" y="466661"/>
                </a:moveTo>
                <a:cubicBezTo>
                  <a:pt x="1030391" y="465963"/>
                  <a:pt x="1029439" y="465392"/>
                  <a:pt x="1028550" y="464947"/>
                </a:cubicBezTo>
                <a:cubicBezTo>
                  <a:pt x="1027598" y="464566"/>
                  <a:pt x="1026518" y="464375"/>
                  <a:pt x="1025565" y="464375"/>
                </a:cubicBezTo>
                <a:cubicBezTo>
                  <a:pt x="1023978" y="464375"/>
                  <a:pt x="1022454" y="464820"/>
                  <a:pt x="1021184" y="465709"/>
                </a:cubicBezTo>
                <a:cubicBezTo>
                  <a:pt x="1019914" y="466598"/>
                  <a:pt x="1018835" y="467804"/>
                  <a:pt x="1018199" y="469265"/>
                </a:cubicBezTo>
                <a:cubicBezTo>
                  <a:pt x="1017755" y="470725"/>
                  <a:pt x="1017564" y="472313"/>
                  <a:pt x="1017755" y="473837"/>
                </a:cubicBezTo>
                <a:cubicBezTo>
                  <a:pt x="1018073" y="475361"/>
                  <a:pt x="1018835" y="476758"/>
                  <a:pt x="1019977" y="477838"/>
                </a:cubicBezTo>
                <a:cubicBezTo>
                  <a:pt x="1021057" y="478981"/>
                  <a:pt x="1022454" y="479679"/>
                  <a:pt x="1024041" y="479997"/>
                </a:cubicBezTo>
                <a:cubicBezTo>
                  <a:pt x="1025629" y="480314"/>
                  <a:pt x="1027153" y="480124"/>
                  <a:pt x="1028613" y="479552"/>
                </a:cubicBezTo>
                <a:cubicBezTo>
                  <a:pt x="1030010" y="478981"/>
                  <a:pt x="1031281" y="477965"/>
                  <a:pt x="1032233" y="476631"/>
                </a:cubicBezTo>
                <a:cubicBezTo>
                  <a:pt x="1032995" y="475361"/>
                  <a:pt x="1033503" y="473837"/>
                  <a:pt x="1033503" y="472250"/>
                </a:cubicBezTo>
                <a:cubicBezTo>
                  <a:pt x="1033503" y="471234"/>
                  <a:pt x="1033376" y="470218"/>
                  <a:pt x="1032868" y="469265"/>
                </a:cubicBezTo>
                <a:cubicBezTo>
                  <a:pt x="1032550" y="468313"/>
                  <a:pt x="1031915" y="467424"/>
                  <a:pt x="1031153" y="466725"/>
                </a:cubicBezTo>
                <a:close/>
                <a:moveTo>
                  <a:pt x="1025565" y="835533"/>
                </a:moveTo>
                <a:cubicBezTo>
                  <a:pt x="1023978" y="835533"/>
                  <a:pt x="1022454" y="835978"/>
                  <a:pt x="1021184" y="836867"/>
                </a:cubicBezTo>
                <a:cubicBezTo>
                  <a:pt x="1019914" y="837756"/>
                  <a:pt x="1018835" y="838962"/>
                  <a:pt x="1018199" y="840423"/>
                </a:cubicBezTo>
                <a:cubicBezTo>
                  <a:pt x="1017755" y="841883"/>
                  <a:pt x="1017564" y="843470"/>
                  <a:pt x="1017755" y="844995"/>
                </a:cubicBezTo>
                <a:cubicBezTo>
                  <a:pt x="1018073" y="846519"/>
                  <a:pt x="1018835" y="847916"/>
                  <a:pt x="1019977" y="849059"/>
                </a:cubicBezTo>
                <a:cubicBezTo>
                  <a:pt x="1021057" y="850138"/>
                  <a:pt x="1022454" y="850900"/>
                  <a:pt x="1024041" y="851217"/>
                </a:cubicBezTo>
                <a:cubicBezTo>
                  <a:pt x="1025629" y="851535"/>
                  <a:pt x="1027153" y="851345"/>
                  <a:pt x="1028613" y="850773"/>
                </a:cubicBezTo>
                <a:cubicBezTo>
                  <a:pt x="1030010" y="850202"/>
                  <a:pt x="1031281" y="849186"/>
                  <a:pt x="1032233" y="847852"/>
                </a:cubicBezTo>
                <a:cubicBezTo>
                  <a:pt x="1032995" y="846582"/>
                  <a:pt x="1033503" y="845058"/>
                  <a:pt x="1033503" y="843470"/>
                </a:cubicBezTo>
                <a:cubicBezTo>
                  <a:pt x="1033503" y="841375"/>
                  <a:pt x="1032741" y="839406"/>
                  <a:pt x="1031153" y="837883"/>
                </a:cubicBezTo>
                <a:cubicBezTo>
                  <a:pt x="1029757" y="836422"/>
                  <a:pt x="1027724" y="835533"/>
                  <a:pt x="1025693" y="835533"/>
                </a:cubicBezTo>
                <a:close/>
                <a:moveTo>
                  <a:pt x="977560" y="188341"/>
                </a:moveTo>
                <a:cubicBezTo>
                  <a:pt x="976798" y="187579"/>
                  <a:pt x="975845" y="187008"/>
                  <a:pt x="974893" y="186626"/>
                </a:cubicBezTo>
                <a:cubicBezTo>
                  <a:pt x="973940" y="186246"/>
                  <a:pt x="972987" y="186055"/>
                  <a:pt x="971908" y="186055"/>
                </a:cubicBezTo>
                <a:cubicBezTo>
                  <a:pt x="970321" y="186055"/>
                  <a:pt x="968797" y="186500"/>
                  <a:pt x="967526" y="187389"/>
                </a:cubicBezTo>
                <a:cubicBezTo>
                  <a:pt x="966257" y="188278"/>
                  <a:pt x="965177" y="189484"/>
                  <a:pt x="964733" y="190944"/>
                </a:cubicBezTo>
                <a:cubicBezTo>
                  <a:pt x="964098" y="192405"/>
                  <a:pt x="963971" y="193992"/>
                  <a:pt x="964288" y="195517"/>
                </a:cubicBezTo>
                <a:cubicBezTo>
                  <a:pt x="964606" y="197041"/>
                  <a:pt x="965368" y="198438"/>
                  <a:pt x="966510" y="199517"/>
                </a:cubicBezTo>
                <a:cubicBezTo>
                  <a:pt x="967590" y="200597"/>
                  <a:pt x="969050" y="201358"/>
                  <a:pt x="970448" y="201676"/>
                </a:cubicBezTo>
                <a:cubicBezTo>
                  <a:pt x="972035" y="201994"/>
                  <a:pt x="973559" y="201803"/>
                  <a:pt x="975020" y="201232"/>
                </a:cubicBezTo>
                <a:cubicBezTo>
                  <a:pt x="976607" y="200660"/>
                  <a:pt x="977686" y="199644"/>
                  <a:pt x="978639" y="198310"/>
                </a:cubicBezTo>
                <a:cubicBezTo>
                  <a:pt x="979401" y="196977"/>
                  <a:pt x="979909" y="195517"/>
                  <a:pt x="979909" y="193929"/>
                </a:cubicBezTo>
                <a:cubicBezTo>
                  <a:pt x="979909" y="192913"/>
                  <a:pt x="979782" y="191833"/>
                  <a:pt x="979464" y="190881"/>
                </a:cubicBezTo>
                <a:cubicBezTo>
                  <a:pt x="979020" y="189929"/>
                  <a:pt x="978385" y="189040"/>
                  <a:pt x="977750" y="188341"/>
                </a:cubicBezTo>
                <a:close/>
                <a:moveTo>
                  <a:pt x="1025565" y="1577848"/>
                </a:moveTo>
                <a:cubicBezTo>
                  <a:pt x="1023978" y="1577848"/>
                  <a:pt x="1022454" y="1578293"/>
                  <a:pt x="1021184" y="1579182"/>
                </a:cubicBezTo>
                <a:cubicBezTo>
                  <a:pt x="1019914" y="1580071"/>
                  <a:pt x="1018835" y="1581277"/>
                  <a:pt x="1018199" y="1582738"/>
                </a:cubicBezTo>
                <a:cubicBezTo>
                  <a:pt x="1017755" y="1584198"/>
                  <a:pt x="1017564" y="1585786"/>
                  <a:pt x="1017755" y="1587310"/>
                </a:cubicBezTo>
                <a:cubicBezTo>
                  <a:pt x="1018073" y="1588834"/>
                  <a:pt x="1018835" y="1590231"/>
                  <a:pt x="1019977" y="1591310"/>
                </a:cubicBezTo>
                <a:cubicBezTo>
                  <a:pt x="1021057" y="1592453"/>
                  <a:pt x="1022454" y="1593152"/>
                  <a:pt x="1024041" y="1593469"/>
                </a:cubicBezTo>
                <a:cubicBezTo>
                  <a:pt x="1025629" y="1593787"/>
                  <a:pt x="1027153" y="1593596"/>
                  <a:pt x="1028613" y="1593024"/>
                </a:cubicBezTo>
                <a:cubicBezTo>
                  <a:pt x="1030010" y="1592453"/>
                  <a:pt x="1031281" y="1591437"/>
                  <a:pt x="1032233" y="1590104"/>
                </a:cubicBezTo>
                <a:cubicBezTo>
                  <a:pt x="1032995" y="1588834"/>
                  <a:pt x="1033503" y="1587310"/>
                  <a:pt x="1033503" y="1585722"/>
                </a:cubicBezTo>
                <a:cubicBezTo>
                  <a:pt x="1033503" y="1583627"/>
                  <a:pt x="1032741" y="1581595"/>
                  <a:pt x="1031153" y="1580134"/>
                </a:cubicBezTo>
                <a:cubicBezTo>
                  <a:pt x="1029757" y="1578674"/>
                  <a:pt x="1027724" y="1577848"/>
                  <a:pt x="1025693" y="1577848"/>
                </a:cubicBezTo>
                <a:close/>
                <a:moveTo>
                  <a:pt x="1084684" y="188341"/>
                </a:moveTo>
                <a:cubicBezTo>
                  <a:pt x="1083922" y="187579"/>
                  <a:pt x="1083097" y="187008"/>
                  <a:pt x="1082208" y="186626"/>
                </a:cubicBezTo>
                <a:cubicBezTo>
                  <a:pt x="1081255" y="186246"/>
                  <a:pt x="1080175" y="186055"/>
                  <a:pt x="1079096" y="186055"/>
                </a:cubicBezTo>
                <a:cubicBezTo>
                  <a:pt x="1077509" y="186055"/>
                  <a:pt x="1076111" y="186500"/>
                  <a:pt x="1074841" y="187389"/>
                </a:cubicBezTo>
                <a:cubicBezTo>
                  <a:pt x="1073445" y="188278"/>
                  <a:pt x="1072492" y="189484"/>
                  <a:pt x="1071857" y="190944"/>
                </a:cubicBezTo>
                <a:cubicBezTo>
                  <a:pt x="1071222" y="192405"/>
                  <a:pt x="1071095" y="193992"/>
                  <a:pt x="1071412" y="195517"/>
                </a:cubicBezTo>
                <a:cubicBezTo>
                  <a:pt x="1071730" y="197041"/>
                  <a:pt x="1072492" y="198438"/>
                  <a:pt x="1073635" y="199581"/>
                </a:cubicBezTo>
                <a:cubicBezTo>
                  <a:pt x="1074714" y="200660"/>
                  <a:pt x="1076111" y="201422"/>
                  <a:pt x="1077699" y="201740"/>
                </a:cubicBezTo>
                <a:cubicBezTo>
                  <a:pt x="1079096" y="202057"/>
                  <a:pt x="1080684" y="201867"/>
                  <a:pt x="1082271" y="201295"/>
                </a:cubicBezTo>
                <a:cubicBezTo>
                  <a:pt x="1083668" y="200724"/>
                  <a:pt x="1084938" y="199708"/>
                  <a:pt x="1085700" y="198374"/>
                </a:cubicBezTo>
                <a:cubicBezTo>
                  <a:pt x="1086652" y="197041"/>
                  <a:pt x="1087097" y="195580"/>
                  <a:pt x="1087097" y="193992"/>
                </a:cubicBezTo>
                <a:cubicBezTo>
                  <a:pt x="1087097" y="192976"/>
                  <a:pt x="1086780" y="191897"/>
                  <a:pt x="1086462" y="190944"/>
                </a:cubicBezTo>
                <a:cubicBezTo>
                  <a:pt x="1086018" y="189992"/>
                  <a:pt x="1085510" y="189103"/>
                  <a:pt x="1084748" y="188405"/>
                </a:cubicBezTo>
                <a:close/>
                <a:moveTo>
                  <a:pt x="971972" y="444"/>
                </a:moveTo>
                <a:cubicBezTo>
                  <a:pt x="970384" y="444"/>
                  <a:pt x="968860" y="889"/>
                  <a:pt x="967590" y="1778"/>
                </a:cubicBezTo>
                <a:cubicBezTo>
                  <a:pt x="966320" y="2667"/>
                  <a:pt x="965240" y="3873"/>
                  <a:pt x="964796" y="5334"/>
                </a:cubicBezTo>
                <a:cubicBezTo>
                  <a:pt x="964161" y="6731"/>
                  <a:pt x="964034" y="8382"/>
                  <a:pt x="964351" y="9906"/>
                </a:cubicBezTo>
                <a:cubicBezTo>
                  <a:pt x="964669" y="11430"/>
                  <a:pt x="965431" y="12827"/>
                  <a:pt x="966574" y="13970"/>
                </a:cubicBezTo>
                <a:cubicBezTo>
                  <a:pt x="967653" y="15049"/>
                  <a:pt x="969114" y="15811"/>
                  <a:pt x="970511" y="16129"/>
                </a:cubicBezTo>
                <a:cubicBezTo>
                  <a:pt x="972098" y="16446"/>
                  <a:pt x="973623" y="16256"/>
                  <a:pt x="975083" y="15685"/>
                </a:cubicBezTo>
                <a:cubicBezTo>
                  <a:pt x="976671" y="15113"/>
                  <a:pt x="977750" y="14097"/>
                  <a:pt x="978702" y="12764"/>
                </a:cubicBezTo>
                <a:cubicBezTo>
                  <a:pt x="979464" y="11494"/>
                  <a:pt x="979973" y="9969"/>
                  <a:pt x="979973" y="8382"/>
                </a:cubicBezTo>
                <a:cubicBezTo>
                  <a:pt x="979973" y="6286"/>
                  <a:pt x="979210" y="4318"/>
                  <a:pt x="977750" y="2794"/>
                </a:cubicBezTo>
                <a:cubicBezTo>
                  <a:pt x="976162" y="1334"/>
                  <a:pt x="974131" y="508"/>
                  <a:pt x="972098" y="508"/>
                </a:cubicBezTo>
                <a:close/>
                <a:moveTo>
                  <a:pt x="977623" y="373888"/>
                </a:moveTo>
                <a:cubicBezTo>
                  <a:pt x="976861" y="373190"/>
                  <a:pt x="975909" y="372618"/>
                  <a:pt x="974956" y="372174"/>
                </a:cubicBezTo>
                <a:cubicBezTo>
                  <a:pt x="974003" y="371793"/>
                  <a:pt x="973051" y="371602"/>
                  <a:pt x="971972" y="371602"/>
                </a:cubicBezTo>
                <a:cubicBezTo>
                  <a:pt x="970384" y="371602"/>
                  <a:pt x="968860" y="372047"/>
                  <a:pt x="967590" y="372936"/>
                </a:cubicBezTo>
                <a:cubicBezTo>
                  <a:pt x="966320" y="373825"/>
                  <a:pt x="965240" y="375031"/>
                  <a:pt x="964796" y="376492"/>
                </a:cubicBezTo>
                <a:cubicBezTo>
                  <a:pt x="964161" y="377889"/>
                  <a:pt x="964034" y="379540"/>
                  <a:pt x="964351" y="381064"/>
                </a:cubicBezTo>
                <a:cubicBezTo>
                  <a:pt x="964669" y="382588"/>
                  <a:pt x="965431" y="383985"/>
                  <a:pt x="966574" y="385128"/>
                </a:cubicBezTo>
                <a:cubicBezTo>
                  <a:pt x="967653" y="386207"/>
                  <a:pt x="969114" y="386969"/>
                  <a:pt x="970511" y="387286"/>
                </a:cubicBezTo>
                <a:cubicBezTo>
                  <a:pt x="972098" y="387604"/>
                  <a:pt x="973623" y="387414"/>
                  <a:pt x="975083" y="386842"/>
                </a:cubicBezTo>
                <a:cubicBezTo>
                  <a:pt x="976671" y="386271"/>
                  <a:pt x="977750" y="385254"/>
                  <a:pt x="978702" y="383921"/>
                </a:cubicBezTo>
                <a:cubicBezTo>
                  <a:pt x="979464" y="382651"/>
                  <a:pt x="979973" y="381127"/>
                  <a:pt x="979973" y="379540"/>
                </a:cubicBezTo>
                <a:cubicBezTo>
                  <a:pt x="979973" y="378524"/>
                  <a:pt x="979846" y="377508"/>
                  <a:pt x="979528" y="376555"/>
                </a:cubicBezTo>
                <a:cubicBezTo>
                  <a:pt x="979084" y="375603"/>
                  <a:pt x="978448" y="374714"/>
                  <a:pt x="977813" y="374015"/>
                </a:cubicBezTo>
                <a:close/>
                <a:moveTo>
                  <a:pt x="1079096" y="1113917"/>
                </a:moveTo>
                <a:cubicBezTo>
                  <a:pt x="1077509" y="1113917"/>
                  <a:pt x="1076111" y="1114362"/>
                  <a:pt x="1074714" y="1115251"/>
                </a:cubicBezTo>
                <a:cubicBezTo>
                  <a:pt x="1073445" y="1116140"/>
                  <a:pt x="1072492" y="1117346"/>
                  <a:pt x="1071921" y="1118807"/>
                </a:cubicBezTo>
                <a:cubicBezTo>
                  <a:pt x="1071285" y="1120267"/>
                  <a:pt x="1071159" y="1121855"/>
                  <a:pt x="1071476" y="1123379"/>
                </a:cubicBezTo>
                <a:cubicBezTo>
                  <a:pt x="1071794" y="1124903"/>
                  <a:pt x="1072556" y="1126300"/>
                  <a:pt x="1073698" y="1127379"/>
                </a:cubicBezTo>
                <a:cubicBezTo>
                  <a:pt x="1074778" y="1128522"/>
                  <a:pt x="1076175" y="1129221"/>
                  <a:pt x="1077762" y="1129538"/>
                </a:cubicBezTo>
                <a:cubicBezTo>
                  <a:pt x="1079160" y="1129856"/>
                  <a:pt x="1080747" y="1129665"/>
                  <a:pt x="1082335" y="1129094"/>
                </a:cubicBezTo>
                <a:cubicBezTo>
                  <a:pt x="1083732" y="1128522"/>
                  <a:pt x="1085001" y="1127506"/>
                  <a:pt x="1085763" y="1126173"/>
                </a:cubicBezTo>
                <a:cubicBezTo>
                  <a:pt x="1086716" y="1124903"/>
                  <a:pt x="1087160" y="1123379"/>
                  <a:pt x="1087160" y="1121791"/>
                </a:cubicBezTo>
                <a:cubicBezTo>
                  <a:pt x="1087160" y="1119696"/>
                  <a:pt x="1086208" y="1117664"/>
                  <a:pt x="1084811" y="1116203"/>
                </a:cubicBezTo>
                <a:cubicBezTo>
                  <a:pt x="1083414" y="1114743"/>
                  <a:pt x="1081382" y="1113917"/>
                  <a:pt x="1079160" y="1113917"/>
                </a:cubicBezTo>
                <a:close/>
                <a:moveTo>
                  <a:pt x="1245466" y="1209040"/>
                </a:moveTo>
                <a:cubicBezTo>
                  <a:pt x="1244704" y="1208278"/>
                  <a:pt x="1243878" y="1207707"/>
                  <a:pt x="1242989" y="1207326"/>
                </a:cubicBezTo>
                <a:cubicBezTo>
                  <a:pt x="1242037" y="1206945"/>
                  <a:pt x="1240958" y="1206691"/>
                  <a:pt x="1239878" y="1206691"/>
                </a:cubicBezTo>
                <a:cubicBezTo>
                  <a:pt x="1238290" y="1206691"/>
                  <a:pt x="1236894" y="1207135"/>
                  <a:pt x="1235623" y="1208024"/>
                </a:cubicBezTo>
                <a:cubicBezTo>
                  <a:pt x="1234226" y="1208913"/>
                  <a:pt x="1233274" y="1210120"/>
                  <a:pt x="1232639" y="1211580"/>
                </a:cubicBezTo>
                <a:cubicBezTo>
                  <a:pt x="1232004" y="1213041"/>
                  <a:pt x="1231877" y="1214628"/>
                  <a:pt x="1232195" y="1216152"/>
                </a:cubicBezTo>
                <a:cubicBezTo>
                  <a:pt x="1232512" y="1217676"/>
                  <a:pt x="1233274" y="1219073"/>
                  <a:pt x="1234417" y="1220216"/>
                </a:cubicBezTo>
                <a:cubicBezTo>
                  <a:pt x="1235497" y="1221296"/>
                  <a:pt x="1236894" y="1222058"/>
                  <a:pt x="1238481" y="1222375"/>
                </a:cubicBezTo>
                <a:cubicBezTo>
                  <a:pt x="1239878" y="1222693"/>
                  <a:pt x="1241465" y="1222502"/>
                  <a:pt x="1243053" y="1221931"/>
                </a:cubicBezTo>
                <a:cubicBezTo>
                  <a:pt x="1244450" y="1221359"/>
                  <a:pt x="1245720" y="1220343"/>
                  <a:pt x="1246482" y="1219010"/>
                </a:cubicBezTo>
                <a:cubicBezTo>
                  <a:pt x="1247435" y="1217740"/>
                  <a:pt x="1247879" y="1216216"/>
                  <a:pt x="1247879" y="1214628"/>
                </a:cubicBezTo>
                <a:cubicBezTo>
                  <a:pt x="1247879" y="1213549"/>
                  <a:pt x="1247561" y="1212533"/>
                  <a:pt x="1247244" y="1211580"/>
                </a:cubicBezTo>
                <a:cubicBezTo>
                  <a:pt x="1246799" y="1210628"/>
                  <a:pt x="1246291" y="1209739"/>
                  <a:pt x="1245530" y="1209040"/>
                </a:cubicBezTo>
                <a:close/>
                <a:moveTo>
                  <a:pt x="1025629" y="278829"/>
                </a:moveTo>
                <a:cubicBezTo>
                  <a:pt x="1024041" y="278829"/>
                  <a:pt x="1022518" y="279273"/>
                  <a:pt x="1021248" y="280162"/>
                </a:cubicBezTo>
                <a:cubicBezTo>
                  <a:pt x="1019977" y="281051"/>
                  <a:pt x="1018898" y="282258"/>
                  <a:pt x="1018263" y="283718"/>
                </a:cubicBezTo>
                <a:cubicBezTo>
                  <a:pt x="1017819" y="285179"/>
                  <a:pt x="1017628" y="286766"/>
                  <a:pt x="1017819" y="288290"/>
                </a:cubicBezTo>
                <a:cubicBezTo>
                  <a:pt x="1018136" y="289814"/>
                  <a:pt x="1018898" y="291211"/>
                  <a:pt x="1020041" y="292291"/>
                </a:cubicBezTo>
                <a:cubicBezTo>
                  <a:pt x="1021121" y="293370"/>
                  <a:pt x="1022518" y="294132"/>
                  <a:pt x="1024105" y="294450"/>
                </a:cubicBezTo>
                <a:cubicBezTo>
                  <a:pt x="1025693" y="294767"/>
                  <a:pt x="1027216" y="294577"/>
                  <a:pt x="1028677" y="294005"/>
                </a:cubicBezTo>
                <a:cubicBezTo>
                  <a:pt x="1030074" y="293434"/>
                  <a:pt x="1031344" y="292418"/>
                  <a:pt x="1032297" y="291084"/>
                </a:cubicBezTo>
                <a:cubicBezTo>
                  <a:pt x="1033059" y="289751"/>
                  <a:pt x="1033566" y="288290"/>
                  <a:pt x="1033566" y="286703"/>
                </a:cubicBezTo>
                <a:cubicBezTo>
                  <a:pt x="1033566" y="284607"/>
                  <a:pt x="1032804" y="282639"/>
                  <a:pt x="1031217" y="281115"/>
                </a:cubicBezTo>
                <a:cubicBezTo>
                  <a:pt x="1029820" y="279654"/>
                  <a:pt x="1027788" y="278829"/>
                  <a:pt x="1025756" y="278829"/>
                </a:cubicBezTo>
                <a:close/>
                <a:moveTo>
                  <a:pt x="1084748" y="373888"/>
                </a:moveTo>
                <a:cubicBezTo>
                  <a:pt x="1083985" y="373190"/>
                  <a:pt x="1083160" y="372618"/>
                  <a:pt x="1082271" y="372174"/>
                </a:cubicBezTo>
                <a:cubicBezTo>
                  <a:pt x="1081319" y="371793"/>
                  <a:pt x="1080239" y="371602"/>
                  <a:pt x="1079160" y="371602"/>
                </a:cubicBezTo>
                <a:cubicBezTo>
                  <a:pt x="1077572" y="371602"/>
                  <a:pt x="1076175" y="372047"/>
                  <a:pt x="1074905" y="372936"/>
                </a:cubicBezTo>
                <a:cubicBezTo>
                  <a:pt x="1073508" y="373825"/>
                  <a:pt x="1072556" y="375031"/>
                  <a:pt x="1071921" y="376492"/>
                </a:cubicBezTo>
                <a:cubicBezTo>
                  <a:pt x="1071285" y="377952"/>
                  <a:pt x="1071159" y="379540"/>
                  <a:pt x="1071476" y="381064"/>
                </a:cubicBezTo>
                <a:cubicBezTo>
                  <a:pt x="1071794" y="382588"/>
                  <a:pt x="1072556" y="383985"/>
                  <a:pt x="1073698" y="385064"/>
                </a:cubicBezTo>
                <a:cubicBezTo>
                  <a:pt x="1074778" y="386207"/>
                  <a:pt x="1076175" y="386906"/>
                  <a:pt x="1077762" y="387223"/>
                </a:cubicBezTo>
                <a:cubicBezTo>
                  <a:pt x="1079160" y="387541"/>
                  <a:pt x="1080747" y="387350"/>
                  <a:pt x="1082335" y="386779"/>
                </a:cubicBezTo>
                <a:cubicBezTo>
                  <a:pt x="1083732" y="386207"/>
                  <a:pt x="1085001" y="385191"/>
                  <a:pt x="1085763" y="383858"/>
                </a:cubicBezTo>
                <a:cubicBezTo>
                  <a:pt x="1086716" y="382588"/>
                  <a:pt x="1087160" y="381064"/>
                  <a:pt x="1087160" y="379476"/>
                </a:cubicBezTo>
                <a:cubicBezTo>
                  <a:pt x="1087160" y="378460"/>
                  <a:pt x="1086843" y="377444"/>
                  <a:pt x="1086525" y="376492"/>
                </a:cubicBezTo>
                <a:cubicBezTo>
                  <a:pt x="1086081" y="375539"/>
                  <a:pt x="1085573" y="374650"/>
                  <a:pt x="1084811" y="373952"/>
                </a:cubicBezTo>
                <a:close/>
                <a:moveTo>
                  <a:pt x="1079096" y="557149"/>
                </a:moveTo>
                <a:cubicBezTo>
                  <a:pt x="1077509" y="557149"/>
                  <a:pt x="1076111" y="557594"/>
                  <a:pt x="1074714" y="558483"/>
                </a:cubicBezTo>
                <a:cubicBezTo>
                  <a:pt x="1073445" y="559372"/>
                  <a:pt x="1072492" y="560578"/>
                  <a:pt x="1071921" y="562039"/>
                </a:cubicBezTo>
                <a:cubicBezTo>
                  <a:pt x="1071285" y="563499"/>
                  <a:pt x="1071159" y="565087"/>
                  <a:pt x="1071476" y="566611"/>
                </a:cubicBezTo>
                <a:cubicBezTo>
                  <a:pt x="1071794" y="568135"/>
                  <a:pt x="1072556" y="569532"/>
                  <a:pt x="1073698" y="570611"/>
                </a:cubicBezTo>
                <a:cubicBezTo>
                  <a:pt x="1074778" y="571754"/>
                  <a:pt x="1076175" y="572453"/>
                  <a:pt x="1077762" y="572770"/>
                </a:cubicBezTo>
                <a:cubicBezTo>
                  <a:pt x="1079160" y="573088"/>
                  <a:pt x="1080747" y="572897"/>
                  <a:pt x="1082335" y="572326"/>
                </a:cubicBezTo>
                <a:cubicBezTo>
                  <a:pt x="1083732" y="571754"/>
                  <a:pt x="1085001" y="570738"/>
                  <a:pt x="1085763" y="569405"/>
                </a:cubicBezTo>
                <a:cubicBezTo>
                  <a:pt x="1086716" y="568135"/>
                  <a:pt x="1087160" y="566611"/>
                  <a:pt x="1087160" y="565023"/>
                </a:cubicBezTo>
                <a:cubicBezTo>
                  <a:pt x="1087160" y="562928"/>
                  <a:pt x="1086208" y="560959"/>
                  <a:pt x="1084811" y="559435"/>
                </a:cubicBezTo>
                <a:cubicBezTo>
                  <a:pt x="1083414" y="557975"/>
                  <a:pt x="1081382" y="557149"/>
                  <a:pt x="1079160" y="557149"/>
                </a:cubicBezTo>
                <a:close/>
                <a:moveTo>
                  <a:pt x="1084748" y="745045"/>
                </a:moveTo>
                <a:cubicBezTo>
                  <a:pt x="1083985" y="744284"/>
                  <a:pt x="1083160" y="743712"/>
                  <a:pt x="1082271" y="743331"/>
                </a:cubicBezTo>
                <a:cubicBezTo>
                  <a:pt x="1081319" y="742950"/>
                  <a:pt x="1080239" y="742759"/>
                  <a:pt x="1079160" y="742759"/>
                </a:cubicBezTo>
                <a:cubicBezTo>
                  <a:pt x="1077572" y="742759"/>
                  <a:pt x="1076175" y="743204"/>
                  <a:pt x="1074905" y="744093"/>
                </a:cubicBezTo>
                <a:cubicBezTo>
                  <a:pt x="1073508" y="744982"/>
                  <a:pt x="1072556" y="746189"/>
                  <a:pt x="1071921" y="747649"/>
                </a:cubicBezTo>
                <a:cubicBezTo>
                  <a:pt x="1071285" y="749109"/>
                  <a:pt x="1071159" y="750697"/>
                  <a:pt x="1071476" y="752221"/>
                </a:cubicBezTo>
                <a:cubicBezTo>
                  <a:pt x="1071794" y="753745"/>
                  <a:pt x="1072556" y="755142"/>
                  <a:pt x="1073698" y="756285"/>
                </a:cubicBezTo>
                <a:cubicBezTo>
                  <a:pt x="1074778" y="757365"/>
                  <a:pt x="1076175" y="758127"/>
                  <a:pt x="1077762" y="758444"/>
                </a:cubicBezTo>
                <a:cubicBezTo>
                  <a:pt x="1079160" y="758762"/>
                  <a:pt x="1080747" y="758571"/>
                  <a:pt x="1082335" y="758000"/>
                </a:cubicBezTo>
                <a:cubicBezTo>
                  <a:pt x="1083732" y="757428"/>
                  <a:pt x="1085001" y="756412"/>
                  <a:pt x="1085763" y="755079"/>
                </a:cubicBezTo>
                <a:cubicBezTo>
                  <a:pt x="1086716" y="753809"/>
                  <a:pt x="1087160" y="752284"/>
                  <a:pt x="1087160" y="750697"/>
                </a:cubicBezTo>
                <a:cubicBezTo>
                  <a:pt x="1087160" y="749617"/>
                  <a:pt x="1086843" y="748602"/>
                  <a:pt x="1086525" y="747649"/>
                </a:cubicBezTo>
                <a:cubicBezTo>
                  <a:pt x="1086081" y="746697"/>
                  <a:pt x="1085573" y="745808"/>
                  <a:pt x="1084811" y="745109"/>
                </a:cubicBezTo>
                <a:close/>
                <a:moveTo>
                  <a:pt x="1031153" y="95504"/>
                </a:moveTo>
                <a:cubicBezTo>
                  <a:pt x="1030519" y="94742"/>
                  <a:pt x="1029566" y="94171"/>
                  <a:pt x="1028677" y="93790"/>
                </a:cubicBezTo>
                <a:cubicBezTo>
                  <a:pt x="1027724" y="93409"/>
                  <a:pt x="1026645" y="93218"/>
                  <a:pt x="1025693" y="93218"/>
                </a:cubicBezTo>
                <a:cubicBezTo>
                  <a:pt x="1024105" y="93218"/>
                  <a:pt x="1022581" y="93662"/>
                  <a:pt x="1021311" y="94552"/>
                </a:cubicBezTo>
                <a:cubicBezTo>
                  <a:pt x="1020041" y="95441"/>
                  <a:pt x="1018961" y="96647"/>
                  <a:pt x="1018326" y="98108"/>
                </a:cubicBezTo>
                <a:cubicBezTo>
                  <a:pt x="1017882" y="99568"/>
                  <a:pt x="1017691" y="101155"/>
                  <a:pt x="1017882" y="102679"/>
                </a:cubicBezTo>
                <a:cubicBezTo>
                  <a:pt x="1018199" y="104204"/>
                  <a:pt x="1018961" y="105601"/>
                  <a:pt x="1020104" y="106680"/>
                </a:cubicBezTo>
                <a:cubicBezTo>
                  <a:pt x="1021184" y="107760"/>
                  <a:pt x="1022581" y="108521"/>
                  <a:pt x="1024169" y="108839"/>
                </a:cubicBezTo>
                <a:cubicBezTo>
                  <a:pt x="1025756" y="109157"/>
                  <a:pt x="1027280" y="108966"/>
                  <a:pt x="1028740" y="108395"/>
                </a:cubicBezTo>
                <a:cubicBezTo>
                  <a:pt x="1030137" y="107823"/>
                  <a:pt x="1031408" y="106807"/>
                  <a:pt x="1032360" y="105474"/>
                </a:cubicBezTo>
                <a:cubicBezTo>
                  <a:pt x="1033122" y="104204"/>
                  <a:pt x="1033630" y="102679"/>
                  <a:pt x="1033630" y="101092"/>
                </a:cubicBezTo>
                <a:cubicBezTo>
                  <a:pt x="1033630" y="100076"/>
                  <a:pt x="1033503" y="98996"/>
                  <a:pt x="1032995" y="98044"/>
                </a:cubicBezTo>
                <a:cubicBezTo>
                  <a:pt x="1032677" y="97092"/>
                  <a:pt x="1032043" y="96203"/>
                  <a:pt x="1031281" y="95504"/>
                </a:cubicBezTo>
                <a:close/>
                <a:moveTo>
                  <a:pt x="1084748" y="1301750"/>
                </a:moveTo>
                <a:cubicBezTo>
                  <a:pt x="1083985" y="1300988"/>
                  <a:pt x="1083160" y="1300417"/>
                  <a:pt x="1082271" y="1300036"/>
                </a:cubicBezTo>
                <a:cubicBezTo>
                  <a:pt x="1081319" y="1299655"/>
                  <a:pt x="1080239" y="1299401"/>
                  <a:pt x="1079160" y="1299401"/>
                </a:cubicBezTo>
                <a:cubicBezTo>
                  <a:pt x="1077572" y="1299401"/>
                  <a:pt x="1076175" y="1299845"/>
                  <a:pt x="1074905" y="1300734"/>
                </a:cubicBezTo>
                <a:cubicBezTo>
                  <a:pt x="1073508" y="1301623"/>
                  <a:pt x="1072556" y="1302830"/>
                  <a:pt x="1071921" y="1304290"/>
                </a:cubicBezTo>
                <a:cubicBezTo>
                  <a:pt x="1071285" y="1305751"/>
                  <a:pt x="1071159" y="1307338"/>
                  <a:pt x="1071476" y="1308862"/>
                </a:cubicBezTo>
                <a:cubicBezTo>
                  <a:pt x="1071794" y="1310386"/>
                  <a:pt x="1072556" y="1311783"/>
                  <a:pt x="1073698" y="1312926"/>
                </a:cubicBezTo>
                <a:cubicBezTo>
                  <a:pt x="1074778" y="1314006"/>
                  <a:pt x="1076175" y="1314768"/>
                  <a:pt x="1077762" y="1315085"/>
                </a:cubicBezTo>
                <a:cubicBezTo>
                  <a:pt x="1079160" y="1315403"/>
                  <a:pt x="1080747" y="1315212"/>
                  <a:pt x="1082335" y="1314641"/>
                </a:cubicBezTo>
                <a:cubicBezTo>
                  <a:pt x="1083732" y="1314069"/>
                  <a:pt x="1085001" y="1313053"/>
                  <a:pt x="1085763" y="1311720"/>
                </a:cubicBezTo>
                <a:cubicBezTo>
                  <a:pt x="1086716" y="1310450"/>
                  <a:pt x="1087160" y="1308926"/>
                  <a:pt x="1087160" y="1307338"/>
                </a:cubicBezTo>
                <a:cubicBezTo>
                  <a:pt x="1087160" y="1306322"/>
                  <a:pt x="1086843" y="1305306"/>
                  <a:pt x="1086525" y="1304354"/>
                </a:cubicBezTo>
                <a:cubicBezTo>
                  <a:pt x="1086081" y="1303401"/>
                  <a:pt x="1085573" y="1302512"/>
                  <a:pt x="1084811" y="1301814"/>
                </a:cubicBezTo>
                <a:close/>
                <a:moveTo>
                  <a:pt x="1084748" y="1487297"/>
                </a:moveTo>
                <a:cubicBezTo>
                  <a:pt x="1083985" y="1486599"/>
                  <a:pt x="1083160" y="1485964"/>
                  <a:pt x="1082271" y="1485583"/>
                </a:cubicBezTo>
                <a:cubicBezTo>
                  <a:pt x="1081319" y="1485202"/>
                  <a:pt x="1080239" y="1485011"/>
                  <a:pt x="1079160" y="1485011"/>
                </a:cubicBezTo>
                <a:cubicBezTo>
                  <a:pt x="1077572" y="1485011"/>
                  <a:pt x="1076175" y="1485456"/>
                  <a:pt x="1074905" y="1486345"/>
                </a:cubicBezTo>
                <a:cubicBezTo>
                  <a:pt x="1073508" y="1487234"/>
                  <a:pt x="1072556" y="1488440"/>
                  <a:pt x="1071921" y="1489901"/>
                </a:cubicBezTo>
                <a:cubicBezTo>
                  <a:pt x="1071285" y="1491361"/>
                  <a:pt x="1071159" y="1492949"/>
                  <a:pt x="1071476" y="1494473"/>
                </a:cubicBezTo>
                <a:cubicBezTo>
                  <a:pt x="1071794" y="1495997"/>
                  <a:pt x="1072556" y="1497394"/>
                  <a:pt x="1073698" y="1498473"/>
                </a:cubicBezTo>
                <a:cubicBezTo>
                  <a:pt x="1074778" y="1499616"/>
                  <a:pt x="1076175" y="1500315"/>
                  <a:pt x="1077762" y="1500632"/>
                </a:cubicBezTo>
                <a:cubicBezTo>
                  <a:pt x="1079160" y="1500950"/>
                  <a:pt x="1080747" y="1500759"/>
                  <a:pt x="1082335" y="1500188"/>
                </a:cubicBezTo>
                <a:cubicBezTo>
                  <a:pt x="1083732" y="1499616"/>
                  <a:pt x="1085001" y="1498600"/>
                  <a:pt x="1085763" y="1497267"/>
                </a:cubicBezTo>
                <a:cubicBezTo>
                  <a:pt x="1086716" y="1495997"/>
                  <a:pt x="1087160" y="1494473"/>
                  <a:pt x="1087160" y="1492885"/>
                </a:cubicBezTo>
                <a:cubicBezTo>
                  <a:pt x="1087160" y="1491869"/>
                  <a:pt x="1086843" y="1490853"/>
                  <a:pt x="1086525" y="1489837"/>
                </a:cubicBezTo>
                <a:cubicBezTo>
                  <a:pt x="1086081" y="1488885"/>
                  <a:pt x="1085573" y="1487996"/>
                  <a:pt x="1084811" y="1487297"/>
                </a:cubicBezTo>
                <a:close/>
                <a:moveTo>
                  <a:pt x="1299060" y="373825"/>
                </a:moveTo>
                <a:cubicBezTo>
                  <a:pt x="1298298" y="373126"/>
                  <a:pt x="1297346" y="372554"/>
                  <a:pt x="1296393" y="372110"/>
                </a:cubicBezTo>
                <a:cubicBezTo>
                  <a:pt x="1295440" y="371729"/>
                  <a:pt x="1294488" y="371539"/>
                  <a:pt x="1293409" y="371539"/>
                </a:cubicBezTo>
                <a:cubicBezTo>
                  <a:pt x="1291821" y="371539"/>
                  <a:pt x="1290297" y="371983"/>
                  <a:pt x="1289027" y="372872"/>
                </a:cubicBezTo>
                <a:cubicBezTo>
                  <a:pt x="1287757" y="373761"/>
                  <a:pt x="1286677" y="374968"/>
                  <a:pt x="1286233" y="376428"/>
                </a:cubicBezTo>
                <a:cubicBezTo>
                  <a:pt x="1285598" y="377825"/>
                  <a:pt x="1285471" y="379413"/>
                  <a:pt x="1285788" y="381000"/>
                </a:cubicBezTo>
                <a:cubicBezTo>
                  <a:pt x="1286106" y="382524"/>
                  <a:pt x="1286868" y="383921"/>
                  <a:pt x="1288011" y="385064"/>
                </a:cubicBezTo>
                <a:cubicBezTo>
                  <a:pt x="1289090" y="386143"/>
                  <a:pt x="1290551" y="386906"/>
                  <a:pt x="1291948" y="387223"/>
                </a:cubicBezTo>
                <a:cubicBezTo>
                  <a:pt x="1293535" y="387541"/>
                  <a:pt x="1295060" y="387350"/>
                  <a:pt x="1296520" y="386779"/>
                </a:cubicBezTo>
                <a:cubicBezTo>
                  <a:pt x="1298108" y="386207"/>
                  <a:pt x="1299187" y="385191"/>
                  <a:pt x="1300139" y="383858"/>
                </a:cubicBezTo>
                <a:cubicBezTo>
                  <a:pt x="1300901" y="382588"/>
                  <a:pt x="1301410" y="381064"/>
                  <a:pt x="1301410" y="379476"/>
                </a:cubicBezTo>
                <a:cubicBezTo>
                  <a:pt x="1301410" y="378460"/>
                  <a:pt x="1301283" y="377444"/>
                  <a:pt x="1300965" y="376492"/>
                </a:cubicBezTo>
                <a:cubicBezTo>
                  <a:pt x="1300521" y="375539"/>
                  <a:pt x="1299885" y="374650"/>
                  <a:pt x="1299250" y="373952"/>
                </a:cubicBezTo>
                <a:close/>
                <a:moveTo>
                  <a:pt x="1400533" y="1113854"/>
                </a:moveTo>
                <a:cubicBezTo>
                  <a:pt x="1398946" y="1113854"/>
                  <a:pt x="1397548" y="1114298"/>
                  <a:pt x="1396151" y="1115187"/>
                </a:cubicBezTo>
                <a:cubicBezTo>
                  <a:pt x="1394882" y="1116076"/>
                  <a:pt x="1393929" y="1117283"/>
                  <a:pt x="1393358" y="1118743"/>
                </a:cubicBezTo>
                <a:cubicBezTo>
                  <a:pt x="1392723" y="1120204"/>
                  <a:pt x="1392596" y="1121791"/>
                  <a:pt x="1392913" y="1123315"/>
                </a:cubicBezTo>
                <a:cubicBezTo>
                  <a:pt x="1393231" y="1124839"/>
                  <a:pt x="1393993" y="1126236"/>
                  <a:pt x="1395135" y="1127316"/>
                </a:cubicBezTo>
                <a:cubicBezTo>
                  <a:pt x="1396215" y="1128459"/>
                  <a:pt x="1397612" y="1129157"/>
                  <a:pt x="1399199" y="1129475"/>
                </a:cubicBezTo>
                <a:cubicBezTo>
                  <a:pt x="1400597" y="1129792"/>
                  <a:pt x="1402184" y="1129602"/>
                  <a:pt x="1403772" y="1129030"/>
                </a:cubicBezTo>
                <a:cubicBezTo>
                  <a:pt x="1405169" y="1128459"/>
                  <a:pt x="1406438" y="1127443"/>
                  <a:pt x="1407200" y="1126109"/>
                </a:cubicBezTo>
                <a:cubicBezTo>
                  <a:pt x="1408153" y="1124839"/>
                  <a:pt x="1408598" y="1123315"/>
                  <a:pt x="1408598" y="1121728"/>
                </a:cubicBezTo>
                <a:cubicBezTo>
                  <a:pt x="1408598" y="1119632"/>
                  <a:pt x="1407645" y="1117600"/>
                  <a:pt x="1406248" y="1116140"/>
                </a:cubicBezTo>
                <a:cubicBezTo>
                  <a:pt x="1404851" y="1114679"/>
                  <a:pt x="1402819" y="1113854"/>
                  <a:pt x="1400597" y="1113854"/>
                </a:cubicBezTo>
                <a:close/>
                <a:moveTo>
                  <a:pt x="1406185" y="373825"/>
                </a:moveTo>
                <a:cubicBezTo>
                  <a:pt x="1405423" y="373126"/>
                  <a:pt x="1404597" y="372554"/>
                  <a:pt x="1403708" y="372110"/>
                </a:cubicBezTo>
                <a:cubicBezTo>
                  <a:pt x="1402756" y="371729"/>
                  <a:pt x="1401676" y="371539"/>
                  <a:pt x="1400597" y="371539"/>
                </a:cubicBezTo>
                <a:cubicBezTo>
                  <a:pt x="1399009" y="371539"/>
                  <a:pt x="1397612" y="371983"/>
                  <a:pt x="1396215" y="372872"/>
                </a:cubicBezTo>
                <a:cubicBezTo>
                  <a:pt x="1394945" y="373761"/>
                  <a:pt x="1393993" y="374968"/>
                  <a:pt x="1393421" y="376428"/>
                </a:cubicBezTo>
                <a:cubicBezTo>
                  <a:pt x="1392786" y="377825"/>
                  <a:pt x="1392659" y="379413"/>
                  <a:pt x="1392976" y="381000"/>
                </a:cubicBezTo>
                <a:cubicBezTo>
                  <a:pt x="1393294" y="382524"/>
                  <a:pt x="1394056" y="383921"/>
                  <a:pt x="1395199" y="385064"/>
                </a:cubicBezTo>
                <a:cubicBezTo>
                  <a:pt x="1396278" y="386143"/>
                  <a:pt x="1397675" y="386906"/>
                  <a:pt x="1399263" y="387223"/>
                </a:cubicBezTo>
                <a:cubicBezTo>
                  <a:pt x="1400660" y="387541"/>
                  <a:pt x="1402248" y="387350"/>
                  <a:pt x="1403835" y="386779"/>
                </a:cubicBezTo>
                <a:cubicBezTo>
                  <a:pt x="1405232" y="386207"/>
                  <a:pt x="1406502" y="385191"/>
                  <a:pt x="1407264" y="383858"/>
                </a:cubicBezTo>
                <a:cubicBezTo>
                  <a:pt x="1408216" y="382588"/>
                  <a:pt x="1408661" y="381064"/>
                  <a:pt x="1408661" y="379476"/>
                </a:cubicBezTo>
                <a:cubicBezTo>
                  <a:pt x="1408661" y="378460"/>
                  <a:pt x="1408344" y="377444"/>
                  <a:pt x="1408026" y="376492"/>
                </a:cubicBezTo>
                <a:cubicBezTo>
                  <a:pt x="1407582" y="375539"/>
                  <a:pt x="1407073" y="374650"/>
                  <a:pt x="1406311" y="373952"/>
                </a:cubicBezTo>
                <a:close/>
                <a:moveTo>
                  <a:pt x="1406185" y="744982"/>
                </a:moveTo>
                <a:cubicBezTo>
                  <a:pt x="1405423" y="744220"/>
                  <a:pt x="1404597" y="743649"/>
                  <a:pt x="1403708" y="743267"/>
                </a:cubicBezTo>
                <a:cubicBezTo>
                  <a:pt x="1402756" y="742887"/>
                  <a:pt x="1401676" y="742696"/>
                  <a:pt x="1400597" y="742696"/>
                </a:cubicBezTo>
                <a:cubicBezTo>
                  <a:pt x="1399009" y="742696"/>
                  <a:pt x="1397612" y="743141"/>
                  <a:pt x="1396215" y="744030"/>
                </a:cubicBezTo>
                <a:cubicBezTo>
                  <a:pt x="1394945" y="744919"/>
                  <a:pt x="1393993" y="746125"/>
                  <a:pt x="1393421" y="747586"/>
                </a:cubicBezTo>
                <a:cubicBezTo>
                  <a:pt x="1392786" y="749046"/>
                  <a:pt x="1392659" y="750634"/>
                  <a:pt x="1392976" y="752158"/>
                </a:cubicBezTo>
                <a:cubicBezTo>
                  <a:pt x="1393294" y="753681"/>
                  <a:pt x="1394056" y="755079"/>
                  <a:pt x="1395199" y="756222"/>
                </a:cubicBezTo>
                <a:cubicBezTo>
                  <a:pt x="1396278" y="757301"/>
                  <a:pt x="1397675" y="758063"/>
                  <a:pt x="1399263" y="758381"/>
                </a:cubicBezTo>
                <a:cubicBezTo>
                  <a:pt x="1400660" y="758698"/>
                  <a:pt x="1402248" y="758508"/>
                  <a:pt x="1403835" y="757936"/>
                </a:cubicBezTo>
                <a:cubicBezTo>
                  <a:pt x="1405232" y="757365"/>
                  <a:pt x="1406502" y="756349"/>
                  <a:pt x="1407264" y="755015"/>
                </a:cubicBezTo>
                <a:cubicBezTo>
                  <a:pt x="1408216" y="753745"/>
                  <a:pt x="1408661" y="752221"/>
                  <a:pt x="1408661" y="750634"/>
                </a:cubicBezTo>
                <a:cubicBezTo>
                  <a:pt x="1408661" y="749554"/>
                  <a:pt x="1408344" y="748538"/>
                  <a:pt x="1408026" y="747586"/>
                </a:cubicBezTo>
                <a:cubicBezTo>
                  <a:pt x="1407582" y="746633"/>
                  <a:pt x="1407073" y="745744"/>
                  <a:pt x="1406311" y="745045"/>
                </a:cubicBezTo>
                <a:close/>
                <a:moveTo>
                  <a:pt x="1400533" y="557086"/>
                </a:moveTo>
                <a:cubicBezTo>
                  <a:pt x="1398946" y="557086"/>
                  <a:pt x="1397548" y="557530"/>
                  <a:pt x="1396151" y="558419"/>
                </a:cubicBezTo>
                <a:cubicBezTo>
                  <a:pt x="1394882" y="559308"/>
                  <a:pt x="1393929" y="560515"/>
                  <a:pt x="1393358" y="561975"/>
                </a:cubicBezTo>
                <a:cubicBezTo>
                  <a:pt x="1392723" y="563436"/>
                  <a:pt x="1392596" y="565023"/>
                  <a:pt x="1392913" y="566547"/>
                </a:cubicBezTo>
                <a:cubicBezTo>
                  <a:pt x="1393231" y="568071"/>
                  <a:pt x="1393993" y="569468"/>
                  <a:pt x="1395135" y="570611"/>
                </a:cubicBezTo>
                <a:cubicBezTo>
                  <a:pt x="1396215" y="571691"/>
                  <a:pt x="1397612" y="572453"/>
                  <a:pt x="1399199" y="572770"/>
                </a:cubicBezTo>
                <a:cubicBezTo>
                  <a:pt x="1400597" y="573088"/>
                  <a:pt x="1402184" y="572897"/>
                  <a:pt x="1403772" y="572326"/>
                </a:cubicBezTo>
                <a:cubicBezTo>
                  <a:pt x="1405169" y="571754"/>
                  <a:pt x="1406438" y="570738"/>
                  <a:pt x="1407200" y="569405"/>
                </a:cubicBezTo>
                <a:cubicBezTo>
                  <a:pt x="1408153" y="568135"/>
                  <a:pt x="1408598" y="566611"/>
                  <a:pt x="1408598" y="565023"/>
                </a:cubicBezTo>
                <a:cubicBezTo>
                  <a:pt x="1408598" y="562928"/>
                  <a:pt x="1407645" y="560959"/>
                  <a:pt x="1406248" y="559435"/>
                </a:cubicBezTo>
                <a:cubicBezTo>
                  <a:pt x="1404851" y="557975"/>
                  <a:pt x="1402819" y="557149"/>
                  <a:pt x="1400597" y="557149"/>
                </a:cubicBezTo>
                <a:close/>
                <a:moveTo>
                  <a:pt x="1406185" y="1301687"/>
                </a:moveTo>
                <a:cubicBezTo>
                  <a:pt x="1405423" y="1300925"/>
                  <a:pt x="1404597" y="1300353"/>
                  <a:pt x="1403708" y="1299972"/>
                </a:cubicBezTo>
                <a:cubicBezTo>
                  <a:pt x="1402756" y="1299591"/>
                  <a:pt x="1401676" y="1299337"/>
                  <a:pt x="1400597" y="1299337"/>
                </a:cubicBezTo>
                <a:cubicBezTo>
                  <a:pt x="1399009" y="1299337"/>
                  <a:pt x="1397612" y="1299782"/>
                  <a:pt x="1396215" y="1300671"/>
                </a:cubicBezTo>
                <a:cubicBezTo>
                  <a:pt x="1394945" y="1301560"/>
                  <a:pt x="1393993" y="1302766"/>
                  <a:pt x="1393421" y="1304227"/>
                </a:cubicBezTo>
                <a:cubicBezTo>
                  <a:pt x="1392786" y="1305687"/>
                  <a:pt x="1392659" y="1307275"/>
                  <a:pt x="1392976" y="1308799"/>
                </a:cubicBezTo>
                <a:cubicBezTo>
                  <a:pt x="1393294" y="1310323"/>
                  <a:pt x="1394056" y="1311720"/>
                  <a:pt x="1395199" y="1312863"/>
                </a:cubicBezTo>
                <a:cubicBezTo>
                  <a:pt x="1396278" y="1313942"/>
                  <a:pt x="1397675" y="1314704"/>
                  <a:pt x="1399263" y="1315022"/>
                </a:cubicBezTo>
                <a:cubicBezTo>
                  <a:pt x="1400660" y="1315339"/>
                  <a:pt x="1402248" y="1315149"/>
                  <a:pt x="1403835" y="1314577"/>
                </a:cubicBezTo>
                <a:cubicBezTo>
                  <a:pt x="1405232" y="1314006"/>
                  <a:pt x="1406502" y="1312990"/>
                  <a:pt x="1407264" y="1311656"/>
                </a:cubicBezTo>
                <a:cubicBezTo>
                  <a:pt x="1408216" y="1310386"/>
                  <a:pt x="1408661" y="1308862"/>
                  <a:pt x="1408661" y="1307275"/>
                </a:cubicBezTo>
                <a:cubicBezTo>
                  <a:pt x="1408661" y="1306259"/>
                  <a:pt x="1408344" y="1305243"/>
                  <a:pt x="1408026" y="1304290"/>
                </a:cubicBezTo>
                <a:cubicBezTo>
                  <a:pt x="1407582" y="1303338"/>
                  <a:pt x="1407073" y="1302449"/>
                  <a:pt x="1406311" y="1301750"/>
                </a:cubicBezTo>
                <a:close/>
                <a:moveTo>
                  <a:pt x="1406185" y="930529"/>
                </a:moveTo>
                <a:cubicBezTo>
                  <a:pt x="1405423" y="929831"/>
                  <a:pt x="1404597" y="929259"/>
                  <a:pt x="1403708" y="928815"/>
                </a:cubicBezTo>
                <a:cubicBezTo>
                  <a:pt x="1402756" y="928434"/>
                  <a:pt x="1401676" y="928243"/>
                  <a:pt x="1400597" y="928243"/>
                </a:cubicBezTo>
                <a:cubicBezTo>
                  <a:pt x="1399009" y="928243"/>
                  <a:pt x="1397612" y="928688"/>
                  <a:pt x="1396215" y="929577"/>
                </a:cubicBezTo>
                <a:cubicBezTo>
                  <a:pt x="1394945" y="930466"/>
                  <a:pt x="1393993" y="931672"/>
                  <a:pt x="1393421" y="933133"/>
                </a:cubicBezTo>
                <a:cubicBezTo>
                  <a:pt x="1392786" y="934593"/>
                  <a:pt x="1392659" y="936181"/>
                  <a:pt x="1392976" y="937705"/>
                </a:cubicBezTo>
                <a:cubicBezTo>
                  <a:pt x="1393294" y="939229"/>
                  <a:pt x="1394056" y="940626"/>
                  <a:pt x="1395199" y="941705"/>
                </a:cubicBezTo>
                <a:cubicBezTo>
                  <a:pt x="1396278" y="942848"/>
                  <a:pt x="1397675" y="943547"/>
                  <a:pt x="1399263" y="943864"/>
                </a:cubicBezTo>
                <a:cubicBezTo>
                  <a:pt x="1400660" y="944181"/>
                  <a:pt x="1402248" y="943991"/>
                  <a:pt x="1403835" y="943420"/>
                </a:cubicBezTo>
                <a:cubicBezTo>
                  <a:pt x="1405232" y="942848"/>
                  <a:pt x="1406502" y="941832"/>
                  <a:pt x="1407264" y="940499"/>
                </a:cubicBezTo>
                <a:cubicBezTo>
                  <a:pt x="1408216" y="939229"/>
                  <a:pt x="1408661" y="937705"/>
                  <a:pt x="1408661" y="936117"/>
                </a:cubicBezTo>
                <a:cubicBezTo>
                  <a:pt x="1408661" y="935101"/>
                  <a:pt x="1408344" y="934085"/>
                  <a:pt x="1408026" y="933133"/>
                </a:cubicBezTo>
                <a:cubicBezTo>
                  <a:pt x="1407582" y="932180"/>
                  <a:pt x="1407073" y="931291"/>
                  <a:pt x="1406311" y="930592"/>
                </a:cubicBezTo>
                <a:close/>
                <a:moveTo>
                  <a:pt x="1352590" y="95441"/>
                </a:moveTo>
                <a:cubicBezTo>
                  <a:pt x="1351956" y="94679"/>
                  <a:pt x="1351003" y="94107"/>
                  <a:pt x="1350114" y="93726"/>
                </a:cubicBezTo>
                <a:cubicBezTo>
                  <a:pt x="1349161" y="93345"/>
                  <a:pt x="1348082" y="93154"/>
                  <a:pt x="1347130" y="93154"/>
                </a:cubicBezTo>
                <a:cubicBezTo>
                  <a:pt x="1345542" y="93154"/>
                  <a:pt x="1344018" y="93599"/>
                  <a:pt x="1342748" y="94488"/>
                </a:cubicBezTo>
                <a:cubicBezTo>
                  <a:pt x="1341478" y="95377"/>
                  <a:pt x="1340398" y="96584"/>
                  <a:pt x="1339763" y="98044"/>
                </a:cubicBezTo>
                <a:cubicBezTo>
                  <a:pt x="1339319" y="99504"/>
                  <a:pt x="1339128" y="101092"/>
                  <a:pt x="1339319" y="102616"/>
                </a:cubicBezTo>
                <a:cubicBezTo>
                  <a:pt x="1339636" y="104140"/>
                  <a:pt x="1340398" y="105537"/>
                  <a:pt x="1341541" y="106617"/>
                </a:cubicBezTo>
                <a:cubicBezTo>
                  <a:pt x="1342621" y="107696"/>
                  <a:pt x="1344018" y="108458"/>
                  <a:pt x="1345606" y="108776"/>
                </a:cubicBezTo>
                <a:cubicBezTo>
                  <a:pt x="1347193" y="109093"/>
                  <a:pt x="1348717" y="108903"/>
                  <a:pt x="1350177" y="108331"/>
                </a:cubicBezTo>
                <a:cubicBezTo>
                  <a:pt x="1351574" y="107760"/>
                  <a:pt x="1352845" y="106744"/>
                  <a:pt x="1353797" y="105410"/>
                </a:cubicBezTo>
                <a:cubicBezTo>
                  <a:pt x="1354559" y="104140"/>
                  <a:pt x="1355067" y="102616"/>
                  <a:pt x="1355067" y="101029"/>
                </a:cubicBezTo>
                <a:cubicBezTo>
                  <a:pt x="1355067" y="100012"/>
                  <a:pt x="1354940" y="98933"/>
                  <a:pt x="1354432" y="97980"/>
                </a:cubicBezTo>
                <a:cubicBezTo>
                  <a:pt x="1354114" y="97028"/>
                  <a:pt x="1353480" y="96139"/>
                  <a:pt x="1352718" y="95441"/>
                </a:cubicBezTo>
                <a:close/>
                <a:moveTo>
                  <a:pt x="1347130" y="278702"/>
                </a:moveTo>
                <a:cubicBezTo>
                  <a:pt x="1345542" y="278702"/>
                  <a:pt x="1344018" y="279146"/>
                  <a:pt x="1342748" y="280035"/>
                </a:cubicBezTo>
                <a:cubicBezTo>
                  <a:pt x="1341478" y="280924"/>
                  <a:pt x="1340398" y="282131"/>
                  <a:pt x="1339763" y="283591"/>
                </a:cubicBezTo>
                <a:cubicBezTo>
                  <a:pt x="1339319" y="285052"/>
                  <a:pt x="1339128" y="286639"/>
                  <a:pt x="1339319" y="288163"/>
                </a:cubicBezTo>
                <a:cubicBezTo>
                  <a:pt x="1339636" y="289687"/>
                  <a:pt x="1340398" y="291084"/>
                  <a:pt x="1341541" y="292164"/>
                </a:cubicBezTo>
                <a:cubicBezTo>
                  <a:pt x="1342621" y="293243"/>
                  <a:pt x="1344018" y="294005"/>
                  <a:pt x="1345606" y="294323"/>
                </a:cubicBezTo>
                <a:cubicBezTo>
                  <a:pt x="1347193" y="294640"/>
                  <a:pt x="1348717" y="294450"/>
                  <a:pt x="1350177" y="293878"/>
                </a:cubicBezTo>
                <a:cubicBezTo>
                  <a:pt x="1351574" y="293307"/>
                  <a:pt x="1352845" y="292291"/>
                  <a:pt x="1353797" y="290957"/>
                </a:cubicBezTo>
                <a:cubicBezTo>
                  <a:pt x="1354559" y="289624"/>
                  <a:pt x="1355067" y="288163"/>
                  <a:pt x="1355067" y="286576"/>
                </a:cubicBezTo>
                <a:cubicBezTo>
                  <a:pt x="1355067" y="284480"/>
                  <a:pt x="1354305" y="282512"/>
                  <a:pt x="1352718" y="280988"/>
                </a:cubicBezTo>
                <a:cubicBezTo>
                  <a:pt x="1351321" y="279527"/>
                  <a:pt x="1349288" y="278702"/>
                  <a:pt x="1347257" y="278702"/>
                </a:cubicBezTo>
                <a:close/>
                <a:moveTo>
                  <a:pt x="1347130" y="464249"/>
                </a:moveTo>
                <a:cubicBezTo>
                  <a:pt x="1345542" y="464249"/>
                  <a:pt x="1344018" y="464693"/>
                  <a:pt x="1342748" y="465582"/>
                </a:cubicBezTo>
                <a:cubicBezTo>
                  <a:pt x="1341478" y="466471"/>
                  <a:pt x="1340398" y="467678"/>
                  <a:pt x="1339763" y="469138"/>
                </a:cubicBezTo>
                <a:cubicBezTo>
                  <a:pt x="1339319" y="470535"/>
                  <a:pt x="1339128" y="472186"/>
                  <a:pt x="1339319" y="473710"/>
                </a:cubicBezTo>
                <a:cubicBezTo>
                  <a:pt x="1339636" y="475234"/>
                  <a:pt x="1340398" y="476631"/>
                  <a:pt x="1341541" y="477774"/>
                </a:cubicBezTo>
                <a:cubicBezTo>
                  <a:pt x="1342621" y="478854"/>
                  <a:pt x="1344018" y="479616"/>
                  <a:pt x="1345606" y="479933"/>
                </a:cubicBezTo>
                <a:cubicBezTo>
                  <a:pt x="1347193" y="480250"/>
                  <a:pt x="1348717" y="480060"/>
                  <a:pt x="1350177" y="479489"/>
                </a:cubicBezTo>
                <a:cubicBezTo>
                  <a:pt x="1351574" y="478917"/>
                  <a:pt x="1352845" y="477901"/>
                  <a:pt x="1353797" y="476568"/>
                </a:cubicBezTo>
                <a:cubicBezTo>
                  <a:pt x="1354559" y="475297"/>
                  <a:pt x="1355067" y="473774"/>
                  <a:pt x="1355067" y="472186"/>
                </a:cubicBezTo>
                <a:cubicBezTo>
                  <a:pt x="1355067" y="470091"/>
                  <a:pt x="1354305" y="468122"/>
                  <a:pt x="1352718" y="466598"/>
                </a:cubicBezTo>
                <a:cubicBezTo>
                  <a:pt x="1351321" y="465138"/>
                  <a:pt x="1349288" y="464312"/>
                  <a:pt x="1347257" y="464312"/>
                </a:cubicBezTo>
                <a:close/>
                <a:moveTo>
                  <a:pt x="1406248" y="1487234"/>
                </a:moveTo>
                <a:cubicBezTo>
                  <a:pt x="1405486" y="1486535"/>
                  <a:pt x="1404660" y="1485900"/>
                  <a:pt x="1403772" y="1485519"/>
                </a:cubicBezTo>
                <a:cubicBezTo>
                  <a:pt x="1402819" y="1485138"/>
                  <a:pt x="1401739" y="1484948"/>
                  <a:pt x="1400660" y="1484948"/>
                </a:cubicBezTo>
                <a:cubicBezTo>
                  <a:pt x="1399073" y="1484948"/>
                  <a:pt x="1397675" y="1485392"/>
                  <a:pt x="1396278" y="1486281"/>
                </a:cubicBezTo>
                <a:cubicBezTo>
                  <a:pt x="1395009" y="1487170"/>
                  <a:pt x="1394056" y="1488377"/>
                  <a:pt x="1393485" y="1489837"/>
                </a:cubicBezTo>
                <a:cubicBezTo>
                  <a:pt x="1392849" y="1491298"/>
                  <a:pt x="1392723" y="1492885"/>
                  <a:pt x="1393040" y="1494409"/>
                </a:cubicBezTo>
                <a:cubicBezTo>
                  <a:pt x="1393358" y="1495933"/>
                  <a:pt x="1394120" y="1497330"/>
                  <a:pt x="1395262" y="1498410"/>
                </a:cubicBezTo>
                <a:cubicBezTo>
                  <a:pt x="1396342" y="1499553"/>
                  <a:pt x="1397739" y="1500251"/>
                  <a:pt x="1399326" y="1500569"/>
                </a:cubicBezTo>
                <a:cubicBezTo>
                  <a:pt x="1400723" y="1500886"/>
                  <a:pt x="1402311" y="1500696"/>
                  <a:pt x="1403898" y="1500124"/>
                </a:cubicBezTo>
                <a:cubicBezTo>
                  <a:pt x="1405296" y="1499553"/>
                  <a:pt x="1406565" y="1498537"/>
                  <a:pt x="1407327" y="1497203"/>
                </a:cubicBezTo>
                <a:cubicBezTo>
                  <a:pt x="1408280" y="1495933"/>
                  <a:pt x="1408724" y="1494409"/>
                  <a:pt x="1408724" y="1492822"/>
                </a:cubicBezTo>
                <a:cubicBezTo>
                  <a:pt x="1408724" y="1491806"/>
                  <a:pt x="1408407" y="1490726"/>
                  <a:pt x="1408089" y="1489774"/>
                </a:cubicBezTo>
                <a:cubicBezTo>
                  <a:pt x="1407645" y="1488821"/>
                  <a:pt x="1407137" y="1487932"/>
                  <a:pt x="1406375" y="1487234"/>
                </a:cubicBezTo>
                <a:close/>
                <a:moveTo>
                  <a:pt x="1454254" y="835406"/>
                </a:moveTo>
                <a:cubicBezTo>
                  <a:pt x="1452666" y="835406"/>
                  <a:pt x="1451143" y="835851"/>
                  <a:pt x="1449873" y="836740"/>
                </a:cubicBezTo>
                <a:cubicBezTo>
                  <a:pt x="1448602" y="837629"/>
                  <a:pt x="1447523" y="838835"/>
                  <a:pt x="1447078" y="840295"/>
                </a:cubicBezTo>
                <a:cubicBezTo>
                  <a:pt x="1446444" y="841756"/>
                  <a:pt x="1446316" y="843344"/>
                  <a:pt x="1446634" y="844867"/>
                </a:cubicBezTo>
                <a:cubicBezTo>
                  <a:pt x="1446951" y="846392"/>
                  <a:pt x="1447713" y="847789"/>
                  <a:pt x="1448857" y="848931"/>
                </a:cubicBezTo>
                <a:cubicBezTo>
                  <a:pt x="1449936" y="850011"/>
                  <a:pt x="1451397" y="850773"/>
                  <a:pt x="1452794" y="851091"/>
                </a:cubicBezTo>
                <a:cubicBezTo>
                  <a:pt x="1454381" y="851408"/>
                  <a:pt x="1455905" y="851217"/>
                  <a:pt x="1457365" y="850646"/>
                </a:cubicBezTo>
                <a:cubicBezTo>
                  <a:pt x="1458953" y="850075"/>
                  <a:pt x="1460033" y="849059"/>
                  <a:pt x="1460985" y="847725"/>
                </a:cubicBezTo>
                <a:cubicBezTo>
                  <a:pt x="1461747" y="846455"/>
                  <a:pt x="1462255" y="844931"/>
                  <a:pt x="1462255" y="843344"/>
                </a:cubicBezTo>
                <a:cubicBezTo>
                  <a:pt x="1462255" y="841248"/>
                  <a:pt x="1461493" y="839280"/>
                  <a:pt x="1460033" y="837756"/>
                </a:cubicBezTo>
                <a:cubicBezTo>
                  <a:pt x="1458445" y="836295"/>
                  <a:pt x="1456413" y="835406"/>
                  <a:pt x="1454381" y="835406"/>
                </a:cubicBezTo>
                <a:close/>
                <a:moveTo>
                  <a:pt x="1459906" y="1023303"/>
                </a:moveTo>
                <a:cubicBezTo>
                  <a:pt x="1459144" y="1022604"/>
                  <a:pt x="1458191" y="1022033"/>
                  <a:pt x="1457238" y="1021588"/>
                </a:cubicBezTo>
                <a:cubicBezTo>
                  <a:pt x="1456286" y="1021207"/>
                  <a:pt x="1455334" y="1021017"/>
                  <a:pt x="1454254" y="1021017"/>
                </a:cubicBezTo>
                <a:cubicBezTo>
                  <a:pt x="1452666" y="1021017"/>
                  <a:pt x="1451143" y="1021461"/>
                  <a:pt x="1449873" y="1022350"/>
                </a:cubicBezTo>
                <a:cubicBezTo>
                  <a:pt x="1448602" y="1023239"/>
                  <a:pt x="1447523" y="1024445"/>
                  <a:pt x="1447078" y="1025906"/>
                </a:cubicBezTo>
                <a:cubicBezTo>
                  <a:pt x="1446444" y="1027367"/>
                  <a:pt x="1446316" y="1028954"/>
                  <a:pt x="1446634" y="1030478"/>
                </a:cubicBezTo>
                <a:cubicBezTo>
                  <a:pt x="1446951" y="1032002"/>
                  <a:pt x="1447713" y="1033399"/>
                  <a:pt x="1448857" y="1034479"/>
                </a:cubicBezTo>
                <a:cubicBezTo>
                  <a:pt x="1449936" y="1035622"/>
                  <a:pt x="1451397" y="1036320"/>
                  <a:pt x="1452794" y="1036638"/>
                </a:cubicBezTo>
                <a:cubicBezTo>
                  <a:pt x="1454381" y="1036955"/>
                  <a:pt x="1455905" y="1036765"/>
                  <a:pt x="1457365" y="1036193"/>
                </a:cubicBezTo>
                <a:cubicBezTo>
                  <a:pt x="1458953" y="1035622"/>
                  <a:pt x="1460033" y="1034606"/>
                  <a:pt x="1460985" y="1033272"/>
                </a:cubicBezTo>
                <a:cubicBezTo>
                  <a:pt x="1461747" y="1032002"/>
                  <a:pt x="1462255" y="1030478"/>
                  <a:pt x="1462255" y="1028891"/>
                </a:cubicBezTo>
                <a:cubicBezTo>
                  <a:pt x="1462255" y="1027875"/>
                  <a:pt x="1462128" y="1026859"/>
                  <a:pt x="1461810" y="1025906"/>
                </a:cubicBezTo>
                <a:cubicBezTo>
                  <a:pt x="1461366" y="1024954"/>
                  <a:pt x="1460731" y="1024065"/>
                  <a:pt x="1460096" y="1023366"/>
                </a:cubicBezTo>
                <a:close/>
                <a:moveTo>
                  <a:pt x="1459906" y="652145"/>
                </a:moveTo>
                <a:cubicBezTo>
                  <a:pt x="1459144" y="651383"/>
                  <a:pt x="1458191" y="650812"/>
                  <a:pt x="1457238" y="650431"/>
                </a:cubicBezTo>
                <a:cubicBezTo>
                  <a:pt x="1456286" y="650050"/>
                  <a:pt x="1455334" y="649859"/>
                  <a:pt x="1454254" y="649859"/>
                </a:cubicBezTo>
                <a:cubicBezTo>
                  <a:pt x="1452666" y="649859"/>
                  <a:pt x="1451143" y="650304"/>
                  <a:pt x="1449873" y="651193"/>
                </a:cubicBezTo>
                <a:cubicBezTo>
                  <a:pt x="1448602" y="652082"/>
                  <a:pt x="1447523" y="653288"/>
                  <a:pt x="1447078" y="654749"/>
                </a:cubicBezTo>
                <a:cubicBezTo>
                  <a:pt x="1446444" y="656209"/>
                  <a:pt x="1446316" y="657797"/>
                  <a:pt x="1446634" y="659321"/>
                </a:cubicBezTo>
                <a:cubicBezTo>
                  <a:pt x="1446951" y="660845"/>
                  <a:pt x="1447713" y="662242"/>
                  <a:pt x="1448857" y="663385"/>
                </a:cubicBezTo>
                <a:cubicBezTo>
                  <a:pt x="1449936" y="664464"/>
                  <a:pt x="1451397" y="665226"/>
                  <a:pt x="1452794" y="665544"/>
                </a:cubicBezTo>
                <a:cubicBezTo>
                  <a:pt x="1454381" y="665861"/>
                  <a:pt x="1455905" y="665671"/>
                  <a:pt x="1457365" y="665099"/>
                </a:cubicBezTo>
                <a:cubicBezTo>
                  <a:pt x="1458953" y="664528"/>
                  <a:pt x="1460033" y="663512"/>
                  <a:pt x="1460985" y="662178"/>
                </a:cubicBezTo>
                <a:cubicBezTo>
                  <a:pt x="1461747" y="660908"/>
                  <a:pt x="1462255" y="659384"/>
                  <a:pt x="1462255" y="657797"/>
                </a:cubicBezTo>
                <a:cubicBezTo>
                  <a:pt x="1462255" y="656781"/>
                  <a:pt x="1462128" y="655701"/>
                  <a:pt x="1461810" y="654749"/>
                </a:cubicBezTo>
                <a:cubicBezTo>
                  <a:pt x="1461366" y="653796"/>
                  <a:pt x="1460731" y="652907"/>
                  <a:pt x="1460096" y="652209"/>
                </a:cubicBezTo>
                <a:close/>
                <a:moveTo>
                  <a:pt x="1459906" y="466535"/>
                </a:moveTo>
                <a:cubicBezTo>
                  <a:pt x="1459144" y="465836"/>
                  <a:pt x="1458191" y="465265"/>
                  <a:pt x="1457238" y="464820"/>
                </a:cubicBezTo>
                <a:cubicBezTo>
                  <a:pt x="1456286" y="464439"/>
                  <a:pt x="1455334" y="464249"/>
                  <a:pt x="1454254" y="464249"/>
                </a:cubicBezTo>
                <a:cubicBezTo>
                  <a:pt x="1452666" y="464249"/>
                  <a:pt x="1451143" y="464693"/>
                  <a:pt x="1449873" y="465582"/>
                </a:cubicBezTo>
                <a:cubicBezTo>
                  <a:pt x="1448602" y="466471"/>
                  <a:pt x="1447523" y="467678"/>
                  <a:pt x="1447078" y="469138"/>
                </a:cubicBezTo>
                <a:cubicBezTo>
                  <a:pt x="1446444" y="470599"/>
                  <a:pt x="1446316" y="472186"/>
                  <a:pt x="1446634" y="473710"/>
                </a:cubicBezTo>
                <a:cubicBezTo>
                  <a:pt x="1446951" y="475234"/>
                  <a:pt x="1447713" y="476631"/>
                  <a:pt x="1448857" y="477711"/>
                </a:cubicBezTo>
                <a:cubicBezTo>
                  <a:pt x="1449936" y="478854"/>
                  <a:pt x="1451397" y="479552"/>
                  <a:pt x="1452794" y="479870"/>
                </a:cubicBezTo>
                <a:cubicBezTo>
                  <a:pt x="1454381" y="480187"/>
                  <a:pt x="1455905" y="479997"/>
                  <a:pt x="1457365" y="479425"/>
                </a:cubicBezTo>
                <a:cubicBezTo>
                  <a:pt x="1458953" y="478854"/>
                  <a:pt x="1460033" y="477838"/>
                  <a:pt x="1460985" y="476504"/>
                </a:cubicBezTo>
                <a:cubicBezTo>
                  <a:pt x="1461747" y="475234"/>
                  <a:pt x="1462255" y="473710"/>
                  <a:pt x="1462255" y="472122"/>
                </a:cubicBezTo>
                <a:cubicBezTo>
                  <a:pt x="1462255" y="471107"/>
                  <a:pt x="1462128" y="470091"/>
                  <a:pt x="1461810" y="469138"/>
                </a:cubicBezTo>
                <a:cubicBezTo>
                  <a:pt x="1461366" y="468186"/>
                  <a:pt x="1460731" y="467297"/>
                  <a:pt x="1460096" y="466598"/>
                </a:cubicBezTo>
                <a:close/>
                <a:moveTo>
                  <a:pt x="1454254" y="278638"/>
                </a:moveTo>
                <a:cubicBezTo>
                  <a:pt x="1452666" y="278638"/>
                  <a:pt x="1451143" y="279083"/>
                  <a:pt x="1449873" y="279972"/>
                </a:cubicBezTo>
                <a:cubicBezTo>
                  <a:pt x="1448602" y="280861"/>
                  <a:pt x="1447523" y="282067"/>
                  <a:pt x="1447078" y="283528"/>
                </a:cubicBezTo>
                <a:cubicBezTo>
                  <a:pt x="1446444" y="284988"/>
                  <a:pt x="1446316" y="286576"/>
                  <a:pt x="1446634" y="288100"/>
                </a:cubicBezTo>
                <a:cubicBezTo>
                  <a:pt x="1446951" y="289624"/>
                  <a:pt x="1447713" y="291021"/>
                  <a:pt x="1448857" y="292100"/>
                </a:cubicBezTo>
                <a:cubicBezTo>
                  <a:pt x="1449936" y="293180"/>
                  <a:pt x="1451397" y="293942"/>
                  <a:pt x="1452794" y="294259"/>
                </a:cubicBezTo>
                <a:cubicBezTo>
                  <a:pt x="1454381" y="294577"/>
                  <a:pt x="1455905" y="294386"/>
                  <a:pt x="1457365" y="293815"/>
                </a:cubicBezTo>
                <a:cubicBezTo>
                  <a:pt x="1458953" y="293243"/>
                  <a:pt x="1460033" y="292227"/>
                  <a:pt x="1460985" y="290894"/>
                </a:cubicBezTo>
                <a:cubicBezTo>
                  <a:pt x="1461747" y="289560"/>
                  <a:pt x="1462255" y="288100"/>
                  <a:pt x="1462255" y="286512"/>
                </a:cubicBezTo>
                <a:cubicBezTo>
                  <a:pt x="1462255" y="284417"/>
                  <a:pt x="1461493" y="282448"/>
                  <a:pt x="1460033" y="280924"/>
                </a:cubicBezTo>
                <a:cubicBezTo>
                  <a:pt x="1458445" y="279464"/>
                  <a:pt x="1456413" y="278638"/>
                  <a:pt x="1454381" y="278638"/>
                </a:cubicBezTo>
                <a:close/>
                <a:moveTo>
                  <a:pt x="1400660" y="254"/>
                </a:moveTo>
                <a:cubicBezTo>
                  <a:pt x="1399073" y="254"/>
                  <a:pt x="1397675" y="698"/>
                  <a:pt x="1396278" y="1588"/>
                </a:cubicBezTo>
                <a:cubicBezTo>
                  <a:pt x="1395009" y="2477"/>
                  <a:pt x="1394056" y="3683"/>
                  <a:pt x="1393485" y="5144"/>
                </a:cubicBezTo>
                <a:cubicBezTo>
                  <a:pt x="1392849" y="6540"/>
                  <a:pt x="1392723" y="8192"/>
                  <a:pt x="1393040" y="9715"/>
                </a:cubicBezTo>
                <a:cubicBezTo>
                  <a:pt x="1393358" y="11239"/>
                  <a:pt x="1394120" y="12636"/>
                  <a:pt x="1395262" y="13780"/>
                </a:cubicBezTo>
                <a:cubicBezTo>
                  <a:pt x="1396342" y="14859"/>
                  <a:pt x="1397739" y="15621"/>
                  <a:pt x="1399326" y="15939"/>
                </a:cubicBezTo>
                <a:cubicBezTo>
                  <a:pt x="1400723" y="16256"/>
                  <a:pt x="1402311" y="16065"/>
                  <a:pt x="1403898" y="15494"/>
                </a:cubicBezTo>
                <a:cubicBezTo>
                  <a:pt x="1405296" y="14923"/>
                  <a:pt x="1406565" y="13906"/>
                  <a:pt x="1407327" y="12573"/>
                </a:cubicBezTo>
                <a:cubicBezTo>
                  <a:pt x="1408280" y="11303"/>
                  <a:pt x="1408724" y="9779"/>
                  <a:pt x="1408724" y="8192"/>
                </a:cubicBezTo>
                <a:cubicBezTo>
                  <a:pt x="1408724" y="6096"/>
                  <a:pt x="1407772" y="4127"/>
                  <a:pt x="1406375" y="2603"/>
                </a:cubicBezTo>
                <a:cubicBezTo>
                  <a:pt x="1404978" y="1143"/>
                  <a:pt x="1402946" y="318"/>
                  <a:pt x="1400723" y="318"/>
                </a:cubicBezTo>
                <a:close/>
                <a:moveTo>
                  <a:pt x="1454254" y="1577658"/>
                </a:moveTo>
                <a:cubicBezTo>
                  <a:pt x="1452666" y="1577658"/>
                  <a:pt x="1451143" y="1578102"/>
                  <a:pt x="1449873" y="1578991"/>
                </a:cubicBezTo>
                <a:cubicBezTo>
                  <a:pt x="1448602" y="1579880"/>
                  <a:pt x="1447523" y="1581087"/>
                  <a:pt x="1447078" y="1582547"/>
                </a:cubicBezTo>
                <a:cubicBezTo>
                  <a:pt x="1446444" y="1584008"/>
                  <a:pt x="1446316" y="1585595"/>
                  <a:pt x="1446634" y="1587119"/>
                </a:cubicBezTo>
                <a:cubicBezTo>
                  <a:pt x="1446951" y="1588643"/>
                  <a:pt x="1447713" y="1590040"/>
                  <a:pt x="1448857" y="1591120"/>
                </a:cubicBezTo>
                <a:cubicBezTo>
                  <a:pt x="1449936" y="1592263"/>
                  <a:pt x="1451397" y="1592961"/>
                  <a:pt x="1452794" y="1593279"/>
                </a:cubicBezTo>
                <a:cubicBezTo>
                  <a:pt x="1454381" y="1593596"/>
                  <a:pt x="1455905" y="1593406"/>
                  <a:pt x="1457365" y="1592834"/>
                </a:cubicBezTo>
                <a:cubicBezTo>
                  <a:pt x="1458953" y="1592263"/>
                  <a:pt x="1460033" y="1591246"/>
                  <a:pt x="1460985" y="1589913"/>
                </a:cubicBezTo>
                <a:cubicBezTo>
                  <a:pt x="1461747" y="1588643"/>
                  <a:pt x="1462255" y="1587119"/>
                  <a:pt x="1462255" y="1585532"/>
                </a:cubicBezTo>
                <a:cubicBezTo>
                  <a:pt x="1462255" y="1583436"/>
                  <a:pt x="1461493" y="1581404"/>
                  <a:pt x="1460033" y="1579943"/>
                </a:cubicBezTo>
                <a:cubicBezTo>
                  <a:pt x="1458445" y="1578483"/>
                  <a:pt x="1456413" y="1577658"/>
                  <a:pt x="1454381" y="1577658"/>
                </a:cubicBezTo>
                <a:close/>
                <a:moveTo>
                  <a:pt x="1406248" y="188151"/>
                </a:moveTo>
                <a:cubicBezTo>
                  <a:pt x="1405486" y="187389"/>
                  <a:pt x="1404660" y="186817"/>
                  <a:pt x="1403772" y="186436"/>
                </a:cubicBezTo>
                <a:cubicBezTo>
                  <a:pt x="1402819" y="186055"/>
                  <a:pt x="1401739" y="185865"/>
                  <a:pt x="1400660" y="185865"/>
                </a:cubicBezTo>
                <a:cubicBezTo>
                  <a:pt x="1399073" y="185865"/>
                  <a:pt x="1397675" y="186309"/>
                  <a:pt x="1396278" y="187198"/>
                </a:cubicBezTo>
                <a:cubicBezTo>
                  <a:pt x="1395009" y="188087"/>
                  <a:pt x="1394056" y="189294"/>
                  <a:pt x="1393485" y="190754"/>
                </a:cubicBezTo>
                <a:cubicBezTo>
                  <a:pt x="1392849" y="192215"/>
                  <a:pt x="1392723" y="193802"/>
                  <a:pt x="1393040" y="195326"/>
                </a:cubicBezTo>
                <a:cubicBezTo>
                  <a:pt x="1393358" y="196850"/>
                  <a:pt x="1394120" y="198247"/>
                  <a:pt x="1395262" y="199326"/>
                </a:cubicBezTo>
                <a:cubicBezTo>
                  <a:pt x="1396406" y="200406"/>
                  <a:pt x="1397739" y="201168"/>
                  <a:pt x="1399326" y="201485"/>
                </a:cubicBezTo>
                <a:cubicBezTo>
                  <a:pt x="1400723" y="201803"/>
                  <a:pt x="1402311" y="201613"/>
                  <a:pt x="1403898" y="201041"/>
                </a:cubicBezTo>
                <a:cubicBezTo>
                  <a:pt x="1405296" y="200469"/>
                  <a:pt x="1406565" y="199454"/>
                  <a:pt x="1407327" y="198120"/>
                </a:cubicBezTo>
                <a:cubicBezTo>
                  <a:pt x="1408280" y="196787"/>
                  <a:pt x="1408724" y="195326"/>
                  <a:pt x="1408724" y="193739"/>
                </a:cubicBezTo>
                <a:cubicBezTo>
                  <a:pt x="1408724" y="192723"/>
                  <a:pt x="1408407" y="191643"/>
                  <a:pt x="1408089" y="190691"/>
                </a:cubicBezTo>
                <a:cubicBezTo>
                  <a:pt x="1407645" y="189738"/>
                  <a:pt x="1407137" y="188849"/>
                  <a:pt x="1406375" y="188151"/>
                </a:cubicBezTo>
                <a:close/>
                <a:moveTo>
                  <a:pt x="1459906" y="1208850"/>
                </a:moveTo>
                <a:cubicBezTo>
                  <a:pt x="1459144" y="1208088"/>
                  <a:pt x="1458191" y="1207516"/>
                  <a:pt x="1457238" y="1207135"/>
                </a:cubicBezTo>
                <a:cubicBezTo>
                  <a:pt x="1456286" y="1206754"/>
                  <a:pt x="1455334" y="1206500"/>
                  <a:pt x="1454254" y="1206500"/>
                </a:cubicBezTo>
                <a:cubicBezTo>
                  <a:pt x="1452666" y="1206500"/>
                  <a:pt x="1451143" y="1206945"/>
                  <a:pt x="1449873" y="1207834"/>
                </a:cubicBezTo>
                <a:cubicBezTo>
                  <a:pt x="1448602" y="1208723"/>
                  <a:pt x="1447523" y="1209929"/>
                  <a:pt x="1447078" y="1211390"/>
                </a:cubicBezTo>
                <a:cubicBezTo>
                  <a:pt x="1446444" y="1212850"/>
                  <a:pt x="1446316" y="1214438"/>
                  <a:pt x="1446634" y="1215962"/>
                </a:cubicBezTo>
                <a:cubicBezTo>
                  <a:pt x="1446951" y="1217486"/>
                  <a:pt x="1447713" y="1218883"/>
                  <a:pt x="1448857" y="1220026"/>
                </a:cubicBezTo>
                <a:cubicBezTo>
                  <a:pt x="1449936" y="1221105"/>
                  <a:pt x="1451397" y="1221867"/>
                  <a:pt x="1452794" y="1222185"/>
                </a:cubicBezTo>
                <a:cubicBezTo>
                  <a:pt x="1454381" y="1222502"/>
                  <a:pt x="1455905" y="1222312"/>
                  <a:pt x="1457365" y="1221740"/>
                </a:cubicBezTo>
                <a:cubicBezTo>
                  <a:pt x="1458953" y="1221169"/>
                  <a:pt x="1460033" y="1220153"/>
                  <a:pt x="1460985" y="1218819"/>
                </a:cubicBezTo>
                <a:cubicBezTo>
                  <a:pt x="1461747" y="1217549"/>
                  <a:pt x="1462255" y="1216025"/>
                  <a:pt x="1462255" y="1214438"/>
                </a:cubicBezTo>
                <a:cubicBezTo>
                  <a:pt x="1462255" y="1213358"/>
                  <a:pt x="1462128" y="1212342"/>
                  <a:pt x="1461810" y="1211390"/>
                </a:cubicBezTo>
                <a:cubicBezTo>
                  <a:pt x="1461366" y="1210437"/>
                  <a:pt x="1460731" y="1209548"/>
                  <a:pt x="1460096" y="1208850"/>
                </a:cubicBezTo>
                <a:close/>
                <a:moveTo>
                  <a:pt x="1245593" y="1023239"/>
                </a:moveTo>
                <a:cubicBezTo>
                  <a:pt x="1244831" y="1022541"/>
                  <a:pt x="1244006" y="1021969"/>
                  <a:pt x="1243116" y="1021525"/>
                </a:cubicBezTo>
                <a:cubicBezTo>
                  <a:pt x="1242164" y="1021144"/>
                  <a:pt x="1241085" y="1020953"/>
                  <a:pt x="1240005" y="1020953"/>
                </a:cubicBezTo>
                <a:cubicBezTo>
                  <a:pt x="1238418" y="1020953"/>
                  <a:pt x="1237021" y="1021398"/>
                  <a:pt x="1235750" y="1022287"/>
                </a:cubicBezTo>
                <a:cubicBezTo>
                  <a:pt x="1234353" y="1023176"/>
                  <a:pt x="1233401" y="1024382"/>
                  <a:pt x="1232766" y="1025842"/>
                </a:cubicBezTo>
                <a:cubicBezTo>
                  <a:pt x="1232131" y="1027303"/>
                  <a:pt x="1232004" y="1028891"/>
                  <a:pt x="1232322" y="1030415"/>
                </a:cubicBezTo>
                <a:cubicBezTo>
                  <a:pt x="1232639" y="1031939"/>
                  <a:pt x="1233401" y="1033336"/>
                  <a:pt x="1234544" y="1034415"/>
                </a:cubicBezTo>
                <a:cubicBezTo>
                  <a:pt x="1235623" y="1035558"/>
                  <a:pt x="1237021" y="1036256"/>
                  <a:pt x="1238608" y="1036574"/>
                </a:cubicBezTo>
                <a:cubicBezTo>
                  <a:pt x="1240005" y="1036892"/>
                  <a:pt x="1241593" y="1036701"/>
                  <a:pt x="1243180" y="1036130"/>
                </a:cubicBezTo>
                <a:cubicBezTo>
                  <a:pt x="1244577" y="1035558"/>
                  <a:pt x="1245847" y="1034542"/>
                  <a:pt x="1246609" y="1033209"/>
                </a:cubicBezTo>
                <a:cubicBezTo>
                  <a:pt x="1247561" y="1031939"/>
                  <a:pt x="1248006" y="1030415"/>
                  <a:pt x="1248006" y="1028827"/>
                </a:cubicBezTo>
                <a:cubicBezTo>
                  <a:pt x="1248006" y="1027811"/>
                  <a:pt x="1247688" y="1026795"/>
                  <a:pt x="1247371" y="1025842"/>
                </a:cubicBezTo>
                <a:cubicBezTo>
                  <a:pt x="1246926" y="1024890"/>
                  <a:pt x="1246419" y="1024001"/>
                  <a:pt x="1245657" y="1023303"/>
                </a:cubicBezTo>
                <a:close/>
                <a:moveTo>
                  <a:pt x="1454318" y="1392111"/>
                </a:moveTo>
                <a:cubicBezTo>
                  <a:pt x="1452730" y="1392111"/>
                  <a:pt x="1451206" y="1392555"/>
                  <a:pt x="1449936" y="1393444"/>
                </a:cubicBezTo>
                <a:cubicBezTo>
                  <a:pt x="1448666" y="1394333"/>
                  <a:pt x="1447586" y="1395540"/>
                  <a:pt x="1447142" y="1397000"/>
                </a:cubicBezTo>
                <a:cubicBezTo>
                  <a:pt x="1446507" y="1398461"/>
                  <a:pt x="1446380" y="1400048"/>
                  <a:pt x="1446698" y="1401572"/>
                </a:cubicBezTo>
                <a:cubicBezTo>
                  <a:pt x="1447015" y="1403096"/>
                  <a:pt x="1447777" y="1404493"/>
                  <a:pt x="1448920" y="1405636"/>
                </a:cubicBezTo>
                <a:cubicBezTo>
                  <a:pt x="1449999" y="1406716"/>
                  <a:pt x="1451460" y="1407478"/>
                  <a:pt x="1452857" y="1407795"/>
                </a:cubicBezTo>
                <a:cubicBezTo>
                  <a:pt x="1454445" y="1408113"/>
                  <a:pt x="1455969" y="1407922"/>
                  <a:pt x="1457429" y="1407351"/>
                </a:cubicBezTo>
                <a:cubicBezTo>
                  <a:pt x="1459016" y="1406779"/>
                  <a:pt x="1460096" y="1405763"/>
                  <a:pt x="1461048" y="1404430"/>
                </a:cubicBezTo>
                <a:cubicBezTo>
                  <a:pt x="1461810" y="1403160"/>
                  <a:pt x="1462319" y="1401636"/>
                  <a:pt x="1462319" y="1400048"/>
                </a:cubicBezTo>
                <a:cubicBezTo>
                  <a:pt x="1462319" y="1397953"/>
                  <a:pt x="1461557" y="1395984"/>
                  <a:pt x="1460096" y="1394460"/>
                </a:cubicBezTo>
                <a:cubicBezTo>
                  <a:pt x="1458509" y="1393000"/>
                  <a:pt x="1456476" y="1392111"/>
                  <a:pt x="1454445" y="1392111"/>
                </a:cubicBezTo>
                <a:close/>
                <a:moveTo>
                  <a:pt x="1299250" y="930466"/>
                </a:moveTo>
                <a:cubicBezTo>
                  <a:pt x="1298488" y="929767"/>
                  <a:pt x="1297536" y="929195"/>
                  <a:pt x="1296584" y="928751"/>
                </a:cubicBezTo>
                <a:cubicBezTo>
                  <a:pt x="1295631" y="928370"/>
                  <a:pt x="1294678" y="928180"/>
                  <a:pt x="1293599" y="928180"/>
                </a:cubicBezTo>
                <a:cubicBezTo>
                  <a:pt x="1292011" y="928180"/>
                  <a:pt x="1290487" y="928624"/>
                  <a:pt x="1289218" y="929513"/>
                </a:cubicBezTo>
                <a:cubicBezTo>
                  <a:pt x="1287948" y="930402"/>
                  <a:pt x="1286868" y="931609"/>
                  <a:pt x="1286423" y="933069"/>
                </a:cubicBezTo>
                <a:cubicBezTo>
                  <a:pt x="1285788" y="934530"/>
                  <a:pt x="1285661" y="936117"/>
                  <a:pt x="1285979" y="937641"/>
                </a:cubicBezTo>
                <a:cubicBezTo>
                  <a:pt x="1286297" y="939165"/>
                  <a:pt x="1287059" y="940562"/>
                  <a:pt x="1288201" y="941642"/>
                </a:cubicBezTo>
                <a:cubicBezTo>
                  <a:pt x="1289281" y="942784"/>
                  <a:pt x="1290741" y="943483"/>
                  <a:pt x="1292138" y="943801"/>
                </a:cubicBezTo>
                <a:cubicBezTo>
                  <a:pt x="1293726" y="944118"/>
                  <a:pt x="1295250" y="943928"/>
                  <a:pt x="1296710" y="943356"/>
                </a:cubicBezTo>
                <a:cubicBezTo>
                  <a:pt x="1298298" y="942784"/>
                  <a:pt x="1299377" y="941769"/>
                  <a:pt x="1300330" y="940435"/>
                </a:cubicBezTo>
                <a:cubicBezTo>
                  <a:pt x="1301092" y="939165"/>
                  <a:pt x="1301600" y="937641"/>
                  <a:pt x="1301600" y="936054"/>
                </a:cubicBezTo>
                <a:cubicBezTo>
                  <a:pt x="1301600" y="935038"/>
                  <a:pt x="1301473" y="934022"/>
                  <a:pt x="1301156" y="933069"/>
                </a:cubicBezTo>
                <a:cubicBezTo>
                  <a:pt x="1300711" y="932117"/>
                  <a:pt x="1300076" y="931228"/>
                  <a:pt x="1299441" y="930529"/>
                </a:cubicBezTo>
                <a:close/>
                <a:moveTo>
                  <a:pt x="1299250" y="1487234"/>
                </a:moveTo>
                <a:cubicBezTo>
                  <a:pt x="1298488" y="1486535"/>
                  <a:pt x="1297536" y="1485900"/>
                  <a:pt x="1296584" y="1485519"/>
                </a:cubicBezTo>
                <a:cubicBezTo>
                  <a:pt x="1295631" y="1485138"/>
                  <a:pt x="1294678" y="1484948"/>
                  <a:pt x="1293599" y="1484948"/>
                </a:cubicBezTo>
                <a:cubicBezTo>
                  <a:pt x="1292011" y="1484948"/>
                  <a:pt x="1290487" y="1485392"/>
                  <a:pt x="1289218" y="1486281"/>
                </a:cubicBezTo>
                <a:cubicBezTo>
                  <a:pt x="1287948" y="1487170"/>
                  <a:pt x="1286868" y="1488377"/>
                  <a:pt x="1286423" y="1489837"/>
                </a:cubicBezTo>
                <a:cubicBezTo>
                  <a:pt x="1285788" y="1491298"/>
                  <a:pt x="1285661" y="1492885"/>
                  <a:pt x="1285979" y="1494409"/>
                </a:cubicBezTo>
                <a:cubicBezTo>
                  <a:pt x="1286297" y="1495933"/>
                  <a:pt x="1287059" y="1497330"/>
                  <a:pt x="1288201" y="1498410"/>
                </a:cubicBezTo>
                <a:cubicBezTo>
                  <a:pt x="1289281" y="1499553"/>
                  <a:pt x="1290741" y="1500251"/>
                  <a:pt x="1292138" y="1500569"/>
                </a:cubicBezTo>
                <a:cubicBezTo>
                  <a:pt x="1293726" y="1500886"/>
                  <a:pt x="1295250" y="1500696"/>
                  <a:pt x="1296710" y="1500124"/>
                </a:cubicBezTo>
                <a:cubicBezTo>
                  <a:pt x="1298298" y="1499553"/>
                  <a:pt x="1299377" y="1498537"/>
                  <a:pt x="1300330" y="1497203"/>
                </a:cubicBezTo>
                <a:cubicBezTo>
                  <a:pt x="1301092" y="1495933"/>
                  <a:pt x="1301600" y="1494409"/>
                  <a:pt x="1301600" y="1492822"/>
                </a:cubicBezTo>
                <a:cubicBezTo>
                  <a:pt x="1301600" y="1491806"/>
                  <a:pt x="1301473" y="1490726"/>
                  <a:pt x="1301156" y="1489774"/>
                </a:cubicBezTo>
                <a:cubicBezTo>
                  <a:pt x="1300711" y="1488821"/>
                  <a:pt x="1300076" y="1487932"/>
                  <a:pt x="1299441" y="1487234"/>
                </a:cubicBezTo>
                <a:close/>
                <a:moveTo>
                  <a:pt x="1293599" y="1113790"/>
                </a:moveTo>
                <a:cubicBezTo>
                  <a:pt x="1292011" y="1113790"/>
                  <a:pt x="1290487" y="1114235"/>
                  <a:pt x="1289218" y="1115124"/>
                </a:cubicBezTo>
                <a:cubicBezTo>
                  <a:pt x="1287948" y="1116013"/>
                  <a:pt x="1286868" y="1117219"/>
                  <a:pt x="1286423" y="1118680"/>
                </a:cubicBezTo>
                <a:cubicBezTo>
                  <a:pt x="1285788" y="1120140"/>
                  <a:pt x="1285661" y="1121728"/>
                  <a:pt x="1285979" y="1123252"/>
                </a:cubicBezTo>
                <a:cubicBezTo>
                  <a:pt x="1286297" y="1124776"/>
                  <a:pt x="1287059" y="1126173"/>
                  <a:pt x="1288201" y="1127252"/>
                </a:cubicBezTo>
                <a:cubicBezTo>
                  <a:pt x="1289281" y="1128395"/>
                  <a:pt x="1290741" y="1129094"/>
                  <a:pt x="1292138" y="1129411"/>
                </a:cubicBezTo>
                <a:cubicBezTo>
                  <a:pt x="1293726" y="1129729"/>
                  <a:pt x="1295250" y="1129538"/>
                  <a:pt x="1296710" y="1128967"/>
                </a:cubicBezTo>
                <a:cubicBezTo>
                  <a:pt x="1298298" y="1128395"/>
                  <a:pt x="1299377" y="1127379"/>
                  <a:pt x="1300330" y="1126046"/>
                </a:cubicBezTo>
                <a:cubicBezTo>
                  <a:pt x="1301092" y="1124776"/>
                  <a:pt x="1301600" y="1123252"/>
                  <a:pt x="1301600" y="1121664"/>
                </a:cubicBezTo>
                <a:cubicBezTo>
                  <a:pt x="1301600" y="1119569"/>
                  <a:pt x="1300838" y="1117537"/>
                  <a:pt x="1299377" y="1116076"/>
                </a:cubicBezTo>
                <a:cubicBezTo>
                  <a:pt x="1297790" y="1114616"/>
                  <a:pt x="1295758" y="1113790"/>
                  <a:pt x="1293726" y="1113790"/>
                </a:cubicBezTo>
                <a:close/>
                <a:moveTo>
                  <a:pt x="1299250" y="1301687"/>
                </a:moveTo>
                <a:cubicBezTo>
                  <a:pt x="1298488" y="1300925"/>
                  <a:pt x="1297536" y="1300353"/>
                  <a:pt x="1296584" y="1299972"/>
                </a:cubicBezTo>
                <a:cubicBezTo>
                  <a:pt x="1295631" y="1299591"/>
                  <a:pt x="1294678" y="1299337"/>
                  <a:pt x="1293599" y="1299337"/>
                </a:cubicBezTo>
                <a:cubicBezTo>
                  <a:pt x="1292011" y="1299337"/>
                  <a:pt x="1290487" y="1299782"/>
                  <a:pt x="1289218" y="1300671"/>
                </a:cubicBezTo>
                <a:cubicBezTo>
                  <a:pt x="1287948" y="1301560"/>
                  <a:pt x="1286868" y="1302766"/>
                  <a:pt x="1286423" y="1304227"/>
                </a:cubicBezTo>
                <a:cubicBezTo>
                  <a:pt x="1285788" y="1305687"/>
                  <a:pt x="1285661" y="1307275"/>
                  <a:pt x="1285979" y="1308799"/>
                </a:cubicBezTo>
                <a:cubicBezTo>
                  <a:pt x="1286297" y="1310323"/>
                  <a:pt x="1287059" y="1311720"/>
                  <a:pt x="1288201" y="1312863"/>
                </a:cubicBezTo>
                <a:cubicBezTo>
                  <a:pt x="1289281" y="1313942"/>
                  <a:pt x="1290741" y="1314704"/>
                  <a:pt x="1292138" y="1315022"/>
                </a:cubicBezTo>
                <a:cubicBezTo>
                  <a:pt x="1293726" y="1315339"/>
                  <a:pt x="1295250" y="1315149"/>
                  <a:pt x="1296710" y="1314577"/>
                </a:cubicBezTo>
                <a:cubicBezTo>
                  <a:pt x="1298298" y="1314006"/>
                  <a:pt x="1299377" y="1312990"/>
                  <a:pt x="1300330" y="1311656"/>
                </a:cubicBezTo>
                <a:cubicBezTo>
                  <a:pt x="1301092" y="1310386"/>
                  <a:pt x="1301600" y="1308862"/>
                  <a:pt x="1301600" y="1307275"/>
                </a:cubicBezTo>
                <a:cubicBezTo>
                  <a:pt x="1301600" y="1306259"/>
                  <a:pt x="1301473" y="1305243"/>
                  <a:pt x="1301156" y="1304290"/>
                </a:cubicBezTo>
                <a:cubicBezTo>
                  <a:pt x="1300711" y="1303338"/>
                  <a:pt x="1300076" y="1302449"/>
                  <a:pt x="1299441" y="1301750"/>
                </a:cubicBezTo>
                <a:close/>
                <a:moveTo>
                  <a:pt x="1245593" y="95441"/>
                </a:moveTo>
                <a:cubicBezTo>
                  <a:pt x="1244831" y="94679"/>
                  <a:pt x="1244006" y="94107"/>
                  <a:pt x="1243116" y="93726"/>
                </a:cubicBezTo>
                <a:cubicBezTo>
                  <a:pt x="1242164" y="93345"/>
                  <a:pt x="1241085" y="93154"/>
                  <a:pt x="1240005" y="93154"/>
                </a:cubicBezTo>
                <a:cubicBezTo>
                  <a:pt x="1238418" y="93154"/>
                  <a:pt x="1237021" y="93599"/>
                  <a:pt x="1235750" y="94488"/>
                </a:cubicBezTo>
                <a:cubicBezTo>
                  <a:pt x="1234353" y="95377"/>
                  <a:pt x="1233401" y="96584"/>
                  <a:pt x="1232766" y="98044"/>
                </a:cubicBezTo>
                <a:cubicBezTo>
                  <a:pt x="1232131" y="99504"/>
                  <a:pt x="1232004" y="101092"/>
                  <a:pt x="1232322" y="102616"/>
                </a:cubicBezTo>
                <a:cubicBezTo>
                  <a:pt x="1232639" y="104140"/>
                  <a:pt x="1233401" y="105537"/>
                  <a:pt x="1234544" y="106617"/>
                </a:cubicBezTo>
                <a:cubicBezTo>
                  <a:pt x="1235623" y="107696"/>
                  <a:pt x="1237021" y="108458"/>
                  <a:pt x="1238608" y="108776"/>
                </a:cubicBezTo>
                <a:cubicBezTo>
                  <a:pt x="1240005" y="109093"/>
                  <a:pt x="1241593" y="108903"/>
                  <a:pt x="1243180" y="108331"/>
                </a:cubicBezTo>
                <a:cubicBezTo>
                  <a:pt x="1244577" y="107760"/>
                  <a:pt x="1245847" y="106744"/>
                  <a:pt x="1246609" y="105410"/>
                </a:cubicBezTo>
                <a:cubicBezTo>
                  <a:pt x="1247561" y="104140"/>
                  <a:pt x="1248006" y="102616"/>
                  <a:pt x="1248006" y="101029"/>
                </a:cubicBezTo>
                <a:cubicBezTo>
                  <a:pt x="1248006" y="100012"/>
                  <a:pt x="1247688" y="98933"/>
                  <a:pt x="1247371" y="97980"/>
                </a:cubicBezTo>
                <a:cubicBezTo>
                  <a:pt x="1246926" y="97028"/>
                  <a:pt x="1246419" y="96139"/>
                  <a:pt x="1245657" y="95441"/>
                </a:cubicBezTo>
                <a:close/>
                <a:moveTo>
                  <a:pt x="1245593" y="652209"/>
                </a:moveTo>
                <a:cubicBezTo>
                  <a:pt x="1244831" y="651447"/>
                  <a:pt x="1244006" y="650875"/>
                  <a:pt x="1243116" y="650494"/>
                </a:cubicBezTo>
                <a:cubicBezTo>
                  <a:pt x="1242164" y="650113"/>
                  <a:pt x="1241085" y="649923"/>
                  <a:pt x="1240005" y="649923"/>
                </a:cubicBezTo>
                <a:cubicBezTo>
                  <a:pt x="1238418" y="649923"/>
                  <a:pt x="1237021" y="650367"/>
                  <a:pt x="1235750" y="651256"/>
                </a:cubicBezTo>
                <a:cubicBezTo>
                  <a:pt x="1234353" y="652145"/>
                  <a:pt x="1233401" y="653352"/>
                  <a:pt x="1232766" y="654812"/>
                </a:cubicBezTo>
                <a:cubicBezTo>
                  <a:pt x="1232131" y="656273"/>
                  <a:pt x="1232004" y="657860"/>
                  <a:pt x="1232322" y="659384"/>
                </a:cubicBezTo>
                <a:cubicBezTo>
                  <a:pt x="1232639" y="660908"/>
                  <a:pt x="1233401" y="662305"/>
                  <a:pt x="1234544" y="663448"/>
                </a:cubicBezTo>
                <a:cubicBezTo>
                  <a:pt x="1235623" y="664528"/>
                  <a:pt x="1237021" y="665290"/>
                  <a:pt x="1238608" y="665607"/>
                </a:cubicBezTo>
                <a:cubicBezTo>
                  <a:pt x="1240005" y="665925"/>
                  <a:pt x="1241593" y="665734"/>
                  <a:pt x="1243180" y="665163"/>
                </a:cubicBezTo>
                <a:cubicBezTo>
                  <a:pt x="1244577" y="664591"/>
                  <a:pt x="1245847" y="663575"/>
                  <a:pt x="1246609" y="662242"/>
                </a:cubicBezTo>
                <a:cubicBezTo>
                  <a:pt x="1247561" y="660972"/>
                  <a:pt x="1248006" y="659448"/>
                  <a:pt x="1248006" y="657860"/>
                </a:cubicBezTo>
                <a:cubicBezTo>
                  <a:pt x="1248006" y="656844"/>
                  <a:pt x="1247688" y="655765"/>
                  <a:pt x="1247371" y="654812"/>
                </a:cubicBezTo>
                <a:cubicBezTo>
                  <a:pt x="1246926" y="653860"/>
                  <a:pt x="1246419" y="652971"/>
                  <a:pt x="1245657" y="652272"/>
                </a:cubicBezTo>
                <a:close/>
                <a:moveTo>
                  <a:pt x="1239941" y="835470"/>
                </a:moveTo>
                <a:cubicBezTo>
                  <a:pt x="1238354" y="835470"/>
                  <a:pt x="1236957" y="835914"/>
                  <a:pt x="1235560" y="836803"/>
                </a:cubicBezTo>
                <a:cubicBezTo>
                  <a:pt x="1234290" y="837692"/>
                  <a:pt x="1233337" y="838899"/>
                  <a:pt x="1232766" y="840359"/>
                </a:cubicBezTo>
                <a:cubicBezTo>
                  <a:pt x="1232131" y="841820"/>
                  <a:pt x="1232004" y="843407"/>
                  <a:pt x="1232322" y="844931"/>
                </a:cubicBezTo>
                <a:cubicBezTo>
                  <a:pt x="1232639" y="846455"/>
                  <a:pt x="1233401" y="847852"/>
                  <a:pt x="1234544" y="848995"/>
                </a:cubicBezTo>
                <a:cubicBezTo>
                  <a:pt x="1235623" y="850075"/>
                  <a:pt x="1237021" y="850837"/>
                  <a:pt x="1238608" y="851154"/>
                </a:cubicBezTo>
                <a:cubicBezTo>
                  <a:pt x="1240005" y="851472"/>
                  <a:pt x="1241720" y="851281"/>
                  <a:pt x="1243180" y="850709"/>
                </a:cubicBezTo>
                <a:cubicBezTo>
                  <a:pt x="1244577" y="850138"/>
                  <a:pt x="1245847" y="849122"/>
                  <a:pt x="1246609" y="847789"/>
                </a:cubicBezTo>
                <a:cubicBezTo>
                  <a:pt x="1247561" y="846519"/>
                  <a:pt x="1248006" y="844995"/>
                  <a:pt x="1248006" y="843407"/>
                </a:cubicBezTo>
                <a:cubicBezTo>
                  <a:pt x="1248006" y="841312"/>
                  <a:pt x="1247053" y="839343"/>
                  <a:pt x="1245657" y="837819"/>
                </a:cubicBezTo>
                <a:cubicBezTo>
                  <a:pt x="1244260" y="836359"/>
                  <a:pt x="1242227" y="835470"/>
                  <a:pt x="1240005" y="835470"/>
                </a:cubicBezTo>
                <a:close/>
                <a:moveTo>
                  <a:pt x="1245593" y="466598"/>
                </a:moveTo>
                <a:cubicBezTo>
                  <a:pt x="1244831" y="465900"/>
                  <a:pt x="1244006" y="465328"/>
                  <a:pt x="1243116" y="464884"/>
                </a:cubicBezTo>
                <a:cubicBezTo>
                  <a:pt x="1242164" y="464503"/>
                  <a:pt x="1241085" y="464312"/>
                  <a:pt x="1240005" y="464312"/>
                </a:cubicBezTo>
                <a:cubicBezTo>
                  <a:pt x="1238418" y="464312"/>
                  <a:pt x="1237021" y="464757"/>
                  <a:pt x="1235750" y="465646"/>
                </a:cubicBezTo>
                <a:cubicBezTo>
                  <a:pt x="1234353" y="466535"/>
                  <a:pt x="1233401" y="467741"/>
                  <a:pt x="1232766" y="469202"/>
                </a:cubicBezTo>
                <a:cubicBezTo>
                  <a:pt x="1232131" y="470662"/>
                  <a:pt x="1232004" y="472250"/>
                  <a:pt x="1232322" y="473774"/>
                </a:cubicBezTo>
                <a:cubicBezTo>
                  <a:pt x="1232639" y="475297"/>
                  <a:pt x="1233401" y="476695"/>
                  <a:pt x="1234544" y="477774"/>
                </a:cubicBezTo>
                <a:cubicBezTo>
                  <a:pt x="1235623" y="478917"/>
                  <a:pt x="1237021" y="479616"/>
                  <a:pt x="1238608" y="479933"/>
                </a:cubicBezTo>
                <a:cubicBezTo>
                  <a:pt x="1240005" y="480250"/>
                  <a:pt x="1241593" y="480060"/>
                  <a:pt x="1243180" y="479489"/>
                </a:cubicBezTo>
                <a:cubicBezTo>
                  <a:pt x="1244577" y="478917"/>
                  <a:pt x="1245847" y="477901"/>
                  <a:pt x="1246609" y="476568"/>
                </a:cubicBezTo>
                <a:cubicBezTo>
                  <a:pt x="1247561" y="475297"/>
                  <a:pt x="1248006" y="473774"/>
                  <a:pt x="1248006" y="472186"/>
                </a:cubicBezTo>
                <a:cubicBezTo>
                  <a:pt x="1248006" y="471170"/>
                  <a:pt x="1247688" y="470154"/>
                  <a:pt x="1247371" y="469202"/>
                </a:cubicBezTo>
                <a:cubicBezTo>
                  <a:pt x="1246926" y="468249"/>
                  <a:pt x="1246419" y="467360"/>
                  <a:pt x="1245657" y="466661"/>
                </a:cubicBezTo>
                <a:close/>
                <a:moveTo>
                  <a:pt x="1352718" y="652209"/>
                </a:moveTo>
                <a:cubicBezTo>
                  <a:pt x="1352083" y="651447"/>
                  <a:pt x="1351130" y="650875"/>
                  <a:pt x="1350241" y="650494"/>
                </a:cubicBezTo>
                <a:cubicBezTo>
                  <a:pt x="1349288" y="650113"/>
                  <a:pt x="1348209" y="649923"/>
                  <a:pt x="1347257" y="649923"/>
                </a:cubicBezTo>
                <a:cubicBezTo>
                  <a:pt x="1345669" y="649923"/>
                  <a:pt x="1344145" y="650367"/>
                  <a:pt x="1342875" y="651256"/>
                </a:cubicBezTo>
                <a:cubicBezTo>
                  <a:pt x="1341605" y="652145"/>
                  <a:pt x="1340525" y="653352"/>
                  <a:pt x="1339890" y="654812"/>
                </a:cubicBezTo>
                <a:cubicBezTo>
                  <a:pt x="1339446" y="656273"/>
                  <a:pt x="1339256" y="657860"/>
                  <a:pt x="1339446" y="659384"/>
                </a:cubicBezTo>
                <a:cubicBezTo>
                  <a:pt x="1339763" y="660908"/>
                  <a:pt x="1340525" y="662305"/>
                  <a:pt x="1341669" y="663385"/>
                </a:cubicBezTo>
                <a:cubicBezTo>
                  <a:pt x="1342748" y="664464"/>
                  <a:pt x="1344145" y="665226"/>
                  <a:pt x="1345733" y="665544"/>
                </a:cubicBezTo>
                <a:cubicBezTo>
                  <a:pt x="1347320" y="665861"/>
                  <a:pt x="1348844" y="665671"/>
                  <a:pt x="1350305" y="665099"/>
                </a:cubicBezTo>
                <a:cubicBezTo>
                  <a:pt x="1351701" y="664528"/>
                  <a:pt x="1352972" y="663512"/>
                  <a:pt x="1353924" y="662178"/>
                </a:cubicBezTo>
                <a:cubicBezTo>
                  <a:pt x="1354686" y="660908"/>
                  <a:pt x="1355194" y="659384"/>
                  <a:pt x="1355194" y="657797"/>
                </a:cubicBezTo>
                <a:cubicBezTo>
                  <a:pt x="1355194" y="656781"/>
                  <a:pt x="1355067" y="655701"/>
                  <a:pt x="1354559" y="654749"/>
                </a:cubicBezTo>
                <a:cubicBezTo>
                  <a:pt x="1354241" y="653796"/>
                  <a:pt x="1353607" y="652907"/>
                  <a:pt x="1352845" y="652209"/>
                </a:cubicBezTo>
                <a:close/>
                <a:moveTo>
                  <a:pt x="1240005" y="278765"/>
                </a:moveTo>
                <a:cubicBezTo>
                  <a:pt x="1238418" y="278765"/>
                  <a:pt x="1237021" y="279210"/>
                  <a:pt x="1235623" y="280099"/>
                </a:cubicBezTo>
                <a:cubicBezTo>
                  <a:pt x="1234353" y="280988"/>
                  <a:pt x="1233401" y="282194"/>
                  <a:pt x="1232830" y="283655"/>
                </a:cubicBezTo>
                <a:cubicBezTo>
                  <a:pt x="1232195" y="285115"/>
                  <a:pt x="1232068" y="286703"/>
                  <a:pt x="1232385" y="288227"/>
                </a:cubicBezTo>
                <a:cubicBezTo>
                  <a:pt x="1232702" y="289751"/>
                  <a:pt x="1233464" y="291148"/>
                  <a:pt x="1234608" y="292227"/>
                </a:cubicBezTo>
                <a:cubicBezTo>
                  <a:pt x="1235687" y="293307"/>
                  <a:pt x="1237084" y="294069"/>
                  <a:pt x="1238672" y="294386"/>
                </a:cubicBezTo>
                <a:cubicBezTo>
                  <a:pt x="1240069" y="294704"/>
                  <a:pt x="1241783" y="294513"/>
                  <a:pt x="1243244" y="293942"/>
                </a:cubicBezTo>
                <a:cubicBezTo>
                  <a:pt x="1244640" y="293370"/>
                  <a:pt x="1245910" y="292354"/>
                  <a:pt x="1246673" y="291021"/>
                </a:cubicBezTo>
                <a:cubicBezTo>
                  <a:pt x="1247625" y="289687"/>
                  <a:pt x="1248070" y="288227"/>
                  <a:pt x="1248070" y="286639"/>
                </a:cubicBezTo>
                <a:cubicBezTo>
                  <a:pt x="1248070" y="284544"/>
                  <a:pt x="1247117" y="282575"/>
                  <a:pt x="1245720" y="281051"/>
                </a:cubicBezTo>
                <a:cubicBezTo>
                  <a:pt x="1244323" y="279591"/>
                  <a:pt x="1242291" y="278765"/>
                  <a:pt x="1240069" y="278765"/>
                </a:cubicBezTo>
                <a:close/>
                <a:moveTo>
                  <a:pt x="1347257" y="1392238"/>
                </a:moveTo>
                <a:cubicBezTo>
                  <a:pt x="1345669" y="1392238"/>
                  <a:pt x="1344145" y="1392682"/>
                  <a:pt x="1342875" y="1393571"/>
                </a:cubicBezTo>
                <a:cubicBezTo>
                  <a:pt x="1341605" y="1394460"/>
                  <a:pt x="1340525" y="1395667"/>
                  <a:pt x="1339890" y="1397127"/>
                </a:cubicBezTo>
                <a:cubicBezTo>
                  <a:pt x="1339446" y="1398588"/>
                  <a:pt x="1339256" y="1400175"/>
                  <a:pt x="1339446" y="1401699"/>
                </a:cubicBezTo>
                <a:cubicBezTo>
                  <a:pt x="1339763" y="1403223"/>
                  <a:pt x="1340525" y="1404620"/>
                  <a:pt x="1341669" y="1405763"/>
                </a:cubicBezTo>
                <a:cubicBezTo>
                  <a:pt x="1342748" y="1406843"/>
                  <a:pt x="1344145" y="1407605"/>
                  <a:pt x="1345733" y="1407922"/>
                </a:cubicBezTo>
                <a:cubicBezTo>
                  <a:pt x="1347320" y="1408240"/>
                  <a:pt x="1348844" y="1408049"/>
                  <a:pt x="1350305" y="1407478"/>
                </a:cubicBezTo>
                <a:cubicBezTo>
                  <a:pt x="1351701" y="1406906"/>
                  <a:pt x="1352972" y="1405890"/>
                  <a:pt x="1353924" y="1404557"/>
                </a:cubicBezTo>
                <a:cubicBezTo>
                  <a:pt x="1354686" y="1403287"/>
                  <a:pt x="1355194" y="1401763"/>
                  <a:pt x="1355194" y="1400175"/>
                </a:cubicBezTo>
                <a:cubicBezTo>
                  <a:pt x="1355194" y="1398080"/>
                  <a:pt x="1354432" y="1396111"/>
                  <a:pt x="1352845" y="1394587"/>
                </a:cubicBezTo>
                <a:cubicBezTo>
                  <a:pt x="1351448" y="1393127"/>
                  <a:pt x="1349415" y="1392238"/>
                  <a:pt x="1347384" y="1392238"/>
                </a:cubicBezTo>
                <a:close/>
                <a:moveTo>
                  <a:pt x="1347257" y="1577848"/>
                </a:moveTo>
                <a:cubicBezTo>
                  <a:pt x="1345669" y="1577848"/>
                  <a:pt x="1344145" y="1578293"/>
                  <a:pt x="1342875" y="1579182"/>
                </a:cubicBezTo>
                <a:cubicBezTo>
                  <a:pt x="1341605" y="1580071"/>
                  <a:pt x="1340525" y="1581277"/>
                  <a:pt x="1339890" y="1582738"/>
                </a:cubicBezTo>
                <a:cubicBezTo>
                  <a:pt x="1339446" y="1584198"/>
                  <a:pt x="1339256" y="1585786"/>
                  <a:pt x="1339446" y="1587310"/>
                </a:cubicBezTo>
                <a:cubicBezTo>
                  <a:pt x="1339763" y="1588834"/>
                  <a:pt x="1340525" y="1590231"/>
                  <a:pt x="1341669" y="1591310"/>
                </a:cubicBezTo>
                <a:cubicBezTo>
                  <a:pt x="1342748" y="1592453"/>
                  <a:pt x="1344145" y="1593152"/>
                  <a:pt x="1345733" y="1593469"/>
                </a:cubicBezTo>
                <a:cubicBezTo>
                  <a:pt x="1347320" y="1593787"/>
                  <a:pt x="1348844" y="1593596"/>
                  <a:pt x="1350305" y="1593024"/>
                </a:cubicBezTo>
                <a:cubicBezTo>
                  <a:pt x="1351701" y="1592453"/>
                  <a:pt x="1352972" y="1591437"/>
                  <a:pt x="1353924" y="1590104"/>
                </a:cubicBezTo>
                <a:cubicBezTo>
                  <a:pt x="1354686" y="1588834"/>
                  <a:pt x="1355194" y="1587310"/>
                  <a:pt x="1355194" y="1585722"/>
                </a:cubicBezTo>
                <a:cubicBezTo>
                  <a:pt x="1355194" y="1583627"/>
                  <a:pt x="1354432" y="1581595"/>
                  <a:pt x="1352845" y="1580134"/>
                </a:cubicBezTo>
                <a:cubicBezTo>
                  <a:pt x="1351448" y="1578674"/>
                  <a:pt x="1349415" y="1577848"/>
                  <a:pt x="1347384" y="1577848"/>
                </a:cubicBezTo>
                <a:close/>
                <a:moveTo>
                  <a:pt x="1352718" y="1208977"/>
                </a:moveTo>
                <a:cubicBezTo>
                  <a:pt x="1352083" y="1208215"/>
                  <a:pt x="1351130" y="1207643"/>
                  <a:pt x="1350241" y="1207262"/>
                </a:cubicBezTo>
                <a:cubicBezTo>
                  <a:pt x="1349288" y="1206881"/>
                  <a:pt x="1348209" y="1206627"/>
                  <a:pt x="1347257" y="1206627"/>
                </a:cubicBezTo>
                <a:cubicBezTo>
                  <a:pt x="1345669" y="1206627"/>
                  <a:pt x="1344145" y="1207072"/>
                  <a:pt x="1342875" y="1207961"/>
                </a:cubicBezTo>
                <a:cubicBezTo>
                  <a:pt x="1341605" y="1208850"/>
                  <a:pt x="1340525" y="1210056"/>
                  <a:pt x="1339890" y="1211517"/>
                </a:cubicBezTo>
                <a:cubicBezTo>
                  <a:pt x="1339446" y="1212977"/>
                  <a:pt x="1339256" y="1214565"/>
                  <a:pt x="1339446" y="1216089"/>
                </a:cubicBezTo>
                <a:cubicBezTo>
                  <a:pt x="1339763" y="1217613"/>
                  <a:pt x="1340525" y="1219010"/>
                  <a:pt x="1341669" y="1220089"/>
                </a:cubicBezTo>
                <a:cubicBezTo>
                  <a:pt x="1342748" y="1221169"/>
                  <a:pt x="1344145" y="1221931"/>
                  <a:pt x="1345733" y="1222248"/>
                </a:cubicBezTo>
                <a:cubicBezTo>
                  <a:pt x="1347320" y="1222566"/>
                  <a:pt x="1348844" y="1222375"/>
                  <a:pt x="1350305" y="1221804"/>
                </a:cubicBezTo>
                <a:cubicBezTo>
                  <a:pt x="1351701" y="1221232"/>
                  <a:pt x="1352972" y="1220216"/>
                  <a:pt x="1353924" y="1218883"/>
                </a:cubicBezTo>
                <a:cubicBezTo>
                  <a:pt x="1354686" y="1217613"/>
                  <a:pt x="1355194" y="1216089"/>
                  <a:pt x="1355194" y="1214501"/>
                </a:cubicBezTo>
                <a:cubicBezTo>
                  <a:pt x="1355194" y="1213422"/>
                  <a:pt x="1355067" y="1212406"/>
                  <a:pt x="1354559" y="1211453"/>
                </a:cubicBezTo>
                <a:cubicBezTo>
                  <a:pt x="1354241" y="1210501"/>
                  <a:pt x="1353607" y="1209612"/>
                  <a:pt x="1352845" y="1208913"/>
                </a:cubicBezTo>
                <a:close/>
                <a:moveTo>
                  <a:pt x="1347257" y="1021080"/>
                </a:moveTo>
                <a:cubicBezTo>
                  <a:pt x="1345669" y="1021080"/>
                  <a:pt x="1344145" y="1021525"/>
                  <a:pt x="1342875" y="1022414"/>
                </a:cubicBezTo>
                <a:cubicBezTo>
                  <a:pt x="1341605" y="1023303"/>
                  <a:pt x="1340525" y="1024509"/>
                  <a:pt x="1339890" y="1025970"/>
                </a:cubicBezTo>
                <a:cubicBezTo>
                  <a:pt x="1339446" y="1027430"/>
                  <a:pt x="1339256" y="1029017"/>
                  <a:pt x="1339446" y="1030542"/>
                </a:cubicBezTo>
                <a:cubicBezTo>
                  <a:pt x="1339763" y="1032066"/>
                  <a:pt x="1340525" y="1033463"/>
                  <a:pt x="1341669" y="1034542"/>
                </a:cubicBezTo>
                <a:cubicBezTo>
                  <a:pt x="1342748" y="1035685"/>
                  <a:pt x="1344145" y="1036384"/>
                  <a:pt x="1345733" y="1036701"/>
                </a:cubicBezTo>
                <a:cubicBezTo>
                  <a:pt x="1347320" y="1037019"/>
                  <a:pt x="1348844" y="1036828"/>
                  <a:pt x="1350305" y="1036256"/>
                </a:cubicBezTo>
                <a:cubicBezTo>
                  <a:pt x="1351701" y="1035685"/>
                  <a:pt x="1352972" y="1034669"/>
                  <a:pt x="1353924" y="1033336"/>
                </a:cubicBezTo>
                <a:cubicBezTo>
                  <a:pt x="1354686" y="1032066"/>
                  <a:pt x="1355194" y="1030542"/>
                  <a:pt x="1355194" y="1028954"/>
                </a:cubicBezTo>
                <a:cubicBezTo>
                  <a:pt x="1355194" y="1026859"/>
                  <a:pt x="1354432" y="1024890"/>
                  <a:pt x="1352845" y="1023366"/>
                </a:cubicBezTo>
                <a:cubicBezTo>
                  <a:pt x="1351448" y="1021906"/>
                  <a:pt x="1349415" y="1021080"/>
                  <a:pt x="1347384" y="1021080"/>
                </a:cubicBezTo>
                <a:close/>
                <a:moveTo>
                  <a:pt x="1347257" y="835470"/>
                </a:moveTo>
                <a:cubicBezTo>
                  <a:pt x="1345669" y="835470"/>
                  <a:pt x="1344145" y="835914"/>
                  <a:pt x="1342875" y="836803"/>
                </a:cubicBezTo>
                <a:cubicBezTo>
                  <a:pt x="1341605" y="837692"/>
                  <a:pt x="1340525" y="838899"/>
                  <a:pt x="1339890" y="840359"/>
                </a:cubicBezTo>
                <a:cubicBezTo>
                  <a:pt x="1339446" y="841820"/>
                  <a:pt x="1339256" y="843407"/>
                  <a:pt x="1339446" y="844931"/>
                </a:cubicBezTo>
                <a:cubicBezTo>
                  <a:pt x="1339763" y="846455"/>
                  <a:pt x="1340525" y="847852"/>
                  <a:pt x="1341669" y="848931"/>
                </a:cubicBezTo>
                <a:cubicBezTo>
                  <a:pt x="1342748" y="850011"/>
                  <a:pt x="1344145" y="850773"/>
                  <a:pt x="1345733" y="851091"/>
                </a:cubicBezTo>
                <a:cubicBezTo>
                  <a:pt x="1347320" y="851408"/>
                  <a:pt x="1348844" y="851217"/>
                  <a:pt x="1350305" y="850646"/>
                </a:cubicBezTo>
                <a:cubicBezTo>
                  <a:pt x="1351701" y="850075"/>
                  <a:pt x="1352972" y="849059"/>
                  <a:pt x="1353924" y="847725"/>
                </a:cubicBezTo>
                <a:cubicBezTo>
                  <a:pt x="1354686" y="846455"/>
                  <a:pt x="1355194" y="844931"/>
                  <a:pt x="1355194" y="843344"/>
                </a:cubicBezTo>
                <a:cubicBezTo>
                  <a:pt x="1355194" y="841248"/>
                  <a:pt x="1354432" y="839280"/>
                  <a:pt x="1352845" y="837756"/>
                </a:cubicBezTo>
                <a:cubicBezTo>
                  <a:pt x="1351448" y="836295"/>
                  <a:pt x="1349415" y="835406"/>
                  <a:pt x="1347384" y="835406"/>
                </a:cubicBezTo>
                <a:close/>
                <a:moveTo>
                  <a:pt x="1299250" y="188278"/>
                </a:moveTo>
                <a:cubicBezTo>
                  <a:pt x="1298488" y="187516"/>
                  <a:pt x="1297536" y="186944"/>
                  <a:pt x="1296584" y="186563"/>
                </a:cubicBezTo>
                <a:cubicBezTo>
                  <a:pt x="1295631" y="186182"/>
                  <a:pt x="1294678" y="185992"/>
                  <a:pt x="1293599" y="185992"/>
                </a:cubicBezTo>
                <a:cubicBezTo>
                  <a:pt x="1292011" y="185992"/>
                  <a:pt x="1290487" y="186436"/>
                  <a:pt x="1289218" y="187325"/>
                </a:cubicBezTo>
                <a:cubicBezTo>
                  <a:pt x="1287948" y="188214"/>
                  <a:pt x="1286868" y="189421"/>
                  <a:pt x="1286423" y="190881"/>
                </a:cubicBezTo>
                <a:cubicBezTo>
                  <a:pt x="1285788" y="192342"/>
                  <a:pt x="1285661" y="193929"/>
                  <a:pt x="1285979" y="195453"/>
                </a:cubicBezTo>
                <a:cubicBezTo>
                  <a:pt x="1286297" y="196977"/>
                  <a:pt x="1287059" y="198374"/>
                  <a:pt x="1288201" y="199454"/>
                </a:cubicBezTo>
                <a:cubicBezTo>
                  <a:pt x="1289281" y="200533"/>
                  <a:pt x="1290741" y="201295"/>
                  <a:pt x="1292138" y="201613"/>
                </a:cubicBezTo>
                <a:cubicBezTo>
                  <a:pt x="1293726" y="201930"/>
                  <a:pt x="1295250" y="201740"/>
                  <a:pt x="1296710" y="201168"/>
                </a:cubicBezTo>
                <a:cubicBezTo>
                  <a:pt x="1298298" y="200597"/>
                  <a:pt x="1299377" y="199581"/>
                  <a:pt x="1300330" y="198247"/>
                </a:cubicBezTo>
                <a:cubicBezTo>
                  <a:pt x="1301092" y="196914"/>
                  <a:pt x="1301600" y="195453"/>
                  <a:pt x="1301600" y="193866"/>
                </a:cubicBezTo>
                <a:cubicBezTo>
                  <a:pt x="1301600" y="192850"/>
                  <a:pt x="1301473" y="191770"/>
                  <a:pt x="1301156" y="190817"/>
                </a:cubicBezTo>
                <a:cubicBezTo>
                  <a:pt x="1300711" y="189865"/>
                  <a:pt x="1300076" y="188976"/>
                  <a:pt x="1299441" y="188278"/>
                </a:cubicBezTo>
                <a:close/>
                <a:moveTo>
                  <a:pt x="1293599" y="381"/>
                </a:moveTo>
                <a:cubicBezTo>
                  <a:pt x="1292011" y="381"/>
                  <a:pt x="1290487" y="826"/>
                  <a:pt x="1289218" y="1714"/>
                </a:cubicBezTo>
                <a:cubicBezTo>
                  <a:pt x="1287948" y="2603"/>
                  <a:pt x="1286868" y="3810"/>
                  <a:pt x="1286423" y="5270"/>
                </a:cubicBezTo>
                <a:cubicBezTo>
                  <a:pt x="1285788" y="6668"/>
                  <a:pt x="1285661" y="8319"/>
                  <a:pt x="1285979" y="9843"/>
                </a:cubicBezTo>
                <a:cubicBezTo>
                  <a:pt x="1286297" y="11367"/>
                  <a:pt x="1287059" y="12764"/>
                  <a:pt x="1288201" y="13906"/>
                </a:cubicBezTo>
                <a:cubicBezTo>
                  <a:pt x="1289281" y="14986"/>
                  <a:pt x="1290741" y="15748"/>
                  <a:pt x="1292138" y="16065"/>
                </a:cubicBezTo>
                <a:cubicBezTo>
                  <a:pt x="1293726" y="16383"/>
                  <a:pt x="1295250" y="16193"/>
                  <a:pt x="1296710" y="15621"/>
                </a:cubicBezTo>
                <a:cubicBezTo>
                  <a:pt x="1298298" y="15049"/>
                  <a:pt x="1299377" y="14034"/>
                  <a:pt x="1300330" y="12700"/>
                </a:cubicBezTo>
                <a:cubicBezTo>
                  <a:pt x="1301092" y="11430"/>
                  <a:pt x="1301600" y="9906"/>
                  <a:pt x="1301600" y="8319"/>
                </a:cubicBezTo>
                <a:cubicBezTo>
                  <a:pt x="1301600" y="6223"/>
                  <a:pt x="1300838" y="4255"/>
                  <a:pt x="1299377" y="2731"/>
                </a:cubicBezTo>
                <a:cubicBezTo>
                  <a:pt x="1297790" y="1270"/>
                  <a:pt x="1295758" y="444"/>
                  <a:pt x="1293726" y="444"/>
                </a:cubicBezTo>
                <a:close/>
                <a:moveTo>
                  <a:pt x="1459969" y="95504"/>
                </a:moveTo>
                <a:cubicBezTo>
                  <a:pt x="1459207" y="94742"/>
                  <a:pt x="1458255" y="94171"/>
                  <a:pt x="1457302" y="93790"/>
                </a:cubicBezTo>
                <a:cubicBezTo>
                  <a:pt x="1456349" y="93409"/>
                  <a:pt x="1455397" y="93218"/>
                  <a:pt x="1454318" y="93218"/>
                </a:cubicBezTo>
                <a:cubicBezTo>
                  <a:pt x="1452730" y="93218"/>
                  <a:pt x="1451206" y="93662"/>
                  <a:pt x="1449936" y="94552"/>
                </a:cubicBezTo>
                <a:cubicBezTo>
                  <a:pt x="1448666" y="95441"/>
                  <a:pt x="1447586" y="96647"/>
                  <a:pt x="1447142" y="98108"/>
                </a:cubicBezTo>
                <a:cubicBezTo>
                  <a:pt x="1446507" y="99568"/>
                  <a:pt x="1446380" y="101155"/>
                  <a:pt x="1446698" y="102679"/>
                </a:cubicBezTo>
                <a:cubicBezTo>
                  <a:pt x="1447015" y="104204"/>
                  <a:pt x="1447777" y="105601"/>
                  <a:pt x="1448920" y="106680"/>
                </a:cubicBezTo>
                <a:cubicBezTo>
                  <a:pt x="1449999" y="107760"/>
                  <a:pt x="1451460" y="108521"/>
                  <a:pt x="1452857" y="108839"/>
                </a:cubicBezTo>
                <a:cubicBezTo>
                  <a:pt x="1454445" y="109157"/>
                  <a:pt x="1455969" y="108966"/>
                  <a:pt x="1457429" y="108395"/>
                </a:cubicBezTo>
                <a:cubicBezTo>
                  <a:pt x="1459016" y="107823"/>
                  <a:pt x="1460096" y="106807"/>
                  <a:pt x="1461048" y="105474"/>
                </a:cubicBezTo>
                <a:cubicBezTo>
                  <a:pt x="1461810" y="104204"/>
                  <a:pt x="1462319" y="102679"/>
                  <a:pt x="1462319" y="101092"/>
                </a:cubicBezTo>
                <a:cubicBezTo>
                  <a:pt x="1462319" y="100076"/>
                  <a:pt x="1462191" y="98996"/>
                  <a:pt x="1461874" y="98044"/>
                </a:cubicBezTo>
                <a:cubicBezTo>
                  <a:pt x="1461430" y="97092"/>
                  <a:pt x="1460795" y="96203"/>
                  <a:pt x="1460160" y="95504"/>
                </a:cubicBezTo>
                <a:close/>
                <a:moveTo>
                  <a:pt x="1293599" y="557149"/>
                </a:moveTo>
                <a:cubicBezTo>
                  <a:pt x="1292011" y="557149"/>
                  <a:pt x="1290487" y="557594"/>
                  <a:pt x="1289218" y="558483"/>
                </a:cubicBezTo>
                <a:cubicBezTo>
                  <a:pt x="1287948" y="559372"/>
                  <a:pt x="1286868" y="560578"/>
                  <a:pt x="1286423" y="562039"/>
                </a:cubicBezTo>
                <a:cubicBezTo>
                  <a:pt x="1285788" y="563499"/>
                  <a:pt x="1285661" y="565087"/>
                  <a:pt x="1285979" y="566611"/>
                </a:cubicBezTo>
                <a:cubicBezTo>
                  <a:pt x="1286297" y="568135"/>
                  <a:pt x="1287059" y="569532"/>
                  <a:pt x="1288201" y="570675"/>
                </a:cubicBezTo>
                <a:cubicBezTo>
                  <a:pt x="1289281" y="571754"/>
                  <a:pt x="1290741" y="572516"/>
                  <a:pt x="1292138" y="572834"/>
                </a:cubicBezTo>
                <a:cubicBezTo>
                  <a:pt x="1293726" y="573151"/>
                  <a:pt x="1295250" y="572961"/>
                  <a:pt x="1296710" y="572389"/>
                </a:cubicBezTo>
                <a:cubicBezTo>
                  <a:pt x="1298298" y="571818"/>
                  <a:pt x="1299377" y="570802"/>
                  <a:pt x="1300330" y="569468"/>
                </a:cubicBezTo>
                <a:cubicBezTo>
                  <a:pt x="1301092" y="568198"/>
                  <a:pt x="1301600" y="566674"/>
                  <a:pt x="1301600" y="565087"/>
                </a:cubicBezTo>
                <a:cubicBezTo>
                  <a:pt x="1301600" y="562991"/>
                  <a:pt x="1300838" y="561023"/>
                  <a:pt x="1299377" y="559499"/>
                </a:cubicBezTo>
                <a:cubicBezTo>
                  <a:pt x="1297790" y="558038"/>
                  <a:pt x="1295758" y="557213"/>
                  <a:pt x="1293726" y="557213"/>
                </a:cubicBezTo>
                <a:close/>
                <a:moveTo>
                  <a:pt x="1299250" y="745045"/>
                </a:moveTo>
                <a:cubicBezTo>
                  <a:pt x="1298488" y="744284"/>
                  <a:pt x="1297536" y="743712"/>
                  <a:pt x="1296584" y="743331"/>
                </a:cubicBezTo>
                <a:cubicBezTo>
                  <a:pt x="1295631" y="742950"/>
                  <a:pt x="1294678" y="742759"/>
                  <a:pt x="1293599" y="742759"/>
                </a:cubicBezTo>
                <a:cubicBezTo>
                  <a:pt x="1292011" y="742759"/>
                  <a:pt x="1290487" y="743204"/>
                  <a:pt x="1289218" y="744093"/>
                </a:cubicBezTo>
                <a:cubicBezTo>
                  <a:pt x="1287948" y="744982"/>
                  <a:pt x="1286868" y="746189"/>
                  <a:pt x="1286423" y="747649"/>
                </a:cubicBezTo>
                <a:cubicBezTo>
                  <a:pt x="1285788" y="749109"/>
                  <a:pt x="1285661" y="750697"/>
                  <a:pt x="1285979" y="752221"/>
                </a:cubicBezTo>
                <a:cubicBezTo>
                  <a:pt x="1286297" y="753745"/>
                  <a:pt x="1287059" y="755142"/>
                  <a:pt x="1288201" y="756285"/>
                </a:cubicBezTo>
                <a:cubicBezTo>
                  <a:pt x="1289281" y="757365"/>
                  <a:pt x="1290741" y="758127"/>
                  <a:pt x="1292138" y="758444"/>
                </a:cubicBezTo>
                <a:cubicBezTo>
                  <a:pt x="1293726" y="758762"/>
                  <a:pt x="1295250" y="758571"/>
                  <a:pt x="1296710" y="758000"/>
                </a:cubicBezTo>
                <a:cubicBezTo>
                  <a:pt x="1298298" y="757428"/>
                  <a:pt x="1299377" y="756412"/>
                  <a:pt x="1300330" y="755079"/>
                </a:cubicBezTo>
                <a:cubicBezTo>
                  <a:pt x="1301092" y="753809"/>
                  <a:pt x="1301600" y="752284"/>
                  <a:pt x="1301600" y="750697"/>
                </a:cubicBezTo>
                <a:cubicBezTo>
                  <a:pt x="1301600" y="749617"/>
                  <a:pt x="1301473" y="748602"/>
                  <a:pt x="1301156" y="747649"/>
                </a:cubicBezTo>
                <a:cubicBezTo>
                  <a:pt x="1300711" y="746697"/>
                  <a:pt x="1300076" y="745808"/>
                  <a:pt x="1299441" y="745109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35"/>
          <p:cNvSpPr/>
          <p:nvPr/>
        </p:nvSpPr>
        <p:spPr>
          <a:xfrm>
            <a:off x="7697013" y="0"/>
            <a:ext cx="1446510" cy="2517522"/>
          </a:xfrm>
          <a:custGeom>
            <a:rect b="b" l="l" r="r" t="t"/>
            <a:pathLst>
              <a:path extrusionOk="0" h="209488" w="120367">
                <a:moveTo>
                  <a:pt x="82970" y="64"/>
                </a:moveTo>
                <a:lnTo>
                  <a:pt x="40122" y="74288"/>
                </a:lnTo>
                <a:lnTo>
                  <a:pt x="63" y="5071"/>
                </a:lnTo>
                <a:lnTo>
                  <a:pt x="0" y="4881"/>
                </a:lnTo>
                <a:lnTo>
                  <a:pt x="0" y="6910"/>
                </a:lnTo>
                <a:lnTo>
                  <a:pt x="39679" y="75555"/>
                </a:lnTo>
                <a:cubicBezTo>
                  <a:pt x="39805" y="75745"/>
                  <a:pt x="39932" y="75809"/>
                  <a:pt x="40122" y="75809"/>
                </a:cubicBezTo>
                <a:cubicBezTo>
                  <a:pt x="40186" y="75809"/>
                  <a:pt x="40249" y="75809"/>
                  <a:pt x="40312" y="75745"/>
                </a:cubicBezTo>
                <a:cubicBezTo>
                  <a:pt x="40439" y="75682"/>
                  <a:pt x="40503" y="75682"/>
                  <a:pt x="40503" y="75555"/>
                </a:cubicBezTo>
                <a:lnTo>
                  <a:pt x="84048" y="127"/>
                </a:lnTo>
                <a:lnTo>
                  <a:pt x="84048" y="64"/>
                </a:lnTo>
                <a:close/>
                <a:moveTo>
                  <a:pt x="89689" y="64"/>
                </a:moveTo>
                <a:lnTo>
                  <a:pt x="40122" y="85950"/>
                </a:lnTo>
                <a:lnTo>
                  <a:pt x="63" y="16607"/>
                </a:lnTo>
                <a:lnTo>
                  <a:pt x="0" y="16481"/>
                </a:lnTo>
                <a:lnTo>
                  <a:pt x="0" y="18446"/>
                </a:lnTo>
                <a:lnTo>
                  <a:pt x="39679" y="87155"/>
                </a:lnTo>
                <a:cubicBezTo>
                  <a:pt x="39805" y="87281"/>
                  <a:pt x="39932" y="87408"/>
                  <a:pt x="40122" y="87408"/>
                </a:cubicBezTo>
                <a:cubicBezTo>
                  <a:pt x="40186" y="87408"/>
                  <a:pt x="40249" y="87408"/>
                  <a:pt x="40312" y="87281"/>
                </a:cubicBezTo>
                <a:cubicBezTo>
                  <a:pt x="40439" y="87218"/>
                  <a:pt x="40503" y="87218"/>
                  <a:pt x="40503" y="87155"/>
                </a:cubicBezTo>
                <a:lnTo>
                  <a:pt x="90830" y="127"/>
                </a:lnTo>
                <a:lnTo>
                  <a:pt x="90830" y="64"/>
                </a:lnTo>
                <a:close/>
                <a:moveTo>
                  <a:pt x="96344" y="64"/>
                </a:moveTo>
                <a:lnTo>
                  <a:pt x="40059" y="97550"/>
                </a:lnTo>
                <a:lnTo>
                  <a:pt x="63" y="28207"/>
                </a:lnTo>
                <a:lnTo>
                  <a:pt x="0" y="28017"/>
                </a:lnTo>
                <a:lnTo>
                  <a:pt x="0" y="29982"/>
                </a:lnTo>
                <a:lnTo>
                  <a:pt x="39679" y="98691"/>
                </a:lnTo>
                <a:cubicBezTo>
                  <a:pt x="39679" y="98691"/>
                  <a:pt x="39679" y="98817"/>
                  <a:pt x="39805" y="98817"/>
                </a:cubicBezTo>
                <a:lnTo>
                  <a:pt x="39869" y="98881"/>
                </a:lnTo>
                <a:cubicBezTo>
                  <a:pt x="39932" y="98944"/>
                  <a:pt x="39995" y="98944"/>
                  <a:pt x="40122" y="98944"/>
                </a:cubicBezTo>
                <a:cubicBezTo>
                  <a:pt x="40186" y="98944"/>
                  <a:pt x="40249" y="98944"/>
                  <a:pt x="40312" y="98881"/>
                </a:cubicBezTo>
                <a:lnTo>
                  <a:pt x="40439" y="98881"/>
                </a:lnTo>
                <a:lnTo>
                  <a:pt x="40566" y="98691"/>
                </a:lnTo>
                <a:lnTo>
                  <a:pt x="97485" y="127"/>
                </a:lnTo>
                <a:lnTo>
                  <a:pt x="97485" y="64"/>
                </a:lnTo>
                <a:close/>
                <a:moveTo>
                  <a:pt x="103190" y="1"/>
                </a:moveTo>
                <a:lnTo>
                  <a:pt x="40122" y="109086"/>
                </a:lnTo>
                <a:lnTo>
                  <a:pt x="63" y="39743"/>
                </a:lnTo>
                <a:lnTo>
                  <a:pt x="0" y="39616"/>
                </a:lnTo>
                <a:lnTo>
                  <a:pt x="0" y="41581"/>
                </a:lnTo>
                <a:lnTo>
                  <a:pt x="39679" y="110290"/>
                </a:lnTo>
                <a:lnTo>
                  <a:pt x="39679" y="110353"/>
                </a:lnTo>
                <a:lnTo>
                  <a:pt x="40503" y="110353"/>
                </a:lnTo>
                <a:lnTo>
                  <a:pt x="40566" y="110290"/>
                </a:lnTo>
                <a:lnTo>
                  <a:pt x="40629" y="110227"/>
                </a:lnTo>
                <a:lnTo>
                  <a:pt x="104267" y="64"/>
                </a:lnTo>
                <a:lnTo>
                  <a:pt x="104267" y="1"/>
                </a:lnTo>
                <a:close/>
                <a:moveTo>
                  <a:pt x="109718" y="64"/>
                </a:moveTo>
                <a:lnTo>
                  <a:pt x="40122" y="120622"/>
                </a:lnTo>
                <a:lnTo>
                  <a:pt x="63" y="51342"/>
                </a:lnTo>
                <a:lnTo>
                  <a:pt x="0" y="51152"/>
                </a:lnTo>
                <a:lnTo>
                  <a:pt x="0" y="53180"/>
                </a:lnTo>
                <a:lnTo>
                  <a:pt x="39679" y="121953"/>
                </a:lnTo>
                <a:cubicBezTo>
                  <a:pt x="39805" y="122080"/>
                  <a:pt x="39932" y="122143"/>
                  <a:pt x="40122" y="122143"/>
                </a:cubicBezTo>
                <a:cubicBezTo>
                  <a:pt x="40186" y="122143"/>
                  <a:pt x="40249" y="122143"/>
                  <a:pt x="40312" y="122080"/>
                </a:cubicBezTo>
                <a:cubicBezTo>
                  <a:pt x="40439" y="122016"/>
                  <a:pt x="40503" y="122016"/>
                  <a:pt x="40503" y="121953"/>
                </a:cubicBezTo>
                <a:lnTo>
                  <a:pt x="110859" y="127"/>
                </a:lnTo>
                <a:lnTo>
                  <a:pt x="110859" y="64"/>
                </a:lnTo>
                <a:close/>
                <a:moveTo>
                  <a:pt x="116500" y="64"/>
                </a:moveTo>
                <a:lnTo>
                  <a:pt x="40122" y="132221"/>
                </a:lnTo>
                <a:lnTo>
                  <a:pt x="63" y="62878"/>
                </a:lnTo>
                <a:lnTo>
                  <a:pt x="0" y="62752"/>
                </a:lnTo>
                <a:lnTo>
                  <a:pt x="0" y="64716"/>
                </a:lnTo>
                <a:lnTo>
                  <a:pt x="37587" y="129749"/>
                </a:lnTo>
                <a:lnTo>
                  <a:pt x="39679" y="133426"/>
                </a:lnTo>
                <a:cubicBezTo>
                  <a:pt x="39805" y="133552"/>
                  <a:pt x="39932" y="133679"/>
                  <a:pt x="40122" y="133679"/>
                </a:cubicBezTo>
                <a:cubicBezTo>
                  <a:pt x="40186" y="133679"/>
                  <a:pt x="40249" y="133679"/>
                  <a:pt x="40312" y="133552"/>
                </a:cubicBezTo>
                <a:cubicBezTo>
                  <a:pt x="40439" y="133489"/>
                  <a:pt x="40503" y="133489"/>
                  <a:pt x="40503" y="133426"/>
                </a:cubicBezTo>
                <a:lnTo>
                  <a:pt x="117578" y="64"/>
                </a:lnTo>
                <a:close/>
                <a:moveTo>
                  <a:pt x="2789" y="138940"/>
                </a:moveTo>
                <a:lnTo>
                  <a:pt x="0" y="143821"/>
                </a:lnTo>
                <a:lnTo>
                  <a:pt x="0" y="145786"/>
                </a:lnTo>
                <a:lnTo>
                  <a:pt x="3866" y="138940"/>
                </a:lnTo>
                <a:close/>
                <a:moveTo>
                  <a:pt x="9508" y="138940"/>
                </a:moveTo>
                <a:lnTo>
                  <a:pt x="0" y="155357"/>
                </a:lnTo>
                <a:lnTo>
                  <a:pt x="0" y="157322"/>
                </a:lnTo>
                <a:lnTo>
                  <a:pt x="63" y="157195"/>
                </a:lnTo>
                <a:lnTo>
                  <a:pt x="10649" y="138940"/>
                </a:lnTo>
                <a:close/>
                <a:moveTo>
                  <a:pt x="16163" y="138940"/>
                </a:moveTo>
                <a:lnTo>
                  <a:pt x="0" y="166956"/>
                </a:lnTo>
                <a:lnTo>
                  <a:pt x="0" y="168921"/>
                </a:lnTo>
                <a:lnTo>
                  <a:pt x="63" y="168731"/>
                </a:lnTo>
                <a:lnTo>
                  <a:pt x="17304" y="138940"/>
                </a:lnTo>
                <a:close/>
                <a:moveTo>
                  <a:pt x="22818" y="138940"/>
                </a:moveTo>
                <a:lnTo>
                  <a:pt x="0" y="178492"/>
                </a:lnTo>
                <a:lnTo>
                  <a:pt x="0" y="180457"/>
                </a:lnTo>
                <a:lnTo>
                  <a:pt x="63" y="180330"/>
                </a:lnTo>
                <a:lnTo>
                  <a:pt x="23959" y="138940"/>
                </a:lnTo>
                <a:close/>
                <a:moveTo>
                  <a:pt x="29537" y="138940"/>
                </a:moveTo>
                <a:lnTo>
                  <a:pt x="0" y="190092"/>
                </a:lnTo>
                <a:lnTo>
                  <a:pt x="0" y="192056"/>
                </a:lnTo>
                <a:lnTo>
                  <a:pt x="63" y="191866"/>
                </a:lnTo>
                <a:lnTo>
                  <a:pt x="30678" y="138940"/>
                </a:lnTo>
                <a:close/>
                <a:moveTo>
                  <a:pt x="36192" y="138940"/>
                </a:moveTo>
                <a:lnTo>
                  <a:pt x="0" y="201628"/>
                </a:lnTo>
                <a:lnTo>
                  <a:pt x="0" y="203592"/>
                </a:lnTo>
                <a:lnTo>
                  <a:pt x="63" y="203466"/>
                </a:lnTo>
                <a:lnTo>
                  <a:pt x="37333" y="138940"/>
                </a:lnTo>
                <a:close/>
                <a:moveTo>
                  <a:pt x="120303" y="74288"/>
                </a:moveTo>
                <a:lnTo>
                  <a:pt x="120177" y="74478"/>
                </a:lnTo>
                <a:lnTo>
                  <a:pt x="82970" y="138940"/>
                </a:lnTo>
                <a:lnTo>
                  <a:pt x="42341" y="209424"/>
                </a:lnTo>
                <a:lnTo>
                  <a:pt x="43418" y="209424"/>
                </a:lnTo>
                <a:lnTo>
                  <a:pt x="84048" y="138940"/>
                </a:lnTo>
                <a:lnTo>
                  <a:pt x="120303" y="76316"/>
                </a:lnTo>
                <a:lnTo>
                  <a:pt x="120303" y="74288"/>
                </a:lnTo>
                <a:close/>
                <a:moveTo>
                  <a:pt x="120367" y="85887"/>
                </a:moveTo>
                <a:lnTo>
                  <a:pt x="120240" y="86014"/>
                </a:lnTo>
                <a:lnTo>
                  <a:pt x="89752" y="138940"/>
                </a:lnTo>
                <a:lnTo>
                  <a:pt x="49123" y="209424"/>
                </a:lnTo>
                <a:lnTo>
                  <a:pt x="50200" y="209424"/>
                </a:lnTo>
                <a:lnTo>
                  <a:pt x="90830" y="138940"/>
                </a:lnTo>
                <a:lnTo>
                  <a:pt x="120367" y="87852"/>
                </a:lnTo>
                <a:lnTo>
                  <a:pt x="120367" y="85887"/>
                </a:lnTo>
                <a:close/>
                <a:moveTo>
                  <a:pt x="120367" y="109086"/>
                </a:moveTo>
                <a:lnTo>
                  <a:pt x="120303" y="109276"/>
                </a:lnTo>
                <a:lnTo>
                  <a:pt x="103063" y="138940"/>
                </a:lnTo>
                <a:lnTo>
                  <a:pt x="62434" y="209424"/>
                </a:lnTo>
                <a:lnTo>
                  <a:pt x="63574" y="209424"/>
                </a:lnTo>
                <a:lnTo>
                  <a:pt x="104204" y="139067"/>
                </a:lnTo>
                <a:lnTo>
                  <a:pt x="120367" y="111051"/>
                </a:lnTo>
                <a:lnTo>
                  <a:pt x="120367" y="109086"/>
                </a:lnTo>
                <a:close/>
                <a:moveTo>
                  <a:pt x="120367" y="120685"/>
                </a:moveTo>
                <a:lnTo>
                  <a:pt x="120303" y="120812"/>
                </a:lnTo>
                <a:lnTo>
                  <a:pt x="109845" y="138940"/>
                </a:lnTo>
                <a:lnTo>
                  <a:pt x="69152" y="209424"/>
                </a:lnTo>
                <a:lnTo>
                  <a:pt x="70293" y="209424"/>
                </a:lnTo>
                <a:lnTo>
                  <a:pt x="110923" y="139067"/>
                </a:lnTo>
                <a:lnTo>
                  <a:pt x="120367" y="122650"/>
                </a:lnTo>
                <a:lnTo>
                  <a:pt x="120367" y="120685"/>
                </a:lnTo>
                <a:close/>
                <a:moveTo>
                  <a:pt x="120303" y="132221"/>
                </a:moveTo>
                <a:lnTo>
                  <a:pt x="116374" y="138940"/>
                </a:lnTo>
                <a:lnTo>
                  <a:pt x="75744" y="209424"/>
                </a:lnTo>
                <a:lnTo>
                  <a:pt x="76885" y="209424"/>
                </a:lnTo>
                <a:lnTo>
                  <a:pt x="117514" y="139067"/>
                </a:lnTo>
                <a:lnTo>
                  <a:pt x="120303" y="134186"/>
                </a:lnTo>
                <a:lnTo>
                  <a:pt x="120303" y="132221"/>
                </a:lnTo>
                <a:close/>
                <a:moveTo>
                  <a:pt x="120303" y="97550"/>
                </a:moveTo>
                <a:lnTo>
                  <a:pt x="120177" y="97677"/>
                </a:lnTo>
                <a:lnTo>
                  <a:pt x="96344" y="139067"/>
                </a:lnTo>
                <a:lnTo>
                  <a:pt x="55715" y="209487"/>
                </a:lnTo>
                <a:lnTo>
                  <a:pt x="56792" y="209487"/>
                </a:lnTo>
                <a:lnTo>
                  <a:pt x="97485" y="138940"/>
                </a:lnTo>
                <a:lnTo>
                  <a:pt x="120303" y="99451"/>
                </a:lnTo>
                <a:lnTo>
                  <a:pt x="120303" y="97550"/>
                </a:lnTo>
                <a:close/>
              </a:path>
            </a:pathLst>
          </a:custGeom>
          <a:gradFill>
            <a:gsLst>
              <a:gs pos="0">
                <a:srgbClr val="FFE56E"/>
              </a:gs>
              <a:gs pos="100000">
                <a:srgbClr val="FFEC6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Boundary">
  <p:cSld name="CUSTOM_1_2_2_1_1_1_1_1_1_1_1_1_3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05" name="Google Shape;305;p36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6" name="Google Shape;306;p36"/>
          <p:cNvGrpSpPr/>
          <p:nvPr/>
        </p:nvGrpSpPr>
        <p:grpSpPr>
          <a:xfrm>
            <a:off x="7696486" y="1253537"/>
            <a:ext cx="1447466" cy="1253633"/>
            <a:chOff x="10261981" y="1671383"/>
            <a:chExt cx="1929954" cy="1671510"/>
          </a:xfrm>
        </p:grpSpPr>
        <p:sp>
          <p:nvSpPr>
            <p:cNvPr id="307" name="Google Shape;307;p36"/>
            <p:cNvSpPr/>
            <p:nvPr/>
          </p:nvSpPr>
          <p:spPr>
            <a:xfrm>
              <a:off x="10323766" y="1988502"/>
              <a:ext cx="1868169" cy="1354391"/>
            </a:xfrm>
            <a:custGeom>
              <a:rect b="b" l="l" r="r" t="t"/>
              <a:pathLst>
                <a:path extrusionOk="0" h="1354391" w="1868169">
                  <a:moveTo>
                    <a:pt x="27305" y="797243"/>
                  </a:moveTo>
                  <a:lnTo>
                    <a:pt x="992822" y="1353185"/>
                  </a:lnTo>
                  <a:lnTo>
                    <a:pt x="994918" y="1354392"/>
                  </a:lnTo>
                  <a:lnTo>
                    <a:pt x="967550" y="1354392"/>
                  </a:lnTo>
                  <a:lnTo>
                    <a:pt x="0" y="797243"/>
                  </a:lnTo>
                  <a:lnTo>
                    <a:pt x="977964" y="234124"/>
                  </a:lnTo>
                  <a:lnTo>
                    <a:pt x="1380998" y="2032"/>
                  </a:lnTo>
                  <a:lnTo>
                    <a:pt x="1384364" y="0"/>
                  </a:lnTo>
                  <a:lnTo>
                    <a:pt x="1868170" y="278574"/>
                  </a:lnTo>
                  <a:lnTo>
                    <a:pt x="1868170" y="294323"/>
                  </a:lnTo>
                  <a:lnTo>
                    <a:pt x="1384364" y="15748"/>
                  </a:lnTo>
                  <a:lnTo>
                    <a:pt x="27241" y="797179"/>
                  </a:lnTo>
                  <a:close/>
                  <a:moveTo>
                    <a:pt x="188531" y="797243"/>
                  </a:moveTo>
                  <a:lnTo>
                    <a:pt x="1154049" y="1353185"/>
                  </a:lnTo>
                  <a:lnTo>
                    <a:pt x="1156144" y="1354392"/>
                  </a:lnTo>
                  <a:lnTo>
                    <a:pt x="1128776" y="1354392"/>
                  </a:lnTo>
                  <a:lnTo>
                    <a:pt x="161227" y="797243"/>
                  </a:lnTo>
                  <a:lnTo>
                    <a:pt x="1380998" y="94869"/>
                  </a:lnTo>
                  <a:lnTo>
                    <a:pt x="1384364" y="92964"/>
                  </a:lnTo>
                  <a:lnTo>
                    <a:pt x="1868170" y="371539"/>
                  </a:lnTo>
                  <a:lnTo>
                    <a:pt x="1868170" y="387287"/>
                  </a:lnTo>
                  <a:lnTo>
                    <a:pt x="1384364" y="108712"/>
                  </a:lnTo>
                  <a:lnTo>
                    <a:pt x="188531" y="797306"/>
                  </a:lnTo>
                  <a:close/>
                  <a:moveTo>
                    <a:pt x="349758" y="797243"/>
                  </a:moveTo>
                  <a:lnTo>
                    <a:pt x="1315276" y="1353185"/>
                  </a:lnTo>
                  <a:lnTo>
                    <a:pt x="1317371" y="1354392"/>
                  </a:lnTo>
                  <a:lnTo>
                    <a:pt x="1290066" y="1354392"/>
                  </a:lnTo>
                  <a:lnTo>
                    <a:pt x="322452" y="797243"/>
                  </a:lnTo>
                  <a:lnTo>
                    <a:pt x="1380998" y="187770"/>
                  </a:lnTo>
                  <a:lnTo>
                    <a:pt x="1384364" y="185801"/>
                  </a:lnTo>
                  <a:lnTo>
                    <a:pt x="1868170" y="464376"/>
                  </a:lnTo>
                  <a:lnTo>
                    <a:pt x="1868170" y="480124"/>
                  </a:lnTo>
                  <a:lnTo>
                    <a:pt x="1384364" y="201549"/>
                  </a:lnTo>
                  <a:lnTo>
                    <a:pt x="349758" y="797243"/>
                  </a:lnTo>
                  <a:close/>
                  <a:moveTo>
                    <a:pt x="511048" y="797243"/>
                  </a:moveTo>
                  <a:lnTo>
                    <a:pt x="1476565" y="1353185"/>
                  </a:lnTo>
                  <a:lnTo>
                    <a:pt x="1478661" y="1354392"/>
                  </a:lnTo>
                  <a:lnTo>
                    <a:pt x="1451292" y="1354392"/>
                  </a:lnTo>
                  <a:lnTo>
                    <a:pt x="483743" y="797243"/>
                  </a:lnTo>
                  <a:lnTo>
                    <a:pt x="1380998" y="280607"/>
                  </a:lnTo>
                  <a:lnTo>
                    <a:pt x="1384364" y="278638"/>
                  </a:lnTo>
                  <a:lnTo>
                    <a:pt x="1868170" y="557213"/>
                  </a:lnTo>
                  <a:lnTo>
                    <a:pt x="1868170" y="572961"/>
                  </a:lnTo>
                  <a:lnTo>
                    <a:pt x="1384364" y="294386"/>
                  </a:lnTo>
                  <a:lnTo>
                    <a:pt x="511048" y="797243"/>
                  </a:lnTo>
                  <a:close/>
                  <a:moveTo>
                    <a:pt x="833565" y="797243"/>
                  </a:moveTo>
                  <a:lnTo>
                    <a:pt x="1799082" y="1353185"/>
                  </a:lnTo>
                  <a:lnTo>
                    <a:pt x="1801177" y="1354392"/>
                  </a:lnTo>
                  <a:lnTo>
                    <a:pt x="1773872" y="1354392"/>
                  </a:lnTo>
                  <a:lnTo>
                    <a:pt x="806259" y="797243"/>
                  </a:lnTo>
                  <a:lnTo>
                    <a:pt x="1380998" y="466344"/>
                  </a:lnTo>
                  <a:lnTo>
                    <a:pt x="1384364" y="464376"/>
                  </a:lnTo>
                  <a:lnTo>
                    <a:pt x="1868170" y="742950"/>
                  </a:lnTo>
                  <a:lnTo>
                    <a:pt x="1868170" y="758698"/>
                  </a:lnTo>
                  <a:lnTo>
                    <a:pt x="1384364" y="480124"/>
                  </a:lnTo>
                  <a:lnTo>
                    <a:pt x="833565" y="797306"/>
                  </a:lnTo>
                  <a:close/>
                  <a:moveTo>
                    <a:pt x="672338" y="797243"/>
                  </a:moveTo>
                  <a:lnTo>
                    <a:pt x="1637855" y="1353185"/>
                  </a:lnTo>
                  <a:lnTo>
                    <a:pt x="1639951" y="1354392"/>
                  </a:lnTo>
                  <a:lnTo>
                    <a:pt x="1612582" y="1354392"/>
                  </a:lnTo>
                  <a:lnTo>
                    <a:pt x="645033" y="797243"/>
                  </a:lnTo>
                  <a:lnTo>
                    <a:pt x="1380998" y="373507"/>
                  </a:lnTo>
                  <a:lnTo>
                    <a:pt x="1384364" y="371539"/>
                  </a:lnTo>
                  <a:lnTo>
                    <a:pt x="1868170" y="650113"/>
                  </a:lnTo>
                  <a:lnTo>
                    <a:pt x="1868170" y="665861"/>
                  </a:lnTo>
                  <a:lnTo>
                    <a:pt x="1384364" y="387287"/>
                  </a:lnTo>
                  <a:lnTo>
                    <a:pt x="672338" y="797306"/>
                  </a:lnTo>
                  <a:close/>
                </a:path>
              </a:pathLst>
            </a:custGeom>
            <a:solidFill>
              <a:srgbClr val="EC58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0261981" y="1671383"/>
              <a:ext cx="900747" cy="518668"/>
            </a:xfrm>
            <a:custGeom>
              <a:rect b="b" l="l" r="r" t="t"/>
              <a:pathLst>
                <a:path extrusionOk="0" h="518668" w="900747">
                  <a:moveTo>
                    <a:pt x="578167" y="64"/>
                  </a:moveTo>
                  <a:lnTo>
                    <a:pt x="0" y="332931"/>
                  </a:lnTo>
                  <a:lnTo>
                    <a:pt x="0" y="317183"/>
                  </a:lnTo>
                  <a:lnTo>
                    <a:pt x="550863" y="0"/>
                  </a:lnTo>
                  <a:lnTo>
                    <a:pt x="578167" y="0"/>
                  </a:lnTo>
                  <a:close/>
                  <a:moveTo>
                    <a:pt x="416877" y="64"/>
                  </a:moveTo>
                  <a:lnTo>
                    <a:pt x="0" y="240093"/>
                  </a:lnTo>
                  <a:lnTo>
                    <a:pt x="0" y="224346"/>
                  </a:lnTo>
                  <a:lnTo>
                    <a:pt x="389572" y="64"/>
                  </a:lnTo>
                  <a:lnTo>
                    <a:pt x="416877" y="64"/>
                  </a:lnTo>
                  <a:close/>
                  <a:moveTo>
                    <a:pt x="900747" y="64"/>
                  </a:moveTo>
                  <a:lnTo>
                    <a:pt x="698" y="518287"/>
                  </a:lnTo>
                  <a:lnTo>
                    <a:pt x="0" y="518668"/>
                  </a:lnTo>
                  <a:lnTo>
                    <a:pt x="0" y="502920"/>
                  </a:lnTo>
                  <a:lnTo>
                    <a:pt x="873379" y="64"/>
                  </a:lnTo>
                  <a:lnTo>
                    <a:pt x="900684" y="64"/>
                  </a:lnTo>
                  <a:close/>
                  <a:moveTo>
                    <a:pt x="94361" y="64"/>
                  </a:moveTo>
                  <a:lnTo>
                    <a:pt x="0" y="54420"/>
                  </a:lnTo>
                  <a:lnTo>
                    <a:pt x="0" y="38608"/>
                  </a:lnTo>
                  <a:lnTo>
                    <a:pt x="66992" y="64"/>
                  </a:lnTo>
                  <a:lnTo>
                    <a:pt x="94361" y="64"/>
                  </a:lnTo>
                  <a:close/>
                  <a:moveTo>
                    <a:pt x="255650" y="64"/>
                  </a:moveTo>
                  <a:lnTo>
                    <a:pt x="0" y="147257"/>
                  </a:lnTo>
                  <a:lnTo>
                    <a:pt x="0" y="131509"/>
                  </a:lnTo>
                  <a:lnTo>
                    <a:pt x="228282" y="64"/>
                  </a:lnTo>
                  <a:lnTo>
                    <a:pt x="255588" y="64"/>
                  </a:lnTo>
                  <a:close/>
                  <a:moveTo>
                    <a:pt x="739457" y="64"/>
                  </a:moveTo>
                  <a:lnTo>
                    <a:pt x="698" y="425450"/>
                  </a:lnTo>
                  <a:lnTo>
                    <a:pt x="0" y="425831"/>
                  </a:lnTo>
                  <a:lnTo>
                    <a:pt x="0" y="410020"/>
                  </a:lnTo>
                  <a:lnTo>
                    <a:pt x="712088" y="64"/>
                  </a:lnTo>
                  <a:lnTo>
                    <a:pt x="739394" y="64"/>
                  </a:lnTo>
                  <a:close/>
                </a:path>
              </a:pathLst>
            </a:custGeom>
            <a:solidFill>
              <a:srgbClr val="EC58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6"/>
          <p:cNvSpPr/>
          <p:nvPr/>
        </p:nvSpPr>
        <p:spPr>
          <a:xfrm>
            <a:off x="7696488" y="-12"/>
            <a:ext cx="1447434" cy="2505808"/>
          </a:xfrm>
          <a:custGeom>
            <a:rect b="b" l="l" r="r" t="t"/>
            <a:pathLst>
              <a:path extrusionOk="0" h="208600" w="120494">
                <a:moveTo>
                  <a:pt x="114472" y="0"/>
                </a:moveTo>
                <a:lnTo>
                  <a:pt x="120367" y="3423"/>
                </a:lnTo>
                <a:lnTo>
                  <a:pt x="120367" y="2409"/>
                </a:lnTo>
                <a:lnTo>
                  <a:pt x="116247" y="0"/>
                </a:lnTo>
                <a:close/>
                <a:moveTo>
                  <a:pt x="104521" y="0"/>
                </a:moveTo>
                <a:lnTo>
                  <a:pt x="120430" y="9191"/>
                </a:lnTo>
                <a:lnTo>
                  <a:pt x="120430" y="8240"/>
                </a:lnTo>
                <a:lnTo>
                  <a:pt x="106169" y="0"/>
                </a:lnTo>
                <a:close/>
                <a:moveTo>
                  <a:pt x="94443" y="0"/>
                </a:moveTo>
                <a:lnTo>
                  <a:pt x="120430" y="14959"/>
                </a:lnTo>
                <a:lnTo>
                  <a:pt x="120430" y="14008"/>
                </a:lnTo>
                <a:lnTo>
                  <a:pt x="96091" y="0"/>
                </a:lnTo>
                <a:close/>
                <a:moveTo>
                  <a:pt x="84365" y="0"/>
                </a:moveTo>
                <a:lnTo>
                  <a:pt x="120430" y="20790"/>
                </a:lnTo>
                <a:lnTo>
                  <a:pt x="120430" y="19839"/>
                </a:lnTo>
                <a:lnTo>
                  <a:pt x="86076" y="0"/>
                </a:lnTo>
                <a:close/>
                <a:moveTo>
                  <a:pt x="74350" y="0"/>
                </a:moveTo>
                <a:lnTo>
                  <a:pt x="120430" y="26558"/>
                </a:lnTo>
                <a:lnTo>
                  <a:pt x="120494" y="26558"/>
                </a:lnTo>
                <a:lnTo>
                  <a:pt x="120494" y="25607"/>
                </a:lnTo>
                <a:lnTo>
                  <a:pt x="75998" y="0"/>
                </a:lnTo>
                <a:close/>
                <a:moveTo>
                  <a:pt x="64272" y="0"/>
                </a:moveTo>
                <a:lnTo>
                  <a:pt x="120430" y="32326"/>
                </a:lnTo>
                <a:lnTo>
                  <a:pt x="120494" y="32326"/>
                </a:lnTo>
                <a:lnTo>
                  <a:pt x="120494" y="31375"/>
                </a:lnTo>
                <a:lnTo>
                  <a:pt x="65920" y="0"/>
                </a:lnTo>
                <a:close/>
                <a:moveTo>
                  <a:pt x="30171" y="48743"/>
                </a:moveTo>
                <a:lnTo>
                  <a:pt x="0" y="66174"/>
                </a:lnTo>
                <a:lnTo>
                  <a:pt x="0" y="67124"/>
                </a:lnTo>
                <a:lnTo>
                  <a:pt x="30171" y="49757"/>
                </a:lnTo>
                <a:lnTo>
                  <a:pt x="64589" y="69470"/>
                </a:lnTo>
                <a:lnTo>
                  <a:pt x="4374" y="104205"/>
                </a:lnTo>
                <a:lnTo>
                  <a:pt x="4183" y="104268"/>
                </a:lnTo>
                <a:lnTo>
                  <a:pt x="0" y="106677"/>
                </a:lnTo>
                <a:lnTo>
                  <a:pt x="0" y="107564"/>
                </a:lnTo>
                <a:lnTo>
                  <a:pt x="5895" y="104205"/>
                </a:lnTo>
                <a:lnTo>
                  <a:pt x="66237" y="69406"/>
                </a:lnTo>
                <a:lnTo>
                  <a:pt x="30424" y="48870"/>
                </a:lnTo>
                <a:lnTo>
                  <a:pt x="30171" y="48743"/>
                </a:lnTo>
                <a:close/>
                <a:moveTo>
                  <a:pt x="30108" y="42848"/>
                </a:moveTo>
                <a:lnTo>
                  <a:pt x="0" y="60406"/>
                </a:lnTo>
                <a:lnTo>
                  <a:pt x="0" y="61356"/>
                </a:lnTo>
                <a:lnTo>
                  <a:pt x="30171" y="43989"/>
                </a:lnTo>
                <a:lnTo>
                  <a:pt x="74667" y="69596"/>
                </a:lnTo>
                <a:lnTo>
                  <a:pt x="14452" y="104268"/>
                </a:lnTo>
                <a:lnTo>
                  <a:pt x="14261" y="104331"/>
                </a:lnTo>
                <a:lnTo>
                  <a:pt x="0" y="112508"/>
                </a:lnTo>
                <a:lnTo>
                  <a:pt x="0" y="113459"/>
                </a:lnTo>
                <a:lnTo>
                  <a:pt x="15909" y="104268"/>
                </a:lnTo>
                <a:lnTo>
                  <a:pt x="76315" y="69470"/>
                </a:lnTo>
                <a:lnTo>
                  <a:pt x="30361" y="43038"/>
                </a:lnTo>
                <a:lnTo>
                  <a:pt x="30108" y="42848"/>
                </a:lnTo>
                <a:close/>
                <a:moveTo>
                  <a:pt x="30171" y="37143"/>
                </a:moveTo>
                <a:lnTo>
                  <a:pt x="0" y="54511"/>
                </a:lnTo>
                <a:lnTo>
                  <a:pt x="0" y="55462"/>
                </a:lnTo>
                <a:lnTo>
                  <a:pt x="30171" y="38094"/>
                </a:lnTo>
                <a:lnTo>
                  <a:pt x="84681" y="69470"/>
                </a:lnTo>
                <a:lnTo>
                  <a:pt x="24466" y="104205"/>
                </a:lnTo>
                <a:lnTo>
                  <a:pt x="24340" y="104268"/>
                </a:lnTo>
                <a:lnTo>
                  <a:pt x="0" y="118276"/>
                </a:lnTo>
                <a:lnTo>
                  <a:pt x="0" y="119227"/>
                </a:lnTo>
                <a:lnTo>
                  <a:pt x="25988" y="104268"/>
                </a:lnTo>
                <a:lnTo>
                  <a:pt x="86393" y="69470"/>
                </a:lnTo>
                <a:lnTo>
                  <a:pt x="30424" y="37334"/>
                </a:lnTo>
                <a:lnTo>
                  <a:pt x="30171" y="37143"/>
                </a:lnTo>
                <a:close/>
                <a:moveTo>
                  <a:pt x="30108" y="31312"/>
                </a:moveTo>
                <a:lnTo>
                  <a:pt x="0" y="48743"/>
                </a:lnTo>
                <a:lnTo>
                  <a:pt x="0" y="49694"/>
                </a:lnTo>
                <a:lnTo>
                  <a:pt x="30171" y="32326"/>
                </a:lnTo>
                <a:lnTo>
                  <a:pt x="94760" y="69470"/>
                </a:lnTo>
                <a:lnTo>
                  <a:pt x="34544" y="104205"/>
                </a:lnTo>
                <a:lnTo>
                  <a:pt x="34354" y="104268"/>
                </a:lnTo>
                <a:lnTo>
                  <a:pt x="0" y="124107"/>
                </a:lnTo>
                <a:lnTo>
                  <a:pt x="0" y="124995"/>
                </a:lnTo>
                <a:lnTo>
                  <a:pt x="36066" y="104268"/>
                </a:lnTo>
                <a:lnTo>
                  <a:pt x="96408" y="69470"/>
                </a:lnTo>
                <a:lnTo>
                  <a:pt x="30361" y="31439"/>
                </a:lnTo>
                <a:lnTo>
                  <a:pt x="30108" y="31312"/>
                </a:lnTo>
                <a:close/>
                <a:moveTo>
                  <a:pt x="30298" y="25607"/>
                </a:moveTo>
                <a:lnTo>
                  <a:pt x="0" y="42975"/>
                </a:lnTo>
                <a:lnTo>
                  <a:pt x="0" y="43926"/>
                </a:lnTo>
                <a:lnTo>
                  <a:pt x="30171" y="26558"/>
                </a:lnTo>
                <a:lnTo>
                  <a:pt x="104838" y="69470"/>
                </a:lnTo>
                <a:lnTo>
                  <a:pt x="44623" y="104205"/>
                </a:lnTo>
                <a:lnTo>
                  <a:pt x="44432" y="104268"/>
                </a:lnTo>
                <a:lnTo>
                  <a:pt x="0" y="129875"/>
                </a:lnTo>
                <a:lnTo>
                  <a:pt x="0" y="130826"/>
                </a:lnTo>
                <a:lnTo>
                  <a:pt x="63" y="130826"/>
                </a:lnTo>
                <a:lnTo>
                  <a:pt x="46207" y="104268"/>
                </a:lnTo>
                <a:lnTo>
                  <a:pt x="106549" y="69470"/>
                </a:lnTo>
                <a:lnTo>
                  <a:pt x="30488" y="25671"/>
                </a:lnTo>
                <a:lnTo>
                  <a:pt x="30298" y="25607"/>
                </a:lnTo>
                <a:close/>
                <a:moveTo>
                  <a:pt x="30171" y="19839"/>
                </a:moveTo>
                <a:lnTo>
                  <a:pt x="0" y="37143"/>
                </a:lnTo>
                <a:lnTo>
                  <a:pt x="0" y="38094"/>
                </a:lnTo>
                <a:lnTo>
                  <a:pt x="30171" y="20790"/>
                </a:lnTo>
                <a:lnTo>
                  <a:pt x="114916" y="69470"/>
                </a:lnTo>
                <a:lnTo>
                  <a:pt x="54701" y="104205"/>
                </a:lnTo>
                <a:lnTo>
                  <a:pt x="54511" y="104268"/>
                </a:lnTo>
                <a:lnTo>
                  <a:pt x="0" y="135643"/>
                </a:lnTo>
                <a:lnTo>
                  <a:pt x="0" y="136594"/>
                </a:lnTo>
                <a:lnTo>
                  <a:pt x="63" y="136594"/>
                </a:lnTo>
                <a:lnTo>
                  <a:pt x="56158" y="104268"/>
                </a:lnTo>
                <a:lnTo>
                  <a:pt x="116564" y="69470"/>
                </a:lnTo>
                <a:lnTo>
                  <a:pt x="55525" y="34355"/>
                </a:lnTo>
                <a:lnTo>
                  <a:pt x="30424" y="19903"/>
                </a:lnTo>
                <a:lnTo>
                  <a:pt x="30171" y="19839"/>
                </a:lnTo>
                <a:close/>
                <a:moveTo>
                  <a:pt x="90259" y="124107"/>
                </a:moveTo>
                <a:lnTo>
                  <a:pt x="90006" y="124171"/>
                </a:lnTo>
                <a:lnTo>
                  <a:pt x="64906" y="138686"/>
                </a:lnTo>
                <a:lnTo>
                  <a:pt x="3866" y="173738"/>
                </a:lnTo>
                <a:lnTo>
                  <a:pt x="64272" y="208536"/>
                </a:lnTo>
                <a:lnTo>
                  <a:pt x="65983" y="208536"/>
                </a:lnTo>
                <a:lnTo>
                  <a:pt x="65856" y="208472"/>
                </a:lnTo>
                <a:lnTo>
                  <a:pt x="5578" y="173738"/>
                </a:lnTo>
                <a:lnTo>
                  <a:pt x="90259" y="125058"/>
                </a:lnTo>
                <a:lnTo>
                  <a:pt x="120430" y="142362"/>
                </a:lnTo>
                <a:lnTo>
                  <a:pt x="120430" y="141411"/>
                </a:lnTo>
                <a:lnTo>
                  <a:pt x="90259" y="124107"/>
                </a:lnTo>
                <a:close/>
                <a:moveTo>
                  <a:pt x="90323" y="129875"/>
                </a:moveTo>
                <a:lnTo>
                  <a:pt x="90006" y="129939"/>
                </a:lnTo>
                <a:lnTo>
                  <a:pt x="13945" y="173738"/>
                </a:lnTo>
                <a:lnTo>
                  <a:pt x="74350" y="208536"/>
                </a:lnTo>
                <a:lnTo>
                  <a:pt x="76061" y="208536"/>
                </a:lnTo>
                <a:lnTo>
                  <a:pt x="75934" y="208472"/>
                </a:lnTo>
                <a:lnTo>
                  <a:pt x="15656" y="173738"/>
                </a:lnTo>
                <a:lnTo>
                  <a:pt x="90323" y="130826"/>
                </a:lnTo>
                <a:lnTo>
                  <a:pt x="120494" y="148130"/>
                </a:lnTo>
                <a:lnTo>
                  <a:pt x="120494" y="147243"/>
                </a:lnTo>
                <a:lnTo>
                  <a:pt x="90323" y="129875"/>
                </a:lnTo>
                <a:close/>
                <a:moveTo>
                  <a:pt x="90259" y="141411"/>
                </a:moveTo>
                <a:lnTo>
                  <a:pt x="90006" y="141538"/>
                </a:lnTo>
                <a:lnTo>
                  <a:pt x="34101" y="173738"/>
                </a:lnTo>
                <a:lnTo>
                  <a:pt x="94379" y="208536"/>
                </a:lnTo>
                <a:lnTo>
                  <a:pt x="96091" y="208536"/>
                </a:lnTo>
                <a:lnTo>
                  <a:pt x="95964" y="208472"/>
                </a:lnTo>
                <a:lnTo>
                  <a:pt x="35749" y="173738"/>
                </a:lnTo>
                <a:lnTo>
                  <a:pt x="90259" y="142362"/>
                </a:lnTo>
                <a:lnTo>
                  <a:pt x="120430" y="159730"/>
                </a:lnTo>
                <a:lnTo>
                  <a:pt x="120430" y="158779"/>
                </a:lnTo>
                <a:lnTo>
                  <a:pt x="90259" y="141411"/>
                </a:lnTo>
                <a:close/>
                <a:moveTo>
                  <a:pt x="90132" y="135707"/>
                </a:moveTo>
                <a:lnTo>
                  <a:pt x="90006" y="135834"/>
                </a:lnTo>
                <a:lnTo>
                  <a:pt x="23896" y="173864"/>
                </a:lnTo>
                <a:lnTo>
                  <a:pt x="84301" y="208599"/>
                </a:lnTo>
                <a:lnTo>
                  <a:pt x="85949" y="208599"/>
                </a:lnTo>
                <a:lnTo>
                  <a:pt x="85822" y="208536"/>
                </a:lnTo>
                <a:lnTo>
                  <a:pt x="25607" y="173801"/>
                </a:lnTo>
                <a:lnTo>
                  <a:pt x="90132" y="136658"/>
                </a:lnTo>
                <a:lnTo>
                  <a:pt x="120367" y="154025"/>
                </a:lnTo>
                <a:lnTo>
                  <a:pt x="120367" y="153074"/>
                </a:lnTo>
                <a:lnTo>
                  <a:pt x="90132" y="135707"/>
                </a:lnTo>
                <a:close/>
                <a:moveTo>
                  <a:pt x="90259" y="147306"/>
                </a:moveTo>
                <a:lnTo>
                  <a:pt x="90006" y="147370"/>
                </a:lnTo>
                <a:lnTo>
                  <a:pt x="44052" y="173864"/>
                </a:lnTo>
                <a:lnTo>
                  <a:pt x="104457" y="208599"/>
                </a:lnTo>
                <a:lnTo>
                  <a:pt x="106169" y="208599"/>
                </a:lnTo>
                <a:lnTo>
                  <a:pt x="106042" y="208536"/>
                </a:lnTo>
                <a:lnTo>
                  <a:pt x="45827" y="173801"/>
                </a:lnTo>
                <a:lnTo>
                  <a:pt x="90259" y="148257"/>
                </a:lnTo>
                <a:lnTo>
                  <a:pt x="120430" y="165624"/>
                </a:lnTo>
                <a:lnTo>
                  <a:pt x="120430" y="164674"/>
                </a:lnTo>
                <a:lnTo>
                  <a:pt x="90259" y="147306"/>
                </a:lnTo>
                <a:close/>
                <a:moveTo>
                  <a:pt x="90196" y="153074"/>
                </a:moveTo>
                <a:lnTo>
                  <a:pt x="90006" y="153138"/>
                </a:lnTo>
                <a:lnTo>
                  <a:pt x="54130" y="173864"/>
                </a:lnTo>
                <a:lnTo>
                  <a:pt x="114472" y="208599"/>
                </a:lnTo>
                <a:lnTo>
                  <a:pt x="116183" y="208599"/>
                </a:lnTo>
                <a:lnTo>
                  <a:pt x="115993" y="208536"/>
                </a:lnTo>
                <a:lnTo>
                  <a:pt x="55778" y="173801"/>
                </a:lnTo>
                <a:lnTo>
                  <a:pt x="90196" y="154025"/>
                </a:lnTo>
                <a:lnTo>
                  <a:pt x="120367" y="171392"/>
                </a:lnTo>
                <a:lnTo>
                  <a:pt x="120367" y="170442"/>
                </a:lnTo>
                <a:lnTo>
                  <a:pt x="90196" y="153074"/>
                </a:lnTo>
                <a:close/>
              </a:path>
            </a:pathLst>
          </a:custGeom>
          <a:gradFill>
            <a:gsLst>
              <a:gs pos="0">
                <a:srgbClr val="FA8189"/>
              </a:gs>
              <a:gs pos="100000">
                <a:srgbClr val="EC585D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Consul">
  <p:cSld name="CUSTOM_1_2_2_1_1_1_1_1_1_1_1_1_2_1_1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218075" y="4905091"/>
            <a:ext cx="5487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7"/>
          <p:cNvSpPr txBox="1"/>
          <p:nvPr>
            <p:ph type="title"/>
          </p:nvPr>
        </p:nvSpPr>
        <p:spPr>
          <a:xfrm>
            <a:off x="411475" y="1924675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 Medium"/>
              <a:buNone/>
              <a:defRPr sz="42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14" name="Google Shape;314;p37"/>
          <p:cNvSpPr/>
          <p:nvPr/>
        </p:nvSpPr>
        <p:spPr>
          <a:xfrm>
            <a:off x="6244183" y="29527"/>
            <a:ext cx="2844856" cy="2483215"/>
          </a:xfrm>
          <a:custGeom>
            <a:rect b="b" l="l" r="r" t="t"/>
            <a:pathLst>
              <a:path extrusionOk="0" h="3310953" w="3793142">
                <a:moveTo>
                  <a:pt x="1217773" y="512953"/>
                </a:moveTo>
                <a:cubicBezTo>
                  <a:pt x="1217202" y="512318"/>
                  <a:pt x="1216440" y="511810"/>
                  <a:pt x="1215614" y="511493"/>
                </a:cubicBezTo>
                <a:cubicBezTo>
                  <a:pt x="1214789" y="511175"/>
                  <a:pt x="1213836" y="510985"/>
                  <a:pt x="1213011" y="510985"/>
                </a:cubicBezTo>
                <a:cubicBezTo>
                  <a:pt x="1211677" y="510985"/>
                  <a:pt x="1210280" y="511366"/>
                  <a:pt x="1209201" y="512128"/>
                </a:cubicBezTo>
                <a:cubicBezTo>
                  <a:pt x="1207994" y="512890"/>
                  <a:pt x="1207168" y="513969"/>
                  <a:pt x="1206597" y="515176"/>
                </a:cubicBezTo>
                <a:cubicBezTo>
                  <a:pt x="1206026" y="516382"/>
                  <a:pt x="1205899" y="517779"/>
                  <a:pt x="1206216" y="519112"/>
                </a:cubicBezTo>
                <a:cubicBezTo>
                  <a:pt x="1206470" y="520446"/>
                  <a:pt x="1207168" y="521653"/>
                  <a:pt x="1208121" y="522605"/>
                </a:cubicBezTo>
                <a:cubicBezTo>
                  <a:pt x="1209074" y="523558"/>
                  <a:pt x="1210280" y="524193"/>
                  <a:pt x="1211677" y="524447"/>
                </a:cubicBezTo>
                <a:cubicBezTo>
                  <a:pt x="1213011" y="524701"/>
                  <a:pt x="1214407" y="524574"/>
                  <a:pt x="1215614" y="524066"/>
                </a:cubicBezTo>
                <a:cubicBezTo>
                  <a:pt x="1216820" y="523558"/>
                  <a:pt x="1217900" y="522669"/>
                  <a:pt x="1218599" y="521526"/>
                </a:cubicBezTo>
                <a:cubicBezTo>
                  <a:pt x="1219424" y="520383"/>
                  <a:pt x="1219805" y="519049"/>
                  <a:pt x="1219805" y="517716"/>
                </a:cubicBezTo>
                <a:cubicBezTo>
                  <a:pt x="1219805" y="516826"/>
                  <a:pt x="1219678" y="515937"/>
                  <a:pt x="1219233" y="515112"/>
                </a:cubicBezTo>
                <a:cubicBezTo>
                  <a:pt x="1218979" y="514287"/>
                  <a:pt x="1218408" y="513525"/>
                  <a:pt x="1217773" y="512890"/>
                </a:cubicBezTo>
                <a:close/>
                <a:moveTo>
                  <a:pt x="1217773" y="327216"/>
                </a:moveTo>
                <a:cubicBezTo>
                  <a:pt x="1217202" y="326581"/>
                  <a:pt x="1216440" y="326073"/>
                  <a:pt x="1215614" y="325755"/>
                </a:cubicBezTo>
                <a:cubicBezTo>
                  <a:pt x="1214789" y="325438"/>
                  <a:pt x="1213836" y="325247"/>
                  <a:pt x="1213011" y="325247"/>
                </a:cubicBezTo>
                <a:cubicBezTo>
                  <a:pt x="1211677" y="325247"/>
                  <a:pt x="1210280" y="325628"/>
                  <a:pt x="1209201" y="326390"/>
                </a:cubicBezTo>
                <a:cubicBezTo>
                  <a:pt x="1207994" y="327152"/>
                  <a:pt x="1207168" y="328232"/>
                  <a:pt x="1206597" y="329438"/>
                </a:cubicBezTo>
                <a:cubicBezTo>
                  <a:pt x="1206026" y="330645"/>
                  <a:pt x="1205899" y="332042"/>
                  <a:pt x="1206216" y="333375"/>
                </a:cubicBezTo>
                <a:cubicBezTo>
                  <a:pt x="1206470" y="334709"/>
                  <a:pt x="1207168" y="335915"/>
                  <a:pt x="1208121" y="336868"/>
                </a:cubicBezTo>
                <a:cubicBezTo>
                  <a:pt x="1209074" y="337820"/>
                  <a:pt x="1210280" y="338455"/>
                  <a:pt x="1211677" y="338709"/>
                </a:cubicBezTo>
                <a:cubicBezTo>
                  <a:pt x="1213011" y="338963"/>
                  <a:pt x="1214407" y="338836"/>
                  <a:pt x="1215614" y="338328"/>
                </a:cubicBezTo>
                <a:cubicBezTo>
                  <a:pt x="1216820" y="337820"/>
                  <a:pt x="1217900" y="336931"/>
                  <a:pt x="1218599" y="335788"/>
                </a:cubicBezTo>
                <a:cubicBezTo>
                  <a:pt x="1219424" y="334645"/>
                  <a:pt x="1219805" y="333375"/>
                  <a:pt x="1219805" y="331978"/>
                </a:cubicBezTo>
                <a:cubicBezTo>
                  <a:pt x="1219805" y="331089"/>
                  <a:pt x="1219678" y="330200"/>
                  <a:pt x="1219233" y="329375"/>
                </a:cubicBezTo>
                <a:cubicBezTo>
                  <a:pt x="1218979" y="328549"/>
                  <a:pt x="1218408" y="327787"/>
                  <a:pt x="1217773" y="327152"/>
                </a:cubicBezTo>
                <a:close/>
                <a:moveTo>
                  <a:pt x="1217773" y="420053"/>
                </a:moveTo>
                <a:cubicBezTo>
                  <a:pt x="1217202" y="419418"/>
                  <a:pt x="1216440" y="418910"/>
                  <a:pt x="1215614" y="418592"/>
                </a:cubicBezTo>
                <a:cubicBezTo>
                  <a:pt x="1214789" y="418275"/>
                  <a:pt x="1213836" y="418084"/>
                  <a:pt x="1213011" y="418084"/>
                </a:cubicBezTo>
                <a:cubicBezTo>
                  <a:pt x="1211677" y="418084"/>
                  <a:pt x="1210280" y="418465"/>
                  <a:pt x="1209201" y="419227"/>
                </a:cubicBezTo>
                <a:cubicBezTo>
                  <a:pt x="1207994" y="419989"/>
                  <a:pt x="1207168" y="421069"/>
                  <a:pt x="1206597" y="422275"/>
                </a:cubicBezTo>
                <a:cubicBezTo>
                  <a:pt x="1206026" y="423482"/>
                  <a:pt x="1205899" y="424879"/>
                  <a:pt x="1206216" y="426212"/>
                </a:cubicBezTo>
                <a:cubicBezTo>
                  <a:pt x="1206470" y="427546"/>
                  <a:pt x="1207168" y="428752"/>
                  <a:pt x="1208121" y="429705"/>
                </a:cubicBezTo>
                <a:cubicBezTo>
                  <a:pt x="1209074" y="430657"/>
                  <a:pt x="1210280" y="431292"/>
                  <a:pt x="1211677" y="431546"/>
                </a:cubicBezTo>
                <a:cubicBezTo>
                  <a:pt x="1213011" y="431800"/>
                  <a:pt x="1214407" y="431673"/>
                  <a:pt x="1215614" y="431165"/>
                </a:cubicBezTo>
                <a:cubicBezTo>
                  <a:pt x="1216820" y="430657"/>
                  <a:pt x="1217900" y="429768"/>
                  <a:pt x="1218599" y="428625"/>
                </a:cubicBezTo>
                <a:cubicBezTo>
                  <a:pt x="1219424" y="427482"/>
                  <a:pt x="1219805" y="426212"/>
                  <a:pt x="1219805" y="424815"/>
                </a:cubicBezTo>
                <a:cubicBezTo>
                  <a:pt x="1219805" y="423926"/>
                  <a:pt x="1219678" y="423037"/>
                  <a:pt x="1219233" y="422212"/>
                </a:cubicBezTo>
                <a:cubicBezTo>
                  <a:pt x="1218979" y="421386"/>
                  <a:pt x="1218408" y="420624"/>
                  <a:pt x="1217773" y="419989"/>
                </a:cubicBezTo>
                <a:close/>
                <a:moveTo>
                  <a:pt x="1217773" y="605790"/>
                </a:moveTo>
                <a:cubicBezTo>
                  <a:pt x="1217202" y="605155"/>
                  <a:pt x="1216440" y="604647"/>
                  <a:pt x="1215614" y="604330"/>
                </a:cubicBezTo>
                <a:cubicBezTo>
                  <a:pt x="1214789" y="604012"/>
                  <a:pt x="1213836" y="603822"/>
                  <a:pt x="1213011" y="603822"/>
                </a:cubicBezTo>
                <a:cubicBezTo>
                  <a:pt x="1211677" y="603822"/>
                  <a:pt x="1210280" y="604203"/>
                  <a:pt x="1209201" y="604965"/>
                </a:cubicBezTo>
                <a:cubicBezTo>
                  <a:pt x="1207994" y="605727"/>
                  <a:pt x="1207168" y="606806"/>
                  <a:pt x="1206597" y="608013"/>
                </a:cubicBezTo>
                <a:cubicBezTo>
                  <a:pt x="1206026" y="609283"/>
                  <a:pt x="1205899" y="610616"/>
                  <a:pt x="1206216" y="611950"/>
                </a:cubicBezTo>
                <a:cubicBezTo>
                  <a:pt x="1206470" y="613283"/>
                  <a:pt x="1207168" y="614490"/>
                  <a:pt x="1208121" y="615442"/>
                </a:cubicBezTo>
                <a:cubicBezTo>
                  <a:pt x="1209074" y="616395"/>
                  <a:pt x="1210280" y="617030"/>
                  <a:pt x="1211677" y="617284"/>
                </a:cubicBezTo>
                <a:cubicBezTo>
                  <a:pt x="1213011" y="617538"/>
                  <a:pt x="1214407" y="617411"/>
                  <a:pt x="1215614" y="616903"/>
                </a:cubicBezTo>
                <a:cubicBezTo>
                  <a:pt x="1216820" y="616395"/>
                  <a:pt x="1217900" y="615506"/>
                  <a:pt x="1218599" y="614363"/>
                </a:cubicBezTo>
                <a:cubicBezTo>
                  <a:pt x="1219424" y="613220"/>
                  <a:pt x="1219805" y="611886"/>
                  <a:pt x="1219805" y="610553"/>
                </a:cubicBezTo>
                <a:cubicBezTo>
                  <a:pt x="1219805" y="609664"/>
                  <a:pt x="1219678" y="608775"/>
                  <a:pt x="1219233" y="607949"/>
                </a:cubicBezTo>
                <a:cubicBezTo>
                  <a:pt x="1218979" y="607124"/>
                  <a:pt x="1218408" y="606362"/>
                  <a:pt x="1217773" y="605727"/>
                </a:cubicBezTo>
                <a:close/>
                <a:moveTo>
                  <a:pt x="1217773" y="698627"/>
                </a:moveTo>
                <a:cubicBezTo>
                  <a:pt x="1217202" y="697992"/>
                  <a:pt x="1216440" y="697484"/>
                  <a:pt x="1215614" y="697167"/>
                </a:cubicBezTo>
                <a:cubicBezTo>
                  <a:pt x="1214789" y="696849"/>
                  <a:pt x="1213836" y="696659"/>
                  <a:pt x="1213011" y="696659"/>
                </a:cubicBezTo>
                <a:cubicBezTo>
                  <a:pt x="1211677" y="696659"/>
                  <a:pt x="1210280" y="697040"/>
                  <a:pt x="1209201" y="697802"/>
                </a:cubicBezTo>
                <a:cubicBezTo>
                  <a:pt x="1207994" y="698564"/>
                  <a:pt x="1207168" y="699643"/>
                  <a:pt x="1206597" y="700850"/>
                </a:cubicBezTo>
                <a:cubicBezTo>
                  <a:pt x="1206026" y="702056"/>
                  <a:pt x="1205899" y="703453"/>
                  <a:pt x="1206216" y="704787"/>
                </a:cubicBezTo>
                <a:cubicBezTo>
                  <a:pt x="1206470" y="706120"/>
                  <a:pt x="1207168" y="707327"/>
                  <a:pt x="1208121" y="708279"/>
                </a:cubicBezTo>
                <a:cubicBezTo>
                  <a:pt x="1209074" y="709232"/>
                  <a:pt x="1210280" y="709867"/>
                  <a:pt x="1211677" y="710121"/>
                </a:cubicBezTo>
                <a:cubicBezTo>
                  <a:pt x="1213011" y="710375"/>
                  <a:pt x="1214407" y="710248"/>
                  <a:pt x="1215614" y="709740"/>
                </a:cubicBezTo>
                <a:cubicBezTo>
                  <a:pt x="1216820" y="709232"/>
                  <a:pt x="1217900" y="708343"/>
                  <a:pt x="1218599" y="707200"/>
                </a:cubicBezTo>
                <a:cubicBezTo>
                  <a:pt x="1219424" y="706057"/>
                  <a:pt x="1219805" y="704723"/>
                  <a:pt x="1219805" y="703390"/>
                </a:cubicBezTo>
                <a:cubicBezTo>
                  <a:pt x="1219805" y="702501"/>
                  <a:pt x="1219678" y="701612"/>
                  <a:pt x="1219233" y="700786"/>
                </a:cubicBezTo>
                <a:cubicBezTo>
                  <a:pt x="1218979" y="699961"/>
                  <a:pt x="1218408" y="699199"/>
                  <a:pt x="1217773" y="698564"/>
                </a:cubicBezTo>
                <a:close/>
                <a:moveTo>
                  <a:pt x="1298228" y="1580769"/>
                </a:moveTo>
                <a:cubicBezTo>
                  <a:pt x="1297529" y="1580134"/>
                  <a:pt x="1296894" y="1579626"/>
                  <a:pt x="1296068" y="1579309"/>
                </a:cubicBezTo>
                <a:cubicBezTo>
                  <a:pt x="1295243" y="1578928"/>
                  <a:pt x="1294290" y="1578801"/>
                  <a:pt x="1293338" y="1578801"/>
                </a:cubicBezTo>
                <a:cubicBezTo>
                  <a:pt x="1292004" y="1578801"/>
                  <a:pt x="1290734" y="1579182"/>
                  <a:pt x="1289528" y="1579944"/>
                </a:cubicBezTo>
                <a:cubicBezTo>
                  <a:pt x="1288449" y="1580706"/>
                  <a:pt x="1287623" y="1581785"/>
                  <a:pt x="1287052" y="1582992"/>
                </a:cubicBezTo>
                <a:cubicBezTo>
                  <a:pt x="1286480" y="1584262"/>
                  <a:pt x="1286353" y="1585595"/>
                  <a:pt x="1286670" y="1586928"/>
                </a:cubicBezTo>
                <a:cubicBezTo>
                  <a:pt x="1286925" y="1588262"/>
                  <a:pt x="1287623" y="1589469"/>
                  <a:pt x="1288576" y="1590421"/>
                </a:cubicBezTo>
                <a:cubicBezTo>
                  <a:pt x="1289528" y="1591374"/>
                  <a:pt x="1290734" y="1592009"/>
                  <a:pt x="1292131" y="1592263"/>
                </a:cubicBezTo>
                <a:cubicBezTo>
                  <a:pt x="1293338" y="1592517"/>
                  <a:pt x="1294735" y="1592390"/>
                  <a:pt x="1296068" y="1591882"/>
                </a:cubicBezTo>
                <a:cubicBezTo>
                  <a:pt x="1297275" y="1591374"/>
                  <a:pt x="1298354" y="1590485"/>
                  <a:pt x="1299053" y="1589342"/>
                </a:cubicBezTo>
                <a:cubicBezTo>
                  <a:pt x="1299878" y="1588199"/>
                  <a:pt x="1300259" y="1586865"/>
                  <a:pt x="1300259" y="1585532"/>
                </a:cubicBezTo>
                <a:cubicBezTo>
                  <a:pt x="1300259" y="1584643"/>
                  <a:pt x="1300005" y="1583754"/>
                  <a:pt x="1299688" y="1582928"/>
                </a:cubicBezTo>
                <a:cubicBezTo>
                  <a:pt x="1299307" y="1582103"/>
                  <a:pt x="1298863" y="1581341"/>
                  <a:pt x="1298164" y="1580706"/>
                </a:cubicBezTo>
                <a:close/>
                <a:moveTo>
                  <a:pt x="1217773" y="791464"/>
                </a:moveTo>
                <a:cubicBezTo>
                  <a:pt x="1217202" y="790829"/>
                  <a:pt x="1216440" y="790321"/>
                  <a:pt x="1215614" y="790004"/>
                </a:cubicBezTo>
                <a:cubicBezTo>
                  <a:pt x="1214789" y="789686"/>
                  <a:pt x="1213836" y="789496"/>
                  <a:pt x="1213011" y="789496"/>
                </a:cubicBezTo>
                <a:cubicBezTo>
                  <a:pt x="1211677" y="789496"/>
                  <a:pt x="1210280" y="789877"/>
                  <a:pt x="1209201" y="790639"/>
                </a:cubicBezTo>
                <a:cubicBezTo>
                  <a:pt x="1207994" y="791401"/>
                  <a:pt x="1207168" y="792480"/>
                  <a:pt x="1206597" y="793687"/>
                </a:cubicBezTo>
                <a:cubicBezTo>
                  <a:pt x="1206026" y="794893"/>
                  <a:pt x="1205899" y="796290"/>
                  <a:pt x="1206216" y="797624"/>
                </a:cubicBezTo>
                <a:cubicBezTo>
                  <a:pt x="1206470" y="798957"/>
                  <a:pt x="1207168" y="800164"/>
                  <a:pt x="1208121" y="801116"/>
                </a:cubicBezTo>
                <a:cubicBezTo>
                  <a:pt x="1209074" y="802068"/>
                  <a:pt x="1210280" y="802704"/>
                  <a:pt x="1211677" y="802957"/>
                </a:cubicBezTo>
                <a:cubicBezTo>
                  <a:pt x="1213011" y="803212"/>
                  <a:pt x="1214407" y="803085"/>
                  <a:pt x="1215614" y="802577"/>
                </a:cubicBezTo>
                <a:cubicBezTo>
                  <a:pt x="1216820" y="802068"/>
                  <a:pt x="1217900" y="801180"/>
                  <a:pt x="1218599" y="800037"/>
                </a:cubicBezTo>
                <a:cubicBezTo>
                  <a:pt x="1219424" y="798893"/>
                  <a:pt x="1219805" y="797560"/>
                  <a:pt x="1219805" y="796227"/>
                </a:cubicBezTo>
                <a:cubicBezTo>
                  <a:pt x="1219805" y="795338"/>
                  <a:pt x="1219678" y="794449"/>
                  <a:pt x="1219233" y="793623"/>
                </a:cubicBezTo>
                <a:cubicBezTo>
                  <a:pt x="1218979" y="792798"/>
                  <a:pt x="1218408" y="792035"/>
                  <a:pt x="1217773" y="791401"/>
                </a:cubicBezTo>
                <a:close/>
                <a:moveTo>
                  <a:pt x="1217773" y="234315"/>
                </a:moveTo>
                <a:cubicBezTo>
                  <a:pt x="1217202" y="233680"/>
                  <a:pt x="1216440" y="233172"/>
                  <a:pt x="1215614" y="232855"/>
                </a:cubicBezTo>
                <a:cubicBezTo>
                  <a:pt x="1214789" y="232537"/>
                  <a:pt x="1213836" y="232347"/>
                  <a:pt x="1213011" y="232347"/>
                </a:cubicBezTo>
                <a:cubicBezTo>
                  <a:pt x="1211677" y="232347"/>
                  <a:pt x="1210280" y="232727"/>
                  <a:pt x="1209201" y="233490"/>
                </a:cubicBezTo>
                <a:cubicBezTo>
                  <a:pt x="1207994" y="234252"/>
                  <a:pt x="1207168" y="235331"/>
                  <a:pt x="1206597" y="236538"/>
                </a:cubicBezTo>
                <a:cubicBezTo>
                  <a:pt x="1206026" y="237744"/>
                  <a:pt x="1205899" y="239141"/>
                  <a:pt x="1206216" y="240475"/>
                </a:cubicBezTo>
                <a:cubicBezTo>
                  <a:pt x="1206470" y="241808"/>
                  <a:pt x="1207168" y="243015"/>
                  <a:pt x="1208121" y="243967"/>
                </a:cubicBezTo>
                <a:cubicBezTo>
                  <a:pt x="1209074" y="244920"/>
                  <a:pt x="1210280" y="245555"/>
                  <a:pt x="1211677" y="245809"/>
                </a:cubicBezTo>
                <a:cubicBezTo>
                  <a:pt x="1213011" y="246063"/>
                  <a:pt x="1214407" y="245936"/>
                  <a:pt x="1215614" y="245427"/>
                </a:cubicBezTo>
                <a:cubicBezTo>
                  <a:pt x="1216820" y="244920"/>
                  <a:pt x="1217900" y="244031"/>
                  <a:pt x="1218599" y="242888"/>
                </a:cubicBezTo>
                <a:cubicBezTo>
                  <a:pt x="1219424" y="241745"/>
                  <a:pt x="1219805" y="240475"/>
                  <a:pt x="1219805" y="239077"/>
                </a:cubicBezTo>
                <a:cubicBezTo>
                  <a:pt x="1219805" y="238189"/>
                  <a:pt x="1219678" y="237300"/>
                  <a:pt x="1219233" y="236474"/>
                </a:cubicBezTo>
                <a:cubicBezTo>
                  <a:pt x="1218979" y="235649"/>
                  <a:pt x="1218408" y="234887"/>
                  <a:pt x="1217773" y="234252"/>
                </a:cubicBezTo>
                <a:close/>
                <a:moveTo>
                  <a:pt x="1298228" y="1487869"/>
                </a:moveTo>
                <a:cubicBezTo>
                  <a:pt x="1297529" y="1487234"/>
                  <a:pt x="1296894" y="1486726"/>
                  <a:pt x="1296068" y="1486408"/>
                </a:cubicBezTo>
                <a:cubicBezTo>
                  <a:pt x="1295243" y="1486091"/>
                  <a:pt x="1294290" y="1485900"/>
                  <a:pt x="1293338" y="1485900"/>
                </a:cubicBezTo>
                <a:cubicBezTo>
                  <a:pt x="1292004" y="1485900"/>
                  <a:pt x="1290734" y="1486281"/>
                  <a:pt x="1289528" y="1487043"/>
                </a:cubicBezTo>
                <a:cubicBezTo>
                  <a:pt x="1288449" y="1487805"/>
                  <a:pt x="1287623" y="1488885"/>
                  <a:pt x="1287052" y="1490091"/>
                </a:cubicBezTo>
                <a:cubicBezTo>
                  <a:pt x="1286480" y="1491361"/>
                  <a:pt x="1286353" y="1492695"/>
                  <a:pt x="1286670" y="1494028"/>
                </a:cubicBezTo>
                <a:cubicBezTo>
                  <a:pt x="1286925" y="1495362"/>
                  <a:pt x="1287623" y="1496568"/>
                  <a:pt x="1288576" y="1497521"/>
                </a:cubicBezTo>
                <a:cubicBezTo>
                  <a:pt x="1289528" y="1498473"/>
                  <a:pt x="1290734" y="1499108"/>
                  <a:pt x="1292131" y="1499362"/>
                </a:cubicBezTo>
                <a:cubicBezTo>
                  <a:pt x="1293338" y="1499616"/>
                  <a:pt x="1294735" y="1499489"/>
                  <a:pt x="1296068" y="1498981"/>
                </a:cubicBezTo>
                <a:cubicBezTo>
                  <a:pt x="1297275" y="1498473"/>
                  <a:pt x="1298354" y="1497584"/>
                  <a:pt x="1299053" y="1496441"/>
                </a:cubicBezTo>
                <a:cubicBezTo>
                  <a:pt x="1299878" y="1495298"/>
                  <a:pt x="1300259" y="1493965"/>
                  <a:pt x="1300259" y="1492631"/>
                </a:cubicBezTo>
                <a:cubicBezTo>
                  <a:pt x="1300259" y="1491742"/>
                  <a:pt x="1300005" y="1490853"/>
                  <a:pt x="1299688" y="1490028"/>
                </a:cubicBezTo>
                <a:cubicBezTo>
                  <a:pt x="1299307" y="1489202"/>
                  <a:pt x="1298863" y="1488440"/>
                  <a:pt x="1298164" y="1487805"/>
                </a:cubicBezTo>
                <a:close/>
                <a:moveTo>
                  <a:pt x="1373792" y="603695"/>
                </a:moveTo>
                <a:cubicBezTo>
                  <a:pt x="1372459" y="603695"/>
                  <a:pt x="1371189" y="604076"/>
                  <a:pt x="1369982" y="604838"/>
                </a:cubicBezTo>
                <a:cubicBezTo>
                  <a:pt x="1368903" y="605600"/>
                  <a:pt x="1368078" y="606679"/>
                  <a:pt x="1367506" y="607886"/>
                </a:cubicBezTo>
                <a:cubicBezTo>
                  <a:pt x="1366934" y="609156"/>
                  <a:pt x="1366807" y="610489"/>
                  <a:pt x="1367125" y="611823"/>
                </a:cubicBezTo>
                <a:cubicBezTo>
                  <a:pt x="1367379" y="613156"/>
                  <a:pt x="1368078" y="614363"/>
                  <a:pt x="1369030" y="615315"/>
                </a:cubicBezTo>
                <a:cubicBezTo>
                  <a:pt x="1369982" y="616268"/>
                  <a:pt x="1371189" y="616903"/>
                  <a:pt x="1372395" y="617157"/>
                </a:cubicBezTo>
                <a:cubicBezTo>
                  <a:pt x="1373729" y="617411"/>
                  <a:pt x="1375126" y="617284"/>
                  <a:pt x="1376332" y="616776"/>
                </a:cubicBezTo>
                <a:cubicBezTo>
                  <a:pt x="1377666" y="616268"/>
                  <a:pt x="1378618" y="615379"/>
                  <a:pt x="1379444" y="614236"/>
                </a:cubicBezTo>
                <a:cubicBezTo>
                  <a:pt x="1380269" y="613093"/>
                  <a:pt x="1380524" y="611759"/>
                  <a:pt x="1380524" y="610426"/>
                </a:cubicBezTo>
                <a:cubicBezTo>
                  <a:pt x="1380524" y="608584"/>
                  <a:pt x="1379825" y="606870"/>
                  <a:pt x="1378618" y="605600"/>
                </a:cubicBezTo>
                <a:cubicBezTo>
                  <a:pt x="1377285" y="604330"/>
                  <a:pt x="1375634" y="603568"/>
                  <a:pt x="1373729" y="603568"/>
                </a:cubicBezTo>
                <a:close/>
                <a:moveTo>
                  <a:pt x="1217773" y="141415"/>
                </a:moveTo>
                <a:cubicBezTo>
                  <a:pt x="1217202" y="140780"/>
                  <a:pt x="1216440" y="140272"/>
                  <a:pt x="1215614" y="139954"/>
                </a:cubicBezTo>
                <a:cubicBezTo>
                  <a:pt x="1214789" y="139637"/>
                  <a:pt x="1213836" y="139446"/>
                  <a:pt x="1213011" y="139446"/>
                </a:cubicBezTo>
                <a:cubicBezTo>
                  <a:pt x="1211677" y="139446"/>
                  <a:pt x="1210280" y="139827"/>
                  <a:pt x="1209201" y="140589"/>
                </a:cubicBezTo>
                <a:cubicBezTo>
                  <a:pt x="1207994" y="141351"/>
                  <a:pt x="1207168" y="142431"/>
                  <a:pt x="1206597" y="143637"/>
                </a:cubicBezTo>
                <a:cubicBezTo>
                  <a:pt x="1206026" y="144844"/>
                  <a:pt x="1205899" y="146241"/>
                  <a:pt x="1206216" y="147574"/>
                </a:cubicBezTo>
                <a:cubicBezTo>
                  <a:pt x="1206470" y="148908"/>
                  <a:pt x="1207168" y="150114"/>
                  <a:pt x="1208121" y="151067"/>
                </a:cubicBezTo>
                <a:cubicBezTo>
                  <a:pt x="1209074" y="152019"/>
                  <a:pt x="1210280" y="152654"/>
                  <a:pt x="1211677" y="152908"/>
                </a:cubicBezTo>
                <a:cubicBezTo>
                  <a:pt x="1213011" y="153162"/>
                  <a:pt x="1214407" y="153035"/>
                  <a:pt x="1215614" y="152527"/>
                </a:cubicBezTo>
                <a:cubicBezTo>
                  <a:pt x="1216820" y="152019"/>
                  <a:pt x="1217900" y="151130"/>
                  <a:pt x="1218599" y="149987"/>
                </a:cubicBezTo>
                <a:cubicBezTo>
                  <a:pt x="1219424" y="148844"/>
                  <a:pt x="1219805" y="147574"/>
                  <a:pt x="1219805" y="146177"/>
                </a:cubicBezTo>
                <a:cubicBezTo>
                  <a:pt x="1219805" y="145288"/>
                  <a:pt x="1219678" y="144399"/>
                  <a:pt x="1219233" y="143574"/>
                </a:cubicBezTo>
                <a:cubicBezTo>
                  <a:pt x="1218979" y="142748"/>
                  <a:pt x="1218408" y="141986"/>
                  <a:pt x="1217773" y="141351"/>
                </a:cubicBezTo>
                <a:close/>
                <a:moveTo>
                  <a:pt x="1213011" y="882269"/>
                </a:moveTo>
                <a:cubicBezTo>
                  <a:pt x="1211677" y="882269"/>
                  <a:pt x="1210280" y="882650"/>
                  <a:pt x="1209201" y="883412"/>
                </a:cubicBezTo>
                <a:cubicBezTo>
                  <a:pt x="1207994" y="884174"/>
                  <a:pt x="1207168" y="885254"/>
                  <a:pt x="1206597" y="886460"/>
                </a:cubicBezTo>
                <a:cubicBezTo>
                  <a:pt x="1206026" y="887667"/>
                  <a:pt x="1205899" y="889064"/>
                  <a:pt x="1206216" y="890397"/>
                </a:cubicBezTo>
                <a:cubicBezTo>
                  <a:pt x="1206470" y="891731"/>
                  <a:pt x="1207168" y="892937"/>
                  <a:pt x="1208121" y="893890"/>
                </a:cubicBezTo>
                <a:cubicBezTo>
                  <a:pt x="1209074" y="894842"/>
                  <a:pt x="1210280" y="895477"/>
                  <a:pt x="1211677" y="895731"/>
                </a:cubicBezTo>
                <a:cubicBezTo>
                  <a:pt x="1213011" y="895985"/>
                  <a:pt x="1214407" y="895858"/>
                  <a:pt x="1215614" y="895350"/>
                </a:cubicBezTo>
                <a:cubicBezTo>
                  <a:pt x="1216820" y="894842"/>
                  <a:pt x="1217900" y="893953"/>
                  <a:pt x="1218599" y="892810"/>
                </a:cubicBezTo>
                <a:cubicBezTo>
                  <a:pt x="1219424" y="891667"/>
                  <a:pt x="1219805" y="890334"/>
                  <a:pt x="1219805" y="889000"/>
                </a:cubicBezTo>
                <a:cubicBezTo>
                  <a:pt x="1219805" y="887159"/>
                  <a:pt x="1219106" y="885444"/>
                  <a:pt x="1217773" y="884174"/>
                </a:cubicBezTo>
                <a:cubicBezTo>
                  <a:pt x="1216566" y="882904"/>
                  <a:pt x="1214789" y="882142"/>
                  <a:pt x="1213011" y="882142"/>
                </a:cubicBezTo>
                <a:close/>
                <a:moveTo>
                  <a:pt x="1132556" y="127"/>
                </a:moveTo>
                <a:cubicBezTo>
                  <a:pt x="1131222" y="127"/>
                  <a:pt x="1129826" y="508"/>
                  <a:pt x="1128746" y="1270"/>
                </a:cubicBezTo>
                <a:cubicBezTo>
                  <a:pt x="1127666" y="2032"/>
                  <a:pt x="1126714" y="3112"/>
                  <a:pt x="1126142" y="4318"/>
                </a:cubicBezTo>
                <a:cubicBezTo>
                  <a:pt x="1125762" y="5588"/>
                  <a:pt x="1125634" y="6922"/>
                  <a:pt x="1125889" y="8255"/>
                </a:cubicBezTo>
                <a:cubicBezTo>
                  <a:pt x="1126015" y="9589"/>
                  <a:pt x="1126714" y="10795"/>
                  <a:pt x="1127666" y="11748"/>
                </a:cubicBezTo>
                <a:cubicBezTo>
                  <a:pt x="1128619" y="12700"/>
                  <a:pt x="1129826" y="13335"/>
                  <a:pt x="1131222" y="13589"/>
                </a:cubicBezTo>
                <a:cubicBezTo>
                  <a:pt x="1132556" y="13843"/>
                  <a:pt x="1133953" y="13716"/>
                  <a:pt x="1135159" y="13208"/>
                </a:cubicBezTo>
                <a:cubicBezTo>
                  <a:pt x="1136366" y="12700"/>
                  <a:pt x="1137445" y="11811"/>
                  <a:pt x="1138271" y="10668"/>
                </a:cubicBezTo>
                <a:cubicBezTo>
                  <a:pt x="1138969" y="9525"/>
                  <a:pt x="1139351" y="8192"/>
                  <a:pt x="1139351" y="6858"/>
                </a:cubicBezTo>
                <a:cubicBezTo>
                  <a:pt x="1139351" y="5017"/>
                  <a:pt x="1138652" y="3302"/>
                  <a:pt x="1137318" y="2032"/>
                </a:cubicBezTo>
                <a:cubicBezTo>
                  <a:pt x="1136112" y="762"/>
                  <a:pt x="1134334" y="0"/>
                  <a:pt x="1132556" y="0"/>
                </a:cubicBezTo>
                <a:close/>
                <a:moveTo>
                  <a:pt x="1298228" y="1395032"/>
                </a:moveTo>
                <a:cubicBezTo>
                  <a:pt x="1297529" y="1394397"/>
                  <a:pt x="1296894" y="1393889"/>
                  <a:pt x="1296068" y="1393571"/>
                </a:cubicBezTo>
                <a:cubicBezTo>
                  <a:pt x="1295243" y="1393254"/>
                  <a:pt x="1294290" y="1393063"/>
                  <a:pt x="1293338" y="1393063"/>
                </a:cubicBezTo>
                <a:cubicBezTo>
                  <a:pt x="1292004" y="1393063"/>
                  <a:pt x="1290734" y="1393444"/>
                  <a:pt x="1289528" y="1394206"/>
                </a:cubicBezTo>
                <a:cubicBezTo>
                  <a:pt x="1288449" y="1394968"/>
                  <a:pt x="1287623" y="1395984"/>
                  <a:pt x="1287052" y="1397254"/>
                </a:cubicBezTo>
                <a:cubicBezTo>
                  <a:pt x="1286480" y="1398524"/>
                  <a:pt x="1286353" y="1399858"/>
                  <a:pt x="1286670" y="1401191"/>
                </a:cubicBezTo>
                <a:cubicBezTo>
                  <a:pt x="1286925" y="1402525"/>
                  <a:pt x="1287623" y="1403731"/>
                  <a:pt x="1288576" y="1404684"/>
                </a:cubicBezTo>
                <a:cubicBezTo>
                  <a:pt x="1289528" y="1405636"/>
                  <a:pt x="1290734" y="1406271"/>
                  <a:pt x="1292131" y="1406589"/>
                </a:cubicBezTo>
                <a:cubicBezTo>
                  <a:pt x="1293338" y="1406843"/>
                  <a:pt x="1294735" y="1406716"/>
                  <a:pt x="1296068" y="1406208"/>
                </a:cubicBezTo>
                <a:cubicBezTo>
                  <a:pt x="1297275" y="1405700"/>
                  <a:pt x="1298354" y="1404811"/>
                  <a:pt x="1299053" y="1403668"/>
                </a:cubicBezTo>
                <a:cubicBezTo>
                  <a:pt x="1299878" y="1402525"/>
                  <a:pt x="1300259" y="1401191"/>
                  <a:pt x="1300259" y="1399858"/>
                </a:cubicBezTo>
                <a:cubicBezTo>
                  <a:pt x="1300259" y="1398969"/>
                  <a:pt x="1300005" y="1398080"/>
                  <a:pt x="1299688" y="1397254"/>
                </a:cubicBezTo>
                <a:cubicBezTo>
                  <a:pt x="1299307" y="1396429"/>
                  <a:pt x="1298863" y="1395667"/>
                  <a:pt x="1298164" y="1395032"/>
                </a:cubicBezTo>
                <a:close/>
                <a:moveTo>
                  <a:pt x="1132556" y="93028"/>
                </a:moveTo>
                <a:cubicBezTo>
                  <a:pt x="1131222" y="93028"/>
                  <a:pt x="1129826" y="93409"/>
                  <a:pt x="1128746" y="94171"/>
                </a:cubicBezTo>
                <a:cubicBezTo>
                  <a:pt x="1127666" y="94933"/>
                  <a:pt x="1126714" y="96012"/>
                  <a:pt x="1126142" y="97219"/>
                </a:cubicBezTo>
                <a:cubicBezTo>
                  <a:pt x="1125762" y="98488"/>
                  <a:pt x="1125634" y="99822"/>
                  <a:pt x="1125889" y="101155"/>
                </a:cubicBezTo>
                <a:cubicBezTo>
                  <a:pt x="1126015" y="102489"/>
                  <a:pt x="1126714" y="103696"/>
                  <a:pt x="1127666" y="104648"/>
                </a:cubicBezTo>
                <a:cubicBezTo>
                  <a:pt x="1128619" y="105601"/>
                  <a:pt x="1129826" y="106236"/>
                  <a:pt x="1131222" y="106490"/>
                </a:cubicBezTo>
                <a:cubicBezTo>
                  <a:pt x="1132556" y="106744"/>
                  <a:pt x="1133953" y="106617"/>
                  <a:pt x="1135159" y="106109"/>
                </a:cubicBezTo>
                <a:cubicBezTo>
                  <a:pt x="1136366" y="105601"/>
                  <a:pt x="1137445" y="104712"/>
                  <a:pt x="1138271" y="103569"/>
                </a:cubicBezTo>
                <a:cubicBezTo>
                  <a:pt x="1138969" y="102426"/>
                  <a:pt x="1139351" y="101092"/>
                  <a:pt x="1139351" y="99759"/>
                </a:cubicBezTo>
                <a:cubicBezTo>
                  <a:pt x="1139351" y="97917"/>
                  <a:pt x="1138652" y="96203"/>
                  <a:pt x="1137318" y="94933"/>
                </a:cubicBezTo>
                <a:cubicBezTo>
                  <a:pt x="1136112" y="93663"/>
                  <a:pt x="1134334" y="92901"/>
                  <a:pt x="1132556" y="92901"/>
                </a:cubicBezTo>
                <a:close/>
                <a:moveTo>
                  <a:pt x="1217773" y="1534351"/>
                </a:moveTo>
                <a:cubicBezTo>
                  <a:pt x="1217202" y="1533716"/>
                  <a:pt x="1216440" y="1533208"/>
                  <a:pt x="1215614" y="1532890"/>
                </a:cubicBezTo>
                <a:cubicBezTo>
                  <a:pt x="1214789" y="1532573"/>
                  <a:pt x="1213836" y="1532382"/>
                  <a:pt x="1213011" y="1532382"/>
                </a:cubicBezTo>
                <a:cubicBezTo>
                  <a:pt x="1211677" y="1532382"/>
                  <a:pt x="1210280" y="1532763"/>
                  <a:pt x="1209201" y="1533525"/>
                </a:cubicBezTo>
                <a:cubicBezTo>
                  <a:pt x="1207994" y="1534287"/>
                  <a:pt x="1207168" y="1535367"/>
                  <a:pt x="1206597" y="1536573"/>
                </a:cubicBezTo>
                <a:cubicBezTo>
                  <a:pt x="1206026" y="1537843"/>
                  <a:pt x="1205899" y="1539177"/>
                  <a:pt x="1206216" y="1540510"/>
                </a:cubicBezTo>
                <a:cubicBezTo>
                  <a:pt x="1206470" y="1541844"/>
                  <a:pt x="1207168" y="1543050"/>
                  <a:pt x="1208121" y="1544003"/>
                </a:cubicBezTo>
                <a:cubicBezTo>
                  <a:pt x="1209074" y="1544955"/>
                  <a:pt x="1210280" y="1545590"/>
                  <a:pt x="1211677" y="1545908"/>
                </a:cubicBezTo>
                <a:cubicBezTo>
                  <a:pt x="1213011" y="1546162"/>
                  <a:pt x="1214407" y="1546035"/>
                  <a:pt x="1215614" y="1545527"/>
                </a:cubicBezTo>
                <a:cubicBezTo>
                  <a:pt x="1216820" y="1545019"/>
                  <a:pt x="1217900" y="1544130"/>
                  <a:pt x="1218599" y="1542987"/>
                </a:cubicBezTo>
                <a:cubicBezTo>
                  <a:pt x="1219424" y="1541844"/>
                  <a:pt x="1219805" y="1540510"/>
                  <a:pt x="1219805" y="1539177"/>
                </a:cubicBezTo>
                <a:cubicBezTo>
                  <a:pt x="1219805" y="1538288"/>
                  <a:pt x="1219678" y="1537399"/>
                  <a:pt x="1219233" y="1536573"/>
                </a:cubicBezTo>
                <a:cubicBezTo>
                  <a:pt x="1218979" y="1535748"/>
                  <a:pt x="1218408" y="1534986"/>
                  <a:pt x="1217773" y="1534351"/>
                </a:cubicBezTo>
                <a:close/>
                <a:moveTo>
                  <a:pt x="1132556" y="185928"/>
                </a:moveTo>
                <a:cubicBezTo>
                  <a:pt x="1131222" y="185928"/>
                  <a:pt x="1129826" y="186309"/>
                  <a:pt x="1128746" y="187071"/>
                </a:cubicBezTo>
                <a:cubicBezTo>
                  <a:pt x="1127666" y="187833"/>
                  <a:pt x="1126714" y="188913"/>
                  <a:pt x="1126142" y="190119"/>
                </a:cubicBezTo>
                <a:cubicBezTo>
                  <a:pt x="1125762" y="191389"/>
                  <a:pt x="1125634" y="192723"/>
                  <a:pt x="1125889" y="194056"/>
                </a:cubicBezTo>
                <a:cubicBezTo>
                  <a:pt x="1126015" y="195390"/>
                  <a:pt x="1126714" y="196596"/>
                  <a:pt x="1127666" y="197549"/>
                </a:cubicBezTo>
                <a:cubicBezTo>
                  <a:pt x="1128619" y="198501"/>
                  <a:pt x="1129826" y="199136"/>
                  <a:pt x="1131222" y="199390"/>
                </a:cubicBezTo>
                <a:cubicBezTo>
                  <a:pt x="1132556" y="199644"/>
                  <a:pt x="1133953" y="199517"/>
                  <a:pt x="1135159" y="199009"/>
                </a:cubicBezTo>
                <a:cubicBezTo>
                  <a:pt x="1136366" y="198501"/>
                  <a:pt x="1137445" y="197612"/>
                  <a:pt x="1138271" y="196469"/>
                </a:cubicBezTo>
                <a:cubicBezTo>
                  <a:pt x="1138969" y="195326"/>
                  <a:pt x="1139351" y="193993"/>
                  <a:pt x="1139351" y="192659"/>
                </a:cubicBezTo>
                <a:cubicBezTo>
                  <a:pt x="1139351" y="190818"/>
                  <a:pt x="1138652" y="189103"/>
                  <a:pt x="1137318" y="187833"/>
                </a:cubicBezTo>
                <a:cubicBezTo>
                  <a:pt x="1136112" y="186563"/>
                  <a:pt x="1134334" y="185801"/>
                  <a:pt x="1132556" y="185801"/>
                </a:cubicBezTo>
                <a:close/>
                <a:moveTo>
                  <a:pt x="1132556" y="278765"/>
                </a:moveTo>
                <a:cubicBezTo>
                  <a:pt x="1131222" y="278765"/>
                  <a:pt x="1129826" y="279146"/>
                  <a:pt x="1128746" y="279908"/>
                </a:cubicBezTo>
                <a:cubicBezTo>
                  <a:pt x="1127666" y="280670"/>
                  <a:pt x="1126714" y="281750"/>
                  <a:pt x="1126142" y="282956"/>
                </a:cubicBezTo>
                <a:cubicBezTo>
                  <a:pt x="1125762" y="284226"/>
                  <a:pt x="1125634" y="285560"/>
                  <a:pt x="1125889" y="286893"/>
                </a:cubicBezTo>
                <a:cubicBezTo>
                  <a:pt x="1126015" y="288227"/>
                  <a:pt x="1126714" y="289433"/>
                  <a:pt x="1127666" y="290386"/>
                </a:cubicBezTo>
                <a:cubicBezTo>
                  <a:pt x="1128619" y="291338"/>
                  <a:pt x="1129826" y="291973"/>
                  <a:pt x="1131222" y="292227"/>
                </a:cubicBezTo>
                <a:cubicBezTo>
                  <a:pt x="1132556" y="292481"/>
                  <a:pt x="1133953" y="292354"/>
                  <a:pt x="1135159" y="291846"/>
                </a:cubicBezTo>
                <a:cubicBezTo>
                  <a:pt x="1136366" y="291338"/>
                  <a:pt x="1137445" y="290449"/>
                  <a:pt x="1138271" y="289306"/>
                </a:cubicBezTo>
                <a:cubicBezTo>
                  <a:pt x="1138969" y="288163"/>
                  <a:pt x="1139351" y="286830"/>
                  <a:pt x="1139351" y="285496"/>
                </a:cubicBezTo>
                <a:cubicBezTo>
                  <a:pt x="1139351" y="283655"/>
                  <a:pt x="1138652" y="281940"/>
                  <a:pt x="1137318" y="280670"/>
                </a:cubicBezTo>
                <a:cubicBezTo>
                  <a:pt x="1136112" y="279400"/>
                  <a:pt x="1134334" y="278638"/>
                  <a:pt x="1132556" y="278638"/>
                </a:cubicBezTo>
                <a:close/>
                <a:moveTo>
                  <a:pt x="1217773" y="1627188"/>
                </a:moveTo>
                <a:cubicBezTo>
                  <a:pt x="1217202" y="1626553"/>
                  <a:pt x="1216440" y="1626044"/>
                  <a:pt x="1215614" y="1625727"/>
                </a:cubicBezTo>
                <a:cubicBezTo>
                  <a:pt x="1214789" y="1625410"/>
                  <a:pt x="1213836" y="1625219"/>
                  <a:pt x="1213011" y="1625219"/>
                </a:cubicBezTo>
                <a:cubicBezTo>
                  <a:pt x="1211677" y="1625219"/>
                  <a:pt x="1210280" y="1625600"/>
                  <a:pt x="1209201" y="1626362"/>
                </a:cubicBezTo>
                <a:cubicBezTo>
                  <a:pt x="1207994" y="1627124"/>
                  <a:pt x="1207168" y="1628203"/>
                  <a:pt x="1206597" y="1629410"/>
                </a:cubicBezTo>
                <a:cubicBezTo>
                  <a:pt x="1206026" y="1630617"/>
                  <a:pt x="1205899" y="1632014"/>
                  <a:pt x="1206216" y="1633347"/>
                </a:cubicBezTo>
                <a:cubicBezTo>
                  <a:pt x="1206470" y="1634681"/>
                  <a:pt x="1207168" y="1635887"/>
                  <a:pt x="1208121" y="1636840"/>
                </a:cubicBezTo>
                <a:cubicBezTo>
                  <a:pt x="1209074" y="1637792"/>
                  <a:pt x="1210280" y="1638427"/>
                  <a:pt x="1211677" y="1638681"/>
                </a:cubicBezTo>
                <a:cubicBezTo>
                  <a:pt x="1213011" y="1638935"/>
                  <a:pt x="1214407" y="1638808"/>
                  <a:pt x="1215614" y="1638300"/>
                </a:cubicBezTo>
                <a:cubicBezTo>
                  <a:pt x="1216820" y="1637792"/>
                  <a:pt x="1217900" y="1636903"/>
                  <a:pt x="1218599" y="1635760"/>
                </a:cubicBezTo>
                <a:cubicBezTo>
                  <a:pt x="1219424" y="1634617"/>
                  <a:pt x="1219805" y="1633284"/>
                  <a:pt x="1219805" y="1631950"/>
                </a:cubicBezTo>
                <a:cubicBezTo>
                  <a:pt x="1219805" y="1631061"/>
                  <a:pt x="1219678" y="1630172"/>
                  <a:pt x="1219233" y="1629347"/>
                </a:cubicBezTo>
                <a:cubicBezTo>
                  <a:pt x="1218979" y="1628521"/>
                  <a:pt x="1218408" y="1627759"/>
                  <a:pt x="1217773" y="1627124"/>
                </a:cubicBezTo>
                <a:close/>
                <a:moveTo>
                  <a:pt x="1217773" y="1162876"/>
                </a:moveTo>
                <a:cubicBezTo>
                  <a:pt x="1217202" y="1162241"/>
                  <a:pt x="1216440" y="1161733"/>
                  <a:pt x="1215614" y="1161415"/>
                </a:cubicBezTo>
                <a:cubicBezTo>
                  <a:pt x="1214789" y="1161034"/>
                  <a:pt x="1213836" y="1160907"/>
                  <a:pt x="1213011" y="1160907"/>
                </a:cubicBezTo>
                <a:cubicBezTo>
                  <a:pt x="1211677" y="1160907"/>
                  <a:pt x="1210280" y="1161288"/>
                  <a:pt x="1209201" y="1162050"/>
                </a:cubicBezTo>
                <a:cubicBezTo>
                  <a:pt x="1207994" y="1162812"/>
                  <a:pt x="1207168" y="1163892"/>
                  <a:pt x="1206597" y="1165098"/>
                </a:cubicBezTo>
                <a:cubicBezTo>
                  <a:pt x="1206026" y="1166368"/>
                  <a:pt x="1205899" y="1167702"/>
                  <a:pt x="1206216" y="1169035"/>
                </a:cubicBezTo>
                <a:cubicBezTo>
                  <a:pt x="1206470" y="1170369"/>
                  <a:pt x="1207168" y="1171575"/>
                  <a:pt x="1208121" y="1172528"/>
                </a:cubicBezTo>
                <a:cubicBezTo>
                  <a:pt x="1209074" y="1173480"/>
                  <a:pt x="1210280" y="1174115"/>
                  <a:pt x="1211677" y="1174369"/>
                </a:cubicBezTo>
                <a:cubicBezTo>
                  <a:pt x="1213011" y="1174623"/>
                  <a:pt x="1214407" y="1174496"/>
                  <a:pt x="1215614" y="1173988"/>
                </a:cubicBezTo>
                <a:cubicBezTo>
                  <a:pt x="1216820" y="1173480"/>
                  <a:pt x="1217900" y="1172591"/>
                  <a:pt x="1218599" y="1171448"/>
                </a:cubicBezTo>
                <a:cubicBezTo>
                  <a:pt x="1219424" y="1170305"/>
                  <a:pt x="1219805" y="1168972"/>
                  <a:pt x="1219805" y="1167638"/>
                </a:cubicBezTo>
                <a:cubicBezTo>
                  <a:pt x="1219805" y="1166749"/>
                  <a:pt x="1219678" y="1165860"/>
                  <a:pt x="1219233" y="1165035"/>
                </a:cubicBezTo>
                <a:cubicBezTo>
                  <a:pt x="1218979" y="1164209"/>
                  <a:pt x="1218408" y="1163447"/>
                  <a:pt x="1217773" y="1162812"/>
                </a:cubicBezTo>
                <a:close/>
                <a:moveTo>
                  <a:pt x="1217773" y="1070039"/>
                </a:moveTo>
                <a:cubicBezTo>
                  <a:pt x="1217202" y="1069404"/>
                  <a:pt x="1216440" y="1068896"/>
                  <a:pt x="1215614" y="1068578"/>
                </a:cubicBezTo>
                <a:cubicBezTo>
                  <a:pt x="1214789" y="1068261"/>
                  <a:pt x="1213836" y="1068070"/>
                  <a:pt x="1213011" y="1068070"/>
                </a:cubicBezTo>
                <a:cubicBezTo>
                  <a:pt x="1211677" y="1068070"/>
                  <a:pt x="1210280" y="1068451"/>
                  <a:pt x="1209201" y="1069213"/>
                </a:cubicBezTo>
                <a:cubicBezTo>
                  <a:pt x="1207994" y="1069975"/>
                  <a:pt x="1207168" y="1071055"/>
                  <a:pt x="1206597" y="1072261"/>
                </a:cubicBezTo>
                <a:cubicBezTo>
                  <a:pt x="1206026" y="1073531"/>
                  <a:pt x="1205899" y="1074865"/>
                  <a:pt x="1206216" y="1076198"/>
                </a:cubicBezTo>
                <a:cubicBezTo>
                  <a:pt x="1206470" y="1077532"/>
                  <a:pt x="1207168" y="1078738"/>
                  <a:pt x="1208121" y="1079691"/>
                </a:cubicBezTo>
                <a:cubicBezTo>
                  <a:pt x="1209074" y="1080643"/>
                  <a:pt x="1210280" y="1081278"/>
                  <a:pt x="1211677" y="1081532"/>
                </a:cubicBezTo>
                <a:cubicBezTo>
                  <a:pt x="1213011" y="1081786"/>
                  <a:pt x="1214407" y="1081659"/>
                  <a:pt x="1215614" y="1081151"/>
                </a:cubicBezTo>
                <a:cubicBezTo>
                  <a:pt x="1216820" y="1080643"/>
                  <a:pt x="1217900" y="1079754"/>
                  <a:pt x="1218599" y="1078611"/>
                </a:cubicBezTo>
                <a:cubicBezTo>
                  <a:pt x="1219424" y="1077468"/>
                  <a:pt x="1219805" y="1076135"/>
                  <a:pt x="1219805" y="1074801"/>
                </a:cubicBezTo>
                <a:cubicBezTo>
                  <a:pt x="1219805" y="1073912"/>
                  <a:pt x="1219678" y="1073023"/>
                  <a:pt x="1219233" y="1072198"/>
                </a:cubicBezTo>
                <a:cubicBezTo>
                  <a:pt x="1218979" y="1071372"/>
                  <a:pt x="1218408" y="1070610"/>
                  <a:pt x="1217773" y="1069975"/>
                </a:cubicBezTo>
                <a:close/>
                <a:moveTo>
                  <a:pt x="1217773" y="977202"/>
                </a:moveTo>
                <a:cubicBezTo>
                  <a:pt x="1217202" y="976567"/>
                  <a:pt x="1216440" y="976059"/>
                  <a:pt x="1215614" y="975741"/>
                </a:cubicBezTo>
                <a:cubicBezTo>
                  <a:pt x="1214789" y="975424"/>
                  <a:pt x="1213836" y="975233"/>
                  <a:pt x="1213011" y="975233"/>
                </a:cubicBezTo>
                <a:cubicBezTo>
                  <a:pt x="1211677" y="975233"/>
                  <a:pt x="1210280" y="975614"/>
                  <a:pt x="1209201" y="976376"/>
                </a:cubicBezTo>
                <a:cubicBezTo>
                  <a:pt x="1207994" y="977138"/>
                  <a:pt x="1207168" y="978218"/>
                  <a:pt x="1206597" y="979424"/>
                </a:cubicBezTo>
                <a:cubicBezTo>
                  <a:pt x="1206026" y="980631"/>
                  <a:pt x="1205899" y="982028"/>
                  <a:pt x="1206216" y="983361"/>
                </a:cubicBezTo>
                <a:cubicBezTo>
                  <a:pt x="1206470" y="984695"/>
                  <a:pt x="1207168" y="985901"/>
                  <a:pt x="1208121" y="986854"/>
                </a:cubicBezTo>
                <a:cubicBezTo>
                  <a:pt x="1209074" y="987806"/>
                  <a:pt x="1210280" y="988441"/>
                  <a:pt x="1211677" y="988695"/>
                </a:cubicBezTo>
                <a:cubicBezTo>
                  <a:pt x="1213011" y="988949"/>
                  <a:pt x="1214407" y="988822"/>
                  <a:pt x="1215614" y="988314"/>
                </a:cubicBezTo>
                <a:cubicBezTo>
                  <a:pt x="1216820" y="987806"/>
                  <a:pt x="1217900" y="986917"/>
                  <a:pt x="1218599" y="985774"/>
                </a:cubicBezTo>
                <a:cubicBezTo>
                  <a:pt x="1219424" y="984631"/>
                  <a:pt x="1219805" y="983298"/>
                  <a:pt x="1219805" y="981964"/>
                </a:cubicBezTo>
                <a:cubicBezTo>
                  <a:pt x="1219805" y="981075"/>
                  <a:pt x="1219678" y="980186"/>
                  <a:pt x="1219233" y="979360"/>
                </a:cubicBezTo>
                <a:cubicBezTo>
                  <a:pt x="1218979" y="978535"/>
                  <a:pt x="1218408" y="977773"/>
                  <a:pt x="1217773" y="977138"/>
                </a:cubicBezTo>
                <a:close/>
                <a:moveTo>
                  <a:pt x="1217773" y="1441514"/>
                </a:moveTo>
                <a:cubicBezTo>
                  <a:pt x="1217202" y="1440879"/>
                  <a:pt x="1216440" y="1440371"/>
                  <a:pt x="1215614" y="1440053"/>
                </a:cubicBezTo>
                <a:cubicBezTo>
                  <a:pt x="1214789" y="1439672"/>
                  <a:pt x="1213836" y="1439545"/>
                  <a:pt x="1213011" y="1439545"/>
                </a:cubicBezTo>
                <a:cubicBezTo>
                  <a:pt x="1211677" y="1439545"/>
                  <a:pt x="1210280" y="1439926"/>
                  <a:pt x="1209201" y="1440688"/>
                </a:cubicBezTo>
                <a:cubicBezTo>
                  <a:pt x="1207994" y="1441450"/>
                  <a:pt x="1207168" y="1442530"/>
                  <a:pt x="1206597" y="1443736"/>
                </a:cubicBezTo>
                <a:cubicBezTo>
                  <a:pt x="1206026" y="1445006"/>
                  <a:pt x="1205899" y="1446340"/>
                  <a:pt x="1206216" y="1447673"/>
                </a:cubicBezTo>
                <a:cubicBezTo>
                  <a:pt x="1206470" y="1449007"/>
                  <a:pt x="1207168" y="1450213"/>
                  <a:pt x="1208121" y="1451166"/>
                </a:cubicBezTo>
                <a:cubicBezTo>
                  <a:pt x="1209074" y="1452118"/>
                  <a:pt x="1210280" y="1452753"/>
                  <a:pt x="1211677" y="1453071"/>
                </a:cubicBezTo>
                <a:cubicBezTo>
                  <a:pt x="1213011" y="1453325"/>
                  <a:pt x="1214407" y="1453198"/>
                  <a:pt x="1215614" y="1452690"/>
                </a:cubicBezTo>
                <a:cubicBezTo>
                  <a:pt x="1216820" y="1452182"/>
                  <a:pt x="1217900" y="1451293"/>
                  <a:pt x="1218599" y="1450150"/>
                </a:cubicBezTo>
                <a:cubicBezTo>
                  <a:pt x="1219424" y="1449007"/>
                  <a:pt x="1219805" y="1447673"/>
                  <a:pt x="1219805" y="1446340"/>
                </a:cubicBezTo>
                <a:cubicBezTo>
                  <a:pt x="1219805" y="1445451"/>
                  <a:pt x="1219678" y="1444562"/>
                  <a:pt x="1219233" y="1443736"/>
                </a:cubicBezTo>
                <a:cubicBezTo>
                  <a:pt x="1218979" y="1442911"/>
                  <a:pt x="1218408" y="1442149"/>
                  <a:pt x="1217773" y="1441514"/>
                </a:cubicBezTo>
                <a:close/>
                <a:moveTo>
                  <a:pt x="1217773" y="1255776"/>
                </a:moveTo>
                <a:cubicBezTo>
                  <a:pt x="1217202" y="1255141"/>
                  <a:pt x="1216440" y="1254633"/>
                  <a:pt x="1215614" y="1254316"/>
                </a:cubicBezTo>
                <a:cubicBezTo>
                  <a:pt x="1214789" y="1253998"/>
                  <a:pt x="1213836" y="1253808"/>
                  <a:pt x="1213011" y="1253808"/>
                </a:cubicBezTo>
                <a:cubicBezTo>
                  <a:pt x="1211677" y="1253808"/>
                  <a:pt x="1210280" y="1254189"/>
                  <a:pt x="1209201" y="1254951"/>
                </a:cubicBezTo>
                <a:cubicBezTo>
                  <a:pt x="1207994" y="1255713"/>
                  <a:pt x="1207168" y="1256729"/>
                  <a:pt x="1206597" y="1257999"/>
                </a:cubicBezTo>
                <a:cubicBezTo>
                  <a:pt x="1206026" y="1259269"/>
                  <a:pt x="1205899" y="1260602"/>
                  <a:pt x="1206216" y="1261936"/>
                </a:cubicBezTo>
                <a:cubicBezTo>
                  <a:pt x="1206470" y="1263269"/>
                  <a:pt x="1207168" y="1264476"/>
                  <a:pt x="1208121" y="1265428"/>
                </a:cubicBezTo>
                <a:cubicBezTo>
                  <a:pt x="1209074" y="1266381"/>
                  <a:pt x="1210280" y="1267016"/>
                  <a:pt x="1211677" y="1267333"/>
                </a:cubicBezTo>
                <a:cubicBezTo>
                  <a:pt x="1213011" y="1267587"/>
                  <a:pt x="1214407" y="1267460"/>
                  <a:pt x="1215614" y="1266952"/>
                </a:cubicBezTo>
                <a:cubicBezTo>
                  <a:pt x="1216820" y="1266444"/>
                  <a:pt x="1217900" y="1265555"/>
                  <a:pt x="1218599" y="1264412"/>
                </a:cubicBezTo>
                <a:cubicBezTo>
                  <a:pt x="1219424" y="1263269"/>
                  <a:pt x="1219805" y="1261936"/>
                  <a:pt x="1219805" y="1260602"/>
                </a:cubicBezTo>
                <a:cubicBezTo>
                  <a:pt x="1219805" y="1259713"/>
                  <a:pt x="1219678" y="1258824"/>
                  <a:pt x="1219233" y="1257999"/>
                </a:cubicBezTo>
                <a:cubicBezTo>
                  <a:pt x="1218979" y="1257173"/>
                  <a:pt x="1218408" y="1256411"/>
                  <a:pt x="1217773" y="1255776"/>
                </a:cubicBezTo>
                <a:close/>
                <a:moveTo>
                  <a:pt x="1217773" y="1348613"/>
                </a:moveTo>
                <a:cubicBezTo>
                  <a:pt x="1217202" y="1347978"/>
                  <a:pt x="1216440" y="1347470"/>
                  <a:pt x="1215614" y="1347153"/>
                </a:cubicBezTo>
                <a:cubicBezTo>
                  <a:pt x="1214789" y="1346835"/>
                  <a:pt x="1213836" y="1346645"/>
                  <a:pt x="1213011" y="1346645"/>
                </a:cubicBezTo>
                <a:cubicBezTo>
                  <a:pt x="1211677" y="1346645"/>
                  <a:pt x="1210280" y="1347026"/>
                  <a:pt x="1209201" y="1347788"/>
                </a:cubicBezTo>
                <a:cubicBezTo>
                  <a:pt x="1207994" y="1348550"/>
                  <a:pt x="1207168" y="1349629"/>
                  <a:pt x="1206597" y="1350836"/>
                </a:cubicBezTo>
                <a:cubicBezTo>
                  <a:pt x="1206026" y="1352042"/>
                  <a:pt x="1205899" y="1353439"/>
                  <a:pt x="1206216" y="1354773"/>
                </a:cubicBezTo>
                <a:cubicBezTo>
                  <a:pt x="1206470" y="1356106"/>
                  <a:pt x="1207168" y="1357313"/>
                  <a:pt x="1208121" y="1358265"/>
                </a:cubicBezTo>
                <a:cubicBezTo>
                  <a:pt x="1209074" y="1359218"/>
                  <a:pt x="1210280" y="1359853"/>
                  <a:pt x="1211677" y="1360107"/>
                </a:cubicBezTo>
                <a:cubicBezTo>
                  <a:pt x="1213011" y="1360361"/>
                  <a:pt x="1214407" y="1360234"/>
                  <a:pt x="1215614" y="1359726"/>
                </a:cubicBezTo>
                <a:cubicBezTo>
                  <a:pt x="1216820" y="1359218"/>
                  <a:pt x="1217900" y="1358329"/>
                  <a:pt x="1218599" y="1357186"/>
                </a:cubicBezTo>
                <a:cubicBezTo>
                  <a:pt x="1219424" y="1356043"/>
                  <a:pt x="1219805" y="1354709"/>
                  <a:pt x="1219805" y="1353376"/>
                </a:cubicBezTo>
                <a:cubicBezTo>
                  <a:pt x="1219805" y="1352487"/>
                  <a:pt x="1219678" y="1351598"/>
                  <a:pt x="1219233" y="1350772"/>
                </a:cubicBezTo>
                <a:cubicBezTo>
                  <a:pt x="1218979" y="1349947"/>
                  <a:pt x="1218408" y="1349185"/>
                  <a:pt x="1217773" y="1348550"/>
                </a:cubicBezTo>
                <a:close/>
                <a:moveTo>
                  <a:pt x="1298228" y="559308"/>
                </a:moveTo>
                <a:cubicBezTo>
                  <a:pt x="1297529" y="558673"/>
                  <a:pt x="1296894" y="558165"/>
                  <a:pt x="1296068" y="557848"/>
                </a:cubicBezTo>
                <a:cubicBezTo>
                  <a:pt x="1295243" y="557530"/>
                  <a:pt x="1294290" y="557340"/>
                  <a:pt x="1293338" y="557340"/>
                </a:cubicBezTo>
                <a:cubicBezTo>
                  <a:pt x="1292004" y="557340"/>
                  <a:pt x="1290734" y="557721"/>
                  <a:pt x="1289528" y="558483"/>
                </a:cubicBezTo>
                <a:cubicBezTo>
                  <a:pt x="1288449" y="559245"/>
                  <a:pt x="1287623" y="560324"/>
                  <a:pt x="1287052" y="561531"/>
                </a:cubicBezTo>
                <a:cubicBezTo>
                  <a:pt x="1286480" y="562737"/>
                  <a:pt x="1286353" y="564134"/>
                  <a:pt x="1286670" y="565468"/>
                </a:cubicBezTo>
                <a:cubicBezTo>
                  <a:pt x="1286925" y="566801"/>
                  <a:pt x="1287623" y="568008"/>
                  <a:pt x="1288576" y="568960"/>
                </a:cubicBezTo>
                <a:cubicBezTo>
                  <a:pt x="1289528" y="569913"/>
                  <a:pt x="1290734" y="570548"/>
                  <a:pt x="1292131" y="570802"/>
                </a:cubicBezTo>
                <a:cubicBezTo>
                  <a:pt x="1293338" y="571056"/>
                  <a:pt x="1294735" y="570929"/>
                  <a:pt x="1296068" y="570421"/>
                </a:cubicBezTo>
                <a:cubicBezTo>
                  <a:pt x="1297275" y="569913"/>
                  <a:pt x="1298354" y="569024"/>
                  <a:pt x="1299053" y="567881"/>
                </a:cubicBezTo>
                <a:cubicBezTo>
                  <a:pt x="1299878" y="566738"/>
                  <a:pt x="1300259" y="565468"/>
                  <a:pt x="1300259" y="564071"/>
                </a:cubicBezTo>
                <a:cubicBezTo>
                  <a:pt x="1300259" y="563182"/>
                  <a:pt x="1300005" y="562293"/>
                  <a:pt x="1299688" y="561467"/>
                </a:cubicBezTo>
                <a:cubicBezTo>
                  <a:pt x="1299307" y="560642"/>
                  <a:pt x="1298863" y="559880"/>
                  <a:pt x="1298164" y="559245"/>
                </a:cubicBezTo>
                <a:close/>
                <a:moveTo>
                  <a:pt x="1373792" y="1439482"/>
                </a:moveTo>
                <a:cubicBezTo>
                  <a:pt x="1372459" y="1439482"/>
                  <a:pt x="1371189" y="1439863"/>
                  <a:pt x="1369982" y="1440625"/>
                </a:cubicBezTo>
                <a:cubicBezTo>
                  <a:pt x="1368903" y="1441387"/>
                  <a:pt x="1368078" y="1442466"/>
                  <a:pt x="1367506" y="1443673"/>
                </a:cubicBezTo>
                <a:cubicBezTo>
                  <a:pt x="1366934" y="1444943"/>
                  <a:pt x="1366807" y="1446276"/>
                  <a:pt x="1367125" y="1447610"/>
                </a:cubicBezTo>
                <a:cubicBezTo>
                  <a:pt x="1367379" y="1448943"/>
                  <a:pt x="1368078" y="1450150"/>
                  <a:pt x="1369030" y="1451102"/>
                </a:cubicBezTo>
                <a:cubicBezTo>
                  <a:pt x="1369982" y="1452055"/>
                  <a:pt x="1371189" y="1452690"/>
                  <a:pt x="1372395" y="1452944"/>
                </a:cubicBezTo>
                <a:cubicBezTo>
                  <a:pt x="1373729" y="1453198"/>
                  <a:pt x="1375126" y="1453071"/>
                  <a:pt x="1376332" y="1452563"/>
                </a:cubicBezTo>
                <a:cubicBezTo>
                  <a:pt x="1377666" y="1452055"/>
                  <a:pt x="1378618" y="1451166"/>
                  <a:pt x="1379444" y="1450023"/>
                </a:cubicBezTo>
                <a:cubicBezTo>
                  <a:pt x="1380269" y="1448880"/>
                  <a:pt x="1380524" y="1447546"/>
                  <a:pt x="1380524" y="1446213"/>
                </a:cubicBezTo>
                <a:cubicBezTo>
                  <a:pt x="1380524" y="1444435"/>
                  <a:pt x="1379825" y="1442657"/>
                  <a:pt x="1378618" y="1441387"/>
                </a:cubicBezTo>
                <a:cubicBezTo>
                  <a:pt x="1377285" y="1440117"/>
                  <a:pt x="1375634" y="1439418"/>
                  <a:pt x="1373729" y="1439355"/>
                </a:cubicBezTo>
                <a:close/>
                <a:moveTo>
                  <a:pt x="1373792" y="1532319"/>
                </a:moveTo>
                <a:cubicBezTo>
                  <a:pt x="1372459" y="1532319"/>
                  <a:pt x="1371189" y="1532700"/>
                  <a:pt x="1369982" y="1533462"/>
                </a:cubicBezTo>
                <a:cubicBezTo>
                  <a:pt x="1368903" y="1534224"/>
                  <a:pt x="1368078" y="1535240"/>
                  <a:pt x="1367506" y="1536510"/>
                </a:cubicBezTo>
                <a:cubicBezTo>
                  <a:pt x="1366934" y="1537780"/>
                  <a:pt x="1366807" y="1539113"/>
                  <a:pt x="1367125" y="1540447"/>
                </a:cubicBezTo>
                <a:cubicBezTo>
                  <a:pt x="1367379" y="1541780"/>
                  <a:pt x="1368078" y="1542987"/>
                  <a:pt x="1369030" y="1543939"/>
                </a:cubicBezTo>
                <a:cubicBezTo>
                  <a:pt x="1369982" y="1544892"/>
                  <a:pt x="1371189" y="1545527"/>
                  <a:pt x="1372395" y="1545844"/>
                </a:cubicBezTo>
                <a:cubicBezTo>
                  <a:pt x="1373729" y="1546098"/>
                  <a:pt x="1375126" y="1545971"/>
                  <a:pt x="1376332" y="1545463"/>
                </a:cubicBezTo>
                <a:cubicBezTo>
                  <a:pt x="1377666" y="1544955"/>
                  <a:pt x="1378618" y="1544066"/>
                  <a:pt x="1379444" y="1542923"/>
                </a:cubicBezTo>
                <a:cubicBezTo>
                  <a:pt x="1380269" y="1541780"/>
                  <a:pt x="1380524" y="1540447"/>
                  <a:pt x="1380524" y="1539113"/>
                </a:cubicBezTo>
                <a:cubicBezTo>
                  <a:pt x="1380524" y="1537272"/>
                  <a:pt x="1379825" y="1535557"/>
                  <a:pt x="1378618" y="1534287"/>
                </a:cubicBezTo>
                <a:cubicBezTo>
                  <a:pt x="1377285" y="1533017"/>
                  <a:pt x="1375634" y="1532319"/>
                  <a:pt x="1373729" y="1532319"/>
                </a:cubicBezTo>
                <a:close/>
                <a:moveTo>
                  <a:pt x="1373792" y="1253744"/>
                </a:moveTo>
                <a:cubicBezTo>
                  <a:pt x="1372459" y="1253744"/>
                  <a:pt x="1371189" y="1254125"/>
                  <a:pt x="1369982" y="1254887"/>
                </a:cubicBezTo>
                <a:cubicBezTo>
                  <a:pt x="1368903" y="1255649"/>
                  <a:pt x="1368078" y="1256729"/>
                  <a:pt x="1367506" y="1257935"/>
                </a:cubicBezTo>
                <a:cubicBezTo>
                  <a:pt x="1366934" y="1259205"/>
                  <a:pt x="1366807" y="1260539"/>
                  <a:pt x="1367125" y="1261872"/>
                </a:cubicBezTo>
                <a:cubicBezTo>
                  <a:pt x="1367379" y="1263206"/>
                  <a:pt x="1368078" y="1264412"/>
                  <a:pt x="1369030" y="1265365"/>
                </a:cubicBezTo>
                <a:cubicBezTo>
                  <a:pt x="1369982" y="1266317"/>
                  <a:pt x="1371189" y="1266952"/>
                  <a:pt x="1372395" y="1267270"/>
                </a:cubicBezTo>
                <a:cubicBezTo>
                  <a:pt x="1373729" y="1267524"/>
                  <a:pt x="1375126" y="1267397"/>
                  <a:pt x="1376332" y="1266889"/>
                </a:cubicBezTo>
                <a:cubicBezTo>
                  <a:pt x="1377666" y="1266381"/>
                  <a:pt x="1378618" y="1265492"/>
                  <a:pt x="1379444" y="1264349"/>
                </a:cubicBezTo>
                <a:cubicBezTo>
                  <a:pt x="1380269" y="1263206"/>
                  <a:pt x="1380524" y="1261872"/>
                  <a:pt x="1380524" y="1260539"/>
                </a:cubicBezTo>
                <a:cubicBezTo>
                  <a:pt x="1380524" y="1258697"/>
                  <a:pt x="1379825" y="1256983"/>
                  <a:pt x="1378618" y="1255713"/>
                </a:cubicBezTo>
                <a:cubicBezTo>
                  <a:pt x="1377285" y="1254443"/>
                  <a:pt x="1375634" y="1253744"/>
                  <a:pt x="1373729" y="1253744"/>
                </a:cubicBezTo>
                <a:close/>
                <a:moveTo>
                  <a:pt x="1373792" y="1346581"/>
                </a:moveTo>
                <a:cubicBezTo>
                  <a:pt x="1372459" y="1346581"/>
                  <a:pt x="1371189" y="1346962"/>
                  <a:pt x="1369982" y="1347724"/>
                </a:cubicBezTo>
                <a:cubicBezTo>
                  <a:pt x="1368903" y="1348486"/>
                  <a:pt x="1368078" y="1349502"/>
                  <a:pt x="1367506" y="1350772"/>
                </a:cubicBezTo>
                <a:cubicBezTo>
                  <a:pt x="1366934" y="1352042"/>
                  <a:pt x="1366807" y="1353376"/>
                  <a:pt x="1367125" y="1354709"/>
                </a:cubicBezTo>
                <a:cubicBezTo>
                  <a:pt x="1367379" y="1356043"/>
                  <a:pt x="1368078" y="1357249"/>
                  <a:pt x="1369030" y="1358202"/>
                </a:cubicBezTo>
                <a:cubicBezTo>
                  <a:pt x="1369982" y="1359154"/>
                  <a:pt x="1371189" y="1359789"/>
                  <a:pt x="1372395" y="1360107"/>
                </a:cubicBezTo>
                <a:cubicBezTo>
                  <a:pt x="1373729" y="1360361"/>
                  <a:pt x="1375126" y="1360234"/>
                  <a:pt x="1376332" y="1359726"/>
                </a:cubicBezTo>
                <a:cubicBezTo>
                  <a:pt x="1377666" y="1359218"/>
                  <a:pt x="1378618" y="1358329"/>
                  <a:pt x="1379444" y="1357186"/>
                </a:cubicBezTo>
                <a:cubicBezTo>
                  <a:pt x="1380269" y="1356043"/>
                  <a:pt x="1380524" y="1354709"/>
                  <a:pt x="1380524" y="1353376"/>
                </a:cubicBezTo>
                <a:cubicBezTo>
                  <a:pt x="1380524" y="1351598"/>
                  <a:pt x="1379825" y="1349820"/>
                  <a:pt x="1378618" y="1348550"/>
                </a:cubicBezTo>
                <a:cubicBezTo>
                  <a:pt x="1377285" y="1347280"/>
                  <a:pt x="1375634" y="1346581"/>
                  <a:pt x="1373729" y="1346581"/>
                </a:cubicBezTo>
                <a:close/>
                <a:moveTo>
                  <a:pt x="1373792" y="1625156"/>
                </a:moveTo>
                <a:cubicBezTo>
                  <a:pt x="1372459" y="1625156"/>
                  <a:pt x="1371189" y="1625537"/>
                  <a:pt x="1369982" y="1626299"/>
                </a:cubicBezTo>
                <a:cubicBezTo>
                  <a:pt x="1368903" y="1627061"/>
                  <a:pt x="1368078" y="1628077"/>
                  <a:pt x="1367506" y="1629347"/>
                </a:cubicBezTo>
                <a:cubicBezTo>
                  <a:pt x="1366934" y="1630617"/>
                  <a:pt x="1366807" y="1631950"/>
                  <a:pt x="1367125" y="1633284"/>
                </a:cubicBezTo>
                <a:cubicBezTo>
                  <a:pt x="1367379" y="1634617"/>
                  <a:pt x="1368078" y="1635824"/>
                  <a:pt x="1369030" y="1636776"/>
                </a:cubicBezTo>
                <a:cubicBezTo>
                  <a:pt x="1369982" y="1637728"/>
                  <a:pt x="1371189" y="1638364"/>
                  <a:pt x="1372395" y="1638681"/>
                </a:cubicBezTo>
                <a:cubicBezTo>
                  <a:pt x="1373729" y="1638935"/>
                  <a:pt x="1375126" y="1638808"/>
                  <a:pt x="1376332" y="1638300"/>
                </a:cubicBezTo>
                <a:cubicBezTo>
                  <a:pt x="1377666" y="1637792"/>
                  <a:pt x="1378618" y="1636903"/>
                  <a:pt x="1379444" y="1635760"/>
                </a:cubicBezTo>
                <a:cubicBezTo>
                  <a:pt x="1380269" y="1634617"/>
                  <a:pt x="1380524" y="1633284"/>
                  <a:pt x="1380524" y="1631950"/>
                </a:cubicBezTo>
                <a:cubicBezTo>
                  <a:pt x="1380524" y="1630172"/>
                  <a:pt x="1379825" y="1628394"/>
                  <a:pt x="1378618" y="1627124"/>
                </a:cubicBezTo>
                <a:cubicBezTo>
                  <a:pt x="1377285" y="1625854"/>
                  <a:pt x="1375634" y="1625156"/>
                  <a:pt x="1373729" y="1625156"/>
                </a:cubicBezTo>
                <a:close/>
                <a:moveTo>
                  <a:pt x="1298228" y="2159"/>
                </a:moveTo>
                <a:cubicBezTo>
                  <a:pt x="1297529" y="1524"/>
                  <a:pt x="1296894" y="1016"/>
                  <a:pt x="1296068" y="699"/>
                </a:cubicBezTo>
                <a:cubicBezTo>
                  <a:pt x="1295243" y="381"/>
                  <a:pt x="1294290" y="191"/>
                  <a:pt x="1293338" y="191"/>
                </a:cubicBezTo>
                <a:cubicBezTo>
                  <a:pt x="1292004" y="191"/>
                  <a:pt x="1290734" y="572"/>
                  <a:pt x="1289528" y="1334"/>
                </a:cubicBezTo>
                <a:cubicBezTo>
                  <a:pt x="1288449" y="2096"/>
                  <a:pt x="1287623" y="3175"/>
                  <a:pt x="1287052" y="4382"/>
                </a:cubicBezTo>
                <a:cubicBezTo>
                  <a:pt x="1286480" y="5652"/>
                  <a:pt x="1286353" y="6985"/>
                  <a:pt x="1286670" y="8319"/>
                </a:cubicBezTo>
                <a:cubicBezTo>
                  <a:pt x="1286925" y="9652"/>
                  <a:pt x="1287623" y="10859"/>
                  <a:pt x="1288576" y="11811"/>
                </a:cubicBezTo>
                <a:cubicBezTo>
                  <a:pt x="1289528" y="12764"/>
                  <a:pt x="1290734" y="13399"/>
                  <a:pt x="1292131" y="13653"/>
                </a:cubicBezTo>
                <a:cubicBezTo>
                  <a:pt x="1293338" y="13907"/>
                  <a:pt x="1294735" y="13780"/>
                  <a:pt x="1296068" y="13272"/>
                </a:cubicBezTo>
                <a:cubicBezTo>
                  <a:pt x="1297275" y="12764"/>
                  <a:pt x="1298354" y="11874"/>
                  <a:pt x="1299053" y="10732"/>
                </a:cubicBezTo>
                <a:cubicBezTo>
                  <a:pt x="1299878" y="9589"/>
                  <a:pt x="1300259" y="8319"/>
                  <a:pt x="1300259" y="6922"/>
                </a:cubicBezTo>
                <a:cubicBezTo>
                  <a:pt x="1300259" y="6033"/>
                  <a:pt x="1300005" y="5144"/>
                  <a:pt x="1299688" y="4318"/>
                </a:cubicBezTo>
                <a:cubicBezTo>
                  <a:pt x="1299307" y="3493"/>
                  <a:pt x="1298863" y="2731"/>
                  <a:pt x="1298164" y="2096"/>
                </a:cubicBezTo>
                <a:close/>
                <a:moveTo>
                  <a:pt x="1373792" y="975170"/>
                </a:moveTo>
                <a:cubicBezTo>
                  <a:pt x="1372459" y="975170"/>
                  <a:pt x="1371189" y="975551"/>
                  <a:pt x="1369982" y="976313"/>
                </a:cubicBezTo>
                <a:cubicBezTo>
                  <a:pt x="1368903" y="977075"/>
                  <a:pt x="1368078" y="978154"/>
                  <a:pt x="1367506" y="979360"/>
                </a:cubicBezTo>
                <a:cubicBezTo>
                  <a:pt x="1366934" y="980631"/>
                  <a:pt x="1366807" y="981964"/>
                  <a:pt x="1367125" y="983298"/>
                </a:cubicBezTo>
                <a:cubicBezTo>
                  <a:pt x="1367379" y="984631"/>
                  <a:pt x="1368078" y="985838"/>
                  <a:pt x="1369030" y="986790"/>
                </a:cubicBezTo>
                <a:cubicBezTo>
                  <a:pt x="1369982" y="987743"/>
                  <a:pt x="1371189" y="988378"/>
                  <a:pt x="1372395" y="988632"/>
                </a:cubicBezTo>
                <a:cubicBezTo>
                  <a:pt x="1373729" y="988885"/>
                  <a:pt x="1375126" y="988759"/>
                  <a:pt x="1376332" y="988251"/>
                </a:cubicBezTo>
                <a:cubicBezTo>
                  <a:pt x="1377666" y="987743"/>
                  <a:pt x="1378618" y="986854"/>
                  <a:pt x="1379444" y="985710"/>
                </a:cubicBezTo>
                <a:cubicBezTo>
                  <a:pt x="1380269" y="984568"/>
                  <a:pt x="1380524" y="983234"/>
                  <a:pt x="1380524" y="981901"/>
                </a:cubicBezTo>
                <a:cubicBezTo>
                  <a:pt x="1380524" y="980059"/>
                  <a:pt x="1379825" y="978345"/>
                  <a:pt x="1378618" y="977075"/>
                </a:cubicBezTo>
                <a:cubicBezTo>
                  <a:pt x="1377285" y="975805"/>
                  <a:pt x="1375634" y="975043"/>
                  <a:pt x="1373729" y="975043"/>
                </a:cubicBezTo>
                <a:close/>
                <a:moveTo>
                  <a:pt x="1373792" y="789432"/>
                </a:moveTo>
                <a:cubicBezTo>
                  <a:pt x="1372459" y="789432"/>
                  <a:pt x="1371189" y="789813"/>
                  <a:pt x="1369982" y="790575"/>
                </a:cubicBezTo>
                <a:cubicBezTo>
                  <a:pt x="1368903" y="791337"/>
                  <a:pt x="1368078" y="792417"/>
                  <a:pt x="1367506" y="793623"/>
                </a:cubicBezTo>
                <a:cubicBezTo>
                  <a:pt x="1366934" y="794893"/>
                  <a:pt x="1366807" y="796227"/>
                  <a:pt x="1367125" y="797560"/>
                </a:cubicBezTo>
                <a:cubicBezTo>
                  <a:pt x="1367379" y="798893"/>
                  <a:pt x="1368078" y="800100"/>
                  <a:pt x="1369030" y="801053"/>
                </a:cubicBezTo>
                <a:cubicBezTo>
                  <a:pt x="1369982" y="802005"/>
                  <a:pt x="1371189" y="802640"/>
                  <a:pt x="1372395" y="802894"/>
                </a:cubicBezTo>
                <a:cubicBezTo>
                  <a:pt x="1373729" y="803148"/>
                  <a:pt x="1375126" y="803021"/>
                  <a:pt x="1376332" y="802513"/>
                </a:cubicBezTo>
                <a:cubicBezTo>
                  <a:pt x="1377666" y="802005"/>
                  <a:pt x="1378618" y="801116"/>
                  <a:pt x="1379444" y="799973"/>
                </a:cubicBezTo>
                <a:cubicBezTo>
                  <a:pt x="1380269" y="798830"/>
                  <a:pt x="1380524" y="797496"/>
                  <a:pt x="1380524" y="796163"/>
                </a:cubicBezTo>
                <a:cubicBezTo>
                  <a:pt x="1380524" y="794321"/>
                  <a:pt x="1379825" y="792607"/>
                  <a:pt x="1378618" y="791337"/>
                </a:cubicBezTo>
                <a:cubicBezTo>
                  <a:pt x="1377285" y="790067"/>
                  <a:pt x="1375634" y="789305"/>
                  <a:pt x="1373729" y="789305"/>
                </a:cubicBezTo>
                <a:close/>
                <a:moveTo>
                  <a:pt x="1373792" y="882269"/>
                </a:moveTo>
                <a:cubicBezTo>
                  <a:pt x="1372459" y="882269"/>
                  <a:pt x="1371189" y="882650"/>
                  <a:pt x="1369982" y="883412"/>
                </a:cubicBezTo>
                <a:cubicBezTo>
                  <a:pt x="1368903" y="884174"/>
                  <a:pt x="1368078" y="885254"/>
                  <a:pt x="1367506" y="886460"/>
                </a:cubicBezTo>
                <a:cubicBezTo>
                  <a:pt x="1366934" y="887730"/>
                  <a:pt x="1366807" y="889064"/>
                  <a:pt x="1367125" y="890397"/>
                </a:cubicBezTo>
                <a:cubicBezTo>
                  <a:pt x="1367379" y="891731"/>
                  <a:pt x="1368078" y="892937"/>
                  <a:pt x="1369030" y="893890"/>
                </a:cubicBezTo>
                <a:cubicBezTo>
                  <a:pt x="1369982" y="894842"/>
                  <a:pt x="1371189" y="895477"/>
                  <a:pt x="1372395" y="895731"/>
                </a:cubicBezTo>
                <a:cubicBezTo>
                  <a:pt x="1373729" y="895985"/>
                  <a:pt x="1375126" y="895858"/>
                  <a:pt x="1376332" y="895350"/>
                </a:cubicBezTo>
                <a:cubicBezTo>
                  <a:pt x="1377666" y="894842"/>
                  <a:pt x="1378618" y="893953"/>
                  <a:pt x="1379444" y="892810"/>
                </a:cubicBezTo>
                <a:cubicBezTo>
                  <a:pt x="1380269" y="891667"/>
                  <a:pt x="1380524" y="890334"/>
                  <a:pt x="1380524" y="889000"/>
                </a:cubicBezTo>
                <a:cubicBezTo>
                  <a:pt x="1380524" y="887159"/>
                  <a:pt x="1379825" y="885444"/>
                  <a:pt x="1378618" y="884174"/>
                </a:cubicBezTo>
                <a:cubicBezTo>
                  <a:pt x="1377285" y="882904"/>
                  <a:pt x="1375634" y="882142"/>
                  <a:pt x="1373729" y="882142"/>
                </a:cubicBezTo>
                <a:close/>
                <a:moveTo>
                  <a:pt x="1373792" y="696532"/>
                </a:moveTo>
                <a:cubicBezTo>
                  <a:pt x="1372459" y="696532"/>
                  <a:pt x="1371189" y="696913"/>
                  <a:pt x="1369982" y="697675"/>
                </a:cubicBezTo>
                <a:cubicBezTo>
                  <a:pt x="1368903" y="698437"/>
                  <a:pt x="1368078" y="699516"/>
                  <a:pt x="1367506" y="700723"/>
                </a:cubicBezTo>
                <a:cubicBezTo>
                  <a:pt x="1366934" y="701993"/>
                  <a:pt x="1366807" y="703326"/>
                  <a:pt x="1367125" y="704660"/>
                </a:cubicBezTo>
                <a:cubicBezTo>
                  <a:pt x="1367379" y="705993"/>
                  <a:pt x="1368078" y="707200"/>
                  <a:pt x="1369030" y="708152"/>
                </a:cubicBezTo>
                <a:cubicBezTo>
                  <a:pt x="1369982" y="709105"/>
                  <a:pt x="1371189" y="709740"/>
                  <a:pt x="1372395" y="709994"/>
                </a:cubicBezTo>
                <a:cubicBezTo>
                  <a:pt x="1373729" y="710248"/>
                  <a:pt x="1375126" y="710121"/>
                  <a:pt x="1376332" y="709613"/>
                </a:cubicBezTo>
                <a:cubicBezTo>
                  <a:pt x="1377666" y="709105"/>
                  <a:pt x="1378618" y="708216"/>
                  <a:pt x="1379444" y="707073"/>
                </a:cubicBezTo>
                <a:cubicBezTo>
                  <a:pt x="1380269" y="705930"/>
                  <a:pt x="1380524" y="704596"/>
                  <a:pt x="1380524" y="703263"/>
                </a:cubicBezTo>
                <a:cubicBezTo>
                  <a:pt x="1380524" y="701421"/>
                  <a:pt x="1379825" y="699707"/>
                  <a:pt x="1378618" y="698437"/>
                </a:cubicBezTo>
                <a:cubicBezTo>
                  <a:pt x="1377285" y="697167"/>
                  <a:pt x="1375634" y="696405"/>
                  <a:pt x="1373729" y="696405"/>
                </a:cubicBezTo>
                <a:close/>
                <a:moveTo>
                  <a:pt x="1373792" y="1067943"/>
                </a:moveTo>
                <a:cubicBezTo>
                  <a:pt x="1372459" y="1067943"/>
                  <a:pt x="1371189" y="1068324"/>
                  <a:pt x="1369982" y="1069086"/>
                </a:cubicBezTo>
                <a:cubicBezTo>
                  <a:pt x="1368903" y="1069848"/>
                  <a:pt x="1368078" y="1070928"/>
                  <a:pt x="1367506" y="1072134"/>
                </a:cubicBezTo>
                <a:cubicBezTo>
                  <a:pt x="1366934" y="1073404"/>
                  <a:pt x="1366807" y="1074738"/>
                  <a:pt x="1367125" y="1076071"/>
                </a:cubicBezTo>
                <a:cubicBezTo>
                  <a:pt x="1367379" y="1077405"/>
                  <a:pt x="1368078" y="1078611"/>
                  <a:pt x="1369030" y="1079564"/>
                </a:cubicBezTo>
                <a:cubicBezTo>
                  <a:pt x="1369982" y="1080516"/>
                  <a:pt x="1371189" y="1081151"/>
                  <a:pt x="1372395" y="1081405"/>
                </a:cubicBezTo>
                <a:cubicBezTo>
                  <a:pt x="1373729" y="1081659"/>
                  <a:pt x="1375126" y="1081532"/>
                  <a:pt x="1376332" y="1081024"/>
                </a:cubicBezTo>
                <a:cubicBezTo>
                  <a:pt x="1377666" y="1080516"/>
                  <a:pt x="1378618" y="1079627"/>
                  <a:pt x="1379444" y="1078484"/>
                </a:cubicBezTo>
                <a:cubicBezTo>
                  <a:pt x="1380269" y="1077341"/>
                  <a:pt x="1380524" y="1076008"/>
                  <a:pt x="1380524" y="1074674"/>
                </a:cubicBezTo>
                <a:cubicBezTo>
                  <a:pt x="1380524" y="1072896"/>
                  <a:pt x="1379825" y="1071118"/>
                  <a:pt x="1378618" y="1069848"/>
                </a:cubicBezTo>
                <a:cubicBezTo>
                  <a:pt x="1377285" y="1068578"/>
                  <a:pt x="1375634" y="1067816"/>
                  <a:pt x="1373729" y="1067816"/>
                </a:cubicBezTo>
                <a:close/>
                <a:moveTo>
                  <a:pt x="1298228" y="94933"/>
                </a:moveTo>
                <a:cubicBezTo>
                  <a:pt x="1297529" y="94298"/>
                  <a:pt x="1296894" y="93790"/>
                  <a:pt x="1296068" y="93472"/>
                </a:cubicBezTo>
                <a:cubicBezTo>
                  <a:pt x="1295243" y="93155"/>
                  <a:pt x="1294290" y="92964"/>
                  <a:pt x="1293338" y="92964"/>
                </a:cubicBezTo>
                <a:cubicBezTo>
                  <a:pt x="1292004" y="92964"/>
                  <a:pt x="1290734" y="93345"/>
                  <a:pt x="1289528" y="94107"/>
                </a:cubicBezTo>
                <a:cubicBezTo>
                  <a:pt x="1288449" y="94869"/>
                  <a:pt x="1287623" y="95949"/>
                  <a:pt x="1287052" y="97155"/>
                </a:cubicBezTo>
                <a:cubicBezTo>
                  <a:pt x="1286480" y="98362"/>
                  <a:pt x="1286353" y="99759"/>
                  <a:pt x="1286670" y="101092"/>
                </a:cubicBezTo>
                <a:cubicBezTo>
                  <a:pt x="1286925" y="102426"/>
                  <a:pt x="1287623" y="103632"/>
                  <a:pt x="1288576" y="104585"/>
                </a:cubicBezTo>
                <a:cubicBezTo>
                  <a:pt x="1289528" y="105537"/>
                  <a:pt x="1290734" y="106172"/>
                  <a:pt x="1292131" y="106426"/>
                </a:cubicBezTo>
                <a:cubicBezTo>
                  <a:pt x="1293338" y="106680"/>
                  <a:pt x="1294735" y="106553"/>
                  <a:pt x="1296068" y="106045"/>
                </a:cubicBezTo>
                <a:cubicBezTo>
                  <a:pt x="1297275" y="105537"/>
                  <a:pt x="1298354" y="104648"/>
                  <a:pt x="1299053" y="103505"/>
                </a:cubicBezTo>
                <a:cubicBezTo>
                  <a:pt x="1299878" y="102362"/>
                  <a:pt x="1300259" y="101029"/>
                  <a:pt x="1300259" y="99695"/>
                </a:cubicBezTo>
                <a:cubicBezTo>
                  <a:pt x="1300259" y="98806"/>
                  <a:pt x="1300005" y="97917"/>
                  <a:pt x="1299688" y="97092"/>
                </a:cubicBezTo>
                <a:cubicBezTo>
                  <a:pt x="1299307" y="96266"/>
                  <a:pt x="1298863" y="95504"/>
                  <a:pt x="1298164" y="94869"/>
                </a:cubicBezTo>
                <a:close/>
                <a:moveTo>
                  <a:pt x="1373792" y="1160780"/>
                </a:moveTo>
                <a:cubicBezTo>
                  <a:pt x="1372459" y="1160780"/>
                  <a:pt x="1371189" y="1161161"/>
                  <a:pt x="1369982" y="1161923"/>
                </a:cubicBezTo>
                <a:cubicBezTo>
                  <a:pt x="1368903" y="1162685"/>
                  <a:pt x="1368078" y="1163765"/>
                  <a:pt x="1367506" y="1164971"/>
                </a:cubicBezTo>
                <a:cubicBezTo>
                  <a:pt x="1366934" y="1166241"/>
                  <a:pt x="1366807" y="1167575"/>
                  <a:pt x="1367125" y="1168908"/>
                </a:cubicBezTo>
                <a:cubicBezTo>
                  <a:pt x="1367379" y="1170242"/>
                  <a:pt x="1368078" y="1171448"/>
                  <a:pt x="1369030" y="1172401"/>
                </a:cubicBezTo>
                <a:cubicBezTo>
                  <a:pt x="1369982" y="1173353"/>
                  <a:pt x="1371189" y="1173988"/>
                  <a:pt x="1372395" y="1174242"/>
                </a:cubicBezTo>
                <a:cubicBezTo>
                  <a:pt x="1373729" y="1174496"/>
                  <a:pt x="1375126" y="1174369"/>
                  <a:pt x="1376332" y="1173861"/>
                </a:cubicBezTo>
                <a:cubicBezTo>
                  <a:pt x="1377666" y="1173353"/>
                  <a:pt x="1378618" y="1172464"/>
                  <a:pt x="1379444" y="1171321"/>
                </a:cubicBezTo>
                <a:cubicBezTo>
                  <a:pt x="1380269" y="1170178"/>
                  <a:pt x="1380524" y="1168845"/>
                  <a:pt x="1380524" y="1167511"/>
                </a:cubicBezTo>
                <a:cubicBezTo>
                  <a:pt x="1380524" y="1165733"/>
                  <a:pt x="1379825" y="1163955"/>
                  <a:pt x="1378618" y="1162685"/>
                </a:cubicBezTo>
                <a:cubicBezTo>
                  <a:pt x="1377285" y="1161415"/>
                  <a:pt x="1375634" y="1160653"/>
                  <a:pt x="1373729" y="1160653"/>
                </a:cubicBezTo>
                <a:close/>
                <a:moveTo>
                  <a:pt x="1298228" y="373507"/>
                </a:moveTo>
                <a:cubicBezTo>
                  <a:pt x="1297529" y="372872"/>
                  <a:pt x="1296894" y="372364"/>
                  <a:pt x="1296068" y="372047"/>
                </a:cubicBezTo>
                <a:cubicBezTo>
                  <a:pt x="1295243" y="371729"/>
                  <a:pt x="1294290" y="371539"/>
                  <a:pt x="1293338" y="371539"/>
                </a:cubicBezTo>
                <a:cubicBezTo>
                  <a:pt x="1292004" y="371539"/>
                  <a:pt x="1290734" y="371919"/>
                  <a:pt x="1289528" y="372682"/>
                </a:cubicBezTo>
                <a:cubicBezTo>
                  <a:pt x="1288449" y="373444"/>
                  <a:pt x="1287623" y="374523"/>
                  <a:pt x="1287052" y="375730"/>
                </a:cubicBezTo>
                <a:cubicBezTo>
                  <a:pt x="1286480" y="376936"/>
                  <a:pt x="1286353" y="378333"/>
                  <a:pt x="1286670" y="379667"/>
                </a:cubicBezTo>
                <a:cubicBezTo>
                  <a:pt x="1286925" y="381000"/>
                  <a:pt x="1287623" y="382207"/>
                  <a:pt x="1288576" y="383159"/>
                </a:cubicBezTo>
                <a:cubicBezTo>
                  <a:pt x="1289528" y="384112"/>
                  <a:pt x="1290734" y="384747"/>
                  <a:pt x="1292131" y="385001"/>
                </a:cubicBezTo>
                <a:cubicBezTo>
                  <a:pt x="1293338" y="385255"/>
                  <a:pt x="1294735" y="385128"/>
                  <a:pt x="1296068" y="384619"/>
                </a:cubicBezTo>
                <a:cubicBezTo>
                  <a:pt x="1297275" y="384112"/>
                  <a:pt x="1298354" y="383223"/>
                  <a:pt x="1299053" y="382080"/>
                </a:cubicBezTo>
                <a:cubicBezTo>
                  <a:pt x="1299878" y="380937"/>
                  <a:pt x="1300259" y="379603"/>
                  <a:pt x="1300259" y="378269"/>
                </a:cubicBezTo>
                <a:cubicBezTo>
                  <a:pt x="1300259" y="377380"/>
                  <a:pt x="1300005" y="376492"/>
                  <a:pt x="1299688" y="375666"/>
                </a:cubicBezTo>
                <a:cubicBezTo>
                  <a:pt x="1299307" y="374841"/>
                  <a:pt x="1298863" y="374079"/>
                  <a:pt x="1298164" y="373444"/>
                </a:cubicBezTo>
                <a:close/>
                <a:moveTo>
                  <a:pt x="1298228" y="744919"/>
                </a:moveTo>
                <a:cubicBezTo>
                  <a:pt x="1297529" y="744284"/>
                  <a:pt x="1296894" y="743776"/>
                  <a:pt x="1296068" y="743458"/>
                </a:cubicBezTo>
                <a:cubicBezTo>
                  <a:pt x="1295243" y="743141"/>
                  <a:pt x="1294290" y="742950"/>
                  <a:pt x="1293338" y="742950"/>
                </a:cubicBezTo>
                <a:cubicBezTo>
                  <a:pt x="1292004" y="742950"/>
                  <a:pt x="1290734" y="743331"/>
                  <a:pt x="1289528" y="744093"/>
                </a:cubicBezTo>
                <a:cubicBezTo>
                  <a:pt x="1288449" y="744855"/>
                  <a:pt x="1287623" y="745935"/>
                  <a:pt x="1287052" y="747141"/>
                </a:cubicBezTo>
                <a:cubicBezTo>
                  <a:pt x="1286480" y="748348"/>
                  <a:pt x="1286353" y="749745"/>
                  <a:pt x="1286670" y="751078"/>
                </a:cubicBezTo>
                <a:cubicBezTo>
                  <a:pt x="1286925" y="752412"/>
                  <a:pt x="1287623" y="753618"/>
                  <a:pt x="1288576" y="754571"/>
                </a:cubicBezTo>
                <a:cubicBezTo>
                  <a:pt x="1289528" y="755523"/>
                  <a:pt x="1290734" y="756158"/>
                  <a:pt x="1292131" y="756412"/>
                </a:cubicBezTo>
                <a:cubicBezTo>
                  <a:pt x="1293338" y="756666"/>
                  <a:pt x="1294735" y="756539"/>
                  <a:pt x="1296068" y="756031"/>
                </a:cubicBezTo>
                <a:cubicBezTo>
                  <a:pt x="1297275" y="755523"/>
                  <a:pt x="1298354" y="754634"/>
                  <a:pt x="1299053" y="753491"/>
                </a:cubicBezTo>
                <a:cubicBezTo>
                  <a:pt x="1299878" y="752348"/>
                  <a:pt x="1300259" y="751015"/>
                  <a:pt x="1300259" y="749681"/>
                </a:cubicBezTo>
                <a:cubicBezTo>
                  <a:pt x="1300259" y="748792"/>
                  <a:pt x="1300005" y="747903"/>
                  <a:pt x="1299688" y="747078"/>
                </a:cubicBezTo>
                <a:cubicBezTo>
                  <a:pt x="1299307" y="746252"/>
                  <a:pt x="1298863" y="745490"/>
                  <a:pt x="1298164" y="744855"/>
                </a:cubicBezTo>
                <a:close/>
                <a:moveTo>
                  <a:pt x="1298228" y="187770"/>
                </a:moveTo>
                <a:cubicBezTo>
                  <a:pt x="1297529" y="187134"/>
                  <a:pt x="1296894" y="186627"/>
                  <a:pt x="1296068" y="186309"/>
                </a:cubicBezTo>
                <a:cubicBezTo>
                  <a:pt x="1295243" y="185992"/>
                  <a:pt x="1294290" y="185801"/>
                  <a:pt x="1293338" y="185801"/>
                </a:cubicBezTo>
                <a:cubicBezTo>
                  <a:pt x="1292004" y="185801"/>
                  <a:pt x="1290734" y="186182"/>
                  <a:pt x="1289528" y="186944"/>
                </a:cubicBezTo>
                <a:cubicBezTo>
                  <a:pt x="1288449" y="187706"/>
                  <a:pt x="1287623" y="188786"/>
                  <a:pt x="1287052" y="189992"/>
                </a:cubicBezTo>
                <a:cubicBezTo>
                  <a:pt x="1286480" y="191199"/>
                  <a:pt x="1286353" y="192596"/>
                  <a:pt x="1286670" y="193929"/>
                </a:cubicBezTo>
                <a:cubicBezTo>
                  <a:pt x="1286925" y="195263"/>
                  <a:pt x="1287623" y="196469"/>
                  <a:pt x="1288576" y="197422"/>
                </a:cubicBezTo>
                <a:cubicBezTo>
                  <a:pt x="1289528" y="198374"/>
                  <a:pt x="1290734" y="199009"/>
                  <a:pt x="1292131" y="199263"/>
                </a:cubicBezTo>
                <a:cubicBezTo>
                  <a:pt x="1293338" y="199517"/>
                  <a:pt x="1294735" y="199390"/>
                  <a:pt x="1296068" y="198882"/>
                </a:cubicBezTo>
                <a:cubicBezTo>
                  <a:pt x="1297275" y="198374"/>
                  <a:pt x="1298354" y="197485"/>
                  <a:pt x="1299053" y="196342"/>
                </a:cubicBezTo>
                <a:cubicBezTo>
                  <a:pt x="1299878" y="195199"/>
                  <a:pt x="1300259" y="193866"/>
                  <a:pt x="1300259" y="192532"/>
                </a:cubicBezTo>
                <a:cubicBezTo>
                  <a:pt x="1300259" y="191643"/>
                  <a:pt x="1300005" y="190754"/>
                  <a:pt x="1299688" y="189929"/>
                </a:cubicBezTo>
                <a:cubicBezTo>
                  <a:pt x="1299307" y="189103"/>
                  <a:pt x="1298863" y="188341"/>
                  <a:pt x="1298164" y="187706"/>
                </a:cubicBezTo>
                <a:close/>
                <a:moveTo>
                  <a:pt x="1298228" y="1023493"/>
                </a:moveTo>
                <a:cubicBezTo>
                  <a:pt x="1297529" y="1022858"/>
                  <a:pt x="1296894" y="1022350"/>
                  <a:pt x="1296068" y="1022032"/>
                </a:cubicBezTo>
                <a:cubicBezTo>
                  <a:pt x="1295243" y="1021652"/>
                  <a:pt x="1294290" y="1021525"/>
                  <a:pt x="1293338" y="1021525"/>
                </a:cubicBezTo>
                <a:cubicBezTo>
                  <a:pt x="1292004" y="1021525"/>
                  <a:pt x="1290734" y="1021906"/>
                  <a:pt x="1289528" y="1022668"/>
                </a:cubicBezTo>
                <a:cubicBezTo>
                  <a:pt x="1288449" y="1023430"/>
                  <a:pt x="1287623" y="1024509"/>
                  <a:pt x="1287052" y="1025716"/>
                </a:cubicBezTo>
                <a:cubicBezTo>
                  <a:pt x="1286480" y="1026985"/>
                  <a:pt x="1286353" y="1028319"/>
                  <a:pt x="1286670" y="1029653"/>
                </a:cubicBezTo>
                <a:cubicBezTo>
                  <a:pt x="1286925" y="1030986"/>
                  <a:pt x="1287623" y="1032193"/>
                  <a:pt x="1288576" y="1033145"/>
                </a:cubicBezTo>
                <a:cubicBezTo>
                  <a:pt x="1289528" y="1034098"/>
                  <a:pt x="1290734" y="1034732"/>
                  <a:pt x="1292131" y="1035050"/>
                </a:cubicBezTo>
                <a:cubicBezTo>
                  <a:pt x="1293338" y="1035304"/>
                  <a:pt x="1294735" y="1035177"/>
                  <a:pt x="1296068" y="1034669"/>
                </a:cubicBezTo>
                <a:cubicBezTo>
                  <a:pt x="1297275" y="1034161"/>
                  <a:pt x="1298354" y="1033272"/>
                  <a:pt x="1299053" y="1032129"/>
                </a:cubicBezTo>
                <a:cubicBezTo>
                  <a:pt x="1299878" y="1030986"/>
                  <a:pt x="1300259" y="1029653"/>
                  <a:pt x="1300259" y="1028319"/>
                </a:cubicBezTo>
                <a:cubicBezTo>
                  <a:pt x="1300259" y="1027430"/>
                  <a:pt x="1300005" y="1026541"/>
                  <a:pt x="1299688" y="1025716"/>
                </a:cubicBezTo>
                <a:cubicBezTo>
                  <a:pt x="1299307" y="1024890"/>
                  <a:pt x="1298863" y="1024128"/>
                  <a:pt x="1298164" y="1023493"/>
                </a:cubicBezTo>
                <a:close/>
                <a:moveTo>
                  <a:pt x="1298228" y="930656"/>
                </a:moveTo>
                <a:cubicBezTo>
                  <a:pt x="1297529" y="930021"/>
                  <a:pt x="1296894" y="929513"/>
                  <a:pt x="1296068" y="929196"/>
                </a:cubicBezTo>
                <a:cubicBezTo>
                  <a:pt x="1295243" y="928878"/>
                  <a:pt x="1294290" y="928688"/>
                  <a:pt x="1293338" y="928688"/>
                </a:cubicBezTo>
                <a:cubicBezTo>
                  <a:pt x="1292004" y="928688"/>
                  <a:pt x="1290734" y="929068"/>
                  <a:pt x="1289528" y="929831"/>
                </a:cubicBezTo>
                <a:cubicBezTo>
                  <a:pt x="1288449" y="930593"/>
                  <a:pt x="1287623" y="931672"/>
                  <a:pt x="1287052" y="932879"/>
                </a:cubicBezTo>
                <a:cubicBezTo>
                  <a:pt x="1286480" y="934085"/>
                  <a:pt x="1286353" y="935482"/>
                  <a:pt x="1286670" y="936816"/>
                </a:cubicBezTo>
                <a:cubicBezTo>
                  <a:pt x="1286925" y="938149"/>
                  <a:pt x="1287623" y="939356"/>
                  <a:pt x="1288576" y="940308"/>
                </a:cubicBezTo>
                <a:cubicBezTo>
                  <a:pt x="1289528" y="941260"/>
                  <a:pt x="1290734" y="941896"/>
                  <a:pt x="1292131" y="942150"/>
                </a:cubicBezTo>
                <a:cubicBezTo>
                  <a:pt x="1293338" y="942404"/>
                  <a:pt x="1294735" y="942277"/>
                  <a:pt x="1296068" y="941768"/>
                </a:cubicBezTo>
                <a:cubicBezTo>
                  <a:pt x="1297275" y="941260"/>
                  <a:pt x="1298354" y="940371"/>
                  <a:pt x="1299053" y="939229"/>
                </a:cubicBezTo>
                <a:cubicBezTo>
                  <a:pt x="1299878" y="938085"/>
                  <a:pt x="1300259" y="936752"/>
                  <a:pt x="1300259" y="935418"/>
                </a:cubicBezTo>
                <a:cubicBezTo>
                  <a:pt x="1300259" y="934530"/>
                  <a:pt x="1300005" y="933641"/>
                  <a:pt x="1299688" y="932815"/>
                </a:cubicBezTo>
                <a:cubicBezTo>
                  <a:pt x="1299307" y="931990"/>
                  <a:pt x="1298863" y="931228"/>
                  <a:pt x="1298164" y="930593"/>
                </a:cubicBezTo>
                <a:close/>
                <a:moveTo>
                  <a:pt x="1298228" y="1209231"/>
                </a:moveTo>
                <a:cubicBezTo>
                  <a:pt x="1297529" y="1208596"/>
                  <a:pt x="1296894" y="1208088"/>
                  <a:pt x="1296068" y="1207770"/>
                </a:cubicBezTo>
                <a:cubicBezTo>
                  <a:pt x="1295243" y="1207453"/>
                  <a:pt x="1294290" y="1207262"/>
                  <a:pt x="1293338" y="1207262"/>
                </a:cubicBezTo>
                <a:cubicBezTo>
                  <a:pt x="1292004" y="1207262"/>
                  <a:pt x="1290734" y="1207643"/>
                  <a:pt x="1289528" y="1208405"/>
                </a:cubicBezTo>
                <a:cubicBezTo>
                  <a:pt x="1288449" y="1209167"/>
                  <a:pt x="1287623" y="1210247"/>
                  <a:pt x="1287052" y="1211453"/>
                </a:cubicBezTo>
                <a:cubicBezTo>
                  <a:pt x="1286480" y="1212723"/>
                  <a:pt x="1286353" y="1214057"/>
                  <a:pt x="1286670" y="1215390"/>
                </a:cubicBezTo>
                <a:cubicBezTo>
                  <a:pt x="1286925" y="1216724"/>
                  <a:pt x="1287623" y="1217930"/>
                  <a:pt x="1288576" y="1218883"/>
                </a:cubicBezTo>
                <a:cubicBezTo>
                  <a:pt x="1289528" y="1219835"/>
                  <a:pt x="1290734" y="1220470"/>
                  <a:pt x="1292131" y="1220724"/>
                </a:cubicBezTo>
                <a:cubicBezTo>
                  <a:pt x="1293338" y="1220978"/>
                  <a:pt x="1294735" y="1220851"/>
                  <a:pt x="1296068" y="1220343"/>
                </a:cubicBezTo>
                <a:cubicBezTo>
                  <a:pt x="1297275" y="1219835"/>
                  <a:pt x="1298354" y="1218946"/>
                  <a:pt x="1299053" y="1217803"/>
                </a:cubicBezTo>
                <a:cubicBezTo>
                  <a:pt x="1299878" y="1216660"/>
                  <a:pt x="1300259" y="1215327"/>
                  <a:pt x="1300259" y="1213993"/>
                </a:cubicBezTo>
                <a:cubicBezTo>
                  <a:pt x="1300259" y="1213104"/>
                  <a:pt x="1300005" y="1212215"/>
                  <a:pt x="1299688" y="1211390"/>
                </a:cubicBezTo>
                <a:cubicBezTo>
                  <a:pt x="1299307" y="1210564"/>
                  <a:pt x="1298863" y="1209802"/>
                  <a:pt x="1298164" y="1209167"/>
                </a:cubicBezTo>
                <a:close/>
                <a:moveTo>
                  <a:pt x="1298228" y="1116394"/>
                </a:moveTo>
                <a:cubicBezTo>
                  <a:pt x="1297529" y="1115759"/>
                  <a:pt x="1296894" y="1115251"/>
                  <a:pt x="1296068" y="1114933"/>
                </a:cubicBezTo>
                <a:cubicBezTo>
                  <a:pt x="1295243" y="1114616"/>
                  <a:pt x="1294290" y="1114425"/>
                  <a:pt x="1293338" y="1114425"/>
                </a:cubicBezTo>
                <a:cubicBezTo>
                  <a:pt x="1292004" y="1114425"/>
                  <a:pt x="1290734" y="1114806"/>
                  <a:pt x="1289528" y="1115568"/>
                </a:cubicBezTo>
                <a:cubicBezTo>
                  <a:pt x="1288449" y="1116330"/>
                  <a:pt x="1287623" y="1117410"/>
                  <a:pt x="1287052" y="1118616"/>
                </a:cubicBezTo>
                <a:cubicBezTo>
                  <a:pt x="1286480" y="1119886"/>
                  <a:pt x="1286353" y="1121220"/>
                  <a:pt x="1286670" y="1122553"/>
                </a:cubicBezTo>
                <a:cubicBezTo>
                  <a:pt x="1286925" y="1123887"/>
                  <a:pt x="1287623" y="1125093"/>
                  <a:pt x="1288576" y="1126046"/>
                </a:cubicBezTo>
                <a:cubicBezTo>
                  <a:pt x="1289528" y="1126998"/>
                  <a:pt x="1290734" y="1127633"/>
                  <a:pt x="1292131" y="1127951"/>
                </a:cubicBezTo>
                <a:cubicBezTo>
                  <a:pt x="1293338" y="1128205"/>
                  <a:pt x="1294735" y="1128078"/>
                  <a:pt x="1296068" y="1127570"/>
                </a:cubicBezTo>
                <a:cubicBezTo>
                  <a:pt x="1297275" y="1127062"/>
                  <a:pt x="1298354" y="1126173"/>
                  <a:pt x="1299053" y="1125030"/>
                </a:cubicBezTo>
                <a:cubicBezTo>
                  <a:pt x="1299878" y="1123887"/>
                  <a:pt x="1300259" y="1122553"/>
                  <a:pt x="1300259" y="1121220"/>
                </a:cubicBezTo>
                <a:cubicBezTo>
                  <a:pt x="1300259" y="1120331"/>
                  <a:pt x="1300005" y="1119442"/>
                  <a:pt x="1299688" y="1118616"/>
                </a:cubicBezTo>
                <a:cubicBezTo>
                  <a:pt x="1299307" y="1117791"/>
                  <a:pt x="1298863" y="1117029"/>
                  <a:pt x="1298164" y="1116394"/>
                </a:cubicBezTo>
                <a:close/>
                <a:moveTo>
                  <a:pt x="1298228" y="837819"/>
                </a:moveTo>
                <a:cubicBezTo>
                  <a:pt x="1297529" y="837184"/>
                  <a:pt x="1296894" y="836676"/>
                  <a:pt x="1296068" y="836359"/>
                </a:cubicBezTo>
                <a:cubicBezTo>
                  <a:pt x="1295243" y="836041"/>
                  <a:pt x="1294290" y="835851"/>
                  <a:pt x="1293338" y="835851"/>
                </a:cubicBezTo>
                <a:cubicBezTo>
                  <a:pt x="1292004" y="835851"/>
                  <a:pt x="1290734" y="836232"/>
                  <a:pt x="1289528" y="836993"/>
                </a:cubicBezTo>
                <a:cubicBezTo>
                  <a:pt x="1288449" y="837756"/>
                  <a:pt x="1287623" y="838835"/>
                  <a:pt x="1287052" y="840042"/>
                </a:cubicBezTo>
                <a:cubicBezTo>
                  <a:pt x="1286480" y="841248"/>
                  <a:pt x="1286353" y="842645"/>
                  <a:pt x="1286670" y="843979"/>
                </a:cubicBezTo>
                <a:cubicBezTo>
                  <a:pt x="1286925" y="845312"/>
                  <a:pt x="1287623" y="846518"/>
                  <a:pt x="1288576" y="847471"/>
                </a:cubicBezTo>
                <a:cubicBezTo>
                  <a:pt x="1289528" y="848424"/>
                  <a:pt x="1290734" y="849059"/>
                  <a:pt x="1292131" y="849313"/>
                </a:cubicBezTo>
                <a:cubicBezTo>
                  <a:pt x="1293338" y="849567"/>
                  <a:pt x="1294735" y="849440"/>
                  <a:pt x="1296068" y="848932"/>
                </a:cubicBezTo>
                <a:cubicBezTo>
                  <a:pt x="1297275" y="848424"/>
                  <a:pt x="1298354" y="847535"/>
                  <a:pt x="1299053" y="846392"/>
                </a:cubicBezTo>
                <a:cubicBezTo>
                  <a:pt x="1299878" y="845249"/>
                  <a:pt x="1300259" y="843979"/>
                  <a:pt x="1300259" y="842582"/>
                </a:cubicBezTo>
                <a:cubicBezTo>
                  <a:pt x="1300259" y="841693"/>
                  <a:pt x="1300005" y="840804"/>
                  <a:pt x="1299688" y="839978"/>
                </a:cubicBezTo>
                <a:cubicBezTo>
                  <a:pt x="1299307" y="839153"/>
                  <a:pt x="1298863" y="838391"/>
                  <a:pt x="1298164" y="837756"/>
                </a:cubicBezTo>
                <a:close/>
                <a:moveTo>
                  <a:pt x="1298228" y="1302131"/>
                </a:moveTo>
                <a:cubicBezTo>
                  <a:pt x="1297529" y="1301496"/>
                  <a:pt x="1296894" y="1300988"/>
                  <a:pt x="1296068" y="1300671"/>
                </a:cubicBezTo>
                <a:cubicBezTo>
                  <a:pt x="1295243" y="1300290"/>
                  <a:pt x="1294290" y="1300163"/>
                  <a:pt x="1293338" y="1300163"/>
                </a:cubicBezTo>
                <a:cubicBezTo>
                  <a:pt x="1292004" y="1300163"/>
                  <a:pt x="1290734" y="1300544"/>
                  <a:pt x="1289528" y="1301306"/>
                </a:cubicBezTo>
                <a:cubicBezTo>
                  <a:pt x="1288449" y="1302068"/>
                  <a:pt x="1287623" y="1303147"/>
                  <a:pt x="1287052" y="1304354"/>
                </a:cubicBezTo>
                <a:cubicBezTo>
                  <a:pt x="1286480" y="1305624"/>
                  <a:pt x="1286353" y="1306957"/>
                  <a:pt x="1286670" y="1308291"/>
                </a:cubicBezTo>
                <a:cubicBezTo>
                  <a:pt x="1286925" y="1309624"/>
                  <a:pt x="1287623" y="1310831"/>
                  <a:pt x="1288576" y="1311783"/>
                </a:cubicBezTo>
                <a:cubicBezTo>
                  <a:pt x="1289528" y="1312736"/>
                  <a:pt x="1290734" y="1313371"/>
                  <a:pt x="1292131" y="1313625"/>
                </a:cubicBezTo>
                <a:cubicBezTo>
                  <a:pt x="1293338" y="1313879"/>
                  <a:pt x="1294735" y="1313752"/>
                  <a:pt x="1296068" y="1313244"/>
                </a:cubicBezTo>
                <a:cubicBezTo>
                  <a:pt x="1297275" y="1312736"/>
                  <a:pt x="1298354" y="1311847"/>
                  <a:pt x="1299053" y="1310704"/>
                </a:cubicBezTo>
                <a:cubicBezTo>
                  <a:pt x="1299878" y="1309561"/>
                  <a:pt x="1300259" y="1308227"/>
                  <a:pt x="1300259" y="1306894"/>
                </a:cubicBezTo>
                <a:cubicBezTo>
                  <a:pt x="1300259" y="1306005"/>
                  <a:pt x="1300005" y="1305116"/>
                  <a:pt x="1299688" y="1304290"/>
                </a:cubicBezTo>
                <a:cubicBezTo>
                  <a:pt x="1299307" y="1303465"/>
                  <a:pt x="1298863" y="1302703"/>
                  <a:pt x="1298164" y="1302068"/>
                </a:cubicBezTo>
                <a:close/>
                <a:moveTo>
                  <a:pt x="1298228" y="280670"/>
                </a:moveTo>
                <a:cubicBezTo>
                  <a:pt x="1297529" y="280035"/>
                  <a:pt x="1296894" y="279527"/>
                  <a:pt x="1296068" y="279210"/>
                </a:cubicBezTo>
                <a:cubicBezTo>
                  <a:pt x="1295243" y="278892"/>
                  <a:pt x="1294290" y="278702"/>
                  <a:pt x="1293338" y="278702"/>
                </a:cubicBezTo>
                <a:cubicBezTo>
                  <a:pt x="1292004" y="278702"/>
                  <a:pt x="1290734" y="279083"/>
                  <a:pt x="1289528" y="279845"/>
                </a:cubicBezTo>
                <a:cubicBezTo>
                  <a:pt x="1288449" y="280607"/>
                  <a:pt x="1287623" y="281686"/>
                  <a:pt x="1287052" y="282893"/>
                </a:cubicBezTo>
                <a:cubicBezTo>
                  <a:pt x="1286480" y="284099"/>
                  <a:pt x="1286353" y="285496"/>
                  <a:pt x="1286670" y="286830"/>
                </a:cubicBezTo>
                <a:cubicBezTo>
                  <a:pt x="1286925" y="288163"/>
                  <a:pt x="1287623" y="289370"/>
                  <a:pt x="1288576" y="290322"/>
                </a:cubicBezTo>
                <a:cubicBezTo>
                  <a:pt x="1289528" y="291275"/>
                  <a:pt x="1290734" y="291910"/>
                  <a:pt x="1292131" y="292164"/>
                </a:cubicBezTo>
                <a:cubicBezTo>
                  <a:pt x="1293338" y="292418"/>
                  <a:pt x="1294735" y="292291"/>
                  <a:pt x="1296068" y="291783"/>
                </a:cubicBezTo>
                <a:cubicBezTo>
                  <a:pt x="1297275" y="291275"/>
                  <a:pt x="1298354" y="290386"/>
                  <a:pt x="1299053" y="289243"/>
                </a:cubicBezTo>
                <a:cubicBezTo>
                  <a:pt x="1299878" y="288100"/>
                  <a:pt x="1300259" y="286766"/>
                  <a:pt x="1300259" y="285433"/>
                </a:cubicBezTo>
                <a:cubicBezTo>
                  <a:pt x="1300259" y="284544"/>
                  <a:pt x="1300005" y="283655"/>
                  <a:pt x="1299688" y="282829"/>
                </a:cubicBezTo>
                <a:cubicBezTo>
                  <a:pt x="1299307" y="282004"/>
                  <a:pt x="1298863" y="281242"/>
                  <a:pt x="1298164" y="280607"/>
                </a:cubicBezTo>
                <a:close/>
                <a:moveTo>
                  <a:pt x="1132556" y="371539"/>
                </a:moveTo>
                <a:cubicBezTo>
                  <a:pt x="1131222" y="371539"/>
                  <a:pt x="1129826" y="371919"/>
                  <a:pt x="1128746" y="372682"/>
                </a:cubicBezTo>
                <a:cubicBezTo>
                  <a:pt x="1127666" y="373444"/>
                  <a:pt x="1126714" y="374523"/>
                  <a:pt x="1126142" y="375730"/>
                </a:cubicBezTo>
                <a:cubicBezTo>
                  <a:pt x="1125762" y="377000"/>
                  <a:pt x="1125634" y="378333"/>
                  <a:pt x="1125889" y="379667"/>
                </a:cubicBezTo>
                <a:cubicBezTo>
                  <a:pt x="1126015" y="381000"/>
                  <a:pt x="1126714" y="382207"/>
                  <a:pt x="1127666" y="383159"/>
                </a:cubicBezTo>
                <a:cubicBezTo>
                  <a:pt x="1128619" y="384112"/>
                  <a:pt x="1129826" y="384747"/>
                  <a:pt x="1131222" y="385001"/>
                </a:cubicBezTo>
                <a:cubicBezTo>
                  <a:pt x="1132556" y="385255"/>
                  <a:pt x="1133953" y="385128"/>
                  <a:pt x="1135159" y="384619"/>
                </a:cubicBezTo>
                <a:cubicBezTo>
                  <a:pt x="1136366" y="384112"/>
                  <a:pt x="1137445" y="383223"/>
                  <a:pt x="1138271" y="382080"/>
                </a:cubicBezTo>
                <a:cubicBezTo>
                  <a:pt x="1138969" y="380937"/>
                  <a:pt x="1139351" y="379603"/>
                  <a:pt x="1139351" y="378269"/>
                </a:cubicBezTo>
                <a:cubicBezTo>
                  <a:pt x="1139351" y="376428"/>
                  <a:pt x="1138652" y="374714"/>
                  <a:pt x="1137318" y="373444"/>
                </a:cubicBezTo>
                <a:cubicBezTo>
                  <a:pt x="1136112" y="372174"/>
                  <a:pt x="1134334" y="371412"/>
                  <a:pt x="1132556" y="371412"/>
                </a:cubicBezTo>
                <a:close/>
                <a:moveTo>
                  <a:pt x="1298228" y="466408"/>
                </a:moveTo>
                <a:cubicBezTo>
                  <a:pt x="1297529" y="465773"/>
                  <a:pt x="1296894" y="465265"/>
                  <a:pt x="1296068" y="464947"/>
                </a:cubicBezTo>
                <a:cubicBezTo>
                  <a:pt x="1295243" y="464630"/>
                  <a:pt x="1294290" y="464439"/>
                  <a:pt x="1293338" y="464439"/>
                </a:cubicBezTo>
                <a:cubicBezTo>
                  <a:pt x="1292004" y="464439"/>
                  <a:pt x="1290734" y="464820"/>
                  <a:pt x="1289528" y="465582"/>
                </a:cubicBezTo>
                <a:cubicBezTo>
                  <a:pt x="1288449" y="466344"/>
                  <a:pt x="1287623" y="467424"/>
                  <a:pt x="1287052" y="468630"/>
                </a:cubicBezTo>
                <a:cubicBezTo>
                  <a:pt x="1286480" y="469837"/>
                  <a:pt x="1286353" y="471234"/>
                  <a:pt x="1286670" y="472567"/>
                </a:cubicBezTo>
                <a:cubicBezTo>
                  <a:pt x="1286925" y="473901"/>
                  <a:pt x="1287623" y="475107"/>
                  <a:pt x="1288576" y="476060"/>
                </a:cubicBezTo>
                <a:cubicBezTo>
                  <a:pt x="1289528" y="477012"/>
                  <a:pt x="1290734" y="477647"/>
                  <a:pt x="1292131" y="477901"/>
                </a:cubicBezTo>
                <a:cubicBezTo>
                  <a:pt x="1293338" y="478155"/>
                  <a:pt x="1294735" y="478028"/>
                  <a:pt x="1296068" y="477520"/>
                </a:cubicBezTo>
                <a:cubicBezTo>
                  <a:pt x="1297275" y="477012"/>
                  <a:pt x="1298354" y="476123"/>
                  <a:pt x="1299053" y="474980"/>
                </a:cubicBezTo>
                <a:cubicBezTo>
                  <a:pt x="1299878" y="473837"/>
                  <a:pt x="1300259" y="472504"/>
                  <a:pt x="1300259" y="471170"/>
                </a:cubicBezTo>
                <a:cubicBezTo>
                  <a:pt x="1300259" y="470281"/>
                  <a:pt x="1300005" y="469392"/>
                  <a:pt x="1299688" y="468567"/>
                </a:cubicBezTo>
                <a:cubicBezTo>
                  <a:pt x="1299307" y="467741"/>
                  <a:pt x="1298863" y="466979"/>
                  <a:pt x="1298164" y="466344"/>
                </a:cubicBezTo>
                <a:close/>
                <a:moveTo>
                  <a:pt x="1298228" y="652145"/>
                </a:moveTo>
                <a:cubicBezTo>
                  <a:pt x="1297529" y="651510"/>
                  <a:pt x="1296894" y="651002"/>
                  <a:pt x="1296068" y="650685"/>
                </a:cubicBezTo>
                <a:cubicBezTo>
                  <a:pt x="1295243" y="650367"/>
                  <a:pt x="1294290" y="650177"/>
                  <a:pt x="1293338" y="650177"/>
                </a:cubicBezTo>
                <a:cubicBezTo>
                  <a:pt x="1292004" y="650177"/>
                  <a:pt x="1290734" y="650558"/>
                  <a:pt x="1289528" y="651320"/>
                </a:cubicBezTo>
                <a:cubicBezTo>
                  <a:pt x="1288449" y="652082"/>
                  <a:pt x="1287623" y="653161"/>
                  <a:pt x="1287052" y="654368"/>
                </a:cubicBezTo>
                <a:cubicBezTo>
                  <a:pt x="1286480" y="655574"/>
                  <a:pt x="1286353" y="656971"/>
                  <a:pt x="1286670" y="658305"/>
                </a:cubicBezTo>
                <a:cubicBezTo>
                  <a:pt x="1286925" y="659638"/>
                  <a:pt x="1287623" y="660845"/>
                  <a:pt x="1288576" y="661797"/>
                </a:cubicBezTo>
                <a:cubicBezTo>
                  <a:pt x="1289528" y="662750"/>
                  <a:pt x="1290734" y="663385"/>
                  <a:pt x="1292131" y="663639"/>
                </a:cubicBezTo>
                <a:cubicBezTo>
                  <a:pt x="1293338" y="663893"/>
                  <a:pt x="1294735" y="663766"/>
                  <a:pt x="1296068" y="663258"/>
                </a:cubicBezTo>
                <a:cubicBezTo>
                  <a:pt x="1297275" y="662750"/>
                  <a:pt x="1298354" y="661861"/>
                  <a:pt x="1299053" y="660718"/>
                </a:cubicBezTo>
                <a:cubicBezTo>
                  <a:pt x="1299878" y="659575"/>
                  <a:pt x="1300259" y="658241"/>
                  <a:pt x="1300259" y="656908"/>
                </a:cubicBezTo>
                <a:cubicBezTo>
                  <a:pt x="1300259" y="656019"/>
                  <a:pt x="1300005" y="655130"/>
                  <a:pt x="1299688" y="654304"/>
                </a:cubicBezTo>
                <a:cubicBezTo>
                  <a:pt x="1299307" y="653479"/>
                  <a:pt x="1298863" y="652717"/>
                  <a:pt x="1298164" y="652082"/>
                </a:cubicBezTo>
                <a:close/>
                <a:moveTo>
                  <a:pt x="1213011" y="46546"/>
                </a:moveTo>
                <a:cubicBezTo>
                  <a:pt x="1211677" y="46546"/>
                  <a:pt x="1210280" y="46927"/>
                  <a:pt x="1209201" y="47689"/>
                </a:cubicBezTo>
                <a:cubicBezTo>
                  <a:pt x="1207994" y="48451"/>
                  <a:pt x="1207168" y="49530"/>
                  <a:pt x="1206597" y="50737"/>
                </a:cubicBezTo>
                <a:cubicBezTo>
                  <a:pt x="1206026" y="51943"/>
                  <a:pt x="1205899" y="53340"/>
                  <a:pt x="1206216" y="54674"/>
                </a:cubicBezTo>
                <a:cubicBezTo>
                  <a:pt x="1206470" y="56007"/>
                  <a:pt x="1207168" y="57214"/>
                  <a:pt x="1208121" y="58166"/>
                </a:cubicBezTo>
                <a:cubicBezTo>
                  <a:pt x="1209074" y="59119"/>
                  <a:pt x="1210280" y="59754"/>
                  <a:pt x="1211677" y="60008"/>
                </a:cubicBezTo>
                <a:cubicBezTo>
                  <a:pt x="1213011" y="60262"/>
                  <a:pt x="1214407" y="60135"/>
                  <a:pt x="1215614" y="59627"/>
                </a:cubicBezTo>
                <a:cubicBezTo>
                  <a:pt x="1216820" y="59119"/>
                  <a:pt x="1217900" y="58230"/>
                  <a:pt x="1218599" y="57087"/>
                </a:cubicBezTo>
                <a:cubicBezTo>
                  <a:pt x="1219424" y="55944"/>
                  <a:pt x="1219805" y="54610"/>
                  <a:pt x="1219805" y="53277"/>
                </a:cubicBezTo>
                <a:cubicBezTo>
                  <a:pt x="1219805" y="51435"/>
                  <a:pt x="1219106" y="49721"/>
                  <a:pt x="1217773" y="48451"/>
                </a:cubicBezTo>
                <a:cubicBezTo>
                  <a:pt x="1216566" y="47181"/>
                  <a:pt x="1214789" y="46419"/>
                  <a:pt x="1213011" y="46419"/>
                </a:cubicBezTo>
                <a:close/>
                <a:moveTo>
                  <a:pt x="971647" y="464439"/>
                </a:moveTo>
                <a:cubicBezTo>
                  <a:pt x="970314" y="464439"/>
                  <a:pt x="969043" y="464820"/>
                  <a:pt x="967837" y="465582"/>
                </a:cubicBezTo>
                <a:cubicBezTo>
                  <a:pt x="966757" y="466344"/>
                  <a:pt x="965932" y="467424"/>
                  <a:pt x="965360" y="468630"/>
                </a:cubicBezTo>
                <a:cubicBezTo>
                  <a:pt x="964789" y="469837"/>
                  <a:pt x="964662" y="471234"/>
                  <a:pt x="964979" y="472567"/>
                </a:cubicBezTo>
                <a:cubicBezTo>
                  <a:pt x="965233" y="473901"/>
                  <a:pt x="965932" y="475107"/>
                  <a:pt x="966884" y="476060"/>
                </a:cubicBezTo>
                <a:cubicBezTo>
                  <a:pt x="967837" y="477012"/>
                  <a:pt x="969043" y="477647"/>
                  <a:pt x="970250" y="477901"/>
                </a:cubicBezTo>
                <a:cubicBezTo>
                  <a:pt x="971583" y="478155"/>
                  <a:pt x="972980" y="478028"/>
                  <a:pt x="974314" y="477520"/>
                </a:cubicBezTo>
                <a:cubicBezTo>
                  <a:pt x="975520" y="477012"/>
                  <a:pt x="976600" y="476123"/>
                  <a:pt x="977299" y="474980"/>
                </a:cubicBezTo>
                <a:cubicBezTo>
                  <a:pt x="978124" y="473837"/>
                  <a:pt x="978505" y="472504"/>
                  <a:pt x="978505" y="471170"/>
                </a:cubicBezTo>
                <a:cubicBezTo>
                  <a:pt x="978505" y="469329"/>
                  <a:pt x="977679" y="467614"/>
                  <a:pt x="976473" y="466344"/>
                </a:cubicBezTo>
                <a:cubicBezTo>
                  <a:pt x="975140" y="465074"/>
                  <a:pt x="973489" y="464312"/>
                  <a:pt x="971583" y="464312"/>
                </a:cubicBezTo>
                <a:close/>
                <a:moveTo>
                  <a:pt x="976537" y="373571"/>
                </a:moveTo>
                <a:cubicBezTo>
                  <a:pt x="975838" y="372936"/>
                  <a:pt x="975203" y="372428"/>
                  <a:pt x="974378" y="372110"/>
                </a:cubicBezTo>
                <a:cubicBezTo>
                  <a:pt x="973425" y="371793"/>
                  <a:pt x="972600" y="371602"/>
                  <a:pt x="971647" y="371602"/>
                </a:cubicBezTo>
                <a:cubicBezTo>
                  <a:pt x="970314" y="371602"/>
                  <a:pt x="969043" y="371983"/>
                  <a:pt x="967837" y="372745"/>
                </a:cubicBezTo>
                <a:cubicBezTo>
                  <a:pt x="966757" y="373507"/>
                  <a:pt x="965932" y="374587"/>
                  <a:pt x="965360" y="375793"/>
                </a:cubicBezTo>
                <a:cubicBezTo>
                  <a:pt x="964789" y="377000"/>
                  <a:pt x="964662" y="378397"/>
                  <a:pt x="964979" y="379730"/>
                </a:cubicBezTo>
                <a:cubicBezTo>
                  <a:pt x="965233" y="381064"/>
                  <a:pt x="965932" y="382270"/>
                  <a:pt x="966884" y="383223"/>
                </a:cubicBezTo>
                <a:cubicBezTo>
                  <a:pt x="967837" y="384175"/>
                  <a:pt x="969043" y="384810"/>
                  <a:pt x="970250" y="385064"/>
                </a:cubicBezTo>
                <a:cubicBezTo>
                  <a:pt x="971583" y="385318"/>
                  <a:pt x="972980" y="385191"/>
                  <a:pt x="974314" y="384683"/>
                </a:cubicBezTo>
                <a:cubicBezTo>
                  <a:pt x="975520" y="384175"/>
                  <a:pt x="976600" y="383286"/>
                  <a:pt x="977299" y="382143"/>
                </a:cubicBezTo>
                <a:cubicBezTo>
                  <a:pt x="978124" y="381000"/>
                  <a:pt x="978505" y="379667"/>
                  <a:pt x="978505" y="378333"/>
                </a:cubicBezTo>
                <a:cubicBezTo>
                  <a:pt x="978505" y="377444"/>
                  <a:pt x="978251" y="376555"/>
                  <a:pt x="977933" y="375730"/>
                </a:cubicBezTo>
                <a:cubicBezTo>
                  <a:pt x="977553" y="374904"/>
                  <a:pt x="977108" y="374142"/>
                  <a:pt x="976409" y="373507"/>
                </a:cubicBezTo>
                <a:close/>
                <a:moveTo>
                  <a:pt x="976537" y="187833"/>
                </a:moveTo>
                <a:cubicBezTo>
                  <a:pt x="975838" y="187198"/>
                  <a:pt x="975203" y="186690"/>
                  <a:pt x="974378" y="186373"/>
                </a:cubicBezTo>
                <a:cubicBezTo>
                  <a:pt x="973425" y="186055"/>
                  <a:pt x="972600" y="185865"/>
                  <a:pt x="971647" y="185865"/>
                </a:cubicBezTo>
                <a:cubicBezTo>
                  <a:pt x="970314" y="185865"/>
                  <a:pt x="969043" y="186246"/>
                  <a:pt x="967837" y="187008"/>
                </a:cubicBezTo>
                <a:cubicBezTo>
                  <a:pt x="966757" y="187770"/>
                  <a:pt x="965932" y="188849"/>
                  <a:pt x="965360" y="190056"/>
                </a:cubicBezTo>
                <a:cubicBezTo>
                  <a:pt x="964789" y="191262"/>
                  <a:pt x="964662" y="192659"/>
                  <a:pt x="964979" y="193993"/>
                </a:cubicBezTo>
                <a:cubicBezTo>
                  <a:pt x="965233" y="195326"/>
                  <a:pt x="965932" y="196533"/>
                  <a:pt x="966884" y="197485"/>
                </a:cubicBezTo>
                <a:cubicBezTo>
                  <a:pt x="967837" y="198438"/>
                  <a:pt x="969043" y="199073"/>
                  <a:pt x="970250" y="199327"/>
                </a:cubicBezTo>
                <a:cubicBezTo>
                  <a:pt x="971583" y="199581"/>
                  <a:pt x="972980" y="199454"/>
                  <a:pt x="974314" y="198946"/>
                </a:cubicBezTo>
                <a:cubicBezTo>
                  <a:pt x="975520" y="198438"/>
                  <a:pt x="976600" y="197549"/>
                  <a:pt x="977299" y="196406"/>
                </a:cubicBezTo>
                <a:cubicBezTo>
                  <a:pt x="978124" y="195263"/>
                  <a:pt x="978505" y="193929"/>
                  <a:pt x="978505" y="192596"/>
                </a:cubicBezTo>
                <a:cubicBezTo>
                  <a:pt x="978505" y="191707"/>
                  <a:pt x="978251" y="190818"/>
                  <a:pt x="977933" y="189992"/>
                </a:cubicBezTo>
                <a:cubicBezTo>
                  <a:pt x="977553" y="189167"/>
                  <a:pt x="977108" y="188405"/>
                  <a:pt x="976409" y="187770"/>
                </a:cubicBezTo>
                <a:close/>
                <a:moveTo>
                  <a:pt x="976537" y="280670"/>
                </a:moveTo>
                <a:cubicBezTo>
                  <a:pt x="975838" y="280035"/>
                  <a:pt x="975203" y="279527"/>
                  <a:pt x="974378" y="279210"/>
                </a:cubicBezTo>
                <a:cubicBezTo>
                  <a:pt x="973425" y="278892"/>
                  <a:pt x="972600" y="278702"/>
                  <a:pt x="971647" y="278702"/>
                </a:cubicBezTo>
                <a:cubicBezTo>
                  <a:pt x="970314" y="278702"/>
                  <a:pt x="969043" y="279083"/>
                  <a:pt x="967837" y="279845"/>
                </a:cubicBezTo>
                <a:cubicBezTo>
                  <a:pt x="966757" y="280607"/>
                  <a:pt x="965932" y="281686"/>
                  <a:pt x="965360" y="282893"/>
                </a:cubicBezTo>
                <a:cubicBezTo>
                  <a:pt x="964789" y="284099"/>
                  <a:pt x="964662" y="285496"/>
                  <a:pt x="964979" y="286830"/>
                </a:cubicBezTo>
                <a:cubicBezTo>
                  <a:pt x="965233" y="288163"/>
                  <a:pt x="965932" y="289370"/>
                  <a:pt x="966884" y="290322"/>
                </a:cubicBezTo>
                <a:cubicBezTo>
                  <a:pt x="967837" y="291275"/>
                  <a:pt x="969043" y="291910"/>
                  <a:pt x="970250" y="292164"/>
                </a:cubicBezTo>
                <a:cubicBezTo>
                  <a:pt x="971583" y="292418"/>
                  <a:pt x="972980" y="292291"/>
                  <a:pt x="974314" y="291783"/>
                </a:cubicBezTo>
                <a:cubicBezTo>
                  <a:pt x="975520" y="291275"/>
                  <a:pt x="976600" y="290386"/>
                  <a:pt x="977299" y="289243"/>
                </a:cubicBezTo>
                <a:cubicBezTo>
                  <a:pt x="978124" y="288100"/>
                  <a:pt x="978505" y="286766"/>
                  <a:pt x="978505" y="285433"/>
                </a:cubicBezTo>
                <a:cubicBezTo>
                  <a:pt x="978505" y="284544"/>
                  <a:pt x="978251" y="283655"/>
                  <a:pt x="977933" y="282829"/>
                </a:cubicBezTo>
                <a:cubicBezTo>
                  <a:pt x="977553" y="282004"/>
                  <a:pt x="976981" y="281242"/>
                  <a:pt x="976409" y="280607"/>
                </a:cubicBezTo>
                <a:close/>
                <a:moveTo>
                  <a:pt x="1056991" y="1255649"/>
                </a:moveTo>
                <a:cubicBezTo>
                  <a:pt x="1056292" y="1255014"/>
                  <a:pt x="1055467" y="1254506"/>
                  <a:pt x="1054705" y="1254189"/>
                </a:cubicBezTo>
                <a:cubicBezTo>
                  <a:pt x="1053879" y="1253871"/>
                  <a:pt x="1053054" y="1253681"/>
                  <a:pt x="1052102" y="1253681"/>
                </a:cubicBezTo>
                <a:cubicBezTo>
                  <a:pt x="1050768" y="1253681"/>
                  <a:pt x="1049371" y="1254062"/>
                  <a:pt x="1048291" y="1254824"/>
                </a:cubicBezTo>
                <a:cubicBezTo>
                  <a:pt x="1047212" y="1255586"/>
                  <a:pt x="1046259" y="1256602"/>
                  <a:pt x="1045878" y="1257872"/>
                </a:cubicBezTo>
                <a:cubicBezTo>
                  <a:pt x="1045307" y="1259142"/>
                  <a:pt x="1045180" y="1260475"/>
                  <a:pt x="1045497" y="1261809"/>
                </a:cubicBezTo>
                <a:cubicBezTo>
                  <a:pt x="1045752" y="1263142"/>
                  <a:pt x="1046323" y="1264349"/>
                  <a:pt x="1047403" y="1265301"/>
                </a:cubicBezTo>
                <a:cubicBezTo>
                  <a:pt x="1048355" y="1266254"/>
                  <a:pt x="1049562" y="1266889"/>
                  <a:pt x="1050831" y="1267206"/>
                </a:cubicBezTo>
                <a:cubicBezTo>
                  <a:pt x="1052165" y="1267460"/>
                  <a:pt x="1053562" y="1267333"/>
                  <a:pt x="1054768" y="1266825"/>
                </a:cubicBezTo>
                <a:cubicBezTo>
                  <a:pt x="1056102" y="1266317"/>
                  <a:pt x="1057054" y="1265428"/>
                  <a:pt x="1057880" y="1264285"/>
                </a:cubicBezTo>
                <a:cubicBezTo>
                  <a:pt x="1058578" y="1263142"/>
                  <a:pt x="1058959" y="1261809"/>
                  <a:pt x="1058959" y="1260475"/>
                </a:cubicBezTo>
                <a:cubicBezTo>
                  <a:pt x="1058959" y="1259586"/>
                  <a:pt x="1058832" y="1258697"/>
                  <a:pt x="1058578" y="1257872"/>
                </a:cubicBezTo>
                <a:cubicBezTo>
                  <a:pt x="1058197" y="1257046"/>
                  <a:pt x="1057626" y="1256284"/>
                  <a:pt x="1057054" y="1255649"/>
                </a:cubicBezTo>
                <a:close/>
                <a:moveTo>
                  <a:pt x="976537" y="559245"/>
                </a:moveTo>
                <a:cubicBezTo>
                  <a:pt x="975838" y="558610"/>
                  <a:pt x="975203" y="558102"/>
                  <a:pt x="974378" y="557784"/>
                </a:cubicBezTo>
                <a:cubicBezTo>
                  <a:pt x="973425" y="557467"/>
                  <a:pt x="972600" y="557276"/>
                  <a:pt x="971647" y="557276"/>
                </a:cubicBezTo>
                <a:cubicBezTo>
                  <a:pt x="970314" y="557276"/>
                  <a:pt x="969043" y="557657"/>
                  <a:pt x="967837" y="558419"/>
                </a:cubicBezTo>
                <a:cubicBezTo>
                  <a:pt x="966757" y="559181"/>
                  <a:pt x="965932" y="560261"/>
                  <a:pt x="965360" y="561467"/>
                </a:cubicBezTo>
                <a:cubicBezTo>
                  <a:pt x="964789" y="562674"/>
                  <a:pt x="964662" y="564071"/>
                  <a:pt x="964979" y="565404"/>
                </a:cubicBezTo>
                <a:cubicBezTo>
                  <a:pt x="965233" y="566738"/>
                  <a:pt x="965932" y="567944"/>
                  <a:pt x="966884" y="568897"/>
                </a:cubicBezTo>
                <a:cubicBezTo>
                  <a:pt x="967837" y="569849"/>
                  <a:pt x="969043" y="570484"/>
                  <a:pt x="970250" y="570738"/>
                </a:cubicBezTo>
                <a:cubicBezTo>
                  <a:pt x="971583" y="570992"/>
                  <a:pt x="972980" y="570865"/>
                  <a:pt x="974314" y="570357"/>
                </a:cubicBezTo>
                <a:cubicBezTo>
                  <a:pt x="975520" y="569849"/>
                  <a:pt x="976600" y="568960"/>
                  <a:pt x="977299" y="567817"/>
                </a:cubicBezTo>
                <a:cubicBezTo>
                  <a:pt x="978124" y="566674"/>
                  <a:pt x="978505" y="565404"/>
                  <a:pt x="978505" y="564007"/>
                </a:cubicBezTo>
                <a:cubicBezTo>
                  <a:pt x="978505" y="563118"/>
                  <a:pt x="978251" y="562229"/>
                  <a:pt x="977933" y="561404"/>
                </a:cubicBezTo>
                <a:cubicBezTo>
                  <a:pt x="977553" y="560578"/>
                  <a:pt x="977108" y="559816"/>
                  <a:pt x="976409" y="559181"/>
                </a:cubicBezTo>
                <a:close/>
                <a:moveTo>
                  <a:pt x="976537" y="94933"/>
                </a:moveTo>
                <a:cubicBezTo>
                  <a:pt x="975838" y="94298"/>
                  <a:pt x="975203" y="93790"/>
                  <a:pt x="974378" y="93472"/>
                </a:cubicBezTo>
                <a:cubicBezTo>
                  <a:pt x="973425" y="93155"/>
                  <a:pt x="972600" y="92964"/>
                  <a:pt x="971647" y="92964"/>
                </a:cubicBezTo>
                <a:cubicBezTo>
                  <a:pt x="970314" y="92964"/>
                  <a:pt x="969043" y="93345"/>
                  <a:pt x="967837" y="94107"/>
                </a:cubicBezTo>
                <a:cubicBezTo>
                  <a:pt x="966757" y="94869"/>
                  <a:pt x="965932" y="95949"/>
                  <a:pt x="965360" y="97155"/>
                </a:cubicBezTo>
                <a:cubicBezTo>
                  <a:pt x="964789" y="98362"/>
                  <a:pt x="964662" y="99759"/>
                  <a:pt x="964979" y="101092"/>
                </a:cubicBezTo>
                <a:cubicBezTo>
                  <a:pt x="965233" y="102426"/>
                  <a:pt x="965932" y="103632"/>
                  <a:pt x="966884" y="104585"/>
                </a:cubicBezTo>
                <a:cubicBezTo>
                  <a:pt x="967837" y="105537"/>
                  <a:pt x="969043" y="106172"/>
                  <a:pt x="970250" y="106426"/>
                </a:cubicBezTo>
                <a:cubicBezTo>
                  <a:pt x="971583" y="106680"/>
                  <a:pt x="972980" y="106553"/>
                  <a:pt x="974314" y="106045"/>
                </a:cubicBezTo>
                <a:cubicBezTo>
                  <a:pt x="975520" y="105537"/>
                  <a:pt x="976600" y="104648"/>
                  <a:pt x="977299" y="103505"/>
                </a:cubicBezTo>
                <a:cubicBezTo>
                  <a:pt x="978124" y="102362"/>
                  <a:pt x="978505" y="101029"/>
                  <a:pt x="978505" y="99695"/>
                </a:cubicBezTo>
                <a:cubicBezTo>
                  <a:pt x="978505" y="98806"/>
                  <a:pt x="978251" y="97917"/>
                  <a:pt x="977933" y="97092"/>
                </a:cubicBezTo>
                <a:cubicBezTo>
                  <a:pt x="977553" y="96266"/>
                  <a:pt x="977108" y="95504"/>
                  <a:pt x="976409" y="94869"/>
                </a:cubicBezTo>
                <a:close/>
                <a:moveTo>
                  <a:pt x="1056991" y="1441387"/>
                </a:moveTo>
                <a:cubicBezTo>
                  <a:pt x="1056292" y="1440752"/>
                  <a:pt x="1055467" y="1440244"/>
                  <a:pt x="1054705" y="1439926"/>
                </a:cubicBezTo>
                <a:cubicBezTo>
                  <a:pt x="1053879" y="1439545"/>
                  <a:pt x="1053054" y="1439418"/>
                  <a:pt x="1052102" y="1439418"/>
                </a:cubicBezTo>
                <a:cubicBezTo>
                  <a:pt x="1050768" y="1439418"/>
                  <a:pt x="1049371" y="1439799"/>
                  <a:pt x="1048291" y="1440561"/>
                </a:cubicBezTo>
                <a:cubicBezTo>
                  <a:pt x="1047212" y="1441323"/>
                  <a:pt x="1046259" y="1442403"/>
                  <a:pt x="1045878" y="1443609"/>
                </a:cubicBezTo>
                <a:cubicBezTo>
                  <a:pt x="1045307" y="1444879"/>
                  <a:pt x="1045180" y="1446213"/>
                  <a:pt x="1045497" y="1447546"/>
                </a:cubicBezTo>
                <a:cubicBezTo>
                  <a:pt x="1045752" y="1448880"/>
                  <a:pt x="1046323" y="1450086"/>
                  <a:pt x="1047403" y="1451039"/>
                </a:cubicBezTo>
                <a:cubicBezTo>
                  <a:pt x="1048355" y="1451991"/>
                  <a:pt x="1049562" y="1452626"/>
                  <a:pt x="1050831" y="1452944"/>
                </a:cubicBezTo>
                <a:cubicBezTo>
                  <a:pt x="1052165" y="1453198"/>
                  <a:pt x="1053562" y="1453071"/>
                  <a:pt x="1054768" y="1452563"/>
                </a:cubicBezTo>
                <a:cubicBezTo>
                  <a:pt x="1056102" y="1452055"/>
                  <a:pt x="1057054" y="1451166"/>
                  <a:pt x="1057880" y="1450023"/>
                </a:cubicBezTo>
                <a:cubicBezTo>
                  <a:pt x="1058578" y="1448880"/>
                  <a:pt x="1058959" y="1447546"/>
                  <a:pt x="1058959" y="1446213"/>
                </a:cubicBezTo>
                <a:cubicBezTo>
                  <a:pt x="1058959" y="1445324"/>
                  <a:pt x="1058832" y="1444435"/>
                  <a:pt x="1058578" y="1443609"/>
                </a:cubicBezTo>
                <a:cubicBezTo>
                  <a:pt x="1058197" y="1442784"/>
                  <a:pt x="1057626" y="1442022"/>
                  <a:pt x="1057054" y="1441387"/>
                </a:cubicBezTo>
                <a:close/>
                <a:moveTo>
                  <a:pt x="976537" y="744919"/>
                </a:moveTo>
                <a:cubicBezTo>
                  <a:pt x="975838" y="744284"/>
                  <a:pt x="975203" y="743776"/>
                  <a:pt x="974378" y="743458"/>
                </a:cubicBezTo>
                <a:cubicBezTo>
                  <a:pt x="973425" y="743141"/>
                  <a:pt x="972600" y="742950"/>
                  <a:pt x="971647" y="742950"/>
                </a:cubicBezTo>
                <a:cubicBezTo>
                  <a:pt x="970314" y="742950"/>
                  <a:pt x="969043" y="743331"/>
                  <a:pt x="967837" y="744093"/>
                </a:cubicBezTo>
                <a:cubicBezTo>
                  <a:pt x="966757" y="744855"/>
                  <a:pt x="965932" y="745935"/>
                  <a:pt x="965360" y="747141"/>
                </a:cubicBezTo>
                <a:cubicBezTo>
                  <a:pt x="964789" y="748348"/>
                  <a:pt x="964662" y="749745"/>
                  <a:pt x="964979" y="751078"/>
                </a:cubicBezTo>
                <a:cubicBezTo>
                  <a:pt x="965233" y="752412"/>
                  <a:pt x="965932" y="753618"/>
                  <a:pt x="966884" y="754571"/>
                </a:cubicBezTo>
                <a:cubicBezTo>
                  <a:pt x="967837" y="755523"/>
                  <a:pt x="969043" y="756158"/>
                  <a:pt x="970250" y="756412"/>
                </a:cubicBezTo>
                <a:cubicBezTo>
                  <a:pt x="971583" y="756666"/>
                  <a:pt x="972980" y="756539"/>
                  <a:pt x="974314" y="756031"/>
                </a:cubicBezTo>
                <a:cubicBezTo>
                  <a:pt x="975520" y="755523"/>
                  <a:pt x="976600" y="754634"/>
                  <a:pt x="977299" y="753491"/>
                </a:cubicBezTo>
                <a:cubicBezTo>
                  <a:pt x="978124" y="752348"/>
                  <a:pt x="978505" y="751015"/>
                  <a:pt x="978505" y="749681"/>
                </a:cubicBezTo>
                <a:cubicBezTo>
                  <a:pt x="978505" y="748792"/>
                  <a:pt x="978251" y="747903"/>
                  <a:pt x="977933" y="747078"/>
                </a:cubicBezTo>
                <a:cubicBezTo>
                  <a:pt x="977553" y="746252"/>
                  <a:pt x="977108" y="745490"/>
                  <a:pt x="976409" y="744855"/>
                </a:cubicBezTo>
                <a:close/>
                <a:moveTo>
                  <a:pt x="1056991" y="1348486"/>
                </a:moveTo>
                <a:cubicBezTo>
                  <a:pt x="1056292" y="1347851"/>
                  <a:pt x="1055467" y="1347343"/>
                  <a:pt x="1054705" y="1347026"/>
                </a:cubicBezTo>
                <a:cubicBezTo>
                  <a:pt x="1053879" y="1346708"/>
                  <a:pt x="1053054" y="1346518"/>
                  <a:pt x="1052102" y="1346518"/>
                </a:cubicBezTo>
                <a:cubicBezTo>
                  <a:pt x="1050768" y="1346518"/>
                  <a:pt x="1049371" y="1346899"/>
                  <a:pt x="1048291" y="1347661"/>
                </a:cubicBezTo>
                <a:cubicBezTo>
                  <a:pt x="1047212" y="1348423"/>
                  <a:pt x="1046259" y="1349502"/>
                  <a:pt x="1045878" y="1350709"/>
                </a:cubicBezTo>
                <a:cubicBezTo>
                  <a:pt x="1045307" y="1351915"/>
                  <a:pt x="1045180" y="1353312"/>
                  <a:pt x="1045497" y="1354646"/>
                </a:cubicBezTo>
                <a:cubicBezTo>
                  <a:pt x="1045752" y="1355979"/>
                  <a:pt x="1046323" y="1357186"/>
                  <a:pt x="1047403" y="1358138"/>
                </a:cubicBezTo>
                <a:cubicBezTo>
                  <a:pt x="1048355" y="1359091"/>
                  <a:pt x="1049562" y="1359726"/>
                  <a:pt x="1050831" y="1359980"/>
                </a:cubicBezTo>
                <a:cubicBezTo>
                  <a:pt x="1052165" y="1360234"/>
                  <a:pt x="1053562" y="1360107"/>
                  <a:pt x="1054768" y="1359599"/>
                </a:cubicBezTo>
                <a:cubicBezTo>
                  <a:pt x="1056102" y="1359091"/>
                  <a:pt x="1057054" y="1358202"/>
                  <a:pt x="1057880" y="1357059"/>
                </a:cubicBezTo>
                <a:cubicBezTo>
                  <a:pt x="1058578" y="1355916"/>
                  <a:pt x="1058959" y="1354582"/>
                  <a:pt x="1058959" y="1353249"/>
                </a:cubicBezTo>
                <a:cubicBezTo>
                  <a:pt x="1058959" y="1352360"/>
                  <a:pt x="1058832" y="1351471"/>
                  <a:pt x="1058578" y="1350645"/>
                </a:cubicBezTo>
                <a:cubicBezTo>
                  <a:pt x="1058197" y="1349820"/>
                  <a:pt x="1057626" y="1349058"/>
                  <a:pt x="1057054" y="1348423"/>
                </a:cubicBezTo>
                <a:close/>
                <a:moveTo>
                  <a:pt x="1056991" y="1534224"/>
                </a:moveTo>
                <a:cubicBezTo>
                  <a:pt x="1056292" y="1533589"/>
                  <a:pt x="1055467" y="1533081"/>
                  <a:pt x="1054705" y="1532763"/>
                </a:cubicBezTo>
                <a:cubicBezTo>
                  <a:pt x="1053879" y="1532446"/>
                  <a:pt x="1053054" y="1532255"/>
                  <a:pt x="1052102" y="1532255"/>
                </a:cubicBezTo>
                <a:cubicBezTo>
                  <a:pt x="1050768" y="1532255"/>
                  <a:pt x="1049371" y="1532636"/>
                  <a:pt x="1048291" y="1533398"/>
                </a:cubicBezTo>
                <a:cubicBezTo>
                  <a:pt x="1047212" y="1534160"/>
                  <a:pt x="1046259" y="1535240"/>
                  <a:pt x="1045878" y="1536446"/>
                </a:cubicBezTo>
                <a:cubicBezTo>
                  <a:pt x="1045307" y="1537716"/>
                  <a:pt x="1045180" y="1539050"/>
                  <a:pt x="1045497" y="1540383"/>
                </a:cubicBezTo>
                <a:cubicBezTo>
                  <a:pt x="1045752" y="1541717"/>
                  <a:pt x="1046323" y="1542923"/>
                  <a:pt x="1047403" y="1543876"/>
                </a:cubicBezTo>
                <a:cubicBezTo>
                  <a:pt x="1048355" y="1544828"/>
                  <a:pt x="1049562" y="1545463"/>
                  <a:pt x="1050831" y="1545781"/>
                </a:cubicBezTo>
                <a:cubicBezTo>
                  <a:pt x="1052165" y="1546035"/>
                  <a:pt x="1053562" y="1545908"/>
                  <a:pt x="1054768" y="1545400"/>
                </a:cubicBezTo>
                <a:cubicBezTo>
                  <a:pt x="1056102" y="1544892"/>
                  <a:pt x="1057054" y="1544003"/>
                  <a:pt x="1057880" y="1542860"/>
                </a:cubicBezTo>
                <a:cubicBezTo>
                  <a:pt x="1058578" y="1541717"/>
                  <a:pt x="1058959" y="1540383"/>
                  <a:pt x="1058959" y="1539050"/>
                </a:cubicBezTo>
                <a:cubicBezTo>
                  <a:pt x="1058959" y="1538161"/>
                  <a:pt x="1058832" y="1537272"/>
                  <a:pt x="1058578" y="1536446"/>
                </a:cubicBezTo>
                <a:cubicBezTo>
                  <a:pt x="1058197" y="1535621"/>
                  <a:pt x="1057626" y="1534859"/>
                  <a:pt x="1057054" y="1534224"/>
                </a:cubicBezTo>
                <a:close/>
                <a:moveTo>
                  <a:pt x="1056991" y="1627061"/>
                </a:moveTo>
                <a:cubicBezTo>
                  <a:pt x="1056292" y="1626425"/>
                  <a:pt x="1055467" y="1625918"/>
                  <a:pt x="1054705" y="1625600"/>
                </a:cubicBezTo>
                <a:cubicBezTo>
                  <a:pt x="1053879" y="1625283"/>
                  <a:pt x="1053054" y="1625092"/>
                  <a:pt x="1052102" y="1625092"/>
                </a:cubicBezTo>
                <a:cubicBezTo>
                  <a:pt x="1050768" y="1625092"/>
                  <a:pt x="1049371" y="1625473"/>
                  <a:pt x="1048291" y="1626235"/>
                </a:cubicBezTo>
                <a:cubicBezTo>
                  <a:pt x="1047212" y="1626997"/>
                  <a:pt x="1046259" y="1628077"/>
                  <a:pt x="1045878" y="1629283"/>
                </a:cubicBezTo>
                <a:cubicBezTo>
                  <a:pt x="1045307" y="1630553"/>
                  <a:pt x="1045180" y="1631887"/>
                  <a:pt x="1045497" y="1633220"/>
                </a:cubicBezTo>
                <a:cubicBezTo>
                  <a:pt x="1045752" y="1634553"/>
                  <a:pt x="1046323" y="1635760"/>
                  <a:pt x="1047403" y="1636713"/>
                </a:cubicBezTo>
                <a:cubicBezTo>
                  <a:pt x="1048355" y="1637665"/>
                  <a:pt x="1049562" y="1638300"/>
                  <a:pt x="1050831" y="1638554"/>
                </a:cubicBezTo>
                <a:cubicBezTo>
                  <a:pt x="1052165" y="1638808"/>
                  <a:pt x="1053562" y="1638681"/>
                  <a:pt x="1054768" y="1638173"/>
                </a:cubicBezTo>
                <a:cubicBezTo>
                  <a:pt x="1056102" y="1637665"/>
                  <a:pt x="1057054" y="1636776"/>
                  <a:pt x="1057880" y="1635633"/>
                </a:cubicBezTo>
                <a:cubicBezTo>
                  <a:pt x="1058578" y="1634490"/>
                  <a:pt x="1058959" y="1633157"/>
                  <a:pt x="1058959" y="1631823"/>
                </a:cubicBezTo>
                <a:cubicBezTo>
                  <a:pt x="1058959" y="1630934"/>
                  <a:pt x="1058832" y="1630045"/>
                  <a:pt x="1058578" y="1629219"/>
                </a:cubicBezTo>
                <a:cubicBezTo>
                  <a:pt x="1058197" y="1628394"/>
                  <a:pt x="1057626" y="1627632"/>
                  <a:pt x="1057054" y="1626997"/>
                </a:cubicBezTo>
                <a:close/>
                <a:moveTo>
                  <a:pt x="976537" y="2032"/>
                </a:moveTo>
                <a:cubicBezTo>
                  <a:pt x="975838" y="1397"/>
                  <a:pt x="975203" y="889"/>
                  <a:pt x="974378" y="572"/>
                </a:cubicBezTo>
                <a:cubicBezTo>
                  <a:pt x="973425" y="254"/>
                  <a:pt x="972600" y="64"/>
                  <a:pt x="971647" y="64"/>
                </a:cubicBezTo>
                <a:cubicBezTo>
                  <a:pt x="970314" y="64"/>
                  <a:pt x="969043" y="445"/>
                  <a:pt x="967837" y="1207"/>
                </a:cubicBezTo>
                <a:cubicBezTo>
                  <a:pt x="966757" y="1969"/>
                  <a:pt x="965932" y="3048"/>
                  <a:pt x="965360" y="4255"/>
                </a:cubicBezTo>
                <a:cubicBezTo>
                  <a:pt x="964789" y="5525"/>
                  <a:pt x="964662" y="6858"/>
                  <a:pt x="964979" y="8192"/>
                </a:cubicBezTo>
                <a:cubicBezTo>
                  <a:pt x="965233" y="9525"/>
                  <a:pt x="965932" y="10732"/>
                  <a:pt x="966884" y="11684"/>
                </a:cubicBezTo>
                <a:cubicBezTo>
                  <a:pt x="967837" y="12636"/>
                  <a:pt x="969043" y="13272"/>
                  <a:pt x="970250" y="13526"/>
                </a:cubicBezTo>
                <a:cubicBezTo>
                  <a:pt x="971583" y="13780"/>
                  <a:pt x="972980" y="13653"/>
                  <a:pt x="974314" y="13145"/>
                </a:cubicBezTo>
                <a:cubicBezTo>
                  <a:pt x="975520" y="12636"/>
                  <a:pt x="976600" y="11748"/>
                  <a:pt x="977299" y="10605"/>
                </a:cubicBezTo>
                <a:cubicBezTo>
                  <a:pt x="978124" y="9462"/>
                  <a:pt x="978505" y="8192"/>
                  <a:pt x="978505" y="6795"/>
                </a:cubicBezTo>
                <a:cubicBezTo>
                  <a:pt x="978505" y="5906"/>
                  <a:pt x="978251" y="5017"/>
                  <a:pt x="977933" y="4191"/>
                </a:cubicBezTo>
                <a:cubicBezTo>
                  <a:pt x="977553" y="3366"/>
                  <a:pt x="977108" y="2604"/>
                  <a:pt x="976409" y="1969"/>
                </a:cubicBezTo>
                <a:close/>
                <a:moveTo>
                  <a:pt x="976537" y="652018"/>
                </a:moveTo>
                <a:cubicBezTo>
                  <a:pt x="975838" y="651383"/>
                  <a:pt x="975203" y="650875"/>
                  <a:pt x="974378" y="650558"/>
                </a:cubicBezTo>
                <a:cubicBezTo>
                  <a:pt x="973425" y="650240"/>
                  <a:pt x="972600" y="650050"/>
                  <a:pt x="971647" y="650050"/>
                </a:cubicBezTo>
                <a:cubicBezTo>
                  <a:pt x="970314" y="650050"/>
                  <a:pt x="969043" y="650431"/>
                  <a:pt x="967837" y="651193"/>
                </a:cubicBezTo>
                <a:cubicBezTo>
                  <a:pt x="966757" y="651955"/>
                  <a:pt x="965932" y="653034"/>
                  <a:pt x="965360" y="654241"/>
                </a:cubicBezTo>
                <a:cubicBezTo>
                  <a:pt x="964789" y="655447"/>
                  <a:pt x="964662" y="656844"/>
                  <a:pt x="964979" y="658178"/>
                </a:cubicBezTo>
                <a:cubicBezTo>
                  <a:pt x="965233" y="659511"/>
                  <a:pt x="965932" y="660718"/>
                  <a:pt x="966884" y="661670"/>
                </a:cubicBezTo>
                <a:cubicBezTo>
                  <a:pt x="967837" y="662623"/>
                  <a:pt x="969043" y="663258"/>
                  <a:pt x="970250" y="663512"/>
                </a:cubicBezTo>
                <a:cubicBezTo>
                  <a:pt x="971583" y="663766"/>
                  <a:pt x="972980" y="663639"/>
                  <a:pt x="974314" y="663131"/>
                </a:cubicBezTo>
                <a:cubicBezTo>
                  <a:pt x="975520" y="662623"/>
                  <a:pt x="976600" y="661734"/>
                  <a:pt x="977299" y="660591"/>
                </a:cubicBezTo>
                <a:cubicBezTo>
                  <a:pt x="978124" y="659448"/>
                  <a:pt x="978505" y="658114"/>
                  <a:pt x="978505" y="656781"/>
                </a:cubicBezTo>
                <a:cubicBezTo>
                  <a:pt x="978505" y="655892"/>
                  <a:pt x="978251" y="655003"/>
                  <a:pt x="977933" y="654177"/>
                </a:cubicBezTo>
                <a:cubicBezTo>
                  <a:pt x="977553" y="653352"/>
                  <a:pt x="977108" y="652590"/>
                  <a:pt x="976409" y="651955"/>
                </a:cubicBezTo>
                <a:close/>
                <a:moveTo>
                  <a:pt x="976537" y="1580579"/>
                </a:moveTo>
                <a:cubicBezTo>
                  <a:pt x="975838" y="1579944"/>
                  <a:pt x="975203" y="1579436"/>
                  <a:pt x="974378" y="1579118"/>
                </a:cubicBezTo>
                <a:cubicBezTo>
                  <a:pt x="973425" y="1578737"/>
                  <a:pt x="972600" y="1578610"/>
                  <a:pt x="971647" y="1578610"/>
                </a:cubicBezTo>
                <a:cubicBezTo>
                  <a:pt x="970314" y="1578610"/>
                  <a:pt x="969043" y="1578991"/>
                  <a:pt x="967837" y="1579753"/>
                </a:cubicBezTo>
                <a:cubicBezTo>
                  <a:pt x="966757" y="1580515"/>
                  <a:pt x="965932" y="1581595"/>
                  <a:pt x="965360" y="1582801"/>
                </a:cubicBezTo>
                <a:cubicBezTo>
                  <a:pt x="964789" y="1584071"/>
                  <a:pt x="964662" y="1585405"/>
                  <a:pt x="964979" y="1586738"/>
                </a:cubicBezTo>
                <a:cubicBezTo>
                  <a:pt x="965233" y="1588072"/>
                  <a:pt x="965932" y="1589278"/>
                  <a:pt x="966884" y="1590231"/>
                </a:cubicBezTo>
                <a:cubicBezTo>
                  <a:pt x="967837" y="1591183"/>
                  <a:pt x="969043" y="1591818"/>
                  <a:pt x="970250" y="1592072"/>
                </a:cubicBezTo>
                <a:cubicBezTo>
                  <a:pt x="971583" y="1592326"/>
                  <a:pt x="972980" y="1592199"/>
                  <a:pt x="974314" y="1591691"/>
                </a:cubicBezTo>
                <a:cubicBezTo>
                  <a:pt x="975520" y="1591183"/>
                  <a:pt x="976600" y="1590294"/>
                  <a:pt x="977299" y="1589151"/>
                </a:cubicBezTo>
                <a:cubicBezTo>
                  <a:pt x="978124" y="1588008"/>
                  <a:pt x="978505" y="1586675"/>
                  <a:pt x="978505" y="1585341"/>
                </a:cubicBezTo>
                <a:cubicBezTo>
                  <a:pt x="978505" y="1584452"/>
                  <a:pt x="978251" y="1583563"/>
                  <a:pt x="977933" y="1582738"/>
                </a:cubicBezTo>
                <a:cubicBezTo>
                  <a:pt x="977553" y="1581912"/>
                  <a:pt x="977108" y="1581150"/>
                  <a:pt x="976409" y="1580515"/>
                </a:cubicBezTo>
                <a:close/>
                <a:moveTo>
                  <a:pt x="891319" y="46419"/>
                </a:moveTo>
                <a:cubicBezTo>
                  <a:pt x="889986" y="46419"/>
                  <a:pt x="888589" y="46800"/>
                  <a:pt x="887509" y="47562"/>
                </a:cubicBezTo>
                <a:cubicBezTo>
                  <a:pt x="886303" y="48324"/>
                  <a:pt x="885478" y="49403"/>
                  <a:pt x="884906" y="50610"/>
                </a:cubicBezTo>
                <a:cubicBezTo>
                  <a:pt x="884334" y="51880"/>
                  <a:pt x="884207" y="53213"/>
                  <a:pt x="884525" y="54547"/>
                </a:cubicBezTo>
                <a:cubicBezTo>
                  <a:pt x="884779" y="55880"/>
                  <a:pt x="885478" y="57087"/>
                  <a:pt x="886430" y="58039"/>
                </a:cubicBezTo>
                <a:cubicBezTo>
                  <a:pt x="887382" y="58992"/>
                  <a:pt x="888589" y="59627"/>
                  <a:pt x="889986" y="59881"/>
                </a:cubicBezTo>
                <a:cubicBezTo>
                  <a:pt x="891192" y="60135"/>
                  <a:pt x="892716" y="60008"/>
                  <a:pt x="893923" y="59500"/>
                </a:cubicBezTo>
                <a:cubicBezTo>
                  <a:pt x="895129" y="58992"/>
                  <a:pt x="896209" y="58103"/>
                  <a:pt x="896907" y="56960"/>
                </a:cubicBezTo>
                <a:cubicBezTo>
                  <a:pt x="897733" y="55817"/>
                  <a:pt x="898114" y="54483"/>
                  <a:pt x="898114" y="53150"/>
                </a:cubicBezTo>
                <a:cubicBezTo>
                  <a:pt x="898114" y="51308"/>
                  <a:pt x="897289" y="49594"/>
                  <a:pt x="896082" y="48324"/>
                </a:cubicBezTo>
                <a:cubicBezTo>
                  <a:pt x="894876" y="47054"/>
                  <a:pt x="893097" y="46292"/>
                  <a:pt x="891319" y="46292"/>
                </a:cubicBezTo>
                <a:close/>
                <a:moveTo>
                  <a:pt x="891319" y="232156"/>
                </a:moveTo>
                <a:cubicBezTo>
                  <a:pt x="889986" y="232156"/>
                  <a:pt x="888589" y="232537"/>
                  <a:pt x="887509" y="233299"/>
                </a:cubicBezTo>
                <a:cubicBezTo>
                  <a:pt x="886303" y="234061"/>
                  <a:pt x="885478" y="235141"/>
                  <a:pt x="884906" y="236347"/>
                </a:cubicBezTo>
                <a:cubicBezTo>
                  <a:pt x="884334" y="237617"/>
                  <a:pt x="884207" y="238951"/>
                  <a:pt x="884525" y="240284"/>
                </a:cubicBezTo>
                <a:cubicBezTo>
                  <a:pt x="884779" y="241618"/>
                  <a:pt x="885478" y="242824"/>
                  <a:pt x="886430" y="243777"/>
                </a:cubicBezTo>
                <a:cubicBezTo>
                  <a:pt x="887382" y="244729"/>
                  <a:pt x="888589" y="245364"/>
                  <a:pt x="889986" y="245618"/>
                </a:cubicBezTo>
                <a:cubicBezTo>
                  <a:pt x="891192" y="245872"/>
                  <a:pt x="892716" y="245745"/>
                  <a:pt x="893923" y="245237"/>
                </a:cubicBezTo>
                <a:cubicBezTo>
                  <a:pt x="895129" y="244729"/>
                  <a:pt x="896209" y="243840"/>
                  <a:pt x="896907" y="242697"/>
                </a:cubicBezTo>
                <a:cubicBezTo>
                  <a:pt x="897733" y="241554"/>
                  <a:pt x="898114" y="240284"/>
                  <a:pt x="898114" y="238887"/>
                </a:cubicBezTo>
                <a:cubicBezTo>
                  <a:pt x="898114" y="237046"/>
                  <a:pt x="897289" y="235331"/>
                  <a:pt x="896082" y="234061"/>
                </a:cubicBezTo>
                <a:cubicBezTo>
                  <a:pt x="894876" y="232791"/>
                  <a:pt x="893097" y="232029"/>
                  <a:pt x="891319" y="232029"/>
                </a:cubicBezTo>
                <a:close/>
                <a:moveTo>
                  <a:pt x="976537" y="1487742"/>
                </a:moveTo>
                <a:cubicBezTo>
                  <a:pt x="975838" y="1487107"/>
                  <a:pt x="975203" y="1486599"/>
                  <a:pt x="974378" y="1486281"/>
                </a:cubicBezTo>
                <a:cubicBezTo>
                  <a:pt x="973425" y="1485964"/>
                  <a:pt x="972600" y="1485773"/>
                  <a:pt x="971647" y="1485773"/>
                </a:cubicBezTo>
                <a:cubicBezTo>
                  <a:pt x="970314" y="1485773"/>
                  <a:pt x="969043" y="1486154"/>
                  <a:pt x="967837" y="1486916"/>
                </a:cubicBezTo>
                <a:cubicBezTo>
                  <a:pt x="966757" y="1487678"/>
                  <a:pt x="965932" y="1488758"/>
                  <a:pt x="965360" y="1489964"/>
                </a:cubicBezTo>
                <a:cubicBezTo>
                  <a:pt x="964789" y="1491234"/>
                  <a:pt x="964662" y="1492568"/>
                  <a:pt x="964979" y="1493901"/>
                </a:cubicBezTo>
                <a:cubicBezTo>
                  <a:pt x="965233" y="1495235"/>
                  <a:pt x="965932" y="1496441"/>
                  <a:pt x="966884" y="1497394"/>
                </a:cubicBezTo>
                <a:cubicBezTo>
                  <a:pt x="967837" y="1498346"/>
                  <a:pt x="969043" y="1498981"/>
                  <a:pt x="970250" y="1499235"/>
                </a:cubicBezTo>
                <a:cubicBezTo>
                  <a:pt x="971583" y="1499489"/>
                  <a:pt x="972980" y="1499362"/>
                  <a:pt x="974314" y="1498854"/>
                </a:cubicBezTo>
                <a:cubicBezTo>
                  <a:pt x="975520" y="1498346"/>
                  <a:pt x="976600" y="1497457"/>
                  <a:pt x="977299" y="1496314"/>
                </a:cubicBezTo>
                <a:cubicBezTo>
                  <a:pt x="978124" y="1495171"/>
                  <a:pt x="978505" y="1493838"/>
                  <a:pt x="978505" y="1492504"/>
                </a:cubicBezTo>
                <a:cubicBezTo>
                  <a:pt x="978505" y="1491615"/>
                  <a:pt x="978251" y="1490726"/>
                  <a:pt x="977933" y="1489901"/>
                </a:cubicBezTo>
                <a:cubicBezTo>
                  <a:pt x="977553" y="1489075"/>
                  <a:pt x="977108" y="1488313"/>
                  <a:pt x="976409" y="1487678"/>
                </a:cubicBezTo>
                <a:close/>
                <a:moveTo>
                  <a:pt x="891319" y="139319"/>
                </a:moveTo>
                <a:cubicBezTo>
                  <a:pt x="889986" y="139319"/>
                  <a:pt x="888589" y="139700"/>
                  <a:pt x="887509" y="140462"/>
                </a:cubicBezTo>
                <a:cubicBezTo>
                  <a:pt x="886303" y="141224"/>
                  <a:pt x="885478" y="142304"/>
                  <a:pt x="884906" y="143510"/>
                </a:cubicBezTo>
                <a:cubicBezTo>
                  <a:pt x="884334" y="144780"/>
                  <a:pt x="884207" y="146114"/>
                  <a:pt x="884525" y="147447"/>
                </a:cubicBezTo>
                <a:cubicBezTo>
                  <a:pt x="884779" y="148781"/>
                  <a:pt x="885478" y="149987"/>
                  <a:pt x="886430" y="150940"/>
                </a:cubicBezTo>
                <a:cubicBezTo>
                  <a:pt x="887382" y="151892"/>
                  <a:pt x="888589" y="152527"/>
                  <a:pt x="889986" y="152781"/>
                </a:cubicBezTo>
                <a:cubicBezTo>
                  <a:pt x="891192" y="153035"/>
                  <a:pt x="892716" y="152908"/>
                  <a:pt x="893923" y="152400"/>
                </a:cubicBezTo>
                <a:cubicBezTo>
                  <a:pt x="895129" y="151892"/>
                  <a:pt x="896209" y="151003"/>
                  <a:pt x="896907" y="149860"/>
                </a:cubicBezTo>
                <a:cubicBezTo>
                  <a:pt x="897733" y="148717"/>
                  <a:pt x="898114" y="147447"/>
                  <a:pt x="898114" y="146050"/>
                </a:cubicBezTo>
                <a:cubicBezTo>
                  <a:pt x="898114" y="144209"/>
                  <a:pt x="897289" y="142494"/>
                  <a:pt x="896082" y="141224"/>
                </a:cubicBezTo>
                <a:cubicBezTo>
                  <a:pt x="894876" y="139954"/>
                  <a:pt x="893097" y="139192"/>
                  <a:pt x="891319" y="139192"/>
                </a:cubicBezTo>
                <a:close/>
                <a:moveTo>
                  <a:pt x="976537" y="1209167"/>
                </a:moveTo>
                <a:cubicBezTo>
                  <a:pt x="975838" y="1208532"/>
                  <a:pt x="975203" y="1208024"/>
                  <a:pt x="974378" y="1207707"/>
                </a:cubicBezTo>
                <a:cubicBezTo>
                  <a:pt x="973425" y="1207389"/>
                  <a:pt x="972600" y="1207199"/>
                  <a:pt x="971647" y="1207199"/>
                </a:cubicBezTo>
                <a:cubicBezTo>
                  <a:pt x="970314" y="1207199"/>
                  <a:pt x="969043" y="1207580"/>
                  <a:pt x="967837" y="1208342"/>
                </a:cubicBezTo>
                <a:cubicBezTo>
                  <a:pt x="966757" y="1209104"/>
                  <a:pt x="965932" y="1210183"/>
                  <a:pt x="965360" y="1211390"/>
                </a:cubicBezTo>
                <a:cubicBezTo>
                  <a:pt x="964789" y="1212660"/>
                  <a:pt x="964662" y="1213993"/>
                  <a:pt x="964979" y="1215327"/>
                </a:cubicBezTo>
                <a:cubicBezTo>
                  <a:pt x="965233" y="1216660"/>
                  <a:pt x="965932" y="1217867"/>
                  <a:pt x="966884" y="1218819"/>
                </a:cubicBezTo>
                <a:cubicBezTo>
                  <a:pt x="967837" y="1219772"/>
                  <a:pt x="969043" y="1220407"/>
                  <a:pt x="970250" y="1220661"/>
                </a:cubicBezTo>
                <a:cubicBezTo>
                  <a:pt x="971583" y="1220915"/>
                  <a:pt x="972980" y="1220788"/>
                  <a:pt x="974314" y="1220280"/>
                </a:cubicBezTo>
                <a:cubicBezTo>
                  <a:pt x="975520" y="1219772"/>
                  <a:pt x="976600" y="1218883"/>
                  <a:pt x="977299" y="1217740"/>
                </a:cubicBezTo>
                <a:cubicBezTo>
                  <a:pt x="978124" y="1216597"/>
                  <a:pt x="978505" y="1215263"/>
                  <a:pt x="978505" y="1213930"/>
                </a:cubicBezTo>
                <a:cubicBezTo>
                  <a:pt x="978505" y="1213041"/>
                  <a:pt x="978251" y="1212152"/>
                  <a:pt x="977933" y="1211326"/>
                </a:cubicBezTo>
                <a:cubicBezTo>
                  <a:pt x="977553" y="1210501"/>
                  <a:pt x="977108" y="1209739"/>
                  <a:pt x="976409" y="1209104"/>
                </a:cubicBezTo>
                <a:close/>
                <a:moveTo>
                  <a:pt x="976537" y="1023430"/>
                </a:moveTo>
                <a:cubicBezTo>
                  <a:pt x="975838" y="1022795"/>
                  <a:pt x="975203" y="1022287"/>
                  <a:pt x="974378" y="1021969"/>
                </a:cubicBezTo>
                <a:cubicBezTo>
                  <a:pt x="973425" y="1021588"/>
                  <a:pt x="972600" y="1021461"/>
                  <a:pt x="971647" y="1021461"/>
                </a:cubicBezTo>
                <a:cubicBezTo>
                  <a:pt x="970314" y="1021461"/>
                  <a:pt x="969043" y="1021842"/>
                  <a:pt x="967837" y="1022604"/>
                </a:cubicBezTo>
                <a:cubicBezTo>
                  <a:pt x="966757" y="1023366"/>
                  <a:pt x="965932" y="1024446"/>
                  <a:pt x="965360" y="1025652"/>
                </a:cubicBezTo>
                <a:cubicBezTo>
                  <a:pt x="964789" y="1026922"/>
                  <a:pt x="964662" y="1028256"/>
                  <a:pt x="964979" y="1029589"/>
                </a:cubicBezTo>
                <a:cubicBezTo>
                  <a:pt x="965233" y="1030923"/>
                  <a:pt x="965932" y="1032129"/>
                  <a:pt x="966884" y="1033082"/>
                </a:cubicBezTo>
                <a:cubicBezTo>
                  <a:pt x="967837" y="1034034"/>
                  <a:pt x="969043" y="1034669"/>
                  <a:pt x="970250" y="1034987"/>
                </a:cubicBezTo>
                <a:cubicBezTo>
                  <a:pt x="971583" y="1035241"/>
                  <a:pt x="972980" y="1035114"/>
                  <a:pt x="974314" y="1034606"/>
                </a:cubicBezTo>
                <a:cubicBezTo>
                  <a:pt x="975520" y="1034098"/>
                  <a:pt x="976600" y="1033209"/>
                  <a:pt x="977299" y="1032066"/>
                </a:cubicBezTo>
                <a:cubicBezTo>
                  <a:pt x="978124" y="1030923"/>
                  <a:pt x="978505" y="1029589"/>
                  <a:pt x="978505" y="1028256"/>
                </a:cubicBezTo>
                <a:cubicBezTo>
                  <a:pt x="978505" y="1027367"/>
                  <a:pt x="978251" y="1026478"/>
                  <a:pt x="977933" y="1025652"/>
                </a:cubicBezTo>
                <a:cubicBezTo>
                  <a:pt x="977553" y="1024827"/>
                  <a:pt x="977108" y="1024065"/>
                  <a:pt x="976409" y="1023430"/>
                </a:cubicBezTo>
                <a:close/>
                <a:moveTo>
                  <a:pt x="976537" y="930593"/>
                </a:moveTo>
                <a:cubicBezTo>
                  <a:pt x="975838" y="929957"/>
                  <a:pt x="975203" y="929450"/>
                  <a:pt x="974378" y="929132"/>
                </a:cubicBezTo>
                <a:cubicBezTo>
                  <a:pt x="973425" y="928815"/>
                  <a:pt x="972600" y="928624"/>
                  <a:pt x="971647" y="928624"/>
                </a:cubicBezTo>
                <a:cubicBezTo>
                  <a:pt x="970314" y="928624"/>
                  <a:pt x="969043" y="929005"/>
                  <a:pt x="967837" y="929767"/>
                </a:cubicBezTo>
                <a:cubicBezTo>
                  <a:pt x="966757" y="930529"/>
                  <a:pt x="965932" y="931609"/>
                  <a:pt x="965360" y="932815"/>
                </a:cubicBezTo>
                <a:cubicBezTo>
                  <a:pt x="964789" y="934021"/>
                  <a:pt x="964662" y="935418"/>
                  <a:pt x="964979" y="936752"/>
                </a:cubicBezTo>
                <a:cubicBezTo>
                  <a:pt x="965233" y="938085"/>
                  <a:pt x="965932" y="939292"/>
                  <a:pt x="966884" y="940245"/>
                </a:cubicBezTo>
                <a:cubicBezTo>
                  <a:pt x="967837" y="941197"/>
                  <a:pt x="969043" y="941832"/>
                  <a:pt x="970250" y="942086"/>
                </a:cubicBezTo>
                <a:cubicBezTo>
                  <a:pt x="971583" y="942340"/>
                  <a:pt x="972980" y="942213"/>
                  <a:pt x="974314" y="941705"/>
                </a:cubicBezTo>
                <a:cubicBezTo>
                  <a:pt x="975520" y="941197"/>
                  <a:pt x="976600" y="940308"/>
                  <a:pt x="977299" y="939165"/>
                </a:cubicBezTo>
                <a:cubicBezTo>
                  <a:pt x="978124" y="938022"/>
                  <a:pt x="978505" y="936689"/>
                  <a:pt x="978505" y="935355"/>
                </a:cubicBezTo>
                <a:cubicBezTo>
                  <a:pt x="978505" y="934466"/>
                  <a:pt x="978251" y="933577"/>
                  <a:pt x="977933" y="932752"/>
                </a:cubicBezTo>
                <a:cubicBezTo>
                  <a:pt x="977553" y="931926"/>
                  <a:pt x="977108" y="931164"/>
                  <a:pt x="976409" y="930529"/>
                </a:cubicBezTo>
                <a:close/>
                <a:moveTo>
                  <a:pt x="976537" y="1116330"/>
                </a:moveTo>
                <a:cubicBezTo>
                  <a:pt x="975838" y="1115695"/>
                  <a:pt x="975203" y="1115187"/>
                  <a:pt x="974378" y="1114870"/>
                </a:cubicBezTo>
                <a:cubicBezTo>
                  <a:pt x="973425" y="1114552"/>
                  <a:pt x="972600" y="1114362"/>
                  <a:pt x="971647" y="1114362"/>
                </a:cubicBezTo>
                <a:cubicBezTo>
                  <a:pt x="970314" y="1114362"/>
                  <a:pt x="969043" y="1114743"/>
                  <a:pt x="967837" y="1115505"/>
                </a:cubicBezTo>
                <a:cubicBezTo>
                  <a:pt x="966757" y="1116267"/>
                  <a:pt x="965932" y="1117346"/>
                  <a:pt x="965360" y="1118553"/>
                </a:cubicBezTo>
                <a:cubicBezTo>
                  <a:pt x="964789" y="1119823"/>
                  <a:pt x="964662" y="1121156"/>
                  <a:pt x="964979" y="1122490"/>
                </a:cubicBezTo>
                <a:cubicBezTo>
                  <a:pt x="965233" y="1123823"/>
                  <a:pt x="965932" y="1125030"/>
                  <a:pt x="966884" y="1125982"/>
                </a:cubicBezTo>
                <a:cubicBezTo>
                  <a:pt x="967837" y="1126935"/>
                  <a:pt x="969043" y="1127570"/>
                  <a:pt x="970250" y="1127887"/>
                </a:cubicBezTo>
                <a:cubicBezTo>
                  <a:pt x="971583" y="1128141"/>
                  <a:pt x="972980" y="1128014"/>
                  <a:pt x="974314" y="1127506"/>
                </a:cubicBezTo>
                <a:cubicBezTo>
                  <a:pt x="975520" y="1126998"/>
                  <a:pt x="976600" y="1126109"/>
                  <a:pt x="977299" y="1124966"/>
                </a:cubicBezTo>
                <a:cubicBezTo>
                  <a:pt x="978124" y="1123823"/>
                  <a:pt x="978505" y="1122490"/>
                  <a:pt x="978505" y="1121156"/>
                </a:cubicBezTo>
                <a:cubicBezTo>
                  <a:pt x="978505" y="1120267"/>
                  <a:pt x="978251" y="1119378"/>
                  <a:pt x="977933" y="1118553"/>
                </a:cubicBezTo>
                <a:cubicBezTo>
                  <a:pt x="977553" y="1117727"/>
                  <a:pt x="976981" y="1116965"/>
                  <a:pt x="976409" y="1116330"/>
                </a:cubicBezTo>
                <a:close/>
                <a:moveTo>
                  <a:pt x="976537" y="1394905"/>
                </a:moveTo>
                <a:cubicBezTo>
                  <a:pt x="975838" y="1394270"/>
                  <a:pt x="975203" y="1393762"/>
                  <a:pt x="974378" y="1393444"/>
                </a:cubicBezTo>
                <a:cubicBezTo>
                  <a:pt x="973425" y="1393127"/>
                  <a:pt x="972600" y="1392936"/>
                  <a:pt x="971647" y="1392936"/>
                </a:cubicBezTo>
                <a:cubicBezTo>
                  <a:pt x="970314" y="1392936"/>
                  <a:pt x="969043" y="1393317"/>
                  <a:pt x="967837" y="1394079"/>
                </a:cubicBezTo>
                <a:cubicBezTo>
                  <a:pt x="966757" y="1394841"/>
                  <a:pt x="965932" y="1395857"/>
                  <a:pt x="965360" y="1397127"/>
                </a:cubicBezTo>
                <a:cubicBezTo>
                  <a:pt x="964789" y="1398397"/>
                  <a:pt x="964662" y="1399731"/>
                  <a:pt x="964979" y="1401064"/>
                </a:cubicBezTo>
                <a:cubicBezTo>
                  <a:pt x="965233" y="1402398"/>
                  <a:pt x="965932" y="1403604"/>
                  <a:pt x="966884" y="1404557"/>
                </a:cubicBezTo>
                <a:cubicBezTo>
                  <a:pt x="967837" y="1405509"/>
                  <a:pt x="969043" y="1406144"/>
                  <a:pt x="970250" y="1406462"/>
                </a:cubicBezTo>
                <a:cubicBezTo>
                  <a:pt x="971583" y="1406716"/>
                  <a:pt x="972980" y="1406589"/>
                  <a:pt x="974314" y="1406081"/>
                </a:cubicBezTo>
                <a:cubicBezTo>
                  <a:pt x="975520" y="1405573"/>
                  <a:pt x="976600" y="1404684"/>
                  <a:pt x="977299" y="1403541"/>
                </a:cubicBezTo>
                <a:cubicBezTo>
                  <a:pt x="978124" y="1402398"/>
                  <a:pt x="978505" y="1401064"/>
                  <a:pt x="978505" y="1399731"/>
                </a:cubicBezTo>
                <a:cubicBezTo>
                  <a:pt x="978505" y="1398842"/>
                  <a:pt x="978251" y="1397953"/>
                  <a:pt x="977933" y="1397127"/>
                </a:cubicBezTo>
                <a:cubicBezTo>
                  <a:pt x="977553" y="1396302"/>
                  <a:pt x="977108" y="1395540"/>
                  <a:pt x="976409" y="1394905"/>
                </a:cubicBezTo>
                <a:close/>
                <a:moveTo>
                  <a:pt x="971647" y="1300036"/>
                </a:moveTo>
                <a:cubicBezTo>
                  <a:pt x="970314" y="1300036"/>
                  <a:pt x="969043" y="1300417"/>
                  <a:pt x="967837" y="1301179"/>
                </a:cubicBezTo>
                <a:cubicBezTo>
                  <a:pt x="966757" y="1301941"/>
                  <a:pt x="965932" y="1303020"/>
                  <a:pt x="965360" y="1304227"/>
                </a:cubicBezTo>
                <a:cubicBezTo>
                  <a:pt x="964789" y="1305497"/>
                  <a:pt x="964662" y="1306830"/>
                  <a:pt x="964979" y="1308164"/>
                </a:cubicBezTo>
                <a:cubicBezTo>
                  <a:pt x="965233" y="1309497"/>
                  <a:pt x="965932" y="1310704"/>
                  <a:pt x="966884" y="1311656"/>
                </a:cubicBezTo>
                <a:cubicBezTo>
                  <a:pt x="967837" y="1312609"/>
                  <a:pt x="969043" y="1313244"/>
                  <a:pt x="970250" y="1313498"/>
                </a:cubicBezTo>
                <a:cubicBezTo>
                  <a:pt x="971583" y="1313752"/>
                  <a:pt x="972980" y="1313625"/>
                  <a:pt x="974314" y="1313117"/>
                </a:cubicBezTo>
                <a:cubicBezTo>
                  <a:pt x="975520" y="1312609"/>
                  <a:pt x="976600" y="1311720"/>
                  <a:pt x="977299" y="1310577"/>
                </a:cubicBezTo>
                <a:cubicBezTo>
                  <a:pt x="978124" y="1309434"/>
                  <a:pt x="978505" y="1308100"/>
                  <a:pt x="978505" y="1306767"/>
                </a:cubicBezTo>
                <a:cubicBezTo>
                  <a:pt x="978505" y="1304989"/>
                  <a:pt x="977679" y="1303211"/>
                  <a:pt x="976473" y="1301941"/>
                </a:cubicBezTo>
                <a:cubicBezTo>
                  <a:pt x="975140" y="1300671"/>
                  <a:pt x="973489" y="1299909"/>
                  <a:pt x="971583" y="1299909"/>
                </a:cubicBezTo>
                <a:close/>
                <a:moveTo>
                  <a:pt x="976537" y="837756"/>
                </a:moveTo>
                <a:cubicBezTo>
                  <a:pt x="975838" y="837121"/>
                  <a:pt x="975203" y="836613"/>
                  <a:pt x="974378" y="836295"/>
                </a:cubicBezTo>
                <a:cubicBezTo>
                  <a:pt x="973425" y="835978"/>
                  <a:pt x="972600" y="835787"/>
                  <a:pt x="971647" y="835787"/>
                </a:cubicBezTo>
                <a:cubicBezTo>
                  <a:pt x="970314" y="835787"/>
                  <a:pt x="969043" y="836168"/>
                  <a:pt x="967837" y="836930"/>
                </a:cubicBezTo>
                <a:cubicBezTo>
                  <a:pt x="966757" y="837692"/>
                  <a:pt x="965932" y="838771"/>
                  <a:pt x="965360" y="839978"/>
                </a:cubicBezTo>
                <a:cubicBezTo>
                  <a:pt x="964789" y="841185"/>
                  <a:pt x="964662" y="842582"/>
                  <a:pt x="964979" y="843915"/>
                </a:cubicBezTo>
                <a:cubicBezTo>
                  <a:pt x="965233" y="845249"/>
                  <a:pt x="965932" y="846455"/>
                  <a:pt x="966884" y="847407"/>
                </a:cubicBezTo>
                <a:cubicBezTo>
                  <a:pt x="967837" y="848360"/>
                  <a:pt x="969043" y="848995"/>
                  <a:pt x="970250" y="849249"/>
                </a:cubicBezTo>
                <a:cubicBezTo>
                  <a:pt x="971583" y="849503"/>
                  <a:pt x="972980" y="849376"/>
                  <a:pt x="974314" y="848868"/>
                </a:cubicBezTo>
                <a:cubicBezTo>
                  <a:pt x="975520" y="848360"/>
                  <a:pt x="976600" y="847471"/>
                  <a:pt x="977299" y="846328"/>
                </a:cubicBezTo>
                <a:cubicBezTo>
                  <a:pt x="978124" y="845185"/>
                  <a:pt x="978505" y="843915"/>
                  <a:pt x="978505" y="842518"/>
                </a:cubicBezTo>
                <a:cubicBezTo>
                  <a:pt x="978505" y="841629"/>
                  <a:pt x="978251" y="840740"/>
                  <a:pt x="977933" y="839915"/>
                </a:cubicBezTo>
                <a:cubicBezTo>
                  <a:pt x="977553" y="839089"/>
                  <a:pt x="977108" y="838327"/>
                  <a:pt x="976409" y="837692"/>
                </a:cubicBezTo>
                <a:close/>
                <a:moveTo>
                  <a:pt x="1132556" y="557149"/>
                </a:moveTo>
                <a:cubicBezTo>
                  <a:pt x="1131222" y="557149"/>
                  <a:pt x="1129826" y="557530"/>
                  <a:pt x="1128746" y="558292"/>
                </a:cubicBezTo>
                <a:cubicBezTo>
                  <a:pt x="1127666" y="559054"/>
                  <a:pt x="1126714" y="560134"/>
                  <a:pt x="1126142" y="561340"/>
                </a:cubicBezTo>
                <a:cubicBezTo>
                  <a:pt x="1125762" y="562610"/>
                  <a:pt x="1125634" y="563944"/>
                  <a:pt x="1125889" y="565277"/>
                </a:cubicBezTo>
                <a:cubicBezTo>
                  <a:pt x="1126015" y="566611"/>
                  <a:pt x="1126714" y="567817"/>
                  <a:pt x="1127666" y="568770"/>
                </a:cubicBezTo>
                <a:cubicBezTo>
                  <a:pt x="1128619" y="569722"/>
                  <a:pt x="1129826" y="570357"/>
                  <a:pt x="1131222" y="570611"/>
                </a:cubicBezTo>
                <a:cubicBezTo>
                  <a:pt x="1132556" y="570865"/>
                  <a:pt x="1133953" y="570738"/>
                  <a:pt x="1135159" y="570230"/>
                </a:cubicBezTo>
                <a:cubicBezTo>
                  <a:pt x="1136366" y="569722"/>
                  <a:pt x="1137445" y="568833"/>
                  <a:pt x="1138271" y="567690"/>
                </a:cubicBezTo>
                <a:cubicBezTo>
                  <a:pt x="1138969" y="566547"/>
                  <a:pt x="1139351" y="565277"/>
                  <a:pt x="1139351" y="563880"/>
                </a:cubicBezTo>
                <a:cubicBezTo>
                  <a:pt x="1139351" y="562039"/>
                  <a:pt x="1138652" y="560324"/>
                  <a:pt x="1137318" y="559054"/>
                </a:cubicBezTo>
                <a:cubicBezTo>
                  <a:pt x="1136112" y="557784"/>
                  <a:pt x="1134334" y="557022"/>
                  <a:pt x="1132556" y="557022"/>
                </a:cubicBezTo>
                <a:close/>
                <a:moveTo>
                  <a:pt x="1132556" y="1300036"/>
                </a:moveTo>
                <a:cubicBezTo>
                  <a:pt x="1131222" y="1300036"/>
                  <a:pt x="1129826" y="1300417"/>
                  <a:pt x="1128746" y="1301179"/>
                </a:cubicBezTo>
                <a:cubicBezTo>
                  <a:pt x="1127666" y="1301941"/>
                  <a:pt x="1126714" y="1303020"/>
                  <a:pt x="1126142" y="1304227"/>
                </a:cubicBezTo>
                <a:cubicBezTo>
                  <a:pt x="1125762" y="1305433"/>
                  <a:pt x="1125634" y="1306830"/>
                  <a:pt x="1125889" y="1308164"/>
                </a:cubicBezTo>
                <a:cubicBezTo>
                  <a:pt x="1126015" y="1309497"/>
                  <a:pt x="1126714" y="1310704"/>
                  <a:pt x="1127666" y="1311656"/>
                </a:cubicBezTo>
                <a:cubicBezTo>
                  <a:pt x="1128619" y="1312609"/>
                  <a:pt x="1129826" y="1313244"/>
                  <a:pt x="1131222" y="1313498"/>
                </a:cubicBezTo>
                <a:cubicBezTo>
                  <a:pt x="1132556" y="1313752"/>
                  <a:pt x="1133953" y="1313625"/>
                  <a:pt x="1135159" y="1313117"/>
                </a:cubicBezTo>
                <a:cubicBezTo>
                  <a:pt x="1136366" y="1312609"/>
                  <a:pt x="1137445" y="1311720"/>
                  <a:pt x="1138271" y="1310577"/>
                </a:cubicBezTo>
                <a:cubicBezTo>
                  <a:pt x="1138969" y="1309434"/>
                  <a:pt x="1139351" y="1308100"/>
                  <a:pt x="1139351" y="1306767"/>
                </a:cubicBezTo>
                <a:cubicBezTo>
                  <a:pt x="1139351" y="1304989"/>
                  <a:pt x="1138652" y="1303211"/>
                  <a:pt x="1137318" y="1301941"/>
                </a:cubicBezTo>
                <a:cubicBezTo>
                  <a:pt x="1136112" y="1300671"/>
                  <a:pt x="1134334" y="1299909"/>
                  <a:pt x="1132556" y="1299909"/>
                </a:cubicBezTo>
                <a:close/>
                <a:moveTo>
                  <a:pt x="1132556" y="1207199"/>
                </a:moveTo>
                <a:cubicBezTo>
                  <a:pt x="1131222" y="1207199"/>
                  <a:pt x="1129826" y="1207580"/>
                  <a:pt x="1128746" y="1208342"/>
                </a:cubicBezTo>
                <a:cubicBezTo>
                  <a:pt x="1127666" y="1209104"/>
                  <a:pt x="1126714" y="1210120"/>
                  <a:pt x="1126142" y="1211390"/>
                </a:cubicBezTo>
                <a:cubicBezTo>
                  <a:pt x="1125762" y="1212660"/>
                  <a:pt x="1125634" y="1213993"/>
                  <a:pt x="1125889" y="1215327"/>
                </a:cubicBezTo>
                <a:cubicBezTo>
                  <a:pt x="1126015" y="1216660"/>
                  <a:pt x="1126714" y="1217867"/>
                  <a:pt x="1127666" y="1218819"/>
                </a:cubicBezTo>
                <a:cubicBezTo>
                  <a:pt x="1128619" y="1219772"/>
                  <a:pt x="1129826" y="1220407"/>
                  <a:pt x="1131222" y="1220724"/>
                </a:cubicBezTo>
                <a:cubicBezTo>
                  <a:pt x="1132556" y="1220978"/>
                  <a:pt x="1133953" y="1220851"/>
                  <a:pt x="1135159" y="1220343"/>
                </a:cubicBezTo>
                <a:cubicBezTo>
                  <a:pt x="1136366" y="1219835"/>
                  <a:pt x="1137445" y="1218946"/>
                  <a:pt x="1138271" y="1217803"/>
                </a:cubicBezTo>
                <a:cubicBezTo>
                  <a:pt x="1138969" y="1216660"/>
                  <a:pt x="1139351" y="1215327"/>
                  <a:pt x="1139351" y="1213993"/>
                </a:cubicBezTo>
                <a:cubicBezTo>
                  <a:pt x="1139351" y="1212215"/>
                  <a:pt x="1138652" y="1210437"/>
                  <a:pt x="1137318" y="1209167"/>
                </a:cubicBezTo>
                <a:cubicBezTo>
                  <a:pt x="1136112" y="1207897"/>
                  <a:pt x="1134334" y="1207199"/>
                  <a:pt x="1132556" y="1207199"/>
                </a:cubicBezTo>
                <a:close/>
                <a:moveTo>
                  <a:pt x="1132556" y="1392936"/>
                </a:moveTo>
                <a:cubicBezTo>
                  <a:pt x="1131222" y="1392936"/>
                  <a:pt x="1129826" y="1393317"/>
                  <a:pt x="1128746" y="1394079"/>
                </a:cubicBezTo>
                <a:cubicBezTo>
                  <a:pt x="1127666" y="1394841"/>
                  <a:pt x="1126714" y="1395921"/>
                  <a:pt x="1126142" y="1397127"/>
                </a:cubicBezTo>
                <a:cubicBezTo>
                  <a:pt x="1125762" y="1398397"/>
                  <a:pt x="1125634" y="1399731"/>
                  <a:pt x="1125889" y="1401064"/>
                </a:cubicBezTo>
                <a:cubicBezTo>
                  <a:pt x="1126015" y="1402398"/>
                  <a:pt x="1126714" y="1403604"/>
                  <a:pt x="1127666" y="1404557"/>
                </a:cubicBezTo>
                <a:cubicBezTo>
                  <a:pt x="1128619" y="1405509"/>
                  <a:pt x="1129826" y="1406144"/>
                  <a:pt x="1131222" y="1406462"/>
                </a:cubicBezTo>
                <a:cubicBezTo>
                  <a:pt x="1132556" y="1406716"/>
                  <a:pt x="1133953" y="1406589"/>
                  <a:pt x="1135159" y="1406081"/>
                </a:cubicBezTo>
                <a:cubicBezTo>
                  <a:pt x="1136366" y="1405573"/>
                  <a:pt x="1137445" y="1404684"/>
                  <a:pt x="1138271" y="1403541"/>
                </a:cubicBezTo>
                <a:cubicBezTo>
                  <a:pt x="1138969" y="1402398"/>
                  <a:pt x="1139351" y="1401064"/>
                  <a:pt x="1139351" y="1399731"/>
                </a:cubicBezTo>
                <a:cubicBezTo>
                  <a:pt x="1139351" y="1397889"/>
                  <a:pt x="1138652" y="1396175"/>
                  <a:pt x="1137318" y="1394905"/>
                </a:cubicBezTo>
                <a:cubicBezTo>
                  <a:pt x="1136112" y="1393635"/>
                  <a:pt x="1134334" y="1392936"/>
                  <a:pt x="1132556" y="1392936"/>
                </a:cubicBezTo>
                <a:close/>
                <a:moveTo>
                  <a:pt x="1132556" y="1114362"/>
                </a:moveTo>
                <a:cubicBezTo>
                  <a:pt x="1131222" y="1114362"/>
                  <a:pt x="1129826" y="1114743"/>
                  <a:pt x="1128746" y="1115505"/>
                </a:cubicBezTo>
                <a:cubicBezTo>
                  <a:pt x="1127666" y="1116267"/>
                  <a:pt x="1126714" y="1117283"/>
                  <a:pt x="1126142" y="1118553"/>
                </a:cubicBezTo>
                <a:cubicBezTo>
                  <a:pt x="1125762" y="1119823"/>
                  <a:pt x="1125634" y="1121156"/>
                  <a:pt x="1125889" y="1122490"/>
                </a:cubicBezTo>
                <a:cubicBezTo>
                  <a:pt x="1126015" y="1123823"/>
                  <a:pt x="1126714" y="1125030"/>
                  <a:pt x="1127666" y="1125982"/>
                </a:cubicBezTo>
                <a:cubicBezTo>
                  <a:pt x="1128619" y="1126935"/>
                  <a:pt x="1129826" y="1127570"/>
                  <a:pt x="1131222" y="1127887"/>
                </a:cubicBezTo>
                <a:cubicBezTo>
                  <a:pt x="1132556" y="1128141"/>
                  <a:pt x="1133953" y="1128014"/>
                  <a:pt x="1135159" y="1127506"/>
                </a:cubicBezTo>
                <a:cubicBezTo>
                  <a:pt x="1136366" y="1126998"/>
                  <a:pt x="1137445" y="1126109"/>
                  <a:pt x="1138271" y="1124966"/>
                </a:cubicBezTo>
                <a:cubicBezTo>
                  <a:pt x="1138969" y="1123823"/>
                  <a:pt x="1139351" y="1122490"/>
                  <a:pt x="1139351" y="1121156"/>
                </a:cubicBezTo>
                <a:cubicBezTo>
                  <a:pt x="1139351" y="1119315"/>
                  <a:pt x="1138652" y="1117600"/>
                  <a:pt x="1137318" y="1116330"/>
                </a:cubicBezTo>
                <a:cubicBezTo>
                  <a:pt x="1136112" y="1115060"/>
                  <a:pt x="1134334" y="1114362"/>
                  <a:pt x="1132556" y="1114362"/>
                </a:cubicBezTo>
                <a:close/>
                <a:moveTo>
                  <a:pt x="1132556" y="1485773"/>
                </a:moveTo>
                <a:cubicBezTo>
                  <a:pt x="1131222" y="1485773"/>
                  <a:pt x="1129826" y="1486154"/>
                  <a:pt x="1128746" y="1486916"/>
                </a:cubicBezTo>
                <a:cubicBezTo>
                  <a:pt x="1127666" y="1487678"/>
                  <a:pt x="1126714" y="1488758"/>
                  <a:pt x="1126142" y="1489964"/>
                </a:cubicBezTo>
                <a:cubicBezTo>
                  <a:pt x="1125762" y="1491234"/>
                  <a:pt x="1125634" y="1492568"/>
                  <a:pt x="1125889" y="1493901"/>
                </a:cubicBezTo>
                <a:cubicBezTo>
                  <a:pt x="1126015" y="1495235"/>
                  <a:pt x="1126714" y="1496441"/>
                  <a:pt x="1127666" y="1497394"/>
                </a:cubicBezTo>
                <a:cubicBezTo>
                  <a:pt x="1128619" y="1498346"/>
                  <a:pt x="1129826" y="1498981"/>
                  <a:pt x="1131222" y="1499235"/>
                </a:cubicBezTo>
                <a:cubicBezTo>
                  <a:pt x="1132556" y="1499489"/>
                  <a:pt x="1133953" y="1499362"/>
                  <a:pt x="1135159" y="1498854"/>
                </a:cubicBezTo>
                <a:cubicBezTo>
                  <a:pt x="1136366" y="1498346"/>
                  <a:pt x="1137445" y="1497457"/>
                  <a:pt x="1138271" y="1496314"/>
                </a:cubicBezTo>
                <a:cubicBezTo>
                  <a:pt x="1138969" y="1495171"/>
                  <a:pt x="1139351" y="1493838"/>
                  <a:pt x="1139351" y="1492504"/>
                </a:cubicBezTo>
                <a:cubicBezTo>
                  <a:pt x="1139351" y="1490726"/>
                  <a:pt x="1138652" y="1488948"/>
                  <a:pt x="1137318" y="1487678"/>
                </a:cubicBezTo>
                <a:cubicBezTo>
                  <a:pt x="1136112" y="1486408"/>
                  <a:pt x="1134334" y="1485646"/>
                  <a:pt x="1132556" y="1485646"/>
                </a:cubicBezTo>
                <a:close/>
                <a:moveTo>
                  <a:pt x="1132556" y="1578610"/>
                </a:moveTo>
                <a:cubicBezTo>
                  <a:pt x="1131222" y="1578610"/>
                  <a:pt x="1129826" y="1578991"/>
                  <a:pt x="1128746" y="1579753"/>
                </a:cubicBezTo>
                <a:cubicBezTo>
                  <a:pt x="1127666" y="1580515"/>
                  <a:pt x="1126714" y="1581595"/>
                  <a:pt x="1126142" y="1582801"/>
                </a:cubicBezTo>
                <a:cubicBezTo>
                  <a:pt x="1125762" y="1584071"/>
                  <a:pt x="1125634" y="1585405"/>
                  <a:pt x="1125889" y="1586738"/>
                </a:cubicBezTo>
                <a:cubicBezTo>
                  <a:pt x="1126015" y="1588072"/>
                  <a:pt x="1126714" y="1589278"/>
                  <a:pt x="1127666" y="1590231"/>
                </a:cubicBezTo>
                <a:cubicBezTo>
                  <a:pt x="1128619" y="1591183"/>
                  <a:pt x="1129826" y="1591818"/>
                  <a:pt x="1131222" y="1592072"/>
                </a:cubicBezTo>
                <a:cubicBezTo>
                  <a:pt x="1132556" y="1592326"/>
                  <a:pt x="1133953" y="1592199"/>
                  <a:pt x="1135159" y="1591691"/>
                </a:cubicBezTo>
                <a:cubicBezTo>
                  <a:pt x="1136366" y="1591183"/>
                  <a:pt x="1137445" y="1590294"/>
                  <a:pt x="1138271" y="1589151"/>
                </a:cubicBezTo>
                <a:cubicBezTo>
                  <a:pt x="1138969" y="1588008"/>
                  <a:pt x="1139351" y="1586675"/>
                  <a:pt x="1139351" y="1585341"/>
                </a:cubicBezTo>
                <a:cubicBezTo>
                  <a:pt x="1139351" y="1583563"/>
                  <a:pt x="1138652" y="1581785"/>
                  <a:pt x="1137318" y="1580515"/>
                </a:cubicBezTo>
                <a:cubicBezTo>
                  <a:pt x="1136112" y="1579245"/>
                  <a:pt x="1134334" y="1578483"/>
                  <a:pt x="1132556" y="1578483"/>
                </a:cubicBezTo>
                <a:close/>
                <a:moveTo>
                  <a:pt x="1132556" y="928624"/>
                </a:moveTo>
                <a:cubicBezTo>
                  <a:pt x="1131222" y="928624"/>
                  <a:pt x="1129826" y="929005"/>
                  <a:pt x="1128746" y="929767"/>
                </a:cubicBezTo>
                <a:cubicBezTo>
                  <a:pt x="1127666" y="930529"/>
                  <a:pt x="1126714" y="931609"/>
                  <a:pt x="1126142" y="932815"/>
                </a:cubicBezTo>
                <a:cubicBezTo>
                  <a:pt x="1125762" y="934085"/>
                  <a:pt x="1125634" y="935418"/>
                  <a:pt x="1125889" y="936752"/>
                </a:cubicBezTo>
                <a:cubicBezTo>
                  <a:pt x="1126015" y="938085"/>
                  <a:pt x="1126714" y="939292"/>
                  <a:pt x="1127666" y="940245"/>
                </a:cubicBezTo>
                <a:cubicBezTo>
                  <a:pt x="1128619" y="941197"/>
                  <a:pt x="1129826" y="941832"/>
                  <a:pt x="1131222" y="942086"/>
                </a:cubicBezTo>
                <a:cubicBezTo>
                  <a:pt x="1132556" y="942340"/>
                  <a:pt x="1133953" y="942213"/>
                  <a:pt x="1135159" y="941705"/>
                </a:cubicBezTo>
                <a:cubicBezTo>
                  <a:pt x="1136366" y="941197"/>
                  <a:pt x="1137445" y="940308"/>
                  <a:pt x="1138271" y="939165"/>
                </a:cubicBezTo>
                <a:cubicBezTo>
                  <a:pt x="1138969" y="938022"/>
                  <a:pt x="1139351" y="936752"/>
                  <a:pt x="1139351" y="935355"/>
                </a:cubicBezTo>
                <a:cubicBezTo>
                  <a:pt x="1139351" y="933514"/>
                  <a:pt x="1138652" y="931799"/>
                  <a:pt x="1137318" y="930529"/>
                </a:cubicBezTo>
                <a:cubicBezTo>
                  <a:pt x="1136112" y="929259"/>
                  <a:pt x="1134334" y="928497"/>
                  <a:pt x="1132556" y="928497"/>
                </a:cubicBezTo>
                <a:close/>
                <a:moveTo>
                  <a:pt x="1132556" y="650050"/>
                </a:moveTo>
                <a:cubicBezTo>
                  <a:pt x="1131222" y="650050"/>
                  <a:pt x="1129826" y="650431"/>
                  <a:pt x="1128746" y="651193"/>
                </a:cubicBezTo>
                <a:cubicBezTo>
                  <a:pt x="1127666" y="651955"/>
                  <a:pt x="1126714" y="653034"/>
                  <a:pt x="1126142" y="654241"/>
                </a:cubicBezTo>
                <a:cubicBezTo>
                  <a:pt x="1125762" y="655511"/>
                  <a:pt x="1125634" y="656844"/>
                  <a:pt x="1125889" y="658178"/>
                </a:cubicBezTo>
                <a:cubicBezTo>
                  <a:pt x="1126015" y="659511"/>
                  <a:pt x="1126714" y="660718"/>
                  <a:pt x="1127666" y="661670"/>
                </a:cubicBezTo>
                <a:cubicBezTo>
                  <a:pt x="1128619" y="662623"/>
                  <a:pt x="1129826" y="663258"/>
                  <a:pt x="1131222" y="663512"/>
                </a:cubicBezTo>
                <a:cubicBezTo>
                  <a:pt x="1132556" y="663766"/>
                  <a:pt x="1133953" y="663639"/>
                  <a:pt x="1135159" y="663131"/>
                </a:cubicBezTo>
                <a:cubicBezTo>
                  <a:pt x="1136366" y="662623"/>
                  <a:pt x="1137445" y="661734"/>
                  <a:pt x="1138271" y="660591"/>
                </a:cubicBezTo>
                <a:cubicBezTo>
                  <a:pt x="1138969" y="659448"/>
                  <a:pt x="1139351" y="658114"/>
                  <a:pt x="1139351" y="656781"/>
                </a:cubicBezTo>
                <a:cubicBezTo>
                  <a:pt x="1139351" y="654939"/>
                  <a:pt x="1138652" y="653225"/>
                  <a:pt x="1137318" y="651955"/>
                </a:cubicBezTo>
                <a:cubicBezTo>
                  <a:pt x="1136112" y="650685"/>
                  <a:pt x="1134334" y="649923"/>
                  <a:pt x="1132556" y="649923"/>
                </a:cubicBezTo>
                <a:close/>
                <a:moveTo>
                  <a:pt x="891383" y="325057"/>
                </a:moveTo>
                <a:cubicBezTo>
                  <a:pt x="890050" y="325057"/>
                  <a:pt x="888653" y="325438"/>
                  <a:pt x="887573" y="326200"/>
                </a:cubicBezTo>
                <a:cubicBezTo>
                  <a:pt x="886366" y="326962"/>
                  <a:pt x="885541" y="328041"/>
                  <a:pt x="884969" y="329248"/>
                </a:cubicBezTo>
                <a:cubicBezTo>
                  <a:pt x="884398" y="330518"/>
                  <a:pt x="884271" y="331851"/>
                  <a:pt x="884589" y="333185"/>
                </a:cubicBezTo>
                <a:cubicBezTo>
                  <a:pt x="884842" y="334518"/>
                  <a:pt x="885541" y="335725"/>
                  <a:pt x="886493" y="336677"/>
                </a:cubicBezTo>
                <a:cubicBezTo>
                  <a:pt x="887446" y="337630"/>
                  <a:pt x="888653" y="338265"/>
                  <a:pt x="890050" y="338519"/>
                </a:cubicBezTo>
                <a:cubicBezTo>
                  <a:pt x="891256" y="338773"/>
                  <a:pt x="892780" y="338646"/>
                  <a:pt x="893987" y="338138"/>
                </a:cubicBezTo>
                <a:cubicBezTo>
                  <a:pt x="895193" y="337630"/>
                  <a:pt x="896272" y="336741"/>
                  <a:pt x="896971" y="335598"/>
                </a:cubicBezTo>
                <a:cubicBezTo>
                  <a:pt x="897796" y="334455"/>
                  <a:pt x="898178" y="333185"/>
                  <a:pt x="898178" y="331788"/>
                </a:cubicBezTo>
                <a:cubicBezTo>
                  <a:pt x="898178" y="329946"/>
                  <a:pt x="897352" y="328232"/>
                  <a:pt x="896145" y="326962"/>
                </a:cubicBezTo>
                <a:cubicBezTo>
                  <a:pt x="894939" y="325692"/>
                  <a:pt x="893161" y="324930"/>
                  <a:pt x="891383" y="324930"/>
                </a:cubicBezTo>
                <a:close/>
                <a:moveTo>
                  <a:pt x="1132556" y="1021461"/>
                </a:moveTo>
                <a:cubicBezTo>
                  <a:pt x="1131222" y="1021461"/>
                  <a:pt x="1129826" y="1021842"/>
                  <a:pt x="1128746" y="1022604"/>
                </a:cubicBezTo>
                <a:cubicBezTo>
                  <a:pt x="1127666" y="1023366"/>
                  <a:pt x="1126714" y="1024446"/>
                  <a:pt x="1126142" y="1025652"/>
                </a:cubicBezTo>
                <a:cubicBezTo>
                  <a:pt x="1125762" y="1026922"/>
                  <a:pt x="1125634" y="1028256"/>
                  <a:pt x="1125889" y="1029589"/>
                </a:cubicBezTo>
                <a:cubicBezTo>
                  <a:pt x="1126015" y="1030923"/>
                  <a:pt x="1126714" y="1032129"/>
                  <a:pt x="1127666" y="1033082"/>
                </a:cubicBezTo>
                <a:cubicBezTo>
                  <a:pt x="1128619" y="1034034"/>
                  <a:pt x="1129826" y="1034669"/>
                  <a:pt x="1131222" y="1034923"/>
                </a:cubicBezTo>
                <a:cubicBezTo>
                  <a:pt x="1132556" y="1035177"/>
                  <a:pt x="1133953" y="1035050"/>
                  <a:pt x="1135159" y="1034542"/>
                </a:cubicBezTo>
                <a:cubicBezTo>
                  <a:pt x="1136366" y="1034034"/>
                  <a:pt x="1137445" y="1033145"/>
                  <a:pt x="1138271" y="1032002"/>
                </a:cubicBezTo>
                <a:cubicBezTo>
                  <a:pt x="1138969" y="1030859"/>
                  <a:pt x="1139351" y="1029526"/>
                  <a:pt x="1139351" y="1028192"/>
                </a:cubicBezTo>
                <a:cubicBezTo>
                  <a:pt x="1139351" y="1026414"/>
                  <a:pt x="1138652" y="1024636"/>
                  <a:pt x="1137318" y="1023366"/>
                </a:cubicBezTo>
                <a:cubicBezTo>
                  <a:pt x="1136112" y="1022096"/>
                  <a:pt x="1134334" y="1021398"/>
                  <a:pt x="1132556" y="1021334"/>
                </a:cubicBezTo>
                <a:close/>
                <a:moveTo>
                  <a:pt x="1132556" y="464312"/>
                </a:moveTo>
                <a:cubicBezTo>
                  <a:pt x="1131222" y="464312"/>
                  <a:pt x="1129826" y="464693"/>
                  <a:pt x="1128746" y="465455"/>
                </a:cubicBezTo>
                <a:cubicBezTo>
                  <a:pt x="1127666" y="466217"/>
                  <a:pt x="1126714" y="467297"/>
                  <a:pt x="1126142" y="468503"/>
                </a:cubicBezTo>
                <a:cubicBezTo>
                  <a:pt x="1125762" y="469773"/>
                  <a:pt x="1125634" y="471107"/>
                  <a:pt x="1125889" y="472440"/>
                </a:cubicBezTo>
                <a:cubicBezTo>
                  <a:pt x="1126015" y="473774"/>
                  <a:pt x="1126714" y="474980"/>
                  <a:pt x="1127666" y="475933"/>
                </a:cubicBezTo>
                <a:cubicBezTo>
                  <a:pt x="1128619" y="476885"/>
                  <a:pt x="1129826" y="477520"/>
                  <a:pt x="1131222" y="477774"/>
                </a:cubicBezTo>
                <a:cubicBezTo>
                  <a:pt x="1132556" y="478028"/>
                  <a:pt x="1133953" y="477901"/>
                  <a:pt x="1135159" y="477393"/>
                </a:cubicBezTo>
                <a:cubicBezTo>
                  <a:pt x="1136366" y="476885"/>
                  <a:pt x="1137445" y="475996"/>
                  <a:pt x="1138271" y="474853"/>
                </a:cubicBezTo>
                <a:cubicBezTo>
                  <a:pt x="1138969" y="473710"/>
                  <a:pt x="1139351" y="472376"/>
                  <a:pt x="1139351" y="471043"/>
                </a:cubicBezTo>
                <a:cubicBezTo>
                  <a:pt x="1139351" y="469201"/>
                  <a:pt x="1138652" y="467487"/>
                  <a:pt x="1137318" y="466217"/>
                </a:cubicBezTo>
                <a:cubicBezTo>
                  <a:pt x="1136112" y="464947"/>
                  <a:pt x="1134334" y="464185"/>
                  <a:pt x="1132556" y="464185"/>
                </a:cubicBezTo>
                <a:close/>
                <a:moveTo>
                  <a:pt x="1056991" y="1162749"/>
                </a:moveTo>
                <a:cubicBezTo>
                  <a:pt x="1056292" y="1162114"/>
                  <a:pt x="1055467" y="1161606"/>
                  <a:pt x="1054705" y="1161288"/>
                </a:cubicBezTo>
                <a:cubicBezTo>
                  <a:pt x="1053879" y="1160907"/>
                  <a:pt x="1053054" y="1160780"/>
                  <a:pt x="1052102" y="1160780"/>
                </a:cubicBezTo>
                <a:cubicBezTo>
                  <a:pt x="1050768" y="1160780"/>
                  <a:pt x="1049371" y="1161161"/>
                  <a:pt x="1048291" y="1161923"/>
                </a:cubicBezTo>
                <a:cubicBezTo>
                  <a:pt x="1047212" y="1162685"/>
                  <a:pt x="1046259" y="1163765"/>
                  <a:pt x="1045878" y="1164971"/>
                </a:cubicBezTo>
                <a:cubicBezTo>
                  <a:pt x="1045307" y="1166241"/>
                  <a:pt x="1045180" y="1167575"/>
                  <a:pt x="1045497" y="1168908"/>
                </a:cubicBezTo>
                <a:cubicBezTo>
                  <a:pt x="1045752" y="1170242"/>
                  <a:pt x="1046323" y="1171448"/>
                  <a:pt x="1047403" y="1172401"/>
                </a:cubicBezTo>
                <a:cubicBezTo>
                  <a:pt x="1048355" y="1173353"/>
                  <a:pt x="1049562" y="1173988"/>
                  <a:pt x="1050831" y="1174242"/>
                </a:cubicBezTo>
                <a:cubicBezTo>
                  <a:pt x="1052165" y="1174496"/>
                  <a:pt x="1053562" y="1174369"/>
                  <a:pt x="1054768" y="1173861"/>
                </a:cubicBezTo>
                <a:cubicBezTo>
                  <a:pt x="1056102" y="1173353"/>
                  <a:pt x="1057054" y="1172464"/>
                  <a:pt x="1057880" y="1171321"/>
                </a:cubicBezTo>
                <a:cubicBezTo>
                  <a:pt x="1058578" y="1170178"/>
                  <a:pt x="1058959" y="1168845"/>
                  <a:pt x="1058959" y="1167511"/>
                </a:cubicBezTo>
                <a:cubicBezTo>
                  <a:pt x="1058959" y="1166622"/>
                  <a:pt x="1058832" y="1165733"/>
                  <a:pt x="1058578" y="1164908"/>
                </a:cubicBezTo>
                <a:cubicBezTo>
                  <a:pt x="1058197" y="1164082"/>
                  <a:pt x="1057626" y="1163320"/>
                  <a:pt x="1057054" y="1162685"/>
                </a:cubicBezTo>
                <a:close/>
                <a:moveTo>
                  <a:pt x="1132556" y="835724"/>
                </a:moveTo>
                <a:cubicBezTo>
                  <a:pt x="1131222" y="835724"/>
                  <a:pt x="1129826" y="836105"/>
                  <a:pt x="1128746" y="836867"/>
                </a:cubicBezTo>
                <a:cubicBezTo>
                  <a:pt x="1127666" y="837629"/>
                  <a:pt x="1126714" y="838708"/>
                  <a:pt x="1126142" y="839915"/>
                </a:cubicBezTo>
                <a:cubicBezTo>
                  <a:pt x="1125762" y="841185"/>
                  <a:pt x="1125634" y="842518"/>
                  <a:pt x="1125889" y="843852"/>
                </a:cubicBezTo>
                <a:cubicBezTo>
                  <a:pt x="1126015" y="845185"/>
                  <a:pt x="1126714" y="846392"/>
                  <a:pt x="1127666" y="847344"/>
                </a:cubicBezTo>
                <a:cubicBezTo>
                  <a:pt x="1128619" y="848296"/>
                  <a:pt x="1129826" y="848932"/>
                  <a:pt x="1131222" y="849185"/>
                </a:cubicBezTo>
                <a:cubicBezTo>
                  <a:pt x="1132556" y="849440"/>
                  <a:pt x="1133953" y="849313"/>
                  <a:pt x="1135159" y="848805"/>
                </a:cubicBezTo>
                <a:cubicBezTo>
                  <a:pt x="1136366" y="848296"/>
                  <a:pt x="1137445" y="847407"/>
                  <a:pt x="1138271" y="846265"/>
                </a:cubicBezTo>
                <a:cubicBezTo>
                  <a:pt x="1138969" y="845121"/>
                  <a:pt x="1139351" y="843788"/>
                  <a:pt x="1139351" y="842455"/>
                </a:cubicBezTo>
                <a:cubicBezTo>
                  <a:pt x="1139351" y="840613"/>
                  <a:pt x="1138652" y="838899"/>
                  <a:pt x="1137318" y="837629"/>
                </a:cubicBezTo>
                <a:cubicBezTo>
                  <a:pt x="1136112" y="836359"/>
                  <a:pt x="1134334" y="835596"/>
                  <a:pt x="1132556" y="835596"/>
                </a:cubicBezTo>
                <a:close/>
                <a:moveTo>
                  <a:pt x="1056991" y="884174"/>
                </a:moveTo>
                <a:cubicBezTo>
                  <a:pt x="1056292" y="883539"/>
                  <a:pt x="1055467" y="883031"/>
                  <a:pt x="1054705" y="882714"/>
                </a:cubicBezTo>
                <a:cubicBezTo>
                  <a:pt x="1053879" y="882396"/>
                  <a:pt x="1053054" y="882206"/>
                  <a:pt x="1052102" y="882206"/>
                </a:cubicBezTo>
                <a:cubicBezTo>
                  <a:pt x="1050768" y="882206"/>
                  <a:pt x="1049371" y="882587"/>
                  <a:pt x="1048291" y="883349"/>
                </a:cubicBezTo>
                <a:cubicBezTo>
                  <a:pt x="1047212" y="884110"/>
                  <a:pt x="1046259" y="885190"/>
                  <a:pt x="1045878" y="886396"/>
                </a:cubicBezTo>
                <a:cubicBezTo>
                  <a:pt x="1045307" y="887667"/>
                  <a:pt x="1045180" y="889000"/>
                  <a:pt x="1045497" y="890334"/>
                </a:cubicBezTo>
                <a:cubicBezTo>
                  <a:pt x="1045752" y="891667"/>
                  <a:pt x="1046323" y="892874"/>
                  <a:pt x="1047403" y="893826"/>
                </a:cubicBezTo>
                <a:cubicBezTo>
                  <a:pt x="1048355" y="894779"/>
                  <a:pt x="1049562" y="895414"/>
                  <a:pt x="1050831" y="895668"/>
                </a:cubicBezTo>
                <a:cubicBezTo>
                  <a:pt x="1052165" y="895921"/>
                  <a:pt x="1053562" y="895795"/>
                  <a:pt x="1054768" y="895287"/>
                </a:cubicBezTo>
                <a:cubicBezTo>
                  <a:pt x="1055975" y="894779"/>
                  <a:pt x="1057054" y="893890"/>
                  <a:pt x="1057880" y="892746"/>
                </a:cubicBezTo>
                <a:cubicBezTo>
                  <a:pt x="1058578" y="891604"/>
                  <a:pt x="1058959" y="890270"/>
                  <a:pt x="1058959" y="888937"/>
                </a:cubicBezTo>
                <a:cubicBezTo>
                  <a:pt x="1058959" y="888048"/>
                  <a:pt x="1058832" y="887159"/>
                  <a:pt x="1058578" y="886333"/>
                </a:cubicBezTo>
                <a:cubicBezTo>
                  <a:pt x="1058197" y="885507"/>
                  <a:pt x="1057626" y="884746"/>
                  <a:pt x="1057054" y="884110"/>
                </a:cubicBezTo>
                <a:close/>
                <a:moveTo>
                  <a:pt x="1056991" y="791337"/>
                </a:moveTo>
                <a:cubicBezTo>
                  <a:pt x="1056292" y="790702"/>
                  <a:pt x="1055467" y="790194"/>
                  <a:pt x="1054705" y="789877"/>
                </a:cubicBezTo>
                <a:cubicBezTo>
                  <a:pt x="1053879" y="789559"/>
                  <a:pt x="1053054" y="789368"/>
                  <a:pt x="1052102" y="789368"/>
                </a:cubicBezTo>
                <a:cubicBezTo>
                  <a:pt x="1050768" y="789368"/>
                  <a:pt x="1049371" y="789750"/>
                  <a:pt x="1048291" y="790512"/>
                </a:cubicBezTo>
                <a:cubicBezTo>
                  <a:pt x="1047212" y="791274"/>
                  <a:pt x="1046259" y="792353"/>
                  <a:pt x="1045878" y="793560"/>
                </a:cubicBezTo>
                <a:cubicBezTo>
                  <a:pt x="1045307" y="794830"/>
                  <a:pt x="1045180" y="796163"/>
                  <a:pt x="1045497" y="797496"/>
                </a:cubicBezTo>
                <a:cubicBezTo>
                  <a:pt x="1045752" y="798830"/>
                  <a:pt x="1046323" y="800037"/>
                  <a:pt x="1047403" y="800989"/>
                </a:cubicBezTo>
                <a:cubicBezTo>
                  <a:pt x="1048355" y="801942"/>
                  <a:pt x="1049562" y="802577"/>
                  <a:pt x="1050831" y="802831"/>
                </a:cubicBezTo>
                <a:cubicBezTo>
                  <a:pt x="1052165" y="803085"/>
                  <a:pt x="1053562" y="802957"/>
                  <a:pt x="1054768" y="802450"/>
                </a:cubicBezTo>
                <a:cubicBezTo>
                  <a:pt x="1056102" y="801942"/>
                  <a:pt x="1057054" y="801053"/>
                  <a:pt x="1057880" y="799910"/>
                </a:cubicBezTo>
                <a:cubicBezTo>
                  <a:pt x="1058578" y="798767"/>
                  <a:pt x="1058959" y="797433"/>
                  <a:pt x="1058959" y="796100"/>
                </a:cubicBezTo>
                <a:cubicBezTo>
                  <a:pt x="1058959" y="795210"/>
                  <a:pt x="1058832" y="794321"/>
                  <a:pt x="1058578" y="793496"/>
                </a:cubicBezTo>
                <a:cubicBezTo>
                  <a:pt x="1058197" y="792671"/>
                  <a:pt x="1057626" y="791909"/>
                  <a:pt x="1057054" y="791274"/>
                </a:cubicBezTo>
                <a:close/>
                <a:moveTo>
                  <a:pt x="1056991" y="698500"/>
                </a:moveTo>
                <a:cubicBezTo>
                  <a:pt x="1056292" y="697865"/>
                  <a:pt x="1055467" y="697357"/>
                  <a:pt x="1054705" y="697040"/>
                </a:cubicBezTo>
                <a:cubicBezTo>
                  <a:pt x="1053879" y="696722"/>
                  <a:pt x="1053054" y="696532"/>
                  <a:pt x="1052102" y="696532"/>
                </a:cubicBezTo>
                <a:cubicBezTo>
                  <a:pt x="1050768" y="696532"/>
                  <a:pt x="1049371" y="696913"/>
                  <a:pt x="1048291" y="697675"/>
                </a:cubicBezTo>
                <a:cubicBezTo>
                  <a:pt x="1047212" y="698437"/>
                  <a:pt x="1046259" y="699516"/>
                  <a:pt x="1045878" y="700723"/>
                </a:cubicBezTo>
                <a:cubicBezTo>
                  <a:pt x="1045307" y="701993"/>
                  <a:pt x="1045180" y="703326"/>
                  <a:pt x="1045497" y="704660"/>
                </a:cubicBezTo>
                <a:cubicBezTo>
                  <a:pt x="1045752" y="705993"/>
                  <a:pt x="1046323" y="707200"/>
                  <a:pt x="1047403" y="708152"/>
                </a:cubicBezTo>
                <a:cubicBezTo>
                  <a:pt x="1048355" y="709105"/>
                  <a:pt x="1049562" y="709740"/>
                  <a:pt x="1050831" y="709994"/>
                </a:cubicBezTo>
                <a:cubicBezTo>
                  <a:pt x="1052165" y="710248"/>
                  <a:pt x="1053562" y="710121"/>
                  <a:pt x="1054768" y="709613"/>
                </a:cubicBezTo>
                <a:cubicBezTo>
                  <a:pt x="1056102" y="709105"/>
                  <a:pt x="1057054" y="708216"/>
                  <a:pt x="1057880" y="707073"/>
                </a:cubicBezTo>
                <a:cubicBezTo>
                  <a:pt x="1058578" y="705930"/>
                  <a:pt x="1058959" y="704596"/>
                  <a:pt x="1058959" y="703263"/>
                </a:cubicBezTo>
                <a:cubicBezTo>
                  <a:pt x="1058959" y="702374"/>
                  <a:pt x="1058832" y="701485"/>
                  <a:pt x="1058578" y="700659"/>
                </a:cubicBezTo>
                <a:cubicBezTo>
                  <a:pt x="1058197" y="699834"/>
                  <a:pt x="1057626" y="699072"/>
                  <a:pt x="1057054" y="698437"/>
                </a:cubicBezTo>
                <a:close/>
                <a:moveTo>
                  <a:pt x="1056991" y="977075"/>
                </a:moveTo>
                <a:cubicBezTo>
                  <a:pt x="1056292" y="976440"/>
                  <a:pt x="1055467" y="975932"/>
                  <a:pt x="1054705" y="975614"/>
                </a:cubicBezTo>
                <a:cubicBezTo>
                  <a:pt x="1053879" y="975296"/>
                  <a:pt x="1053054" y="975106"/>
                  <a:pt x="1052102" y="975106"/>
                </a:cubicBezTo>
                <a:cubicBezTo>
                  <a:pt x="1050768" y="975106"/>
                  <a:pt x="1049371" y="975487"/>
                  <a:pt x="1048291" y="976249"/>
                </a:cubicBezTo>
                <a:cubicBezTo>
                  <a:pt x="1047212" y="977011"/>
                  <a:pt x="1046259" y="978091"/>
                  <a:pt x="1045878" y="979297"/>
                </a:cubicBezTo>
                <a:cubicBezTo>
                  <a:pt x="1045307" y="980567"/>
                  <a:pt x="1045180" y="981901"/>
                  <a:pt x="1045497" y="983234"/>
                </a:cubicBezTo>
                <a:cubicBezTo>
                  <a:pt x="1045752" y="984568"/>
                  <a:pt x="1046323" y="985774"/>
                  <a:pt x="1047403" y="986727"/>
                </a:cubicBezTo>
                <a:cubicBezTo>
                  <a:pt x="1048355" y="987679"/>
                  <a:pt x="1049562" y="988314"/>
                  <a:pt x="1050831" y="988568"/>
                </a:cubicBezTo>
                <a:cubicBezTo>
                  <a:pt x="1052165" y="988822"/>
                  <a:pt x="1053562" y="988695"/>
                  <a:pt x="1054768" y="988187"/>
                </a:cubicBezTo>
                <a:cubicBezTo>
                  <a:pt x="1056102" y="987679"/>
                  <a:pt x="1057054" y="986790"/>
                  <a:pt x="1057880" y="985647"/>
                </a:cubicBezTo>
                <a:cubicBezTo>
                  <a:pt x="1058578" y="984504"/>
                  <a:pt x="1058959" y="983171"/>
                  <a:pt x="1058959" y="981837"/>
                </a:cubicBezTo>
                <a:cubicBezTo>
                  <a:pt x="1058959" y="980948"/>
                  <a:pt x="1058832" y="980059"/>
                  <a:pt x="1058578" y="979234"/>
                </a:cubicBezTo>
                <a:cubicBezTo>
                  <a:pt x="1058197" y="978408"/>
                  <a:pt x="1057626" y="977646"/>
                  <a:pt x="1057054" y="977011"/>
                </a:cubicBezTo>
                <a:close/>
                <a:moveTo>
                  <a:pt x="1056991" y="1069912"/>
                </a:moveTo>
                <a:cubicBezTo>
                  <a:pt x="1056292" y="1069277"/>
                  <a:pt x="1055467" y="1068769"/>
                  <a:pt x="1054705" y="1068451"/>
                </a:cubicBezTo>
                <a:cubicBezTo>
                  <a:pt x="1053879" y="1068134"/>
                  <a:pt x="1053054" y="1067943"/>
                  <a:pt x="1052102" y="1067943"/>
                </a:cubicBezTo>
                <a:cubicBezTo>
                  <a:pt x="1050768" y="1067943"/>
                  <a:pt x="1049371" y="1068324"/>
                  <a:pt x="1048291" y="1069086"/>
                </a:cubicBezTo>
                <a:cubicBezTo>
                  <a:pt x="1047212" y="1069848"/>
                  <a:pt x="1046259" y="1070928"/>
                  <a:pt x="1045878" y="1072134"/>
                </a:cubicBezTo>
                <a:cubicBezTo>
                  <a:pt x="1045307" y="1073404"/>
                  <a:pt x="1045180" y="1074738"/>
                  <a:pt x="1045497" y="1076071"/>
                </a:cubicBezTo>
                <a:cubicBezTo>
                  <a:pt x="1045752" y="1077405"/>
                  <a:pt x="1046323" y="1078611"/>
                  <a:pt x="1047403" y="1079564"/>
                </a:cubicBezTo>
                <a:cubicBezTo>
                  <a:pt x="1048355" y="1080516"/>
                  <a:pt x="1049562" y="1081151"/>
                  <a:pt x="1050831" y="1081405"/>
                </a:cubicBezTo>
                <a:cubicBezTo>
                  <a:pt x="1052165" y="1081659"/>
                  <a:pt x="1053562" y="1081532"/>
                  <a:pt x="1054768" y="1081024"/>
                </a:cubicBezTo>
                <a:cubicBezTo>
                  <a:pt x="1056102" y="1080516"/>
                  <a:pt x="1057054" y="1079627"/>
                  <a:pt x="1057880" y="1078484"/>
                </a:cubicBezTo>
                <a:cubicBezTo>
                  <a:pt x="1058578" y="1077341"/>
                  <a:pt x="1058959" y="1076008"/>
                  <a:pt x="1058959" y="1074674"/>
                </a:cubicBezTo>
                <a:cubicBezTo>
                  <a:pt x="1058959" y="1073785"/>
                  <a:pt x="1058832" y="1072896"/>
                  <a:pt x="1058578" y="1072071"/>
                </a:cubicBezTo>
                <a:cubicBezTo>
                  <a:pt x="1058197" y="1071245"/>
                  <a:pt x="1057626" y="1070483"/>
                  <a:pt x="1057054" y="1069848"/>
                </a:cubicBezTo>
                <a:close/>
                <a:moveTo>
                  <a:pt x="1056991" y="605600"/>
                </a:moveTo>
                <a:cubicBezTo>
                  <a:pt x="1056292" y="604965"/>
                  <a:pt x="1055467" y="604457"/>
                  <a:pt x="1054705" y="604139"/>
                </a:cubicBezTo>
                <a:cubicBezTo>
                  <a:pt x="1053879" y="603822"/>
                  <a:pt x="1053054" y="603631"/>
                  <a:pt x="1052102" y="603631"/>
                </a:cubicBezTo>
                <a:cubicBezTo>
                  <a:pt x="1050768" y="603631"/>
                  <a:pt x="1049371" y="604012"/>
                  <a:pt x="1048291" y="604774"/>
                </a:cubicBezTo>
                <a:cubicBezTo>
                  <a:pt x="1047212" y="605536"/>
                  <a:pt x="1046259" y="606616"/>
                  <a:pt x="1045878" y="607822"/>
                </a:cubicBezTo>
                <a:cubicBezTo>
                  <a:pt x="1045307" y="609092"/>
                  <a:pt x="1045180" y="610426"/>
                  <a:pt x="1045497" y="611759"/>
                </a:cubicBezTo>
                <a:cubicBezTo>
                  <a:pt x="1045752" y="613093"/>
                  <a:pt x="1046323" y="614299"/>
                  <a:pt x="1047403" y="615252"/>
                </a:cubicBezTo>
                <a:cubicBezTo>
                  <a:pt x="1048355" y="616204"/>
                  <a:pt x="1049562" y="616839"/>
                  <a:pt x="1050831" y="617093"/>
                </a:cubicBezTo>
                <a:cubicBezTo>
                  <a:pt x="1052165" y="617347"/>
                  <a:pt x="1053562" y="617220"/>
                  <a:pt x="1054768" y="616712"/>
                </a:cubicBezTo>
                <a:cubicBezTo>
                  <a:pt x="1056102" y="616204"/>
                  <a:pt x="1057054" y="615315"/>
                  <a:pt x="1057880" y="614172"/>
                </a:cubicBezTo>
                <a:cubicBezTo>
                  <a:pt x="1058578" y="613029"/>
                  <a:pt x="1058959" y="611696"/>
                  <a:pt x="1058959" y="610362"/>
                </a:cubicBezTo>
                <a:cubicBezTo>
                  <a:pt x="1058959" y="609473"/>
                  <a:pt x="1058832" y="608584"/>
                  <a:pt x="1058578" y="607759"/>
                </a:cubicBezTo>
                <a:cubicBezTo>
                  <a:pt x="1058197" y="606933"/>
                  <a:pt x="1057626" y="606171"/>
                  <a:pt x="1057054" y="605536"/>
                </a:cubicBezTo>
                <a:close/>
                <a:moveTo>
                  <a:pt x="1056991" y="48451"/>
                </a:moveTo>
                <a:cubicBezTo>
                  <a:pt x="1056292" y="47816"/>
                  <a:pt x="1055467" y="47308"/>
                  <a:pt x="1054705" y="46990"/>
                </a:cubicBezTo>
                <a:cubicBezTo>
                  <a:pt x="1053879" y="46673"/>
                  <a:pt x="1053054" y="46482"/>
                  <a:pt x="1052102" y="46482"/>
                </a:cubicBezTo>
                <a:cubicBezTo>
                  <a:pt x="1050768" y="46482"/>
                  <a:pt x="1049371" y="46863"/>
                  <a:pt x="1048291" y="47625"/>
                </a:cubicBezTo>
                <a:cubicBezTo>
                  <a:pt x="1047212" y="48387"/>
                  <a:pt x="1046259" y="49467"/>
                  <a:pt x="1045878" y="50673"/>
                </a:cubicBezTo>
                <a:cubicBezTo>
                  <a:pt x="1045307" y="51943"/>
                  <a:pt x="1045180" y="53277"/>
                  <a:pt x="1045497" y="54610"/>
                </a:cubicBezTo>
                <a:cubicBezTo>
                  <a:pt x="1045752" y="55944"/>
                  <a:pt x="1046323" y="57150"/>
                  <a:pt x="1047403" y="58103"/>
                </a:cubicBezTo>
                <a:cubicBezTo>
                  <a:pt x="1048355" y="59055"/>
                  <a:pt x="1049562" y="59690"/>
                  <a:pt x="1050831" y="59944"/>
                </a:cubicBezTo>
                <a:cubicBezTo>
                  <a:pt x="1052165" y="60198"/>
                  <a:pt x="1053562" y="60071"/>
                  <a:pt x="1054768" y="59563"/>
                </a:cubicBezTo>
                <a:cubicBezTo>
                  <a:pt x="1055975" y="59055"/>
                  <a:pt x="1057054" y="58166"/>
                  <a:pt x="1057880" y="57023"/>
                </a:cubicBezTo>
                <a:cubicBezTo>
                  <a:pt x="1058578" y="55880"/>
                  <a:pt x="1058959" y="54547"/>
                  <a:pt x="1058959" y="53213"/>
                </a:cubicBezTo>
                <a:cubicBezTo>
                  <a:pt x="1058959" y="52324"/>
                  <a:pt x="1058832" y="51435"/>
                  <a:pt x="1058578" y="50610"/>
                </a:cubicBezTo>
                <a:cubicBezTo>
                  <a:pt x="1058197" y="49784"/>
                  <a:pt x="1057626" y="49022"/>
                  <a:pt x="1057054" y="48387"/>
                </a:cubicBezTo>
                <a:close/>
                <a:moveTo>
                  <a:pt x="1056991" y="234188"/>
                </a:moveTo>
                <a:cubicBezTo>
                  <a:pt x="1056292" y="233553"/>
                  <a:pt x="1055467" y="233045"/>
                  <a:pt x="1054705" y="232727"/>
                </a:cubicBezTo>
                <a:cubicBezTo>
                  <a:pt x="1053879" y="232410"/>
                  <a:pt x="1053054" y="232220"/>
                  <a:pt x="1052102" y="232220"/>
                </a:cubicBezTo>
                <a:cubicBezTo>
                  <a:pt x="1050768" y="232220"/>
                  <a:pt x="1049371" y="232601"/>
                  <a:pt x="1048291" y="233363"/>
                </a:cubicBezTo>
                <a:cubicBezTo>
                  <a:pt x="1047212" y="234125"/>
                  <a:pt x="1046259" y="235204"/>
                  <a:pt x="1045878" y="236411"/>
                </a:cubicBezTo>
                <a:cubicBezTo>
                  <a:pt x="1045307" y="237681"/>
                  <a:pt x="1045180" y="239014"/>
                  <a:pt x="1045497" y="240348"/>
                </a:cubicBezTo>
                <a:cubicBezTo>
                  <a:pt x="1045752" y="241681"/>
                  <a:pt x="1046323" y="242888"/>
                  <a:pt x="1047403" y="243840"/>
                </a:cubicBezTo>
                <a:cubicBezTo>
                  <a:pt x="1048355" y="244793"/>
                  <a:pt x="1049562" y="245427"/>
                  <a:pt x="1050831" y="245682"/>
                </a:cubicBezTo>
                <a:cubicBezTo>
                  <a:pt x="1052165" y="245936"/>
                  <a:pt x="1053562" y="245809"/>
                  <a:pt x="1054768" y="245301"/>
                </a:cubicBezTo>
                <a:cubicBezTo>
                  <a:pt x="1056102" y="244793"/>
                  <a:pt x="1057054" y="243904"/>
                  <a:pt x="1057880" y="242761"/>
                </a:cubicBezTo>
                <a:cubicBezTo>
                  <a:pt x="1058578" y="241618"/>
                  <a:pt x="1058959" y="240348"/>
                  <a:pt x="1058959" y="238951"/>
                </a:cubicBezTo>
                <a:cubicBezTo>
                  <a:pt x="1058959" y="238062"/>
                  <a:pt x="1058832" y="237173"/>
                  <a:pt x="1058578" y="236347"/>
                </a:cubicBezTo>
                <a:cubicBezTo>
                  <a:pt x="1058197" y="235522"/>
                  <a:pt x="1057626" y="234759"/>
                  <a:pt x="1057054" y="234125"/>
                </a:cubicBezTo>
                <a:close/>
                <a:moveTo>
                  <a:pt x="1056991" y="141351"/>
                </a:moveTo>
                <a:cubicBezTo>
                  <a:pt x="1056292" y="140716"/>
                  <a:pt x="1055467" y="140208"/>
                  <a:pt x="1054705" y="139891"/>
                </a:cubicBezTo>
                <a:cubicBezTo>
                  <a:pt x="1053879" y="139573"/>
                  <a:pt x="1053054" y="139383"/>
                  <a:pt x="1052102" y="139383"/>
                </a:cubicBezTo>
                <a:cubicBezTo>
                  <a:pt x="1050768" y="139383"/>
                  <a:pt x="1049371" y="139764"/>
                  <a:pt x="1048291" y="140526"/>
                </a:cubicBezTo>
                <a:cubicBezTo>
                  <a:pt x="1047212" y="141288"/>
                  <a:pt x="1046259" y="142367"/>
                  <a:pt x="1045878" y="143574"/>
                </a:cubicBezTo>
                <a:cubicBezTo>
                  <a:pt x="1045307" y="144844"/>
                  <a:pt x="1045180" y="146177"/>
                  <a:pt x="1045497" y="147511"/>
                </a:cubicBezTo>
                <a:cubicBezTo>
                  <a:pt x="1045752" y="148844"/>
                  <a:pt x="1046323" y="150051"/>
                  <a:pt x="1047403" y="151003"/>
                </a:cubicBezTo>
                <a:cubicBezTo>
                  <a:pt x="1048355" y="151956"/>
                  <a:pt x="1049562" y="152591"/>
                  <a:pt x="1050831" y="152845"/>
                </a:cubicBezTo>
                <a:cubicBezTo>
                  <a:pt x="1052165" y="153099"/>
                  <a:pt x="1053562" y="152972"/>
                  <a:pt x="1054768" y="152464"/>
                </a:cubicBezTo>
                <a:cubicBezTo>
                  <a:pt x="1056102" y="151956"/>
                  <a:pt x="1057054" y="151067"/>
                  <a:pt x="1057880" y="149924"/>
                </a:cubicBezTo>
                <a:cubicBezTo>
                  <a:pt x="1058578" y="148781"/>
                  <a:pt x="1058959" y="147511"/>
                  <a:pt x="1058959" y="146114"/>
                </a:cubicBezTo>
                <a:cubicBezTo>
                  <a:pt x="1058959" y="145225"/>
                  <a:pt x="1058832" y="144336"/>
                  <a:pt x="1058578" y="143510"/>
                </a:cubicBezTo>
                <a:cubicBezTo>
                  <a:pt x="1058197" y="142685"/>
                  <a:pt x="1057626" y="141923"/>
                  <a:pt x="1057054" y="141288"/>
                </a:cubicBezTo>
                <a:close/>
                <a:moveTo>
                  <a:pt x="1056991" y="512762"/>
                </a:moveTo>
                <a:cubicBezTo>
                  <a:pt x="1056292" y="512128"/>
                  <a:pt x="1055467" y="511619"/>
                  <a:pt x="1054705" y="511302"/>
                </a:cubicBezTo>
                <a:cubicBezTo>
                  <a:pt x="1053879" y="510985"/>
                  <a:pt x="1053054" y="510794"/>
                  <a:pt x="1052102" y="510794"/>
                </a:cubicBezTo>
                <a:cubicBezTo>
                  <a:pt x="1050768" y="510794"/>
                  <a:pt x="1049371" y="511175"/>
                  <a:pt x="1048291" y="511937"/>
                </a:cubicBezTo>
                <a:cubicBezTo>
                  <a:pt x="1047212" y="512699"/>
                  <a:pt x="1046259" y="513779"/>
                  <a:pt x="1045878" y="514985"/>
                </a:cubicBezTo>
                <a:cubicBezTo>
                  <a:pt x="1045307" y="516255"/>
                  <a:pt x="1045180" y="517589"/>
                  <a:pt x="1045497" y="518922"/>
                </a:cubicBezTo>
                <a:cubicBezTo>
                  <a:pt x="1045752" y="520255"/>
                  <a:pt x="1046323" y="521462"/>
                  <a:pt x="1047403" y="522415"/>
                </a:cubicBezTo>
                <a:cubicBezTo>
                  <a:pt x="1048355" y="523367"/>
                  <a:pt x="1049562" y="524002"/>
                  <a:pt x="1050831" y="524256"/>
                </a:cubicBezTo>
                <a:cubicBezTo>
                  <a:pt x="1052165" y="524510"/>
                  <a:pt x="1053562" y="524383"/>
                  <a:pt x="1054768" y="523875"/>
                </a:cubicBezTo>
                <a:cubicBezTo>
                  <a:pt x="1056102" y="523367"/>
                  <a:pt x="1057054" y="522478"/>
                  <a:pt x="1057880" y="521335"/>
                </a:cubicBezTo>
                <a:cubicBezTo>
                  <a:pt x="1058578" y="520192"/>
                  <a:pt x="1058959" y="518859"/>
                  <a:pt x="1058959" y="517525"/>
                </a:cubicBezTo>
                <a:cubicBezTo>
                  <a:pt x="1058959" y="516636"/>
                  <a:pt x="1058832" y="515747"/>
                  <a:pt x="1058578" y="514922"/>
                </a:cubicBezTo>
                <a:cubicBezTo>
                  <a:pt x="1058197" y="514096"/>
                  <a:pt x="1057626" y="513334"/>
                  <a:pt x="1057054" y="512699"/>
                </a:cubicBezTo>
                <a:close/>
                <a:moveTo>
                  <a:pt x="1056991" y="419926"/>
                </a:moveTo>
                <a:cubicBezTo>
                  <a:pt x="1056292" y="419291"/>
                  <a:pt x="1055467" y="418783"/>
                  <a:pt x="1054705" y="418465"/>
                </a:cubicBezTo>
                <a:cubicBezTo>
                  <a:pt x="1053879" y="418148"/>
                  <a:pt x="1053054" y="417957"/>
                  <a:pt x="1052102" y="417957"/>
                </a:cubicBezTo>
                <a:cubicBezTo>
                  <a:pt x="1050768" y="417957"/>
                  <a:pt x="1049371" y="418338"/>
                  <a:pt x="1048291" y="419100"/>
                </a:cubicBezTo>
                <a:cubicBezTo>
                  <a:pt x="1047212" y="419862"/>
                  <a:pt x="1046259" y="420942"/>
                  <a:pt x="1045878" y="422148"/>
                </a:cubicBezTo>
                <a:cubicBezTo>
                  <a:pt x="1045307" y="423418"/>
                  <a:pt x="1045180" y="424751"/>
                  <a:pt x="1045497" y="426085"/>
                </a:cubicBezTo>
                <a:cubicBezTo>
                  <a:pt x="1045752" y="427419"/>
                  <a:pt x="1046323" y="428625"/>
                  <a:pt x="1047403" y="429578"/>
                </a:cubicBezTo>
                <a:cubicBezTo>
                  <a:pt x="1048355" y="430530"/>
                  <a:pt x="1049562" y="431165"/>
                  <a:pt x="1050831" y="431419"/>
                </a:cubicBezTo>
                <a:cubicBezTo>
                  <a:pt x="1052165" y="431673"/>
                  <a:pt x="1053562" y="431546"/>
                  <a:pt x="1054768" y="431038"/>
                </a:cubicBezTo>
                <a:cubicBezTo>
                  <a:pt x="1056102" y="430530"/>
                  <a:pt x="1057054" y="429641"/>
                  <a:pt x="1057880" y="428498"/>
                </a:cubicBezTo>
                <a:cubicBezTo>
                  <a:pt x="1058578" y="427355"/>
                  <a:pt x="1058959" y="426085"/>
                  <a:pt x="1058959" y="424688"/>
                </a:cubicBezTo>
                <a:cubicBezTo>
                  <a:pt x="1058959" y="423799"/>
                  <a:pt x="1058832" y="422910"/>
                  <a:pt x="1058578" y="422085"/>
                </a:cubicBezTo>
                <a:cubicBezTo>
                  <a:pt x="1058197" y="421259"/>
                  <a:pt x="1057626" y="420497"/>
                  <a:pt x="1057054" y="419862"/>
                </a:cubicBezTo>
                <a:close/>
                <a:moveTo>
                  <a:pt x="1056991" y="327089"/>
                </a:moveTo>
                <a:cubicBezTo>
                  <a:pt x="1056292" y="326454"/>
                  <a:pt x="1055467" y="325946"/>
                  <a:pt x="1054705" y="325628"/>
                </a:cubicBezTo>
                <a:cubicBezTo>
                  <a:pt x="1053879" y="325311"/>
                  <a:pt x="1053054" y="325120"/>
                  <a:pt x="1052102" y="325120"/>
                </a:cubicBezTo>
                <a:cubicBezTo>
                  <a:pt x="1050768" y="325120"/>
                  <a:pt x="1049371" y="325501"/>
                  <a:pt x="1048291" y="326263"/>
                </a:cubicBezTo>
                <a:cubicBezTo>
                  <a:pt x="1047212" y="327025"/>
                  <a:pt x="1046259" y="328105"/>
                  <a:pt x="1045878" y="329311"/>
                </a:cubicBezTo>
                <a:cubicBezTo>
                  <a:pt x="1045307" y="330581"/>
                  <a:pt x="1045180" y="331915"/>
                  <a:pt x="1045497" y="333248"/>
                </a:cubicBezTo>
                <a:cubicBezTo>
                  <a:pt x="1045752" y="334582"/>
                  <a:pt x="1046323" y="335788"/>
                  <a:pt x="1047403" y="336741"/>
                </a:cubicBezTo>
                <a:cubicBezTo>
                  <a:pt x="1048355" y="337693"/>
                  <a:pt x="1049562" y="338328"/>
                  <a:pt x="1050831" y="338582"/>
                </a:cubicBezTo>
                <a:cubicBezTo>
                  <a:pt x="1052165" y="338836"/>
                  <a:pt x="1053562" y="338709"/>
                  <a:pt x="1054768" y="338201"/>
                </a:cubicBezTo>
                <a:cubicBezTo>
                  <a:pt x="1056102" y="337693"/>
                  <a:pt x="1057054" y="336804"/>
                  <a:pt x="1057880" y="335661"/>
                </a:cubicBezTo>
                <a:cubicBezTo>
                  <a:pt x="1058578" y="334518"/>
                  <a:pt x="1058959" y="333248"/>
                  <a:pt x="1058959" y="331851"/>
                </a:cubicBezTo>
                <a:cubicBezTo>
                  <a:pt x="1058959" y="330962"/>
                  <a:pt x="1058832" y="330073"/>
                  <a:pt x="1058578" y="329248"/>
                </a:cubicBezTo>
                <a:cubicBezTo>
                  <a:pt x="1058197" y="328422"/>
                  <a:pt x="1057626" y="327660"/>
                  <a:pt x="1057054" y="327025"/>
                </a:cubicBezTo>
                <a:close/>
                <a:moveTo>
                  <a:pt x="1132556" y="742950"/>
                </a:moveTo>
                <a:cubicBezTo>
                  <a:pt x="1131222" y="742950"/>
                  <a:pt x="1129826" y="743331"/>
                  <a:pt x="1128746" y="744093"/>
                </a:cubicBezTo>
                <a:cubicBezTo>
                  <a:pt x="1127666" y="744855"/>
                  <a:pt x="1126714" y="745935"/>
                  <a:pt x="1126142" y="747141"/>
                </a:cubicBezTo>
                <a:cubicBezTo>
                  <a:pt x="1125762" y="748411"/>
                  <a:pt x="1125634" y="749745"/>
                  <a:pt x="1125889" y="751078"/>
                </a:cubicBezTo>
                <a:cubicBezTo>
                  <a:pt x="1126015" y="752412"/>
                  <a:pt x="1126714" y="753618"/>
                  <a:pt x="1127666" y="754571"/>
                </a:cubicBezTo>
                <a:cubicBezTo>
                  <a:pt x="1128619" y="755523"/>
                  <a:pt x="1129826" y="756158"/>
                  <a:pt x="1131222" y="756412"/>
                </a:cubicBezTo>
                <a:cubicBezTo>
                  <a:pt x="1132556" y="756666"/>
                  <a:pt x="1133953" y="756539"/>
                  <a:pt x="1135159" y="756031"/>
                </a:cubicBezTo>
                <a:cubicBezTo>
                  <a:pt x="1136366" y="755523"/>
                  <a:pt x="1137445" y="754634"/>
                  <a:pt x="1138271" y="753491"/>
                </a:cubicBezTo>
                <a:cubicBezTo>
                  <a:pt x="1138969" y="752348"/>
                  <a:pt x="1139351" y="751015"/>
                  <a:pt x="1139351" y="749681"/>
                </a:cubicBezTo>
                <a:cubicBezTo>
                  <a:pt x="1139351" y="747840"/>
                  <a:pt x="1138652" y="746125"/>
                  <a:pt x="1137318" y="744855"/>
                </a:cubicBezTo>
                <a:cubicBezTo>
                  <a:pt x="1136112" y="743585"/>
                  <a:pt x="1134334" y="742823"/>
                  <a:pt x="1132556" y="742823"/>
                </a:cubicBezTo>
                <a:close/>
                <a:moveTo>
                  <a:pt x="1856329" y="789368"/>
                </a:moveTo>
                <a:cubicBezTo>
                  <a:pt x="1854995" y="789368"/>
                  <a:pt x="1853599" y="789750"/>
                  <a:pt x="1852519" y="790512"/>
                </a:cubicBezTo>
                <a:cubicBezTo>
                  <a:pt x="1851440" y="791274"/>
                  <a:pt x="1850487" y="792353"/>
                  <a:pt x="1849915" y="793560"/>
                </a:cubicBezTo>
                <a:cubicBezTo>
                  <a:pt x="1849534" y="794830"/>
                  <a:pt x="1849344" y="796163"/>
                  <a:pt x="1849662" y="797496"/>
                </a:cubicBezTo>
                <a:cubicBezTo>
                  <a:pt x="1849789" y="798830"/>
                  <a:pt x="1850487" y="800037"/>
                  <a:pt x="1851440" y="800989"/>
                </a:cubicBezTo>
                <a:cubicBezTo>
                  <a:pt x="1852392" y="801942"/>
                  <a:pt x="1853599" y="802577"/>
                  <a:pt x="1854995" y="802831"/>
                </a:cubicBezTo>
                <a:cubicBezTo>
                  <a:pt x="1856329" y="803085"/>
                  <a:pt x="1857726" y="802957"/>
                  <a:pt x="1858932" y="802450"/>
                </a:cubicBezTo>
                <a:cubicBezTo>
                  <a:pt x="1860139" y="801942"/>
                  <a:pt x="1861218" y="801053"/>
                  <a:pt x="1862044" y="799910"/>
                </a:cubicBezTo>
                <a:cubicBezTo>
                  <a:pt x="1862742" y="798767"/>
                  <a:pt x="1863124" y="797433"/>
                  <a:pt x="1863124" y="796100"/>
                </a:cubicBezTo>
                <a:cubicBezTo>
                  <a:pt x="1863124" y="794258"/>
                  <a:pt x="1862425" y="792543"/>
                  <a:pt x="1861091" y="791274"/>
                </a:cubicBezTo>
                <a:cubicBezTo>
                  <a:pt x="1859885" y="790004"/>
                  <a:pt x="1858107" y="789242"/>
                  <a:pt x="1856329" y="789242"/>
                </a:cubicBezTo>
                <a:close/>
                <a:moveTo>
                  <a:pt x="1700309" y="791401"/>
                </a:moveTo>
                <a:cubicBezTo>
                  <a:pt x="1699611" y="790766"/>
                  <a:pt x="1698976" y="790257"/>
                  <a:pt x="1698151" y="789940"/>
                </a:cubicBezTo>
                <a:cubicBezTo>
                  <a:pt x="1697198" y="789623"/>
                  <a:pt x="1696372" y="789432"/>
                  <a:pt x="1695420" y="789432"/>
                </a:cubicBezTo>
                <a:cubicBezTo>
                  <a:pt x="1694087" y="789432"/>
                  <a:pt x="1692816" y="789813"/>
                  <a:pt x="1691610" y="790575"/>
                </a:cubicBezTo>
                <a:cubicBezTo>
                  <a:pt x="1690530" y="791337"/>
                  <a:pt x="1689705" y="792417"/>
                  <a:pt x="1689133" y="793623"/>
                </a:cubicBezTo>
                <a:cubicBezTo>
                  <a:pt x="1688562" y="794830"/>
                  <a:pt x="1688435" y="796227"/>
                  <a:pt x="1688753" y="797560"/>
                </a:cubicBezTo>
                <a:cubicBezTo>
                  <a:pt x="1689006" y="798893"/>
                  <a:pt x="1689705" y="800100"/>
                  <a:pt x="1690657" y="801053"/>
                </a:cubicBezTo>
                <a:cubicBezTo>
                  <a:pt x="1691610" y="802005"/>
                  <a:pt x="1692816" y="802640"/>
                  <a:pt x="1694214" y="802894"/>
                </a:cubicBezTo>
                <a:cubicBezTo>
                  <a:pt x="1695420" y="803148"/>
                  <a:pt x="1696817" y="803021"/>
                  <a:pt x="1698151" y="802513"/>
                </a:cubicBezTo>
                <a:cubicBezTo>
                  <a:pt x="1699357" y="802005"/>
                  <a:pt x="1700437" y="801116"/>
                  <a:pt x="1701135" y="799973"/>
                </a:cubicBezTo>
                <a:cubicBezTo>
                  <a:pt x="1701961" y="798830"/>
                  <a:pt x="1702341" y="797496"/>
                  <a:pt x="1702341" y="796163"/>
                </a:cubicBezTo>
                <a:cubicBezTo>
                  <a:pt x="1702341" y="795274"/>
                  <a:pt x="1702088" y="794385"/>
                  <a:pt x="1701770" y="793560"/>
                </a:cubicBezTo>
                <a:cubicBezTo>
                  <a:pt x="1701389" y="792734"/>
                  <a:pt x="1700944" y="791972"/>
                  <a:pt x="1700246" y="791337"/>
                </a:cubicBezTo>
                <a:close/>
                <a:moveTo>
                  <a:pt x="1700309" y="605663"/>
                </a:moveTo>
                <a:cubicBezTo>
                  <a:pt x="1699611" y="605028"/>
                  <a:pt x="1698976" y="604520"/>
                  <a:pt x="1698151" y="604203"/>
                </a:cubicBezTo>
                <a:cubicBezTo>
                  <a:pt x="1697198" y="603885"/>
                  <a:pt x="1696372" y="603695"/>
                  <a:pt x="1695420" y="603695"/>
                </a:cubicBezTo>
                <a:cubicBezTo>
                  <a:pt x="1694087" y="603695"/>
                  <a:pt x="1692816" y="604076"/>
                  <a:pt x="1691610" y="604838"/>
                </a:cubicBezTo>
                <a:cubicBezTo>
                  <a:pt x="1690530" y="605600"/>
                  <a:pt x="1689705" y="606679"/>
                  <a:pt x="1689133" y="607886"/>
                </a:cubicBezTo>
                <a:cubicBezTo>
                  <a:pt x="1688562" y="609156"/>
                  <a:pt x="1688435" y="610489"/>
                  <a:pt x="1688753" y="611823"/>
                </a:cubicBezTo>
                <a:cubicBezTo>
                  <a:pt x="1689006" y="613156"/>
                  <a:pt x="1689705" y="614363"/>
                  <a:pt x="1690657" y="615315"/>
                </a:cubicBezTo>
                <a:cubicBezTo>
                  <a:pt x="1691610" y="616268"/>
                  <a:pt x="1692816" y="616903"/>
                  <a:pt x="1694214" y="617157"/>
                </a:cubicBezTo>
                <a:cubicBezTo>
                  <a:pt x="1695420" y="617411"/>
                  <a:pt x="1696817" y="617284"/>
                  <a:pt x="1698151" y="616776"/>
                </a:cubicBezTo>
                <a:cubicBezTo>
                  <a:pt x="1699357" y="616268"/>
                  <a:pt x="1700437" y="615379"/>
                  <a:pt x="1701135" y="614236"/>
                </a:cubicBezTo>
                <a:cubicBezTo>
                  <a:pt x="1701961" y="613093"/>
                  <a:pt x="1702341" y="611759"/>
                  <a:pt x="1702341" y="610426"/>
                </a:cubicBezTo>
                <a:cubicBezTo>
                  <a:pt x="1702341" y="609537"/>
                  <a:pt x="1702088" y="608648"/>
                  <a:pt x="1701770" y="607822"/>
                </a:cubicBezTo>
                <a:cubicBezTo>
                  <a:pt x="1701389" y="606997"/>
                  <a:pt x="1700944" y="606235"/>
                  <a:pt x="1700246" y="605600"/>
                </a:cubicBezTo>
                <a:close/>
                <a:moveTo>
                  <a:pt x="1700309" y="884238"/>
                </a:moveTo>
                <a:cubicBezTo>
                  <a:pt x="1699611" y="883603"/>
                  <a:pt x="1698976" y="883095"/>
                  <a:pt x="1698151" y="882777"/>
                </a:cubicBezTo>
                <a:cubicBezTo>
                  <a:pt x="1697198" y="882460"/>
                  <a:pt x="1696372" y="882269"/>
                  <a:pt x="1695420" y="882269"/>
                </a:cubicBezTo>
                <a:cubicBezTo>
                  <a:pt x="1694087" y="882269"/>
                  <a:pt x="1692816" y="882650"/>
                  <a:pt x="1691610" y="883412"/>
                </a:cubicBezTo>
                <a:cubicBezTo>
                  <a:pt x="1690530" y="884174"/>
                  <a:pt x="1689705" y="885254"/>
                  <a:pt x="1689133" y="886460"/>
                </a:cubicBezTo>
                <a:cubicBezTo>
                  <a:pt x="1688562" y="887667"/>
                  <a:pt x="1688435" y="889064"/>
                  <a:pt x="1688753" y="890397"/>
                </a:cubicBezTo>
                <a:cubicBezTo>
                  <a:pt x="1689006" y="891731"/>
                  <a:pt x="1689705" y="892937"/>
                  <a:pt x="1690657" y="893890"/>
                </a:cubicBezTo>
                <a:cubicBezTo>
                  <a:pt x="1691610" y="894842"/>
                  <a:pt x="1692816" y="895477"/>
                  <a:pt x="1694023" y="895731"/>
                </a:cubicBezTo>
                <a:cubicBezTo>
                  <a:pt x="1695356" y="895985"/>
                  <a:pt x="1696753" y="895858"/>
                  <a:pt x="1698087" y="895350"/>
                </a:cubicBezTo>
                <a:cubicBezTo>
                  <a:pt x="1699293" y="894842"/>
                  <a:pt x="1700373" y="893953"/>
                  <a:pt x="1701071" y="892810"/>
                </a:cubicBezTo>
                <a:cubicBezTo>
                  <a:pt x="1701897" y="891667"/>
                  <a:pt x="1702278" y="890334"/>
                  <a:pt x="1702278" y="889000"/>
                </a:cubicBezTo>
                <a:cubicBezTo>
                  <a:pt x="1702278" y="888111"/>
                  <a:pt x="1702024" y="887222"/>
                  <a:pt x="1701706" y="886396"/>
                </a:cubicBezTo>
                <a:cubicBezTo>
                  <a:pt x="1701326" y="885571"/>
                  <a:pt x="1700881" y="884809"/>
                  <a:pt x="1700182" y="884174"/>
                </a:cubicBezTo>
                <a:close/>
                <a:moveTo>
                  <a:pt x="1700309" y="512826"/>
                </a:moveTo>
                <a:cubicBezTo>
                  <a:pt x="1699611" y="512191"/>
                  <a:pt x="1698976" y="511683"/>
                  <a:pt x="1698151" y="511366"/>
                </a:cubicBezTo>
                <a:cubicBezTo>
                  <a:pt x="1697198" y="511048"/>
                  <a:pt x="1696372" y="510858"/>
                  <a:pt x="1695420" y="510858"/>
                </a:cubicBezTo>
                <a:cubicBezTo>
                  <a:pt x="1694087" y="510858"/>
                  <a:pt x="1692816" y="511239"/>
                  <a:pt x="1691610" y="512001"/>
                </a:cubicBezTo>
                <a:cubicBezTo>
                  <a:pt x="1690530" y="512762"/>
                  <a:pt x="1689705" y="513842"/>
                  <a:pt x="1689133" y="515049"/>
                </a:cubicBezTo>
                <a:cubicBezTo>
                  <a:pt x="1688562" y="516255"/>
                  <a:pt x="1688435" y="517652"/>
                  <a:pt x="1688753" y="518986"/>
                </a:cubicBezTo>
                <a:cubicBezTo>
                  <a:pt x="1689006" y="520319"/>
                  <a:pt x="1689705" y="521526"/>
                  <a:pt x="1690657" y="522478"/>
                </a:cubicBezTo>
                <a:cubicBezTo>
                  <a:pt x="1691610" y="523430"/>
                  <a:pt x="1692816" y="524066"/>
                  <a:pt x="1694214" y="524320"/>
                </a:cubicBezTo>
                <a:cubicBezTo>
                  <a:pt x="1695420" y="524574"/>
                  <a:pt x="1696817" y="524447"/>
                  <a:pt x="1698151" y="523939"/>
                </a:cubicBezTo>
                <a:cubicBezTo>
                  <a:pt x="1699357" y="523430"/>
                  <a:pt x="1700437" y="522542"/>
                  <a:pt x="1701135" y="521399"/>
                </a:cubicBezTo>
                <a:cubicBezTo>
                  <a:pt x="1701961" y="520255"/>
                  <a:pt x="1702341" y="518922"/>
                  <a:pt x="1702341" y="517589"/>
                </a:cubicBezTo>
                <a:cubicBezTo>
                  <a:pt x="1702341" y="516700"/>
                  <a:pt x="1702088" y="515811"/>
                  <a:pt x="1701770" y="514985"/>
                </a:cubicBezTo>
                <a:cubicBezTo>
                  <a:pt x="1701389" y="514160"/>
                  <a:pt x="1700944" y="513398"/>
                  <a:pt x="1700246" y="512762"/>
                </a:cubicBezTo>
                <a:close/>
                <a:moveTo>
                  <a:pt x="1700309" y="977138"/>
                </a:moveTo>
                <a:cubicBezTo>
                  <a:pt x="1699611" y="976503"/>
                  <a:pt x="1698976" y="975995"/>
                  <a:pt x="1698151" y="975678"/>
                </a:cubicBezTo>
                <a:cubicBezTo>
                  <a:pt x="1697198" y="975360"/>
                  <a:pt x="1696372" y="975170"/>
                  <a:pt x="1695420" y="975170"/>
                </a:cubicBezTo>
                <a:cubicBezTo>
                  <a:pt x="1694087" y="975170"/>
                  <a:pt x="1692816" y="975551"/>
                  <a:pt x="1691610" y="976313"/>
                </a:cubicBezTo>
                <a:cubicBezTo>
                  <a:pt x="1690530" y="977075"/>
                  <a:pt x="1689705" y="978154"/>
                  <a:pt x="1689133" y="979360"/>
                </a:cubicBezTo>
                <a:cubicBezTo>
                  <a:pt x="1688562" y="980567"/>
                  <a:pt x="1688435" y="981964"/>
                  <a:pt x="1688753" y="983298"/>
                </a:cubicBezTo>
                <a:cubicBezTo>
                  <a:pt x="1689006" y="984631"/>
                  <a:pt x="1689705" y="985838"/>
                  <a:pt x="1690657" y="986790"/>
                </a:cubicBezTo>
                <a:cubicBezTo>
                  <a:pt x="1691610" y="987743"/>
                  <a:pt x="1692816" y="988378"/>
                  <a:pt x="1694214" y="988632"/>
                </a:cubicBezTo>
                <a:cubicBezTo>
                  <a:pt x="1695420" y="988885"/>
                  <a:pt x="1696817" y="988759"/>
                  <a:pt x="1698151" y="988251"/>
                </a:cubicBezTo>
                <a:cubicBezTo>
                  <a:pt x="1699357" y="987743"/>
                  <a:pt x="1700437" y="986854"/>
                  <a:pt x="1701135" y="985710"/>
                </a:cubicBezTo>
                <a:cubicBezTo>
                  <a:pt x="1701961" y="984568"/>
                  <a:pt x="1702341" y="983234"/>
                  <a:pt x="1702341" y="981901"/>
                </a:cubicBezTo>
                <a:cubicBezTo>
                  <a:pt x="1702341" y="981012"/>
                  <a:pt x="1702088" y="980123"/>
                  <a:pt x="1701770" y="979297"/>
                </a:cubicBezTo>
                <a:cubicBezTo>
                  <a:pt x="1701389" y="978471"/>
                  <a:pt x="1700944" y="977710"/>
                  <a:pt x="1700246" y="977075"/>
                </a:cubicBezTo>
                <a:close/>
                <a:moveTo>
                  <a:pt x="1700309" y="48578"/>
                </a:moveTo>
                <a:cubicBezTo>
                  <a:pt x="1699611" y="47943"/>
                  <a:pt x="1698976" y="47435"/>
                  <a:pt x="1698151" y="47117"/>
                </a:cubicBezTo>
                <a:cubicBezTo>
                  <a:pt x="1697198" y="46800"/>
                  <a:pt x="1696372" y="46609"/>
                  <a:pt x="1695420" y="46609"/>
                </a:cubicBezTo>
                <a:cubicBezTo>
                  <a:pt x="1694087" y="46609"/>
                  <a:pt x="1692816" y="46990"/>
                  <a:pt x="1691610" y="47752"/>
                </a:cubicBezTo>
                <a:cubicBezTo>
                  <a:pt x="1690530" y="48514"/>
                  <a:pt x="1689705" y="49594"/>
                  <a:pt x="1689133" y="50800"/>
                </a:cubicBezTo>
                <a:cubicBezTo>
                  <a:pt x="1688562" y="52007"/>
                  <a:pt x="1688435" y="53404"/>
                  <a:pt x="1688753" y="54737"/>
                </a:cubicBezTo>
                <a:cubicBezTo>
                  <a:pt x="1689006" y="56071"/>
                  <a:pt x="1689705" y="57277"/>
                  <a:pt x="1690657" y="58230"/>
                </a:cubicBezTo>
                <a:cubicBezTo>
                  <a:pt x="1691610" y="59182"/>
                  <a:pt x="1692816" y="59817"/>
                  <a:pt x="1694023" y="60071"/>
                </a:cubicBezTo>
                <a:cubicBezTo>
                  <a:pt x="1695356" y="60325"/>
                  <a:pt x="1696753" y="60198"/>
                  <a:pt x="1698087" y="59690"/>
                </a:cubicBezTo>
                <a:cubicBezTo>
                  <a:pt x="1699293" y="59182"/>
                  <a:pt x="1700373" y="58293"/>
                  <a:pt x="1701071" y="57150"/>
                </a:cubicBezTo>
                <a:cubicBezTo>
                  <a:pt x="1701897" y="56007"/>
                  <a:pt x="1702278" y="54674"/>
                  <a:pt x="1702278" y="53340"/>
                </a:cubicBezTo>
                <a:cubicBezTo>
                  <a:pt x="1702278" y="52451"/>
                  <a:pt x="1702024" y="51562"/>
                  <a:pt x="1701706" y="50737"/>
                </a:cubicBezTo>
                <a:cubicBezTo>
                  <a:pt x="1701326" y="49911"/>
                  <a:pt x="1700881" y="49149"/>
                  <a:pt x="1700182" y="48514"/>
                </a:cubicBezTo>
                <a:close/>
                <a:moveTo>
                  <a:pt x="1700309" y="141415"/>
                </a:moveTo>
                <a:cubicBezTo>
                  <a:pt x="1699611" y="140780"/>
                  <a:pt x="1698976" y="140272"/>
                  <a:pt x="1698151" y="139954"/>
                </a:cubicBezTo>
                <a:cubicBezTo>
                  <a:pt x="1697198" y="139637"/>
                  <a:pt x="1696372" y="139446"/>
                  <a:pt x="1695420" y="139446"/>
                </a:cubicBezTo>
                <a:cubicBezTo>
                  <a:pt x="1694087" y="139446"/>
                  <a:pt x="1692816" y="139827"/>
                  <a:pt x="1691610" y="140589"/>
                </a:cubicBezTo>
                <a:cubicBezTo>
                  <a:pt x="1690530" y="141351"/>
                  <a:pt x="1689705" y="142431"/>
                  <a:pt x="1689133" y="143637"/>
                </a:cubicBezTo>
                <a:cubicBezTo>
                  <a:pt x="1688562" y="144844"/>
                  <a:pt x="1688435" y="146241"/>
                  <a:pt x="1688753" y="147574"/>
                </a:cubicBezTo>
                <a:cubicBezTo>
                  <a:pt x="1689006" y="148908"/>
                  <a:pt x="1689705" y="150114"/>
                  <a:pt x="1690657" y="151067"/>
                </a:cubicBezTo>
                <a:cubicBezTo>
                  <a:pt x="1691610" y="152019"/>
                  <a:pt x="1692816" y="152654"/>
                  <a:pt x="1694214" y="152908"/>
                </a:cubicBezTo>
                <a:cubicBezTo>
                  <a:pt x="1695420" y="153162"/>
                  <a:pt x="1696817" y="153035"/>
                  <a:pt x="1698151" y="152527"/>
                </a:cubicBezTo>
                <a:cubicBezTo>
                  <a:pt x="1699357" y="152019"/>
                  <a:pt x="1700437" y="151130"/>
                  <a:pt x="1701135" y="149987"/>
                </a:cubicBezTo>
                <a:cubicBezTo>
                  <a:pt x="1701961" y="148844"/>
                  <a:pt x="1702341" y="147574"/>
                  <a:pt x="1702341" y="146177"/>
                </a:cubicBezTo>
                <a:cubicBezTo>
                  <a:pt x="1702341" y="145288"/>
                  <a:pt x="1702088" y="144399"/>
                  <a:pt x="1701770" y="143574"/>
                </a:cubicBezTo>
                <a:cubicBezTo>
                  <a:pt x="1701389" y="142748"/>
                  <a:pt x="1700944" y="141986"/>
                  <a:pt x="1700246" y="141351"/>
                </a:cubicBezTo>
                <a:close/>
                <a:moveTo>
                  <a:pt x="1700309" y="1069975"/>
                </a:moveTo>
                <a:cubicBezTo>
                  <a:pt x="1699611" y="1069340"/>
                  <a:pt x="1698976" y="1068832"/>
                  <a:pt x="1698151" y="1068515"/>
                </a:cubicBezTo>
                <a:cubicBezTo>
                  <a:pt x="1697198" y="1068197"/>
                  <a:pt x="1696372" y="1068007"/>
                  <a:pt x="1695420" y="1068007"/>
                </a:cubicBezTo>
                <a:cubicBezTo>
                  <a:pt x="1694087" y="1068007"/>
                  <a:pt x="1692816" y="1068388"/>
                  <a:pt x="1691610" y="1069150"/>
                </a:cubicBezTo>
                <a:cubicBezTo>
                  <a:pt x="1690530" y="1069912"/>
                  <a:pt x="1689705" y="1070991"/>
                  <a:pt x="1689133" y="1072198"/>
                </a:cubicBezTo>
                <a:cubicBezTo>
                  <a:pt x="1688562" y="1073468"/>
                  <a:pt x="1688435" y="1074801"/>
                  <a:pt x="1688753" y="1076135"/>
                </a:cubicBezTo>
                <a:cubicBezTo>
                  <a:pt x="1689006" y="1077468"/>
                  <a:pt x="1689705" y="1078675"/>
                  <a:pt x="1690657" y="1079627"/>
                </a:cubicBezTo>
                <a:cubicBezTo>
                  <a:pt x="1691610" y="1080580"/>
                  <a:pt x="1692816" y="1081215"/>
                  <a:pt x="1694214" y="1081469"/>
                </a:cubicBezTo>
                <a:cubicBezTo>
                  <a:pt x="1695420" y="1081723"/>
                  <a:pt x="1696817" y="1081596"/>
                  <a:pt x="1698151" y="1081088"/>
                </a:cubicBezTo>
                <a:cubicBezTo>
                  <a:pt x="1699357" y="1080580"/>
                  <a:pt x="1700437" y="1079691"/>
                  <a:pt x="1701135" y="1078548"/>
                </a:cubicBezTo>
                <a:cubicBezTo>
                  <a:pt x="1701961" y="1077405"/>
                  <a:pt x="1702341" y="1076071"/>
                  <a:pt x="1702341" y="1074738"/>
                </a:cubicBezTo>
                <a:cubicBezTo>
                  <a:pt x="1702341" y="1073849"/>
                  <a:pt x="1702088" y="1072960"/>
                  <a:pt x="1701770" y="1072134"/>
                </a:cubicBezTo>
                <a:cubicBezTo>
                  <a:pt x="1701389" y="1071309"/>
                  <a:pt x="1700944" y="1070547"/>
                  <a:pt x="1700246" y="1069912"/>
                </a:cubicBezTo>
                <a:close/>
                <a:moveTo>
                  <a:pt x="1700309" y="419989"/>
                </a:moveTo>
                <a:cubicBezTo>
                  <a:pt x="1699611" y="419354"/>
                  <a:pt x="1698976" y="418846"/>
                  <a:pt x="1698151" y="418529"/>
                </a:cubicBezTo>
                <a:cubicBezTo>
                  <a:pt x="1697198" y="418211"/>
                  <a:pt x="1696372" y="418021"/>
                  <a:pt x="1695420" y="418021"/>
                </a:cubicBezTo>
                <a:cubicBezTo>
                  <a:pt x="1694087" y="418021"/>
                  <a:pt x="1692816" y="418401"/>
                  <a:pt x="1691610" y="419164"/>
                </a:cubicBezTo>
                <a:cubicBezTo>
                  <a:pt x="1690530" y="419926"/>
                  <a:pt x="1689705" y="421005"/>
                  <a:pt x="1689133" y="422212"/>
                </a:cubicBezTo>
                <a:cubicBezTo>
                  <a:pt x="1688562" y="423418"/>
                  <a:pt x="1688435" y="424815"/>
                  <a:pt x="1688753" y="426149"/>
                </a:cubicBezTo>
                <a:cubicBezTo>
                  <a:pt x="1689006" y="427482"/>
                  <a:pt x="1689705" y="428689"/>
                  <a:pt x="1690657" y="429641"/>
                </a:cubicBezTo>
                <a:cubicBezTo>
                  <a:pt x="1691610" y="430594"/>
                  <a:pt x="1692816" y="431229"/>
                  <a:pt x="1694214" y="431483"/>
                </a:cubicBezTo>
                <a:cubicBezTo>
                  <a:pt x="1695420" y="431737"/>
                  <a:pt x="1696817" y="431610"/>
                  <a:pt x="1698151" y="431101"/>
                </a:cubicBezTo>
                <a:cubicBezTo>
                  <a:pt x="1699357" y="430594"/>
                  <a:pt x="1700437" y="429705"/>
                  <a:pt x="1701135" y="428562"/>
                </a:cubicBezTo>
                <a:cubicBezTo>
                  <a:pt x="1701961" y="427419"/>
                  <a:pt x="1702341" y="426149"/>
                  <a:pt x="1702341" y="424751"/>
                </a:cubicBezTo>
                <a:cubicBezTo>
                  <a:pt x="1702341" y="423862"/>
                  <a:pt x="1702088" y="422974"/>
                  <a:pt x="1701770" y="422148"/>
                </a:cubicBezTo>
                <a:cubicBezTo>
                  <a:pt x="1701389" y="421323"/>
                  <a:pt x="1700944" y="420561"/>
                  <a:pt x="1700246" y="419926"/>
                </a:cubicBezTo>
                <a:close/>
                <a:moveTo>
                  <a:pt x="1780764" y="1580706"/>
                </a:moveTo>
                <a:cubicBezTo>
                  <a:pt x="1780065" y="1580071"/>
                  <a:pt x="1779240" y="1579563"/>
                  <a:pt x="1778478" y="1579245"/>
                </a:cubicBezTo>
                <a:cubicBezTo>
                  <a:pt x="1777653" y="1578864"/>
                  <a:pt x="1776827" y="1578737"/>
                  <a:pt x="1775875" y="1578737"/>
                </a:cubicBezTo>
                <a:cubicBezTo>
                  <a:pt x="1774541" y="1578737"/>
                  <a:pt x="1773144" y="1579118"/>
                  <a:pt x="1772065" y="1579880"/>
                </a:cubicBezTo>
                <a:cubicBezTo>
                  <a:pt x="1770985" y="1580642"/>
                  <a:pt x="1770032" y="1581722"/>
                  <a:pt x="1769588" y="1582928"/>
                </a:cubicBezTo>
                <a:cubicBezTo>
                  <a:pt x="1769016" y="1584198"/>
                  <a:pt x="1768890" y="1585532"/>
                  <a:pt x="1769207" y="1586865"/>
                </a:cubicBezTo>
                <a:cubicBezTo>
                  <a:pt x="1769461" y="1588199"/>
                  <a:pt x="1770159" y="1589405"/>
                  <a:pt x="1771112" y="1590358"/>
                </a:cubicBezTo>
                <a:cubicBezTo>
                  <a:pt x="1772065" y="1591310"/>
                  <a:pt x="1773271" y="1591945"/>
                  <a:pt x="1774478" y="1592199"/>
                </a:cubicBezTo>
                <a:cubicBezTo>
                  <a:pt x="1775811" y="1592453"/>
                  <a:pt x="1777208" y="1592326"/>
                  <a:pt x="1778415" y="1591818"/>
                </a:cubicBezTo>
                <a:cubicBezTo>
                  <a:pt x="1779748" y="1591310"/>
                  <a:pt x="1780701" y="1590421"/>
                  <a:pt x="1781526" y="1589278"/>
                </a:cubicBezTo>
                <a:cubicBezTo>
                  <a:pt x="1782225" y="1588135"/>
                  <a:pt x="1782605" y="1586802"/>
                  <a:pt x="1782605" y="1585468"/>
                </a:cubicBezTo>
                <a:cubicBezTo>
                  <a:pt x="1782605" y="1584579"/>
                  <a:pt x="1782478" y="1583690"/>
                  <a:pt x="1782225" y="1582865"/>
                </a:cubicBezTo>
                <a:cubicBezTo>
                  <a:pt x="1781843" y="1582039"/>
                  <a:pt x="1781272" y="1581277"/>
                  <a:pt x="1780701" y="1580642"/>
                </a:cubicBezTo>
                <a:close/>
                <a:moveTo>
                  <a:pt x="1700309" y="327089"/>
                </a:moveTo>
                <a:cubicBezTo>
                  <a:pt x="1699611" y="326454"/>
                  <a:pt x="1698976" y="325946"/>
                  <a:pt x="1698151" y="325628"/>
                </a:cubicBezTo>
                <a:cubicBezTo>
                  <a:pt x="1697198" y="325311"/>
                  <a:pt x="1696372" y="325120"/>
                  <a:pt x="1695420" y="325120"/>
                </a:cubicBezTo>
                <a:cubicBezTo>
                  <a:pt x="1694087" y="325120"/>
                  <a:pt x="1692816" y="325501"/>
                  <a:pt x="1691610" y="326263"/>
                </a:cubicBezTo>
                <a:cubicBezTo>
                  <a:pt x="1690530" y="327025"/>
                  <a:pt x="1689705" y="328105"/>
                  <a:pt x="1689133" y="329311"/>
                </a:cubicBezTo>
                <a:cubicBezTo>
                  <a:pt x="1688562" y="330518"/>
                  <a:pt x="1688435" y="331915"/>
                  <a:pt x="1688753" y="333248"/>
                </a:cubicBezTo>
                <a:cubicBezTo>
                  <a:pt x="1689006" y="334582"/>
                  <a:pt x="1689705" y="335788"/>
                  <a:pt x="1690657" y="336741"/>
                </a:cubicBezTo>
                <a:cubicBezTo>
                  <a:pt x="1691610" y="337693"/>
                  <a:pt x="1692816" y="338328"/>
                  <a:pt x="1694214" y="338582"/>
                </a:cubicBezTo>
                <a:cubicBezTo>
                  <a:pt x="1695420" y="338836"/>
                  <a:pt x="1696817" y="338709"/>
                  <a:pt x="1698151" y="338201"/>
                </a:cubicBezTo>
                <a:cubicBezTo>
                  <a:pt x="1699357" y="337693"/>
                  <a:pt x="1700437" y="336804"/>
                  <a:pt x="1701135" y="335661"/>
                </a:cubicBezTo>
                <a:cubicBezTo>
                  <a:pt x="1701961" y="334518"/>
                  <a:pt x="1702341" y="333248"/>
                  <a:pt x="1702341" y="331851"/>
                </a:cubicBezTo>
                <a:cubicBezTo>
                  <a:pt x="1702341" y="330962"/>
                  <a:pt x="1702088" y="330073"/>
                  <a:pt x="1701770" y="329248"/>
                </a:cubicBezTo>
                <a:cubicBezTo>
                  <a:pt x="1701389" y="328422"/>
                  <a:pt x="1700944" y="327660"/>
                  <a:pt x="1700246" y="327025"/>
                </a:cubicBezTo>
                <a:close/>
                <a:moveTo>
                  <a:pt x="1700309" y="234252"/>
                </a:moveTo>
                <a:cubicBezTo>
                  <a:pt x="1699611" y="233617"/>
                  <a:pt x="1698976" y="233109"/>
                  <a:pt x="1698151" y="232791"/>
                </a:cubicBezTo>
                <a:cubicBezTo>
                  <a:pt x="1697198" y="232474"/>
                  <a:pt x="1696372" y="232283"/>
                  <a:pt x="1695420" y="232283"/>
                </a:cubicBezTo>
                <a:cubicBezTo>
                  <a:pt x="1694087" y="232283"/>
                  <a:pt x="1692816" y="232664"/>
                  <a:pt x="1691610" y="233426"/>
                </a:cubicBezTo>
                <a:cubicBezTo>
                  <a:pt x="1690530" y="234188"/>
                  <a:pt x="1689705" y="235268"/>
                  <a:pt x="1689133" y="236474"/>
                </a:cubicBezTo>
                <a:cubicBezTo>
                  <a:pt x="1688562" y="237681"/>
                  <a:pt x="1688435" y="239077"/>
                  <a:pt x="1688753" y="240411"/>
                </a:cubicBezTo>
                <a:cubicBezTo>
                  <a:pt x="1689006" y="241745"/>
                  <a:pt x="1689705" y="242951"/>
                  <a:pt x="1690657" y="243904"/>
                </a:cubicBezTo>
                <a:cubicBezTo>
                  <a:pt x="1691610" y="244856"/>
                  <a:pt x="1692816" y="245491"/>
                  <a:pt x="1694214" y="245745"/>
                </a:cubicBezTo>
                <a:cubicBezTo>
                  <a:pt x="1695420" y="245999"/>
                  <a:pt x="1696817" y="245872"/>
                  <a:pt x="1698151" y="245364"/>
                </a:cubicBezTo>
                <a:cubicBezTo>
                  <a:pt x="1699357" y="244856"/>
                  <a:pt x="1700437" y="243967"/>
                  <a:pt x="1701135" y="242824"/>
                </a:cubicBezTo>
                <a:cubicBezTo>
                  <a:pt x="1701961" y="241681"/>
                  <a:pt x="1702341" y="240411"/>
                  <a:pt x="1702341" y="239014"/>
                </a:cubicBezTo>
                <a:cubicBezTo>
                  <a:pt x="1702341" y="238125"/>
                  <a:pt x="1702088" y="237236"/>
                  <a:pt x="1701770" y="236411"/>
                </a:cubicBezTo>
                <a:cubicBezTo>
                  <a:pt x="1701389" y="235585"/>
                  <a:pt x="1700944" y="234823"/>
                  <a:pt x="1700246" y="234188"/>
                </a:cubicBezTo>
                <a:close/>
                <a:moveTo>
                  <a:pt x="1615092" y="278702"/>
                </a:moveTo>
                <a:cubicBezTo>
                  <a:pt x="1613759" y="278702"/>
                  <a:pt x="1612362" y="279083"/>
                  <a:pt x="1611282" y="279845"/>
                </a:cubicBezTo>
                <a:cubicBezTo>
                  <a:pt x="1610076" y="280607"/>
                  <a:pt x="1609251" y="281686"/>
                  <a:pt x="1608679" y="282893"/>
                </a:cubicBezTo>
                <a:cubicBezTo>
                  <a:pt x="1608107" y="284163"/>
                  <a:pt x="1607980" y="285496"/>
                  <a:pt x="1608298" y="286830"/>
                </a:cubicBezTo>
                <a:cubicBezTo>
                  <a:pt x="1608552" y="288163"/>
                  <a:pt x="1609251" y="289370"/>
                  <a:pt x="1610203" y="290322"/>
                </a:cubicBezTo>
                <a:cubicBezTo>
                  <a:pt x="1611155" y="291275"/>
                  <a:pt x="1612362" y="291910"/>
                  <a:pt x="1613759" y="292164"/>
                </a:cubicBezTo>
                <a:cubicBezTo>
                  <a:pt x="1614965" y="292418"/>
                  <a:pt x="1616490" y="292291"/>
                  <a:pt x="1617696" y="291783"/>
                </a:cubicBezTo>
                <a:cubicBezTo>
                  <a:pt x="1618903" y="291275"/>
                  <a:pt x="1619982" y="290386"/>
                  <a:pt x="1620680" y="289243"/>
                </a:cubicBezTo>
                <a:cubicBezTo>
                  <a:pt x="1621506" y="288100"/>
                  <a:pt x="1621887" y="286766"/>
                  <a:pt x="1621887" y="285433"/>
                </a:cubicBezTo>
                <a:cubicBezTo>
                  <a:pt x="1621887" y="283591"/>
                  <a:pt x="1621189" y="281877"/>
                  <a:pt x="1619855" y="280607"/>
                </a:cubicBezTo>
                <a:cubicBezTo>
                  <a:pt x="1618649" y="279337"/>
                  <a:pt x="1616870" y="278575"/>
                  <a:pt x="1615092" y="278575"/>
                </a:cubicBezTo>
                <a:close/>
                <a:moveTo>
                  <a:pt x="1615092" y="92964"/>
                </a:moveTo>
                <a:cubicBezTo>
                  <a:pt x="1613759" y="92964"/>
                  <a:pt x="1612362" y="93345"/>
                  <a:pt x="1611282" y="94107"/>
                </a:cubicBezTo>
                <a:cubicBezTo>
                  <a:pt x="1610076" y="94869"/>
                  <a:pt x="1609251" y="95949"/>
                  <a:pt x="1608679" y="97155"/>
                </a:cubicBezTo>
                <a:cubicBezTo>
                  <a:pt x="1608107" y="98425"/>
                  <a:pt x="1607980" y="99759"/>
                  <a:pt x="1608298" y="101092"/>
                </a:cubicBezTo>
                <a:cubicBezTo>
                  <a:pt x="1608552" y="102426"/>
                  <a:pt x="1609251" y="103632"/>
                  <a:pt x="1610203" y="104585"/>
                </a:cubicBezTo>
                <a:cubicBezTo>
                  <a:pt x="1611155" y="105537"/>
                  <a:pt x="1612362" y="106172"/>
                  <a:pt x="1613759" y="106426"/>
                </a:cubicBezTo>
                <a:cubicBezTo>
                  <a:pt x="1614965" y="106680"/>
                  <a:pt x="1616490" y="106553"/>
                  <a:pt x="1617696" y="106045"/>
                </a:cubicBezTo>
                <a:cubicBezTo>
                  <a:pt x="1618903" y="105537"/>
                  <a:pt x="1619982" y="104648"/>
                  <a:pt x="1620680" y="103505"/>
                </a:cubicBezTo>
                <a:cubicBezTo>
                  <a:pt x="1621506" y="102362"/>
                  <a:pt x="1621887" y="101029"/>
                  <a:pt x="1621887" y="99695"/>
                </a:cubicBezTo>
                <a:cubicBezTo>
                  <a:pt x="1621887" y="97854"/>
                  <a:pt x="1621189" y="96139"/>
                  <a:pt x="1619855" y="94869"/>
                </a:cubicBezTo>
                <a:cubicBezTo>
                  <a:pt x="1618649" y="93599"/>
                  <a:pt x="1616870" y="92837"/>
                  <a:pt x="1615092" y="92837"/>
                </a:cubicBezTo>
                <a:close/>
                <a:moveTo>
                  <a:pt x="1615092" y="185801"/>
                </a:moveTo>
                <a:cubicBezTo>
                  <a:pt x="1613759" y="185801"/>
                  <a:pt x="1612362" y="186182"/>
                  <a:pt x="1611282" y="186944"/>
                </a:cubicBezTo>
                <a:cubicBezTo>
                  <a:pt x="1610076" y="187706"/>
                  <a:pt x="1609251" y="188786"/>
                  <a:pt x="1608679" y="189992"/>
                </a:cubicBezTo>
                <a:cubicBezTo>
                  <a:pt x="1608107" y="191262"/>
                  <a:pt x="1607980" y="192596"/>
                  <a:pt x="1608298" y="193929"/>
                </a:cubicBezTo>
                <a:cubicBezTo>
                  <a:pt x="1608552" y="195263"/>
                  <a:pt x="1609251" y="196469"/>
                  <a:pt x="1610203" y="197422"/>
                </a:cubicBezTo>
                <a:cubicBezTo>
                  <a:pt x="1611155" y="198374"/>
                  <a:pt x="1612362" y="199009"/>
                  <a:pt x="1613759" y="199263"/>
                </a:cubicBezTo>
                <a:cubicBezTo>
                  <a:pt x="1614965" y="199517"/>
                  <a:pt x="1616490" y="199390"/>
                  <a:pt x="1617696" y="198882"/>
                </a:cubicBezTo>
                <a:cubicBezTo>
                  <a:pt x="1618903" y="198374"/>
                  <a:pt x="1619982" y="197485"/>
                  <a:pt x="1620680" y="196342"/>
                </a:cubicBezTo>
                <a:cubicBezTo>
                  <a:pt x="1621506" y="195199"/>
                  <a:pt x="1621887" y="193866"/>
                  <a:pt x="1621887" y="192532"/>
                </a:cubicBezTo>
                <a:cubicBezTo>
                  <a:pt x="1621887" y="190691"/>
                  <a:pt x="1621189" y="188976"/>
                  <a:pt x="1619855" y="187706"/>
                </a:cubicBezTo>
                <a:cubicBezTo>
                  <a:pt x="1618649" y="186436"/>
                  <a:pt x="1616870" y="185674"/>
                  <a:pt x="1615092" y="185674"/>
                </a:cubicBezTo>
                <a:close/>
                <a:moveTo>
                  <a:pt x="1615092" y="371539"/>
                </a:moveTo>
                <a:cubicBezTo>
                  <a:pt x="1613759" y="371539"/>
                  <a:pt x="1612362" y="371919"/>
                  <a:pt x="1611282" y="372682"/>
                </a:cubicBezTo>
                <a:cubicBezTo>
                  <a:pt x="1610076" y="373444"/>
                  <a:pt x="1609251" y="374523"/>
                  <a:pt x="1608679" y="375730"/>
                </a:cubicBezTo>
                <a:cubicBezTo>
                  <a:pt x="1608107" y="377000"/>
                  <a:pt x="1607980" y="378333"/>
                  <a:pt x="1608298" y="379667"/>
                </a:cubicBezTo>
                <a:cubicBezTo>
                  <a:pt x="1608552" y="381000"/>
                  <a:pt x="1609251" y="382207"/>
                  <a:pt x="1610203" y="383159"/>
                </a:cubicBezTo>
                <a:cubicBezTo>
                  <a:pt x="1611155" y="384112"/>
                  <a:pt x="1612362" y="384747"/>
                  <a:pt x="1613759" y="385001"/>
                </a:cubicBezTo>
                <a:cubicBezTo>
                  <a:pt x="1614965" y="385255"/>
                  <a:pt x="1616490" y="385128"/>
                  <a:pt x="1617696" y="384619"/>
                </a:cubicBezTo>
                <a:cubicBezTo>
                  <a:pt x="1618903" y="384112"/>
                  <a:pt x="1619982" y="383223"/>
                  <a:pt x="1620680" y="382080"/>
                </a:cubicBezTo>
                <a:cubicBezTo>
                  <a:pt x="1621506" y="380937"/>
                  <a:pt x="1621887" y="379603"/>
                  <a:pt x="1621887" y="378269"/>
                </a:cubicBezTo>
                <a:cubicBezTo>
                  <a:pt x="1621887" y="376428"/>
                  <a:pt x="1621189" y="374714"/>
                  <a:pt x="1619855" y="373444"/>
                </a:cubicBezTo>
                <a:cubicBezTo>
                  <a:pt x="1618649" y="372174"/>
                  <a:pt x="1616870" y="371412"/>
                  <a:pt x="1615092" y="371412"/>
                </a:cubicBezTo>
                <a:close/>
                <a:moveTo>
                  <a:pt x="1615092" y="557276"/>
                </a:moveTo>
                <a:cubicBezTo>
                  <a:pt x="1613759" y="557276"/>
                  <a:pt x="1612362" y="557657"/>
                  <a:pt x="1611282" y="558419"/>
                </a:cubicBezTo>
                <a:cubicBezTo>
                  <a:pt x="1610076" y="559181"/>
                  <a:pt x="1609251" y="560261"/>
                  <a:pt x="1608679" y="561467"/>
                </a:cubicBezTo>
                <a:cubicBezTo>
                  <a:pt x="1608107" y="562737"/>
                  <a:pt x="1607980" y="564071"/>
                  <a:pt x="1608298" y="565404"/>
                </a:cubicBezTo>
                <a:cubicBezTo>
                  <a:pt x="1608552" y="566738"/>
                  <a:pt x="1609251" y="567944"/>
                  <a:pt x="1610203" y="568897"/>
                </a:cubicBezTo>
                <a:cubicBezTo>
                  <a:pt x="1611155" y="569849"/>
                  <a:pt x="1612362" y="570484"/>
                  <a:pt x="1613759" y="570738"/>
                </a:cubicBezTo>
                <a:cubicBezTo>
                  <a:pt x="1614965" y="570992"/>
                  <a:pt x="1616490" y="570865"/>
                  <a:pt x="1617696" y="570357"/>
                </a:cubicBezTo>
                <a:cubicBezTo>
                  <a:pt x="1618903" y="569849"/>
                  <a:pt x="1619982" y="568960"/>
                  <a:pt x="1620680" y="567817"/>
                </a:cubicBezTo>
                <a:cubicBezTo>
                  <a:pt x="1621506" y="566674"/>
                  <a:pt x="1621887" y="565404"/>
                  <a:pt x="1621887" y="564007"/>
                </a:cubicBezTo>
                <a:cubicBezTo>
                  <a:pt x="1621887" y="562166"/>
                  <a:pt x="1621189" y="560451"/>
                  <a:pt x="1619855" y="559181"/>
                </a:cubicBezTo>
                <a:cubicBezTo>
                  <a:pt x="1618649" y="557911"/>
                  <a:pt x="1616870" y="557149"/>
                  <a:pt x="1615092" y="557149"/>
                </a:cubicBezTo>
                <a:close/>
                <a:moveTo>
                  <a:pt x="1615092" y="464439"/>
                </a:moveTo>
                <a:cubicBezTo>
                  <a:pt x="1613759" y="464439"/>
                  <a:pt x="1612362" y="464820"/>
                  <a:pt x="1611282" y="465582"/>
                </a:cubicBezTo>
                <a:cubicBezTo>
                  <a:pt x="1610076" y="466344"/>
                  <a:pt x="1609251" y="467424"/>
                  <a:pt x="1608679" y="468630"/>
                </a:cubicBezTo>
                <a:cubicBezTo>
                  <a:pt x="1608107" y="469900"/>
                  <a:pt x="1607980" y="471234"/>
                  <a:pt x="1608298" y="472567"/>
                </a:cubicBezTo>
                <a:cubicBezTo>
                  <a:pt x="1608552" y="473901"/>
                  <a:pt x="1609251" y="475107"/>
                  <a:pt x="1610203" y="476060"/>
                </a:cubicBezTo>
                <a:cubicBezTo>
                  <a:pt x="1611155" y="477012"/>
                  <a:pt x="1612362" y="477647"/>
                  <a:pt x="1613759" y="477901"/>
                </a:cubicBezTo>
                <a:cubicBezTo>
                  <a:pt x="1614965" y="478155"/>
                  <a:pt x="1616490" y="478028"/>
                  <a:pt x="1617696" y="477520"/>
                </a:cubicBezTo>
                <a:cubicBezTo>
                  <a:pt x="1618903" y="477012"/>
                  <a:pt x="1619982" y="476123"/>
                  <a:pt x="1620680" y="474980"/>
                </a:cubicBezTo>
                <a:cubicBezTo>
                  <a:pt x="1621506" y="473837"/>
                  <a:pt x="1621887" y="472504"/>
                  <a:pt x="1621887" y="471170"/>
                </a:cubicBezTo>
                <a:cubicBezTo>
                  <a:pt x="1621887" y="469329"/>
                  <a:pt x="1621189" y="467614"/>
                  <a:pt x="1619855" y="466344"/>
                </a:cubicBezTo>
                <a:cubicBezTo>
                  <a:pt x="1618649" y="465074"/>
                  <a:pt x="1616870" y="464312"/>
                  <a:pt x="1615092" y="464312"/>
                </a:cubicBezTo>
                <a:close/>
                <a:moveTo>
                  <a:pt x="1615092" y="127"/>
                </a:moveTo>
                <a:cubicBezTo>
                  <a:pt x="1613759" y="127"/>
                  <a:pt x="1612362" y="508"/>
                  <a:pt x="1611282" y="1270"/>
                </a:cubicBezTo>
                <a:cubicBezTo>
                  <a:pt x="1610076" y="2032"/>
                  <a:pt x="1609251" y="3112"/>
                  <a:pt x="1608679" y="4318"/>
                </a:cubicBezTo>
                <a:cubicBezTo>
                  <a:pt x="1608107" y="5588"/>
                  <a:pt x="1607980" y="6922"/>
                  <a:pt x="1608298" y="8255"/>
                </a:cubicBezTo>
                <a:cubicBezTo>
                  <a:pt x="1608552" y="9589"/>
                  <a:pt x="1609251" y="10795"/>
                  <a:pt x="1610203" y="11748"/>
                </a:cubicBezTo>
                <a:cubicBezTo>
                  <a:pt x="1611155" y="12700"/>
                  <a:pt x="1612362" y="13335"/>
                  <a:pt x="1613759" y="13589"/>
                </a:cubicBezTo>
                <a:cubicBezTo>
                  <a:pt x="1614965" y="13843"/>
                  <a:pt x="1616490" y="13716"/>
                  <a:pt x="1617696" y="13208"/>
                </a:cubicBezTo>
                <a:cubicBezTo>
                  <a:pt x="1618903" y="12700"/>
                  <a:pt x="1619982" y="11811"/>
                  <a:pt x="1620680" y="10668"/>
                </a:cubicBezTo>
                <a:cubicBezTo>
                  <a:pt x="1621506" y="9525"/>
                  <a:pt x="1621887" y="8192"/>
                  <a:pt x="1621887" y="6858"/>
                </a:cubicBezTo>
                <a:cubicBezTo>
                  <a:pt x="1621887" y="5017"/>
                  <a:pt x="1621189" y="3302"/>
                  <a:pt x="1619855" y="2032"/>
                </a:cubicBezTo>
                <a:cubicBezTo>
                  <a:pt x="1618649" y="762"/>
                  <a:pt x="1616870" y="0"/>
                  <a:pt x="1615092" y="0"/>
                </a:cubicBezTo>
                <a:close/>
                <a:moveTo>
                  <a:pt x="1700309" y="1348550"/>
                </a:moveTo>
                <a:cubicBezTo>
                  <a:pt x="1699611" y="1347915"/>
                  <a:pt x="1698976" y="1347407"/>
                  <a:pt x="1698151" y="1347089"/>
                </a:cubicBezTo>
                <a:cubicBezTo>
                  <a:pt x="1697198" y="1346772"/>
                  <a:pt x="1696372" y="1346581"/>
                  <a:pt x="1695420" y="1346581"/>
                </a:cubicBezTo>
                <a:cubicBezTo>
                  <a:pt x="1694087" y="1346581"/>
                  <a:pt x="1692816" y="1346962"/>
                  <a:pt x="1691610" y="1347724"/>
                </a:cubicBezTo>
                <a:cubicBezTo>
                  <a:pt x="1690530" y="1348486"/>
                  <a:pt x="1689705" y="1349566"/>
                  <a:pt x="1689133" y="1350772"/>
                </a:cubicBezTo>
                <a:cubicBezTo>
                  <a:pt x="1688562" y="1351979"/>
                  <a:pt x="1688435" y="1353376"/>
                  <a:pt x="1688753" y="1354709"/>
                </a:cubicBezTo>
                <a:cubicBezTo>
                  <a:pt x="1689006" y="1356043"/>
                  <a:pt x="1689705" y="1357249"/>
                  <a:pt x="1690657" y="1358202"/>
                </a:cubicBezTo>
                <a:cubicBezTo>
                  <a:pt x="1691610" y="1359154"/>
                  <a:pt x="1692816" y="1359789"/>
                  <a:pt x="1694214" y="1360043"/>
                </a:cubicBezTo>
                <a:cubicBezTo>
                  <a:pt x="1695420" y="1360297"/>
                  <a:pt x="1696817" y="1360170"/>
                  <a:pt x="1698151" y="1359662"/>
                </a:cubicBezTo>
                <a:cubicBezTo>
                  <a:pt x="1699357" y="1359154"/>
                  <a:pt x="1700437" y="1358265"/>
                  <a:pt x="1701135" y="1357122"/>
                </a:cubicBezTo>
                <a:cubicBezTo>
                  <a:pt x="1701961" y="1355979"/>
                  <a:pt x="1702341" y="1354646"/>
                  <a:pt x="1702341" y="1353312"/>
                </a:cubicBezTo>
                <a:cubicBezTo>
                  <a:pt x="1702341" y="1352423"/>
                  <a:pt x="1702088" y="1351534"/>
                  <a:pt x="1701770" y="1350709"/>
                </a:cubicBezTo>
                <a:cubicBezTo>
                  <a:pt x="1701389" y="1349883"/>
                  <a:pt x="1700944" y="1349121"/>
                  <a:pt x="1700246" y="1348486"/>
                </a:cubicBezTo>
                <a:close/>
                <a:moveTo>
                  <a:pt x="1700309" y="1255713"/>
                </a:moveTo>
                <a:cubicBezTo>
                  <a:pt x="1699611" y="1255078"/>
                  <a:pt x="1698976" y="1254570"/>
                  <a:pt x="1698151" y="1254252"/>
                </a:cubicBezTo>
                <a:cubicBezTo>
                  <a:pt x="1697198" y="1253935"/>
                  <a:pt x="1696372" y="1253744"/>
                  <a:pt x="1695420" y="1253744"/>
                </a:cubicBezTo>
                <a:cubicBezTo>
                  <a:pt x="1694087" y="1253744"/>
                  <a:pt x="1692816" y="1254125"/>
                  <a:pt x="1691610" y="1254887"/>
                </a:cubicBezTo>
                <a:cubicBezTo>
                  <a:pt x="1690530" y="1255649"/>
                  <a:pt x="1689705" y="1256665"/>
                  <a:pt x="1689133" y="1257935"/>
                </a:cubicBezTo>
                <a:cubicBezTo>
                  <a:pt x="1688562" y="1259205"/>
                  <a:pt x="1688435" y="1260539"/>
                  <a:pt x="1688753" y="1261872"/>
                </a:cubicBezTo>
                <a:cubicBezTo>
                  <a:pt x="1689006" y="1263206"/>
                  <a:pt x="1689705" y="1264412"/>
                  <a:pt x="1690657" y="1265365"/>
                </a:cubicBezTo>
                <a:cubicBezTo>
                  <a:pt x="1691610" y="1266317"/>
                  <a:pt x="1692816" y="1266952"/>
                  <a:pt x="1694214" y="1267270"/>
                </a:cubicBezTo>
                <a:cubicBezTo>
                  <a:pt x="1695420" y="1267524"/>
                  <a:pt x="1696817" y="1267397"/>
                  <a:pt x="1698151" y="1266889"/>
                </a:cubicBezTo>
                <a:cubicBezTo>
                  <a:pt x="1699357" y="1266381"/>
                  <a:pt x="1700437" y="1265492"/>
                  <a:pt x="1701135" y="1264349"/>
                </a:cubicBezTo>
                <a:cubicBezTo>
                  <a:pt x="1701961" y="1263206"/>
                  <a:pt x="1702341" y="1261872"/>
                  <a:pt x="1702341" y="1260539"/>
                </a:cubicBezTo>
                <a:cubicBezTo>
                  <a:pt x="1702341" y="1259650"/>
                  <a:pt x="1702088" y="1258761"/>
                  <a:pt x="1701770" y="1257935"/>
                </a:cubicBezTo>
                <a:cubicBezTo>
                  <a:pt x="1701389" y="1257110"/>
                  <a:pt x="1700944" y="1256348"/>
                  <a:pt x="1700246" y="1255713"/>
                </a:cubicBezTo>
                <a:close/>
                <a:moveTo>
                  <a:pt x="1700309" y="1441450"/>
                </a:moveTo>
                <a:cubicBezTo>
                  <a:pt x="1699611" y="1440815"/>
                  <a:pt x="1698976" y="1440307"/>
                  <a:pt x="1698151" y="1439990"/>
                </a:cubicBezTo>
                <a:cubicBezTo>
                  <a:pt x="1697198" y="1439609"/>
                  <a:pt x="1696372" y="1439482"/>
                  <a:pt x="1695420" y="1439482"/>
                </a:cubicBezTo>
                <a:cubicBezTo>
                  <a:pt x="1694087" y="1439482"/>
                  <a:pt x="1692816" y="1439863"/>
                  <a:pt x="1691610" y="1440625"/>
                </a:cubicBezTo>
                <a:cubicBezTo>
                  <a:pt x="1690530" y="1441387"/>
                  <a:pt x="1689705" y="1442466"/>
                  <a:pt x="1689133" y="1443673"/>
                </a:cubicBezTo>
                <a:cubicBezTo>
                  <a:pt x="1688562" y="1444943"/>
                  <a:pt x="1688435" y="1446276"/>
                  <a:pt x="1688753" y="1447610"/>
                </a:cubicBezTo>
                <a:cubicBezTo>
                  <a:pt x="1689006" y="1448943"/>
                  <a:pt x="1689705" y="1450150"/>
                  <a:pt x="1690657" y="1451102"/>
                </a:cubicBezTo>
                <a:cubicBezTo>
                  <a:pt x="1691610" y="1452055"/>
                  <a:pt x="1692816" y="1452690"/>
                  <a:pt x="1694214" y="1453007"/>
                </a:cubicBezTo>
                <a:cubicBezTo>
                  <a:pt x="1695420" y="1453261"/>
                  <a:pt x="1696817" y="1453134"/>
                  <a:pt x="1698151" y="1452626"/>
                </a:cubicBezTo>
                <a:cubicBezTo>
                  <a:pt x="1699357" y="1452118"/>
                  <a:pt x="1700437" y="1451229"/>
                  <a:pt x="1701135" y="1450086"/>
                </a:cubicBezTo>
                <a:cubicBezTo>
                  <a:pt x="1701961" y="1448943"/>
                  <a:pt x="1702341" y="1447610"/>
                  <a:pt x="1702341" y="1446276"/>
                </a:cubicBezTo>
                <a:cubicBezTo>
                  <a:pt x="1702341" y="1445387"/>
                  <a:pt x="1702088" y="1444498"/>
                  <a:pt x="1701770" y="1443673"/>
                </a:cubicBezTo>
                <a:cubicBezTo>
                  <a:pt x="1701389" y="1442847"/>
                  <a:pt x="1700944" y="1442085"/>
                  <a:pt x="1700246" y="1441450"/>
                </a:cubicBezTo>
                <a:close/>
                <a:moveTo>
                  <a:pt x="1700309" y="1627188"/>
                </a:moveTo>
                <a:cubicBezTo>
                  <a:pt x="1699611" y="1626553"/>
                  <a:pt x="1698976" y="1626044"/>
                  <a:pt x="1698151" y="1625727"/>
                </a:cubicBezTo>
                <a:cubicBezTo>
                  <a:pt x="1697198" y="1625410"/>
                  <a:pt x="1696372" y="1625219"/>
                  <a:pt x="1695420" y="1625219"/>
                </a:cubicBezTo>
                <a:cubicBezTo>
                  <a:pt x="1694087" y="1625219"/>
                  <a:pt x="1692816" y="1625600"/>
                  <a:pt x="1691610" y="1626362"/>
                </a:cubicBezTo>
                <a:cubicBezTo>
                  <a:pt x="1690530" y="1627124"/>
                  <a:pt x="1689705" y="1628203"/>
                  <a:pt x="1689133" y="1629410"/>
                </a:cubicBezTo>
                <a:cubicBezTo>
                  <a:pt x="1688562" y="1630617"/>
                  <a:pt x="1688435" y="1632014"/>
                  <a:pt x="1688753" y="1633347"/>
                </a:cubicBezTo>
                <a:cubicBezTo>
                  <a:pt x="1689006" y="1634681"/>
                  <a:pt x="1689705" y="1635887"/>
                  <a:pt x="1690657" y="1636840"/>
                </a:cubicBezTo>
                <a:cubicBezTo>
                  <a:pt x="1691610" y="1637792"/>
                  <a:pt x="1692816" y="1638427"/>
                  <a:pt x="1694214" y="1638681"/>
                </a:cubicBezTo>
                <a:cubicBezTo>
                  <a:pt x="1695420" y="1638935"/>
                  <a:pt x="1696817" y="1638808"/>
                  <a:pt x="1698151" y="1638300"/>
                </a:cubicBezTo>
                <a:cubicBezTo>
                  <a:pt x="1699357" y="1637792"/>
                  <a:pt x="1700437" y="1636903"/>
                  <a:pt x="1701135" y="1635760"/>
                </a:cubicBezTo>
                <a:cubicBezTo>
                  <a:pt x="1701961" y="1634617"/>
                  <a:pt x="1702341" y="1633284"/>
                  <a:pt x="1702341" y="1631950"/>
                </a:cubicBezTo>
                <a:cubicBezTo>
                  <a:pt x="1702341" y="1631061"/>
                  <a:pt x="1702088" y="1630172"/>
                  <a:pt x="1701770" y="1629347"/>
                </a:cubicBezTo>
                <a:cubicBezTo>
                  <a:pt x="1701389" y="1628521"/>
                  <a:pt x="1700944" y="1627759"/>
                  <a:pt x="1700246" y="1627124"/>
                </a:cubicBezTo>
                <a:close/>
                <a:moveTo>
                  <a:pt x="1700309" y="1534351"/>
                </a:moveTo>
                <a:cubicBezTo>
                  <a:pt x="1699611" y="1533716"/>
                  <a:pt x="1698976" y="1533208"/>
                  <a:pt x="1698151" y="1532890"/>
                </a:cubicBezTo>
                <a:cubicBezTo>
                  <a:pt x="1697198" y="1532573"/>
                  <a:pt x="1696372" y="1532382"/>
                  <a:pt x="1695420" y="1532382"/>
                </a:cubicBezTo>
                <a:cubicBezTo>
                  <a:pt x="1694087" y="1532382"/>
                  <a:pt x="1692816" y="1532763"/>
                  <a:pt x="1691610" y="1533525"/>
                </a:cubicBezTo>
                <a:cubicBezTo>
                  <a:pt x="1690530" y="1534287"/>
                  <a:pt x="1689705" y="1535303"/>
                  <a:pt x="1689133" y="1536573"/>
                </a:cubicBezTo>
                <a:cubicBezTo>
                  <a:pt x="1688562" y="1537843"/>
                  <a:pt x="1688435" y="1539177"/>
                  <a:pt x="1688753" y="1540510"/>
                </a:cubicBezTo>
                <a:cubicBezTo>
                  <a:pt x="1689006" y="1541844"/>
                  <a:pt x="1689705" y="1543050"/>
                  <a:pt x="1690657" y="1544003"/>
                </a:cubicBezTo>
                <a:cubicBezTo>
                  <a:pt x="1691610" y="1544955"/>
                  <a:pt x="1692816" y="1545590"/>
                  <a:pt x="1694214" y="1545908"/>
                </a:cubicBezTo>
                <a:cubicBezTo>
                  <a:pt x="1695420" y="1546162"/>
                  <a:pt x="1696817" y="1546035"/>
                  <a:pt x="1698151" y="1545527"/>
                </a:cubicBezTo>
                <a:cubicBezTo>
                  <a:pt x="1699357" y="1545019"/>
                  <a:pt x="1700437" y="1544130"/>
                  <a:pt x="1701135" y="1542987"/>
                </a:cubicBezTo>
                <a:cubicBezTo>
                  <a:pt x="1701961" y="1541844"/>
                  <a:pt x="1702341" y="1540510"/>
                  <a:pt x="1702341" y="1539177"/>
                </a:cubicBezTo>
                <a:cubicBezTo>
                  <a:pt x="1702341" y="1538288"/>
                  <a:pt x="1702088" y="1537399"/>
                  <a:pt x="1701770" y="1536573"/>
                </a:cubicBezTo>
                <a:cubicBezTo>
                  <a:pt x="1701389" y="1535748"/>
                  <a:pt x="1700944" y="1534986"/>
                  <a:pt x="1700246" y="1534351"/>
                </a:cubicBezTo>
                <a:close/>
                <a:moveTo>
                  <a:pt x="1700309" y="1162939"/>
                </a:moveTo>
                <a:cubicBezTo>
                  <a:pt x="1699611" y="1162304"/>
                  <a:pt x="1698976" y="1161796"/>
                  <a:pt x="1698151" y="1161479"/>
                </a:cubicBezTo>
                <a:cubicBezTo>
                  <a:pt x="1697198" y="1161098"/>
                  <a:pt x="1696372" y="1160971"/>
                  <a:pt x="1695420" y="1160971"/>
                </a:cubicBezTo>
                <a:cubicBezTo>
                  <a:pt x="1694087" y="1160971"/>
                  <a:pt x="1692816" y="1161352"/>
                  <a:pt x="1691610" y="1162114"/>
                </a:cubicBezTo>
                <a:cubicBezTo>
                  <a:pt x="1690530" y="1162876"/>
                  <a:pt x="1689705" y="1163955"/>
                  <a:pt x="1689133" y="1165162"/>
                </a:cubicBezTo>
                <a:cubicBezTo>
                  <a:pt x="1688562" y="1166432"/>
                  <a:pt x="1688435" y="1167765"/>
                  <a:pt x="1688753" y="1169099"/>
                </a:cubicBezTo>
                <a:cubicBezTo>
                  <a:pt x="1689006" y="1170432"/>
                  <a:pt x="1689705" y="1171639"/>
                  <a:pt x="1690657" y="1172591"/>
                </a:cubicBezTo>
                <a:cubicBezTo>
                  <a:pt x="1691610" y="1173544"/>
                  <a:pt x="1692816" y="1174179"/>
                  <a:pt x="1694214" y="1174433"/>
                </a:cubicBezTo>
                <a:cubicBezTo>
                  <a:pt x="1695420" y="1174687"/>
                  <a:pt x="1696817" y="1174560"/>
                  <a:pt x="1698151" y="1174052"/>
                </a:cubicBezTo>
                <a:cubicBezTo>
                  <a:pt x="1699357" y="1173544"/>
                  <a:pt x="1700437" y="1172655"/>
                  <a:pt x="1701135" y="1171512"/>
                </a:cubicBezTo>
                <a:cubicBezTo>
                  <a:pt x="1701961" y="1170369"/>
                  <a:pt x="1702341" y="1169035"/>
                  <a:pt x="1702341" y="1167702"/>
                </a:cubicBezTo>
                <a:cubicBezTo>
                  <a:pt x="1702341" y="1166813"/>
                  <a:pt x="1702088" y="1165924"/>
                  <a:pt x="1701770" y="1165098"/>
                </a:cubicBezTo>
                <a:cubicBezTo>
                  <a:pt x="1701389" y="1164273"/>
                  <a:pt x="1700944" y="1163511"/>
                  <a:pt x="1700246" y="1162876"/>
                </a:cubicBezTo>
                <a:close/>
                <a:moveTo>
                  <a:pt x="1856329" y="975233"/>
                </a:moveTo>
                <a:cubicBezTo>
                  <a:pt x="1854995" y="975233"/>
                  <a:pt x="1853599" y="975614"/>
                  <a:pt x="1852519" y="976376"/>
                </a:cubicBezTo>
                <a:cubicBezTo>
                  <a:pt x="1851440" y="977138"/>
                  <a:pt x="1850487" y="978218"/>
                  <a:pt x="1849915" y="979424"/>
                </a:cubicBezTo>
                <a:cubicBezTo>
                  <a:pt x="1849534" y="980694"/>
                  <a:pt x="1849344" y="982028"/>
                  <a:pt x="1849662" y="983361"/>
                </a:cubicBezTo>
                <a:cubicBezTo>
                  <a:pt x="1849789" y="984695"/>
                  <a:pt x="1850487" y="985901"/>
                  <a:pt x="1851440" y="986854"/>
                </a:cubicBezTo>
                <a:cubicBezTo>
                  <a:pt x="1852392" y="987806"/>
                  <a:pt x="1853599" y="988441"/>
                  <a:pt x="1854995" y="988695"/>
                </a:cubicBezTo>
                <a:cubicBezTo>
                  <a:pt x="1856329" y="988949"/>
                  <a:pt x="1857726" y="988822"/>
                  <a:pt x="1858932" y="988314"/>
                </a:cubicBezTo>
                <a:cubicBezTo>
                  <a:pt x="1860139" y="987806"/>
                  <a:pt x="1861218" y="986917"/>
                  <a:pt x="1862044" y="985774"/>
                </a:cubicBezTo>
                <a:cubicBezTo>
                  <a:pt x="1862742" y="984631"/>
                  <a:pt x="1863124" y="983298"/>
                  <a:pt x="1863124" y="981964"/>
                </a:cubicBezTo>
                <a:cubicBezTo>
                  <a:pt x="1863124" y="980123"/>
                  <a:pt x="1862425" y="978408"/>
                  <a:pt x="1861091" y="977138"/>
                </a:cubicBezTo>
                <a:cubicBezTo>
                  <a:pt x="1859885" y="975868"/>
                  <a:pt x="1858107" y="975106"/>
                  <a:pt x="1856329" y="975106"/>
                </a:cubicBezTo>
                <a:close/>
                <a:moveTo>
                  <a:pt x="1856329" y="1625219"/>
                </a:moveTo>
                <a:cubicBezTo>
                  <a:pt x="1854995" y="1625219"/>
                  <a:pt x="1853599" y="1625600"/>
                  <a:pt x="1852519" y="1626362"/>
                </a:cubicBezTo>
                <a:cubicBezTo>
                  <a:pt x="1851440" y="1627124"/>
                  <a:pt x="1850487" y="1628140"/>
                  <a:pt x="1849915" y="1629410"/>
                </a:cubicBezTo>
                <a:cubicBezTo>
                  <a:pt x="1849534" y="1630680"/>
                  <a:pt x="1849344" y="1632014"/>
                  <a:pt x="1849662" y="1633347"/>
                </a:cubicBezTo>
                <a:cubicBezTo>
                  <a:pt x="1849789" y="1634681"/>
                  <a:pt x="1850487" y="1635887"/>
                  <a:pt x="1851440" y="1636840"/>
                </a:cubicBezTo>
                <a:cubicBezTo>
                  <a:pt x="1852392" y="1637792"/>
                  <a:pt x="1853599" y="1638427"/>
                  <a:pt x="1854995" y="1638744"/>
                </a:cubicBezTo>
                <a:cubicBezTo>
                  <a:pt x="1856329" y="1638999"/>
                  <a:pt x="1857726" y="1638872"/>
                  <a:pt x="1858932" y="1638364"/>
                </a:cubicBezTo>
                <a:cubicBezTo>
                  <a:pt x="1860139" y="1637856"/>
                  <a:pt x="1861218" y="1636967"/>
                  <a:pt x="1862044" y="1635824"/>
                </a:cubicBezTo>
                <a:cubicBezTo>
                  <a:pt x="1862742" y="1634681"/>
                  <a:pt x="1863124" y="1633347"/>
                  <a:pt x="1863124" y="1632014"/>
                </a:cubicBezTo>
                <a:cubicBezTo>
                  <a:pt x="1863124" y="1630236"/>
                  <a:pt x="1862425" y="1628458"/>
                  <a:pt x="1861091" y="1627188"/>
                </a:cubicBezTo>
                <a:cubicBezTo>
                  <a:pt x="1859885" y="1625918"/>
                  <a:pt x="1858107" y="1625219"/>
                  <a:pt x="1856329" y="1625219"/>
                </a:cubicBezTo>
                <a:close/>
                <a:moveTo>
                  <a:pt x="1856329" y="1532382"/>
                </a:moveTo>
                <a:cubicBezTo>
                  <a:pt x="1854995" y="1532382"/>
                  <a:pt x="1853599" y="1532763"/>
                  <a:pt x="1852519" y="1533525"/>
                </a:cubicBezTo>
                <a:cubicBezTo>
                  <a:pt x="1851440" y="1534287"/>
                  <a:pt x="1850487" y="1535367"/>
                  <a:pt x="1849915" y="1536573"/>
                </a:cubicBezTo>
                <a:cubicBezTo>
                  <a:pt x="1849534" y="1537843"/>
                  <a:pt x="1849344" y="1539177"/>
                  <a:pt x="1849662" y="1540510"/>
                </a:cubicBezTo>
                <a:cubicBezTo>
                  <a:pt x="1849789" y="1541844"/>
                  <a:pt x="1850487" y="1543050"/>
                  <a:pt x="1851440" y="1544003"/>
                </a:cubicBezTo>
                <a:cubicBezTo>
                  <a:pt x="1852392" y="1544955"/>
                  <a:pt x="1853599" y="1545590"/>
                  <a:pt x="1854995" y="1545908"/>
                </a:cubicBezTo>
                <a:cubicBezTo>
                  <a:pt x="1856329" y="1546162"/>
                  <a:pt x="1857726" y="1546035"/>
                  <a:pt x="1858932" y="1545527"/>
                </a:cubicBezTo>
                <a:cubicBezTo>
                  <a:pt x="1860139" y="1545019"/>
                  <a:pt x="1861218" y="1544130"/>
                  <a:pt x="1862044" y="1542987"/>
                </a:cubicBezTo>
                <a:cubicBezTo>
                  <a:pt x="1862742" y="1541844"/>
                  <a:pt x="1863124" y="1540510"/>
                  <a:pt x="1863124" y="1539177"/>
                </a:cubicBezTo>
                <a:cubicBezTo>
                  <a:pt x="1863124" y="1537335"/>
                  <a:pt x="1862425" y="1535621"/>
                  <a:pt x="1861091" y="1534351"/>
                </a:cubicBezTo>
                <a:cubicBezTo>
                  <a:pt x="1859885" y="1533081"/>
                  <a:pt x="1858107" y="1532382"/>
                  <a:pt x="1856329" y="1532382"/>
                </a:cubicBezTo>
                <a:close/>
                <a:moveTo>
                  <a:pt x="1780764" y="2223"/>
                </a:moveTo>
                <a:cubicBezTo>
                  <a:pt x="1780065" y="1588"/>
                  <a:pt x="1779240" y="1080"/>
                  <a:pt x="1778478" y="762"/>
                </a:cubicBezTo>
                <a:cubicBezTo>
                  <a:pt x="1777653" y="445"/>
                  <a:pt x="1776827" y="254"/>
                  <a:pt x="1775875" y="254"/>
                </a:cubicBezTo>
                <a:cubicBezTo>
                  <a:pt x="1774541" y="254"/>
                  <a:pt x="1773144" y="635"/>
                  <a:pt x="1772065" y="1397"/>
                </a:cubicBezTo>
                <a:cubicBezTo>
                  <a:pt x="1770985" y="2159"/>
                  <a:pt x="1770032" y="3239"/>
                  <a:pt x="1769588" y="4445"/>
                </a:cubicBezTo>
                <a:cubicBezTo>
                  <a:pt x="1769016" y="5715"/>
                  <a:pt x="1768890" y="7049"/>
                  <a:pt x="1769207" y="8382"/>
                </a:cubicBezTo>
                <a:cubicBezTo>
                  <a:pt x="1769461" y="9716"/>
                  <a:pt x="1770159" y="10922"/>
                  <a:pt x="1771112" y="11874"/>
                </a:cubicBezTo>
                <a:cubicBezTo>
                  <a:pt x="1772065" y="12827"/>
                  <a:pt x="1773271" y="13462"/>
                  <a:pt x="1774478" y="13716"/>
                </a:cubicBezTo>
                <a:cubicBezTo>
                  <a:pt x="1775811" y="13970"/>
                  <a:pt x="1777208" y="13843"/>
                  <a:pt x="1778415" y="13335"/>
                </a:cubicBezTo>
                <a:cubicBezTo>
                  <a:pt x="1779748" y="12827"/>
                  <a:pt x="1780701" y="11938"/>
                  <a:pt x="1781526" y="10795"/>
                </a:cubicBezTo>
                <a:cubicBezTo>
                  <a:pt x="1782225" y="9652"/>
                  <a:pt x="1782605" y="8382"/>
                  <a:pt x="1782605" y="6985"/>
                </a:cubicBezTo>
                <a:cubicBezTo>
                  <a:pt x="1782605" y="6096"/>
                  <a:pt x="1782478" y="5207"/>
                  <a:pt x="1782225" y="4382"/>
                </a:cubicBezTo>
                <a:cubicBezTo>
                  <a:pt x="1781843" y="3556"/>
                  <a:pt x="1781272" y="2794"/>
                  <a:pt x="1780701" y="2159"/>
                </a:cubicBezTo>
                <a:close/>
                <a:moveTo>
                  <a:pt x="1856329" y="1439545"/>
                </a:moveTo>
                <a:cubicBezTo>
                  <a:pt x="1854995" y="1439545"/>
                  <a:pt x="1853599" y="1439926"/>
                  <a:pt x="1852519" y="1440688"/>
                </a:cubicBezTo>
                <a:cubicBezTo>
                  <a:pt x="1851440" y="1441450"/>
                  <a:pt x="1850487" y="1442530"/>
                  <a:pt x="1849915" y="1443736"/>
                </a:cubicBezTo>
                <a:cubicBezTo>
                  <a:pt x="1849534" y="1445006"/>
                  <a:pt x="1849344" y="1446340"/>
                  <a:pt x="1849662" y="1447673"/>
                </a:cubicBezTo>
                <a:cubicBezTo>
                  <a:pt x="1849789" y="1449007"/>
                  <a:pt x="1850487" y="1450213"/>
                  <a:pt x="1851440" y="1451166"/>
                </a:cubicBezTo>
                <a:cubicBezTo>
                  <a:pt x="1852392" y="1452118"/>
                  <a:pt x="1853599" y="1452753"/>
                  <a:pt x="1854995" y="1453007"/>
                </a:cubicBezTo>
                <a:cubicBezTo>
                  <a:pt x="1856329" y="1453261"/>
                  <a:pt x="1857726" y="1453134"/>
                  <a:pt x="1858932" y="1452626"/>
                </a:cubicBezTo>
                <a:cubicBezTo>
                  <a:pt x="1860139" y="1452118"/>
                  <a:pt x="1861218" y="1451229"/>
                  <a:pt x="1862044" y="1450086"/>
                </a:cubicBezTo>
                <a:cubicBezTo>
                  <a:pt x="1862742" y="1448943"/>
                  <a:pt x="1863124" y="1447610"/>
                  <a:pt x="1863124" y="1446276"/>
                </a:cubicBezTo>
                <a:cubicBezTo>
                  <a:pt x="1863124" y="1444498"/>
                  <a:pt x="1862425" y="1442720"/>
                  <a:pt x="1861091" y="1441450"/>
                </a:cubicBezTo>
                <a:cubicBezTo>
                  <a:pt x="1859885" y="1440180"/>
                  <a:pt x="1858107" y="1439418"/>
                  <a:pt x="1856329" y="1439418"/>
                </a:cubicBezTo>
                <a:close/>
                <a:moveTo>
                  <a:pt x="1780764" y="187960"/>
                </a:moveTo>
                <a:cubicBezTo>
                  <a:pt x="1780065" y="187325"/>
                  <a:pt x="1779240" y="186817"/>
                  <a:pt x="1778478" y="186500"/>
                </a:cubicBezTo>
                <a:cubicBezTo>
                  <a:pt x="1777653" y="186182"/>
                  <a:pt x="1776827" y="185992"/>
                  <a:pt x="1775875" y="185992"/>
                </a:cubicBezTo>
                <a:cubicBezTo>
                  <a:pt x="1774541" y="185992"/>
                  <a:pt x="1773144" y="186373"/>
                  <a:pt x="1772065" y="187134"/>
                </a:cubicBezTo>
                <a:cubicBezTo>
                  <a:pt x="1770985" y="187897"/>
                  <a:pt x="1770032" y="188976"/>
                  <a:pt x="1769588" y="190183"/>
                </a:cubicBezTo>
                <a:cubicBezTo>
                  <a:pt x="1769016" y="191452"/>
                  <a:pt x="1768890" y="192786"/>
                  <a:pt x="1769207" y="194120"/>
                </a:cubicBezTo>
                <a:cubicBezTo>
                  <a:pt x="1769461" y="195453"/>
                  <a:pt x="1770159" y="196659"/>
                  <a:pt x="1771112" y="197612"/>
                </a:cubicBezTo>
                <a:cubicBezTo>
                  <a:pt x="1772065" y="198565"/>
                  <a:pt x="1773271" y="199200"/>
                  <a:pt x="1774478" y="199454"/>
                </a:cubicBezTo>
                <a:cubicBezTo>
                  <a:pt x="1775811" y="199708"/>
                  <a:pt x="1777208" y="199581"/>
                  <a:pt x="1778415" y="199073"/>
                </a:cubicBezTo>
                <a:cubicBezTo>
                  <a:pt x="1779748" y="198565"/>
                  <a:pt x="1780701" y="197676"/>
                  <a:pt x="1781526" y="196533"/>
                </a:cubicBezTo>
                <a:cubicBezTo>
                  <a:pt x="1782225" y="195390"/>
                  <a:pt x="1782605" y="194056"/>
                  <a:pt x="1782605" y="192723"/>
                </a:cubicBezTo>
                <a:cubicBezTo>
                  <a:pt x="1782605" y="191834"/>
                  <a:pt x="1782478" y="190945"/>
                  <a:pt x="1782225" y="190119"/>
                </a:cubicBezTo>
                <a:cubicBezTo>
                  <a:pt x="1781843" y="189293"/>
                  <a:pt x="1781272" y="188532"/>
                  <a:pt x="1780701" y="187897"/>
                </a:cubicBezTo>
                <a:close/>
                <a:moveTo>
                  <a:pt x="1780764" y="95123"/>
                </a:moveTo>
                <a:cubicBezTo>
                  <a:pt x="1780065" y="94488"/>
                  <a:pt x="1779240" y="93980"/>
                  <a:pt x="1778478" y="93663"/>
                </a:cubicBezTo>
                <a:cubicBezTo>
                  <a:pt x="1777653" y="93345"/>
                  <a:pt x="1776827" y="93155"/>
                  <a:pt x="1775875" y="93155"/>
                </a:cubicBezTo>
                <a:cubicBezTo>
                  <a:pt x="1774541" y="93155"/>
                  <a:pt x="1773144" y="93536"/>
                  <a:pt x="1772065" y="94298"/>
                </a:cubicBezTo>
                <a:cubicBezTo>
                  <a:pt x="1770985" y="95060"/>
                  <a:pt x="1770032" y="96139"/>
                  <a:pt x="1769588" y="97346"/>
                </a:cubicBezTo>
                <a:cubicBezTo>
                  <a:pt x="1769016" y="98616"/>
                  <a:pt x="1768890" y="99949"/>
                  <a:pt x="1769207" y="101283"/>
                </a:cubicBezTo>
                <a:cubicBezTo>
                  <a:pt x="1769461" y="102616"/>
                  <a:pt x="1770159" y="103823"/>
                  <a:pt x="1771112" y="104775"/>
                </a:cubicBezTo>
                <a:cubicBezTo>
                  <a:pt x="1772065" y="105728"/>
                  <a:pt x="1773271" y="106363"/>
                  <a:pt x="1774478" y="106617"/>
                </a:cubicBezTo>
                <a:cubicBezTo>
                  <a:pt x="1775811" y="106871"/>
                  <a:pt x="1777208" y="106744"/>
                  <a:pt x="1778415" y="106236"/>
                </a:cubicBezTo>
                <a:cubicBezTo>
                  <a:pt x="1779748" y="105728"/>
                  <a:pt x="1780701" y="104838"/>
                  <a:pt x="1781526" y="103696"/>
                </a:cubicBezTo>
                <a:cubicBezTo>
                  <a:pt x="1782225" y="102553"/>
                  <a:pt x="1782605" y="101219"/>
                  <a:pt x="1782605" y="99886"/>
                </a:cubicBezTo>
                <a:cubicBezTo>
                  <a:pt x="1782605" y="98997"/>
                  <a:pt x="1782478" y="98108"/>
                  <a:pt x="1782225" y="97282"/>
                </a:cubicBezTo>
                <a:cubicBezTo>
                  <a:pt x="1781843" y="96457"/>
                  <a:pt x="1781272" y="95695"/>
                  <a:pt x="1780701" y="95060"/>
                </a:cubicBezTo>
                <a:close/>
                <a:moveTo>
                  <a:pt x="1373792" y="510985"/>
                </a:moveTo>
                <a:cubicBezTo>
                  <a:pt x="1372459" y="510985"/>
                  <a:pt x="1371189" y="511366"/>
                  <a:pt x="1369982" y="512128"/>
                </a:cubicBezTo>
                <a:cubicBezTo>
                  <a:pt x="1368903" y="512890"/>
                  <a:pt x="1368078" y="513969"/>
                  <a:pt x="1367506" y="515176"/>
                </a:cubicBezTo>
                <a:cubicBezTo>
                  <a:pt x="1366934" y="516446"/>
                  <a:pt x="1366807" y="517779"/>
                  <a:pt x="1367125" y="519112"/>
                </a:cubicBezTo>
                <a:cubicBezTo>
                  <a:pt x="1367379" y="520446"/>
                  <a:pt x="1368078" y="521653"/>
                  <a:pt x="1369030" y="522605"/>
                </a:cubicBezTo>
                <a:cubicBezTo>
                  <a:pt x="1369982" y="523558"/>
                  <a:pt x="1371189" y="524193"/>
                  <a:pt x="1372395" y="524447"/>
                </a:cubicBezTo>
                <a:cubicBezTo>
                  <a:pt x="1373729" y="524701"/>
                  <a:pt x="1375126" y="524574"/>
                  <a:pt x="1376332" y="524066"/>
                </a:cubicBezTo>
                <a:cubicBezTo>
                  <a:pt x="1377666" y="523558"/>
                  <a:pt x="1378618" y="522669"/>
                  <a:pt x="1379444" y="521526"/>
                </a:cubicBezTo>
                <a:cubicBezTo>
                  <a:pt x="1380269" y="520383"/>
                  <a:pt x="1380524" y="519049"/>
                  <a:pt x="1380524" y="517716"/>
                </a:cubicBezTo>
                <a:cubicBezTo>
                  <a:pt x="1380524" y="515874"/>
                  <a:pt x="1379825" y="514160"/>
                  <a:pt x="1378618" y="512890"/>
                </a:cubicBezTo>
                <a:cubicBezTo>
                  <a:pt x="1377285" y="511619"/>
                  <a:pt x="1375634" y="510858"/>
                  <a:pt x="1373729" y="510858"/>
                </a:cubicBezTo>
                <a:close/>
                <a:moveTo>
                  <a:pt x="1615156" y="650304"/>
                </a:moveTo>
                <a:cubicBezTo>
                  <a:pt x="1613822" y="650304"/>
                  <a:pt x="1612426" y="650685"/>
                  <a:pt x="1611346" y="651447"/>
                </a:cubicBezTo>
                <a:cubicBezTo>
                  <a:pt x="1610140" y="652209"/>
                  <a:pt x="1609314" y="653288"/>
                  <a:pt x="1608742" y="654495"/>
                </a:cubicBezTo>
                <a:cubicBezTo>
                  <a:pt x="1608171" y="655765"/>
                  <a:pt x="1608044" y="657098"/>
                  <a:pt x="1608362" y="658432"/>
                </a:cubicBezTo>
                <a:cubicBezTo>
                  <a:pt x="1608615" y="659765"/>
                  <a:pt x="1609314" y="660972"/>
                  <a:pt x="1610266" y="661924"/>
                </a:cubicBezTo>
                <a:cubicBezTo>
                  <a:pt x="1611219" y="662877"/>
                  <a:pt x="1612426" y="663512"/>
                  <a:pt x="1613822" y="663766"/>
                </a:cubicBezTo>
                <a:cubicBezTo>
                  <a:pt x="1615029" y="664020"/>
                  <a:pt x="1616553" y="663893"/>
                  <a:pt x="1617759" y="663385"/>
                </a:cubicBezTo>
                <a:cubicBezTo>
                  <a:pt x="1618966" y="662877"/>
                  <a:pt x="1620045" y="661988"/>
                  <a:pt x="1620744" y="660845"/>
                </a:cubicBezTo>
                <a:cubicBezTo>
                  <a:pt x="1621569" y="659702"/>
                  <a:pt x="1621951" y="658368"/>
                  <a:pt x="1621951" y="657035"/>
                </a:cubicBezTo>
                <a:cubicBezTo>
                  <a:pt x="1621951" y="655193"/>
                  <a:pt x="1621252" y="653479"/>
                  <a:pt x="1619918" y="652209"/>
                </a:cubicBezTo>
                <a:cubicBezTo>
                  <a:pt x="1618712" y="650939"/>
                  <a:pt x="1616934" y="650177"/>
                  <a:pt x="1615156" y="650177"/>
                </a:cubicBezTo>
                <a:close/>
                <a:moveTo>
                  <a:pt x="1780828" y="1487996"/>
                </a:moveTo>
                <a:cubicBezTo>
                  <a:pt x="1780129" y="1487361"/>
                  <a:pt x="1779303" y="1486853"/>
                  <a:pt x="1778541" y="1486535"/>
                </a:cubicBezTo>
                <a:cubicBezTo>
                  <a:pt x="1777716" y="1486218"/>
                  <a:pt x="1776890" y="1486027"/>
                  <a:pt x="1775938" y="1486027"/>
                </a:cubicBezTo>
                <a:cubicBezTo>
                  <a:pt x="1774604" y="1486027"/>
                  <a:pt x="1773207" y="1486408"/>
                  <a:pt x="1772128" y="1487170"/>
                </a:cubicBezTo>
                <a:cubicBezTo>
                  <a:pt x="1771049" y="1487932"/>
                  <a:pt x="1770096" y="1489012"/>
                  <a:pt x="1769652" y="1490218"/>
                </a:cubicBezTo>
                <a:cubicBezTo>
                  <a:pt x="1769080" y="1491488"/>
                  <a:pt x="1768953" y="1492822"/>
                  <a:pt x="1769270" y="1494155"/>
                </a:cubicBezTo>
                <a:cubicBezTo>
                  <a:pt x="1769525" y="1495489"/>
                  <a:pt x="1770223" y="1496695"/>
                  <a:pt x="1771176" y="1497648"/>
                </a:cubicBezTo>
                <a:cubicBezTo>
                  <a:pt x="1772128" y="1498600"/>
                  <a:pt x="1773334" y="1499235"/>
                  <a:pt x="1774541" y="1499489"/>
                </a:cubicBezTo>
                <a:cubicBezTo>
                  <a:pt x="1775875" y="1499743"/>
                  <a:pt x="1777271" y="1499616"/>
                  <a:pt x="1778478" y="1499108"/>
                </a:cubicBezTo>
                <a:cubicBezTo>
                  <a:pt x="1779812" y="1498600"/>
                  <a:pt x="1780764" y="1497711"/>
                  <a:pt x="1781590" y="1496568"/>
                </a:cubicBezTo>
                <a:cubicBezTo>
                  <a:pt x="1782288" y="1495425"/>
                  <a:pt x="1782669" y="1494092"/>
                  <a:pt x="1782669" y="1492758"/>
                </a:cubicBezTo>
                <a:cubicBezTo>
                  <a:pt x="1782669" y="1491869"/>
                  <a:pt x="1782542" y="1490980"/>
                  <a:pt x="1782288" y="1490155"/>
                </a:cubicBezTo>
                <a:cubicBezTo>
                  <a:pt x="1781907" y="1489329"/>
                  <a:pt x="1781336" y="1488567"/>
                  <a:pt x="1780764" y="1487932"/>
                </a:cubicBezTo>
                <a:close/>
                <a:moveTo>
                  <a:pt x="1856392" y="882396"/>
                </a:moveTo>
                <a:cubicBezTo>
                  <a:pt x="1855059" y="882396"/>
                  <a:pt x="1853662" y="882777"/>
                  <a:pt x="1852582" y="883539"/>
                </a:cubicBezTo>
                <a:cubicBezTo>
                  <a:pt x="1851503" y="884301"/>
                  <a:pt x="1850551" y="885381"/>
                  <a:pt x="1849979" y="886587"/>
                </a:cubicBezTo>
                <a:cubicBezTo>
                  <a:pt x="1849598" y="887857"/>
                  <a:pt x="1849407" y="889191"/>
                  <a:pt x="1849725" y="890524"/>
                </a:cubicBezTo>
                <a:cubicBezTo>
                  <a:pt x="1849852" y="891857"/>
                  <a:pt x="1850551" y="893064"/>
                  <a:pt x="1851503" y="894017"/>
                </a:cubicBezTo>
                <a:cubicBezTo>
                  <a:pt x="1852455" y="894969"/>
                  <a:pt x="1853662" y="895604"/>
                  <a:pt x="1855059" y="895858"/>
                </a:cubicBezTo>
                <a:cubicBezTo>
                  <a:pt x="1856392" y="896112"/>
                  <a:pt x="1857790" y="895985"/>
                  <a:pt x="1858996" y="895477"/>
                </a:cubicBezTo>
                <a:cubicBezTo>
                  <a:pt x="1860203" y="894969"/>
                  <a:pt x="1861282" y="894080"/>
                  <a:pt x="1862107" y="892937"/>
                </a:cubicBezTo>
                <a:cubicBezTo>
                  <a:pt x="1862806" y="891794"/>
                  <a:pt x="1863187" y="890460"/>
                  <a:pt x="1863187" y="889127"/>
                </a:cubicBezTo>
                <a:cubicBezTo>
                  <a:pt x="1863187" y="887285"/>
                  <a:pt x="1862489" y="885571"/>
                  <a:pt x="1861155" y="884301"/>
                </a:cubicBezTo>
                <a:cubicBezTo>
                  <a:pt x="1859949" y="883031"/>
                  <a:pt x="1858170" y="882269"/>
                  <a:pt x="1856392" y="882269"/>
                </a:cubicBezTo>
                <a:close/>
                <a:moveTo>
                  <a:pt x="1780828" y="280797"/>
                </a:moveTo>
                <a:cubicBezTo>
                  <a:pt x="1780129" y="280162"/>
                  <a:pt x="1779303" y="279654"/>
                  <a:pt x="1778541" y="279337"/>
                </a:cubicBezTo>
                <a:cubicBezTo>
                  <a:pt x="1777716" y="279019"/>
                  <a:pt x="1776890" y="278829"/>
                  <a:pt x="1775938" y="278829"/>
                </a:cubicBezTo>
                <a:cubicBezTo>
                  <a:pt x="1774604" y="278829"/>
                  <a:pt x="1773207" y="279210"/>
                  <a:pt x="1772128" y="279972"/>
                </a:cubicBezTo>
                <a:cubicBezTo>
                  <a:pt x="1771049" y="280734"/>
                  <a:pt x="1770096" y="281813"/>
                  <a:pt x="1769652" y="283020"/>
                </a:cubicBezTo>
                <a:cubicBezTo>
                  <a:pt x="1769080" y="284290"/>
                  <a:pt x="1768953" y="285623"/>
                  <a:pt x="1769270" y="286957"/>
                </a:cubicBezTo>
                <a:cubicBezTo>
                  <a:pt x="1769525" y="288290"/>
                  <a:pt x="1770223" y="289497"/>
                  <a:pt x="1771176" y="290449"/>
                </a:cubicBezTo>
                <a:cubicBezTo>
                  <a:pt x="1772128" y="291402"/>
                  <a:pt x="1773334" y="292037"/>
                  <a:pt x="1774541" y="292291"/>
                </a:cubicBezTo>
                <a:cubicBezTo>
                  <a:pt x="1775875" y="292545"/>
                  <a:pt x="1777271" y="292418"/>
                  <a:pt x="1778478" y="291910"/>
                </a:cubicBezTo>
                <a:cubicBezTo>
                  <a:pt x="1779812" y="291402"/>
                  <a:pt x="1780764" y="290513"/>
                  <a:pt x="1781590" y="289370"/>
                </a:cubicBezTo>
                <a:cubicBezTo>
                  <a:pt x="1782288" y="288227"/>
                  <a:pt x="1782669" y="286893"/>
                  <a:pt x="1782669" y="285560"/>
                </a:cubicBezTo>
                <a:cubicBezTo>
                  <a:pt x="1782669" y="284671"/>
                  <a:pt x="1782542" y="283782"/>
                  <a:pt x="1782288" y="282956"/>
                </a:cubicBezTo>
                <a:cubicBezTo>
                  <a:pt x="1781907" y="282131"/>
                  <a:pt x="1781336" y="281369"/>
                  <a:pt x="1780764" y="280734"/>
                </a:cubicBezTo>
                <a:close/>
                <a:moveTo>
                  <a:pt x="1856392" y="1160971"/>
                </a:moveTo>
                <a:cubicBezTo>
                  <a:pt x="1855059" y="1160971"/>
                  <a:pt x="1853662" y="1161352"/>
                  <a:pt x="1852582" y="1162114"/>
                </a:cubicBezTo>
                <a:cubicBezTo>
                  <a:pt x="1851503" y="1162876"/>
                  <a:pt x="1850551" y="1163955"/>
                  <a:pt x="1849979" y="1165162"/>
                </a:cubicBezTo>
                <a:cubicBezTo>
                  <a:pt x="1849598" y="1166432"/>
                  <a:pt x="1849407" y="1167765"/>
                  <a:pt x="1849725" y="1169099"/>
                </a:cubicBezTo>
                <a:cubicBezTo>
                  <a:pt x="1849852" y="1170432"/>
                  <a:pt x="1850551" y="1171639"/>
                  <a:pt x="1851503" y="1172591"/>
                </a:cubicBezTo>
                <a:cubicBezTo>
                  <a:pt x="1852455" y="1173544"/>
                  <a:pt x="1853662" y="1174179"/>
                  <a:pt x="1855059" y="1174433"/>
                </a:cubicBezTo>
                <a:cubicBezTo>
                  <a:pt x="1856392" y="1174687"/>
                  <a:pt x="1857790" y="1174560"/>
                  <a:pt x="1858996" y="1174052"/>
                </a:cubicBezTo>
                <a:cubicBezTo>
                  <a:pt x="1860203" y="1173544"/>
                  <a:pt x="1861282" y="1172655"/>
                  <a:pt x="1862107" y="1171512"/>
                </a:cubicBezTo>
                <a:cubicBezTo>
                  <a:pt x="1862806" y="1170369"/>
                  <a:pt x="1863187" y="1169035"/>
                  <a:pt x="1863187" y="1167702"/>
                </a:cubicBezTo>
                <a:cubicBezTo>
                  <a:pt x="1863187" y="1165924"/>
                  <a:pt x="1862489" y="1164146"/>
                  <a:pt x="1861155" y="1162876"/>
                </a:cubicBezTo>
                <a:cubicBezTo>
                  <a:pt x="1859949" y="1161606"/>
                  <a:pt x="1858170" y="1160844"/>
                  <a:pt x="1856392" y="1160844"/>
                </a:cubicBezTo>
                <a:close/>
                <a:moveTo>
                  <a:pt x="1856392" y="1346708"/>
                </a:moveTo>
                <a:cubicBezTo>
                  <a:pt x="1855059" y="1346708"/>
                  <a:pt x="1853662" y="1347089"/>
                  <a:pt x="1852582" y="1347851"/>
                </a:cubicBezTo>
                <a:cubicBezTo>
                  <a:pt x="1851503" y="1348613"/>
                  <a:pt x="1850551" y="1349629"/>
                  <a:pt x="1849979" y="1350899"/>
                </a:cubicBezTo>
                <a:cubicBezTo>
                  <a:pt x="1849598" y="1352169"/>
                  <a:pt x="1849407" y="1353503"/>
                  <a:pt x="1849725" y="1354836"/>
                </a:cubicBezTo>
                <a:cubicBezTo>
                  <a:pt x="1849852" y="1356170"/>
                  <a:pt x="1850551" y="1357376"/>
                  <a:pt x="1851503" y="1358329"/>
                </a:cubicBezTo>
                <a:cubicBezTo>
                  <a:pt x="1852455" y="1359281"/>
                  <a:pt x="1853662" y="1359916"/>
                  <a:pt x="1855059" y="1360234"/>
                </a:cubicBezTo>
                <a:cubicBezTo>
                  <a:pt x="1856392" y="1360488"/>
                  <a:pt x="1857790" y="1360361"/>
                  <a:pt x="1858996" y="1359853"/>
                </a:cubicBezTo>
                <a:cubicBezTo>
                  <a:pt x="1860203" y="1359345"/>
                  <a:pt x="1861282" y="1358456"/>
                  <a:pt x="1862107" y="1357313"/>
                </a:cubicBezTo>
                <a:cubicBezTo>
                  <a:pt x="1862806" y="1356170"/>
                  <a:pt x="1863187" y="1354836"/>
                  <a:pt x="1863187" y="1353503"/>
                </a:cubicBezTo>
                <a:cubicBezTo>
                  <a:pt x="1863187" y="1351725"/>
                  <a:pt x="1862489" y="1349947"/>
                  <a:pt x="1861155" y="1348677"/>
                </a:cubicBezTo>
                <a:cubicBezTo>
                  <a:pt x="1859949" y="1347407"/>
                  <a:pt x="1858170" y="1346708"/>
                  <a:pt x="1856392" y="1346708"/>
                </a:cubicBezTo>
                <a:close/>
                <a:moveTo>
                  <a:pt x="1856392" y="1068134"/>
                </a:moveTo>
                <a:cubicBezTo>
                  <a:pt x="1855059" y="1068134"/>
                  <a:pt x="1853662" y="1068515"/>
                  <a:pt x="1852582" y="1069277"/>
                </a:cubicBezTo>
                <a:cubicBezTo>
                  <a:pt x="1851503" y="1070039"/>
                  <a:pt x="1850551" y="1071118"/>
                  <a:pt x="1849979" y="1072325"/>
                </a:cubicBezTo>
                <a:cubicBezTo>
                  <a:pt x="1849598" y="1073595"/>
                  <a:pt x="1849407" y="1074928"/>
                  <a:pt x="1849725" y="1076262"/>
                </a:cubicBezTo>
                <a:cubicBezTo>
                  <a:pt x="1849852" y="1077595"/>
                  <a:pt x="1850551" y="1078802"/>
                  <a:pt x="1851503" y="1079754"/>
                </a:cubicBezTo>
                <a:cubicBezTo>
                  <a:pt x="1852455" y="1080707"/>
                  <a:pt x="1853662" y="1081342"/>
                  <a:pt x="1855059" y="1081596"/>
                </a:cubicBezTo>
                <a:cubicBezTo>
                  <a:pt x="1856392" y="1081850"/>
                  <a:pt x="1857790" y="1081723"/>
                  <a:pt x="1858996" y="1081215"/>
                </a:cubicBezTo>
                <a:cubicBezTo>
                  <a:pt x="1860203" y="1080707"/>
                  <a:pt x="1861282" y="1079818"/>
                  <a:pt x="1862107" y="1078675"/>
                </a:cubicBezTo>
                <a:cubicBezTo>
                  <a:pt x="1862806" y="1077532"/>
                  <a:pt x="1863187" y="1076198"/>
                  <a:pt x="1863187" y="1074865"/>
                </a:cubicBezTo>
                <a:cubicBezTo>
                  <a:pt x="1863187" y="1073087"/>
                  <a:pt x="1862489" y="1071309"/>
                  <a:pt x="1861155" y="1070039"/>
                </a:cubicBezTo>
                <a:cubicBezTo>
                  <a:pt x="1859949" y="1068769"/>
                  <a:pt x="1858170" y="1068007"/>
                  <a:pt x="1856392" y="1068007"/>
                </a:cubicBezTo>
                <a:close/>
                <a:moveTo>
                  <a:pt x="1780828" y="1209421"/>
                </a:moveTo>
                <a:cubicBezTo>
                  <a:pt x="1780129" y="1208786"/>
                  <a:pt x="1779303" y="1208278"/>
                  <a:pt x="1778541" y="1207961"/>
                </a:cubicBezTo>
                <a:cubicBezTo>
                  <a:pt x="1777716" y="1207643"/>
                  <a:pt x="1776890" y="1207453"/>
                  <a:pt x="1775938" y="1207453"/>
                </a:cubicBezTo>
                <a:cubicBezTo>
                  <a:pt x="1774604" y="1207453"/>
                  <a:pt x="1773207" y="1207834"/>
                  <a:pt x="1772128" y="1208596"/>
                </a:cubicBezTo>
                <a:cubicBezTo>
                  <a:pt x="1771049" y="1209358"/>
                  <a:pt x="1770096" y="1210437"/>
                  <a:pt x="1769652" y="1211644"/>
                </a:cubicBezTo>
                <a:cubicBezTo>
                  <a:pt x="1769080" y="1212914"/>
                  <a:pt x="1768953" y="1214247"/>
                  <a:pt x="1769270" y="1215581"/>
                </a:cubicBezTo>
                <a:cubicBezTo>
                  <a:pt x="1769525" y="1216914"/>
                  <a:pt x="1770223" y="1218121"/>
                  <a:pt x="1771176" y="1219073"/>
                </a:cubicBezTo>
                <a:cubicBezTo>
                  <a:pt x="1772128" y="1220026"/>
                  <a:pt x="1773334" y="1220661"/>
                  <a:pt x="1774541" y="1220915"/>
                </a:cubicBezTo>
                <a:cubicBezTo>
                  <a:pt x="1775875" y="1221169"/>
                  <a:pt x="1777271" y="1221042"/>
                  <a:pt x="1778478" y="1220534"/>
                </a:cubicBezTo>
                <a:cubicBezTo>
                  <a:pt x="1779812" y="1220026"/>
                  <a:pt x="1780764" y="1219137"/>
                  <a:pt x="1781590" y="1217994"/>
                </a:cubicBezTo>
                <a:cubicBezTo>
                  <a:pt x="1782288" y="1216851"/>
                  <a:pt x="1782669" y="1215517"/>
                  <a:pt x="1782669" y="1214184"/>
                </a:cubicBezTo>
                <a:cubicBezTo>
                  <a:pt x="1782669" y="1213295"/>
                  <a:pt x="1782542" y="1212406"/>
                  <a:pt x="1782288" y="1211580"/>
                </a:cubicBezTo>
                <a:cubicBezTo>
                  <a:pt x="1781907" y="1210755"/>
                  <a:pt x="1781336" y="1209993"/>
                  <a:pt x="1780764" y="1209358"/>
                </a:cubicBezTo>
                <a:close/>
                <a:moveTo>
                  <a:pt x="1780828" y="930846"/>
                </a:moveTo>
                <a:cubicBezTo>
                  <a:pt x="1780129" y="930212"/>
                  <a:pt x="1779303" y="929704"/>
                  <a:pt x="1778541" y="929386"/>
                </a:cubicBezTo>
                <a:cubicBezTo>
                  <a:pt x="1777716" y="929068"/>
                  <a:pt x="1776890" y="928878"/>
                  <a:pt x="1775938" y="928878"/>
                </a:cubicBezTo>
                <a:cubicBezTo>
                  <a:pt x="1774604" y="928878"/>
                  <a:pt x="1773207" y="929259"/>
                  <a:pt x="1772128" y="930021"/>
                </a:cubicBezTo>
                <a:cubicBezTo>
                  <a:pt x="1771049" y="930783"/>
                  <a:pt x="1770096" y="931863"/>
                  <a:pt x="1769652" y="933069"/>
                </a:cubicBezTo>
                <a:cubicBezTo>
                  <a:pt x="1769080" y="934339"/>
                  <a:pt x="1768953" y="935673"/>
                  <a:pt x="1769270" y="937006"/>
                </a:cubicBezTo>
                <a:cubicBezTo>
                  <a:pt x="1769525" y="938340"/>
                  <a:pt x="1770223" y="939546"/>
                  <a:pt x="1771176" y="940499"/>
                </a:cubicBezTo>
                <a:cubicBezTo>
                  <a:pt x="1772128" y="941451"/>
                  <a:pt x="1773334" y="942086"/>
                  <a:pt x="1774541" y="942340"/>
                </a:cubicBezTo>
                <a:cubicBezTo>
                  <a:pt x="1775875" y="942594"/>
                  <a:pt x="1777271" y="942467"/>
                  <a:pt x="1778478" y="941959"/>
                </a:cubicBezTo>
                <a:cubicBezTo>
                  <a:pt x="1779812" y="941451"/>
                  <a:pt x="1780764" y="940562"/>
                  <a:pt x="1781590" y="939419"/>
                </a:cubicBezTo>
                <a:cubicBezTo>
                  <a:pt x="1782288" y="938276"/>
                  <a:pt x="1782669" y="936943"/>
                  <a:pt x="1782669" y="935609"/>
                </a:cubicBezTo>
                <a:cubicBezTo>
                  <a:pt x="1782669" y="934720"/>
                  <a:pt x="1782542" y="933831"/>
                  <a:pt x="1782288" y="933006"/>
                </a:cubicBezTo>
                <a:cubicBezTo>
                  <a:pt x="1781907" y="932180"/>
                  <a:pt x="1781336" y="931418"/>
                  <a:pt x="1780764" y="930783"/>
                </a:cubicBezTo>
                <a:close/>
                <a:moveTo>
                  <a:pt x="1780828" y="1023684"/>
                </a:moveTo>
                <a:cubicBezTo>
                  <a:pt x="1780129" y="1023049"/>
                  <a:pt x="1779303" y="1022541"/>
                  <a:pt x="1778541" y="1022223"/>
                </a:cubicBezTo>
                <a:cubicBezTo>
                  <a:pt x="1777716" y="1021842"/>
                  <a:pt x="1776890" y="1021715"/>
                  <a:pt x="1775938" y="1021715"/>
                </a:cubicBezTo>
                <a:cubicBezTo>
                  <a:pt x="1774604" y="1021715"/>
                  <a:pt x="1773207" y="1022096"/>
                  <a:pt x="1772128" y="1022858"/>
                </a:cubicBezTo>
                <a:cubicBezTo>
                  <a:pt x="1771049" y="1023620"/>
                  <a:pt x="1770096" y="1024700"/>
                  <a:pt x="1769652" y="1025906"/>
                </a:cubicBezTo>
                <a:cubicBezTo>
                  <a:pt x="1769080" y="1027176"/>
                  <a:pt x="1768953" y="1028510"/>
                  <a:pt x="1769270" y="1029843"/>
                </a:cubicBezTo>
                <a:cubicBezTo>
                  <a:pt x="1769525" y="1031177"/>
                  <a:pt x="1770223" y="1032383"/>
                  <a:pt x="1771176" y="1033335"/>
                </a:cubicBezTo>
                <a:cubicBezTo>
                  <a:pt x="1772128" y="1034288"/>
                  <a:pt x="1773334" y="1034923"/>
                  <a:pt x="1774541" y="1035241"/>
                </a:cubicBezTo>
                <a:cubicBezTo>
                  <a:pt x="1775875" y="1035495"/>
                  <a:pt x="1777271" y="1035368"/>
                  <a:pt x="1778478" y="1034860"/>
                </a:cubicBezTo>
                <a:cubicBezTo>
                  <a:pt x="1779812" y="1034352"/>
                  <a:pt x="1780764" y="1033463"/>
                  <a:pt x="1781590" y="1032320"/>
                </a:cubicBezTo>
                <a:cubicBezTo>
                  <a:pt x="1782288" y="1031177"/>
                  <a:pt x="1782669" y="1029843"/>
                  <a:pt x="1782669" y="1028510"/>
                </a:cubicBezTo>
                <a:cubicBezTo>
                  <a:pt x="1782669" y="1027621"/>
                  <a:pt x="1782542" y="1026732"/>
                  <a:pt x="1782288" y="1025906"/>
                </a:cubicBezTo>
                <a:cubicBezTo>
                  <a:pt x="1781907" y="1025081"/>
                  <a:pt x="1781336" y="1024318"/>
                  <a:pt x="1780764" y="1023684"/>
                </a:cubicBezTo>
                <a:close/>
                <a:moveTo>
                  <a:pt x="1780828" y="1116521"/>
                </a:moveTo>
                <a:cubicBezTo>
                  <a:pt x="1780129" y="1115886"/>
                  <a:pt x="1779303" y="1115378"/>
                  <a:pt x="1778541" y="1115060"/>
                </a:cubicBezTo>
                <a:cubicBezTo>
                  <a:pt x="1777716" y="1114743"/>
                  <a:pt x="1776890" y="1114552"/>
                  <a:pt x="1775938" y="1114552"/>
                </a:cubicBezTo>
                <a:cubicBezTo>
                  <a:pt x="1774604" y="1114552"/>
                  <a:pt x="1773207" y="1114933"/>
                  <a:pt x="1772128" y="1115695"/>
                </a:cubicBezTo>
                <a:cubicBezTo>
                  <a:pt x="1771049" y="1116457"/>
                  <a:pt x="1770096" y="1117537"/>
                  <a:pt x="1769652" y="1118743"/>
                </a:cubicBezTo>
                <a:cubicBezTo>
                  <a:pt x="1769080" y="1120013"/>
                  <a:pt x="1768953" y="1121347"/>
                  <a:pt x="1769270" y="1122680"/>
                </a:cubicBezTo>
                <a:cubicBezTo>
                  <a:pt x="1769525" y="1124014"/>
                  <a:pt x="1770223" y="1125220"/>
                  <a:pt x="1771176" y="1126173"/>
                </a:cubicBezTo>
                <a:cubicBezTo>
                  <a:pt x="1772128" y="1127125"/>
                  <a:pt x="1773334" y="1127760"/>
                  <a:pt x="1774541" y="1128078"/>
                </a:cubicBezTo>
                <a:cubicBezTo>
                  <a:pt x="1775875" y="1128332"/>
                  <a:pt x="1777271" y="1128205"/>
                  <a:pt x="1778478" y="1127697"/>
                </a:cubicBezTo>
                <a:cubicBezTo>
                  <a:pt x="1779812" y="1127189"/>
                  <a:pt x="1780764" y="1126300"/>
                  <a:pt x="1781590" y="1125157"/>
                </a:cubicBezTo>
                <a:cubicBezTo>
                  <a:pt x="1782288" y="1124014"/>
                  <a:pt x="1782669" y="1122680"/>
                  <a:pt x="1782669" y="1121347"/>
                </a:cubicBezTo>
                <a:cubicBezTo>
                  <a:pt x="1782669" y="1120458"/>
                  <a:pt x="1782542" y="1119569"/>
                  <a:pt x="1782288" y="1118743"/>
                </a:cubicBezTo>
                <a:cubicBezTo>
                  <a:pt x="1781907" y="1117918"/>
                  <a:pt x="1781336" y="1117156"/>
                  <a:pt x="1780764" y="1116521"/>
                </a:cubicBezTo>
                <a:close/>
                <a:moveTo>
                  <a:pt x="1780828" y="1395095"/>
                </a:moveTo>
                <a:cubicBezTo>
                  <a:pt x="1780129" y="1394460"/>
                  <a:pt x="1779303" y="1393952"/>
                  <a:pt x="1778541" y="1393635"/>
                </a:cubicBezTo>
                <a:cubicBezTo>
                  <a:pt x="1777716" y="1393317"/>
                  <a:pt x="1776890" y="1393127"/>
                  <a:pt x="1775938" y="1393127"/>
                </a:cubicBezTo>
                <a:cubicBezTo>
                  <a:pt x="1774604" y="1393127"/>
                  <a:pt x="1773207" y="1393508"/>
                  <a:pt x="1772128" y="1394270"/>
                </a:cubicBezTo>
                <a:cubicBezTo>
                  <a:pt x="1771049" y="1395032"/>
                  <a:pt x="1770096" y="1396048"/>
                  <a:pt x="1769652" y="1397318"/>
                </a:cubicBezTo>
                <a:cubicBezTo>
                  <a:pt x="1769080" y="1398588"/>
                  <a:pt x="1768953" y="1399921"/>
                  <a:pt x="1769270" y="1401255"/>
                </a:cubicBezTo>
                <a:cubicBezTo>
                  <a:pt x="1769525" y="1402588"/>
                  <a:pt x="1770223" y="1403795"/>
                  <a:pt x="1771176" y="1404747"/>
                </a:cubicBezTo>
                <a:cubicBezTo>
                  <a:pt x="1772128" y="1405700"/>
                  <a:pt x="1773334" y="1406335"/>
                  <a:pt x="1774541" y="1406652"/>
                </a:cubicBezTo>
                <a:cubicBezTo>
                  <a:pt x="1775875" y="1406906"/>
                  <a:pt x="1777271" y="1406779"/>
                  <a:pt x="1778478" y="1406271"/>
                </a:cubicBezTo>
                <a:cubicBezTo>
                  <a:pt x="1779812" y="1405763"/>
                  <a:pt x="1780764" y="1404874"/>
                  <a:pt x="1781590" y="1403731"/>
                </a:cubicBezTo>
                <a:cubicBezTo>
                  <a:pt x="1782288" y="1402588"/>
                  <a:pt x="1782669" y="1401255"/>
                  <a:pt x="1782669" y="1399921"/>
                </a:cubicBezTo>
                <a:cubicBezTo>
                  <a:pt x="1782669" y="1399032"/>
                  <a:pt x="1782542" y="1398143"/>
                  <a:pt x="1782288" y="1397318"/>
                </a:cubicBezTo>
                <a:cubicBezTo>
                  <a:pt x="1781907" y="1396492"/>
                  <a:pt x="1781336" y="1395730"/>
                  <a:pt x="1780764" y="1395095"/>
                </a:cubicBezTo>
                <a:close/>
                <a:moveTo>
                  <a:pt x="1780828" y="1302258"/>
                </a:moveTo>
                <a:cubicBezTo>
                  <a:pt x="1780129" y="1301623"/>
                  <a:pt x="1779303" y="1301115"/>
                  <a:pt x="1778541" y="1300798"/>
                </a:cubicBezTo>
                <a:cubicBezTo>
                  <a:pt x="1777716" y="1300417"/>
                  <a:pt x="1776890" y="1300290"/>
                  <a:pt x="1775938" y="1300290"/>
                </a:cubicBezTo>
                <a:cubicBezTo>
                  <a:pt x="1774604" y="1300290"/>
                  <a:pt x="1773207" y="1300671"/>
                  <a:pt x="1772128" y="1301433"/>
                </a:cubicBezTo>
                <a:cubicBezTo>
                  <a:pt x="1771049" y="1302195"/>
                  <a:pt x="1770096" y="1303274"/>
                  <a:pt x="1769652" y="1304481"/>
                </a:cubicBezTo>
                <a:cubicBezTo>
                  <a:pt x="1769080" y="1305751"/>
                  <a:pt x="1768953" y="1307084"/>
                  <a:pt x="1769270" y="1308418"/>
                </a:cubicBezTo>
                <a:cubicBezTo>
                  <a:pt x="1769525" y="1309751"/>
                  <a:pt x="1770223" y="1310958"/>
                  <a:pt x="1771176" y="1311910"/>
                </a:cubicBezTo>
                <a:cubicBezTo>
                  <a:pt x="1772128" y="1312863"/>
                  <a:pt x="1773334" y="1313498"/>
                  <a:pt x="1774541" y="1313752"/>
                </a:cubicBezTo>
                <a:cubicBezTo>
                  <a:pt x="1775875" y="1314006"/>
                  <a:pt x="1777271" y="1313879"/>
                  <a:pt x="1778478" y="1313371"/>
                </a:cubicBezTo>
                <a:cubicBezTo>
                  <a:pt x="1779812" y="1312863"/>
                  <a:pt x="1780764" y="1311974"/>
                  <a:pt x="1781590" y="1310831"/>
                </a:cubicBezTo>
                <a:cubicBezTo>
                  <a:pt x="1782288" y="1309688"/>
                  <a:pt x="1782669" y="1308354"/>
                  <a:pt x="1782669" y="1307021"/>
                </a:cubicBezTo>
                <a:cubicBezTo>
                  <a:pt x="1782669" y="1306132"/>
                  <a:pt x="1782542" y="1305243"/>
                  <a:pt x="1782288" y="1304417"/>
                </a:cubicBezTo>
                <a:cubicBezTo>
                  <a:pt x="1781907" y="1303592"/>
                  <a:pt x="1781336" y="1302830"/>
                  <a:pt x="1780764" y="1302195"/>
                </a:cubicBezTo>
                <a:close/>
                <a:moveTo>
                  <a:pt x="1780828" y="466535"/>
                </a:moveTo>
                <a:cubicBezTo>
                  <a:pt x="1780129" y="465900"/>
                  <a:pt x="1779303" y="465392"/>
                  <a:pt x="1778541" y="465074"/>
                </a:cubicBezTo>
                <a:cubicBezTo>
                  <a:pt x="1777716" y="464757"/>
                  <a:pt x="1776890" y="464566"/>
                  <a:pt x="1775938" y="464566"/>
                </a:cubicBezTo>
                <a:cubicBezTo>
                  <a:pt x="1774604" y="464566"/>
                  <a:pt x="1773207" y="464947"/>
                  <a:pt x="1772128" y="465709"/>
                </a:cubicBezTo>
                <a:cubicBezTo>
                  <a:pt x="1771049" y="466471"/>
                  <a:pt x="1770096" y="467551"/>
                  <a:pt x="1769652" y="468757"/>
                </a:cubicBezTo>
                <a:cubicBezTo>
                  <a:pt x="1769080" y="470027"/>
                  <a:pt x="1768953" y="471361"/>
                  <a:pt x="1769270" y="472694"/>
                </a:cubicBezTo>
                <a:cubicBezTo>
                  <a:pt x="1769525" y="474028"/>
                  <a:pt x="1770223" y="475234"/>
                  <a:pt x="1771176" y="476187"/>
                </a:cubicBezTo>
                <a:cubicBezTo>
                  <a:pt x="1772128" y="477139"/>
                  <a:pt x="1773334" y="477774"/>
                  <a:pt x="1774541" y="478028"/>
                </a:cubicBezTo>
                <a:cubicBezTo>
                  <a:pt x="1775875" y="478282"/>
                  <a:pt x="1777271" y="478155"/>
                  <a:pt x="1778478" y="477647"/>
                </a:cubicBezTo>
                <a:cubicBezTo>
                  <a:pt x="1779812" y="477139"/>
                  <a:pt x="1780764" y="476250"/>
                  <a:pt x="1781590" y="475107"/>
                </a:cubicBezTo>
                <a:cubicBezTo>
                  <a:pt x="1782288" y="473964"/>
                  <a:pt x="1782669" y="472630"/>
                  <a:pt x="1782669" y="471297"/>
                </a:cubicBezTo>
                <a:cubicBezTo>
                  <a:pt x="1782669" y="470408"/>
                  <a:pt x="1782542" y="469519"/>
                  <a:pt x="1782288" y="468694"/>
                </a:cubicBezTo>
                <a:cubicBezTo>
                  <a:pt x="1781907" y="467868"/>
                  <a:pt x="1781336" y="467106"/>
                  <a:pt x="1780764" y="466471"/>
                </a:cubicBezTo>
                <a:close/>
                <a:moveTo>
                  <a:pt x="1780828" y="373698"/>
                </a:moveTo>
                <a:cubicBezTo>
                  <a:pt x="1780129" y="373062"/>
                  <a:pt x="1779303" y="372555"/>
                  <a:pt x="1778541" y="372237"/>
                </a:cubicBezTo>
                <a:cubicBezTo>
                  <a:pt x="1777716" y="371919"/>
                  <a:pt x="1776890" y="371729"/>
                  <a:pt x="1775938" y="371729"/>
                </a:cubicBezTo>
                <a:cubicBezTo>
                  <a:pt x="1774604" y="371729"/>
                  <a:pt x="1773207" y="372110"/>
                  <a:pt x="1772128" y="372872"/>
                </a:cubicBezTo>
                <a:cubicBezTo>
                  <a:pt x="1771049" y="373634"/>
                  <a:pt x="1770096" y="374714"/>
                  <a:pt x="1769652" y="375920"/>
                </a:cubicBezTo>
                <a:cubicBezTo>
                  <a:pt x="1769080" y="377190"/>
                  <a:pt x="1768953" y="378524"/>
                  <a:pt x="1769270" y="379857"/>
                </a:cubicBezTo>
                <a:cubicBezTo>
                  <a:pt x="1769525" y="381191"/>
                  <a:pt x="1770223" y="382397"/>
                  <a:pt x="1771176" y="383350"/>
                </a:cubicBezTo>
                <a:cubicBezTo>
                  <a:pt x="1772128" y="384302"/>
                  <a:pt x="1773334" y="384937"/>
                  <a:pt x="1774541" y="385191"/>
                </a:cubicBezTo>
                <a:cubicBezTo>
                  <a:pt x="1775875" y="385445"/>
                  <a:pt x="1777271" y="385318"/>
                  <a:pt x="1778478" y="384810"/>
                </a:cubicBezTo>
                <a:cubicBezTo>
                  <a:pt x="1779812" y="384302"/>
                  <a:pt x="1780764" y="383413"/>
                  <a:pt x="1781590" y="382270"/>
                </a:cubicBezTo>
                <a:cubicBezTo>
                  <a:pt x="1782288" y="381127"/>
                  <a:pt x="1782669" y="379794"/>
                  <a:pt x="1782669" y="378460"/>
                </a:cubicBezTo>
                <a:cubicBezTo>
                  <a:pt x="1782669" y="377571"/>
                  <a:pt x="1782542" y="376682"/>
                  <a:pt x="1782288" y="375857"/>
                </a:cubicBezTo>
                <a:cubicBezTo>
                  <a:pt x="1781907" y="375031"/>
                  <a:pt x="1781336" y="374269"/>
                  <a:pt x="1780764" y="373634"/>
                </a:cubicBezTo>
                <a:close/>
                <a:moveTo>
                  <a:pt x="1780828" y="559435"/>
                </a:moveTo>
                <a:cubicBezTo>
                  <a:pt x="1780129" y="558800"/>
                  <a:pt x="1779303" y="558292"/>
                  <a:pt x="1778541" y="557975"/>
                </a:cubicBezTo>
                <a:cubicBezTo>
                  <a:pt x="1777716" y="557657"/>
                  <a:pt x="1776890" y="557467"/>
                  <a:pt x="1775938" y="557467"/>
                </a:cubicBezTo>
                <a:cubicBezTo>
                  <a:pt x="1774604" y="557467"/>
                  <a:pt x="1773207" y="557848"/>
                  <a:pt x="1772128" y="558610"/>
                </a:cubicBezTo>
                <a:cubicBezTo>
                  <a:pt x="1771049" y="559372"/>
                  <a:pt x="1770096" y="560451"/>
                  <a:pt x="1769652" y="561658"/>
                </a:cubicBezTo>
                <a:cubicBezTo>
                  <a:pt x="1769080" y="562928"/>
                  <a:pt x="1768953" y="564261"/>
                  <a:pt x="1769270" y="565595"/>
                </a:cubicBezTo>
                <a:cubicBezTo>
                  <a:pt x="1769525" y="566928"/>
                  <a:pt x="1770223" y="568135"/>
                  <a:pt x="1771176" y="569087"/>
                </a:cubicBezTo>
                <a:cubicBezTo>
                  <a:pt x="1772128" y="570040"/>
                  <a:pt x="1773334" y="570675"/>
                  <a:pt x="1774541" y="570929"/>
                </a:cubicBezTo>
                <a:cubicBezTo>
                  <a:pt x="1775875" y="571183"/>
                  <a:pt x="1777271" y="571056"/>
                  <a:pt x="1778478" y="570548"/>
                </a:cubicBezTo>
                <a:cubicBezTo>
                  <a:pt x="1779812" y="570040"/>
                  <a:pt x="1780764" y="569151"/>
                  <a:pt x="1781590" y="568008"/>
                </a:cubicBezTo>
                <a:cubicBezTo>
                  <a:pt x="1782288" y="566865"/>
                  <a:pt x="1782669" y="565531"/>
                  <a:pt x="1782669" y="564198"/>
                </a:cubicBezTo>
                <a:cubicBezTo>
                  <a:pt x="1782669" y="563309"/>
                  <a:pt x="1782542" y="562420"/>
                  <a:pt x="1782288" y="561594"/>
                </a:cubicBezTo>
                <a:cubicBezTo>
                  <a:pt x="1781907" y="560769"/>
                  <a:pt x="1781336" y="560007"/>
                  <a:pt x="1780764" y="559372"/>
                </a:cubicBezTo>
                <a:close/>
                <a:moveTo>
                  <a:pt x="1780828" y="652272"/>
                </a:moveTo>
                <a:cubicBezTo>
                  <a:pt x="1780129" y="651637"/>
                  <a:pt x="1779303" y="651129"/>
                  <a:pt x="1778541" y="650812"/>
                </a:cubicBezTo>
                <a:cubicBezTo>
                  <a:pt x="1777716" y="650494"/>
                  <a:pt x="1776890" y="650304"/>
                  <a:pt x="1775938" y="650304"/>
                </a:cubicBezTo>
                <a:cubicBezTo>
                  <a:pt x="1774604" y="650304"/>
                  <a:pt x="1773207" y="650685"/>
                  <a:pt x="1772128" y="651447"/>
                </a:cubicBezTo>
                <a:cubicBezTo>
                  <a:pt x="1771049" y="652209"/>
                  <a:pt x="1770096" y="653288"/>
                  <a:pt x="1769652" y="654495"/>
                </a:cubicBezTo>
                <a:cubicBezTo>
                  <a:pt x="1769080" y="655765"/>
                  <a:pt x="1768953" y="657098"/>
                  <a:pt x="1769270" y="658432"/>
                </a:cubicBezTo>
                <a:cubicBezTo>
                  <a:pt x="1769525" y="659765"/>
                  <a:pt x="1770223" y="660972"/>
                  <a:pt x="1771176" y="661924"/>
                </a:cubicBezTo>
                <a:cubicBezTo>
                  <a:pt x="1772128" y="662877"/>
                  <a:pt x="1773334" y="663512"/>
                  <a:pt x="1774541" y="663766"/>
                </a:cubicBezTo>
                <a:cubicBezTo>
                  <a:pt x="1775875" y="664020"/>
                  <a:pt x="1777271" y="663893"/>
                  <a:pt x="1778478" y="663385"/>
                </a:cubicBezTo>
                <a:cubicBezTo>
                  <a:pt x="1779812" y="662877"/>
                  <a:pt x="1780764" y="661988"/>
                  <a:pt x="1781590" y="660845"/>
                </a:cubicBezTo>
                <a:cubicBezTo>
                  <a:pt x="1782288" y="659702"/>
                  <a:pt x="1782669" y="658368"/>
                  <a:pt x="1782669" y="657035"/>
                </a:cubicBezTo>
                <a:cubicBezTo>
                  <a:pt x="1782669" y="656146"/>
                  <a:pt x="1782542" y="655257"/>
                  <a:pt x="1782288" y="654431"/>
                </a:cubicBezTo>
                <a:cubicBezTo>
                  <a:pt x="1781907" y="653606"/>
                  <a:pt x="1781336" y="652844"/>
                  <a:pt x="1780764" y="652209"/>
                </a:cubicBezTo>
                <a:close/>
                <a:moveTo>
                  <a:pt x="1780828" y="745109"/>
                </a:moveTo>
                <a:cubicBezTo>
                  <a:pt x="1780129" y="744474"/>
                  <a:pt x="1779303" y="743966"/>
                  <a:pt x="1778541" y="743649"/>
                </a:cubicBezTo>
                <a:cubicBezTo>
                  <a:pt x="1777716" y="743331"/>
                  <a:pt x="1776890" y="743141"/>
                  <a:pt x="1775938" y="743141"/>
                </a:cubicBezTo>
                <a:cubicBezTo>
                  <a:pt x="1774604" y="743141"/>
                  <a:pt x="1773207" y="743522"/>
                  <a:pt x="1772128" y="744284"/>
                </a:cubicBezTo>
                <a:cubicBezTo>
                  <a:pt x="1771049" y="745046"/>
                  <a:pt x="1770096" y="746125"/>
                  <a:pt x="1769652" y="747332"/>
                </a:cubicBezTo>
                <a:cubicBezTo>
                  <a:pt x="1769080" y="748602"/>
                  <a:pt x="1768953" y="749935"/>
                  <a:pt x="1769270" y="751269"/>
                </a:cubicBezTo>
                <a:cubicBezTo>
                  <a:pt x="1769525" y="752602"/>
                  <a:pt x="1770223" y="753809"/>
                  <a:pt x="1771176" y="754761"/>
                </a:cubicBezTo>
                <a:cubicBezTo>
                  <a:pt x="1772128" y="755714"/>
                  <a:pt x="1773334" y="756349"/>
                  <a:pt x="1774541" y="756603"/>
                </a:cubicBezTo>
                <a:cubicBezTo>
                  <a:pt x="1775875" y="756857"/>
                  <a:pt x="1777271" y="756730"/>
                  <a:pt x="1778478" y="756222"/>
                </a:cubicBezTo>
                <a:cubicBezTo>
                  <a:pt x="1779812" y="755714"/>
                  <a:pt x="1780764" y="754825"/>
                  <a:pt x="1781590" y="753682"/>
                </a:cubicBezTo>
                <a:cubicBezTo>
                  <a:pt x="1782288" y="752539"/>
                  <a:pt x="1782669" y="751205"/>
                  <a:pt x="1782669" y="749872"/>
                </a:cubicBezTo>
                <a:cubicBezTo>
                  <a:pt x="1782669" y="748983"/>
                  <a:pt x="1782542" y="748094"/>
                  <a:pt x="1782288" y="747268"/>
                </a:cubicBezTo>
                <a:cubicBezTo>
                  <a:pt x="1781907" y="746443"/>
                  <a:pt x="1781336" y="745681"/>
                  <a:pt x="1780764" y="745046"/>
                </a:cubicBezTo>
                <a:close/>
                <a:moveTo>
                  <a:pt x="1780828" y="837946"/>
                </a:moveTo>
                <a:cubicBezTo>
                  <a:pt x="1780129" y="837311"/>
                  <a:pt x="1779303" y="836803"/>
                  <a:pt x="1778541" y="836485"/>
                </a:cubicBezTo>
                <a:cubicBezTo>
                  <a:pt x="1777716" y="836168"/>
                  <a:pt x="1776890" y="835978"/>
                  <a:pt x="1775938" y="835978"/>
                </a:cubicBezTo>
                <a:cubicBezTo>
                  <a:pt x="1774604" y="835978"/>
                  <a:pt x="1773207" y="836359"/>
                  <a:pt x="1772128" y="837121"/>
                </a:cubicBezTo>
                <a:cubicBezTo>
                  <a:pt x="1771049" y="837882"/>
                  <a:pt x="1770096" y="838962"/>
                  <a:pt x="1769652" y="840168"/>
                </a:cubicBezTo>
                <a:cubicBezTo>
                  <a:pt x="1769080" y="841439"/>
                  <a:pt x="1768953" y="842772"/>
                  <a:pt x="1769270" y="844106"/>
                </a:cubicBezTo>
                <a:cubicBezTo>
                  <a:pt x="1769525" y="845439"/>
                  <a:pt x="1770223" y="846646"/>
                  <a:pt x="1771176" y="847598"/>
                </a:cubicBezTo>
                <a:cubicBezTo>
                  <a:pt x="1772128" y="848551"/>
                  <a:pt x="1773334" y="849185"/>
                  <a:pt x="1774541" y="849440"/>
                </a:cubicBezTo>
                <a:cubicBezTo>
                  <a:pt x="1775875" y="849693"/>
                  <a:pt x="1777271" y="849567"/>
                  <a:pt x="1778478" y="849059"/>
                </a:cubicBezTo>
                <a:cubicBezTo>
                  <a:pt x="1779812" y="848551"/>
                  <a:pt x="1780764" y="847662"/>
                  <a:pt x="1781590" y="846518"/>
                </a:cubicBezTo>
                <a:cubicBezTo>
                  <a:pt x="1782288" y="845376"/>
                  <a:pt x="1782669" y="844106"/>
                  <a:pt x="1782669" y="842709"/>
                </a:cubicBezTo>
                <a:cubicBezTo>
                  <a:pt x="1782669" y="841820"/>
                  <a:pt x="1782542" y="840931"/>
                  <a:pt x="1782288" y="840105"/>
                </a:cubicBezTo>
                <a:cubicBezTo>
                  <a:pt x="1781907" y="839280"/>
                  <a:pt x="1781336" y="838518"/>
                  <a:pt x="1780764" y="837882"/>
                </a:cubicBezTo>
                <a:close/>
                <a:moveTo>
                  <a:pt x="1856392" y="1253808"/>
                </a:moveTo>
                <a:cubicBezTo>
                  <a:pt x="1855059" y="1253808"/>
                  <a:pt x="1853662" y="1254189"/>
                  <a:pt x="1852582" y="1254951"/>
                </a:cubicBezTo>
                <a:cubicBezTo>
                  <a:pt x="1851503" y="1255713"/>
                  <a:pt x="1850551" y="1256792"/>
                  <a:pt x="1849979" y="1257999"/>
                </a:cubicBezTo>
                <a:cubicBezTo>
                  <a:pt x="1849598" y="1259269"/>
                  <a:pt x="1849407" y="1260602"/>
                  <a:pt x="1849725" y="1261936"/>
                </a:cubicBezTo>
                <a:cubicBezTo>
                  <a:pt x="1849852" y="1263269"/>
                  <a:pt x="1850551" y="1264476"/>
                  <a:pt x="1851503" y="1265428"/>
                </a:cubicBezTo>
                <a:cubicBezTo>
                  <a:pt x="1852455" y="1266381"/>
                  <a:pt x="1853662" y="1267016"/>
                  <a:pt x="1855059" y="1267333"/>
                </a:cubicBezTo>
                <a:cubicBezTo>
                  <a:pt x="1856392" y="1267587"/>
                  <a:pt x="1857790" y="1267460"/>
                  <a:pt x="1858996" y="1266952"/>
                </a:cubicBezTo>
                <a:cubicBezTo>
                  <a:pt x="1860203" y="1266444"/>
                  <a:pt x="1861282" y="1265555"/>
                  <a:pt x="1862107" y="1264412"/>
                </a:cubicBezTo>
                <a:cubicBezTo>
                  <a:pt x="1862806" y="1263269"/>
                  <a:pt x="1863187" y="1261936"/>
                  <a:pt x="1863187" y="1260602"/>
                </a:cubicBezTo>
                <a:cubicBezTo>
                  <a:pt x="1863187" y="1258761"/>
                  <a:pt x="1862489" y="1257046"/>
                  <a:pt x="1861155" y="1255776"/>
                </a:cubicBezTo>
                <a:cubicBezTo>
                  <a:pt x="1859949" y="1254506"/>
                  <a:pt x="1858170" y="1253808"/>
                  <a:pt x="1856392" y="1253808"/>
                </a:cubicBezTo>
                <a:close/>
                <a:moveTo>
                  <a:pt x="1459200" y="652209"/>
                </a:moveTo>
                <a:cubicBezTo>
                  <a:pt x="1458502" y="651574"/>
                  <a:pt x="1457676" y="651066"/>
                  <a:pt x="1456914" y="650748"/>
                </a:cubicBezTo>
                <a:cubicBezTo>
                  <a:pt x="1456089" y="650431"/>
                  <a:pt x="1455263" y="650240"/>
                  <a:pt x="1454311" y="650240"/>
                </a:cubicBezTo>
                <a:cubicBezTo>
                  <a:pt x="1452977" y="650240"/>
                  <a:pt x="1451580" y="650621"/>
                  <a:pt x="1450501" y="651383"/>
                </a:cubicBezTo>
                <a:cubicBezTo>
                  <a:pt x="1449421" y="652145"/>
                  <a:pt x="1448468" y="653225"/>
                  <a:pt x="1448024" y="654431"/>
                </a:cubicBezTo>
                <a:cubicBezTo>
                  <a:pt x="1447453" y="655701"/>
                  <a:pt x="1447326" y="657035"/>
                  <a:pt x="1447643" y="658368"/>
                </a:cubicBezTo>
                <a:cubicBezTo>
                  <a:pt x="1447897" y="659702"/>
                  <a:pt x="1448468" y="660908"/>
                  <a:pt x="1449421" y="661861"/>
                </a:cubicBezTo>
                <a:cubicBezTo>
                  <a:pt x="1450374" y="662813"/>
                  <a:pt x="1451580" y="663448"/>
                  <a:pt x="1452977" y="663702"/>
                </a:cubicBezTo>
                <a:cubicBezTo>
                  <a:pt x="1454311" y="663956"/>
                  <a:pt x="1455707" y="663829"/>
                  <a:pt x="1456914" y="663321"/>
                </a:cubicBezTo>
                <a:cubicBezTo>
                  <a:pt x="1458120" y="662813"/>
                  <a:pt x="1459200" y="661924"/>
                  <a:pt x="1460026" y="660781"/>
                </a:cubicBezTo>
                <a:cubicBezTo>
                  <a:pt x="1460724" y="659638"/>
                  <a:pt x="1461105" y="658305"/>
                  <a:pt x="1461105" y="656971"/>
                </a:cubicBezTo>
                <a:cubicBezTo>
                  <a:pt x="1461105" y="656082"/>
                  <a:pt x="1460978" y="655193"/>
                  <a:pt x="1460533" y="654368"/>
                </a:cubicBezTo>
                <a:cubicBezTo>
                  <a:pt x="1460279" y="653542"/>
                  <a:pt x="1459708" y="652780"/>
                  <a:pt x="1459200" y="652145"/>
                </a:cubicBezTo>
                <a:close/>
                <a:moveTo>
                  <a:pt x="1459200" y="1023620"/>
                </a:moveTo>
                <a:cubicBezTo>
                  <a:pt x="1458502" y="1022985"/>
                  <a:pt x="1457676" y="1022477"/>
                  <a:pt x="1456914" y="1022160"/>
                </a:cubicBezTo>
                <a:cubicBezTo>
                  <a:pt x="1456089" y="1021779"/>
                  <a:pt x="1455263" y="1021652"/>
                  <a:pt x="1454311" y="1021652"/>
                </a:cubicBezTo>
                <a:cubicBezTo>
                  <a:pt x="1452977" y="1021652"/>
                  <a:pt x="1451580" y="1022032"/>
                  <a:pt x="1450501" y="1022795"/>
                </a:cubicBezTo>
                <a:cubicBezTo>
                  <a:pt x="1449421" y="1023557"/>
                  <a:pt x="1448468" y="1024636"/>
                  <a:pt x="1448024" y="1025843"/>
                </a:cubicBezTo>
                <a:cubicBezTo>
                  <a:pt x="1447453" y="1027113"/>
                  <a:pt x="1447326" y="1028446"/>
                  <a:pt x="1447643" y="1029780"/>
                </a:cubicBezTo>
                <a:cubicBezTo>
                  <a:pt x="1447897" y="1031113"/>
                  <a:pt x="1448468" y="1032320"/>
                  <a:pt x="1449421" y="1033272"/>
                </a:cubicBezTo>
                <a:cubicBezTo>
                  <a:pt x="1450374" y="1034225"/>
                  <a:pt x="1451580" y="1034860"/>
                  <a:pt x="1452977" y="1035177"/>
                </a:cubicBezTo>
                <a:cubicBezTo>
                  <a:pt x="1454311" y="1035431"/>
                  <a:pt x="1455707" y="1035304"/>
                  <a:pt x="1456914" y="1034796"/>
                </a:cubicBezTo>
                <a:cubicBezTo>
                  <a:pt x="1458120" y="1034288"/>
                  <a:pt x="1459200" y="1033399"/>
                  <a:pt x="1460026" y="1032256"/>
                </a:cubicBezTo>
                <a:cubicBezTo>
                  <a:pt x="1460724" y="1031113"/>
                  <a:pt x="1461105" y="1029780"/>
                  <a:pt x="1461105" y="1028446"/>
                </a:cubicBezTo>
                <a:cubicBezTo>
                  <a:pt x="1461105" y="1027557"/>
                  <a:pt x="1460978" y="1026668"/>
                  <a:pt x="1460533" y="1025843"/>
                </a:cubicBezTo>
                <a:cubicBezTo>
                  <a:pt x="1460279" y="1025017"/>
                  <a:pt x="1459708" y="1024255"/>
                  <a:pt x="1459200" y="1023620"/>
                </a:cubicBezTo>
                <a:close/>
                <a:moveTo>
                  <a:pt x="1454311" y="464439"/>
                </a:moveTo>
                <a:cubicBezTo>
                  <a:pt x="1452977" y="464439"/>
                  <a:pt x="1451580" y="464820"/>
                  <a:pt x="1450501" y="465582"/>
                </a:cubicBezTo>
                <a:cubicBezTo>
                  <a:pt x="1449421" y="466344"/>
                  <a:pt x="1448468" y="467424"/>
                  <a:pt x="1448024" y="468630"/>
                </a:cubicBezTo>
                <a:cubicBezTo>
                  <a:pt x="1447453" y="469900"/>
                  <a:pt x="1447326" y="471234"/>
                  <a:pt x="1447643" y="472567"/>
                </a:cubicBezTo>
                <a:cubicBezTo>
                  <a:pt x="1447897" y="473901"/>
                  <a:pt x="1448468" y="475107"/>
                  <a:pt x="1449421" y="476060"/>
                </a:cubicBezTo>
                <a:cubicBezTo>
                  <a:pt x="1450374" y="477012"/>
                  <a:pt x="1451580" y="477647"/>
                  <a:pt x="1452977" y="477901"/>
                </a:cubicBezTo>
                <a:cubicBezTo>
                  <a:pt x="1454311" y="478155"/>
                  <a:pt x="1455707" y="478028"/>
                  <a:pt x="1456914" y="477520"/>
                </a:cubicBezTo>
                <a:cubicBezTo>
                  <a:pt x="1458120" y="477012"/>
                  <a:pt x="1459200" y="476123"/>
                  <a:pt x="1460026" y="474980"/>
                </a:cubicBezTo>
                <a:cubicBezTo>
                  <a:pt x="1460724" y="473837"/>
                  <a:pt x="1461105" y="472504"/>
                  <a:pt x="1461105" y="471170"/>
                </a:cubicBezTo>
                <a:cubicBezTo>
                  <a:pt x="1461105" y="469329"/>
                  <a:pt x="1460406" y="467614"/>
                  <a:pt x="1459200" y="466344"/>
                </a:cubicBezTo>
                <a:cubicBezTo>
                  <a:pt x="1457866" y="465074"/>
                  <a:pt x="1456089" y="464312"/>
                  <a:pt x="1454311" y="464312"/>
                </a:cubicBezTo>
                <a:close/>
                <a:moveTo>
                  <a:pt x="1459200" y="745046"/>
                </a:moveTo>
                <a:cubicBezTo>
                  <a:pt x="1458502" y="744411"/>
                  <a:pt x="1457676" y="743903"/>
                  <a:pt x="1456914" y="743585"/>
                </a:cubicBezTo>
                <a:cubicBezTo>
                  <a:pt x="1456089" y="743268"/>
                  <a:pt x="1455263" y="743077"/>
                  <a:pt x="1454311" y="743077"/>
                </a:cubicBezTo>
                <a:cubicBezTo>
                  <a:pt x="1452977" y="743077"/>
                  <a:pt x="1451580" y="743458"/>
                  <a:pt x="1450501" y="744220"/>
                </a:cubicBezTo>
                <a:cubicBezTo>
                  <a:pt x="1449421" y="744982"/>
                  <a:pt x="1448468" y="746062"/>
                  <a:pt x="1448024" y="747268"/>
                </a:cubicBezTo>
                <a:cubicBezTo>
                  <a:pt x="1447453" y="748538"/>
                  <a:pt x="1447326" y="749872"/>
                  <a:pt x="1447643" y="751205"/>
                </a:cubicBezTo>
                <a:cubicBezTo>
                  <a:pt x="1447897" y="752539"/>
                  <a:pt x="1448468" y="753745"/>
                  <a:pt x="1449421" y="754698"/>
                </a:cubicBezTo>
                <a:cubicBezTo>
                  <a:pt x="1450374" y="755650"/>
                  <a:pt x="1451580" y="756285"/>
                  <a:pt x="1452977" y="756539"/>
                </a:cubicBezTo>
                <a:cubicBezTo>
                  <a:pt x="1454311" y="756793"/>
                  <a:pt x="1455707" y="756666"/>
                  <a:pt x="1456914" y="756158"/>
                </a:cubicBezTo>
                <a:cubicBezTo>
                  <a:pt x="1458120" y="755650"/>
                  <a:pt x="1459200" y="754761"/>
                  <a:pt x="1460026" y="753618"/>
                </a:cubicBezTo>
                <a:cubicBezTo>
                  <a:pt x="1460724" y="752475"/>
                  <a:pt x="1461105" y="751142"/>
                  <a:pt x="1461105" y="749808"/>
                </a:cubicBezTo>
                <a:cubicBezTo>
                  <a:pt x="1461105" y="748919"/>
                  <a:pt x="1460978" y="748030"/>
                  <a:pt x="1460533" y="747205"/>
                </a:cubicBezTo>
                <a:cubicBezTo>
                  <a:pt x="1460279" y="746379"/>
                  <a:pt x="1459708" y="745617"/>
                  <a:pt x="1459200" y="744982"/>
                </a:cubicBezTo>
                <a:close/>
                <a:moveTo>
                  <a:pt x="1459200" y="837882"/>
                </a:moveTo>
                <a:cubicBezTo>
                  <a:pt x="1458502" y="837248"/>
                  <a:pt x="1457676" y="836740"/>
                  <a:pt x="1456914" y="836422"/>
                </a:cubicBezTo>
                <a:cubicBezTo>
                  <a:pt x="1456089" y="836105"/>
                  <a:pt x="1455263" y="835914"/>
                  <a:pt x="1454311" y="835914"/>
                </a:cubicBezTo>
                <a:cubicBezTo>
                  <a:pt x="1452977" y="835914"/>
                  <a:pt x="1451580" y="836295"/>
                  <a:pt x="1450501" y="837057"/>
                </a:cubicBezTo>
                <a:cubicBezTo>
                  <a:pt x="1449421" y="837819"/>
                  <a:pt x="1448468" y="838899"/>
                  <a:pt x="1448024" y="840105"/>
                </a:cubicBezTo>
                <a:cubicBezTo>
                  <a:pt x="1447453" y="841375"/>
                  <a:pt x="1447326" y="842709"/>
                  <a:pt x="1447643" y="844042"/>
                </a:cubicBezTo>
                <a:cubicBezTo>
                  <a:pt x="1447897" y="845376"/>
                  <a:pt x="1448468" y="846582"/>
                  <a:pt x="1449421" y="847535"/>
                </a:cubicBezTo>
                <a:cubicBezTo>
                  <a:pt x="1450374" y="848487"/>
                  <a:pt x="1451580" y="849122"/>
                  <a:pt x="1452977" y="849376"/>
                </a:cubicBezTo>
                <a:cubicBezTo>
                  <a:pt x="1454311" y="849630"/>
                  <a:pt x="1455707" y="849503"/>
                  <a:pt x="1456914" y="848995"/>
                </a:cubicBezTo>
                <a:cubicBezTo>
                  <a:pt x="1458120" y="848487"/>
                  <a:pt x="1459200" y="847598"/>
                  <a:pt x="1460026" y="846455"/>
                </a:cubicBezTo>
                <a:cubicBezTo>
                  <a:pt x="1460724" y="845312"/>
                  <a:pt x="1461105" y="844042"/>
                  <a:pt x="1461105" y="842645"/>
                </a:cubicBezTo>
                <a:cubicBezTo>
                  <a:pt x="1461105" y="841756"/>
                  <a:pt x="1460978" y="840867"/>
                  <a:pt x="1460533" y="840042"/>
                </a:cubicBezTo>
                <a:cubicBezTo>
                  <a:pt x="1460279" y="839216"/>
                  <a:pt x="1459708" y="838454"/>
                  <a:pt x="1459200" y="837819"/>
                </a:cubicBezTo>
                <a:close/>
                <a:moveTo>
                  <a:pt x="1459200" y="930720"/>
                </a:moveTo>
                <a:cubicBezTo>
                  <a:pt x="1458502" y="930085"/>
                  <a:pt x="1457676" y="929577"/>
                  <a:pt x="1456914" y="929259"/>
                </a:cubicBezTo>
                <a:cubicBezTo>
                  <a:pt x="1456089" y="928942"/>
                  <a:pt x="1455263" y="928751"/>
                  <a:pt x="1454311" y="928751"/>
                </a:cubicBezTo>
                <a:cubicBezTo>
                  <a:pt x="1452977" y="928751"/>
                  <a:pt x="1451580" y="929132"/>
                  <a:pt x="1450501" y="929894"/>
                </a:cubicBezTo>
                <a:cubicBezTo>
                  <a:pt x="1449421" y="930656"/>
                  <a:pt x="1448468" y="931735"/>
                  <a:pt x="1448024" y="932942"/>
                </a:cubicBezTo>
                <a:cubicBezTo>
                  <a:pt x="1447453" y="934212"/>
                  <a:pt x="1447326" y="935546"/>
                  <a:pt x="1447643" y="936879"/>
                </a:cubicBezTo>
                <a:cubicBezTo>
                  <a:pt x="1447897" y="938213"/>
                  <a:pt x="1448468" y="939419"/>
                  <a:pt x="1449421" y="940371"/>
                </a:cubicBezTo>
                <a:cubicBezTo>
                  <a:pt x="1450374" y="941324"/>
                  <a:pt x="1451580" y="941959"/>
                  <a:pt x="1452977" y="942213"/>
                </a:cubicBezTo>
                <a:cubicBezTo>
                  <a:pt x="1454311" y="942467"/>
                  <a:pt x="1455707" y="942340"/>
                  <a:pt x="1456914" y="941832"/>
                </a:cubicBezTo>
                <a:cubicBezTo>
                  <a:pt x="1458120" y="941324"/>
                  <a:pt x="1459200" y="940435"/>
                  <a:pt x="1460026" y="939292"/>
                </a:cubicBezTo>
                <a:cubicBezTo>
                  <a:pt x="1460724" y="938149"/>
                  <a:pt x="1461105" y="936816"/>
                  <a:pt x="1461105" y="935482"/>
                </a:cubicBezTo>
                <a:cubicBezTo>
                  <a:pt x="1461105" y="934593"/>
                  <a:pt x="1460978" y="933704"/>
                  <a:pt x="1460533" y="932879"/>
                </a:cubicBezTo>
                <a:cubicBezTo>
                  <a:pt x="1460279" y="932053"/>
                  <a:pt x="1459708" y="931291"/>
                  <a:pt x="1459200" y="930656"/>
                </a:cubicBezTo>
                <a:close/>
                <a:moveTo>
                  <a:pt x="1459200" y="559308"/>
                </a:moveTo>
                <a:cubicBezTo>
                  <a:pt x="1458502" y="558673"/>
                  <a:pt x="1457676" y="558165"/>
                  <a:pt x="1456914" y="557848"/>
                </a:cubicBezTo>
                <a:cubicBezTo>
                  <a:pt x="1456089" y="557530"/>
                  <a:pt x="1455263" y="557340"/>
                  <a:pt x="1454311" y="557340"/>
                </a:cubicBezTo>
                <a:cubicBezTo>
                  <a:pt x="1452977" y="557340"/>
                  <a:pt x="1451580" y="557721"/>
                  <a:pt x="1450501" y="558483"/>
                </a:cubicBezTo>
                <a:cubicBezTo>
                  <a:pt x="1449421" y="559245"/>
                  <a:pt x="1448468" y="560324"/>
                  <a:pt x="1448024" y="561531"/>
                </a:cubicBezTo>
                <a:cubicBezTo>
                  <a:pt x="1447453" y="562801"/>
                  <a:pt x="1447326" y="564134"/>
                  <a:pt x="1447643" y="565468"/>
                </a:cubicBezTo>
                <a:cubicBezTo>
                  <a:pt x="1447897" y="566801"/>
                  <a:pt x="1448468" y="568008"/>
                  <a:pt x="1449421" y="568960"/>
                </a:cubicBezTo>
                <a:cubicBezTo>
                  <a:pt x="1450374" y="569913"/>
                  <a:pt x="1451580" y="570548"/>
                  <a:pt x="1452977" y="570802"/>
                </a:cubicBezTo>
                <a:cubicBezTo>
                  <a:pt x="1454311" y="571056"/>
                  <a:pt x="1455707" y="570929"/>
                  <a:pt x="1456914" y="570421"/>
                </a:cubicBezTo>
                <a:cubicBezTo>
                  <a:pt x="1458120" y="569913"/>
                  <a:pt x="1459200" y="569024"/>
                  <a:pt x="1460026" y="567881"/>
                </a:cubicBezTo>
                <a:cubicBezTo>
                  <a:pt x="1460724" y="566738"/>
                  <a:pt x="1461105" y="565468"/>
                  <a:pt x="1461105" y="564071"/>
                </a:cubicBezTo>
                <a:cubicBezTo>
                  <a:pt x="1461105" y="563182"/>
                  <a:pt x="1460978" y="562293"/>
                  <a:pt x="1460533" y="561467"/>
                </a:cubicBezTo>
                <a:cubicBezTo>
                  <a:pt x="1460279" y="560642"/>
                  <a:pt x="1459708" y="559880"/>
                  <a:pt x="1459200" y="559245"/>
                </a:cubicBezTo>
                <a:close/>
                <a:moveTo>
                  <a:pt x="1459200" y="94996"/>
                </a:moveTo>
                <a:cubicBezTo>
                  <a:pt x="1458502" y="94361"/>
                  <a:pt x="1457676" y="93853"/>
                  <a:pt x="1456914" y="93536"/>
                </a:cubicBezTo>
                <a:cubicBezTo>
                  <a:pt x="1456089" y="93218"/>
                  <a:pt x="1455263" y="93028"/>
                  <a:pt x="1454311" y="93028"/>
                </a:cubicBezTo>
                <a:cubicBezTo>
                  <a:pt x="1452977" y="93028"/>
                  <a:pt x="1451580" y="93409"/>
                  <a:pt x="1450501" y="94171"/>
                </a:cubicBezTo>
                <a:cubicBezTo>
                  <a:pt x="1449421" y="94933"/>
                  <a:pt x="1448468" y="96012"/>
                  <a:pt x="1448024" y="97219"/>
                </a:cubicBezTo>
                <a:cubicBezTo>
                  <a:pt x="1447453" y="98488"/>
                  <a:pt x="1447326" y="99822"/>
                  <a:pt x="1447643" y="101155"/>
                </a:cubicBezTo>
                <a:cubicBezTo>
                  <a:pt x="1447897" y="102489"/>
                  <a:pt x="1448468" y="103696"/>
                  <a:pt x="1449421" y="104648"/>
                </a:cubicBezTo>
                <a:cubicBezTo>
                  <a:pt x="1450374" y="105601"/>
                  <a:pt x="1451580" y="106236"/>
                  <a:pt x="1452977" y="106490"/>
                </a:cubicBezTo>
                <a:cubicBezTo>
                  <a:pt x="1454311" y="106744"/>
                  <a:pt x="1455707" y="106617"/>
                  <a:pt x="1456914" y="106109"/>
                </a:cubicBezTo>
                <a:cubicBezTo>
                  <a:pt x="1458120" y="105601"/>
                  <a:pt x="1459200" y="104712"/>
                  <a:pt x="1460026" y="103569"/>
                </a:cubicBezTo>
                <a:cubicBezTo>
                  <a:pt x="1460724" y="102426"/>
                  <a:pt x="1461105" y="101092"/>
                  <a:pt x="1461105" y="99759"/>
                </a:cubicBezTo>
                <a:cubicBezTo>
                  <a:pt x="1461105" y="98870"/>
                  <a:pt x="1460978" y="97980"/>
                  <a:pt x="1460533" y="97155"/>
                </a:cubicBezTo>
                <a:cubicBezTo>
                  <a:pt x="1460279" y="96330"/>
                  <a:pt x="1459708" y="95568"/>
                  <a:pt x="1459200" y="94933"/>
                </a:cubicBezTo>
                <a:close/>
                <a:moveTo>
                  <a:pt x="1459200" y="2159"/>
                </a:moveTo>
                <a:cubicBezTo>
                  <a:pt x="1458502" y="1524"/>
                  <a:pt x="1457676" y="1016"/>
                  <a:pt x="1456914" y="699"/>
                </a:cubicBezTo>
                <a:cubicBezTo>
                  <a:pt x="1456089" y="381"/>
                  <a:pt x="1455263" y="191"/>
                  <a:pt x="1454311" y="191"/>
                </a:cubicBezTo>
                <a:cubicBezTo>
                  <a:pt x="1452977" y="191"/>
                  <a:pt x="1451580" y="572"/>
                  <a:pt x="1450501" y="1334"/>
                </a:cubicBezTo>
                <a:cubicBezTo>
                  <a:pt x="1449421" y="2096"/>
                  <a:pt x="1448468" y="3175"/>
                  <a:pt x="1448024" y="4382"/>
                </a:cubicBezTo>
                <a:cubicBezTo>
                  <a:pt x="1447453" y="5652"/>
                  <a:pt x="1447326" y="6985"/>
                  <a:pt x="1447643" y="8319"/>
                </a:cubicBezTo>
                <a:cubicBezTo>
                  <a:pt x="1447897" y="9652"/>
                  <a:pt x="1448468" y="10859"/>
                  <a:pt x="1449421" y="11811"/>
                </a:cubicBezTo>
                <a:cubicBezTo>
                  <a:pt x="1450374" y="12764"/>
                  <a:pt x="1451580" y="13399"/>
                  <a:pt x="1452977" y="13653"/>
                </a:cubicBezTo>
                <a:cubicBezTo>
                  <a:pt x="1454311" y="13907"/>
                  <a:pt x="1455707" y="13780"/>
                  <a:pt x="1456914" y="13272"/>
                </a:cubicBezTo>
                <a:cubicBezTo>
                  <a:pt x="1458120" y="12764"/>
                  <a:pt x="1459200" y="11874"/>
                  <a:pt x="1460026" y="10732"/>
                </a:cubicBezTo>
                <a:cubicBezTo>
                  <a:pt x="1460724" y="9589"/>
                  <a:pt x="1461105" y="8319"/>
                  <a:pt x="1461105" y="6922"/>
                </a:cubicBezTo>
                <a:cubicBezTo>
                  <a:pt x="1461105" y="6033"/>
                  <a:pt x="1460978" y="5144"/>
                  <a:pt x="1460533" y="4318"/>
                </a:cubicBezTo>
                <a:cubicBezTo>
                  <a:pt x="1460279" y="3493"/>
                  <a:pt x="1459708" y="2731"/>
                  <a:pt x="1459200" y="2096"/>
                </a:cubicBezTo>
                <a:close/>
                <a:moveTo>
                  <a:pt x="1539528" y="1627188"/>
                </a:moveTo>
                <a:cubicBezTo>
                  <a:pt x="1538956" y="1626553"/>
                  <a:pt x="1538194" y="1626044"/>
                  <a:pt x="1537368" y="1625727"/>
                </a:cubicBezTo>
                <a:cubicBezTo>
                  <a:pt x="1536543" y="1625410"/>
                  <a:pt x="1535590" y="1625219"/>
                  <a:pt x="1534765" y="1625219"/>
                </a:cubicBezTo>
                <a:cubicBezTo>
                  <a:pt x="1533431" y="1625219"/>
                  <a:pt x="1532034" y="1625600"/>
                  <a:pt x="1530955" y="1626362"/>
                </a:cubicBezTo>
                <a:cubicBezTo>
                  <a:pt x="1529876" y="1627124"/>
                  <a:pt x="1528923" y="1628203"/>
                  <a:pt x="1528352" y="1629410"/>
                </a:cubicBezTo>
                <a:cubicBezTo>
                  <a:pt x="1527780" y="1630680"/>
                  <a:pt x="1527780" y="1632014"/>
                  <a:pt x="1527970" y="1633347"/>
                </a:cubicBezTo>
                <a:cubicBezTo>
                  <a:pt x="1528225" y="1634681"/>
                  <a:pt x="1528923" y="1635887"/>
                  <a:pt x="1529876" y="1636840"/>
                </a:cubicBezTo>
                <a:cubicBezTo>
                  <a:pt x="1530828" y="1637792"/>
                  <a:pt x="1532034" y="1638427"/>
                  <a:pt x="1533431" y="1638681"/>
                </a:cubicBezTo>
                <a:cubicBezTo>
                  <a:pt x="1534765" y="1638935"/>
                  <a:pt x="1536162" y="1638808"/>
                  <a:pt x="1537368" y="1638300"/>
                </a:cubicBezTo>
                <a:cubicBezTo>
                  <a:pt x="1538575" y="1637792"/>
                  <a:pt x="1539654" y="1636903"/>
                  <a:pt x="1540480" y="1635760"/>
                </a:cubicBezTo>
                <a:cubicBezTo>
                  <a:pt x="1541178" y="1634617"/>
                  <a:pt x="1541559" y="1633284"/>
                  <a:pt x="1541559" y="1631950"/>
                </a:cubicBezTo>
                <a:cubicBezTo>
                  <a:pt x="1541559" y="1631061"/>
                  <a:pt x="1541432" y="1630172"/>
                  <a:pt x="1540988" y="1629347"/>
                </a:cubicBezTo>
                <a:cubicBezTo>
                  <a:pt x="1540734" y="1628521"/>
                  <a:pt x="1540163" y="1627759"/>
                  <a:pt x="1539464" y="1627124"/>
                </a:cubicBezTo>
                <a:close/>
                <a:moveTo>
                  <a:pt x="1459200" y="373634"/>
                </a:moveTo>
                <a:cubicBezTo>
                  <a:pt x="1458502" y="372999"/>
                  <a:pt x="1457676" y="372491"/>
                  <a:pt x="1456914" y="372174"/>
                </a:cubicBezTo>
                <a:cubicBezTo>
                  <a:pt x="1456089" y="371856"/>
                  <a:pt x="1455263" y="371666"/>
                  <a:pt x="1454311" y="371666"/>
                </a:cubicBezTo>
                <a:cubicBezTo>
                  <a:pt x="1452977" y="371666"/>
                  <a:pt x="1451580" y="372047"/>
                  <a:pt x="1450501" y="372809"/>
                </a:cubicBezTo>
                <a:cubicBezTo>
                  <a:pt x="1449421" y="373571"/>
                  <a:pt x="1448468" y="374650"/>
                  <a:pt x="1448024" y="375857"/>
                </a:cubicBezTo>
                <a:cubicBezTo>
                  <a:pt x="1447453" y="377126"/>
                  <a:pt x="1447326" y="378460"/>
                  <a:pt x="1447643" y="379794"/>
                </a:cubicBezTo>
                <a:cubicBezTo>
                  <a:pt x="1447897" y="381127"/>
                  <a:pt x="1448468" y="382334"/>
                  <a:pt x="1449421" y="383286"/>
                </a:cubicBezTo>
                <a:cubicBezTo>
                  <a:pt x="1450374" y="384239"/>
                  <a:pt x="1451580" y="384874"/>
                  <a:pt x="1452977" y="385128"/>
                </a:cubicBezTo>
                <a:cubicBezTo>
                  <a:pt x="1454311" y="385382"/>
                  <a:pt x="1455707" y="385255"/>
                  <a:pt x="1456914" y="384747"/>
                </a:cubicBezTo>
                <a:cubicBezTo>
                  <a:pt x="1458120" y="384239"/>
                  <a:pt x="1459200" y="383350"/>
                  <a:pt x="1460026" y="382207"/>
                </a:cubicBezTo>
                <a:cubicBezTo>
                  <a:pt x="1460724" y="381064"/>
                  <a:pt x="1461105" y="379730"/>
                  <a:pt x="1461105" y="378397"/>
                </a:cubicBezTo>
                <a:cubicBezTo>
                  <a:pt x="1461105" y="377508"/>
                  <a:pt x="1460978" y="376619"/>
                  <a:pt x="1460533" y="375793"/>
                </a:cubicBezTo>
                <a:cubicBezTo>
                  <a:pt x="1460279" y="374968"/>
                  <a:pt x="1459708" y="374205"/>
                  <a:pt x="1459200" y="373571"/>
                </a:cubicBezTo>
                <a:close/>
                <a:moveTo>
                  <a:pt x="1459200" y="187897"/>
                </a:moveTo>
                <a:cubicBezTo>
                  <a:pt x="1458502" y="187262"/>
                  <a:pt x="1457676" y="186754"/>
                  <a:pt x="1456914" y="186436"/>
                </a:cubicBezTo>
                <a:cubicBezTo>
                  <a:pt x="1456089" y="186118"/>
                  <a:pt x="1455263" y="185928"/>
                  <a:pt x="1454311" y="185928"/>
                </a:cubicBezTo>
                <a:cubicBezTo>
                  <a:pt x="1452977" y="185928"/>
                  <a:pt x="1451580" y="186309"/>
                  <a:pt x="1450501" y="187071"/>
                </a:cubicBezTo>
                <a:cubicBezTo>
                  <a:pt x="1449421" y="187833"/>
                  <a:pt x="1448468" y="188913"/>
                  <a:pt x="1448024" y="190119"/>
                </a:cubicBezTo>
                <a:cubicBezTo>
                  <a:pt x="1447453" y="191389"/>
                  <a:pt x="1447326" y="192723"/>
                  <a:pt x="1447643" y="194056"/>
                </a:cubicBezTo>
                <a:cubicBezTo>
                  <a:pt x="1447897" y="195390"/>
                  <a:pt x="1448468" y="196596"/>
                  <a:pt x="1449421" y="197549"/>
                </a:cubicBezTo>
                <a:cubicBezTo>
                  <a:pt x="1450374" y="198501"/>
                  <a:pt x="1451580" y="199136"/>
                  <a:pt x="1452977" y="199390"/>
                </a:cubicBezTo>
                <a:cubicBezTo>
                  <a:pt x="1454311" y="199644"/>
                  <a:pt x="1455707" y="199517"/>
                  <a:pt x="1456914" y="199009"/>
                </a:cubicBezTo>
                <a:cubicBezTo>
                  <a:pt x="1458120" y="198501"/>
                  <a:pt x="1459200" y="197612"/>
                  <a:pt x="1460026" y="196469"/>
                </a:cubicBezTo>
                <a:cubicBezTo>
                  <a:pt x="1460724" y="195326"/>
                  <a:pt x="1461105" y="193993"/>
                  <a:pt x="1461105" y="192659"/>
                </a:cubicBezTo>
                <a:cubicBezTo>
                  <a:pt x="1461105" y="191770"/>
                  <a:pt x="1460978" y="190881"/>
                  <a:pt x="1460533" y="190056"/>
                </a:cubicBezTo>
                <a:cubicBezTo>
                  <a:pt x="1460279" y="189230"/>
                  <a:pt x="1459708" y="188468"/>
                  <a:pt x="1459200" y="187833"/>
                </a:cubicBezTo>
                <a:close/>
                <a:moveTo>
                  <a:pt x="1459200" y="280734"/>
                </a:moveTo>
                <a:cubicBezTo>
                  <a:pt x="1458502" y="280099"/>
                  <a:pt x="1457676" y="279591"/>
                  <a:pt x="1456914" y="279273"/>
                </a:cubicBezTo>
                <a:cubicBezTo>
                  <a:pt x="1456089" y="278956"/>
                  <a:pt x="1455263" y="278765"/>
                  <a:pt x="1454311" y="278765"/>
                </a:cubicBezTo>
                <a:cubicBezTo>
                  <a:pt x="1452977" y="278765"/>
                  <a:pt x="1451580" y="279146"/>
                  <a:pt x="1450501" y="279908"/>
                </a:cubicBezTo>
                <a:cubicBezTo>
                  <a:pt x="1449421" y="280670"/>
                  <a:pt x="1448468" y="281750"/>
                  <a:pt x="1448024" y="282956"/>
                </a:cubicBezTo>
                <a:cubicBezTo>
                  <a:pt x="1447453" y="284226"/>
                  <a:pt x="1447326" y="285560"/>
                  <a:pt x="1447643" y="286893"/>
                </a:cubicBezTo>
                <a:cubicBezTo>
                  <a:pt x="1447897" y="288227"/>
                  <a:pt x="1448468" y="289433"/>
                  <a:pt x="1449421" y="290386"/>
                </a:cubicBezTo>
                <a:cubicBezTo>
                  <a:pt x="1450374" y="291338"/>
                  <a:pt x="1451580" y="291973"/>
                  <a:pt x="1452977" y="292227"/>
                </a:cubicBezTo>
                <a:cubicBezTo>
                  <a:pt x="1454311" y="292481"/>
                  <a:pt x="1455707" y="292354"/>
                  <a:pt x="1456914" y="291846"/>
                </a:cubicBezTo>
                <a:cubicBezTo>
                  <a:pt x="1458120" y="291338"/>
                  <a:pt x="1459200" y="290449"/>
                  <a:pt x="1460026" y="289306"/>
                </a:cubicBezTo>
                <a:cubicBezTo>
                  <a:pt x="1460724" y="288163"/>
                  <a:pt x="1461105" y="286830"/>
                  <a:pt x="1461105" y="285496"/>
                </a:cubicBezTo>
                <a:cubicBezTo>
                  <a:pt x="1461105" y="284607"/>
                  <a:pt x="1460978" y="283718"/>
                  <a:pt x="1460533" y="282893"/>
                </a:cubicBezTo>
                <a:cubicBezTo>
                  <a:pt x="1460279" y="282067"/>
                  <a:pt x="1459708" y="281305"/>
                  <a:pt x="1459200" y="280670"/>
                </a:cubicBezTo>
                <a:close/>
                <a:moveTo>
                  <a:pt x="1373856" y="325184"/>
                </a:moveTo>
                <a:cubicBezTo>
                  <a:pt x="1372522" y="325184"/>
                  <a:pt x="1371253" y="325565"/>
                  <a:pt x="1370046" y="326327"/>
                </a:cubicBezTo>
                <a:cubicBezTo>
                  <a:pt x="1368966" y="327089"/>
                  <a:pt x="1368141" y="328168"/>
                  <a:pt x="1367569" y="329375"/>
                </a:cubicBezTo>
                <a:cubicBezTo>
                  <a:pt x="1366998" y="330645"/>
                  <a:pt x="1366871" y="331978"/>
                  <a:pt x="1367189" y="333312"/>
                </a:cubicBezTo>
                <a:cubicBezTo>
                  <a:pt x="1367442" y="334645"/>
                  <a:pt x="1368141" y="335852"/>
                  <a:pt x="1369093" y="336804"/>
                </a:cubicBezTo>
                <a:cubicBezTo>
                  <a:pt x="1370046" y="337757"/>
                  <a:pt x="1371253" y="338392"/>
                  <a:pt x="1372459" y="338646"/>
                </a:cubicBezTo>
                <a:cubicBezTo>
                  <a:pt x="1373792" y="338900"/>
                  <a:pt x="1375190" y="338773"/>
                  <a:pt x="1376396" y="338265"/>
                </a:cubicBezTo>
                <a:cubicBezTo>
                  <a:pt x="1377729" y="337757"/>
                  <a:pt x="1378682" y="336868"/>
                  <a:pt x="1379507" y="335725"/>
                </a:cubicBezTo>
                <a:cubicBezTo>
                  <a:pt x="1380333" y="334582"/>
                  <a:pt x="1380587" y="333312"/>
                  <a:pt x="1380587" y="331915"/>
                </a:cubicBezTo>
                <a:cubicBezTo>
                  <a:pt x="1380587" y="330073"/>
                  <a:pt x="1379889" y="328359"/>
                  <a:pt x="1378682" y="327089"/>
                </a:cubicBezTo>
                <a:cubicBezTo>
                  <a:pt x="1377349" y="325819"/>
                  <a:pt x="1375697" y="325057"/>
                  <a:pt x="1373792" y="325057"/>
                </a:cubicBezTo>
                <a:close/>
                <a:moveTo>
                  <a:pt x="1373856" y="139446"/>
                </a:moveTo>
                <a:cubicBezTo>
                  <a:pt x="1372522" y="139446"/>
                  <a:pt x="1371253" y="139827"/>
                  <a:pt x="1370046" y="140589"/>
                </a:cubicBezTo>
                <a:cubicBezTo>
                  <a:pt x="1368966" y="141351"/>
                  <a:pt x="1368141" y="142431"/>
                  <a:pt x="1367569" y="143637"/>
                </a:cubicBezTo>
                <a:cubicBezTo>
                  <a:pt x="1366998" y="144907"/>
                  <a:pt x="1366871" y="146241"/>
                  <a:pt x="1367189" y="147574"/>
                </a:cubicBezTo>
                <a:cubicBezTo>
                  <a:pt x="1367442" y="148908"/>
                  <a:pt x="1368141" y="150114"/>
                  <a:pt x="1369093" y="151067"/>
                </a:cubicBezTo>
                <a:cubicBezTo>
                  <a:pt x="1370046" y="152019"/>
                  <a:pt x="1371253" y="152654"/>
                  <a:pt x="1372459" y="152908"/>
                </a:cubicBezTo>
                <a:cubicBezTo>
                  <a:pt x="1373792" y="153162"/>
                  <a:pt x="1375190" y="153035"/>
                  <a:pt x="1376396" y="152527"/>
                </a:cubicBezTo>
                <a:cubicBezTo>
                  <a:pt x="1377729" y="152019"/>
                  <a:pt x="1378682" y="151130"/>
                  <a:pt x="1379507" y="149987"/>
                </a:cubicBezTo>
                <a:cubicBezTo>
                  <a:pt x="1380333" y="148844"/>
                  <a:pt x="1380587" y="147574"/>
                  <a:pt x="1380587" y="146177"/>
                </a:cubicBezTo>
                <a:cubicBezTo>
                  <a:pt x="1380587" y="144336"/>
                  <a:pt x="1379889" y="142621"/>
                  <a:pt x="1378682" y="141351"/>
                </a:cubicBezTo>
                <a:cubicBezTo>
                  <a:pt x="1377349" y="140081"/>
                  <a:pt x="1375697" y="139319"/>
                  <a:pt x="1373792" y="139319"/>
                </a:cubicBezTo>
                <a:close/>
                <a:moveTo>
                  <a:pt x="1373856" y="232283"/>
                </a:moveTo>
                <a:cubicBezTo>
                  <a:pt x="1372522" y="232283"/>
                  <a:pt x="1371253" y="232664"/>
                  <a:pt x="1370046" y="233426"/>
                </a:cubicBezTo>
                <a:cubicBezTo>
                  <a:pt x="1368966" y="234188"/>
                  <a:pt x="1368141" y="235268"/>
                  <a:pt x="1367569" y="236474"/>
                </a:cubicBezTo>
                <a:cubicBezTo>
                  <a:pt x="1366998" y="237744"/>
                  <a:pt x="1366871" y="239077"/>
                  <a:pt x="1367189" y="240411"/>
                </a:cubicBezTo>
                <a:cubicBezTo>
                  <a:pt x="1367442" y="241745"/>
                  <a:pt x="1368141" y="242951"/>
                  <a:pt x="1369093" y="243904"/>
                </a:cubicBezTo>
                <a:cubicBezTo>
                  <a:pt x="1370046" y="244856"/>
                  <a:pt x="1371253" y="245491"/>
                  <a:pt x="1372459" y="245745"/>
                </a:cubicBezTo>
                <a:cubicBezTo>
                  <a:pt x="1373792" y="245999"/>
                  <a:pt x="1375190" y="245872"/>
                  <a:pt x="1376396" y="245364"/>
                </a:cubicBezTo>
                <a:cubicBezTo>
                  <a:pt x="1377729" y="244856"/>
                  <a:pt x="1378682" y="243967"/>
                  <a:pt x="1379507" y="242824"/>
                </a:cubicBezTo>
                <a:cubicBezTo>
                  <a:pt x="1380333" y="241681"/>
                  <a:pt x="1380587" y="240411"/>
                  <a:pt x="1380587" y="239014"/>
                </a:cubicBezTo>
                <a:cubicBezTo>
                  <a:pt x="1380587" y="237173"/>
                  <a:pt x="1379889" y="235458"/>
                  <a:pt x="1378682" y="234188"/>
                </a:cubicBezTo>
                <a:cubicBezTo>
                  <a:pt x="1377349" y="232918"/>
                  <a:pt x="1375697" y="232156"/>
                  <a:pt x="1373792" y="232156"/>
                </a:cubicBezTo>
                <a:close/>
                <a:moveTo>
                  <a:pt x="1459200" y="1116457"/>
                </a:moveTo>
                <a:cubicBezTo>
                  <a:pt x="1458502" y="1115822"/>
                  <a:pt x="1457676" y="1115314"/>
                  <a:pt x="1456914" y="1114997"/>
                </a:cubicBezTo>
                <a:cubicBezTo>
                  <a:pt x="1456089" y="1114679"/>
                  <a:pt x="1455263" y="1114489"/>
                  <a:pt x="1454311" y="1114489"/>
                </a:cubicBezTo>
                <a:cubicBezTo>
                  <a:pt x="1452977" y="1114489"/>
                  <a:pt x="1451580" y="1114870"/>
                  <a:pt x="1450501" y="1115632"/>
                </a:cubicBezTo>
                <a:cubicBezTo>
                  <a:pt x="1449421" y="1116394"/>
                  <a:pt x="1448468" y="1117473"/>
                  <a:pt x="1448024" y="1118680"/>
                </a:cubicBezTo>
                <a:cubicBezTo>
                  <a:pt x="1447453" y="1119950"/>
                  <a:pt x="1447326" y="1121283"/>
                  <a:pt x="1447643" y="1122617"/>
                </a:cubicBezTo>
                <a:cubicBezTo>
                  <a:pt x="1447897" y="1123950"/>
                  <a:pt x="1448468" y="1125157"/>
                  <a:pt x="1449421" y="1126109"/>
                </a:cubicBezTo>
                <a:cubicBezTo>
                  <a:pt x="1450374" y="1127062"/>
                  <a:pt x="1451580" y="1127697"/>
                  <a:pt x="1452977" y="1128014"/>
                </a:cubicBezTo>
                <a:cubicBezTo>
                  <a:pt x="1454311" y="1128268"/>
                  <a:pt x="1455707" y="1128141"/>
                  <a:pt x="1456914" y="1127633"/>
                </a:cubicBezTo>
                <a:cubicBezTo>
                  <a:pt x="1458120" y="1127125"/>
                  <a:pt x="1459200" y="1126236"/>
                  <a:pt x="1460026" y="1125093"/>
                </a:cubicBezTo>
                <a:cubicBezTo>
                  <a:pt x="1460724" y="1123950"/>
                  <a:pt x="1461105" y="1122617"/>
                  <a:pt x="1461105" y="1121283"/>
                </a:cubicBezTo>
                <a:cubicBezTo>
                  <a:pt x="1461105" y="1120394"/>
                  <a:pt x="1460978" y="1119505"/>
                  <a:pt x="1460533" y="1118680"/>
                </a:cubicBezTo>
                <a:cubicBezTo>
                  <a:pt x="1460279" y="1117854"/>
                  <a:pt x="1459708" y="1117092"/>
                  <a:pt x="1459200" y="1116457"/>
                </a:cubicBezTo>
                <a:close/>
                <a:moveTo>
                  <a:pt x="1539528" y="1534351"/>
                </a:moveTo>
                <a:cubicBezTo>
                  <a:pt x="1538956" y="1533716"/>
                  <a:pt x="1538194" y="1533208"/>
                  <a:pt x="1537368" y="1532890"/>
                </a:cubicBezTo>
                <a:cubicBezTo>
                  <a:pt x="1536543" y="1532573"/>
                  <a:pt x="1535590" y="1532382"/>
                  <a:pt x="1534765" y="1532382"/>
                </a:cubicBezTo>
                <a:cubicBezTo>
                  <a:pt x="1533431" y="1532382"/>
                  <a:pt x="1532034" y="1532763"/>
                  <a:pt x="1530955" y="1533525"/>
                </a:cubicBezTo>
                <a:cubicBezTo>
                  <a:pt x="1529876" y="1534287"/>
                  <a:pt x="1528923" y="1535367"/>
                  <a:pt x="1528352" y="1536573"/>
                </a:cubicBezTo>
                <a:cubicBezTo>
                  <a:pt x="1527780" y="1537843"/>
                  <a:pt x="1527780" y="1539177"/>
                  <a:pt x="1527970" y="1540510"/>
                </a:cubicBezTo>
                <a:cubicBezTo>
                  <a:pt x="1528225" y="1541844"/>
                  <a:pt x="1528923" y="1543050"/>
                  <a:pt x="1529876" y="1544003"/>
                </a:cubicBezTo>
                <a:cubicBezTo>
                  <a:pt x="1530828" y="1544955"/>
                  <a:pt x="1532034" y="1545590"/>
                  <a:pt x="1533431" y="1545908"/>
                </a:cubicBezTo>
                <a:cubicBezTo>
                  <a:pt x="1534765" y="1546162"/>
                  <a:pt x="1536162" y="1546035"/>
                  <a:pt x="1537368" y="1545527"/>
                </a:cubicBezTo>
                <a:cubicBezTo>
                  <a:pt x="1538575" y="1545019"/>
                  <a:pt x="1539654" y="1544130"/>
                  <a:pt x="1540480" y="1542987"/>
                </a:cubicBezTo>
                <a:cubicBezTo>
                  <a:pt x="1541178" y="1541844"/>
                  <a:pt x="1541559" y="1540510"/>
                  <a:pt x="1541559" y="1539177"/>
                </a:cubicBezTo>
                <a:cubicBezTo>
                  <a:pt x="1541559" y="1538288"/>
                  <a:pt x="1541432" y="1537399"/>
                  <a:pt x="1540988" y="1536573"/>
                </a:cubicBezTo>
                <a:cubicBezTo>
                  <a:pt x="1540734" y="1535748"/>
                  <a:pt x="1540163" y="1534986"/>
                  <a:pt x="1539464" y="1534351"/>
                </a:cubicBezTo>
                <a:close/>
                <a:moveTo>
                  <a:pt x="1373856" y="418021"/>
                </a:moveTo>
                <a:cubicBezTo>
                  <a:pt x="1372522" y="418021"/>
                  <a:pt x="1371253" y="418401"/>
                  <a:pt x="1370046" y="419164"/>
                </a:cubicBezTo>
                <a:cubicBezTo>
                  <a:pt x="1368966" y="419926"/>
                  <a:pt x="1368141" y="421005"/>
                  <a:pt x="1367569" y="422212"/>
                </a:cubicBezTo>
                <a:cubicBezTo>
                  <a:pt x="1366998" y="423482"/>
                  <a:pt x="1366871" y="424815"/>
                  <a:pt x="1367189" y="426149"/>
                </a:cubicBezTo>
                <a:cubicBezTo>
                  <a:pt x="1367442" y="427482"/>
                  <a:pt x="1368141" y="428689"/>
                  <a:pt x="1369093" y="429641"/>
                </a:cubicBezTo>
                <a:cubicBezTo>
                  <a:pt x="1370046" y="430594"/>
                  <a:pt x="1371253" y="431229"/>
                  <a:pt x="1372459" y="431483"/>
                </a:cubicBezTo>
                <a:cubicBezTo>
                  <a:pt x="1373792" y="431737"/>
                  <a:pt x="1375190" y="431610"/>
                  <a:pt x="1376396" y="431101"/>
                </a:cubicBezTo>
                <a:cubicBezTo>
                  <a:pt x="1377729" y="430594"/>
                  <a:pt x="1378682" y="429705"/>
                  <a:pt x="1379507" y="428562"/>
                </a:cubicBezTo>
                <a:cubicBezTo>
                  <a:pt x="1380333" y="427419"/>
                  <a:pt x="1380587" y="426085"/>
                  <a:pt x="1380587" y="424751"/>
                </a:cubicBezTo>
                <a:cubicBezTo>
                  <a:pt x="1380587" y="422910"/>
                  <a:pt x="1379889" y="421196"/>
                  <a:pt x="1378682" y="419926"/>
                </a:cubicBezTo>
                <a:cubicBezTo>
                  <a:pt x="1377349" y="418655"/>
                  <a:pt x="1375697" y="417894"/>
                  <a:pt x="1373792" y="417894"/>
                </a:cubicBezTo>
                <a:close/>
                <a:moveTo>
                  <a:pt x="1373856" y="46609"/>
                </a:moveTo>
                <a:cubicBezTo>
                  <a:pt x="1372522" y="46609"/>
                  <a:pt x="1371253" y="46990"/>
                  <a:pt x="1370046" y="47752"/>
                </a:cubicBezTo>
                <a:cubicBezTo>
                  <a:pt x="1368966" y="48514"/>
                  <a:pt x="1368141" y="49594"/>
                  <a:pt x="1367569" y="50800"/>
                </a:cubicBezTo>
                <a:cubicBezTo>
                  <a:pt x="1366998" y="52070"/>
                  <a:pt x="1366871" y="53404"/>
                  <a:pt x="1367189" y="54737"/>
                </a:cubicBezTo>
                <a:cubicBezTo>
                  <a:pt x="1367442" y="56071"/>
                  <a:pt x="1368141" y="57277"/>
                  <a:pt x="1369093" y="58230"/>
                </a:cubicBezTo>
                <a:cubicBezTo>
                  <a:pt x="1370046" y="59182"/>
                  <a:pt x="1371253" y="59817"/>
                  <a:pt x="1372459" y="60071"/>
                </a:cubicBezTo>
                <a:cubicBezTo>
                  <a:pt x="1373792" y="60325"/>
                  <a:pt x="1375190" y="60198"/>
                  <a:pt x="1376396" y="59690"/>
                </a:cubicBezTo>
                <a:cubicBezTo>
                  <a:pt x="1377729" y="59182"/>
                  <a:pt x="1378682" y="58293"/>
                  <a:pt x="1379507" y="57150"/>
                </a:cubicBezTo>
                <a:cubicBezTo>
                  <a:pt x="1380333" y="56007"/>
                  <a:pt x="1380587" y="54674"/>
                  <a:pt x="1380587" y="53340"/>
                </a:cubicBezTo>
                <a:cubicBezTo>
                  <a:pt x="1380587" y="51499"/>
                  <a:pt x="1379889" y="49784"/>
                  <a:pt x="1378682" y="48514"/>
                </a:cubicBezTo>
                <a:cubicBezTo>
                  <a:pt x="1377349" y="47244"/>
                  <a:pt x="1375697" y="46482"/>
                  <a:pt x="1373792" y="46482"/>
                </a:cubicBezTo>
                <a:close/>
                <a:moveTo>
                  <a:pt x="1459200" y="1209358"/>
                </a:moveTo>
                <a:cubicBezTo>
                  <a:pt x="1458502" y="1208723"/>
                  <a:pt x="1457676" y="1208215"/>
                  <a:pt x="1456914" y="1207897"/>
                </a:cubicBezTo>
                <a:cubicBezTo>
                  <a:pt x="1456089" y="1207580"/>
                  <a:pt x="1455263" y="1207389"/>
                  <a:pt x="1454311" y="1207389"/>
                </a:cubicBezTo>
                <a:cubicBezTo>
                  <a:pt x="1452977" y="1207389"/>
                  <a:pt x="1451580" y="1207770"/>
                  <a:pt x="1450501" y="1208532"/>
                </a:cubicBezTo>
                <a:cubicBezTo>
                  <a:pt x="1449421" y="1209294"/>
                  <a:pt x="1448468" y="1210374"/>
                  <a:pt x="1448024" y="1211580"/>
                </a:cubicBezTo>
                <a:cubicBezTo>
                  <a:pt x="1447453" y="1212850"/>
                  <a:pt x="1447326" y="1214184"/>
                  <a:pt x="1447643" y="1215517"/>
                </a:cubicBezTo>
                <a:cubicBezTo>
                  <a:pt x="1447897" y="1216851"/>
                  <a:pt x="1448468" y="1218057"/>
                  <a:pt x="1449421" y="1219010"/>
                </a:cubicBezTo>
                <a:cubicBezTo>
                  <a:pt x="1450374" y="1219962"/>
                  <a:pt x="1451580" y="1220597"/>
                  <a:pt x="1452977" y="1220851"/>
                </a:cubicBezTo>
                <a:cubicBezTo>
                  <a:pt x="1454311" y="1221105"/>
                  <a:pt x="1455707" y="1220978"/>
                  <a:pt x="1456914" y="1220470"/>
                </a:cubicBezTo>
                <a:cubicBezTo>
                  <a:pt x="1458120" y="1219962"/>
                  <a:pt x="1459200" y="1219073"/>
                  <a:pt x="1460026" y="1217930"/>
                </a:cubicBezTo>
                <a:cubicBezTo>
                  <a:pt x="1460724" y="1216787"/>
                  <a:pt x="1461105" y="1215454"/>
                  <a:pt x="1461105" y="1214120"/>
                </a:cubicBezTo>
                <a:cubicBezTo>
                  <a:pt x="1461105" y="1213231"/>
                  <a:pt x="1460978" y="1212342"/>
                  <a:pt x="1460533" y="1211517"/>
                </a:cubicBezTo>
                <a:cubicBezTo>
                  <a:pt x="1460279" y="1210691"/>
                  <a:pt x="1459708" y="1209929"/>
                  <a:pt x="1459200" y="1209294"/>
                </a:cubicBezTo>
                <a:close/>
                <a:moveTo>
                  <a:pt x="1454311" y="1300226"/>
                </a:moveTo>
                <a:cubicBezTo>
                  <a:pt x="1452977" y="1300226"/>
                  <a:pt x="1451580" y="1300607"/>
                  <a:pt x="1450501" y="1301369"/>
                </a:cubicBezTo>
                <a:cubicBezTo>
                  <a:pt x="1449421" y="1302131"/>
                  <a:pt x="1448468" y="1303211"/>
                  <a:pt x="1448024" y="1304417"/>
                </a:cubicBezTo>
                <a:cubicBezTo>
                  <a:pt x="1447453" y="1305687"/>
                  <a:pt x="1447326" y="1307021"/>
                  <a:pt x="1447643" y="1308354"/>
                </a:cubicBezTo>
                <a:cubicBezTo>
                  <a:pt x="1447897" y="1309688"/>
                  <a:pt x="1448468" y="1310894"/>
                  <a:pt x="1449421" y="1311847"/>
                </a:cubicBezTo>
                <a:cubicBezTo>
                  <a:pt x="1450374" y="1312799"/>
                  <a:pt x="1451580" y="1313434"/>
                  <a:pt x="1452977" y="1313688"/>
                </a:cubicBezTo>
                <a:cubicBezTo>
                  <a:pt x="1454311" y="1313942"/>
                  <a:pt x="1455707" y="1313815"/>
                  <a:pt x="1456914" y="1313307"/>
                </a:cubicBezTo>
                <a:cubicBezTo>
                  <a:pt x="1458120" y="1312799"/>
                  <a:pt x="1459200" y="1311910"/>
                  <a:pt x="1460026" y="1310767"/>
                </a:cubicBezTo>
                <a:cubicBezTo>
                  <a:pt x="1460724" y="1309624"/>
                  <a:pt x="1461105" y="1308291"/>
                  <a:pt x="1461105" y="1306957"/>
                </a:cubicBezTo>
                <a:cubicBezTo>
                  <a:pt x="1461105" y="1305179"/>
                  <a:pt x="1460406" y="1303401"/>
                  <a:pt x="1459200" y="1302131"/>
                </a:cubicBezTo>
                <a:cubicBezTo>
                  <a:pt x="1457866" y="1300861"/>
                  <a:pt x="1456089" y="1300099"/>
                  <a:pt x="1454311" y="1300099"/>
                </a:cubicBezTo>
                <a:close/>
                <a:moveTo>
                  <a:pt x="1459200" y="1395095"/>
                </a:moveTo>
                <a:cubicBezTo>
                  <a:pt x="1458502" y="1394460"/>
                  <a:pt x="1457676" y="1393952"/>
                  <a:pt x="1456914" y="1393635"/>
                </a:cubicBezTo>
                <a:cubicBezTo>
                  <a:pt x="1456089" y="1393317"/>
                  <a:pt x="1455263" y="1393127"/>
                  <a:pt x="1454311" y="1393127"/>
                </a:cubicBezTo>
                <a:cubicBezTo>
                  <a:pt x="1452977" y="1393127"/>
                  <a:pt x="1451580" y="1393508"/>
                  <a:pt x="1450501" y="1394270"/>
                </a:cubicBezTo>
                <a:cubicBezTo>
                  <a:pt x="1449421" y="1395032"/>
                  <a:pt x="1448468" y="1396048"/>
                  <a:pt x="1448024" y="1397318"/>
                </a:cubicBezTo>
                <a:cubicBezTo>
                  <a:pt x="1447453" y="1398588"/>
                  <a:pt x="1447326" y="1399921"/>
                  <a:pt x="1447643" y="1401255"/>
                </a:cubicBezTo>
                <a:cubicBezTo>
                  <a:pt x="1447897" y="1402588"/>
                  <a:pt x="1448468" y="1403795"/>
                  <a:pt x="1449421" y="1404747"/>
                </a:cubicBezTo>
                <a:cubicBezTo>
                  <a:pt x="1450374" y="1405700"/>
                  <a:pt x="1451580" y="1406335"/>
                  <a:pt x="1452977" y="1406652"/>
                </a:cubicBezTo>
                <a:cubicBezTo>
                  <a:pt x="1454311" y="1406906"/>
                  <a:pt x="1455707" y="1406779"/>
                  <a:pt x="1456914" y="1406271"/>
                </a:cubicBezTo>
                <a:cubicBezTo>
                  <a:pt x="1458120" y="1405763"/>
                  <a:pt x="1459200" y="1404874"/>
                  <a:pt x="1460026" y="1403731"/>
                </a:cubicBezTo>
                <a:cubicBezTo>
                  <a:pt x="1460724" y="1402588"/>
                  <a:pt x="1461105" y="1401255"/>
                  <a:pt x="1461105" y="1399921"/>
                </a:cubicBezTo>
                <a:cubicBezTo>
                  <a:pt x="1461105" y="1399032"/>
                  <a:pt x="1460978" y="1398143"/>
                  <a:pt x="1460533" y="1397318"/>
                </a:cubicBezTo>
                <a:cubicBezTo>
                  <a:pt x="1460279" y="1396492"/>
                  <a:pt x="1459708" y="1395730"/>
                  <a:pt x="1459200" y="1395095"/>
                </a:cubicBezTo>
                <a:close/>
                <a:moveTo>
                  <a:pt x="1459200" y="1487932"/>
                </a:moveTo>
                <a:cubicBezTo>
                  <a:pt x="1458502" y="1487297"/>
                  <a:pt x="1457676" y="1486789"/>
                  <a:pt x="1456914" y="1486472"/>
                </a:cubicBezTo>
                <a:cubicBezTo>
                  <a:pt x="1456089" y="1486154"/>
                  <a:pt x="1455263" y="1485964"/>
                  <a:pt x="1454311" y="1485964"/>
                </a:cubicBezTo>
                <a:cubicBezTo>
                  <a:pt x="1452977" y="1485964"/>
                  <a:pt x="1451580" y="1486345"/>
                  <a:pt x="1450501" y="1487107"/>
                </a:cubicBezTo>
                <a:cubicBezTo>
                  <a:pt x="1449421" y="1487869"/>
                  <a:pt x="1448468" y="1488948"/>
                  <a:pt x="1448024" y="1490155"/>
                </a:cubicBezTo>
                <a:cubicBezTo>
                  <a:pt x="1447453" y="1491425"/>
                  <a:pt x="1447326" y="1492758"/>
                  <a:pt x="1447643" y="1494092"/>
                </a:cubicBezTo>
                <a:cubicBezTo>
                  <a:pt x="1447897" y="1495425"/>
                  <a:pt x="1448468" y="1496632"/>
                  <a:pt x="1449421" y="1497584"/>
                </a:cubicBezTo>
                <a:cubicBezTo>
                  <a:pt x="1450374" y="1498537"/>
                  <a:pt x="1451580" y="1499172"/>
                  <a:pt x="1452977" y="1499426"/>
                </a:cubicBezTo>
                <a:cubicBezTo>
                  <a:pt x="1454311" y="1499680"/>
                  <a:pt x="1455707" y="1499553"/>
                  <a:pt x="1456914" y="1499045"/>
                </a:cubicBezTo>
                <a:cubicBezTo>
                  <a:pt x="1458120" y="1498537"/>
                  <a:pt x="1459200" y="1497648"/>
                  <a:pt x="1460026" y="1496505"/>
                </a:cubicBezTo>
                <a:cubicBezTo>
                  <a:pt x="1460724" y="1495362"/>
                  <a:pt x="1461105" y="1494028"/>
                  <a:pt x="1461105" y="1492695"/>
                </a:cubicBezTo>
                <a:cubicBezTo>
                  <a:pt x="1461105" y="1491806"/>
                  <a:pt x="1460978" y="1490917"/>
                  <a:pt x="1460533" y="1490091"/>
                </a:cubicBezTo>
                <a:cubicBezTo>
                  <a:pt x="1460279" y="1489266"/>
                  <a:pt x="1459708" y="1488504"/>
                  <a:pt x="1459200" y="1487869"/>
                </a:cubicBezTo>
                <a:close/>
                <a:moveTo>
                  <a:pt x="1459200" y="1580769"/>
                </a:moveTo>
                <a:cubicBezTo>
                  <a:pt x="1458502" y="1580134"/>
                  <a:pt x="1457676" y="1579626"/>
                  <a:pt x="1456914" y="1579309"/>
                </a:cubicBezTo>
                <a:cubicBezTo>
                  <a:pt x="1456089" y="1578928"/>
                  <a:pt x="1455263" y="1578801"/>
                  <a:pt x="1454311" y="1578801"/>
                </a:cubicBezTo>
                <a:cubicBezTo>
                  <a:pt x="1452977" y="1578801"/>
                  <a:pt x="1451580" y="1579182"/>
                  <a:pt x="1450501" y="1579944"/>
                </a:cubicBezTo>
                <a:cubicBezTo>
                  <a:pt x="1449421" y="1580706"/>
                  <a:pt x="1448468" y="1581785"/>
                  <a:pt x="1448024" y="1582992"/>
                </a:cubicBezTo>
                <a:cubicBezTo>
                  <a:pt x="1447453" y="1584262"/>
                  <a:pt x="1447326" y="1585595"/>
                  <a:pt x="1447643" y="1586928"/>
                </a:cubicBezTo>
                <a:cubicBezTo>
                  <a:pt x="1447897" y="1588262"/>
                  <a:pt x="1448468" y="1589469"/>
                  <a:pt x="1449421" y="1590421"/>
                </a:cubicBezTo>
                <a:cubicBezTo>
                  <a:pt x="1450374" y="1591374"/>
                  <a:pt x="1451580" y="1592009"/>
                  <a:pt x="1452977" y="1592263"/>
                </a:cubicBezTo>
                <a:cubicBezTo>
                  <a:pt x="1454311" y="1592517"/>
                  <a:pt x="1455707" y="1592390"/>
                  <a:pt x="1456914" y="1591882"/>
                </a:cubicBezTo>
                <a:cubicBezTo>
                  <a:pt x="1458120" y="1591374"/>
                  <a:pt x="1459200" y="1590485"/>
                  <a:pt x="1460026" y="1589342"/>
                </a:cubicBezTo>
                <a:cubicBezTo>
                  <a:pt x="1460724" y="1588199"/>
                  <a:pt x="1461105" y="1586865"/>
                  <a:pt x="1461105" y="1585532"/>
                </a:cubicBezTo>
                <a:cubicBezTo>
                  <a:pt x="1461105" y="1584643"/>
                  <a:pt x="1460978" y="1583754"/>
                  <a:pt x="1460533" y="1582928"/>
                </a:cubicBezTo>
                <a:cubicBezTo>
                  <a:pt x="1460279" y="1582103"/>
                  <a:pt x="1459708" y="1581341"/>
                  <a:pt x="1459200" y="1580706"/>
                </a:cubicBezTo>
                <a:close/>
                <a:moveTo>
                  <a:pt x="1539528" y="512890"/>
                </a:moveTo>
                <a:cubicBezTo>
                  <a:pt x="1538956" y="512255"/>
                  <a:pt x="1538194" y="511747"/>
                  <a:pt x="1537368" y="511429"/>
                </a:cubicBezTo>
                <a:cubicBezTo>
                  <a:pt x="1536543" y="511112"/>
                  <a:pt x="1535590" y="510921"/>
                  <a:pt x="1534765" y="510921"/>
                </a:cubicBezTo>
                <a:cubicBezTo>
                  <a:pt x="1533431" y="510921"/>
                  <a:pt x="1532034" y="511302"/>
                  <a:pt x="1530955" y="512064"/>
                </a:cubicBezTo>
                <a:cubicBezTo>
                  <a:pt x="1529876" y="512826"/>
                  <a:pt x="1528923" y="513905"/>
                  <a:pt x="1528352" y="515112"/>
                </a:cubicBezTo>
                <a:cubicBezTo>
                  <a:pt x="1527780" y="516382"/>
                  <a:pt x="1527780" y="517716"/>
                  <a:pt x="1527970" y="519049"/>
                </a:cubicBezTo>
                <a:cubicBezTo>
                  <a:pt x="1528225" y="520383"/>
                  <a:pt x="1528923" y="521589"/>
                  <a:pt x="1529876" y="522542"/>
                </a:cubicBezTo>
                <a:cubicBezTo>
                  <a:pt x="1530828" y="523494"/>
                  <a:pt x="1532034" y="524129"/>
                  <a:pt x="1533431" y="524383"/>
                </a:cubicBezTo>
                <a:cubicBezTo>
                  <a:pt x="1534765" y="524637"/>
                  <a:pt x="1536162" y="524510"/>
                  <a:pt x="1537368" y="524002"/>
                </a:cubicBezTo>
                <a:cubicBezTo>
                  <a:pt x="1538575" y="523494"/>
                  <a:pt x="1539654" y="522605"/>
                  <a:pt x="1540480" y="521462"/>
                </a:cubicBezTo>
                <a:cubicBezTo>
                  <a:pt x="1541178" y="520319"/>
                  <a:pt x="1541559" y="518986"/>
                  <a:pt x="1541559" y="517652"/>
                </a:cubicBezTo>
                <a:cubicBezTo>
                  <a:pt x="1541559" y="516763"/>
                  <a:pt x="1541432" y="515874"/>
                  <a:pt x="1540988" y="515049"/>
                </a:cubicBezTo>
                <a:cubicBezTo>
                  <a:pt x="1540734" y="514223"/>
                  <a:pt x="1540163" y="513461"/>
                  <a:pt x="1539464" y="512826"/>
                </a:cubicBezTo>
                <a:close/>
                <a:moveTo>
                  <a:pt x="1615219" y="1393063"/>
                </a:moveTo>
                <a:cubicBezTo>
                  <a:pt x="1613886" y="1393063"/>
                  <a:pt x="1612489" y="1393444"/>
                  <a:pt x="1611409" y="1394206"/>
                </a:cubicBezTo>
                <a:cubicBezTo>
                  <a:pt x="1610203" y="1394968"/>
                  <a:pt x="1609378" y="1396048"/>
                  <a:pt x="1608806" y="1397254"/>
                </a:cubicBezTo>
                <a:cubicBezTo>
                  <a:pt x="1608234" y="1398524"/>
                  <a:pt x="1608107" y="1399858"/>
                  <a:pt x="1608425" y="1401191"/>
                </a:cubicBezTo>
                <a:cubicBezTo>
                  <a:pt x="1608679" y="1402525"/>
                  <a:pt x="1609378" y="1403731"/>
                  <a:pt x="1610330" y="1404684"/>
                </a:cubicBezTo>
                <a:cubicBezTo>
                  <a:pt x="1611282" y="1405636"/>
                  <a:pt x="1612489" y="1406271"/>
                  <a:pt x="1613886" y="1406589"/>
                </a:cubicBezTo>
                <a:cubicBezTo>
                  <a:pt x="1615092" y="1406843"/>
                  <a:pt x="1616616" y="1406716"/>
                  <a:pt x="1617823" y="1406208"/>
                </a:cubicBezTo>
                <a:cubicBezTo>
                  <a:pt x="1619029" y="1405700"/>
                  <a:pt x="1620109" y="1404811"/>
                  <a:pt x="1620807" y="1403668"/>
                </a:cubicBezTo>
                <a:cubicBezTo>
                  <a:pt x="1621633" y="1402525"/>
                  <a:pt x="1622014" y="1401191"/>
                  <a:pt x="1622014" y="1399858"/>
                </a:cubicBezTo>
                <a:cubicBezTo>
                  <a:pt x="1622014" y="1398016"/>
                  <a:pt x="1621315" y="1396302"/>
                  <a:pt x="1619982" y="1395032"/>
                </a:cubicBezTo>
                <a:cubicBezTo>
                  <a:pt x="1618776" y="1393762"/>
                  <a:pt x="1616997" y="1393063"/>
                  <a:pt x="1615219" y="1393063"/>
                </a:cubicBezTo>
                <a:close/>
                <a:moveTo>
                  <a:pt x="1615219" y="1485900"/>
                </a:moveTo>
                <a:cubicBezTo>
                  <a:pt x="1613886" y="1485900"/>
                  <a:pt x="1612489" y="1486281"/>
                  <a:pt x="1611409" y="1487043"/>
                </a:cubicBezTo>
                <a:cubicBezTo>
                  <a:pt x="1610203" y="1487805"/>
                  <a:pt x="1609378" y="1488885"/>
                  <a:pt x="1608806" y="1490091"/>
                </a:cubicBezTo>
                <a:cubicBezTo>
                  <a:pt x="1608234" y="1491361"/>
                  <a:pt x="1608107" y="1492695"/>
                  <a:pt x="1608425" y="1494028"/>
                </a:cubicBezTo>
                <a:cubicBezTo>
                  <a:pt x="1608679" y="1495362"/>
                  <a:pt x="1609378" y="1496568"/>
                  <a:pt x="1610330" y="1497521"/>
                </a:cubicBezTo>
                <a:cubicBezTo>
                  <a:pt x="1611282" y="1498473"/>
                  <a:pt x="1612489" y="1499108"/>
                  <a:pt x="1613886" y="1499362"/>
                </a:cubicBezTo>
                <a:cubicBezTo>
                  <a:pt x="1615092" y="1499616"/>
                  <a:pt x="1616616" y="1499489"/>
                  <a:pt x="1617823" y="1498981"/>
                </a:cubicBezTo>
                <a:cubicBezTo>
                  <a:pt x="1619029" y="1498473"/>
                  <a:pt x="1620109" y="1497584"/>
                  <a:pt x="1620807" y="1496441"/>
                </a:cubicBezTo>
                <a:cubicBezTo>
                  <a:pt x="1621633" y="1495298"/>
                  <a:pt x="1622014" y="1493965"/>
                  <a:pt x="1622014" y="1492631"/>
                </a:cubicBezTo>
                <a:cubicBezTo>
                  <a:pt x="1622014" y="1490853"/>
                  <a:pt x="1621315" y="1489075"/>
                  <a:pt x="1619982" y="1487805"/>
                </a:cubicBezTo>
                <a:cubicBezTo>
                  <a:pt x="1618776" y="1486535"/>
                  <a:pt x="1616997" y="1485773"/>
                  <a:pt x="1615219" y="1485773"/>
                </a:cubicBezTo>
                <a:close/>
                <a:moveTo>
                  <a:pt x="1615219" y="1578737"/>
                </a:moveTo>
                <a:cubicBezTo>
                  <a:pt x="1613886" y="1578737"/>
                  <a:pt x="1612489" y="1579118"/>
                  <a:pt x="1611409" y="1579880"/>
                </a:cubicBezTo>
                <a:cubicBezTo>
                  <a:pt x="1610203" y="1580642"/>
                  <a:pt x="1609378" y="1581722"/>
                  <a:pt x="1608806" y="1582928"/>
                </a:cubicBezTo>
                <a:cubicBezTo>
                  <a:pt x="1608234" y="1584198"/>
                  <a:pt x="1608107" y="1585532"/>
                  <a:pt x="1608425" y="1586865"/>
                </a:cubicBezTo>
                <a:cubicBezTo>
                  <a:pt x="1608679" y="1588199"/>
                  <a:pt x="1609378" y="1589405"/>
                  <a:pt x="1610330" y="1590358"/>
                </a:cubicBezTo>
                <a:cubicBezTo>
                  <a:pt x="1611282" y="1591310"/>
                  <a:pt x="1612489" y="1591945"/>
                  <a:pt x="1613886" y="1592199"/>
                </a:cubicBezTo>
                <a:cubicBezTo>
                  <a:pt x="1615092" y="1592453"/>
                  <a:pt x="1616616" y="1592326"/>
                  <a:pt x="1617823" y="1591818"/>
                </a:cubicBezTo>
                <a:cubicBezTo>
                  <a:pt x="1619029" y="1591310"/>
                  <a:pt x="1620109" y="1590421"/>
                  <a:pt x="1620807" y="1589278"/>
                </a:cubicBezTo>
                <a:cubicBezTo>
                  <a:pt x="1621633" y="1588135"/>
                  <a:pt x="1622014" y="1586802"/>
                  <a:pt x="1622014" y="1585468"/>
                </a:cubicBezTo>
                <a:cubicBezTo>
                  <a:pt x="1622014" y="1583690"/>
                  <a:pt x="1621315" y="1581912"/>
                  <a:pt x="1619982" y="1580642"/>
                </a:cubicBezTo>
                <a:cubicBezTo>
                  <a:pt x="1618776" y="1579372"/>
                  <a:pt x="1616997" y="1578610"/>
                  <a:pt x="1615219" y="1578610"/>
                </a:cubicBezTo>
                <a:close/>
                <a:moveTo>
                  <a:pt x="1539528" y="48578"/>
                </a:moveTo>
                <a:cubicBezTo>
                  <a:pt x="1538956" y="47943"/>
                  <a:pt x="1538194" y="47435"/>
                  <a:pt x="1537368" y="47117"/>
                </a:cubicBezTo>
                <a:cubicBezTo>
                  <a:pt x="1536543" y="46800"/>
                  <a:pt x="1535590" y="46609"/>
                  <a:pt x="1534765" y="46609"/>
                </a:cubicBezTo>
                <a:cubicBezTo>
                  <a:pt x="1533431" y="46609"/>
                  <a:pt x="1532034" y="46990"/>
                  <a:pt x="1530955" y="47752"/>
                </a:cubicBezTo>
                <a:cubicBezTo>
                  <a:pt x="1529876" y="48514"/>
                  <a:pt x="1528923" y="49594"/>
                  <a:pt x="1528352" y="50800"/>
                </a:cubicBezTo>
                <a:cubicBezTo>
                  <a:pt x="1527780" y="52070"/>
                  <a:pt x="1527780" y="53404"/>
                  <a:pt x="1527970" y="54737"/>
                </a:cubicBezTo>
                <a:cubicBezTo>
                  <a:pt x="1528225" y="56071"/>
                  <a:pt x="1528923" y="57277"/>
                  <a:pt x="1529876" y="58230"/>
                </a:cubicBezTo>
                <a:cubicBezTo>
                  <a:pt x="1530828" y="59182"/>
                  <a:pt x="1532034" y="59817"/>
                  <a:pt x="1533431" y="60071"/>
                </a:cubicBezTo>
                <a:cubicBezTo>
                  <a:pt x="1534765" y="60325"/>
                  <a:pt x="1536162" y="60198"/>
                  <a:pt x="1537368" y="59690"/>
                </a:cubicBezTo>
                <a:cubicBezTo>
                  <a:pt x="1538575" y="59182"/>
                  <a:pt x="1539654" y="58293"/>
                  <a:pt x="1540480" y="57150"/>
                </a:cubicBezTo>
                <a:cubicBezTo>
                  <a:pt x="1541178" y="56007"/>
                  <a:pt x="1541559" y="54674"/>
                  <a:pt x="1541559" y="53340"/>
                </a:cubicBezTo>
                <a:cubicBezTo>
                  <a:pt x="1541559" y="52451"/>
                  <a:pt x="1541432" y="51562"/>
                  <a:pt x="1540988" y="50737"/>
                </a:cubicBezTo>
                <a:cubicBezTo>
                  <a:pt x="1540734" y="49911"/>
                  <a:pt x="1540163" y="49149"/>
                  <a:pt x="1539464" y="48514"/>
                </a:cubicBezTo>
                <a:close/>
                <a:moveTo>
                  <a:pt x="1539528" y="141415"/>
                </a:moveTo>
                <a:cubicBezTo>
                  <a:pt x="1538956" y="140780"/>
                  <a:pt x="1538194" y="140272"/>
                  <a:pt x="1537368" y="139954"/>
                </a:cubicBezTo>
                <a:cubicBezTo>
                  <a:pt x="1536543" y="139637"/>
                  <a:pt x="1535590" y="139446"/>
                  <a:pt x="1534765" y="139446"/>
                </a:cubicBezTo>
                <a:cubicBezTo>
                  <a:pt x="1533431" y="139446"/>
                  <a:pt x="1532034" y="139827"/>
                  <a:pt x="1530955" y="140589"/>
                </a:cubicBezTo>
                <a:cubicBezTo>
                  <a:pt x="1529876" y="141351"/>
                  <a:pt x="1528923" y="142431"/>
                  <a:pt x="1528352" y="143637"/>
                </a:cubicBezTo>
                <a:cubicBezTo>
                  <a:pt x="1527780" y="144907"/>
                  <a:pt x="1527780" y="146241"/>
                  <a:pt x="1527970" y="147574"/>
                </a:cubicBezTo>
                <a:cubicBezTo>
                  <a:pt x="1528225" y="148908"/>
                  <a:pt x="1528923" y="150114"/>
                  <a:pt x="1529876" y="151067"/>
                </a:cubicBezTo>
                <a:cubicBezTo>
                  <a:pt x="1530828" y="152019"/>
                  <a:pt x="1532034" y="152654"/>
                  <a:pt x="1533431" y="152908"/>
                </a:cubicBezTo>
                <a:cubicBezTo>
                  <a:pt x="1534765" y="153162"/>
                  <a:pt x="1536162" y="153035"/>
                  <a:pt x="1537368" y="152527"/>
                </a:cubicBezTo>
                <a:cubicBezTo>
                  <a:pt x="1538575" y="152019"/>
                  <a:pt x="1539654" y="151130"/>
                  <a:pt x="1540480" y="149987"/>
                </a:cubicBezTo>
                <a:cubicBezTo>
                  <a:pt x="1541178" y="148844"/>
                  <a:pt x="1541559" y="147574"/>
                  <a:pt x="1541559" y="146177"/>
                </a:cubicBezTo>
                <a:cubicBezTo>
                  <a:pt x="1541559" y="145288"/>
                  <a:pt x="1541432" y="144399"/>
                  <a:pt x="1540988" y="143574"/>
                </a:cubicBezTo>
                <a:cubicBezTo>
                  <a:pt x="1540734" y="142748"/>
                  <a:pt x="1540163" y="141986"/>
                  <a:pt x="1539464" y="141351"/>
                </a:cubicBezTo>
                <a:close/>
                <a:moveTo>
                  <a:pt x="1615219" y="1114425"/>
                </a:moveTo>
                <a:cubicBezTo>
                  <a:pt x="1613886" y="1114425"/>
                  <a:pt x="1612489" y="1114806"/>
                  <a:pt x="1611409" y="1115568"/>
                </a:cubicBezTo>
                <a:cubicBezTo>
                  <a:pt x="1610203" y="1116330"/>
                  <a:pt x="1609378" y="1117346"/>
                  <a:pt x="1608806" y="1118616"/>
                </a:cubicBezTo>
                <a:cubicBezTo>
                  <a:pt x="1608234" y="1119886"/>
                  <a:pt x="1608107" y="1121220"/>
                  <a:pt x="1608425" y="1122553"/>
                </a:cubicBezTo>
                <a:cubicBezTo>
                  <a:pt x="1608679" y="1123887"/>
                  <a:pt x="1609378" y="1125093"/>
                  <a:pt x="1610330" y="1126046"/>
                </a:cubicBezTo>
                <a:cubicBezTo>
                  <a:pt x="1611282" y="1126998"/>
                  <a:pt x="1612489" y="1127633"/>
                  <a:pt x="1613886" y="1127951"/>
                </a:cubicBezTo>
                <a:cubicBezTo>
                  <a:pt x="1615092" y="1128205"/>
                  <a:pt x="1616616" y="1128078"/>
                  <a:pt x="1617823" y="1127570"/>
                </a:cubicBezTo>
                <a:cubicBezTo>
                  <a:pt x="1619029" y="1127062"/>
                  <a:pt x="1620109" y="1126173"/>
                  <a:pt x="1620807" y="1125030"/>
                </a:cubicBezTo>
                <a:cubicBezTo>
                  <a:pt x="1621633" y="1123887"/>
                  <a:pt x="1622014" y="1122553"/>
                  <a:pt x="1622014" y="1121220"/>
                </a:cubicBezTo>
                <a:cubicBezTo>
                  <a:pt x="1622014" y="1119378"/>
                  <a:pt x="1621315" y="1117664"/>
                  <a:pt x="1619982" y="1116394"/>
                </a:cubicBezTo>
                <a:cubicBezTo>
                  <a:pt x="1618776" y="1115124"/>
                  <a:pt x="1616997" y="1114425"/>
                  <a:pt x="1615219" y="1114425"/>
                </a:cubicBezTo>
                <a:close/>
                <a:moveTo>
                  <a:pt x="1615219" y="1021588"/>
                </a:moveTo>
                <a:cubicBezTo>
                  <a:pt x="1613886" y="1021588"/>
                  <a:pt x="1612489" y="1021969"/>
                  <a:pt x="1611409" y="1022731"/>
                </a:cubicBezTo>
                <a:cubicBezTo>
                  <a:pt x="1610203" y="1023493"/>
                  <a:pt x="1609378" y="1024573"/>
                  <a:pt x="1608806" y="1025779"/>
                </a:cubicBezTo>
                <a:cubicBezTo>
                  <a:pt x="1608234" y="1027049"/>
                  <a:pt x="1608107" y="1028382"/>
                  <a:pt x="1608425" y="1029716"/>
                </a:cubicBezTo>
                <a:cubicBezTo>
                  <a:pt x="1608679" y="1031050"/>
                  <a:pt x="1609378" y="1032256"/>
                  <a:pt x="1610330" y="1033209"/>
                </a:cubicBezTo>
                <a:cubicBezTo>
                  <a:pt x="1611282" y="1034161"/>
                  <a:pt x="1612489" y="1034796"/>
                  <a:pt x="1613886" y="1035050"/>
                </a:cubicBezTo>
                <a:cubicBezTo>
                  <a:pt x="1615092" y="1035304"/>
                  <a:pt x="1616616" y="1035177"/>
                  <a:pt x="1617823" y="1034669"/>
                </a:cubicBezTo>
                <a:cubicBezTo>
                  <a:pt x="1619029" y="1034161"/>
                  <a:pt x="1620109" y="1033272"/>
                  <a:pt x="1620807" y="1032129"/>
                </a:cubicBezTo>
                <a:cubicBezTo>
                  <a:pt x="1621633" y="1030986"/>
                  <a:pt x="1622014" y="1029653"/>
                  <a:pt x="1622014" y="1028319"/>
                </a:cubicBezTo>
                <a:cubicBezTo>
                  <a:pt x="1622014" y="1026541"/>
                  <a:pt x="1621315" y="1024763"/>
                  <a:pt x="1619982" y="1023493"/>
                </a:cubicBezTo>
                <a:cubicBezTo>
                  <a:pt x="1618776" y="1022223"/>
                  <a:pt x="1616997" y="1021525"/>
                  <a:pt x="1615219" y="1021461"/>
                </a:cubicBezTo>
                <a:close/>
                <a:moveTo>
                  <a:pt x="1615219" y="928751"/>
                </a:moveTo>
                <a:cubicBezTo>
                  <a:pt x="1613886" y="928751"/>
                  <a:pt x="1612489" y="929132"/>
                  <a:pt x="1611409" y="929894"/>
                </a:cubicBezTo>
                <a:cubicBezTo>
                  <a:pt x="1610203" y="930656"/>
                  <a:pt x="1609378" y="931735"/>
                  <a:pt x="1608806" y="932942"/>
                </a:cubicBezTo>
                <a:cubicBezTo>
                  <a:pt x="1608234" y="934212"/>
                  <a:pt x="1608107" y="935546"/>
                  <a:pt x="1608425" y="936879"/>
                </a:cubicBezTo>
                <a:cubicBezTo>
                  <a:pt x="1608679" y="938213"/>
                  <a:pt x="1609378" y="939419"/>
                  <a:pt x="1610330" y="940371"/>
                </a:cubicBezTo>
                <a:cubicBezTo>
                  <a:pt x="1611282" y="941324"/>
                  <a:pt x="1612489" y="941959"/>
                  <a:pt x="1613886" y="942213"/>
                </a:cubicBezTo>
                <a:cubicBezTo>
                  <a:pt x="1615092" y="942467"/>
                  <a:pt x="1616616" y="942340"/>
                  <a:pt x="1617823" y="941832"/>
                </a:cubicBezTo>
                <a:cubicBezTo>
                  <a:pt x="1619029" y="941324"/>
                  <a:pt x="1620109" y="940435"/>
                  <a:pt x="1620807" y="939292"/>
                </a:cubicBezTo>
                <a:cubicBezTo>
                  <a:pt x="1621633" y="938149"/>
                  <a:pt x="1622014" y="936879"/>
                  <a:pt x="1622014" y="935482"/>
                </a:cubicBezTo>
                <a:cubicBezTo>
                  <a:pt x="1622014" y="933641"/>
                  <a:pt x="1621315" y="931926"/>
                  <a:pt x="1619982" y="930656"/>
                </a:cubicBezTo>
                <a:cubicBezTo>
                  <a:pt x="1618776" y="929386"/>
                  <a:pt x="1616997" y="928624"/>
                  <a:pt x="1615219" y="928624"/>
                </a:cubicBezTo>
                <a:close/>
                <a:moveTo>
                  <a:pt x="1615219" y="835914"/>
                </a:moveTo>
                <a:cubicBezTo>
                  <a:pt x="1613886" y="835914"/>
                  <a:pt x="1612489" y="836295"/>
                  <a:pt x="1611409" y="837057"/>
                </a:cubicBezTo>
                <a:cubicBezTo>
                  <a:pt x="1610203" y="837819"/>
                  <a:pt x="1609378" y="838899"/>
                  <a:pt x="1608806" y="840105"/>
                </a:cubicBezTo>
                <a:cubicBezTo>
                  <a:pt x="1608234" y="841375"/>
                  <a:pt x="1608107" y="842709"/>
                  <a:pt x="1608425" y="844042"/>
                </a:cubicBezTo>
                <a:cubicBezTo>
                  <a:pt x="1608679" y="845376"/>
                  <a:pt x="1609378" y="846582"/>
                  <a:pt x="1610330" y="847535"/>
                </a:cubicBezTo>
                <a:cubicBezTo>
                  <a:pt x="1611282" y="848487"/>
                  <a:pt x="1612489" y="849122"/>
                  <a:pt x="1613886" y="849376"/>
                </a:cubicBezTo>
                <a:cubicBezTo>
                  <a:pt x="1615092" y="849630"/>
                  <a:pt x="1616616" y="849503"/>
                  <a:pt x="1617823" y="848995"/>
                </a:cubicBezTo>
                <a:cubicBezTo>
                  <a:pt x="1619029" y="848487"/>
                  <a:pt x="1620109" y="847598"/>
                  <a:pt x="1620807" y="846455"/>
                </a:cubicBezTo>
                <a:cubicBezTo>
                  <a:pt x="1621633" y="845312"/>
                  <a:pt x="1622014" y="843979"/>
                  <a:pt x="1622014" y="842645"/>
                </a:cubicBezTo>
                <a:cubicBezTo>
                  <a:pt x="1622014" y="840804"/>
                  <a:pt x="1621315" y="839089"/>
                  <a:pt x="1619982" y="837819"/>
                </a:cubicBezTo>
                <a:cubicBezTo>
                  <a:pt x="1618776" y="836549"/>
                  <a:pt x="1616997" y="835787"/>
                  <a:pt x="1615219" y="835787"/>
                </a:cubicBezTo>
                <a:close/>
                <a:moveTo>
                  <a:pt x="1615219" y="1207326"/>
                </a:moveTo>
                <a:cubicBezTo>
                  <a:pt x="1613886" y="1207326"/>
                  <a:pt x="1612489" y="1207707"/>
                  <a:pt x="1611409" y="1208469"/>
                </a:cubicBezTo>
                <a:cubicBezTo>
                  <a:pt x="1610203" y="1209231"/>
                  <a:pt x="1609378" y="1210247"/>
                  <a:pt x="1608806" y="1211517"/>
                </a:cubicBezTo>
                <a:cubicBezTo>
                  <a:pt x="1608234" y="1212787"/>
                  <a:pt x="1608107" y="1214120"/>
                  <a:pt x="1608425" y="1215454"/>
                </a:cubicBezTo>
                <a:cubicBezTo>
                  <a:pt x="1608679" y="1216787"/>
                  <a:pt x="1609378" y="1217994"/>
                  <a:pt x="1610330" y="1218946"/>
                </a:cubicBezTo>
                <a:cubicBezTo>
                  <a:pt x="1611282" y="1219899"/>
                  <a:pt x="1612489" y="1220534"/>
                  <a:pt x="1613886" y="1220851"/>
                </a:cubicBezTo>
                <a:cubicBezTo>
                  <a:pt x="1615092" y="1221105"/>
                  <a:pt x="1616616" y="1220978"/>
                  <a:pt x="1617823" y="1220470"/>
                </a:cubicBezTo>
                <a:cubicBezTo>
                  <a:pt x="1619029" y="1219962"/>
                  <a:pt x="1620109" y="1219073"/>
                  <a:pt x="1620807" y="1217930"/>
                </a:cubicBezTo>
                <a:cubicBezTo>
                  <a:pt x="1621633" y="1216787"/>
                  <a:pt x="1622014" y="1215454"/>
                  <a:pt x="1622014" y="1214120"/>
                </a:cubicBezTo>
                <a:cubicBezTo>
                  <a:pt x="1622014" y="1212342"/>
                  <a:pt x="1621315" y="1210564"/>
                  <a:pt x="1619982" y="1209294"/>
                </a:cubicBezTo>
                <a:cubicBezTo>
                  <a:pt x="1618776" y="1208024"/>
                  <a:pt x="1616997" y="1207326"/>
                  <a:pt x="1615219" y="1207326"/>
                </a:cubicBezTo>
                <a:close/>
                <a:moveTo>
                  <a:pt x="1615219" y="1300163"/>
                </a:moveTo>
                <a:cubicBezTo>
                  <a:pt x="1613886" y="1300163"/>
                  <a:pt x="1612489" y="1300544"/>
                  <a:pt x="1611409" y="1301306"/>
                </a:cubicBezTo>
                <a:cubicBezTo>
                  <a:pt x="1610203" y="1302068"/>
                  <a:pt x="1609378" y="1303147"/>
                  <a:pt x="1608806" y="1304354"/>
                </a:cubicBezTo>
                <a:cubicBezTo>
                  <a:pt x="1608234" y="1305560"/>
                  <a:pt x="1608107" y="1306957"/>
                  <a:pt x="1608425" y="1308291"/>
                </a:cubicBezTo>
                <a:cubicBezTo>
                  <a:pt x="1608679" y="1309624"/>
                  <a:pt x="1609378" y="1310831"/>
                  <a:pt x="1610330" y="1311783"/>
                </a:cubicBezTo>
                <a:cubicBezTo>
                  <a:pt x="1611282" y="1312736"/>
                  <a:pt x="1612489" y="1313371"/>
                  <a:pt x="1613886" y="1313625"/>
                </a:cubicBezTo>
                <a:cubicBezTo>
                  <a:pt x="1615092" y="1313879"/>
                  <a:pt x="1616616" y="1313752"/>
                  <a:pt x="1617823" y="1313244"/>
                </a:cubicBezTo>
                <a:cubicBezTo>
                  <a:pt x="1619029" y="1312736"/>
                  <a:pt x="1620109" y="1311847"/>
                  <a:pt x="1620807" y="1310704"/>
                </a:cubicBezTo>
                <a:cubicBezTo>
                  <a:pt x="1621633" y="1309561"/>
                  <a:pt x="1622014" y="1308227"/>
                  <a:pt x="1622014" y="1306894"/>
                </a:cubicBezTo>
                <a:cubicBezTo>
                  <a:pt x="1622014" y="1305116"/>
                  <a:pt x="1621315" y="1303338"/>
                  <a:pt x="1619982" y="1302068"/>
                </a:cubicBezTo>
                <a:cubicBezTo>
                  <a:pt x="1618776" y="1300798"/>
                  <a:pt x="1616997" y="1300036"/>
                  <a:pt x="1615219" y="1300036"/>
                </a:cubicBezTo>
                <a:close/>
                <a:moveTo>
                  <a:pt x="1539528" y="234315"/>
                </a:moveTo>
                <a:cubicBezTo>
                  <a:pt x="1538956" y="233680"/>
                  <a:pt x="1538194" y="233172"/>
                  <a:pt x="1537368" y="232855"/>
                </a:cubicBezTo>
                <a:cubicBezTo>
                  <a:pt x="1536543" y="232537"/>
                  <a:pt x="1535590" y="232347"/>
                  <a:pt x="1534765" y="232347"/>
                </a:cubicBezTo>
                <a:cubicBezTo>
                  <a:pt x="1533431" y="232347"/>
                  <a:pt x="1532034" y="232727"/>
                  <a:pt x="1530955" y="233490"/>
                </a:cubicBezTo>
                <a:cubicBezTo>
                  <a:pt x="1529876" y="234252"/>
                  <a:pt x="1528923" y="235331"/>
                  <a:pt x="1528352" y="236538"/>
                </a:cubicBezTo>
                <a:cubicBezTo>
                  <a:pt x="1527780" y="237808"/>
                  <a:pt x="1527780" y="239141"/>
                  <a:pt x="1527970" y="240475"/>
                </a:cubicBezTo>
                <a:cubicBezTo>
                  <a:pt x="1528225" y="241808"/>
                  <a:pt x="1528923" y="243015"/>
                  <a:pt x="1529876" y="243967"/>
                </a:cubicBezTo>
                <a:cubicBezTo>
                  <a:pt x="1530828" y="244920"/>
                  <a:pt x="1532034" y="245555"/>
                  <a:pt x="1533431" y="245809"/>
                </a:cubicBezTo>
                <a:cubicBezTo>
                  <a:pt x="1534765" y="246063"/>
                  <a:pt x="1536162" y="245936"/>
                  <a:pt x="1537368" y="245427"/>
                </a:cubicBezTo>
                <a:cubicBezTo>
                  <a:pt x="1538575" y="244920"/>
                  <a:pt x="1539654" y="244031"/>
                  <a:pt x="1540480" y="242888"/>
                </a:cubicBezTo>
                <a:cubicBezTo>
                  <a:pt x="1541178" y="241745"/>
                  <a:pt x="1541559" y="240475"/>
                  <a:pt x="1541559" y="239077"/>
                </a:cubicBezTo>
                <a:cubicBezTo>
                  <a:pt x="1541559" y="238189"/>
                  <a:pt x="1541432" y="237300"/>
                  <a:pt x="1540988" y="236474"/>
                </a:cubicBezTo>
                <a:cubicBezTo>
                  <a:pt x="1540734" y="235649"/>
                  <a:pt x="1540163" y="234887"/>
                  <a:pt x="1539464" y="234252"/>
                </a:cubicBezTo>
                <a:close/>
                <a:moveTo>
                  <a:pt x="1539528" y="1441450"/>
                </a:moveTo>
                <a:cubicBezTo>
                  <a:pt x="1538956" y="1440815"/>
                  <a:pt x="1538194" y="1440307"/>
                  <a:pt x="1537368" y="1439990"/>
                </a:cubicBezTo>
                <a:cubicBezTo>
                  <a:pt x="1536543" y="1439609"/>
                  <a:pt x="1535590" y="1439482"/>
                  <a:pt x="1534765" y="1439482"/>
                </a:cubicBezTo>
                <a:cubicBezTo>
                  <a:pt x="1533431" y="1439482"/>
                  <a:pt x="1532034" y="1439863"/>
                  <a:pt x="1530955" y="1440625"/>
                </a:cubicBezTo>
                <a:cubicBezTo>
                  <a:pt x="1529876" y="1441387"/>
                  <a:pt x="1528923" y="1442466"/>
                  <a:pt x="1528352" y="1443673"/>
                </a:cubicBezTo>
                <a:cubicBezTo>
                  <a:pt x="1527780" y="1444943"/>
                  <a:pt x="1527780" y="1446276"/>
                  <a:pt x="1527970" y="1447610"/>
                </a:cubicBezTo>
                <a:cubicBezTo>
                  <a:pt x="1528225" y="1448943"/>
                  <a:pt x="1528923" y="1450150"/>
                  <a:pt x="1529876" y="1451102"/>
                </a:cubicBezTo>
                <a:cubicBezTo>
                  <a:pt x="1530828" y="1452055"/>
                  <a:pt x="1532034" y="1452690"/>
                  <a:pt x="1533431" y="1453007"/>
                </a:cubicBezTo>
                <a:cubicBezTo>
                  <a:pt x="1534765" y="1453261"/>
                  <a:pt x="1536162" y="1453134"/>
                  <a:pt x="1537368" y="1452626"/>
                </a:cubicBezTo>
                <a:cubicBezTo>
                  <a:pt x="1538575" y="1452118"/>
                  <a:pt x="1539654" y="1451229"/>
                  <a:pt x="1540480" y="1450086"/>
                </a:cubicBezTo>
                <a:cubicBezTo>
                  <a:pt x="1541178" y="1448943"/>
                  <a:pt x="1541559" y="1447610"/>
                  <a:pt x="1541559" y="1446276"/>
                </a:cubicBezTo>
                <a:cubicBezTo>
                  <a:pt x="1541559" y="1445387"/>
                  <a:pt x="1541432" y="1444498"/>
                  <a:pt x="1540988" y="1443673"/>
                </a:cubicBezTo>
                <a:cubicBezTo>
                  <a:pt x="1540734" y="1442847"/>
                  <a:pt x="1540163" y="1442085"/>
                  <a:pt x="1539464" y="1441450"/>
                </a:cubicBezTo>
                <a:close/>
                <a:moveTo>
                  <a:pt x="1539528" y="1070039"/>
                </a:moveTo>
                <a:cubicBezTo>
                  <a:pt x="1538956" y="1069404"/>
                  <a:pt x="1538194" y="1068896"/>
                  <a:pt x="1537368" y="1068578"/>
                </a:cubicBezTo>
                <a:cubicBezTo>
                  <a:pt x="1536543" y="1068261"/>
                  <a:pt x="1535590" y="1068070"/>
                  <a:pt x="1534765" y="1068070"/>
                </a:cubicBezTo>
                <a:cubicBezTo>
                  <a:pt x="1533431" y="1068070"/>
                  <a:pt x="1532034" y="1068451"/>
                  <a:pt x="1530955" y="1069213"/>
                </a:cubicBezTo>
                <a:cubicBezTo>
                  <a:pt x="1529876" y="1069975"/>
                  <a:pt x="1528923" y="1071055"/>
                  <a:pt x="1528352" y="1072261"/>
                </a:cubicBezTo>
                <a:cubicBezTo>
                  <a:pt x="1527780" y="1073531"/>
                  <a:pt x="1527780" y="1074865"/>
                  <a:pt x="1527970" y="1076198"/>
                </a:cubicBezTo>
                <a:cubicBezTo>
                  <a:pt x="1528225" y="1077532"/>
                  <a:pt x="1528923" y="1078738"/>
                  <a:pt x="1529876" y="1079691"/>
                </a:cubicBezTo>
                <a:cubicBezTo>
                  <a:pt x="1530828" y="1080643"/>
                  <a:pt x="1532034" y="1081278"/>
                  <a:pt x="1533431" y="1081532"/>
                </a:cubicBezTo>
                <a:cubicBezTo>
                  <a:pt x="1534765" y="1081786"/>
                  <a:pt x="1536162" y="1081659"/>
                  <a:pt x="1537368" y="1081151"/>
                </a:cubicBezTo>
                <a:cubicBezTo>
                  <a:pt x="1538575" y="1080643"/>
                  <a:pt x="1539654" y="1079754"/>
                  <a:pt x="1540480" y="1078611"/>
                </a:cubicBezTo>
                <a:cubicBezTo>
                  <a:pt x="1541178" y="1077468"/>
                  <a:pt x="1541559" y="1076135"/>
                  <a:pt x="1541559" y="1074801"/>
                </a:cubicBezTo>
                <a:cubicBezTo>
                  <a:pt x="1541559" y="1073912"/>
                  <a:pt x="1541432" y="1073023"/>
                  <a:pt x="1540988" y="1072198"/>
                </a:cubicBezTo>
                <a:cubicBezTo>
                  <a:pt x="1540734" y="1071372"/>
                  <a:pt x="1540163" y="1070610"/>
                  <a:pt x="1539464" y="1069975"/>
                </a:cubicBezTo>
                <a:close/>
                <a:moveTo>
                  <a:pt x="1539528" y="1162876"/>
                </a:moveTo>
                <a:cubicBezTo>
                  <a:pt x="1538956" y="1162241"/>
                  <a:pt x="1538194" y="1161733"/>
                  <a:pt x="1537368" y="1161415"/>
                </a:cubicBezTo>
                <a:cubicBezTo>
                  <a:pt x="1536543" y="1161034"/>
                  <a:pt x="1535590" y="1160907"/>
                  <a:pt x="1534765" y="1160907"/>
                </a:cubicBezTo>
                <a:cubicBezTo>
                  <a:pt x="1533431" y="1160907"/>
                  <a:pt x="1532034" y="1161288"/>
                  <a:pt x="1530955" y="1162050"/>
                </a:cubicBezTo>
                <a:cubicBezTo>
                  <a:pt x="1529876" y="1162812"/>
                  <a:pt x="1528923" y="1163892"/>
                  <a:pt x="1528352" y="1165098"/>
                </a:cubicBezTo>
                <a:cubicBezTo>
                  <a:pt x="1527780" y="1166368"/>
                  <a:pt x="1527780" y="1167702"/>
                  <a:pt x="1527970" y="1169035"/>
                </a:cubicBezTo>
                <a:cubicBezTo>
                  <a:pt x="1528225" y="1170369"/>
                  <a:pt x="1528923" y="1171575"/>
                  <a:pt x="1529876" y="1172528"/>
                </a:cubicBezTo>
                <a:cubicBezTo>
                  <a:pt x="1530828" y="1173480"/>
                  <a:pt x="1532034" y="1174115"/>
                  <a:pt x="1533431" y="1174369"/>
                </a:cubicBezTo>
                <a:cubicBezTo>
                  <a:pt x="1534765" y="1174623"/>
                  <a:pt x="1536162" y="1174496"/>
                  <a:pt x="1537368" y="1173988"/>
                </a:cubicBezTo>
                <a:cubicBezTo>
                  <a:pt x="1538575" y="1173480"/>
                  <a:pt x="1539654" y="1172591"/>
                  <a:pt x="1540480" y="1171448"/>
                </a:cubicBezTo>
                <a:cubicBezTo>
                  <a:pt x="1541178" y="1170305"/>
                  <a:pt x="1541559" y="1168972"/>
                  <a:pt x="1541559" y="1167638"/>
                </a:cubicBezTo>
                <a:cubicBezTo>
                  <a:pt x="1541559" y="1166749"/>
                  <a:pt x="1541432" y="1165860"/>
                  <a:pt x="1540988" y="1165035"/>
                </a:cubicBezTo>
                <a:cubicBezTo>
                  <a:pt x="1540734" y="1164209"/>
                  <a:pt x="1540163" y="1163447"/>
                  <a:pt x="1539464" y="1162812"/>
                </a:cubicBezTo>
                <a:close/>
                <a:moveTo>
                  <a:pt x="1539528" y="977138"/>
                </a:moveTo>
                <a:cubicBezTo>
                  <a:pt x="1538956" y="976503"/>
                  <a:pt x="1538194" y="975995"/>
                  <a:pt x="1537368" y="975678"/>
                </a:cubicBezTo>
                <a:cubicBezTo>
                  <a:pt x="1536543" y="975360"/>
                  <a:pt x="1535590" y="975170"/>
                  <a:pt x="1534765" y="975170"/>
                </a:cubicBezTo>
                <a:cubicBezTo>
                  <a:pt x="1533431" y="975170"/>
                  <a:pt x="1532034" y="975551"/>
                  <a:pt x="1530955" y="976313"/>
                </a:cubicBezTo>
                <a:cubicBezTo>
                  <a:pt x="1529876" y="977075"/>
                  <a:pt x="1528923" y="978154"/>
                  <a:pt x="1528352" y="979360"/>
                </a:cubicBezTo>
                <a:cubicBezTo>
                  <a:pt x="1527780" y="980631"/>
                  <a:pt x="1527780" y="981964"/>
                  <a:pt x="1527970" y="983298"/>
                </a:cubicBezTo>
                <a:cubicBezTo>
                  <a:pt x="1528225" y="984631"/>
                  <a:pt x="1528923" y="985838"/>
                  <a:pt x="1529876" y="986790"/>
                </a:cubicBezTo>
                <a:cubicBezTo>
                  <a:pt x="1530828" y="987743"/>
                  <a:pt x="1532034" y="988378"/>
                  <a:pt x="1533431" y="988632"/>
                </a:cubicBezTo>
                <a:cubicBezTo>
                  <a:pt x="1534765" y="988885"/>
                  <a:pt x="1536162" y="988759"/>
                  <a:pt x="1537368" y="988251"/>
                </a:cubicBezTo>
                <a:cubicBezTo>
                  <a:pt x="1538575" y="987743"/>
                  <a:pt x="1539654" y="986854"/>
                  <a:pt x="1540480" y="985710"/>
                </a:cubicBezTo>
                <a:cubicBezTo>
                  <a:pt x="1541178" y="984568"/>
                  <a:pt x="1541559" y="983234"/>
                  <a:pt x="1541559" y="981901"/>
                </a:cubicBezTo>
                <a:cubicBezTo>
                  <a:pt x="1541559" y="981012"/>
                  <a:pt x="1541432" y="980123"/>
                  <a:pt x="1540988" y="979297"/>
                </a:cubicBezTo>
                <a:cubicBezTo>
                  <a:pt x="1540734" y="978471"/>
                  <a:pt x="1540163" y="977710"/>
                  <a:pt x="1539464" y="977075"/>
                </a:cubicBezTo>
                <a:close/>
                <a:moveTo>
                  <a:pt x="1539528" y="327152"/>
                </a:moveTo>
                <a:cubicBezTo>
                  <a:pt x="1538956" y="326517"/>
                  <a:pt x="1538194" y="326009"/>
                  <a:pt x="1537368" y="325692"/>
                </a:cubicBezTo>
                <a:cubicBezTo>
                  <a:pt x="1536543" y="325374"/>
                  <a:pt x="1535590" y="325184"/>
                  <a:pt x="1534765" y="325184"/>
                </a:cubicBezTo>
                <a:cubicBezTo>
                  <a:pt x="1533431" y="325184"/>
                  <a:pt x="1532034" y="325565"/>
                  <a:pt x="1530955" y="326327"/>
                </a:cubicBezTo>
                <a:cubicBezTo>
                  <a:pt x="1529876" y="327089"/>
                  <a:pt x="1528923" y="328168"/>
                  <a:pt x="1528352" y="329375"/>
                </a:cubicBezTo>
                <a:cubicBezTo>
                  <a:pt x="1527780" y="330645"/>
                  <a:pt x="1527780" y="331978"/>
                  <a:pt x="1527970" y="333312"/>
                </a:cubicBezTo>
                <a:cubicBezTo>
                  <a:pt x="1528225" y="334645"/>
                  <a:pt x="1528923" y="335852"/>
                  <a:pt x="1529876" y="336804"/>
                </a:cubicBezTo>
                <a:cubicBezTo>
                  <a:pt x="1530828" y="337757"/>
                  <a:pt x="1532034" y="338392"/>
                  <a:pt x="1533431" y="338646"/>
                </a:cubicBezTo>
                <a:cubicBezTo>
                  <a:pt x="1534765" y="338900"/>
                  <a:pt x="1536162" y="338773"/>
                  <a:pt x="1537368" y="338265"/>
                </a:cubicBezTo>
                <a:cubicBezTo>
                  <a:pt x="1538575" y="337757"/>
                  <a:pt x="1539654" y="336868"/>
                  <a:pt x="1540480" y="335725"/>
                </a:cubicBezTo>
                <a:cubicBezTo>
                  <a:pt x="1541178" y="334582"/>
                  <a:pt x="1541559" y="333312"/>
                  <a:pt x="1541559" y="331915"/>
                </a:cubicBezTo>
                <a:cubicBezTo>
                  <a:pt x="1541559" y="331026"/>
                  <a:pt x="1541432" y="330137"/>
                  <a:pt x="1540988" y="329311"/>
                </a:cubicBezTo>
                <a:cubicBezTo>
                  <a:pt x="1540734" y="328486"/>
                  <a:pt x="1540163" y="327724"/>
                  <a:pt x="1539464" y="327089"/>
                </a:cubicBezTo>
                <a:close/>
                <a:moveTo>
                  <a:pt x="1539528" y="884301"/>
                </a:moveTo>
                <a:cubicBezTo>
                  <a:pt x="1538956" y="883666"/>
                  <a:pt x="1538194" y="883158"/>
                  <a:pt x="1537368" y="882841"/>
                </a:cubicBezTo>
                <a:cubicBezTo>
                  <a:pt x="1536543" y="882523"/>
                  <a:pt x="1535590" y="882332"/>
                  <a:pt x="1534765" y="882332"/>
                </a:cubicBezTo>
                <a:cubicBezTo>
                  <a:pt x="1533431" y="882332"/>
                  <a:pt x="1532034" y="882714"/>
                  <a:pt x="1530955" y="883476"/>
                </a:cubicBezTo>
                <a:cubicBezTo>
                  <a:pt x="1529876" y="884238"/>
                  <a:pt x="1528923" y="885317"/>
                  <a:pt x="1528352" y="886524"/>
                </a:cubicBezTo>
                <a:cubicBezTo>
                  <a:pt x="1527780" y="887793"/>
                  <a:pt x="1527780" y="889127"/>
                  <a:pt x="1527970" y="890460"/>
                </a:cubicBezTo>
                <a:cubicBezTo>
                  <a:pt x="1528225" y="891794"/>
                  <a:pt x="1528923" y="893001"/>
                  <a:pt x="1529876" y="893953"/>
                </a:cubicBezTo>
                <a:cubicBezTo>
                  <a:pt x="1530828" y="894906"/>
                  <a:pt x="1532034" y="895541"/>
                  <a:pt x="1533431" y="895795"/>
                </a:cubicBezTo>
                <a:cubicBezTo>
                  <a:pt x="1534765" y="896049"/>
                  <a:pt x="1536162" y="895921"/>
                  <a:pt x="1537368" y="895414"/>
                </a:cubicBezTo>
                <a:cubicBezTo>
                  <a:pt x="1538575" y="894906"/>
                  <a:pt x="1539654" y="894017"/>
                  <a:pt x="1540480" y="892874"/>
                </a:cubicBezTo>
                <a:cubicBezTo>
                  <a:pt x="1541178" y="891731"/>
                  <a:pt x="1541559" y="890397"/>
                  <a:pt x="1541559" y="889064"/>
                </a:cubicBezTo>
                <a:cubicBezTo>
                  <a:pt x="1541559" y="888175"/>
                  <a:pt x="1541432" y="887285"/>
                  <a:pt x="1540988" y="886460"/>
                </a:cubicBezTo>
                <a:cubicBezTo>
                  <a:pt x="1540734" y="885635"/>
                  <a:pt x="1540163" y="884873"/>
                  <a:pt x="1539464" y="884238"/>
                </a:cubicBezTo>
                <a:close/>
                <a:moveTo>
                  <a:pt x="1539528" y="1348613"/>
                </a:moveTo>
                <a:cubicBezTo>
                  <a:pt x="1538956" y="1347978"/>
                  <a:pt x="1538194" y="1347470"/>
                  <a:pt x="1537368" y="1347153"/>
                </a:cubicBezTo>
                <a:cubicBezTo>
                  <a:pt x="1536543" y="1346835"/>
                  <a:pt x="1535590" y="1346645"/>
                  <a:pt x="1534765" y="1346645"/>
                </a:cubicBezTo>
                <a:cubicBezTo>
                  <a:pt x="1533431" y="1346645"/>
                  <a:pt x="1532034" y="1347026"/>
                  <a:pt x="1530955" y="1347788"/>
                </a:cubicBezTo>
                <a:cubicBezTo>
                  <a:pt x="1529876" y="1348550"/>
                  <a:pt x="1528923" y="1349629"/>
                  <a:pt x="1528352" y="1350836"/>
                </a:cubicBezTo>
                <a:cubicBezTo>
                  <a:pt x="1527780" y="1352042"/>
                  <a:pt x="1527780" y="1353439"/>
                  <a:pt x="1527970" y="1354773"/>
                </a:cubicBezTo>
                <a:cubicBezTo>
                  <a:pt x="1528225" y="1356106"/>
                  <a:pt x="1528923" y="1357313"/>
                  <a:pt x="1529876" y="1358265"/>
                </a:cubicBezTo>
                <a:cubicBezTo>
                  <a:pt x="1530828" y="1359218"/>
                  <a:pt x="1532034" y="1359853"/>
                  <a:pt x="1533431" y="1360107"/>
                </a:cubicBezTo>
                <a:cubicBezTo>
                  <a:pt x="1534765" y="1360361"/>
                  <a:pt x="1536162" y="1360234"/>
                  <a:pt x="1537368" y="1359726"/>
                </a:cubicBezTo>
                <a:cubicBezTo>
                  <a:pt x="1538575" y="1359218"/>
                  <a:pt x="1539654" y="1358329"/>
                  <a:pt x="1540480" y="1357186"/>
                </a:cubicBezTo>
                <a:cubicBezTo>
                  <a:pt x="1541178" y="1356043"/>
                  <a:pt x="1541559" y="1354709"/>
                  <a:pt x="1541559" y="1353376"/>
                </a:cubicBezTo>
                <a:cubicBezTo>
                  <a:pt x="1541559" y="1352487"/>
                  <a:pt x="1541432" y="1351598"/>
                  <a:pt x="1540988" y="1350772"/>
                </a:cubicBezTo>
                <a:cubicBezTo>
                  <a:pt x="1540734" y="1349947"/>
                  <a:pt x="1540163" y="1349185"/>
                  <a:pt x="1539464" y="1348550"/>
                </a:cubicBezTo>
                <a:close/>
                <a:moveTo>
                  <a:pt x="1539528" y="1255776"/>
                </a:moveTo>
                <a:cubicBezTo>
                  <a:pt x="1538956" y="1255141"/>
                  <a:pt x="1538194" y="1254633"/>
                  <a:pt x="1537368" y="1254316"/>
                </a:cubicBezTo>
                <a:cubicBezTo>
                  <a:pt x="1536543" y="1253998"/>
                  <a:pt x="1535590" y="1253808"/>
                  <a:pt x="1534765" y="1253808"/>
                </a:cubicBezTo>
                <a:cubicBezTo>
                  <a:pt x="1533431" y="1253808"/>
                  <a:pt x="1532034" y="1254189"/>
                  <a:pt x="1530955" y="1254951"/>
                </a:cubicBezTo>
                <a:cubicBezTo>
                  <a:pt x="1529876" y="1255713"/>
                  <a:pt x="1528923" y="1256729"/>
                  <a:pt x="1528352" y="1257999"/>
                </a:cubicBezTo>
                <a:cubicBezTo>
                  <a:pt x="1527780" y="1259269"/>
                  <a:pt x="1527780" y="1260602"/>
                  <a:pt x="1527970" y="1261936"/>
                </a:cubicBezTo>
                <a:cubicBezTo>
                  <a:pt x="1528225" y="1263269"/>
                  <a:pt x="1528923" y="1264476"/>
                  <a:pt x="1529876" y="1265428"/>
                </a:cubicBezTo>
                <a:cubicBezTo>
                  <a:pt x="1530828" y="1266381"/>
                  <a:pt x="1532034" y="1267016"/>
                  <a:pt x="1533431" y="1267333"/>
                </a:cubicBezTo>
                <a:cubicBezTo>
                  <a:pt x="1534765" y="1267587"/>
                  <a:pt x="1536162" y="1267460"/>
                  <a:pt x="1537368" y="1266952"/>
                </a:cubicBezTo>
                <a:cubicBezTo>
                  <a:pt x="1538575" y="1266444"/>
                  <a:pt x="1539654" y="1265555"/>
                  <a:pt x="1540480" y="1264412"/>
                </a:cubicBezTo>
                <a:cubicBezTo>
                  <a:pt x="1541178" y="1263269"/>
                  <a:pt x="1541559" y="1261936"/>
                  <a:pt x="1541559" y="1260602"/>
                </a:cubicBezTo>
                <a:cubicBezTo>
                  <a:pt x="1541559" y="1259713"/>
                  <a:pt x="1541432" y="1258824"/>
                  <a:pt x="1540988" y="1257999"/>
                </a:cubicBezTo>
                <a:cubicBezTo>
                  <a:pt x="1540734" y="1257173"/>
                  <a:pt x="1540163" y="1256411"/>
                  <a:pt x="1539464" y="1255776"/>
                </a:cubicBezTo>
                <a:close/>
                <a:moveTo>
                  <a:pt x="1539528" y="791464"/>
                </a:moveTo>
                <a:cubicBezTo>
                  <a:pt x="1538956" y="790829"/>
                  <a:pt x="1538194" y="790321"/>
                  <a:pt x="1537368" y="790004"/>
                </a:cubicBezTo>
                <a:cubicBezTo>
                  <a:pt x="1536543" y="789686"/>
                  <a:pt x="1535590" y="789496"/>
                  <a:pt x="1534765" y="789496"/>
                </a:cubicBezTo>
                <a:cubicBezTo>
                  <a:pt x="1533431" y="789496"/>
                  <a:pt x="1532034" y="789877"/>
                  <a:pt x="1530955" y="790639"/>
                </a:cubicBezTo>
                <a:cubicBezTo>
                  <a:pt x="1529876" y="791401"/>
                  <a:pt x="1528923" y="792480"/>
                  <a:pt x="1528352" y="793687"/>
                </a:cubicBezTo>
                <a:cubicBezTo>
                  <a:pt x="1527780" y="794957"/>
                  <a:pt x="1527780" y="796290"/>
                  <a:pt x="1527970" y="797624"/>
                </a:cubicBezTo>
                <a:cubicBezTo>
                  <a:pt x="1528225" y="798957"/>
                  <a:pt x="1528923" y="800164"/>
                  <a:pt x="1529876" y="801116"/>
                </a:cubicBezTo>
                <a:cubicBezTo>
                  <a:pt x="1530828" y="802068"/>
                  <a:pt x="1532034" y="802704"/>
                  <a:pt x="1533431" y="802957"/>
                </a:cubicBezTo>
                <a:cubicBezTo>
                  <a:pt x="1534765" y="803212"/>
                  <a:pt x="1536162" y="803085"/>
                  <a:pt x="1537368" y="802577"/>
                </a:cubicBezTo>
                <a:cubicBezTo>
                  <a:pt x="1538575" y="802068"/>
                  <a:pt x="1539654" y="801180"/>
                  <a:pt x="1540480" y="800037"/>
                </a:cubicBezTo>
                <a:cubicBezTo>
                  <a:pt x="1541178" y="798893"/>
                  <a:pt x="1541559" y="797560"/>
                  <a:pt x="1541559" y="796227"/>
                </a:cubicBezTo>
                <a:cubicBezTo>
                  <a:pt x="1541559" y="795338"/>
                  <a:pt x="1541432" y="794449"/>
                  <a:pt x="1540988" y="793623"/>
                </a:cubicBezTo>
                <a:cubicBezTo>
                  <a:pt x="1540734" y="792798"/>
                  <a:pt x="1540163" y="792035"/>
                  <a:pt x="1539464" y="791401"/>
                </a:cubicBezTo>
                <a:close/>
                <a:moveTo>
                  <a:pt x="1615219" y="743014"/>
                </a:moveTo>
                <a:cubicBezTo>
                  <a:pt x="1613886" y="743014"/>
                  <a:pt x="1612489" y="743395"/>
                  <a:pt x="1611409" y="744157"/>
                </a:cubicBezTo>
                <a:cubicBezTo>
                  <a:pt x="1610203" y="744919"/>
                  <a:pt x="1609378" y="745998"/>
                  <a:pt x="1608806" y="747205"/>
                </a:cubicBezTo>
                <a:cubicBezTo>
                  <a:pt x="1608234" y="748475"/>
                  <a:pt x="1608107" y="749808"/>
                  <a:pt x="1608425" y="751142"/>
                </a:cubicBezTo>
                <a:cubicBezTo>
                  <a:pt x="1608679" y="752475"/>
                  <a:pt x="1609378" y="753682"/>
                  <a:pt x="1610330" y="754634"/>
                </a:cubicBezTo>
                <a:cubicBezTo>
                  <a:pt x="1611282" y="755587"/>
                  <a:pt x="1612489" y="756222"/>
                  <a:pt x="1613886" y="756476"/>
                </a:cubicBezTo>
                <a:cubicBezTo>
                  <a:pt x="1615092" y="756730"/>
                  <a:pt x="1616616" y="756603"/>
                  <a:pt x="1617823" y="756095"/>
                </a:cubicBezTo>
                <a:cubicBezTo>
                  <a:pt x="1619029" y="755587"/>
                  <a:pt x="1620109" y="754698"/>
                  <a:pt x="1620807" y="753555"/>
                </a:cubicBezTo>
                <a:cubicBezTo>
                  <a:pt x="1621633" y="752412"/>
                  <a:pt x="1622014" y="751078"/>
                  <a:pt x="1622014" y="749745"/>
                </a:cubicBezTo>
                <a:cubicBezTo>
                  <a:pt x="1622014" y="747903"/>
                  <a:pt x="1621315" y="746189"/>
                  <a:pt x="1619982" y="744919"/>
                </a:cubicBezTo>
                <a:cubicBezTo>
                  <a:pt x="1618776" y="743649"/>
                  <a:pt x="1616997" y="742887"/>
                  <a:pt x="1615219" y="742887"/>
                </a:cubicBezTo>
                <a:close/>
                <a:moveTo>
                  <a:pt x="1539528" y="419989"/>
                </a:moveTo>
                <a:cubicBezTo>
                  <a:pt x="1538956" y="419354"/>
                  <a:pt x="1538194" y="418846"/>
                  <a:pt x="1537368" y="418529"/>
                </a:cubicBezTo>
                <a:cubicBezTo>
                  <a:pt x="1536543" y="418211"/>
                  <a:pt x="1535590" y="418021"/>
                  <a:pt x="1534765" y="418021"/>
                </a:cubicBezTo>
                <a:cubicBezTo>
                  <a:pt x="1533431" y="418021"/>
                  <a:pt x="1532034" y="418401"/>
                  <a:pt x="1530955" y="419164"/>
                </a:cubicBezTo>
                <a:cubicBezTo>
                  <a:pt x="1529876" y="419926"/>
                  <a:pt x="1528923" y="421005"/>
                  <a:pt x="1528352" y="422212"/>
                </a:cubicBezTo>
                <a:cubicBezTo>
                  <a:pt x="1527780" y="423482"/>
                  <a:pt x="1527780" y="424815"/>
                  <a:pt x="1527970" y="426149"/>
                </a:cubicBezTo>
                <a:cubicBezTo>
                  <a:pt x="1528225" y="427482"/>
                  <a:pt x="1528923" y="428689"/>
                  <a:pt x="1529876" y="429641"/>
                </a:cubicBezTo>
                <a:cubicBezTo>
                  <a:pt x="1530828" y="430594"/>
                  <a:pt x="1532034" y="431229"/>
                  <a:pt x="1533431" y="431483"/>
                </a:cubicBezTo>
                <a:cubicBezTo>
                  <a:pt x="1534765" y="431737"/>
                  <a:pt x="1536162" y="431610"/>
                  <a:pt x="1537368" y="431101"/>
                </a:cubicBezTo>
                <a:cubicBezTo>
                  <a:pt x="1538575" y="430594"/>
                  <a:pt x="1539654" y="429705"/>
                  <a:pt x="1540480" y="428562"/>
                </a:cubicBezTo>
                <a:cubicBezTo>
                  <a:pt x="1541178" y="427419"/>
                  <a:pt x="1541559" y="426149"/>
                  <a:pt x="1541559" y="424751"/>
                </a:cubicBezTo>
                <a:cubicBezTo>
                  <a:pt x="1541559" y="423862"/>
                  <a:pt x="1541432" y="422974"/>
                  <a:pt x="1540988" y="422148"/>
                </a:cubicBezTo>
                <a:cubicBezTo>
                  <a:pt x="1540734" y="421323"/>
                  <a:pt x="1540163" y="420561"/>
                  <a:pt x="1539464" y="419926"/>
                </a:cubicBezTo>
                <a:close/>
                <a:moveTo>
                  <a:pt x="1539528" y="605727"/>
                </a:moveTo>
                <a:cubicBezTo>
                  <a:pt x="1538956" y="605092"/>
                  <a:pt x="1538194" y="604584"/>
                  <a:pt x="1537368" y="604266"/>
                </a:cubicBezTo>
                <a:cubicBezTo>
                  <a:pt x="1536543" y="603949"/>
                  <a:pt x="1535590" y="603758"/>
                  <a:pt x="1534765" y="603758"/>
                </a:cubicBezTo>
                <a:cubicBezTo>
                  <a:pt x="1533431" y="603758"/>
                  <a:pt x="1532034" y="604139"/>
                  <a:pt x="1530955" y="604901"/>
                </a:cubicBezTo>
                <a:cubicBezTo>
                  <a:pt x="1529876" y="605663"/>
                  <a:pt x="1528923" y="606743"/>
                  <a:pt x="1528352" y="607949"/>
                </a:cubicBezTo>
                <a:cubicBezTo>
                  <a:pt x="1527780" y="609219"/>
                  <a:pt x="1527780" y="610553"/>
                  <a:pt x="1527970" y="611886"/>
                </a:cubicBezTo>
                <a:cubicBezTo>
                  <a:pt x="1528225" y="613220"/>
                  <a:pt x="1528923" y="614426"/>
                  <a:pt x="1529876" y="615379"/>
                </a:cubicBezTo>
                <a:cubicBezTo>
                  <a:pt x="1530828" y="616331"/>
                  <a:pt x="1532034" y="616966"/>
                  <a:pt x="1533431" y="617220"/>
                </a:cubicBezTo>
                <a:cubicBezTo>
                  <a:pt x="1534765" y="617474"/>
                  <a:pt x="1536162" y="617347"/>
                  <a:pt x="1537368" y="616839"/>
                </a:cubicBezTo>
                <a:cubicBezTo>
                  <a:pt x="1538575" y="616331"/>
                  <a:pt x="1539654" y="615442"/>
                  <a:pt x="1540480" y="614299"/>
                </a:cubicBezTo>
                <a:cubicBezTo>
                  <a:pt x="1541178" y="613156"/>
                  <a:pt x="1541559" y="611823"/>
                  <a:pt x="1541559" y="610489"/>
                </a:cubicBezTo>
                <a:cubicBezTo>
                  <a:pt x="1541559" y="609600"/>
                  <a:pt x="1541432" y="608711"/>
                  <a:pt x="1540988" y="607886"/>
                </a:cubicBezTo>
                <a:cubicBezTo>
                  <a:pt x="1540734" y="607060"/>
                  <a:pt x="1540163" y="606298"/>
                  <a:pt x="1539464" y="605663"/>
                </a:cubicBezTo>
                <a:close/>
                <a:moveTo>
                  <a:pt x="1539528" y="698564"/>
                </a:moveTo>
                <a:cubicBezTo>
                  <a:pt x="1538956" y="697929"/>
                  <a:pt x="1538194" y="697421"/>
                  <a:pt x="1537368" y="697103"/>
                </a:cubicBezTo>
                <a:cubicBezTo>
                  <a:pt x="1536543" y="696786"/>
                  <a:pt x="1535590" y="696595"/>
                  <a:pt x="1534765" y="696595"/>
                </a:cubicBezTo>
                <a:cubicBezTo>
                  <a:pt x="1533431" y="696595"/>
                  <a:pt x="1532034" y="696976"/>
                  <a:pt x="1530955" y="697738"/>
                </a:cubicBezTo>
                <a:cubicBezTo>
                  <a:pt x="1529876" y="698500"/>
                  <a:pt x="1528923" y="699580"/>
                  <a:pt x="1528352" y="700786"/>
                </a:cubicBezTo>
                <a:cubicBezTo>
                  <a:pt x="1527780" y="702056"/>
                  <a:pt x="1527780" y="703390"/>
                  <a:pt x="1527970" y="704723"/>
                </a:cubicBezTo>
                <a:cubicBezTo>
                  <a:pt x="1528225" y="706057"/>
                  <a:pt x="1528923" y="707263"/>
                  <a:pt x="1529876" y="708216"/>
                </a:cubicBezTo>
                <a:cubicBezTo>
                  <a:pt x="1530828" y="709168"/>
                  <a:pt x="1532034" y="709803"/>
                  <a:pt x="1533431" y="710057"/>
                </a:cubicBezTo>
                <a:cubicBezTo>
                  <a:pt x="1534765" y="710311"/>
                  <a:pt x="1536162" y="710184"/>
                  <a:pt x="1537368" y="709676"/>
                </a:cubicBezTo>
                <a:cubicBezTo>
                  <a:pt x="1538575" y="709168"/>
                  <a:pt x="1539654" y="708279"/>
                  <a:pt x="1540480" y="707136"/>
                </a:cubicBezTo>
                <a:cubicBezTo>
                  <a:pt x="1541178" y="705993"/>
                  <a:pt x="1541559" y="704660"/>
                  <a:pt x="1541559" y="703326"/>
                </a:cubicBezTo>
                <a:cubicBezTo>
                  <a:pt x="1541559" y="702437"/>
                  <a:pt x="1541432" y="701548"/>
                  <a:pt x="1540988" y="700723"/>
                </a:cubicBezTo>
                <a:cubicBezTo>
                  <a:pt x="1540734" y="699897"/>
                  <a:pt x="1540163" y="699135"/>
                  <a:pt x="1539464" y="698500"/>
                </a:cubicBezTo>
                <a:close/>
                <a:moveTo>
                  <a:pt x="1700437" y="698564"/>
                </a:moveTo>
                <a:cubicBezTo>
                  <a:pt x="1699738" y="697929"/>
                  <a:pt x="1699103" y="697421"/>
                  <a:pt x="1698278" y="697103"/>
                </a:cubicBezTo>
                <a:cubicBezTo>
                  <a:pt x="1697325" y="696786"/>
                  <a:pt x="1696500" y="696595"/>
                  <a:pt x="1695547" y="696595"/>
                </a:cubicBezTo>
                <a:cubicBezTo>
                  <a:pt x="1694214" y="696595"/>
                  <a:pt x="1692943" y="696976"/>
                  <a:pt x="1691737" y="697738"/>
                </a:cubicBezTo>
                <a:cubicBezTo>
                  <a:pt x="1690657" y="698500"/>
                  <a:pt x="1689832" y="699580"/>
                  <a:pt x="1689261" y="700786"/>
                </a:cubicBezTo>
                <a:cubicBezTo>
                  <a:pt x="1688689" y="701993"/>
                  <a:pt x="1688562" y="703390"/>
                  <a:pt x="1688879" y="704723"/>
                </a:cubicBezTo>
                <a:cubicBezTo>
                  <a:pt x="1689133" y="706057"/>
                  <a:pt x="1689832" y="707263"/>
                  <a:pt x="1690784" y="708216"/>
                </a:cubicBezTo>
                <a:cubicBezTo>
                  <a:pt x="1691737" y="709168"/>
                  <a:pt x="1692943" y="709803"/>
                  <a:pt x="1694340" y="710057"/>
                </a:cubicBezTo>
                <a:cubicBezTo>
                  <a:pt x="1695547" y="710311"/>
                  <a:pt x="1696944" y="710184"/>
                  <a:pt x="1698278" y="709676"/>
                </a:cubicBezTo>
                <a:cubicBezTo>
                  <a:pt x="1699484" y="709168"/>
                  <a:pt x="1700564" y="708279"/>
                  <a:pt x="1701262" y="707136"/>
                </a:cubicBezTo>
                <a:cubicBezTo>
                  <a:pt x="1702088" y="705993"/>
                  <a:pt x="1702468" y="704660"/>
                  <a:pt x="1702468" y="703326"/>
                </a:cubicBezTo>
                <a:cubicBezTo>
                  <a:pt x="1702468" y="702437"/>
                  <a:pt x="1702215" y="701548"/>
                  <a:pt x="1701897" y="700723"/>
                </a:cubicBezTo>
                <a:cubicBezTo>
                  <a:pt x="1701516" y="699897"/>
                  <a:pt x="1701071" y="699135"/>
                  <a:pt x="1700373" y="698500"/>
                </a:cubicBezTo>
                <a:close/>
                <a:moveTo>
                  <a:pt x="248065" y="232283"/>
                </a:moveTo>
                <a:cubicBezTo>
                  <a:pt x="246731" y="232283"/>
                  <a:pt x="245461" y="232664"/>
                  <a:pt x="244254" y="233426"/>
                </a:cubicBezTo>
                <a:cubicBezTo>
                  <a:pt x="243175" y="234188"/>
                  <a:pt x="242350" y="235268"/>
                  <a:pt x="241777" y="236474"/>
                </a:cubicBezTo>
                <a:cubicBezTo>
                  <a:pt x="241206" y="237744"/>
                  <a:pt x="241079" y="239077"/>
                  <a:pt x="241397" y="240411"/>
                </a:cubicBezTo>
                <a:cubicBezTo>
                  <a:pt x="241715" y="241745"/>
                  <a:pt x="242350" y="242951"/>
                  <a:pt x="243302" y="243904"/>
                </a:cubicBezTo>
                <a:cubicBezTo>
                  <a:pt x="244254" y="244856"/>
                  <a:pt x="245461" y="245491"/>
                  <a:pt x="246731" y="245745"/>
                </a:cubicBezTo>
                <a:cubicBezTo>
                  <a:pt x="248065" y="245999"/>
                  <a:pt x="249462" y="245872"/>
                  <a:pt x="250668" y="245364"/>
                </a:cubicBezTo>
                <a:cubicBezTo>
                  <a:pt x="252002" y="244856"/>
                  <a:pt x="253144" y="243967"/>
                  <a:pt x="253779" y="242824"/>
                </a:cubicBezTo>
                <a:cubicBezTo>
                  <a:pt x="254605" y="241681"/>
                  <a:pt x="254986" y="240411"/>
                  <a:pt x="254986" y="239014"/>
                </a:cubicBezTo>
                <a:cubicBezTo>
                  <a:pt x="254986" y="237173"/>
                  <a:pt x="254160" y="235458"/>
                  <a:pt x="252954" y="234188"/>
                </a:cubicBezTo>
                <a:cubicBezTo>
                  <a:pt x="251620" y="232918"/>
                  <a:pt x="249969" y="232156"/>
                  <a:pt x="248065" y="232156"/>
                </a:cubicBezTo>
                <a:close/>
                <a:moveTo>
                  <a:pt x="248065" y="139446"/>
                </a:moveTo>
                <a:cubicBezTo>
                  <a:pt x="246731" y="139446"/>
                  <a:pt x="245461" y="139827"/>
                  <a:pt x="244254" y="140589"/>
                </a:cubicBezTo>
                <a:cubicBezTo>
                  <a:pt x="243175" y="141351"/>
                  <a:pt x="242350" y="142431"/>
                  <a:pt x="241777" y="143637"/>
                </a:cubicBezTo>
                <a:cubicBezTo>
                  <a:pt x="241206" y="144907"/>
                  <a:pt x="241079" y="146241"/>
                  <a:pt x="241397" y="147574"/>
                </a:cubicBezTo>
                <a:cubicBezTo>
                  <a:pt x="241715" y="148908"/>
                  <a:pt x="242350" y="150114"/>
                  <a:pt x="243302" y="151067"/>
                </a:cubicBezTo>
                <a:cubicBezTo>
                  <a:pt x="244254" y="152019"/>
                  <a:pt x="245461" y="152654"/>
                  <a:pt x="246731" y="152908"/>
                </a:cubicBezTo>
                <a:cubicBezTo>
                  <a:pt x="248065" y="153162"/>
                  <a:pt x="249462" y="153035"/>
                  <a:pt x="250668" y="152527"/>
                </a:cubicBezTo>
                <a:cubicBezTo>
                  <a:pt x="252002" y="152019"/>
                  <a:pt x="253144" y="151130"/>
                  <a:pt x="253779" y="149987"/>
                </a:cubicBezTo>
                <a:cubicBezTo>
                  <a:pt x="254605" y="148844"/>
                  <a:pt x="254986" y="147574"/>
                  <a:pt x="254986" y="146177"/>
                </a:cubicBezTo>
                <a:cubicBezTo>
                  <a:pt x="254986" y="144336"/>
                  <a:pt x="254160" y="142621"/>
                  <a:pt x="252954" y="141351"/>
                </a:cubicBezTo>
                <a:cubicBezTo>
                  <a:pt x="251620" y="140081"/>
                  <a:pt x="249969" y="139319"/>
                  <a:pt x="248065" y="139319"/>
                </a:cubicBezTo>
                <a:close/>
                <a:moveTo>
                  <a:pt x="248065" y="46609"/>
                </a:moveTo>
                <a:cubicBezTo>
                  <a:pt x="246731" y="46609"/>
                  <a:pt x="245461" y="46990"/>
                  <a:pt x="244254" y="47752"/>
                </a:cubicBezTo>
                <a:cubicBezTo>
                  <a:pt x="243175" y="48514"/>
                  <a:pt x="242350" y="49594"/>
                  <a:pt x="241777" y="50800"/>
                </a:cubicBezTo>
                <a:cubicBezTo>
                  <a:pt x="241206" y="52007"/>
                  <a:pt x="241079" y="53404"/>
                  <a:pt x="241397" y="54737"/>
                </a:cubicBezTo>
                <a:cubicBezTo>
                  <a:pt x="241651" y="56071"/>
                  <a:pt x="242350" y="57277"/>
                  <a:pt x="243302" y="58230"/>
                </a:cubicBezTo>
                <a:cubicBezTo>
                  <a:pt x="244254" y="59182"/>
                  <a:pt x="245461" y="59817"/>
                  <a:pt x="246731" y="60071"/>
                </a:cubicBezTo>
                <a:cubicBezTo>
                  <a:pt x="248065" y="60325"/>
                  <a:pt x="249462" y="60198"/>
                  <a:pt x="250668" y="59690"/>
                </a:cubicBezTo>
                <a:cubicBezTo>
                  <a:pt x="252002" y="59182"/>
                  <a:pt x="253144" y="58293"/>
                  <a:pt x="253779" y="57150"/>
                </a:cubicBezTo>
                <a:cubicBezTo>
                  <a:pt x="254605" y="56007"/>
                  <a:pt x="254986" y="54674"/>
                  <a:pt x="254986" y="53340"/>
                </a:cubicBezTo>
                <a:cubicBezTo>
                  <a:pt x="254986" y="51499"/>
                  <a:pt x="254160" y="49784"/>
                  <a:pt x="252954" y="48514"/>
                </a:cubicBezTo>
                <a:cubicBezTo>
                  <a:pt x="251620" y="47244"/>
                  <a:pt x="249969" y="46482"/>
                  <a:pt x="248065" y="46482"/>
                </a:cubicBezTo>
                <a:close/>
                <a:moveTo>
                  <a:pt x="248065" y="418021"/>
                </a:moveTo>
                <a:cubicBezTo>
                  <a:pt x="246731" y="418021"/>
                  <a:pt x="245461" y="418401"/>
                  <a:pt x="244254" y="419164"/>
                </a:cubicBezTo>
                <a:cubicBezTo>
                  <a:pt x="243175" y="419926"/>
                  <a:pt x="242350" y="421005"/>
                  <a:pt x="241777" y="422212"/>
                </a:cubicBezTo>
                <a:cubicBezTo>
                  <a:pt x="241206" y="423482"/>
                  <a:pt x="241079" y="424815"/>
                  <a:pt x="241397" y="426149"/>
                </a:cubicBezTo>
                <a:cubicBezTo>
                  <a:pt x="241651" y="427482"/>
                  <a:pt x="242350" y="428689"/>
                  <a:pt x="243302" y="429641"/>
                </a:cubicBezTo>
                <a:cubicBezTo>
                  <a:pt x="244254" y="430594"/>
                  <a:pt x="245461" y="431229"/>
                  <a:pt x="246731" y="431483"/>
                </a:cubicBezTo>
                <a:cubicBezTo>
                  <a:pt x="248065" y="431737"/>
                  <a:pt x="249462" y="431610"/>
                  <a:pt x="250668" y="431101"/>
                </a:cubicBezTo>
                <a:cubicBezTo>
                  <a:pt x="252002" y="430594"/>
                  <a:pt x="253144" y="429705"/>
                  <a:pt x="253779" y="428562"/>
                </a:cubicBezTo>
                <a:cubicBezTo>
                  <a:pt x="254605" y="427419"/>
                  <a:pt x="254986" y="426085"/>
                  <a:pt x="254986" y="424751"/>
                </a:cubicBezTo>
                <a:cubicBezTo>
                  <a:pt x="254986" y="422910"/>
                  <a:pt x="254160" y="421196"/>
                  <a:pt x="252954" y="419926"/>
                </a:cubicBezTo>
                <a:cubicBezTo>
                  <a:pt x="251620" y="418655"/>
                  <a:pt x="249969" y="417894"/>
                  <a:pt x="248065" y="417894"/>
                </a:cubicBezTo>
                <a:close/>
                <a:moveTo>
                  <a:pt x="248065" y="325184"/>
                </a:moveTo>
                <a:cubicBezTo>
                  <a:pt x="246731" y="325184"/>
                  <a:pt x="245461" y="325565"/>
                  <a:pt x="244254" y="326327"/>
                </a:cubicBezTo>
                <a:cubicBezTo>
                  <a:pt x="243175" y="327089"/>
                  <a:pt x="242350" y="328168"/>
                  <a:pt x="241777" y="329375"/>
                </a:cubicBezTo>
                <a:cubicBezTo>
                  <a:pt x="241206" y="330581"/>
                  <a:pt x="241079" y="331978"/>
                  <a:pt x="241397" y="333312"/>
                </a:cubicBezTo>
                <a:cubicBezTo>
                  <a:pt x="241651" y="334645"/>
                  <a:pt x="242350" y="335852"/>
                  <a:pt x="243302" y="336804"/>
                </a:cubicBezTo>
                <a:cubicBezTo>
                  <a:pt x="244254" y="337757"/>
                  <a:pt x="245461" y="338392"/>
                  <a:pt x="246731" y="338646"/>
                </a:cubicBezTo>
                <a:cubicBezTo>
                  <a:pt x="248065" y="338900"/>
                  <a:pt x="249462" y="338773"/>
                  <a:pt x="250668" y="338265"/>
                </a:cubicBezTo>
                <a:cubicBezTo>
                  <a:pt x="252002" y="337757"/>
                  <a:pt x="253144" y="336868"/>
                  <a:pt x="253779" y="335725"/>
                </a:cubicBezTo>
                <a:cubicBezTo>
                  <a:pt x="254605" y="334582"/>
                  <a:pt x="254986" y="333312"/>
                  <a:pt x="254986" y="331915"/>
                </a:cubicBezTo>
                <a:cubicBezTo>
                  <a:pt x="254986" y="330073"/>
                  <a:pt x="254160" y="328359"/>
                  <a:pt x="252954" y="327089"/>
                </a:cubicBezTo>
                <a:cubicBezTo>
                  <a:pt x="251620" y="325819"/>
                  <a:pt x="249969" y="325057"/>
                  <a:pt x="248065" y="325057"/>
                </a:cubicBezTo>
                <a:close/>
                <a:moveTo>
                  <a:pt x="333408" y="1487932"/>
                </a:moveTo>
                <a:cubicBezTo>
                  <a:pt x="332710" y="1487297"/>
                  <a:pt x="331884" y="1486789"/>
                  <a:pt x="331122" y="1486472"/>
                </a:cubicBezTo>
                <a:cubicBezTo>
                  <a:pt x="330297" y="1486154"/>
                  <a:pt x="329471" y="1485964"/>
                  <a:pt x="328519" y="1485964"/>
                </a:cubicBezTo>
                <a:cubicBezTo>
                  <a:pt x="327185" y="1485964"/>
                  <a:pt x="325789" y="1486345"/>
                  <a:pt x="324709" y="1487107"/>
                </a:cubicBezTo>
                <a:cubicBezTo>
                  <a:pt x="323629" y="1487869"/>
                  <a:pt x="322677" y="1488948"/>
                  <a:pt x="322232" y="1490155"/>
                </a:cubicBezTo>
                <a:cubicBezTo>
                  <a:pt x="321661" y="1491425"/>
                  <a:pt x="321534" y="1492758"/>
                  <a:pt x="321852" y="1494092"/>
                </a:cubicBezTo>
                <a:cubicBezTo>
                  <a:pt x="322105" y="1495425"/>
                  <a:pt x="322677" y="1496632"/>
                  <a:pt x="323629" y="1497584"/>
                </a:cubicBezTo>
                <a:cubicBezTo>
                  <a:pt x="324709" y="1498537"/>
                  <a:pt x="325789" y="1499172"/>
                  <a:pt x="327185" y="1499426"/>
                </a:cubicBezTo>
                <a:cubicBezTo>
                  <a:pt x="328519" y="1499680"/>
                  <a:pt x="329916" y="1499553"/>
                  <a:pt x="331122" y="1499045"/>
                </a:cubicBezTo>
                <a:cubicBezTo>
                  <a:pt x="332329" y="1498537"/>
                  <a:pt x="333408" y="1497648"/>
                  <a:pt x="334234" y="1496505"/>
                </a:cubicBezTo>
                <a:cubicBezTo>
                  <a:pt x="334932" y="1495362"/>
                  <a:pt x="335314" y="1494028"/>
                  <a:pt x="335314" y="1492695"/>
                </a:cubicBezTo>
                <a:cubicBezTo>
                  <a:pt x="335314" y="1491806"/>
                  <a:pt x="335187" y="1490917"/>
                  <a:pt x="334742" y="1490091"/>
                </a:cubicBezTo>
                <a:cubicBezTo>
                  <a:pt x="334488" y="1489266"/>
                  <a:pt x="333916" y="1488504"/>
                  <a:pt x="333408" y="1487869"/>
                </a:cubicBezTo>
                <a:close/>
                <a:moveTo>
                  <a:pt x="333408" y="1209358"/>
                </a:moveTo>
                <a:cubicBezTo>
                  <a:pt x="332710" y="1208723"/>
                  <a:pt x="331884" y="1208215"/>
                  <a:pt x="331122" y="1207897"/>
                </a:cubicBezTo>
                <a:cubicBezTo>
                  <a:pt x="330297" y="1207580"/>
                  <a:pt x="329471" y="1207389"/>
                  <a:pt x="328519" y="1207389"/>
                </a:cubicBezTo>
                <a:cubicBezTo>
                  <a:pt x="327185" y="1207389"/>
                  <a:pt x="325789" y="1207770"/>
                  <a:pt x="324709" y="1208532"/>
                </a:cubicBezTo>
                <a:cubicBezTo>
                  <a:pt x="323629" y="1209294"/>
                  <a:pt x="322677" y="1210374"/>
                  <a:pt x="322232" y="1211580"/>
                </a:cubicBezTo>
                <a:cubicBezTo>
                  <a:pt x="321661" y="1212850"/>
                  <a:pt x="321534" y="1214184"/>
                  <a:pt x="321852" y="1215517"/>
                </a:cubicBezTo>
                <a:cubicBezTo>
                  <a:pt x="322105" y="1216851"/>
                  <a:pt x="322677" y="1218057"/>
                  <a:pt x="323629" y="1219010"/>
                </a:cubicBezTo>
                <a:cubicBezTo>
                  <a:pt x="324709" y="1219962"/>
                  <a:pt x="325789" y="1220597"/>
                  <a:pt x="327185" y="1220851"/>
                </a:cubicBezTo>
                <a:cubicBezTo>
                  <a:pt x="328519" y="1221105"/>
                  <a:pt x="329916" y="1220978"/>
                  <a:pt x="331122" y="1220470"/>
                </a:cubicBezTo>
                <a:cubicBezTo>
                  <a:pt x="332329" y="1219962"/>
                  <a:pt x="333408" y="1219073"/>
                  <a:pt x="334234" y="1217930"/>
                </a:cubicBezTo>
                <a:cubicBezTo>
                  <a:pt x="334932" y="1216787"/>
                  <a:pt x="335314" y="1215454"/>
                  <a:pt x="335314" y="1214120"/>
                </a:cubicBezTo>
                <a:cubicBezTo>
                  <a:pt x="335314" y="1213231"/>
                  <a:pt x="335187" y="1212342"/>
                  <a:pt x="334742" y="1211517"/>
                </a:cubicBezTo>
                <a:cubicBezTo>
                  <a:pt x="334488" y="1210691"/>
                  <a:pt x="333916" y="1209929"/>
                  <a:pt x="333408" y="1209294"/>
                </a:cubicBezTo>
                <a:close/>
                <a:moveTo>
                  <a:pt x="333408" y="1580769"/>
                </a:moveTo>
                <a:cubicBezTo>
                  <a:pt x="332710" y="1580134"/>
                  <a:pt x="331884" y="1579626"/>
                  <a:pt x="331122" y="1579309"/>
                </a:cubicBezTo>
                <a:cubicBezTo>
                  <a:pt x="330297" y="1578928"/>
                  <a:pt x="329471" y="1578801"/>
                  <a:pt x="328519" y="1578801"/>
                </a:cubicBezTo>
                <a:cubicBezTo>
                  <a:pt x="327185" y="1578801"/>
                  <a:pt x="325789" y="1579182"/>
                  <a:pt x="324709" y="1579944"/>
                </a:cubicBezTo>
                <a:cubicBezTo>
                  <a:pt x="323629" y="1580706"/>
                  <a:pt x="322677" y="1581785"/>
                  <a:pt x="322232" y="1582992"/>
                </a:cubicBezTo>
                <a:cubicBezTo>
                  <a:pt x="321661" y="1584262"/>
                  <a:pt x="321534" y="1585595"/>
                  <a:pt x="321852" y="1586928"/>
                </a:cubicBezTo>
                <a:cubicBezTo>
                  <a:pt x="322105" y="1588262"/>
                  <a:pt x="322677" y="1589469"/>
                  <a:pt x="323629" y="1590421"/>
                </a:cubicBezTo>
                <a:cubicBezTo>
                  <a:pt x="324709" y="1591374"/>
                  <a:pt x="325789" y="1592009"/>
                  <a:pt x="327185" y="1592263"/>
                </a:cubicBezTo>
                <a:cubicBezTo>
                  <a:pt x="328519" y="1592517"/>
                  <a:pt x="329916" y="1592390"/>
                  <a:pt x="331122" y="1591882"/>
                </a:cubicBezTo>
                <a:cubicBezTo>
                  <a:pt x="332329" y="1591374"/>
                  <a:pt x="333408" y="1590485"/>
                  <a:pt x="334234" y="1589342"/>
                </a:cubicBezTo>
                <a:cubicBezTo>
                  <a:pt x="334932" y="1588199"/>
                  <a:pt x="335314" y="1586865"/>
                  <a:pt x="335314" y="1585532"/>
                </a:cubicBezTo>
                <a:cubicBezTo>
                  <a:pt x="335314" y="1584643"/>
                  <a:pt x="335187" y="1583754"/>
                  <a:pt x="334742" y="1582928"/>
                </a:cubicBezTo>
                <a:cubicBezTo>
                  <a:pt x="334488" y="1582103"/>
                  <a:pt x="333916" y="1581341"/>
                  <a:pt x="333408" y="1580706"/>
                </a:cubicBezTo>
                <a:close/>
                <a:moveTo>
                  <a:pt x="333408" y="1116457"/>
                </a:moveTo>
                <a:cubicBezTo>
                  <a:pt x="332710" y="1115822"/>
                  <a:pt x="331884" y="1115314"/>
                  <a:pt x="331122" y="1114997"/>
                </a:cubicBezTo>
                <a:cubicBezTo>
                  <a:pt x="330297" y="1114679"/>
                  <a:pt x="329471" y="1114489"/>
                  <a:pt x="328519" y="1114489"/>
                </a:cubicBezTo>
                <a:cubicBezTo>
                  <a:pt x="327185" y="1114489"/>
                  <a:pt x="325789" y="1114870"/>
                  <a:pt x="324709" y="1115632"/>
                </a:cubicBezTo>
                <a:cubicBezTo>
                  <a:pt x="323629" y="1116394"/>
                  <a:pt x="322677" y="1117473"/>
                  <a:pt x="322232" y="1118680"/>
                </a:cubicBezTo>
                <a:cubicBezTo>
                  <a:pt x="321661" y="1119950"/>
                  <a:pt x="321534" y="1121283"/>
                  <a:pt x="321852" y="1122617"/>
                </a:cubicBezTo>
                <a:cubicBezTo>
                  <a:pt x="322105" y="1123950"/>
                  <a:pt x="322677" y="1125157"/>
                  <a:pt x="323629" y="1126109"/>
                </a:cubicBezTo>
                <a:cubicBezTo>
                  <a:pt x="324709" y="1127062"/>
                  <a:pt x="325789" y="1127697"/>
                  <a:pt x="327185" y="1128014"/>
                </a:cubicBezTo>
                <a:cubicBezTo>
                  <a:pt x="328519" y="1128268"/>
                  <a:pt x="329916" y="1128141"/>
                  <a:pt x="331122" y="1127633"/>
                </a:cubicBezTo>
                <a:cubicBezTo>
                  <a:pt x="332329" y="1127125"/>
                  <a:pt x="333408" y="1126236"/>
                  <a:pt x="334234" y="1125093"/>
                </a:cubicBezTo>
                <a:cubicBezTo>
                  <a:pt x="334932" y="1123950"/>
                  <a:pt x="335314" y="1122617"/>
                  <a:pt x="335314" y="1121283"/>
                </a:cubicBezTo>
                <a:cubicBezTo>
                  <a:pt x="335314" y="1120394"/>
                  <a:pt x="335187" y="1119505"/>
                  <a:pt x="334742" y="1118680"/>
                </a:cubicBezTo>
                <a:cubicBezTo>
                  <a:pt x="334488" y="1117854"/>
                  <a:pt x="333916" y="1117092"/>
                  <a:pt x="333408" y="1116457"/>
                </a:cubicBezTo>
                <a:close/>
                <a:moveTo>
                  <a:pt x="333408" y="1023620"/>
                </a:moveTo>
                <a:cubicBezTo>
                  <a:pt x="332710" y="1022985"/>
                  <a:pt x="331884" y="1022477"/>
                  <a:pt x="331122" y="1022160"/>
                </a:cubicBezTo>
                <a:cubicBezTo>
                  <a:pt x="330297" y="1021779"/>
                  <a:pt x="329471" y="1021652"/>
                  <a:pt x="328519" y="1021652"/>
                </a:cubicBezTo>
                <a:cubicBezTo>
                  <a:pt x="327185" y="1021652"/>
                  <a:pt x="325789" y="1022032"/>
                  <a:pt x="324709" y="1022795"/>
                </a:cubicBezTo>
                <a:cubicBezTo>
                  <a:pt x="323629" y="1023557"/>
                  <a:pt x="322677" y="1024636"/>
                  <a:pt x="322232" y="1025843"/>
                </a:cubicBezTo>
                <a:cubicBezTo>
                  <a:pt x="321661" y="1027113"/>
                  <a:pt x="321534" y="1028446"/>
                  <a:pt x="321852" y="1029780"/>
                </a:cubicBezTo>
                <a:cubicBezTo>
                  <a:pt x="322105" y="1031113"/>
                  <a:pt x="322677" y="1032320"/>
                  <a:pt x="323629" y="1033272"/>
                </a:cubicBezTo>
                <a:cubicBezTo>
                  <a:pt x="324709" y="1034225"/>
                  <a:pt x="325789" y="1034860"/>
                  <a:pt x="327185" y="1035177"/>
                </a:cubicBezTo>
                <a:cubicBezTo>
                  <a:pt x="328519" y="1035431"/>
                  <a:pt x="329916" y="1035304"/>
                  <a:pt x="331122" y="1034796"/>
                </a:cubicBezTo>
                <a:cubicBezTo>
                  <a:pt x="332329" y="1034288"/>
                  <a:pt x="333408" y="1033399"/>
                  <a:pt x="334234" y="1032256"/>
                </a:cubicBezTo>
                <a:cubicBezTo>
                  <a:pt x="334932" y="1031113"/>
                  <a:pt x="335314" y="1029780"/>
                  <a:pt x="335314" y="1028446"/>
                </a:cubicBezTo>
                <a:cubicBezTo>
                  <a:pt x="335314" y="1027557"/>
                  <a:pt x="335187" y="1026668"/>
                  <a:pt x="334742" y="1025843"/>
                </a:cubicBezTo>
                <a:cubicBezTo>
                  <a:pt x="334488" y="1025017"/>
                  <a:pt x="333916" y="1024255"/>
                  <a:pt x="333408" y="1023620"/>
                </a:cubicBezTo>
                <a:close/>
                <a:moveTo>
                  <a:pt x="248065" y="510921"/>
                </a:moveTo>
                <a:cubicBezTo>
                  <a:pt x="246731" y="510921"/>
                  <a:pt x="245461" y="511302"/>
                  <a:pt x="244254" y="512064"/>
                </a:cubicBezTo>
                <a:cubicBezTo>
                  <a:pt x="243175" y="512826"/>
                  <a:pt x="242350" y="513905"/>
                  <a:pt x="241777" y="515112"/>
                </a:cubicBezTo>
                <a:cubicBezTo>
                  <a:pt x="241206" y="516382"/>
                  <a:pt x="241079" y="517716"/>
                  <a:pt x="241397" y="519049"/>
                </a:cubicBezTo>
                <a:cubicBezTo>
                  <a:pt x="241715" y="520383"/>
                  <a:pt x="242350" y="521589"/>
                  <a:pt x="243302" y="522542"/>
                </a:cubicBezTo>
                <a:cubicBezTo>
                  <a:pt x="244254" y="523494"/>
                  <a:pt x="245461" y="524129"/>
                  <a:pt x="246731" y="524383"/>
                </a:cubicBezTo>
                <a:cubicBezTo>
                  <a:pt x="248065" y="524637"/>
                  <a:pt x="249462" y="524510"/>
                  <a:pt x="250668" y="524002"/>
                </a:cubicBezTo>
                <a:cubicBezTo>
                  <a:pt x="252002" y="523494"/>
                  <a:pt x="253144" y="522605"/>
                  <a:pt x="253779" y="521462"/>
                </a:cubicBezTo>
                <a:cubicBezTo>
                  <a:pt x="254605" y="520319"/>
                  <a:pt x="254986" y="518986"/>
                  <a:pt x="254986" y="517652"/>
                </a:cubicBezTo>
                <a:cubicBezTo>
                  <a:pt x="254986" y="515811"/>
                  <a:pt x="254160" y="514096"/>
                  <a:pt x="252954" y="512826"/>
                </a:cubicBezTo>
                <a:cubicBezTo>
                  <a:pt x="251620" y="511556"/>
                  <a:pt x="249969" y="510794"/>
                  <a:pt x="248065" y="510794"/>
                </a:cubicBezTo>
                <a:close/>
                <a:moveTo>
                  <a:pt x="333408" y="1395095"/>
                </a:moveTo>
                <a:cubicBezTo>
                  <a:pt x="332710" y="1394460"/>
                  <a:pt x="331884" y="1393952"/>
                  <a:pt x="331122" y="1393635"/>
                </a:cubicBezTo>
                <a:cubicBezTo>
                  <a:pt x="330297" y="1393317"/>
                  <a:pt x="329471" y="1393127"/>
                  <a:pt x="328519" y="1393127"/>
                </a:cubicBezTo>
                <a:cubicBezTo>
                  <a:pt x="327185" y="1393127"/>
                  <a:pt x="325789" y="1393508"/>
                  <a:pt x="324709" y="1394270"/>
                </a:cubicBezTo>
                <a:cubicBezTo>
                  <a:pt x="323629" y="1395032"/>
                  <a:pt x="322677" y="1396048"/>
                  <a:pt x="322232" y="1397318"/>
                </a:cubicBezTo>
                <a:cubicBezTo>
                  <a:pt x="321661" y="1398588"/>
                  <a:pt x="321534" y="1399921"/>
                  <a:pt x="321852" y="1401255"/>
                </a:cubicBezTo>
                <a:cubicBezTo>
                  <a:pt x="322105" y="1402588"/>
                  <a:pt x="322677" y="1403795"/>
                  <a:pt x="323629" y="1404747"/>
                </a:cubicBezTo>
                <a:cubicBezTo>
                  <a:pt x="324709" y="1405700"/>
                  <a:pt x="325789" y="1406335"/>
                  <a:pt x="327185" y="1406652"/>
                </a:cubicBezTo>
                <a:cubicBezTo>
                  <a:pt x="328519" y="1406906"/>
                  <a:pt x="329916" y="1406779"/>
                  <a:pt x="331122" y="1406271"/>
                </a:cubicBezTo>
                <a:cubicBezTo>
                  <a:pt x="332329" y="1405763"/>
                  <a:pt x="333408" y="1404874"/>
                  <a:pt x="334234" y="1403731"/>
                </a:cubicBezTo>
                <a:cubicBezTo>
                  <a:pt x="334932" y="1402588"/>
                  <a:pt x="335314" y="1401255"/>
                  <a:pt x="335314" y="1399921"/>
                </a:cubicBezTo>
                <a:cubicBezTo>
                  <a:pt x="335314" y="1399032"/>
                  <a:pt x="335187" y="1398143"/>
                  <a:pt x="334742" y="1397318"/>
                </a:cubicBezTo>
                <a:cubicBezTo>
                  <a:pt x="334488" y="1396492"/>
                  <a:pt x="333916" y="1395730"/>
                  <a:pt x="333408" y="1395095"/>
                </a:cubicBezTo>
                <a:close/>
                <a:moveTo>
                  <a:pt x="333408" y="1302258"/>
                </a:moveTo>
                <a:cubicBezTo>
                  <a:pt x="332710" y="1301623"/>
                  <a:pt x="331884" y="1301115"/>
                  <a:pt x="331122" y="1300798"/>
                </a:cubicBezTo>
                <a:cubicBezTo>
                  <a:pt x="330297" y="1300417"/>
                  <a:pt x="329471" y="1300290"/>
                  <a:pt x="328519" y="1300290"/>
                </a:cubicBezTo>
                <a:cubicBezTo>
                  <a:pt x="327185" y="1300290"/>
                  <a:pt x="325789" y="1300671"/>
                  <a:pt x="324709" y="1301433"/>
                </a:cubicBezTo>
                <a:cubicBezTo>
                  <a:pt x="323629" y="1302195"/>
                  <a:pt x="322677" y="1303274"/>
                  <a:pt x="322232" y="1304481"/>
                </a:cubicBezTo>
                <a:cubicBezTo>
                  <a:pt x="321661" y="1305751"/>
                  <a:pt x="321534" y="1307084"/>
                  <a:pt x="321852" y="1308418"/>
                </a:cubicBezTo>
                <a:cubicBezTo>
                  <a:pt x="322105" y="1309751"/>
                  <a:pt x="322677" y="1310958"/>
                  <a:pt x="323629" y="1311910"/>
                </a:cubicBezTo>
                <a:cubicBezTo>
                  <a:pt x="324709" y="1312863"/>
                  <a:pt x="325789" y="1313498"/>
                  <a:pt x="327185" y="1313752"/>
                </a:cubicBezTo>
                <a:cubicBezTo>
                  <a:pt x="328519" y="1314006"/>
                  <a:pt x="329916" y="1313879"/>
                  <a:pt x="331122" y="1313371"/>
                </a:cubicBezTo>
                <a:cubicBezTo>
                  <a:pt x="332329" y="1312863"/>
                  <a:pt x="333408" y="1311974"/>
                  <a:pt x="334234" y="1310831"/>
                </a:cubicBezTo>
                <a:cubicBezTo>
                  <a:pt x="334932" y="1309688"/>
                  <a:pt x="335314" y="1308354"/>
                  <a:pt x="335314" y="1307021"/>
                </a:cubicBezTo>
                <a:cubicBezTo>
                  <a:pt x="335314" y="1306132"/>
                  <a:pt x="335187" y="1305243"/>
                  <a:pt x="334742" y="1304417"/>
                </a:cubicBezTo>
                <a:cubicBezTo>
                  <a:pt x="334488" y="1303592"/>
                  <a:pt x="333916" y="1302830"/>
                  <a:pt x="333408" y="1302195"/>
                </a:cubicBezTo>
                <a:close/>
                <a:moveTo>
                  <a:pt x="248065" y="1439545"/>
                </a:moveTo>
                <a:cubicBezTo>
                  <a:pt x="246731" y="1439545"/>
                  <a:pt x="245461" y="1439926"/>
                  <a:pt x="244254" y="1440688"/>
                </a:cubicBezTo>
                <a:cubicBezTo>
                  <a:pt x="243175" y="1441450"/>
                  <a:pt x="242350" y="1442530"/>
                  <a:pt x="241777" y="1443736"/>
                </a:cubicBezTo>
                <a:cubicBezTo>
                  <a:pt x="241206" y="1445006"/>
                  <a:pt x="241079" y="1446340"/>
                  <a:pt x="241397" y="1447673"/>
                </a:cubicBezTo>
                <a:cubicBezTo>
                  <a:pt x="241651" y="1449007"/>
                  <a:pt x="242350" y="1450213"/>
                  <a:pt x="243302" y="1451166"/>
                </a:cubicBezTo>
                <a:cubicBezTo>
                  <a:pt x="244254" y="1452118"/>
                  <a:pt x="245461" y="1452753"/>
                  <a:pt x="246731" y="1453007"/>
                </a:cubicBezTo>
                <a:cubicBezTo>
                  <a:pt x="248065" y="1453261"/>
                  <a:pt x="249462" y="1453134"/>
                  <a:pt x="250668" y="1452626"/>
                </a:cubicBezTo>
                <a:cubicBezTo>
                  <a:pt x="252002" y="1452118"/>
                  <a:pt x="253144" y="1451229"/>
                  <a:pt x="253779" y="1450086"/>
                </a:cubicBezTo>
                <a:cubicBezTo>
                  <a:pt x="254605" y="1448943"/>
                  <a:pt x="254986" y="1447610"/>
                  <a:pt x="254986" y="1446276"/>
                </a:cubicBezTo>
                <a:cubicBezTo>
                  <a:pt x="254986" y="1444498"/>
                  <a:pt x="254160" y="1442720"/>
                  <a:pt x="252954" y="1441450"/>
                </a:cubicBezTo>
                <a:cubicBezTo>
                  <a:pt x="251620" y="1440180"/>
                  <a:pt x="249969" y="1439482"/>
                  <a:pt x="248065" y="1439418"/>
                </a:cubicBezTo>
                <a:close/>
                <a:moveTo>
                  <a:pt x="248065" y="1532382"/>
                </a:moveTo>
                <a:cubicBezTo>
                  <a:pt x="246731" y="1532382"/>
                  <a:pt x="245461" y="1532763"/>
                  <a:pt x="244254" y="1533525"/>
                </a:cubicBezTo>
                <a:cubicBezTo>
                  <a:pt x="243175" y="1534287"/>
                  <a:pt x="242350" y="1535303"/>
                  <a:pt x="241777" y="1536573"/>
                </a:cubicBezTo>
                <a:cubicBezTo>
                  <a:pt x="241206" y="1537843"/>
                  <a:pt x="241079" y="1539177"/>
                  <a:pt x="241397" y="1540510"/>
                </a:cubicBezTo>
                <a:cubicBezTo>
                  <a:pt x="241651" y="1541844"/>
                  <a:pt x="242350" y="1543050"/>
                  <a:pt x="243302" y="1544003"/>
                </a:cubicBezTo>
                <a:cubicBezTo>
                  <a:pt x="244254" y="1544955"/>
                  <a:pt x="245461" y="1545590"/>
                  <a:pt x="246731" y="1545908"/>
                </a:cubicBezTo>
                <a:cubicBezTo>
                  <a:pt x="248065" y="1546162"/>
                  <a:pt x="249462" y="1546035"/>
                  <a:pt x="250668" y="1545527"/>
                </a:cubicBezTo>
                <a:cubicBezTo>
                  <a:pt x="252002" y="1545019"/>
                  <a:pt x="253144" y="1544130"/>
                  <a:pt x="253779" y="1542987"/>
                </a:cubicBezTo>
                <a:cubicBezTo>
                  <a:pt x="254605" y="1541844"/>
                  <a:pt x="254986" y="1540510"/>
                  <a:pt x="254986" y="1539177"/>
                </a:cubicBezTo>
                <a:cubicBezTo>
                  <a:pt x="254986" y="1537335"/>
                  <a:pt x="254160" y="1535621"/>
                  <a:pt x="252954" y="1534351"/>
                </a:cubicBezTo>
                <a:cubicBezTo>
                  <a:pt x="251620" y="1533081"/>
                  <a:pt x="249969" y="1532382"/>
                  <a:pt x="248065" y="1532382"/>
                </a:cubicBezTo>
                <a:close/>
                <a:moveTo>
                  <a:pt x="248065" y="1253808"/>
                </a:moveTo>
                <a:cubicBezTo>
                  <a:pt x="246731" y="1253808"/>
                  <a:pt x="245461" y="1254189"/>
                  <a:pt x="244254" y="1254951"/>
                </a:cubicBezTo>
                <a:cubicBezTo>
                  <a:pt x="243175" y="1255713"/>
                  <a:pt x="242350" y="1256792"/>
                  <a:pt x="241777" y="1257999"/>
                </a:cubicBezTo>
                <a:cubicBezTo>
                  <a:pt x="241206" y="1259269"/>
                  <a:pt x="241079" y="1260602"/>
                  <a:pt x="241397" y="1261936"/>
                </a:cubicBezTo>
                <a:cubicBezTo>
                  <a:pt x="241651" y="1263269"/>
                  <a:pt x="242350" y="1264476"/>
                  <a:pt x="243302" y="1265428"/>
                </a:cubicBezTo>
                <a:cubicBezTo>
                  <a:pt x="244254" y="1266381"/>
                  <a:pt x="245461" y="1267016"/>
                  <a:pt x="246731" y="1267333"/>
                </a:cubicBezTo>
                <a:cubicBezTo>
                  <a:pt x="248065" y="1267587"/>
                  <a:pt x="249462" y="1267460"/>
                  <a:pt x="250668" y="1266952"/>
                </a:cubicBezTo>
                <a:cubicBezTo>
                  <a:pt x="252002" y="1266444"/>
                  <a:pt x="253144" y="1265555"/>
                  <a:pt x="253779" y="1264412"/>
                </a:cubicBezTo>
                <a:cubicBezTo>
                  <a:pt x="254605" y="1263269"/>
                  <a:pt x="254986" y="1261936"/>
                  <a:pt x="254986" y="1260602"/>
                </a:cubicBezTo>
                <a:cubicBezTo>
                  <a:pt x="254986" y="1258761"/>
                  <a:pt x="254160" y="1257046"/>
                  <a:pt x="252954" y="1255776"/>
                </a:cubicBezTo>
                <a:cubicBezTo>
                  <a:pt x="251620" y="1254506"/>
                  <a:pt x="249969" y="1253808"/>
                  <a:pt x="248065" y="1253808"/>
                </a:cubicBezTo>
                <a:close/>
                <a:moveTo>
                  <a:pt x="248065" y="1346645"/>
                </a:moveTo>
                <a:cubicBezTo>
                  <a:pt x="246731" y="1346645"/>
                  <a:pt x="245461" y="1347026"/>
                  <a:pt x="244254" y="1347788"/>
                </a:cubicBezTo>
                <a:cubicBezTo>
                  <a:pt x="243175" y="1348550"/>
                  <a:pt x="242350" y="1349566"/>
                  <a:pt x="241777" y="1350836"/>
                </a:cubicBezTo>
                <a:cubicBezTo>
                  <a:pt x="241206" y="1352106"/>
                  <a:pt x="241079" y="1353439"/>
                  <a:pt x="241397" y="1354773"/>
                </a:cubicBezTo>
                <a:cubicBezTo>
                  <a:pt x="241651" y="1356106"/>
                  <a:pt x="242350" y="1357313"/>
                  <a:pt x="243302" y="1358265"/>
                </a:cubicBezTo>
                <a:cubicBezTo>
                  <a:pt x="244254" y="1359218"/>
                  <a:pt x="245461" y="1359853"/>
                  <a:pt x="246731" y="1360170"/>
                </a:cubicBezTo>
                <a:cubicBezTo>
                  <a:pt x="248065" y="1360424"/>
                  <a:pt x="249462" y="1360297"/>
                  <a:pt x="250668" y="1359789"/>
                </a:cubicBezTo>
                <a:cubicBezTo>
                  <a:pt x="252002" y="1359281"/>
                  <a:pt x="253144" y="1358392"/>
                  <a:pt x="253779" y="1357249"/>
                </a:cubicBezTo>
                <a:cubicBezTo>
                  <a:pt x="254605" y="1356106"/>
                  <a:pt x="254986" y="1354773"/>
                  <a:pt x="254986" y="1353439"/>
                </a:cubicBezTo>
                <a:cubicBezTo>
                  <a:pt x="254986" y="1351661"/>
                  <a:pt x="254160" y="1349883"/>
                  <a:pt x="252954" y="1348613"/>
                </a:cubicBezTo>
                <a:cubicBezTo>
                  <a:pt x="251620" y="1347343"/>
                  <a:pt x="249969" y="1346645"/>
                  <a:pt x="248065" y="1346645"/>
                </a:cubicBezTo>
                <a:close/>
                <a:moveTo>
                  <a:pt x="248065" y="1625219"/>
                </a:moveTo>
                <a:cubicBezTo>
                  <a:pt x="246731" y="1625219"/>
                  <a:pt x="245461" y="1625600"/>
                  <a:pt x="244254" y="1626362"/>
                </a:cubicBezTo>
                <a:cubicBezTo>
                  <a:pt x="243175" y="1627124"/>
                  <a:pt x="242350" y="1628140"/>
                  <a:pt x="241777" y="1629410"/>
                </a:cubicBezTo>
                <a:cubicBezTo>
                  <a:pt x="241206" y="1630680"/>
                  <a:pt x="241079" y="1632014"/>
                  <a:pt x="241397" y="1633347"/>
                </a:cubicBezTo>
                <a:cubicBezTo>
                  <a:pt x="241651" y="1634681"/>
                  <a:pt x="242350" y="1635887"/>
                  <a:pt x="243302" y="1636840"/>
                </a:cubicBezTo>
                <a:cubicBezTo>
                  <a:pt x="244254" y="1637792"/>
                  <a:pt x="245461" y="1638427"/>
                  <a:pt x="246731" y="1638744"/>
                </a:cubicBezTo>
                <a:cubicBezTo>
                  <a:pt x="248065" y="1638999"/>
                  <a:pt x="249462" y="1638872"/>
                  <a:pt x="250668" y="1638364"/>
                </a:cubicBezTo>
                <a:cubicBezTo>
                  <a:pt x="252002" y="1637856"/>
                  <a:pt x="253144" y="1636967"/>
                  <a:pt x="253779" y="1635824"/>
                </a:cubicBezTo>
                <a:cubicBezTo>
                  <a:pt x="254605" y="1634681"/>
                  <a:pt x="254986" y="1633347"/>
                  <a:pt x="254986" y="1632014"/>
                </a:cubicBezTo>
                <a:cubicBezTo>
                  <a:pt x="254986" y="1630236"/>
                  <a:pt x="254160" y="1628458"/>
                  <a:pt x="252954" y="1627188"/>
                </a:cubicBezTo>
                <a:cubicBezTo>
                  <a:pt x="251620" y="1625918"/>
                  <a:pt x="249969" y="1625219"/>
                  <a:pt x="248065" y="1625219"/>
                </a:cubicBezTo>
                <a:close/>
                <a:moveTo>
                  <a:pt x="167610" y="191"/>
                </a:moveTo>
                <a:cubicBezTo>
                  <a:pt x="166403" y="191"/>
                  <a:pt x="165006" y="572"/>
                  <a:pt x="163927" y="1334"/>
                </a:cubicBezTo>
                <a:cubicBezTo>
                  <a:pt x="162720" y="2096"/>
                  <a:pt x="161895" y="3175"/>
                  <a:pt x="161323" y="4382"/>
                </a:cubicBezTo>
                <a:cubicBezTo>
                  <a:pt x="160752" y="5652"/>
                  <a:pt x="160625" y="6985"/>
                  <a:pt x="160942" y="8319"/>
                </a:cubicBezTo>
                <a:cubicBezTo>
                  <a:pt x="161196" y="9652"/>
                  <a:pt x="161895" y="10859"/>
                  <a:pt x="162847" y="11811"/>
                </a:cubicBezTo>
                <a:cubicBezTo>
                  <a:pt x="163800" y="12764"/>
                  <a:pt x="165006" y="13399"/>
                  <a:pt x="166403" y="13653"/>
                </a:cubicBezTo>
                <a:cubicBezTo>
                  <a:pt x="167610" y="13907"/>
                  <a:pt x="169134" y="13780"/>
                  <a:pt x="170340" y="13272"/>
                </a:cubicBezTo>
                <a:cubicBezTo>
                  <a:pt x="171547" y="12764"/>
                  <a:pt x="172627" y="11874"/>
                  <a:pt x="173325" y="10732"/>
                </a:cubicBezTo>
                <a:cubicBezTo>
                  <a:pt x="174151" y="9589"/>
                  <a:pt x="174531" y="8319"/>
                  <a:pt x="174531" y="6922"/>
                </a:cubicBezTo>
                <a:cubicBezTo>
                  <a:pt x="174531" y="5080"/>
                  <a:pt x="173706" y="3366"/>
                  <a:pt x="172500" y="2096"/>
                </a:cubicBezTo>
                <a:cubicBezTo>
                  <a:pt x="171293" y="826"/>
                  <a:pt x="169515" y="64"/>
                  <a:pt x="167610" y="64"/>
                </a:cubicBezTo>
                <a:close/>
                <a:moveTo>
                  <a:pt x="248065" y="882332"/>
                </a:moveTo>
                <a:cubicBezTo>
                  <a:pt x="246731" y="882332"/>
                  <a:pt x="245461" y="882714"/>
                  <a:pt x="244254" y="883476"/>
                </a:cubicBezTo>
                <a:cubicBezTo>
                  <a:pt x="243175" y="884238"/>
                  <a:pt x="242350" y="885317"/>
                  <a:pt x="241777" y="886524"/>
                </a:cubicBezTo>
                <a:cubicBezTo>
                  <a:pt x="241206" y="887730"/>
                  <a:pt x="241079" y="889127"/>
                  <a:pt x="241397" y="890460"/>
                </a:cubicBezTo>
                <a:cubicBezTo>
                  <a:pt x="241651" y="891794"/>
                  <a:pt x="242350" y="893001"/>
                  <a:pt x="243302" y="893953"/>
                </a:cubicBezTo>
                <a:cubicBezTo>
                  <a:pt x="244254" y="894906"/>
                  <a:pt x="245461" y="895541"/>
                  <a:pt x="246731" y="895795"/>
                </a:cubicBezTo>
                <a:cubicBezTo>
                  <a:pt x="248065" y="896049"/>
                  <a:pt x="249462" y="895921"/>
                  <a:pt x="250668" y="895414"/>
                </a:cubicBezTo>
                <a:cubicBezTo>
                  <a:pt x="252002" y="894906"/>
                  <a:pt x="253144" y="894017"/>
                  <a:pt x="253779" y="892874"/>
                </a:cubicBezTo>
                <a:cubicBezTo>
                  <a:pt x="254605" y="891731"/>
                  <a:pt x="254986" y="890397"/>
                  <a:pt x="254986" y="889064"/>
                </a:cubicBezTo>
                <a:cubicBezTo>
                  <a:pt x="254986" y="887222"/>
                  <a:pt x="254160" y="885507"/>
                  <a:pt x="252954" y="884238"/>
                </a:cubicBezTo>
                <a:cubicBezTo>
                  <a:pt x="251620" y="882968"/>
                  <a:pt x="249969" y="882206"/>
                  <a:pt x="248065" y="882206"/>
                </a:cubicBezTo>
                <a:close/>
                <a:moveTo>
                  <a:pt x="248065" y="1160907"/>
                </a:moveTo>
                <a:cubicBezTo>
                  <a:pt x="246731" y="1160907"/>
                  <a:pt x="245461" y="1161288"/>
                  <a:pt x="244254" y="1162050"/>
                </a:cubicBezTo>
                <a:cubicBezTo>
                  <a:pt x="243175" y="1162812"/>
                  <a:pt x="242350" y="1163892"/>
                  <a:pt x="241777" y="1165098"/>
                </a:cubicBezTo>
                <a:cubicBezTo>
                  <a:pt x="241206" y="1166368"/>
                  <a:pt x="241079" y="1167702"/>
                  <a:pt x="241397" y="1169035"/>
                </a:cubicBezTo>
                <a:cubicBezTo>
                  <a:pt x="241651" y="1170369"/>
                  <a:pt x="242350" y="1171575"/>
                  <a:pt x="243302" y="1172528"/>
                </a:cubicBezTo>
                <a:cubicBezTo>
                  <a:pt x="244254" y="1173480"/>
                  <a:pt x="245461" y="1174115"/>
                  <a:pt x="246731" y="1174369"/>
                </a:cubicBezTo>
                <a:cubicBezTo>
                  <a:pt x="248065" y="1174623"/>
                  <a:pt x="249462" y="1174496"/>
                  <a:pt x="250668" y="1173988"/>
                </a:cubicBezTo>
                <a:cubicBezTo>
                  <a:pt x="252002" y="1173480"/>
                  <a:pt x="253144" y="1172591"/>
                  <a:pt x="253779" y="1171448"/>
                </a:cubicBezTo>
                <a:cubicBezTo>
                  <a:pt x="254605" y="1170305"/>
                  <a:pt x="254986" y="1168972"/>
                  <a:pt x="254986" y="1167638"/>
                </a:cubicBezTo>
                <a:cubicBezTo>
                  <a:pt x="254986" y="1165860"/>
                  <a:pt x="254160" y="1164082"/>
                  <a:pt x="252954" y="1162812"/>
                </a:cubicBezTo>
                <a:cubicBezTo>
                  <a:pt x="251620" y="1161542"/>
                  <a:pt x="249969" y="1160780"/>
                  <a:pt x="248065" y="1160780"/>
                </a:cubicBezTo>
                <a:close/>
                <a:moveTo>
                  <a:pt x="248065" y="696595"/>
                </a:moveTo>
                <a:cubicBezTo>
                  <a:pt x="246731" y="696595"/>
                  <a:pt x="245461" y="696976"/>
                  <a:pt x="244254" y="697738"/>
                </a:cubicBezTo>
                <a:cubicBezTo>
                  <a:pt x="243175" y="698500"/>
                  <a:pt x="242350" y="699580"/>
                  <a:pt x="241777" y="700786"/>
                </a:cubicBezTo>
                <a:cubicBezTo>
                  <a:pt x="241206" y="702056"/>
                  <a:pt x="241079" y="703390"/>
                  <a:pt x="241397" y="704723"/>
                </a:cubicBezTo>
                <a:cubicBezTo>
                  <a:pt x="241651" y="706057"/>
                  <a:pt x="242350" y="707263"/>
                  <a:pt x="243302" y="708216"/>
                </a:cubicBezTo>
                <a:cubicBezTo>
                  <a:pt x="244254" y="709168"/>
                  <a:pt x="245461" y="709803"/>
                  <a:pt x="246731" y="710057"/>
                </a:cubicBezTo>
                <a:cubicBezTo>
                  <a:pt x="248065" y="710311"/>
                  <a:pt x="249462" y="710184"/>
                  <a:pt x="250668" y="709676"/>
                </a:cubicBezTo>
                <a:cubicBezTo>
                  <a:pt x="252002" y="709168"/>
                  <a:pt x="253144" y="708279"/>
                  <a:pt x="253779" y="707136"/>
                </a:cubicBezTo>
                <a:cubicBezTo>
                  <a:pt x="254605" y="705993"/>
                  <a:pt x="254986" y="704660"/>
                  <a:pt x="254986" y="703326"/>
                </a:cubicBezTo>
                <a:cubicBezTo>
                  <a:pt x="254986" y="701485"/>
                  <a:pt x="254160" y="699770"/>
                  <a:pt x="252954" y="698500"/>
                </a:cubicBezTo>
                <a:cubicBezTo>
                  <a:pt x="251620" y="697230"/>
                  <a:pt x="249969" y="696468"/>
                  <a:pt x="248065" y="696468"/>
                </a:cubicBezTo>
                <a:close/>
                <a:moveTo>
                  <a:pt x="167610" y="93028"/>
                </a:moveTo>
                <a:cubicBezTo>
                  <a:pt x="166403" y="93028"/>
                  <a:pt x="165006" y="93409"/>
                  <a:pt x="163927" y="94171"/>
                </a:cubicBezTo>
                <a:cubicBezTo>
                  <a:pt x="162720" y="94933"/>
                  <a:pt x="161895" y="96012"/>
                  <a:pt x="161323" y="97219"/>
                </a:cubicBezTo>
                <a:cubicBezTo>
                  <a:pt x="160752" y="98425"/>
                  <a:pt x="160625" y="99822"/>
                  <a:pt x="160942" y="101155"/>
                </a:cubicBezTo>
                <a:cubicBezTo>
                  <a:pt x="161196" y="102489"/>
                  <a:pt x="161895" y="103696"/>
                  <a:pt x="162847" y="104648"/>
                </a:cubicBezTo>
                <a:cubicBezTo>
                  <a:pt x="163800" y="105601"/>
                  <a:pt x="165006" y="106236"/>
                  <a:pt x="166403" y="106490"/>
                </a:cubicBezTo>
                <a:cubicBezTo>
                  <a:pt x="167610" y="106744"/>
                  <a:pt x="169134" y="106617"/>
                  <a:pt x="170340" y="106109"/>
                </a:cubicBezTo>
                <a:cubicBezTo>
                  <a:pt x="171547" y="105601"/>
                  <a:pt x="172627" y="104712"/>
                  <a:pt x="173325" y="103569"/>
                </a:cubicBezTo>
                <a:cubicBezTo>
                  <a:pt x="174151" y="102426"/>
                  <a:pt x="174531" y="101092"/>
                  <a:pt x="174531" y="99759"/>
                </a:cubicBezTo>
                <a:cubicBezTo>
                  <a:pt x="174531" y="97917"/>
                  <a:pt x="173706" y="96203"/>
                  <a:pt x="172500" y="94933"/>
                </a:cubicBezTo>
                <a:cubicBezTo>
                  <a:pt x="171293" y="93663"/>
                  <a:pt x="169515" y="92901"/>
                  <a:pt x="167610" y="92901"/>
                </a:cubicBezTo>
                <a:close/>
                <a:moveTo>
                  <a:pt x="248065" y="789496"/>
                </a:moveTo>
                <a:cubicBezTo>
                  <a:pt x="246731" y="789496"/>
                  <a:pt x="245461" y="789877"/>
                  <a:pt x="244254" y="790639"/>
                </a:cubicBezTo>
                <a:cubicBezTo>
                  <a:pt x="243175" y="791401"/>
                  <a:pt x="242350" y="792480"/>
                  <a:pt x="241777" y="793687"/>
                </a:cubicBezTo>
                <a:cubicBezTo>
                  <a:pt x="241206" y="794893"/>
                  <a:pt x="241079" y="796290"/>
                  <a:pt x="241397" y="797624"/>
                </a:cubicBezTo>
                <a:cubicBezTo>
                  <a:pt x="241651" y="798957"/>
                  <a:pt x="242350" y="800164"/>
                  <a:pt x="243302" y="801116"/>
                </a:cubicBezTo>
                <a:cubicBezTo>
                  <a:pt x="244254" y="802068"/>
                  <a:pt x="245461" y="802704"/>
                  <a:pt x="246731" y="802957"/>
                </a:cubicBezTo>
                <a:cubicBezTo>
                  <a:pt x="248065" y="803212"/>
                  <a:pt x="249462" y="803085"/>
                  <a:pt x="250668" y="802577"/>
                </a:cubicBezTo>
                <a:cubicBezTo>
                  <a:pt x="252002" y="802068"/>
                  <a:pt x="253144" y="801180"/>
                  <a:pt x="253779" y="800037"/>
                </a:cubicBezTo>
                <a:cubicBezTo>
                  <a:pt x="254605" y="798893"/>
                  <a:pt x="254986" y="797560"/>
                  <a:pt x="254986" y="796227"/>
                </a:cubicBezTo>
                <a:cubicBezTo>
                  <a:pt x="254986" y="794385"/>
                  <a:pt x="254160" y="792671"/>
                  <a:pt x="252954" y="791401"/>
                </a:cubicBezTo>
                <a:cubicBezTo>
                  <a:pt x="251620" y="790131"/>
                  <a:pt x="249969" y="789368"/>
                  <a:pt x="248065" y="789368"/>
                </a:cubicBezTo>
                <a:close/>
                <a:moveTo>
                  <a:pt x="248065" y="1068070"/>
                </a:moveTo>
                <a:cubicBezTo>
                  <a:pt x="246731" y="1068070"/>
                  <a:pt x="245461" y="1068451"/>
                  <a:pt x="244254" y="1069213"/>
                </a:cubicBezTo>
                <a:cubicBezTo>
                  <a:pt x="243175" y="1069975"/>
                  <a:pt x="242350" y="1071055"/>
                  <a:pt x="241777" y="1072261"/>
                </a:cubicBezTo>
                <a:cubicBezTo>
                  <a:pt x="241206" y="1073531"/>
                  <a:pt x="241079" y="1074865"/>
                  <a:pt x="241397" y="1076198"/>
                </a:cubicBezTo>
                <a:cubicBezTo>
                  <a:pt x="241715" y="1077532"/>
                  <a:pt x="242350" y="1078738"/>
                  <a:pt x="243302" y="1079691"/>
                </a:cubicBezTo>
                <a:cubicBezTo>
                  <a:pt x="244254" y="1080643"/>
                  <a:pt x="245461" y="1081278"/>
                  <a:pt x="246731" y="1081532"/>
                </a:cubicBezTo>
                <a:cubicBezTo>
                  <a:pt x="248065" y="1081786"/>
                  <a:pt x="249462" y="1081659"/>
                  <a:pt x="250668" y="1081151"/>
                </a:cubicBezTo>
                <a:cubicBezTo>
                  <a:pt x="252002" y="1080643"/>
                  <a:pt x="253144" y="1079754"/>
                  <a:pt x="253779" y="1078611"/>
                </a:cubicBezTo>
                <a:cubicBezTo>
                  <a:pt x="254605" y="1077468"/>
                  <a:pt x="254986" y="1076135"/>
                  <a:pt x="254986" y="1074801"/>
                </a:cubicBezTo>
                <a:cubicBezTo>
                  <a:pt x="254986" y="1073023"/>
                  <a:pt x="254160" y="1071245"/>
                  <a:pt x="252954" y="1069975"/>
                </a:cubicBezTo>
                <a:cubicBezTo>
                  <a:pt x="251620" y="1068705"/>
                  <a:pt x="249969" y="1067943"/>
                  <a:pt x="248065" y="1067943"/>
                </a:cubicBezTo>
                <a:close/>
                <a:moveTo>
                  <a:pt x="248065" y="975233"/>
                </a:moveTo>
                <a:cubicBezTo>
                  <a:pt x="246731" y="975233"/>
                  <a:pt x="245461" y="975614"/>
                  <a:pt x="244254" y="976376"/>
                </a:cubicBezTo>
                <a:cubicBezTo>
                  <a:pt x="243175" y="977138"/>
                  <a:pt x="242350" y="978218"/>
                  <a:pt x="241777" y="979424"/>
                </a:cubicBezTo>
                <a:cubicBezTo>
                  <a:pt x="241206" y="980694"/>
                  <a:pt x="241079" y="982028"/>
                  <a:pt x="241397" y="983361"/>
                </a:cubicBezTo>
                <a:cubicBezTo>
                  <a:pt x="241715" y="984695"/>
                  <a:pt x="242350" y="985901"/>
                  <a:pt x="243302" y="986854"/>
                </a:cubicBezTo>
                <a:cubicBezTo>
                  <a:pt x="244254" y="987806"/>
                  <a:pt x="245461" y="988441"/>
                  <a:pt x="246731" y="988695"/>
                </a:cubicBezTo>
                <a:cubicBezTo>
                  <a:pt x="248065" y="988949"/>
                  <a:pt x="249462" y="988822"/>
                  <a:pt x="250668" y="988314"/>
                </a:cubicBezTo>
                <a:cubicBezTo>
                  <a:pt x="252002" y="987806"/>
                  <a:pt x="253144" y="986917"/>
                  <a:pt x="253779" y="985774"/>
                </a:cubicBezTo>
                <a:cubicBezTo>
                  <a:pt x="254605" y="984631"/>
                  <a:pt x="254986" y="983298"/>
                  <a:pt x="254986" y="981964"/>
                </a:cubicBezTo>
                <a:cubicBezTo>
                  <a:pt x="254986" y="980123"/>
                  <a:pt x="254160" y="978408"/>
                  <a:pt x="252954" y="977138"/>
                </a:cubicBezTo>
                <a:cubicBezTo>
                  <a:pt x="251620" y="975868"/>
                  <a:pt x="249969" y="975106"/>
                  <a:pt x="248065" y="975106"/>
                </a:cubicBezTo>
                <a:close/>
                <a:moveTo>
                  <a:pt x="248065" y="603822"/>
                </a:moveTo>
                <a:cubicBezTo>
                  <a:pt x="246731" y="603822"/>
                  <a:pt x="245461" y="604203"/>
                  <a:pt x="244254" y="604965"/>
                </a:cubicBezTo>
                <a:cubicBezTo>
                  <a:pt x="243175" y="605727"/>
                  <a:pt x="242350" y="606806"/>
                  <a:pt x="241777" y="608013"/>
                </a:cubicBezTo>
                <a:cubicBezTo>
                  <a:pt x="241206" y="609283"/>
                  <a:pt x="241079" y="610616"/>
                  <a:pt x="241397" y="611950"/>
                </a:cubicBezTo>
                <a:cubicBezTo>
                  <a:pt x="241715" y="613283"/>
                  <a:pt x="242350" y="614490"/>
                  <a:pt x="243302" y="615442"/>
                </a:cubicBezTo>
                <a:cubicBezTo>
                  <a:pt x="244254" y="616395"/>
                  <a:pt x="245461" y="617030"/>
                  <a:pt x="246731" y="617284"/>
                </a:cubicBezTo>
                <a:cubicBezTo>
                  <a:pt x="248065" y="617538"/>
                  <a:pt x="249462" y="617411"/>
                  <a:pt x="250668" y="616903"/>
                </a:cubicBezTo>
                <a:cubicBezTo>
                  <a:pt x="252002" y="616395"/>
                  <a:pt x="253144" y="615506"/>
                  <a:pt x="253779" y="614363"/>
                </a:cubicBezTo>
                <a:cubicBezTo>
                  <a:pt x="254605" y="613220"/>
                  <a:pt x="254986" y="611886"/>
                  <a:pt x="254986" y="610553"/>
                </a:cubicBezTo>
                <a:cubicBezTo>
                  <a:pt x="254986" y="608711"/>
                  <a:pt x="254160" y="606997"/>
                  <a:pt x="252954" y="605727"/>
                </a:cubicBezTo>
                <a:cubicBezTo>
                  <a:pt x="251620" y="604457"/>
                  <a:pt x="249969" y="603695"/>
                  <a:pt x="248065" y="603695"/>
                </a:cubicBezTo>
                <a:close/>
                <a:moveTo>
                  <a:pt x="408974" y="1068134"/>
                </a:moveTo>
                <a:cubicBezTo>
                  <a:pt x="407640" y="1068134"/>
                  <a:pt x="406243" y="1068515"/>
                  <a:pt x="405164" y="1069277"/>
                </a:cubicBezTo>
                <a:cubicBezTo>
                  <a:pt x="404084" y="1070039"/>
                  <a:pt x="403131" y="1071118"/>
                  <a:pt x="402560" y="1072325"/>
                </a:cubicBezTo>
                <a:cubicBezTo>
                  <a:pt x="402179" y="1073595"/>
                  <a:pt x="401989" y="1074928"/>
                  <a:pt x="402179" y="1076262"/>
                </a:cubicBezTo>
                <a:cubicBezTo>
                  <a:pt x="402433" y="1077595"/>
                  <a:pt x="403131" y="1078802"/>
                  <a:pt x="404084" y="1079754"/>
                </a:cubicBezTo>
                <a:cubicBezTo>
                  <a:pt x="405037" y="1080707"/>
                  <a:pt x="406243" y="1081342"/>
                  <a:pt x="407640" y="1081596"/>
                </a:cubicBezTo>
                <a:cubicBezTo>
                  <a:pt x="408974" y="1081850"/>
                  <a:pt x="410370" y="1081723"/>
                  <a:pt x="411577" y="1081215"/>
                </a:cubicBezTo>
                <a:cubicBezTo>
                  <a:pt x="412783" y="1080707"/>
                  <a:pt x="413863" y="1079818"/>
                  <a:pt x="414689" y="1078675"/>
                </a:cubicBezTo>
                <a:cubicBezTo>
                  <a:pt x="415387" y="1077532"/>
                  <a:pt x="415768" y="1076198"/>
                  <a:pt x="415768" y="1074865"/>
                </a:cubicBezTo>
                <a:cubicBezTo>
                  <a:pt x="415768" y="1073087"/>
                  <a:pt x="415069" y="1071309"/>
                  <a:pt x="413736" y="1070039"/>
                </a:cubicBezTo>
                <a:cubicBezTo>
                  <a:pt x="412529" y="1068769"/>
                  <a:pt x="410752" y="1068007"/>
                  <a:pt x="408974" y="1068007"/>
                </a:cubicBezTo>
                <a:close/>
                <a:moveTo>
                  <a:pt x="408974" y="1439545"/>
                </a:moveTo>
                <a:cubicBezTo>
                  <a:pt x="407640" y="1439545"/>
                  <a:pt x="406243" y="1439926"/>
                  <a:pt x="405164" y="1440688"/>
                </a:cubicBezTo>
                <a:cubicBezTo>
                  <a:pt x="404084" y="1441450"/>
                  <a:pt x="403131" y="1442530"/>
                  <a:pt x="402560" y="1443736"/>
                </a:cubicBezTo>
                <a:cubicBezTo>
                  <a:pt x="402179" y="1445006"/>
                  <a:pt x="401989" y="1446340"/>
                  <a:pt x="402179" y="1447673"/>
                </a:cubicBezTo>
                <a:cubicBezTo>
                  <a:pt x="402433" y="1449007"/>
                  <a:pt x="403131" y="1450213"/>
                  <a:pt x="404084" y="1451166"/>
                </a:cubicBezTo>
                <a:cubicBezTo>
                  <a:pt x="405037" y="1452118"/>
                  <a:pt x="406243" y="1452753"/>
                  <a:pt x="407640" y="1453007"/>
                </a:cubicBezTo>
                <a:cubicBezTo>
                  <a:pt x="408974" y="1453261"/>
                  <a:pt x="410370" y="1453134"/>
                  <a:pt x="411577" y="1452626"/>
                </a:cubicBezTo>
                <a:cubicBezTo>
                  <a:pt x="412783" y="1452118"/>
                  <a:pt x="413863" y="1451229"/>
                  <a:pt x="414689" y="1450086"/>
                </a:cubicBezTo>
                <a:cubicBezTo>
                  <a:pt x="415387" y="1448943"/>
                  <a:pt x="415768" y="1447610"/>
                  <a:pt x="415768" y="1446276"/>
                </a:cubicBezTo>
                <a:cubicBezTo>
                  <a:pt x="415768" y="1444498"/>
                  <a:pt x="415069" y="1442720"/>
                  <a:pt x="413736" y="1441450"/>
                </a:cubicBezTo>
                <a:cubicBezTo>
                  <a:pt x="412529" y="1440180"/>
                  <a:pt x="410752" y="1439482"/>
                  <a:pt x="408974" y="1439418"/>
                </a:cubicBezTo>
                <a:close/>
                <a:moveTo>
                  <a:pt x="408974" y="1160971"/>
                </a:moveTo>
                <a:cubicBezTo>
                  <a:pt x="407640" y="1160971"/>
                  <a:pt x="406243" y="1161352"/>
                  <a:pt x="405164" y="1162114"/>
                </a:cubicBezTo>
                <a:cubicBezTo>
                  <a:pt x="404084" y="1162876"/>
                  <a:pt x="403131" y="1163955"/>
                  <a:pt x="402560" y="1165162"/>
                </a:cubicBezTo>
                <a:cubicBezTo>
                  <a:pt x="402179" y="1166432"/>
                  <a:pt x="401989" y="1167765"/>
                  <a:pt x="402179" y="1169099"/>
                </a:cubicBezTo>
                <a:cubicBezTo>
                  <a:pt x="402433" y="1170432"/>
                  <a:pt x="403131" y="1171639"/>
                  <a:pt x="404084" y="1172591"/>
                </a:cubicBezTo>
                <a:cubicBezTo>
                  <a:pt x="405037" y="1173544"/>
                  <a:pt x="406243" y="1174179"/>
                  <a:pt x="407640" y="1174433"/>
                </a:cubicBezTo>
                <a:cubicBezTo>
                  <a:pt x="408974" y="1174687"/>
                  <a:pt x="410370" y="1174560"/>
                  <a:pt x="411577" y="1174052"/>
                </a:cubicBezTo>
                <a:cubicBezTo>
                  <a:pt x="412783" y="1173544"/>
                  <a:pt x="413863" y="1172655"/>
                  <a:pt x="414689" y="1171512"/>
                </a:cubicBezTo>
                <a:cubicBezTo>
                  <a:pt x="415387" y="1170369"/>
                  <a:pt x="415768" y="1169035"/>
                  <a:pt x="415768" y="1167702"/>
                </a:cubicBezTo>
                <a:cubicBezTo>
                  <a:pt x="415768" y="1165924"/>
                  <a:pt x="415069" y="1164146"/>
                  <a:pt x="413736" y="1162876"/>
                </a:cubicBezTo>
                <a:cubicBezTo>
                  <a:pt x="412529" y="1161606"/>
                  <a:pt x="410752" y="1160844"/>
                  <a:pt x="408974" y="1160844"/>
                </a:cubicBezTo>
                <a:close/>
                <a:moveTo>
                  <a:pt x="408974" y="1253808"/>
                </a:moveTo>
                <a:cubicBezTo>
                  <a:pt x="407640" y="1253808"/>
                  <a:pt x="406243" y="1254189"/>
                  <a:pt x="405164" y="1254951"/>
                </a:cubicBezTo>
                <a:cubicBezTo>
                  <a:pt x="404084" y="1255713"/>
                  <a:pt x="403131" y="1256792"/>
                  <a:pt x="402560" y="1257999"/>
                </a:cubicBezTo>
                <a:cubicBezTo>
                  <a:pt x="402179" y="1259269"/>
                  <a:pt x="401989" y="1260602"/>
                  <a:pt x="402179" y="1261936"/>
                </a:cubicBezTo>
                <a:cubicBezTo>
                  <a:pt x="402433" y="1263269"/>
                  <a:pt x="403131" y="1264476"/>
                  <a:pt x="404084" y="1265428"/>
                </a:cubicBezTo>
                <a:cubicBezTo>
                  <a:pt x="405037" y="1266381"/>
                  <a:pt x="406243" y="1267016"/>
                  <a:pt x="407640" y="1267333"/>
                </a:cubicBezTo>
                <a:cubicBezTo>
                  <a:pt x="408974" y="1267587"/>
                  <a:pt x="410370" y="1267460"/>
                  <a:pt x="411577" y="1266952"/>
                </a:cubicBezTo>
                <a:cubicBezTo>
                  <a:pt x="412783" y="1266444"/>
                  <a:pt x="413863" y="1265555"/>
                  <a:pt x="414689" y="1264412"/>
                </a:cubicBezTo>
                <a:cubicBezTo>
                  <a:pt x="415387" y="1263269"/>
                  <a:pt x="415768" y="1261936"/>
                  <a:pt x="415768" y="1260602"/>
                </a:cubicBezTo>
                <a:cubicBezTo>
                  <a:pt x="415768" y="1258761"/>
                  <a:pt x="415069" y="1257046"/>
                  <a:pt x="413736" y="1255776"/>
                </a:cubicBezTo>
                <a:cubicBezTo>
                  <a:pt x="412529" y="1254506"/>
                  <a:pt x="410752" y="1253808"/>
                  <a:pt x="408974" y="1253808"/>
                </a:cubicBezTo>
                <a:close/>
                <a:moveTo>
                  <a:pt x="408974" y="1346645"/>
                </a:moveTo>
                <a:cubicBezTo>
                  <a:pt x="407640" y="1346645"/>
                  <a:pt x="406243" y="1347026"/>
                  <a:pt x="405164" y="1347788"/>
                </a:cubicBezTo>
                <a:cubicBezTo>
                  <a:pt x="404084" y="1348550"/>
                  <a:pt x="403131" y="1349566"/>
                  <a:pt x="402560" y="1350836"/>
                </a:cubicBezTo>
                <a:cubicBezTo>
                  <a:pt x="402179" y="1352106"/>
                  <a:pt x="401989" y="1353439"/>
                  <a:pt x="402179" y="1354773"/>
                </a:cubicBezTo>
                <a:cubicBezTo>
                  <a:pt x="402433" y="1356106"/>
                  <a:pt x="403131" y="1357313"/>
                  <a:pt x="404084" y="1358265"/>
                </a:cubicBezTo>
                <a:cubicBezTo>
                  <a:pt x="405037" y="1359218"/>
                  <a:pt x="406243" y="1359853"/>
                  <a:pt x="407640" y="1360170"/>
                </a:cubicBezTo>
                <a:cubicBezTo>
                  <a:pt x="408974" y="1360424"/>
                  <a:pt x="410370" y="1360297"/>
                  <a:pt x="411577" y="1359789"/>
                </a:cubicBezTo>
                <a:cubicBezTo>
                  <a:pt x="412783" y="1359281"/>
                  <a:pt x="413863" y="1358392"/>
                  <a:pt x="414689" y="1357249"/>
                </a:cubicBezTo>
                <a:cubicBezTo>
                  <a:pt x="415387" y="1356106"/>
                  <a:pt x="415768" y="1354773"/>
                  <a:pt x="415768" y="1353439"/>
                </a:cubicBezTo>
                <a:cubicBezTo>
                  <a:pt x="415768" y="1351661"/>
                  <a:pt x="415069" y="1349883"/>
                  <a:pt x="413736" y="1348613"/>
                </a:cubicBezTo>
                <a:cubicBezTo>
                  <a:pt x="412529" y="1347343"/>
                  <a:pt x="410752" y="1346645"/>
                  <a:pt x="408974" y="1346645"/>
                </a:cubicBezTo>
                <a:close/>
                <a:moveTo>
                  <a:pt x="333408" y="930783"/>
                </a:moveTo>
                <a:cubicBezTo>
                  <a:pt x="332710" y="930148"/>
                  <a:pt x="331884" y="929640"/>
                  <a:pt x="331122" y="929323"/>
                </a:cubicBezTo>
                <a:cubicBezTo>
                  <a:pt x="330297" y="929005"/>
                  <a:pt x="329471" y="928815"/>
                  <a:pt x="328519" y="928815"/>
                </a:cubicBezTo>
                <a:cubicBezTo>
                  <a:pt x="327185" y="928815"/>
                  <a:pt x="325789" y="929196"/>
                  <a:pt x="324709" y="929957"/>
                </a:cubicBezTo>
                <a:cubicBezTo>
                  <a:pt x="323629" y="930720"/>
                  <a:pt x="322677" y="931799"/>
                  <a:pt x="322232" y="933006"/>
                </a:cubicBezTo>
                <a:cubicBezTo>
                  <a:pt x="321661" y="934276"/>
                  <a:pt x="321534" y="935609"/>
                  <a:pt x="321852" y="936943"/>
                </a:cubicBezTo>
                <a:cubicBezTo>
                  <a:pt x="322105" y="938276"/>
                  <a:pt x="322677" y="939482"/>
                  <a:pt x="323629" y="940435"/>
                </a:cubicBezTo>
                <a:cubicBezTo>
                  <a:pt x="324709" y="941388"/>
                  <a:pt x="325789" y="942023"/>
                  <a:pt x="327185" y="942277"/>
                </a:cubicBezTo>
                <a:cubicBezTo>
                  <a:pt x="328519" y="942531"/>
                  <a:pt x="329916" y="942404"/>
                  <a:pt x="331122" y="941896"/>
                </a:cubicBezTo>
                <a:cubicBezTo>
                  <a:pt x="332329" y="941388"/>
                  <a:pt x="333408" y="940499"/>
                  <a:pt x="334234" y="939356"/>
                </a:cubicBezTo>
                <a:cubicBezTo>
                  <a:pt x="334932" y="938213"/>
                  <a:pt x="335314" y="936879"/>
                  <a:pt x="335314" y="935546"/>
                </a:cubicBezTo>
                <a:cubicBezTo>
                  <a:pt x="335314" y="934657"/>
                  <a:pt x="335187" y="933768"/>
                  <a:pt x="334742" y="932942"/>
                </a:cubicBezTo>
                <a:cubicBezTo>
                  <a:pt x="334488" y="932117"/>
                  <a:pt x="333916" y="931355"/>
                  <a:pt x="333408" y="930720"/>
                </a:cubicBezTo>
                <a:close/>
                <a:moveTo>
                  <a:pt x="408974" y="975233"/>
                </a:moveTo>
                <a:cubicBezTo>
                  <a:pt x="407640" y="975233"/>
                  <a:pt x="406243" y="975614"/>
                  <a:pt x="405164" y="976376"/>
                </a:cubicBezTo>
                <a:cubicBezTo>
                  <a:pt x="404084" y="977138"/>
                  <a:pt x="403131" y="978218"/>
                  <a:pt x="402560" y="979424"/>
                </a:cubicBezTo>
                <a:cubicBezTo>
                  <a:pt x="402179" y="980694"/>
                  <a:pt x="401989" y="982028"/>
                  <a:pt x="402179" y="983361"/>
                </a:cubicBezTo>
                <a:cubicBezTo>
                  <a:pt x="402433" y="984695"/>
                  <a:pt x="403131" y="985901"/>
                  <a:pt x="404084" y="986854"/>
                </a:cubicBezTo>
                <a:cubicBezTo>
                  <a:pt x="405037" y="987806"/>
                  <a:pt x="406243" y="988441"/>
                  <a:pt x="407640" y="988695"/>
                </a:cubicBezTo>
                <a:cubicBezTo>
                  <a:pt x="409037" y="988949"/>
                  <a:pt x="410370" y="988822"/>
                  <a:pt x="411577" y="988314"/>
                </a:cubicBezTo>
                <a:cubicBezTo>
                  <a:pt x="412783" y="987806"/>
                  <a:pt x="413863" y="986917"/>
                  <a:pt x="414689" y="985774"/>
                </a:cubicBezTo>
                <a:cubicBezTo>
                  <a:pt x="415387" y="984631"/>
                  <a:pt x="415768" y="983298"/>
                  <a:pt x="415768" y="981964"/>
                </a:cubicBezTo>
                <a:cubicBezTo>
                  <a:pt x="415768" y="980123"/>
                  <a:pt x="415069" y="978408"/>
                  <a:pt x="413736" y="977138"/>
                </a:cubicBezTo>
                <a:cubicBezTo>
                  <a:pt x="412529" y="975868"/>
                  <a:pt x="410752" y="975106"/>
                  <a:pt x="408974" y="975106"/>
                </a:cubicBezTo>
                <a:close/>
                <a:moveTo>
                  <a:pt x="408974" y="510921"/>
                </a:moveTo>
                <a:cubicBezTo>
                  <a:pt x="407640" y="510921"/>
                  <a:pt x="406243" y="511302"/>
                  <a:pt x="405164" y="512064"/>
                </a:cubicBezTo>
                <a:cubicBezTo>
                  <a:pt x="404084" y="512826"/>
                  <a:pt x="403131" y="513905"/>
                  <a:pt x="402560" y="515112"/>
                </a:cubicBezTo>
                <a:cubicBezTo>
                  <a:pt x="402179" y="516382"/>
                  <a:pt x="401989" y="517716"/>
                  <a:pt x="402179" y="519049"/>
                </a:cubicBezTo>
                <a:cubicBezTo>
                  <a:pt x="402433" y="520383"/>
                  <a:pt x="403131" y="521589"/>
                  <a:pt x="404084" y="522542"/>
                </a:cubicBezTo>
                <a:cubicBezTo>
                  <a:pt x="405037" y="523494"/>
                  <a:pt x="406243" y="524129"/>
                  <a:pt x="407640" y="524383"/>
                </a:cubicBezTo>
                <a:cubicBezTo>
                  <a:pt x="409037" y="524637"/>
                  <a:pt x="410370" y="524510"/>
                  <a:pt x="411577" y="524002"/>
                </a:cubicBezTo>
                <a:cubicBezTo>
                  <a:pt x="412783" y="523494"/>
                  <a:pt x="413863" y="522605"/>
                  <a:pt x="414689" y="521462"/>
                </a:cubicBezTo>
                <a:cubicBezTo>
                  <a:pt x="415387" y="520319"/>
                  <a:pt x="415768" y="518986"/>
                  <a:pt x="415768" y="517652"/>
                </a:cubicBezTo>
                <a:cubicBezTo>
                  <a:pt x="415768" y="515811"/>
                  <a:pt x="415069" y="514096"/>
                  <a:pt x="413736" y="512826"/>
                </a:cubicBezTo>
                <a:cubicBezTo>
                  <a:pt x="412529" y="511556"/>
                  <a:pt x="410752" y="510794"/>
                  <a:pt x="408974" y="510794"/>
                </a:cubicBezTo>
                <a:close/>
                <a:moveTo>
                  <a:pt x="408974" y="789496"/>
                </a:moveTo>
                <a:cubicBezTo>
                  <a:pt x="407640" y="789496"/>
                  <a:pt x="406243" y="789877"/>
                  <a:pt x="405164" y="790639"/>
                </a:cubicBezTo>
                <a:cubicBezTo>
                  <a:pt x="404084" y="791401"/>
                  <a:pt x="403131" y="792480"/>
                  <a:pt x="402560" y="793687"/>
                </a:cubicBezTo>
                <a:cubicBezTo>
                  <a:pt x="402179" y="794957"/>
                  <a:pt x="401989" y="796290"/>
                  <a:pt x="402179" y="797624"/>
                </a:cubicBezTo>
                <a:cubicBezTo>
                  <a:pt x="402433" y="798957"/>
                  <a:pt x="403131" y="800164"/>
                  <a:pt x="404084" y="801116"/>
                </a:cubicBezTo>
                <a:cubicBezTo>
                  <a:pt x="405037" y="802068"/>
                  <a:pt x="406243" y="802704"/>
                  <a:pt x="407640" y="802957"/>
                </a:cubicBezTo>
                <a:cubicBezTo>
                  <a:pt x="408974" y="803212"/>
                  <a:pt x="410370" y="803085"/>
                  <a:pt x="411577" y="802577"/>
                </a:cubicBezTo>
                <a:cubicBezTo>
                  <a:pt x="412783" y="802068"/>
                  <a:pt x="413863" y="801180"/>
                  <a:pt x="414689" y="800037"/>
                </a:cubicBezTo>
                <a:cubicBezTo>
                  <a:pt x="415387" y="798893"/>
                  <a:pt x="415768" y="797560"/>
                  <a:pt x="415768" y="796227"/>
                </a:cubicBezTo>
                <a:cubicBezTo>
                  <a:pt x="415768" y="794385"/>
                  <a:pt x="415069" y="792671"/>
                  <a:pt x="413736" y="791401"/>
                </a:cubicBezTo>
                <a:cubicBezTo>
                  <a:pt x="412529" y="790131"/>
                  <a:pt x="410752" y="789368"/>
                  <a:pt x="408974" y="789368"/>
                </a:cubicBezTo>
                <a:close/>
                <a:moveTo>
                  <a:pt x="408974" y="325184"/>
                </a:moveTo>
                <a:cubicBezTo>
                  <a:pt x="407640" y="325184"/>
                  <a:pt x="406243" y="325565"/>
                  <a:pt x="405164" y="326327"/>
                </a:cubicBezTo>
                <a:cubicBezTo>
                  <a:pt x="404084" y="327089"/>
                  <a:pt x="403131" y="328168"/>
                  <a:pt x="402560" y="329375"/>
                </a:cubicBezTo>
                <a:cubicBezTo>
                  <a:pt x="402179" y="330645"/>
                  <a:pt x="401989" y="331978"/>
                  <a:pt x="402179" y="333312"/>
                </a:cubicBezTo>
                <a:cubicBezTo>
                  <a:pt x="402433" y="334645"/>
                  <a:pt x="403131" y="335852"/>
                  <a:pt x="404084" y="336804"/>
                </a:cubicBezTo>
                <a:cubicBezTo>
                  <a:pt x="405037" y="337757"/>
                  <a:pt x="406243" y="338392"/>
                  <a:pt x="407640" y="338646"/>
                </a:cubicBezTo>
                <a:cubicBezTo>
                  <a:pt x="408974" y="338900"/>
                  <a:pt x="410370" y="338773"/>
                  <a:pt x="411577" y="338265"/>
                </a:cubicBezTo>
                <a:cubicBezTo>
                  <a:pt x="412783" y="337757"/>
                  <a:pt x="413863" y="336868"/>
                  <a:pt x="414689" y="335725"/>
                </a:cubicBezTo>
                <a:cubicBezTo>
                  <a:pt x="415387" y="334582"/>
                  <a:pt x="415768" y="333312"/>
                  <a:pt x="415768" y="331915"/>
                </a:cubicBezTo>
                <a:cubicBezTo>
                  <a:pt x="415768" y="330073"/>
                  <a:pt x="415069" y="328359"/>
                  <a:pt x="413736" y="327089"/>
                </a:cubicBezTo>
                <a:cubicBezTo>
                  <a:pt x="412529" y="325819"/>
                  <a:pt x="410752" y="325057"/>
                  <a:pt x="408974" y="325057"/>
                </a:cubicBezTo>
                <a:close/>
                <a:moveTo>
                  <a:pt x="408974" y="418021"/>
                </a:moveTo>
                <a:cubicBezTo>
                  <a:pt x="407640" y="418021"/>
                  <a:pt x="406243" y="418401"/>
                  <a:pt x="405164" y="419164"/>
                </a:cubicBezTo>
                <a:cubicBezTo>
                  <a:pt x="404084" y="419926"/>
                  <a:pt x="403131" y="421005"/>
                  <a:pt x="402560" y="422212"/>
                </a:cubicBezTo>
                <a:cubicBezTo>
                  <a:pt x="402179" y="423482"/>
                  <a:pt x="401989" y="424815"/>
                  <a:pt x="402179" y="426149"/>
                </a:cubicBezTo>
                <a:cubicBezTo>
                  <a:pt x="402433" y="427482"/>
                  <a:pt x="403131" y="428689"/>
                  <a:pt x="404084" y="429641"/>
                </a:cubicBezTo>
                <a:cubicBezTo>
                  <a:pt x="405037" y="430594"/>
                  <a:pt x="406243" y="431229"/>
                  <a:pt x="407640" y="431483"/>
                </a:cubicBezTo>
                <a:cubicBezTo>
                  <a:pt x="408974" y="431737"/>
                  <a:pt x="410370" y="431610"/>
                  <a:pt x="411577" y="431101"/>
                </a:cubicBezTo>
                <a:cubicBezTo>
                  <a:pt x="412783" y="430594"/>
                  <a:pt x="413863" y="429705"/>
                  <a:pt x="414689" y="428562"/>
                </a:cubicBezTo>
                <a:cubicBezTo>
                  <a:pt x="415387" y="427419"/>
                  <a:pt x="415768" y="426085"/>
                  <a:pt x="415768" y="424751"/>
                </a:cubicBezTo>
                <a:cubicBezTo>
                  <a:pt x="415768" y="422910"/>
                  <a:pt x="415069" y="421196"/>
                  <a:pt x="413736" y="419926"/>
                </a:cubicBezTo>
                <a:cubicBezTo>
                  <a:pt x="412529" y="418655"/>
                  <a:pt x="410752" y="417894"/>
                  <a:pt x="408974" y="417894"/>
                </a:cubicBezTo>
                <a:close/>
                <a:moveTo>
                  <a:pt x="408974" y="696595"/>
                </a:moveTo>
                <a:cubicBezTo>
                  <a:pt x="407640" y="696595"/>
                  <a:pt x="406243" y="696976"/>
                  <a:pt x="405164" y="697738"/>
                </a:cubicBezTo>
                <a:cubicBezTo>
                  <a:pt x="404084" y="698500"/>
                  <a:pt x="403131" y="699580"/>
                  <a:pt x="402560" y="700786"/>
                </a:cubicBezTo>
                <a:cubicBezTo>
                  <a:pt x="402179" y="702056"/>
                  <a:pt x="401989" y="703390"/>
                  <a:pt x="402179" y="704723"/>
                </a:cubicBezTo>
                <a:cubicBezTo>
                  <a:pt x="402433" y="706057"/>
                  <a:pt x="403131" y="707263"/>
                  <a:pt x="404084" y="708216"/>
                </a:cubicBezTo>
                <a:cubicBezTo>
                  <a:pt x="405037" y="709168"/>
                  <a:pt x="406243" y="709803"/>
                  <a:pt x="407640" y="710057"/>
                </a:cubicBezTo>
                <a:cubicBezTo>
                  <a:pt x="409037" y="710311"/>
                  <a:pt x="410370" y="710184"/>
                  <a:pt x="411577" y="709676"/>
                </a:cubicBezTo>
                <a:cubicBezTo>
                  <a:pt x="412783" y="709168"/>
                  <a:pt x="413863" y="708279"/>
                  <a:pt x="414689" y="707136"/>
                </a:cubicBezTo>
                <a:cubicBezTo>
                  <a:pt x="415387" y="705993"/>
                  <a:pt x="415768" y="704660"/>
                  <a:pt x="415768" y="703326"/>
                </a:cubicBezTo>
                <a:cubicBezTo>
                  <a:pt x="415768" y="701485"/>
                  <a:pt x="415069" y="699770"/>
                  <a:pt x="413736" y="698500"/>
                </a:cubicBezTo>
                <a:cubicBezTo>
                  <a:pt x="412529" y="697230"/>
                  <a:pt x="410752" y="696468"/>
                  <a:pt x="408974" y="696468"/>
                </a:cubicBezTo>
                <a:close/>
                <a:moveTo>
                  <a:pt x="408974" y="603758"/>
                </a:moveTo>
                <a:cubicBezTo>
                  <a:pt x="407640" y="603758"/>
                  <a:pt x="406243" y="604139"/>
                  <a:pt x="405164" y="604901"/>
                </a:cubicBezTo>
                <a:cubicBezTo>
                  <a:pt x="404084" y="605663"/>
                  <a:pt x="403131" y="606743"/>
                  <a:pt x="402560" y="607949"/>
                </a:cubicBezTo>
                <a:cubicBezTo>
                  <a:pt x="402179" y="609219"/>
                  <a:pt x="401989" y="610553"/>
                  <a:pt x="402179" y="611886"/>
                </a:cubicBezTo>
                <a:cubicBezTo>
                  <a:pt x="402433" y="613220"/>
                  <a:pt x="403131" y="614426"/>
                  <a:pt x="404084" y="615379"/>
                </a:cubicBezTo>
                <a:cubicBezTo>
                  <a:pt x="405037" y="616331"/>
                  <a:pt x="406243" y="616966"/>
                  <a:pt x="407640" y="617220"/>
                </a:cubicBezTo>
                <a:cubicBezTo>
                  <a:pt x="409037" y="617474"/>
                  <a:pt x="410370" y="617347"/>
                  <a:pt x="411577" y="616839"/>
                </a:cubicBezTo>
                <a:cubicBezTo>
                  <a:pt x="412783" y="616331"/>
                  <a:pt x="413863" y="615442"/>
                  <a:pt x="414689" y="614299"/>
                </a:cubicBezTo>
                <a:cubicBezTo>
                  <a:pt x="415387" y="613156"/>
                  <a:pt x="415768" y="611823"/>
                  <a:pt x="415768" y="610489"/>
                </a:cubicBezTo>
                <a:cubicBezTo>
                  <a:pt x="415768" y="608648"/>
                  <a:pt x="415069" y="606933"/>
                  <a:pt x="413736" y="605663"/>
                </a:cubicBezTo>
                <a:cubicBezTo>
                  <a:pt x="412529" y="604393"/>
                  <a:pt x="410752" y="603631"/>
                  <a:pt x="408974" y="603631"/>
                </a:cubicBezTo>
                <a:close/>
                <a:moveTo>
                  <a:pt x="408974" y="882332"/>
                </a:moveTo>
                <a:cubicBezTo>
                  <a:pt x="407640" y="882332"/>
                  <a:pt x="406243" y="882714"/>
                  <a:pt x="405164" y="883476"/>
                </a:cubicBezTo>
                <a:cubicBezTo>
                  <a:pt x="404084" y="884238"/>
                  <a:pt x="403131" y="885317"/>
                  <a:pt x="402560" y="886524"/>
                </a:cubicBezTo>
                <a:cubicBezTo>
                  <a:pt x="402179" y="887793"/>
                  <a:pt x="401989" y="889127"/>
                  <a:pt x="402179" y="890460"/>
                </a:cubicBezTo>
                <a:cubicBezTo>
                  <a:pt x="402433" y="891794"/>
                  <a:pt x="403131" y="893001"/>
                  <a:pt x="404084" y="893953"/>
                </a:cubicBezTo>
                <a:cubicBezTo>
                  <a:pt x="405037" y="894906"/>
                  <a:pt x="406243" y="895541"/>
                  <a:pt x="407640" y="895795"/>
                </a:cubicBezTo>
                <a:cubicBezTo>
                  <a:pt x="408974" y="896049"/>
                  <a:pt x="410370" y="895921"/>
                  <a:pt x="411577" y="895414"/>
                </a:cubicBezTo>
                <a:cubicBezTo>
                  <a:pt x="412783" y="894906"/>
                  <a:pt x="413863" y="894017"/>
                  <a:pt x="414689" y="892874"/>
                </a:cubicBezTo>
                <a:cubicBezTo>
                  <a:pt x="415387" y="891731"/>
                  <a:pt x="415768" y="890397"/>
                  <a:pt x="415768" y="889064"/>
                </a:cubicBezTo>
                <a:cubicBezTo>
                  <a:pt x="415768" y="887222"/>
                  <a:pt x="415069" y="885507"/>
                  <a:pt x="413736" y="884238"/>
                </a:cubicBezTo>
                <a:cubicBezTo>
                  <a:pt x="412529" y="882968"/>
                  <a:pt x="410752" y="882206"/>
                  <a:pt x="408974" y="882206"/>
                </a:cubicBezTo>
                <a:close/>
                <a:moveTo>
                  <a:pt x="333408" y="559308"/>
                </a:moveTo>
                <a:cubicBezTo>
                  <a:pt x="332710" y="558673"/>
                  <a:pt x="331884" y="558165"/>
                  <a:pt x="331122" y="557848"/>
                </a:cubicBezTo>
                <a:cubicBezTo>
                  <a:pt x="330297" y="557530"/>
                  <a:pt x="329471" y="557340"/>
                  <a:pt x="328519" y="557340"/>
                </a:cubicBezTo>
                <a:cubicBezTo>
                  <a:pt x="327185" y="557340"/>
                  <a:pt x="325789" y="557721"/>
                  <a:pt x="324709" y="558483"/>
                </a:cubicBezTo>
                <a:cubicBezTo>
                  <a:pt x="323629" y="559245"/>
                  <a:pt x="322677" y="560324"/>
                  <a:pt x="322232" y="561531"/>
                </a:cubicBezTo>
                <a:cubicBezTo>
                  <a:pt x="321661" y="562801"/>
                  <a:pt x="321534" y="564134"/>
                  <a:pt x="321852" y="565468"/>
                </a:cubicBezTo>
                <a:cubicBezTo>
                  <a:pt x="322105" y="566801"/>
                  <a:pt x="322677" y="568008"/>
                  <a:pt x="323629" y="568960"/>
                </a:cubicBezTo>
                <a:cubicBezTo>
                  <a:pt x="324709" y="569913"/>
                  <a:pt x="325789" y="570548"/>
                  <a:pt x="327185" y="570802"/>
                </a:cubicBezTo>
                <a:cubicBezTo>
                  <a:pt x="328519" y="571056"/>
                  <a:pt x="329916" y="570929"/>
                  <a:pt x="331122" y="570421"/>
                </a:cubicBezTo>
                <a:cubicBezTo>
                  <a:pt x="332329" y="569913"/>
                  <a:pt x="333408" y="569024"/>
                  <a:pt x="334234" y="567881"/>
                </a:cubicBezTo>
                <a:cubicBezTo>
                  <a:pt x="334932" y="566738"/>
                  <a:pt x="335314" y="565468"/>
                  <a:pt x="335314" y="564071"/>
                </a:cubicBezTo>
                <a:cubicBezTo>
                  <a:pt x="335314" y="563182"/>
                  <a:pt x="335187" y="562293"/>
                  <a:pt x="334742" y="561467"/>
                </a:cubicBezTo>
                <a:cubicBezTo>
                  <a:pt x="334488" y="560642"/>
                  <a:pt x="333916" y="559880"/>
                  <a:pt x="333408" y="559245"/>
                </a:cubicBezTo>
                <a:close/>
                <a:moveTo>
                  <a:pt x="333408" y="373571"/>
                </a:moveTo>
                <a:cubicBezTo>
                  <a:pt x="332710" y="372936"/>
                  <a:pt x="331884" y="372428"/>
                  <a:pt x="331122" y="372110"/>
                </a:cubicBezTo>
                <a:cubicBezTo>
                  <a:pt x="330297" y="371793"/>
                  <a:pt x="329471" y="371602"/>
                  <a:pt x="328519" y="371602"/>
                </a:cubicBezTo>
                <a:cubicBezTo>
                  <a:pt x="327185" y="371602"/>
                  <a:pt x="325789" y="371983"/>
                  <a:pt x="324709" y="372745"/>
                </a:cubicBezTo>
                <a:cubicBezTo>
                  <a:pt x="323629" y="373507"/>
                  <a:pt x="322677" y="374587"/>
                  <a:pt x="322232" y="375793"/>
                </a:cubicBezTo>
                <a:cubicBezTo>
                  <a:pt x="321661" y="377063"/>
                  <a:pt x="321534" y="378397"/>
                  <a:pt x="321852" y="379730"/>
                </a:cubicBezTo>
                <a:cubicBezTo>
                  <a:pt x="322105" y="381064"/>
                  <a:pt x="322677" y="382270"/>
                  <a:pt x="323629" y="383223"/>
                </a:cubicBezTo>
                <a:cubicBezTo>
                  <a:pt x="324709" y="384175"/>
                  <a:pt x="325789" y="384810"/>
                  <a:pt x="327185" y="385064"/>
                </a:cubicBezTo>
                <a:cubicBezTo>
                  <a:pt x="328519" y="385318"/>
                  <a:pt x="329916" y="385191"/>
                  <a:pt x="331122" y="384683"/>
                </a:cubicBezTo>
                <a:cubicBezTo>
                  <a:pt x="332329" y="384175"/>
                  <a:pt x="333408" y="383286"/>
                  <a:pt x="334234" y="382143"/>
                </a:cubicBezTo>
                <a:cubicBezTo>
                  <a:pt x="334932" y="381000"/>
                  <a:pt x="335314" y="379667"/>
                  <a:pt x="335314" y="378333"/>
                </a:cubicBezTo>
                <a:cubicBezTo>
                  <a:pt x="335314" y="377444"/>
                  <a:pt x="335187" y="376555"/>
                  <a:pt x="334742" y="375730"/>
                </a:cubicBezTo>
                <a:cubicBezTo>
                  <a:pt x="334488" y="374904"/>
                  <a:pt x="333916" y="374142"/>
                  <a:pt x="333408" y="373507"/>
                </a:cubicBezTo>
                <a:close/>
                <a:moveTo>
                  <a:pt x="333408" y="466408"/>
                </a:moveTo>
                <a:cubicBezTo>
                  <a:pt x="332710" y="465773"/>
                  <a:pt x="331884" y="465265"/>
                  <a:pt x="331122" y="464947"/>
                </a:cubicBezTo>
                <a:cubicBezTo>
                  <a:pt x="330297" y="464630"/>
                  <a:pt x="329471" y="464439"/>
                  <a:pt x="328519" y="464439"/>
                </a:cubicBezTo>
                <a:cubicBezTo>
                  <a:pt x="327185" y="464439"/>
                  <a:pt x="325789" y="464820"/>
                  <a:pt x="324709" y="465582"/>
                </a:cubicBezTo>
                <a:cubicBezTo>
                  <a:pt x="323629" y="466344"/>
                  <a:pt x="322677" y="467424"/>
                  <a:pt x="322232" y="468630"/>
                </a:cubicBezTo>
                <a:cubicBezTo>
                  <a:pt x="321661" y="469900"/>
                  <a:pt x="321534" y="471234"/>
                  <a:pt x="321852" y="472567"/>
                </a:cubicBezTo>
                <a:cubicBezTo>
                  <a:pt x="322105" y="473901"/>
                  <a:pt x="322677" y="475107"/>
                  <a:pt x="323629" y="476060"/>
                </a:cubicBezTo>
                <a:cubicBezTo>
                  <a:pt x="324709" y="477012"/>
                  <a:pt x="325789" y="477647"/>
                  <a:pt x="327185" y="477901"/>
                </a:cubicBezTo>
                <a:cubicBezTo>
                  <a:pt x="328519" y="478155"/>
                  <a:pt x="329916" y="478028"/>
                  <a:pt x="331122" y="477520"/>
                </a:cubicBezTo>
                <a:cubicBezTo>
                  <a:pt x="332329" y="477012"/>
                  <a:pt x="333408" y="476123"/>
                  <a:pt x="334234" y="474980"/>
                </a:cubicBezTo>
                <a:cubicBezTo>
                  <a:pt x="334932" y="473837"/>
                  <a:pt x="335314" y="472504"/>
                  <a:pt x="335314" y="471170"/>
                </a:cubicBezTo>
                <a:cubicBezTo>
                  <a:pt x="335314" y="470281"/>
                  <a:pt x="335187" y="469392"/>
                  <a:pt x="334742" y="468567"/>
                </a:cubicBezTo>
                <a:cubicBezTo>
                  <a:pt x="334488" y="467741"/>
                  <a:pt x="333916" y="466979"/>
                  <a:pt x="333408" y="466344"/>
                </a:cubicBezTo>
                <a:close/>
                <a:moveTo>
                  <a:pt x="333408" y="652145"/>
                </a:moveTo>
                <a:cubicBezTo>
                  <a:pt x="332710" y="651510"/>
                  <a:pt x="331884" y="651002"/>
                  <a:pt x="331122" y="650685"/>
                </a:cubicBezTo>
                <a:cubicBezTo>
                  <a:pt x="330297" y="650367"/>
                  <a:pt x="329471" y="650177"/>
                  <a:pt x="328519" y="650177"/>
                </a:cubicBezTo>
                <a:cubicBezTo>
                  <a:pt x="327185" y="650177"/>
                  <a:pt x="325789" y="650558"/>
                  <a:pt x="324709" y="651320"/>
                </a:cubicBezTo>
                <a:cubicBezTo>
                  <a:pt x="323629" y="652082"/>
                  <a:pt x="322677" y="653161"/>
                  <a:pt x="322232" y="654368"/>
                </a:cubicBezTo>
                <a:cubicBezTo>
                  <a:pt x="321661" y="655638"/>
                  <a:pt x="321534" y="656971"/>
                  <a:pt x="321852" y="658305"/>
                </a:cubicBezTo>
                <a:cubicBezTo>
                  <a:pt x="322105" y="659638"/>
                  <a:pt x="322677" y="660845"/>
                  <a:pt x="323629" y="661797"/>
                </a:cubicBezTo>
                <a:cubicBezTo>
                  <a:pt x="324709" y="662750"/>
                  <a:pt x="325789" y="663385"/>
                  <a:pt x="327185" y="663639"/>
                </a:cubicBezTo>
                <a:cubicBezTo>
                  <a:pt x="328519" y="663893"/>
                  <a:pt x="329916" y="663766"/>
                  <a:pt x="331122" y="663258"/>
                </a:cubicBezTo>
                <a:cubicBezTo>
                  <a:pt x="332329" y="662750"/>
                  <a:pt x="333408" y="661861"/>
                  <a:pt x="334234" y="660718"/>
                </a:cubicBezTo>
                <a:cubicBezTo>
                  <a:pt x="334932" y="659575"/>
                  <a:pt x="335314" y="658241"/>
                  <a:pt x="335314" y="656908"/>
                </a:cubicBezTo>
                <a:cubicBezTo>
                  <a:pt x="335314" y="656019"/>
                  <a:pt x="335187" y="655130"/>
                  <a:pt x="334742" y="654304"/>
                </a:cubicBezTo>
                <a:cubicBezTo>
                  <a:pt x="334488" y="653479"/>
                  <a:pt x="333916" y="652717"/>
                  <a:pt x="333408" y="652082"/>
                </a:cubicBezTo>
                <a:close/>
                <a:moveTo>
                  <a:pt x="333408" y="744982"/>
                </a:moveTo>
                <a:cubicBezTo>
                  <a:pt x="332710" y="744347"/>
                  <a:pt x="331884" y="743839"/>
                  <a:pt x="331122" y="743522"/>
                </a:cubicBezTo>
                <a:cubicBezTo>
                  <a:pt x="330297" y="743204"/>
                  <a:pt x="329471" y="743014"/>
                  <a:pt x="328519" y="743014"/>
                </a:cubicBezTo>
                <a:cubicBezTo>
                  <a:pt x="327185" y="743014"/>
                  <a:pt x="325789" y="743395"/>
                  <a:pt x="324709" y="744157"/>
                </a:cubicBezTo>
                <a:cubicBezTo>
                  <a:pt x="323629" y="744919"/>
                  <a:pt x="322677" y="745998"/>
                  <a:pt x="322232" y="747205"/>
                </a:cubicBezTo>
                <a:cubicBezTo>
                  <a:pt x="321661" y="748475"/>
                  <a:pt x="321534" y="749808"/>
                  <a:pt x="321852" y="751142"/>
                </a:cubicBezTo>
                <a:cubicBezTo>
                  <a:pt x="322105" y="752475"/>
                  <a:pt x="322677" y="753682"/>
                  <a:pt x="323629" y="754634"/>
                </a:cubicBezTo>
                <a:cubicBezTo>
                  <a:pt x="324709" y="755587"/>
                  <a:pt x="325789" y="756222"/>
                  <a:pt x="327185" y="756476"/>
                </a:cubicBezTo>
                <a:cubicBezTo>
                  <a:pt x="328519" y="756730"/>
                  <a:pt x="329916" y="756603"/>
                  <a:pt x="331122" y="756095"/>
                </a:cubicBezTo>
                <a:cubicBezTo>
                  <a:pt x="332329" y="755587"/>
                  <a:pt x="333408" y="754698"/>
                  <a:pt x="334234" y="753555"/>
                </a:cubicBezTo>
                <a:cubicBezTo>
                  <a:pt x="334932" y="752412"/>
                  <a:pt x="335314" y="751078"/>
                  <a:pt x="335314" y="749745"/>
                </a:cubicBezTo>
                <a:cubicBezTo>
                  <a:pt x="335314" y="748856"/>
                  <a:pt x="335187" y="747967"/>
                  <a:pt x="334742" y="747141"/>
                </a:cubicBezTo>
                <a:cubicBezTo>
                  <a:pt x="334488" y="746316"/>
                  <a:pt x="333916" y="745554"/>
                  <a:pt x="333408" y="744919"/>
                </a:cubicBezTo>
                <a:close/>
                <a:moveTo>
                  <a:pt x="333408" y="837819"/>
                </a:moveTo>
                <a:cubicBezTo>
                  <a:pt x="332710" y="837184"/>
                  <a:pt x="331884" y="836676"/>
                  <a:pt x="331122" y="836359"/>
                </a:cubicBezTo>
                <a:cubicBezTo>
                  <a:pt x="330297" y="836041"/>
                  <a:pt x="329471" y="835851"/>
                  <a:pt x="328519" y="835851"/>
                </a:cubicBezTo>
                <a:cubicBezTo>
                  <a:pt x="327185" y="835851"/>
                  <a:pt x="325789" y="836232"/>
                  <a:pt x="324709" y="836993"/>
                </a:cubicBezTo>
                <a:cubicBezTo>
                  <a:pt x="323629" y="837756"/>
                  <a:pt x="322677" y="838835"/>
                  <a:pt x="322232" y="840042"/>
                </a:cubicBezTo>
                <a:cubicBezTo>
                  <a:pt x="321661" y="841312"/>
                  <a:pt x="321534" y="842645"/>
                  <a:pt x="321852" y="843979"/>
                </a:cubicBezTo>
                <a:cubicBezTo>
                  <a:pt x="322105" y="845312"/>
                  <a:pt x="322677" y="846518"/>
                  <a:pt x="323629" y="847471"/>
                </a:cubicBezTo>
                <a:cubicBezTo>
                  <a:pt x="324709" y="848424"/>
                  <a:pt x="325789" y="849059"/>
                  <a:pt x="327185" y="849313"/>
                </a:cubicBezTo>
                <a:cubicBezTo>
                  <a:pt x="328519" y="849567"/>
                  <a:pt x="329916" y="849440"/>
                  <a:pt x="331122" y="848932"/>
                </a:cubicBezTo>
                <a:cubicBezTo>
                  <a:pt x="332329" y="848424"/>
                  <a:pt x="333408" y="847535"/>
                  <a:pt x="334234" y="846392"/>
                </a:cubicBezTo>
                <a:cubicBezTo>
                  <a:pt x="334932" y="845249"/>
                  <a:pt x="335314" y="843979"/>
                  <a:pt x="335314" y="842582"/>
                </a:cubicBezTo>
                <a:cubicBezTo>
                  <a:pt x="335314" y="841693"/>
                  <a:pt x="335187" y="840804"/>
                  <a:pt x="334742" y="839978"/>
                </a:cubicBezTo>
                <a:cubicBezTo>
                  <a:pt x="334488" y="839153"/>
                  <a:pt x="333916" y="838391"/>
                  <a:pt x="333408" y="837756"/>
                </a:cubicBezTo>
                <a:close/>
                <a:moveTo>
                  <a:pt x="408974" y="1625092"/>
                </a:moveTo>
                <a:cubicBezTo>
                  <a:pt x="407640" y="1625092"/>
                  <a:pt x="406243" y="1625473"/>
                  <a:pt x="405164" y="1626235"/>
                </a:cubicBezTo>
                <a:cubicBezTo>
                  <a:pt x="404084" y="1626997"/>
                  <a:pt x="403131" y="1628013"/>
                  <a:pt x="402560" y="1629283"/>
                </a:cubicBezTo>
                <a:cubicBezTo>
                  <a:pt x="402179" y="1630553"/>
                  <a:pt x="401989" y="1631887"/>
                  <a:pt x="402179" y="1633220"/>
                </a:cubicBezTo>
                <a:cubicBezTo>
                  <a:pt x="402433" y="1634553"/>
                  <a:pt x="403131" y="1635760"/>
                  <a:pt x="404084" y="1636713"/>
                </a:cubicBezTo>
                <a:cubicBezTo>
                  <a:pt x="405037" y="1637665"/>
                  <a:pt x="406243" y="1638300"/>
                  <a:pt x="407640" y="1638618"/>
                </a:cubicBezTo>
                <a:cubicBezTo>
                  <a:pt x="408974" y="1638872"/>
                  <a:pt x="410370" y="1638744"/>
                  <a:pt x="411577" y="1638237"/>
                </a:cubicBezTo>
                <a:cubicBezTo>
                  <a:pt x="412783" y="1637728"/>
                  <a:pt x="413863" y="1636840"/>
                  <a:pt x="414689" y="1635697"/>
                </a:cubicBezTo>
                <a:cubicBezTo>
                  <a:pt x="415387" y="1634553"/>
                  <a:pt x="415768" y="1633220"/>
                  <a:pt x="415768" y="1631887"/>
                </a:cubicBezTo>
                <a:cubicBezTo>
                  <a:pt x="415768" y="1630109"/>
                  <a:pt x="415069" y="1628331"/>
                  <a:pt x="413736" y="1627061"/>
                </a:cubicBezTo>
                <a:cubicBezTo>
                  <a:pt x="412529" y="1625791"/>
                  <a:pt x="410752" y="1625092"/>
                  <a:pt x="408974" y="1625092"/>
                </a:cubicBezTo>
                <a:close/>
                <a:moveTo>
                  <a:pt x="408974" y="1532255"/>
                </a:moveTo>
                <a:cubicBezTo>
                  <a:pt x="407640" y="1532255"/>
                  <a:pt x="406243" y="1532636"/>
                  <a:pt x="405164" y="1533398"/>
                </a:cubicBezTo>
                <a:cubicBezTo>
                  <a:pt x="404084" y="1534160"/>
                  <a:pt x="403131" y="1535176"/>
                  <a:pt x="402560" y="1536446"/>
                </a:cubicBezTo>
                <a:cubicBezTo>
                  <a:pt x="402179" y="1537716"/>
                  <a:pt x="401989" y="1539050"/>
                  <a:pt x="402179" y="1540383"/>
                </a:cubicBezTo>
                <a:cubicBezTo>
                  <a:pt x="402433" y="1541717"/>
                  <a:pt x="403131" y="1542923"/>
                  <a:pt x="404084" y="1543876"/>
                </a:cubicBezTo>
                <a:cubicBezTo>
                  <a:pt x="405037" y="1544828"/>
                  <a:pt x="406243" y="1545463"/>
                  <a:pt x="407640" y="1545781"/>
                </a:cubicBezTo>
                <a:cubicBezTo>
                  <a:pt x="409037" y="1546098"/>
                  <a:pt x="410370" y="1545908"/>
                  <a:pt x="411577" y="1545400"/>
                </a:cubicBezTo>
                <a:cubicBezTo>
                  <a:pt x="412783" y="1544892"/>
                  <a:pt x="413863" y="1544003"/>
                  <a:pt x="414689" y="1542860"/>
                </a:cubicBezTo>
                <a:cubicBezTo>
                  <a:pt x="415387" y="1541717"/>
                  <a:pt x="415768" y="1540383"/>
                  <a:pt x="415768" y="1539050"/>
                </a:cubicBezTo>
                <a:cubicBezTo>
                  <a:pt x="415768" y="1537208"/>
                  <a:pt x="415069" y="1535494"/>
                  <a:pt x="413736" y="1534224"/>
                </a:cubicBezTo>
                <a:cubicBezTo>
                  <a:pt x="412529" y="1532954"/>
                  <a:pt x="410752" y="1532255"/>
                  <a:pt x="408974" y="1532255"/>
                </a:cubicBezTo>
                <a:close/>
                <a:moveTo>
                  <a:pt x="333408" y="2096"/>
                </a:moveTo>
                <a:cubicBezTo>
                  <a:pt x="332710" y="1461"/>
                  <a:pt x="331884" y="953"/>
                  <a:pt x="331122" y="635"/>
                </a:cubicBezTo>
                <a:cubicBezTo>
                  <a:pt x="330297" y="318"/>
                  <a:pt x="329471" y="127"/>
                  <a:pt x="328519" y="127"/>
                </a:cubicBezTo>
                <a:cubicBezTo>
                  <a:pt x="327185" y="127"/>
                  <a:pt x="325789" y="508"/>
                  <a:pt x="324709" y="1270"/>
                </a:cubicBezTo>
                <a:cubicBezTo>
                  <a:pt x="323629" y="2032"/>
                  <a:pt x="322677" y="3112"/>
                  <a:pt x="322232" y="4318"/>
                </a:cubicBezTo>
                <a:cubicBezTo>
                  <a:pt x="321661" y="5588"/>
                  <a:pt x="321534" y="6922"/>
                  <a:pt x="321852" y="8255"/>
                </a:cubicBezTo>
                <a:cubicBezTo>
                  <a:pt x="322105" y="9589"/>
                  <a:pt x="322677" y="10795"/>
                  <a:pt x="323629" y="11748"/>
                </a:cubicBezTo>
                <a:cubicBezTo>
                  <a:pt x="324709" y="12700"/>
                  <a:pt x="325789" y="13335"/>
                  <a:pt x="327185" y="13589"/>
                </a:cubicBezTo>
                <a:cubicBezTo>
                  <a:pt x="328519" y="13843"/>
                  <a:pt x="329916" y="13716"/>
                  <a:pt x="331122" y="13208"/>
                </a:cubicBezTo>
                <a:cubicBezTo>
                  <a:pt x="332329" y="12700"/>
                  <a:pt x="333408" y="11811"/>
                  <a:pt x="334234" y="10668"/>
                </a:cubicBezTo>
                <a:cubicBezTo>
                  <a:pt x="334932" y="9525"/>
                  <a:pt x="335314" y="8255"/>
                  <a:pt x="335314" y="6858"/>
                </a:cubicBezTo>
                <a:cubicBezTo>
                  <a:pt x="335314" y="5969"/>
                  <a:pt x="335187" y="5080"/>
                  <a:pt x="334742" y="4255"/>
                </a:cubicBezTo>
                <a:cubicBezTo>
                  <a:pt x="334488" y="3429"/>
                  <a:pt x="333916" y="2667"/>
                  <a:pt x="333408" y="2032"/>
                </a:cubicBezTo>
                <a:close/>
                <a:moveTo>
                  <a:pt x="333408" y="187833"/>
                </a:moveTo>
                <a:cubicBezTo>
                  <a:pt x="332710" y="187198"/>
                  <a:pt x="331884" y="186690"/>
                  <a:pt x="331122" y="186373"/>
                </a:cubicBezTo>
                <a:cubicBezTo>
                  <a:pt x="330297" y="186055"/>
                  <a:pt x="329471" y="185865"/>
                  <a:pt x="328519" y="185865"/>
                </a:cubicBezTo>
                <a:cubicBezTo>
                  <a:pt x="327185" y="185865"/>
                  <a:pt x="325789" y="186246"/>
                  <a:pt x="324709" y="187008"/>
                </a:cubicBezTo>
                <a:cubicBezTo>
                  <a:pt x="323629" y="187770"/>
                  <a:pt x="322677" y="188849"/>
                  <a:pt x="322232" y="190056"/>
                </a:cubicBezTo>
                <a:cubicBezTo>
                  <a:pt x="321661" y="191326"/>
                  <a:pt x="321534" y="192659"/>
                  <a:pt x="321852" y="193993"/>
                </a:cubicBezTo>
                <a:cubicBezTo>
                  <a:pt x="322105" y="195326"/>
                  <a:pt x="322677" y="196533"/>
                  <a:pt x="323629" y="197485"/>
                </a:cubicBezTo>
                <a:cubicBezTo>
                  <a:pt x="324709" y="198438"/>
                  <a:pt x="325789" y="199073"/>
                  <a:pt x="327185" y="199327"/>
                </a:cubicBezTo>
                <a:cubicBezTo>
                  <a:pt x="328519" y="199581"/>
                  <a:pt x="329916" y="199454"/>
                  <a:pt x="331122" y="198946"/>
                </a:cubicBezTo>
                <a:cubicBezTo>
                  <a:pt x="332329" y="198438"/>
                  <a:pt x="333408" y="197549"/>
                  <a:pt x="334234" y="196406"/>
                </a:cubicBezTo>
                <a:cubicBezTo>
                  <a:pt x="334932" y="195263"/>
                  <a:pt x="335314" y="193929"/>
                  <a:pt x="335314" y="192596"/>
                </a:cubicBezTo>
                <a:cubicBezTo>
                  <a:pt x="335314" y="191707"/>
                  <a:pt x="335187" y="190818"/>
                  <a:pt x="334742" y="189992"/>
                </a:cubicBezTo>
                <a:cubicBezTo>
                  <a:pt x="334488" y="189167"/>
                  <a:pt x="333916" y="188405"/>
                  <a:pt x="333408" y="187770"/>
                </a:cubicBezTo>
                <a:close/>
                <a:moveTo>
                  <a:pt x="333408" y="94996"/>
                </a:moveTo>
                <a:cubicBezTo>
                  <a:pt x="332710" y="94361"/>
                  <a:pt x="331884" y="93853"/>
                  <a:pt x="331122" y="93536"/>
                </a:cubicBezTo>
                <a:cubicBezTo>
                  <a:pt x="330297" y="93218"/>
                  <a:pt x="329471" y="93028"/>
                  <a:pt x="328519" y="93028"/>
                </a:cubicBezTo>
                <a:cubicBezTo>
                  <a:pt x="327185" y="93028"/>
                  <a:pt x="325789" y="93409"/>
                  <a:pt x="324709" y="94171"/>
                </a:cubicBezTo>
                <a:cubicBezTo>
                  <a:pt x="323629" y="94933"/>
                  <a:pt x="322677" y="96012"/>
                  <a:pt x="322232" y="97219"/>
                </a:cubicBezTo>
                <a:cubicBezTo>
                  <a:pt x="321661" y="98488"/>
                  <a:pt x="321534" y="99822"/>
                  <a:pt x="321852" y="101155"/>
                </a:cubicBezTo>
                <a:cubicBezTo>
                  <a:pt x="322105" y="102489"/>
                  <a:pt x="322677" y="103696"/>
                  <a:pt x="323629" y="104648"/>
                </a:cubicBezTo>
                <a:cubicBezTo>
                  <a:pt x="324709" y="105601"/>
                  <a:pt x="325789" y="106236"/>
                  <a:pt x="327185" y="106490"/>
                </a:cubicBezTo>
                <a:cubicBezTo>
                  <a:pt x="328519" y="106744"/>
                  <a:pt x="329916" y="106617"/>
                  <a:pt x="331122" y="106109"/>
                </a:cubicBezTo>
                <a:cubicBezTo>
                  <a:pt x="332329" y="105601"/>
                  <a:pt x="333408" y="104712"/>
                  <a:pt x="334234" y="103569"/>
                </a:cubicBezTo>
                <a:cubicBezTo>
                  <a:pt x="334932" y="102426"/>
                  <a:pt x="335314" y="101092"/>
                  <a:pt x="335314" y="99759"/>
                </a:cubicBezTo>
                <a:cubicBezTo>
                  <a:pt x="335314" y="98870"/>
                  <a:pt x="335187" y="97980"/>
                  <a:pt x="334742" y="97155"/>
                </a:cubicBezTo>
                <a:cubicBezTo>
                  <a:pt x="334488" y="96330"/>
                  <a:pt x="333916" y="95568"/>
                  <a:pt x="333408" y="94933"/>
                </a:cubicBezTo>
                <a:close/>
                <a:moveTo>
                  <a:pt x="333408" y="280734"/>
                </a:moveTo>
                <a:cubicBezTo>
                  <a:pt x="332710" y="280099"/>
                  <a:pt x="331884" y="279591"/>
                  <a:pt x="331122" y="279273"/>
                </a:cubicBezTo>
                <a:cubicBezTo>
                  <a:pt x="330297" y="278956"/>
                  <a:pt x="329471" y="278765"/>
                  <a:pt x="328519" y="278765"/>
                </a:cubicBezTo>
                <a:cubicBezTo>
                  <a:pt x="327185" y="278765"/>
                  <a:pt x="325789" y="279146"/>
                  <a:pt x="324709" y="279908"/>
                </a:cubicBezTo>
                <a:cubicBezTo>
                  <a:pt x="323629" y="280670"/>
                  <a:pt x="322677" y="281750"/>
                  <a:pt x="322232" y="282956"/>
                </a:cubicBezTo>
                <a:cubicBezTo>
                  <a:pt x="321661" y="284226"/>
                  <a:pt x="321534" y="285560"/>
                  <a:pt x="321852" y="286893"/>
                </a:cubicBezTo>
                <a:cubicBezTo>
                  <a:pt x="322105" y="288227"/>
                  <a:pt x="322677" y="289433"/>
                  <a:pt x="323629" y="290386"/>
                </a:cubicBezTo>
                <a:cubicBezTo>
                  <a:pt x="324709" y="291338"/>
                  <a:pt x="325789" y="291973"/>
                  <a:pt x="327185" y="292227"/>
                </a:cubicBezTo>
                <a:cubicBezTo>
                  <a:pt x="328519" y="292481"/>
                  <a:pt x="329916" y="292354"/>
                  <a:pt x="331122" y="291846"/>
                </a:cubicBezTo>
                <a:cubicBezTo>
                  <a:pt x="332329" y="291338"/>
                  <a:pt x="333408" y="290449"/>
                  <a:pt x="334234" y="289306"/>
                </a:cubicBezTo>
                <a:cubicBezTo>
                  <a:pt x="334932" y="288163"/>
                  <a:pt x="335314" y="286830"/>
                  <a:pt x="335314" y="285496"/>
                </a:cubicBezTo>
                <a:cubicBezTo>
                  <a:pt x="335314" y="284607"/>
                  <a:pt x="335187" y="283718"/>
                  <a:pt x="334742" y="282893"/>
                </a:cubicBezTo>
                <a:cubicBezTo>
                  <a:pt x="334488" y="282067"/>
                  <a:pt x="333916" y="281305"/>
                  <a:pt x="333408" y="280670"/>
                </a:cubicBezTo>
                <a:close/>
                <a:moveTo>
                  <a:pt x="11590" y="1302195"/>
                </a:moveTo>
                <a:cubicBezTo>
                  <a:pt x="11019" y="1301560"/>
                  <a:pt x="10257" y="1301052"/>
                  <a:pt x="9431" y="1300734"/>
                </a:cubicBezTo>
                <a:cubicBezTo>
                  <a:pt x="8606" y="1300353"/>
                  <a:pt x="7653" y="1300226"/>
                  <a:pt x="6827" y="1300226"/>
                </a:cubicBezTo>
                <a:cubicBezTo>
                  <a:pt x="5494" y="1300226"/>
                  <a:pt x="4097" y="1300607"/>
                  <a:pt x="3018" y="1301369"/>
                </a:cubicBezTo>
                <a:cubicBezTo>
                  <a:pt x="1939" y="1302131"/>
                  <a:pt x="986" y="1303211"/>
                  <a:pt x="415" y="1304417"/>
                </a:cubicBezTo>
                <a:cubicBezTo>
                  <a:pt x="33" y="1305687"/>
                  <a:pt x="-157" y="1307021"/>
                  <a:pt x="160" y="1308354"/>
                </a:cubicBezTo>
                <a:cubicBezTo>
                  <a:pt x="415" y="1309688"/>
                  <a:pt x="986" y="1310894"/>
                  <a:pt x="1939" y="1311847"/>
                </a:cubicBezTo>
                <a:cubicBezTo>
                  <a:pt x="2891" y="1312799"/>
                  <a:pt x="4097" y="1313434"/>
                  <a:pt x="5494" y="1313688"/>
                </a:cubicBezTo>
                <a:cubicBezTo>
                  <a:pt x="6827" y="1313942"/>
                  <a:pt x="8225" y="1313815"/>
                  <a:pt x="9431" y="1313307"/>
                </a:cubicBezTo>
                <a:cubicBezTo>
                  <a:pt x="10638" y="1312799"/>
                  <a:pt x="11717" y="1311910"/>
                  <a:pt x="12543" y="1310767"/>
                </a:cubicBezTo>
                <a:cubicBezTo>
                  <a:pt x="13241" y="1309624"/>
                  <a:pt x="13622" y="1308291"/>
                  <a:pt x="13622" y="1306957"/>
                </a:cubicBezTo>
                <a:cubicBezTo>
                  <a:pt x="13622" y="1306068"/>
                  <a:pt x="13495" y="1305179"/>
                  <a:pt x="13051" y="1304354"/>
                </a:cubicBezTo>
                <a:cubicBezTo>
                  <a:pt x="12797" y="1303528"/>
                  <a:pt x="12226" y="1302766"/>
                  <a:pt x="11527" y="1302131"/>
                </a:cubicBezTo>
                <a:close/>
                <a:moveTo>
                  <a:pt x="11590" y="187897"/>
                </a:moveTo>
                <a:cubicBezTo>
                  <a:pt x="11019" y="187262"/>
                  <a:pt x="10257" y="186754"/>
                  <a:pt x="9431" y="186436"/>
                </a:cubicBezTo>
                <a:cubicBezTo>
                  <a:pt x="8606" y="186118"/>
                  <a:pt x="7653" y="185928"/>
                  <a:pt x="6827" y="185928"/>
                </a:cubicBezTo>
                <a:cubicBezTo>
                  <a:pt x="5494" y="185928"/>
                  <a:pt x="4097" y="186309"/>
                  <a:pt x="3018" y="187071"/>
                </a:cubicBezTo>
                <a:cubicBezTo>
                  <a:pt x="1939" y="187833"/>
                  <a:pt x="986" y="188913"/>
                  <a:pt x="415" y="190119"/>
                </a:cubicBezTo>
                <a:cubicBezTo>
                  <a:pt x="33" y="191389"/>
                  <a:pt x="-157" y="192723"/>
                  <a:pt x="160" y="194056"/>
                </a:cubicBezTo>
                <a:cubicBezTo>
                  <a:pt x="415" y="195390"/>
                  <a:pt x="986" y="196596"/>
                  <a:pt x="1939" y="197549"/>
                </a:cubicBezTo>
                <a:cubicBezTo>
                  <a:pt x="2891" y="198501"/>
                  <a:pt x="4097" y="199136"/>
                  <a:pt x="5494" y="199390"/>
                </a:cubicBezTo>
                <a:cubicBezTo>
                  <a:pt x="6827" y="199644"/>
                  <a:pt x="8225" y="199517"/>
                  <a:pt x="9431" y="199009"/>
                </a:cubicBezTo>
                <a:cubicBezTo>
                  <a:pt x="10638" y="198501"/>
                  <a:pt x="11717" y="197612"/>
                  <a:pt x="12543" y="196469"/>
                </a:cubicBezTo>
                <a:cubicBezTo>
                  <a:pt x="13241" y="195326"/>
                  <a:pt x="13622" y="193993"/>
                  <a:pt x="13622" y="192659"/>
                </a:cubicBezTo>
                <a:cubicBezTo>
                  <a:pt x="13622" y="191770"/>
                  <a:pt x="13495" y="190881"/>
                  <a:pt x="13051" y="190056"/>
                </a:cubicBezTo>
                <a:cubicBezTo>
                  <a:pt x="12797" y="189230"/>
                  <a:pt x="12226" y="188468"/>
                  <a:pt x="11527" y="187833"/>
                </a:cubicBezTo>
                <a:close/>
                <a:moveTo>
                  <a:pt x="167610" y="185865"/>
                </a:moveTo>
                <a:cubicBezTo>
                  <a:pt x="166403" y="185865"/>
                  <a:pt x="165006" y="186246"/>
                  <a:pt x="163927" y="187008"/>
                </a:cubicBezTo>
                <a:cubicBezTo>
                  <a:pt x="162720" y="187770"/>
                  <a:pt x="161895" y="188849"/>
                  <a:pt x="161323" y="190056"/>
                </a:cubicBezTo>
                <a:cubicBezTo>
                  <a:pt x="160752" y="191262"/>
                  <a:pt x="160625" y="192659"/>
                  <a:pt x="160942" y="193993"/>
                </a:cubicBezTo>
                <a:cubicBezTo>
                  <a:pt x="161196" y="195326"/>
                  <a:pt x="161895" y="196533"/>
                  <a:pt x="162847" y="197485"/>
                </a:cubicBezTo>
                <a:cubicBezTo>
                  <a:pt x="163800" y="198438"/>
                  <a:pt x="165006" y="199073"/>
                  <a:pt x="166403" y="199327"/>
                </a:cubicBezTo>
                <a:cubicBezTo>
                  <a:pt x="167610" y="199581"/>
                  <a:pt x="169134" y="199454"/>
                  <a:pt x="170340" y="198946"/>
                </a:cubicBezTo>
                <a:cubicBezTo>
                  <a:pt x="171547" y="198438"/>
                  <a:pt x="172627" y="197549"/>
                  <a:pt x="173325" y="196406"/>
                </a:cubicBezTo>
                <a:cubicBezTo>
                  <a:pt x="174151" y="195263"/>
                  <a:pt x="174531" y="193929"/>
                  <a:pt x="174531" y="192596"/>
                </a:cubicBezTo>
                <a:cubicBezTo>
                  <a:pt x="174531" y="190754"/>
                  <a:pt x="173706" y="189040"/>
                  <a:pt x="172500" y="187770"/>
                </a:cubicBezTo>
                <a:cubicBezTo>
                  <a:pt x="171293" y="186500"/>
                  <a:pt x="169515" y="185738"/>
                  <a:pt x="167610" y="185738"/>
                </a:cubicBezTo>
                <a:close/>
                <a:moveTo>
                  <a:pt x="11590" y="2159"/>
                </a:moveTo>
                <a:cubicBezTo>
                  <a:pt x="11019" y="1524"/>
                  <a:pt x="10257" y="1016"/>
                  <a:pt x="9431" y="699"/>
                </a:cubicBezTo>
                <a:cubicBezTo>
                  <a:pt x="8606" y="381"/>
                  <a:pt x="7653" y="191"/>
                  <a:pt x="6827" y="191"/>
                </a:cubicBezTo>
                <a:cubicBezTo>
                  <a:pt x="5494" y="191"/>
                  <a:pt x="4097" y="572"/>
                  <a:pt x="3018" y="1334"/>
                </a:cubicBezTo>
                <a:cubicBezTo>
                  <a:pt x="1939" y="2096"/>
                  <a:pt x="986" y="3175"/>
                  <a:pt x="415" y="4382"/>
                </a:cubicBezTo>
                <a:cubicBezTo>
                  <a:pt x="33" y="5652"/>
                  <a:pt x="-157" y="6985"/>
                  <a:pt x="160" y="8319"/>
                </a:cubicBezTo>
                <a:cubicBezTo>
                  <a:pt x="415" y="9652"/>
                  <a:pt x="986" y="10859"/>
                  <a:pt x="1939" y="11811"/>
                </a:cubicBezTo>
                <a:cubicBezTo>
                  <a:pt x="2891" y="12764"/>
                  <a:pt x="4097" y="13399"/>
                  <a:pt x="5494" y="13653"/>
                </a:cubicBezTo>
                <a:cubicBezTo>
                  <a:pt x="6827" y="13907"/>
                  <a:pt x="8225" y="13780"/>
                  <a:pt x="9431" y="13272"/>
                </a:cubicBezTo>
                <a:cubicBezTo>
                  <a:pt x="10638" y="12764"/>
                  <a:pt x="11717" y="11874"/>
                  <a:pt x="12543" y="10732"/>
                </a:cubicBezTo>
                <a:cubicBezTo>
                  <a:pt x="13241" y="9589"/>
                  <a:pt x="13622" y="8319"/>
                  <a:pt x="13622" y="6922"/>
                </a:cubicBezTo>
                <a:cubicBezTo>
                  <a:pt x="13622" y="6033"/>
                  <a:pt x="13495" y="5144"/>
                  <a:pt x="13051" y="4318"/>
                </a:cubicBezTo>
                <a:cubicBezTo>
                  <a:pt x="12797" y="3493"/>
                  <a:pt x="12226" y="2731"/>
                  <a:pt x="11527" y="2096"/>
                </a:cubicBezTo>
                <a:close/>
                <a:moveTo>
                  <a:pt x="11590" y="280734"/>
                </a:moveTo>
                <a:cubicBezTo>
                  <a:pt x="11019" y="280099"/>
                  <a:pt x="10257" y="279591"/>
                  <a:pt x="9431" y="279273"/>
                </a:cubicBezTo>
                <a:cubicBezTo>
                  <a:pt x="8606" y="278956"/>
                  <a:pt x="7653" y="278765"/>
                  <a:pt x="6827" y="278765"/>
                </a:cubicBezTo>
                <a:cubicBezTo>
                  <a:pt x="5494" y="278765"/>
                  <a:pt x="4097" y="279146"/>
                  <a:pt x="3018" y="279908"/>
                </a:cubicBezTo>
                <a:cubicBezTo>
                  <a:pt x="1939" y="280670"/>
                  <a:pt x="986" y="281750"/>
                  <a:pt x="415" y="282956"/>
                </a:cubicBezTo>
                <a:cubicBezTo>
                  <a:pt x="33" y="284226"/>
                  <a:pt x="-157" y="285560"/>
                  <a:pt x="160" y="286893"/>
                </a:cubicBezTo>
                <a:cubicBezTo>
                  <a:pt x="415" y="288227"/>
                  <a:pt x="986" y="289433"/>
                  <a:pt x="1939" y="290386"/>
                </a:cubicBezTo>
                <a:cubicBezTo>
                  <a:pt x="2891" y="291338"/>
                  <a:pt x="4097" y="291973"/>
                  <a:pt x="5494" y="292227"/>
                </a:cubicBezTo>
                <a:cubicBezTo>
                  <a:pt x="6827" y="292481"/>
                  <a:pt x="8225" y="292354"/>
                  <a:pt x="9431" y="291846"/>
                </a:cubicBezTo>
                <a:cubicBezTo>
                  <a:pt x="10638" y="291338"/>
                  <a:pt x="11717" y="290449"/>
                  <a:pt x="12543" y="289306"/>
                </a:cubicBezTo>
                <a:cubicBezTo>
                  <a:pt x="13241" y="288163"/>
                  <a:pt x="13622" y="286830"/>
                  <a:pt x="13622" y="285496"/>
                </a:cubicBezTo>
                <a:cubicBezTo>
                  <a:pt x="13622" y="284607"/>
                  <a:pt x="13495" y="283718"/>
                  <a:pt x="13051" y="282893"/>
                </a:cubicBezTo>
                <a:cubicBezTo>
                  <a:pt x="12797" y="282067"/>
                  <a:pt x="12226" y="281305"/>
                  <a:pt x="11527" y="280670"/>
                </a:cubicBezTo>
                <a:close/>
                <a:moveTo>
                  <a:pt x="92045" y="1627188"/>
                </a:moveTo>
                <a:cubicBezTo>
                  <a:pt x="91473" y="1626553"/>
                  <a:pt x="90712" y="1626044"/>
                  <a:pt x="89886" y="1625727"/>
                </a:cubicBezTo>
                <a:cubicBezTo>
                  <a:pt x="89060" y="1625410"/>
                  <a:pt x="88108" y="1625219"/>
                  <a:pt x="87282" y="1625219"/>
                </a:cubicBezTo>
                <a:cubicBezTo>
                  <a:pt x="85949" y="1625219"/>
                  <a:pt x="84552" y="1625600"/>
                  <a:pt x="83472" y="1626362"/>
                </a:cubicBezTo>
                <a:cubicBezTo>
                  <a:pt x="82266" y="1627124"/>
                  <a:pt x="81440" y="1628203"/>
                  <a:pt x="80869" y="1629410"/>
                </a:cubicBezTo>
                <a:cubicBezTo>
                  <a:pt x="80297" y="1630680"/>
                  <a:pt x="80170" y="1632014"/>
                  <a:pt x="80488" y="1633347"/>
                </a:cubicBezTo>
                <a:cubicBezTo>
                  <a:pt x="80742" y="1634681"/>
                  <a:pt x="81440" y="1635887"/>
                  <a:pt x="82393" y="1636840"/>
                </a:cubicBezTo>
                <a:cubicBezTo>
                  <a:pt x="83345" y="1637792"/>
                  <a:pt x="84552" y="1638427"/>
                  <a:pt x="85949" y="1638681"/>
                </a:cubicBezTo>
                <a:cubicBezTo>
                  <a:pt x="87282" y="1638935"/>
                  <a:pt x="88679" y="1638808"/>
                  <a:pt x="89886" y="1638300"/>
                </a:cubicBezTo>
                <a:cubicBezTo>
                  <a:pt x="91092" y="1637792"/>
                  <a:pt x="92172" y="1636903"/>
                  <a:pt x="92997" y="1635760"/>
                </a:cubicBezTo>
                <a:cubicBezTo>
                  <a:pt x="93696" y="1634617"/>
                  <a:pt x="94077" y="1633284"/>
                  <a:pt x="94077" y="1631950"/>
                </a:cubicBezTo>
                <a:cubicBezTo>
                  <a:pt x="94077" y="1631061"/>
                  <a:pt x="93950" y="1630172"/>
                  <a:pt x="93505" y="1629347"/>
                </a:cubicBezTo>
                <a:cubicBezTo>
                  <a:pt x="93252" y="1628521"/>
                  <a:pt x="92680" y="1627759"/>
                  <a:pt x="91981" y="1627124"/>
                </a:cubicBezTo>
                <a:close/>
                <a:moveTo>
                  <a:pt x="11590" y="373634"/>
                </a:moveTo>
                <a:cubicBezTo>
                  <a:pt x="11019" y="372999"/>
                  <a:pt x="10257" y="372491"/>
                  <a:pt x="9431" y="372174"/>
                </a:cubicBezTo>
                <a:cubicBezTo>
                  <a:pt x="8606" y="371856"/>
                  <a:pt x="7653" y="371666"/>
                  <a:pt x="6827" y="371666"/>
                </a:cubicBezTo>
                <a:cubicBezTo>
                  <a:pt x="5494" y="371666"/>
                  <a:pt x="4097" y="372047"/>
                  <a:pt x="3018" y="372809"/>
                </a:cubicBezTo>
                <a:cubicBezTo>
                  <a:pt x="1939" y="373571"/>
                  <a:pt x="986" y="374650"/>
                  <a:pt x="415" y="375857"/>
                </a:cubicBezTo>
                <a:cubicBezTo>
                  <a:pt x="33" y="377126"/>
                  <a:pt x="-157" y="378460"/>
                  <a:pt x="160" y="379794"/>
                </a:cubicBezTo>
                <a:cubicBezTo>
                  <a:pt x="415" y="381127"/>
                  <a:pt x="986" y="382334"/>
                  <a:pt x="1939" y="383286"/>
                </a:cubicBezTo>
                <a:cubicBezTo>
                  <a:pt x="2891" y="384239"/>
                  <a:pt x="4097" y="384874"/>
                  <a:pt x="5494" y="385128"/>
                </a:cubicBezTo>
                <a:cubicBezTo>
                  <a:pt x="6827" y="385382"/>
                  <a:pt x="8225" y="385255"/>
                  <a:pt x="9431" y="384747"/>
                </a:cubicBezTo>
                <a:cubicBezTo>
                  <a:pt x="10638" y="384239"/>
                  <a:pt x="11717" y="383350"/>
                  <a:pt x="12543" y="382207"/>
                </a:cubicBezTo>
                <a:cubicBezTo>
                  <a:pt x="13241" y="381064"/>
                  <a:pt x="13622" y="379730"/>
                  <a:pt x="13622" y="378397"/>
                </a:cubicBezTo>
                <a:cubicBezTo>
                  <a:pt x="13622" y="377508"/>
                  <a:pt x="13495" y="376619"/>
                  <a:pt x="13051" y="375793"/>
                </a:cubicBezTo>
                <a:cubicBezTo>
                  <a:pt x="12797" y="374968"/>
                  <a:pt x="12226" y="374205"/>
                  <a:pt x="11527" y="373571"/>
                </a:cubicBezTo>
                <a:close/>
                <a:moveTo>
                  <a:pt x="92045" y="1348613"/>
                </a:moveTo>
                <a:cubicBezTo>
                  <a:pt x="91473" y="1347978"/>
                  <a:pt x="90712" y="1347470"/>
                  <a:pt x="89886" y="1347153"/>
                </a:cubicBezTo>
                <a:cubicBezTo>
                  <a:pt x="89060" y="1346835"/>
                  <a:pt x="88108" y="1346645"/>
                  <a:pt x="87282" y="1346645"/>
                </a:cubicBezTo>
                <a:cubicBezTo>
                  <a:pt x="85949" y="1346645"/>
                  <a:pt x="84552" y="1347026"/>
                  <a:pt x="83472" y="1347788"/>
                </a:cubicBezTo>
                <a:cubicBezTo>
                  <a:pt x="82266" y="1348550"/>
                  <a:pt x="81440" y="1349629"/>
                  <a:pt x="80869" y="1350836"/>
                </a:cubicBezTo>
                <a:cubicBezTo>
                  <a:pt x="80297" y="1352042"/>
                  <a:pt x="80170" y="1353439"/>
                  <a:pt x="80488" y="1354773"/>
                </a:cubicBezTo>
                <a:cubicBezTo>
                  <a:pt x="80742" y="1356106"/>
                  <a:pt x="81440" y="1357313"/>
                  <a:pt x="82393" y="1358265"/>
                </a:cubicBezTo>
                <a:cubicBezTo>
                  <a:pt x="83345" y="1359218"/>
                  <a:pt x="84552" y="1359853"/>
                  <a:pt x="85949" y="1360107"/>
                </a:cubicBezTo>
                <a:cubicBezTo>
                  <a:pt x="87282" y="1360361"/>
                  <a:pt x="88679" y="1360234"/>
                  <a:pt x="89886" y="1359726"/>
                </a:cubicBezTo>
                <a:cubicBezTo>
                  <a:pt x="91092" y="1359218"/>
                  <a:pt x="92172" y="1358329"/>
                  <a:pt x="92997" y="1357186"/>
                </a:cubicBezTo>
                <a:cubicBezTo>
                  <a:pt x="93696" y="1356043"/>
                  <a:pt x="94077" y="1354709"/>
                  <a:pt x="94077" y="1353376"/>
                </a:cubicBezTo>
                <a:cubicBezTo>
                  <a:pt x="94077" y="1352487"/>
                  <a:pt x="93950" y="1351598"/>
                  <a:pt x="93505" y="1350772"/>
                </a:cubicBezTo>
                <a:cubicBezTo>
                  <a:pt x="93252" y="1349947"/>
                  <a:pt x="92680" y="1349185"/>
                  <a:pt x="91981" y="1348550"/>
                </a:cubicBezTo>
                <a:close/>
                <a:moveTo>
                  <a:pt x="92045" y="1162876"/>
                </a:moveTo>
                <a:cubicBezTo>
                  <a:pt x="91473" y="1162241"/>
                  <a:pt x="90712" y="1161733"/>
                  <a:pt x="89886" y="1161415"/>
                </a:cubicBezTo>
                <a:cubicBezTo>
                  <a:pt x="89060" y="1161034"/>
                  <a:pt x="88108" y="1160907"/>
                  <a:pt x="87282" y="1160907"/>
                </a:cubicBezTo>
                <a:cubicBezTo>
                  <a:pt x="85949" y="1160907"/>
                  <a:pt x="84552" y="1161288"/>
                  <a:pt x="83472" y="1162050"/>
                </a:cubicBezTo>
                <a:cubicBezTo>
                  <a:pt x="82266" y="1162812"/>
                  <a:pt x="81440" y="1163892"/>
                  <a:pt x="80869" y="1165098"/>
                </a:cubicBezTo>
                <a:cubicBezTo>
                  <a:pt x="80297" y="1166368"/>
                  <a:pt x="80170" y="1167702"/>
                  <a:pt x="80488" y="1169035"/>
                </a:cubicBezTo>
                <a:cubicBezTo>
                  <a:pt x="80742" y="1170369"/>
                  <a:pt x="81440" y="1171575"/>
                  <a:pt x="82393" y="1172528"/>
                </a:cubicBezTo>
                <a:cubicBezTo>
                  <a:pt x="83345" y="1173480"/>
                  <a:pt x="84552" y="1174115"/>
                  <a:pt x="85949" y="1174369"/>
                </a:cubicBezTo>
                <a:cubicBezTo>
                  <a:pt x="87282" y="1174623"/>
                  <a:pt x="88679" y="1174496"/>
                  <a:pt x="89886" y="1173988"/>
                </a:cubicBezTo>
                <a:cubicBezTo>
                  <a:pt x="91092" y="1173480"/>
                  <a:pt x="92172" y="1172591"/>
                  <a:pt x="92997" y="1171448"/>
                </a:cubicBezTo>
                <a:cubicBezTo>
                  <a:pt x="93696" y="1170305"/>
                  <a:pt x="94077" y="1168972"/>
                  <a:pt x="94077" y="1167638"/>
                </a:cubicBezTo>
                <a:cubicBezTo>
                  <a:pt x="94077" y="1166749"/>
                  <a:pt x="93950" y="1165860"/>
                  <a:pt x="93505" y="1165035"/>
                </a:cubicBezTo>
                <a:cubicBezTo>
                  <a:pt x="93252" y="1164209"/>
                  <a:pt x="92680" y="1163447"/>
                  <a:pt x="91981" y="1162812"/>
                </a:cubicBezTo>
                <a:close/>
                <a:moveTo>
                  <a:pt x="92045" y="1070039"/>
                </a:moveTo>
                <a:cubicBezTo>
                  <a:pt x="91473" y="1069404"/>
                  <a:pt x="90712" y="1068896"/>
                  <a:pt x="89886" y="1068578"/>
                </a:cubicBezTo>
                <a:cubicBezTo>
                  <a:pt x="89060" y="1068261"/>
                  <a:pt x="88108" y="1068070"/>
                  <a:pt x="87282" y="1068070"/>
                </a:cubicBezTo>
                <a:cubicBezTo>
                  <a:pt x="85949" y="1068070"/>
                  <a:pt x="84552" y="1068451"/>
                  <a:pt x="83472" y="1069213"/>
                </a:cubicBezTo>
                <a:cubicBezTo>
                  <a:pt x="82266" y="1069975"/>
                  <a:pt x="81440" y="1071055"/>
                  <a:pt x="80869" y="1072261"/>
                </a:cubicBezTo>
                <a:cubicBezTo>
                  <a:pt x="80297" y="1073531"/>
                  <a:pt x="80170" y="1074865"/>
                  <a:pt x="80488" y="1076198"/>
                </a:cubicBezTo>
                <a:cubicBezTo>
                  <a:pt x="80742" y="1077532"/>
                  <a:pt x="81440" y="1078738"/>
                  <a:pt x="82393" y="1079691"/>
                </a:cubicBezTo>
                <a:cubicBezTo>
                  <a:pt x="83345" y="1080643"/>
                  <a:pt x="84552" y="1081278"/>
                  <a:pt x="85949" y="1081532"/>
                </a:cubicBezTo>
                <a:cubicBezTo>
                  <a:pt x="87282" y="1081786"/>
                  <a:pt x="88679" y="1081659"/>
                  <a:pt x="89886" y="1081151"/>
                </a:cubicBezTo>
                <a:cubicBezTo>
                  <a:pt x="91092" y="1080643"/>
                  <a:pt x="92172" y="1079754"/>
                  <a:pt x="92997" y="1078611"/>
                </a:cubicBezTo>
                <a:cubicBezTo>
                  <a:pt x="93696" y="1077468"/>
                  <a:pt x="94077" y="1076135"/>
                  <a:pt x="94077" y="1074801"/>
                </a:cubicBezTo>
                <a:cubicBezTo>
                  <a:pt x="94077" y="1073912"/>
                  <a:pt x="93950" y="1073023"/>
                  <a:pt x="93505" y="1072198"/>
                </a:cubicBezTo>
                <a:cubicBezTo>
                  <a:pt x="93252" y="1071372"/>
                  <a:pt x="92680" y="1070610"/>
                  <a:pt x="91981" y="1069975"/>
                </a:cubicBezTo>
                <a:close/>
                <a:moveTo>
                  <a:pt x="92045" y="1255776"/>
                </a:moveTo>
                <a:cubicBezTo>
                  <a:pt x="91473" y="1255141"/>
                  <a:pt x="90712" y="1254633"/>
                  <a:pt x="89886" y="1254316"/>
                </a:cubicBezTo>
                <a:cubicBezTo>
                  <a:pt x="89060" y="1253998"/>
                  <a:pt x="88108" y="1253808"/>
                  <a:pt x="87282" y="1253808"/>
                </a:cubicBezTo>
                <a:cubicBezTo>
                  <a:pt x="85949" y="1253808"/>
                  <a:pt x="84552" y="1254189"/>
                  <a:pt x="83472" y="1254951"/>
                </a:cubicBezTo>
                <a:cubicBezTo>
                  <a:pt x="82266" y="1255713"/>
                  <a:pt x="81440" y="1256729"/>
                  <a:pt x="80869" y="1257999"/>
                </a:cubicBezTo>
                <a:cubicBezTo>
                  <a:pt x="80297" y="1259269"/>
                  <a:pt x="80170" y="1260602"/>
                  <a:pt x="80488" y="1261936"/>
                </a:cubicBezTo>
                <a:cubicBezTo>
                  <a:pt x="80742" y="1263269"/>
                  <a:pt x="81440" y="1264476"/>
                  <a:pt x="82393" y="1265428"/>
                </a:cubicBezTo>
                <a:cubicBezTo>
                  <a:pt x="83345" y="1266381"/>
                  <a:pt x="84552" y="1267016"/>
                  <a:pt x="85949" y="1267333"/>
                </a:cubicBezTo>
                <a:cubicBezTo>
                  <a:pt x="87282" y="1267587"/>
                  <a:pt x="88679" y="1267460"/>
                  <a:pt x="89886" y="1266952"/>
                </a:cubicBezTo>
                <a:cubicBezTo>
                  <a:pt x="91092" y="1266444"/>
                  <a:pt x="92172" y="1265555"/>
                  <a:pt x="92997" y="1264412"/>
                </a:cubicBezTo>
                <a:cubicBezTo>
                  <a:pt x="93696" y="1263269"/>
                  <a:pt x="94077" y="1261936"/>
                  <a:pt x="94077" y="1260602"/>
                </a:cubicBezTo>
                <a:cubicBezTo>
                  <a:pt x="94077" y="1259713"/>
                  <a:pt x="93950" y="1258824"/>
                  <a:pt x="93505" y="1257999"/>
                </a:cubicBezTo>
                <a:cubicBezTo>
                  <a:pt x="93252" y="1257173"/>
                  <a:pt x="92680" y="1256411"/>
                  <a:pt x="91981" y="1255776"/>
                </a:cubicBezTo>
                <a:close/>
                <a:moveTo>
                  <a:pt x="11590" y="466471"/>
                </a:moveTo>
                <a:cubicBezTo>
                  <a:pt x="11019" y="465836"/>
                  <a:pt x="10257" y="465328"/>
                  <a:pt x="9431" y="465011"/>
                </a:cubicBezTo>
                <a:cubicBezTo>
                  <a:pt x="8606" y="464693"/>
                  <a:pt x="7653" y="464503"/>
                  <a:pt x="6827" y="464503"/>
                </a:cubicBezTo>
                <a:cubicBezTo>
                  <a:pt x="5494" y="464503"/>
                  <a:pt x="4097" y="464884"/>
                  <a:pt x="3018" y="465646"/>
                </a:cubicBezTo>
                <a:cubicBezTo>
                  <a:pt x="1939" y="466408"/>
                  <a:pt x="986" y="467487"/>
                  <a:pt x="415" y="468694"/>
                </a:cubicBezTo>
                <a:cubicBezTo>
                  <a:pt x="33" y="469964"/>
                  <a:pt x="-157" y="471297"/>
                  <a:pt x="160" y="472630"/>
                </a:cubicBezTo>
                <a:cubicBezTo>
                  <a:pt x="415" y="473964"/>
                  <a:pt x="986" y="475171"/>
                  <a:pt x="1939" y="476123"/>
                </a:cubicBezTo>
                <a:cubicBezTo>
                  <a:pt x="2891" y="477076"/>
                  <a:pt x="4097" y="477711"/>
                  <a:pt x="5494" y="477965"/>
                </a:cubicBezTo>
                <a:cubicBezTo>
                  <a:pt x="6827" y="478219"/>
                  <a:pt x="8225" y="478092"/>
                  <a:pt x="9431" y="477584"/>
                </a:cubicBezTo>
                <a:cubicBezTo>
                  <a:pt x="10638" y="477076"/>
                  <a:pt x="11717" y="476187"/>
                  <a:pt x="12543" y="475044"/>
                </a:cubicBezTo>
                <a:cubicBezTo>
                  <a:pt x="13241" y="473901"/>
                  <a:pt x="13622" y="472567"/>
                  <a:pt x="13622" y="471234"/>
                </a:cubicBezTo>
                <a:cubicBezTo>
                  <a:pt x="13622" y="470344"/>
                  <a:pt x="13495" y="469455"/>
                  <a:pt x="13051" y="468630"/>
                </a:cubicBezTo>
                <a:cubicBezTo>
                  <a:pt x="12797" y="467805"/>
                  <a:pt x="12226" y="467043"/>
                  <a:pt x="11527" y="466408"/>
                </a:cubicBezTo>
                <a:close/>
                <a:moveTo>
                  <a:pt x="92045" y="1441514"/>
                </a:moveTo>
                <a:cubicBezTo>
                  <a:pt x="91473" y="1440879"/>
                  <a:pt x="90712" y="1440371"/>
                  <a:pt x="89886" y="1440053"/>
                </a:cubicBezTo>
                <a:cubicBezTo>
                  <a:pt x="89060" y="1439672"/>
                  <a:pt x="88108" y="1439545"/>
                  <a:pt x="87282" y="1439545"/>
                </a:cubicBezTo>
                <a:cubicBezTo>
                  <a:pt x="85949" y="1439545"/>
                  <a:pt x="84552" y="1439926"/>
                  <a:pt x="83472" y="1440688"/>
                </a:cubicBezTo>
                <a:cubicBezTo>
                  <a:pt x="82266" y="1441450"/>
                  <a:pt x="81440" y="1442530"/>
                  <a:pt x="80869" y="1443736"/>
                </a:cubicBezTo>
                <a:cubicBezTo>
                  <a:pt x="80297" y="1445006"/>
                  <a:pt x="80170" y="1446340"/>
                  <a:pt x="80488" y="1447673"/>
                </a:cubicBezTo>
                <a:cubicBezTo>
                  <a:pt x="80742" y="1449007"/>
                  <a:pt x="81440" y="1450213"/>
                  <a:pt x="82393" y="1451166"/>
                </a:cubicBezTo>
                <a:cubicBezTo>
                  <a:pt x="83345" y="1452118"/>
                  <a:pt x="84552" y="1452753"/>
                  <a:pt x="85949" y="1453071"/>
                </a:cubicBezTo>
                <a:cubicBezTo>
                  <a:pt x="87282" y="1453325"/>
                  <a:pt x="88679" y="1453198"/>
                  <a:pt x="89886" y="1452690"/>
                </a:cubicBezTo>
                <a:cubicBezTo>
                  <a:pt x="91092" y="1452182"/>
                  <a:pt x="92172" y="1451293"/>
                  <a:pt x="92997" y="1450150"/>
                </a:cubicBezTo>
                <a:cubicBezTo>
                  <a:pt x="93696" y="1449007"/>
                  <a:pt x="94077" y="1447673"/>
                  <a:pt x="94077" y="1446340"/>
                </a:cubicBezTo>
                <a:cubicBezTo>
                  <a:pt x="94077" y="1445451"/>
                  <a:pt x="93950" y="1444562"/>
                  <a:pt x="93505" y="1443736"/>
                </a:cubicBezTo>
                <a:cubicBezTo>
                  <a:pt x="93252" y="1442911"/>
                  <a:pt x="92680" y="1442149"/>
                  <a:pt x="91981" y="1441514"/>
                </a:cubicBezTo>
                <a:close/>
                <a:moveTo>
                  <a:pt x="92045" y="1534351"/>
                </a:moveTo>
                <a:cubicBezTo>
                  <a:pt x="91473" y="1533716"/>
                  <a:pt x="90712" y="1533208"/>
                  <a:pt x="89886" y="1532890"/>
                </a:cubicBezTo>
                <a:cubicBezTo>
                  <a:pt x="89060" y="1532573"/>
                  <a:pt x="88108" y="1532382"/>
                  <a:pt x="87282" y="1532382"/>
                </a:cubicBezTo>
                <a:cubicBezTo>
                  <a:pt x="85949" y="1532382"/>
                  <a:pt x="84552" y="1532763"/>
                  <a:pt x="83472" y="1533525"/>
                </a:cubicBezTo>
                <a:cubicBezTo>
                  <a:pt x="82266" y="1534287"/>
                  <a:pt x="81440" y="1535367"/>
                  <a:pt x="80869" y="1536573"/>
                </a:cubicBezTo>
                <a:cubicBezTo>
                  <a:pt x="80297" y="1537843"/>
                  <a:pt x="80170" y="1539177"/>
                  <a:pt x="80488" y="1540510"/>
                </a:cubicBezTo>
                <a:cubicBezTo>
                  <a:pt x="80742" y="1541844"/>
                  <a:pt x="81440" y="1543050"/>
                  <a:pt x="82393" y="1544003"/>
                </a:cubicBezTo>
                <a:cubicBezTo>
                  <a:pt x="83345" y="1544955"/>
                  <a:pt x="84552" y="1545590"/>
                  <a:pt x="85949" y="1545908"/>
                </a:cubicBezTo>
                <a:cubicBezTo>
                  <a:pt x="87282" y="1546162"/>
                  <a:pt x="88679" y="1546035"/>
                  <a:pt x="89886" y="1545527"/>
                </a:cubicBezTo>
                <a:cubicBezTo>
                  <a:pt x="91092" y="1545019"/>
                  <a:pt x="92172" y="1544130"/>
                  <a:pt x="92997" y="1542987"/>
                </a:cubicBezTo>
                <a:cubicBezTo>
                  <a:pt x="93696" y="1541844"/>
                  <a:pt x="94077" y="1540510"/>
                  <a:pt x="94077" y="1539177"/>
                </a:cubicBezTo>
                <a:cubicBezTo>
                  <a:pt x="94077" y="1538288"/>
                  <a:pt x="93950" y="1537399"/>
                  <a:pt x="93505" y="1536573"/>
                </a:cubicBezTo>
                <a:cubicBezTo>
                  <a:pt x="93252" y="1535748"/>
                  <a:pt x="92680" y="1534986"/>
                  <a:pt x="91981" y="1534351"/>
                </a:cubicBezTo>
                <a:close/>
                <a:moveTo>
                  <a:pt x="11590" y="1487932"/>
                </a:moveTo>
                <a:cubicBezTo>
                  <a:pt x="11019" y="1487297"/>
                  <a:pt x="10257" y="1486789"/>
                  <a:pt x="9431" y="1486472"/>
                </a:cubicBezTo>
                <a:cubicBezTo>
                  <a:pt x="8606" y="1486154"/>
                  <a:pt x="7653" y="1485964"/>
                  <a:pt x="6827" y="1485964"/>
                </a:cubicBezTo>
                <a:cubicBezTo>
                  <a:pt x="5494" y="1485964"/>
                  <a:pt x="4097" y="1486345"/>
                  <a:pt x="3018" y="1487107"/>
                </a:cubicBezTo>
                <a:cubicBezTo>
                  <a:pt x="1939" y="1487869"/>
                  <a:pt x="986" y="1488948"/>
                  <a:pt x="415" y="1490155"/>
                </a:cubicBezTo>
                <a:cubicBezTo>
                  <a:pt x="33" y="1491425"/>
                  <a:pt x="-157" y="1492758"/>
                  <a:pt x="160" y="1494092"/>
                </a:cubicBezTo>
                <a:cubicBezTo>
                  <a:pt x="415" y="1495425"/>
                  <a:pt x="986" y="1496632"/>
                  <a:pt x="1939" y="1497584"/>
                </a:cubicBezTo>
                <a:cubicBezTo>
                  <a:pt x="2891" y="1498537"/>
                  <a:pt x="4097" y="1499172"/>
                  <a:pt x="5494" y="1499426"/>
                </a:cubicBezTo>
                <a:cubicBezTo>
                  <a:pt x="6827" y="1499680"/>
                  <a:pt x="8225" y="1499553"/>
                  <a:pt x="9431" y="1499045"/>
                </a:cubicBezTo>
                <a:cubicBezTo>
                  <a:pt x="10638" y="1498537"/>
                  <a:pt x="11717" y="1497648"/>
                  <a:pt x="12543" y="1496505"/>
                </a:cubicBezTo>
                <a:cubicBezTo>
                  <a:pt x="13241" y="1495362"/>
                  <a:pt x="13622" y="1494028"/>
                  <a:pt x="13622" y="1492695"/>
                </a:cubicBezTo>
                <a:cubicBezTo>
                  <a:pt x="13622" y="1491806"/>
                  <a:pt x="13495" y="1490917"/>
                  <a:pt x="13051" y="1490091"/>
                </a:cubicBezTo>
                <a:cubicBezTo>
                  <a:pt x="12797" y="1489266"/>
                  <a:pt x="12226" y="1488504"/>
                  <a:pt x="11527" y="1487869"/>
                </a:cubicBezTo>
                <a:close/>
                <a:moveTo>
                  <a:pt x="11590" y="1116521"/>
                </a:moveTo>
                <a:cubicBezTo>
                  <a:pt x="11019" y="1115886"/>
                  <a:pt x="10257" y="1115378"/>
                  <a:pt x="9431" y="1115060"/>
                </a:cubicBezTo>
                <a:cubicBezTo>
                  <a:pt x="8606" y="1114743"/>
                  <a:pt x="7653" y="1114552"/>
                  <a:pt x="6827" y="1114552"/>
                </a:cubicBezTo>
                <a:cubicBezTo>
                  <a:pt x="5494" y="1114552"/>
                  <a:pt x="4097" y="1114933"/>
                  <a:pt x="3018" y="1115695"/>
                </a:cubicBezTo>
                <a:cubicBezTo>
                  <a:pt x="1939" y="1116457"/>
                  <a:pt x="986" y="1117537"/>
                  <a:pt x="415" y="1118743"/>
                </a:cubicBezTo>
                <a:cubicBezTo>
                  <a:pt x="33" y="1120013"/>
                  <a:pt x="-157" y="1121347"/>
                  <a:pt x="160" y="1122680"/>
                </a:cubicBezTo>
                <a:cubicBezTo>
                  <a:pt x="415" y="1124014"/>
                  <a:pt x="986" y="1125220"/>
                  <a:pt x="1939" y="1126173"/>
                </a:cubicBezTo>
                <a:cubicBezTo>
                  <a:pt x="2891" y="1127125"/>
                  <a:pt x="4097" y="1127760"/>
                  <a:pt x="5494" y="1128078"/>
                </a:cubicBezTo>
                <a:cubicBezTo>
                  <a:pt x="6827" y="1128332"/>
                  <a:pt x="8225" y="1128205"/>
                  <a:pt x="9431" y="1127697"/>
                </a:cubicBezTo>
                <a:cubicBezTo>
                  <a:pt x="10638" y="1127189"/>
                  <a:pt x="11717" y="1126300"/>
                  <a:pt x="12543" y="1125157"/>
                </a:cubicBezTo>
                <a:cubicBezTo>
                  <a:pt x="13241" y="1124014"/>
                  <a:pt x="13622" y="1122680"/>
                  <a:pt x="13622" y="1121347"/>
                </a:cubicBezTo>
                <a:cubicBezTo>
                  <a:pt x="13622" y="1120458"/>
                  <a:pt x="13495" y="1119569"/>
                  <a:pt x="13051" y="1118743"/>
                </a:cubicBezTo>
                <a:cubicBezTo>
                  <a:pt x="12797" y="1117918"/>
                  <a:pt x="12226" y="1117156"/>
                  <a:pt x="11527" y="1116521"/>
                </a:cubicBezTo>
                <a:close/>
                <a:moveTo>
                  <a:pt x="11590" y="1395095"/>
                </a:moveTo>
                <a:cubicBezTo>
                  <a:pt x="11019" y="1394460"/>
                  <a:pt x="10257" y="1393952"/>
                  <a:pt x="9431" y="1393635"/>
                </a:cubicBezTo>
                <a:cubicBezTo>
                  <a:pt x="8606" y="1393317"/>
                  <a:pt x="7653" y="1393127"/>
                  <a:pt x="6827" y="1393127"/>
                </a:cubicBezTo>
                <a:cubicBezTo>
                  <a:pt x="5494" y="1393127"/>
                  <a:pt x="4097" y="1393508"/>
                  <a:pt x="3018" y="1394270"/>
                </a:cubicBezTo>
                <a:cubicBezTo>
                  <a:pt x="1939" y="1395032"/>
                  <a:pt x="986" y="1396048"/>
                  <a:pt x="415" y="1397318"/>
                </a:cubicBezTo>
                <a:cubicBezTo>
                  <a:pt x="33" y="1398588"/>
                  <a:pt x="-157" y="1399921"/>
                  <a:pt x="160" y="1401255"/>
                </a:cubicBezTo>
                <a:cubicBezTo>
                  <a:pt x="415" y="1402588"/>
                  <a:pt x="986" y="1403795"/>
                  <a:pt x="1939" y="1404747"/>
                </a:cubicBezTo>
                <a:cubicBezTo>
                  <a:pt x="2891" y="1405700"/>
                  <a:pt x="4097" y="1406335"/>
                  <a:pt x="5494" y="1406652"/>
                </a:cubicBezTo>
                <a:cubicBezTo>
                  <a:pt x="6827" y="1406906"/>
                  <a:pt x="8225" y="1406779"/>
                  <a:pt x="9431" y="1406271"/>
                </a:cubicBezTo>
                <a:cubicBezTo>
                  <a:pt x="10638" y="1405763"/>
                  <a:pt x="11717" y="1404874"/>
                  <a:pt x="12543" y="1403731"/>
                </a:cubicBezTo>
                <a:cubicBezTo>
                  <a:pt x="13241" y="1402588"/>
                  <a:pt x="13622" y="1401255"/>
                  <a:pt x="13622" y="1399921"/>
                </a:cubicBezTo>
                <a:cubicBezTo>
                  <a:pt x="13622" y="1399032"/>
                  <a:pt x="13495" y="1398143"/>
                  <a:pt x="13051" y="1397318"/>
                </a:cubicBezTo>
                <a:cubicBezTo>
                  <a:pt x="12797" y="1396492"/>
                  <a:pt x="12226" y="1395730"/>
                  <a:pt x="11527" y="1395095"/>
                </a:cubicBezTo>
                <a:close/>
                <a:moveTo>
                  <a:pt x="11590" y="1209358"/>
                </a:moveTo>
                <a:cubicBezTo>
                  <a:pt x="11019" y="1208723"/>
                  <a:pt x="10257" y="1208215"/>
                  <a:pt x="9431" y="1207897"/>
                </a:cubicBezTo>
                <a:cubicBezTo>
                  <a:pt x="8606" y="1207580"/>
                  <a:pt x="7653" y="1207389"/>
                  <a:pt x="6827" y="1207389"/>
                </a:cubicBezTo>
                <a:cubicBezTo>
                  <a:pt x="5494" y="1207389"/>
                  <a:pt x="4097" y="1207770"/>
                  <a:pt x="3018" y="1208532"/>
                </a:cubicBezTo>
                <a:cubicBezTo>
                  <a:pt x="1939" y="1209294"/>
                  <a:pt x="986" y="1210374"/>
                  <a:pt x="415" y="1211580"/>
                </a:cubicBezTo>
                <a:cubicBezTo>
                  <a:pt x="33" y="1212850"/>
                  <a:pt x="-157" y="1214184"/>
                  <a:pt x="160" y="1215517"/>
                </a:cubicBezTo>
                <a:cubicBezTo>
                  <a:pt x="415" y="1216851"/>
                  <a:pt x="986" y="1218057"/>
                  <a:pt x="1939" y="1219010"/>
                </a:cubicBezTo>
                <a:cubicBezTo>
                  <a:pt x="2891" y="1219962"/>
                  <a:pt x="4097" y="1220597"/>
                  <a:pt x="5494" y="1220851"/>
                </a:cubicBezTo>
                <a:cubicBezTo>
                  <a:pt x="6827" y="1221105"/>
                  <a:pt x="8225" y="1220978"/>
                  <a:pt x="9431" y="1220470"/>
                </a:cubicBezTo>
                <a:cubicBezTo>
                  <a:pt x="10638" y="1219962"/>
                  <a:pt x="11717" y="1219073"/>
                  <a:pt x="12543" y="1217930"/>
                </a:cubicBezTo>
                <a:cubicBezTo>
                  <a:pt x="13241" y="1216787"/>
                  <a:pt x="13622" y="1215454"/>
                  <a:pt x="13622" y="1214120"/>
                </a:cubicBezTo>
                <a:cubicBezTo>
                  <a:pt x="13622" y="1213231"/>
                  <a:pt x="13495" y="1212342"/>
                  <a:pt x="13051" y="1211517"/>
                </a:cubicBezTo>
                <a:cubicBezTo>
                  <a:pt x="12797" y="1210691"/>
                  <a:pt x="12226" y="1209929"/>
                  <a:pt x="11527" y="1209294"/>
                </a:cubicBezTo>
                <a:close/>
                <a:moveTo>
                  <a:pt x="408910" y="232347"/>
                </a:moveTo>
                <a:cubicBezTo>
                  <a:pt x="407577" y="232347"/>
                  <a:pt x="406179" y="232727"/>
                  <a:pt x="405100" y="233490"/>
                </a:cubicBezTo>
                <a:cubicBezTo>
                  <a:pt x="404020" y="234252"/>
                  <a:pt x="403068" y="235331"/>
                  <a:pt x="402496" y="236538"/>
                </a:cubicBezTo>
                <a:cubicBezTo>
                  <a:pt x="402115" y="237808"/>
                  <a:pt x="401925" y="239141"/>
                  <a:pt x="402115" y="240475"/>
                </a:cubicBezTo>
                <a:cubicBezTo>
                  <a:pt x="402369" y="241808"/>
                  <a:pt x="403068" y="243015"/>
                  <a:pt x="404020" y="243967"/>
                </a:cubicBezTo>
                <a:cubicBezTo>
                  <a:pt x="404973" y="244920"/>
                  <a:pt x="406179" y="245555"/>
                  <a:pt x="407577" y="245809"/>
                </a:cubicBezTo>
                <a:cubicBezTo>
                  <a:pt x="408910" y="246063"/>
                  <a:pt x="410307" y="245936"/>
                  <a:pt x="411514" y="245427"/>
                </a:cubicBezTo>
                <a:cubicBezTo>
                  <a:pt x="412720" y="244920"/>
                  <a:pt x="413800" y="244031"/>
                  <a:pt x="414625" y="242888"/>
                </a:cubicBezTo>
                <a:cubicBezTo>
                  <a:pt x="415324" y="241745"/>
                  <a:pt x="415704" y="240475"/>
                  <a:pt x="415704" y="239077"/>
                </a:cubicBezTo>
                <a:cubicBezTo>
                  <a:pt x="415704" y="237236"/>
                  <a:pt x="415006" y="235522"/>
                  <a:pt x="413672" y="234252"/>
                </a:cubicBezTo>
                <a:cubicBezTo>
                  <a:pt x="412466" y="232982"/>
                  <a:pt x="410688" y="232220"/>
                  <a:pt x="408910" y="232220"/>
                </a:cubicBezTo>
                <a:close/>
                <a:moveTo>
                  <a:pt x="11590" y="1580769"/>
                </a:moveTo>
                <a:cubicBezTo>
                  <a:pt x="11019" y="1580134"/>
                  <a:pt x="10257" y="1579626"/>
                  <a:pt x="9431" y="1579309"/>
                </a:cubicBezTo>
                <a:cubicBezTo>
                  <a:pt x="8606" y="1578928"/>
                  <a:pt x="7653" y="1578801"/>
                  <a:pt x="6827" y="1578801"/>
                </a:cubicBezTo>
                <a:cubicBezTo>
                  <a:pt x="5494" y="1578801"/>
                  <a:pt x="4097" y="1579182"/>
                  <a:pt x="3018" y="1579944"/>
                </a:cubicBezTo>
                <a:cubicBezTo>
                  <a:pt x="1939" y="1580706"/>
                  <a:pt x="986" y="1581785"/>
                  <a:pt x="415" y="1582992"/>
                </a:cubicBezTo>
                <a:cubicBezTo>
                  <a:pt x="33" y="1584262"/>
                  <a:pt x="-157" y="1585595"/>
                  <a:pt x="160" y="1586928"/>
                </a:cubicBezTo>
                <a:cubicBezTo>
                  <a:pt x="415" y="1588262"/>
                  <a:pt x="986" y="1589469"/>
                  <a:pt x="1939" y="1590421"/>
                </a:cubicBezTo>
                <a:cubicBezTo>
                  <a:pt x="2891" y="1591374"/>
                  <a:pt x="4097" y="1592009"/>
                  <a:pt x="5494" y="1592263"/>
                </a:cubicBezTo>
                <a:cubicBezTo>
                  <a:pt x="6827" y="1592517"/>
                  <a:pt x="8225" y="1592390"/>
                  <a:pt x="9431" y="1591882"/>
                </a:cubicBezTo>
                <a:cubicBezTo>
                  <a:pt x="10638" y="1591374"/>
                  <a:pt x="11717" y="1590485"/>
                  <a:pt x="12543" y="1589342"/>
                </a:cubicBezTo>
                <a:cubicBezTo>
                  <a:pt x="13241" y="1588199"/>
                  <a:pt x="13622" y="1586865"/>
                  <a:pt x="13622" y="1585532"/>
                </a:cubicBezTo>
                <a:cubicBezTo>
                  <a:pt x="13622" y="1584643"/>
                  <a:pt x="13495" y="1583754"/>
                  <a:pt x="13051" y="1582928"/>
                </a:cubicBezTo>
                <a:cubicBezTo>
                  <a:pt x="12797" y="1582103"/>
                  <a:pt x="12226" y="1581341"/>
                  <a:pt x="11527" y="1580706"/>
                </a:cubicBezTo>
                <a:close/>
                <a:moveTo>
                  <a:pt x="92045" y="977202"/>
                </a:moveTo>
                <a:cubicBezTo>
                  <a:pt x="91473" y="976567"/>
                  <a:pt x="90712" y="976059"/>
                  <a:pt x="89886" y="975741"/>
                </a:cubicBezTo>
                <a:cubicBezTo>
                  <a:pt x="89060" y="975424"/>
                  <a:pt x="88108" y="975233"/>
                  <a:pt x="87282" y="975233"/>
                </a:cubicBezTo>
                <a:cubicBezTo>
                  <a:pt x="85949" y="975233"/>
                  <a:pt x="84552" y="975614"/>
                  <a:pt x="83472" y="976376"/>
                </a:cubicBezTo>
                <a:cubicBezTo>
                  <a:pt x="82266" y="977138"/>
                  <a:pt x="81440" y="978218"/>
                  <a:pt x="80869" y="979424"/>
                </a:cubicBezTo>
                <a:cubicBezTo>
                  <a:pt x="80297" y="980631"/>
                  <a:pt x="80170" y="982028"/>
                  <a:pt x="80488" y="983361"/>
                </a:cubicBezTo>
                <a:cubicBezTo>
                  <a:pt x="80742" y="984695"/>
                  <a:pt x="81440" y="985901"/>
                  <a:pt x="82393" y="986854"/>
                </a:cubicBezTo>
                <a:cubicBezTo>
                  <a:pt x="83345" y="987806"/>
                  <a:pt x="84552" y="988441"/>
                  <a:pt x="85949" y="988695"/>
                </a:cubicBezTo>
                <a:cubicBezTo>
                  <a:pt x="87282" y="988949"/>
                  <a:pt x="88679" y="988822"/>
                  <a:pt x="89886" y="988314"/>
                </a:cubicBezTo>
                <a:cubicBezTo>
                  <a:pt x="91092" y="987806"/>
                  <a:pt x="92172" y="986917"/>
                  <a:pt x="92997" y="985774"/>
                </a:cubicBezTo>
                <a:cubicBezTo>
                  <a:pt x="93696" y="984631"/>
                  <a:pt x="94077" y="983298"/>
                  <a:pt x="94077" y="981964"/>
                </a:cubicBezTo>
                <a:cubicBezTo>
                  <a:pt x="94077" y="981075"/>
                  <a:pt x="93950" y="980186"/>
                  <a:pt x="93505" y="979360"/>
                </a:cubicBezTo>
                <a:cubicBezTo>
                  <a:pt x="93252" y="978535"/>
                  <a:pt x="92680" y="977773"/>
                  <a:pt x="91981" y="977138"/>
                </a:cubicBezTo>
                <a:close/>
                <a:moveTo>
                  <a:pt x="11590" y="652209"/>
                </a:moveTo>
                <a:cubicBezTo>
                  <a:pt x="11019" y="651574"/>
                  <a:pt x="10257" y="651066"/>
                  <a:pt x="9431" y="650748"/>
                </a:cubicBezTo>
                <a:cubicBezTo>
                  <a:pt x="8606" y="650431"/>
                  <a:pt x="7653" y="650240"/>
                  <a:pt x="6827" y="650240"/>
                </a:cubicBezTo>
                <a:cubicBezTo>
                  <a:pt x="5494" y="650240"/>
                  <a:pt x="4097" y="650621"/>
                  <a:pt x="3018" y="651383"/>
                </a:cubicBezTo>
                <a:cubicBezTo>
                  <a:pt x="1939" y="652145"/>
                  <a:pt x="986" y="653225"/>
                  <a:pt x="415" y="654431"/>
                </a:cubicBezTo>
                <a:cubicBezTo>
                  <a:pt x="33" y="655701"/>
                  <a:pt x="-157" y="657035"/>
                  <a:pt x="160" y="658368"/>
                </a:cubicBezTo>
                <a:cubicBezTo>
                  <a:pt x="415" y="659702"/>
                  <a:pt x="986" y="660908"/>
                  <a:pt x="1939" y="661861"/>
                </a:cubicBezTo>
                <a:cubicBezTo>
                  <a:pt x="2891" y="662813"/>
                  <a:pt x="4097" y="663448"/>
                  <a:pt x="5494" y="663702"/>
                </a:cubicBezTo>
                <a:cubicBezTo>
                  <a:pt x="6827" y="663956"/>
                  <a:pt x="8225" y="663829"/>
                  <a:pt x="9431" y="663321"/>
                </a:cubicBezTo>
                <a:cubicBezTo>
                  <a:pt x="10638" y="662813"/>
                  <a:pt x="11717" y="661924"/>
                  <a:pt x="12543" y="660781"/>
                </a:cubicBezTo>
                <a:cubicBezTo>
                  <a:pt x="13241" y="659638"/>
                  <a:pt x="13622" y="658305"/>
                  <a:pt x="13622" y="656971"/>
                </a:cubicBezTo>
                <a:cubicBezTo>
                  <a:pt x="13622" y="656082"/>
                  <a:pt x="13495" y="655193"/>
                  <a:pt x="13051" y="654368"/>
                </a:cubicBezTo>
                <a:cubicBezTo>
                  <a:pt x="12797" y="653542"/>
                  <a:pt x="12226" y="652780"/>
                  <a:pt x="11527" y="652145"/>
                </a:cubicBezTo>
                <a:close/>
                <a:moveTo>
                  <a:pt x="11590" y="1023620"/>
                </a:moveTo>
                <a:cubicBezTo>
                  <a:pt x="11019" y="1022985"/>
                  <a:pt x="10257" y="1022477"/>
                  <a:pt x="9431" y="1022160"/>
                </a:cubicBezTo>
                <a:cubicBezTo>
                  <a:pt x="8606" y="1021779"/>
                  <a:pt x="7653" y="1021652"/>
                  <a:pt x="6827" y="1021652"/>
                </a:cubicBezTo>
                <a:cubicBezTo>
                  <a:pt x="5494" y="1021652"/>
                  <a:pt x="4097" y="1022032"/>
                  <a:pt x="3018" y="1022795"/>
                </a:cubicBezTo>
                <a:cubicBezTo>
                  <a:pt x="1939" y="1023557"/>
                  <a:pt x="986" y="1024636"/>
                  <a:pt x="415" y="1025843"/>
                </a:cubicBezTo>
                <a:cubicBezTo>
                  <a:pt x="33" y="1027113"/>
                  <a:pt x="-157" y="1028446"/>
                  <a:pt x="160" y="1029780"/>
                </a:cubicBezTo>
                <a:cubicBezTo>
                  <a:pt x="415" y="1031113"/>
                  <a:pt x="986" y="1032320"/>
                  <a:pt x="1939" y="1033272"/>
                </a:cubicBezTo>
                <a:cubicBezTo>
                  <a:pt x="2891" y="1034225"/>
                  <a:pt x="4097" y="1034860"/>
                  <a:pt x="5494" y="1035177"/>
                </a:cubicBezTo>
                <a:cubicBezTo>
                  <a:pt x="6827" y="1035431"/>
                  <a:pt x="8225" y="1035304"/>
                  <a:pt x="9431" y="1034796"/>
                </a:cubicBezTo>
                <a:cubicBezTo>
                  <a:pt x="10638" y="1034288"/>
                  <a:pt x="11717" y="1033399"/>
                  <a:pt x="12543" y="1032256"/>
                </a:cubicBezTo>
                <a:cubicBezTo>
                  <a:pt x="13241" y="1031113"/>
                  <a:pt x="13622" y="1029780"/>
                  <a:pt x="13622" y="1028446"/>
                </a:cubicBezTo>
                <a:cubicBezTo>
                  <a:pt x="13622" y="1027557"/>
                  <a:pt x="13495" y="1026668"/>
                  <a:pt x="13051" y="1025843"/>
                </a:cubicBezTo>
                <a:cubicBezTo>
                  <a:pt x="12797" y="1025017"/>
                  <a:pt x="12226" y="1024255"/>
                  <a:pt x="11527" y="1023620"/>
                </a:cubicBezTo>
                <a:close/>
                <a:moveTo>
                  <a:pt x="11590" y="559308"/>
                </a:moveTo>
                <a:cubicBezTo>
                  <a:pt x="11019" y="558673"/>
                  <a:pt x="10257" y="558165"/>
                  <a:pt x="9431" y="557848"/>
                </a:cubicBezTo>
                <a:cubicBezTo>
                  <a:pt x="8606" y="557530"/>
                  <a:pt x="7653" y="557340"/>
                  <a:pt x="6827" y="557340"/>
                </a:cubicBezTo>
                <a:cubicBezTo>
                  <a:pt x="5494" y="557340"/>
                  <a:pt x="4097" y="557721"/>
                  <a:pt x="3018" y="558483"/>
                </a:cubicBezTo>
                <a:cubicBezTo>
                  <a:pt x="1939" y="559245"/>
                  <a:pt x="986" y="560324"/>
                  <a:pt x="415" y="561531"/>
                </a:cubicBezTo>
                <a:cubicBezTo>
                  <a:pt x="33" y="562801"/>
                  <a:pt x="-157" y="564134"/>
                  <a:pt x="160" y="565468"/>
                </a:cubicBezTo>
                <a:cubicBezTo>
                  <a:pt x="415" y="566801"/>
                  <a:pt x="986" y="568008"/>
                  <a:pt x="1939" y="568960"/>
                </a:cubicBezTo>
                <a:cubicBezTo>
                  <a:pt x="2891" y="569913"/>
                  <a:pt x="4097" y="570548"/>
                  <a:pt x="5494" y="570802"/>
                </a:cubicBezTo>
                <a:cubicBezTo>
                  <a:pt x="6827" y="571056"/>
                  <a:pt x="8225" y="570929"/>
                  <a:pt x="9431" y="570421"/>
                </a:cubicBezTo>
                <a:cubicBezTo>
                  <a:pt x="10638" y="569913"/>
                  <a:pt x="11717" y="569024"/>
                  <a:pt x="12543" y="567881"/>
                </a:cubicBezTo>
                <a:cubicBezTo>
                  <a:pt x="13241" y="566738"/>
                  <a:pt x="13622" y="565468"/>
                  <a:pt x="13622" y="564071"/>
                </a:cubicBezTo>
                <a:cubicBezTo>
                  <a:pt x="13622" y="563182"/>
                  <a:pt x="13495" y="562293"/>
                  <a:pt x="13051" y="561467"/>
                </a:cubicBezTo>
                <a:cubicBezTo>
                  <a:pt x="12797" y="560642"/>
                  <a:pt x="12226" y="559880"/>
                  <a:pt x="11527" y="559245"/>
                </a:cubicBezTo>
                <a:close/>
                <a:moveTo>
                  <a:pt x="11590" y="745046"/>
                </a:moveTo>
                <a:cubicBezTo>
                  <a:pt x="11019" y="744411"/>
                  <a:pt x="10257" y="743903"/>
                  <a:pt x="9431" y="743585"/>
                </a:cubicBezTo>
                <a:cubicBezTo>
                  <a:pt x="8606" y="743268"/>
                  <a:pt x="7653" y="743077"/>
                  <a:pt x="6827" y="743077"/>
                </a:cubicBezTo>
                <a:cubicBezTo>
                  <a:pt x="5494" y="743077"/>
                  <a:pt x="4097" y="743458"/>
                  <a:pt x="3018" y="744220"/>
                </a:cubicBezTo>
                <a:cubicBezTo>
                  <a:pt x="1939" y="744982"/>
                  <a:pt x="986" y="746062"/>
                  <a:pt x="415" y="747268"/>
                </a:cubicBezTo>
                <a:cubicBezTo>
                  <a:pt x="33" y="748538"/>
                  <a:pt x="-157" y="749872"/>
                  <a:pt x="160" y="751205"/>
                </a:cubicBezTo>
                <a:cubicBezTo>
                  <a:pt x="415" y="752539"/>
                  <a:pt x="986" y="753745"/>
                  <a:pt x="1939" y="754698"/>
                </a:cubicBezTo>
                <a:cubicBezTo>
                  <a:pt x="2891" y="755650"/>
                  <a:pt x="4097" y="756285"/>
                  <a:pt x="5494" y="756539"/>
                </a:cubicBezTo>
                <a:cubicBezTo>
                  <a:pt x="6827" y="756793"/>
                  <a:pt x="8225" y="756666"/>
                  <a:pt x="9431" y="756158"/>
                </a:cubicBezTo>
                <a:cubicBezTo>
                  <a:pt x="10638" y="755650"/>
                  <a:pt x="11717" y="754761"/>
                  <a:pt x="12543" y="753618"/>
                </a:cubicBezTo>
                <a:cubicBezTo>
                  <a:pt x="13241" y="752475"/>
                  <a:pt x="13622" y="751142"/>
                  <a:pt x="13622" y="749808"/>
                </a:cubicBezTo>
                <a:cubicBezTo>
                  <a:pt x="13622" y="748919"/>
                  <a:pt x="13495" y="748030"/>
                  <a:pt x="13051" y="747205"/>
                </a:cubicBezTo>
                <a:cubicBezTo>
                  <a:pt x="12797" y="746379"/>
                  <a:pt x="12226" y="745617"/>
                  <a:pt x="11527" y="744982"/>
                </a:cubicBezTo>
                <a:close/>
                <a:moveTo>
                  <a:pt x="11590" y="837882"/>
                </a:moveTo>
                <a:cubicBezTo>
                  <a:pt x="11019" y="837248"/>
                  <a:pt x="10257" y="836740"/>
                  <a:pt x="9431" y="836422"/>
                </a:cubicBezTo>
                <a:cubicBezTo>
                  <a:pt x="8606" y="836105"/>
                  <a:pt x="7653" y="835914"/>
                  <a:pt x="6827" y="835914"/>
                </a:cubicBezTo>
                <a:cubicBezTo>
                  <a:pt x="5494" y="835914"/>
                  <a:pt x="4097" y="836295"/>
                  <a:pt x="3018" y="837057"/>
                </a:cubicBezTo>
                <a:cubicBezTo>
                  <a:pt x="1939" y="837819"/>
                  <a:pt x="986" y="838899"/>
                  <a:pt x="415" y="840105"/>
                </a:cubicBezTo>
                <a:cubicBezTo>
                  <a:pt x="33" y="841375"/>
                  <a:pt x="-157" y="842709"/>
                  <a:pt x="160" y="844042"/>
                </a:cubicBezTo>
                <a:cubicBezTo>
                  <a:pt x="415" y="845376"/>
                  <a:pt x="986" y="846582"/>
                  <a:pt x="1939" y="847535"/>
                </a:cubicBezTo>
                <a:cubicBezTo>
                  <a:pt x="2891" y="848487"/>
                  <a:pt x="4097" y="849122"/>
                  <a:pt x="5494" y="849376"/>
                </a:cubicBezTo>
                <a:cubicBezTo>
                  <a:pt x="6827" y="849630"/>
                  <a:pt x="8225" y="849503"/>
                  <a:pt x="9431" y="848995"/>
                </a:cubicBezTo>
                <a:cubicBezTo>
                  <a:pt x="10638" y="848487"/>
                  <a:pt x="11717" y="847598"/>
                  <a:pt x="12543" y="846455"/>
                </a:cubicBezTo>
                <a:cubicBezTo>
                  <a:pt x="13241" y="845312"/>
                  <a:pt x="13622" y="844042"/>
                  <a:pt x="13622" y="842645"/>
                </a:cubicBezTo>
                <a:cubicBezTo>
                  <a:pt x="13622" y="841756"/>
                  <a:pt x="13495" y="840867"/>
                  <a:pt x="13051" y="840042"/>
                </a:cubicBezTo>
                <a:cubicBezTo>
                  <a:pt x="12797" y="839216"/>
                  <a:pt x="12226" y="838454"/>
                  <a:pt x="11527" y="837819"/>
                </a:cubicBezTo>
                <a:close/>
                <a:moveTo>
                  <a:pt x="11590" y="930720"/>
                </a:moveTo>
                <a:cubicBezTo>
                  <a:pt x="11019" y="930085"/>
                  <a:pt x="10257" y="929577"/>
                  <a:pt x="9431" y="929259"/>
                </a:cubicBezTo>
                <a:cubicBezTo>
                  <a:pt x="8606" y="928942"/>
                  <a:pt x="7653" y="928751"/>
                  <a:pt x="6827" y="928751"/>
                </a:cubicBezTo>
                <a:cubicBezTo>
                  <a:pt x="5494" y="928751"/>
                  <a:pt x="4097" y="929132"/>
                  <a:pt x="3018" y="929894"/>
                </a:cubicBezTo>
                <a:cubicBezTo>
                  <a:pt x="1939" y="930656"/>
                  <a:pt x="986" y="931735"/>
                  <a:pt x="415" y="932942"/>
                </a:cubicBezTo>
                <a:cubicBezTo>
                  <a:pt x="33" y="934212"/>
                  <a:pt x="-157" y="935546"/>
                  <a:pt x="160" y="936879"/>
                </a:cubicBezTo>
                <a:cubicBezTo>
                  <a:pt x="415" y="938213"/>
                  <a:pt x="986" y="939419"/>
                  <a:pt x="1939" y="940371"/>
                </a:cubicBezTo>
                <a:cubicBezTo>
                  <a:pt x="2891" y="941324"/>
                  <a:pt x="4097" y="941959"/>
                  <a:pt x="5494" y="942213"/>
                </a:cubicBezTo>
                <a:cubicBezTo>
                  <a:pt x="6827" y="942467"/>
                  <a:pt x="8225" y="942340"/>
                  <a:pt x="9431" y="941832"/>
                </a:cubicBezTo>
                <a:cubicBezTo>
                  <a:pt x="10638" y="941324"/>
                  <a:pt x="11717" y="940435"/>
                  <a:pt x="12543" y="939292"/>
                </a:cubicBezTo>
                <a:cubicBezTo>
                  <a:pt x="13241" y="938149"/>
                  <a:pt x="13622" y="936816"/>
                  <a:pt x="13622" y="935482"/>
                </a:cubicBezTo>
                <a:cubicBezTo>
                  <a:pt x="13622" y="934593"/>
                  <a:pt x="13495" y="933704"/>
                  <a:pt x="13051" y="932879"/>
                </a:cubicBezTo>
                <a:cubicBezTo>
                  <a:pt x="12797" y="932053"/>
                  <a:pt x="12226" y="931291"/>
                  <a:pt x="11527" y="930656"/>
                </a:cubicBezTo>
                <a:close/>
                <a:moveTo>
                  <a:pt x="11590" y="94996"/>
                </a:moveTo>
                <a:cubicBezTo>
                  <a:pt x="11019" y="94361"/>
                  <a:pt x="10257" y="93853"/>
                  <a:pt x="9431" y="93536"/>
                </a:cubicBezTo>
                <a:cubicBezTo>
                  <a:pt x="8606" y="93218"/>
                  <a:pt x="7653" y="93028"/>
                  <a:pt x="6827" y="93028"/>
                </a:cubicBezTo>
                <a:cubicBezTo>
                  <a:pt x="5494" y="93028"/>
                  <a:pt x="4097" y="93409"/>
                  <a:pt x="3018" y="94171"/>
                </a:cubicBezTo>
                <a:cubicBezTo>
                  <a:pt x="1939" y="94933"/>
                  <a:pt x="986" y="96012"/>
                  <a:pt x="415" y="97219"/>
                </a:cubicBezTo>
                <a:cubicBezTo>
                  <a:pt x="33" y="98488"/>
                  <a:pt x="-157" y="99822"/>
                  <a:pt x="160" y="101155"/>
                </a:cubicBezTo>
                <a:cubicBezTo>
                  <a:pt x="415" y="102489"/>
                  <a:pt x="986" y="103696"/>
                  <a:pt x="1939" y="104648"/>
                </a:cubicBezTo>
                <a:cubicBezTo>
                  <a:pt x="2891" y="105601"/>
                  <a:pt x="4097" y="106236"/>
                  <a:pt x="5494" y="106490"/>
                </a:cubicBezTo>
                <a:cubicBezTo>
                  <a:pt x="6827" y="106744"/>
                  <a:pt x="8225" y="106617"/>
                  <a:pt x="9431" y="106109"/>
                </a:cubicBezTo>
                <a:cubicBezTo>
                  <a:pt x="10638" y="105601"/>
                  <a:pt x="11717" y="104712"/>
                  <a:pt x="12543" y="103569"/>
                </a:cubicBezTo>
                <a:cubicBezTo>
                  <a:pt x="13241" y="102426"/>
                  <a:pt x="13622" y="101092"/>
                  <a:pt x="13622" y="99759"/>
                </a:cubicBezTo>
                <a:cubicBezTo>
                  <a:pt x="13622" y="98870"/>
                  <a:pt x="13495" y="97980"/>
                  <a:pt x="13051" y="97155"/>
                </a:cubicBezTo>
                <a:cubicBezTo>
                  <a:pt x="12797" y="96330"/>
                  <a:pt x="12226" y="95568"/>
                  <a:pt x="11527" y="94933"/>
                </a:cubicBezTo>
                <a:close/>
                <a:moveTo>
                  <a:pt x="167610" y="1114425"/>
                </a:moveTo>
                <a:cubicBezTo>
                  <a:pt x="166403" y="1114425"/>
                  <a:pt x="165006" y="1114806"/>
                  <a:pt x="163927" y="1115568"/>
                </a:cubicBezTo>
                <a:cubicBezTo>
                  <a:pt x="162720" y="1116330"/>
                  <a:pt x="161895" y="1117410"/>
                  <a:pt x="161323" y="1118616"/>
                </a:cubicBezTo>
                <a:cubicBezTo>
                  <a:pt x="160752" y="1119886"/>
                  <a:pt x="160625" y="1121220"/>
                  <a:pt x="160942" y="1122553"/>
                </a:cubicBezTo>
                <a:cubicBezTo>
                  <a:pt x="161196" y="1123887"/>
                  <a:pt x="161895" y="1125093"/>
                  <a:pt x="162847" y="1126046"/>
                </a:cubicBezTo>
                <a:cubicBezTo>
                  <a:pt x="163800" y="1126998"/>
                  <a:pt x="165006" y="1127633"/>
                  <a:pt x="166403" y="1127951"/>
                </a:cubicBezTo>
                <a:cubicBezTo>
                  <a:pt x="167610" y="1128205"/>
                  <a:pt x="169134" y="1128078"/>
                  <a:pt x="170340" y="1127570"/>
                </a:cubicBezTo>
                <a:cubicBezTo>
                  <a:pt x="171547" y="1127062"/>
                  <a:pt x="172627" y="1126173"/>
                  <a:pt x="173325" y="1125030"/>
                </a:cubicBezTo>
                <a:cubicBezTo>
                  <a:pt x="174151" y="1123887"/>
                  <a:pt x="174531" y="1122553"/>
                  <a:pt x="174531" y="1121220"/>
                </a:cubicBezTo>
                <a:cubicBezTo>
                  <a:pt x="174531" y="1119378"/>
                  <a:pt x="173706" y="1117664"/>
                  <a:pt x="172500" y="1116394"/>
                </a:cubicBezTo>
                <a:cubicBezTo>
                  <a:pt x="171293" y="1115124"/>
                  <a:pt x="169515" y="1114425"/>
                  <a:pt x="167610" y="1114425"/>
                </a:cubicBezTo>
                <a:close/>
                <a:moveTo>
                  <a:pt x="167610" y="1021588"/>
                </a:moveTo>
                <a:cubicBezTo>
                  <a:pt x="166403" y="1021588"/>
                  <a:pt x="165006" y="1021969"/>
                  <a:pt x="163927" y="1022731"/>
                </a:cubicBezTo>
                <a:cubicBezTo>
                  <a:pt x="162720" y="1023493"/>
                  <a:pt x="161895" y="1024573"/>
                  <a:pt x="161323" y="1025779"/>
                </a:cubicBezTo>
                <a:cubicBezTo>
                  <a:pt x="160752" y="1027049"/>
                  <a:pt x="160625" y="1028382"/>
                  <a:pt x="160942" y="1029716"/>
                </a:cubicBezTo>
                <a:cubicBezTo>
                  <a:pt x="161196" y="1031050"/>
                  <a:pt x="161895" y="1032256"/>
                  <a:pt x="162847" y="1033209"/>
                </a:cubicBezTo>
                <a:cubicBezTo>
                  <a:pt x="163800" y="1034161"/>
                  <a:pt x="165006" y="1034796"/>
                  <a:pt x="166403" y="1035114"/>
                </a:cubicBezTo>
                <a:cubicBezTo>
                  <a:pt x="167610" y="1035368"/>
                  <a:pt x="169134" y="1035241"/>
                  <a:pt x="170340" y="1034732"/>
                </a:cubicBezTo>
                <a:cubicBezTo>
                  <a:pt x="171547" y="1034225"/>
                  <a:pt x="172627" y="1033335"/>
                  <a:pt x="173325" y="1032193"/>
                </a:cubicBezTo>
                <a:cubicBezTo>
                  <a:pt x="174151" y="1031050"/>
                  <a:pt x="174531" y="1029716"/>
                  <a:pt x="174531" y="1028382"/>
                </a:cubicBezTo>
                <a:cubicBezTo>
                  <a:pt x="174531" y="1026605"/>
                  <a:pt x="173706" y="1024827"/>
                  <a:pt x="172500" y="1023557"/>
                </a:cubicBezTo>
                <a:cubicBezTo>
                  <a:pt x="171293" y="1022287"/>
                  <a:pt x="169515" y="1021525"/>
                  <a:pt x="167610" y="1021525"/>
                </a:cubicBezTo>
                <a:close/>
                <a:moveTo>
                  <a:pt x="167610" y="928751"/>
                </a:moveTo>
                <a:cubicBezTo>
                  <a:pt x="166403" y="928751"/>
                  <a:pt x="165006" y="929132"/>
                  <a:pt x="163927" y="929894"/>
                </a:cubicBezTo>
                <a:cubicBezTo>
                  <a:pt x="162720" y="930656"/>
                  <a:pt x="161895" y="931735"/>
                  <a:pt x="161323" y="932942"/>
                </a:cubicBezTo>
                <a:cubicBezTo>
                  <a:pt x="160752" y="934149"/>
                  <a:pt x="160625" y="935546"/>
                  <a:pt x="160942" y="936879"/>
                </a:cubicBezTo>
                <a:cubicBezTo>
                  <a:pt x="161196" y="938213"/>
                  <a:pt x="161895" y="939419"/>
                  <a:pt x="162847" y="940371"/>
                </a:cubicBezTo>
                <a:cubicBezTo>
                  <a:pt x="163800" y="941324"/>
                  <a:pt x="165006" y="941959"/>
                  <a:pt x="166403" y="942213"/>
                </a:cubicBezTo>
                <a:cubicBezTo>
                  <a:pt x="167610" y="942467"/>
                  <a:pt x="169134" y="942340"/>
                  <a:pt x="170340" y="941832"/>
                </a:cubicBezTo>
                <a:cubicBezTo>
                  <a:pt x="171547" y="941324"/>
                  <a:pt x="172627" y="940435"/>
                  <a:pt x="173325" y="939292"/>
                </a:cubicBezTo>
                <a:cubicBezTo>
                  <a:pt x="174151" y="938149"/>
                  <a:pt x="174531" y="936816"/>
                  <a:pt x="174531" y="935482"/>
                </a:cubicBezTo>
                <a:cubicBezTo>
                  <a:pt x="174531" y="933641"/>
                  <a:pt x="173706" y="931926"/>
                  <a:pt x="172500" y="930656"/>
                </a:cubicBezTo>
                <a:cubicBezTo>
                  <a:pt x="171293" y="929386"/>
                  <a:pt x="169515" y="928624"/>
                  <a:pt x="167610" y="928624"/>
                </a:cubicBezTo>
                <a:close/>
                <a:moveTo>
                  <a:pt x="167610" y="1207326"/>
                </a:moveTo>
                <a:cubicBezTo>
                  <a:pt x="166403" y="1207326"/>
                  <a:pt x="165006" y="1207707"/>
                  <a:pt x="163927" y="1208469"/>
                </a:cubicBezTo>
                <a:cubicBezTo>
                  <a:pt x="162720" y="1209231"/>
                  <a:pt x="161895" y="1210310"/>
                  <a:pt x="161323" y="1211517"/>
                </a:cubicBezTo>
                <a:cubicBezTo>
                  <a:pt x="160752" y="1212787"/>
                  <a:pt x="160625" y="1214120"/>
                  <a:pt x="160942" y="1215454"/>
                </a:cubicBezTo>
                <a:cubicBezTo>
                  <a:pt x="161196" y="1216787"/>
                  <a:pt x="161895" y="1217994"/>
                  <a:pt x="162847" y="1218946"/>
                </a:cubicBezTo>
                <a:cubicBezTo>
                  <a:pt x="163800" y="1219899"/>
                  <a:pt x="165006" y="1220534"/>
                  <a:pt x="166403" y="1220788"/>
                </a:cubicBezTo>
                <a:cubicBezTo>
                  <a:pt x="167610" y="1221042"/>
                  <a:pt x="169134" y="1220915"/>
                  <a:pt x="170340" y="1220407"/>
                </a:cubicBezTo>
                <a:cubicBezTo>
                  <a:pt x="171547" y="1219899"/>
                  <a:pt x="172627" y="1219010"/>
                  <a:pt x="173325" y="1217867"/>
                </a:cubicBezTo>
                <a:cubicBezTo>
                  <a:pt x="174151" y="1216724"/>
                  <a:pt x="174531" y="1215390"/>
                  <a:pt x="174531" y="1214057"/>
                </a:cubicBezTo>
                <a:cubicBezTo>
                  <a:pt x="174531" y="1212279"/>
                  <a:pt x="173706" y="1210501"/>
                  <a:pt x="172500" y="1209231"/>
                </a:cubicBezTo>
                <a:cubicBezTo>
                  <a:pt x="171293" y="1207961"/>
                  <a:pt x="169515" y="1207262"/>
                  <a:pt x="167610" y="1207262"/>
                </a:cubicBezTo>
                <a:close/>
                <a:moveTo>
                  <a:pt x="167610" y="1300163"/>
                </a:moveTo>
                <a:cubicBezTo>
                  <a:pt x="166403" y="1300163"/>
                  <a:pt x="165006" y="1300544"/>
                  <a:pt x="163927" y="1301306"/>
                </a:cubicBezTo>
                <a:cubicBezTo>
                  <a:pt x="162720" y="1302068"/>
                  <a:pt x="161895" y="1303147"/>
                  <a:pt x="161323" y="1304354"/>
                </a:cubicBezTo>
                <a:cubicBezTo>
                  <a:pt x="160752" y="1305624"/>
                  <a:pt x="160625" y="1306957"/>
                  <a:pt x="160942" y="1308291"/>
                </a:cubicBezTo>
                <a:cubicBezTo>
                  <a:pt x="161196" y="1309624"/>
                  <a:pt x="161895" y="1310831"/>
                  <a:pt x="162847" y="1311783"/>
                </a:cubicBezTo>
                <a:cubicBezTo>
                  <a:pt x="163800" y="1312736"/>
                  <a:pt x="165006" y="1313371"/>
                  <a:pt x="166403" y="1313625"/>
                </a:cubicBezTo>
                <a:cubicBezTo>
                  <a:pt x="167610" y="1313879"/>
                  <a:pt x="169134" y="1313752"/>
                  <a:pt x="170340" y="1313244"/>
                </a:cubicBezTo>
                <a:cubicBezTo>
                  <a:pt x="171547" y="1312736"/>
                  <a:pt x="172627" y="1311847"/>
                  <a:pt x="173325" y="1310704"/>
                </a:cubicBezTo>
                <a:cubicBezTo>
                  <a:pt x="174151" y="1309561"/>
                  <a:pt x="174531" y="1308227"/>
                  <a:pt x="174531" y="1306894"/>
                </a:cubicBezTo>
                <a:cubicBezTo>
                  <a:pt x="174531" y="1305116"/>
                  <a:pt x="173706" y="1303338"/>
                  <a:pt x="172500" y="1302068"/>
                </a:cubicBezTo>
                <a:cubicBezTo>
                  <a:pt x="171293" y="1300798"/>
                  <a:pt x="169515" y="1300036"/>
                  <a:pt x="167610" y="1300036"/>
                </a:cubicBezTo>
                <a:close/>
                <a:moveTo>
                  <a:pt x="167610" y="835851"/>
                </a:moveTo>
                <a:cubicBezTo>
                  <a:pt x="166403" y="835851"/>
                  <a:pt x="165006" y="836232"/>
                  <a:pt x="163927" y="836993"/>
                </a:cubicBezTo>
                <a:cubicBezTo>
                  <a:pt x="162720" y="837756"/>
                  <a:pt x="161895" y="838835"/>
                  <a:pt x="161323" y="840042"/>
                </a:cubicBezTo>
                <a:cubicBezTo>
                  <a:pt x="160752" y="841248"/>
                  <a:pt x="160625" y="842645"/>
                  <a:pt x="160942" y="843979"/>
                </a:cubicBezTo>
                <a:cubicBezTo>
                  <a:pt x="161196" y="845312"/>
                  <a:pt x="161895" y="846518"/>
                  <a:pt x="162847" y="847471"/>
                </a:cubicBezTo>
                <a:cubicBezTo>
                  <a:pt x="163800" y="848424"/>
                  <a:pt x="165006" y="849059"/>
                  <a:pt x="166403" y="849313"/>
                </a:cubicBezTo>
                <a:cubicBezTo>
                  <a:pt x="167610" y="849567"/>
                  <a:pt x="169134" y="849440"/>
                  <a:pt x="170340" y="848932"/>
                </a:cubicBezTo>
                <a:cubicBezTo>
                  <a:pt x="171547" y="848424"/>
                  <a:pt x="172627" y="847535"/>
                  <a:pt x="173325" y="846392"/>
                </a:cubicBezTo>
                <a:cubicBezTo>
                  <a:pt x="174151" y="845249"/>
                  <a:pt x="174531" y="843979"/>
                  <a:pt x="174531" y="842582"/>
                </a:cubicBezTo>
                <a:cubicBezTo>
                  <a:pt x="174531" y="840740"/>
                  <a:pt x="173706" y="839026"/>
                  <a:pt x="172500" y="837756"/>
                </a:cubicBezTo>
                <a:cubicBezTo>
                  <a:pt x="171293" y="836485"/>
                  <a:pt x="169515" y="835724"/>
                  <a:pt x="167610" y="835724"/>
                </a:cubicBezTo>
                <a:close/>
                <a:moveTo>
                  <a:pt x="167610" y="464439"/>
                </a:moveTo>
                <a:cubicBezTo>
                  <a:pt x="166403" y="464439"/>
                  <a:pt x="165006" y="464820"/>
                  <a:pt x="163927" y="465582"/>
                </a:cubicBezTo>
                <a:cubicBezTo>
                  <a:pt x="162720" y="466344"/>
                  <a:pt x="161895" y="467424"/>
                  <a:pt x="161323" y="468630"/>
                </a:cubicBezTo>
                <a:cubicBezTo>
                  <a:pt x="160752" y="469837"/>
                  <a:pt x="160625" y="471234"/>
                  <a:pt x="160942" y="472567"/>
                </a:cubicBezTo>
                <a:cubicBezTo>
                  <a:pt x="161196" y="473901"/>
                  <a:pt x="161895" y="475107"/>
                  <a:pt x="162847" y="476060"/>
                </a:cubicBezTo>
                <a:cubicBezTo>
                  <a:pt x="163800" y="477012"/>
                  <a:pt x="165006" y="477647"/>
                  <a:pt x="166403" y="477901"/>
                </a:cubicBezTo>
                <a:cubicBezTo>
                  <a:pt x="167610" y="478155"/>
                  <a:pt x="169134" y="478028"/>
                  <a:pt x="170340" y="477520"/>
                </a:cubicBezTo>
                <a:cubicBezTo>
                  <a:pt x="171547" y="477012"/>
                  <a:pt x="172627" y="476123"/>
                  <a:pt x="173325" y="474980"/>
                </a:cubicBezTo>
                <a:cubicBezTo>
                  <a:pt x="174151" y="473837"/>
                  <a:pt x="174531" y="472504"/>
                  <a:pt x="174531" y="471170"/>
                </a:cubicBezTo>
                <a:cubicBezTo>
                  <a:pt x="174531" y="469329"/>
                  <a:pt x="173706" y="467614"/>
                  <a:pt x="172500" y="466344"/>
                </a:cubicBezTo>
                <a:cubicBezTo>
                  <a:pt x="171293" y="465074"/>
                  <a:pt x="169515" y="464312"/>
                  <a:pt x="167610" y="464312"/>
                </a:cubicBezTo>
                <a:close/>
                <a:moveTo>
                  <a:pt x="92045" y="884301"/>
                </a:moveTo>
                <a:cubicBezTo>
                  <a:pt x="91473" y="883666"/>
                  <a:pt x="90712" y="883158"/>
                  <a:pt x="89886" y="882841"/>
                </a:cubicBezTo>
                <a:cubicBezTo>
                  <a:pt x="89060" y="882523"/>
                  <a:pt x="88108" y="882332"/>
                  <a:pt x="87282" y="882332"/>
                </a:cubicBezTo>
                <a:cubicBezTo>
                  <a:pt x="85949" y="882332"/>
                  <a:pt x="84552" y="882714"/>
                  <a:pt x="83472" y="883476"/>
                </a:cubicBezTo>
                <a:cubicBezTo>
                  <a:pt x="82266" y="884238"/>
                  <a:pt x="81440" y="885317"/>
                  <a:pt x="80869" y="886524"/>
                </a:cubicBezTo>
                <a:cubicBezTo>
                  <a:pt x="80297" y="887730"/>
                  <a:pt x="80170" y="889127"/>
                  <a:pt x="80488" y="890460"/>
                </a:cubicBezTo>
                <a:cubicBezTo>
                  <a:pt x="80742" y="891794"/>
                  <a:pt x="81440" y="893001"/>
                  <a:pt x="82393" y="893953"/>
                </a:cubicBezTo>
                <a:cubicBezTo>
                  <a:pt x="83345" y="894906"/>
                  <a:pt x="84552" y="895541"/>
                  <a:pt x="85949" y="895795"/>
                </a:cubicBezTo>
                <a:cubicBezTo>
                  <a:pt x="87282" y="896049"/>
                  <a:pt x="88679" y="895921"/>
                  <a:pt x="89886" y="895414"/>
                </a:cubicBezTo>
                <a:cubicBezTo>
                  <a:pt x="91092" y="894906"/>
                  <a:pt x="92172" y="894017"/>
                  <a:pt x="92870" y="892874"/>
                </a:cubicBezTo>
                <a:cubicBezTo>
                  <a:pt x="93696" y="891731"/>
                  <a:pt x="94077" y="890397"/>
                  <a:pt x="94077" y="889064"/>
                </a:cubicBezTo>
                <a:cubicBezTo>
                  <a:pt x="94077" y="888175"/>
                  <a:pt x="93950" y="887285"/>
                  <a:pt x="93505" y="886460"/>
                </a:cubicBezTo>
                <a:cubicBezTo>
                  <a:pt x="93252" y="885635"/>
                  <a:pt x="92680" y="884873"/>
                  <a:pt x="91981" y="884238"/>
                </a:cubicBezTo>
                <a:close/>
                <a:moveTo>
                  <a:pt x="167610" y="371602"/>
                </a:moveTo>
                <a:cubicBezTo>
                  <a:pt x="166403" y="371602"/>
                  <a:pt x="165006" y="371983"/>
                  <a:pt x="163927" y="372745"/>
                </a:cubicBezTo>
                <a:cubicBezTo>
                  <a:pt x="162720" y="373507"/>
                  <a:pt x="161895" y="374587"/>
                  <a:pt x="161323" y="375793"/>
                </a:cubicBezTo>
                <a:cubicBezTo>
                  <a:pt x="160752" y="377000"/>
                  <a:pt x="160625" y="378397"/>
                  <a:pt x="160942" y="379730"/>
                </a:cubicBezTo>
                <a:cubicBezTo>
                  <a:pt x="161196" y="381064"/>
                  <a:pt x="161895" y="382270"/>
                  <a:pt x="162847" y="383223"/>
                </a:cubicBezTo>
                <a:cubicBezTo>
                  <a:pt x="163800" y="384175"/>
                  <a:pt x="165006" y="384810"/>
                  <a:pt x="166403" y="385064"/>
                </a:cubicBezTo>
                <a:cubicBezTo>
                  <a:pt x="167610" y="385318"/>
                  <a:pt x="169134" y="385191"/>
                  <a:pt x="170340" y="384683"/>
                </a:cubicBezTo>
                <a:cubicBezTo>
                  <a:pt x="171547" y="384175"/>
                  <a:pt x="172627" y="383286"/>
                  <a:pt x="173325" y="382143"/>
                </a:cubicBezTo>
                <a:cubicBezTo>
                  <a:pt x="174151" y="381000"/>
                  <a:pt x="174531" y="379667"/>
                  <a:pt x="174531" y="378333"/>
                </a:cubicBezTo>
                <a:cubicBezTo>
                  <a:pt x="174531" y="376492"/>
                  <a:pt x="173706" y="374777"/>
                  <a:pt x="172500" y="373507"/>
                </a:cubicBezTo>
                <a:cubicBezTo>
                  <a:pt x="171293" y="372237"/>
                  <a:pt x="169515" y="371475"/>
                  <a:pt x="167610" y="371475"/>
                </a:cubicBezTo>
                <a:close/>
                <a:moveTo>
                  <a:pt x="167610" y="278765"/>
                </a:moveTo>
                <a:cubicBezTo>
                  <a:pt x="166403" y="278765"/>
                  <a:pt x="165006" y="279146"/>
                  <a:pt x="163927" y="279908"/>
                </a:cubicBezTo>
                <a:cubicBezTo>
                  <a:pt x="162720" y="280670"/>
                  <a:pt x="161895" y="281750"/>
                  <a:pt x="161323" y="282956"/>
                </a:cubicBezTo>
                <a:cubicBezTo>
                  <a:pt x="160752" y="284163"/>
                  <a:pt x="160625" y="285560"/>
                  <a:pt x="160942" y="286893"/>
                </a:cubicBezTo>
                <a:cubicBezTo>
                  <a:pt x="161196" y="288227"/>
                  <a:pt x="161895" y="289433"/>
                  <a:pt x="162847" y="290386"/>
                </a:cubicBezTo>
                <a:cubicBezTo>
                  <a:pt x="163800" y="291338"/>
                  <a:pt x="165006" y="291973"/>
                  <a:pt x="166403" y="292227"/>
                </a:cubicBezTo>
                <a:cubicBezTo>
                  <a:pt x="167610" y="292481"/>
                  <a:pt x="169134" y="292354"/>
                  <a:pt x="170340" y="291846"/>
                </a:cubicBezTo>
                <a:cubicBezTo>
                  <a:pt x="171547" y="291338"/>
                  <a:pt x="172627" y="290449"/>
                  <a:pt x="173325" y="289306"/>
                </a:cubicBezTo>
                <a:cubicBezTo>
                  <a:pt x="174151" y="288163"/>
                  <a:pt x="174531" y="286830"/>
                  <a:pt x="174531" y="285496"/>
                </a:cubicBezTo>
                <a:cubicBezTo>
                  <a:pt x="174531" y="283655"/>
                  <a:pt x="173706" y="281940"/>
                  <a:pt x="172500" y="280670"/>
                </a:cubicBezTo>
                <a:cubicBezTo>
                  <a:pt x="171293" y="279400"/>
                  <a:pt x="169515" y="278638"/>
                  <a:pt x="167610" y="278638"/>
                </a:cubicBezTo>
                <a:close/>
                <a:moveTo>
                  <a:pt x="167610" y="650177"/>
                </a:moveTo>
                <a:cubicBezTo>
                  <a:pt x="166403" y="650177"/>
                  <a:pt x="165006" y="650558"/>
                  <a:pt x="163927" y="651320"/>
                </a:cubicBezTo>
                <a:cubicBezTo>
                  <a:pt x="162720" y="652082"/>
                  <a:pt x="161895" y="653161"/>
                  <a:pt x="161323" y="654368"/>
                </a:cubicBezTo>
                <a:cubicBezTo>
                  <a:pt x="160752" y="655574"/>
                  <a:pt x="160625" y="656971"/>
                  <a:pt x="160942" y="658305"/>
                </a:cubicBezTo>
                <a:cubicBezTo>
                  <a:pt x="161196" y="659638"/>
                  <a:pt x="161895" y="660845"/>
                  <a:pt x="162847" y="661797"/>
                </a:cubicBezTo>
                <a:cubicBezTo>
                  <a:pt x="163800" y="662750"/>
                  <a:pt x="165006" y="663385"/>
                  <a:pt x="166403" y="663639"/>
                </a:cubicBezTo>
                <a:cubicBezTo>
                  <a:pt x="167610" y="663893"/>
                  <a:pt x="169134" y="663766"/>
                  <a:pt x="170340" y="663258"/>
                </a:cubicBezTo>
                <a:cubicBezTo>
                  <a:pt x="171547" y="662750"/>
                  <a:pt x="172627" y="661861"/>
                  <a:pt x="173325" y="660718"/>
                </a:cubicBezTo>
                <a:cubicBezTo>
                  <a:pt x="174151" y="659575"/>
                  <a:pt x="174531" y="658241"/>
                  <a:pt x="174531" y="656908"/>
                </a:cubicBezTo>
                <a:cubicBezTo>
                  <a:pt x="174531" y="655066"/>
                  <a:pt x="173706" y="653352"/>
                  <a:pt x="172500" y="652082"/>
                </a:cubicBezTo>
                <a:cubicBezTo>
                  <a:pt x="171293" y="650812"/>
                  <a:pt x="169515" y="650050"/>
                  <a:pt x="167610" y="650050"/>
                </a:cubicBezTo>
                <a:close/>
                <a:moveTo>
                  <a:pt x="167610" y="743014"/>
                </a:moveTo>
                <a:cubicBezTo>
                  <a:pt x="166403" y="743014"/>
                  <a:pt x="165006" y="743395"/>
                  <a:pt x="163927" y="744157"/>
                </a:cubicBezTo>
                <a:cubicBezTo>
                  <a:pt x="162720" y="744919"/>
                  <a:pt x="161895" y="745998"/>
                  <a:pt x="161323" y="747205"/>
                </a:cubicBezTo>
                <a:cubicBezTo>
                  <a:pt x="160752" y="748411"/>
                  <a:pt x="160625" y="749808"/>
                  <a:pt x="160942" y="751142"/>
                </a:cubicBezTo>
                <a:cubicBezTo>
                  <a:pt x="161196" y="752475"/>
                  <a:pt x="161895" y="753682"/>
                  <a:pt x="162847" y="754634"/>
                </a:cubicBezTo>
                <a:cubicBezTo>
                  <a:pt x="163800" y="755587"/>
                  <a:pt x="165006" y="756222"/>
                  <a:pt x="166403" y="756476"/>
                </a:cubicBezTo>
                <a:cubicBezTo>
                  <a:pt x="167610" y="756730"/>
                  <a:pt x="169134" y="756603"/>
                  <a:pt x="170340" y="756095"/>
                </a:cubicBezTo>
                <a:cubicBezTo>
                  <a:pt x="171547" y="755587"/>
                  <a:pt x="172627" y="754698"/>
                  <a:pt x="173325" y="753555"/>
                </a:cubicBezTo>
                <a:cubicBezTo>
                  <a:pt x="174151" y="752412"/>
                  <a:pt x="174531" y="751078"/>
                  <a:pt x="174531" y="749745"/>
                </a:cubicBezTo>
                <a:cubicBezTo>
                  <a:pt x="174531" y="747903"/>
                  <a:pt x="173706" y="746189"/>
                  <a:pt x="172500" y="744919"/>
                </a:cubicBezTo>
                <a:cubicBezTo>
                  <a:pt x="171293" y="743649"/>
                  <a:pt x="169515" y="742887"/>
                  <a:pt x="167610" y="742887"/>
                </a:cubicBezTo>
                <a:close/>
                <a:moveTo>
                  <a:pt x="167610" y="557276"/>
                </a:moveTo>
                <a:cubicBezTo>
                  <a:pt x="166403" y="557276"/>
                  <a:pt x="165006" y="557657"/>
                  <a:pt x="163927" y="558419"/>
                </a:cubicBezTo>
                <a:cubicBezTo>
                  <a:pt x="162720" y="559181"/>
                  <a:pt x="161895" y="560261"/>
                  <a:pt x="161323" y="561467"/>
                </a:cubicBezTo>
                <a:cubicBezTo>
                  <a:pt x="160752" y="562674"/>
                  <a:pt x="160625" y="564071"/>
                  <a:pt x="160942" y="565404"/>
                </a:cubicBezTo>
                <a:cubicBezTo>
                  <a:pt x="161196" y="566738"/>
                  <a:pt x="161895" y="567944"/>
                  <a:pt x="162847" y="568897"/>
                </a:cubicBezTo>
                <a:cubicBezTo>
                  <a:pt x="163800" y="569849"/>
                  <a:pt x="165006" y="570484"/>
                  <a:pt x="166403" y="570738"/>
                </a:cubicBezTo>
                <a:cubicBezTo>
                  <a:pt x="167610" y="570992"/>
                  <a:pt x="169134" y="570865"/>
                  <a:pt x="170340" y="570357"/>
                </a:cubicBezTo>
                <a:cubicBezTo>
                  <a:pt x="171547" y="569849"/>
                  <a:pt x="172627" y="568960"/>
                  <a:pt x="173325" y="567817"/>
                </a:cubicBezTo>
                <a:cubicBezTo>
                  <a:pt x="174151" y="566674"/>
                  <a:pt x="174531" y="565404"/>
                  <a:pt x="174531" y="564007"/>
                </a:cubicBezTo>
                <a:cubicBezTo>
                  <a:pt x="174531" y="562166"/>
                  <a:pt x="173706" y="560451"/>
                  <a:pt x="172500" y="559181"/>
                </a:cubicBezTo>
                <a:cubicBezTo>
                  <a:pt x="171293" y="557911"/>
                  <a:pt x="169515" y="557149"/>
                  <a:pt x="167610" y="557149"/>
                </a:cubicBezTo>
                <a:close/>
                <a:moveTo>
                  <a:pt x="167610" y="1393000"/>
                </a:moveTo>
                <a:cubicBezTo>
                  <a:pt x="166403" y="1393000"/>
                  <a:pt x="165006" y="1393381"/>
                  <a:pt x="163927" y="1394143"/>
                </a:cubicBezTo>
                <a:cubicBezTo>
                  <a:pt x="162720" y="1394905"/>
                  <a:pt x="161895" y="1395921"/>
                  <a:pt x="161323" y="1397191"/>
                </a:cubicBezTo>
                <a:cubicBezTo>
                  <a:pt x="160752" y="1398461"/>
                  <a:pt x="160625" y="1399794"/>
                  <a:pt x="160942" y="1401128"/>
                </a:cubicBezTo>
                <a:cubicBezTo>
                  <a:pt x="161196" y="1402461"/>
                  <a:pt x="161895" y="1403668"/>
                  <a:pt x="162847" y="1404620"/>
                </a:cubicBezTo>
                <a:cubicBezTo>
                  <a:pt x="163800" y="1405573"/>
                  <a:pt x="165006" y="1406208"/>
                  <a:pt x="166403" y="1406525"/>
                </a:cubicBezTo>
                <a:cubicBezTo>
                  <a:pt x="167610" y="1406779"/>
                  <a:pt x="169134" y="1406652"/>
                  <a:pt x="170340" y="1406144"/>
                </a:cubicBezTo>
                <a:cubicBezTo>
                  <a:pt x="171547" y="1405636"/>
                  <a:pt x="172627" y="1404747"/>
                  <a:pt x="173325" y="1403604"/>
                </a:cubicBezTo>
                <a:cubicBezTo>
                  <a:pt x="174151" y="1402461"/>
                  <a:pt x="174531" y="1401128"/>
                  <a:pt x="174531" y="1399794"/>
                </a:cubicBezTo>
                <a:cubicBezTo>
                  <a:pt x="174531" y="1397953"/>
                  <a:pt x="173706" y="1396238"/>
                  <a:pt x="172500" y="1394968"/>
                </a:cubicBezTo>
                <a:cubicBezTo>
                  <a:pt x="171293" y="1393698"/>
                  <a:pt x="169515" y="1393000"/>
                  <a:pt x="167610" y="1393000"/>
                </a:cubicBezTo>
                <a:close/>
                <a:moveTo>
                  <a:pt x="92045" y="327152"/>
                </a:moveTo>
                <a:cubicBezTo>
                  <a:pt x="91473" y="326517"/>
                  <a:pt x="90712" y="326009"/>
                  <a:pt x="89886" y="325692"/>
                </a:cubicBezTo>
                <a:cubicBezTo>
                  <a:pt x="89060" y="325374"/>
                  <a:pt x="88108" y="325184"/>
                  <a:pt x="87282" y="325184"/>
                </a:cubicBezTo>
                <a:cubicBezTo>
                  <a:pt x="85949" y="325184"/>
                  <a:pt x="84552" y="325565"/>
                  <a:pt x="83472" y="326327"/>
                </a:cubicBezTo>
                <a:cubicBezTo>
                  <a:pt x="82266" y="327089"/>
                  <a:pt x="81440" y="328168"/>
                  <a:pt x="80869" y="329375"/>
                </a:cubicBezTo>
                <a:cubicBezTo>
                  <a:pt x="80297" y="330581"/>
                  <a:pt x="80170" y="331978"/>
                  <a:pt x="80488" y="333312"/>
                </a:cubicBezTo>
                <a:cubicBezTo>
                  <a:pt x="80742" y="334645"/>
                  <a:pt x="81440" y="335852"/>
                  <a:pt x="82393" y="336804"/>
                </a:cubicBezTo>
                <a:cubicBezTo>
                  <a:pt x="83345" y="337757"/>
                  <a:pt x="84552" y="338392"/>
                  <a:pt x="85949" y="338646"/>
                </a:cubicBezTo>
                <a:cubicBezTo>
                  <a:pt x="87282" y="338900"/>
                  <a:pt x="88679" y="338773"/>
                  <a:pt x="89886" y="338265"/>
                </a:cubicBezTo>
                <a:cubicBezTo>
                  <a:pt x="91092" y="337757"/>
                  <a:pt x="92172" y="336868"/>
                  <a:pt x="92997" y="335725"/>
                </a:cubicBezTo>
                <a:cubicBezTo>
                  <a:pt x="93696" y="334582"/>
                  <a:pt x="94077" y="333312"/>
                  <a:pt x="94077" y="331915"/>
                </a:cubicBezTo>
                <a:cubicBezTo>
                  <a:pt x="94077" y="331026"/>
                  <a:pt x="93950" y="330137"/>
                  <a:pt x="93505" y="329311"/>
                </a:cubicBezTo>
                <a:cubicBezTo>
                  <a:pt x="93252" y="328486"/>
                  <a:pt x="92680" y="327724"/>
                  <a:pt x="91981" y="327089"/>
                </a:cubicBezTo>
                <a:close/>
                <a:moveTo>
                  <a:pt x="92045" y="419989"/>
                </a:moveTo>
                <a:cubicBezTo>
                  <a:pt x="91473" y="419354"/>
                  <a:pt x="90712" y="418846"/>
                  <a:pt x="89886" y="418529"/>
                </a:cubicBezTo>
                <a:cubicBezTo>
                  <a:pt x="89060" y="418211"/>
                  <a:pt x="88108" y="418021"/>
                  <a:pt x="87282" y="418021"/>
                </a:cubicBezTo>
                <a:cubicBezTo>
                  <a:pt x="85949" y="418021"/>
                  <a:pt x="84552" y="418401"/>
                  <a:pt x="83472" y="419164"/>
                </a:cubicBezTo>
                <a:cubicBezTo>
                  <a:pt x="82266" y="419926"/>
                  <a:pt x="81440" y="421005"/>
                  <a:pt x="80869" y="422212"/>
                </a:cubicBezTo>
                <a:cubicBezTo>
                  <a:pt x="80297" y="423418"/>
                  <a:pt x="80170" y="424815"/>
                  <a:pt x="80488" y="426149"/>
                </a:cubicBezTo>
                <a:cubicBezTo>
                  <a:pt x="80742" y="427482"/>
                  <a:pt x="81440" y="428689"/>
                  <a:pt x="82393" y="429641"/>
                </a:cubicBezTo>
                <a:cubicBezTo>
                  <a:pt x="83345" y="430594"/>
                  <a:pt x="84552" y="431229"/>
                  <a:pt x="85949" y="431483"/>
                </a:cubicBezTo>
                <a:cubicBezTo>
                  <a:pt x="87282" y="431737"/>
                  <a:pt x="88679" y="431610"/>
                  <a:pt x="89886" y="431101"/>
                </a:cubicBezTo>
                <a:cubicBezTo>
                  <a:pt x="91092" y="430594"/>
                  <a:pt x="92172" y="429705"/>
                  <a:pt x="92997" y="428562"/>
                </a:cubicBezTo>
                <a:cubicBezTo>
                  <a:pt x="93696" y="427419"/>
                  <a:pt x="94077" y="426149"/>
                  <a:pt x="94077" y="424751"/>
                </a:cubicBezTo>
                <a:cubicBezTo>
                  <a:pt x="94077" y="423862"/>
                  <a:pt x="93950" y="422974"/>
                  <a:pt x="93505" y="422148"/>
                </a:cubicBezTo>
                <a:cubicBezTo>
                  <a:pt x="93252" y="421323"/>
                  <a:pt x="92680" y="420561"/>
                  <a:pt x="91981" y="419926"/>
                </a:cubicBezTo>
                <a:close/>
                <a:moveTo>
                  <a:pt x="92045" y="605727"/>
                </a:moveTo>
                <a:cubicBezTo>
                  <a:pt x="91473" y="605092"/>
                  <a:pt x="90712" y="604584"/>
                  <a:pt x="89886" y="604266"/>
                </a:cubicBezTo>
                <a:cubicBezTo>
                  <a:pt x="89060" y="603949"/>
                  <a:pt x="88108" y="603758"/>
                  <a:pt x="87282" y="603758"/>
                </a:cubicBezTo>
                <a:cubicBezTo>
                  <a:pt x="85949" y="603758"/>
                  <a:pt x="84552" y="604139"/>
                  <a:pt x="83472" y="604901"/>
                </a:cubicBezTo>
                <a:cubicBezTo>
                  <a:pt x="82266" y="605663"/>
                  <a:pt x="81440" y="606743"/>
                  <a:pt x="80869" y="607949"/>
                </a:cubicBezTo>
                <a:cubicBezTo>
                  <a:pt x="80297" y="609219"/>
                  <a:pt x="80170" y="610553"/>
                  <a:pt x="80488" y="611886"/>
                </a:cubicBezTo>
                <a:cubicBezTo>
                  <a:pt x="80742" y="613220"/>
                  <a:pt x="81440" y="614426"/>
                  <a:pt x="82393" y="615379"/>
                </a:cubicBezTo>
                <a:cubicBezTo>
                  <a:pt x="83345" y="616331"/>
                  <a:pt x="84552" y="616966"/>
                  <a:pt x="85949" y="617220"/>
                </a:cubicBezTo>
                <a:cubicBezTo>
                  <a:pt x="87282" y="617474"/>
                  <a:pt x="88679" y="617347"/>
                  <a:pt x="89886" y="616839"/>
                </a:cubicBezTo>
                <a:cubicBezTo>
                  <a:pt x="91092" y="616331"/>
                  <a:pt x="92172" y="615442"/>
                  <a:pt x="92997" y="614299"/>
                </a:cubicBezTo>
                <a:cubicBezTo>
                  <a:pt x="93696" y="613156"/>
                  <a:pt x="94077" y="611823"/>
                  <a:pt x="94077" y="610489"/>
                </a:cubicBezTo>
                <a:cubicBezTo>
                  <a:pt x="94077" y="609600"/>
                  <a:pt x="93950" y="608711"/>
                  <a:pt x="93505" y="607886"/>
                </a:cubicBezTo>
                <a:cubicBezTo>
                  <a:pt x="93252" y="607060"/>
                  <a:pt x="92680" y="606298"/>
                  <a:pt x="91981" y="605663"/>
                </a:cubicBezTo>
                <a:close/>
                <a:moveTo>
                  <a:pt x="92045" y="512890"/>
                </a:moveTo>
                <a:cubicBezTo>
                  <a:pt x="91473" y="512255"/>
                  <a:pt x="90712" y="511747"/>
                  <a:pt x="89886" y="511429"/>
                </a:cubicBezTo>
                <a:cubicBezTo>
                  <a:pt x="89060" y="511112"/>
                  <a:pt x="88108" y="510921"/>
                  <a:pt x="87282" y="510921"/>
                </a:cubicBezTo>
                <a:cubicBezTo>
                  <a:pt x="85949" y="510921"/>
                  <a:pt x="84552" y="511302"/>
                  <a:pt x="83472" y="512064"/>
                </a:cubicBezTo>
                <a:cubicBezTo>
                  <a:pt x="82266" y="512826"/>
                  <a:pt x="81440" y="513905"/>
                  <a:pt x="80869" y="515112"/>
                </a:cubicBezTo>
                <a:cubicBezTo>
                  <a:pt x="80297" y="516319"/>
                  <a:pt x="80170" y="517716"/>
                  <a:pt x="80488" y="519049"/>
                </a:cubicBezTo>
                <a:cubicBezTo>
                  <a:pt x="80742" y="520383"/>
                  <a:pt x="81440" y="521589"/>
                  <a:pt x="82393" y="522542"/>
                </a:cubicBezTo>
                <a:cubicBezTo>
                  <a:pt x="83345" y="523494"/>
                  <a:pt x="84552" y="524129"/>
                  <a:pt x="85949" y="524383"/>
                </a:cubicBezTo>
                <a:cubicBezTo>
                  <a:pt x="87282" y="524637"/>
                  <a:pt x="88679" y="524510"/>
                  <a:pt x="89886" y="524002"/>
                </a:cubicBezTo>
                <a:cubicBezTo>
                  <a:pt x="91092" y="523494"/>
                  <a:pt x="92172" y="522605"/>
                  <a:pt x="92997" y="521462"/>
                </a:cubicBezTo>
                <a:cubicBezTo>
                  <a:pt x="93696" y="520319"/>
                  <a:pt x="94077" y="518986"/>
                  <a:pt x="94077" y="517652"/>
                </a:cubicBezTo>
                <a:cubicBezTo>
                  <a:pt x="94077" y="516763"/>
                  <a:pt x="93950" y="515874"/>
                  <a:pt x="93505" y="515049"/>
                </a:cubicBezTo>
                <a:cubicBezTo>
                  <a:pt x="93252" y="514223"/>
                  <a:pt x="92680" y="513461"/>
                  <a:pt x="91981" y="512826"/>
                </a:cubicBezTo>
                <a:close/>
                <a:moveTo>
                  <a:pt x="92045" y="791464"/>
                </a:moveTo>
                <a:cubicBezTo>
                  <a:pt x="91473" y="790829"/>
                  <a:pt x="90712" y="790321"/>
                  <a:pt x="89886" y="790004"/>
                </a:cubicBezTo>
                <a:cubicBezTo>
                  <a:pt x="89060" y="789686"/>
                  <a:pt x="88108" y="789496"/>
                  <a:pt x="87282" y="789496"/>
                </a:cubicBezTo>
                <a:cubicBezTo>
                  <a:pt x="85949" y="789496"/>
                  <a:pt x="84552" y="789877"/>
                  <a:pt x="83472" y="790639"/>
                </a:cubicBezTo>
                <a:cubicBezTo>
                  <a:pt x="82266" y="791401"/>
                  <a:pt x="81440" y="792480"/>
                  <a:pt x="80869" y="793687"/>
                </a:cubicBezTo>
                <a:cubicBezTo>
                  <a:pt x="80297" y="794893"/>
                  <a:pt x="80170" y="796290"/>
                  <a:pt x="80488" y="797624"/>
                </a:cubicBezTo>
                <a:cubicBezTo>
                  <a:pt x="80742" y="798957"/>
                  <a:pt x="81440" y="800164"/>
                  <a:pt x="82393" y="801116"/>
                </a:cubicBezTo>
                <a:cubicBezTo>
                  <a:pt x="83345" y="802068"/>
                  <a:pt x="84552" y="802704"/>
                  <a:pt x="85949" y="802957"/>
                </a:cubicBezTo>
                <a:cubicBezTo>
                  <a:pt x="87282" y="803212"/>
                  <a:pt x="88679" y="803085"/>
                  <a:pt x="89886" y="802577"/>
                </a:cubicBezTo>
                <a:cubicBezTo>
                  <a:pt x="91092" y="802068"/>
                  <a:pt x="92172" y="801180"/>
                  <a:pt x="92997" y="800037"/>
                </a:cubicBezTo>
                <a:cubicBezTo>
                  <a:pt x="93696" y="798893"/>
                  <a:pt x="94077" y="797560"/>
                  <a:pt x="94077" y="796227"/>
                </a:cubicBezTo>
                <a:cubicBezTo>
                  <a:pt x="94077" y="795338"/>
                  <a:pt x="93950" y="794449"/>
                  <a:pt x="93505" y="793623"/>
                </a:cubicBezTo>
                <a:cubicBezTo>
                  <a:pt x="93252" y="792798"/>
                  <a:pt x="92680" y="792035"/>
                  <a:pt x="91981" y="791401"/>
                </a:cubicBezTo>
                <a:close/>
                <a:moveTo>
                  <a:pt x="92045" y="698627"/>
                </a:moveTo>
                <a:cubicBezTo>
                  <a:pt x="91473" y="697992"/>
                  <a:pt x="90712" y="697484"/>
                  <a:pt x="89886" y="697167"/>
                </a:cubicBezTo>
                <a:cubicBezTo>
                  <a:pt x="89060" y="696849"/>
                  <a:pt x="88108" y="696659"/>
                  <a:pt x="87282" y="696659"/>
                </a:cubicBezTo>
                <a:cubicBezTo>
                  <a:pt x="85949" y="696659"/>
                  <a:pt x="84552" y="697040"/>
                  <a:pt x="83472" y="697802"/>
                </a:cubicBezTo>
                <a:cubicBezTo>
                  <a:pt x="82266" y="698564"/>
                  <a:pt x="81440" y="699643"/>
                  <a:pt x="80869" y="700850"/>
                </a:cubicBezTo>
                <a:cubicBezTo>
                  <a:pt x="80297" y="702056"/>
                  <a:pt x="80170" y="703453"/>
                  <a:pt x="80488" y="704787"/>
                </a:cubicBezTo>
                <a:cubicBezTo>
                  <a:pt x="80742" y="706120"/>
                  <a:pt x="81440" y="707327"/>
                  <a:pt x="82393" y="708279"/>
                </a:cubicBezTo>
                <a:cubicBezTo>
                  <a:pt x="83345" y="709232"/>
                  <a:pt x="84552" y="709867"/>
                  <a:pt x="85949" y="710121"/>
                </a:cubicBezTo>
                <a:cubicBezTo>
                  <a:pt x="87282" y="710375"/>
                  <a:pt x="88679" y="710248"/>
                  <a:pt x="89886" y="709740"/>
                </a:cubicBezTo>
                <a:cubicBezTo>
                  <a:pt x="91092" y="709232"/>
                  <a:pt x="92172" y="708343"/>
                  <a:pt x="92997" y="707200"/>
                </a:cubicBezTo>
                <a:cubicBezTo>
                  <a:pt x="93696" y="706057"/>
                  <a:pt x="94077" y="704723"/>
                  <a:pt x="94077" y="703390"/>
                </a:cubicBezTo>
                <a:cubicBezTo>
                  <a:pt x="94077" y="702501"/>
                  <a:pt x="93950" y="701612"/>
                  <a:pt x="93505" y="700786"/>
                </a:cubicBezTo>
                <a:cubicBezTo>
                  <a:pt x="93252" y="699961"/>
                  <a:pt x="92680" y="699199"/>
                  <a:pt x="91981" y="698564"/>
                </a:cubicBezTo>
                <a:close/>
                <a:moveTo>
                  <a:pt x="92045" y="141478"/>
                </a:moveTo>
                <a:cubicBezTo>
                  <a:pt x="91473" y="140843"/>
                  <a:pt x="90712" y="140335"/>
                  <a:pt x="89886" y="140018"/>
                </a:cubicBezTo>
                <a:cubicBezTo>
                  <a:pt x="89060" y="139700"/>
                  <a:pt x="88108" y="139510"/>
                  <a:pt x="87282" y="139510"/>
                </a:cubicBezTo>
                <a:cubicBezTo>
                  <a:pt x="85949" y="139510"/>
                  <a:pt x="84552" y="139891"/>
                  <a:pt x="83472" y="140653"/>
                </a:cubicBezTo>
                <a:cubicBezTo>
                  <a:pt x="82266" y="141415"/>
                  <a:pt x="81440" y="142494"/>
                  <a:pt x="80869" y="143701"/>
                </a:cubicBezTo>
                <a:cubicBezTo>
                  <a:pt x="80297" y="144907"/>
                  <a:pt x="80170" y="146304"/>
                  <a:pt x="80488" y="147638"/>
                </a:cubicBezTo>
                <a:cubicBezTo>
                  <a:pt x="80742" y="148971"/>
                  <a:pt x="81440" y="150178"/>
                  <a:pt x="82393" y="151130"/>
                </a:cubicBezTo>
                <a:cubicBezTo>
                  <a:pt x="83345" y="152083"/>
                  <a:pt x="84552" y="152718"/>
                  <a:pt x="85949" y="152972"/>
                </a:cubicBezTo>
                <a:cubicBezTo>
                  <a:pt x="87282" y="153226"/>
                  <a:pt x="88679" y="153099"/>
                  <a:pt x="89886" y="152591"/>
                </a:cubicBezTo>
                <a:cubicBezTo>
                  <a:pt x="91092" y="152083"/>
                  <a:pt x="92172" y="151194"/>
                  <a:pt x="92997" y="150051"/>
                </a:cubicBezTo>
                <a:cubicBezTo>
                  <a:pt x="93696" y="148908"/>
                  <a:pt x="94077" y="147638"/>
                  <a:pt x="94077" y="146241"/>
                </a:cubicBezTo>
                <a:cubicBezTo>
                  <a:pt x="94077" y="145352"/>
                  <a:pt x="93950" y="144463"/>
                  <a:pt x="93505" y="143637"/>
                </a:cubicBezTo>
                <a:cubicBezTo>
                  <a:pt x="93252" y="142812"/>
                  <a:pt x="92680" y="142050"/>
                  <a:pt x="91981" y="141415"/>
                </a:cubicBezTo>
                <a:close/>
                <a:moveTo>
                  <a:pt x="167610" y="1578801"/>
                </a:moveTo>
                <a:cubicBezTo>
                  <a:pt x="166403" y="1578801"/>
                  <a:pt x="165006" y="1579182"/>
                  <a:pt x="163927" y="1579944"/>
                </a:cubicBezTo>
                <a:cubicBezTo>
                  <a:pt x="162720" y="1580706"/>
                  <a:pt x="161895" y="1581785"/>
                  <a:pt x="161323" y="1582992"/>
                </a:cubicBezTo>
                <a:cubicBezTo>
                  <a:pt x="160752" y="1584262"/>
                  <a:pt x="160625" y="1585595"/>
                  <a:pt x="160942" y="1586928"/>
                </a:cubicBezTo>
                <a:cubicBezTo>
                  <a:pt x="161196" y="1588262"/>
                  <a:pt x="161895" y="1589469"/>
                  <a:pt x="162847" y="1590421"/>
                </a:cubicBezTo>
                <a:cubicBezTo>
                  <a:pt x="163800" y="1591374"/>
                  <a:pt x="165006" y="1592009"/>
                  <a:pt x="166403" y="1592263"/>
                </a:cubicBezTo>
                <a:cubicBezTo>
                  <a:pt x="167610" y="1592517"/>
                  <a:pt x="169134" y="1592390"/>
                  <a:pt x="170340" y="1591882"/>
                </a:cubicBezTo>
                <a:cubicBezTo>
                  <a:pt x="171547" y="1591374"/>
                  <a:pt x="172627" y="1590485"/>
                  <a:pt x="173325" y="1589342"/>
                </a:cubicBezTo>
                <a:cubicBezTo>
                  <a:pt x="174151" y="1588199"/>
                  <a:pt x="174531" y="1586865"/>
                  <a:pt x="174531" y="1585532"/>
                </a:cubicBezTo>
                <a:cubicBezTo>
                  <a:pt x="174531" y="1583754"/>
                  <a:pt x="173706" y="1581976"/>
                  <a:pt x="172500" y="1580706"/>
                </a:cubicBezTo>
                <a:cubicBezTo>
                  <a:pt x="171293" y="1579436"/>
                  <a:pt x="169515" y="1578674"/>
                  <a:pt x="167610" y="1578674"/>
                </a:cubicBezTo>
                <a:close/>
                <a:moveTo>
                  <a:pt x="92045" y="48641"/>
                </a:moveTo>
                <a:cubicBezTo>
                  <a:pt x="91473" y="48006"/>
                  <a:pt x="90712" y="47498"/>
                  <a:pt x="89886" y="47181"/>
                </a:cubicBezTo>
                <a:cubicBezTo>
                  <a:pt x="89060" y="46863"/>
                  <a:pt x="88108" y="46673"/>
                  <a:pt x="87282" y="46673"/>
                </a:cubicBezTo>
                <a:cubicBezTo>
                  <a:pt x="85949" y="46673"/>
                  <a:pt x="84552" y="47054"/>
                  <a:pt x="83472" y="47816"/>
                </a:cubicBezTo>
                <a:cubicBezTo>
                  <a:pt x="82266" y="48578"/>
                  <a:pt x="81440" y="49657"/>
                  <a:pt x="80869" y="50864"/>
                </a:cubicBezTo>
                <a:cubicBezTo>
                  <a:pt x="80297" y="52070"/>
                  <a:pt x="80170" y="53467"/>
                  <a:pt x="80488" y="54801"/>
                </a:cubicBezTo>
                <a:cubicBezTo>
                  <a:pt x="80742" y="56134"/>
                  <a:pt x="81440" y="57341"/>
                  <a:pt x="82393" y="58293"/>
                </a:cubicBezTo>
                <a:cubicBezTo>
                  <a:pt x="83345" y="59246"/>
                  <a:pt x="84552" y="59881"/>
                  <a:pt x="85949" y="60135"/>
                </a:cubicBezTo>
                <a:cubicBezTo>
                  <a:pt x="87282" y="60389"/>
                  <a:pt x="88679" y="60262"/>
                  <a:pt x="89886" y="59754"/>
                </a:cubicBezTo>
                <a:cubicBezTo>
                  <a:pt x="91092" y="59246"/>
                  <a:pt x="92172" y="58357"/>
                  <a:pt x="92870" y="57214"/>
                </a:cubicBezTo>
                <a:cubicBezTo>
                  <a:pt x="93696" y="56071"/>
                  <a:pt x="94077" y="54737"/>
                  <a:pt x="94077" y="53404"/>
                </a:cubicBezTo>
                <a:cubicBezTo>
                  <a:pt x="94077" y="52515"/>
                  <a:pt x="93950" y="51626"/>
                  <a:pt x="93505" y="50800"/>
                </a:cubicBezTo>
                <a:cubicBezTo>
                  <a:pt x="93252" y="49975"/>
                  <a:pt x="92680" y="49213"/>
                  <a:pt x="91981" y="48578"/>
                </a:cubicBezTo>
                <a:close/>
                <a:moveTo>
                  <a:pt x="167610" y="1485964"/>
                </a:moveTo>
                <a:cubicBezTo>
                  <a:pt x="166403" y="1485964"/>
                  <a:pt x="165006" y="1486345"/>
                  <a:pt x="163927" y="1487107"/>
                </a:cubicBezTo>
                <a:cubicBezTo>
                  <a:pt x="162720" y="1487869"/>
                  <a:pt x="161895" y="1488948"/>
                  <a:pt x="161323" y="1490155"/>
                </a:cubicBezTo>
                <a:cubicBezTo>
                  <a:pt x="160752" y="1491425"/>
                  <a:pt x="160625" y="1492758"/>
                  <a:pt x="160942" y="1494092"/>
                </a:cubicBezTo>
                <a:cubicBezTo>
                  <a:pt x="161196" y="1495425"/>
                  <a:pt x="161895" y="1496632"/>
                  <a:pt x="162847" y="1497584"/>
                </a:cubicBezTo>
                <a:cubicBezTo>
                  <a:pt x="163800" y="1498537"/>
                  <a:pt x="165006" y="1499172"/>
                  <a:pt x="166403" y="1499426"/>
                </a:cubicBezTo>
                <a:cubicBezTo>
                  <a:pt x="167610" y="1499680"/>
                  <a:pt x="169134" y="1499553"/>
                  <a:pt x="170340" y="1499045"/>
                </a:cubicBezTo>
                <a:cubicBezTo>
                  <a:pt x="171547" y="1498537"/>
                  <a:pt x="172627" y="1497648"/>
                  <a:pt x="173325" y="1496505"/>
                </a:cubicBezTo>
                <a:cubicBezTo>
                  <a:pt x="174151" y="1495362"/>
                  <a:pt x="174531" y="1494028"/>
                  <a:pt x="174531" y="1492695"/>
                </a:cubicBezTo>
                <a:cubicBezTo>
                  <a:pt x="174531" y="1490917"/>
                  <a:pt x="173706" y="1489139"/>
                  <a:pt x="172500" y="1487869"/>
                </a:cubicBezTo>
                <a:cubicBezTo>
                  <a:pt x="171293" y="1486599"/>
                  <a:pt x="169515" y="1485900"/>
                  <a:pt x="167610" y="1485900"/>
                </a:cubicBezTo>
                <a:close/>
                <a:moveTo>
                  <a:pt x="92045" y="234379"/>
                </a:moveTo>
                <a:cubicBezTo>
                  <a:pt x="91473" y="233743"/>
                  <a:pt x="90712" y="233236"/>
                  <a:pt x="89886" y="232918"/>
                </a:cubicBezTo>
                <a:cubicBezTo>
                  <a:pt x="89060" y="232601"/>
                  <a:pt x="88108" y="232410"/>
                  <a:pt x="87282" y="232410"/>
                </a:cubicBezTo>
                <a:cubicBezTo>
                  <a:pt x="85949" y="232410"/>
                  <a:pt x="84552" y="232791"/>
                  <a:pt x="83472" y="233553"/>
                </a:cubicBezTo>
                <a:cubicBezTo>
                  <a:pt x="82266" y="234315"/>
                  <a:pt x="81440" y="235395"/>
                  <a:pt x="80869" y="236601"/>
                </a:cubicBezTo>
                <a:cubicBezTo>
                  <a:pt x="80297" y="237808"/>
                  <a:pt x="80170" y="239205"/>
                  <a:pt x="80488" y="240538"/>
                </a:cubicBezTo>
                <a:cubicBezTo>
                  <a:pt x="80742" y="241872"/>
                  <a:pt x="81440" y="243078"/>
                  <a:pt x="82393" y="244031"/>
                </a:cubicBezTo>
                <a:cubicBezTo>
                  <a:pt x="83345" y="244983"/>
                  <a:pt x="84552" y="245618"/>
                  <a:pt x="85949" y="245872"/>
                </a:cubicBezTo>
                <a:cubicBezTo>
                  <a:pt x="87282" y="246126"/>
                  <a:pt x="88679" y="245999"/>
                  <a:pt x="89886" y="245491"/>
                </a:cubicBezTo>
                <a:cubicBezTo>
                  <a:pt x="91092" y="244983"/>
                  <a:pt x="92172" y="244094"/>
                  <a:pt x="92997" y="242951"/>
                </a:cubicBezTo>
                <a:cubicBezTo>
                  <a:pt x="93696" y="241808"/>
                  <a:pt x="94077" y="240538"/>
                  <a:pt x="94077" y="239141"/>
                </a:cubicBezTo>
                <a:cubicBezTo>
                  <a:pt x="94077" y="238252"/>
                  <a:pt x="93950" y="237363"/>
                  <a:pt x="93505" y="236538"/>
                </a:cubicBezTo>
                <a:cubicBezTo>
                  <a:pt x="93252" y="235712"/>
                  <a:pt x="92680" y="234950"/>
                  <a:pt x="91981" y="234315"/>
                </a:cubicBezTo>
                <a:close/>
                <a:moveTo>
                  <a:pt x="735364" y="420116"/>
                </a:moveTo>
                <a:cubicBezTo>
                  <a:pt x="734792" y="419481"/>
                  <a:pt x="734030" y="418973"/>
                  <a:pt x="733204" y="418655"/>
                </a:cubicBezTo>
                <a:cubicBezTo>
                  <a:pt x="732379" y="418338"/>
                  <a:pt x="731553" y="418148"/>
                  <a:pt x="730601" y="418148"/>
                </a:cubicBezTo>
                <a:cubicBezTo>
                  <a:pt x="729267" y="418148"/>
                  <a:pt x="727870" y="418529"/>
                  <a:pt x="726791" y="419291"/>
                </a:cubicBezTo>
                <a:cubicBezTo>
                  <a:pt x="725712" y="420053"/>
                  <a:pt x="724759" y="421132"/>
                  <a:pt x="724188" y="422339"/>
                </a:cubicBezTo>
                <a:cubicBezTo>
                  <a:pt x="723806" y="423609"/>
                  <a:pt x="723616" y="424942"/>
                  <a:pt x="723933" y="426276"/>
                </a:cubicBezTo>
                <a:cubicBezTo>
                  <a:pt x="724188" y="427609"/>
                  <a:pt x="724759" y="428816"/>
                  <a:pt x="725712" y="429768"/>
                </a:cubicBezTo>
                <a:cubicBezTo>
                  <a:pt x="726664" y="430721"/>
                  <a:pt x="727870" y="431355"/>
                  <a:pt x="729267" y="431610"/>
                </a:cubicBezTo>
                <a:cubicBezTo>
                  <a:pt x="730601" y="431864"/>
                  <a:pt x="731998" y="431737"/>
                  <a:pt x="733204" y="431229"/>
                </a:cubicBezTo>
                <a:cubicBezTo>
                  <a:pt x="734411" y="430721"/>
                  <a:pt x="735490" y="429832"/>
                  <a:pt x="736316" y="428689"/>
                </a:cubicBezTo>
                <a:cubicBezTo>
                  <a:pt x="737015" y="427546"/>
                  <a:pt x="737395" y="426276"/>
                  <a:pt x="737395" y="424879"/>
                </a:cubicBezTo>
                <a:cubicBezTo>
                  <a:pt x="737395" y="423990"/>
                  <a:pt x="737268" y="423101"/>
                  <a:pt x="736824" y="422275"/>
                </a:cubicBezTo>
                <a:cubicBezTo>
                  <a:pt x="736570" y="421450"/>
                  <a:pt x="735999" y="420687"/>
                  <a:pt x="735300" y="420053"/>
                </a:cubicBezTo>
                <a:close/>
                <a:moveTo>
                  <a:pt x="735364" y="327279"/>
                </a:moveTo>
                <a:cubicBezTo>
                  <a:pt x="734792" y="326644"/>
                  <a:pt x="734030" y="326136"/>
                  <a:pt x="733204" y="325819"/>
                </a:cubicBezTo>
                <a:cubicBezTo>
                  <a:pt x="732379" y="325501"/>
                  <a:pt x="731553" y="325311"/>
                  <a:pt x="730601" y="325311"/>
                </a:cubicBezTo>
                <a:cubicBezTo>
                  <a:pt x="729267" y="325311"/>
                  <a:pt x="727870" y="325692"/>
                  <a:pt x="726791" y="326454"/>
                </a:cubicBezTo>
                <a:cubicBezTo>
                  <a:pt x="725712" y="327216"/>
                  <a:pt x="724759" y="328295"/>
                  <a:pt x="724188" y="329502"/>
                </a:cubicBezTo>
                <a:cubicBezTo>
                  <a:pt x="723806" y="330772"/>
                  <a:pt x="723616" y="332105"/>
                  <a:pt x="723933" y="333439"/>
                </a:cubicBezTo>
                <a:cubicBezTo>
                  <a:pt x="724188" y="334772"/>
                  <a:pt x="724759" y="335979"/>
                  <a:pt x="725712" y="336931"/>
                </a:cubicBezTo>
                <a:cubicBezTo>
                  <a:pt x="726664" y="337884"/>
                  <a:pt x="727870" y="338519"/>
                  <a:pt x="729267" y="338773"/>
                </a:cubicBezTo>
                <a:cubicBezTo>
                  <a:pt x="730601" y="339027"/>
                  <a:pt x="731998" y="338900"/>
                  <a:pt x="733204" y="338392"/>
                </a:cubicBezTo>
                <a:cubicBezTo>
                  <a:pt x="734411" y="337884"/>
                  <a:pt x="735490" y="336995"/>
                  <a:pt x="736316" y="335852"/>
                </a:cubicBezTo>
                <a:cubicBezTo>
                  <a:pt x="737015" y="334709"/>
                  <a:pt x="737395" y="333439"/>
                  <a:pt x="737395" y="332042"/>
                </a:cubicBezTo>
                <a:cubicBezTo>
                  <a:pt x="737395" y="331153"/>
                  <a:pt x="737268" y="330264"/>
                  <a:pt x="736824" y="329438"/>
                </a:cubicBezTo>
                <a:cubicBezTo>
                  <a:pt x="736570" y="328613"/>
                  <a:pt x="735999" y="327851"/>
                  <a:pt x="735300" y="327216"/>
                </a:cubicBezTo>
                <a:close/>
                <a:moveTo>
                  <a:pt x="735364" y="234442"/>
                </a:moveTo>
                <a:cubicBezTo>
                  <a:pt x="734792" y="233807"/>
                  <a:pt x="734030" y="233299"/>
                  <a:pt x="733204" y="232982"/>
                </a:cubicBezTo>
                <a:cubicBezTo>
                  <a:pt x="732379" y="232664"/>
                  <a:pt x="731553" y="232474"/>
                  <a:pt x="730601" y="232474"/>
                </a:cubicBezTo>
                <a:cubicBezTo>
                  <a:pt x="729267" y="232474"/>
                  <a:pt x="727870" y="232855"/>
                  <a:pt x="726791" y="233617"/>
                </a:cubicBezTo>
                <a:cubicBezTo>
                  <a:pt x="725712" y="234379"/>
                  <a:pt x="724759" y="235458"/>
                  <a:pt x="724188" y="236665"/>
                </a:cubicBezTo>
                <a:cubicBezTo>
                  <a:pt x="723806" y="237934"/>
                  <a:pt x="723616" y="239268"/>
                  <a:pt x="723933" y="240602"/>
                </a:cubicBezTo>
                <a:cubicBezTo>
                  <a:pt x="724188" y="241935"/>
                  <a:pt x="724759" y="243142"/>
                  <a:pt x="725712" y="244094"/>
                </a:cubicBezTo>
                <a:cubicBezTo>
                  <a:pt x="726664" y="245047"/>
                  <a:pt x="727870" y="245682"/>
                  <a:pt x="729267" y="245936"/>
                </a:cubicBezTo>
                <a:cubicBezTo>
                  <a:pt x="730601" y="246190"/>
                  <a:pt x="731998" y="246063"/>
                  <a:pt x="733204" y="245555"/>
                </a:cubicBezTo>
                <a:cubicBezTo>
                  <a:pt x="734411" y="245047"/>
                  <a:pt x="735490" y="244158"/>
                  <a:pt x="736316" y="243015"/>
                </a:cubicBezTo>
                <a:cubicBezTo>
                  <a:pt x="737015" y="241872"/>
                  <a:pt x="737395" y="240602"/>
                  <a:pt x="737395" y="239205"/>
                </a:cubicBezTo>
                <a:cubicBezTo>
                  <a:pt x="737395" y="238316"/>
                  <a:pt x="737268" y="237427"/>
                  <a:pt x="736824" y="236601"/>
                </a:cubicBezTo>
                <a:cubicBezTo>
                  <a:pt x="736570" y="235776"/>
                  <a:pt x="735999" y="235014"/>
                  <a:pt x="735300" y="234379"/>
                </a:cubicBezTo>
                <a:close/>
                <a:moveTo>
                  <a:pt x="735364" y="141605"/>
                </a:moveTo>
                <a:cubicBezTo>
                  <a:pt x="734792" y="140970"/>
                  <a:pt x="734030" y="140462"/>
                  <a:pt x="733204" y="140145"/>
                </a:cubicBezTo>
                <a:cubicBezTo>
                  <a:pt x="732379" y="139827"/>
                  <a:pt x="731553" y="139637"/>
                  <a:pt x="730601" y="139637"/>
                </a:cubicBezTo>
                <a:cubicBezTo>
                  <a:pt x="729267" y="139637"/>
                  <a:pt x="727870" y="140018"/>
                  <a:pt x="726791" y="140780"/>
                </a:cubicBezTo>
                <a:cubicBezTo>
                  <a:pt x="725712" y="141542"/>
                  <a:pt x="724759" y="142621"/>
                  <a:pt x="724188" y="143828"/>
                </a:cubicBezTo>
                <a:cubicBezTo>
                  <a:pt x="723806" y="145098"/>
                  <a:pt x="723616" y="146431"/>
                  <a:pt x="723933" y="147765"/>
                </a:cubicBezTo>
                <a:cubicBezTo>
                  <a:pt x="724188" y="149098"/>
                  <a:pt x="724759" y="150305"/>
                  <a:pt x="725712" y="151257"/>
                </a:cubicBezTo>
                <a:cubicBezTo>
                  <a:pt x="726664" y="152210"/>
                  <a:pt x="727870" y="152845"/>
                  <a:pt x="729267" y="153099"/>
                </a:cubicBezTo>
                <a:cubicBezTo>
                  <a:pt x="730601" y="153353"/>
                  <a:pt x="731998" y="153226"/>
                  <a:pt x="733204" y="152718"/>
                </a:cubicBezTo>
                <a:cubicBezTo>
                  <a:pt x="734411" y="152210"/>
                  <a:pt x="735490" y="151321"/>
                  <a:pt x="736316" y="150178"/>
                </a:cubicBezTo>
                <a:cubicBezTo>
                  <a:pt x="737015" y="149035"/>
                  <a:pt x="737395" y="147765"/>
                  <a:pt x="737395" y="146368"/>
                </a:cubicBezTo>
                <a:cubicBezTo>
                  <a:pt x="737395" y="145479"/>
                  <a:pt x="737268" y="144590"/>
                  <a:pt x="736824" y="143764"/>
                </a:cubicBezTo>
                <a:cubicBezTo>
                  <a:pt x="736570" y="142939"/>
                  <a:pt x="735999" y="142177"/>
                  <a:pt x="735300" y="141542"/>
                </a:cubicBezTo>
                <a:close/>
                <a:moveTo>
                  <a:pt x="891510" y="418148"/>
                </a:moveTo>
                <a:cubicBezTo>
                  <a:pt x="890177" y="418148"/>
                  <a:pt x="888779" y="418529"/>
                  <a:pt x="887700" y="419291"/>
                </a:cubicBezTo>
                <a:cubicBezTo>
                  <a:pt x="886493" y="420053"/>
                  <a:pt x="885668" y="421132"/>
                  <a:pt x="885096" y="422339"/>
                </a:cubicBezTo>
                <a:cubicBezTo>
                  <a:pt x="884525" y="423609"/>
                  <a:pt x="884398" y="424942"/>
                  <a:pt x="884715" y="426276"/>
                </a:cubicBezTo>
                <a:cubicBezTo>
                  <a:pt x="884969" y="427609"/>
                  <a:pt x="885668" y="428816"/>
                  <a:pt x="886620" y="429768"/>
                </a:cubicBezTo>
                <a:cubicBezTo>
                  <a:pt x="887573" y="430721"/>
                  <a:pt x="888779" y="431355"/>
                  <a:pt x="890177" y="431610"/>
                </a:cubicBezTo>
                <a:cubicBezTo>
                  <a:pt x="891383" y="431864"/>
                  <a:pt x="892907" y="431737"/>
                  <a:pt x="894114" y="431229"/>
                </a:cubicBezTo>
                <a:cubicBezTo>
                  <a:pt x="895320" y="430721"/>
                  <a:pt x="896400" y="429832"/>
                  <a:pt x="897098" y="428689"/>
                </a:cubicBezTo>
                <a:cubicBezTo>
                  <a:pt x="897924" y="427546"/>
                  <a:pt x="898304" y="426212"/>
                  <a:pt x="898304" y="424879"/>
                </a:cubicBezTo>
                <a:cubicBezTo>
                  <a:pt x="898304" y="423037"/>
                  <a:pt x="897479" y="421323"/>
                  <a:pt x="896272" y="420053"/>
                </a:cubicBezTo>
                <a:cubicBezTo>
                  <a:pt x="895066" y="418783"/>
                  <a:pt x="893288" y="418021"/>
                  <a:pt x="891510" y="418021"/>
                </a:cubicBezTo>
                <a:close/>
                <a:moveTo>
                  <a:pt x="735364" y="513017"/>
                </a:moveTo>
                <a:cubicBezTo>
                  <a:pt x="734792" y="512382"/>
                  <a:pt x="734030" y="511874"/>
                  <a:pt x="733204" y="511556"/>
                </a:cubicBezTo>
                <a:cubicBezTo>
                  <a:pt x="732379" y="511239"/>
                  <a:pt x="731553" y="511048"/>
                  <a:pt x="730601" y="511048"/>
                </a:cubicBezTo>
                <a:cubicBezTo>
                  <a:pt x="729267" y="511048"/>
                  <a:pt x="727870" y="511429"/>
                  <a:pt x="726791" y="512191"/>
                </a:cubicBezTo>
                <a:cubicBezTo>
                  <a:pt x="725712" y="512953"/>
                  <a:pt x="724759" y="514033"/>
                  <a:pt x="724188" y="515239"/>
                </a:cubicBezTo>
                <a:cubicBezTo>
                  <a:pt x="723806" y="516509"/>
                  <a:pt x="723616" y="517843"/>
                  <a:pt x="723933" y="519176"/>
                </a:cubicBezTo>
                <a:cubicBezTo>
                  <a:pt x="724188" y="520510"/>
                  <a:pt x="724759" y="521716"/>
                  <a:pt x="725712" y="522669"/>
                </a:cubicBezTo>
                <a:cubicBezTo>
                  <a:pt x="726664" y="523621"/>
                  <a:pt x="727870" y="524256"/>
                  <a:pt x="729267" y="524510"/>
                </a:cubicBezTo>
                <a:cubicBezTo>
                  <a:pt x="730601" y="524764"/>
                  <a:pt x="731998" y="524637"/>
                  <a:pt x="733204" y="524129"/>
                </a:cubicBezTo>
                <a:cubicBezTo>
                  <a:pt x="734411" y="523621"/>
                  <a:pt x="735490" y="522732"/>
                  <a:pt x="736316" y="521589"/>
                </a:cubicBezTo>
                <a:cubicBezTo>
                  <a:pt x="737015" y="520446"/>
                  <a:pt x="737395" y="519112"/>
                  <a:pt x="737395" y="517779"/>
                </a:cubicBezTo>
                <a:cubicBezTo>
                  <a:pt x="737395" y="516890"/>
                  <a:pt x="737268" y="516001"/>
                  <a:pt x="736824" y="515176"/>
                </a:cubicBezTo>
                <a:cubicBezTo>
                  <a:pt x="736570" y="514350"/>
                  <a:pt x="735999" y="513588"/>
                  <a:pt x="735300" y="512953"/>
                </a:cubicBezTo>
                <a:close/>
                <a:moveTo>
                  <a:pt x="735364" y="605854"/>
                </a:moveTo>
                <a:cubicBezTo>
                  <a:pt x="734792" y="605219"/>
                  <a:pt x="734030" y="604711"/>
                  <a:pt x="733204" y="604393"/>
                </a:cubicBezTo>
                <a:cubicBezTo>
                  <a:pt x="732379" y="604076"/>
                  <a:pt x="731553" y="603885"/>
                  <a:pt x="730601" y="603885"/>
                </a:cubicBezTo>
                <a:cubicBezTo>
                  <a:pt x="729267" y="603885"/>
                  <a:pt x="727870" y="604266"/>
                  <a:pt x="726791" y="605028"/>
                </a:cubicBezTo>
                <a:cubicBezTo>
                  <a:pt x="725712" y="605790"/>
                  <a:pt x="724759" y="606870"/>
                  <a:pt x="724188" y="608076"/>
                </a:cubicBezTo>
                <a:cubicBezTo>
                  <a:pt x="723806" y="609346"/>
                  <a:pt x="723616" y="610680"/>
                  <a:pt x="723933" y="612013"/>
                </a:cubicBezTo>
                <a:cubicBezTo>
                  <a:pt x="724188" y="613347"/>
                  <a:pt x="724759" y="614553"/>
                  <a:pt x="725712" y="615506"/>
                </a:cubicBezTo>
                <a:cubicBezTo>
                  <a:pt x="726664" y="616458"/>
                  <a:pt x="727870" y="617093"/>
                  <a:pt x="729267" y="617347"/>
                </a:cubicBezTo>
                <a:cubicBezTo>
                  <a:pt x="730601" y="617601"/>
                  <a:pt x="731998" y="617474"/>
                  <a:pt x="733204" y="616966"/>
                </a:cubicBezTo>
                <a:cubicBezTo>
                  <a:pt x="734411" y="616458"/>
                  <a:pt x="735490" y="615569"/>
                  <a:pt x="736316" y="614426"/>
                </a:cubicBezTo>
                <a:cubicBezTo>
                  <a:pt x="737015" y="613283"/>
                  <a:pt x="737395" y="611950"/>
                  <a:pt x="737395" y="610616"/>
                </a:cubicBezTo>
                <a:cubicBezTo>
                  <a:pt x="737395" y="609727"/>
                  <a:pt x="737268" y="608838"/>
                  <a:pt x="736824" y="608013"/>
                </a:cubicBezTo>
                <a:cubicBezTo>
                  <a:pt x="736570" y="607187"/>
                  <a:pt x="735999" y="606425"/>
                  <a:pt x="735300" y="605790"/>
                </a:cubicBezTo>
                <a:close/>
                <a:moveTo>
                  <a:pt x="815818" y="1209421"/>
                </a:moveTo>
                <a:cubicBezTo>
                  <a:pt x="815246" y="1208786"/>
                  <a:pt x="814484" y="1208278"/>
                  <a:pt x="813659" y="1207961"/>
                </a:cubicBezTo>
                <a:cubicBezTo>
                  <a:pt x="812833" y="1207643"/>
                  <a:pt x="811881" y="1207453"/>
                  <a:pt x="811055" y="1207453"/>
                </a:cubicBezTo>
                <a:cubicBezTo>
                  <a:pt x="809722" y="1207453"/>
                  <a:pt x="808325" y="1207834"/>
                  <a:pt x="807245" y="1208596"/>
                </a:cubicBezTo>
                <a:cubicBezTo>
                  <a:pt x="806166" y="1209358"/>
                  <a:pt x="805214" y="1210437"/>
                  <a:pt x="804642" y="1211644"/>
                </a:cubicBezTo>
                <a:cubicBezTo>
                  <a:pt x="804070" y="1212914"/>
                  <a:pt x="803943" y="1214247"/>
                  <a:pt x="804261" y="1215581"/>
                </a:cubicBezTo>
                <a:cubicBezTo>
                  <a:pt x="804515" y="1216914"/>
                  <a:pt x="805214" y="1218121"/>
                  <a:pt x="806166" y="1219073"/>
                </a:cubicBezTo>
                <a:cubicBezTo>
                  <a:pt x="807118" y="1220026"/>
                  <a:pt x="808325" y="1220661"/>
                  <a:pt x="809722" y="1220915"/>
                </a:cubicBezTo>
                <a:cubicBezTo>
                  <a:pt x="811055" y="1221169"/>
                  <a:pt x="812453" y="1221042"/>
                  <a:pt x="813659" y="1220534"/>
                </a:cubicBezTo>
                <a:cubicBezTo>
                  <a:pt x="814865" y="1220026"/>
                  <a:pt x="815945" y="1219137"/>
                  <a:pt x="816770" y="1217994"/>
                </a:cubicBezTo>
                <a:cubicBezTo>
                  <a:pt x="817469" y="1216851"/>
                  <a:pt x="817850" y="1215517"/>
                  <a:pt x="817850" y="1214184"/>
                </a:cubicBezTo>
                <a:cubicBezTo>
                  <a:pt x="817850" y="1213295"/>
                  <a:pt x="817723" y="1212406"/>
                  <a:pt x="817278" y="1211580"/>
                </a:cubicBezTo>
                <a:cubicBezTo>
                  <a:pt x="817025" y="1210755"/>
                  <a:pt x="816453" y="1209993"/>
                  <a:pt x="815818" y="1209358"/>
                </a:cubicBezTo>
                <a:close/>
                <a:moveTo>
                  <a:pt x="815818" y="1487996"/>
                </a:moveTo>
                <a:cubicBezTo>
                  <a:pt x="815246" y="1487361"/>
                  <a:pt x="814484" y="1486853"/>
                  <a:pt x="813659" y="1486535"/>
                </a:cubicBezTo>
                <a:cubicBezTo>
                  <a:pt x="812833" y="1486218"/>
                  <a:pt x="811881" y="1486027"/>
                  <a:pt x="811055" y="1486027"/>
                </a:cubicBezTo>
                <a:cubicBezTo>
                  <a:pt x="809722" y="1486027"/>
                  <a:pt x="808325" y="1486408"/>
                  <a:pt x="807245" y="1487170"/>
                </a:cubicBezTo>
                <a:cubicBezTo>
                  <a:pt x="806166" y="1487932"/>
                  <a:pt x="805214" y="1489012"/>
                  <a:pt x="804642" y="1490218"/>
                </a:cubicBezTo>
                <a:cubicBezTo>
                  <a:pt x="804070" y="1491488"/>
                  <a:pt x="803943" y="1492822"/>
                  <a:pt x="804261" y="1494155"/>
                </a:cubicBezTo>
                <a:cubicBezTo>
                  <a:pt x="804515" y="1495489"/>
                  <a:pt x="805214" y="1496695"/>
                  <a:pt x="806166" y="1497648"/>
                </a:cubicBezTo>
                <a:cubicBezTo>
                  <a:pt x="807118" y="1498600"/>
                  <a:pt x="808325" y="1499235"/>
                  <a:pt x="809722" y="1499489"/>
                </a:cubicBezTo>
                <a:cubicBezTo>
                  <a:pt x="811055" y="1499743"/>
                  <a:pt x="812453" y="1499616"/>
                  <a:pt x="813659" y="1499108"/>
                </a:cubicBezTo>
                <a:cubicBezTo>
                  <a:pt x="814865" y="1498600"/>
                  <a:pt x="815945" y="1497711"/>
                  <a:pt x="816770" y="1496568"/>
                </a:cubicBezTo>
                <a:cubicBezTo>
                  <a:pt x="817469" y="1495425"/>
                  <a:pt x="817850" y="1494092"/>
                  <a:pt x="817850" y="1492758"/>
                </a:cubicBezTo>
                <a:cubicBezTo>
                  <a:pt x="817850" y="1491869"/>
                  <a:pt x="817723" y="1490980"/>
                  <a:pt x="817278" y="1490155"/>
                </a:cubicBezTo>
                <a:cubicBezTo>
                  <a:pt x="817025" y="1489329"/>
                  <a:pt x="816453" y="1488567"/>
                  <a:pt x="815818" y="1487932"/>
                </a:cubicBezTo>
                <a:close/>
                <a:moveTo>
                  <a:pt x="815818" y="1395159"/>
                </a:moveTo>
                <a:cubicBezTo>
                  <a:pt x="815246" y="1394524"/>
                  <a:pt x="814484" y="1394016"/>
                  <a:pt x="813659" y="1393698"/>
                </a:cubicBezTo>
                <a:cubicBezTo>
                  <a:pt x="812833" y="1393381"/>
                  <a:pt x="811881" y="1393190"/>
                  <a:pt x="811055" y="1393190"/>
                </a:cubicBezTo>
                <a:cubicBezTo>
                  <a:pt x="809722" y="1393190"/>
                  <a:pt x="808325" y="1393571"/>
                  <a:pt x="807245" y="1394333"/>
                </a:cubicBezTo>
                <a:cubicBezTo>
                  <a:pt x="806166" y="1395095"/>
                  <a:pt x="805214" y="1396111"/>
                  <a:pt x="804642" y="1397381"/>
                </a:cubicBezTo>
                <a:cubicBezTo>
                  <a:pt x="804070" y="1398651"/>
                  <a:pt x="803943" y="1399985"/>
                  <a:pt x="804261" y="1401318"/>
                </a:cubicBezTo>
                <a:cubicBezTo>
                  <a:pt x="804515" y="1402652"/>
                  <a:pt x="805214" y="1403858"/>
                  <a:pt x="806166" y="1404811"/>
                </a:cubicBezTo>
                <a:cubicBezTo>
                  <a:pt x="807118" y="1405763"/>
                  <a:pt x="808325" y="1406398"/>
                  <a:pt x="809722" y="1406716"/>
                </a:cubicBezTo>
                <a:cubicBezTo>
                  <a:pt x="811055" y="1406970"/>
                  <a:pt x="812453" y="1406843"/>
                  <a:pt x="813659" y="1406335"/>
                </a:cubicBezTo>
                <a:cubicBezTo>
                  <a:pt x="814865" y="1405827"/>
                  <a:pt x="815945" y="1404938"/>
                  <a:pt x="816770" y="1403795"/>
                </a:cubicBezTo>
                <a:cubicBezTo>
                  <a:pt x="817469" y="1402652"/>
                  <a:pt x="817850" y="1401318"/>
                  <a:pt x="817850" y="1399985"/>
                </a:cubicBezTo>
                <a:cubicBezTo>
                  <a:pt x="817850" y="1399096"/>
                  <a:pt x="817723" y="1398207"/>
                  <a:pt x="817278" y="1397381"/>
                </a:cubicBezTo>
                <a:cubicBezTo>
                  <a:pt x="817025" y="1396556"/>
                  <a:pt x="816453" y="1395794"/>
                  <a:pt x="815818" y="1395159"/>
                </a:cubicBezTo>
                <a:close/>
                <a:moveTo>
                  <a:pt x="815818" y="1302322"/>
                </a:moveTo>
                <a:cubicBezTo>
                  <a:pt x="815246" y="1301687"/>
                  <a:pt x="814484" y="1301179"/>
                  <a:pt x="813659" y="1300861"/>
                </a:cubicBezTo>
                <a:cubicBezTo>
                  <a:pt x="812833" y="1300480"/>
                  <a:pt x="811881" y="1300353"/>
                  <a:pt x="811055" y="1300353"/>
                </a:cubicBezTo>
                <a:cubicBezTo>
                  <a:pt x="809722" y="1300353"/>
                  <a:pt x="808325" y="1300734"/>
                  <a:pt x="807245" y="1301496"/>
                </a:cubicBezTo>
                <a:cubicBezTo>
                  <a:pt x="806166" y="1302258"/>
                  <a:pt x="805214" y="1303338"/>
                  <a:pt x="804642" y="1304544"/>
                </a:cubicBezTo>
                <a:cubicBezTo>
                  <a:pt x="804070" y="1305814"/>
                  <a:pt x="803943" y="1307148"/>
                  <a:pt x="804261" y="1308481"/>
                </a:cubicBezTo>
                <a:cubicBezTo>
                  <a:pt x="804515" y="1309815"/>
                  <a:pt x="805214" y="1311021"/>
                  <a:pt x="806166" y="1311974"/>
                </a:cubicBezTo>
                <a:cubicBezTo>
                  <a:pt x="807118" y="1312926"/>
                  <a:pt x="808325" y="1313561"/>
                  <a:pt x="809722" y="1313815"/>
                </a:cubicBezTo>
                <a:cubicBezTo>
                  <a:pt x="811055" y="1314069"/>
                  <a:pt x="812453" y="1313942"/>
                  <a:pt x="813659" y="1313434"/>
                </a:cubicBezTo>
                <a:cubicBezTo>
                  <a:pt x="814865" y="1312926"/>
                  <a:pt x="815945" y="1312037"/>
                  <a:pt x="816770" y="1310894"/>
                </a:cubicBezTo>
                <a:cubicBezTo>
                  <a:pt x="817469" y="1309751"/>
                  <a:pt x="817850" y="1308418"/>
                  <a:pt x="817850" y="1307084"/>
                </a:cubicBezTo>
                <a:cubicBezTo>
                  <a:pt x="817850" y="1306195"/>
                  <a:pt x="817723" y="1305306"/>
                  <a:pt x="817278" y="1304481"/>
                </a:cubicBezTo>
                <a:cubicBezTo>
                  <a:pt x="817025" y="1303655"/>
                  <a:pt x="816453" y="1302893"/>
                  <a:pt x="815818" y="1302258"/>
                </a:cubicBezTo>
                <a:close/>
                <a:moveTo>
                  <a:pt x="735364" y="698754"/>
                </a:moveTo>
                <a:cubicBezTo>
                  <a:pt x="734792" y="698119"/>
                  <a:pt x="734030" y="697611"/>
                  <a:pt x="733204" y="697294"/>
                </a:cubicBezTo>
                <a:cubicBezTo>
                  <a:pt x="732379" y="696976"/>
                  <a:pt x="731553" y="696786"/>
                  <a:pt x="730601" y="696786"/>
                </a:cubicBezTo>
                <a:cubicBezTo>
                  <a:pt x="729267" y="696786"/>
                  <a:pt x="727870" y="697167"/>
                  <a:pt x="726791" y="697929"/>
                </a:cubicBezTo>
                <a:cubicBezTo>
                  <a:pt x="725712" y="698691"/>
                  <a:pt x="724759" y="699770"/>
                  <a:pt x="724188" y="700977"/>
                </a:cubicBezTo>
                <a:cubicBezTo>
                  <a:pt x="723806" y="702247"/>
                  <a:pt x="723616" y="703580"/>
                  <a:pt x="723933" y="704914"/>
                </a:cubicBezTo>
                <a:cubicBezTo>
                  <a:pt x="724188" y="706247"/>
                  <a:pt x="724759" y="707454"/>
                  <a:pt x="725712" y="708406"/>
                </a:cubicBezTo>
                <a:cubicBezTo>
                  <a:pt x="726664" y="709359"/>
                  <a:pt x="727870" y="709994"/>
                  <a:pt x="729267" y="710248"/>
                </a:cubicBezTo>
                <a:cubicBezTo>
                  <a:pt x="730601" y="710502"/>
                  <a:pt x="731998" y="710375"/>
                  <a:pt x="733204" y="709867"/>
                </a:cubicBezTo>
                <a:cubicBezTo>
                  <a:pt x="734411" y="709359"/>
                  <a:pt x="735490" y="708470"/>
                  <a:pt x="736316" y="707327"/>
                </a:cubicBezTo>
                <a:cubicBezTo>
                  <a:pt x="737015" y="706184"/>
                  <a:pt x="737395" y="704850"/>
                  <a:pt x="737395" y="703517"/>
                </a:cubicBezTo>
                <a:cubicBezTo>
                  <a:pt x="737395" y="702628"/>
                  <a:pt x="737268" y="701739"/>
                  <a:pt x="736824" y="700913"/>
                </a:cubicBezTo>
                <a:cubicBezTo>
                  <a:pt x="736570" y="700088"/>
                  <a:pt x="735999" y="699326"/>
                  <a:pt x="735300" y="698691"/>
                </a:cubicBezTo>
                <a:close/>
                <a:moveTo>
                  <a:pt x="730601" y="46736"/>
                </a:moveTo>
                <a:cubicBezTo>
                  <a:pt x="729267" y="46736"/>
                  <a:pt x="727870" y="47117"/>
                  <a:pt x="726791" y="47879"/>
                </a:cubicBezTo>
                <a:cubicBezTo>
                  <a:pt x="725712" y="48641"/>
                  <a:pt x="724759" y="49721"/>
                  <a:pt x="724188" y="50927"/>
                </a:cubicBezTo>
                <a:cubicBezTo>
                  <a:pt x="723806" y="52197"/>
                  <a:pt x="723616" y="53531"/>
                  <a:pt x="723933" y="54864"/>
                </a:cubicBezTo>
                <a:cubicBezTo>
                  <a:pt x="724188" y="56198"/>
                  <a:pt x="724759" y="57404"/>
                  <a:pt x="725712" y="58357"/>
                </a:cubicBezTo>
                <a:cubicBezTo>
                  <a:pt x="726664" y="59309"/>
                  <a:pt x="727870" y="59944"/>
                  <a:pt x="729267" y="60198"/>
                </a:cubicBezTo>
                <a:cubicBezTo>
                  <a:pt x="730601" y="60452"/>
                  <a:pt x="731998" y="60325"/>
                  <a:pt x="733204" y="59817"/>
                </a:cubicBezTo>
                <a:cubicBezTo>
                  <a:pt x="734411" y="59309"/>
                  <a:pt x="735490" y="58420"/>
                  <a:pt x="736316" y="57277"/>
                </a:cubicBezTo>
                <a:cubicBezTo>
                  <a:pt x="737015" y="56134"/>
                  <a:pt x="737395" y="54801"/>
                  <a:pt x="737395" y="53467"/>
                </a:cubicBezTo>
                <a:cubicBezTo>
                  <a:pt x="737395" y="51626"/>
                  <a:pt x="736697" y="49911"/>
                  <a:pt x="735364" y="48641"/>
                </a:cubicBezTo>
                <a:cubicBezTo>
                  <a:pt x="734157" y="47371"/>
                  <a:pt x="732379" y="46609"/>
                  <a:pt x="730601" y="46609"/>
                </a:cubicBezTo>
                <a:close/>
                <a:moveTo>
                  <a:pt x="815818" y="1580896"/>
                </a:moveTo>
                <a:cubicBezTo>
                  <a:pt x="815246" y="1580261"/>
                  <a:pt x="814484" y="1579753"/>
                  <a:pt x="813659" y="1579436"/>
                </a:cubicBezTo>
                <a:cubicBezTo>
                  <a:pt x="812833" y="1579055"/>
                  <a:pt x="811881" y="1578928"/>
                  <a:pt x="811055" y="1578928"/>
                </a:cubicBezTo>
                <a:cubicBezTo>
                  <a:pt x="809722" y="1578928"/>
                  <a:pt x="808325" y="1579309"/>
                  <a:pt x="807245" y="1580071"/>
                </a:cubicBezTo>
                <a:cubicBezTo>
                  <a:pt x="806166" y="1580833"/>
                  <a:pt x="805214" y="1581912"/>
                  <a:pt x="804642" y="1583119"/>
                </a:cubicBezTo>
                <a:cubicBezTo>
                  <a:pt x="804070" y="1584389"/>
                  <a:pt x="803943" y="1585722"/>
                  <a:pt x="804261" y="1587056"/>
                </a:cubicBezTo>
                <a:cubicBezTo>
                  <a:pt x="804515" y="1588389"/>
                  <a:pt x="805214" y="1589596"/>
                  <a:pt x="806166" y="1590548"/>
                </a:cubicBezTo>
                <a:cubicBezTo>
                  <a:pt x="807118" y="1591500"/>
                  <a:pt x="808325" y="1592136"/>
                  <a:pt x="809722" y="1592390"/>
                </a:cubicBezTo>
                <a:cubicBezTo>
                  <a:pt x="811055" y="1592644"/>
                  <a:pt x="812453" y="1592517"/>
                  <a:pt x="813659" y="1592009"/>
                </a:cubicBezTo>
                <a:cubicBezTo>
                  <a:pt x="814865" y="1591500"/>
                  <a:pt x="815945" y="1590612"/>
                  <a:pt x="816770" y="1589469"/>
                </a:cubicBezTo>
                <a:cubicBezTo>
                  <a:pt x="817469" y="1588325"/>
                  <a:pt x="817850" y="1586992"/>
                  <a:pt x="817850" y="1585659"/>
                </a:cubicBezTo>
                <a:cubicBezTo>
                  <a:pt x="817850" y="1584770"/>
                  <a:pt x="817723" y="1583881"/>
                  <a:pt x="817278" y="1583055"/>
                </a:cubicBezTo>
                <a:cubicBezTo>
                  <a:pt x="817025" y="1582230"/>
                  <a:pt x="816453" y="1581468"/>
                  <a:pt x="815818" y="1580833"/>
                </a:cubicBezTo>
                <a:close/>
                <a:moveTo>
                  <a:pt x="735364" y="1627315"/>
                </a:moveTo>
                <a:cubicBezTo>
                  <a:pt x="734792" y="1626680"/>
                  <a:pt x="734030" y="1626172"/>
                  <a:pt x="733204" y="1625854"/>
                </a:cubicBezTo>
                <a:cubicBezTo>
                  <a:pt x="732379" y="1625537"/>
                  <a:pt x="731553" y="1625346"/>
                  <a:pt x="730601" y="1625346"/>
                </a:cubicBezTo>
                <a:cubicBezTo>
                  <a:pt x="729267" y="1625346"/>
                  <a:pt x="727870" y="1625727"/>
                  <a:pt x="726791" y="1626489"/>
                </a:cubicBezTo>
                <a:cubicBezTo>
                  <a:pt x="725712" y="1627251"/>
                  <a:pt x="724759" y="1628331"/>
                  <a:pt x="724188" y="1629537"/>
                </a:cubicBezTo>
                <a:cubicBezTo>
                  <a:pt x="723806" y="1630744"/>
                  <a:pt x="723616" y="1632141"/>
                  <a:pt x="723933" y="1633474"/>
                </a:cubicBezTo>
                <a:cubicBezTo>
                  <a:pt x="724188" y="1634808"/>
                  <a:pt x="724759" y="1636014"/>
                  <a:pt x="725712" y="1636967"/>
                </a:cubicBezTo>
                <a:cubicBezTo>
                  <a:pt x="726664" y="1637919"/>
                  <a:pt x="727870" y="1638554"/>
                  <a:pt x="729267" y="1638808"/>
                </a:cubicBezTo>
                <a:cubicBezTo>
                  <a:pt x="730601" y="1639062"/>
                  <a:pt x="731998" y="1638935"/>
                  <a:pt x="733204" y="1638427"/>
                </a:cubicBezTo>
                <a:cubicBezTo>
                  <a:pt x="734411" y="1637919"/>
                  <a:pt x="735490" y="1637030"/>
                  <a:pt x="736316" y="1635887"/>
                </a:cubicBezTo>
                <a:cubicBezTo>
                  <a:pt x="737015" y="1634744"/>
                  <a:pt x="737395" y="1633411"/>
                  <a:pt x="737395" y="1632077"/>
                </a:cubicBezTo>
                <a:cubicBezTo>
                  <a:pt x="737395" y="1631188"/>
                  <a:pt x="737268" y="1630299"/>
                  <a:pt x="736824" y="1629474"/>
                </a:cubicBezTo>
                <a:cubicBezTo>
                  <a:pt x="736570" y="1628648"/>
                  <a:pt x="735999" y="1627886"/>
                  <a:pt x="735300" y="1627251"/>
                </a:cubicBezTo>
                <a:close/>
                <a:moveTo>
                  <a:pt x="735364" y="1534478"/>
                </a:moveTo>
                <a:cubicBezTo>
                  <a:pt x="734792" y="1533843"/>
                  <a:pt x="734030" y="1533335"/>
                  <a:pt x="733204" y="1533017"/>
                </a:cubicBezTo>
                <a:cubicBezTo>
                  <a:pt x="732379" y="1532700"/>
                  <a:pt x="731553" y="1532509"/>
                  <a:pt x="730601" y="1532509"/>
                </a:cubicBezTo>
                <a:cubicBezTo>
                  <a:pt x="729267" y="1532509"/>
                  <a:pt x="727870" y="1532890"/>
                  <a:pt x="726791" y="1533652"/>
                </a:cubicBezTo>
                <a:cubicBezTo>
                  <a:pt x="725712" y="1534414"/>
                  <a:pt x="724759" y="1535430"/>
                  <a:pt x="724188" y="1536700"/>
                </a:cubicBezTo>
                <a:cubicBezTo>
                  <a:pt x="723806" y="1537970"/>
                  <a:pt x="723616" y="1539304"/>
                  <a:pt x="723933" y="1540637"/>
                </a:cubicBezTo>
                <a:cubicBezTo>
                  <a:pt x="724188" y="1541971"/>
                  <a:pt x="724759" y="1543177"/>
                  <a:pt x="725712" y="1544130"/>
                </a:cubicBezTo>
                <a:cubicBezTo>
                  <a:pt x="726664" y="1545082"/>
                  <a:pt x="727870" y="1545717"/>
                  <a:pt x="729267" y="1546035"/>
                </a:cubicBezTo>
                <a:cubicBezTo>
                  <a:pt x="730601" y="1546289"/>
                  <a:pt x="731998" y="1546162"/>
                  <a:pt x="733204" y="1545654"/>
                </a:cubicBezTo>
                <a:cubicBezTo>
                  <a:pt x="734411" y="1545146"/>
                  <a:pt x="735490" y="1544257"/>
                  <a:pt x="736316" y="1543114"/>
                </a:cubicBezTo>
                <a:cubicBezTo>
                  <a:pt x="737015" y="1541971"/>
                  <a:pt x="737395" y="1540637"/>
                  <a:pt x="737395" y="1539304"/>
                </a:cubicBezTo>
                <a:cubicBezTo>
                  <a:pt x="737395" y="1538415"/>
                  <a:pt x="737268" y="1537526"/>
                  <a:pt x="736824" y="1536700"/>
                </a:cubicBezTo>
                <a:cubicBezTo>
                  <a:pt x="736570" y="1535875"/>
                  <a:pt x="735999" y="1535113"/>
                  <a:pt x="735300" y="1534478"/>
                </a:cubicBezTo>
                <a:close/>
                <a:moveTo>
                  <a:pt x="735364" y="1441641"/>
                </a:moveTo>
                <a:cubicBezTo>
                  <a:pt x="734792" y="1441006"/>
                  <a:pt x="734030" y="1440498"/>
                  <a:pt x="733204" y="1440180"/>
                </a:cubicBezTo>
                <a:cubicBezTo>
                  <a:pt x="732379" y="1439799"/>
                  <a:pt x="731553" y="1439672"/>
                  <a:pt x="730601" y="1439672"/>
                </a:cubicBezTo>
                <a:cubicBezTo>
                  <a:pt x="729267" y="1439672"/>
                  <a:pt x="727870" y="1440053"/>
                  <a:pt x="726791" y="1440815"/>
                </a:cubicBezTo>
                <a:cubicBezTo>
                  <a:pt x="725712" y="1441577"/>
                  <a:pt x="724759" y="1442657"/>
                  <a:pt x="724188" y="1443863"/>
                </a:cubicBezTo>
                <a:cubicBezTo>
                  <a:pt x="723806" y="1445133"/>
                  <a:pt x="723616" y="1446467"/>
                  <a:pt x="723933" y="1447800"/>
                </a:cubicBezTo>
                <a:cubicBezTo>
                  <a:pt x="724188" y="1449134"/>
                  <a:pt x="724759" y="1450340"/>
                  <a:pt x="725712" y="1451293"/>
                </a:cubicBezTo>
                <a:cubicBezTo>
                  <a:pt x="726664" y="1452245"/>
                  <a:pt x="727870" y="1452880"/>
                  <a:pt x="729267" y="1453198"/>
                </a:cubicBezTo>
                <a:cubicBezTo>
                  <a:pt x="730601" y="1453452"/>
                  <a:pt x="731998" y="1453325"/>
                  <a:pt x="733204" y="1452817"/>
                </a:cubicBezTo>
                <a:cubicBezTo>
                  <a:pt x="734411" y="1452309"/>
                  <a:pt x="735490" y="1451420"/>
                  <a:pt x="736316" y="1450277"/>
                </a:cubicBezTo>
                <a:cubicBezTo>
                  <a:pt x="737015" y="1449134"/>
                  <a:pt x="737395" y="1447800"/>
                  <a:pt x="737395" y="1446467"/>
                </a:cubicBezTo>
                <a:cubicBezTo>
                  <a:pt x="737395" y="1445578"/>
                  <a:pt x="737268" y="1444689"/>
                  <a:pt x="736824" y="1443863"/>
                </a:cubicBezTo>
                <a:cubicBezTo>
                  <a:pt x="736570" y="1443038"/>
                  <a:pt x="735999" y="1442276"/>
                  <a:pt x="735300" y="1441641"/>
                </a:cubicBezTo>
                <a:close/>
                <a:moveTo>
                  <a:pt x="650146" y="93218"/>
                </a:moveTo>
                <a:cubicBezTo>
                  <a:pt x="648813" y="93218"/>
                  <a:pt x="647416" y="93599"/>
                  <a:pt x="646337" y="94361"/>
                </a:cubicBezTo>
                <a:cubicBezTo>
                  <a:pt x="645257" y="95123"/>
                  <a:pt x="644304" y="96203"/>
                  <a:pt x="643860" y="97409"/>
                </a:cubicBezTo>
                <a:cubicBezTo>
                  <a:pt x="643289" y="98679"/>
                  <a:pt x="643162" y="100013"/>
                  <a:pt x="643479" y="101346"/>
                </a:cubicBezTo>
                <a:cubicBezTo>
                  <a:pt x="643733" y="102680"/>
                  <a:pt x="644431" y="103886"/>
                  <a:pt x="645384" y="104838"/>
                </a:cubicBezTo>
                <a:cubicBezTo>
                  <a:pt x="646337" y="105791"/>
                  <a:pt x="647543" y="106426"/>
                  <a:pt x="648813" y="106680"/>
                </a:cubicBezTo>
                <a:cubicBezTo>
                  <a:pt x="650146" y="106934"/>
                  <a:pt x="651543" y="106807"/>
                  <a:pt x="652750" y="106299"/>
                </a:cubicBezTo>
                <a:cubicBezTo>
                  <a:pt x="654083" y="105791"/>
                  <a:pt x="655036" y="104902"/>
                  <a:pt x="655862" y="103759"/>
                </a:cubicBezTo>
                <a:cubicBezTo>
                  <a:pt x="656560" y="102616"/>
                  <a:pt x="656941" y="101283"/>
                  <a:pt x="656941" y="99949"/>
                </a:cubicBezTo>
                <a:cubicBezTo>
                  <a:pt x="656941" y="98108"/>
                  <a:pt x="656242" y="96393"/>
                  <a:pt x="655036" y="95123"/>
                </a:cubicBezTo>
                <a:cubicBezTo>
                  <a:pt x="653703" y="93853"/>
                  <a:pt x="651925" y="93091"/>
                  <a:pt x="650146" y="93091"/>
                </a:cubicBezTo>
                <a:close/>
                <a:moveTo>
                  <a:pt x="735364" y="1348804"/>
                </a:moveTo>
                <a:cubicBezTo>
                  <a:pt x="734792" y="1348169"/>
                  <a:pt x="734030" y="1347661"/>
                  <a:pt x="733204" y="1347343"/>
                </a:cubicBezTo>
                <a:cubicBezTo>
                  <a:pt x="732379" y="1347026"/>
                  <a:pt x="731553" y="1346835"/>
                  <a:pt x="730601" y="1346835"/>
                </a:cubicBezTo>
                <a:cubicBezTo>
                  <a:pt x="729267" y="1346835"/>
                  <a:pt x="727870" y="1347216"/>
                  <a:pt x="726791" y="1347978"/>
                </a:cubicBezTo>
                <a:cubicBezTo>
                  <a:pt x="725712" y="1348740"/>
                  <a:pt x="724759" y="1349820"/>
                  <a:pt x="724188" y="1351026"/>
                </a:cubicBezTo>
                <a:cubicBezTo>
                  <a:pt x="723806" y="1352233"/>
                  <a:pt x="723616" y="1353630"/>
                  <a:pt x="723933" y="1354963"/>
                </a:cubicBezTo>
                <a:cubicBezTo>
                  <a:pt x="724188" y="1356297"/>
                  <a:pt x="724759" y="1357503"/>
                  <a:pt x="725712" y="1358456"/>
                </a:cubicBezTo>
                <a:cubicBezTo>
                  <a:pt x="726664" y="1359408"/>
                  <a:pt x="727870" y="1360043"/>
                  <a:pt x="729267" y="1360297"/>
                </a:cubicBezTo>
                <a:cubicBezTo>
                  <a:pt x="730601" y="1360551"/>
                  <a:pt x="731998" y="1360424"/>
                  <a:pt x="733204" y="1359916"/>
                </a:cubicBezTo>
                <a:cubicBezTo>
                  <a:pt x="734411" y="1359408"/>
                  <a:pt x="735490" y="1358519"/>
                  <a:pt x="736316" y="1357376"/>
                </a:cubicBezTo>
                <a:cubicBezTo>
                  <a:pt x="737015" y="1356233"/>
                  <a:pt x="737395" y="1354900"/>
                  <a:pt x="737395" y="1353566"/>
                </a:cubicBezTo>
                <a:cubicBezTo>
                  <a:pt x="737395" y="1352677"/>
                  <a:pt x="737268" y="1351788"/>
                  <a:pt x="736824" y="1350963"/>
                </a:cubicBezTo>
                <a:cubicBezTo>
                  <a:pt x="736570" y="1350137"/>
                  <a:pt x="735999" y="1349375"/>
                  <a:pt x="735300" y="1348740"/>
                </a:cubicBezTo>
                <a:close/>
                <a:moveTo>
                  <a:pt x="650146" y="381"/>
                </a:moveTo>
                <a:cubicBezTo>
                  <a:pt x="648813" y="381"/>
                  <a:pt x="647416" y="762"/>
                  <a:pt x="646337" y="1524"/>
                </a:cubicBezTo>
                <a:cubicBezTo>
                  <a:pt x="645257" y="2286"/>
                  <a:pt x="644304" y="3366"/>
                  <a:pt x="643860" y="4572"/>
                </a:cubicBezTo>
                <a:cubicBezTo>
                  <a:pt x="643289" y="5842"/>
                  <a:pt x="643162" y="7176"/>
                  <a:pt x="643479" y="8509"/>
                </a:cubicBezTo>
                <a:cubicBezTo>
                  <a:pt x="643733" y="9843"/>
                  <a:pt x="644431" y="11049"/>
                  <a:pt x="645384" y="12002"/>
                </a:cubicBezTo>
                <a:cubicBezTo>
                  <a:pt x="646337" y="12954"/>
                  <a:pt x="647543" y="13589"/>
                  <a:pt x="648813" y="13843"/>
                </a:cubicBezTo>
                <a:cubicBezTo>
                  <a:pt x="650146" y="14097"/>
                  <a:pt x="651543" y="13970"/>
                  <a:pt x="652750" y="13462"/>
                </a:cubicBezTo>
                <a:cubicBezTo>
                  <a:pt x="654083" y="12954"/>
                  <a:pt x="655036" y="12065"/>
                  <a:pt x="655862" y="10922"/>
                </a:cubicBezTo>
                <a:cubicBezTo>
                  <a:pt x="656560" y="9779"/>
                  <a:pt x="656941" y="8446"/>
                  <a:pt x="656941" y="7112"/>
                </a:cubicBezTo>
                <a:cubicBezTo>
                  <a:pt x="656941" y="5271"/>
                  <a:pt x="656242" y="3556"/>
                  <a:pt x="655036" y="2286"/>
                </a:cubicBezTo>
                <a:cubicBezTo>
                  <a:pt x="653703" y="1016"/>
                  <a:pt x="651925" y="254"/>
                  <a:pt x="650146" y="254"/>
                </a:cubicBezTo>
                <a:close/>
                <a:moveTo>
                  <a:pt x="735364" y="1070229"/>
                </a:moveTo>
                <a:cubicBezTo>
                  <a:pt x="734792" y="1069594"/>
                  <a:pt x="734030" y="1069086"/>
                  <a:pt x="733204" y="1068769"/>
                </a:cubicBezTo>
                <a:cubicBezTo>
                  <a:pt x="732379" y="1068451"/>
                  <a:pt x="731553" y="1068261"/>
                  <a:pt x="730601" y="1068261"/>
                </a:cubicBezTo>
                <a:cubicBezTo>
                  <a:pt x="729267" y="1068261"/>
                  <a:pt x="727870" y="1068642"/>
                  <a:pt x="726791" y="1069404"/>
                </a:cubicBezTo>
                <a:cubicBezTo>
                  <a:pt x="725712" y="1070166"/>
                  <a:pt x="724759" y="1071245"/>
                  <a:pt x="724188" y="1072452"/>
                </a:cubicBezTo>
                <a:cubicBezTo>
                  <a:pt x="723806" y="1073722"/>
                  <a:pt x="723616" y="1075055"/>
                  <a:pt x="723933" y="1076389"/>
                </a:cubicBezTo>
                <a:cubicBezTo>
                  <a:pt x="724188" y="1077722"/>
                  <a:pt x="724759" y="1078929"/>
                  <a:pt x="725712" y="1079881"/>
                </a:cubicBezTo>
                <a:cubicBezTo>
                  <a:pt x="726664" y="1080834"/>
                  <a:pt x="727870" y="1081469"/>
                  <a:pt x="729267" y="1081723"/>
                </a:cubicBezTo>
                <a:cubicBezTo>
                  <a:pt x="730601" y="1081977"/>
                  <a:pt x="731998" y="1081850"/>
                  <a:pt x="733204" y="1081342"/>
                </a:cubicBezTo>
                <a:cubicBezTo>
                  <a:pt x="734411" y="1080834"/>
                  <a:pt x="735490" y="1079945"/>
                  <a:pt x="736316" y="1078802"/>
                </a:cubicBezTo>
                <a:cubicBezTo>
                  <a:pt x="737015" y="1077659"/>
                  <a:pt x="737395" y="1076325"/>
                  <a:pt x="737395" y="1074992"/>
                </a:cubicBezTo>
                <a:cubicBezTo>
                  <a:pt x="737395" y="1074103"/>
                  <a:pt x="737268" y="1073214"/>
                  <a:pt x="736824" y="1072388"/>
                </a:cubicBezTo>
                <a:cubicBezTo>
                  <a:pt x="736570" y="1071563"/>
                  <a:pt x="735999" y="1070801"/>
                  <a:pt x="735300" y="1070166"/>
                </a:cubicBezTo>
                <a:close/>
                <a:moveTo>
                  <a:pt x="730601" y="882523"/>
                </a:moveTo>
                <a:cubicBezTo>
                  <a:pt x="729267" y="882523"/>
                  <a:pt x="727870" y="882904"/>
                  <a:pt x="726791" y="883666"/>
                </a:cubicBezTo>
                <a:cubicBezTo>
                  <a:pt x="725712" y="884428"/>
                  <a:pt x="724759" y="885507"/>
                  <a:pt x="724188" y="886714"/>
                </a:cubicBezTo>
                <a:cubicBezTo>
                  <a:pt x="723806" y="887984"/>
                  <a:pt x="723616" y="889318"/>
                  <a:pt x="723933" y="890651"/>
                </a:cubicBezTo>
                <a:cubicBezTo>
                  <a:pt x="724188" y="891985"/>
                  <a:pt x="724759" y="893191"/>
                  <a:pt x="725712" y="894143"/>
                </a:cubicBezTo>
                <a:cubicBezTo>
                  <a:pt x="726664" y="895096"/>
                  <a:pt x="727870" y="895731"/>
                  <a:pt x="729267" y="895985"/>
                </a:cubicBezTo>
                <a:cubicBezTo>
                  <a:pt x="730601" y="896239"/>
                  <a:pt x="731998" y="896112"/>
                  <a:pt x="733204" y="895604"/>
                </a:cubicBezTo>
                <a:cubicBezTo>
                  <a:pt x="734411" y="895096"/>
                  <a:pt x="735490" y="894207"/>
                  <a:pt x="736316" y="893064"/>
                </a:cubicBezTo>
                <a:cubicBezTo>
                  <a:pt x="737015" y="891921"/>
                  <a:pt x="737395" y="890588"/>
                  <a:pt x="737395" y="889254"/>
                </a:cubicBezTo>
                <a:cubicBezTo>
                  <a:pt x="737395" y="887413"/>
                  <a:pt x="736697" y="885698"/>
                  <a:pt x="735364" y="884428"/>
                </a:cubicBezTo>
                <a:cubicBezTo>
                  <a:pt x="734157" y="883158"/>
                  <a:pt x="732379" y="882396"/>
                  <a:pt x="730601" y="882396"/>
                </a:cubicBezTo>
                <a:close/>
                <a:moveTo>
                  <a:pt x="735364" y="977392"/>
                </a:moveTo>
                <a:cubicBezTo>
                  <a:pt x="734792" y="976757"/>
                  <a:pt x="734030" y="976249"/>
                  <a:pt x="733204" y="975932"/>
                </a:cubicBezTo>
                <a:cubicBezTo>
                  <a:pt x="732379" y="975614"/>
                  <a:pt x="731553" y="975424"/>
                  <a:pt x="730601" y="975424"/>
                </a:cubicBezTo>
                <a:cubicBezTo>
                  <a:pt x="729267" y="975424"/>
                  <a:pt x="727870" y="975805"/>
                  <a:pt x="726791" y="976567"/>
                </a:cubicBezTo>
                <a:cubicBezTo>
                  <a:pt x="725712" y="977329"/>
                  <a:pt x="724759" y="978408"/>
                  <a:pt x="724188" y="979615"/>
                </a:cubicBezTo>
                <a:cubicBezTo>
                  <a:pt x="723806" y="980885"/>
                  <a:pt x="723616" y="982218"/>
                  <a:pt x="723933" y="983552"/>
                </a:cubicBezTo>
                <a:cubicBezTo>
                  <a:pt x="724188" y="984885"/>
                  <a:pt x="724759" y="986092"/>
                  <a:pt x="725712" y="987044"/>
                </a:cubicBezTo>
                <a:cubicBezTo>
                  <a:pt x="726664" y="987996"/>
                  <a:pt x="727870" y="988632"/>
                  <a:pt x="729267" y="988885"/>
                </a:cubicBezTo>
                <a:cubicBezTo>
                  <a:pt x="730601" y="989140"/>
                  <a:pt x="731998" y="989013"/>
                  <a:pt x="733204" y="988505"/>
                </a:cubicBezTo>
                <a:cubicBezTo>
                  <a:pt x="734411" y="987996"/>
                  <a:pt x="735490" y="987107"/>
                  <a:pt x="736316" y="985965"/>
                </a:cubicBezTo>
                <a:cubicBezTo>
                  <a:pt x="737015" y="984821"/>
                  <a:pt x="737395" y="983488"/>
                  <a:pt x="737395" y="982155"/>
                </a:cubicBezTo>
                <a:cubicBezTo>
                  <a:pt x="737395" y="981266"/>
                  <a:pt x="737268" y="980377"/>
                  <a:pt x="736824" y="979551"/>
                </a:cubicBezTo>
                <a:cubicBezTo>
                  <a:pt x="736570" y="978726"/>
                  <a:pt x="735999" y="977964"/>
                  <a:pt x="735300" y="977329"/>
                </a:cubicBezTo>
                <a:close/>
                <a:moveTo>
                  <a:pt x="735364" y="1163130"/>
                </a:moveTo>
                <a:cubicBezTo>
                  <a:pt x="734792" y="1162495"/>
                  <a:pt x="734030" y="1161987"/>
                  <a:pt x="733204" y="1161669"/>
                </a:cubicBezTo>
                <a:cubicBezTo>
                  <a:pt x="732379" y="1161288"/>
                  <a:pt x="731553" y="1161161"/>
                  <a:pt x="730601" y="1161161"/>
                </a:cubicBezTo>
                <a:cubicBezTo>
                  <a:pt x="729267" y="1161161"/>
                  <a:pt x="727870" y="1161542"/>
                  <a:pt x="726791" y="1162304"/>
                </a:cubicBezTo>
                <a:cubicBezTo>
                  <a:pt x="725712" y="1163066"/>
                  <a:pt x="724759" y="1164146"/>
                  <a:pt x="724188" y="1165352"/>
                </a:cubicBezTo>
                <a:cubicBezTo>
                  <a:pt x="723806" y="1166622"/>
                  <a:pt x="723616" y="1167956"/>
                  <a:pt x="723933" y="1169289"/>
                </a:cubicBezTo>
                <a:cubicBezTo>
                  <a:pt x="724188" y="1170623"/>
                  <a:pt x="724759" y="1171829"/>
                  <a:pt x="725712" y="1172782"/>
                </a:cubicBezTo>
                <a:cubicBezTo>
                  <a:pt x="726664" y="1173734"/>
                  <a:pt x="727870" y="1174369"/>
                  <a:pt x="729267" y="1174623"/>
                </a:cubicBezTo>
                <a:cubicBezTo>
                  <a:pt x="730601" y="1174877"/>
                  <a:pt x="731998" y="1174750"/>
                  <a:pt x="733204" y="1174242"/>
                </a:cubicBezTo>
                <a:cubicBezTo>
                  <a:pt x="734411" y="1173734"/>
                  <a:pt x="735490" y="1172845"/>
                  <a:pt x="736316" y="1171702"/>
                </a:cubicBezTo>
                <a:cubicBezTo>
                  <a:pt x="737015" y="1170559"/>
                  <a:pt x="737395" y="1169226"/>
                  <a:pt x="737395" y="1167892"/>
                </a:cubicBezTo>
                <a:cubicBezTo>
                  <a:pt x="737395" y="1167003"/>
                  <a:pt x="737268" y="1166114"/>
                  <a:pt x="736824" y="1165289"/>
                </a:cubicBezTo>
                <a:cubicBezTo>
                  <a:pt x="736570" y="1164463"/>
                  <a:pt x="735999" y="1163701"/>
                  <a:pt x="735300" y="1163066"/>
                </a:cubicBezTo>
                <a:close/>
                <a:moveTo>
                  <a:pt x="735364" y="1255967"/>
                </a:moveTo>
                <a:cubicBezTo>
                  <a:pt x="734792" y="1255332"/>
                  <a:pt x="734030" y="1254824"/>
                  <a:pt x="733204" y="1254506"/>
                </a:cubicBezTo>
                <a:cubicBezTo>
                  <a:pt x="732379" y="1254189"/>
                  <a:pt x="731553" y="1253998"/>
                  <a:pt x="730601" y="1253998"/>
                </a:cubicBezTo>
                <a:cubicBezTo>
                  <a:pt x="729267" y="1253998"/>
                  <a:pt x="727870" y="1254379"/>
                  <a:pt x="726791" y="1255141"/>
                </a:cubicBezTo>
                <a:cubicBezTo>
                  <a:pt x="725712" y="1255903"/>
                  <a:pt x="724759" y="1256919"/>
                  <a:pt x="724188" y="1258189"/>
                </a:cubicBezTo>
                <a:cubicBezTo>
                  <a:pt x="723806" y="1259459"/>
                  <a:pt x="723616" y="1260793"/>
                  <a:pt x="723933" y="1262126"/>
                </a:cubicBezTo>
                <a:cubicBezTo>
                  <a:pt x="724188" y="1263460"/>
                  <a:pt x="724759" y="1264666"/>
                  <a:pt x="725712" y="1265619"/>
                </a:cubicBezTo>
                <a:cubicBezTo>
                  <a:pt x="726664" y="1266571"/>
                  <a:pt x="727870" y="1267206"/>
                  <a:pt x="729267" y="1267524"/>
                </a:cubicBezTo>
                <a:cubicBezTo>
                  <a:pt x="730601" y="1267778"/>
                  <a:pt x="731998" y="1267651"/>
                  <a:pt x="733204" y="1267143"/>
                </a:cubicBezTo>
                <a:cubicBezTo>
                  <a:pt x="734411" y="1266635"/>
                  <a:pt x="735490" y="1265746"/>
                  <a:pt x="736316" y="1264603"/>
                </a:cubicBezTo>
                <a:cubicBezTo>
                  <a:pt x="737015" y="1263460"/>
                  <a:pt x="737395" y="1262126"/>
                  <a:pt x="737395" y="1260793"/>
                </a:cubicBezTo>
                <a:cubicBezTo>
                  <a:pt x="737395" y="1259904"/>
                  <a:pt x="737268" y="1259015"/>
                  <a:pt x="736824" y="1258189"/>
                </a:cubicBezTo>
                <a:cubicBezTo>
                  <a:pt x="736570" y="1257364"/>
                  <a:pt x="735999" y="1256602"/>
                  <a:pt x="735300" y="1255967"/>
                </a:cubicBezTo>
                <a:close/>
                <a:moveTo>
                  <a:pt x="735364" y="791655"/>
                </a:moveTo>
                <a:cubicBezTo>
                  <a:pt x="734792" y="791020"/>
                  <a:pt x="734030" y="790512"/>
                  <a:pt x="733204" y="790194"/>
                </a:cubicBezTo>
                <a:cubicBezTo>
                  <a:pt x="732379" y="789877"/>
                  <a:pt x="731553" y="789686"/>
                  <a:pt x="730601" y="789686"/>
                </a:cubicBezTo>
                <a:cubicBezTo>
                  <a:pt x="729267" y="789686"/>
                  <a:pt x="727870" y="790067"/>
                  <a:pt x="726791" y="790829"/>
                </a:cubicBezTo>
                <a:cubicBezTo>
                  <a:pt x="725712" y="791591"/>
                  <a:pt x="724759" y="792671"/>
                  <a:pt x="724188" y="793877"/>
                </a:cubicBezTo>
                <a:cubicBezTo>
                  <a:pt x="723806" y="795147"/>
                  <a:pt x="723616" y="796481"/>
                  <a:pt x="723933" y="797814"/>
                </a:cubicBezTo>
                <a:cubicBezTo>
                  <a:pt x="724188" y="799148"/>
                  <a:pt x="724759" y="800354"/>
                  <a:pt x="725712" y="801307"/>
                </a:cubicBezTo>
                <a:cubicBezTo>
                  <a:pt x="726664" y="802259"/>
                  <a:pt x="727870" y="802894"/>
                  <a:pt x="729267" y="803148"/>
                </a:cubicBezTo>
                <a:cubicBezTo>
                  <a:pt x="730601" y="803402"/>
                  <a:pt x="731998" y="803275"/>
                  <a:pt x="733204" y="802767"/>
                </a:cubicBezTo>
                <a:cubicBezTo>
                  <a:pt x="734411" y="802259"/>
                  <a:pt x="735490" y="801370"/>
                  <a:pt x="736316" y="800227"/>
                </a:cubicBezTo>
                <a:cubicBezTo>
                  <a:pt x="737015" y="799084"/>
                  <a:pt x="737395" y="797751"/>
                  <a:pt x="737395" y="796417"/>
                </a:cubicBezTo>
                <a:cubicBezTo>
                  <a:pt x="737395" y="795528"/>
                  <a:pt x="737268" y="794639"/>
                  <a:pt x="736824" y="793814"/>
                </a:cubicBezTo>
                <a:cubicBezTo>
                  <a:pt x="736570" y="792988"/>
                  <a:pt x="735999" y="792226"/>
                  <a:pt x="735300" y="791591"/>
                </a:cubicBezTo>
                <a:close/>
                <a:moveTo>
                  <a:pt x="891510" y="1439672"/>
                </a:moveTo>
                <a:cubicBezTo>
                  <a:pt x="890177" y="1439672"/>
                  <a:pt x="888779" y="1440053"/>
                  <a:pt x="887700" y="1440815"/>
                </a:cubicBezTo>
                <a:cubicBezTo>
                  <a:pt x="886493" y="1441577"/>
                  <a:pt x="885668" y="1442657"/>
                  <a:pt x="885096" y="1443863"/>
                </a:cubicBezTo>
                <a:cubicBezTo>
                  <a:pt x="884525" y="1445133"/>
                  <a:pt x="884398" y="1446467"/>
                  <a:pt x="884715" y="1447800"/>
                </a:cubicBezTo>
                <a:cubicBezTo>
                  <a:pt x="884969" y="1449134"/>
                  <a:pt x="885668" y="1450340"/>
                  <a:pt x="886620" y="1451293"/>
                </a:cubicBezTo>
                <a:cubicBezTo>
                  <a:pt x="887573" y="1452245"/>
                  <a:pt x="888779" y="1452880"/>
                  <a:pt x="890177" y="1453134"/>
                </a:cubicBezTo>
                <a:cubicBezTo>
                  <a:pt x="891383" y="1453388"/>
                  <a:pt x="892907" y="1453261"/>
                  <a:pt x="894114" y="1452753"/>
                </a:cubicBezTo>
                <a:cubicBezTo>
                  <a:pt x="895320" y="1452245"/>
                  <a:pt x="896400" y="1451356"/>
                  <a:pt x="897098" y="1450213"/>
                </a:cubicBezTo>
                <a:cubicBezTo>
                  <a:pt x="897924" y="1449070"/>
                  <a:pt x="898304" y="1447737"/>
                  <a:pt x="898304" y="1446403"/>
                </a:cubicBezTo>
                <a:cubicBezTo>
                  <a:pt x="898304" y="1444625"/>
                  <a:pt x="897479" y="1442847"/>
                  <a:pt x="896272" y="1441577"/>
                </a:cubicBezTo>
                <a:cubicBezTo>
                  <a:pt x="895066" y="1440307"/>
                  <a:pt x="893288" y="1439609"/>
                  <a:pt x="891510" y="1439545"/>
                </a:cubicBezTo>
                <a:close/>
                <a:moveTo>
                  <a:pt x="891510" y="1253935"/>
                </a:moveTo>
                <a:cubicBezTo>
                  <a:pt x="890177" y="1253935"/>
                  <a:pt x="888779" y="1254316"/>
                  <a:pt x="887700" y="1255078"/>
                </a:cubicBezTo>
                <a:cubicBezTo>
                  <a:pt x="886493" y="1255840"/>
                  <a:pt x="885668" y="1256919"/>
                  <a:pt x="885096" y="1258126"/>
                </a:cubicBezTo>
                <a:cubicBezTo>
                  <a:pt x="884525" y="1259396"/>
                  <a:pt x="884398" y="1260729"/>
                  <a:pt x="884715" y="1262063"/>
                </a:cubicBezTo>
                <a:cubicBezTo>
                  <a:pt x="884969" y="1263396"/>
                  <a:pt x="885668" y="1264603"/>
                  <a:pt x="886620" y="1265555"/>
                </a:cubicBezTo>
                <a:cubicBezTo>
                  <a:pt x="887573" y="1266508"/>
                  <a:pt x="888779" y="1267143"/>
                  <a:pt x="890177" y="1267460"/>
                </a:cubicBezTo>
                <a:cubicBezTo>
                  <a:pt x="891383" y="1267714"/>
                  <a:pt x="892907" y="1267587"/>
                  <a:pt x="894114" y="1267079"/>
                </a:cubicBezTo>
                <a:cubicBezTo>
                  <a:pt x="895320" y="1266571"/>
                  <a:pt x="896400" y="1265682"/>
                  <a:pt x="897098" y="1264539"/>
                </a:cubicBezTo>
                <a:cubicBezTo>
                  <a:pt x="897924" y="1263396"/>
                  <a:pt x="898304" y="1262063"/>
                  <a:pt x="898304" y="1260729"/>
                </a:cubicBezTo>
                <a:cubicBezTo>
                  <a:pt x="898304" y="1258888"/>
                  <a:pt x="897479" y="1257173"/>
                  <a:pt x="896272" y="1255903"/>
                </a:cubicBezTo>
                <a:cubicBezTo>
                  <a:pt x="895066" y="1254633"/>
                  <a:pt x="893288" y="1253935"/>
                  <a:pt x="891510" y="1253935"/>
                </a:cubicBezTo>
                <a:close/>
                <a:moveTo>
                  <a:pt x="891510" y="1161098"/>
                </a:moveTo>
                <a:cubicBezTo>
                  <a:pt x="890177" y="1161098"/>
                  <a:pt x="888779" y="1161479"/>
                  <a:pt x="887700" y="1162241"/>
                </a:cubicBezTo>
                <a:cubicBezTo>
                  <a:pt x="886493" y="1163003"/>
                  <a:pt x="885668" y="1164082"/>
                  <a:pt x="885096" y="1165289"/>
                </a:cubicBezTo>
                <a:cubicBezTo>
                  <a:pt x="884525" y="1166559"/>
                  <a:pt x="884398" y="1167892"/>
                  <a:pt x="884715" y="1169226"/>
                </a:cubicBezTo>
                <a:cubicBezTo>
                  <a:pt x="884969" y="1170559"/>
                  <a:pt x="885668" y="1171766"/>
                  <a:pt x="886620" y="1172718"/>
                </a:cubicBezTo>
                <a:cubicBezTo>
                  <a:pt x="887573" y="1173671"/>
                  <a:pt x="888779" y="1174306"/>
                  <a:pt x="890177" y="1174560"/>
                </a:cubicBezTo>
                <a:cubicBezTo>
                  <a:pt x="891383" y="1174814"/>
                  <a:pt x="892907" y="1174687"/>
                  <a:pt x="894114" y="1174179"/>
                </a:cubicBezTo>
                <a:cubicBezTo>
                  <a:pt x="895320" y="1173671"/>
                  <a:pt x="896400" y="1172782"/>
                  <a:pt x="897098" y="1171639"/>
                </a:cubicBezTo>
                <a:cubicBezTo>
                  <a:pt x="897924" y="1170496"/>
                  <a:pt x="898304" y="1169162"/>
                  <a:pt x="898304" y="1167829"/>
                </a:cubicBezTo>
                <a:cubicBezTo>
                  <a:pt x="898304" y="1166051"/>
                  <a:pt x="897479" y="1164273"/>
                  <a:pt x="896272" y="1163003"/>
                </a:cubicBezTo>
                <a:cubicBezTo>
                  <a:pt x="895066" y="1161733"/>
                  <a:pt x="893288" y="1160971"/>
                  <a:pt x="891510" y="1160971"/>
                </a:cubicBezTo>
                <a:close/>
                <a:moveTo>
                  <a:pt x="891510" y="1346835"/>
                </a:moveTo>
                <a:cubicBezTo>
                  <a:pt x="890177" y="1346835"/>
                  <a:pt x="888779" y="1347216"/>
                  <a:pt x="887700" y="1347978"/>
                </a:cubicBezTo>
                <a:cubicBezTo>
                  <a:pt x="886493" y="1348740"/>
                  <a:pt x="885668" y="1349756"/>
                  <a:pt x="885096" y="1351026"/>
                </a:cubicBezTo>
                <a:cubicBezTo>
                  <a:pt x="884525" y="1352296"/>
                  <a:pt x="884398" y="1353630"/>
                  <a:pt x="884715" y="1354963"/>
                </a:cubicBezTo>
                <a:cubicBezTo>
                  <a:pt x="884969" y="1356297"/>
                  <a:pt x="885668" y="1357503"/>
                  <a:pt x="886620" y="1358456"/>
                </a:cubicBezTo>
                <a:cubicBezTo>
                  <a:pt x="887573" y="1359408"/>
                  <a:pt x="888779" y="1360043"/>
                  <a:pt x="890177" y="1360361"/>
                </a:cubicBezTo>
                <a:cubicBezTo>
                  <a:pt x="891383" y="1360615"/>
                  <a:pt x="892907" y="1360488"/>
                  <a:pt x="894114" y="1359980"/>
                </a:cubicBezTo>
                <a:cubicBezTo>
                  <a:pt x="895320" y="1359472"/>
                  <a:pt x="896400" y="1358583"/>
                  <a:pt x="897098" y="1357440"/>
                </a:cubicBezTo>
                <a:cubicBezTo>
                  <a:pt x="897924" y="1356297"/>
                  <a:pt x="898304" y="1354963"/>
                  <a:pt x="898304" y="1353630"/>
                </a:cubicBezTo>
                <a:cubicBezTo>
                  <a:pt x="898304" y="1351852"/>
                  <a:pt x="897479" y="1350074"/>
                  <a:pt x="896272" y="1348804"/>
                </a:cubicBezTo>
                <a:cubicBezTo>
                  <a:pt x="895066" y="1347534"/>
                  <a:pt x="893288" y="1346835"/>
                  <a:pt x="891510" y="1346835"/>
                </a:cubicBezTo>
                <a:close/>
                <a:moveTo>
                  <a:pt x="891510" y="1625410"/>
                </a:moveTo>
                <a:cubicBezTo>
                  <a:pt x="890177" y="1625410"/>
                  <a:pt x="888779" y="1625791"/>
                  <a:pt x="887700" y="1626553"/>
                </a:cubicBezTo>
                <a:cubicBezTo>
                  <a:pt x="886493" y="1627315"/>
                  <a:pt x="885668" y="1628331"/>
                  <a:pt x="885096" y="1629600"/>
                </a:cubicBezTo>
                <a:cubicBezTo>
                  <a:pt x="884525" y="1630871"/>
                  <a:pt x="884398" y="1632204"/>
                  <a:pt x="884715" y="1633538"/>
                </a:cubicBezTo>
                <a:cubicBezTo>
                  <a:pt x="884969" y="1634871"/>
                  <a:pt x="885668" y="1636078"/>
                  <a:pt x="886620" y="1637030"/>
                </a:cubicBezTo>
                <a:cubicBezTo>
                  <a:pt x="887573" y="1637983"/>
                  <a:pt x="888779" y="1638618"/>
                  <a:pt x="890177" y="1638935"/>
                </a:cubicBezTo>
                <a:cubicBezTo>
                  <a:pt x="891383" y="1639189"/>
                  <a:pt x="892907" y="1639062"/>
                  <a:pt x="894114" y="1638554"/>
                </a:cubicBezTo>
                <a:cubicBezTo>
                  <a:pt x="895320" y="1638046"/>
                  <a:pt x="896400" y="1637157"/>
                  <a:pt x="897098" y="1636014"/>
                </a:cubicBezTo>
                <a:cubicBezTo>
                  <a:pt x="897924" y="1634871"/>
                  <a:pt x="898304" y="1633538"/>
                  <a:pt x="898304" y="1632204"/>
                </a:cubicBezTo>
                <a:cubicBezTo>
                  <a:pt x="898304" y="1630426"/>
                  <a:pt x="897479" y="1628648"/>
                  <a:pt x="896272" y="1627378"/>
                </a:cubicBezTo>
                <a:cubicBezTo>
                  <a:pt x="895066" y="1626108"/>
                  <a:pt x="893288" y="1625410"/>
                  <a:pt x="891510" y="1625410"/>
                </a:cubicBezTo>
                <a:close/>
                <a:moveTo>
                  <a:pt x="650146" y="186118"/>
                </a:moveTo>
                <a:cubicBezTo>
                  <a:pt x="648813" y="186118"/>
                  <a:pt x="647416" y="186500"/>
                  <a:pt x="646337" y="187262"/>
                </a:cubicBezTo>
                <a:cubicBezTo>
                  <a:pt x="645257" y="188024"/>
                  <a:pt x="644304" y="189103"/>
                  <a:pt x="643860" y="190309"/>
                </a:cubicBezTo>
                <a:cubicBezTo>
                  <a:pt x="643289" y="191580"/>
                  <a:pt x="643162" y="192913"/>
                  <a:pt x="643479" y="194247"/>
                </a:cubicBezTo>
                <a:cubicBezTo>
                  <a:pt x="643733" y="195580"/>
                  <a:pt x="644431" y="196787"/>
                  <a:pt x="645384" y="197739"/>
                </a:cubicBezTo>
                <a:cubicBezTo>
                  <a:pt x="646337" y="198692"/>
                  <a:pt x="647543" y="199327"/>
                  <a:pt x="648813" y="199581"/>
                </a:cubicBezTo>
                <a:cubicBezTo>
                  <a:pt x="650146" y="199834"/>
                  <a:pt x="651543" y="199708"/>
                  <a:pt x="652750" y="199200"/>
                </a:cubicBezTo>
                <a:cubicBezTo>
                  <a:pt x="654083" y="198692"/>
                  <a:pt x="655036" y="197802"/>
                  <a:pt x="655862" y="196659"/>
                </a:cubicBezTo>
                <a:cubicBezTo>
                  <a:pt x="656560" y="195517"/>
                  <a:pt x="656941" y="194183"/>
                  <a:pt x="656941" y="192850"/>
                </a:cubicBezTo>
                <a:cubicBezTo>
                  <a:pt x="656941" y="191008"/>
                  <a:pt x="656242" y="189293"/>
                  <a:pt x="655036" y="188024"/>
                </a:cubicBezTo>
                <a:cubicBezTo>
                  <a:pt x="653703" y="186754"/>
                  <a:pt x="651925" y="185992"/>
                  <a:pt x="650146" y="185992"/>
                </a:cubicBezTo>
                <a:close/>
                <a:moveTo>
                  <a:pt x="891510" y="1532573"/>
                </a:moveTo>
                <a:cubicBezTo>
                  <a:pt x="890177" y="1532573"/>
                  <a:pt x="888779" y="1532954"/>
                  <a:pt x="887700" y="1533716"/>
                </a:cubicBezTo>
                <a:cubicBezTo>
                  <a:pt x="886493" y="1534478"/>
                  <a:pt x="885668" y="1535494"/>
                  <a:pt x="885096" y="1536764"/>
                </a:cubicBezTo>
                <a:cubicBezTo>
                  <a:pt x="884525" y="1538034"/>
                  <a:pt x="884398" y="1539367"/>
                  <a:pt x="884715" y="1540701"/>
                </a:cubicBezTo>
                <a:cubicBezTo>
                  <a:pt x="884969" y="1542034"/>
                  <a:pt x="885668" y="1543241"/>
                  <a:pt x="886620" y="1544193"/>
                </a:cubicBezTo>
                <a:cubicBezTo>
                  <a:pt x="887573" y="1545146"/>
                  <a:pt x="888779" y="1545781"/>
                  <a:pt x="890177" y="1546098"/>
                </a:cubicBezTo>
                <a:cubicBezTo>
                  <a:pt x="891383" y="1546352"/>
                  <a:pt x="892907" y="1546225"/>
                  <a:pt x="894114" y="1545717"/>
                </a:cubicBezTo>
                <a:cubicBezTo>
                  <a:pt x="895320" y="1545209"/>
                  <a:pt x="896400" y="1544320"/>
                  <a:pt x="897098" y="1543177"/>
                </a:cubicBezTo>
                <a:cubicBezTo>
                  <a:pt x="897924" y="1542034"/>
                  <a:pt x="898304" y="1540701"/>
                  <a:pt x="898304" y="1539367"/>
                </a:cubicBezTo>
                <a:cubicBezTo>
                  <a:pt x="898304" y="1537526"/>
                  <a:pt x="897479" y="1535811"/>
                  <a:pt x="896272" y="1534541"/>
                </a:cubicBezTo>
                <a:cubicBezTo>
                  <a:pt x="895066" y="1533271"/>
                  <a:pt x="893288" y="1532573"/>
                  <a:pt x="891510" y="1532573"/>
                </a:cubicBezTo>
                <a:close/>
                <a:moveTo>
                  <a:pt x="891510" y="1068261"/>
                </a:moveTo>
                <a:cubicBezTo>
                  <a:pt x="890177" y="1068261"/>
                  <a:pt x="888779" y="1068642"/>
                  <a:pt x="887700" y="1069404"/>
                </a:cubicBezTo>
                <a:cubicBezTo>
                  <a:pt x="886493" y="1070166"/>
                  <a:pt x="885668" y="1071245"/>
                  <a:pt x="885096" y="1072452"/>
                </a:cubicBezTo>
                <a:cubicBezTo>
                  <a:pt x="884525" y="1073722"/>
                  <a:pt x="884398" y="1075055"/>
                  <a:pt x="884715" y="1076389"/>
                </a:cubicBezTo>
                <a:cubicBezTo>
                  <a:pt x="884969" y="1077722"/>
                  <a:pt x="885668" y="1078929"/>
                  <a:pt x="886620" y="1079881"/>
                </a:cubicBezTo>
                <a:cubicBezTo>
                  <a:pt x="887573" y="1080834"/>
                  <a:pt x="888779" y="1081469"/>
                  <a:pt x="890177" y="1081723"/>
                </a:cubicBezTo>
                <a:cubicBezTo>
                  <a:pt x="891383" y="1081977"/>
                  <a:pt x="892907" y="1081850"/>
                  <a:pt x="894114" y="1081342"/>
                </a:cubicBezTo>
                <a:cubicBezTo>
                  <a:pt x="895320" y="1080834"/>
                  <a:pt x="896400" y="1079945"/>
                  <a:pt x="897098" y="1078802"/>
                </a:cubicBezTo>
                <a:cubicBezTo>
                  <a:pt x="897924" y="1077659"/>
                  <a:pt x="898304" y="1076325"/>
                  <a:pt x="898304" y="1074992"/>
                </a:cubicBezTo>
                <a:cubicBezTo>
                  <a:pt x="898304" y="1073214"/>
                  <a:pt x="897479" y="1071436"/>
                  <a:pt x="896272" y="1070166"/>
                </a:cubicBezTo>
                <a:cubicBezTo>
                  <a:pt x="895066" y="1068896"/>
                  <a:pt x="893288" y="1068134"/>
                  <a:pt x="891510" y="1068134"/>
                </a:cubicBezTo>
                <a:close/>
                <a:moveTo>
                  <a:pt x="891510" y="603949"/>
                </a:moveTo>
                <a:cubicBezTo>
                  <a:pt x="890177" y="603949"/>
                  <a:pt x="888779" y="604330"/>
                  <a:pt x="887700" y="605092"/>
                </a:cubicBezTo>
                <a:cubicBezTo>
                  <a:pt x="886493" y="605854"/>
                  <a:pt x="885668" y="606933"/>
                  <a:pt x="885096" y="608140"/>
                </a:cubicBezTo>
                <a:cubicBezTo>
                  <a:pt x="884525" y="609410"/>
                  <a:pt x="884398" y="610743"/>
                  <a:pt x="884715" y="612077"/>
                </a:cubicBezTo>
                <a:cubicBezTo>
                  <a:pt x="884969" y="613410"/>
                  <a:pt x="885668" y="614617"/>
                  <a:pt x="886620" y="615569"/>
                </a:cubicBezTo>
                <a:cubicBezTo>
                  <a:pt x="887573" y="616522"/>
                  <a:pt x="888779" y="617157"/>
                  <a:pt x="890177" y="617411"/>
                </a:cubicBezTo>
                <a:cubicBezTo>
                  <a:pt x="891383" y="617665"/>
                  <a:pt x="892907" y="617538"/>
                  <a:pt x="894114" y="617030"/>
                </a:cubicBezTo>
                <a:cubicBezTo>
                  <a:pt x="895320" y="616522"/>
                  <a:pt x="896400" y="615633"/>
                  <a:pt x="897098" y="614490"/>
                </a:cubicBezTo>
                <a:cubicBezTo>
                  <a:pt x="897924" y="613347"/>
                  <a:pt x="898304" y="612013"/>
                  <a:pt x="898304" y="610680"/>
                </a:cubicBezTo>
                <a:cubicBezTo>
                  <a:pt x="898304" y="608838"/>
                  <a:pt x="897479" y="607124"/>
                  <a:pt x="896272" y="605854"/>
                </a:cubicBezTo>
                <a:cubicBezTo>
                  <a:pt x="895066" y="604584"/>
                  <a:pt x="893288" y="603822"/>
                  <a:pt x="891510" y="603822"/>
                </a:cubicBezTo>
                <a:close/>
                <a:moveTo>
                  <a:pt x="891510" y="511112"/>
                </a:moveTo>
                <a:cubicBezTo>
                  <a:pt x="890177" y="511112"/>
                  <a:pt x="888779" y="511493"/>
                  <a:pt x="887700" y="512255"/>
                </a:cubicBezTo>
                <a:cubicBezTo>
                  <a:pt x="886493" y="513017"/>
                  <a:pt x="885668" y="514096"/>
                  <a:pt x="885096" y="515303"/>
                </a:cubicBezTo>
                <a:cubicBezTo>
                  <a:pt x="884525" y="516573"/>
                  <a:pt x="884398" y="517906"/>
                  <a:pt x="884715" y="519240"/>
                </a:cubicBezTo>
                <a:cubicBezTo>
                  <a:pt x="884969" y="520573"/>
                  <a:pt x="885668" y="521780"/>
                  <a:pt x="886620" y="522732"/>
                </a:cubicBezTo>
                <a:cubicBezTo>
                  <a:pt x="887573" y="523685"/>
                  <a:pt x="888779" y="524320"/>
                  <a:pt x="890177" y="524574"/>
                </a:cubicBezTo>
                <a:cubicBezTo>
                  <a:pt x="891383" y="524828"/>
                  <a:pt x="892907" y="524701"/>
                  <a:pt x="894114" y="524193"/>
                </a:cubicBezTo>
                <a:cubicBezTo>
                  <a:pt x="895320" y="523685"/>
                  <a:pt x="896400" y="522796"/>
                  <a:pt x="897098" y="521653"/>
                </a:cubicBezTo>
                <a:cubicBezTo>
                  <a:pt x="897924" y="520510"/>
                  <a:pt x="898304" y="519176"/>
                  <a:pt x="898304" y="517843"/>
                </a:cubicBezTo>
                <a:cubicBezTo>
                  <a:pt x="898304" y="516001"/>
                  <a:pt x="897479" y="514287"/>
                  <a:pt x="896272" y="513017"/>
                </a:cubicBezTo>
                <a:cubicBezTo>
                  <a:pt x="895066" y="511747"/>
                  <a:pt x="893288" y="510985"/>
                  <a:pt x="891510" y="510985"/>
                </a:cubicBezTo>
                <a:close/>
                <a:moveTo>
                  <a:pt x="891510" y="975424"/>
                </a:moveTo>
                <a:cubicBezTo>
                  <a:pt x="890177" y="975424"/>
                  <a:pt x="888779" y="975805"/>
                  <a:pt x="887700" y="976567"/>
                </a:cubicBezTo>
                <a:cubicBezTo>
                  <a:pt x="886493" y="977329"/>
                  <a:pt x="885668" y="978408"/>
                  <a:pt x="885096" y="979615"/>
                </a:cubicBezTo>
                <a:cubicBezTo>
                  <a:pt x="884525" y="980885"/>
                  <a:pt x="884398" y="982218"/>
                  <a:pt x="884715" y="983552"/>
                </a:cubicBezTo>
                <a:cubicBezTo>
                  <a:pt x="884969" y="984885"/>
                  <a:pt x="885668" y="986092"/>
                  <a:pt x="886620" y="987044"/>
                </a:cubicBezTo>
                <a:cubicBezTo>
                  <a:pt x="887573" y="987996"/>
                  <a:pt x="888779" y="988632"/>
                  <a:pt x="890177" y="988885"/>
                </a:cubicBezTo>
                <a:cubicBezTo>
                  <a:pt x="891383" y="989140"/>
                  <a:pt x="892907" y="989013"/>
                  <a:pt x="894114" y="988505"/>
                </a:cubicBezTo>
                <a:cubicBezTo>
                  <a:pt x="895320" y="987996"/>
                  <a:pt x="896400" y="987107"/>
                  <a:pt x="897098" y="985965"/>
                </a:cubicBezTo>
                <a:cubicBezTo>
                  <a:pt x="897924" y="984821"/>
                  <a:pt x="898304" y="983488"/>
                  <a:pt x="898304" y="982155"/>
                </a:cubicBezTo>
                <a:cubicBezTo>
                  <a:pt x="898304" y="980313"/>
                  <a:pt x="897479" y="978599"/>
                  <a:pt x="896272" y="977329"/>
                </a:cubicBezTo>
                <a:cubicBezTo>
                  <a:pt x="895066" y="976059"/>
                  <a:pt x="893288" y="975296"/>
                  <a:pt x="891510" y="975296"/>
                </a:cubicBezTo>
                <a:close/>
                <a:moveTo>
                  <a:pt x="891510" y="696849"/>
                </a:moveTo>
                <a:cubicBezTo>
                  <a:pt x="890177" y="696849"/>
                  <a:pt x="888779" y="697230"/>
                  <a:pt x="887700" y="697992"/>
                </a:cubicBezTo>
                <a:cubicBezTo>
                  <a:pt x="886493" y="698754"/>
                  <a:pt x="885668" y="699834"/>
                  <a:pt x="885096" y="701040"/>
                </a:cubicBezTo>
                <a:cubicBezTo>
                  <a:pt x="884525" y="702310"/>
                  <a:pt x="884398" y="703644"/>
                  <a:pt x="884715" y="704977"/>
                </a:cubicBezTo>
                <a:cubicBezTo>
                  <a:pt x="884969" y="706311"/>
                  <a:pt x="885668" y="707517"/>
                  <a:pt x="886620" y="708470"/>
                </a:cubicBezTo>
                <a:cubicBezTo>
                  <a:pt x="887573" y="709422"/>
                  <a:pt x="888779" y="710057"/>
                  <a:pt x="890177" y="710311"/>
                </a:cubicBezTo>
                <a:cubicBezTo>
                  <a:pt x="891383" y="710565"/>
                  <a:pt x="892907" y="710438"/>
                  <a:pt x="894114" y="709930"/>
                </a:cubicBezTo>
                <a:cubicBezTo>
                  <a:pt x="895320" y="709422"/>
                  <a:pt x="896400" y="708533"/>
                  <a:pt x="897098" y="707390"/>
                </a:cubicBezTo>
                <a:cubicBezTo>
                  <a:pt x="897924" y="706247"/>
                  <a:pt x="898304" y="704914"/>
                  <a:pt x="898304" y="703580"/>
                </a:cubicBezTo>
                <a:cubicBezTo>
                  <a:pt x="898304" y="701739"/>
                  <a:pt x="897479" y="700024"/>
                  <a:pt x="896272" y="698754"/>
                </a:cubicBezTo>
                <a:cubicBezTo>
                  <a:pt x="895066" y="697484"/>
                  <a:pt x="893288" y="696722"/>
                  <a:pt x="891510" y="696722"/>
                </a:cubicBezTo>
                <a:close/>
                <a:moveTo>
                  <a:pt x="891510" y="789686"/>
                </a:moveTo>
                <a:cubicBezTo>
                  <a:pt x="890177" y="789686"/>
                  <a:pt x="888779" y="790067"/>
                  <a:pt x="887700" y="790829"/>
                </a:cubicBezTo>
                <a:cubicBezTo>
                  <a:pt x="886493" y="791591"/>
                  <a:pt x="885668" y="792671"/>
                  <a:pt x="885096" y="793877"/>
                </a:cubicBezTo>
                <a:cubicBezTo>
                  <a:pt x="884525" y="795147"/>
                  <a:pt x="884398" y="796481"/>
                  <a:pt x="884715" y="797814"/>
                </a:cubicBezTo>
                <a:cubicBezTo>
                  <a:pt x="884969" y="799148"/>
                  <a:pt x="885668" y="800354"/>
                  <a:pt x="886620" y="801307"/>
                </a:cubicBezTo>
                <a:cubicBezTo>
                  <a:pt x="887573" y="802259"/>
                  <a:pt x="888779" y="802894"/>
                  <a:pt x="890177" y="803148"/>
                </a:cubicBezTo>
                <a:cubicBezTo>
                  <a:pt x="891383" y="803402"/>
                  <a:pt x="892907" y="803275"/>
                  <a:pt x="894114" y="802767"/>
                </a:cubicBezTo>
                <a:cubicBezTo>
                  <a:pt x="895320" y="802259"/>
                  <a:pt x="896400" y="801370"/>
                  <a:pt x="897098" y="800227"/>
                </a:cubicBezTo>
                <a:cubicBezTo>
                  <a:pt x="897924" y="799084"/>
                  <a:pt x="898304" y="797751"/>
                  <a:pt x="898304" y="796417"/>
                </a:cubicBezTo>
                <a:cubicBezTo>
                  <a:pt x="898304" y="794576"/>
                  <a:pt x="897479" y="792861"/>
                  <a:pt x="896272" y="791591"/>
                </a:cubicBezTo>
                <a:cubicBezTo>
                  <a:pt x="895066" y="790321"/>
                  <a:pt x="893288" y="789559"/>
                  <a:pt x="891510" y="789559"/>
                </a:cubicBezTo>
                <a:close/>
                <a:moveTo>
                  <a:pt x="408974" y="139700"/>
                </a:moveTo>
                <a:cubicBezTo>
                  <a:pt x="407640" y="139700"/>
                  <a:pt x="406243" y="140081"/>
                  <a:pt x="405164" y="140843"/>
                </a:cubicBezTo>
                <a:cubicBezTo>
                  <a:pt x="404084" y="141605"/>
                  <a:pt x="403131" y="142685"/>
                  <a:pt x="402560" y="143891"/>
                </a:cubicBezTo>
                <a:cubicBezTo>
                  <a:pt x="402179" y="145161"/>
                  <a:pt x="401989" y="146495"/>
                  <a:pt x="402179" y="147828"/>
                </a:cubicBezTo>
                <a:cubicBezTo>
                  <a:pt x="402433" y="149162"/>
                  <a:pt x="403131" y="150368"/>
                  <a:pt x="404084" y="151321"/>
                </a:cubicBezTo>
                <a:cubicBezTo>
                  <a:pt x="405037" y="152273"/>
                  <a:pt x="406243" y="152908"/>
                  <a:pt x="407640" y="153162"/>
                </a:cubicBezTo>
                <a:cubicBezTo>
                  <a:pt x="408974" y="153416"/>
                  <a:pt x="410370" y="153289"/>
                  <a:pt x="411577" y="152781"/>
                </a:cubicBezTo>
                <a:cubicBezTo>
                  <a:pt x="412783" y="152273"/>
                  <a:pt x="413863" y="151384"/>
                  <a:pt x="414689" y="150241"/>
                </a:cubicBezTo>
                <a:cubicBezTo>
                  <a:pt x="415387" y="149098"/>
                  <a:pt x="415768" y="147828"/>
                  <a:pt x="415768" y="146431"/>
                </a:cubicBezTo>
                <a:cubicBezTo>
                  <a:pt x="415768" y="144590"/>
                  <a:pt x="415069" y="142875"/>
                  <a:pt x="413736" y="141605"/>
                </a:cubicBezTo>
                <a:cubicBezTo>
                  <a:pt x="412529" y="140335"/>
                  <a:pt x="410752" y="139573"/>
                  <a:pt x="408974" y="139573"/>
                </a:cubicBezTo>
                <a:close/>
                <a:moveTo>
                  <a:pt x="815818" y="466725"/>
                </a:moveTo>
                <a:cubicBezTo>
                  <a:pt x="815246" y="466090"/>
                  <a:pt x="814484" y="465582"/>
                  <a:pt x="813659" y="465265"/>
                </a:cubicBezTo>
                <a:cubicBezTo>
                  <a:pt x="812833" y="464947"/>
                  <a:pt x="811881" y="464757"/>
                  <a:pt x="811055" y="464757"/>
                </a:cubicBezTo>
                <a:cubicBezTo>
                  <a:pt x="809722" y="464757"/>
                  <a:pt x="808325" y="465137"/>
                  <a:pt x="807245" y="465900"/>
                </a:cubicBezTo>
                <a:cubicBezTo>
                  <a:pt x="806166" y="466662"/>
                  <a:pt x="805214" y="467741"/>
                  <a:pt x="804642" y="468948"/>
                </a:cubicBezTo>
                <a:cubicBezTo>
                  <a:pt x="804070" y="470154"/>
                  <a:pt x="803943" y="471551"/>
                  <a:pt x="804261" y="472885"/>
                </a:cubicBezTo>
                <a:cubicBezTo>
                  <a:pt x="804515" y="474218"/>
                  <a:pt x="805214" y="475425"/>
                  <a:pt x="806166" y="476377"/>
                </a:cubicBezTo>
                <a:cubicBezTo>
                  <a:pt x="807118" y="477330"/>
                  <a:pt x="808325" y="477965"/>
                  <a:pt x="809722" y="478219"/>
                </a:cubicBezTo>
                <a:cubicBezTo>
                  <a:pt x="811055" y="478473"/>
                  <a:pt x="812453" y="478346"/>
                  <a:pt x="813659" y="477837"/>
                </a:cubicBezTo>
                <a:cubicBezTo>
                  <a:pt x="814865" y="477330"/>
                  <a:pt x="815945" y="476441"/>
                  <a:pt x="816770" y="475298"/>
                </a:cubicBezTo>
                <a:cubicBezTo>
                  <a:pt x="817469" y="474155"/>
                  <a:pt x="817850" y="472821"/>
                  <a:pt x="817850" y="471487"/>
                </a:cubicBezTo>
                <a:cubicBezTo>
                  <a:pt x="817850" y="470599"/>
                  <a:pt x="817723" y="469710"/>
                  <a:pt x="817278" y="468884"/>
                </a:cubicBezTo>
                <a:cubicBezTo>
                  <a:pt x="817025" y="468059"/>
                  <a:pt x="816453" y="467297"/>
                  <a:pt x="815818" y="466662"/>
                </a:cubicBezTo>
                <a:close/>
                <a:moveTo>
                  <a:pt x="815818" y="838137"/>
                </a:moveTo>
                <a:cubicBezTo>
                  <a:pt x="815246" y="837502"/>
                  <a:pt x="814484" y="836993"/>
                  <a:pt x="813659" y="836676"/>
                </a:cubicBezTo>
                <a:cubicBezTo>
                  <a:pt x="812833" y="836359"/>
                  <a:pt x="811881" y="836168"/>
                  <a:pt x="811055" y="836168"/>
                </a:cubicBezTo>
                <a:cubicBezTo>
                  <a:pt x="809722" y="836168"/>
                  <a:pt x="808325" y="836549"/>
                  <a:pt x="807245" y="837311"/>
                </a:cubicBezTo>
                <a:cubicBezTo>
                  <a:pt x="806166" y="838073"/>
                  <a:pt x="805214" y="839153"/>
                  <a:pt x="804642" y="840359"/>
                </a:cubicBezTo>
                <a:cubicBezTo>
                  <a:pt x="804070" y="841566"/>
                  <a:pt x="803943" y="842963"/>
                  <a:pt x="804261" y="844296"/>
                </a:cubicBezTo>
                <a:cubicBezTo>
                  <a:pt x="804515" y="845630"/>
                  <a:pt x="805214" y="846836"/>
                  <a:pt x="806166" y="847789"/>
                </a:cubicBezTo>
                <a:cubicBezTo>
                  <a:pt x="807118" y="848741"/>
                  <a:pt x="808325" y="849376"/>
                  <a:pt x="809722" y="849630"/>
                </a:cubicBezTo>
                <a:cubicBezTo>
                  <a:pt x="811055" y="849884"/>
                  <a:pt x="812453" y="849757"/>
                  <a:pt x="813659" y="849249"/>
                </a:cubicBezTo>
                <a:cubicBezTo>
                  <a:pt x="814865" y="848741"/>
                  <a:pt x="815945" y="847852"/>
                  <a:pt x="816770" y="846709"/>
                </a:cubicBezTo>
                <a:cubicBezTo>
                  <a:pt x="817469" y="845566"/>
                  <a:pt x="817850" y="844296"/>
                  <a:pt x="817850" y="842899"/>
                </a:cubicBezTo>
                <a:cubicBezTo>
                  <a:pt x="817850" y="842010"/>
                  <a:pt x="817723" y="841121"/>
                  <a:pt x="817278" y="840296"/>
                </a:cubicBezTo>
                <a:cubicBezTo>
                  <a:pt x="817025" y="839470"/>
                  <a:pt x="816453" y="838708"/>
                  <a:pt x="815818" y="838073"/>
                </a:cubicBezTo>
                <a:close/>
                <a:moveTo>
                  <a:pt x="815818" y="745300"/>
                </a:moveTo>
                <a:cubicBezTo>
                  <a:pt x="815246" y="744665"/>
                  <a:pt x="814484" y="744157"/>
                  <a:pt x="813659" y="743839"/>
                </a:cubicBezTo>
                <a:cubicBezTo>
                  <a:pt x="812833" y="743522"/>
                  <a:pt x="811881" y="743331"/>
                  <a:pt x="811055" y="743331"/>
                </a:cubicBezTo>
                <a:cubicBezTo>
                  <a:pt x="809722" y="743331"/>
                  <a:pt x="808325" y="743712"/>
                  <a:pt x="807245" y="744474"/>
                </a:cubicBezTo>
                <a:cubicBezTo>
                  <a:pt x="806166" y="745236"/>
                  <a:pt x="805214" y="746316"/>
                  <a:pt x="804642" y="747522"/>
                </a:cubicBezTo>
                <a:cubicBezTo>
                  <a:pt x="804070" y="748729"/>
                  <a:pt x="803943" y="750126"/>
                  <a:pt x="804261" y="751459"/>
                </a:cubicBezTo>
                <a:cubicBezTo>
                  <a:pt x="804515" y="752793"/>
                  <a:pt x="805214" y="753999"/>
                  <a:pt x="806166" y="754952"/>
                </a:cubicBezTo>
                <a:cubicBezTo>
                  <a:pt x="807118" y="755904"/>
                  <a:pt x="808325" y="756539"/>
                  <a:pt x="809722" y="756793"/>
                </a:cubicBezTo>
                <a:cubicBezTo>
                  <a:pt x="811055" y="757047"/>
                  <a:pt x="812453" y="756920"/>
                  <a:pt x="813659" y="756412"/>
                </a:cubicBezTo>
                <a:cubicBezTo>
                  <a:pt x="814865" y="755904"/>
                  <a:pt x="815945" y="755015"/>
                  <a:pt x="816770" y="753872"/>
                </a:cubicBezTo>
                <a:cubicBezTo>
                  <a:pt x="817469" y="752729"/>
                  <a:pt x="817850" y="751396"/>
                  <a:pt x="817850" y="750062"/>
                </a:cubicBezTo>
                <a:cubicBezTo>
                  <a:pt x="817850" y="749173"/>
                  <a:pt x="817723" y="748284"/>
                  <a:pt x="817278" y="747459"/>
                </a:cubicBezTo>
                <a:cubicBezTo>
                  <a:pt x="817025" y="746633"/>
                  <a:pt x="816453" y="745871"/>
                  <a:pt x="815818" y="745236"/>
                </a:cubicBezTo>
                <a:close/>
                <a:moveTo>
                  <a:pt x="815818" y="652463"/>
                </a:moveTo>
                <a:cubicBezTo>
                  <a:pt x="815246" y="651828"/>
                  <a:pt x="814484" y="651320"/>
                  <a:pt x="813659" y="651002"/>
                </a:cubicBezTo>
                <a:cubicBezTo>
                  <a:pt x="812833" y="650685"/>
                  <a:pt x="811881" y="650494"/>
                  <a:pt x="811055" y="650494"/>
                </a:cubicBezTo>
                <a:cubicBezTo>
                  <a:pt x="809722" y="650494"/>
                  <a:pt x="808325" y="650875"/>
                  <a:pt x="807245" y="651637"/>
                </a:cubicBezTo>
                <a:cubicBezTo>
                  <a:pt x="806166" y="652399"/>
                  <a:pt x="805214" y="653479"/>
                  <a:pt x="804642" y="654685"/>
                </a:cubicBezTo>
                <a:cubicBezTo>
                  <a:pt x="804070" y="655892"/>
                  <a:pt x="803943" y="657289"/>
                  <a:pt x="804261" y="658622"/>
                </a:cubicBezTo>
                <a:cubicBezTo>
                  <a:pt x="804515" y="659956"/>
                  <a:pt x="805214" y="661162"/>
                  <a:pt x="806166" y="662115"/>
                </a:cubicBezTo>
                <a:cubicBezTo>
                  <a:pt x="807118" y="663067"/>
                  <a:pt x="808325" y="663702"/>
                  <a:pt x="809722" y="663956"/>
                </a:cubicBezTo>
                <a:cubicBezTo>
                  <a:pt x="811055" y="664210"/>
                  <a:pt x="812453" y="664083"/>
                  <a:pt x="813659" y="663575"/>
                </a:cubicBezTo>
                <a:cubicBezTo>
                  <a:pt x="814865" y="663067"/>
                  <a:pt x="815945" y="662178"/>
                  <a:pt x="816770" y="661035"/>
                </a:cubicBezTo>
                <a:cubicBezTo>
                  <a:pt x="817469" y="659892"/>
                  <a:pt x="817850" y="658559"/>
                  <a:pt x="817850" y="657225"/>
                </a:cubicBezTo>
                <a:cubicBezTo>
                  <a:pt x="817850" y="656336"/>
                  <a:pt x="817723" y="655447"/>
                  <a:pt x="817278" y="654622"/>
                </a:cubicBezTo>
                <a:cubicBezTo>
                  <a:pt x="817025" y="653796"/>
                  <a:pt x="816453" y="653034"/>
                  <a:pt x="815818" y="652399"/>
                </a:cubicBezTo>
                <a:close/>
                <a:moveTo>
                  <a:pt x="815818" y="931037"/>
                </a:moveTo>
                <a:cubicBezTo>
                  <a:pt x="815246" y="930402"/>
                  <a:pt x="814484" y="929894"/>
                  <a:pt x="813659" y="929577"/>
                </a:cubicBezTo>
                <a:cubicBezTo>
                  <a:pt x="812833" y="929259"/>
                  <a:pt x="811881" y="929068"/>
                  <a:pt x="811055" y="929068"/>
                </a:cubicBezTo>
                <a:cubicBezTo>
                  <a:pt x="809722" y="929068"/>
                  <a:pt x="808325" y="929450"/>
                  <a:pt x="807245" y="930212"/>
                </a:cubicBezTo>
                <a:cubicBezTo>
                  <a:pt x="806166" y="930974"/>
                  <a:pt x="805214" y="932053"/>
                  <a:pt x="804642" y="933260"/>
                </a:cubicBezTo>
                <a:cubicBezTo>
                  <a:pt x="804070" y="934466"/>
                  <a:pt x="803943" y="935863"/>
                  <a:pt x="804261" y="937196"/>
                </a:cubicBezTo>
                <a:cubicBezTo>
                  <a:pt x="804515" y="938530"/>
                  <a:pt x="805214" y="939737"/>
                  <a:pt x="806166" y="940689"/>
                </a:cubicBezTo>
                <a:cubicBezTo>
                  <a:pt x="807118" y="941642"/>
                  <a:pt x="808325" y="942277"/>
                  <a:pt x="809722" y="942531"/>
                </a:cubicBezTo>
                <a:cubicBezTo>
                  <a:pt x="811055" y="942785"/>
                  <a:pt x="812453" y="942657"/>
                  <a:pt x="813659" y="942150"/>
                </a:cubicBezTo>
                <a:cubicBezTo>
                  <a:pt x="814865" y="941642"/>
                  <a:pt x="815945" y="940753"/>
                  <a:pt x="816770" y="939610"/>
                </a:cubicBezTo>
                <a:cubicBezTo>
                  <a:pt x="817469" y="938467"/>
                  <a:pt x="817850" y="937133"/>
                  <a:pt x="817850" y="935800"/>
                </a:cubicBezTo>
                <a:cubicBezTo>
                  <a:pt x="817850" y="934910"/>
                  <a:pt x="817723" y="934021"/>
                  <a:pt x="817278" y="933196"/>
                </a:cubicBezTo>
                <a:cubicBezTo>
                  <a:pt x="817025" y="932371"/>
                  <a:pt x="816453" y="931609"/>
                  <a:pt x="815818" y="930974"/>
                </a:cubicBezTo>
                <a:close/>
                <a:moveTo>
                  <a:pt x="815818" y="559626"/>
                </a:moveTo>
                <a:cubicBezTo>
                  <a:pt x="815246" y="558991"/>
                  <a:pt x="814484" y="558483"/>
                  <a:pt x="813659" y="558165"/>
                </a:cubicBezTo>
                <a:cubicBezTo>
                  <a:pt x="812833" y="557848"/>
                  <a:pt x="811881" y="557657"/>
                  <a:pt x="811055" y="557657"/>
                </a:cubicBezTo>
                <a:cubicBezTo>
                  <a:pt x="809722" y="557657"/>
                  <a:pt x="808325" y="558038"/>
                  <a:pt x="807245" y="558800"/>
                </a:cubicBezTo>
                <a:cubicBezTo>
                  <a:pt x="806166" y="559562"/>
                  <a:pt x="805214" y="560642"/>
                  <a:pt x="804642" y="561848"/>
                </a:cubicBezTo>
                <a:cubicBezTo>
                  <a:pt x="804070" y="563055"/>
                  <a:pt x="803943" y="564452"/>
                  <a:pt x="804261" y="565785"/>
                </a:cubicBezTo>
                <a:cubicBezTo>
                  <a:pt x="804515" y="567119"/>
                  <a:pt x="805214" y="568325"/>
                  <a:pt x="806166" y="569278"/>
                </a:cubicBezTo>
                <a:cubicBezTo>
                  <a:pt x="807118" y="570230"/>
                  <a:pt x="808325" y="570865"/>
                  <a:pt x="809722" y="571119"/>
                </a:cubicBezTo>
                <a:cubicBezTo>
                  <a:pt x="811055" y="571373"/>
                  <a:pt x="812453" y="571246"/>
                  <a:pt x="813659" y="570738"/>
                </a:cubicBezTo>
                <a:cubicBezTo>
                  <a:pt x="814865" y="570230"/>
                  <a:pt x="815945" y="569341"/>
                  <a:pt x="816770" y="568198"/>
                </a:cubicBezTo>
                <a:cubicBezTo>
                  <a:pt x="817469" y="567055"/>
                  <a:pt x="817850" y="565785"/>
                  <a:pt x="817850" y="564388"/>
                </a:cubicBezTo>
                <a:cubicBezTo>
                  <a:pt x="817850" y="563499"/>
                  <a:pt x="817723" y="562610"/>
                  <a:pt x="817278" y="561785"/>
                </a:cubicBezTo>
                <a:cubicBezTo>
                  <a:pt x="817025" y="560959"/>
                  <a:pt x="816453" y="560197"/>
                  <a:pt x="815818" y="559562"/>
                </a:cubicBezTo>
                <a:close/>
                <a:moveTo>
                  <a:pt x="815818" y="1023938"/>
                </a:moveTo>
                <a:cubicBezTo>
                  <a:pt x="815246" y="1023303"/>
                  <a:pt x="814484" y="1022795"/>
                  <a:pt x="813659" y="1022477"/>
                </a:cubicBezTo>
                <a:cubicBezTo>
                  <a:pt x="812833" y="1022096"/>
                  <a:pt x="811881" y="1021969"/>
                  <a:pt x="811055" y="1021969"/>
                </a:cubicBezTo>
                <a:cubicBezTo>
                  <a:pt x="809722" y="1021969"/>
                  <a:pt x="808325" y="1022350"/>
                  <a:pt x="807245" y="1023112"/>
                </a:cubicBezTo>
                <a:cubicBezTo>
                  <a:pt x="806166" y="1023874"/>
                  <a:pt x="805214" y="1024954"/>
                  <a:pt x="804642" y="1026160"/>
                </a:cubicBezTo>
                <a:cubicBezTo>
                  <a:pt x="804070" y="1027430"/>
                  <a:pt x="803943" y="1028764"/>
                  <a:pt x="804261" y="1030097"/>
                </a:cubicBezTo>
                <a:cubicBezTo>
                  <a:pt x="804515" y="1031431"/>
                  <a:pt x="805214" y="1032637"/>
                  <a:pt x="806166" y="1033590"/>
                </a:cubicBezTo>
                <a:cubicBezTo>
                  <a:pt x="807118" y="1034542"/>
                  <a:pt x="808325" y="1035177"/>
                  <a:pt x="809722" y="1035495"/>
                </a:cubicBezTo>
                <a:cubicBezTo>
                  <a:pt x="811055" y="1035749"/>
                  <a:pt x="812453" y="1035621"/>
                  <a:pt x="813659" y="1035114"/>
                </a:cubicBezTo>
                <a:cubicBezTo>
                  <a:pt x="814865" y="1034606"/>
                  <a:pt x="815945" y="1033717"/>
                  <a:pt x="816770" y="1032574"/>
                </a:cubicBezTo>
                <a:cubicBezTo>
                  <a:pt x="817469" y="1031431"/>
                  <a:pt x="817850" y="1030097"/>
                  <a:pt x="817850" y="1028764"/>
                </a:cubicBezTo>
                <a:cubicBezTo>
                  <a:pt x="817850" y="1027875"/>
                  <a:pt x="817723" y="1026985"/>
                  <a:pt x="817278" y="1026160"/>
                </a:cubicBezTo>
                <a:cubicBezTo>
                  <a:pt x="817025" y="1025335"/>
                  <a:pt x="816453" y="1024573"/>
                  <a:pt x="815818" y="1023938"/>
                </a:cubicBezTo>
                <a:close/>
                <a:moveTo>
                  <a:pt x="815818" y="1116775"/>
                </a:moveTo>
                <a:cubicBezTo>
                  <a:pt x="815246" y="1116140"/>
                  <a:pt x="814484" y="1115632"/>
                  <a:pt x="813659" y="1115314"/>
                </a:cubicBezTo>
                <a:cubicBezTo>
                  <a:pt x="812833" y="1114997"/>
                  <a:pt x="811881" y="1114806"/>
                  <a:pt x="811055" y="1114806"/>
                </a:cubicBezTo>
                <a:cubicBezTo>
                  <a:pt x="809722" y="1114806"/>
                  <a:pt x="808325" y="1115187"/>
                  <a:pt x="807245" y="1115949"/>
                </a:cubicBezTo>
                <a:cubicBezTo>
                  <a:pt x="806166" y="1116711"/>
                  <a:pt x="805214" y="1117791"/>
                  <a:pt x="804642" y="1118997"/>
                </a:cubicBezTo>
                <a:cubicBezTo>
                  <a:pt x="804070" y="1120267"/>
                  <a:pt x="803943" y="1121601"/>
                  <a:pt x="804261" y="1122934"/>
                </a:cubicBezTo>
                <a:cubicBezTo>
                  <a:pt x="804578" y="1124268"/>
                  <a:pt x="805214" y="1125474"/>
                  <a:pt x="806166" y="1126427"/>
                </a:cubicBezTo>
                <a:cubicBezTo>
                  <a:pt x="807118" y="1127379"/>
                  <a:pt x="808325" y="1128014"/>
                  <a:pt x="809722" y="1128332"/>
                </a:cubicBezTo>
                <a:cubicBezTo>
                  <a:pt x="811055" y="1128586"/>
                  <a:pt x="812453" y="1128459"/>
                  <a:pt x="813659" y="1127951"/>
                </a:cubicBezTo>
                <a:cubicBezTo>
                  <a:pt x="814865" y="1127443"/>
                  <a:pt x="815945" y="1126554"/>
                  <a:pt x="816770" y="1125411"/>
                </a:cubicBezTo>
                <a:cubicBezTo>
                  <a:pt x="817469" y="1124268"/>
                  <a:pt x="817850" y="1122934"/>
                  <a:pt x="817850" y="1121601"/>
                </a:cubicBezTo>
                <a:cubicBezTo>
                  <a:pt x="817850" y="1120712"/>
                  <a:pt x="817723" y="1119823"/>
                  <a:pt x="817278" y="1118997"/>
                </a:cubicBezTo>
                <a:cubicBezTo>
                  <a:pt x="817025" y="1118172"/>
                  <a:pt x="816453" y="1117410"/>
                  <a:pt x="815818" y="1116775"/>
                </a:cubicBezTo>
                <a:close/>
                <a:moveTo>
                  <a:pt x="815818" y="188214"/>
                </a:moveTo>
                <a:cubicBezTo>
                  <a:pt x="815246" y="187579"/>
                  <a:pt x="814484" y="187071"/>
                  <a:pt x="813659" y="186754"/>
                </a:cubicBezTo>
                <a:cubicBezTo>
                  <a:pt x="812833" y="186436"/>
                  <a:pt x="811881" y="186246"/>
                  <a:pt x="811055" y="186246"/>
                </a:cubicBezTo>
                <a:cubicBezTo>
                  <a:pt x="809722" y="186246"/>
                  <a:pt x="808325" y="186627"/>
                  <a:pt x="807245" y="187389"/>
                </a:cubicBezTo>
                <a:cubicBezTo>
                  <a:pt x="806166" y="188151"/>
                  <a:pt x="805214" y="189230"/>
                  <a:pt x="804642" y="190437"/>
                </a:cubicBezTo>
                <a:cubicBezTo>
                  <a:pt x="804070" y="191643"/>
                  <a:pt x="803943" y="193040"/>
                  <a:pt x="804261" y="194374"/>
                </a:cubicBezTo>
                <a:cubicBezTo>
                  <a:pt x="804515" y="195707"/>
                  <a:pt x="805214" y="196914"/>
                  <a:pt x="806166" y="197866"/>
                </a:cubicBezTo>
                <a:cubicBezTo>
                  <a:pt x="807118" y="198818"/>
                  <a:pt x="808325" y="199454"/>
                  <a:pt x="809722" y="199708"/>
                </a:cubicBezTo>
                <a:cubicBezTo>
                  <a:pt x="811055" y="199962"/>
                  <a:pt x="812453" y="199834"/>
                  <a:pt x="813659" y="199327"/>
                </a:cubicBezTo>
                <a:cubicBezTo>
                  <a:pt x="814865" y="198818"/>
                  <a:pt x="815945" y="197930"/>
                  <a:pt x="816770" y="196787"/>
                </a:cubicBezTo>
                <a:cubicBezTo>
                  <a:pt x="817469" y="195643"/>
                  <a:pt x="817850" y="194310"/>
                  <a:pt x="817850" y="192977"/>
                </a:cubicBezTo>
                <a:cubicBezTo>
                  <a:pt x="817850" y="192088"/>
                  <a:pt x="817723" y="191199"/>
                  <a:pt x="817278" y="190373"/>
                </a:cubicBezTo>
                <a:cubicBezTo>
                  <a:pt x="817025" y="189548"/>
                  <a:pt x="816453" y="188786"/>
                  <a:pt x="815818" y="188151"/>
                </a:cubicBezTo>
                <a:close/>
                <a:moveTo>
                  <a:pt x="815818" y="2477"/>
                </a:moveTo>
                <a:cubicBezTo>
                  <a:pt x="815246" y="1841"/>
                  <a:pt x="814484" y="1334"/>
                  <a:pt x="813659" y="1016"/>
                </a:cubicBezTo>
                <a:cubicBezTo>
                  <a:pt x="812833" y="699"/>
                  <a:pt x="811881" y="508"/>
                  <a:pt x="811055" y="508"/>
                </a:cubicBezTo>
                <a:cubicBezTo>
                  <a:pt x="809722" y="508"/>
                  <a:pt x="808325" y="889"/>
                  <a:pt x="807245" y="1651"/>
                </a:cubicBezTo>
                <a:cubicBezTo>
                  <a:pt x="806166" y="2413"/>
                  <a:pt x="805214" y="3493"/>
                  <a:pt x="804642" y="4699"/>
                </a:cubicBezTo>
                <a:cubicBezTo>
                  <a:pt x="804070" y="5969"/>
                  <a:pt x="803943" y="7303"/>
                  <a:pt x="804261" y="8636"/>
                </a:cubicBezTo>
                <a:cubicBezTo>
                  <a:pt x="804515" y="9970"/>
                  <a:pt x="805214" y="11176"/>
                  <a:pt x="806166" y="12128"/>
                </a:cubicBezTo>
                <a:cubicBezTo>
                  <a:pt x="807118" y="13081"/>
                  <a:pt x="808325" y="13716"/>
                  <a:pt x="809722" y="13970"/>
                </a:cubicBezTo>
                <a:cubicBezTo>
                  <a:pt x="811055" y="14224"/>
                  <a:pt x="812453" y="14097"/>
                  <a:pt x="813659" y="13589"/>
                </a:cubicBezTo>
                <a:cubicBezTo>
                  <a:pt x="814865" y="13081"/>
                  <a:pt x="815945" y="12192"/>
                  <a:pt x="816770" y="11049"/>
                </a:cubicBezTo>
                <a:cubicBezTo>
                  <a:pt x="817469" y="9906"/>
                  <a:pt x="817850" y="8636"/>
                  <a:pt x="817850" y="7239"/>
                </a:cubicBezTo>
                <a:cubicBezTo>
                  <a:pt x="817850" y="6350"/>
                  <a:pt x="817723" y="5461"/>
                  <a:pt x="817278" y="4636"/>
                </a:cubicBezTo>
                <a:cubicBezTo>
                  <a:pt x="817025" y="3810"/>
                  <a:pt x="816453" y="3048"/>
                  <a:pt x="815818" y="2413"/>
                </a:cubicBezTo>
                <a:close/>
                <a:moveTo>
                  <a:pt x="815818" y="95313"/>
                </a:moveTo>
                <a:cubicBezTo>
                  <a:pt x="815246" y="94679"/>
                  <a:pt x="814484" y="94171"/>
                  <a:pt x="813659" y="93853"/>
                </a:cubicBezTo>
                <a:cubicBezTo>
                  <a:pt x="812833" y="93536"/>
                  <a:pt x="811881" y="93345"/>
                  <a:pt x="811055" y="93345"/>
                </a:cubicBezTo>
                <a:cubicBezTo>
                  <a:pt x="809722" y="93345"/>
                  <a:pt x="808325" y="93726"/>
                  <a:pt x="807245" y="94488"/>
                </a:cubicBezTo>
                <a:cubicBezTo>
                  <a:pt x="806166" y="95250"/>
                  <a:pt x="805214" y="96330"/>
                  <a:pt x="804642" y="97536"/>
                </a:cubicBezTo>
                <a:cubicBezTo>
                  <a:pt x="804070" y="98743"/>
                  <a:pt x="803943" y="100140"/>
                  <a:pt x="804261" y="101473"/>
                </a:cubicBezTo>
                <a:cubicBezTo>
                  <a:pt x="804515" y="102807"/>
                  <a:pt x="805214" y="104013"/>
                  <a:pt x="806166" y="104966"/>
                </a:cubicBezTo>
                <a:cubicBezTo>
                  <a:pt x="807118" y="105918"/>
                  <a:pt x="808325" y="106553"/>
                  <a:pt x="809722" y="106807"/>
                </a:cubicBezTo>
                <a:cubicBezTo>
                  <a:pt x="811055" y="107061"/>
                  <a:pt x="812453" y="106934"/>
                  <a:pt x="813659" y="106426"/>
                </a:cubicBezTo>
                <a:cubicBezTo>
                  <a:pt x="814865" y="105918"/>
                  <a:pt x="815945" y="105029"/>
                  <a:pt x="816770" y="103886"/>
                </a:cubicBezTo>
                <a:cubicBezTo>
                  <a:pt x="817469" y="102743"/>
                  <a:pt x="817850" y="101410"/>
                  <a:pt x="817850" y="100076"/>
                </a:cubicBezTo>
                <a:cubicBezTo>
                  <a:pt x="817850" y="99187"/>
                  <a:pt x="817723" y="98298"/>
                  <a:pt x="817278" y="97473"/>
                </a:cubicBezTo>
                <a:cubicBezTo>
                  <a:pt x="817025" y="96647"/>
                  <a:pt x="816453" y="95885"/>
                  <a:pt x="815818" y="95250"/>
                </a:cubicBezTo>
                <a:close/>
                <a:moveTo>
                  <a:pt x="815818" y="373888"/>
                </a:moveTo>
                <a:cubicBezTo>
                  <a:pt x="815246" y="373253"/>
                  <a:pt x="814484" y="372745"/>
                  <a:pt x="813659" y="372428"/>
                </a:cubicBezTo>
                <a:cubicBezTo>
                  <a:pt x="812833" y="372110"/>
                  <a:pt x="811881" y="371919"/>
                  <a:pt x="811055" y="371919"/>
                </a:cubicBezTo>
                <a:cubicBezTo>
                  <a:pt x="809722" y="371919"/>
                  <a:pt x="808325" y="372301"/>
                  <a:pt x="807245" y="373062"/>
                </a:cubicBezTo>
                <a:cubicBezTo>
                  <a:pt x="806166" y="373825"/>
                  <a:pt x="805214" y="374904"/>
                  <a:pt x="804642" y="376111"/>
                </a:cubicBezTo>
                <a:cubicBezTo>
                  <a:pt x="804070" y="377317"/>
                  <a:pt x="803943" y="378714"/>
                  <a:pt x="804261" y="380048"/>
                </a:cubicBezTo>
                <a:cubicBezTo>
                  <a:pt x="804515" y="381381"/>
                  <a:pt x="805214" y="382587"/>
                  <a:pt x="806166" y="383540"/>
                </a:cubicBezTo>
                <a:cubicBezTo>
                  <a:pt x="807118" y="384493"/>
                  <a:pt x="808325" y="385128"/>
                  <a:pt x="809722" y="385382"/>
                </a:cubicBezTo>
                <a:cubicBezTo>
                  <a:pt x="811055" y="385636"/>
                  <a:pt x="812453" y="385509"/>
                  <a:pt x="813659" y="385001"/>
                </a:cubicBezTo>
                <a:cubicBezTo>
                  <a:pt x="814865" y="384493"/>
                  <a:pt x="815945" y="383604"/>
                  <a:pt x="816770" y="382461"/>
                </a:cubicBezTo>
                <a:cubicBezTo>
                  <a:pt x="817469" y="381318"/>
                  <a:pt x="817850" y="379984"/>
                  <a:pt x="817850" y="378651"/>
                </a:cubicBezTo>
                <a:cubicBezTo>
                  <a:pt x="817850" y="377762"/>
                  <a:pt x="817723" y="376873"/>
                  <a:pt x="817278" y="376047"/>
                </a:cubicBezTo>
                <a:cubicBezTo>
                  <a:pt x="817025" y="375222"/>
                  <a:pt x="816453" y="374460"/>
                  <a:pt x="815818" y="373825"/>
                </a:cubicBezTo>
                <a:close/>
                <a:moveTo>
                  <a:pt x="815818" y="281051"/>
                </a:moveTo>
                <a:cubicBezTo>
                  <a:pt x="815246" y="280416"/>
                  <a:pt x="814484" y="279908"/>
                  <a:pt x="813659" y="279591"/>
                </a:cubicBezTo>
                <a:cubicBezTo>
                  <a:pt x="812833" y="279273"/>
                  <a:pt x="811881" y="279083"/>
                  <a:pt x="811055" y="279083"/>
                </a:cubicBezTo>
                <a:cubicBezTo>
                  <a:pt x="809722" y="279083"/>
                  <a:pt x="808325" y="279464"/>
                  <a:pt x="807245" y="280226"/>
                </a:cubicBezTo>
                <a:cubicBezTo>
                  <a:pt x="806166" y="280988"/>
                  <a:pt x="805214" y="282067"/>
                  <a:pt x="804642" y="283274"/>
                </a:cubicBezTo>
                <a:cubicBezTo>
                  <a:pt x="804070" y="284480"/>
                  <a:pt x="803943" y="285877"/>
                  <a:pt x="804261" y="287211"/>
                </a:cubicBezTo>
                <a:cubicBezTo>
                  <a:pt x="804515" y="288544"/>
                  <a:pt x="805214" y="289751"/>
                  <a:pt x="806166" y="290703"/>
                </a:cubicBezTo>
                <a:cubicBezTo>
                  <a:pt x="807118" y="291656"/>
                  <a:pt x="808325" y="292291"/>
                  <a:pt x="809722" y="292545"/>
                </a:cubicBezTo>
                <a:cubicBezTo>
                  <a:pt x="811055" y="292799"/>
                  <a:pt x="812453" y="292672"/>
                  <a:pt x="813659" y="292164"/>
                </a:cubicBezTo>
                <a:cubicBezTo>
                  <a:pt x="814865" y="291656"/>
                  <a:pt x="815945" y="290767"/>
                  <a:pt x="816770" y="289624"/>
                </a:cubicBezTo>
                <a:cubicBezTo>
                  <a:pt x="817469" y="288481"/>
                  <a:pt x="817850" y="287147"/>
                  <a:pt x="817850" y="285814"/>
                </a:cubicBezTo>
                <a:cubicBezTo>
                  <a:pt x="817850" y="284925"/>
                  <a:pt x="817723" y="284036"/>
                  <a:pt x="817278" y="283210"/>
                </a:cubicBezTo>
                <a:cubicBezTo>
                  <a:pt x="817025" y="282385"/>
                  <a:pt x="816453" y="281623"/>
                  <a:pt x="815818" y="280988"/>
                </a:cubicBezTo>
                <a:close/>
                <a:moveTo>
                  <a:pt x="891510" y="882650"/>
                </a:moveTo>
                <a:cubicBezTo>
                  <a:pt x="890177" y="882650"/>
                  <a:pt x="888779" y="883031"/>
                  <a:pt x="887700" y="883793"/>
                </a:cubicBezTo>
                <a:cubicBezTo>
                  <a:pt x="886493" y="884555"/>
                  <a:pt x="885668" y="885635"/>
                  <a:pt x="885096" y="886841"/>
                </a:cubicBezTo>
                <a:cubicBezTo>
                  <a:pt x="884525" y="888111"/>
                  <a:pt x="884398" y="889445"/>
                  <a:pt x="884715" y="890778"/>
                </a:cubicBezTo>
                <a:cubicBezTo>
                  <a:pt x="884969" y="892112"/>
                  <a:pt x="885668" y="893318"/>
                  <a:pt x="886620" y="894271"/>
                </a:cubicBezTo>
                <a:cubicBezTo>
                  <a:pt x="887573" y="895223"/>
                  <a:pt x="888779" y="895858"/>
                  <a:pt x="890177" y="896112"/>
                </a:cubicBezTo>
                <a:cubicBezTo>
                  <a:pt x="891383" y="896366"/>
                  <a:pt x="892907" y="896239"/>
                  <a:pt x="894114" y="895731"/>
                </a:cubicBezTo>
                <a:cubicBezTo>
                  <a:pt x="895320" y="895223"/>
                  <a:pt x="896400" y="894334"/>
                  <a:pt x="897098" y="893191"/>
                </a:cubicBezTo>
                <a:cubicBezTo>
                  <a:pt x="897924" y="892048"/>
                  <a:pt x="898304" y="890715"/>
                  <a:pt x="898304" y="889381"/>
                </a:cubicBezTo>
                <a:cubicBezTo>
                  <a:pt x="898304" y="887540"/>
                  <a:pt x="897479" y="885825"/>
                  <a:pt x="896272" y="884555"/>
                </a:cubicBezTo>
                <a:cubicBezTo>
                  <a:pt x="895066" y="883285"/>
                  <a:pt x="893288" y="882523"/>
                  <a:pt x="891510" y="882523"/>
                </a:cubicBezTo>
                <a:close/>
                <a:moveTo>
                  <a:pt x="489428" y="279083"/>
                </a:moveTo>
                <a:cubicBezTo>
                  <a:pt x="488094" y="279083"/>
                  <a:pt x="486697" y="279464"/>
                  <a:pt x="485618" y="280226"/>
                </a:cubicBezTo>
                <a:cubicBezTo>
                  <a:pt x="484412" y="280988"/>
                  <a:pt x="483586" y="282067"/>
                  <a:pt x="483015" y="283274"/>
                </a:cubicBezTo>
                <a:cubicBezTo>
                  <a:pt x="482443" y="284480"/>
                  <a:pt x="482316" y="285877"/>
                  <a:pt x="482633" y="287211"/>
                </a:cubicBezTo>
                <a:cubicBezTo>
                  <a:pt x="482888" y="288544"/>
                  <a:pt x="483586" y="289751"/>
                  <a:pt x="484539" y="290703"/>
                </a:cubicBezTo>
                <a:cubicBezTo>
                  <a:pt x="485491" y="291656"/>
                  <a:pt x="486697" y="292291"/>
                  <a:pt x="488094" y="292545"/>
                </a:cubicBezTo>
                <a:cubicBezTo>
                  <a:pt x="489428" y="292799"/>
                  <a:pt x="490825" y="292672"/>
                  <a:pt x="492031" y="292164"/>
                </a:cubicBezTo>
                <a:cubicBezTo>
                  <a:pt x="493238" y="291656"/>
                  <a:pt x="494317" y="290767"/>
                  <a:pt x="495016" y="289624"/>
                </a:cubicBezTo>
                <a:cubicBezTo>
                  <a:pt x="495841" y="288481"/>
                  <a:pt x="496222" y="287147"/>
                  <a:pt x="496222" y="285814"/>
                </a:cubicBezTo>
                <a:cubicBezTo>
                  <a:pt x="496222" y="283972"/>
                  <a:pt x="495524" y="282258"/>
                  <a:pt x="494190" y="280988"/>
                </a:cubicBezTo>
                <a:cubicBezTo>
                  <a:pt x="492984" y="279718"/>
                  <a:pt x="491206" y="278956"/>
                  <a:pt x="489428" y="278956"/>
                </a:cubicBezTo>
                <a:close/>
                <a:moveTo>
                  <a:pt x="489428" y="93345"/>
                </a:moveTo>
                <a:cubicBezTo>
                  <a:pt x="488094" y="93345"/>
                  <a:pt x="486697" y="93726"/>
                  <a:pt x="485618" y="94488"/>
                </a:cubicBezTo>
                <a:cubicBezTo>
                  <a:pt x="484412" y="95250"/>
                  <a:pt x="483586" y="96330"/>
                  <a:pt x="483015" y="97536"/>
                </a:cubicBezTo>
                <a:cubicBezTo>
                  <a:pt x="482443" y="98806"/>
                  <a:pt x="482316" y="100140"/>
                  <a:pt x="482633" y="101473"/>
                </a:cubicBezTo>
                <a:cubicBezTo>
                  <a:pt x="482888" y="102807"/>
                  <a:pt x="483586" y="104013"/>
                  <a:pt x="484539" y="104966"/>
                </a:cubicBezTo>
                <a:cubicBezTo>
                  <a:pt x="485491" y="105918"/>
                  <a:pt x="486697" y="106553"/>
                  <a:pt x="488094" y="106807"/>
                </a:cubicBezTo>
                <a:cubicBezTo>
                  <a:pt x="489428" y="107061"/>
                  <a:pt x="490825" y="106934"/>
                  <a:pt x="492031" y="106426"/>
                </a:cubicBezTo>
                <a:cubicBezTo>
                  <a:pt x="493238" y="105918"/>
                  <a:pt x="494317" y="105029"/>
                  <a:pt x="495016" y="103886"/>
                </a:cubicBezTo>
                <a:cubicBezTo>
                  <a:pt x="495841" y="102743"/>
                  <a:pt x="496222" y="101410"/>
                  <a:pt x="496222" y="100076"/>
                </a:cubicBezTo>
                <a:cubicBezTo>
                  <a:pt x="496222" y="98235"/>
                  <a:pt x="495524" y="96520"/>
                  <a:pt x="494190" y="95250"/>
                </a:cubicBezTo>
                <a:cubicBezTo>
                  <a:pt x="492984" y="93980"/>
                  <a:pt x="491206" y="93218"/>
                  <a:pt x="489428" y="93218"/>
                </a:cubicBezTo>
                <a:close/>
                <a:moveTo>
                  <a:pt x="489428" y="371919"/>
                </a:moveTo>
                <a:cubicBezTo>
                  <a:pt x="488094" y="371919"/>
                  <a:pt x="486697" y="372301"/>
                  <a:pt x="485618" y="373062"/>
                </a:cubicBezTo>
                <a:cubicBezTo>
                  <a:pt x="484412" y="373825"/>
                  <a:pt x="483586" y="374904"/>
                  <a:pt x="483015" y="376111"/>
                </a:cubicBezTo>
                <a:cubicBezTo>
                  <a:pt x="482443" y="377317"/>
                  <a:pt x="482316" y="378714"/>
                  <a:pt x="482633" y="380048"/>
                </a:cubicBezTo>
                <a:cubicBezTo>
                  <a:pt x="482888" y="381381"/>
                  <a:pt x="483586" y="382587"/>
                  <a:pt x="484539" y="383540"/>
                </a:cubicBezTo>
                <a:cubicBezTo>
                  <a:pt x="485491" y="384493"/>
                  <a:pt x="486697" y="385128"/>
                  <a:pt x="488094" y="385382"/>
                </a:cubicBezTo>
                <a:cubicBezTo>
                  <a:pt x="489428" y="385636"/>
                  <a:pt x="490825" y="385509"/>
                  <a:pt x="492031" y="385001"/>
                </a:cubicBezTo>
                <a:cubicBezTo>
                  <a:pt x="493238" y="384493"/>
                  <a:pt x="494317" y="383604"/>
                  <a:pt x="495016" y="382461"/>
                </a:cubicBezTo>
                <a:cubicBezTo>
                  <a:pt x="495841" y="381318"/>
                  <a:pt x="496222" y="379984"/>
                  <a:pt x="496222" y="378651"/>
                </a:cubicBezTo>
                <a:cubicBezTo>
                  <a:pt x="496222" y="376809"/>
                  <a:pt x="495524" y="375094"/>
                  <a:pt x="494190" y="373825"/>
                </a:cubicBezTo>
                <a:cubicBezTo>
                  <a:pt x="492984" y="372555"/>
                  <a:pt x="491206" y="371793"/>
                  <a:pt x="489428" y="371793"/>
                </a:cubicBezTo>
                <a:close/>
                <a:moveTo>
                  <a:pt x="489428" y="186182"/>
                </a:moveTo>
                <a:cubicBezTo>
                  <a:pt x="488094" y="186182"/>
                  <a:pt x="486697" y="186563"/>
                  <a:pt x="485618" y="187325"/>
                </a:cubicBezTo>
                <a:cubicBezTo>
                  <a:pt x="484412" y="188087"/>
                  <a:pt x="483586" y="189167"/>
                  <a:pt x="483015" y="190373"/>
                </a:cubicBezTo>
                <a:cubicBezTo>
                  <a:pt x="482443" y="191643"/>
                  <a:pt x="482316" y="192977"/>
                  <a:pt x="482633" y="194310"/>
                </a:cubicBezTo>
                <a:cubicBezTo>
                  <a:pt x="482888" y="195643"/>
                  <a:pt x="483586" y="196850"/>
                  <a:pt x="484539" y="197802"/>
                </a:cubicBezTo>
                <a:cubicBezTo>
                  <a:pt x="485491" y="198755"/>
                  <a:pt x="486697" y="199390"/>
                  <a:pt x="488094" y="199644"/>
                </a:cubicBezTo>
                <a:cubicBezTo>
                  <a:pt x="489428" y="199898"/>
                  <a:pt x="490825" y="199771"/>
                  <a:pt x="492031" y="199263"/>
                </a:cubicBezTo>
                <a:cubicBezTo>
                  <a:pt x="493238" y="198755"/>
                  <a:pt x="494317" y="197866"/>
                  <a:pt x="495016" y="196723"/>
                </a:cubicBezTo>
                <a:cubicBezTo>
                  <a:pt x="495841" y="195580"/>
                  <a:pt x="496222" y="194247"/>
                  <a:pt x="496222" y="192913"/>
                </a:cubicBezTo>
                <a:cubicBezTo>
                  <a:pt x="496222" y="191072"/>
                  <a:pt x="495524" y="189357"/>
                  <a:pt x="494190" y="188087"/>
                </a:cubicBezTo>
                <a:cubicBezTo>
                  <a:pt x="492984" y="186817"/>
                  <a:pt x="491206" y="186055"/>
                  <a:pt x="489428" y="186055"/>
                </a:cubicBezTo>
                <a:close/>
                <a:moveTo>
                  <a:pt x="489428" y="464757"/>
                </a:moveTo>
                <a:cubicBezTo>
                  <a:pt x="488094" y="464757"/>
                  <a:pt x="486697" y="465137"/>
                  <a:pt x="485618" y="465900"/>
                </a:cubicBezTo>
                <a:cubicBezTo>
                  <a:pt x="484412" y="466662"/>
                  <a:pt x="483586" y="467741"/>
                  <a:pt x="483015" y="468948"/>
                </a:cubicBezTo>
                <a:cubicBezTo>
                  <a:pt x="482443" y="470154"/>
                  <a:pt x="482316" y="471551"/>
                  <a:pt x="482633" y="472885"/>
                </a:cubicBezTo>
                <a:cubicBezTo>
                  <a:pt x="482888" y="474218"/>
                  <a:pt x="483586" y="475425"/>
                  <a:pt x="484539" y="476377"/>
                </a:cubicBezTo>
                <a:cubicBezTo>
                  <a:pt x="485491" y="477330"/>
                  <a:pt x="486697" y="477965"/>
                  <a:pt x="488094" y="478219"/>
                </a:cubicBezTo>
                <a:cubicBezTo>
                  <a:pt x="489428" y="478473"/>
                  <a:pt x="490825" y="478346"/>
                  <a:pt x="492031" y="477837"/>
                </a:cubicBezTo>
                <a:cubicBezTo>
                  <a:pt x="493238" y="477330"/>
                  <a:pt x="494317" y="476441"/>
                  <a:pt x="495016" y="475298"/>
                </a:cubicBezTo>
                <a:cubicBezTo>
                  <a:pt x="495841" y="474155"/>
                  <a:pt x="496222" y="472821"/>
                  <a:pt x="496222" y="471487"/>
                </a:cubicBezTo>
                <a:cubicBezTo>
                  <a:pt x="496222" y="469646"/>
                  <a:pt x="495524" y="467932"/>
                  <a:pt x="494190" y="466662"/>
                </a:cubicBezTo>
                <a:cubicBezTo>
                  <a:pt x="492984" y="465392"/>
                  <a:pt x="491206" y="464630"/>
                  <a:pt x="489428" y="464630"/>
                </a:cubicBezTo>
                <a:close/>
                <a:moveTo>
                  <a:pt x="489428" y="557594"/>
                </a:moveTo>
                <a:cubicBezTo>
                  <a:pt x="488094" y="557594"/>
                  <a:pt x="486697" y="557975"/>
                  <a:pt x="485618" y="558737"/>
                </a:cubicBezTo>
                <a:cubicBezTo>
                  <a:pt x="484412" y="559499"/>
                  <a:pt x="483586" y="560578"/>
                  <a:pt x="483015" y="561785"/>
                </a:cubicBezTo>
                <a:cubicBezTo>
                  <a:pt x="482443" y="563055"/>
                  <a:pt x="482316" y="564388"/>
                  <a:pt x="482633" y="565722"/>
                </a:cubicBezTo>
                <a:cubicBezTo>
                  <a:pt x="482888" y="567055"/>
                  <a:pt x="483586" y="568262"/>
                  <a:pt x="484539" y="569214"/>
                </a:cubicBezTo>
                <a:cubicBezTo>
                  <a:pt x="485491" y="570167"/>
                  <a:pt x="486697" y="570802"/>
                  <a:pt x="488094" y="571056"/>
                </a:cubicBezTo>
                <a:cubicBezTo>
                  <a:pt x="489428" y="571310"/>
                  <a:pt x="490825" y="571183"/>
                  <a:pt x="492031" y="570675"/>
                </a:cubicBezTo>
                <a:cubicBezTo>
                  <a:pt x="493238" y="570167"/>
                  <a:pt x="494317" y="569278"/>
                  <a:pt x="495016" y="568135"/>
                </a:cubicBezTo>
                <a:cubicBezTo>
                  <a:pt x="495841" y="566992"/>
                  <a:pt x="496222" y="565722"/>
                  <a:pt x="496222" y="564325"/>
                </a:cubicBezTo>
                <a:cubicBezTo>
                  <a:pt x="496222" y="562483"/>
                  <a:pt x="495524" y="560769"/>
                  <a:pt x="494190" y="559499"/>
                </a:cubicBezTo>
                <a:cubicBezTo>
                  <a:pt x="492984" y="558229"/>
                  <a:pt x="491206" y="557467"/>
                  <a:pt x="489428" y="557467"/>
                </a:cubicBezTo>
                <a:close/>
                <a:moveTo>
                  <a:pt x="574645" y="1534605"/>
                </a:moveTo>
                <a:cubicBezTo>
                  <a:pt x="573946" y="1533970"/>
                  <a:pt x="573312" y="1533462"/>
                  <a:pt x="572486" y="1533144"/>
                </a:cubicBezTo>
                <a:cubicBezTo>
                  <a:pt x="571660" y="1532827"/>
                  <a:pt x="570708" y="1532636"/>
                  <a:pt x="569755" y="1532636"/>
                </a:cubicBezTo>
                <a:cubicBezTo>
                  <a:pt x="568422" y="1532636"/>
                  <a:pt x="567152" y="1533017"/>
                  <a:pt x="565945" y="1533779"/>
                </a:cubicBezTo>
                <a:cubicBezTo>
                  <a:pt x="564866" y="1534541"/>
                  <a:pt x="564040" y="1535621"/>
                  <a:pt x="563469" y="1536827"/>
                </a:cubicBezTo>
                <a:cubicBezTo>
                  <a:pt x="562897" y="1538097"/>
                  <a:pt x="562770" y="1539431"/>
                  <a:pt x="563088" y="1540764"/>
                </a:cubicBezTo>
                <a:cubicBezTo>
                  <a:pt x="563342" y="1542098"/>
                  <a:pt x="564040" y="1543304"/>
                  <a:pt x="564993" y="1544257"/>
                </a:cubicBezTo>
                <a:cubicBezTo>
                  <a:pt x="565945" y="1545209"/>
                  <a:pt x="567152" y="1545844"/>
                  <a:pt x="568549" y="1546162"/>
                </a:cubicBezTo>
                <a:cubicBezTo>
                  <a:pt x="569755" y="1546416"/>
                  <a:pt x="571153" y="1546289"/>
                  <a:pt x="572486" y="1545781"/>
                </a:cubicBezTo>
                <a:cubicBezTo>
                  <a:pt x="573692" y="1545273"/>
                  <a:pt x="574772" y="1544384"/>
                  <a:pt x="575470" y="1543241"/>
                </a:cubicBezTo>
                <a:cubicBezTo>
                  <a:pt x="576296" y="1542098"/>
                  <a:pt x="576677" y="1540764"/>
                  <a:pt x="576677" y="1539431"/>
                </a:cubicBezTo>
                <a:cubicBezTo>
                  <a:pt x="576677" y="1538542"/>
                  <a:pt x="576423" y="1537653"/>
                  <a:pt x="576105" y="1536827"/>
                </a:cubicBezTo>
                <a:cubicBezTo>
                  <a:pt x="575725" y="1536002"/>
                  <a:pt x="575280" y="1535240"/>
                  <a:pt x="574581" y="1534605"/>
                </a:cubicBezTo>
                <a:close/>
                <a:moveTo>
                  <a:pt x="650210" y="279019"/>
                </a:moveTo>
                <a:cubicBezTo>
                  <a:pt x="648877" y="279019"/>
                  <a:pt x="647479" y="279400"/>
                  <a:pt x="646400" y="280162"/>
                </a:cubicBezTo>
                <a:cubicBezTo>
                  <a:pt x="645320" y="280924"/>
                  <a:pt x="644368" y="282004"/>
                  <a:pt x="643924" y="283210"/>
                </a:cubicBezTo>
                <a:cubicBezTo>
                  <a:pt x="643352" y="284480"/>
                  <a:pt x="643225" y="285814"/>
                  <a:pt x="643542" y="287147"/>
                </a:cubicBezTo>
                <a:cubicBezTo>
                  <a:pt x="643796" y="288481"/>
                  <a:pt x="644495" y="289687"/>
                  <a:pt x="645447" y="290640"/>
                </a:cubicBezTo>
                <a:cubicBezTo>
                  <a:pt x="646400" y="291592"/>
                  <a:pt x="647606" y="292227"/>
                  <a:pt x="648877" y="292481"/>
                </a:cubicBezTo>
                <a:cubicBezTo>
                  <a:pt x="650210" y="292735"/>
                  <a:pt x="651607" y="292608"/>
                  <a:pt x="652814" y="292100"/>
                </a:cubicBezTo>
                <a:cubicBezTo>
                  <a:pt x="654147" y="291592"/>
                  <a:pt x="655100" y="290703"/>
                  <a:pt x="655925" y="289560"/>
                </a:cubicBezTo>
                <a:cubicBezTo>
                  <a:pt x="656624" y="288417"/>
                  <a:pt x="657004" y="287084"/>
                  <a:pt x="657004" y="285750"/>
                </a:cubicBezTo>
                <a:cubicBezTo>
                  <a:pt x="657004" y="283909"/>
                  <a:pt x="656306" y="282194"/>
                  <a:pt x="655100" y="280924"/>
                </a:cubicBezTo>
                <a:cubicBezTo>
                  <a:pt x="653766" y="279654"/>
                  <a:pt x="651988" y="278892"/>
                  <a:pt x="650210" y="278892"/>
                </a:cubicBezTo>
                <a:close/>
                <a:moveTo>
                  <a:pt x="574645" y="1348867"/>
                </a:moveTo>
                <a:cubicBezTo>
                  <a:pt x="573946" y="1348232"/>
                  <a:pt x="573312" y="1347724"/>
                  <a:pt x="572486" y="1347407"/>
                </a:cubicBezTo>
                <a:cubicBezTo>
                  <a:pt x="571660" y="1347089"/>
                  <a:pt x="570708" y="1346899"/>
                  <a:pt x="569755" y="1346899"/>
                </a:cubicBezTo>
                <a:cubicBezTo>
                  <a:pt x="568422" y="1346899"/>
                  <a:pt x="567152" y="1347280"/>
                  <a:pt x="565945" y="1348042"/>
                </a:cubicBezTo>
                <a:cubicBezTo>
                  <a:pt x="564866" y="1348804"/>
                  <a:pt x="564040" y="1349883"/>
                  <a:pt x="563469" y="1351090"/>
                </a:cubicBezTo>
                <a:cubicBezTo>
                  <a:pt x="562897" y="1352296"/>
                  <a:pt x="562770" y="1353693"/>
                  <a:pt x="563088" y="1355027"/>
                </a:cubicBezTo>
                <a:cubicBezTo>
                  <a:pt x="563342" y="1356360"/>
                  <a:pt x="564040" y="1357567"/>
                  <a:pt x="564993" y="1358519"/>
                </a:cubicBezTo>
                <a:cubicBezTo>
                  <a:pt x="565945" y="1359472"/>
                  <a:pt x="567152" y="1360107"/>
                  <a:pt x="568549" y="1360361"/>
                </a:cubicBezTo>
                <a:cubicBezTo>
                  <a:pt x="569755" y="1360615"/>
                  <a:pt x="571153" y="1360488"/>
                  <a:pt x="572486" y="1359980"/>
                </a:cubicBezTo>
                <a:cubicBezTo>
                  <a:pt x="573692" y="1359472"/>
                  <a:pt x="574772" y="1358583"/>
                  <a:pt x="575470" y="1357440"/>
                </a:cubicBezTo>
                <a:cubicBezTo>
                  <a:pt x="576296" y="1356297"/>
                  <a:pt x="576677" y="1354963"/>
                  <a:pt x="576677" y="1353630"/>
                </a:cubicBezTo>
                <a:cubicBezTo>
                  <a:pt x="576677" y="1352741"/>
                  <a:pt x="576423" y="1351852"/>
                  <a:pt x="576105" y="1351026"/>
                </a:cubicBezTo>
                <a:cubicBezTo>
                  <a:pt x="575725" y="1350201"/>
                  <a:pt x="575280" y="1349439"/>
                  <a:pt x="574581" y="1348804"/>
                </a:cubicBezTo>
                <a:close/>
                <a:moveTo>
                  <a:pt x="574645" y="1256030"/>
                </a:moveTo>
                <a:cubicBezTo>
                  <a:pt x="573946" y="1255395"/>
                  <a:pt x="573312" y="1254887"/>
                  <a:pt x="572486" y="1254570"/>
                </a:cubicBezTo>
                <a:cubicBezTo>
                  <a:pt x="571660" y="1254252"/>
                  <a:pt x="570708" y="1254062"/>
                  <a:pt x="569755" y="1254062"/>
                </a:cubicBezTo>
                <a:cubicBezTo>
                  <a:pt x="568422" y="1254062"/>
                  <a:pt x="567152" y="1254443"/>
                  <a:pt x="565945" y="1255205"/>
                </a:cubicBezTo>
                <a:cubicBezTo>
                  <a:pt x="564866" y="1255967"/>
                  <a:pt x="564040" y="1256983"/>
                  <a:pt x="563469" y="1258253"/>
                </a:cubicBezTo>
                <a:cubicBezTo>
                  <a:pt x="562897" y="1259523"/>
                  <a:pt x="562770" y="1260856"/>
                  <a:pt x="563088" y="1262190"/>
                </a:cubicBezTo>
                <a:cubicBezTo>
                  <a:pt x="563342" y="1263523"/>
                  <a:pt x="564040" y="1264730"/>
                  <a:pt x="564993" y="1265682"/>
                </a:cubicBezTo>
                <a:cubicBezTo>
                  <a:pt x="565945" y="1266635"/>
                  <a:pt x="567152" y="1267270"/>
                  <a:pt x="568549" y="1267587"/>
                </a:cubicBezTo>
                <a:cubicBezTo>
                  <a:pt x="569755" y="1267841"/>
                  <a:pt x="571153" y="1267714"/>
                  <a:pt x="572486" y="1267206"/>
                </a:cubicBezTo>
                <a:cubicBezTo>
                  <a:pt x="573692" y="1266698"/>
                  <a:pt x="574772" y="1265809"/>
                  <a:pt x="575470" y="1264666"/>
                </a:cubicBezTo>
                <a:cubicBezTo>
                  <a:pt x="576296" y="1263523"/>
                  <a:pt x="576677" y="1262190"/>
                  <a:pt x="576677" y="1260856"/>
                </a:cubicBezTo>
                <a:cubicBezTo>
                  <a:pt x="576677" y="1259967"/>
                  <a:pt x="576423" y="1259078"/>
                  <a:pt x="576105" y="1258253"/>
                </a:cubicBezTo>
                <a:cubicBezTo>
                  <a:pt x="575725" y="1257427"/>
                  <a:pt x="575280" y="1256665"/>
                  <a:pt x="574581" y="1256030"/>
                </a:cubicBezTo>
                <a:close/>
                <a:moveTo>
                  <a:pt x="574645" y="1627442"/>
                </a:moveTo>
                <a:cubicBezTo>
                  <a:pt x="573946" y="1626807"/>
                  <a:pt x="573312" y="1626299"/>
                  <a:pt x="572486" y="1625981"/>
                </a:cubicBezTo>
                <a:cubicBezTo>
                  <a:pt x="571660" y="1625664"/>
                  <a:pt x="570708" y="1625473"/>
                  <a:pt x="569755" y="1625473"/>
                </a:cubicBezTo>
                <a:cubicBezTo>
                  <a:pt x="568422" y="1625473"/>
                  <a:pt x="567152" y="1625854"/>
                  <a:pt x="565945" y="1626616"/>
                </a:cubicBezTo>
                <a:cubicBezTo>
                  <a:pt x="564866" y="1627378"/>
                  <a:pt x="564040" y="1628458"/>
                  <a:pt x="563469" y="1629664"/>
                </a:cubicBezTo>
                <a:cubicBezTo>
                  <a:pt x="562897" y="1630934"/>
                  <a:pt x="562770" y="1632268"/>
                  <a:pt x="563088" y="1633601"/>
                </a:cubicBezTo>
                <a:cubicBezTo>
                  <a:pt x="563342" y="1634935"/>
                  <a:pt x="564040" y="1636141"/>
                  <a:pt x="564993" y="1637094"/>
                </a:cubicBezTo>
                <a:cubicBezTo>
                  <a:pt x="565945" y="1638046"/>
                  <a:pt x="567152" y="1638681"/>
                  <a:pt x="568549" y="1638935"/>
                </a:cubicBezTo>
                <a:cubicBezTo>
                  <a:pt x="569755" y="1639189"/>
                  <a:pt x="571153" y="1639062"/>
                  <a:pt x="572486" y="1638554"/>
                </a:cubicBezTo>
                <a:cubicBezTo>
                  <a:pt x="573692" y="1638046"/>
                  <a:pt x="574772" y="1637157"/>
                  <a:pt x="575470" y="1636014"/>
                </a:cubicBezTo>
                <a:cubicBezTo>
                  <a:pt x="576296" y="1634871"/>
                  <a:pt x="576677" y="1633538"/>
                  <a:pt x="576677" y="1632204"/>
                </a:cubicBezTo>
                <a:cubicBezTo>
                  <a:pt x="576677" y="1631315"/>
                  <a:pt x="576423" y="1630426"/>
                  <a:pt x="576105" y="1629600"/>
                </a:cubicBezTo>
                <a:cubicBezTo>
                  <a:pt x="575725" y="1628775"/>
                  <a:pt x="575280" y="1628013"/>
                  <a:pt x="574581" y="1627378"/>
                </a:cubicBezTo>
                <a:close/>
                <a:moveTo>
                  <a:pt x="489428" y="650431"/>
                </a:moveTo>
                <a:cubicBezTo>
                  <a:pt x="488094" y="650431"/>
                  <a:pt x="486697" y="650812"/>
                  <a:pt x="485618" y="651574"/>
                </a:cubicBezTo>
                <a:cubicBezTo>
                  <a:pt x="484412" y="652336"/>
                  <a:pt x="483586" y="653415"/>
                  <a:pt x="483015" y="654622"/>
                </a:cubicBezTo>
                <a:cubicBezTo>
                  <a:pt x="482443" y="655892"/>
                  <a:pt x="482316" y="657225"/>
                  <a:pt x="482633" y="658559"/>
                </a:cubicBezTo>
                <a:cubicBezTo>
                  <a:pt x="482888" y="659892"/>
                  <a:pt x="483586" y="661099"/>
                  <a:pt x="484539" y="662051"/>
                </a:cubicBezTo>
                <a:cubicBezTo>
                  <a:pt x="485491" y="663004"/>
                  <a:pt x="486697" y="663639"/>
                  <a:pt x="488094" y="663893"/>
                </a:cubicBezTo>
                <a:cubicBezTo>
                  <a:pt x="489428" y="664147"/>
                  <a:pt x="490825" y="664020"/>
                  <a:pt x="492031" y="663512"/>
                </a:cubicBezTo>
                <a:cubicBezTo>
                  <a:pt x="493238" y="663004"/>
                  <a:pt x="494317" y="662115"/>
                  <a:pt x="495016" y="660972"/>
                </a:cubicBezTo>
                <a:cubicBezTo>
                  <a:pt x="495841" y="659829"/>
                  <a:pt x="496222" y="658495"/>
                  <a:pt x="496222" y="657162"/>
                </a:cubicBezTo>
                <a:cubicBezTo>
                  <a:pt x="496222" y="655320"/>
                  <a:pt x="495524" y="653606"/>
                  <a:pt x="494190" y="652336"/>
                </a:cubicBezTo>
                <a:cubicBezTo>
                  <a:pt x="492984" y="651066"/>
                  <a:pt x="491206" y="650304"/>
                  <a:pt x="489428" y="650304"/>
                </a:cubicBezTo>
                <a:close/>
                <a:moveTo>
                  <a:pt x="489428" y="445"/>
                </a:moveTo>
                <a:cubicBezTo>
                  <a:pt x="488094" y="445"/>
                  <a:pt x="486697" y="826"/>
                  <a:pt x="485618" y="1588"/>
                </a:cubicBezTo>
                <a:cubicBezTo>
                  <a:pt x="484412" y="2350"/>
                  <a:pt x="483586" y="3429"/>
                  <a:pt x="483015" y="4636"/>
                </a:cubicBezTo>
                <a:cubicBezTo>
                  <a:pt x="482443" y="5906"/>
                  <a:pt x="482316" y="7239"/>
                  <a:pt x="482633" y="8573"/>
                </a:cubicBezTo>
                <a:cubicBezTo>
                  <a:pt x="482888" y="9906"/>
                  <a:pt x="483586" y="11113"/>
                  <a:pt x="484539" y="12065"/>
                </a:cubicBezTo>
                <a:cubicBezTo>
                  <a:pt x="485491" y="13018"/>
                  <a:pt x="486697" y="13653"/>
                  <a:pt x="488094" y="13907"/>
                </a:cubicBezTo>
                <a:cubicBezTo>
                  <a:pt x="489428" y="14161"/>
                  <a:pt x="490825" y="14034"/>
                  <a:pt x="492031" y="13526"/>
                </a:cubicBezTo>
                <a:cubicBezTo>
                  <a:pt x="493238" y="13018"/>
                  <a:pt x="494317" y="12128"/>
                  <a:pt x="495016" y="10986"/>
                </a:cubicBezTo>
                <a:cubicBezTo>
                  <a:pt x="495841" y="9843"/>
                  <a:pt x="496222" y="8509"/>
                  <a:pt x="496222" y="7176"/>
                </a:cubicBezTo>
                <a:cubicBezTo>
                  <a:pt x="496222" y="5334"/>
                  <a:pt x="495524" y="3620"/>
                  <a:pt x="494190" y="2350"/>
                </a:cubicBezTo>
                <a:cubicBezTo>
                  <a:pt x="492984" y="1080"/>
                  <a:pt x="491206" y="318"/>
                  <a:pt x="489428" y="318"/>
                </a:cubicBezTo>
                <a:close/>
                <a:moveTo>
                  <a:pt x="574645" y="1441768"/>
                </a:moveTo>
                <a:cubicBezTo>
                  <a:pt x="573946" y="1441133"/>
                  <a:pt x="573312" y="1440625"/>
                  <a:pt x="572486" y="1440307"/>
                </a:cubicBezTo>
                <a:cubicBezTo>
                  <a:pt x="571660" y="1439926"/>
                  <a:pt x="570708" y="1439799"/>
                  <a:pt x="569755" y="1439799"/>
                </a:cubicBezTo>
                <a:cubicBezTo>
                  <a:pt x="568422" y="1439799"/>
                  <a:pt x="567152" y="1440180"/>
                  <a:pt x="565945" y="1440942"/>
                </a:cubicBezTo>
                <a:cubicBezTo>
                  <a:pt x="564866" y="1441704"/>
                  <a:pt x="564040" y="1442784"/>
                  <a:pt x="563469" y="1443990"/>
                </a:cubicBezTo>
                <a:cubicBezTo>
                  <a:pt x="562897" y="1445260"/>
                  <a:pt x="562770" y="1446594"/>
                  <a:pt x="563088" y="1447927"/>
                </a:cubicBezTo>
                <a:cubicBezTo>
                  <a:pt x="563342" y="1449261"/>
                  <a:pt x="564040" y="1450467"/>
                  <a:pt x="564993" y="1451420"/>
                </a:cubicBezTo>
                <a:cubicBezTo>
                  <a:pt x="565945" y="1452372"/>
                  <a:pt x="567152" y="1453007"/>
                  <a:pt x="568549" y="1453325"/>
                </a:cubicBezTo>
                <a:cubicBezTo>
                  <a:pt x="569755" y="1453579"/>
                  <a:pt x="571153" y="1453452"/>
                  <a:pt x="572486" y="1452944"/>
                </a:cubicBezTo>
                <a:cubicBezTo>
                  <a:pt x="573692" y="1452436"/>
                  <a:pt x="574772" y="1451547"/>
                  <a:pt x="575470" y="1450404"/>
                </a:cubicBezTo>
                <a:cubicBezTo>
                  <a:pt x="576296" y="1449261"/>
                  <a:pt x="576677" y="1447927"/>
                  <a:pt x="576677" y="1446594"/>
                </a:cubicBezTo>
                <a:cubicBezTo>
                  <a:pt x="576677" y="1445705"/>
                  <a:pt x="576423" y="1444816"/>
                  <a:pt x="576105" y="1443990"/>
                </a:cubicBezTo>
                <a:cubicBezTo>
                  <a:pt x="575725" y="1443165"/>
                  <a:pt x="575280" y="1442403"/>
                  <a:pt x="574581" y="1441768"/>
                </a:cubicBezTo>
                <a:close/>
                <a:moveTo>
                  <a:pt x="489428" y="1579055"/>
                </a:moveTo>
                <a:cubicBezTo>
                  <a:pt x="488094" y="1579055"/>
                  <a:pt x="486697" y="1579436"/>
                  <a:pt x="485618" y="1580198"/>
                </a:cubicBezTo>
                <a:cubicBezTo>
                  <a:pt x="484412" y="1580960"/>
                  <a:pt x="483586" y="1582039"/>
                  <a:pt x="483015" y="1583246"/>
                </a:cubicBezTo>
                <a:cubicBezTo>
                  <a:pt x="482443" y="1584516"/>
                  <a:pt x="482316" y="1585849"/>
                  <a:pt x="482633" y="1587183"/>
                </a:cubicBezTo>
                <a:cubicBezTo>
                  <a:pt x="482888" y="1588516"/>
                  <a:pt x="483586" y="1589722"/>
                  <a:pt x="484539" y="1590675"/>
                </a:cubicBezTo>
                <a:cubicBezTo>
                  <a:pt x="485491" y="1591628"/>
                  <a:pt x="486697" y="1592263"/>
                  <a:pt x="488094" y="1592517"/>
                </a:cubicBezTo>
                <a:cubicBezTo>
                  <a:pt x="489428" y="1592771"/>
                  <a:pt x="490825" y="1592644"/>
                  <a:pt x="492031" y="1592136"/>
                </a:cubicBezTo>
                <a:cubicBezTo>
                  <a:pt x="493238" y="1591628"/>
                  <a:pt x="494317" y="1590739"/>
                  <a:pt x="495016" y="1589596"/>
                </a:cubicBezTo>
                <a:cubicBezTo>
                  <a:pt x="495841" y="1588453"/>
                  <a:pt x="496222" y="1587119"/>
                  <a:pt x="496222" y="1585786"/>
                </a:cubicBezTo>
                <a:cubicBezTo>
                  <a:pt x="496222" y="1584008"/>
                  <a:pt x="495524" y="1582230"/>
                  <a:pt x="494190" y="1580960"/>
                </a:cubicBezTo>
                <a:cubicBezTo>
                  <a:pt x="492984" y="1579690"/>
                  <a:pt x="491206" y="1578928"/>
                  <a:pt x="489428" y="1578928"/>
                </a:cubicBezTo>
                <a:close/>
                <a:moveTo>
                  <a:pt x="489428" y="1486218"/>
                </a:moveTo>
                <a:cubicBezTo>
                  <a:pt x="488094" y="1486218"/>
                  <a:pt x="486697" y="1486599"/>
                  <a:pt x="485618" y="1487361"/>
                </a:cubicBezTo>
                <a:cubicBezTo>
                  <a:pt x="484412" y="1488123"/>
                  <a:pt x="483586" y="1489202"/>
                  <a:pt x="483015" y="1490409"/>
                </a:cubicBezTo>
                <a:cubicBezTo>
                  <a:pt x="482443" y="1491679"/>
                  <a:pt x="482316" y="1493012"/>
                  <a:pt x="482633" y="1494346"/>
                </a:cubicBezTo>
                <a:cubicBezTo>
                  <a:pt x="482888" y="1495679"/>
                  <a:pt x="483586" y="1496886"/>
                  <a:pt x="484539" y="1497838"/>
                </a:cubicBezTo>
                <a:cubicBezTo>
                  <a:pt x="485491" y="1498791"/>
                  <a:pt x="486697" y="1499426"/>
                  <a:pt x="488094" y="1499680"/>
                </a:cubicBezTo>
                <a:cubicBezTo>
                  <a:pt x="489428" y="1499934"/>
                  <a:pt x="490825" y="1499807"/>
                  <a:pt x="492031" y="1499299"/>
                </a:cubicBezTo>
                <a:cubicBezTo>
                  <a:pt x="493238" y="1498791"/>
                  <a:pt x="494317" y="1497902"/>
                  <a:pt x="495016" y="1496759"/>
                </a:cubicBezTo>
                <a:cubicBezTo>
                  <a:pt x="495841" y="1495616"/>
                  <a:pt x="496222" y="1494282"/>
                  <a:pt x="496222" y="1492949"/>
                </a:cubicBezTo>
                <a:cubicBezTo>
                  <a:pt x="496222" y="1491171"/>
                  <a:pt x="495524" y="1489393"/>
                  <a:pt x="494190" y="1488123"/>
                </a:cubicBezTo>
                <a:cubicBezTo>
                  <a:pt x="492984" y="1486853"/>
                  <a:pt x="491206" y="1486091"/>
                  <a:pt x="489428" y="1486091"/>
                </a:cubicBezTo>
                <a:close/>
                <a:moveTo>
                  <a:pt x="489428" y="1393381"/>
                </a:moveTo>
                <a:cubicBezTo>
                  <a:pt x="488094" y="1393381"/>
                  <a:pt x="486697" y="1393762"/>
                  <a:pt x="485618" y="1394524"/>
                </a:cubicBezTo>
                <a:cubicBezTo>
                  <a:pt x="484412" y="1395286"/>
                  <a:pt x="483586" y="1396365"/>
                  <a:pt x="483015" y="1397572"/>
                </a:cubicBezTo>
                <a:cubicBezTo>
                  <a:pt x="482443" y="1398842"/>
                  <a:pt x="482316" y="1400175"/>
                  <a:pt x="482633" y="1401509"/>
                </a:cubicBezTo>
                <a:cubicBezTo>
                  <a:pt x="482888" y="1402842"/>
                  <a:pt x="483586" y="1404049"/>
                  <a:pt x="484539" y="1405001"/>
                </a:cubicBezTo>
                <a:cubicBezTo>
                  <a:pt x="485491" y="1405954"/>
                  <a:pt x="486697" y="1406589"/>
                  <a:pt x="488094" y="1406906"/>
                </a:cubicBezTo>
                <a:cubicBezTo>
                  <a:pt x="489428" y="1407160"/>
                  <a:pt x="490825" y="1407033"/>
                  <a:pt x="492031" y="1406525"/>
                </a:cubicBezTo>
                <a:cubicBezTo>
                  <a:pt x="493238" y="1406017"/>
                  <a:pt x="494317" y="1405128"/>
                  <a:pt x="495016" y="1403985"/>
                </a:cubicBezTo>
                <a:cubicBezTo>
                  <a:pt x="495841" y="1402842"/>
                  <a:pt x="496222" y="1401509"/>
                  <a:pt x="496222" y="1400175"/>
                </a:cubicBezTo>
                <a:cubicBezTo>
                  <a:pt x="496222" y="1398334"/>
                  <a:pt x="495524" y="1396619"/>
                  <a:pt x="494190" y="1395349"/>
                </a:cubicBezTo>
                <a:cubicBezTo>
                  <a:pt x="492984" y="1394079"/>
                  <a:pt x="491206" y="1393381"/>
                  <a:pt x="489428" y="1393381"/>
                </a:cubicBezTo>
                <a:close/>
                <a:moveTo>
                  <a:pt x="489428" y="1300544"/>
                </a:moveTo>
                <a:cubicBezTo>
                  <a:pt x="488094" y="1300544"/>
                  <a:pt x="486697" y="1300925"/>
                  <a:pt x="485618" y="1301687"/>
                </a:cubicBezTo>
                <a:cubicBezTo>
                  <a:pt x="484412" y="1302449"/>
                  <a:pt x="483586" y="1303528"/>
                  <a:pt x="483015" y="1304735"/>
                </a:cubicBezTo>
                <a:cubicBezTo>
                  <a:pt x="482443" y="1305941"/>
                  <a:pt x="482316" y="1307338"/>
                  <a:pt x="482633" y="1308672"/>
                </a:cubicBezTo>
                <a:cubicBezTo>
                  <a:pt x="482888" y="1310005"/>
                  <a:pt x="483586" y="1311212"/>
                  <a:pt x="484539" y="1312164"/>
                </a:cubicBezTo>
                <a:cubicBezTo>
                  <a:pt x="485491" y="1313117"/>
                  <a:pt x="486697" y="1313752"/>
                  <a:pt x="488094" y="1314006"/>
                </a:cubicBezTo>
                <a:cubicBezTo>
                  <a:pt x="489428" y="1314260"/>
                  <a:pt x="490825" y="1314133"/>
                  <a:pt x="492031" y="1313625"/>
                </a:cubicBezTo>
                <a:cubicBezTo>
                  <a:pt x="493238" y="1313117"/>
                  <a:pt x="494317" y="1312228"/>
                  <a:pt x="495016" y="1311085"/>
                </a:cubicBezTo>
                <a:cubicBezTo>
                  <a:pt x="495841" y="1309942"/>
                  <a:pt x="496222" y="1308608"/>
                  <a:pt x="496222" y="1307275"/>
                </a:cubicBezTo>
                <a:cubicBezTo>
                  <a:pt x="496222" y="1305497"/>
                  <a:pt x="495524" y="1303719"/>
                  <a:pt x="494190" y="1302449"/>
                </a:cubicBezTo>
                <a:cubicBezTo>
                  <a:pt x="492984" y="1301179"/>
                  <a:pt x="491206" y="1300417"/>
                  <a:pt x="489428" y="1300417"/>
                </a:cubicBezTo>
                <a:close/>
                <a:moveTo>
                  <a:pt x="408974" y="46990"/>
                </a:moveTo>
                <a:cubicBezTo>
                  <a:pt x="407640" y="46990"/>
                  <a:pt x="406243" y="47371"/>
                  <a:pt x="405164" y="48133"/>
                </a:cubicBezTo>
                <a:cubicBezTo>
                  <a:pt x="404084" y="48895"/>
                  <a:pt x="403131" y="49975"/>
                  <a:pt x="402560" y="51181"/>
                </a:cubicBezTo>
                <a:cubicBezTo>
                  <a:pt x="402179" y="52451"/>
                  <a:pt x="401989" y="53785"/>
                  <a:pt x="402179" y="55118"/>
                </a:cubicBezTo>
                <a:cubicBezTo>
                  <a:pt x="402433" y="56452"/>
                  <a:pt x="403131" y="57658"/>
                  <a:pt x="404084" y="58611"/>
                </a:cubicBezTo>
                <a:cubicBezTo>
                  <a:pt x="405037" y="59563"/>
                  <a:pt x="406243" y="60198"/>
                  <a:pt x="407640" y="60452"/>
                </a:cubicBezTo>
                <a:cubicBezTo>
                  <a:pt x="408974" y="60706"/>
                  <a:pt x="410370" y="60579"/>
                  <a:pt x="411577" y="60071"/>
                </a:cubicBezTo>
                <a:cubicBezTo>
                  <a:pt x="412783" y="59563"/>
                  <a:pt x="413863" y="58674"/>
                  <a:pt x="414689" y="57531"/>
                </a:cubicBezTo>
                <a:cubicBezTo>
                  <a:pt x="415387" y="56388"/>
                  <a:pt x="415768" y="55055"/>
                  <a:pt x="415768" y="53721"/>
                </a:cubicBezTo>
                <a:cubicBezTo>
                  <a:pt x="415768" y="51880"/>
                  <a:pt x="415069" y="50165"/>
                  <a:pt x="413736" y="48895"/>
                </a:cubicBezTo>
                <a:cubicBezTo>
                  <a:pt x="412529" y="47625"/>
                  <a:pt x="410752" y="46863"/>
                  <a:pt x="408974" y="46863"/>
                </a:cubicBezTo>
                <a:close/>
                <a:moveTo>
                  <a:pt x="489428" y="929132"/>
                </a:moveTo>
                <a:cubicBezTo>
                  <a:pt x="488094" y="929132"/>
                  <a:pt x="486697" y="929513"/>
                  <a:pt x="485618" y="930275"/>
                </a:cubicBezTo>
                <a:cubicBezTo>
                  <a:pt x="484412" y="931037"/>
                  <a:pt x="483586" y="932117"/>
                  <a:pt x="483015" y="933323"/>
                </a:cubicBezTo>
                <a:cubicBezTo>
                  <a:pt x="482443" y="934530"/>
                  <a:pt x="482316" y="935927"/>
                  <a:pt x="482633" y="937260"/>
                </a:cubicBezTo>
                <a:cubicBezTo>
                  <a:pt x="482888" y="938593"/>
                  <a:pt x="483586" y="939800"/>
                  <a:pt x="484539" y="940753"/>
                </a:cubicBezTo>
                <a:cubicBezTo>
                  <a:pt x="485491" y="941705"/>
                  <a:pt x="486697" y="942340"/>
                  <a:pt x="488094" y="942594"/>
                </a:cubicBezTo>
                <a:cubicBezTo>
                  <a:pt x="489428" y="942848"/>
                  <a:pt x="490825" y="942721"/>
                  <a:pt x="492031" y="942213"/>
                </a:cubicBezTo>
                <a:cubicBezTo>
                  <a:pt x="493238" y="941705"/>
                  <a:pt x="494317" y="940816"/>
                  <a:pt x="495016" y="939673"/>
                </a:cubicBezTo>
                <a:cubicBezTo>
                  <a:pt x="495841" y="938530"/>
                  <a:pt x="496222" y="937260"/>
                  <a:pt x="496222" y="935863"/>
                </a:cubicBezTo>
                <a:cubicBezTo>
                  <a:pt x="496222" y="934021"/>
                  <a:pt x="495524" y="932307"/>
                  <a:pt x="494190" y="931037"/>
                </a:cubicBezTo>
                <a:cubicBezTo>
                  <a:pt x="492984" y="929767"/>
                  <a:pt x="491206" y="929005"/>
                  <a:pt x="489428" y="929005"/>
                </a:cubicBezTo>
                <a:close/>
                <a:moveTo>
                  <a:pt x="489428" y="836295"/>
                </a:moveTo>
                <a:cubicBezTo>
                  <a:pt x="488094" y="836295"/>
                  <a:pt x="486697" y="836676"/>
                  <a:pt x="485618" y="837438"/>
                </a:cubicBezTo>
                <a:cubicBezTo>
                  <a:pt x="484412" y="838200"/>
                  <a:pt x="483586" y="839280"/>
                  <a:pt x="483015" y="840486"/>
                </a:cubicBezTo>
                <a:cubicBezTo>
                  <a:pt x="482443" y="841693"/>
                  <a:pt x="482316" y="843090"/>
                  <a:pt x="482633" y="844423"/>
                </a:cubicBezTo>
                <a:cubicBezTo>
                  <a:pt x="482888" y="845757"/>
                  <a:pt x="483586" y="846963"/>
                  <a:pt x="484539" y="847916"/>
                </a:cubicBezTo>
                <a:cubicBezTo>
                  <a:pt x="485491" y="848868"/>
                  <a:pt x="486697" y="849503"/>
                  <a:pt x="488094" y="849757"/>
                </a:cubicBezTo>
                <a:cubicBezTo>
                  <a:pt x="489428" y="850011"/>
                  <a:pt x="490825" y="849884"/>
                  <a:pt x="492031" y="849376"/>
                </a:cubicBezTo>
                <a:cubicBezTo>
                  <a:pt x="493238" y="848868"/>
                  <a:pt x="494317" y="847979"/>
                  <a:pt x="495016" y="846836"/>
                </a:cubicBezTo>
                <a:cubicBezTo>
                  <a:pt x="495841" y="845693"/>
                  <a:pt x="496222" y="844360"/>
                  <a:pt x="496222" y="843026"/>
                </a:cubicBezTo>
                <a:cubicBezTo>
                  <a:pt x="496222" y="841185"/>
                  <a:pt x="495524" y="839470"/>
                  <a:pt x="494190" y="838200"/>
                </a:cubicBezTo>
                <a:cubicBezTo>
                  <a:pt x="492984" y="836930"/>
                  <a:pt x="491206" y="836168"/>
                  <a:pt x="489428" y="836168"/>
                </a:cubicBezTo>
                <a:close/>
                <a:moveTo>
                  <a:pt x="489428" y="743458"/>
                </a:moveTo>
                <a:cubicBezTo>
                  <a:pt x="488094" y="743458"/>
                  <a:pt x="486697" y="743839"/>
                  <a:pt x="485618" y="744601"/>
                </a:cubicBezTo>
                <a:cubicBezTo>
                  <a:pt x="484412" y="745363"/>
                  <a:pt x="483586" y="746443"/>
                  <a:pt x="483015" y="747649"/>
                </a:cubicBezTo>
                <a:cubicBezTo>
                  <a:pt x="482443" y="748856"/>
                  <a:pt x="482316" y="750253"/>
                  <a:pt x="482633" y="751586"/>
                </a:cubicBezTo>
                <a:cubicBezTo>
                  <a:pt x="482888" y="752920"/>
                  <a:pt x="483586" y="754126"/>
                  <a:pt x="484539" y="755079"/>
                </a:cubicBezTo>
                <a:cubicBezTo>
                  <a:pt x="485491" y="756031"/>
                  <a:pt x="486697" y="756666"/>
                  <a:pt x="488094" y="756920"/>
                </a:cubicBezTo>
                <a:cubicBezTo>
                  <a:pt x="489428" y="757174"/>
                  <a:pt x="490825" y="757047"/>
                  <a:pt x="492031" y="756539"/>
                </a:cubicBezTo>
                <a:cubicBezTo>
                  <a:pt x="493238" y="756031"/>
                  <a:pt x="494317" y="755142"/>
                  <a:pt x="495016" y="753999"/>
                </a:cubicBezTo>
                <a:cubicBezTo>
                  <a:pt x="495841" y="752856"/>
                  <a:pt x="496222" y="751523"/>
                  <a:pt x="496222" y="750189"/>
                </a:cubicBezTo>
                <a:cubicBezTo>
                  <a:pt x="496222" y="748348"/>
                  <a:pt x="495524" y="746633"/>
                  <a:pt x="494190" y="745363"/>
                </a:cubicBezTo>
                <a:cubicBezTo>
                  <a:pt x="492984" y="744093"/>
                  <a:pt x="491206" y="743331"/>
                  <a:pt x="489428" y="743331"/>
                </a:cubicBezTo>
                <a:close/>
                <a:moveTo>
                  <a:pt x="489428" y="1022032"/>
                </a:moveTo>
                <a:cubicBezTo>
                  <a:pt x="488094" y="1022032"/>
                  <a:pt x="486697" y="1022414"/>
                  <a:pt x="485618" y="1023176"/>
                </a:cubicBezTo>
                <a:cubicBezTo>
                  <a:pt x="484412" y="1023938"/>
                  <a:pt x="483586" y="1025017"/>
                  <a:pt x="483015" y="1026224"/>
                </a:cubicBezTo>
                <a:cubicBezTo>
                  <a:pt x="482443" y="1027493"/>
                  <a:pt x="482316" y="1028827"/>
                  <a:pt x="482633" y="1030160"/>
                </a:cubicBezTo>
                <a:cubicBezTo>
                  <a:pt x="482888" y="1031494"/>
                  <a:pt x="483586" y="1032701"/>
                  <a:pt x="484539" y="1033653"/>
                </a:cubicBezTo>
                <a:cubicBezTo>
                  <a:pt x="485491" y="1034606"/>
                  <a:pt x="486697" y="1035241"/>
                  <a:pt x="488094" y="1035495"/>
                </a:cubicBezTo>
                <a:cubicBezTo>
                  <a:pt x="489428" y="1035749"/>
                  <a:pt x="490825" y="1035621"/>
                  <a:pt x="492031" y="1035114"/>
                </a:cubicBezTo>
                <a:cubicBezTo>
                  <a:pt x="493238" y="1034606"/>
                  <a:pt x="494317" y="1033717"/>
                  <a:pt x="495016" y="1032574"/>
                </a:cubicBezTo>
                <a:cubicBezTo>
                  <a:pt x="495841" y="1031431"/>
                  <a:pt x="496222" y="1030097"/>
                  <a:pt x="496222" y="1028764"/>
                </a:cubicBezTo>
                <a:cubicBezTo>
                  <a:pt x="496222" y="1026985"/>
                  <a:pt x="495524" y="1025207"/>
                  <a:pt x="494190" y="1023938"/>
                </a:cubicBezTo>
                <a:cubicBezTo>
                  <a:pt x="492984" y="1022668"/>
                  <a:pt x="491206" y="1021969"/>
                  <a:pt x="489428" y="1021906"/>
                </a:cubicBezTo>
                <a:close/>
                <a:moveTo>
                  <a:pt x="489428" y="1207770"/>
                </a:moveTo>
                <a:cubicBezTo>
                  <a:pt x="488094" y="1207770"/>
                  <a:pt x="486697" y="1208151"/>
                  <a:pt x="485618" y="1208913"/>
                </a:cubicBezTo>
                <a:cubicBezTo>
                  <a:pt x="484412" y="1209675"/>
                  <a:pt x="483586" y="1210691"/>
                  <a:pt x="483015" y="1211961"/>
                </a:cubicBezTo>
                <a:cubicBezTo>
                  <a:pt x="482443" y="1213231"/>
                  <a:pt x="482316" y="1214565"/>
                  <a:pt x="482633" y="1215898"/>
                </a:cubicBezTo>
                <a:cubicBezTo>
                  <a:pt x="482888" y="1217232"/>
                  <a:pt x="483586" y="1218438"/>
                  <a:pt x="484539" y="1219391"/>
                </a:cubicBezTo>
                <a:cubicBezTo>
                  <a:pt x="485491" y="1220343"/>
                  <a:pt x="486697" y="1220978"/>
                  <a:pt x="488094" y="1221296"/>
                </a:cubicBezTo>
                <a:cubicBezTo>
                  <a:pt x="489428" y="1221550"/>
                  <a:pt x="490825" y="1221423"/>
                  <a:pt x="492031" y="1220915"/>
                </a:cubicBezTo>
                <a:cubicBezTo>
                  <a:pt x="493238" y="1220407"/>
                  <a:pt x="494317" y="1219518"/>
                  <a:pt x="495016" y="1218375"/>
                </a:cubicBezTo>
                <a:cubicBezTo>
                  <a:pt x="495841" y="1217232"/>
                  <a:pt x="496222" y="1215898"/>
                  <a:pt x="496222" y="1214565"/>
                </a:cubicBezTo>
                <a:cubicBezTo>
                  <a:pt x="496222" y="1212787"/>
                  <a:pt x="495524" y="1211009"/>
                  <a:pt x="494190" y="1209739"/>
                </a:cubicBezTo>
                <a:cubicBezTo>
                  <a:pt x="492984" y="1208469"/>
                  <a:pt x="491206" y="1207770"/>
                  <a:pt x="489428" y="1207770"/>
                </a:cubicBezTo>
                <a:close/>
                <a:moveTo>
                  <a:pt x="489428" y="1114933"/>
                </a:moveTo>
                <a:cubicBezTo>
                  <a:pt x="488094" y="1114933"/>
                  <a:pt x="486697" y="1115314"/>
                  <a:pt x="485618" y="1116076"/>
                </a:cubicBezTo>
                <a:cubicBezTo>
                  <a:pt x="484412" y="1116838"/>
                  <a:pt x="483586" y="1117854"/>
                  <a:pt x="483015" y="1119124"/>
                </a:cubicBezTo>
                <a:cubicBezTo>
                  <a:pt x="482443" y="1120394"/>
                  <a:pt x="482316" y="1121728"/>
                  <a:pt x="482633" y="1123061"/>
                </a:cubicBezTo>
                <a:cubicBezTo>
                  <a:pt x="482888" y="1124395"/>
                  <a:pt x="483586" y="1125601"/>
                  <a:pt x="484539" y="1126554"/>
                </a:cubicBezTo>
                <a:cubicBezTo>
                  <a:pt x="485491" y="1127506"/>
                  <a:pt x="486697" y="1128141"/>
                  <a:pt x="488094" y="1128459"/>
                </a:cubicBezTo>
                <a:cubicBezTo>
                  <a:pt x="489428" y="1128713"/>
                  <a:pt x="490825" y="1128586"/>
                  <a:pt x="492031" y="1128078"/>
                </a:cubicBezTo>
                <a:cubicBezTo>
                  <a:pt x="493238" y="1127570"/>
                  <a:pt x="494317" y="1126681"/>
                  <a:pt x="495016" y="1125538"/>
                </a:cubicBezTo>
                <a:cubicBezTo>
                  <a:pt x="495841" y="1124395"/>
                  <a:pt x="496222" y="1123061"/>
                  <a:pt x="496222" y="1121728"/>
                </a:cubicBezTo>
                <a:cubicBezTo>
                  <a:pt x="496222" y="1119886"/>
                  <a:pt x="495524" y="1118172"/>
                  <a:pt x="494190" y="1116902"/>
                </a:cubicBezTo>
                <a:cubicBezTo>
                  <a:pt x="492984" y="1115632"/>
                  <a:pt x="491206" y="1114933"/>
                  <a:pt x="489428" y="1114933"/>
                </a:cubicBezTo>
                <a:close/>
                <a:moveTo>
                  <a:pt x="574645" y="1163384"/>
                </a:moveTo>
                <a:cubicBezTo>
                  <a:pt x="573946" y="1162749"/>
                  <a:pt x="573312" y="1162241"/>
                  <a:pt x="572486" y="1161923"/>
                </a:cubicBezTo>
                <a:cubicBezTo>
                  <a:pt x="571660" y="1161542"/>
                  <a:pt x="570708" y="1161415"/>
                  <a:pt x="569755" y="1161415"/>
                </a:cubicBezTo>
                <a:cubicBezTo>
                  <a:pt x="568422" y="1161415"/>
                  <a:pt x="567152" y="1161796"/>
                  <a:pt x="565945" y="1162558"/>
                </a:cubicBezTo>
                <a:cubicBezTo>
                  <a:pt x="564866" y="1163320"/>
                  <a:pt x="564040" y="1164400"/>
                  <a:pt x="563469" y="1165606"/>
                </a:cubicBezTo>
                <a:cubicBezTo>
                  <a:pt x="562897" y="1166876"/>
                  <a:pt x="562770" y="1168210"/>
                  <a:pt x="563088" y="1169543"/>
                </a:cubicBezTo>
                <a:cubicBezTo>
                  <a:pt x="563342" y="1170877"/>
                  <a:pt x="564040" y="1172083"/>
                  <a:pt x="564993" y="1173036"/>
                </a:cubicBezTo>
                <a:cubicBezTo>
                  <a:pt x="565945" y="1173988"/>
                  <a:pt x="567152" y="1174623"/>
                  <a:pt x="568549" y="1174877"/>
                </a:cubicBezTo>
                <a:cubicBezTo>
                  <a:pt x="569755" y="1175131"/>
                  <a:pt x="571153" y="1175004"/>
                  <a:pt x="572486" y="1174496"/>
                </a:cubicBezTo>
                <a:cubicBezTo>
                  <a:pt x="573692" y="1173988"/>
                  <a:pt x="574772" y="1173099"/>
                  <a:pt x="575470" y="1171956"/>
                </a:cubicBezTo>
                <a:cubicBezTo>
                  <a:pt x="576296" y="1170813"/>
                  <a:pt x="576677" y="1169480"/>
                  <a:pt x="576677" y="1168146"/>
                </a:cubicBezTo>
                <a:cubicBezTo>
                  <a:pt x="576677" y="1167257"/>
                  <a:pt x="576423" y="1166368"/>
                  <a:pt x="576105" y="1165543"/>
                </a:cubicBezTo>
                <a:cubicBezTo>
                  <a:pt x="575725" y="1164717"/>
                  <a:pt x="575280" y="1163955"/>
                  <a:pt x="574581" y="1163320"/>
                </a:cubicBezTo>
                <a:close/>
                <a:moveTo>
                  <a:pt x="650210" y="929259"/>
                </a:moveTo>
                <a:cubicBezTo>
                  <a:pt x="648877" y="929259"/>
                  <a:pt x="647479" y="929640"/>
                  <a:pt x="646400" y="930402"/>
                </a:cubicBezTo>
                <a:cubicBezTo>
                  <a:pt x="645320" y="931164"/>
                  <a:pt x="644368" y="932243"/>
                  <a:pt x="643924" y="933450"/>
                </a:cubicBezTo>
                <a:cubicBezTo>
                  <a:pt x="643352" y="934720"/>
                  <a:pt x="643225" y="936054"/>
                  <a:pt x="643542" y="937387"/>
                </a:cubicBezTo>
                <a:cubicBezTo>
                  <a:pt x="643796" y="938721"/>
                  <a:pt x="644495" y="939927"/>
                  <a:pt x="645447" y="940880"/>
                </a:cubicBezTo>
                <a:cubicBezTo>
                  <a:pt x="646400" y="941832"/>
                  <a:pt x="647606" y="942467"/>
                  <a:pt x="648877" y="942721"/>
                </a:cubicBezTo>
                <a:cubicBezTo>
                  <a:pt x="650210" y="942975"/>
                  <a:pt x="651607" y="942848"/>
                  <a:pt x="652814" y="942340"/>
                </a:cubicBezTo>
                <a:cubicBezTo>
                  <a:pt x="654147" y="941832"/>
                  <a:pt x="655100" y="940943"/>
                  <a:pt x="655925" y="939800"/>
                </a:cubicBezTo>
                <a:cubicBezTo>
                  <a:pt x="656624" y="938657"/>
                  <a:pt x="657004" y="937387"/>
                  <a:pt x="657004" y="935990"/>
                </a:cubicBezTo>
                <a:cubicBezTo>
                  <a:pt x="657004" y="934149"/>
                  <a:pt x="656306" y="932434"/>
                  <a:pt x="655100" y="931164"/>
                </a:cubicBezTo>
                <a:cubicBezTo>
                  <a:pt x="653766" y="929894"/>
                  <a:pt x="651988" y="929132"/>
                  <a:pt x="650210" y="929132"/>
                </a:cubicBezTo>
                <a:close/>
                <a:moveTo>
                  <a:pt x="650210" y="1207834"/>
                </a:moveTo>
                <a:cubicBezTo>
                  <a:pt x="648877" y="1207834"/>
                  <a:pt x="647479" y="1208215"/>
                  <a:pt x="646400" y="1208977"/>
                </a:cubicBezTo>
                <a:cubicBezTo>
                  <a:pt x="645320" y="1209739"/>
                  <a:pt x="644368" y="1210755"/>
                  <a:pt x="643924" y="1212025"/>
                </a:cubicBezTo>
                <a:cubicBezTo>
                  <a:pt x="643352" y="1213295"/>
                  <a:pt x="643225" y="1214628"/>
                  <a:pt x="643542" y="1215962"/>
                </a:cubicBezTo>
                <a:cubicBezTo>
                  <a:pt x="643796" y="1217295"/>
                  <a:pt x="644495" y="1218502"/>
                  <a:pt x="645447" y="1219454"/>
                </a:cubicBezTo>
                <a:cubicBezTo>
                  <a:pt x="646400" y="1220407"/>
                  <a:pt x="647606" y="1221042"/>
                  <a:pt x="648877" y="1221359"/>
                </a:cubicBezTo>
                <a:cubicBezTo>
                  <a:pt x="650210" y="1221613"/>
                  <a:pt x="651607" y="1221486"/>
                  <a:pt x="652814" y="1220978"/>
                </a:cubicBezTo>
                <a:cubicBezTo>
                  <a:pt x="654147" y="1220470"/>
                  <a:pt x="655100" y="1219581"/>
                  <a:pt x="655925" y="1218438"/>
                </a:cubicBezTo>
                <a:cubicBezTo>
                  <a:pt x="656624" y="1217295"/>
                  <a:pt x="657004" y="1215962"/>
                  <a:pt x="657004" y="1214628"/>
                </a:cubicBezTo>
                <a:cubicBezTo>
                  <a:pt x="657004" y="1212850"/>
                  <a:pt x="656306" y="1211072"/>
                  <a:pt x="655100" y="1209802"/>
                </a:cubicBezTo>
                <a:cubicBezTo>
                  <a:pt x="653766" y="1208532"/>
                  <a:pt x="651988" y="1207834"/>
                  <a:pt x="650210" y="1207834"/>
                </a:cubicBezTo>
                <a:close/>
                <a:moveTo>
                  <a:pt x="650210" y="1022096"/>
                </a:moveTo>
                <a:cubicBezTo>
                  <a:pt x="648877" y="1022096"/>
                  <a:pt x="647479" y="1022477"/>
                  <a:pt x="646400" y="1023239"/>
                </a:cubicBezTo>
                <a:cubicBezTo>
                  <a:pt x="645320" y="1024001"/>
                  <a:pt x="644368" y="1025081"/>
                  <a:pt x="643924" y="1026287"/>
                </a:cubicBezTo>
                <a:cubicBezTo>
                  <a:pt x="643352" y="1027557"/>
                  <a:pt x="643225" y="1028891"/>
                  <a:pt x="643542" y="1030224"/>
                </a:cubicBezTo>
                <a:cubicBezTo>
                  <a:pt x="643796" y="1031557"/>
                  <a:pt x="644495" y="1032764"/>
                  <a:pt x="645447" y="1033717"/>
                </a:cubicBezTo>
                <a:cubicBezTo>
                  <a:pt x="646400" y="1034669"/>
                  <a:pt x="647606" y="1035304"/>
                  <a:pt x="648877" y="1035558"/>
                </a:cubicBezTo>
                <a:cubicBezTo>
                  <a:pt x="650210" y="1035812"/>
                  <a:pt x="651607" y="1035685"/>
                  <a:pt x="652814" y="1035177"/>
                </a:cubicBezTo>
                <a:cubicBezTo>
                  <a:pt x="654147" y="1034669"/>
                  <a:pt x="655100" y="1033780"/>
                  <a:pt x="655925" y="1032637"/>
                </a:cubicBezTo>
                <a:cubicBezTo>
                  <a:pt x="656624" y="1031494"/>
                  <a:pt x="657004" y="1030160"/>
                  <a:pt x="657004" y="1028827"/>
                </a:cubicBezTo>
                <a:cubicBezTo>
                  <a:pt x="657004" y="1027049"/>
                  <a:pt x="656306" y="1025271"/>
                  <a:pt x="655100" y="1024001"/>
                </a:cubicBezTo>
                <a:cubicBezTo>
                  <a:pt x="653766" y="1022731"/>
                  <a:pt x="651988" y="1021969"/>
                  <a:pt x="650210" y="1021969"/>
                </a:cubicBezTo>
                <a:close/>
                <a:moveTo>
                  <a:pt x="650210" y="1486408"/>
                </a:moveTo>
                <a:cubicBezTo>
                  <a:pt x="648877" y="1486408"/>
                  <a:pt x="647479" y="1486789"/>
                  <a:pt x="646400" y="1487551"/>
                </a:cubicBezTo>
                <a:cubicBezTo>
                  <a:pt x="645320" y="1488313"/>
                  <a:pt x="644368" y="1489393"/>
                  <a:pt x="643924" y="1490599"/>
                </a:cubicBezTo>
                <a:cubicBezTo>
                  <a:pt x="643352" y="1491869"/>
                  <a:pt x="643225" y="1493203"/>
                  <a:pt x="643542" y="1494536"/>
                </a:cubicBezTo>
                <a:cubicBezTo>
                  <a:pt x="643796" y="1495870"/>
                  <a:pt x="644495" y="1497076"/>
                  <a:pt x="645447" y="1498029"/>
                </a:cubicBezTo>
                <a:cubicBezTo>
                  <a:pt x="646400" y="1498981"/>
                  <a:pt x="647606" y="1499616"/>
                  <a:pt x="648877" y="1499870"/>
                </a:cubicBezTo>
                <a:cubicBezTo>
                  <a:pt x="650210" y="1500124"/>
                  <a:pt x="651607" y="1499997"/>
                  <a:pt x="652814" y="1499489"/>
                </a:cubicBezTo>
                <a:cubicBezTo>
                  <a:pt x="654147" y="1498981"/>
                  <a:pt x="655100" y="1498092"/>
                  <a:pt x="655925" y="1496949"/>
                </a:cubicBezTo>
                <a:cubicBezTo>
                  <a:pt x="656624" y="1495806"/>
                  <a:pt x="657004" y="1494473"/>
                  <a:pt x="657004" y="1493139"/>
                </a:cubicBezTo>
                <a:cubicBezTo>
                  <a:pt x="657004" y="1491361"/>
                  <a:pt x="656306" y="1489583"/>
                  <a:pt x="655100" y="1488313"/>
                </a:cubicBezTo>
                <a:cubicBezTo>
                  <a:pt x="653766" y="1487043"/>
                  <a:pt x="651988" y="1486281"/>
                  <a:pt x="650210" y="1486281"/>
                </a:cubicBezTo>
                <a:close/>
                <a:moveTo>
                  <a:pt x="650210" y="1300671"/>
                </a:moveTo>
                <a:cubicBezTo>
                  <a:pt x="648877" y="1300671"/>
                  <a:pt x="647479" y="1301052"/>
                  <a:pt x="646400" y="1301814"/>
                </a:cubicBezTo>
                <a:cubicBezTo>
                  <a:pt x="645320" y="1302576"/>
                  <a:pt x="644368" y="1303655"/>
                  <a:pt x="643924" y="1304862"/>
                </a:cubicBezTo>
                <a:cubicBezTo>
                  <a:pt x="643352" y="1306068"/>
                  <a:pt x="643225" y="1307465"/>
                  <a:pt x="643542" y="1308799"/>
                </a:cubicBezTo>
                <a:cubicBezTo>
                  <a:pt x="643796" y="1310132"/>
                  <a:pt x="644495" y="1311339"/>
                  <a:pt x="645447" y="1312291"/>
                </a:cubicBezTo>
                <a:cubicBezTo>
                  <a:pt x="646400" y="1313244"/>
                  <a:pt x="647606" y="1313879"/>
                  <a:pt x="648877" y="1314133"/>
                </a:cubicBezTo>
                <a:cubicBezTo>
                  <a:pt x="650210" y="1314387"/>
                  <a:pt x="651607" y="1314260"/>
                  <a:pt x="652814" y="1313752"/>
                </a:cubicBezTo>
                <a:cubicBezTo>
                  <a:pt x="654147" y="1313244"/>
                  <a:pt x="655100" y="1312355"/>
                  <a:pt x="655925" y="1311212"/>
                </a:cubicBezTo>
                <a:cubicBezTo>
                  <a:pt x="656624" y="1310069"/>
                  <a:pt x="657004" y="1308735"/>
                  <a:pt x="657004" y="1307402"/>
                </a:cubicBezTo>
                <a:cubicBezTo>
                  <a:pt x="657004" y="1305624"/>
                  <a:pt x="656306" y="1303846"/>
                  <a:pt x="655100" y="1302576"/>
                </a:cubicBezTo>
                <a:cubicBezTo>
                  <a:pt x="653766" y="1301306"/>
                  <a:pt x="651988" y="1300544"/>
                  <a:pt x="650210" y="1300544"/>
                </a:cubicBezTo>
                <a:close/>
                <a:moveTo>
                  <a:pt x="650210" y="1393508"/>
                </a:moveTo>
                <a:cubicBezTo>
                  <a:pt x="648877" y="1393508"/>
                  <a:pt x="647479" y="1393889"/>
                  <a:pt x="646400" y="1394651"/>
                </a:cubicBezTo>
                <a:cubicBezTo>
                  <a:pt x="645320" y="1395413"/>
                  <a:pt x="644368" y="1396492"/>
                  <a:pt x="643924" y="1397699"/>
                </a:cubicBezTo>
                <a:cubicBezTo>
                  <a:pt x="643352" y="1398969"/>
                  <a:pt x="643225" y="1400302"/>
                  <a:pt x="643542" y="1401636"/>
                </a:cubicBezTo>
                <a:cubicBezTo>
                  <a:pt x="643796" y="1402969"/>
                  <a:pt x="644495" y="1404176"/>
                  <a:pt x="645447" y="1405128"/>
                </a:cubicBezTo>
                <a:cubicBezTo>
                  <a:pt x="646400" y="1406081"/>
                  <a:pt x="647606" y="1406716"/>
                  <a:pt x="648877" y="1407033"/>
                </a:cubicBezTo>
                <a:cubicBezTo>
                  <a:pt x="650210" y="1407287"/>
                  <a:pt x="651607" y="1407160"/>
                  <a:pt x="652814" y="1406652"/>
                </a:cubicBezTo>
                <a:cubicBezTo>
                  <a:pt x="654147" y="1406144"/>
                  <a:pt x="655100" y="1405255"/>
                  <a:pt x="655925" y="1404112"/>
                </a:cubicBezTo>
                <a:cubicBezTo>
                  <a:pt x="656624" y="1402969"/>
                  <a:pt x="657004" y="1401636"/>
                  <a:pt x="657004" y="1400302"/>
                </a:cubicBezTo>
                <a:cubicBezTo>
                  <a:pt x="657004" y="1398461"/>
                  <a:pt x="656306" y="1396746"/>
                  <a:pt x="655100" y="1395476"/>
                </a:cubicBezTo>
                <a:cubicBezTo>
                  <a:pt x="653766" y="1394206"/>
                  <a:pt x="651988" y="1393508"/>
                  <a:pt x="650210" y="1393508"/>
                </a:cubicBezTo>
                <a:close/>
                <a:moveTo>
                  <a:pt x="650210" y="1114933"/>
                </a:moveTo>
                <a:cubicBezTo>
                  <a:pt x="648877" y="1114933"/>
                  <a:pt x="647479" y="1115314"/>
                  <a:pt x="646400" y="1116076"/>
                </a:cubicBezTo>
                <a:cubicBezTo>
                  <a:pt x="645320" y="1116838"/>
                  <a:pt x="644368" y="1117918"/>
                  <a:pt x="643924" y="1119124"/>
                </a:cubicBezTo>
                <a:cubicBezTo>
                  <a:pt x="643352" y="1120394"/>
                  <a:pt x="643225" y="1121728"/>
                  <a:pt x="643542" y="1123061"/>
                </a:cubicBezTo>
                <a:cubicBezTo>
                  <a:pt x="643796" y="1124395"/>
                  <a:pt x="644495" y="1125601"/>
                  <a:pt x="645447" y="1126554"/>
                </a:cubicBezTo>
                <a:cubicBezTo>
                  <a:pt x="646400" y="1127506"/>
                  <a:pt x="647606" y="1128141"/>
                  <a:pt x="648877" y="1128459"/>
                </a:cubicBezTo>
                <a:cubicBezTo>
                  <a:pt x="650210" y="1128713"/>
                  <a:pt x="651607" y="1128586"/>
                  <a:pt x="652814" y="1128078"/>
                </a:cubicBezTo>
                <a:cubicBezTo>
                  <a:pt x="654147" y="1127570"/>
                  <a:pt x="655100" y="1126681"/>
                  <a:pt x="655925" y="1125538"/>
                </a:cubicBezTo>
                <a:cubicBezTo>
                  <a:pt x="656624" y="1124395"/>
                  <a:pt x="657004" y="1123061"/>
                  <a:pt x="657004" y="1121728"/>
                </a:cubicBezTo>
                <a:cubicBezTo>
                  <a:pt x="657004" y="1119886"/>
                  <a:pt x="656306" y="1118172"/>
                  <a:pt x="655100" y="1116902"/>
                </a:cubicBezTo>
                <a:cubicBezTo>
                  <a:pt x="653766" y="1115632"/>
                  <a:pt x="651988" y="1114933"/>
                  <a:pt x="650210" y="1114933"/>
                </a:cubicBezTo>
                <a:close/>
                <a:moveTo>
                  <a:pt x="650210" y="557784"/>
                </a:moveTo>
                <a:cubicBezTo>
                  <a:pt x="648877" y="557784"/>
                  <a:pt x="647479" y="558165"/>
                  <a:pt x="646400" y="558927"/>
                </a:cubicBezTo>
                <a:cubicBezTo>
                  <a:pt x="645320" y="559689"/>
                  <a:pt x="644368" y="560769"/>
                  <a:pt x="643924" y="561975"/>
                </a:cubicBezTo>
                <a:cubicBezTo>
                  <a:pt x="643352" y="563245"/>
                  <a:pt x="643225" y="564579"/>
                  <a:pt x="643542" y="565912"/>
                </a:cubicBezTo>
                <a:cubicBezTo>
                  <a:pt x="643796" y="567246"/>
                  <a:pt x="644495" y="568452"/>
                  <a:pt x="645447" y="569405"/>
                </a:cubicBezTo>
                <a:cubicBezTo>
                  <a:pt x="646400" y="570357"/>
                  <a:pt x="647606" y="570992"/>
                  <a:pt x="648877" y="571246"/>
                </a:cubicBezTo>
                <a:cubicBezTo>
                  <a:pt x="650210" y="571500"/>
                  <a:pt x="651607" y="571373"/>
                  <a:pt x="652814" y="570865"/>
                </a:cubicBezTo>
                <a:cubicBezTo>
                  <a:pt x="654147" y="570357"/>
                  <a:pt x="655100" y="569468"/>
                  <a:pt x="655925" y="568325"/>
                </a:cubicBezTo>
                <a:cubicBezTo>
                  <a:pt x="656624" y="567182"/>
                  <a:pt x="657004" y="565912"/>
                  <a:pt x="657004" y="564515"/>
                </a:cubicBezTo>
                <a:cubicBezTo>
                  <a:pt x="657004" y="562674"/>
                  <a:pt x="656306" y="560959"/>
                  <a:pt x="655100" y="559689"/>
                </a:cubicBezTo>
                <a:cubicBezTo>
                  <a:pt x="653766" y="558419"/>
                  <a:pt x="651988" y="557657"/>
                  <a:pt x="650210" y="557657"/>
                </a:cubicBezTo>
                <a:close/>
                <a:moveTo>
                  <a:pt x="650210" y="464947"/>
                </a:moveTo>
                <a:cubicBezTo>
                  <a:pt x="648877" y="464947"/>
                  <a:pt x="647479" y="465328"/>
                  <a:pt x="646400" y="466090"/>
                </a:cubicBezTo>
                <a:cubicBezTo>
                  <a:pt x="645320" y="466852"/>
                  <a:pt x="644368" y="467932"/>
                  <a:pt x="643924" y="469138"/>
                </a:cubicBezTo>
                <a:cubicBezTo>
                  <a:pt x="643352" y="470408"/>
                  <a:pt x="643225" y="471742"/>
                  <a:pt x="643542" y="473075"/>
                </a:cubicBezTo>
                <a:cubicBezTo>
                  <a:pt x="643796" y="474409"/>
                  <a:pt x="644495" y="475615"/>
                  <a:pt x="645447" y="476568"/>
                </a:cubicBezTo>
                <a:cubicBezTo>
                  <a:pt x="646400" y="477520"/>
                  <a:pt x="647606" y="478155"/>
                  <a:pt x="648877" y="478409"/>
                </a:cubicBezTo>
                <a:cubicBezTo>
                  <a:pt x="650210" y="478663"/>
                  <a:pt x="651607" y="478536"/>
                  <a:pt x="652814" y="478028"/>
                </a:cubicBezTo>
                <a:cubicBezTo>
                  <a:pt x="654147" y="477520"/>
                  <a:pt x="655100" y="476631"/>
                  <a:pt x="655925" y="475488"/>
                </a:cubicBezTo>
                <a:cubicBezTo>
                  <a:pt x="656624" y="474345"/>
                  <a:pt x="657004" y="473012"/>
                  <a:pt x="657004" y="471678"/>
                </a:cubicBezTo>
                <a:cubicBezTo>
                  <a:pt x="657004" y="469837"/>
                  <a:pt x="656306" y="468122"/>
                  <a:pt x="655100" y="466852"/>
                </a:cubicBezTo>
                <a:cubicBezTo>
                  <a:pt x="653766" y="465582"/>
                  <a:pt x="651988" y="464820"/>
                  <a:pt x="650210" y="464820"/>
                </a:cubicBezTo>
                <a:close/>
                <a:moveTo>
                  <a:pt x="650210" y="372110"/>
                </a:moveTo>
                <a:cubicBezTo>
                  <a:pt x="648877" y="372110"/>
                  <a:pt x="647479" y="372491"/>
                  <a:pt x="646400" y="373253"/>
                </a:cubicBezTo>
                <a:cubicBezTo>
                  <a:pt x="645320" y="374015"/>
                  <a:pt x="644368" y="375094"/>
                  <a:pt x="643924" y="376301"/>
                </a:cubicBezTo>
                <a:cubicBezTo>
                  <a:pt x="643352" y="377571"/>
                  <a:pt x="643225" y="378905"/>
                  <a:pt x="643542" y="380238"/>
                </a:cubicBezTo>
                <a:cubicBezTo>
                  <a:pt x="643796" y="381572"/>
                  <a:pt x="644495" y="382778"/>
                  <a:pt x="645447" y="383730"/>
                </a:cubicBezTo>
                <a:cubicBezTo>
                  <a:pt x="646400" y="384683"/>
                  <a:pt x="647606" y="385318"/>
                  <a:pt x="648877" y="385572"/>
                </a:cubicBezTo>
                <a:cubicBezTo>
                  <a:pt x="650210" y="385826"/>
                  <a:pt x="651607" y="385699"/>
                  <a:pt x="652814" y="385191"/>
                </a:cubicBezTo>
                <a:cubicBezTo>
                  <a:pt x="654147" y="384683"/>
                  <a:pt x="655100" y="383794"/>
                  <a:pt x="655925" y="382651"/>
                </a:cubicBezTo>
                <a:cubicBezTo>
                  <a:pt x="656624" y="381508"/>
                  <a:pt x="657004" y="380175"/>
                  <a:pt x="657004" y="378841"/>
                </a:cubicBezTo>
                <a:cubicBezTo>
                  <a:pt x="657004" y="377000"/>
                  <a:pt x="656306" y="375285"/>
                  <a:pt x="655100" y="374015"/>
                </a:cubicBezTo>
                <a:cubicBezTo>
                  <a:pt x="653766" y="372745"/>
                  <a:pt x="651988" y="371983"/>
                  <a:pt x="650210" y="371983"/>
                </a:cubicBezTo>
                <a:close/>
                <a:moveTo>
                  <a:pt x="650210" y="836422"/>
                </a:moveTo>
                <a:cubicBezTo>
                  <a:pt x="648877" y="836422"/>
                  <a:pt x="647479" y="836803"/>
                  <a:pt x="646400" y="837565"/>
                </a:cubicBezTo>
                <a:cubicBezTo>
                  <a:pt x="645320" y="838327"/>
                  <a:pt x="644368" y="839407"/>
                  <a:pt x="643924" y="840613"/>
                </a:cubicBezTo>
                <a:cubicBezTo>
                  <a:pt x="643352" y="841883"/>
                  <a:pt x="643225" y="843217"/>
                  <a:pt x="643542" y="844550"/>
                </a:cubicBezTo>
                <a:cubicBezTo>
                  <a:pt x="643796" y="845884"/>
                  <a:pt x="644495" y="847090"/>
                  <a:pt x="645447" y="848043"/>
                </a:cubicBezTo>
                <a:cubicBezTo>
                  <a:pt x="646400" y="848995"/>
                  <a:pt x="647606" y="849630"/>
                  <a:pt x="648877" y="849884"/>
                </a:cubicBezTo>
                <a:cubicBezTo>
                  <a:pt x="650210" y="850138"/>
                  <a:pt x="651607" y="850011"/>
                  <a:pt x="652814" y="849503"/>
                </a:cubicBezTo>
                <a:cubicBezTo>
                  <a:pt x="654147" y="848995"/>
                  <a:pt x="655100" y="848106"/>
                  <a:pt x="655925" y="846963"/>
                </a:cubicBezTo>
                <a:cubicBezTo>
                  <a:pt x="656624" y="845820"/>
                  <a:pt x="657004" y="844487"/>
                  <a:pt x="657004" y="843153"/>
                </a:cubicBezTo>
                <a:cubicBezTo>
                  <a:pt x="657004" y="841312"/>
                  <a:pt x="656306" y="839597"/>
                  <a:pt x="655100" y="838327"/>
                </a:cubicBezTo>
                <a:cubicBezTo>
                  <a:pt x="653766" y="837057"/>
                  <a:pt x="651988" y="836295"/>
                  <a:pt x="650210" y="836295"/>
                </a:cubicBezTo>
                <a:close/>
                <a:moveTo>
                  <a:pt x="650210" y="743585"/>
                </a:moveTo>
                <a:cubicBezTo>
                  <a:pt x="648877" y="743585"/>
                  <a:pt x="647479" y="743966"/>
                  <a:pt x="646400" y="744728"/>
                </a:cubicBezTo>
                <a:cubicBezTo>
                  <a:pt x="645320" y="745490"/>
                  <a:pt x="644368" y="746570"/>
                  <a:pt x="643924" y="747776"/>
                </a:cubicBezTo>
                <a:cubicBezTo>
                  <a:pt x="643352" y="749046"/>
                  <a:pt x="643225" y="750380"/>
                  <a:pt x="643542" y="751713"/>
                </a:cubicBezTo>
                <a:cubicBezTo>
                  <a:pt x="643796" y="753047"/>
                  <a:pt x="644495" y="754253"/>
                  <a:pt x="645447" y="755206"/>
                </a:cubicBezTo>
                <a:cubicBezTo>
                  <a:pt x="646400" y="756158"/>
                  <a:pt x="647606" y="756793"/>
                  <a:pt x="648877" y="757047"/>
                </a:cubicBezTo>
                <a:cubicBezTo>
                  <a:pt x="650210" y="757301"/>
                  <a:pt x="651607" y="757174"/>
                  <a:pt x="652814" y="756666"/>
                </a:cubicBezTo>
                <a:cubicBezTo>
                  <a:pt x="654147" y="756158"/>
                  <a:pt x="655100" y="755269"/>
                  <a:pt x="655925" y="754126"/>
                </a:cubicBezTo>
                <a:cubicBezTo>
                  <a:pt x="656624" y="752983"/>
                  <a:pt x="657004" y="751650"/>
                  <a:pt x="657004" y="750316"/>
                </a:cubicBezTo>
                <a:cubicBezTo>
                  <a:pt x="657004" y="748475"/>
                  <a:pt x="656306" y="746760"/>
                  <a:pt x="655100" y="745490"/>
                </a:cubicBezTo>
                <a:cubicBezTo>
                  <a:pt x="653766" y="744220"/>
                  <a:pt x="651988" y="743458"/>
                  <a:pt x="650210" y="743458"/>
                </a:cubicBezTo>
                <a:close/>
                <a:moveTo>
                  <a:pt x="650210" y="650748"/>
                </a:moveTo>
                <a:cubicBezTo>
                  <a:pt x="648877" y="650748"/>
                  <a:pt x="647479" y="651129"/>
                  <a:pt x="646400" y="651891"/>
                </a:cubicBezTo>
                <a:cubicBezTo>
                  <a:pt x="645320" y="652653"/>
                  <a:pt x="644368" y="653733"/>
                  <a:pt x="643924" y="654939"/>
                </a:cubicBezTo>
                <a:cubicBezTo>
                  <a:pt x="643352" y="656209"/>
                  <a:pt x="643225" y="657543"/>
                  <a:pt x="643542" y="658876"/>
                </a:cubicBezTo>
                <a:cubicBezTo>
                  <a:pt x="643796" y="660210"/>
                  <a:pt x="644495" y="661416"/>
                  <a:pt x="645447" y="662369"/>
                </a:cubicBezTo>
                <a:cubicBezTo>
                  <a:pt x="646400" y="663321"/>
                  <a:pt x="647606" y="663956"/>
                  <a:pt x="648877" y="664210"/>
                </a:cubicBezTo>
                <a:cubicBezTo>
                  <a:pt x="650210" y="664464"/>
                  <a:pt x="651607" y="664337"/>
                  <a:pt x="652814" y="663829"/>
                </a:cubicBezTo>
                <a:cubicBezTo>
                  <a:pt x="654147" y="663321"/>
                  <a:pt x="655100" y="662432"/>
                  <a:pt x="655925" y="661289"/>
                </a:cubicBezTo>
                <a:cubicBezTo>
                  <a:pt x="656624" y="660146"/>
                  <a:pt x="657004" y="658813"/>
                  <a:pt x="657004" y="657479"/>
                </a:cubicBezTo>
                <a:cubicBezTo>
                  <a:pt x="657004" y="655638"/>
                  <a:pt x="656306" y="653923"/>
                  <a:pt x="655100" y="652653"/>
                </a:cubicBezTo>
                <a:cubicBezTo>
                  <a:pt x="653766" y="651383"/>
                  <a:pt x="651988" y="650621"/>
                  <a:pt x="650210" y="650621"/>
                </a:cubicBezTo>
                <a:close/>
                <a:moveTo>
                  <a:pt x="574645" y="234887"/>
                </a:moveTo>
                <a:cubicBezTo>
                  <a:pt x="573946" y="234252"/>
                  <a:pt x="573312" y="233743"/>
                  <a:pt x="572486" y="233426"/>
                </a:cubicBezTo>
                <a:cubicBezTo>
                  <a:pt x="571660" y="233109"/>
                  <a:pt x="570708" y="232918"/>
                  <a:pt x="569755" y="232918"/>
                </a:cubicBezTo>
                <a:cubicBezTo>
                  <a:pt x="568422" y="232918"/>
                  <a:pt x="567152" y="233299"/>
                  <a:pt x="565945" y="234061"/>
                </a:cubicBezTo>
                <a:cubicBezTo>
                  <a:pt x="564866" y="234823"/>
                  <a:pt x="564040" y="235902"/>
                  <a:pt x="563469" y="237109"/>
                </a:cubicBezTo>
                <a:cubicBezTo>
                  <a:pt x="562897" y="238379"/>
                  <a:pt x="562770" y="239713"/>
                  <a:pt x="563088" y="241046"/>
                </a:cubicBezTo>
                <a:cubicBezTo>
                  <a:pt x="563342" y="242380"/>
                  <a:pt x="564040" y="243586"/>
                  <a:pt x="564993" y="244539"/>
                </a:cubicBezTo>
                <a:cubicBezTo>
                  <a:pt x="565945" y="245491"/>
                  <a:pt x="567152" y="246126"/>
                  <a:pt x="568549" y="246380"/>
                </a:cubicBezTo>
                <a:cubicBezTo>
                  <a:pt x="569755" y="246634"/>
                  <a:pt x="571153" y="246507"/>
                  <a:pt x="572486" y="245999"/>
                </a:cubicBezTo>
                <a:cubicBezTo>
                  <a:pt x="573692" y="245491"/>
                  <a:pt x="574772" y="244602"/>
                  <a:pt x="575470" y="243459"/>
                </a:cubicBezTo>
                <a:cubicBezTo>
                  <a:pt x="576296" y="242316"/>
                  <a:pt x="576677" y="241046"/>
                  <a:pt x="576677" y="239649"/>
                </a:cubicBezTo>
                <a:cubicBezTo>
                  <a:pt x="576677" y="238760"/>
                  <a:pt x="576423" y="237871"/>
                  <a:pt x="576105" y="237046"/>
                </a:cubicBezTo>
                <a:cubicBezTo>
                  <a:pt x="575725" y="236220"/>
                  <a:pt x="575280" y="235458"/>
                  <a:pt x="574581" y="234823"/>
                </a:cubicBezTo>
                <a:close/>
                <a:moveTo>
                  <a:pt x="574645" y="699199"/>
                </a:moveTo>
                <a:cubicBezTo>
                  <a:pt x="573946" y="698564"/>
                  <a:pt x="573312" y="698056"/>
                  <a:pt x="572486" y="697738"/>
                </a:cubicBezTo>
                <a:cubicBezTo>
                  <a:pt x="571660" y="697421"/>
                  <a:pt x="570708" y="697230"/>
                  <a:pt x="569755" y="697230"/>
                </a:cubicBezTo>
                <a:cubicBezTo>
                  <a:pt x="568422" y="697230"/>
                  <a:pt x="567152" y="697611"/>
                  <a:pt x="565945" y="698373"/>
                </a:cubicBezTo>
                <a:cubicBezTo>
                  <a:pt x="564866" y="699135"/>
                  <a:pt x="564040" y="700215"/>
                  <a:pt x="563469" y="701421"/>
                </a:cubicBezTo>
                <a:cubicBezTo>
                  <a:pt x="562897" y="702691"/>
                  <a:pt x="562770" y="704025"/>
                  <a:pt x="563088" y="705358"/>
                </a:cubicBezTo>
                <a:cubicBezTo>
                  <a:pt x="563342" y="706692"/>
                  <a:pt x="564040" y="707898"/>
                  <a:pt x="564993" y="708851"/>
                </a:cubicBezTo>
                <a:cubicBezTo>
                  <a:pt x="565945" y="709803"/>
                  <a:pt x="567152" y="710438"/>
                  <a:pt x="568549" y="710692"/>
                </a:cubicBezTo>
                <a:cubicBezTo>
                  <a:pt x="569755" y="710946"/>
                  <a:pt x="571153" y="710819"/>
                  <a:pt x="572486" y="710311"/>
                </a:cubicBezTo>
                <a:cubicBezTo>
                  <a:pt x="573692" y="709803"/>
                  <a:pt x="574772" y="708914"/>
                  <a:pt x="575470" y="707771"/>
                </a:cubicBezTo>
                <a:cubicBezTo>
                  <a:pt x="576296" y="706628"/>
                  <a:pt x="576677" y="705295"/>
                  <a:pt x="576677" y="703961"/>
                </a:cubicBezTo>
                <a:cubicBezTo>
                  <a:pt x="576677" y="703072"/>
                  <a:pt x="576423" y="702183"/>
                  <a:pt x="576105" y="701358"/>
                </a:cubicBezTo>
                <a:cubicBezTo>
                  <a:pt x="575725" y="700532"/>
                  <a:pt x="575280" y="699770"/>
                  <a:pt x="574581" y="699135"/>
                </a:cubicBezTo>
                <a:close/>
                <a:moveTo>
                  <a:pt x="574645" y="513461"/>
                </a:moveTo>
                <a:cubicBezTo>
                  <a:pt x="573946" y="512826"/>
                  <a:pt x="573312" y="512318"/>
                  <a:pt x="572486" y="512001"/>
                </a:cubicBezTo>
                <a:cubicBezTo>
                  <a:pt x="571660" y="511683"/>
                  <a:pt x="570708" y="511493"/>
                  <a:pt x="569755" y="511493"/>
                </a:cubicBezTo>
                <a:cubicBezTo>
                  <a:pt x="568422" y="511493"/>
                  <a:pt x="567152" y="511874"/>
                  <a:pt x="565945" y="512636"/>
                </a:cubicBezTo>
                <a:cubicBezTo>
                  <a:pt x="564866" y="513398"/>
                  <a:pt x="564040" y="514477"/>
                  <a:pt x="563469" y="515684"/>
                </a:cubicBezTo>
                <a:cubicBezTo>
                  <a:pt x="562897" y="516954"/>
                  <a:pt x="562770" y="518287"/>
                  <a:pt x="563088" y="519621"/>
                </a:cubicBezTo>
                <a:cubicBezTo>
                  <a:pt x="563342" y="520954"/>
                  <a:pt x="564040" y="522161"/>
                  <a:pt x="564993" y="523113"/>
                </a:cubicBezTo>
                <a:cubicBezTo>
                  <a:pt x="565945" y="524066"/>
                  <a:pt x="567152" y="524701"/>
                  <a:pt x="568549" y="524955"/>
                </a:cubicBezTo>
                <a:cubicBezTo>
                  <a:pt x="569755" y="525209"/>
                  <a:pt x="571153" y="525082"/>
                  <a:pt x="572486" y="524574"/>
                </a:cubicBezTo>
                <a:cubicBezTo>
                  <a:pt x="573692" y="524066"/>
                  <a:pt x="574772" y="523176"/>
                  <a:pt x="575470" y="522034"/>
                </a:cubicBezTo>
                <a:cubicBezTo>
                  <a:pt x="576296" y="520891"/>
                  <a:pt x="576677" y="519557"/>
                  <a:pt x="576677" y="518224"/>
                </a:cubicBezTo>
                <a:cubicBezTo>
                  <a:pt x="576677" y="517335"/>
                  <a:pt x="576423" y="516446"/>
                  <a:pt x="576105" y="515620"/>
                </a:cubicBezTo>
                <a:cubicBezTo>
                  <a:pt x="575725" y="514794"/>
                  <a:pt x="575280" y="514033"/>
                  <a:pt x="574581" y="513398"/>
                </a:cubicBezTo>
                <a:close/>
                <a:moveTo>
                  <a:pt x="574645" y="792035"/>
                </a:moveTo>
                <a:cubicBezTo>
                  <a:pt x="573946" y="791401"/>
                  <a:pt x="573312" y="790893"/>
                  <a:pt x="572486" y="790575"/>
                </a:cubicBezTo>
                <a:cubicBezTo>
                  <a:pt x="571660" y="790257"/>
                  <a:pt x="570708" y="790067"/>
                  <a:pt x="569755" y="790067"/>
                </a:cubicBezTo>
                <a:cubicBezTo>
                  <a:pt x="568422" y="790067"/>
                  <a:pt x="567152" y="790448"/>
                  <a:pt x="565945" y="791210"/>
                </a:cubicBezTo>
                <a:cubicBezTo>
                  <a:pt x="564866" y="791972"/>
                  <a:pt x="564040" y="793052"/>
                  <a:pt x="563469" y="794258"/>
                </a:cubicBezTo>
                <a:cubicBezTo>
                  <a:pt x="562897" y="795528"/>
                  <a:pt x="562770" y="796862"/>
                  <a:pt x="563088" y="798195"/>
                </a:cubicBezTo>
                <a:cubicBezTo>
                  <a:pt x="563342" y="799529"/>
                  <a:pt x="564040" y="800735"/>
                  <a:pt x="564993" y="801688"/>
                </a:cubicBezTo>
                <a:cubicBezTo>
                  <a:pt x="565945" y="802640"/>
                  <a:pt x="567152" y="803275"/>
                  <a:pt x="568549" y="803529"/>
                </a:cubicBezTo>
                <a:cubicBezTo>
                  <a:pt x="569755" y="803783"/>
                  <a:pt x="571153" y="803656"/>
                  <a:pt x="572486" y="803148"/>
                </a:cubicBezTo>
                <a:cubicBezTo>
                  <a:pt x="573692" y="802640"/>
                  <a:pt x="574772" y="801751"/>
                  <a:pt x="575470" y="800608"/>
                </a:cubicBezTo>
                <a:cubicBezTo>
                  <a:pt x="576296" y="799465"/>
                  <a:pt x="576677" y="798132"/>
                  <a:pt x="576677" y="796798"/>
                </a:cubicBezTo>
                <a:cubicBezTo>
                  <a:pt x="576677" y="795909"/>
                  <a:pt x="576423" y="795020"/>
                  <a:pt x="576105" y="794195"/>
                </a:cubicBezTo>
                <a:cubicBezTo>
                  <a:pt x="575725" y="793369"/>
                  <a:pt x="575280" y="792607"/>
                  <a:pt x="574581" y="791972"/>
                </a:cubicBezTo>
                <a:close/>
                <a:moveTo>
                  <a:pt x="574645" y="606298"/>
                </a:moveTo>
                <a:cubicBezTo>
                  <a:pt x="573946" y="605663"/>
                  <a:pt x="573312" y="605155"/>
                  <a:pt x="572486" y="604838"/>
                </a:cubicBezTo>
                <a:cubicBezTo>
                  <a:pt x="571660" y="604520"/>
                  <a:pt x="570708" y="604330"/>
                  <a:pt x="569755" y="604330"/>
                </a:cubicBezTo>
                <a:cubicBezTo>
                  <a:pt x="568422" y="604330"/>
                  <a:pt x="567152" y="604711"/>
                  <a:pt x="565945" y="605473"/>
                </a:cubicBezTo>
                <a:cubicBezTo>
                  <a:pt x="564866" y="606235"/>
                  <a:pt x="564040" y="607314"/>
                  <a:pt x="563469" y="608521"/>
                </a:cubicBezTo>
                <a:cubicBezTo>
                  <a:pt x="562897" y="609791"/>
                  <a:pt x="562770" y="611124"/>
                  <a:pt x="563088" y="612458"/>
                </a:cubicBezTo>
                <a:cubicBezTo>
                  <a:pt x="563342" y="613791"/>
                  <a:pt x="564040" y="614998"/>
                  <a:pt x="564993" y="615950"/>
                </a:cubicBezTo>
                <a:cubicBezTo>
                  <a:pt x="565945" y="616903"/>
                  <a:pt x="567152" y="617538"/>
                  <a:pt x="568549" y="617792"/>
                </a:cubicBezTo>
                <a:cubicBezTo>
                  <a:pt x="569755" y="618046"/>
                  <a:pt x="571153" y="617919"/>
                  <a:pt x="572486" y="617411"/>
                </a:cubicBezTo>
                <a:cubicBezTo>
                  <a:pt x="573692" y="616903"/>
                  <a:pt x="574772" y="616014"/>
                  <a:pt x="575470" y="614871"/>
                </a:cubicBezTo>
                <a:cubicBezTo>
                  <a:pt x="576296" y="613728"/>
                  <a:pt x="576677" y="612394"/>
                  <a:pt x="576677" y="611061"/>
                </a:cubicBezTo>
                <a:cubicBezTo>
                  <a:pt x="576677" y="610172"/>
                  <a:pt x="576423" y="609283"/>
                  <a:pt x="576105" y="608457"/>
                </a:cubicBezTo>
                <a:cubicBezTo>
                  <a:pt x="575725" y="607632"/>
                  <a:pt x="575280" y="606870"/>
                  <a:pt x="574581" y="606235"/>
                </a:cubicBezTo>
                <a:close/>
                <a:moveTo>
                  <a:pt x="574645" y="884873"/>
                </a:moveTo>
                <a:cubicBezTo>
                  <a:pt x="573946" y="884238"/>
                  <a:pt x="573312" y="883730"/>
                  <a:pt x="572486" y="883412"/>
                </a:cubicBezTo>
                <a:cubicBezTo>
                  <a:pt x="571660" y="883095"/>
                  <a:pt x="570708" y="882904"/>
                  <a:pt x="569755" y="882904"/>
                </a:cubicBezTo>
                <a:cubicBezTo>
                  <a:pt x="568422" y="882904"/>
                  <a:pt x="567152" y="883285"/>
                  <a:pt x="565945" y="884047"/>
                </a:cubicBezTo>
                <a:cubicBezTo>
                  <a:pt x="564866" y="884809"/>
                  <a:pt x="564040" y="885889"/>
                  <a:pt x="563469" y="887095"/>
                </a:cubicBezTo>
                <a:cubicBezTo>
                  <a:pt x="562897" y="888365"/>
                  <a:pt x="562770" y="889699"/>
                  <a:pt x="563088" y="891032"/>
                </a:cubicBezTo>
                <a:cubicBezTo>
                  <a:pt x="563342" y="892366"/>
                  <a:pt x="564040" y="893572"/>
                  <a:pt x="564993" y="894525"/>
                </a:cubicBezTo>
                <a:cubicBezTo>
                  <a:pt x="565945" y="895477"/>
                  <a:pt x="567152" y="896112"/>
                  <a:pt x="568549" y="896366"/>
                </a:cubicBezTo>
                <a:cubicBezTo>
                  <a:pt x="569755" y="896620"/>
                  <a:pt x="571153" y="896493"/>
                  <a:pt x="572486" y="895985"/>
                </a:cubicBezTo>
                <a:cubicBezTo>
                  <a:pt x="573692" y="895477"/>
                  <a:pt x="574772" y="894588"/>
                  <a:pt x="575470" y="893445"/>
                </a:cubicBezTo>
                <a:cubicBezTo>
                  <a:pt x="576296" y="892302"/>
                  <a:pt x="576677" y="890968"/>
                  <a:pt x="576677" y="889635"/>
                </a:cubicBezTo>
                <a:cubicBezTo>
                  <a:pt x="576677" y="888746"/>
                  <a:pt x="576423" y="887857"/>
                  <a:pt x="576105" y="887032"/>
                </a:cubicBezTo>
                <a:cubicBezTo>
                  <a:pt x="575725" y="886206"/>
                  <a:pt x="575280" y="885444"/>
                  <a:pt x="574581" y="884809"/>
                </a:cubicBezTo>
                <a:close/>
                <a:moveTo>
                  <a:pt x="574645" y="977710"/>
                </a:moveTo>
                <a:cubicBezTo>
                  <a:pt x="573946" y="977075"/>
                  <a:pt x="573312" y="976567"/>
                  <a:pt x="572486" y="976249"/>
                </a:cubicBezTo>
                <a:cubicBezTo>
                  <a:pt x="571660" y="975932"/>
                  <a:pt x="570708" y="975741"/>
                  <a:pt x="569755" y="975741"/>
                </a:cubicBezTo>
                <a:cubicBezTo>
                  <a:pt x="568422" y="975741"/>
                  <a:pt x="567152" y="976122"/>
                  <a:pt x="565945" y="976884"/>
                </a:cubicBezTo>
                <a:cubicBezTo>
                  <a:pt x="564866" y="977646"/>
                  <a:pt x="564040" y="978726"/>
                  <a:pt x="563469" y="979932"/>
                </a:cubicBezTo>
                <a:cubicBezTo>
                  <a:pt x="562897" y="981202"/>
                  <a:pt x="562770" y="982535"/>
                  <a:pt x="563088" y="983869"/>
                </a:cubicBezTo>
                <a:cubicBezTo>
                  <a:pt x="563342" y="985203"/>
                  <a:pt x="564040" y="986409"/>
                  <a:pt x="564993" y="987362"/>
                </a:cubicBezTo>
                <a:cubicBezTo>
                  <a:pt x="565945" y="988314"/>
                  <a:pt x="567152" y="988949"/>
                  <a:pt x="568549" y="989203"/>
                </a:cubicBezTo>
                <a:cubicBezTo>
                  <a:pt x="569755" y="989457"/>
                  <a:pt x="571153" y="989330"/>
                  <a:pt x="572486" y="988822"/>
                </a:cubicBezTo>
                <a:cubicBezTo>
                  <a:pt x="573692" y="988314"/>
                  <a:pt x="574772" y="987425"/>
                  <a:pt x="575470" y="986282"/>
                </a:cubicBezTo>
                <a:cubicBezTo>
                  <a:pt x="576296" y="985139"/>
                  <a:pt x="576677" y="983806"/>
                  <a:pt x="576677" y="982472"/>
                </a:cubicBezTo>
                <a:cubicBezTo>
                  <a:pt x="576677" y="981583"/>
                  <a:pt x="576423" y="980694"/>
                  <a:pt x="576105" y="979868"/>
                </a:cubicBezTo>
                <a:cubicBezTo>
                  <a:pt x="575725" y="979043"/>
                  <a:pt x="575280" y="978281"/>
                  <a:pt x="574581" y="977646"/>
                </a:cubicBezTo>
                <a:close/>
                <a:moveTo>
                  <a:pt x="574645" y="327724"/>
                </a:moveTo>
                <a:cubicBezTo>
                  <a:pt x="573946" y="327089"/>
                  <a:pt x="573312" y="326581"/>
                  <a:pt x="572486" y="326263"/>
                </a:cubicBezTo>
                <a:cubicBezTo>
                  <a:pt x="571660" y="325946"/>
                  <a:pt x="570708" y="325755"/>
                  <a:pt x="569755" y="325755"/>
                </a:cubicBezTo>
                <a:cubicBezTo>
                  <a:pt x="568422" y="325755"/>
                  <a:pt x="567152" y="326136"/>
                  <a:pt x="565945" y="326898"/>
                </a:cubicBezTo>
                <a:cubicBezTo>
                  <a:pt x="564866" y="327660"/>
                  <a:pt x="564040" y="328740"/>
                  <a:pt x="563469" y="329946"/>
                </a:cubicBezTo>
                <a:cubicBezTo>
                  <a:pt x="562897" y="331216"/>
                  <a:pt x="562770" y="332550"/>
                  <a:pt x="563088" y="333883"/>
                </a:cubicBezTo>
                <a:cubicBezTo>
                  <a:pt x="563342" y="335217"/>
                  <a:pt x="564040" y="336423"/>
                  <a:pt x="564993" y="337376"/>
                </a:cubicBezTo>
                <a:cubicBezTo>
                  <a:pt x="565945" y="338328"/>
                  <a:pt x="567152" y="338963"/>
                  <a:pt x="568549" y="339217"/>
                </a:cubicBezTo>
                <a:cubicBezTo>
                  <a:pt x="569755" y="339471"/>
                  <a:pt x="571153" y="339344"/>
                  <a:pt x="572486" y="338836"/>
                </a:cubicBezTo>
                <a:cubicBezTo>
                  <a:pt x="573692" y="338328"/>
                  <a:pt x="574772" y="337439"/>
                  <a:pt x="575470" y="336296"/>
                </a:cubicBezTo>
                <a:cubicBezTo>
                  <a:pt x="576296" y="335153"/>
                  <a:pt x="576677" y="333883"/>
                  <a:pt x="576677" y="332486"/>
                </a:cubicBezTo>
                <a:cubicBezTo>
                  <a:pt x="576677" y="331597"/>
                  <a:pt x="576423" y="330708"/>
                  <a:pt x="576105" y="329883"/>
                </a:cubicBezTo>
                <a:cubicBezTo>
                  <a:pt x="575725" y="329057"/>
                  <a:pt x="575280" y="328295"/>
                  <a:pt x="574581" y="327660"/>
                </a:cubicBezTo>
                <a:close/>
                <a:moveTo>
                  <a:pt x="574645" y="49149"/>
                </a:moveTo>
                <a:cubicBezTo>
                  <a:pt x="573946" y="48514"/>
                  <a:pt x="573312" y="48006"/>
                  <a:pt x="572486" y="47689"/>
                </a:cubicBezTo>
                <a:cubicBezTo>
                  <a:pt x="571660" y="47371"/>
                  <a:pt x="570708" y="47181"/>
                  <a:pt x="569755" y="47181"/>
                </a:cubicBezTo>
                <a:cubicBezTo>
                  <a:pt x="568422" y="47181"/>
                  <a:pt x="567152" y="47562"/>
                  <a:pt x="565945" y="48324"/>
                </a:cubicBezTo>
                <a:cubicBezTo>
                  <a:pt x="564866" y="49086"/>
                  <a:pt x="564040" y="50165"/>
                  <a:pt x="563469" y="51372"/>
                </a:cubicBezTo>
                <a:cubicBezTo>
                  <a:pt x="562897" y="52642"/>
                  <a:pt x="562770" y="53975"/>
                  <a:pt x="563088" y="55309"/>
                </a:cubicBezTo>
                <a:cubicBezTo>
                  <a:pt x="563342" y="56642"/>
                  <a:pt x="564040" y="57849"/>
                  <a:pt x="564993" y="58801"/>
                </a:cubicBezTo>
                <a:cubicBezTo>
                  <a:pt x="565945" y="59754"/>
                  <a:pt x="567152" y="60389"/>
                  <a:pt x="568549" y="60643"/>
                </a:cubicBezTo>
                <a:cubicBezTo>
                  <a:pt x="569755" y="60897"/>
                  <a:pt x="571153" y="60770"/>
                  <a:pt x="572486" y="60262"/>
                </a:cubicBezTo>
                <a:cubicBezTo>
                  <a:pt x="573692" y="59754"/>
                  <a:pt x="574772" y="58865"/>
                  <a:pt x="575470" y="57722"/>
                </a:cubicBezTo>
                <a:cubicBezTo>
                  <a:pt x="576296" y="56579"/>
                  <a:pt x="576677" y="55245"/>
                  <a:pt x="576677" y="53912"/>
                </a:cubicBezTo>
                <a:cubicBezTo>
                  <a:pt x="576677" y="53023"/>
                  <a:pt x="576423" y="52134"/>
                  <a:pt x="576105" y="51308"/>
                </a:cubicBezTo>
                <a:cubicBezTo>
                  <a:pt x="575725" y="50483"/>
                  <a:pt x="575280" y="49721"/>
                  <a:pt x="574581" y="49086"/>
                </a:cubicBezTo>
                <a:close/>
                <a:moveTo>
                  <a:pt x="574645" y="420561"/>
                </a:moveTo>
                <a:cubicBezTo>
                  <a:pt x="573946" y="419926"/>
                  <a:pt x="573312" y="419418"/>
                  <a:pt x="572486" y="419100"/>
                </a:cubicBezTo>
                <a:cubicBezTo>
                  <a:pt x="571660" y="418783"/>
                  <a:pt x="570708" y="418592"/>
                  <a:pt x="569755" y="418592"/>
                </a:cubicBezTo>
                <a:cubicBezTo>
                  <a:pt x="568422" y="418592"/>
                  <a:pt x="567152" y="418973"/>
                  <a:pt x="565945" y="419735"/>
                </a:cubicBezTo>
                <a:cubicBezTo>
                  <a:pt x="564866" y="420497"/>
                  <a:pt x="564040" y="421576"/>
                  <a:pt x="563469" y="422783"/>
                </a:cubicBezTo>
                <a:cubicBezTo>
                  <a:pt x="562897" y="424053"/>
                  <a:pt x="562770" y="425387"/>
                  <a:pt x="563088" y="426720"/>
                </a:cubicBezTo>
                <a:cubicBezTo>
                  <a:pt x="563342" y="428054"/>
                  <a:pt x="564040" y="429260"/>
                  <a:pt x="564993" y="430212"/>
                </a:cubicBezTo>
                <a:cubicBezTo>
                  <a:pt x="565945" y="431165"/>
                  <a:pt x="567152" y="431800"/>
                  <a:pt x="568549" y="432054"/>
                </a:cubicBezTo>
                <a:cubicBezTo>
                  <a:pt x="569755" y="432308"/>
                  <a:pt x="571153" y="432181"/>
                  <a:pt x="572486" y="431673"/>
                </a:cubicBezTo>
                <a:cubicBezTo>
                  <a:pt x="573692" y="431165"/>
                  <a:pt x="574772" y="430276"/>
                  <a:pt x="575470" y="429133"/>
                </a:cubicBezTo>
                <a:cubicBezTo>
                  <a:pt x="576296" y="427990"/>
                  <a:pt x="576677" y="426720"/>
                  <a:pt x="576677" y="425323"/>
                </a:cubicBezTo>
                <a:cubicBezTo>
                  <a:pt x="576677" y="424434"/>
                  <a:pt x="576423" y="423545"/>
                  <a:pt x="576105" y="422719"/>
                </a:cubicBezTo>
                <a:cubicBezTo>
                  <a:pt x="575725" y="421894"/>
                  <a:pt x="575280" y="421132"/>
                  <a:pt x="574581" y="420497"/>
                </a:cubicBezTo>
                <a:close/>
                <a:moveTo>
                  <a:pt x="574645" y="1070547"/>
                </a:moveTo>
                <a:cubicBezTo>
                  <a:pt x="573946" y="1069912"/>
                  <a:pt x="573312" y="1069404"/>
                  <a:pt x="572486" y="1069086"/>
                </a:cubicBezTo>
                <a:cubicBezTo>
                  <a:pt x="571660" y="1068769"/>
                  <a:pt x="570708" y="1068578"/>
                  <a:pt x="569755" y="1068578"/>
                </a:cubicBezTo>
                <a:cubicBezTo>
                  <a:pt x="568422" y="1068578"/>
                  <a:pt x="567152" y="1068959"/>
                  <a:pt x="565945" y="1069721"/>
                </a:cubicBezTo>
                <a:cubicBezTo>
                  <a:pt x="564866" y="1070483"/>
                  <a:pt x="564040" y="1071563"/>
                  <a:pt x="563469" y="1072769"/>
                </a:cubicBezTo>
                <a:cubicBezTo>
                  <a:pt x="562897" y="1074039"/>
                  <a:pt x="562770" y="1075373"/>
                  <a:pt x="563088" y="1076706"/>
                </a:cubicBezTo>
                <a:cubicBezTo>
                  <a:pt x="563342" y="1078040"/>
                  <a:pt x="564040" y="1079246"/>
                  <a:pt x="564993" y="1080199"/>
                </a:cubicBezTo>
                <a:cubicBezTo>
                  <a:pt x="565945" y="1081151"/>
                  <a:pt x="567152" y="1081786"/>
                  <a:pt x="568549" y="1082040"/>
                </a:cubicBezTo>
                <a:cubicBezTo>
                  <a:pt x="569755" y="1082294"/>
                  <a:pt x="571153" y="1082167"/>
                  <a:pt x="572486" y="1081659"/>
                </a:cubicBezTo>
                <a:cubicBezTo>
                  <a:pt x="573692" y="1081151"/>
                  <a:pt x="574772" y="1080262"/>
                  <a:pt x="575470" y="1079119"/>
                </a:cubicBezTo>
                <a:cubicBezTo>
                  <a:pt x="576296" y="1077976"/>
                  <a:pt x="576677" y="1076643"/>
                  <a:pt x="576677" y="1075309"/>
                </a:cubicBezTo>
                <a:cubicBezTo>
                  <a:pt x="576677" y="1074420"/>
                  <a:pt x="576423" y="1073531"/>
                  <a:pt x="576105" y="1072706"/>
                </a:cubicBezTo>
                <a:cubicBezTo>
                  <a:pt x="575725" y="1071880"/>
                  <a:pt x="575280" y="1071118"/>
                  <a:pt x="574581" y="1070483"/>
                </a:cubicBezTo>
                <a:close/>
                <a:moveTo>
                  <a:pt x="650210" y="1579245"/>
                </a:moveTo>
                <a:cubicBezTo>
                  <a:pt x="648877" y="1579245"/>
                  <a:pt x="647479" y="1579626"/>
                  <a:pt x="646400" y="1580388"/>
                </a:cubicBezTo>
                <a:cubicBezTo>
                  <a:pt x="645320" y="1581150"/>
                  <a:pt x="644368" y="1582230"/>
                  <a:pt x="643924" y="1583436"/>
                </a:cubicBezTo>
                <a:cubicBezTo>
                  <a:pt x="643352" y="1584706"/>
                  <a:pt x="643225" y="1586040"/>
                  <a:pt x="643542" y="1587373"/>
                </a:cubicBezTo>
                <a:cubicBezTo>
                  <a:pt x="643796" y="1588707"/>
                  <a:pt x="644495" y="1589913"/>
                  <a:pt x="645447" y="1590866"/>
                </a:cubicBezTo>
                <a:cubicBezTo>
                  <a:pt x="646400" y="1591818"/>
                  <a:pt x="647606" y="1592453"/>
                  <a:pt x="648877" y="1592707"/>
                </a:cubicBezTo>
                <a:cubicBezTo>
                  <a:pt x="650210" y="1592961"/>
                  <a:pt x="651607" y="1592834"/>
                  <a:pt x="652814" y="1592326"/>
                </a:cubicBezTo>
                <a:cubicBezTo>
                  <a:pt x="654147" y="1591818"/>
                  <a:pt x="655100" y="1590929"/>
                  <a:pt x="655925" y="1589786"/>
                </a:cubicBezTo>
                <a:cubicBezTo>
                  <a:pt x="656624" y="1588643"/>
                  <a:pt x="657004" y="1587310"/>
                  <a:pt x="657004" y="1585976"/>
                </a:cubicBezTo>
                <a:cubicBezTo>
                  <a:pt x="657004" y="1584198"/>
                  <a:pt x="656306" y="1582420"/>
                  <a:pt x="655100" y="1581150"/>
                </a:cubicBezTo>
                <a:cubicBezTo>
                  <a:pt x="653766" y="1579880"/>
                  <a:pt x="651988" y="1579118"/>
                  <a:pt x="650210" y="1579118"/>
                </a:cubicBezTo>
                <a:close/>
                <a:moveTo>
                  <a:pt x="574645" y="141923"/>
                </a:moveTo>
                <a:cubicBezTo>
                  <a:pt x="573946" y="141288"/>
                  <a:pt x="573312" y="140780"/>
                  <a:pt x="572486" y="140462"/>
                </a:cubicBezTo>
                <a:cubicBezTo>
                  <a:pt x="571660" y="140145"/>
                  <a:pt x="570708" y="139954"/>
                  <a:pt x="569755" y="139954"/>
                </a:cubicBezTo>
                <a:cubicBezTo>
                  <a:pt x="568422" y="139954"/>
                  <a:pt x="567152" y="140335"/>
                  <a:pt x="565945" y="141097"/>
                </a:cubicBezTo>
                <a:cubicBezTo>
                  <a:pt x="564866" y="141859"/>
                  <a:pt x="564040" y="142939"/>
                  <a:pt x="563469" y="144145"/>
                </a:cubicBezTo>
                <a:cubicBezTo>
                  <a:pt x="562897" y="145415"/>
                  <a:pt x="562770" y="146749"/>
                  <a:pt x="563088" y="148082"/>
                </a:cubicBezTo>
                <a:cubicBezTo>
                  <a:pt x="563342" y="149416"/>
                  <a:pt x="564040" y="150622"/>
                  <a:pt x="564993" y="151575"/>
                </a:cubicBezTo>
                <a:cubicBezTo>
                  <a:pt x="565945" y="152527"/>
                  <a:pt x="567152" y="153162"/>
                  <a:pt x="568549" y="153416"/>
                </a:cubicBezTo>
                <a:cubicBezTo>
                  <a:pt x="569755" y="153670"/>
                  <a:pt x="571153" y="153543"/>
                  <a:pt x="572486" y="153035"/>
                </a:cubicBezTo>
                <a:cubicBezTo>
                  <a:pt x="573692" y="152527"/>
                  <a:pt x="574772" y="151638"/>
                  <a:pt x="575470" y="150495"/>
                </a:cubicBezTo>
                <a:cubicBezTo>
                  <a:pt x="576296" y="149352"/>
                  <a:pt x="576677" y="148082"/>
                  <a:pt x="576677" y="146685"/>
                </a:cubicBezTo>
                <a:cubicBezTo>
                  <a:pt x="576677" y="145796"/>
                  <a:pt x="576423" y="144907"/>
                  <a:pt x="576105" y="144082"/>
                </a:cubicBezTo>
                <a:cubicBezTo>
                  <a:pt x="575725" y="143256"/>
                  <a:pt x="575280" y="142494"/>
                  <a:pt x="574581" y="141859"/>
                </a:cubicBezTo>
                <a:close/>
                <a:moveTo>
                  <a:pt x="1856519" y="47054"/>
                </a:moveTo>
                <a:cubicBezTo>
                  <a:pt x="1855186" y="47054"/>
                  <a:pt x="1853789" y="47435"/>
                  <a:pt x="1852709" y="48197"/>
                </a:cubicBezTo>
                <a:cubicBezTo>
                  <a:pt x="1851630" y="48959"/>
                  <a:pt x="1850678" y="50038"/>
                  <a:pt x="1850106" y="51245"/>
                </a:cubicBezTo>
                <a:cubicBezTo>
                  <a:pt x="1849725" y="52515"/>
                  <a:pt x="1849534" y="53848"/>
                  <a:pt x="1849852" y="55182"/>
                </a:cubicBezTo>
                <a:cubicBezTo>
                  <a:pt x="1849979" y="56515"/>
                  <a:pt x="1850678" y="57722"/>
                  <a:pt x="1851630" y="58674"/>
                </a:cubicBezTo>
                <a:cubicBezTo>
                  <a:pt x="1852582" y="59627"/>
                  <a:pt x="1853789" y="60262"/>
                  <a:pt x="1855186" y="60516"/>
                </a:cubicBezTo>
                <a:cubicBezTo>
                  <a:pt x="1856519" y="60770"/>
                  <a:pt x="1857916" y="60643"/>
                  <a:pt x="1859123" y="60135"/>
                </a:cubicBezTo>
                <a:cubicBezTo>
                  <a:pt x="1860329" y="59627"/>
                  <a:pt x="1861409" y="58738"/>
                  <a:pt x="1862234" y="57595"/>
                </a:cubicBezTo>
                <a:cubicBezTo>
                  <a:pt x="1862933" y="56452"/>
                  <a:pt x="1863314" y="55118"/>
                  <a:pt x="1863314" y="53785"/>
                </a:cubicBezTo>
                <a:cubicBezTo>
                  <a:pt x="1863314" y="51943"/>
                  <a:pt x="1862615" y="50229"/>
                  <a:pt x="1861282" y="48959"/>
                </a:cubicBezTo>
                <a:cubicBezTo>
                  <a:pt x="1860076" y="47689"/>
                  <a:pt x="1858297" y="46927"/>
                  <a:pt x="1856519" y="46927"/>
                </a:cubicBezTo>
                <a:close/>
                <a:moveTo>
                  <a:pt x="1856519" y="697040"/>
                </a:moveTo>
                <a:cubicBezTo>
                  <a:pt x="1855186" y="697040"/>
                  <a:pt x="1853789" y="697421"/>
                  <a:pt x="1852709" y="698183"/>
                </a:cubicBezTo>
                <a:cubicBezTo>
                  <a:pt x="1851630" y="698945"/>
                  <a:pt x="1850678" y="700024"/>
                  <a:pt x="1850106" y="701231"/>
                </a:cubicBezTo>
                <a:cubicBezTo>
                  <a:pt x="1849725" y="702501"/>
                  <a:pt x="1849534" y="703834"/>
                  <a:pt x="1849852" y="705168"/>
                </a:cubicBezTo>
                <a:cubicBezTo>
                  <a:pt x="1849979" y="706501"/>
                  <a:pt x="1850678" y="707708"/>
                  <a:pt x="1851630" y="708660"/>
                </a:cubicBezTo>
                <a:cubicBezTo>
                  <a:pt x="1852582" y="709613"/>
                  <a:pt x="1853789" y="710248"/>
                  <a:pt x="1855186" y="710502"/>
                </a:cubicBezTo>
                <a:cubicBezTo>
                  <a:pt x="1856519" y="710756"/>
                  <a:pt x="1857916" y="710629"/>
                  <a:pt x="1859123" y="710121"/>
                </a:cubicBezTo>
                <a:cubicBezTo>
                  <a:pt x="1860329" y="709613"/>
                  <a:pt x="1861409" y="708724"/>
                  <a:pt x="1862234" y="707581"/>
                </a:cubicBezTo>
                <a:cubicBezTo>
                  <a:pt x="1862933" y="706438"/>
                  <a:pt x="1863314" y="705104"/>
                  <a:pt x="1863314" y="703771"/>
                </a:cubicBezTo>
                <a:cubicBezTo>
                  <a:pt x="1863314" y="701929"/>
                  <a:pt x="1862615" y="700215"/>
                  <a:pt x="1861282" y="698945"/>
                </a:cubicBezTo>
                <a:cubicBezTo>
                  <a:pt x="1860076" y="697675"/>
                  <a:pt x="1858297" y="696913"/>
                  <a:pt x="1856519" y="696913"/>
                </a:cubicBezTo>
                <a:close/>
                <a:moveTo>
                  <a:pt x="1856519" y="232727"/>
                </a:moveTo>
                <a:cubicBezTo>
                  <a:pt x="1855186" y="232727"/>
                  <a:pt x="1853789" y="233109"/>
                  <a:pt x="1852709" y="233871"/>
                </a:cubicBezTo>
                <a:cubicBezTo>
                  <a:pt x="1851630" y="234633"/>
                  <a:pt x="1850678" y="235712"/>
                  <a:pt x="1850106" y="236918"/>
                </a:cubicBezTo>
                <a:cubicBezTo>
                  <a:pt x="1849725" y="238189"/>
                  <a:pt x="1849534" y="239522"/>
                  <a:pt x="1849852" y="240856"/>
                </a:cubicBezTo>
                <a:cubicBezTo>
                  <a:pt x="1849979" y="242189"/>
                  <a:pt x="1850678" y="243396"/>
                  <a:pt x="1851630" y="244348"/>
                </a:cubicBezTo>
                <a:cubicBezTo>
                  <a:pt x="1852582" y="245301"/>
                  <a:pt x="1853789" y="245936"/>
                  <a:pt x="1855186" y="246190"/>
                </a:cubicBezTo>
                <a:cubicBezTo>
                  <a:pt x="1856519" y="246443"/>
                  <a:pt x="1857916" y="246317"/>
                  <a:pt x="1859123" y="245809"/>
                </a:cubicBezTo>
                <a:cubicBezTo>
                  <a:pt x="1860329" y="245301"/>
                  <a:pt x="1861409" y="244412"/>
                  <a:pt x="1862234" y="243268"/>
                </a:cubicBezTo>
                <a:cubicBezTo>
                  <a:pt x="1862933" y="242126"/>
                  <a:pt x="1863314" y="240856"/>
                  <a:pt x="1863314" y="239459"/>
                </a:cubicBezTo>
                <a:cubicBezTo>
                  <a:pt x="1863314" y="237617"/>
                  <a:pt x="1862615" y="235902"/>
                  <a:pt x="1861282" y="234633"/>
                </a:cubicBezTo>
                <a:cubicBezTo>
                  <a:pt x="1860076" y="233363"/>
                  <a:pt x="1858297" y="232601"/>
                  <a:pt x="1856519" y="232601"/>
                </a:cubicBezTo>
                <a:close/>
                <a:moveTo>
                  <a:pt x="1856519" y="139891"/>
                </a:moveTo>
                <a:cubicBezTo>
                  <a:pt x="1855186" y="139891"/>
                  <a:pt x="1853789" y="140272"/>
                  <a:pt x="1852709" y="141034"/>
                </a:cubicBezTo>
                <a:cubicBezTo>
                  <a:pt x="1851630" y="141796"/>
                  <a:pt x="1850678" y="142875"/>
                  <a:pt x="1850106" y="144082"/>
                </a:cubicBezTo>
                <a:cubicBezTo>
                  <a:pt x="1849725" y="145352"/>
                  <a:pt x="1849534" y="146685"/>
                  <a:pt x="1849852" y="148019"/>
                </a:cubicBezTo>
                <a:cubicBezTo>
                  <a:pt x="1849979" y="149352"/>
                  <a:pt x="1850678" y="150559"/>
                  <a:pt x="1851630" y="151511"/>
                </a:cubicBezTo>
                <a:cubicBezTo>
                  <a:pt x="1852582" y="152464"/>
                  <a:pt x="1853789" y="153099"/>
                  <a:pt x="1855186" y="153353"/>
                </a:cubicBezTo>
                <a:cubicBezTo>
                  <a:pt x="1856519" y="153607"/>
                  <a:pt x="1857916" y="153480"/>
                  <a:pt x="1859123" y="152972"/>
                </a:cubicBezTo>
                <a:cubicBezTo>
                  <a:pt x="1860329" y="152464"/>
                  <a:pt x="1861409" y="151575"/>
                  <a:pt x="1862234" y="150432"/>
                </a:cubicBezTo>
                <a:cubicBezTo>
                  <a:pt x="1862933" y="149289"/>
                  <a:pt x="1863314" y="148019"/>
                  <a:pt x="1863314" y="146622"/>
                </a:cubicBezTo>
                <a:cubicBezTo>
                  <a:pt x="1863314" y="144780"/>
                  <a:pt x="1862615" y="143066"/>
                  <a:pt x="1861282" y="141796"/>
                </a:cubicBezTo>
                <a:cubicBezTo>
                  <a:pt x="1860076" y="140526"/>
                  <a:pt x="1858297" y="139764"/>
                  <a:pt x="1856519" y="139764"/>
                </a:cubicBezTo>
                <a:close/>
                <a:moveTo>
                  <a:pt x="1856519" y="604203"/>
                </a:moveTo>
                <a:cubicBezTo>
                  <a:pt x="1855186" y="604203"/>
                  <a:pt x="1853789" y="604584"/>
                  <a:pt x="1852709" y="605346"/>
                </a:cubicBezTo>
                <a:cubicBezTo>
                  <a:pt x="1851630" y="606108"/>
                  <a:pt x="1850678" y="607187"/>
                  <a:pt x="1850106" y="608394"/>
                </a:cubicBezTo>
                <a:cubicBezTo>
                  <a:pt x="1849725" y="609664"/>
                  <a:pt x="1849534" y="610997"/>
                  <a:pt x="1849852" y="612331"/>
                </a:cubicBezTo>
                <a:cubicBezTo>
                  <a:pt x="1849979" y="613664"/>
                  <a:pt x="1850678" y="614871"/>
                  <a:pt x="1851630" y="615823"/>
                </a:cubicBezTo>
                <a:cubicBezTo>
                  <a:pt x="1852582" y="616776"/>
                  <a:pt x="1853789" y="617411"/>
                  <a:pt x="1855186" y="617665"/>
                </a:cubicBezTo>
                <a:cubicBezTo>
                  <a:pt x="1856519" y="617919"/>
                  <a:pt x="1857916" y="617792"/>
                  <a:pt x="1859123" y="617284"/>
                </a:cubicBezTo>
                <a:cubicBezTo>
                  <a:pt x="1860329" y="616776"/>
                  <a:pt x="1861409" y="615887"/>
                  <a:pt x="1862234" y="614744"/>
                </a:cubicBezTo>
                <a:cubicBezTo>
                  <a:pt x="1862933" y="613601"/>
                  <a:pt x="1863314" y="612267"/>
                  <a:pt x="1863314" y="610934"/>
                </a:cubicBezTo>
                <a:cubicBezTo>
                  <a:pt x="1863314" y="609092"/>
                  <a:pt x="1862615" y="607378"/>
                  <a:pt x="1861282" y="606108"/>
                </a:cubicBezTo>
                <a:cubicBezTo>
                  <a:pt x="1860076" y="604838"/>
                  <a:pt x="1858297" y="604076"/>
                  <a:pt x="1856519" y="604076"/>
                </a:cubicBezTo>
                <a:close/>
                <a:moveTo>
                  <a:pt x="1856519" y="511366"/>
                </a:moveTo>
                <a:cubicBezTo>
                  <a:pt x="1855186" y="511366"/>
                  <a:pt x="1853789" y="511747"/>
                  <a:pt x="1852709" y="512509"/>
                </a:cubicBezTo>
                <a:cubicBezTo>
                  <a:pt x="1851630" y="513271"/>
                  <a:pt x="1850678" y="514350"/>
                  <a:pt x="1850106" y="515557"/>
                </a:cubicBezTo>
                <a:cubicBezTo>
                  <a:pt x="1849725" y="516826"/>
                  <a:pt x="1849534" y="518160"/>
                  <a:pt x="1849852" y="519494"/>
                </a:cubicBezTo>
                <a:cubicBezTo>
                  <a:pt x="1849979" y="520827"/>
                  <a:pt x="1850678" y="522034"/>
                  <a:pt x="1851630" y="522986"/>
                </a:cubicBezTo>
                <a:cubicBezTo>
                  <a:pt x="1852582" y="523939"/>
                  <a:pt x="1853789" y="524574"/>
                  <a:pt x="1855186" y="524828"/>
                </a:cubicBezTo>
                <a:cubicBezTo>
                  <a:pt x="1856519" y="525082"/>
                  <a:pt x="1857916" y="524955"/>
                  <a:pt x="1859123" y="524447"/>
                </a:cubicBezTo>
                <a:cubicBezTo>
                  <a:pt x="1860329" y="523939"/>
                  <a:pt x="1861409" y="523050"/>
                  <a:pt x="1862234" y="521907"/>
                </a:cubicBezTo>
                <a:cubicBezTo>
                  <a:pt x="1862933" y="520764"/>
                  <a:pt x="1863314" y="519430"/>
                  <a:pt x="1863314" y="518097"/>
                </a:cubicBezTo>
                <a:cubicBezTo>
                  <a:pt x="1863314" y="516255"/>
                  <a:pt x="1862615" y="514541"/>
                  <a:pt x="1861282" y="513271"/>
                </a:cubicBezTo>
                <a:cubicBezTo>
                  <a:pt x="1860076" y="512001"/>
                  <a:pt x="1858297" y="511239"/>
                  <a:pt x="1856519" y="511239"/>
                </a:cubicBezTo>
                <a:close/>
                <a:moveTo>
                  <a:pt x="1856519" y="418529"/>
                </a:moveTo>
                <a:cubicBezTo>
                  <a:pt x="1855186" y="418529"/>
                  <a:pt x="1853789" y="418910"/>
                  <a:pt x="1852709" y="419672"/>
                </a:cubicBezTo>
                <a:cubicBezTo>
                  <a:pt x="1851630" y="420434"/>
                  <a:pt x="1850678" y="421513"/>
                  <a:pt x="1850106" y="422719"/>
                </a:cubicBezTo>
                <a:cubicBezTo>
                  <a:pt x="1849725" y="423990"/>
                  <a:pt x="1849534" y="425323"/>
                  <a:pt x="1849852" y="426657"/>
                </a:cubicBezTo>
                <a:cubicBezTo>
                  <a:pt x="1849979" y="427990"/>
                  <a:pt x="1850678" y="429197"/>
                  <a:pt x="1851630" y="430149"/>
                </a:cubicBezTo>
                <a:cubicBezTo>
                  <a:pt x="1852582" y="431101"/>
                  <a:pt x="1853789" y="431737"/>
                  <a:pt x="1855186" y="431991"/>
                </a:cubicBezTo>
                <a:cubicBezTo>
                  <a:pt x="1856519" y="432244"/>
                  <a:pt x="1857916" y="432118"/>
                  <a:pt x="1859123" y="431610"/>
                </a:cubicBezTo>
                <a:cubicBezTo>
                  <a:pt x="1860329" y="431101"/>
                  <a:pt x="1861409" y="430212"/>
                  <a:pt x="1862234" y="429069"/>
                </a:cubicBezTo>
                <a:cubicBezTo>
                  <a:pt x="1862933" y="427926"/>
                  <a:pt x="1863314" y="426593"/>
                  <a:pt x="1863314" y="425260"/>
                </a:cubicBezTo>
                <a:cubicBezTo>
                  <a:pt x="1863314" y="423418"/>
                  <a:pt x="1862615" y="421704"/>
                  <a:pt x="1861282" y="420434"/>
                </a:cubicBezTo>
                <a:cubicBezTo>
                  <a:pt x="1860076" y="419164"/>
                  <a:pt x="1858297" y="418401"/>
                  <a:pt x="1856519" y="418401"/>
                </a:cubicBezTo>
                <a:close/>
                <a:moveTo>
                  <a:pt x="1856519" y="325692"/>
                </a:moveTo>
                <a:cubicBezTo>
                  <a:pt x="1855186" y="325692"/>
                  <a:pt x="1853789" y="326073"/>
                  <a:pt x="1852709" y="326835"/>
                </a:cubicBezTo>
                <a:cubicBezTo>
                  <a:pt x="1851630" y="327597"/>
                  <a:pt x="1850678" y="328676"/>
                  <a:pt x="1850106" y="329883"/>
                </a:cubicBezTo>
                <a:cubicBezTo>
                  <a:pt x="1849725" y="331153"/>
                  <a:pt x="1849534" y="332486"/>
                  <a:pt x="1849852" y="333820"/>
                </a:cubicBezTo>
                <a:cubicBezTo>
                  <a:pt x="1849979" y="335153"/>
                  <a:pt x="1850678" y="336360"/>
                  <a:pt x="1851630" y="337312"/>
                </a:cubicBezTo>
                <a:cubicBezTo>
                  <a:pt x="1852582" y="338265"/>
                  <a:pt x="1853789" y="338900"/>
                  <a:pt x="1855186" y="339154"/>
                </a:cubicBezTo>
                <a:cubicBezTo>
                  <a:pt x="1856519" y="339408"/>
                  <a:pt x="1857916" y="339281"/>
                  <a:pt x="1859123" y="338773"/>
                </a:cubicBezTo>
                <a:cubicBezTo>
                  <a:pt x="1860329" y="338265"/>
                  <a:pt x="1861409" y="337376"/>
                  <a:pt x="1862234" y="336233"/>
                </a:cubicBezTo>
                <a:cubicBezTo>
                  <a:pt x="1862933" y="335090"/>
                  <a:pt x="1863314" y="333820"/>
                  <a:pt x="1863314" y="332423"/>
                </a:cubicBezTo>
                <a:cubicBezTo>
                  <a:pt x="1863314" y="330581"/>
                  <a:pt x="1862615" y="328867"/>
                  <a:pt x="1861282" y="327597"/>
                </a:cubicBezTo>
                <a:cubicBezTo>
                  <a:pt x="1860076" y="326327"/>
                  <a:pt x="1858297" y="325565"/>
                  <a:pt x="1856519" y="325565"/>
                </a:cubicBezTo>
                <a:close/>
                <a:moveTo>
                  <a:pt x="3384456" y="1300671"/>
                </a:moveTo>
                <a:cubicBezTo>
                  <a:pt x="3383123" y="1300671"/>
                  <a:pt x="3381726" y="1301052"/>
                  <a:pt x="3380646" y="1301814"/>
                </a:cubicBezTo>
                <a:cubicBezTo>
                  <a:pt x="3379440" y="1302576"/>
                  <a:pt x="3378615" y="1303655"/>
                  <a:pt x="3378043" y="1304862"/>
                </a:cubicBezTo>
                <a:cubicBezTo>
                  <a:pt x="3377471" y="1306132"/>
                  <a:pt x="3377344" y="1307465"/>
                  <a:pt x="3377662" y="1308799"/>
                </a:cubicBezTo>
                <a:cubicBezTo>
                  <a:pt x="3377916" y="1310132"/>
                  <a:pt x="3378615" y="1311339"/>
                  <a:pt x="3379567" y="1312291"/>
                </a:cubicBezTo>
                <a:cubicBezTo>
                  <a:pt x="3380519" y="1313244"/>
                  <a:pt x="3381726" y="1313879"/>
                  <a:pt x="3383123" y="1314133"/>
                </a:cubicBezTo>
                <a:cubicBezTo>
                  <a:pt x="3384456" y="1314387"/>
                  <a:pt x="3385853" y="1314260"/>
                  <a:pt x="3387060" y="1313752"/>
                </a:cubicBezTo>
                <a:cubicBezTo>
                  <a:pt x="3388266" y="1313244"/>
                  <a:pt x="3389346" y="1312355"/>
                  <a:pt x="3390171" y="1311212"/>
                </a:cubicBezTo>
                <a:cubicBezTo>
                  <a:pt x="3390870" y="1310069"/>
                  <a:pt x="3391251" y="1308735"/>
                  <a:pt x="3391251" y="1307402"/>
                </a:cubicBezTo>
                <a:cubicBezTo>
                  <a:pt x="3391251" y="1305624"/>
                  <a:pt x="3390553" y="1303846"/>
                  <a:pt x="3389219" y="1302576"/>
                </a:cubicBezTo>
                <a:cubicBezTo>
                  <a:pt x="3388013" y="1301306"/>
                  <a:pt x="3386235" y="1300544"/>
                  <a:pt x="3384456" y="1300544"/>
                </a:cubicBezTo>
                <a:close/>
                <a:moveTo>
                  <a:pt x="3389219" y="1488377"/>
                </a:moveTo>
                <a:cubicBezTo>
                  <a:pt x="3388648" y="1487742"/>
                  <a:pt x="3387886" y="1487234"/>
                  <a:pt x="3387060" y="1486916"/>
                </a:cubicBezTo>
                <a:cubicBezTo>
                  <a:pt x="3386235" y="1486599"/>
                  <a:pt x="3385282" y="1486408"/>
                  <a:pt x="3384456" y="1486408"/>
                </a:cubicBezTo>
                <a:cubicBezTo>
                  <a:pt x="3383123" y="1486408"/>
                  <a:pt x="3381726" y="1486789"/>
                  <a:pt x="3380646" y="1487551"/>
                </a:cubicBezTo>
                <a:cubicBezTo>
                  <a:pt x="3379440" y="1488313"/>
                  <a:pt x="3378615" y="1489393"/>
                  <a:pt x="3378043" y="1490599"/>
                </a:cubicBezTo>
                <a:cubicBezTo>
                  <a:pt x="3377471" y="1491869"/>
                  <a:pt x="3377344" y="1493203"/>
                  <a:pt x="3377662" y="1494536"/>
                </a:cubicBezTo>
                <a:cubicBezTo>
                  <a:pt x="3377916" y="1495870"/>
                  <a:pt x="3378615" y="1497076"/>
                  <a:pt x="3379567" y="1498029"/>
                </a:cubicBezTo>
                <a:cubicBezTo>
                  <a:pt x="3380519" y="1498981"/>
                  <a:pt x="3381726" y="1499616"/>
                  <a:pt x="3383123" y="1499870"/>
                </a:cubicBezTo>
                <a:cubicBezTo>
                  <a:pt x="3384456" y="1500124"/>
                  <a:pt x="3385853" y="1499997"/>
                  <a:pt x="3387060" y="1499489"/>
                </a:cubicBezTo>
                <a:cubicBezTo>
                  <a:pt x="3388266" y="1498981"/>
                  <a:pt x="3389346" y="1498092"/>
                  <a:pt x="3390171" y="1496949"/>
                </a:cubicBezTo>
                <a:cubicBezTo>
                  <a:pt x="3390870" y="1495806"/>
                  <a:pt x="3391251" y="1494473"/>
                  <a:pt x="3391251" y="1493139"/>
                </a:cubicBezTo>
                <a:cubicBezTo>
                  <a:pt x="3391251" y="1492250"/>
                  <a:pt x="3391124" y="1491361"/>
                  <a:pt x="3390679" y="1490536"/>
                </a:cubicBezTo>
                <a:cubicBezTo>
                  <a:pt x="3390426" y="1489710"/>
                  <a:pt x="3389854" y="1488948"/>
                  <a:pt x="3389155" y="1488313"/>
                </a:cubicBezTo>
                <a:close/>
                <a:moveTo>
                  <a:pt x="3389219" y="1116965"/>
                </a:moveTo>
                <a:cubicBezTo>
                  <a:pt x="3388648" y="1116330"/>
                  <a:pt x="3387886" y="1115822"/>
                  <a:pt x="3387060" y="1115505"/>
                </a:cubicBezTo>
                <a:cubicBezTo>
                  <a:pt x="3386235" y="1115187"/>
                  <a:pt x="3385282" y="1114997"/>
                  <a:pt x="3384456" y="1114997"/>
                </a:cubicBezTo>
                <a:cubicBezTo>
                  <a:pt x="3383123" y="1114997"/>
                  <a:pt x="3381726" y="1115378"/>
                  <a:pt x="3380646" y="1116140"/>
                </a:cubicBezTo>
                <a:cubicBezTo>
                  <a:pt x="3379440" y="1116902"/>
                  <a:pt x="3378615" y="1117981"/>
                  <a:pt x="3378043" y="1119188"/>
                </a:cubicBezTo>
                <a:cubicBezTo>
                  <a:pt x="3377471" y="1120458"/>
                  <a:pt x="3377344" y="1121791"/>
                  <a:pt x="3377662" y="1123125"/>
                </a:cubicBezTo>
                <a:cubicBezTo>
                  <a:pt x="3377916" y="1124458"/>
                  <a:pt x="3378615" y="1125665"/>
                  <a:pt x="3379567" y="1126617"/>
                </a:cubicBezTo>
                <a:cubicBezTo>
                  <a:pt x="3380519" y="1127570"/>
                  <a:pt x="3381726" y="1128205"/>
                  <a:pt x="3383123" y="1128522"/>
                </a:cubicBezTo>
                <a:cubicBezTo>
                  <a:pt x="3384456" y="1128776"/>
                  <a:pt x="3385853" y="1128649"/>
                  <a:pt x="3387060" y="1128141"/>
                </a:cubicBezTo>
                <a:cubicBezTo>
                  <a:pt x="3388266" y="1127633"/>
                  <a:pt x="3389346" y="1126744"/>
                  <a:pt x="3390171" y="1125601"/>
                </a:cubicBezTo>
                <a:cubicBezTo>
                  <a:pt x="3390870" y="1124458"/>
                  <a:pt x="3391251" y="1123125"/>
                  <a:pt x="3391251" y="1121791"/>
                </a:cubicBezTo>
                <a:cubicBezTo>
                  <a:pt x="3391251" y="1120902"/>
                  <a:pt x="3391124" y="1120013"/>
                  <a:pt x="3390679" y="1119188"/>
                </a:cubicBezTo>
                <a:cubicBezTo>
                  <a:pt x="3390426" y="1118362"/>
                  <a:pt x="3389854" y="1117600"/>
                  <a:pt x="3389155" y="1116965"/>
                </a:cubicBezTo>
                <a:close/>
                <a:moveTo>
                  <a:pt x="3389219" y="1395540"/>
                </a:moveTo>
                <a:cubicBezTo>
                  <a:pt x="3388648" y="1394905"/>
                  <a:pt x="3387886" y="1394397"/>
                  <a:pt x="3387060" y="1394079"/>
                </a:cubicBezTo>
                <a:cubicBezTo>
                  <a:pt x="3386235" y="1393762"/>
                  <a:pt x="3385282" y="1393571"/>
                  <a:pt x="3384456" y="1393571"/>
                </a:cubicBezTo>
                <a:cubicBezTo>
                  <a:pt x="3383123" y="1393571"/>
                  <a:pt x="3381726" y="1393952"/>
                  <a:pt x="3380646" y="1394714"/>
                </a:cubicBezTo>
                <a:cubicBezTo>
                  <a:pt x="3379440" y="1395476"/>
                  <a:pt x="3378615" y="1396492"/>
                  <a:pt x="3378043" y="1397762"/>
                </a:cubicBezTo>
                <a:cubicBezTo>
                  <a:pt x="3377471" y="1399032"/>
                  <a:pt x="3377344" y="1400366"/>
                  <a:pt x="3377662" y="1401699"/>
                </a:cubicBezTo>
                <a:cubicBezTo>
                  <a:pt x="3377916" y="1403033"/>
                  <a:pt x="3378615" y="1404239"/>
                  <a:pt x="3379567" y="1405192"/>
                </a:cubicBezTo>
                <a:cubicBezTo>
                  <a:pt x="3380519" y="1406144"/>
                  <a:pt x="3381726" y="1406779"/>
                  <a:pt x="3383123" y="1407097"/>
                </a:cubicBezTo>
                <a:cubicBezTo>
                  <a:pt x="3384456" y="1407351"/>
                  <a:pt x="3385853" y="1407224"/>
                  <a:pt x="3387060" y="1406716"/>
                </a:cubicBezTo>
                <a:cubicBezTo>
                  <a:pt x="3388266" y="1406208"/>
                  <a:pt x="3389346" y="1405319"/>
                  <a:pt x="3390171" y="1404176"/>
                </a:cubicBezTo>
                <a:cubicBezTo>
                  <a:pt x="3390870" y="1403033"/>
                  <a:pt x="3391251" y="1401699"/>
                  <a:pt x="3391251" y="1400366"/>
                </a:cubicBezTo>
                <a:cubicBezTo>
                  <a:pt x="3391251" y="1399477"/>
                  <a:pt x="3391124" y="1398588"/>
                  <a:pt x="3390679" y="1397762"/>
                </a:cubicBezTo>
                <a:cubicBezTo>
                  <a:pt x="3390426" y="1396937"/>
                  <a:pt x="3389854" y="1396175"/>
                  <a:pt x="3389155" y="1395540"/>
                </a:cubicBezTo>
                <a:close/>
                <a:moveTo>
                  <a:pt x="3389219" y="1209802"/>
                </a:moveTo>
                <a:cubicBezTo>
                  <a:pt x="3388648" y="1209167"/>
                  <a:pt x="3387886" y="1208659"/>
                  <a:pt x="3387060" y="1208342"/>
                </a:cubicBezTo>
                <a:cubicBezTo>
                  <a:pt x="3386235" y="1208024"/>
                  <a:pt x="3385282" y="1207834"/>
                  <a:pt x="3384456" y="1207834"/>
                </a:cubicBezTo>
                <a:cubicBezTo>
                  <a:pt x="3383123" y="1207834"/>
                  <a:pt x="3381726" y="1208215"/>
                  <a:pt x="3380646" y="1208977"/>
                </a:cubicBezTo>
                <a:cubicBezTo>
                  <a:pt x="3379440" y="1209739"/>
                  <a:pt x="3378615" y="1210818"/>
                  <a:pt x="3378043" y="1212025"/>
                </a:cubicBezTo>
                <a:cubicBezTo>
                  <a:pt x="3377471" y="1213295"/>
                  <a:pt x="3377344" y="1214628"/>
                  <a:pt x="3377662" y="1215962"/>
                </a:cubicBezTo>
                <a:cubicBezTo>
                  <a:pt x="3377916" y="1217295"/>
                  <a:pt x="3378615" y="1218502"/>
                  <a:pt x="3379567" y="1219454"/>
                </a:cubicBezTo>
                <a:cubicBezTo>
                  <a:pt x="3380519" y="1220407"/>
                  <a:pt x="3381726" y="1221042"/>
                  <a:pt x="3383123" y="1221296"/>
                </a:cubicBezTo>
                <a:cubicBezTo>
                  <a:pt x="3384456" y="1221550"/>
                  <a:pt x="3385853" y="1221423"/>
                  <a:pt x="3387060" y="1220915"/>
                </a:cubicBezTo>
                <a:cubicBezTo>
                  <a:pt x="3388266" y="1220407"/>
                  <a:pt x="3389346" y="1219518"/>
                  <a:pt x="3390171" y="1218375"/>
                </a:cubicBezTo>
                <a:cubicBezTo>
                  <a:pt x="3390870" y="1217232"/>
                  <a:pt x="3391251" y="1215898"/>
                  <a:pt x="3391251" y="1214565"/>
                </a:cubicBezTo>
                <a:cubicBezTo>
                  <a:pt x="3391251" y="1213676"/>
                  <a:pt x="3391124" y="1212787"/>
                  <a:pt x="3390679" y="1211961"/>
                </a:cubicBezTo>
                <a:cubicBezTo>
                  <a:pt x="3390426" y="1211136"/>
                  <a:pt x="3389854" y="1210374"/>
                  <a:pt x="3389155" y="1209739"/>
                </a:cubicBezTo>
                <a:close/>
                <a:moveTo>
                  <a:pt x="3469674" y="1534795"/>
                </a:moveTo>
                <a:cubicBezTo>
                  <a:pt x="3468975" y="1534160"/>
                  <a:pt x="3468340" y="1533652"/>
                  <a:pt x="3467515" y="1533335"/>
                </a:cubicBezTo>
                <a:cubicBezTo>
                  <a:pt x="3466689" y="1533017"/>
                  <a:pt x="3465737" y="1532827"/>
                  <a:pt x="3464784" y="1532827"/>
                </a:cubicBezTo>
                <a:cubicBezTo>
                  <a:pt x="3463578" y="1532827"/>
                  <a:pt x="3462180" y="1533208"/>
                  <a:pt x="3461101" y="1533970"/>
                </a:cubicBezTo>
                <a:cubicBezTo>
                  <a:pt x="3459894" y="1534732"/>
                  <a:pt x="3459069" y="1535811"/>
                  <a:pt x="3458498" y="1537018"/>
                </a:cubicBezTo>
                <a:cubicBezTo>
                  <a:pt x="3457926" y="1538288"/>
                  <a:pt x="3457799" y="1539621"/>
                  <a:pt x="3458116" y="1540955"/>
                </a:cubicBezTo>
                <a:cubicBezTo>
                  <a:pt x="3458370" y="1542288"/>
                  <a:pt x="3459069" y="1543495"/>
                  <a:pt x="3460021" y="1544447"/>
                </a:cubicBezTo>
                <a:cubicBezTo>
                  <a:pt x="3460974" y="1545400"/>
                  <a:pt x="3462180" y="1546035"/>
                  <a:pt x="3463578" y="1546352"/>
                </a:cubicBezTo>
                <a:cubicBezTo>
                  <a:pt x="3464784" y="1546606"/>
                  <a:pt x="3466308" y="1546479"/>
                  <a:pt x="3467515" y="1545971"/>
                </a:cubicBezTo>
                <a:cubicBezTo>
                  <a:pt x="3468721" y="1545463"/>
                  <a:pt x="3469801" y="1544574"/>
                  <a:pt x="3470499" y="1543431"/>
                </a:cubicBezTo>
                <a:cubicBezTo>
                  <a:pt x="3471325" y="1542288"/>
                  <a:pt x="3471705" y="1540955"/>
                  <a:pt x="3471705" y="1539621"/>
                </a:cubicBezTo>
                <a:cubicBezTo>
                  <a:pt x="3471705" y="1538732"/>
                  <a:pt x="3471452" y="1537843"/>
                  <a:pt x="3471134" y="1537018"/>
                </a:cubicBezTo>
                <a:cubicBezTo>
                  <a:pt x="3470753" y="1536192"/>
                  <a:pt x="3470308" y="1535430"/>
                  <a:pt x="3469610" y="1534795"/>
                </a:cubicBezTo>
                <a:close/>
                <a:moveTo>
                  <a:pt x="3389219" y="1024065"/>
                </a:moveTo>
                <a:cubicBezTo>
                  <a:pt x="3388648" y="1023430"/>
                  <a:pt x="3387886" y="1022921"/>
                  <a:pt x="3387060" y="1022604"/>
                </a:cubicBezTo>
                <a:cubicBezTo>
                  <a:pt x="3386235" y="1022223"/>
                  <a:pt x="3385282" y="1022096"/>
                  <a:pt x="3384456" y="1022096"/>
                </a:cubicBezTo>
                <a:cubicBezTo>
                  <a:pt x="3383123" y="1022096"/>
                  <a:pt x="3381726" y="1022477"/>
                  <a:pt x="3380646" y="1023239"/>
                </a:cubicBezTo>
                <a:cubicBezTo>
                  <a:pt x="3379440" y="1024001"/>
                  <a:pt x="3378615" y="1025081"/>
                  <a:pt x="3378043" y="1026287"/>
                </a:cubicBezTo>
                <a:cubicBezTo>
                  <a:pt x="3377471" y="1027557"/>
                  <a:pt x="3377344" y="1028891"/>
                  <a:pt x="3377662" y="1030224"/>
                </a:cubicBezTo>
                <a:cubicBezTo>
                  <a:pt x="3377916" y="1031557"/>
                  <a:pt x="3378615" y="1032764"/>
                  <a:pt x="3379567" y="1033717"/>
                </a:cubicBezTo>
                <a:cubicBezTo>
                  <a:pt x="3380519" y="1034669"/>
                  <a:pt x="3381726" y="1035304"/>
                  <a:pt x="3383123" y="1035621"/>
                </a:cubicBezTo>
                <a:cubicBezTo>
                  <a:pt x="3384456" y="1035876"/>
                  <a:pt x="3385853" y="1035749"/>
                  <a:pt x="3387060" y="1035241"/>
                </a:cubicBezTo>
                <a:cubicBezTo>
                  <a:pt x="3388266" y="1034732"/>
                  <a:pt x="3389346" y="1033843"/>
                  <a:pt x="3390171" y="1032701"/>
                </a:cubicBezTo>
                <a:cubicBezTo>
                  <a:pt x="3390870" y="1031557"/>
                  <a:pt x="3391251" y="1030224"/>
                  <a:pt x="3391251" y="1028891"/>
                </a:cubicBezTo>
                <a:cubicBezTo>
                  <a:pt x="3391251" y="1028002"/>
                  <a:pt x="3391124" y="1027113"/>
                  <a:pt x="3390679" y="1026287"/>
                </a:cubicBezTo>
                <a:cubicBezTo>
                  <a:pt x="3390426" y="1025462"/>
                  <a:pt x="3389854" y="1024700"/>
                  <a:pt x="3389155" y="1024065"/>
                </a:cubicBezTo>
                <a:close/>
                <a:moveTo>
                  <a:pt x="3389219" y="745490"/>
                </a:moveTo>
                <a:cubicBezTo>
                  <a:pt x="3388648" y="744855"/>
                  <a:pt x="3387886" y="744347"/>
                  <a:pt x="3387060" y="744030"/>
                </a:cubicBezTo>
                <a:cubicBezTo>
                  <a:pt x="3386235" y="743712"/>
                  <a:pt x="3385282" y="743522"/>
                  <a:pt x="3384456" y="743522"/>
                </a:cubicBezTo>
                <a:cubicBezTo>
                  <a:pt x="3383123" y="743522"/>
                  <a:pt x="3381726" y="743903"/>
                  <a:pt x="3380646" y="744665"/>
                </a:cubicBezTo>
                <a:cubicBezTo>
                  <a:pt x="3379440" y="745427"/>
                  <a:pt x="3378615" y="746506"/>
                  <a:pt x="3378043" y="747713"/>
                </a:cubicBezTo>
                <a:cubicBezTo>
                  <a:pt x="3377471" y="748983"/>
                  <a:pt x="3377344" y="750316"/>
                  <a:pt x="3377662" y="751650"/>
                </a:cubicBezTo>
                <a:cubicBezTo>
                  <a:pt x="3377916" y="752983"/>
                  <a:pt x="3378615" y="754190"/>
                  <a:pt x="3379567" y="755142"/>
                </a:cubicBezTo>
                <a:cubicBezTo>
                  <a:pt x="3380519" y="756095"/>
                  <a:pt x="3381726" y="756730"/>
                  <a:pt x="3383123" y="756984"/>
                </a:cubicBezTo>
                <a:cubicBezTo>
                  <a:pt x="3384456" y="757238"/>
                  <a:pt x="3385853" y="757111"/>
                  <a:pt x="3387060" y="756603"/>
                </a:cubicBezTo>
                <a:cubicBezTo>
                  <a:pt x="3388266" y="756095"/>
                  <a:pt x="3389346" y="755206"/>
                  <a:pt x="3390171" y="754063"/>
                </a:cubicBezTo>
                <a:cubicBezTo>
                  <a:pt x="3390870" y="752920"/>
                  <a:pt x="3391251" y="751586"/>
                  <a:pt x="3391251" y="750253"/>
                </a:cubicBezTo>
                <a:cubicBezTo>
                  <a:pt x="3391251" y="749364"/>
                  <a:pt x="3391124" y="748475"/>
                  <a:pt x="3390679" y="747649"/>
                </a:cubicBezTo>
                <a:cubicBezTo>
                  <a:pt x="3390426" y="746824"/>
                  <a:pt x="3389854" y="746062"/>
                  <a:pt x="3389155" y="745427"/>
                </a:cubicBezTo>
                <a:close/>
                <a:moveTo>
                  <a:pt x="3389219" y="931228"/>
                </a:moveTo>
                <a:cubicBezTo>
                  <a:pt x="3388648" y="930593"/>
                  <a:pt x="3387886" y="930085"/>
                  <a:pt x="3387060" y="929767"/>
                </a:cubicBezTo>
                <a:cubicBezTo>
                  <a:pt x="3386235" y="929450"/>
                  <a:pt x="3385282" y="929259"/>
                  <a:pt x="3384456" y="929259"/>
                </a:cubicBezTo>
                <a:cubicBezTo>
                  <a:pt x="3383123" y="929259"/>
                  <a:pt x="3381726" y="929640"/>
                  <a:pt x="3380646" y="930402"/>
                </a:cubicBezTo>
                <a:cubicBezTo>
                  <a:pt x="3379440" y="931164"/>
                  <a:pt x="3378615" y="932243"/>
                  <a:pt x="3378043" y="933450"/>
                </a:cubicBezTo>
                <a:cubicBezTo>
                  <a:pt x="3377471" y="934720"/>
                  <a:pt x="3377344" y="936054"/>
                  <a:pt x="3377662" y="937387"/>
                </a:cubicBezTo>
                <a:cubicBezTo>
                  <a:pt x="3377916" y="938721"/>
                  <a:pt x="3378615" y="939927"/>
                  <a:pt x="3379567" y="940880"/>
                </a:cubicBezTo>
                <a:cubicBezTo>
                  <a:pt x="3380519" y="941832"/>
                  <a:pt x="3381726" y="942467"/>
                  <a:pt x="3383123" y="942721"/>
                </a:cubicBezTo>
                <a:cubicBezTo>
                  <a:pt x="3384456" y="942975"/>
                  <a:pt x="3385853" y="942848"/>
                  <a:pt x="3387060" y="942340"/>
                </a:cubicBezTo>
                <a:cubicBezTo>
                  <a:pt x="3388266" y="941832"/>
                  <a:pt x="3389346" y="940943"/>
                  <a:pt x="3390171" y="939800"/>
                </a:cubicBezTo>
                <a:cubicBezTo>
                  <a:pt x="3390870" y="938657"/>
                  <a:pt x="3391251" y="937387"/>
                  <a:pt x="3391251" y="935990"/>
                </a:cubicBezTo>
                <a:cubicBezTo>
                  <a:pt x="3391251" y="935101"/>
                  <a:pt x="3391124" y="934212"/>
                  <a:pt x="3390679" y="933387"/>
                </a:cubicBezTo>
                <a:cubicBezTo>
                  <a:pt x="3390426" y="932561"/>
                  <a:pt x="3389854" y="931799"/>
                  <a:pt x="3389155" y="931164"/>
                </a:cubicBezTo>
                <a:close/>
                <a:moveTo>
                  <a:pt x="3389219" y="838391"/>
                </a:moveTo>
                <a:cubicBezTo>
                  <a:pt x="3388648" y="837756"/>
                  <a:pt x="3387886" y="837248"/>
                  <a:pt x="3387060" y="836930"/>
                </a:cubicBezTo>
                <a:cubicBezTo>
                  <a:pt x="3386235" y="836613"/>
                  <a:pt x="3385282" y="836422"/>
                  <a:pt x="3384456" y="836422"/>
                </a:cubicBezTo>
                <a:cubicBezTo>
                  <a:pt x="3383123" y="836422"/>
                  <a:pt x="3381726" y="836803"/>
                  <a:pt x="3380646" y="837565"/>
                </a:cubicBezTo>
                <a:cubicBezTo>
                  <a:pt x="3379440" y="838327"/>
                  <a:pt x="3378615" y="839407"/>
                  <a:pt x="3378043" y="840613"/>
                </a:cubicBezTo>
                <a:cubicBezTo>
                  <a:pt x="3377471" y="841883"/>
                  <a:pt x="3377344" y="843217"/>
                  <a:pt x="3377662" y="844550"/>
                </a:cubicBezTo>
                <a:cubicBezTo>
                  <a:pt x="3377916" y="845884"/>
                  <a:pt x="3378615" y="847090"/>
                  <a:pt x="3379567" y="848043"/>
                </a:cubicBezTo>
                <a:cubicBezTo>
                  <a:pt x="3380519" y="848995"/>
                  <a:pt x="3381726" y="849630"/>
                  <a:pt x="3383123" y="849884"/>
                </a:cubicBezTo>
                <a:cubicBezTo>
                  <a:pt x="3384456" y="850138"/>
                  <a:pt x="3385853" y="850011"/>
                  <a:pt x="3387060" y="849503"/>
                </a:cubicBezTo>
                <a:cubicBezTo>
                  <a:pt x="3388266" y="848995"/>
                  <a:pt x="3389346" y="848106"/>
                  <a:pt x="3390171" y="846963"/>
                </a:cubicBezTo>
                <a:cubicBezTo>
                  <a:pt x="3390870" y="845820"/>
                  <a:pt x="3391251" y="844550"/>
                  <a:pt x="3391251" y="843153"/>
                </a:cubicBezTo>
                <a:cubicBezTo>
                  <a:pt x="3391251" y="842264"/>
                  <a:pt x="3391124" y="841375"/>
                  <a:pt x="3390679" y="840550"/>
                </a:cubicBezTo>
                <a:cubicBezTo>
                  <a:pt x="3390426" y="839724"/>
                  <a:pt x="3389854" y="838962"/>
                  <a:pt x="3389155" y="838327"/>
                </a:cubicBezTo>
                <a:close/>
                <a:moveTo>
                  <a:pt x="3304002" y="1347089"/>
                </a:moveTo>
                <a:cubicBezTo>
                  <a:pt x="3302668" y="1347089"/>
                  <a:pt x="3301271" y="1347470"/>
                  <a:pt x="3300192" y="1348232"/>
                </a:cubicBezTo>
                <a:cubicBezTo>
                  <a:pt x="3299113" y="1348994"/>
                  <a:pt x="3298160" y="1350010"/>
                  <a:pt x="3297589" y="1351280"/>
                </a:cubicBezTo>
                <a:cubicBezTo>
                  <a:pt x="3297207" y="1352550"/>
                  <a:pt x="3297017" y="1353884"/>
                  <a:pt x="3297335" y="1355217"/>
                </a:cubicBezTo>
                <a:cubicBezTo>
                  <a:pt x="3297589" y="1356551"/>
                  <a:pt x="3298160" y="1357757"/>
                  <a:pt x="3299113" y="1358710"/>
                </a:cubicBezTo>
                <a:cubicBezTo>
                  <a:pt x="3300065" y="1359662"/>
                  <a:pt x="3301271" y="1360297"/>
                  <a:pt x="3302668" y="1360615"/>
                </a:cubicBezTo>
                <a:cubicBezTo>
                  <a:pt x="3304002" y="1360869"/>
                  <a:pt x="3305399" y="1360742"/>
                  <a:pt x="3306605" y="1360234"/>
                </a:cubicBezTo>
                <a:cubicBezTo>
                  <a:pt x="3307812" y="1359726"/>
                  <a:pt x="3308891" y="1358837"/>
                  <a:pt x="3309717" y="1357694"/>
                </a:cubicBezTo>
                <a:cubicBezTo>
                  <a:pt x="3310415" y="1356551"/>
                  <a:pt x="3310796" y="1355217"/>
                  <a:pt x="3310796" y="1353884"/>
                </a:cubicBezTo>
                <a:cubicBezTo>
                  <a:pt x="3310796" y="1352106"/>
                  <a:pt x="3310098" y="1350328"/>
                  <a:pt x="3308765" y="1349058"/>
                </a:cubicBezTo>
                <a:cubicBezTo>
                  <a:pt x="3307558" y="1347788"/>
                  <a:pt x="3305780" y="1347089"/>
                  <a:pt x="3304002" y="1347089"/>
                </a:cubicBezTo>
                <a:close/>
                <a:moveTo>
                  <a:pt x="3389219" y="1581214"/>
                </a:moveTo>
                <a:cubicBezTo>
                  <a:pt x="3388648" y="1580579"/>
                  <a:pt x="3387886" y="1580071"/>
                  <a:pt x="3387060" y="1579753"/>
                </a:cubicBezTo>
                <a:cubicBezTo>
                  <a:pt x="3386235" y="1579372"/>
                  <a:pt x="3385282" y="1579245"/>
                  <a:pt x="3384456" y="1579245"/>
                </a:cubicBezTo>
                <a:cubicBezTo>
                  <a:pt x="3383123" y="1579245"/>
                  <a:pt x="3381726" y="1579626"/>
                  <a:pt x="3380646" y="1580388"/>
                </a:cubicBezTo>
                <a:cubicBezTo>
                  <a:pt x="3379440" y="1581150"/>
                  <a:pt x="3378615" y="1582230"/>
                  <a:pt x="3378043" y="1583436"/>
                </a:cubicBezTo>
                <a:cubicBezTo>
                  <a:pt x="3377471" y="1584706"/>
                  <a:pt x="3377344" y="1586040"/>
                  <a:pt x="3377662" y="1587373"/>
                </a:cubicBezTo>
                <a:cubicBezTo>
                  <a:pt x="3377916" y="1588707"/>
                  <a:pt x="3378615" y="1589913"/>
                  <a:pt x="3379567" y="1590866"/>
                </a:cubicBezTo>
                <a:cubicBezTo>
                  <a:pt x="3380519" y="1591818"/>
                  <a:pt x="3381726" y="1592453"/>
                  <a:pt x="3383123" y="1592707"/>
                </a:cubicBezTo>
                <a:cubicBezTo>
                  <a:pt x="3384456" y="1592961"/>
                  <a:pt x="3385853" y="1592834"/>
                  <a:pt x="3387060" y="1592326"/>
                </a:cubicBezTo>
                <a:cubicBezTo>
                  <a:pt x="3388266" y="1591818"/>
                  <a:pt x="3389346" y="1590929"/>
                  <a:pt x="3390171" y="1589786"/>
                </a:cubicBezTo>
                <a:cubicBezTo>
                  <a:pt x="3390870" y="1588643"/>
                  <a:pt x="3391251" y="1587310"/>
                  <a:pt x="3391251" y="1585976"/>
                </a:cubicBezTo>
                <a:cubicBezTo>
                  <a:pt x="3391251" y="1585087"/>
                  <a:pt x="3391124" y="1584198"/>
                  <a:pt x="3390679" y="1583373"/>
                </a:cubicBezTo>
                <a:cubicBezTo>
                  <a:pt x="3390426" y="1582547"/>
                  <a:pt x="3389854" y="1581785"/>
                  <a:pt x="3389155" y="1581150"/>
                </a:cubicBezTo>
                <a:close/>
                <a:moveTo>
                  <a:pt x="3304002" y="1439926"/>
                </a:moveTo>
                <a:cubicBezTo>
                  <a:pt x="3302668" y="1439926"/>
                  <a:pt x="3301271" y="1440307"/>
                  <a:pt x="3300192" y="1441069"/>
                </a:cubicBezTo>
                <a:cubicBezTo>
                  <a:pt x="3299113" y="1441831"/>
                  <a:pt x="3298160" y="1442911"/>
                  <a:pt x="3297589" y="1444117"/>
                </a:cubicBezTo>
                <a:cubicBezTo>
                  <a:pt x="3297207" y="1445387"/>
                  <a:pt x="3297017" y="1446721"/>
                  <a:pt x="3297335" y="1448054"/>
                </a:cubicBezTo>
                <a:cubicBezTo>
                  <a:pt x="3297589" y="1449388"/>
                  <a:pt x="3298160" y="1450594"/>
                  <a:pt x="3299113" y="1451547"/>
                </a:cubicBezTo>
                <a:cubicBezTo>
                  <a:pt x="3300065" y="1452499"/>
                  <a:pt x="3301271" y="1453134"/>
                  <a:pt x="3302668" y="1453452"/>
                </a:cubicBezTo>
                <a:cubicBezTo>
                  <a:pt x="3304002" y="1453706"/>
                  <a:pt x="3305399" y="1453579"/>
                  <a:pt x="3306605" y="1453071"/>
                </a:cubicBezTo>
                <a:cubicBezTo>
                  <a:pt x="3307812" y="1452563"/>
                  <a:pt x="3308891" y="1451674"/>
                  <a:pt x="3309717" y="1450531"/>
                </a:cubicBezTo>
                <a:cubicBezTo>
                  <a:pt x="3310415" y="1449388"/>
                  <a:pt x="3310796" y="1448054"/>
                  <a:pt x="3310796" y="1446721"/>
                </a:cubicBezTo>
                <a:cubicBezTo>
                  <a:pt x="3310796" y="1444943"/>
                  <a:pt x="3310098" y="1443165"/>
                  <a:pt x="3308765" y="1441895"/>
                </a:cubicBezTo>
                <a:cubicBezTo>
                  <a:pt x="3307558" y="1440625"/>
                  <a:pt x="3305780" y="1439926"/>
                  <a:pt x="3304002" y="1439863"/>
                </a:cubicBezTo>
                <a:close/>
                <a:moveTo>
                  <a:pt x="3304002" y="1532763"/>
                </a:moveTo>
                <a:cubicBezTo>
                  <a:pt x="3302668" y="1532763"/>
                  <a:pt x="3301271" y="1533144"/>
                  <a:pt x="3300192" y="1533906"/>
                </a:cubicBezTo>
                <a:cubicBezTo>
                  <a:pt x="3299113" y="1534668"/>
                  <a:pt x="3298160" y="1535684"/>
                  <a:pt x="3297589" y="1536954"/>
                </a:cubicBezTo>
                <a:cubicBezTo>
                  <a:pt x="3297207" y="1538224"/>
                  <a:pt x="3297017" y="1539558"/>
                  <a:pt x="3297335" y="1540891"/>
                </a:cubicBezTo>
                <a:cubicBezTo>
                  <a:pt x="3297589" y="1542225"/>
                  <a:pt x="3298160" y="1543431"/>
                  <a:pt x="3299113" y="1544384"/>
                </a:cubicBezTo>
                <a:cubicBezTo>
                  <a:pt x="3300065" y="1545336"/>
                  <a:pt x="3301271" y="1545971"/>
                  <a:pt x="3302668" y="1546289"/>
                </a:cubicBezTo>
                <a:cubicBezTo>
                  <a:pt x="3304002" y="1546543"/>
                  <a:pt x="3305399" y="1546416"/>
                  <a:pt x="3306605" y="1545908"/>
                </a:cubicBezTo>
                <a:cubicBezTo>
                  <a:pt x="3307812" y="1545400"/>
                  <a:pt x="3308891" y="1544511"/>
                  <a:pt x="3309717" y="1543368"/>
                </a:cubicBezTo>
                <a:cubicBezTo>
                  <a:pt x="3310415" y="1542225"/>
                  <a:pt x="3310796" y="1540891"/>
                  <a:pt x="3310796" y="1539558"/>
                </a:cubicBezTo>
                <a:cubicBezTo>
                  <a:pt x="3310796" y="1537716"/>
                  <a:pt x="3310098" y="1536002"/>
                  <a:pt x="3308765" y="1534732"/>
                </a:cubicBezTo>
                <a:cubicBezTo>
                  <a:pt x="3307558" y="1533462"/>
                  <a:pt x="3305780" y="1532763"/>
                  <a:pt x="3304002" y="1532763"/>
                </a:cubicBezTo>
                <a:close/>
                <a:moveTo>
                  <a:pt x="3304002" y="1254189"/>
                </a:moveTo>
                <a:cubicBezTo>
                  <a:pt x="3302668" y="1254189"/>
                  <a:pt x="3301271" y="1254570"/>
                  <a:pt x="3300192" y="1255332"/>
                </a:cubicBezTo>
                <a:cubicBezTo>
                  <a:pt x="3299113" y="1256094"/>
                  <a:pt x="3298160" y="1257173"/>
                  <a:pt x="3297589" y="1258380"/>
                </a:cubicBezTo>
                <a:cubicBezTo>
                  <a:pt x="3297207" y="1259650"/>
                  <a:pt x="3297017" y="1260983"/>
                  <a:pt x="3297335" y="1262317"/>
                </a:cubicBezTo>
                <a:cubicBezTo>
                  <a:pt x="3297589" y="1263650"/>
                  <a:pt x="3298160" y="1264857"/>
                  <a:pt x="3299113" y="1265809"/>
                </a:cubicBezTo>
                <a:cubicBezTo>
                  <a:pt x="3300065" y="1266762"/>
                  <a:pt x="3301271" y="1267397"/>
                  <a:pt x="3302668" y="1267714"/>
                </a:cubicBezTo>
                <a:cubicBezTo>
                  <a:pt x="3304002" y="1267968"/>
                  <a:pt x="3305399" y="1267841"/>
                  <a:pt x="3306605" y="1267333"/>
                </a:cubicBezTo>
                <a:cubicBezTo>
                  <a:pt x="3307812" y="1266825"/>
                  <a:pt x="3308891" y="1265936"/>
                  <a:pt x="3309717" y="1264793"/>
                </a:cubicBezTo>
                <a:cubicBezTo>
                  <a:pt x="3310415" y="1263650"/>
                  <a:pt x="3310796" y="1262317"/>
                  <a:pt x="3310796" y="1260983"/>
                </a:cubicBezTo>
                <a:cubicBezTo>
                  <a:pt x="3310796" y="1259142"/>
                  <a:pt x="3310098" y="1257427"/>
                  <a:pt x="3308765" y="1256157"/>
                </a:cubicBezTo>
                <a:cubicBezTo>
                  <a:pt x="3307558" y="1254887"/>
                  <a:pt x="3305780" y="1254189"/>
                  <a:pt x="3304002" y="1254189"/>
                </a:cubicBezTo>
                <a:close/>
                <a:moveTo>
                  <a:pt x="3304002" y="975614"/>
                </a:moveTo>
                <a:cubicBezTo>
                  <a:pt x="3302668" y="975614"/>
                  <a:pt x="3301271" y="975995"/>
                  <a:pt x="3300192" y="976757"/>
                </a:cubicBezTo>
                <a:cubicBezTo>
                  <a:pt x="3299113" y="977519"/>
                  <a:pt x="3298160" y="978599"/>
                  <a:pt x="3297589" y="979805"/>
                </a:cubicBezTo>
                <a:cubicBezTo>
                  <a:pt x="3297207" y="981075"/>
                  <a:pt x="3297017" y="982409"/>
                  <a:pt x="3297335" y="983742"/>
                </a:cubicBezTo>
                <a:cubicBezTo>
                  <a:pt x="3297589" y="985076"/>
                  <a:pt x="3298160" y="986282"/>
                  <a:pt x="3299113" y="987235"/>
                </a:cubicBezTo>
                <a:cubicBezTo>
                  <a:pt x="3300065" y="988187"/>
                  <a:pt x="3301271" y="988822"/>
                  <a:pt x="3302668" y="989076"/>
                </a:cubicBezTo>
                <a:cubicBezTo>
                  <a:pt x="3304002" y="989330"/>
                  <a:pt x="3305399" y="989203"/>
                  <a:pt x="3306605" y="988695"/>
                </a:cubicBezTo>
                <a:cubicBezTo>
                  <a:pt x="3307812" y="988187"/>
                  <a:pt x="3308891" y="987298"/>
                  <a:pt x="3309717" y="986155"/>
                </a:cubicBezTo>
                <a:cubicBezTo>
                  <a:pt x="3310415" y="985012"/>
                  <a:pt x="3310796" y="983679"/>
                  <a:pt x="3310796" y="982345"/>
                </a:cubicBezTo>
                <a:cubicBezTo>
                  <a:pt x="3310796" y="980504"/>
                  <a:pt x="3310098" y="978789"/>
                  <a:pt x="3308765" y="977519"/>
                </a:cubicBezTo>
                <a:cubicBezTo>
                  <a:pt x="3307558" y="976249"/>
                  <a:pt x="3305780" y="975487"/>
                  <a:pt x="3304002" y="975487"/>
                </a:cubicBezTo>
                <a:close/>
                <a:moveTo>
                  <a:pt x="3304002" y="1161352"/>
                </a:moveTo>
                <a:cubicBezTo>
                  <a:pt x="3302668" y="1161352"/>
                  <a:pt x="3301271" y="1161733"/>
                  <a:pt x="3300192" y="1162495"/>
                </a:cubicBezTo>
                <a:cubicBezTo>
                  <a:pt x="3299113" y="1163257"/>
                  <a:pt x="3298160" y="1164336"/>
                  <a:pt x="3297589" y="1165543"/>
                </a:cubicBezTo>
                <a:cubicBezTo>
                  <a:pt x="3297207" y="1166813"/>
                  <a:pt x="3297017" y="1168146"/>
                  <a:pt x="3297335" y="1169480"/>
                </a:cubicBezTo>
                <a:cubicBezTo>
                  <a:pt x="3297589" y="1170813"/>
                  <a:pt x="3298160" y="1172020"/>
                  <a:pt x="3299113" y="1172972"/>
                </a:cubicBezTo>
                <a:cubicBezTo>
                  <a:pt x="3300065" y="1173925"/>
                  <a:pt x="3301271" y="1174560"/>
                  <a:pt x="3302668" y="1174814"/>
                </a:cubicBezTo>
                <a:cubicBezTo>
                  <a:pt x="3304002" y="1175068"/>
                  <a:pt x="3305399" y="1174941"/>
                  <a:pt x="3306605" y="1174433"/>
                </a:cubicBezTo>
                <a:cubicBezTo>
                  <a:pt x="3307812" y="1173925"/>
                  <a:pt x="3308891" y="1173036"/>
                  <a:pt x="3309717" y="1171893"/>
                </a:cubicBezTo>
                <a:cubicBezTo>
                  <a:pt x="3310415" y="1170750"/>
                  <a:pt x="3310796" y="1169416"/>
                  <a:pt x="3310796" y="1168083"/>
                </a:cubicBezTo>
                <a:cubicBezTo>
                  <a:pt x="3310796" y="1166305"/>
                  <a:pt x="3310098" y="1164527"/>
                  <a:pt x="3308765" y="1163257"/>
                </a:cubicBezTo>
                <a:cubicBezTo>
                  <a:pt x="3307558" y="1161987"/>
                  <a:pt x="3305780" y="1161225"/>
                  <a:pt x="3304002" y="1161225"/>
                </a:cubicBezTo>
                <a:close/>
                <a:moveTo>
                  <a:pt x="3304002" y="882777"/>
                </a:moveTo>
                <a:cubicBezTo>
                  <a:pt x="3302668" y="882777"/>
                  <a:pt x="3301271" y="883158"/>
                  <a:pt x="3300192" y="883920"/>
                </a:cubicBezTo>
                <a:cubicBezTo>
                  <a:pt x="3299113" y="884682"/>
                  <a:pt x="3298160" y="885762"/>
                  <a:pt x="3297589" y="886968"/>
                </a:cubicBezTo>
                <a:cubicBezTo>
                  <a:pt x="3297207" y="888238"/>
                  <a:pt x="3297017" y="889571"/>
                  <a:pt x="3297335" y="890905"/>
                </a:cubicBezTo>
                <a:cubicBezTo>
                  <a:pt x="3297589" y="892239"/>
                  <a:pt x="3298160" y="893445"/>
                  <a:pt x="3299113" y="894398"/>
                </a:cubicBezTo>
                <a:cubicBezTo>
                  <a:pt x="3300065" y="895350"/>
                  <a:pt x="3301271" y="895985"/>
                  <a:pt x="3302668" y="896239"/>
                </a:cubicBezTo>
                <a:cubicBezTo>
                  <a:pt x="3304002" y="896493"/>
                  <a:pt x="3305399" y="896366"/>
                  <a:pt x="3306605" y="895858"/>
                </a:cubicBezTo>
                <a:cubicBezTo>
                  <a:pt x="3307812" y="895350"/>
                  <a:pt x="3308891" y="894461"/>
                  <a:pt x="3309717" y="893318"/>
                </a:cubicBezTo>
                <a:cubicBezTo>
                  <a:pt x="3310415" y="892175"/>
                  <a:pt x="3310796" y="890842"/>
                  <a:pt x="3310796" y="889508"/>
                </a:cubicBezTo>
                <a:cubicBezTo>
                  <a:pt x="3310796" y="887667"/>
                  <a:pt x="3310098" y="885952"/>
                  <a:pt x="3308765" y="884682"/>
                </a:cubicBezTo>
                <a:cubicBezTo>
                  <a:pt x="3307558" y="883412"/>
                  <a:pt x="3305780" y="882650"/>
                  <a:pt x="3304002" y="882650"/>
                </a:cubicBezTo>
                <a:close/>
                <a:moveTo>
                  <a:pt x="3304002" y="1068515"/>
                </a:moveTo>
                <a:cubicBezTo>
                  <a:pt x="3302668" y="1068515"/>
                  <a:pt x="3301271" y="1068896"/>
                  <a:pt x="3300192" y="1069658"/>
                </a:cubicBezTo>
                <a:cubicBezTo>
                  <a:pt x="3299113" y="1070420"/>
                  <a:pt x="3298160" y="1071499"/>
                  <a:pt x="3297589" y="1072706"/>
                </a:cubicBezTo>
                <a:cubicBezTo>
                  <a:pt x="3297207" y="1073976"/>
                  <a:pt x="3297017" y="1075309"/>
                  <a:pt x="3297335" y="1076643"/>
                </a:cubicBezTo>
                <a:cubicBezTo>
                  <a:pt x="3297589" y="1077976"/>
                  <a:pt x="3298160" y="1079183"/>
                  <a:pt x="3299113" y="1080135"/>
                </a:cubicBezTo>
                <a:cubicBezTo>
                  <a:pt x="3300065" y="1081088"/>
                  <a:pt x="3301271" y="1081723"/>
                  <a:pt x="3302668" y="1081977"/>
                </a:cubicBezTo>
                <a:cubicBezTo>
                  <a:pt x="3304002" y="1082231"/>
                  <a:pt x="3305399" y="1082104"/>
                  <a:pt x="3306605" y="1081596"/>
                </a:cubicBezTo>
                <a:cubicBezTo>
                  <a:pt x="3307812" y="1081088"/>
                  <a:pt x="3308891" y="1080199"/>
                  <a:pt x="3309717" y="1079056"/>
                </a:cubicBezTo>
                <a:cubicBezTo>
                  <a:pt x="3310415" y="1077913"/>
                  <a:pt x="3310796" y="1076579"/>
                  <a:pt x="3310796" y="1075246"/>
                </a:cubicBezTo>
                <a:cubicBezTo>
                  <a:pt x="3310796" y="1073468"/>
                  <a:pt x="3310098" y="1071690"/>
                  <a:pt x="3308765" y="1070420"/>
                </a:cubicBezTo>
                <a:cubicBezTo>
                  <a:pt x="3307558" y="1069150"/>
                  <a:pt x="3305780" y="1068388"/>
                  <a:pt x="3304002" y="1068388"/>
                </a:cubicBezTo>
                <a:close/>
                <a:moveTo>
                  <a:pt x="3545239" y="836359"/>
                </a:moveTo>
                <a:cubicBezTo>
                  <a:pt x="3543905" y="836359"/>
                  <a:pt x="3542635" y="836740"/>
                  <a:pt x="3541428" y="837502"/>
                </a:cubicBezTo>
                <a:cubicBezTo>
                  <a:pt x="3540349" y="838264"/>
                  <a:pt x="3539524" y="839343"/>
                  <a:pt x="3538952" y="840550"/>
                </a:cubicBezTo>
                <a:cubicBezTo>
                  <a:pt x="3538380" y="841756"/>
                  <a:pt x="3538253" y="843153"/>
                  <a:pt x="3538571" y="844487"/>
                </a:cubicBezTo>
                <a:cubicBezTo>
                  <a:pt x="3538825" y="845820"/>
                  <a:pt x="3539524" y="847027"/>
                  <a:pt x="3540476" y="847979"/>
                </a:cubicBezTo>
                <a:cubicBezTo>
                  <a:pt x="3541428" y="848932"/>
                  <a:pt x="3542635" y="849567"/>
                  <a:pt x="3543905" y="849821"/>
                </a:cubicBezTo>
                <a:cubicBezTo>
                  <a:pt x="3545239" y="850075"/>
                  <a:pt x="3546636" y="849948"/>
                  <a:pt x="3547842" y="849440"/>
                </a:cubicBezTo>
                <a:cubicBezTo>
                  <a:pt x="3549176" y="848932"/>
                  <a:pt x="3550318" y="848043"/>
                  <a:pt x="3550953" y="846900"/>
                </a:cubicBezTo>
                <a:cubicBezTo>
                  <a:pt x="3551779" y="845757"/>
                  <a:pt x="3552160" y="844423"/>
                  <a:pt x="3552160" y="843090"/>
                </a:cubicBezTo>
                <a:cubicBezTo>
                  <a:pt x="3552160" y="841248"/>
                  <a:pt x="3551335" y="839534"/>
                  <a:pt x="3550128" y="838264"/>
                </a:cubicBezTo>
                <a:cubicBezTo>
                  <a:pt x="3548794" y="836993"/>
                  <a:pt x="3547143" y="836232"/>
                  <a:pt x="3545239" y="836232"/>
                </a:cubicBezTo>
                <a:close/>
                <a:moveTo>
                  <a:pt x="3545239" y="1393508"/>
                </a:moveTo>
                <a:cubicBezTo>
                  <a:pt x="3543905" y="1393508"/>
                  <a:pt x="3542635" y="1393889"/>
                  <a:pt x="3541428" y="1394651"/>
                </a:cubicBezTo>
                <a:cubicBezTo>
                  <a:pt x="3540349" y="1395413"/>
                  <a:pt x="3539524" y="1396492"/>
                  <a:pt x="3538952" y="1397699"/>
                </a:cubicBezTo>
                <a:cubicBezTo>
                  <a:pt x="3538380" y="1398969"/>
                  <a:pt x="3538253" y="1400302"/>
                  <a:pt x="3538571" y="1401636"/>
                </a:cubicBezTo>
                <a:cubicBezTo>
                  <a:pt x="3538825" y="1402969"/>
                  <a:pt x="3539524" y="1404176"/>
                  <a:pt x="3540476" y="1405128"/>
                </a:cubicBezTo>
                <a:cubicBezTo>
                  <a:pt x="3541428" y="1406081"/>
                  <a:pt x="3542635" y="1406716"/>
                  <a:pt x="3543905" y="1407033"/>
                </a:cubicBezTo>
                <a:cubicBezTo>
                  <a:pt x="3545239" y="1407287"/>
                  <a:pt x="3546636" y="1407160"/>
                  <a:pt x="3547842" y="1406652"/>
                </a:cubicBezTo>
                <a:cubicBezTo>
                  <a:pt x="3549176" y="1406144"/>
                  <a:pt x="3550318" y="1405255"/>
                  <a:pt x="3550953" y="1404112"/>
                </a:cubicBezTo>
                <a:cubicBezTo>
                  <a:pt x="3551779" y="1402969"/>
                  <a:pt x="3552160" y="1401636"/>
                  <a:pt x="3552160" y="1400302"/>
                </a:cubicBezTo>
                <a:cubicBezTo>
                  <a:pt x="3552160" y="1398461"/>
                  <a:pt x="3551335" y="1396746"/>
                  <a:pt x="3550128" y="1395476"/>
                </a:cubicBezTo>
                <a:cubicBezTo>
                  <a:pt x="3548794" y="1394206"/>
                  <a:pt x="3547143" y="1393508"/>
                  <a:pt x="3545239" y="1393508"/>
                </a:cubicBezTo>
                <a:close/>
                <a:moveTo>
                  <a:pt x="3545239" y="1486345"/>
                </a:moveTo>
                <a:cubicBezTo>
                  <a:pt x="3543905" y="1486345"/>
                  <a:pt x="3542635" y="1486726"/>
                  <a:pt x="3541428" y="1487488"/>
                </a:cubicBezTo>
                <a:cubicBezTo>
                  <a:pt x="3540349" y="1488250"/>
                  <a:pt x="3539524" y="1489329"/>
                  <a:pt x="3538952" y="1490536"/>
                </a:cubicBezTo>
                <a:cubicBezTo>
                  <a:pt x="3538380" y="1491806"/>
                  <a:pt x="3538253" y="1493139"/>
                  <a:pt x="3538571" y="1494473"/>
                </a:cubicBezTo>
                <a:cubicBezTo>
                  <a:pt x="3538825" y="1495806"/>
                  <a:pt x="3539524" y="1497013"/>
                  <a:pt x="3540476" y="1497965"/>
                </a:cubicBezTo>
                <a:cubicBezTo>
                  <a:pt x="3541428" y="1498918"/>
                  <a:pt x="3542635" y="1499553"/>
                  <a:pt x="3543905" y="1499807"/>
                </a:cubicBezTo>
                <a:cubicBezTo>
                  <a:pt x="3545239" y="1500061"/>
                  <a:pt x="3546636" y="1499934"/>
                  <a:pt x="3547842" y="1499426"/>
                </a:cubicBezTo>
                <a:cubicBezTo>
                  <a:pt x="3549176" y="1498918"/>
                  <a:pt x="3550318" y="1498029"/>
                  <a:pt x="3550953" y="1496886"/>
                </a:cubicBezTo>
                <a:cubicBezTo>
                  <a:pt x="3551779" y="1495743"/>
                  <a:pt x="3552160" y="1494409"/>
                  <a:pt x="3552160" y="1493076"/>
                </a:cubicBezTo>
                <a:cubicBezTo>
                  <a:pt x="3552160" y="1491298"/>
                  <a:pt x="3551335" y="1489520"/>
                  <a:pt x="3550128" y="1488250"/>
                </a:cubicBezTo>
                <a:cubicBezTo>
                  <a:pt x="3548794" y="1486980"/>
                  <a:pt x="3547143" y="1486218"/>
                  <a:pt x="3545239" y="1486218"/>
                </a:cubicBezTo>
                <a:close/>
                <a:moveTo>
                  <a:pt x="3545239" y="1300607"/>
                </a:moveTo>
                <a:cubicBezTo>
                  <a:pt x="3543905" y="1300607"/>
                  <a:pt x="3542635" y="1300988"/>
                  <a:pt x="3541428" y="1301750"/>
                </a:cubicBezTo>
                <a:cubicBezTo>
                  <a:pt x="3540349" y="1302512"/>
                  <a:pt x="3539524" y="1303592"/>
                  <a:pt x="3538952" y="1304798"/>
                </a:cubicBezTo>
                <a:cubicBezTo>
                  <a:pt x="3538380" y="1306005"/>
                  <a:pt x="3538253" y="1307402"/>
                  <a:pt x="3538571" y="1308735"/>
                </a:cubicBezTo>
                <a:cubicBezTo>
                  <a:pt x="3538825" y="1310069"/>
                  <a:pt x="3539524" y="1311275"/>
                  <a:pt x="3540476" y="1312228"/>
                </a:cubicBezTo>
                <a:cubicBezTo>
                  <a:pt x="3541428" y="1313180"/>
                  <a:pt x="3542635" y="1313815"/>
                  <a:pt x="3543905" y="1314069"/>
                </a:cubicBezTo>
                <a:cubicBezTo>
                  <a:pt x="3545239" y="1314323"/>
                  <a:pt x="3546636" y="1314196"/>
                  <a:pt x="3547842" y="1313688"/>
                </a:cubicBezTo>
                <a:cubicBezTo>
                  <a:pt x="3549176" y="1313180"/>
                  <a:pt x="3550318" y="1312291"/>
                  <a:pt x="3550953" y="1311148"/>
                </a:cubicBezTo>
                <a:cubicBezTo>
                  <a:pt x="3551779" y="1310005"/>
                  <a:pt x="3552160" y="1308672"/>
                  <a:pt x="3552160" y="1307338"/>
                </a:cubicBezTo>
                <a:cubicBezTo>
                  <a:pt x="3552160" y="1305560"/>
                  <a:pt x="3551335" y="1303782"/>
                  <a:pt x="3550128" y="1302512"/>
                </a:cubicBezTo>
                <a:cubicBezTo>
                  <a:pt x="3548794" y="1301242"/>
                  <a:pt x="3547143" y="1300480"/>
                  <a:pt x="3545239" y="1300480"/>
                </a:cubicBezTo>
                <a:close/>
                <a:moveTo>
                  <a:pt x="3545239" y="1579182"/>
                </a:moveTo>
                <a:cubicBezTo>
                  <a:pt x="3543905" y="1579182"/>
                  <a:pt x="3542635" y="1579563"/>
                  <a:pt x="3541428" y="1580325"/>
                </a:cubicBezTo>
                <a:cubicBezTo>
                  <a:pt x="3540349" y="1581087"/>
                  <a:pt x="3539524" y="1582166"/>
                  <a:pt x="3538952" y="1583373"/>
                </a:cubicBezTo>
                <a:cubicBezTo>
                  <a:pt x="3538380" y="1584643"/>
                  <a:pt x="3538253" y="1585976"/>
                  <a:pt x="3538571" y="1587310"/>
                </a:cubicBezTo>
                <a:cubicBezTo>
                  <a:pt x="3538825" y="1588643"/>
                  <a:pt x="3539524" y="1589850"/>
                  <a:pt x="3540476" y="1590802"/>
                </a:cubicBezTo>
                <a:cubicBezTo>
                  <a:pt x="3541428" y="1591755"/>
                  <a:pt x="3542635" y="1592390"/>
                  <a:pt x="3543905" y="1592644"/>
                </a:cubicBezTo>
                <a:cubicBezTo>
                  <a:pt x="3545239" y="1592897"/>
                  <a:pt x="3546636" y="1592771"/>
                  <a:pt x="3547842" y="1592263"/>
                </a:cubicBezTo>
                <a:cubicBezTo>
                  <a:pt x="3549176" y="1591755"/>
                  <a:pt x="3550318" y="1590866"/>
                  <a:pt x="3550953" y="1589722"/>
                </a:cubicBezTo>
                <a:cubicBezTo>
                  <a:pt x="3551779" y="1588580"/>
                  <a:pt x="3552160" y="1587246"/>
                  <a:pt x="3552160" y="1585913"/>
                </a:cubicBezTo>
                <a:cubicBezTo>
                  <a:pt x="3552160" y="1584135"/>
                  <a:pt x="3551335" y="1582357"/>
                  <a:pt x="3550128" y="1581087"/>
                </a:cubicBezTo>
                <a:cubicBezTo>
                  <a:pt x="3548794" y="1579817"/>
                  <a:pt x="3547143" y="1579055"/>
                  <a:pt x="3545239" y="1579055"/>
                </a:cubicBezTo>
                <a:close/>
                <a:moveTo>
                  <a:pt x="3545239" y="1114870"/>
                </a:moveTo>
                <a:cubicBezTo>
                  <a:pt x="3543905" y="1114870"/>
                  <a:pt x="3542635" y="1115251"/>
                  <a:pt x="3541428" y="1116013"/>
                </a:cubicBezTo>
                <a:cubicBezTo>
                  <a:pt x="3540349" y="1116775"/>
                  <a:pt x="3539524" y="1117791"/>
                  <a:pt x="3538952" y="1119061"/>
                </a:cubicBezTo>
                <a:cubicBezTo>
                  <a:pt x="3538380" y="1120331"/>
                  <a:pt x="3538253" y="1121664"/>
                  <a:pt x="3538571" y="1122998"/>
                </a:cubicBezTo>
                <a:cubicBezTo>
                  <a:pt x="3538825" y="1124331"/>
                  <a:pt x="3539524" y="1125538"/>
                  <a:pt x="3540476" y="1126490"/>
                </a:cubicBezTo>
                <a:cubicBezTo>
                  <a:pt x="3541428" y="1127443"/>
                  <a:pt x="3542635" y="1128078"/>
                  <a:pt x="3543905" y="1128395"/>
                </a:cubicBezTo>
                <a:cubicBezTo>
                  <a:pt x="3545239" y="1128649"/>
                  <a:pt x="3546636" y="1128522"/>
                  <a:pt x="3547969" y="1128014"/>
                </a:cubicBezTo>
                <a:cubicBezTo>
                  <a:pt x="3549176" y="1127506"/>
                  <a:pt x="3550255" y="1126617"/>
                  <a:pt x="3550953" y="1125474"/>
                </a:cubicBezTo>
                <a:cubicBezTo>
                  <a:pt x="3551779" y="1124331"/>
                  <a:pt x="3552160" y="1122998"/>
                  <a:pt x="3552160" y="1121664"/>
                </a:cubicBezTo>
                <a:cubicBezTo>
                  <a:pt x="3552160" y="1119823"/>
                  <a:pt x="3551335" y="1118108"/>
                  <a:pt x="3550128" y="1116838"/>
                </a:cubicBezTo>
                <a:cubicBezTo>
                  <a:pt x="3548794" y="1115568"/>
                  <a:pt x="3547143" y="1114870"/>
                  <a:pt x="3545239" y="1114870"/>
                </a:cubicBezTo>
                <a:close/>
                <a:moveTo>
                  <a:pt x="3545239" y="1207707"/>
                </a:moveTo>
                <a:cubicBezTo>
                  <a:pt x="3543905" y="1207707"/>
                  <a:pt x="3542635" y="1208088"/>
                  <a:pt x="3541428" y="1208850"/>
                </a:cubicBezTo>
                <a:cubicBezTo>
                  <a:pt x="3540349" y="1209612"/>
                  <a:pt x="3539524" y="1210691"/>
                  <a:pt x="3538952" y="1211898"/>
                </a:cubicBezTo>
                <a:cubicBezTo>
                  <a:pt x="3538380" y="1213168"/>
                  <a:pt x="3538253" y="1214501"/>
                  <a:pt x="3538571" y="1215835"/>
                </a:cubicBezTo>
                <a:cubicBezTo>
                  <a:pt x="3538825" y="1217168"/>
                  <a:pt x="3539524" y="1218375"/>
                  <a:pt x="3540476" y="1219327"/>
                </a:cubicBezTo>
                <a:cubicBezTo>
                  <a:pt x="3541428" y="1220280"/>
                  <a:pt x="3542635" y="1220915"/>
                  <a:pt x="3543905" y="1221232"/>
                </a:cubicBezTo>
                <a:cubicBezTo>
                  <a:pt x="3545239" y="1221486"/>
                  <a:pt x="3546636" y="1221359"/>
                  <a:pt x="3547842" y="1220851"/>
                </a:cubicBezTo>
                <a:cubicBezTo>
                  <a:pt x="3549176" y="1220343"/>
                  <a:pt x="3550318" y="1219454"/>
                  <a:pt x="3550953" y="1218311"/>
                </a:cubicBezTo>
                <a:cubicBezTo>
                  <a:pt x="3551779" y="1217168"/>
                  <a:pt x="3552160" y="1215835"/>
                  <a:pt x="3552160" y="1214501"/>
                </a:cubicBezTo>
                <a:cubicBezTo>
                  <a:pt x="3552160" y="1212723"/>
                  <a:pt x="3551335" y="1210945"/>
                  <a:pt x="3550128" y="1209675"/>
                </a:cubicBezTo>
                <a:cubicBezTo>
                  <a:pt x="3548794" y="1208405"/>
                  <a:pt x="3547143" y="1207707"/>
                  <a:pt x="3545239" y="1207707"/>
                </a:cubicBezTo>
                <a:close/>
                <a:moveTo>
                  <a:pt x="3545239" y="1021969"/>
                </a:moveTo>
                <a:cubicBezTo>
                  <a:pt x="3543905" y="1021969"/>
                  <a:pt x="3542635" y="1022350"/>
                  <a:pt x="3541428" y="1023112"/>
                </a:cubicBezTo>
                <a:cubicBezTo>
                  <a:pt x="3540349" y="1023874"/>
                  <a:pt x="3539524" y="1024954"/>
                  <a:pt x="3538952" y="1026160"/>
                </a:cubicBezTo>
                <a:cubicBezTo>
                  <a:pt x="3538380" y="1027430"/>
                  <a:pt x="3538253" y="1028764"/>
                  <a:pt x="3538571" y="1030097"/>
                </a:cubicBezTo>
                <a:cubicBezTo>
                  <a:pt x="3538825" y="1031431"/>
                  <a:pt x="3539524" y="1032637"/>
                  <a:pt x="3540476" y="1033590"/>
                </a:cubicBezTo>
                <a:cubicBezTo>
                  <a:pt x="3541428" y="1034542"/>
                  <a:pt x="3542635" y="1035177"/>
                  <a:pt x="3543905" y="1035495"/>
                </a:cubicBezTo>
                <a:cubicBezTo>
                  <a:pt x="3545239" y="1035749"/>
                  <a:pt x="3546636" y="1035621"/>
                  <a:pt x="3547842" y="1035114"/>
                </a:cubicBezTo>
                <a:cubicBezTo>
                  <a:pt x="3549176" y="1034606"/>
                  <a:pt x="3550318" y="1033717"/>
                  <a:pt x="3550953" y="1032574"/>
                </a:cubicBezTo>
                <a:cubicBezTo>
                  <a:pt x="3551779" y="1031431"/>
                  <a:pt x="3552160" y="1030097"/>
                  <a:pt x="3552160" y="1028764"/>
                </a:cubicBezTo>
                <a:cubicBezTo>
                  <a:pt x="3552160" y="1026985"/>
                  <a:pt x="3551335" y="1025207"/>
                  <a:pt x="3550128" y="1023938"/>
                </a:cubicBezTo>
                <a:cubicBezTo>
                  <a:pt x="3548794" y="1022668"/>
                  <a:pt x="3547143" y="1021969"/>
                  <a:pt x="3545239" y="1021906"/>
                </a:cubicBezTo>
                <a:close/>
                <a:moveTo>
                  <a:pt x="3228501" y="1024001"/>
                </a:moveTo>
                <a:cubicBezTo>
                  <a:pt x="3227802" y="1023366"/>
                  <a:pt x="3226977" y="1022858"/>
                  <a:pt x="3226215" y="1022541"/>
                </a:cubicBezTo>
                <a:cubicBezTo>
                  <a:pt x="3225389" y="1022160"/>
                  <a:pt x="3224564" y="1022032"/>
                  <a:pt x="3223611" y="1022032"/>
                </a:cubicBezTo>
                <a:cubicBezTo>
                  <a:pt x="3222278" y="1022032"/>
                  <a:pt x="3220880" y="1022414"/>
                  <a:pt x="3219801" y="1023176"/>
                </a:cubicBezTo>
                <a:cubicBezTo>
                  <a:pt x="3218721" y="1023938"/>
                  <a:pt x="3217769" y="1025017"/>
                  <a:pt x="3217325" y="1026224"/>
                </a:cubicBezTo>
                <a:cubicBezTo>
                  <a:pt x="3216753" y="1027493"/>
                  <a:pt x="3216626" y="1028827"/>
                  <a:pt x="3216943" y="1030160"/>
                </a:cubicBezTo>
                <a:cubicBezTo>
                  <a:pt x="3217198" y="1031494"/>
                  <a:pt x="3217896" y="1032701"/>
                  <a:pt x="3218849" y="1033653"/>
                </a:cubicBezTo>
                <a:cubicBezTo>
                  <a:pt x="3219801" y="1034606"/>
                  <a:pt x="3221007" y="1035241"/>
                  <a:pt x="3222214" y="1035558"/>
                </a:cubicBezTo>
                <a:cubicBezTo>
                  <a:pt x="3223548" y="1035812"/>
                  <a:pt x="3224944" y="1035685"/>
                  <a:pt x="3226151" y="1035177"/>
                </a:cubicBezTo>
                <a:cubicBezTo>
                  <a:pt x="3227485" y="1034669"/>
                  <a:pt x="3228437" y="1033780"/>
                  <a:pt x="3229263" y="1032637"/>
                </a:cubicBezTo>
                <a:cubicBezTo>
                  <a:pt x="3229961" y="1031494"/>
                  <a:pt x="3230342" y="1030160"/>
                  <a:pt x="3230342" y="1028827"/>
                </a:cubicBezTo>
                <a:cubicBezTo>
                  <a:pt x="3230342" y="1027938"/>
                  <a:pt x="3230215" y="1027049"/>
                  <a:pt x="3229961" y="1026224"/>
                </a:cubicBezTo>
                <a:cubicBezTo>
                  <a:pt x="3229580" y="1025398"/>
                  <a:pt x="3229008" y="1024636"/>
                  <a:pt x="3228437" y="1024001"/>
                </a:cubicBezTo>
                <a:close/>
                <a:moveTo>
                  <a:pt x="3469674" y="513271"/>
                </a:moveTo>
                <a:cubicBezTo>
                  <a:pt x="3468975" y="512636"/>
                  <a:pt x="3468340" y="512128"/>
                  <a:pt x="3467515" y="511810"/>
                </a:cubicBezTo>
                <a:cubicBezTo>
                  <a:pt x="3466689" y="511493"/>
                  <a:pt x="3465737" y="511302"/>
                  <a:pt x="3464784" y="511302"/>
                </a:cubicBezTo>
                <a:cubicBezTo>
                  <a:pt x="3463578" y="511302"/>
                  <a:pt x="3462180" y="511683"/>
                  <a:pt x="3461101" y="512445"/>
                </a:cubicBezTo>
                <a:cubicBezTo>
                  <a:pt x="3459894" y="513207"/>
                  <a:pt x="3459069" y="514287"/>
                  <a:pt x="3458498" y="515493"/>
                </a:cubicBezTo>
                <a:cubicBezTo>
                  <a:pt x="3457926" y="516700"/>
                  <a:pt x="3457799" y="518097"/>
                  <a:pt x="3458116" y="519430"/>
                </a:cubicBezTo>
                <a:cubicBezTo>
                  <a:pt x="3458370" y="520764"/>
                  <a:pt x="3459069" y="521970"/>
                  <a:pt x="3460021" y="522923"/>
                </a:cubicBezTo>
                <a:cubicBezTo>
                  <a:pt x="3460974" y="523875"/>
                  <a:pt x="3462180" y="524510"/>
                  <a:pt x="3463578" y="524764"/>
                </a:cubicBezTo>
                <a:cubicBezTo>
                  <a:pt x="3464784" y="525018"/>
                  <a:pt x="3466308" y="524891"/>
                  <a:pt x="3467515" y="524383"/>
                </a:cubicBezTo>
                <a:cubicBezTo>
                  <a:pt x="3468721" y="523875"/>
                  <a:pt x="3469801" y="522986"/>
                  <a:pt x="3470499" y="521843"/>
                </a:cubicBezTo>
                <a:cubicBezTo>
                  <a:pt x="3471325" y="520700"/>
                  <a:pt x="3471705" y="519367"/>
                  <a:pt x="3471705" y="518033"/>
                </a:cubicBezTo>
                <a:cubicBezTo>
                  <a:pt x="3471705" y="517144"/>
                  <a:pt x="3471452" y="516255"/>
                  <a:pt x="3471134" y="515430"/>
                </a:cubicBezTo>
                <a:cubicBezTo>
                  <a:pt x="3470753" y="514604"/>
                  <a:pt x="3470308" y="513842"/>
                  <a:pt x="3469610" y="513207"/>
                </a:cubicBezTo>
                <a:close/>
                <a:moveTo>
                  <a:pt x="3469674" y="1070420"/>
                </a:moveTo>
                <a:cubicBezTo>
                  <a:pt x="3468975" y="1069785"/>
                  <a:pt x="3468340" y="1069277"/>
                  <a:pt x="3467515" y="1068959"/>
                </a:cubicBezTo>
                <a:cubicBezTo>
                  <a:pt x="3466689" y="1068642"/>
                  <a:pt x="3465737" y="1068451"/>
                  <a:pt x="3464784" y="1068451"/>
                </a:cubicBezTo>
                <a:cubicBezTo>
                  <a:pt x="3463578" y="1068451"/>
                  <a:pt x="3462180" y="1068832"/>
                  <a:pt x="3461101" y="1069594"/>
                </a:cubicBezTo>
                <a:cubicBezTo>
                  <a:pt x="3459894" y="1070356"/>
                  <a:pt x="3459069" y="1071436"/>
                  <a:pt x="3458498" y="1072642"/>
                </a:cubicBezTo>
                <a:cubicBezTo>
                  <a:pt x="3457926" y="1073912"/>
                  <a:pt x="3457799" y="1075246"/>
                  <a:pt x="3458116" y="1076579"/>
                </a:cubicBezTo>
                <a:cubicBezTo>
                  <a:pt x="3458370" y="1077913"/>
                  <a:pt x="3459069" y="1079119"/>
                  <a:pt x="3460021" y="1080072"/>
                </a:cubicBezTo>
                <a:cubicBezTo>
                  <a:pt x="3460974" y="1081024"/>
                  <a:pt x="3462180" y="1081659"/>
                  <a:pt x="3463578" y="1081913"/>
                </a:cubicBezTo>
                <a:cubicBezTo>
                  <a:pt x="3464784" y="1082167"/>
                  <a:pt x="3466308" y="1082040"/>
                  <a:pt x="3467515" y="1081532"/>
                </a:cubicBezTo>
                <a:cubicBezTo>
                  <a:pt x="3468721" y="1081024"/>
                  <a:pt x="3469801" y="1080135"/>
                  <a:pt x="3470499" y="1078992"/>
                </a:cubicBezTo>
                <a:cubicBezTo>
                  <a:pt x="3471325" y="1077849"/>
                  <a:pt x="3471705" y="1076516"/>
                  <a:pt x="3471705" y="1075182"/>
                </a:cubicBezTo>
                <a:cubicBezTo>
                  <a:pt x="3471705" y="1074293"/>
                  <a:pt x="3471452" y="1073404"/>
                  <a:pt x="3471134" y="1072579"/>
                </a:cubicBezTo>
                <a:cubicBezTo>
                  <a:pt x="3470753" y="1071753"/>
                  <a:pt x="3470308" y="1070991"/>
                  <a:pt x="3469610" y="1070356"/>
                </a:cubicBezTo>
                <a:close/>
                <a:moveTo>
                  <a:pt x="3469674" y="1256157"/>
                </a:moveTo>
                <a:cubicBezTo>
                  <a:pt x="3468975" y="1255522"/>
                  <a:pt x="3468340" y="1255014"/>
                  <a:pt x="3467515" y="1254697"/>
                </a:cubicBezTo>
                <a:cubicBezTo>
                  <a:pt x="3466689" y="1254379"/>
                  <a:pt x="3465737" y="1254189"/>
                  <a:pt x="3464784" y="1254189"/>
                </a:cubicBezTo>
                <a:cubicBezTo>
                  <a:pt x="3463578" y="1254189"/>
                  <a:pt x="3462180" y="1254570"/>
                  <a:pt x="3461101" y="1255332"/>
                </a:cubicBezTo>
                <a:cubicBezTo>
                  <a:pt x="3459894" y="1256094"/>
                  <a:pt x="3459069" y="1257110"/>
                  <a:pt x="3458498" y="1258380"/>
                </a:cubicBezTo>
                <a:cubicBezTo>
                  <a:pt x="3457926" y="1259650"/>
                  <a:pt x="3457799" y="1260983"/>
                  <a:pt x="3458116" y="1262317"/>
                </a:cubicBezTo>
                <a:cubicBezTo>
                  <a:pt x="3458370" y="1263650"/>
                  <a:pt x="3459069" y="1264857"/>
                  <a:pt x="3460021" y="1265809"/>
                </a:cubicBezTo>
                <a:cubicBezTo>
                  <a:pt x="3460974" y="1266762"/>
                  <a:pt x="3462180" y="1267397"/>
                  <a:pt x="3463578" y="1267714"/>
                </a:cubicBezTo>
                <a:cubicBezTo>
                  <a:pt x="3464784" y="1267968"/>
                  <a:pt x="3466308" y="1267841"/>
                  <a:pt x="3467515" y="1267333"/>
                </a:cubicBezTo>
                <a:cubicBezTo>
                  <a:pt x="3468721" y="1266825"/>
                  <a:pt x="3469801" y="1265936"/>
                  <a:pt x="3470499" y="1264793"/>
                </a:cubicBezTo>
                <a:cubicBezTo>
                  <a:pt x="3471325" y="1263650"/>
                  <a:pt x="3471705" y="1262317"/>
                  <a:pt x="3471705" y="1260983"/>
                </a:cubicBezTo>
                <a:cubicBezTo>
                  <a:pt x="3471705" y="1260094"/>
                  <a:pt x="3471452" y="1259205"/>
                  <a:pt x="3471134" y="1258380"/>
                </a:cubicBezTo>
                <a:cubicBezTo>
                  <a:pt x="3470753" y="1257554"/>
                  <a:pt x="3470308" y="1256792"/>
                  <a:pt x="3469610" y="1256157"/>
                </a:cubicBezTo>
                <a:close/>
                <a:moveTo>
                  <a:pt x="3469674" y="1163320"/>
                </a:moveTo>
                <a:cubicBezTo>
                  <a:pt x="3468975" y="1162685"/>
                  <a:pt x="3468340" y="1162177"/>
                  <a:pt x="3467515" y="1161860"/>
                </a:cubicBezTo>
                <a:cubicBezTo>
                  <a:pt x="3466689" y="1161479"/>
                  <a:pt x="3465737" y="1161352"/>
                  <a:pt x="3464784" y="1161352"/>
                </a:cubicBezTo>
                <a:cubicBezTo>
                  <a:pt x="3463578" y="1161352"/>
                  <a:pt x="3462180" y="1161733"/>
                  <a:pt x="3461101" y="1162495"/>
                </a:cubicBezTo>
                <a:cubicBezTo>
                  <a:pt x="3459894" y="1163257"/>
                  <a:pt x="3459069" y="1164336"/>
                  <a:pt x="3458498" y="1165543"/>
                </a:cubicBezTo>
                <a:cubicBezTo>
                  <a:pt x="3457926" y="1166813"/>
                  <a:pt x="3457799" y="1168146"/>
                  <a:pt x="3458116" y="1169480"/>
                </a:cubicBezTo>
                <a:cubicBezTo>
                  <a:pt x="3458370" y="1170813"/>
                  <a:pt x="3459069" y="1172020"/>
                  <a:pt x="3460021" y="1172972"/>
                </a:cubicBezTo>
                <a:cubicBezTo>
                  <a:pt x="3460974" y="1173925"/>
                  <a:pt x="3462180" y="1174560"/>
                  <a:pt x="3463578" y="1174814"/>
                </a:cubicBezTo>
                <a:cubicBezTo>
                  <a:pt x="3464784" y="1175068"/>
                  <a:pt x="3466308" y="1174941"/>
                  <a:pt x="3467515" y="1174433"/>
                </a:cubicBezTo>
                <a:cubicBezTo>
                  <a:pt x="3468721" y="1173925"/>
                  <a:pt x="3469801" y="1173036"/>
                  <a:pt x="3470499" y="1171893"/>
                </a:cubicBezTo>
                <a:cubicBezTo>
                  <a:pt x="3471325" y="1170750"/>
                  <a:pt x="3471705" y="1169416"/>
                  <a:pt x="3471705" y="1168083"/>
                </a:cubicBezTo>
                <a:cubicBezTo>
                  <a:pt x="3471705" y="1167194"/>
                  <a:pt x="3471452" y="1166305"/>
                  <a:pt x="3471134" y="1165479"/>
                </a:cubicBezTo>
                <a:cubicBezTo>
                  <a:pt x="3470753" y="1164654"/>
                  <a:pt x="3470308" y="1163892"/>
                  <a:pt x="3469610" y="1163257"/>
                </a:cubicBezTo>
                <a:close/>
                <a:moveTo>
                  <a:pt x="3469674" y="606171"/>
                </a:moveTo>
                <a:cubicBezTo>
                  <a:pt x="3468975" y="605536"/>
                  <a:pt x="3468340" y="605028"/>
                  <a:pt x="3467515" y="604711"/>
                </a:cubicBezTo>
                <a:cubicBezTo>
                  <a:pt x="3466689" y="604393"/>
                  <a:pt x="3465737" y="604203"/>
                  <a:pt x="3464784" y="604203"/>
                </a:cubicBezTo>
                <a:cubicBezTo>
                  <a:pt x="3463578" y="604203"/>
                  <a:pt x="3462180" y="604584"/>
                  <a:pt x="3461101" y="605346"/>
                </a:cubicBezTo>
                <a:cubicBezTo>
                  <a:pt x="3459894" y="606108"/>
                  <a:pt x="3459069" y="607187"/>
                  <a:pt x="3458498" y="608394"/>
                </a:cubicBezTo>
                <a:cubicBezTo>
                  <a:pt x="3457926" y="609664"/>
                  <a:pt x="3457799" y="610997"/>
                  <a:pt x="3458116" y="612331"/>
                </a:cubicBezTo>
                <a:cubicBezTo>
                  <a:pt x="3458370" y="613664"/>
                  <a:pt x="3459069" y="614871"/>
                  <a:pt x="3460021" y="615823"/>
                </a:cubicBezTo>
                <a:cubicBezTo>
                  <a:pt x="3460974" y="616776"/>
                  <a:pt x="3462180" y="617411"/>
                  <a:pt x="3463578" y="617665"/>
                </a:cubicBezTo>
                <a:cubicBezTo>
                  <a:pt x="3464784" y="617919"/>
                  <a:pt x="3466308" y="617792"/>
                  <a:pt x="3467515" y="617284"/>
                </a:cubicBezTo>
                <a:cubicBezTo>
                  <a:pt x="3468721" y="616776"/>
                  <a:pt x="3469801" y="615887"/>
                  <a:pt x="3470499" y="614744"/>
                </a:cubicBezTo>
                <a:cubicBezTo>
                  <a:pt x="3471325" y="613601"/>
                  <a:pt x="3471705" y="612267"/>
                  <a:pt x="3471705" y="610934"/>
                </a:cubicBezTo>
                <a:cubicBezTo>
                  <a:pt x="3471705" y="610045"/>
                  <a:pt x="3471452" y="609156"/>
                  <a:pt x="3471134" y="608330"/>
                </a:cubicBezTo>
                <a:cubicBezTo>
                  <a:pt x="3470753" y="607505"/>
                  <a:pt x="3470308" y="606743"/>
                  <a:pt x="3469610" y="606108"/>
                </a:cubicBezTo>
                <a:close/>
                <a:moveTo>
                  <a:pt x="3469674" y="1441895"/>
                </a:moveTo>
                <a:cubicBezTo>
                  <a:pt x="3468975" y="1441260"/>
                  <a:pt x="3468340" y="1440752"/>
                  <a:pt x="3467515" y="1440434"/>
                </a:cubicBezTo>
                <a:cubicBezTo>
                  <a:pt x="3466689" y="1440053"/>
                  <a:pt x="3465737" y="1439926"/>
                  <a:pt x="3464784" y="1439926"/>
                </a:cubicBezTo>
                <a:cubicBezTo>
                  <a:pt x="3463578" y="1439926"/>
                  <a:pt x="3462180" y="1440307"/>
                  <a:pt x="3461101" y="1441069"/>
                </a:cubicBezTo>
                <a:cubicBezTo>
                  <a:pt x="3459894" y="1441831"/>
                  <a:pt x="3459069" y="1442911"/>
                  <a:pt x="3458498" y="1444117"/>
                </a:cubicBezTo>
                <a:cubicBezTo>
                  <a:pt x="3457926" y="1445387"/>
                  <a:pt x="3457799" y="1446721"/>
                  <a:pt x="3458116" y="1448054"/>
                </a:cubicBezTo>
                <a:cubicBezTo>
                  <a:pt x="3458370" y="1449388"/>
                  <a:pt x="3459069" y="1450594"/>
                  <a:pt x="3460021" y="1451547"/>
                </a:cubicBezTo>
                <a:cubicBezTo>
                  <a:pt x="3460974" y="1452499"/>
                  <a:pt x="3462180" y="1453134"/>
                  <a:pt x="3463578" y="1453452"/>
                </a:cubicBezTo>
                <a:cubicBezTo>
                  <a:pt x="3464784" y="1453706"/>
                  <a:pt x="3466308" y="1453579"/>
                  <a:pt x="3467515" y="1453071"/>
                </a:cubicBezTo>
                <a:cubicBezTo>
                  <a:pt x="3468721" y="1452563"/>
                  <a:pt x="3469801" y="1451674"/>
                  <a:pt x="3470499" y="1450531"/>
                </a:cubicBezTo>
                <a:cubicBezTo>
                  <a:pt x="3471325" y="1449388"/>
                  <a:pt x="3471705" y="1448054"/>
                  <a:pt x="3471705" y="1446721"/>
                </a:cubicBezTo>
                <a:cubicBezTo>
                  <a:pt x="3471705" y="1445832"/>
                  <a:pt x="3471452" y="1444943"/>
                  <a:pt x="3471134" y="1444117"/>
                </a:cubicBezTo>
                <a:cubicBezTo>
                  <a:pt x="3470753" y="1443292"/>
                  <a:pt x="3470308" y="1442530"/>
                  <a:pt x="3469610" y="1441895"/>
                </a:cubicBezTo>
                <a:close/>
                <a:moveTo>
                  <a:pt x="3469674" y="1349058"/>
                </a:moveTo>
                <a:cubicBezTo>
                  <a:pt x="3468975" y="1348423"/>
                  <a:pt x="3468340" y="1347915"/>
                  <a:pt x="3467515" y="1347597"/>
                </a:cubicBezTo>
                <a:cubicBezTo>
                  <a:pt x="3466689" y="1347280"/>
                  <a:pt x="3465737" y="1347089"/>
                  <a:pt x="3464784" y="1347089"/>
                </a:cubicBezTo>
                <a:cubicBezTo>
                  <a:pt x="3463578" y="1347089"/>
                  <a:pt x="3462180" y="1347470"/>
                  <a:pt x="3461101" y="1348232"/>
                </a:cubicBezTo>
                <a:cubicBezTo>
                  <a:pt x="3459894" y="1348994"/>
                  <a:pt x="3459069" y="1350074"/>
                  <a:pt x="3458498" y="1351280"/>
                </a:cubicBezTo>
                <a:cubicBezTo>
                  <a:pt x="3457926" y="1352487"/>
                  <a:pt x="3457799" y="1353884"/>
                  <a:pt x="3458116" y="1355217"/>
                </a:cubicBezTo>
                <a:cubicBezTo>
                  <a:pt x="3458370" y="1356551"/>
                  <a:pt x="3459069" y="1357757"/>
                  <a:pt x="3460021" y="1358710"/>
                </a:cubicBezTo>
                <a:cubicBezTo>
                  <a:pt x="3460974" y="1359662"/>
                  <a:pt x="3462180" y="1360297"/>
                  <a:pt x="3463578" y="1360551"/>
                </a:cubicBezTo>
                <a:cubicBezTo>
                  <a:pt x="3464784" y="1360805"/>
                  <a:pt x="3466308" y="1360678"/>
                  <a:pt x="3467515" y="1360170"/>
                </a:cubicBezTo>
                <a:cubicBezTo>
                  <a:pt x="3468721" y="1359662"/>
                  <a:pt x="3469801" y="1358773"/>
                  <a:pt x="3470499" y="1357630"/>
                </a:cubicBezTo>
                <a:cubicBezTo>
                  <a:pt x="3471325" y="1356487"/>
                  <a:pt x="3471705" y="1355154"/>
                  <a:pt x="3471705" y="1353820"/>
                </a:cubicBezTo>
                <a:cubicBezTo>
                  <a:pt x="3471705" y="1352931"/>
                  <a:pt x="3471452" y="1352042"/>
                  <a:pt x="3471134" y="1351217"/>
                </a:cubicBezTo>
                <a:cubicBezTo>
                  <a:pt x="3470753" y="1350391"/>
                  <a:pt x="3470308" y="1349629"/>
                  <a:pt x="3469610" y="1348994"/>
                </a:cubicBezTo>
                <a:close/>
                <a:moveTo>
                  <a:pt x="3469674" y="699072"/>
                </a:moveTo>
                <a:cubicBezTo>
                  <a:pt x="3468975" y="698437"/>
                  <a:pt x="3468340" y="697929"/>
                  <a:pt x="3467515" y="697611"/>
                </a:cubicBezTo>
                <a:cubicBezTo>
                  <a:pt x="3466689" y="697294"/>
                  <a:pt x="3465737" y="697103"/>
                  <a:pt x="3464784" y="697103"/>
                </a:cubicBezTo>
                <a:cubicBezTo>
                  <a:pt x="3463578" y="697103"/>
                  <a:pt x="3462180" y="697484"/>
                  <a:pt x="3461101" y="698246"/>
                </a:cubicBezTo>
                <a:cubicBezTo>
                  <a:pt x="3459894" y="699008"/>
                  <a:pt x="3459069" y="700088"/>
                  <a:pt x="3458498" y="701294"/>
                </a:cubicBezTo>
                <a:cubicBezTo>
                  <a:pt x="3457926" y="702501"/>
                  <a:pt x="3457799" y="703898"/>
                  <a:pt x="3458116" y="705231"/>
                </a:cubicBezTo>
                <a:cubicBezTo>
                  <a:pt x="3458370" y="706565"/>
                  <a:pt x="3459069" y="707771"/>
                  <a:pt x="3460021" y="708724"/>
                </a:cubicBezTo>
                <a:cubicBezTo>
                  <a:pt x="3460974" y="709676"/>
                  <a:pt x="3462180" y="710311"/>
                  <a:pt x="3463578" y="710565"/>
                </a:cubicBezTo>
                <a:cubicBezTo>
                  <a:pt x="3464784" y="710819"/>
                  <a:pt x="3466308" y="710692"/>
                  <a:pt x="3467515" y="710184"/>
                </a:cubicBezTo>
                <a:cubicBezTo>
                  <a:pt x="3468721" y="709676"/>
                  <a:pt x="3469801" y="708787"/>
                  <a:pt x="3470499" y="707644"/>
                </a:cubicBezTo>
                <a:cubicBezTo>
                  <a:pt x="3471325" y="706501"/>
                  <a:pt x="3471705" y="705168"/>
                  <a:pt x="3471705" y="703834"/>
                </a:cubicBezTo>
                <a:cubicBezTo>
                  <a:pt x="3471705" y="702945"/>
                  <a:pt x="3471452" y="702056"/>
                  <a:pt x="3471134" y="701231"/>
                </a:cubicBezTo>
                <a:cubicBezTo>
                  <a:pt x="3470753" y="700405"/>
                  <a:pt x="3470308" y="699643"/>
                  <a:pt x="3469610" y="699008"/>
                </a:cubicBezTo>
                <a:close/>
                <a:moveTo>
                  <a:pt x="3469674" y="791909"/>
                </a:moveTo>
                <a:cubicBezTo>
                  <a:pt x="3468975" y="791274"/>
                  <a:pt x="3468340" y="790766"/>
                  <a:pt x="3467515" y="790448"/>
                </a:cubicBezTo>
                <a:cubicBezTo>
                  <a:pt x="3466689" y="790131"/>
                  <a:pt x="3465737" y="789940"/>
                  <a:pt x="3464784" y="789940"/>
                </a:cubicBezTo>
                <a:cubicBezTo>
                  <a:pt x="3463578" y="789940"/>
                  <a:pt x="3462180" y="790321"/>
                  <a:pt x="3461101" y="791083"/>
                </a:cubicBezTo>
                <a:cubicBezTo>
                  <a:pt x="3459894" y="791845"/>
                  <a:pt x="3459069" y="792925"/>
                  <a:pt x="3458498" y="794131"/>
                </a:cubicBezTo>
                <a:cubicBezTo>
                  <a:pt x="3457926" y="795338"/>
                  <a:pt x="3457799" y="796735"/>
                  <a:pt x="3458116" y="798068"/>
                </a:cubicBezTo>
                <a:cubicBezTo>
                  <a:pt x="3458370" y="799402"/>
                  <a:pt x="3459069" y="800608"/>
                  <a:pt x="3460021" y="801560"/>
                </a:cubicBezTo>
                <a:cubicBezTo>
                  <a:pt x="3460974" y="802513"/>
                  <a:pt x="3462180" y="803148"/>
                  <a:pt x="3463578" y="803402"/>
                </a:cubicBezTo>
                <a:cubicBezTo>
                  <a:pt x="3464784" y="803656"/>
                  <a:pt x="3466308" y="803529"/>
                  <a:pt x="3467515" y="803021"/>
                </a:cubicBezTo>
                <a:cubicBezTo>
                  <a:pt x="3468721" y="802513"/>
                  <a:pt x="3469801" y="801624"/>
                  <a:pt x="3470499" y="800481"/>
                </a:cubicBezTo>
                <a:cubicBezTo>
                  <a:pt x="3471325" y="799338"/>
                  <a:pt x="3471705" y="798005"/>
                  <a:pt x="3471705" y="796671"/>
                </a:cubicBezTo>
                <a:cubicBezTo>
                  <a:pt x="3471705" y="795782"/>
                  <a:pt x="3471452" y="794893"/>
                  <a:pt x="3471134" y="794068"/>
                </a:cubicBezTo>
                <a:cubicBezTo>
                  <a:pt x="3470753" y="793242"/>
                  <a:pt x="3470308" y="792480"/>
                  <a:pt x="3469610" y="791845"/>
                </a:cubicBezTo>
                <a:close/>
                <a:moveTo>
                  <a:pt x="3469674" y="884746"/>
                </a:moveTo>
                <a:cubicBezTo>
                  <a:pt x="3468975" y="884110"/>
                  <a:pt x="3468340" y="883603"/>
                  <a:pt x="3467515" y="883285"/>
                </a:cubicBezTo>
                <a:cubicBezTo>
                  <a:pt x="3466689" y="882968"/>
                  <a:pt x="3465737" y="882777"/>
                  <a:pt x="3464784" y="882777"/>
                </a:cubicBezTo>
                <a:cubicBezTo>
                  <a:pt x="3463578" y="882777"/>
                  <a:pt x="3462180" y="883158"/>
                  <a:pt x="3461101" y="883920"/>
                </a:cubicBezTo>
                <a:cubicBezTo>
                  <a:pt x="3459894" y="884682"/>
                  <a:pt x="3459069" y="885762"/>
                  <a:pt x="3458498" y="886968"/>
                </a:cubicBezTo>
                <a:cubicBezTo>
                  <a:pt x="3457926" y="888175"/>
                  <a:pt x="3457799" y="889571"/>
                  <a:pt x="3458116" y="890905"/>
                </a:cubicBezTo>
                <a:cubicBezTo>
                  <a:pt x="3458370" y="892239"/>
                  <a:pt x="3459069" y="893445"/>
                  <a:pt x="3460021" y="894398"/>
                </a:cubicBezTo>
                <a:cubicBezTo>
                  <a:pt x="3460974" y="895350"/>
                  <a:pt x="3462180" y="895985"/>
                  <a:pt x="3463578" y="896239"/>
                </a:cubicBezTo>
                <a:cubicBezTo>
                  <a:pt x="3464784" y="896493"/>
                  <a:pt x="3466308" y="896366"/>
                  <a:pt x="3467515" y="895858"/>
                </a:cubicBezTo>
                <a:cubicBezTo>
                  <a:pt x="3468721" y="895350"/>
                  <a:pt x="3469801" y="894461"/>
                  <a:pt x="3470499" y="893318"/>
                </a:cubicBezTo>
                <a:cubicBezTo>
                  <a:pt x="3471325" y="892175"/>
                  <a:pt x="3471705" y="890842"/>
                  <a:pt x="3471705" y="889508"/>
                </a:cubicBezTo>
                <a:cubicBezTo>
                  <a:pt x="3471705" y="888619"/>
                  <a:pt x="3471452" y="887730"/>
                  <a:pt x="3471134" y="886905"/>
                </a:cubicBezTo>
                <a:cubicBezTo>
                  <a:pt x="3470753" y="886079"/>
                  <a:pt x="3470308" y="885317"/>
                  <a:pt x="3469610" y="884682"/>
                </a:cubicBezTo>
                <a:close/>
                <a:moveTo>
                  <a:pt x="3469674" y="977582"/>
                </a:moveTo>
                <a:cubicBezTo>
                  <a:pt x="3468975" y="976948"/>
                  <a:pt x="3468340" y="976440"/>
                  <a:pt x="3467515" y="976122"/>
                </a:cubicBezTo>
                <a:cubicBezTo>
                  <a:pt x="3466689" y="975805"/>
                  <a:pt x="3465737" y="975614"/>
                  <a:pt x="3464784" y="975614"/>
                </a:cubicBezTo>
                <a:cubicBezTo>
                  <a:pt x="3463578" y="975614"/>
                  <a:pt x="3462180" y="975995"/>
                  <a:pt x="3461101" y="976757"/>
                </a:cubicBezTo>
                <a:cubicBezTo>
                  <a:pt x="3459894" y="977519"/>
                  <a:pt x="3459069" y="978599"/>
                  <a:pt x="3458498" y="979805"/>
                </a:cubicBezTo>
                <a:cubicBezTo>
                  <a:pt x="3457926" y="981012"/>
                  <a:pt x="3457799" y="982409"/>
                  <a:pt x="3458116" y="983742"/>
                </a:cubicBezTo>
                <a:cubicBezTo>
                  <a:pt x="3458370" y="985076"/>
                  <a:pt x="3459069" y="986282"/>
                  <a:pt x="3460021" y="987235"/>
                </a:cubicBezTo>
                <a:cubicBezTo>
                  <a:pt x="3460974" y="988187"/>
                  <a:pt x="3462180" y="988822"/>
                  <a:pt x="3463578" y="989076"/>
                </a:cubicBezTo>
                <a:cubicBezTo>
                  <a:pt x="3464784" y="989330"/>
                  <a:pt x="3466308" y="989203"/>
                  <a:pt x="3467515" y="988695"/>
                </a:cubicBezTo>
                <a:cubicBezTo>
                  <a:pt x="3468721" y="988187"/>
                  <a:pt x="3469801" y="987298"/>
                  <a:pt x="3470499" y="986155"/>
                </a:cubicBezTo>
                <a:cubicBezTo>
                  <a:pt x="3471325" y="985012"/>
                  <a:pt x="3471705" y="983679"/>
                  <a:pt x="3471705" y="982345"/>
                </a:cubicBezTo>
                <a:cubicBezTo>
                  <a:pt x="3471705" y="981456"/>
                  <a:pt x="3471452" y="980567"/>
                  <a:pt x="3471134" y="979742"/>
                </a:cubicBezTo>
                <a:cubicBezTo>
                  <a:pt x="3470753" y="978916"/>
                  <a:pt x="3470308" y="978154"/>
                  <a:pt x="3469610" y="977519"/>
                </a:cubicBezTo>
                <a:close/>
                <a:moveTo>
                  <a:pt x="3062829" y="1579182"/>
                </a:moveTo>
                <a:cubicBezTo>
                  <a:pt x="3061495" y="1579182"/>
                  <a:pt x="3060099" y="1579563"/>
                  <a:pt x="3059019" y="1580325"/>
                </a:cubicBezTo>
                <a:cubicBezTo>
                  <a:pt x="3057813" y="1581087"/>
                  <a:pt x="3056987" y="1582166"/>
                  <a:pt x="3056415" y="1583373"/>
                </a:cubicBezTo>
                <a:cubicBezTo>
                  <a:pt x="3055844" y="1584643"/>
                  <a:pt x="3055717" y="1585976"/>
                  <a:pt x="3056035" y="1587310"/>
                </a:cubicBezTo>
                <a:cubicBezTo>
                  <a:pt x="3056289" y="1588643"/>
                  <a:pt x="3056987" y="1589850"/>
                  <a:pt x="3057940" y="1590802"/>
                </a:cubicBezTo>
                <a:cubicBezTo>
                  <a:pt x="3058892" y="1591755"/>
                  <a:pt x="3060099" y="1592390"/>
                  <a:pt x="3061495" y="1592644"/>
                </a:cubicBezTo>
                <a:cubicBezTo>
                  <a:pt x="3062829" y="1592897"/>
                  <a:pt x="3064226" y="1592771"/>
                  <a:pt x="3065432" y="1592263"/>
                </a:cubicBezTo>
                <a:cubicBezTo>
                  <a:pt x="3066639" y="1591755"/>
                  <a:pt x="3067718" y="1590866"/>
                  <a:pt x="3068417" y="1589722"/>
                </a:cubicBezTo>
                <a:cubicBezTo>
                  <a:pt x="3069242" y="1588580"/>
                  <a:pt x="3069624" y="1587246"/>
                  <a:pt x="3069624" y="1585913"/>
                </a:cubicBezTo>
                <a:cubicBezTo>
                  <a:pt x="3069624" y="1584135"/>
                  <a:pt x="3068925" y="1582357"/>
                  <a:pt x="3067591" y="1581087"/>
                </a:cubicBezTo>
                <a:cubicBezTo>
                  <a:pt x="3066385" y="1579817"/>
                  <a:pt x="3064607" y="1579055"/>
                  <a:pt x="3062829" y="1579055"/>
                </a:cubicBezTo>
                <a:close/>
                <a:moveTo>
                  <a:pt x="2821465" y="47054"/>
                </a:moveTo>
                <a:cubicBezTo>
                  <a:pt x="2820132" y="47054"/>
                  <a:pt x="2818862" y="47435"/>
                  <a:pt x="2817655" y="48197"/>
                </a:cubicBezTo>
                <a:cubicBezTo>
                  <a:pt x="2816576" y="48959"/>
                  <a:pt x="2815751" y="50038"/>
                  <a:pt x="2815179" y="51245"/>
                </a:cubicBezTo>
                <a:cubicBezTo>
                  <a:pt x="2814607" y="52515"/>
                  <a:pt x="2814480" y="53848"/>
                  <a:pt x="2814798" y="55182"/>
                </a:cubicBezTo>
                <a:cubicBezTo>
                  <a:pt x="2815052" y="56515"/>
                  <a:pt x="2815751" y="57722"/>
                  <a:pt x="2816703" y="58674"/>
                </a:cubicBezTo>
                <a:cubicBezTo>
                  <a:pt x="2817655" y="59627"/>
                  <a:pt x="2818862" y="60262"/>
                  <a:pt x="2820068" y="60516"/>
                </a:cubicBezTo>
                <a:cubicBezTo>
                  <a:pt x="2821402" y="60770"/>
                  <a:pt x="2822799" y="60643"/>
                  <a:pt x="2824005" y="60135"/>
                </a:cubicBezTo>
                <a:cubicBezTo>
                  <a:pt x="2825339" y="59627"/>
                  <a:pt x="2826291" y="58738"/>
                  <a:pt x="2827117" y="57595"/>
                </a:cubicBezTo>
                <a:cubicBezTo>
                  <a:pt x="2827942" y="56452"/>
                  <a:pt x="2828324" y="55118"/>
                  <a:pt x="2828324" y="53785"/>
                </a:cubicBezTo>
                <a:cubicBezTo>
                  <a:pt x="2828324" y="51943"/>
                  <a:pt x="2827498" y="50229"/>
                  <a:pt x="2826291" y="48959"/>
                </a:cubicBezTo>
                <a:cubicBezTo>
                  <a:pt x="2824958" y="47689"/>
                  <a:pt x="2823307" y="46927"/>
                  <a:pt x="2821402" y="46927"/>
                </a:cubicBezTo>
                <a:close/>
                <a:moveTo>
                  <a:pt x="2821465" y="1347089"/>
                </a:moveTo>
                <a:cubicBezTo>
                  <a:pt x="2820132" y="1347089"/>
                  <a:pt x="2818862" y="1347470"/>
                  <a:pt x="2817655" y="1348232"/>
                </a:cubicBezTo>
                <a:cubicBezTo>
                  <a:pt x="2816576" y="1348994"/>
                  <a:pt x="2815751" y="1350010"/>
                  <a:pt x="2815179" y="1351280"/>
                </a:cubicBezTo>
                <a:cubicBezTo>
                  <a:pt x="2814607" y="1352550"/>
                  <a:pt x="2814480" y="1353884"/>
                  <a:pt x="2814798" y="1355217"/>
                </a:cubicBezTo>
                <a:cubicBezTo>
                  <a:pt x="2815052" y="1356551"/>
                  <a:pt x="2815751" y="1357757"/>
                  <a:pt x="2816703" y="1358710"/>
                </a:cubicBezTo>
                <a:cubicBezTo>
                  <a:pt x="2817655" y="1359662"/>
                  <a:pt x="2818862" y="1360297"/>
                  <a:pt x="2820068" y="1360615"/>
                </a:cubicBezTo>
                <a:cubicBezTo>
                  <a:pt x="2821402" y="1360869"/>
                  <a:pt x="2822799" y="1360742"/>
                  <a:pt x="2824005" y="1360234"/>
                </a:cubicBezTo>
                <a:cubicBezTo>
                  <a:pt x="2825339" y="1359726"/>
                  <a:pt x="2826482" y="1358837"/>
                  <a:pt x="2827117" y="1357694"/>
                </a:cubicBezTo>
                <a:cubicBezTo>
                  <a:pt x="2827942" y="1356551"/>
                  <a:pt x="2828324" y="1355217"/>
                  <a:pt x="2828324" y="1353884"/>
                </a:cubicBezTo>
                <a:cubicBezTo>
                  <a:pt x="2828324" y="1352106"/>
                  <a:pt x="2827498" y="1350328"/>
                  <a:pt x="2826291" y="1349058"/>
                </a:cubicBezTo>
                <a:cubicBezTo>
                  <a:pt x="2824958" y="1347788"/>
                  <a:pt x="2823307" y="1347089"/>
                  <a:pt x="2821402" y="1347089"/>
                </a:cubicBezTo>
                <a:close/>
                <a:moveTo>
                  <a:pt x="2821465" y="1439926"/>
                </a:moveTo>
                <a:cubicBezTo>
                  <a:pt x="2820132" y="1439926"/>
                  <a:pt x="2818862" y="1440307"/>
                  <a:pt x="2817655" y="1441069"/>
                </a:cubicBezTo>
                <a:cubicBezTo>
                  <a:pt x="2816576" y="1441831"/>
                  <a:pt x="2815751" y="1442911"/>
                  <a:pt x="2815179" y="1444117"/>
                </a:cubicBezTo>
                <a:cubicBezTo>
                  <a:pt x="2814607" y="1445387"/>
                  <a:pt x="2814480" y="1446721"/>
                  <a:pt x="2814798" y="1448054"/>
                </a:cubicBezTo>
                <a:cubicBezTo>
                  <a:pt x="2815052" y="1449388"/>
                  <a:pt x="2815751" y="1450594"/>
                  <a:pt x="2816703" y="1451547"/>
                </a:cubicBezTo>
                <a:cubicBezTo>
                  <a:pt x="2817655" y="1452499"/>
                  <a:pt x="2818862" y="1453134"/>
                  <a:pt x="2820068" y="1453452"/>
                </a:cubicBezTo>
                <a:cubicBezTo>
                  <a:pt x="2821402" y="1453706"/>
                  <a:pt x="2822799" y="1453579"/>
                  <a:pt x="2824005" y="1453071"/>
                </a:cubicBezTo>
                <a:cubicBezTo>
                  <a:pt x="2825339" y="1452563"/>
                  <a:pt x="2826482" y="1451674"/>
                  <a:pt x="2827117" y="1450531"/>
                </a:cubicBezTo>
                <a:cubicBezTo>
                  <a:pt x="2827942" y="1449388"/>
                  <a:pt x="2828324" y="1448054"/>
                  <a:pt x="2828324" y="1446721"/>
                </a:cubicBezTo>
                <a:cubicBezTo>
                  <a:pt x="2828324" y="1444943"/>
                  <a:pt x="2827498" y="1443165"/>
                  <a:pt x="2826291" y="1441895"/>
                </a:cubicBezTo>
                <a:cubicBezTo>
                  <a:pt x="2824958" y="1440625"/>
                  <a:pt x="2823307" y="1439926"/>
                  <a:pt x="2821402" y="1439863"/>
                </a:cubicBezTo>
                <a:close/>
                <a:moveTo>
                  <a:pt x="2901920" y="1300671"/>
                </a:moveTo>
                <a:cubicBezTo>
                  <a:pt x="2900587" y="1300671"/>
                  <a:pt x="2899190" y="1301052"/>
                  <a:pt x="2898110" y="1301814"/>
                </a:cubicBezTo>
                <a:cubicBezTo>
                  <a:pt x="2897030" y="1302576"/>
                  <a:pt x="2896078" y="1303655"/>
                  <a:pt x="2895633" y="1304862"/>
                </a:cubicBezTo>
                <a:cubicBezTo>
                  <a:pt x="2895062" y="1306132"/>
                  <a:pt x="2894935" y="1307465"/>
                  <a:pt x="2895253" y="1308799"/>
                </a:cubicBezTo>
                <a:cubicBezTo>
                  <a:pt x="2895506" y="1310132"/>
                  <a:pt x="2896078" y="1311339"/>
                  <a:pt x="2897030" y="1312291"/>
                </a:cubicBezTo>
                <a:cubicBezTo>
                  <a:pt x="2897983" y="1313244"/>
                  <a:pt x="2899190" y="1313879"/>
                  <a:pt x="2900587" y="1314133"/>
                </a:cubicBezTo>
                <a:cubicBezTo>
                  <a:pt x="2901920" y="1314387"/>
                  <a:pt x="2903317" y="1314260"/>
                  <a:pt x="2904524" y="1313752"/>
                </a:cubicBezTo>
                <a:cubicBezTo>
                  <a:pt x="2905730" y="1313244"/>
                  <a:pt x="2906810" y="1312355"/>
                  <a:pt x="2907635" y="1311212"/>
                </a:cubicBezTo>
                <a:cubicBezTo>
                  <a:pt x="2908333" y="1310069"/>
                  <a:pt x="2908715" y="1308735"/>
                  <a:pt x="2908715" y="1307402"/>
                </a:cubicBezTo>
                <a:cubicBezTo>
                  <a:pt x="2908715" y="1305624"/>
                  <a:pt x="2908016" y="1303846"/>
                  <a:pt x="2906810" y="1302576"/>
                </a:cubicBezTo>
                <a:cubicBezTo>
                  <a:pt x="2905476" y="1301306"/>
                  <a:pt x="2903698" y="1300544"/>
                  <a:pt x="2901920" y="1300544"/>
                </a:cubicBezTo>
                <a:close/>
                <a:moveTo>
                  <a:pt x="2906810" y="1395540"/>
                </a:moveTo>
                <a:cubicBezTo>
                  <a:pt x="2906111" y="1394905"/>
                  <a:pt x="2905349" y="1394397"/>
                  <a:pt x="2904524" y="1394079"/>
                </a:cubicBezTo>
                <a:cubicBezTo>
                  <a:pt x="2903698" y="1393762"/>
                  <a:pt x="2902873" y="1393571"/>
                  <a:pt x="2901920" y="1393571"/>
                </a:cubicBezTo>
                <a:cubicBezTo>
                  <a:pt x="2900587" y="1393571"/>
                  <a:pt x="2899190" y="1393952"/>
                  <a:pt x="2898110" y="1394714"/>
                </a:cubicBezTo>
                <a:cubicBezTo>
                  <a:pt x="2897030" y="1395476"/>
                  <a:pt x="2896078" y="1396492"/>
                  <a:pt x="2895633" y="1397762"/>
                </a:cubicBezTo>
                <a:cubicBezTo>
                  <a:pt x="2895062" y="1399032"/>
                  <a:pt x="2894935" y="1400366"/>
                  <a:pt x="2895253" y="1401699"/>
                </a:cubicBezTo>
                <a:cubicBezTo>
                  <a:pt x="2895506" y="1403033"/>
                  <a:pt x="2896078" y="1404239"/>
                  <a:pt x="2897030" y="1405192"/>
                </a:cubicBezTo>
                <a:cubicBezTo>
                  <a:pt x="2897983" y="1406144"/>
                  <a:pt x="2899190" y="1406779"/>
                  <a:pt x="2900587" y="1407097"/>
                </a:cubicBezTo>
                <a:cubicBezTo>
                  <a:pt x="2901920" y="1407351"/>
                  <a:pt x="2903317" y="1407224"/>
                  <a:pt x="2904524" y="1406716"/>
                </a:cubicBezTo>
                <a:cubicBezTo>
                  <a:pt x="2905730" y="1406208"/>
                  <a:pt x="2906810" y="1405319"/>
                  <a:pt x="2907635" y="1404176"/>
                </a:cubicBezTo>
                <a:cubicBezTo>
                  <a:pt x="2908333" y="1403033"/>
                  <a:pt x="2908715" y="1401699"/>
                  <a:pt x="2908715" y="1400366"/>
                </a:cubicBezTo>
                <a:cubicBezTo>
                  <a:pt x="2908715" y="1399477"/>
                  <a:pt x="2908588" y="1398588"/>
                  <a:pt x="2908143" y="1397762"/>
                </a:cubicBezTo>
                <a:cubicBezTo>
                  <a:pt x="2907889" y="1396937"/>
                  <a:pt x="2907317" y="1396175"/>
                  <a:pt x="2906810" y="1395540"/>
                </a:cubicBezTo>
                <a:close/>
                <a:moveTo>
                  <a:pt x="2821465" y="1532827"/>
                </a:moveTo>
                <a:cubicBezTo>
                  <a:pt x="2820132" y="1532827"/>
                  <a:pt x="2818862" y="1533208"/>
                  <a:pt x="2817655" y="1533970"/>
                </a:cubicBezTo>
                <a:cubicBezTo>
                  <a:pt x="2816576" y="1534732"/>
                  <a:pt x="2815751" y="1535748"/>
                  <a:pt x="2815179" y="1537018"/>
                </a:cubicBezTo>
                <a:cubicBezTo>
                  <a:pt x="2814607" y="1538288"/>
                  <a:pt x="2814480" y="1539621"/>
                  <a:pt x="2814798" y="1540955"/>
                </a:cubicBezTo>
                <a:cubicBezTo>
                  <a:pt x="2815052" y="1542288"/>
                  <a:pt x="2815751" y="1543495"/>
                  <a:pt x="2816703" y="1544447"/>
                </a:cubicBezTo>
                <a:cubicBezTo>
                  <a:pt x="2817655" y="1545400"/>
                  <a:pt x="2818862" y="1546035"/>
                  <a:pt x="2820068" y="1546352"/>
                </a:cubicBezTo>
                <a:cubicBezTo>
                  <a:pt x="2821402" y="1546606"/>
                  <a:pt x="2822799" y="1546479"/>
                  <a:pt x="2824005" y="1545971"/>
                </a:cubicBezTo>
                <a:cubicBezTo>
                  <a:pt x="2825339" y="1545463"/>
                  <a:pt x="2826482" y="1544574"/>
                  <a:pt x="2827117" y="1543431"/>
                </a:cubicBezTo>
                <a:cubicBezTo>
                  <a:pt x="2827942" y="1542288"/>
                  <a:pt x="2828324" y="1540955"/>
                  <a:pt x="2828324" y="1539621"/>
                </a:cubicBezTo>
                <a:cubicBezTo>
                  <a:pt x="2828324" y="1537780"/>
                  <a:pt x="2827498" y="1536065"/>
                  <a:pt x="2826291" y="1534795"/>
                </a:cubicBezTo>
                <a:cubicBezTo>
                  <a:pt x="2824958" y="1533525"/>
                  <a:pt x="2823307" y="1532827"/>
                  <a:pt x="2821402" y="1532827"/>
                </a:cubicBezTo>
                <a:close/>
                <a:moveTo>
                  <a:pt x="2665446" y="420497"/>
                </a:moveTo>
                <a:cubicBezTo>
                  <a:pt x="2664938" y="419862"/>
                  <a:pt x="2664113" y="419354"/>
                  <a:pt x="2663287" y="419037"/>
                </a:cubicBezTo>
                <a:cubicBezTo>
                  <a:pt x="2662462" y="418719"/>
                  <a:pt x="2661509" y="418529"/>
                  <a:pt x="2660683" y="418529"/>
                </a:cubicBezTo>
                <a:cubicBezTo>
                  <a:pt x="2659350" y="418529"/>
                  <a:pt x="2657953" y="418910"/>
                  <a:pt x="2656874" y="419672"/>
                </a:cubicBezTo>
                <a:cubicBezTo>
                  <a:pt x="2655667" y="420434"/>
                  <a:pt x="2654841" y="421513"/>
                  <a:pt x="2654270" y="422719"/>
                </a:cubicBezTo>
                <a:cubicBezTo>
                  <a:pt x="2653699" y="423926"/>
                  <a:pt x="2653571" y="425323"/>
                  <a:pt x="2653889" y="426657"/>
                </a:cubicBezTo>
                <a:cubicBezTo>
                  <a:pt x="2654143" y="427990"/>
                  <a:pt x="2654841" y="429197"/>
                  <a:pt x="2655794" y="430149"/>
                </a:cubicBezTo>
                <a:cubicBezTo>
                  <a:pt x="2656746" y="431101"/>
                  <a:pt x="2657953" y="431737"/>
                  <a:pt x="2659350" y="431991"/>
                </a:cubicBezTo>
                <a:cubicBezTo>
                  <a:pt x="2660683" y="432244"/>
                  <a:pt x="2662080" y="432118"/>
                  <a:pt x="2663287" y="431610"/>
                </a:cubicBezTo>
                <a:cubicBezTo>
                  <a:pt x="2664493" y="431101"/>
                  <a:pt x="2665573" y="430212"/>
                  <a:pt x="2666271" y="429069"/>
                </a:cubicBezTo>
                <a:cubicBezTo>
                  <a:pt x="2667097" y="427926"/>
                  <a:pt x="2667478" y="426657"/>
                  <a:pt x="2667478" y="425260"/>
                </a:cubicBezTo>
                <a:cubicBezTo>
                  <a:pt x="2667478" y="424371"/>
                  <a:pt x="2667351" y="423482"/>
                  <a:pt x="2666906" y="422656"/>
                </a:cubicBezTo>
                <a:cubicBezTo>
                  <a:pt x="2666653" y="421830"/>
                  <a:pt x="2666081" y="421069"/>
                  <a:pt x="2665382" y="420434"/>
                </a:cubicBezTo>
                <a:close/>
                <a:moveTo>
                  <a:pt x="2906810" y="1581214"/>
                </a:moveTo>
                <a:cubicBezTo>
                  <a:pt x="2906111" y="1580579"/>
                  <a:pt x="2905349" y="1580071"/>
                  <a:pt x="2904524" y="1579753"/>
                </a:cubicBezTo>
                <a:cubicBezTo>
                  <a:pt x="2903698" y="1579372"/>
                  <a:pt x="2902873" y="1579245"/>
                  <a:pt x="2901920" y="1579245"/>
                </a:cubicBezTo>
                <a:cubicBezTo>
                  <a:pt x="2900587" y="1579245"/>
                  <a:pt x="2899190" y="1579626"/>
                  <a:pt x="2898110" y="1580388"/>
                </a:cubicBezTo>
                <a:cubicBezTo>
                  <a:pt x="2897030" y="1581150"/>
                  <a:pt x="2896078" y="1582230"/>
                  <a:pt x="2895633" y="1583436"/>
                </a:cubicBezTo>
                <a:cubicBezTo>
                  <a:pt x="2895062" y="1584706"/>
                  <a:pt x="2894935" y="1586040"/>
                  <a:pt x="2895253" y="1587373"/>
                </a:cubicBezTo>
                <a:cubicBezTo>
                  <a:pt x="2895506" y="1588707"/>
                  <a:pt x="2896078" y="1589913"/>
                  <a:pt x="2897030" y="1590866"/>
                </a:cubicBezTo>
                <a:cubicBezTo>
                  <a:pt x="2897983" y="1591818"/>
                  <a:pt x="2899190" y="1592453"/>
                  <a:pt x="2900587" y="1592707"/>
                </a:cubicBezTo>
                <a:cubicBezTo>
                  <a:pt x="2901920" y="1592961"/>
                  <a:pt x="2903317" y="1592834"/>
                  <a:pt x="2904524" y="1592326"/>
                </a:cubicBezTo>
                <a:cubicBezTo>
                  <a:pt x="2905730" y="1591818"/>
                  <a:pt x="2906810" y="1590929"/>
                  <a:pt x="2907635" y="1589786"/>
                </a:cubicBezTo>
                <a:cubicBezTo>
                  <a:pt x="2908333" y="1588643"/>
                  <a:pt x="2908715" y="1587310"/>
                  <a:pt x="2908715" y="1585976"/>
                </a:cubicBezTo>
                <a:cubicBezTo>
                  <a:pt x="2908715" y="1585087"/>
                  <a:pt x="2908588" y="1584198"/>
                  <a:pt x="2908143" y="1583373"/>
                </a:cubicBezTo>
                <a:cubicBezTo>
                  <a:pt x="2907889" y="1582547"/>
                  <a:pt x="2907317" y="1581785"/>
                  <a:pt x="2906810" y="1581150"/>
                </a:cubicBezTo>
                <a:close/>
                <a:moveTo>
                  <a:pt x="2745901" y="1488377"/>
                </a:moveTo>
                <a:cubicBezTo>
                  <a:pt x="2745202" y="1487742"/>
                  <a:pt x="2744567" y="1487234"/>
                  <a:pt x="2743741" y="1486916"/>
                </a:cubicBezTo>
                <a:cubicBezTo>
                  <a:pt x="2742916" y="1486599"/>
                  <a:pt x="2741964" y="1486408"/>
                  <a:pt x="2741011" y="1486408"/>
                </a:cubicBezTo>
                <a:cubicBezTo>
                  <a:pt x="2739678" y="1486408"/>
                  <a:pt x="2738407" y="1486789"/>
                  <a:pt x="2737328" y="1487551"/>
                </a:cubicBezTo>
                <a:cubicBezTo>
                  <a:pt x="2736121" y="1488313"/>
                  <a:pt x="2735296" y="1489393"/>
                  <a:pt x="2734725" y="1490599"/>
                </a:cubicBezTo>
                <a:cubicBezTo>
                  <a:pt x="2734153" y="1491869"/>
                  <a:pt x="2734026" y="1493203"/>
                  <a:pt x="2734343" y="1494536"/>
                </a:cubicBezTo>
                <a:cubicBezTo>
                  <a:pt x="2734598" y="1495870"/>
                  <a:pt x="2735296" y="1497076"/>
                  <a:pt x="2736249" y="1498029"/>
                </a:cubicBezTo>
                <a:cubicBezTo>
                  <a:pt x="2737201" y="1498981"/>
                  <a:pt x="2738407" y="1499616"/>
                  <a:pt x="2739804" y="1499870"/>
                </a:cubicBezTo>
                <a:cubicBezTo>
                  <a:pt x="2741011" y="1500124"/>
                  <a:pt x="2742535" y="1499997"/>
                  <a:pt x="2743741" y="1499489"/>
                </a:cubicBezTo>
                <a:cubicBezTo>
                  <a:pt x="2744948" y="1498981"/>
                  <a:pt x="2746028" y="1498092"/>
                  <a:pt x="2746726" y="1496949"/>
                </a:cubicBezTo>
                <a:cubicBezTo>
                  <a:pt x="2747552" y="1495806"/>
                  <a:pt x="2747932" y="1494473"/>
                  <a:pt x="2747932" y="1493139"/>
                </a:cubicBezTo>
                <a:cubicBezTo>
                  <a:pt x="2747932" y="1492250"/>
                  <a:pt x="2747678" y="1491361"/>
                  <a:pt x="2747361" y="1490536"/>
                </a:cubicBezTo>
                <a:cubicBezTo>
                  <a:pt x="2746980" y="1489710"/>
                  <a:pt x="2746536" y="1488948"/>
                  <a:pt x="2745837" y="1488313"/>
                </a:cubicBezTo>
                <a:close/>
                <a:moveTo>
                  <a:pt x="2987137" y="1534795"/>
                </a:moveTo>
                <a:cubicBezTo>
                  <a:pt x="2986565" y="1534160"/>
                  <a:pt x="2985803" y="1533652"/>
                  <a:pt x="2984978" y="1533335"/>
                </a:cubicBezTo>
                <a:cubicBezTo>
                  <a:pt x="2984153" y="1533017"/>
                  <a:pt x="2983200" y="1532827"/>
                  <a:pt x="2982375" y="1532827"/>
                </a:cubicBezTo>
                <a:cubicBezTo>
                  <a:pt x="2981041" y="1532827"/>
                  <a:pt x="2979644" y="1533208"/>
                  <a:pt x="2978565" y="1533970"/>
                </a:cubicBezTo>
                <a:cubicBezTo>
                  <a:pt x="2977485" y="1534732"/>
                  <a:pt x="2976532" y="1535811"/>
                  <a:pt x="2975961" y="1537018"/>
                </a:cubicBezTo>
                <a:cubicBezTo>
                  <a:pt x="2975580" y="1538288"/>
                  <a:pt x="2975390" y="1539621"/>
                  <a:pt x="2975580" y="1540955"/>
                </a:cubicBezTo>
                <a:cubicBezTo>
                  <a:pt x="2975834" y="1542288"/>
                  <a:pt x="2976532" y="1543495"/>
                  <a:pt x="2977485" y="1544447"/>
                </a:cubicBezTo>
                <a:cubicBezTo>
                  <a:pt x="2978438" y="1545400"/>
                  <a:pt x="2979644" y="1546035"/>
                  <a:pt x="2981041" y="1546352"/>
                </a:cubicBezTo>
                <a:cubicBezTo>
                  <a:pt x="2982375" y="1546606"/>
                  <a:pt x="2983771" y="1546479"/>
                  <a:pt x="2984978" y="1545971"/>
                </a:cubicBezTo>
                <a:cubicBezTo>
                  <a:pt x="2986185" y="1545463"/>
                  <a:pt x="2987264" y="1544574"/>
                  <a:pt x="2988090" y="1543431"/>
                </a:cubicBezTo>
                <a:cubicBezTo>
                  <a:pt x="2988788" y="1542288"/>
                  <a:pt x="2989169" y="1540955"/>
                  <a:pt x="2989169" y="1539621"/>
                </a:cubicBezTo>
                <a:cubicBezTo>
                  <a:pt x="2989169" y="1538732"/>
                  <a:pt x="2989042" y="1537843"/>
                  <a:pt x="2988598" y="1537018"/>
                </a:cubicBezTo>
                <a:cubicBezTo>
                  <a:pt x="2988343" y="1536192"/>
                  <a:pt x="2987772" y="1535430"/>
                  <a:pt x="2987074" y="1534795"/>
                </a:cubicBezTo>
                <a:close/>
                <a:moveTo>
                  <a:pt x="2665510" y="234759"/>
                </a:moveTo>
                <a:cubicBezTo>
                  <a:pt x="2665002" y="234125"/>
                  <a:pt x="2664176" y="233617"/>
                  <a:pt x="2663351" y="233299"/>
                </a:cubicBezTo>
                <a:cubicBezTo>
                  <a:pt x="2662525" y="232982"/>
                  <a:pt x="2661573" y="232791"/>
                  <a:pt x="2660747" y="232791"/>
                </a:cubicBezTo>
                <a:cubicBezTo>
                  <a:pt x="2659414" y="232791"/>
                  <a:pt x="2658016" y="233172"/>
                  <a:pt x="2656937" y="233934"/>
                </a:cubicBezTo>
                <a:cubicBezTo>
                  <a:pt x="2655730" y="234696"/>
                  <a:pt x="2654905" y="235776"/>
                  <a:pt x="2654333" y="236982"/>
                </a:cubicBezTo>
                <a:cubicBezTo>
                  <a:pt x="2653762" y="238189"/>
                  <a:pt x="2653635" y="239586"/>
                  <a:pt x="2653953" y="240919"/>
                </a:cubicBezTo>
                <a:cubicBezTo>
                  <a:pt x="2654206" y="242252"/>
                  <a:pt x="2654905" y="243459"/>
                  <a:pt x="2655857" y="244412"/>
                </a:cubicBezTo>
                <a:cubicBezTo>
                  <a:pt x="2656810" y="245364"/>
                  <a:pt x="2658016" y="245999"/>
                  <a:pt x="2659414" y="246253"/>
                </a:cubicBezTo>
                <a:cubicBezTo>
                  <a:pt x="2660747" y="246507"/>
                  <a:pt x="2662144" y="246380"/>
                  <a:pt x="2663351" y="245872"/>
                </a:cubicBezTo>
                <a:cubicBezTo>
                  <a:pt x="2664557" y="245364"/>
                  <a:pt x="2665637" y="244475"/>
                  <a:pt x="2666335" y="243332"/>
                </a:cubicBezTo>
                <a:cubicBezTo>
                  <a:pt x="2667161" y="242189"/>
                  <a:pt x="2667541" y="240919"/>
                  <a:pt x="2667541" y="239522"/>
                </a:cubicBezTo>
                <a:cubicBezTo>
                  <a:pt x="2667541" y="238633"/>
                  <a:pt x="2667415" y="237744"/>
                  <a:pt x="2666970" y="236918"/>
                </a:cubicBezTo>
                <a:cubicBezTo>
                  <a:pt x="2666716" y="236093"/>
                  <a:pt x="2666144" y="235331"/>
                  <a:pt x="2665446" y="234696"/>
                </a:cubicBezTo>
                <a:close/>
                <a:moveTo>
                  <a:pt x="2745964" y="1581214"/>
                </a:moveTo>
                <a:cubicBezTo>
                  <a:pt x="2745265" y="1580579"/>
                  <a:pt x="2744630" y="1580071"/>
                  <a:pt x="2743805" y="1579753"/>
                </a:cubicBezTo>
                <a:cubicBezTo>
                  <a:pt x="2742979" y="1579372"/>
                  <a:pt x="2742027" y="1579245"/>
                  <a:pt x="2741075" y="1579245"/>
                </a:cubicBezTo>
                <a:cubicBezTo>
                  <a:pt x="2739741" y="1579245"/>
                  <a:pt x="2738471" y="1579626"/>
                  <a:pt x="2737391" y="1580388"/>
                </a:cubicBezTo>
                <a:cubicBezTo>
                  <a:pt x="2736185" y="1581150"/>
                  <a:pt x="2735360" y="1582230"/>
                  <a:pt x="2734788" y="1583436"/>
                </a:cubicBezTo>
                <a:cubicBezTo>
                  <a:pt x="2734216" y="1584706"/>
                  <a:pt x="2734090" y="1586040"/>
                  <a:pt x="2734407" y="1587373"/>
                </a:cubicBezTo>
                <a:cubicBezTo>
                  <a:pt x="2734661" y="1588707"/>
                  <a:pt x="2735360" y="1589913"/>
                  <a:pt x="2736312" y="1590866"/>
                </a:cubicBezTo>
                <a:cubicBezTo>
                  <a:pt x="2737265" y="1591818"/>
                  <a:pt x="2738471" y="1592453"/>
                  <a:pt x="2739868" y="1592707"/>
                </a:cubicBezTo>
                <a:cubicBezTo>
                  <a:pt x="2741075" y="1592961"/>
                  <a:pt x="2742599" y="1592834"/>
                  <a:pt x="2743805" y="1592326"/>
                </a:cubicBezTo>
                <a:cubicBezTo>
                  <a:pt x="2745012" y="1591818"/>
                  <a:pt x="2746091" y="1590929"/>
                  <a:pt x="2746790" y="1589786"/>
                </a:cubicBezTo>
                <a:cubicBezTo>
                  <a:pt x="2747615" y="1588643"/>
                  <a:pt x="2747996" y="1587310"/>
                  <a:pt x="2747996" y="1585976"/>
                </a:cubicBezTo>
                <a:cubicBezTo>
                  <a:pt x="2747996" y="1585087"/>
                  <a:pt x="2747742" y="1584198"/>
                  <a:pt x="2747425" y="1583373"/>
                </a:cubicBezTo>
                <a:cubicBezTo>
                  <a:pt x="2747043" y="1582547"/>
                  <a:pt x="2746599" y="1581785"/>
                  <a:pt x="2745901" y="1581150"/>
                </a:cubicBezTo>
                <a:close/>
                <a:moveTo>
                  <a:pt x="2665510" y="327597"/>
                </a:moveTo>
                <a:cubicBezTo>
                  <a:pt x="2665002" y="326962"/>
                  <a:pt x="2664176" y="326454"/>
                  <a:pt x="2663351" y="326136"/>
                </a:cubicBezTo>
                <a:cubicBezTo>
                  <a:pt x="2662525" y="325819"/>
                  <a:pt x="2661573" y="325628"/>
                  <a:pt x="2660747" y="325628"/>
                </a:cubicBezTo>
                <a:cubicBezTo>
                  <a:pt x="2659414" y="325628"/>
                  <a:pt x="2658016" y="326009"/>
                  <a:pt x="2656937" y="326771"/>
                </a:cubicBezTo>
                <a:cubicBezTo>
                  <a:pt x="2655730" y="327533"/>
                  <a:pt x="2654905" y="328613"/>
                  <a:pt x="2654333" y="329819"/>
                </a:cubicBezTo>
                <a:cubicBezTo>
                  <a:pt x="2653762" y="331026"/>
                  <a:pt x="2653635" y="332423"/>
                  <a:pt x="2653953" y="333756"/>
                </a:cubicBezTo>
                <a:cubicBezTo>
                  <a:pt x="2654206" y="335090"/>
                  <a:pt x="2654905" y="336296"/>
                  <a:pt x="2655857" y="337249"/>
                </a:cubicBezTo>
                <a:cubicBezTo>
                  <a:pt x="2656810" y="338201"/>
                  <a:pt x="2658016" y="338836"/>
                  <a:pt x="2659414" y="339090"/>
                </a:cubicBezTo>
                <a:cubicBezTo>
                  <a:pt x="2660747" y="339344"/>
                  <a:pt x="2662144" y="339217"/>
                  <a:pt x="2663351" y="338709"/>
                </a:cubicBezTo>
                <a:cubicBezTo>
                  <a:pt x="2664557" y="338201"/>
                  <a:pt x="2665637" y="337312"/>
                  <a:pt x="2666335" y="336169"/>
                </a:cubicBezTo>
                <a:cubicBezTo>
                  <a:pt x="2667161" y="335026"/>
                  <a:pt x="2667541" y="333756"/>
                  <a:pt x="2667541" y="332359"/>
                </a:cubicBezTo>
                <a:cubicBezTo>
                  <a:pt x="2667541" y="331470"/>
                  <a:pt x="2667415" y="330581"/>
                  <a:pt x="2666970" y="329756"/>
                </a:cubicBezTo>
                <a:cubicBezTo>
                  <a:pt x="2666716" y="328930"/>
                  <a:pt x="2666144" y="328168"/>
                  <a:pt x="2665446" y="327533"/>
                </a:cubicBezTo>
                <a:close/>
                <a:moveTo>
                  <a:pt x="3228501" y="1116902"/>
                </a:moveTo>
                <a:cubicBezTo>
                  <a:pt x="3227802" y="1116267"/>
                  <a:pt x="3226977" y="1115759"/>
                  <a:pt x="3226215" y="1115441"/>
                </a:cubicBezTo>
                <a:cubicBezTo>
                  <a:pt x="3225389" y="1115124"/>
                  <a:pt x="3224564" y="1114933"/>
                  <a:pt x="3223611" y="1114933"/>
                </a:cubicBezTo>
                <a:cubicBezTo>
                  <a:pt x="3222278" y="1114933"/>
                  <a:pt x="3220880" y="1115314"/>
                  <a:pt x="3219801" y="1116076"/>
                </a:cubicBezTo>
                <a:cubicBezTo>
                  <a:pt x="3218721" y="1116838"/>
                  <a:pt x="3217769" y="1117918"/>
                  <a:pt x="3217325" y="1119124"/>
                </a:cubicBezTo>
                <a:cubicBezTo>
                  <a:pt x="3216753" y="1120394"/>
                  <a:pt x="3216626" y="1121728"/>
                  <a:pt x="3216943" y="1123061"/>
                </a:cubicBezTo>
                <a:cubicBezTo>
                  <a:pt x="3217198" y="1124395"/>
                  <a:pt x="3217896" y="1125601"/>
                  <a:pt x="3218849" y="1126554"/>
                </a:cubicBezTo>
                <a:cubicBezTo>
                  <a:pt x="3219801" y="1127506"/>
                  <a:pt x="3221007" y="1128141"/>
                  <a:pt x="3222214" y="1128459"/>
                </a:cubicBezTo>
                <a:cubicBezTo>
                  <a:pt x="3223548" y="1128713"/>
                  <a:pt x="3224944" y="1128586"/>
                  <a:pt x="3226151" y="1128078"/>
                </a:cubicBezTo>
                <a:cubicBezTo>
                  <a:pt x="3227485" y="1127570"/>
                  <a:pt x="3228437" y="1126681"/>
                  <a:pt x="3229263" y="1125538"/>
                </a:cubicBezTo>
                <a:cubicBezTo>
                  <a:pt x="3229961" y="1124395"/>
                  <a:pt x="3230342" y="1123061"/>
                  <a:pt x="3230342" y="1121728"/>
                </a:cubicBezTo>
                <a:cubicBezTo>
                  <a:pt x="3230342" y="1120839"/>
                  <a:pt x="3230215" y="1119950"/>
                  <a:pt x="3229961" y="1119124"/>
                </a:cubicBezTo>
                <a:cubicBezTo>
                  <a:pt x="3229580" y="1118299"/>
                  <a:pt x="3229008" y="1117537"/>
                  <a:pt x="3228437" y="1116902"/>
                </a:cubicBezTo>
                <a:close/>
                <a:moveTo>
                  <a:pt x="2745964" y="95441"/>
                </a:moveTo>
                <a:cubicBezTo>
                  <a:pt x="2745265" y="94805"/>
                  <a:pt x="2744630" y="94298"/>
                  <a:pt x="2743805" y="93980"/>
                </a:cubicBezTo>
                <a:cubicBezTo>
                  <a:pt x="2742979" y="93663"/>
                  <a:pt x="2742027" y="93472"/>
                  <a:pt x="2741075" y="93472"/>
                </a:cubicBezTo>
                <a:cubicBezTo>
                  <a:pt x="2739741" y="93472"/>
                  <a:pt x="2738471" y="93853"/>
                  <a:pt x="2737391" y="94615"/>
                </a:cubicBezTo>
                <a:cubicBezTo>
                  <a:pt x="2736185" y="95377"/>
                  <a:pt x="2735360" y="96457"/>
                  <a:pt x="2734788" y="97663"/>
                </a:cubicBezTo>
                <a:cubicBezTo>
                  <a:pt x="2734216" y="98870"/>
                  <a:pt x="2734090" y="100267"/>
                  <a:pt x="2734407" y="101600"/>
                </a:cubicBezTo>
                <a:cubicBezTo>
                  <a:pt x="2734661" y="102934"/>
                  <a:pt x="2735360" y="104140"/>
                  <a:pt x="2736312" y="105093"/>
                </a:cubicBezTo>
                <a:cubicBezTo>
                  <a:pt x="2737265" y="106045"/>
                  <a:pt x="2738471" y="106680"/>
                  <a:pt x="2739868" y="106934"/>
                </a:cubicBezTo>
                <a:cubicBezTo>
                  <a:pt x="2741075" y="107188"/>
                  <a:pt x="2742599" y="107061"/>
                  <a:pt x="2743805" y="106553"/>
                </a:cubicBezTo>
                <a:cubicBezTo>
                  <a:pt x="2745012" y="106045"/>
                  <a:pt x="2746091" y="105156"/>
                  <a:pt x="2746790" y="104013"/>
                </a:cubicBezTo>
                <a:cubicBezTo>
                  <a:pt x="2747615" y="102870"/>
                  <a:pt x="2747996" y="101537"/>
                  <a:pt x="2747996" y="100203"/>
                </a:cubicBezTo>
                <a:cubicBezTo>
                  <a:pt x="2747996" y="99314"/>
                  <a:pt x="2747742" y="98425"/>
                  <a:pt x="2747425" y="97600"/>
                </a:cubicBezTo>
                <a:cubicBezTo>
                  <a:pt x="2747043" y="96774"/>
                  <a:pt x="2746599" y="96012"/>
                  <a:pt x="2745901" y="95377"/>
                </a:cubicBezTo>
                <a:close/>
                <a:moveTo>
                  <a:pt x="2745964" y="2604"/>
                </a:moveTo>
                <a:cubicBezTo>
                  <a:pt x="2745265" y="1969"/>
                  <a:pt x="2744630" y="1461"/>
                  <a:pt x="2743805" y="1143"/>
                </a:cubicBezTo>
                <a:cubicBezTo>
                  <a:pt x="2742979" y="826"/>
                  <a:pt x="2742027" y="635"/>
                  <a:pt x="2741075" y="635"/>
                </a:cubicBezTo>
                <a:cubicBezTo>
                  <a:pt x="2739741" y="635"/>
                  <a:pt x="2738471" y="1016"/>
                  <a:pt x="2737391" y="1778"/>
                </a:cubicBezTo>
                <a:cubicBezTo>
                  <a:pt x="2736185" y="2540"/>
                  <a:pt x="2735360" y="3620"/>
                  <a:pt x="2734788" y="4826"/>
                </a:cubicBezTo>
                <a:cubicBezTo>
                  <a:pt x="2734216" y="6096"/>
                  <a:pt x="2734090" y="7430"/>
                  <a:pt x="2734407" y="8763"/>
                </a:cubicBezTo>
                <a:cubicBezTo>
                  <a:pt x="2734661" y="10097"/>
                  <a:pt x="2735360" y="11303"/>
                  <a:pt x="2736312" y="12256"/>
                </a:cubicBezTo>
                <a:cubicBezTo>
                  <a:pt x="2737265" y="13208"/>
                  <a:pt x="2738471" y="13843"/>
                  <a:pt x="2739868" y="14097"/>
                </a:cubicBezTo>
                <a:cubicBezTo>
                  <a:pt x="2741075" y="14351"/>
                  <a:pt x="2742599" y="14224"/>
                  <a:pt x="2743805" y="13716"/>
                </a:cubicBezTo>
                <a:cubicBezTo>
                  <a:pt x="2745012" y="13208"/>
                  <a:pt x="2746091" y="12319"/>
                  <a:pt x="2746790" y="11176"/>
                </a:cubicBezTo>
                <a:cubicBezTo>
                  <a:pt x="2747615" y="10033"/>
                  <a:pt x="2747996" y="8763"/>
                  <a:pt x="2747996" y="7366"/>
                </a:cubicBezTo>
                <a:cubicBezTo>
                  <a:pt x="2747996" y="6477"/>
                  <a:pt x="2747742" y="5588"/>
                  <a:pt x="2747425" y="4763"/>
                </a:cubicBezTo>
                <a:cubicBezTo>
                  <a:pt x="2747043" y="3937"/>
                  <a:pt x="2746599" y="3175"/>
                  <a:pt x="2745901" y="2540"/>
                </a:cubicBezTo>
                <a:close/>
                <a:moveTo>
                  <a:pt x="2745964" y="188341"/>
                </a:moveTo>
                <a:cubicBezTo>
                  <a:pt x="2745265" y="187706"/>
                  <a:pt x="2744630" y="187198"/>
                  <a:pt x="2743805" y="186881"/>
                </a:cubicBezTo>
                <a:cubicBezTo>
                  <a:pt x="2742979" y="186563"/>
                  <a:pt x="2742027" y="186373"/>
                  <a:pt x="2741075" y="186373"/>
                </a:cubicBezTo>
                <a:cubicBezTo>
                  <a:pt x="2739741" y="186373"/>
                  <a:pt x="2738471" y="186754"/>
                  <a:pt x="2737391" y="187516"/>
                </a:cubicBezTo>
                <a:cubicBezTo>
                  <a:pt x="2736185" y="188277"/>
                  <a:pt x="2735360" y="189357"/>
                  <a:pt x="2734788" y="190564"/>
                </a:cubicBezTo>
                <a:cubicBezTo>
                  <a:pt x="2734216" y="191770"/>
                  <a:pt x="2734090" y="193167"/>
                  <a:pt x="2734407" y="194501"/>
                </a:cubicBezTo>
                <a:cubicBezTo>
                  <a:pt x="2734661" y="195834"/>
                  <a:pt x="2735360" y="197041"/>
                  <a:pt x="2736312" y="197993"/>
                </a:cubicBezTo>
                <a:cubicBezTo>
                  <a:pt x="2737265" y="198946"/>
                  <a:pt x="2738471" y="199581"/>
                  <a:pt x="2739868" y="199834"/>
                </a:cubicBezTo>
                <a:cubicBezTo>
                  <a:pt x="2741075" y="200089"/>
                  <a:pt x="2742599" y="199962"/>
                  <a:pt x="2743805" y="199454"/>
                </a:cubicBezTo>
                <a:cubicBezTo>
                  <a:pt x="2745012" y="198946"/>
                  <a:pt x="2746091" y="198057"/>
                  <a:pt x="2746790" y="196914"/>
                </a:cubicBezTo>
                <a:cubicBezTo>
                  <a:pt x="2747615" y="195771"/>
                  <a:pt x="2747996" y="194437"/>
                  <a:pt x="2747996" y="193104"/>
                </a:cubicBezTo>
                <a:cubicBezTo>
                  <a:pt x="2747996" y="192215"/>
                  <a:pt x="2747742" y="191326"/>
                  <a:pt x="2747425" y="190500"/>
                </a:cubicBezTo>
                <a:cubicBezTo>
                  <a:pt x="2747043" y="189675"/>
                  <a:pt x="2746599" y="188913"/>
                  <a:pt x="2745901" y="188277"/>
                </a:cubicBezTo>
                <a:close/>
                <a:moveTo>
                  <a:pt x="2745964" y="281178"/>
                </a:moveTo>
                <a:cubicBezTo>
                  <a:pt x="2745265" y="280543"/>
                  <a:pt x="2744630" y="280035"/>
                  <a:pt x="2743805" y="279718"/>
                </a:cubicBezTo>
                <a:cubicBezTo>
                  <a:pt x="2742979" y="279400"/>
                  <a:pt x="2742027" y="279210"/>
                  <a:pt x="2741075" y="279210"/>
                </a:cubicBezTo>
                <a:cubicBezTo>
                  <a:pt x="2739741" y="279210"/>
                  <a:pt x="2738471" y="279591"/>
                  <a:pt x="2737391" y="280353"/>
                </a:cubicBezTo>
                <a:cubicBezTo>
                  <a:pt x="2736185" y="281115"/>
                  <a:pt x="2735360" y="282194"/>
                  <a:pt x="2734788" y="283401"/>
                </a:cubicBezTo>
                <a:cubicBezTo>
                  <a:pt x="2734216" y="284607"/>
                  <a:pt x="2734090" y="286004"/>
                  <a:pt x="2734407" y="287338"/>
                </a:cubicBezTo>
                <a:cubicBezTo>
                  <a:pt x="2734661" y="288671"/>
                  <a:pt x="2735360" y="289878"/>
                  <a:pt x="2736312" y="290830"/>
                </a:cubicBezTo>
                <a:cubicBezTo>
                  <a:pt x="2737265" y="291783"/>
                  <a:pt x="2738471" y="292418"/>
                  <a:pt x="2739868" y="292672"/>
                </a:cubicBezTo>
                <a:cubicBezTo>
                  <a:pt x="2741075" y="292926"/>
                  <a:pt x="2742599" y="292799"/>
                  <a:pt x="2743805" y="292291"/>
                </a:cubicBezTo>
                <a:cubicBezTo>
                  <a:pt x="2745012" y="291783"/>
                  <a:pt x="2746091" y="290894"/>
                  <a:pt x="2746790" y="289751"/>
                </a:cubicBezTo>
                <a:cubicBezTo>
                  <a:pt x="2747615" y="288608"/>
                  <a:pt x="2747996" y="287274"/>
                  <a:pt x="2747996" y="285941"/>
                </a:cubicBezTo>
                <a:cubicBezTo>
                  <a:pt x="2747996" y="285052"/>
                  <a:pt x="2747742" y="284163"/>
                  <a:pt x="2747425" y="283337"/>
                </a:cubicBezTo>
                <a:cubicBezTo>
                  <a:pt x="2747043" y="282512"/>
                  <a:pt x="2746599" y="281750"/>
                  <a:pt x="2745901" y="281115"/>
                </a:cubicBezTo>
                <a:close/>
                <a:moveTo>
                  <a:pt x="2745964" y="1395476"/>
                </a:moveTo>
                <a:cubicBezTo>
                  <a:pt x="2745265" y="1394841"/>
                  <a:pt x="2744630" y="1394333"/>
                  <a:pt x="2743805" y="1394016"/>
                </a:cubicBezTo>
                <a:cubicBezTo>
                  <a:pt x="2742979" y="1393698"/>
                  <a:pt x="2742027" y="1393508"/>
                  <a:pt x="2741075" y="1393508"/>
                </a:cubicBezTo>
                <a:cubicBezTo>
                  <a:pt x="2739741" y="1393508"/>
                  <a:pt x="2738471" y="1393889"/>
                  <a:pt x="2737391" y="1394651"/>
                </a:cubicBezTo>
                <a:cubicBezTo>
                  <a:pt x="2736185" y="1395413"/>
                  <a:pt x="2735360" y="1396429"/>
                  <a:pt x="2734788" y="1397699"/>
                </a:cubicBezTo>
                <a:cubicBezTo>
                  <a:pt x="2734216" y="1398969"/>
                  <a:pt x="2734090" y="1400302"/>
                  <a:pt x="2734407" y="1401636"/>
                </a:cubicBezTo>
                <a:cubicBezTo>
                  <a:pt x="2734661" y="1402969"/>
                  <a:pt x="2735360" y="1404176"/>
                  <a:pt x="2736312" y="1405128"/>
                </a:cubicBezTo>
                <a:cubicBezTo>
                  <a:pt x="2737265" y="1406081"/>
                  <a:pt x="2738471" y="1406716"/>
                  <a:pt x="2739868" y="1407033"/>
                </a:cubicBezTo>
                <a:cubicBezTo>
                  <a:pt x="2741075" y="1407287"/>
                  <a:pt x="2742599" y="1407160"/>
                  <a:pt x="2743805" y="1406652"/>
                </a:cubicBezTo>
                <a:cubicBezTo>
                  <a:pt x="2745012" y="1406144"/>
                  <a:pt x="2746091" y="1405255"/>
                  <a:pt x="2746790" y="1404112"/>
                </a:cubicBezTo>
                <a:cubicBezTo>
                  <a:pt x="2747615" y="1402969"/>
                  <a:pt x="2747996" y="1401636"/>
                  <a:pt x="2747996" y="1400302"/>
                </a:cubicBezTo>
                <a:cubicBezTo>
                  <a:pt x="2747996" y="1399413"/>
                  <a:pt x="2747742" y="1398524"/>
                  <a:pt x="2747425" y="1397699"/>
                </a:cubicBezTo>
                <a:cubicBezTo>
                  <a:pt x="2747043" y="1396873"/>
                  <a:pt x="2746599" y="1396111"/>
                  <a:pt x="2745901" y="1395476"/>
                </a:cubicBezTo>
                <a:close/>
                <a:moveTo>
                  <a:pt x="3148046" y="1070483"/>
                </a:moveTo>
                <a:cubicBezTo>
                  <a:pt x="3147348" y="1069848"/>
                  <a:pt x="3146713" y="1069340"/>
                  <a:pt x="3145887" y="1069023"/>
                </a:cubicBezTo>
                <a:cubicBezTo>
                  <a:pt x="3144935" y="1068705"/>
                  <a:pt x="3144109" y="1068515"/>
                  <a:pt x="3143156" y="1068515"/>
                </a:cubicBezTo>
                <a:cubicBezTo>
                  <a:pt x="3141823" y="1068515"/>
                  <a:pt x="3140553" y="1068896"/>
                  <a:pt x="3139346" y="1069658"/>
                </a:cubicBezTo>
                <a:cubicBezTo>
                  <a:pt x="3138267" y="1070420"/>
                  <a:pt x="3137441" y="1071499"/>
                  <a:pt x="3136870" y="1072706"/>
                </a:cubicBezTo>
                <a:cubicBezTo>
                  <a:pt x="3136299" y="1073976"/>
                  <a:pt x="3136171" y="1075309"/>
                  <a:pt x="3136489" y="1076643"/>
                </a:cubicBezTo>
                <a:cubicBezTo>
                  <a:pt x="3136743" y="1077976"/>
                  <a:pt x="3137441" y="1079183"/>
                  <a:pt x="3138394" y="1080135"/>
                </a:cubicBezTo>
                <a:cubicBezTo>
                  <a:pt x="3139346" y="1081088"/>
                  <a:pt x="3140553" y="1081723"/>
                  <a:pt x="3141950" y="1081977"/>
                </a:cubicBezTo>
                <a:cubicBezTo>
                  <a:pt x="3143156" y="1082231"/>
                  <a:pt x="3144553" y="1082104"/>
                  <a:pt x="3145887" y="1081596"/>
                </a:cubicBezTo>
                <a:cubicBezTo>
                  <a:pt x="3147093" y="1081088"/>
                  <a:pt x="3148173" y="1080199"/>
                  <a:pt x="3148871" y="1079056"/>
                </a:cubicBezTo>
                <a:cubicBezTo>
                  <a:pt x="3149697" y="1077913"/>
                  <a:pt x="3150078" y="1076579"/>
                  <a:pt x="3150078" y="1075246"/>
                </a:cubicBezTo>
                <a:cubicBezTo>
                  <a:pt x="3150078" y="1074357"/>
                  <a:pt x="3149824" y="1073468"/>
                  <a:pt x="3149506" y="1072642"/>
                </a:cubicBezTo>
                <a:cubicBezTo>
                  <a:pt x="3149126" y="1071817"/>
                  <a:pt x="3148681" y="1071055"/>
                  <a:pt x="3147982" y="1070420"/>
                </a:cubicBezTo>
                <a:close/>
                <a:moveTo>
                  <a:pt x="3148046" y="1349058"/>
                </a:moveTo>
                <a:cubicBezTo>
                  <a:pt x="3147348" y="1348423"/>
                  <a:pt x="3146713" y="1347915"/>
                  <a:pt x="3145887" y="1347597"/>
                </a:cubicBezTo>
                <a:cubicBezTo>
                  <a:pt x="3144935" y="1347280"/>
                  <a:pt x="3144109" y="1347089"/>
                  <a:pt x="3143156" y="1347089"/>
                </a:cubicBezTo>
                <a:cubicBezTo>
                  <a:pt x="3141823" y="1347089"/>
                  <a:pt x="3140553" y="1347470"/>
                  <a:pt x="3139346" y="1348232"/>
                </a:cubicBezTo>
                <a:cubicBezTo>
                  <a:pt x="3138267" y="1348994"/>
                  <a:pt x="3137441" y="1350074"/>
                  <a:pt x="3136870" y="1351280"/>
                </a:cubicBezTo>
                <a:cubicBezTo>
                  <a:pt x="3136299" y="1352487"/>
                  <a:pt x="3136171" y="1353884"/>
                  <a:pt x="3136489" y="1355217"/>
                </a:cubicBezTo>
                <a:cubicBezTo>
                  <a:pt x="3136743" y="1356551"/>
                  <a:pt x="3137441" y="1357757"/>
                  <a:pt x="3138394" y="1358710"/>
                </a:cubicBezTo>
                <a:cubicBezTo>
                  <a:pt x="3139346" y="1359662"/>
                  <a:pt x="3140553" y="1360297"/>
                  <a:pt x="3141950" y="1360551"/>
                </a:cubicBezTo>
                <a:cubicBezTo>
                  <a:pt x="3143156" y="1360805"/>
                  <a:pt x="3144553" y="1360678"/>
                  <a:pt x="3145887" y="1360170"/>
                </a:cubicBezTo>
                <a:cubicBezTo>
                  <a:pt x="3147093" y="1359662"/>
                  <a:pt x="3148173" y="1358773"/>
                  <a:pt x="3148871" y="1357630"/>
                </a:cubicBezTo>
                <a:cubicBezTo>
                  <a:pt x="3149697" y="1356487"/>
                  <a:pt x="3150078" y="1355154"/>
                  <a:pt x="3150078" y="1353820"/>
                </a:cubicBezTo>
                <a:cubicBezTo>
                  <a:pt x="3150078" y="1352931"/>
                  <a:pt x="3149824" y="1352042"/>
                  <a:pt x="3149506" y="1351217"/>
                </a:cubicBezTo>
                <a:cubicBezTo>
                  <a:pt x="3149126" y="1350391"/>
                  <a:pt x="3148681" y="1349629"/>
                  <a:pt x="3147982" y="1348994"/>
                </a:cubicBezTo>
                <a:close/>
                <a:moveTo>
                  <a:pt x="3148046" y="1163320"/>
                </a:moveTo>
                <a:cubicBezTo>
                  <a:pt x="3147348" y="1162685"/>
                  <a:pt x="3146713" y="1162177"/>
                  <a:pt x="3145887" y="1161860"/>
                </a:cubicBezTo>
                <a:cubicBezTo>
                  <a:pt x="3144935" y="1161479"/>
                  <a:pt x="3144109" y="1161352"/>
                  <a:pt x="3143156" y="1161352"/>
                </a:cubicBezTo>
                <a:cubicBezTo>
                  <a:pt x="3141823" y="1161352"/>
                  <a:pt x="3140553" y="1161733"/>
                  <a:pt x="3139346" y="1162495"/>
                </a:cubicBezTo>
                <a:cubicBezTo>
                  <a:pt x="3138267" y="1163257"/>
                  <a:pt x="3137441" y="1164336"/>
                  <a:pt x="3136870" y="1165543"/>
                </a:cubicBezTo>
                <a:cubicBezTo>
                  <a:pt x="3136299" y="1166813"/>
                  <a:pt x="3136171" y="1168146"/>
                  <a:pt x="3136489" y="1169480"/>
                </a:cubicBezTo>
                <a:cubicBezTo>
                  <a:pt x="3136743" y="1170813"/>
                  <a:pt x="3137441" y="1172020"/>
                  <a:pt x="3138394" y="1172972"/>
                </a:cubicBezTo>
                <a:cubicBezTo>
                  <a:pt x="3139346" y="1173925"/>
                  <a:pt x="3140553" y="1174560"/>
                  <a:pt x="3141950" y="1174814"/>
                </a:cubicBezTo>
                <a:cubicBezTo>
                  <a:pt x="3143156" y="1175068"/>
                  <a:pt x="3144553" y="1174941"/>
                  <a:pt x="3145887" y="1174433"/>
                </a:cubicBezTo>
                <a:cubicBezTo>
                  <a:pt x="3147093" y="1173925"/>
                  <a:pt x="3148173" y="1173036"/>
                  <a:pt x="3148871" y="1171893"/>
                </a:cubicBezTo>
                <a:cubicBezTo>
                  <a:pt x="3149697" y="1170750"/>
                  <a:pt x="3150078" y="1169416"/>
                  <a:pt x="3150078" y="1168083"/>
                </a:cubicBezTo>
                <a:cubicBezTo>
                  <a:pt x="3150078" y="1167194"/>
                  <a:pt x="3149824" y="1166305"/>
                  <a:pt x="3149506" y="1165479"/>
                </a:cubicBezTo>
                <a:cubicBezTo>
                  <a:pt x="3149126" y="1164654"/>
                  <a:pt x="3148681" y="1163892"/>
                  <a:pt x="3147982" y="1163257"/>
                </a:cubicBezTo>
                <a:close/>
                <a:moveTo>
                  <a:pt x="3148046" y="1256157"/>
                </a:moveTo>
                <a:cubicBezTo>
                  <a:pt x="3147348" y="1255522"/>
                  <a:pt x="3146713" y="1255014"/>
                  <a:pt x="3145887" y="1254697"/>
                </a:cubicBezTo>
                <a:cubicBezTo>
                  <a:pt x="3144935" y="1254379"/>
                  <a:pt x="3144109" y="1254189"/>
                  <a:pt x="3143156" y="1254189"/>
                </a:cubicBezTo>
                <a:cubicBezTo>
                  <a:pt x="3141823" y="1254189"/>
                  <a:pt x="3140553" y="1254570"/>
                  <a:pt x="3139346" y="1255332"/>
                </a:cubicBezTo>
                <a:cubicBezTo>
                  <a:pt x="3138267" y="1256094"/>
                  <a:pt x="3137441" y="1257110"/>
                  <a:pt x="3136870" y="1258380"/>
                </a:cubicBezTo>
                <a:cubicBezTo>
                  <a:pt x="3136299" y="1259650"/>
                  <a:pt x="3136171" y="1260983"/>
                  <a:pt x="3136489" y="1262317"/>
                </a:cubicBezTo>
                <a:cubicBezTo>
                  <a:pt x="3136743" y="1263650"/>
                  <a:pt x="3137441" y="1264857"/>
                  <a:pt x="3138394" y="1265809"/>
                </a:cubicBezTo>
                <a:cubicBezTo>
                  <a:pt x="3139346" y="1266762"/>
                  <a:pt x="3140553" y="1267397"/>
                  <a:pt x="3141950" y="1267714"/>
                </a:cubicBezTo>
                <a:cubicBezTo>
                  <a:pt x="3143156" y="1267968"/>
                  <a:pt x="3144553" y="1267841"/>
                  <a:pt x="3145887" y="1267333"/>
                </a:cubicBezTo>
                <a:cubicBezTo>
                  <a:pt x="3147093" y="1266825"/>
                  <a:pt x="3148173" y="1265936"/>
                  <a:pt x="3148871" y="1264793"/>
                </a:cubicBezTo>
                <a:cubicBezTo>
                  <a:pt x="3149697" y="1263650"/>
                  <a:pt x="3150078" y="1262317"/>
                  <a:pt x="3150078" y="1260983"/>
                </a:cubicBezTo>
                <a:cubicBezTo>
                  <a:pt x="3150078" y="1260094"/>
                  <a:pt x="3149824" y="1259205"/>
                  <a:pt x="3149506" y="1258380"/>
                </a:cubicBezTo>
                <a:cubicBezTo>
                  <a:pt x="3149126" y="1257554"/>
                  <a:pt x="3148681" y="1256792"/>
                  <a:pt x="3147982" y="1256157"/>
                </a:cubicBezTo>
                <a:close/>
                <a:moveTo>
                  <a:pt x="3228501" y="1581150"/>
                </a:moveTo>
                <a:cubicBezTo>
                  <a:pt x="3227802" y="1580515"/>
                  <a:pt x="3226977" y="1580007"/>
                  <a:pt x="3226215" y="1579690"/>
                </a:cubicBezTo>
                <a:cubicBezTo>
                  <a:pt x="3225389" y="1579309"/>
                  <a:pt x="3224564" y="1579182"/>
                  <a:pt x="3223611" y="1579182"/>
                </a:cubicBezTo>
                <a:cubicBezTo>
                  <a:pt x="3222278" y="1579182"/>
                  <a:pt x="3220880" y="1579563"/>
                  <a:pt x="3219801" y="1580325"/>
                </a:cubicBezTo>
                <a:cubicBezTo>
                  <a:pt x="3218721" y="1581087"/>
                  <a:pt x="3217769" y="1582166"/>
                  <a:pt x="3217325" y="1583373"/>
                </a:cubicBezTo>
                <a:cubicBezTo>
                  <a:pt x="3216753" y="1584643"/>
                  <a:pt x="3216626" y="1585976"/>
                  <a:pt x="3216943" y="1587310"/>
                </a:cubicBezTo>
                <a:cubicBezTo>
                  <a:pt x="3217198" y="1588643"/>
                  <a:pt x="3217896" y="1589850"/>
                  <a:pt x="3218849" y="1590802"/>
                </a:cubicBezTo>
                <a:cubicBezTo>
                  <a:pt x="3219801" y="1591755"/>
                  <a:pt x="3221007" y="1592390"/>
                  <a:pt x="3222214" y="1592644"/>
                </a:cubicBezTo>
                <a:cubicBezTo>
                  <a:pt x="3223548" y="1592897"/>
                  <a:pt x="3224944" y="1592771"/>
                  <a:pt x="3226151" y="1592263"/>
                </a:cubicBezTo>
                <a:cubicBezTo>
                  <a:pt x="3227485" y="1591755"/>
                  <a:pt x="3228437" y="1590866"/>
                  <a:pt x="3229263" y="1589722"/>
                </a:cubicBezTo>
                <a:cubicBezTo>
                  <a:pt x="3229961" y="1588580"/>
                  <a:pt x="3230342" y="1587246"/>
                  <a:pt x="3230342" y="1585913"/>
                </a:cubicBezTo>
                <a:cubicBezTo>
                  <a:pt x="3230342" y="1585024"/>
                  <a:pt x="3230215" y="1584135"/>
                  <a:pt x="3229961" y="1583309"/>
                </a:cubicBezTo>
                <a:cubicBezTo>
                  <a:pt x="3229580" y="1582484"/>
                  <a:pt x="3229008" y="1581722"/>
                  <a:pt x="3228437" y="1581087"/>
                </a:cubicBezTo>
                <a:close/>
                <a:moveTo>
                  <a:pt x="3228501" y="1302576"/>
                </a:moveTo>
                <a:cubicBezTo>
                  <a:pt x="3227802" y="1301941"/>
                  <a:pt x="3226977" y="1301433"/>
                  <a:pt x="3226215" y="1301115"/>
                </a:cubicBezTo>
                <a:cubicBezTo>
                  <a:pt x="3225389" y="1300734"/>
                  <a:pt x="3224564" y="1300607"/>
                  <a:pt x="3223611" y="1300607"/>
                </a:cubicBezTo>
                <a:cubicBezTo>
                  <a:pt x="3222278" y="1300607"/>
                  <a:pt x="3220880" y="1300988"/>
                  <a:pt x="3219801" y="1301750"/>
                </a:cubicBezTo>
                <a:cubicBezTo>
                  <a:pt x="3218721" y="1302512"/>
                  <a:pt x="3217769" y="1303592"/>
                  <a:pt x="3217325" y="1304798"/>
                </a:cubicBezTo>
                <a:cubicBezTo>
                  <a:pt x="3216753" y="1306068"/>
                  <a:pt x="3216626" y="1307402"/>
                  <a:pt x="3216943" y="1308735"/>
                </a:cubicBezTo>
                <a:cubicBezTo>
                  <a:pt x="3217198" y="1310069"/>
                  <a:pt x="3217896" y="1311275"/>
                  <a:pt x="3218849" y="1312228"/>
                </a:cubicBezTo>
                <a:cubicBezTo>
                  <a:pt x="3219801" y="1313180"/>
                  <a:pt x="3221007" y="1313815"/>
                  <a:pt x="3222214" y="1314069"/>
                </a:cubicBezTo>
                <a:cubicBezTo>
                  <a:pt x="3223548" y="1314323"/>
                  <a:pt x="3224944" y="1314196"/>
                  <a:pt x="3226151" y="1313688"/>
                </a:cubicBezTo>
                <a:cubicBezTo>
                  <a:pt x="3227485" y="1313180"/>
                  <a:pt x="3228437" y="1312291"/>
                  <a:pt x="3229263" y="1311148"/>
                </a:cubicBezTo>
                <a:cubicBezTo>
                  <a:pt x="3229961" y="1310005"/>
                  <a:pt x="3230342" y="1308672"/>
                  <a:pt x="3230342" y="1307338"/>
                </a:cubicBezTo>
                <a:cubicBezTo>
                  <a:pt x="3230342" y="1306449"/>
                  <a:pt x="3230215" y="1305560"/>
                  <a:pt x="3229961" y="1304735"/>
                </a:cubicBezTo>
                <a:cubicBezTo>
                  <a:pt x="3229580" y="1303909"/>
                  <a:pt x="3229008" y="1303147"/>
                  <a:pt x="3228437" y="1302512"/>
                </a:cubicBezTo>
                <a:close/>
                <a:moveTo>
                  <a:pt x="3228501" y="1209739"/>
                </a:moveTo>
                <a:cubicBezTo>
                  <a:pt x="3227802" y="1209104"/>
                  <a:pt x="3226977" y="1208596"/>
                  <a:pt x="3226215" y="1208278"/>
                </a:cubicBezTo>
                <a:cubicBezTo>
                  <a:pt x="3225389" y="1207961"/>
                  <a:pt x="3224564" y="1207770"/>
                  <a:pt x="3223611" y="1207770"/>
                </a:cubicBezTo>
                <a:cubicBezTo>
                  <a:pt x="3222278" y="1207770"/>
                  <a:pt x="3220880" y="1208151"/>
                  <a:pt x="3219801" y="1208913"/>
                </a:cubicBezTo>
                <a:cubicBezTo>
                  <a:pt x="3218721" y="1209675"/>
                  <a:pt x="3217769" y="1210755"/>
                  <a:pt x="3217325" y="1211961"/>
                </a:cubicBezTo>
                <a:cubicBezTo>
                  <a:pt x="3216753" y="1213231"/>
                  <a:pt x="3216626" y="1214565"/>
                  <a:pt x="3216943" y="1215898"/>
                </a:cubicBezTo>
                <a:cubicBezTo>
                  <a:pt x="3217198" y="1217232"/>
                  <a:pt x="3217896" y="1218438"/>
                  <a:pt x="3218849" y="1219391"/>
                </a:cubicBezTo>
                <a:cubicBezTo>
                  <a:pt x="3219801" y="1220343"/>
                  <a:pt x="3221007" y="1220978"/>
                  <a:pt x="3222214" y="1221232"/>
                </a:cubicBezTo>
                <a:cubicBezTo>
                  <a:pt x="3223548" y="1221486"/>
                  <a:pt x="3224944" y="1221359"/>
                  <a:pt x="3226151" y="1220851"/>
                </a:cubicBezTo>
                <a:cubicBezTo>
                  <a:pt x="3227485" y="1220343"/>
                  <a:pt x="3228437" y="1219454"/>
                  <a:pt x="3229263" y="1218311"/>
                </a:cubicBezTo>
                <a:cubicBezTo>
                  <a:pt x="3229961" y="1217168"/>
                  <a:pt x="3230342" y="1215835"/>
                  <a:pt x="3230342" y="1214501"/>
                </a:cubicBezTo>
                <a:cubicBezTo>
                  <a:pt x="3230342" y="1213612"/>
                  <a:pt x="3230215" y="1212723"/>
                  <a:pt x="3229961" y="1211898"/>
                </a:cubicBezTo>
                <a:cubicBezTo>
                  <a:pt x="3229580" y="1211072"/>
                  <a:pt x="3229008" y="1210310"/>
                  <a:pt x="3228437" y="1209675"/>
                </a:cubicBezTo>
                <a:close/>
                <a:moveTo>
                  <a:pt x="3228501" y="1488313"/>
                </a:moveTo>
                <a:cubicBezTo>
                  <a:pt x="3227802" y="1487678"/>
                  <a:pt x="3226977" y="1487170"/>
                  <a:pt x="3226215" y="1486853"/>
                </a:cubicBezTo>
                <a:cubicBezTo>
                  <a:pt x="3225389" y="1486535"/>
                  <a:pt x="3224564" y="1486345"/>
                  <a:pt x="3223611" y="1486345"/>
                </a:cubicBezTo>
                <a:cubicBezTo>
                  <a:pt x="3222278" y="1486345"/>
                  <a:pt x="3220880" y="1486726"/>
                  <a:pt x="3219801" y="1487488"/>
                </a:cubicBezTo>
                <a:cubicBezTo>
                  <a:pt x="3218721" y="1488250"/>
                  <a:pt x="3217769" y="1489329"/>
                  <a:pt x="3217325" y="1490536"/>
                </a:cubicBezTo>
                <a:cubicBezTo>
                  <a:pt x="3216753" y="1491806"/>
                  <a:pt x="3216626" y="1493139"/>
                  <a:pt x="3216943" y="1494473"/>
                </a:cubicBezTo>
                <a:cubicBezTo>
                  <a:pt x="3217198" y="1495806"/>
                  <a:pt x="3217896" y="1497013"/>
                  <a:pt x="3218849" y="1497965"/>
                </a:cubicBezTo>
                <a:cubicBezTo>
                  <a:pt x="3219801" y="1498918"/>
                  <a:pt x="3221007" y="1499553"/>
                  <a:pt x="3222214" y="1499807"/>
                </a:cubicBezTo>
                <a:cubicBezTo>
                  <a:pt x="3223548" y="1500061"/>
                  <a:pt x="3224944" y="1499934"/>
                  <a:pt x="3226151" y="1499426"/>
                </a:cubicBezTo>
                <a:cubicBezTo>
                  <a:pt x="3227485" y="1498918"/>
                  <a:pt x="3228437" y="1498029"/>
                  <a:pt x="3229263" y="1496886"/>
                </a:cubicBezTo>
                <a:cubicBezTo>
                  <a:pt x="3229961" y="1495743"/>
                  <a:pt x="3230342" y="1494409"/>
                  <a:pt x="3230342" y="1493076"/>
                </a:cubicBezTo>
                <a:cubicBezTo>
                  <a:pt x="3230342" y="1492187"/>
                  <a:pt x="3230215" y="1491298"/>
                  <a:pt x="3229961" y="1490472"/>
                </a:cubicBezTo>
                <a:cubicBezTo>
                  <a:pt x="3229580" y="1489647"/>
                  <a:pt x="3229008" y="1488885"/>
                  <a:pt x="3228437" y="1488250"/>
                </a:cubicBezTo>
                <a:close/>
                <a:moveTo>
                  <a:pt x="3228501" y="1395476"/>
                </a:moveTo>
                <a:cubicBezTo>
                  <a:pt x="3227802" y="1394841"/>
                  <a:pt x="3226977" y="1394333"/>
                  <a:pt x="3226215" y="1394016"/>
                </a:cubicBezTo>
                <a:cubicBezTo>
                  <a:pt x="3225389" y="1393698"/>
                  <a:pt x="3224564" y="1393508"/>
                  <a:pt x="3223611" y="1393508"/>
                </a:cubicBezTo>
                <a:cubicBezTo>
                  <a:pt x="3222278" y="1393508"/>
                  <a:pt x="3220880" y="1393889"/>
                  <a:pt x="3219801" y="1394651"/>
                </a:cubicBezTo>
                <a:cubicBezTo>
                  <a:pt x="3218721" y="1395413"/>
                  <a:pt x="3217769" y="1396429"/>
                  <a:pt x="3217325" y="1397699"/>
                </a:cubicBezTo>
                <a:cubicBezTo>
                  <a:pt x="3216753" y="1398969"/>
                  <a:pt x="3216626" y="1400302"/>
                  <a:pt x="3216943" y="1401636"/>
                </a:cubicBezTo>
                <a:cubicBezTo>
                  <a:pt x="3217198" y="1402969"/>
                  <a:pt x="3217896" y="1404176"/>
                  <a:pt x="3218849" y="1405128"/>
                </a:cubicBezTo>
                <a:cubicBezTo>
                  <a:pt x="3219801" y="1406081"/>
                  <a:pt x="3221007" y="1406716"/>
                  <a:pt x="3222214" y="1407033"/>
                </a:cubicBezTo>
                <a:cubicBezTo>
                  <a:pt x="3223548" y="1407287"/>
                  <a:pt x="3224944" y="1407160"/>
                  <a:pt x="3226151" y="1406652"/>
                </a:cubicBezTo>
                <a:cubicBezTo>
                  <a:pt x="3227485" y="1406144"/>
                  <a:pt x="3228437" y="1405255"/>
                  <a:pt x="3229263" y="1404112"/>
                </a:cubicBezTo>
                <a:cubicBezTo>
                  <a:pt x="3229961" y="1402969"/>
                  <a:pt x="3230342" y="1401636"/>
                  <a:pt x="3230342" y="1400302"/>
                </a:cubicBezTo>
                <a:cubicBezTo>
                  <a:pt x="3230342" y="1399413"/>
                  <a:pt x="3230215" y="1398524"/>
                  <a:pt x="3229961" y="1397699"/>
                </a:cubicBezTo>
                <a:cubicBezTo>
                  <a:pt x="3229580" y="1396873"/>
                  <a:pt x="3229008" y="1396111"/>
                  <a:pt x="3228437" y="1395476"/>
                </a:cubicBezTo>
                <a:close/>
                <a:moveTo>
                  <a:pt x="3062829" y="1300607"/>
                </a:moveTo>
                <a:cubicBezTo>
                  <a:pt x="3061495" y="1300607"/>
                  <a:pt x="3060099" y="1300988"/>
                  <a:pt x="3059019" y="1301750"/>
                </a:cubicBezTo>
                <a:cubicBezTo>
                  <a:pt x="3057813" y="1302512"/>
                  <a:pt x="3056987" y="1303592"/>
                  <a:pt x="3056415" y="1304798"/>
                </a:cubicBezTo>
                <a:cubicBezTo>
                  <a:pt x="3055844" y="1306005"/>
                  <a:pt x="3055717" y="1307402"/>
                  <a:pt x="3056035" y="1308735"/>
                </a:cubicBezTo>
                <a:cubicBezTo>
                  <a:pt x="3056289" y="1310069"/>
                  <a:pt x="3056987" y="1311275"/>
                  <a:pt x="3057940" y="1312228"/>
                </a:cubicBezTo>
                <a:cubicBezTo>
                  <a:pt x="3058892" y="1313180"/>
                  <a:pt x="3060099" y="1313815"/>
                  <a:pt x="3061495" y="1314069"/>
                </a:cubicBezTo>
                <a:cubicBezTo>
                  <a:pt x="3062702" y="1314323"/>
                  <a:pt x="3064226" y="1314196"/>
                  <a:pt x="3065432" y="1313688"/>
                </a:cubicBezTo>
                <a:cubicBezTo>
                  <a:pt x="3066639" y="1313180"/>
                  <a:pt x="3067718" y="1312291"/>
                  <a:pt x="3068417" y="1311148"/>
                </a:cubicBezTo>
                <a:cubicBezTo>
                  <a:pt x="3069242" y="1310005"/>
                  <a:pt x="3069624" y="1308672"/>
                  <a:pt x="3069624" y="1307338"/>
                </a:cubicBezTo>
                <a:cubicBezTo>
                  <a:pt x="3069624" y="1305560"/>
                  <a:pt x="3068925" y="1303782"/>
                  <a:pt x="3067591" y="1302512"/>
                </a:cubicBezTo>
                <a:cubicBezTo>
                  <a:pt x="3066385" y="1301242"/>
                  <a:pt x="3064607" y="1300480"/>
                  <a:pt x="3062829" y="1300480"/>
                </a:cubicBezTo>
                <a:close/>
                <a:moveTo>
                  <a:pt x="3545239" y="743458"/>
                </a:moveTo>
                <a:cubicBezTo>
                  <a:pt x="3543905" y="743458"/>
                  <a:pt x="3542635" y="743839"/>
                  <a:pt x="3541428" y="744601"/>
                </a:cubicBezTo>
                <a:cubicBezTo>
                  <a:pt x="3540349" y="745363"/>
                  <a:pt x="3539524" y="746443"/>
                  <a:pt x="3538952" y="747649"/>
                </a:cubicBezTo>
                <a:cubicBezTo>
                  <a:pt x="3538380" y="748856"/>
                  <a:pt x="3538253" y="750253"/>
                  <a:pt x="3538571" y="751586"/>
                </a:cubicBezTo>
                <a:cubicBezTo>
                  <a:pt x="3538825" y="752920"/>
                  <a:pt x="3539524" y="754126"/>
                  <a:pt x="3540476" y="755079"/>
                </a:cubicBezTo>
                <a:cubicBezTo>
                  <a:pt x="3541428" y="756031"/>
                  <a:pt x="3542635" y="756666"/>
                  <a:pt x="3543905" y="756920"/>
                </a:cubicBezTo>
                <a:cubicBezTo>
                  <a:pt x="3545239" y="757174"/>
                  <a:pt x="3546636" y="757047"/>
                  <a:pt x="3547842" y="756539"/>
                </a:cubicBezTo>
                <a:cubicBezTo>
                  <a:pt x="3549176" y="756031"/>
                  <a:pt x="3550318" y="755142"/>
                  <a:pt x="3550953" y="753999"/>
                </a:cubicBezTo>
                <a:cubicBezTo>
                  <a:pt x="3551779" y="752856"/>
                  <a:pt x="3552160" y="751523"/>
                  <a:pt x="3552160" y="750189"/>
                </a:cubicBezTo>
                <a:cubicBezTo>
                  <a:pt x="3552160" y="748348"/>
                  <a:pt x="3551335" y="746633"/>
                  <a:pt x="3550128" y="745363"/>
                </a:cubicBezTo>
                <a:cubicBezTo>
                  <a:pt x="3548794" y="744093"/>
                  <a:pt x="3547143" y="743331"/>
                  <a:pt x="3545239" y="743331"/>
                </a:cubicBezTo>
                <a:close/>
                <a:moveTo>
                  <a:pt x="2987137" y="1256157"/>
                </a:moveTo>
                <a:cubicBezTo>
                  <a:pt x="2986565" y="1255522"/>
                  <a:pt x="2985803" y="1255014"/>
                  <a:pt x="2984978" y="1254697"/>
                </a:cubicBezTo>
                <a:cubicBezTo>
                  <a:pt x="2984153" y="1254379"/>
                  <a:pt x="2983200" y="1254189"/>
                  <a:pt x="2982375" y="1254189"/>
                </a:cubicBezTo>
                <a:cubicBezTo>
                  <a:pt x="2981041" y="1254189"/>
                  <a:pt x="2979644" y="1254570"/>
                  <a:pt x="2978565" y="1255332"/>
                </a:cubicBezTo>
                <a:cubicBezTo>
                  <a:pt x="2977485" y="1256094"/>
                  <a:pt x="2976532" y="1257110"/>
                  <a:pt x="2975961" y="1258380"/>
                </a:cubicBezTo>
                <a:cubicBezTo>
                  <a:pt x="2975580" y="1259650"/>
                  <a:pt x="2975390" y="1260983"/>
                  <a:pt x="2975580" y="1262317"/>
                </a:cubicBezTo>
                <a:cubicBezTo>
                  <a:pt x="2975834" y="1263650"/>
                  <a:pt x="2976532" y="1264857"/>
                  <a:pt x="2977485" y="1265809"/>
                </a:cubicBezTo>
                <a:cubicBezTo>
                  <a:pt x="2978438" y="1266762"/>
                  <a:pt x="2979644" y="1267397"/>
                  <a:pt x="2981041" y="1267714"/>
                </a:cubicBezTo>
                <a:cubicBezTo>
                  <a:pt x="2982375" y="1267968"/>
                  <a:pt x="2983771" y="1267841"/>
                  <a:pt x="2984978" y="1267333"/>
                </a:cubicBezTo>
                <a:cubicBezTo>
                  <a:pt x="2986185" y="1266825"/>
                  <a:pt x="2987264" y="1265936"/>
                  <a:pt x="2988090" y="1264793"/>
                </a:cubicBezTo>
                <a:cubicBezTo>
                  <a:pt x="2988788" y="1263650"/>
                  <a:pt x="2989169" y="1262317"/>
                  <a:pt x="2989169" y="1260983"/>
                </a:cubicBezTo>
                <a:cubicBezTo>
                  <a:pt x="2989169" y="1260094"/>
                  <a:pt x="2989042" y="1259205"/>
                  <a:pt x="2988598" y="1258380"/>
                </a:cubicBezTo>
                <a:cubicBezTo>
                  <a:pt x="2988343" y="1257554"/>
                  <a:pt x="2987772" y="1256792"/>
                  <a:pt x="2987074" y="1256157"/>
                </a:cubicBezTo>
                <a:close/>
                <a:moveTo>
                  <a:pt x="3148046" y="1441895"/>
                </a:moveTo>
                <a:cubicBezTo>
                  <a:pt x="3147348" y="1441260"/>
                  <a:pt x="3146713" y="1440752"/>
                  <a:pt x="3145887" y="1440434"/>
                </a:cubicBezTo>
                <a:cubicBezTo>
                  <a:pt x="3144935" y="1440053"/>
                  <a:pt x="3144109" y="1439926"/>
                  <a:pt x="3143156" y="1439926"/>
                </a:cubicBezTo>
                <a:cubicBezTo>
                  <a:pt x="3141823" y="1439926"/>
                  <a:pt x="3140553" y="1440307"/>
                  <a:pt x="3139346" y="1441069"/>
                </a:cubicBezTo>
                <a:cubicBezTo>
                  <a:pt x="3138267" y="1441831"/>
                  <a:pt x="3137441" y="1442911"/>
                  <a:pt x="3136870" y="1444117"/>
                </a:cubicBezTo>
                <a:cubicBezTo>
                  <a:pt x="3136299" y="1445387"/>
                  <a:pt x="3136171" y="1446721"/>
                  <a:pt x="3136489" y="1448054"/>
                </a:cubicBezTo>
                <a:cubicBezTo>
                  <a:pt x="3136743" y="1449388"/>
                  <a:pt x="3137441" y="1450594"/>
                  <a:pt x="3138394" y="1451547"/>
                </a:cubicBezTo>
                <a:cubicBezTo>
                  <a:pt x="3139346" y="1452499"/>
                  <a:pt x="3140553" y="1453134"/>
                  <a:pt x="3141950" y="1453452"/>
                </a:cubicBezTo>
                <a:cubicBezTo>
                  <a:pt x="3143156" y="1453706"/>
                  <a:pt x="3144553" y="1453579"/>
                  <a:pt x="3145887" y="1453071"/>
                </a:cubicBezTo>
                <a:cubicBezTo>
                  <a:pt x="3147093" y="1452563"/>
                  <a:pt x="3148173" y="1451674"/>
                  <a:pt x="3148871" y="1450531"/>
                </a:cubicBezTo>
                <a:cubicBezTo>
                  <a:pt x="3149697" y="1449388"/>
                  <a:pt x="3150078" y="1448054"/>
                  <a:pt x="3150078" y="1446721"/>
                </a:cubicBezTo>
                <a:cubicBezTo>
                  <a:pt x="3150078" y="1445832"/>
                  <a:pt x="3149824" y="1444943"/>
                  <a:pt x="3149506" y="1444117"/>
                </a:cubicBezTo>
                <a:cubicBezTo>
                  <a:pt x="3149126" y="1443292"/>
                  <a:pt x="3148681" y="1442530"/>
                  <a:pt x="3147982" y="1441895"/>
                </a:cubicBezTo>
                <a:close/>
                <a:moveTo>
                  <a:pt x="3062829" y="1486345"/>
                </a:moveTo>
                <a:cubicBezTo>
                  <a:pt x="3061495" y="1486345"/>
                  <a:pt x="3060099" y="1486726"/>
                  <a:pt x="3059019" y="1487488"/>
                </a:cubicBezTo>
                <a:cubicBezTo>
                  <a:pt x="3057813" y="1488250"/>
                  <a:pt x="3056987" y="1489329"/>
                  <a:pt x="3056415" y="1490536"/>
                </a:cubicBezTo>
                <a:cubicBezTo>
                  <a:pt x="3055844" y="1491806"/>
                  <a:pt x="3055717" y="1493139"/>
                  <a:pt x="3056035" y="1494473"/>
                </a:cubicBezTo>
                <a:cubicBezTo>
                  <a:pt x="3056289" y="1495806"/>
                  <a:pt x="3056987" y="1497013"/>
                  <a:pt x="3057940" y="1497965"/>
                </a:cubicBezTo>
                <a:cubicBezTo>
                  <a:pt x="3058892" y="1498918"/>
                  <a:pt x="3060099" y="1499553"/>
                  <a:pt x="3061495" y="1499807"/>
                </a:cubicBezTo>
                <a:cubicBezTo>
                  <a:pt x="3062829" y="1500061"/>
                  <a:pt x="3064226" y="1499934"/>
                  <a:pt x="3065432" y="1499426"/>
                </a:cubicBezTo>
                <a:cubicBezTo>
                  <a:pt x="3066639" y="1498918"/>
                  <a:pt x="3067718" y="1498029"/>
                  <a:pt x="3068417" y="1496886"/>
                </a:cubicBezTo>
                <a:cubicBezTo>
                  <a:pt x="3069242" y="1495743"/>
                  <a:pt x="3069624" y="1494409"/>
                  <a:pt x="3069624" y="1493076"/>
                </a:cubicBezTo>
                <a:cubicBezTo>
                  <a:pt x="3069624" y="1491298"/>
                  <a:pt x="3068925" y="1489520"/>
                  <a:pt x="3067591" y="1488250"/>
                </a:cubicBezTo>
                <a:cubicBezTo>
                  <a:pt x="3066385" y="1486980"/>
                  <a:pt x="3064607" y="1486218"/>
                  <a:pt x="3062829" y="1486218"/>
                </a:cubicBezTo>
                <a:close/>
                <a:moveTo>
                  <a:pt x="2987137" y="1349058"/>
                </a:moveTo>
                <a:cubicBezTo>
                  <a:pt x="2986565" y="1348423"/>
                  <a:pt x="2985803" y="1347915"/>
                  <a:pt x="2984978" y="1347597"/>
                </a:cubicBezTo>
                <a:cubicBezTo>
                  <a:pt x="2984153" y="1347280"/>
                  <a:pt x="2983200" y="1347089"/>
                  <a:pt x="2982375" y="1347089"/>
                </a:cubicBezTo>
                <a:cubicBezTo>
                  <a:pt x="2981041" y="1347089"/>
                  <a:pt x="2979644" y="1347470"/>
                  <a:pt x="2978565" y="1348232"/>
                </a:cubicBezTo>
                <a:cubicBezTo>
                  <a:pt x="2977485" y="1348994"/>
                  <a:pt x="2976532" y="1350074"/>
                  <a:pt x="2975961" y="1351280"/>
                </a:cubicBezTo>
                <a:cubicBezTo>
                  <a:pt x="2975580" y="1352487"/>
                  <a:pt x="2975390" y="1353884"/>
                  <a:pt x="2975580" y="1355217"/>
                </a:cubicBezTo>
                <a:cubicBezTo>
                  <a:pt x="2975834" y="1356551"/>
                  <a:pt x="2976532" y="1357757"/>
                  <a:pt x="2977485" y="1358710"/>
                </a:cubicBezTo>
                <a:cubicBezTo>
                  <a:pt x="2978438" y="1359662"/>
                  <a:pt x="2979644" y="1360297"/>
                  <a:pt x="2981041" y="1360551"/>
                </a:cubicBezTo>
                <a:cubicBezTo>
                  <a:pt x="2982375" y="1360805"/>
                  <a:pt x="2983771" y="1360678"/>
                  <a:pt x="2984978" y="1360170"/>
                </a:cubicBezTo>
                <a:cubicBezTo>
                  <a:pt x="2986185" y="1359662"/>
                  <a:pt x="2987264" y="1358773"/>
                  <a:pt x="2988090" y="1357630"/>
                </a:cubicBezTo>
                <a:cubicBezTo>
                  <a:pt x="2988788" y="1356487"/>
                  <a:pt x="2989169" y="1355154"/>
                  <a:pt x="2989169" y="1353820"/>
                </a:cubicBezTo>
                <a:cubicBezTo>
                  <a:pt x="2989169" y="1352931"/>
                  <a:pt x="2989042" y="1352042"/>
                  <a:pt x="2988598" y="1351217"/>
                </a:cubicBezTo>
                <a:cubicBezTo>
                  <a:pt x="2988343" y="1350391"/>
                  <a:pt x="2987772" y="1349629"/>
                  <a:pt x="2987074" y="1348994"/>
                </a:cubicBezTo>
                <a:close/>
                <a:moveTo>
                  <a:pt x="3148046" y="1534795"/>
                </a:moveTo>
                <a:cubicBezTo>
                  <a:pt x="3147348" y="1534160"/>
                  <a:pt x="3146713" y="1533652"/>
                  <a:pt x="3145887" y="1533335"/>
                </a:cubicBezTo>
                <a:cubicBezTo>
                  <a:pt x="3144935" y="1533017"/>
                  <a:pt x="3144109" y="1532827"/>
                  <a:pt x="3143156" y="1532827"/>
                </a:cubicBezTo>
                <a:cubicBezTo>
                  <a:pt x="3141823" y="1532827"/>
                  <a:pt x="3140553" y="1533208"/>
                  <a:pt x="3139346" y="1533970"/>
                </a:cubicBezTo>
                <a:cubicBezTo>
                  <a:pt x="3138267" y="1534732"/>
                  <a:pt x="3137441" y="1535811"/>
                  <a:pt x="3136870" y="1537018"/>
                </a:cubicBezTo>
                <a:cubicBezTo>
                  <a:pt x="3136299" y="1538288"/>
                  <a:pt x="3136171" y="1539621"/>
                  <a:pt x="3136489" y="1540955"/>
                </a:cubicBezTo>
                <a:cubicBezTo>
                  <a:pt x="3136743" y="1542288"/>
                  <a:pt x="3137441" y="1543495"/>
                  <a:pt x="3138394" y="1544447"/>
                </a:cubicBezTo>
                <a:cubicBezTo>
                  <a:pt x="3139346" y="1545400"/>
                  <a:pt x="3140553" y="1546035"/>
                  <a:pt x="3141950" y="1546352"/>
                </a:cubicBezTo>
                <a:cubicBezTo>
                  <a:pt x="3143156" y="1546606"/>
                  <a:pt x="3144553" y="1546479"/>
                  <a:pt x="3145887" y="1545971"/>
                </a:cubicBezTo>
                <a:cubicBezTo>
                  <a:pt x="3147093" y="1545463"/>
                  <a:pt x="3148173" y="1544574"/>
                  <a:pt x="3148871" y="1543431"/>
                </a:cubicBezTo>
                <a:cubicBezTo>
                  <a:pt x="3149697" y="1542288"/>
                  <a:pt x="3150078" y="1540955"/>
                  <a:pt x="3150078" y="1539621"/>
                </a:cubicBezTo>
                <a:cubicBezTo>
                  <a:pt x="3150078" y="1538732"/>
                  <a:pt x="3149824" y="1537843"/>
                  <a:pt x="3149506" y="1537018"/>
                </a:cubicBezTo>
                <a:cubicBezTo>
                  <a:pt x="3149126" y="1536192"/>
                  <a:pt x="3148681" y="1535430"/>
                  <a:pt x="3147982" y="1534795"/>
                </a:cubicBezTo>
                <a:close/>
                <a:moveTo>
                  <a:pt x="3062829" y="1393508"/>
                </a:moveTo>
                <a:cubicBezTo>
                  <a:pt x="3061495" y="1393508"/>
                  <a:pt x="3060099" y="1393889"/>
                  <a:pt x="3059019" y="1394651"/>
                </a:cubicBezTo>
                <a:cubicBezTo>
                  <a:pt x="3057813" y="1395413"/>
                  <a:pt x="3056987" y="1396492"/>
                  <a:pt x="3056415" y="1397699"/>
                </a:cubicBezTo>
                <a:cubicBezTo>
                  <a:pt x="3055844" y="1398969"/>
                  <a:pt x="3055717" y="1400302"/>
                  <a:pt x="3056035" y="1401636"/>
                </a:cubicBezTo>
                <a:cubicBezTo>
                  <a:pt x="3056289" y="1402969"/>
                  <a:pt x="3056987" y="1404176"/>
                  <a:pt x="3057940" y="1405128"/>
                </a:cubicBezTo>
                <a:cubicBezTo>
                  <a:pt x="3058892" y="1406081"/>
                  <a:pt x="3060099" y="1406716"/>
                  <a:pt x="3061495" y="1407033"/>
                </a:cubicBezTo>
                <a:cubicBezTo>
                  <a:pt x="3062829" y="1407287"/>
                  <a:pt x="3064226" y="1407160"/>
                  <a:pt x="3065432" y="1406652"/>
                </a:cubicBezTo>
                <a:cubicBezTo>
                  <a:pt x="3066639" y="1406144"/>
                  <a:pt x="3067718" y="1405255"/>
                  <a:pt x="3068417" y="1404112"/>
                </a:cubicBezTo>
                <a:cubicBezTo>
                  <a:pt x="3069242" y="1402969"/>
                  <a:pt x="3069624" y="1401636"/>
                  <a:pt x="3069624" y="1400302"/>
                </a:cubicBezTo>
                <a:cubicBezTo>
                  <a:pt x="3069624" y="1398461"/>
                  <a:pt x="3068925" y="1396746"/>
                  <a:pt x="3067591" y="1395476"/>
                </a:cubicBezTo>
                <a:cubicBezTo>
                  <a:pt x="3066385" y="1394206"/>
                  <a:pt x="3064607" y="1393508"/>
                  <a:pt x="3062829" y="1393508"/>
                </a:cubicBezTo>
                <a:close/>
                <a:moveTo>
                  <a:pt x="3062829" y="1207770"/>
                </a:moveTo>
                <a:cubicBezTo>
                  <a:pt x="3061495" y="1207770"/>
                  <a:pt x="3060099" y="1208151"/>
                  <a:pt x="3059019" y="1208913"/>
                </a:cubicBezTo>
                <a:cubicBezTo>
                  <a:pt x="3057813" y="1209675"/>
                  <a:pt x="3056987" y="1210755"/>
                  <a:pt x="3056415" y="1211961"/>
                </a:cubicBezTo>
                <a:cubicBezTo>
                  <a:pt x="3055844" y="1213231"/>
                  <a:pt x="3055717" y="1214565"/>
                  <a:pt x="3056035" y="1215898"/>
                </a:cubicBezTo>
                <a:cubicBezTo>
                  <a:pt x="3056289" y="1217232"/>
                  <a:pt x="3056987" y="1218438"/>
                  <a:pt x="3057940" y="1219391"/>
                </a:cubicBezTo>
                <a:cubicBezTo>
                  <a:pt x="3058892" y="1220343"/>
                  <a:pt x="3060099" y="1220978"/>
                  <a:pt x="3061495" y="1221296"/>
                </a:cubicBezTo>
                <a:cubicBezTo>
                  <a:pt x="3062829" y="1221550"/>
                  <a:pt x="3064226" y="1221423"/>
                  <a:pt x="3065432" y="1220915"/>
                </a:cubicBezTo>
                <a:cubicBezTo>
                  <a:pt x="3066639" y="1220407"/>
                  <a:pt x="3067718" y="1219518"/>
                  <a:pt x="3068417" y="1218375"/>
                </a:cubicBezTo>
                <a:cubicBezTo>
                  <a:pt x="3069242" y="1217232"/>
                  <a:pt x="3069624" y="1215898"/>
                  <a:pt x="3069624" y="1214565"/>
                </a:cubicBezTo>
                <a:cubicBezTo>
                  <a:pt x="3069624" y="1212787"/>
                  <a:pt x="3068925" y="1211009"/>
                  <a:pt x="3067591" y="1209739"/>
                </a:cubicBezTo>
                <a:cubicBezTo>
                  <a:pt x="3066385" y="1208469"/>
                  <a:pt x="3064607" y="1207770"/>
                  <a:pt x="3062829" y="1207770"/>
                </a:cubicBezTo>
                <a:close/>
                <a:moveTo>
                  <a:pt x="2987137" y="1441895"/>
                </a:moveTo>
                <a:cubicBezTo>
                  <a:pt x="2986565" y="1441260"/>
                  <a:pt x="2985803" y="1440752"/>
                  <a:pt x="2984978" y="1440434"/>
                </a:cubicBezTo>
                <a:cubicBezTo>
                  <a:pt x="2984153" y="1440053"/>
                  <a:pt x="2983200" y="1439926"/>
                  <a:pt x="2982375" y="1439926"/>
                </a:cubicBezTo>
                <a:cubicBezTo>
                  <a:pt x="2981041" y="1439926"/>
                  <a:pt x="2979644" y="1440307"/>
                  <a:pt x="2978565" y="1441069"/>
                </a:cubicBezTo>
                <a:cubicBezTo>
                  <a:pt x="2977485" y="1441831"/>
                  <a:pt x="2976532" y="1442911"/>
                  <a:pt x="2975961" y="1444117"/>
                </a:cubicBezTo>
                <a:cubicBezTo>
                  <a:pt x="2975580" y="1445387"/>
                  <a:pt x="2975390" y="1446721"/>
                  <a:pt x="2975580" y="1448054"/>
                </a:cubicBezTo>
                <a:cubicBezTo>
                  <a:pt x="2975834" y="1449388"/>
                  <a:pt x="2976532" y="1450594"/>
                  <a:pt x="2977485" y="1451547"/>
                </a:cubicBezTo>
                <a:cubicBezTo>
                  <a:pt x="2978438" y="1452499"/>
                  <a:pt x="2979644" y="1453134"/>
                  <a:pt x="2981041" y="1453452"/>
                </a:cubicBezTo>
                <a:cubicBezTo>
                  <a:pt x="2982375" y="1453706"/>
                  <a:pt x="2983771" y="1453579"/>
                  <a:pt x="2984978" y="1453071"/>
                </a:cubicBezTo>
                <a:cubicBezTo>
                  <a:pt x="2986185" y="1452563"/>
                  <a:pt x="2987264" y="1451674"/>
                  <a:pt x="2988090" y="1450531"/>
                </a:cubicBezTo>
                <a:cubicBezTo>
                  <a:pt x="2988788" y="1449388"/>
                  <a:pt x="2989169" y="1448054"/>
                  <a:pt x="2989169" y="1446721"/>
                </a:cubicBezTo>
                <a:cubicBezTo>
                  <a:pt x="2989169" y="1445832"/>
                  <a:pt x="2989042" y="1444943"/>
                  <a:pt x="2988598" y="1444117"/>
                </a:cubicBezTo>
                <a:cubicBezTo>
                  <a:pt x="2988343" y="1443292"/>
                  <a:pt x="2987772" y="1442530"/>
                  <a:pt x="2987074" y="1441895"/>
                </a:cubicBezTo>
                <a:close/>
                <a:moveTo>
                  <a:pt x="2906810" y="1488313"/>
                </a:moveTo>
                <a:cubicBezTo>
                  <a:pt x="2906111" y="1487678"/>
                  <a:pt x="2905349" y="1487170"/>
                  <a:pt x="2904524" y="1486853"/>
                </a:cubicBezTo>
                <a:cubicBezTo>
                  <a:pt x="2903698" y="1486535"/>
                  <a:pt x="2902873" y="1486345"/>
                  <a:pt x="2901920" y="1486345"/>
                </a:cubicBezTo>
                <a:cubicBezTo>
                  <a:pt x="2900587" y="1486345"/>
                  <a:pt x="2899190" y="1486726"/>
                  <a:pt x="2898110" y="1487488"/>
                </a:cubicBezTo>
                <a:cubicBezTo>
                  <a:pt x="2897030" y="1488250"/>
                  <a:pt x="2896078" y="1489329"/>
                  <a:pt x="2895633" y="1490536"/>
                </a:cubicBezTo>
                <a:cubicBezTo>
                  <a:pt x="2895062" y="1491806"/>
                  <a:pt x="2894935" y="1493139"/>
                  <a:pt x="2895253" y="1494473"/>
                </a:cubicBezTo>
                <a:cubicBezTo>
                  <a:pt x="2895506" y="1495806"/>
                  <a:pt x="2896078" y="1497013"/>
                  <a:pt x="2897030" y="1497965"/>
                </a:cubicBezTo>
                <a:cubicBezTo>
                  <a:pt x="2897983" y="1498918"/>
                  <a:pt x="2899190" y="1499553"/>
                  <a:pt x="2900587" y="1499807"/>
                </a:cubicBezTo>
                <a:cubicBezTo>
                  <a:pt x="2901920" y="1500061"/>
                  <a:pt x="2903317" y="1499934"/>
                  <a:pt x="2904524" y="1499426"/>
                </a:cubicBezTo>
                <a:cubicBezTo>
                  <a:pt x="2905730" y="1498918"/>
                  <a:pt x="2906810" y="1498029"/>
                  <a:pt x="2907635" y="1496886"/>
                </a:cubicBezTo>
                <a:cubicBezTo>
                  <a:pt x="2908333" y="1495743"/>
                  <a:pt x="2908715" y="1494409"/>
                  <a:pt x="2908715" y="1493076"/>
                </a:cubicBezTo>
                <a:cubicBezTo>
                  <a:pt x="2908715" y="1492187"/>
                  <a:pt x="2908588" y="1491298"/>
                  <a:pt x="2908143" y="1490472"/>
                </a:cubicBezTo>
                <a:cubicBezTo>
                  <a:pt x="2907889" y="1489647"/>
                  <a:pt x="2907317" y="1488885"/>
                  <a:pt x="2906810" y="1488250"/>
                </a:cubicBezTo>
                <a:close/>
                <a:moveTo>
                  <a:pt x="3786348" y="46673"/>
                </a:moveTo>
                <a:cubicBezTo>
                  <a:pt x="3785015" y="46673"/>
                  <a:pt x="3783617" y="47054"/>
                  <a:pt x="3782538" y="47816"/>
                </a:cubicBezTo>
                <a:cubicBezTo>
                  <a:pt x="3781331" y="48578"/>
                  <a:pt x="3780506" y="49657"/>
                  <a:pt x="3779935" y="50864"/>
                </a:cubicBezTo>
                <a:cubicBezTo>
                  <a:pt x="3779363" y="52134"/>
                  <a:pt x="3779236" y="53467"/>
                  <a:pt x="3779553" y="54801"/>
                </a:cubicBezTo>
                <a:cubicBezTo>
                  <a:pt x="3779807" y="56134"/>
                  <a:pt x="3780506" y="57341"/>
                  <a:pt x="3781458" y="58293"/>
                </a:cubicBezTo>
                <a:cubicBezTo>
                  <a:pt x="3782411" y="59246"/>
                  <a:pt x="3783617" y="59881"/>
                  <a:pt x="3785015" y="60135"/>
                </a:cubicBezTo>
                <a:cubicBezTo>
                  <a:pt x="3786348" y="60389"/>
                  <a:pt x="3787745" y="60262"/>
                  <a:pt x="3788952" y="59754"/>
                </a:cubicBezTo>
                <a:cubicBezTo>
                  <a:pt x="3790158" y="59246"/>
                  <a:pt x="3791238" y="58357"/>
                  <a:pt x="3791936" y="57214"/>
                </a:cubicBezTo>
                <a:cubicBezTo>
                  <a:pt x="3792762" y="56071"/>
                  <a:pt x="3793142" y="54737"/>
                  <a:pt x="3793142" y="53404"/>
                </a:cubicBezTo>
                <a:cubicBezTo>
                  <a:pt x="3793142" y="51562"/>
                  <a:pt x="3792444" y="49848"/>
                  <a:pt x="3791111" y="48578"/>
                </a:cubicBezTo>
                <a:cubicBezTo>
                  <a:pt x="3789904" y="47308"/>
                  <a:pt x="3788126" y="46546"/>
                  <a:pt x="3786348" y="46546"/>
                </a:cubicBezTo>
                <a:close/>
                <a:moveTo>
                  <a:pt x="3786348" y="696659"/>
                </a:moveTo>
                <a:cubicBezTo>
                  <a:pt x="3785015" y="696659"/>
                  <a:pt x="3783617" y="697040"/>
                  <a:pt x="3782538" y="697802"/>
                </a:cubicBezTo>
                <a:cubicBezTo>
                  <a:pt x="3781331" y="698564"/>
                  <a:pt x="3780506" y="699643"/>
                  <a:pt x="3779935" y="700850"/>
                </a:cubicBezTo>
                <a:cubicBezTo>
                  <a:pt x="3779363" y="702120"/>
                  <a:pt x="3779236" y="703453"/>
                  <a:pt x="3779553" y="704787"/>
                </a:cubicBezTo>
                <a:cubicBezTo>
                  <a:pt x="3779807" y="706120"/>
                  <a:pt x="3780506" y="707327"/>
                  <a:pt x="3781458" y="708279"/>
                </a:cubicBezTo>
                <a:cubicBezTo>
                  <a:pt x="3782411" y="709232"/>
                  <a:pt x="3783617" y="709867"/>
                  <a:pt x="3785015" y="710121"/>
                </a:cubicBezTo>
                <a:cubicBezTo>
                  <a:pt x="3786348" y="710375"/>
                  <a:pt x="3787745" y="710248"/>
                  <a:pt x="3788952" y="709740"/>
                </a:cubicBezTo>
                <a:cubicBezTo>
                  <a:pt x="3790158" y="709232"/>
                  <a:pt x="3791238" y="708343"/>
                  <a:pt x="3791936" y="707200"/>
                </a:cubicBezTo>
                <a:cubicBezTo>
                  <a:pt x="3792762" y="706057"/>
                  <a:pt x="3793142" y="704723"/>
                  <a:pt x="3793142" y="703390"/>
                </a:cubicBezTo>
                <a:cubicBezTo>
                  <a:pt x="3793142" y="701548"/>
                  <a:pt x="3792444" y="699834"/>
                  <a:pt x="3791111" y="698564"/>
                </a:cubicBezTo>
                <a:cubicBezTo>
                  <a:pt x="3789904" y="697294"/>
                  <a:pt x="3788126" y="696532"/>
                  <a:pt x="3786348" y="696532"/>
                </a:cubicBezTo>
                <a:close/>
                <a:moveTo>
                  <a:pt x="3786348" y="789496"/>
                </a:moveTo>
                <a:cubicBezTo>
                  <a:pt x="3785015" y="789496"/>
                  <a:pt x="3783617" y="789877"/>
                  <a:pt x="3782538" y="790639"/>
                </a:cubicBezTo>
                <a:cubicBezTo>
                  <a:pt x="3781331" y="791401"/>
                  <a:pt x="3780506" y="792480"/>
                  <a:pt x="3779935" y="793687"/>
                </a:cubicBezTo>
                <a:cubicBezTo>
                  <a:pt x="3779363" y="794957"/>
                  <a:pt x="3779236" y="796290"/>
                  <a:pt x="3779553" y="797624"/>
                </a:cubicBezTo>
                <a:cubicBezTo>
                  <a:pt x="3779807" y="798957"/>
                  <a:pt x="3780506" y="800164"/>
                  <a:pt x="3781458" y="801116"/>
                </a:cubicBezTo>
                <a:cubicBezTo>
                  <a:pt x="3782411" y="802068"/>
                  <a:pt x="3783617" y="802704"/>
                  <a:pt x="3785015" y="802957"/>
                </a:cubicBezTo>
                <a:cubicBezTo>
                  <a:pt x="3786348" y="803212"/>
                  <a:pt x="3787745" y="803085"/>
                  <a:pt x="3788952" y="802577"/>
                </a:cubicBezTo>
                <a:cubicBezTo>
                  <a:pt x="3790158" y="802068"/>
                  <a:pt x="3791238" y="801180"/>
                  <a:pt x="3791936" y="800037"/>
                </a:cubicBezTo>
                <a:cubicBezTo>
                  <a:pt x="3792762" y="798893"/>
                  <a:pt x="3793142" y="797560"/>
                  <a:pt x="3793142" y="796227"/>
                </a:cubicBezTo>
                <a:cubicBezTo>
                  <a:pt x="3793142" y="794385"/>
                  <a:pt x="3792444" y="792671"/>
                  <a:pt x="3791111" y="791401"/>
                </a:cubicBezTo>
                <a:cubicBezTo>
                  <a:pt x="3789904" y="790131"/>
                  <a:pt x="3788126" y="789368"/>
                  <a:pt x="3786348" y="789368"/>
                </a:cubicBezTo>
                <a:close/>
                <a:moveTo>
                  <a:pt x="3786348" y="510921"/>
                </a:moveTo>
                <a:cubicBezTo>
                  <a:pt x="3785015" y="510921"/>
                  <a:pt x="3783617" y="511302"/>
                  <a:pt x="3782538" y="512064"/>
                </a:cubicBezTo>
                <a:cubicBezTo>
                  <a:pt x="3781331" y="512826"/>
                  <a:pt x="3780506" y="513905"/>
                  <a:pt x="3779935" y="515112"/>
                </a:cubicBezTo>
                <a:cubicBezTo>
                  <a:pt x="3779363" y="516382"/>
                  <a:pt x="3779236" y="517716"/>
                  <a:pt x="3779553" y="519049"/>
                </a:cubicBezTo>
                <a:cubicBezTo>
                  <a:pt x="3779807" y="520383"/>
                  <a:pt x="3780506" y="521589"/>
                  <a:pt x="3781458" y="522542"/>
                </a:cubicBezTo>
                <a:cubicBezTo>
                  <a:pt x="3782411" y="523494"/>
                  <a:pt x="3783617" y="524129"/>
                  <a:pt x="3785015" y="524383"/>
                </a:cubicBezTo>
                <a:cubicBezTo>
                  <a:pt x="3786348" y="524637"/>
                  <a:pt x="3787745" y="524510"/>
                  <a:pt x="3788952" y="524002"/>
                </a:cubicBezTo>
                <a:cubicBezTo>
                  <a:pt x="3790158" y="523494"/>
                  <a:pt x="3791238" y="522605"/>
                  <a:pt x="3791936" y="521462"/>
                </a:cubicBezTo>
                <a:cubicBezTo>
                  <a:pt x="3792762" y="520319"/>
                  <a:pt x="3793142" y="518986"/>
                  <a:pt x="3793142" y="517652"/>
                </a:cubicBezTo>
                <a:cubicBezTo>
                  <a:pt x="3793142" y="515811"/>
                  <a:pt x="3792444" y="514096"/>
                  <a:pt x="3791111" y="512826"/>
                </a:cubicBezTo>
                <a:cubicBezTo>
                  <a:pt x="3789904" y="511556"/>
                  <a:pt x="3788126" y="510794"/>
                  <a:pt x="3786348" y="510794"/>
                </a:cubicBezTo>
                <a:close/>
                <a:moveTo>
                  <a:pt x="3786348" y="882332"/>
                </a:moveTo>
                <a:cubicBezTo>
                  <a:pt x="3785015" y="882332"/>
                  <a:pt x="3783617" y="882714"/>
                  <a:pt x="3782538" y="883476"/>
                </a:cubicBezTo>
                <a:cubicBezTo>
                  <a:pt x="3781331" y="884238"/>
                  <a:pt x="3780506" y="885317"/>
                  <a:pt x="3779935" y="886524"/>
                </a:cubicBezTo>
                <a:cubicBezTo>
                  <a:pt x="3779363" y="887793"/>
                  <a:pt x="3779236" y="889127"/>
                  <a:pt x="3779553" y="890460"/>
                </a:cubicBezTo>
                <a:cubicBezTo>
                  <a:pt x="3779807" y="891794"/>
                  <a:pt x="3780506" y="893001"/>
                  <a:pt x="3781458" y="893953"/>
                </a:cubicBezTo>
                <a:cubicBezTo>
                  <a:pt x="3782411" y="894906"/>
                  <a:pt x="3783617" y="895541"/>
                  <a:pt x="3785015" y="895795"/>
                </a:cubicBezTo>
                <a:cubicBezTo>
                  <a:pt x="3786348" y="896049"/>
                  <a:pt x="3787745" y="895921"/>
                  <a:pt x="3788952" y="895414"/>
                </a:cubicBezTo>
                <a:cubicBezTo>
                  <a:pt x="3790158" y="894906"/>
                  <a:pt x="3791238" y="894017"/>
                  <a:pt x="3791936" y="892874"/>
                </a:cubicBezTo>
                <a:cubicBezTo>
                  <a:pt x="3792762" y="891731"/>
                  <a:pt x="3793142" y="890397"/>
                  <a:pt x="3793142" y="889064"/>
                </a:cubicBezTo>
                <a:cubicBezTo>
                  <a:pt x="3793142" y="887222"/>
                  <a:pt x="3792444" y="885507"/>
                  <a:pt x="3791111" y="884238"/>
                </a:cubicBezTo>
                <a:cubicBezTo>
                  <a:pt x="3789904" y="882968"/>
                  <a:pt x="3788126" y="882206"/>
                  <a:pt x="3786348" y="882206"/>
                </a:cubicBezTo>
                <a:close/>
                <a:moveTo>
                  <a:pt x="3786348" y="325184"/>
                </a:moveTo>
                <a:cubicBezTo>
                  <a:pt x="3785015" y="325184"/>
                  <a:pt x="3783617" y="325565"/>
                  <a:pt x="3782538" y="326327"/>
                </a:cubicBezTo>
                <a:cubicBezTo>
                  <a:pt x="3781331" y="327089"/>
                  <a:pt x="3780506" y="328168"/>
                  <a:pt x="3779935" y="329375"/>
                </a:cubicBezTo>
                <a:cubicBezTo>
                  <a:pt x="3779363" y="330645"/>
                  <a:pt x="3779236" y="331978"/>
                  <a:pt x="3779553" y="333312"/>
                </a:cubicBezTo>
                <a:cubicBezTo>
                  <a:pt x="3779807" y="334645"/>
                  <a:pt x="3780506" y="335852"/>
                  <a:pt x="3781458" y="336804"/>
                </a:cubicBezTo>
                <a:cubicBezTo>
                  <a:pt x="3782411" y="337757"/>
                  <a:pt x="3783617" y="338392"/>
                  <a:pt x="3785015" y="338646"/>
                </a:cubicBezTo>
                <a:cubicBezTo>
                  <a:pt x="3786348" y="338900"/>
                  <a:pt x="3787745" y="338773"/>
                  <a:pt x="3788952" y="338265"/>
                </a:cubicBezTo>
                <a:cubicBezTo>
                  <a:pt x="3790158" y="337757"/>
                  <a:pt x="3791238" y="336868"/>
                  <a:pt x="3791936" y="335725"/>
                </a:cubicBezTo>
                <a:cubicBezTo>
                  <a:pt x="3792762" y="334582"/>
                  <a:pt x="3793142" y="333312"/>
                  <a:pt x="3793142" y="331915"/>
                </a:cubicBezTo>
                <a:cubicBezTo>
                  <a:pt x="3793142" y="330073"/>
                  <a:pt x="3792444" y="328359"/>
                  <a:pt x="3791111" y="327089"/>
                </a:cubicBezTo>
                <a:cubicBezTo>
                  <a:pt x="3789904" y="325819"/>
                  <a:pt x="3788126" y="325057"/>
                  <a:pt x="3786348" y="325057"/>
                </a:cubicBezTo>
                <a:close/>
                <a:moveTo>
                  <a:pt x="3786348" y="232347"/>
                </a:moveTo>
                <a:cubicBezTo>
                  <a:pt x="3785015" y="232347"/>
                  <a:pt x="3783617" y="232727"/>
                  <a:pt x="3782538" y="233490"/>
                </a:cubicBezTo>
                <a:cubicBezTo>
                  <a:pt x="3781331" y="234252"/>
                  <a:pt x="3780506" y="235331"/>
                  <a:pt x="3779935" y="236538"/>
                </a:cubicBezTo>
                <a:cubicBezTo>
                  <a:pt x="3779363" y="237808"/>
                  <a:pt x="3779236" y="239141"/>
                  <a:pt x="3779553" y="240475"/>
                </a:cubicBezTo>
                <a:cubicBezTo>
                  <a:pt x="3779807" y="241808"/>
                  <a:pt x="3780506" y="243015"/>
                  <a:pt x="3781458" y="243967"/>
                </a:cubicBezTo>
                <a:cubicBezTo>
                  <a:pt x="3782411" y="244920"/>
                  <a:pt x="3783617" y="245555"/>
                  <a:pt x="3785015" y="245809"/>
                </a:cubicBezTo>
                <a:cubicBezTo>
                  <a:pt x="3786348" y="246063"/>
                  <a:pt x="3787745" y="245936"/>
                  <a:pt x="3788952" y="245427"/>
                </a:cubicBezTo>
                <a:cubicBezTo>
                  <a:pt x="3790158" y="244920"/>
                  <a:pt x="3791238" y="244031"/>
                  <a:pt x="3791936" y="242888"/>
                </a:cubicBezTo>
                <a:cubicBezTo>
                  <a:pt x="3792762" y="241745"/>
                  <a:pt x="3793142" y="240475"/>
                  <a:pt x="3793142" y="239077"/>
                </a:cubicBezTo>
                <a:cubicBezTo>
                  <a:pt x="3793142" y="237236"/>
                  <a:pt x="3792444" y="235522"/>
                  <a:pt x="3791111" y="234252"/>
                </a:cubicBezTo>
                <a:cubicBezTo>
                  <a:pt x="3789904" y="232982"/>
                  <a:pt x="3788126" y="232220"/>
                  <a:pt x="3786348" y="232220"/>
                </a:cubicBezTo>
                <a:close/>
                <a:moveTo>
                  <a:pt x="3786348" y="139510"/>
                </a:moveTo>
                <a:cubicBezTo>
                  <a:pt x="3785015" y="139510"/>
                  <a:pt x="3783617" y="139891"/>
                  <a:pt x="3782538" y="140653"/>
                </a:cubicBezTo>
                <a:cubicBezTo>
                  <a:pt x="3781331" y="141415"/>
                  <a:pt x="3780506" y="142494"/>
                  <a:pt x="3779935" y="143701"/>
                </a:cubicBezTo>
                <a:cubicBezTo>
                  <a:pt x="3779363" y="144971"/>
                  <a:pt x="3779236" y="146304"/>
                  <a:pt x="3779553" y="147638"/>
                </a:cubicBezTo>
                <a:cubicBezTo>
                  <a:pt x="3779807" y="148971"/>
                  <a:pt x="3780506" y="150178"/>
                  <a:pt x="3781458" y="151130"/>
                </a:cubicBezTo>
                <a:cubicBezTo>
                  <a:pt x="3782411" y="152083"/>
                  <a:pt x="3783617" y="152718"/>
                  <a:pt x="3785015" y="152972"/>
                </a:cubicBezTo>
                <a:cubicBezTo>
                  <a:pt x="3786348" y="153226"/>
                  <a:pt x="3787745" y="153099"/>
                  <a:pt x="3788952" y="152591"/>
                </a:cubicBezTo>
                <a:cubicBezTo>
                  <a:pt x="3790158" y="152083"/>
                  <a:pt x="3791238" y="151194"/>
                  <a:pt x="3791936" y="150051"/>
                </a:cubicBezTo>
                <a:cubicBezTo>
                  <a:pt x="3792762" y="148908"/>
                  <a:pt x="3793142" y="147638"/>
                  <a:pt x="3793142" y="146241"/>
                </a:cubicBezTo>
                <a:cubicBezTo>
                  <a:pt x="3793142" y="144399"/>
                  <a:pt x="3792444" y="142685"/>
                  <a:pt x="3791111" y="141415"/>
                </a:cubicBezTo>
                <a:cubicBezTo>
                  <a:pt x="3789904" y="140145"/>
                  <a:pt x="3788126" y="139383"/>
                  <a:pt x="3786348" y="139383"/>
                </a:cubicBezTo>
                <a:close/>
                <a:moveTo>
                  <a:pt x="3786348" y="975233"/>
                </a:moveTo>
                <a:cubicBezTo>
                  <a:pt x="3785015" y="975233"/>
                  <a:pt x="3783617" y="975614"/>
                  <a:pt x="3782538" y="976376"/>
                </a:cubicBezTo>
                <a:cubicBezTo>
                  <a:pt x="3781331" y="977138"/>
                  <a:pt x="3780506" y="978218"/>
                  <a:pt x="3779935" y="979424"/>
                </a:cubicBezTo>
                <a:cubicBezTo>
                  <a:pt x="3779363" y="980694"/>
                  <a:pt x="3779236" y="982028"/>
                  <a:pt x="3779553" y="983361"/>
                </a:cubicBezTo>
                <a:cubicBezTo>
                  <a:pt x="3779807" y="984695"/>
                  <a:pt x="3780506" y="985901"/>
                  <a:pt x="3781458" y="986854"/>
                </a:cubicBezTo>
                <a:cubicBezTo>
                  <a:pt x="3782411" y="987806"/>
                  <a:pt x="3783617" y="988441"/>
                  <a:pt x="3785015" y="988695"/>
                </a:cubicBezTo>
                <a:cubicBezTo>
                  <a:pt x="3786348" y="988949"/>
                  <a:pt x="3787745" y="988822"/>
                  <a:pt x="3788952" y="988314"/>
                </a:cubicBezTo>
                <a:cubicBezTo>
                  <a:pt x="3790158" y="987806"/>
                  <a:pt x="3791238" y="986917"/>
                  <a:pt x="3791936" y="985774"/>
                </a:cubicBezTo>
                <a:cubicBezTo>
                  <a:pt x="3792762" y="984631"/>
                  <a:pt x="3793142" y="983298"/>
                  <a:pt x="3793142" y="981964"/>
                </a:cubicBezTo>
                <a:cubicBezTo>
                  <a:pt x="3793142" y="980123"/>
                  <a:pt x="3792444" y="978408"/>
                  <a:pt x="3791111" y="977138"/>
                </a:cubicBezTo>
                <a:cubicBezTo>
                  <a:pt x="3789904" y="975868"/>
                  <a:pt x="3788126" y="975106"/>
                  <a:pt x="3786348" y="975106"/>
                </a:cubicBezTo>
                <a:close/>
                <a:moveTo>
                  <a:pt x="3786348" y="418084"/>
                </a:moveTo>
                <a:cubicBezTo>
                  <a:pt x="3785015" y="418084"/>
                  <a:pt x="3783617" y="418465"/>
                  <a:pt x="3782538" y="419227"/>
                </a:cubicBezTo>
                <a:cubicBezTo>
                  <a:pt x="3781331" y="419989"/>
                  <a:pt x="3780506" y="421069"/>
                  <a:pt x="3779935" y="422275"/>
                </a:cubicBezTo>
                <a:cubicBezTo>
                  <a:pt x="3779363" y="423545"/>
                  <a:pt x="3779236" y="424879"/>
                  <a:pt x="3779553" y="426212"/>
                </a:cubicBezTo>
                <a:cubicBezTo>
                  <a:pt x="3779807" y="427546"/>
                  <a:pt x="3780506" y="428752"/>
                  <a:pt x="3781458" y="429705"/>
                </a:cubicBezTo>
                <a:cubicBezTo>
                  <a:pt x="3782411" y="430657"/>
                  <a:pt x="3783617" y="431292"/>
                  <a:pt x="3785015" y="431546"/>
                </a:cubicBezTo>
                <a:cubicBezTo>
                  <a:pt x="3786348" y="431800"/>
                  <a:pt x="3787745" y="431673"/>
                  <a:pt x="3788952" y="431165"/>
                </a:cubicBezTo>
                <a:cubicBezTo>
                  <a:pt x="3790158" y="430657"/>
                  <a:pt x="3791238" y="429768"/>
                  <a:pt x="3791936" y="428625"/>
                </a:cubicBezTo>
                <a:cubicBezTo>
                  <a:pt x="3792762" y="427482"/>
                  <a:pt x="3793142" y="426149"/>
                  <a:pt x="3793142" y="424815"/>
                </a:cubicBezTo>
                <a:cubicBezTo>
                  <a:pt x="3793142" y="422974"/>
                  <a:pt x="3792444" y="421259"/>
                  <a:pt x="3791111" y="419989"/>
                </a:cubicBezTo>
                <a:cubicBezTo>
                  <a:pt x="3789904" y="418719"/>
                  <a:pt x="3788126" y="417957"/>
                  <a:pt x="3786348" y="417957"/>
                </a:cubicBezTo>
                <a:close/>
                <a:moveTo>
                  <a:pt x="3786348" y="603822"/>
                </a:moveTo>
                <a:cubicBezTo>
                  <a:pt x="3785015" y="603822"/>
                  <a:pt x="3783617" y="604203"/>
                  <a:pt x="3782538" y="604965"/>
                </a:cubicBezTo>
                <a:cubicBezTo>
                  <a:pt x="3781331" y="605727"/>
                  <a:pt x="3780506" y="606806"/>
                  <a:pt x="3779935" y="608013"/>
                </a:cubicBezTo>
                <a:cubicBezTo>
                  <a:pt x="3779363" y="609283"/>
                  <a:pt x="3779236" y="610616"/>
                  <a:pt x="3779553" y="611950"/>
                </a:cubicBezTo>
                <a:cubicBezTo>
                  <a:pt x="3779807" y="613283"/>
                  <a:pt x="3780506" y="614490"/>
                  <a:pt x="3781458" y="615442"/>
                </a:cubicBezTo>
                <a:cubicBezTo>
                  <a:pt x="3782411" y="616395"/>
                  <a:pt x="3783617" y="617030"/>
                  <a:pt x="3785015" y="617284"/>
                </a:cubicBezTo>
                <a:cubicBezTo>
                  <a:pt x="3786348" y="617538"/>
                  <a:pt x="3787745" y="617411"/>
                  <a:pt x="3788952" y="616903"/>
                </a:cubicBezTo>
                <a:cubicBezTo>
                  <a:pt x="3790158" y="616395"/>
                  <a:pt x="3791238" y="615506"/>
                  <a:pt x="3791936" y="614363"/>
                </a:cubicBezTo>
                <a:cubicBezTo>
                  <a:pt x="3792762" y="613220"/>
                  <a:pt x="3793142" y="611886"/>
                  <a:pt x="3793142" y="610553"/>
                </a:cubicBezTo>
                <a:cubicBezTo>
                  <a:pt x="3793142" y="608711"/>
                  <a:pt x="3792444" y="606997"/>
                  <a:pt x="3791111" y="605727"/>
                </a:cubicBezTo>
                <a:cubicBezTo>
                  <a:pt x="3789904" y="604457"/>
                  <a:pt x="3788126" y="603695"/>
                  <a:pt x="3786348" y="603695"/>
                </a:cubicBezTo>
                <a:close/>
                <a:moveTo>
                  <a:pt x="3710656" y="95123"/>
                </a:moveTo>
                <a:cubicBezTo>
                  <a:pt x="3710085" y="94488"/>
                  <a:pt x="3709323" y="93980"/>
                  <a:pt x="3708497" y="93663"/>
                </a:cubicBezTo>
                <a:cubicBezTo>
                  <a:pt x="3707671" y="93345"/>
                  <a:pt x="3706719" y="93155"/>
                  <a:pt x="3705893" y="93155"/>
                </a:cubicBezTo>
                <a:cubicBezTo>
                  <a:pt x="3704560" y="93155"/>
                  <a:pt x="3703163" y="93536"/>
                  <a:pt x="3702083" y="94298"/>
                </a:cubicBezTo>
                <a:cubicBezTo>
                  <a:pt x="3701004" y="95060"/>
                  <a:pt x="3700052" y="96139"/>
                  <a:pt x="3699480" y="97346"/>
                </a:cubicBezTo>
                <a:cubicBezTo>
                  <a:pt x="3699099" y="98616"/>
                  <a:pt x="3698908" y="99949"/>
                  <a:pt x="3699226" y="101283"/>
                </a:cubicBezTo>
                <a:cubicBezTo>
                  <a:pt x="3699353" y="102616"/>
                  <a:pt x="3700052" y="103823"/>
                  <a:pt x="3701004" y="104775"/>
                </a:cubicBezTo>
                <a:cubicBezTo>
                  <a:pt x="3701956" y="105728"/>
                  <a:pt x="3703163" y="106363"/>
                  <a:pt x="3704560" y="106617"/>
                </a:cubicBezTo>
                <a:cubicBezTo>
                  <a:pt x="3705893" y="106871"/>
                  <a:pt x="3707290" y="106744"/>
                  <a:pt x="3708497" y="106236"/>
                </a:cubicBezTo>
                <a:cubicBezTo>
                  <a:pt x="3709703" y="105728"/>
                  <a:pt x="3710783" y="104838"/>
                  <a:pt x="3711608" y="103696"/>
                </a:cubicBezTo>
                <a:cubicBezTo>
                  <a:pt x="3712307" y="102553"/>
                  <a:pt x="3712688" y="101219"/>
                  <a:pt x="3712688" y="99886"/>
                </a:cubicBezTo>
                <a:cubicBezTo>
                  <a:pt x="3712688" y="98997"/>
                  <a:pt x="3712561" y="98108"/>
                  <a:pt x="3712116" y="97282"/>
                </a:cubicBezTo>
                <a:cubicBezTo>
                  <a:pt x="3711863" y="96457"/>
                  <a:pt x="3711291" y="95695"/>
                  <a:pt x="3710592" y="95060"/>
                </a:cubicBezTo>
                <a:close/>
                <a:moveTo>
                  <a:pt x="3710656" y="2286"/>
                </a:moveTo>
                <a:cubicBezTo>
                  <a:pt x="3710085" y="1651"/>
                  <a:pt x="3709323" y="1143"/>
                  <a:pt x="3708497" y="826"/>
                </a:cubicBezTo>
                <a:cubicBezTo>
                  <a:pt x="3707671" y="508"/>
                  <a:pt x="3706719" y="318"/>
                  <a:pt x="3705893" y="318"/>
                </a:cubicBezTo>
                <a:cubicBezTo>
                  <a:pt x="3704560" y="318"/>
                  <a:pt x="3703163" y="699"/>
                  <a:pt x="3702083" y="1461"/>
                </a:cubicBezTo>
                <a:cubicBezTo>
                  <a:pt x="3701004" y="2223"/>
                  <a:pt x="3700052" y="3302"/>
                  <a:pt x="3699480" y="4509"/>
                </a:cubicBezTo>
                <a:cubicBezTo>
                  <a:pt x="3699099" y="5779"/>
                  <a:pt x="3698908" y="7112"/>
                  <a:pt x="3699226" y="8446"/>
                </a:cubicBezTo>
                <a:cubicBezTo>
                  <a:pt x="3699353" y="9779"/>
                  <a:pt x="3700052" y="10986"/>
                  <a:pt x="3701004" y="11938"/>
                </a:cubicBezTo>
                <a:cubicBezTo>
                  <a:pt x="3701956" y="12890"/>
                  <a:pt x="3703163" y="13526"/>
                  <a:pt x="3704560" y="13780"/>
                </a:cubicBezTo>
                <a:cubicBezTo>
                  <a:pt x="3705893" y="14034"/>
                  <a:pt x="3707290" y="13907"/>
                  <a:pt x="3708497" y="13399"/>
                </a:cubicBezTo>
                <a:cubicBezTo>
                  <a:pt x="3709703" y="12890"/>
                  <a:pt x="3710783" y="12002"/>
                  <a:pt x="3711608" y="10859"/>
                </a:cubicBezTo>
                <a:cubicBezTo>
                  <a:pt x="3712307" y="9716"/>
                  <a:pt x="3712688" y="8446"/>
                  <a:pt x="3712688" y="7049"/>
                </a:cubicBezTo>
                <a:cubicBezTo>
                  <a:pt x="3712688" y="6160"/>
                  <a:pt x="3712561" y="5271"/>
                  <a:pt x="3712116" y="4445"/>
                </a:cubicBezTo>
                <a:cubicBezTo>
                  <a:pt x="3711863" y="3620"/>
                  <a:pt x="3711291" y="2858"/>
                  <a:pt x="3710592" y="2223"/>
                </a:cubicBezTo>
                <a:close/>
                <a:moveTo>
                  <a:pt x="3710656" y="188024"/>
                </a:moveTo>
                <a:cubicBezTo>
                  <a:pt x="3710085" y="187389"/>
                  <a:pt x="3709323" y="186881"/>
                  <a:pt x="3708497" y="186563"/>
                </a:cubicBezTo>
                <a:cubicBezTo>
                  <a:pt x="3707671" y="186246"/>
                  <a:pt x="3706719" y="186055"/>
                  <a:pt x="3705893" y="186055"/>
                </a:cubicBezTo>
                <a:cubicBezTo>
                  <a:pt x="3704560" y="186055"/>
                  <a:pt x="3703163" y="186436"/>
                  <a:pt x="3702083" y="187198"/>
                </a:cubicBezTo>
                <a:cubicBezTo>
                  <a:pt x="3701004" y="187960"/>
                  <a:pt x="3700052" y="189040"/>
                  <a:pt x="3699480" y="190246"/>
                </a:cubicBezTo>
                <a:cubicBezTo>
                  <a:pt x="3699099" y="191516"/>
                  <a:pt x="3698908" y="192850"/>
                  <a:pt x="3699226" y="194183"/>
                </a:cubicBezTo>
                <a:cubicBezTo>
                  <a:pt x="3699353" y="195517"/>
                  <a:pt x="3700052" y="196723"/>
                  <a:pt x="3701004" y="197676"/>
                </a:cubicBezTo>
                <a:cubicBezTo>
                  <a:pt x="3701956" y="198628"/>
                  <a:pt x="3703163" y="199263"/>
                  <a:pt x="3704560" y="199517"/>
                </a:cubicBezTo>
                <a:cubicBezTo>
                  <a:pt x="3705893" y="199771"/>
                  <a:pt x="3707290" y="199644"/>
                  <a:pt x="3708497" y="199136"/>
                </a:cubicBezTo>
                <a:cubicBezTo>
                  <a:pt x="3709703" y="198628"/>
                  <a:pt x="3710783" y="197739"/>
                  <a:pt x="3711608" y="196596"/>
                </a:cubicBezTo>
                <a:cubicBezTo>
                  <a:pt x="3712307" y="195453"/>
                  <a:pt x="3712688" y="194120"/>
                  <a:pt x="3712688" y="192786"/>
                </a:cubicBezTo>
                <a:cubicBezTo>
                  <a:pt x="3712688" y="191897"/>
                  <a:pt x="3712561" y="191008"/>
                  <a:pt x="3712116" y="190183"/>
                </a:cubicBezTo>
                <a:cubicBezTo>
                  <a:pt x="3711863" y="189357"/>
                  <a:pt x="3711291" y="188595"/>
                  <a:pt x="3710592" y="187960"/>
                </a:cubicBezTo>
                <a:close/>
                <a:moveTo>
                  <a:pt x="3786348" y="1532446"/>
                </a:moveTo>
                <a:cubicBezTo>
                  <a:pt x="3785015" y="1532446"/>
                  <a:pt x="3783617" y="1532827"/>
                  <a:pt x="3782538" y="1533589"/>
                </a:cubicBezTo>
                <a:cubicBezTo>
                  <a:pt x="3781331" y="1534351"/>
                  <a:pt x="3780506" y="1535367"/>
                  <a:pt x="3779935" y="1536637"/>
                </a:cubicBezTo>
                <a:cubicBezTo>
                  <a:pt x="3779363" y="1537907"/>
                  <a:pt x="3779236" y="1539240"/>
                  <a:pt x="3779553" y="1540574"/>
                </a:cubicBezTo>
                <a:cubicBezTo>
                  <a:pt x="3779807" y="1541907"/>
                  <a:pt x="3780506" y="1543114"/>
                  <a:pt x="3781458" y="1544066"/>
                </a:cubicBezTo>
                <a:cubicBezTo>
                  <a:pt x="3782411" y="1545019"/>
                  <a:pt x="3783617" y="1545654"/>
                  <a:pt x="3785015" y="1545971"/>
                </a:cubicBezTo>
                <a:cubicBezTo>
                  <a:pt x="3786348" y="1546225"/>
                  <a:pt x="3787745" y="1546098"/>
                  <a:pt x="3788952" y="1545590"/>
                </a:cubicBezTo>
                <a:cubicBezTo>
                  <a:pt x="3790158" y="1545082"/>
                  <a:pt x="3791238" y="1544193"/>
                  <a:pt x="3791936" y="1543050"/>
                </a:cubicBezTo>
                <a:cubicBezTo>
                  <a:pt x="3792762" y="1541907"/>
                  <a:pt x="3793142" y="1540574"/>
                  <a:pt x="3793142" y="1539240"/>
                </a:cubicBezTo>
                <a:cubicBezTo>
                  <a:pt x="3793142" y="1537399"/>
                  <a:pt x="3792444" y="1535684"/>
                  <a:pt x="3791111" y="1534414"/>
                </a:cubicBezTo>
                <a:cubicBezTo>
                  <a:pt x="3789904" y="1533144"/>
                  <a:pt x="3788126" y="1532446"/>
                  <a:pt x="3786348" y="1532446"/>
                </a:cubicBezTo>
                <a:close/>
                <a:moveTo>
                  <a:pt x="3786348" y="1439609"/>
                </a:moveTo>
                <a:cubicBezTo>
                  <a:pt x="3785015" y="1439609"/>
                  <a:pt x="3783617" y="1439990"/>
                  <a:pt x="3782538" y="1440752"/>
                </a:cubicBezTo>
                <a:cubicBezTo>
                  <a:pt x="3781331" y="1441514"/>
                  <a:pt x="3780506" y="1442593"/>
                  <a:pt x="3779935" y="1443800"/>
                </a:cubicBezTo>
                <a:cubicBezTo>
                  <a:pt x="3779363" y="1445070"/>
                  <a:pt x="3779236" y="1446403"/>
                  <a:pt x="3779553" y="1447737"/>
                </a:cubicBezTo>
                <a:cubicBezTo>
                  <a:pt x="3779807" y="1449070"/>
                  <a:pt x="3780506" y="1450277"/>
                  <a:pt x="3781458" y="1451229"/>
                </a:cubicBezTo>
                <a:cubicBezTo>
                  <a:pt x="3782411" y="1452182"/>
                  <a:pt x="3783617" y="1452817"/>
                  <a:pt x="3785015" y="1453134"/>
                </a:cubicBezTo>
                <a:cubicBezTo>
                  <a:pt x="3786348" y="1453388"/>
                  <a:pt x="3787745" y="1453261"/>
                  <a:pt x="3788952" y="1452753"/>
                </a:cubicBezTo>
                <a:cubicBezTo>
                  <a:pt x="3790158" y="1452245"/>
                  <a:pt x="3791238" y="1451356"/>
                  <a:pt x="3791936" y="1450213"/>
                </a:cubicBezTo>
                <a:cubicBezTo>
                  <a:pt x="3792762" y="1449070"/>
                  <a:pt x="3793142" y="1447737"/>
                  <a:pt x="3793142" y="1446403"/>
                </a:cubicBezTo>
                <a:cubicBezTo>
                  <a:pt x="3793142" y="1444625"/>
                  <a:pt x="3792444" y="1442847"/>
                  <a:pt x="3791111" y="1441577"/>
                </a:cubicBezTo>
                <a:cubicBezTo>
                  <a:pt x="3789904" y="1440307"/>
                  <a:pt x="3788126" y="1439609"/>
                  <a:pt x="3786348" y="1439545"/>
                </a:cubicBezTo>
                <a:close/>
                <a:moveTo>
                  <a:pt x="3786348" y="1253871"/>
                </a:moveTo>
                <a:cubicBezTo>
                  <a:pt x="3785015" y="1253871"/>
                  <a:pt x="3783617" y="1254252"/>
                  <a:pt x="3782538" y="1255014"/>
                </a:cubicBezTo>
                <a:cubicBezTo>
                  <a:pt x="3781331" y="1255776"/>
                  <a:pt x="3780506" y="1256856"/>
                  <a:pt x="3779935" y="1258062"/>
                </a:cubicBezTo>
                <a:cubicBezTo>
                  <a:pt x="3779363" y="1259332"/>
                  <a:pt x="3779236" y="1260666"/>
                  <a:pt x="3779553" y="1261999"/>
                </a:cubicBezTo>
                <a:cubicBezTo>
                  <a:pt x="3779807" y="1263333"/>
                  <a:pt x="3780506" y="1264539"/>
                  <a:pt x="3781458" y="1265492"/>
                </a:cubicBezTo>
                <a:cubicBezTo>
                  <a:pt x="3782411" y="1266444"/>
                  <a:pt x="3783617" y="1267079"/>
                  <a:pt x="3785015" y="1267397"/>
                </a:cubicBezTo>
                <a:cubicBezTo>
                  <a:pt x="3786348" y="1267651"/>
                  <a:pt x="3787745" y="1267524"/>
                  <a:pt x="3788952" y="1267016"/>
                </a:cubicBezTo>
                <a:cubicBezTo>
                  <a:pt x="3790158" y="1266508"/>
                  <a:pt x="3791238" y="1265619"/>
                  <a:pt x="3791936" y="1264476"/>
                </a:cubicBezTo>
                <a:cubicBezTo>
                  <a:pt x="3792762" y="1263333"/>
                  <a:pt x="3793142" y="1261999"/>
                  <a:pt x="3793142" y="1260666"/>
                </a:cubicBezTo>
                <a:cubicBezTo>
                  <a:pt x="3793142" y="1258824"/>
                  <a:pt x="3792444" y="1257110"/>
                  <a:pt x="3791111" y="1255840"/>
                </a:cubicBezTo>
                <a:cubicBezTo>
                  <a:pt x="3789904" y="1254570"/>
                  <a:pt x="3788126" y="1253871"/>
                  <a:pt x="3786348" y="1253871"/>
                </a:cubicBezTo>
                <a:close/>
                <a:moveTo>
                  <a:pt x="3710656" y="280861"/>
                </a:moveTo>
                <a:cubicBezTo>
                  <a:pt x="3710085" y="280226"/>
                  <a:pt x="3709323" y="279718"/>
                  <a:pt x="3708497" y="279400"/>
                </a:cubicBezTo>
                <a:cubicBezTo>
                  <a:pt x="3707671" y="279083"/>
                  <a:pt x="3706719" y="278892"/>
                  <a:pt x="3705893" y="278892"/>
                </a:cubicBezTo>
                <a:cubicBezTo>
                  <a:pt x="3704560" y="278892"/>
                  <a:pt x="3703163" y="279273"/>
                  <a:pt x="3702083" y="280035"/>
                </a:cubicBezTo>
                <a:cubicBezTo>
                  <a:pt x="3701004" y="280797"/>
                  <a:pt x="3700052" y="281877"/>
                  <a:pt x="3699480" y="283083"/>
                </a:cubicBezTo>
                <a:cubicBezTo>
                  <a:pt x="3699099" y="284353"/>
                  <a:pt x="3698908" y="285687"/>
                  <a:pt x="3699226" y="287020"/>
                </a:cubicBezTo>
                <a:cubicBezTo>
                  <a:pt x="3699353" y="288354"/>
                  <a:pt x="3700052" y="289560"/>
                  <a:pt x="3701004" y="290513"/>
                </a:cubicBezTo>
                <a:cubicBezTo>
                  <a:pt x="3701956" y="291465"/>
                  <a:pt x="3703163" y="292100"/>
                  <a:pt x="3704560" y="292354"/>
                </a:cubicBezTo>
                <a:cubicBezTo>
                  <a:pt x="3705893" y="292608"/>
                  <a:pt x="3707290" y="292481"/>
                  <a:pt x="3708497" y="291973"/>
                </a:cubicBezTo>
                <a:cubicBezTo>
                  <a:pt x="3709703" y="291465"/>
                  <a:pt x="3710783" y="290576"/>
                  <a:pt x="3711608" y="289433"/>
                </a:cubicBezTo>
                <a:cubicBezTo>
                  <a:pt x="3712307" y="288290"/>
                  <a:pt x="3712688" y="286957"/>
                  <a:pt x="3712688" y="285623"/>
                </a:cubicBezTo>
                <a:cubicBezTo>
                  <a:pt x="3712688" y="284734"/>
                  <a:pt x="3712561" y="283845"/>
                  <a:pt x="3712116" y="283020"/>
                </a:cubicBezTo>
                <a:cubicBezTo>
                  <a:pt x="3711863" y="282194"/>
                  <a:pt x="3711291" y="281432"/>
                  <a:pt x="3710592" y="280797"/>
                </a:cubicBezTo>
                <a:close/>
                <a:moveTo>
                  <a:pt x="3786348" y="1161034"/>
                </a:moveTo>
                <a:cubicBezTo>
                  <a:pt x="3785015" y="1161034"/>
                  <a:pt x="3783617" y="1161415"/>
                  <a:pt x="3782538" y="1162177"/>
                </a:cubicBezTo>
                <a:cubicBezTo>
                  <a:pt x="3781331" y="1162939"/>
                  <a:pt x="3780506" y="1164019"/>
                  <a:pt x="3779935" y="1165225"/>
                </a:cubicBezTo>
                <a:cubicBezTo>
                  <a:pt x="3779363" y="1166495"/>
                  <a:pt x="3779236" y="1167829"/>
                  <a:pt x="3779553" y="1169162"/>
                </a:cubicBezTo>
                <a:cubicBezTo>
                  <a:pt x="3779807" y="1170496"/>
                  <a:pt x="3780506" y="1171702"/>
                  <a:pt x="3781458" y="1172655"/>
                </a:cubicBezTo>
                <a:cubicBezTo>
                  <a:pt x="3782411" y="1173607"/>
                  <a:pt x="3783617" y="1174242"/>
                  <a:pt x="3785015" y="1174496"/>
                </a:cubicBezTo>
                <a:cubicBezTo>
                  <a:pt x="3786348" y="1174750"/>
                  <a:pt x="3787745" y="1174623"/>
                  <a:pt x="3788952" y="1174115"/>
                </a:cubicBezTo>
                <a:cubicBezTo>
                  <a:pt x="3790158" y="1173607"/>
                  <a:pt x="3791238" y="1172718"/>
                  <a:pt x="3791936" y="1171575"/>
                </a:cubicBezTo>
                <a:cubicBezTo>
                  <a:pt x="3792762" y="1170432"/>
                  <a:pt x="3793142" y="1169099"/>
                  <a:pt x="3793142" y="1167765"/>
                </a:cubicBezTo>
                <a:cubicBezTo>
                  <a:pt x="3793142" y="1165987"/>
                  <a:pt x="3792444" y="1164209"/>
                  <a:pt x="3791111" y="1162939"/>
                </a:cubicBezTo>
                <a:cubicBezTo>
                  <a:pt x="3789904" y="1161669"/>
                  <a:pt x="3788126" y="1160907"/>
                  <a:pt x="3786348" y="1160907"/>
                </a:cubicBezTo>
                <a:close/>
                <a:moveTo>
                  <a:pt x="3544985" y="650304"/>
                </a:moveTo>
                <a:cubicBezTo>
                  <a:pt x="3543651" y="650304"/>
                  <a:pt x="3542381" y="650685"/>
                  <a:pt x="3541175" y="651447"/>
                </a:cubicBezTo>
                <a:cubicBezTo>
                  <a:pt x="3540095" y="652209"/>
                  <a:pt x="3539269" y="653288"/>
                  <a:pt x="3538698" y="654495"/>
                </a:cubicBezTo>
                <a:cubicBezTo>
                  <a:pt x="3538127" y="655765"/>
                  <a:pt x="3538000" y="657098"/>
                  <a:pt x="3538317" y="658432"/>
                </a:cubicBezTo>
                <a:cubicBezTo>
                  <a:pt x="3538571" y="659765"/>
                  <a:pt x="3539269" y="660972"/>
                  <a:pt x="3540222" y="661924"/>
                </a:cubicBezTo>
                <a:cubicBezTo>
                  <a:pt x="3541175" y="662877"/>
                  <a:pt x="3542381" y="663512"/>
                  <a:pt x="3543651" y="663766"/>
                </a:cubicBezTo>
                <a:cubicBezTo>
                  <a:pt x="3544985" y="664020"/>
                  <a:pt x="3546381" y="663893"/>
                  <a:pt x="3547588" y="663385"/>
                </a:cubicBezTo>
                <a:cubicBezTo>
                  <a:pt x="3548921" y="662877"/>
                  <a:pt x="3550065" y="661988"/>
                  <a:pt x="3550700" y="660845"/>
                </a:cubicBezTo>
                <a:cubicBezTo>
                  <a:pt x="3551525" y="659702"/>
                  <a:pt x="3551906" y="658368"/>
                  <a:pt x="3551906" y="657035"/>
                </a:cubicBezTo>
                <a:cubicBezTo>
                  <a:pt x="3551906" y="655193"/>
                  <a:pt x="3551080" y="653479"/>
                  <a:pt x="3549874" y="652209"/>
                </a:cubicBezTo>
                <a:cubicBezTo>
                  <a:pt x="3548540" y="650939"/>
                  <a:pt x="3546890" y="650177"/>
                  <a:pt x="3544985" y="650177"/>
                </a:cubicBezTo>
                <a:close/>
                <a:moveTo>
                  <a:pt x="3786348" y="1068134"/>
                </a:moveTo>
                <a:cubicBezTo>
                  <a:pt x="3785015" y="1068134"/>
                  <a:pt x="3783617" y="1068515"/>
                  <a:pt x="3782538" y="1069277"/>
                </a:cubicBezTo>
                <a:cubicBezTo>
                  <a:pt x="3781331" y="1070039"/>
                  <a:pt x="3780506" y="1071118"/>
                  <a:pt x="3779935" y="1072325"/>
                </a:cubicBezTo>
                <a:cubicBezTo>
                  <a:pt x="3779363" y="1073595"/>
                  <a:pt x="3779236" y="1074928"/>
                  <a:pt x="3779553" y="1076262"/>
                </a:cubicBezTo>
                <a:cubicBezTo>
                  <a:pt x="3779807" y="1077595"/>
                  <a:pt x="3780506" y="1078802"/>
                  <a:pt x="3781458" y="1079754"/>
                </a:cubicBezTo>
                <a:cubicBezTo>
                  <a:pt x="3782411" y="1080707"/>
                  <a:pt x="3783617" y="1081342"/>
                  <a:pt x="3785015" y="1081596"/>
                </a:cubicBezTo>
                <a:cubicBezTo>
                  <a:pt x="3786348" y="1081850"/>
                  <a:pt x="3787745" y="1081723"/>
                  <a:pt x="3788952" y="1081215"/>
                </a:cubicBezTo>
                <a:cubicBezTo>
                  <a:pt x="3790158" y="1080707"/>
                  <a:pt x="3791238" y="1079818"/>
                  <a:pt x="3791936" y="1078675"/>
                </a:cubicBezTo>
                <a:cubicBezTo>
                  <a:pt x="3792762" y="1077532"/>
                  <a:pt x="3793142" y="1076198"/>
                  <a:pt x="3793142" y="1074865"/>
                </a:cubicBezTo>
                <a:cubicBezTo>
                  <a:pt x="3793142" y="1073087"/>
                  <a:pt x="3792444" y="1071309"/>
                  <a:pt x="3791111" y="1070039"/>
                </a:cubicBezTo>
                <a:cubicBezTo>
                  <a:pt x="3789904" y="1068769"/>
                  <a:pt x="3788126" y="1068007"/>
                  <a:pt x="3786348" y="1068007"/>
                </a:cubicBezTo>
                <a:close/>
                <a:moveTo>
                  <a:pt x="3786348" y="1346708"/>
                </a:moveTo>
                <a:cubicBezTo>
                  <a:pt x="3785015" y="1346708"/>
                  <a:pt x="3783617" y="1347089"/>
                  <a:pt x="3782538" y="1347851"/>
                </a:cubicBezTo>
                <a:cubicBezTo>
                  <a:pt x="3781331" y="1348613"/>
                  <a:pt x="3780506" y="1349629"/>
                  <a:pt x="3779935" y="1350899"/>
                </a:cubicBezTo>
                <a:cubicBezTo>
                  <a:pt x="3779363" y="1352169"/>
                  <a:pt x="3779236" y="1353503"/>
                  <a:pt x="3779553" y="1354836"/>
                </a:cubicBezTo>
                <a:cubicBezTo>
                  <a:pt x="3779807" y="1356170"/>
                  <a:pt x="3780506" y="1357376"/>
                  <a:pt x="3781458" y="1358329"/>
                </a:cubicBezTo>
                <a:cubicBezTo>
                  <a:pt x="3782411" y="1359281"/>
                  <a:pt x="3783617" y="1359916"/>
                  <a:pt x="3785015" y="1360234"/>
                </a:cubicBezTo>
                <a:cubicBezTo>
                  <a:pt x="3786348" y="1360488"/>
                  <a:pt x="3787745" y="1360361"/>
                  <a:pt x="3788952" y="1359853"/>
                </a:cubicBezTo>
                <a:cubicBezTo>
                  <a:pt x="3790158" y="1359345"/>
                  <a:pt x="3791238" y="1358456"/>
                  <a:pt x="3791936" y="1357313"/>
                </a:cubicBezTo>
                <a:cubicBezTo>
                  <a:pt x="3792762" y="1356170"/>
                  <a:pt x="3793142" y="1354836"/>
                  <a:pt x="3793142" y="1353503"/>
                </a:cubicBezTo>
                <a:cubicBezTo>
                  <a:pt x="3793142" y="1351725"/>
                  <a:pt x="3792444" y="1349947"/>
                  <a:pt x="3791111" y="1348677"/>
                </a:cubicBezTo>
                <a:cubicBezTo>
                  <a:pt x="3789904" y="1347407"/>
                  <a:pt x="3788126" y="1346708"/>
                  <a:pt x="3786348" y="1346708"/>
                </a:cubicBezTo>
                <a:close/>
                <a:moveTo>
                  <a:pt x="3630328" y="1348677"/>
                </a:moveTo>
                <a:cubicBezTo>
                  <a:pt x="3629630" y="1348042"/>
                  <a:pt x="3628804" y="1347534"/>
                  <a:pt x="3628042" y="1347216"/>
                </a:cubicBezTo>
                <a:cubicBezTo>
                  <a:pt x="3627217" y="1346899"/>
                  <a:pt x="3626391" y="1346708"/>
                  <a:pt x="3625439" y="1346708"/>
                </a:cubicBezTo>
                <a:cubicBezTo>
                  <a:pt x="3624105" y="1346708"/>
                  <a:pt x="3622708" y="1347089"/>
                  <a:pt x="3621629" y="1347851"/>
                </a:cubicBezTo>
                <a:cubicBezTo>
                  <a:pt x="3620550" y="1348613"/>
                  <a:pt x="3619597" y="1349693"/>
                  <a:pt x="3619153" y="1350899"/>
                </a:cubicBezTo>
                <a:cubicBezTo>
                  <a:pt x="3618581" y="1352106"/>
                  <a:pt x="3618454" y="1353503"/>
                  <a:pt x="3618771" y="1354836"/>
                </a:cubicBezTo>
                <a:cubicBezTo>
                  <a:pt x="3619026" y="1356170"/>
                  <a:pt x="3619597" y="1357376"/>
                  <a:pt x="3620550" y="1358329"/>
                </a:cubicBezTo>
                <a:cubicBezTo>
                  <a:pt x="3621629" y="1359281"/>
                  <a:pt x="3622708" y="1359916"/>
                  <a:pt x="3624105" y="1360170"/>
                </a:cubicBezTo>
                <a:cubicBezTo>
                  <a:pt x="3625439" y="1360424"/>
                  <a:pt x="3626836" y="1360297"/>
                  <a:pt x="3628042" y="1359789"/>
                </a:cubicBezTo>
                <a:cubicBezTo>
                  <a:pt x="3629249" y="1359281"/>
                  <a:pt x="3630328" y="1358392"/>
                  <a:pt x="3631154" y="1357249"/>
                </a:cubicBezTo>
                <a:cubicBezTo>
                  <a:pt x="3631853" y="1356106"/>
                  <a:pt x="3632233" y="1354773"/>
                  <a:pt x="3632233" y="1353439"/>
                </a:cubicBezTo>
                <a:cubicBezTo>
                  <a:pt x="3632233" y="1352550"/>
                  <a:pt x="3632106" y="1351661"/>
                  <a:pt x="3631853" y="1350836"/>
                </a:cubicBezTo>
                <a:cubicBezTo>
                  <a:pt x="3631471" y="1350010"/>
                  <a:pt x="3630900" y="1349248"/>
                  <a:pt x="3630328" y="1348613"/>
                </a:cubicBezTo>
                <a:close/>
                <a:moveTo>
                  <a:pt x="3630328" y="1070102"/>
                </a:moveTo>
                <a:cubicBezTo>
                  <a:pt x="3629630" y="1069467"/>
                  <a:pt x="3628804" y="1068959"/>
                  <a:pt x="3628042" y="1068642"/>
                </a:cubicBezTo>
                <a:cubicBezTo>
                  <a:pt x="3627217" y="1068324"/>
                  <a:pt x="3626391" y="1068134"/>
                  <a:pt x="3625439" y="1068134"/>
                </a:cubicBezTo>
                <a:cubicBezTo>
                  <a:pt x="3624105" y="1068134"/>
                  <a:pt x="3622708" y="1068515"/>
                  <a:pt x="3621629" y="1069277"/>
                </a:cubicBezTo>
                <a:cubicBezTo>
                  <a:pt x="3620550" y="1070039"/>
                  <a:pt x="3619597" y="1071118"/>
                  <a:pt x="3619153" y="1072325"/>
                </a:cubicBezTo>
                <a:cubicBezTo>
                  <a:pt x="3618581" y="1073595"/>
                  <a:pt x="3618454" y="1074928"/>
                  <a:pt x="3618771" y="1076262"/>
                </a:cubicBezTo>
                <a:cubicBezTo>
                  <a:pt x="3619026" y="1077595"/>
                  <a:pt x="3619597" y="1078802"/>
                  <a:pt x="3620550" y="1079754"/>
                </a:cubicBezTo>
                <a:cubicBezTo>
                  <a:pt x="3621629" y="1080707"/>
                  <a:pt x="3622708" y="1081342"/>
                  <a:pt x="3624105" y="1081596"/>
                </a:cubicBezTo>
                <a:cubicBezTo>
                  <a:pt x="3625439" y="1081850"/>
                  <a:pt x="3626836" y="1081723"/>
                  <a:pt x="3628042" y="1081215"/>
                </a:cubicBezTo>
                <a:cubicBezTo>
                  <a:pt x="3629249" y="1080707"/>
                  <a:pt x="3630328" y="1079818"/>
                  <a:pt x="3631154" y="1078675"/>
                </a:cubicBezTo>
                <a:cubicBezTo>
                  <a:pt x="3631853" y="1077532"/>
                  <a:pt x="3632233" y="1076198"/>
                  <a:pt x="3632233" y="1074865"/>
                </a:cubicBezTo>
                <a:cubicBezTo>
                  <a:pt x="3632233" y="1073976"/>
                  <a:pt x="3632106" y="1073087"/>
                  <a:pt x="3631853" y="1072261"/>
                </a:cubicBezTo>
                <a:cubicBezTo>
                  <a:pt x="3631471" y="1071436"/>
                  <a:pt x="3630900" y="1070674"/>
                  <a:pt x="3630328" y="1070039"/>
                </a:cubicBezTo>
                <a:close/>
                <a:moveTo>
                  <a:pt x="3630328" y="512953"/>
                </a:moveTo>
                <a:cubicBezTo>
                  <a:pt x="3629630" y="512318"/>
                  <a:pt x="3628804" y="511810"/>
                  <a:pt x="3628042" y="511493"/>
                </a:cubicBezTo>
                <a:cubicBezTo>
                  <a:pt x="3627217" y="511175"/>
                  <a:pt x="3626391" y="510985"/>
                  <a:pt x="3625439" y="510985"/>
                </a:cubicBezTo>
                <a:cubicBezTo>
                  <a:pt x="3624105" y="510985"/>
                  <a:pt x="3622708" y="511366"/>
                  <a:pt x="3621629" y="512128"/>
                </a:cubicBezTo>
                <a:cubicBezTo>
                  <a:pt x="3620550" y="512890"/>
                  <a:pt x="3619597" y="513969"/>
                  <a:pt x="3619153" y="515176"/>
                </a:cubicBezTo>
                <a:cubicBezTo>
                  <a:pt x="3618581" y="516446"/>
                  <a:pt x="3618454" y="517779"/>
                  <a:pt x="3618771" y="519112"/>
                </a:cubicBezTo>
                <a:cubicBezTo>
                  <a:pt x="3619026" y="520446"/>
                  <a:pt x="3619597" y="521653"/>
                  <a:pt x="3620550" y="522605"/>
                </a:cubicBezTo>
                <a:cubicBezTo>
                  <a:pt x="3621629" y="523558"/>
                  <a:pt x="3622708" y="524193"/>
                  <a:pt x="3624105" y="524447"/>
                </a:cubicBezTo>
                <a:cubicBezTo>
                  <a:pt x="3625439" y="524701"/>
                  <a:pt x="3626836" y="524574"/>
                  <a:pt x="3628042" y="524066"/>
                </a:cubicBezTo>
                <a:cubicBezTo>
                  <a:pt x="3629249" y="523558"/>
                  <a:pt x="3630328" y="522669"/>
                  <a:pt x="3631154" y="521526"/>
                </a:cubicBezTo>
                <a:cubicBezTo>
                  <a:pt x="3631853" y="520383"/>
                  <a:pt x="3632233" y="519049"/>
                  <a:pt x="3632233" y="517716"/>
                </a:cubicBezTo>
                <a:cubicBezTo>
                  <a:pt x="3632233" y="516826"/>
                  <a:pt x="3632106" y="515937"/>
                  <a:pt x="3631853" y="515112"/>
                </a:cubicBezTo>
                <a:cubicBezTo>
                  <a:pt x="3631471" y="514287"/>
                  <a:pt x="3630900" y="513525"/>
                  <a:pt x="3630328" y="512890"/>
                </a:cubicBezTo>
                <a:close/>
                <a:moveTo>
                  <a:pt x="3630328" y="977265"/>
                </a:moveTo>
                <a:cubicBezTo>
                  <a:pt x="3629630" y="976630"/>
                  <a:pt x="3628804" y="976122"/>
                  <a:pt x="3628042" y="975805"/>
                </a:cubicBezTo>
                <a:cubicBezTo>
                  <a:pt x="3627217" y="975487"/>
                  <a:pt x="3626391" y="975296"/>
                  <a:pt x="3625439" y="975296"/>
                </a:cubicBezTo>
                <a:cubicBezTo>
                  <a:pt x="3624105" y="975296"/>
                  <a:pt x="3622708" y="975678"/>
                  <a:pt x="3621629" y="976440"/>
                </a:cubicBezTo>
                <a:cubicBezTo>
                  <a:pt x="3620550" y="977202"/>
                  <a:pt x="3619597" y="978281"/>
                  <a:pt x="3619153" y="979488"/>
                </a:cubicBezTo>
                <a:cubicBezTo>
                  <a:pt x="3618581" y="980757"/>
                  <a:pt x="3618454" y="982091"/>
                  <a:pt x="3618771" y="983425"/>
                </a:cubicBezTo>
                <a:cubicBezTo>
                  <a:pt x="3619026" y="984758"/>
                  <a:pt x="3619597" y="985965"/>
                  <a:pt x="3620550" y="986917"/>
                </a:cubicBezTo>
                <a:cubicBezTo>
                  <a:pt x="3621629" y="987870"/>
                  <a:pt x="3622708" y="988505"/>
                  <a:pt x="3624105" y="988759"/>
                </a:cubicBezTo>
                <a:cubicBezTo>
                  <a:pt x="3625439" y="989013"/>
                  <a:pt x="3626836" y="988885"/>
                  <a:pt x="3628042" y="988378"/>
                </a:cubicBezTo>
                <a:cubicBezTo>
                  <a:pt x="3629249" y="987870"/>
                  <a:pt x="3630328" y="986981"/>
                  <a:pt x="3631154" y="985838"/>
                </a:cubicBezTo>
                <a:cubicBezTo>
                  <a:pt x="3631853" y="984695"/>
                  <a:pt x="3632233" y="983361"/>
                  <a:pt x="3632233" y="982028"/>
                </a:cubicBezTo>
                <a:cubicBezTo>
                  <a:pt x="3632233" y="981139"/>
                  <a:pt x="3632106" y="980250"/>
                  <a:pt x="3631853" y="979424"/>
                </a:cubicBezTo>
                <a:cubicBezTo>
                  <a:pt x="3631471" y="978599"/>
                  <a:pt x="3630900" y="977837"/>
                  <a:pt x="3630328" y="977202"/>
                </a:cubicBezTo>
                <a:close/>
                <a:moveTo>
                  <a:pt x="3630328" y="1163003"/>
                </a:moveTo>
                <a:cubicBezTo>
                  <a:pt x="3629630" y="1162368"/>
                  <a:pt x="3628804" y="1161860"/>
                  <a:pt x="3628042" y="1161542"/>
                </a:cubicBezTo>
                <a:cubicBezTo>
                  <a:pt x="3627217" y="1161161"/>
                  <a:pt x="3626391" y="1161034"/>
                  <a:pt x="3625439" y="1161034"/>
                </a:cubicBezTo>
                <a:cubicBezTo>
                  <a:pt x="3624105" y="1161034"/>
                  <a:pt x="3622708" y="1161415"/>
                  <a:pt x="3621629" y="1162177"/>
                </a:cubicBezTo>
                <a:cubicBezTo>
                  <a:pt x="3620550" y="1162939"/>
                  <a:pt x="3619597" y="1164019"/>
                  <a:pt x="3619153" y="1165225"/>
                </a:cubicBezTo>
                <a:cubicBezTo>
                  <a:pt x="3618581" y="1166495"/>
                  <a:pt x="3618454" y="1167829"/>
                  <a:pt x="3618771" y="1169162"/>
                </a:cubicBezTo>
                <a:cubicBezTo>
                  <a:pt x="3619026" y="1170496"/>
                  <a:pt x="3619597" y="1171702"/>
                  <a:pt x="3620550" y="1172655"/>
                </a:cubicBezTo>
                <a:cubicBezTo>
                  <a:pt x="3621629" y="1173607"/>
                  <a:pt x="3622708" y="1174242"/>
                  <a:pt x="3624105" y="1174496"/>
                </a:cubicBezTo>
                <a:cubicBezTo>
                  <a:pt x="3625439" y="1174750"/>
                  <a:pt x="3626836" y="1174623"/>
                  <a:pt x="3628042" y="1174115"/>
                </a:cubicBezTo>
                <a:cubicBezTo>
                  <a:pt x="3629249" y="1173607"/>
                  <a:pt x="3630328" y="1172718"/>
                  <a:pt x="3631154" y="1171575"/>
                </a:cubicBezTo>
                <a:cubicBezTo>
                  <a:pt x="3631853" y="1170432"/>
                  <a:pt x="3632233" y="1169099"/>
                  <a:pt x="3632233" y="1167765"/>
                </a:cubicBezTo>
                <a:cubicBezTo>
                  <a:pt x="3632233" y="1166876"/>
                  <a:pt x="3632106" y="1165987"/>
                  <a:pt x="3631853" y="1165162"/>
                </a:cubicBezTo>
                <a:cubicBezTo>
                  <a:pt x="3631471" y="1164336"/>
                  <a:pt x="3630900" y="1163574"/>
                  <a:pt x="3630328" y="1162939"/>
                </a:cubicBezTo>
                <a:close/>
                <a:moveTo>
                  <a:pt x="3630328" y="884428"/>
                </a:moveTo>
                <a:cubicBezTo>
                  <a:pt x="3629630" y="883793"/>
                  <a:pt x="3628804" y="883285"/>
                  <a:pt x="3628042" y="882968"/>
                </a:cubicBezTo>
                <a:cubicBezTo>
                  <a:pt x="3627217" y="882650"/>
                  <a:pt x="3626391" y="882460"/>
                  <a:pt x="3625439" y="882460"/>
                </a:cubicBezTo>
                <a:cubicBezTo>
                  <a:pt x="3624105" y="882460"/>
                  <a:pt x="3622708" y="882841"/>
                  <a:pt x="3621629" y="883603"/>
                </a:cubicBezTo>
                <a:cubicBezTo>
                  <a:pt x="3620550" y="884365"/>
                  <a:pt x="3619597" y="885444"/>
                  <a:pt x="3619153" y="886651"/>
                </a:cubicBezTo>
                <a:cubicBezTo>
                  <a:pt x="3618581" y="887921"/>
                  <a:pt x="3618454" y="889254"/>
                  <a:pt x="3618771" y="890588"/>
                </a:cubicBezTo>
                <a:cubicBezTo>
                  <a:pt x="3619026" y="891921"/>
                  <a:pt x="3619597" y="893128"/>
                  <a:pt x="3620550" y="894080"/>
                </a:cubicBezTo>
                <a:cubicBezTo>
                  <a:pt x="3621629" y="895032"/>
                  <a:pt x="3622708" y="895668"/>
                  <a:pt x="3624105" y="895921"/>
                </a:cubicBezTo>
                <a:cubicBezTo>
                  <a:pt x="3625439" y="896176"/>
                  <a:pt x="3626836" y="896049"/>
                  <a:pt x="3628042" y="895541"/>
                </a:cubicBezTo>
                <a:cubicBezTo>
                  <a:pt x="3629249" y="895032"/>
                  <a:pt x="3630328" y="894143"/>
                  <a:pt x="3631154" y="893001"/>
                </a:cubicBezTo>
                <a:cubicBezTo>
                  <a:pt x="3631853" y="891857"/>
                  <a:pt x="3632233" y="890524"/>
                  <a:pt x="3632233" y="889191"/>
                </a:cubicBezTo>
                <a:cubicBezTo>
                  <a:pt x="3632233" y="888302"/>
                  <a:pt x="3632106" y="887413"/>
                  <a:pt x="3631853" y="886587"/>
                </a:cubicBezTo>
                <a:cubicBezTo>
                  <a:pt x="3631471" y="885762"/>
                  <a:pt x="3630900" y="885000"/>
                  <a:pt x="3630328" y="884365"/>
                </a:cubicBezTo>
                <a:close/>
                <a:moveTo>
                  <a:pt x="3630328" y="698691"/>
                </a:moveTo>
                <a:cubicBezTo>
                  <a:pt x="3629630" y="698056"/>
                  <a:pt x="3628804" y="697548"/>
                  <a:pt x="3628042" y="697230"/>
                </a:cubicBezTo>
                <a:cubicBezTo>
                  <a:pt x="3627217" y="696913"/>
                  <a:pt x="3626391" y="696722"/>
                  <a:pt x="3625439" y="696722"/>
                </a:cubicBezTo>
                <a:cubicBezTo>
                  <a:pt x="3624105" y="696722"/>
                  <a:pt x="3622708" y="697103"/>
                  <a:pt x="3621629" y="697865"/>
                </a:cubicBezTo>
                <a:cubicBezTo>
                  <a:pt x="3620550" y="698627"/>
                  <a:pt x="3619597" y="699707"/>
                  <a:pt x="3619153" y="700913"/>
                </a:cubicBezTo>
                <a:cubicBezTo>
                  <a:pt x="3618581" y="702183"/>
                  <a:pt x="3618454" y="703517"/>
                  <a:pt x="3618771" y="704850"/>
                </a:cubicBezTo>
                <a:cubicBezTo>
                  <a:pt x="3619026" y="706184"/>
                  <a:pt x="3619597" y="707390"/>
                  <a:pt x="3620550" y="708343"/>
                </a:cubicBezTo>
                <a:cubicBezTo>
                  <a:pt x="3621629" y="709295"/>
                  <a:pt x="3622708" y="709930"/>
                  <a:pt x="3624105" y="710184"/>
                </a:cubicBezTo>
                <a:cubicBezTo>
                  <a:pt x="3625439" y="710438"/>
                  <a:pt x="3626836" y="710311"/>
                  <a:pt x="3628042" y="709803"/>
                </a:cubicBezTo>
                <a:cubicBezTo>
                  <a:pt x="3629249" y="709295"/>
                  <a:pt x="3630328" y="708406"/>
                  <a:pt x="3631154" y="707263"/>
                </a:cubicBezTo>
                <a:cubicBezTo>
                  <a:pt x="3631853" y="706120"/>
                  <a:pt x="3632233" y="704787"/>
                  <a:pt x="3632233" y="703453"/>
                </a:cubicBezTo>
                <a:cubicBezTo>
                  <a:pt x="3632233" y="702564"/>
                  <a:pt x="3632106" y="701675"/>
                  <a:pt x="3631853" y="700850"/>
                </a:cubicBezTo>
                <a:cubicBezTo>
                  <a:pt x="3631471" y="700024"/>
                  <a:pt x="3630900" y="699262"/>
                  <a:pt x="3630328" y="698627"/>
                </a:cubicBezTo>
                <a:close/>
                <a:moveTo>
                  <a:pt x="3630328" y="605854"/>
                </a:moveTo>
                <a:cubicBezTo>
                  <a:pt x="3629630" y="605219"/>
                  <a:pt x="3628804" y="604711"/>
                  <a:pt x="3628042" y="604393"/>
                </a:cubicBezTo>
                <a:cubicBezTo>
                  <a:pt x="3627217" y="604076"/>
                  <a:pt x="3626391" y="603885"/>
                  <a:pt x="3625439" y="603885"/>
                </a:cubicBezTo>
                <a:cubicBezTo>
                  <a:pt x="3624105" y="603885"/>
                  <a:pt x="3622708" y="604266"/>
                  <a:pt x="3621629" y="605028"/>
                </a:cubicBezTo>
                <a:cubicBezTo>
                  <a:pt x="3620550" y="605790"/>
                  <a:pt x="3619597" y="606870"/>
                  <a:pt x="3619153" y="608076"/>
                </a:cubicBezTo>
                <a:cubicBezTo>
                  <a:pt x="3618581" y="609346"/>
                  <a:pt x="3618454" y="610680"/>
                  <a:pt x="3618771" y="612013"/>
                </a:cubicBezTo>
                <a:cubicBezTo>
                  <a:pt x="3619026" y="613347"/>
                  <a:pt x="3619597" y="614553"/>
                  <a:pt x="3620550" y="615506"/>
                </a:cubicBezTo>
                <a:cubicBezTo>
                  <a:pt x="3621629" y="616458"/>
                  <a:pt x="3622708" y="617093"/>
                  <a:pt x="3624105" y="617347"/>
                </a:cubicBezTo>
                <a:cubicBezTo>
                  <a:pt x="3625439" y="617601"/>
                  <a:pt x="3626836" y="617474"/>
                  <a:pt x="3628042" y="616966"/>
                </a:cubicBezTo>
                <a:cubicBezTo>
                  <a:pt x="3629249" y="616458"/>
                  <a:pt x="3630328" y="615569"/>
                  <a:pt x="3631154" y="614426"/>
                </a:cubicBezTo>
                <a:cubicBezTo>
                  <a:pt x="3631853" y="613283"/>
                  <a:pt x="3632233" y="611950"/>
                  <a:pt x="3632233" y="610616"/>
                </a:cubicBezTo>
                <a:cubicBezTo>
                  <a:pt x="3632233" y="609727"/>
                  <a:pt x="3632106" y="608838"/>
                  <a:pt x="3631853" y="608013"/>
                </a:cubicBezTo>
                <a:cubicBezTo>
                  <a:pt x="3631471" y="607187"/>
                  <a:pt x="3630900" y="606425"/>
                  <a:pt x="3630328" y="605790"/>
                </a:cubicBezTo>
                <a:close/>
                <a:moveTo>
                  <a:pt x="3630328" y="791591"/>
                </a:moveTo>
                <a:cubicBezTo>
                  <a:pt x="3629630" y="790956"/>
                  <a:pt x="3628804" y="790448"/>
                  <a:pt x="3628042" y="790131"/>
                </a:cubicBezTo>
                <a:cubicBezTo>
                  <a:pt x="3627217" y="789813"/>
                  <a:pt x="3626391" y="789623"/>
                  <a:pt x="3625439" y="789623"/>
                </a:cubicBezTo>
                <a:cubicBezTo>
                  <a:pt x="3624105" y="789623"/>
                  <a:pt x="3622708" y="790004"/>
                  <a:pt x="3621629" y="790766"/>
                </a:cubicBezTo>
                <a:cubicBezTo>
                  <a:pt x="3620550" y="791528"/>
                  <a:pt x="3619597" y="792607"/>
                  <a:pt x="3619153" y="793814"/>
                </a:cubicBezTo>
                <a:cubicBezTo>
                  <a:pt x="3618581" y="795084"/>
                  <a:pt x="3618454" y="796417"/>
                  <a:pt x="3618771" y="797751"/>
                </a:cubicBezTo>
                <a:cubicBezTo>
                  <a:pt x="3619026" y="799084"/>
                  <a:pt x="3619597" y="800291"/>
                  <a:pt x="3620550" y="801243"/>
                </a:cubicBezTo>
                <a:cubicBezTo>
                  <a:pt x="3621629" y="802196"/>
                  <a:pt x="3622708" y="802831"/>
                  <a:pt x="3624105" y="803085"/>
                </a:cubicBezTo>
                <a:cubicBezTo>
                  <a:pt x="3625439" y="803339"/>
                  <a:pt x="3626836" y="803212"/>
                  <a:pt x="3628042" y="802704"/>
                </a:cubicBezTo>
                <a:cubicBezTo>
                  <a:pt x="3629249" y="802196"/>
                  <a:pt x="3630328" y="801307"/>
                  <a:pt x="3631154" y="800164"/>
                </a:cubicBezTo>
                <a:cubicBezTo>
                  <a:pt x="3631853" y="799021"/>
                  <a:pt x="3632233" y="797687"/>
                  <a:pt x="3632233" y="796354"/>
                </a:cubicBezTo>
                <a:cubicBezTo>
                  <a:pt x="3632233" y="795465"/>
                  <a:pt x="3632106" y="794576"/>
                  <a:pt x="3631853" y="793750"/>
                </a:cubicBezTo>
                <a:cubicBezTo>
                  <a:pt x="3631471" y="792925"/>
                  <a:pt x="3630900" y="792163"/>
                  <a:pt x="3630328" y="791528"/>
                </a:cubicBezTo>
                <a:close/>
                <a:moveTo>
                  <a:pt x="3630328" y="1255903"/>
                </a:moveTo>
                <a:cubicBezTo>
                  <a:pt x="3629630" y="1255268"/>
                  <a:pt x="3628804" y="1254760"/>
                  <a:pt x="3628042" y="1254443"/>
                </a:cubicBezTo>
                <a:cubicBezTo>
                  <a:pt x="3627217" y="1254125"/>
                  <a:pt x="3626391" y="1253935"/>
                  <a:pt x="3625439" y="1253935"/>
                </a:cubicBezTo>
                <a:cubicBezTo>
                  <a:pt x="3624105" y="1253935"/>
                  <a:pt x="3622708" y="1254316"/>
                  <a:pt x="3621629" y="1255078"/>
                </a:cubicBezTo>
                <a:cubicBezTo>
                  <a:pt x="3620550" y="1255840"/>
                  <a:pt x="3619597" y="1256856"/>
                  <a:pt x="3619153" y="1258126"/>
                </a:cubicBezTo>
                <a:cubicBezTo>
                  <a:pt x="3618581" y="1259396"/>
                  <a:pt x="3618454" y="1260729"/>
                  <a:pt x="3618771" y="1262063"/>
                </a:cubicBezTo>
                <a:cubicBezTo>
                  <a:pt x="3619026" y="1263396"/>
                  <a:pt x="3619597" y="1264603"/>
                  <a:pt x="3620550" y="1265555"/>
                </a:cubicBezTo>
                <a:cubicBezTo>
                  <a:pt x="3621629" y="1266508"/>
                  <a:pt x="3622708" y="1267143"/>
                  <a:pt x="3624105" y="1267460"/>
                </a:cubicBezTo>
                <a:cubicBezTo>
                  <a:pt x="3625439" y="1267714"/>
                  <a:pt x="3626836" y="1267587"/>
                  <a:pt x="3628042" y="1267079"/>
                </a:cubicBezTo>
                <a:cubicBezTo>
                  <a:pt x="3629249" y="1266571"/>
                  <a:pt x="3630328" y="1265682"/>
                  <a:pt x="3631154" y="1264539"/>
                </a:cubicBezTo>
                <a:cubicBezTo>
                  <a:pt x="3631853" y="1263396"/>
                  <a:pt x="3632233" y="1262063"/>
                  <a:pt x="3632233" y="1260729"/>
                </a:cubicBezTo>
                <a:cubicBezTo>
                  <a:pt x="3632233" y="1259840"/>
                  <a:pt x="3632106" y="1258951"/>
                  <a:pt x="3631853" y="1258126"/>
                </a:cubicBezTo>
                <a:cubicBezTo>
                  <a:pt x="3631471" y="1257300"/>
                  <a:pt x="3630900" y="1256538"/>
                  <a:pt x="3630328" y="1255903"/>
                </a:cubicBezTo>
                <a:close/>
                <a:moveTo>
                  <a:pt x="3544985" y="278892"/>
                </a:moveTo>
                <a:cubicBezTo>
                  <a:pt x="3543651" y="278892"/>
                  <a:pt x="3542381" y="279273"/>
                  <a:pt x="3541175" y="280035"/>
                </a:cubicBezTo>
                <a:cubicBezTo>
                  <a:pt x="3540095" y="280797"/>
                  <a:pt x="3539269" y="281877"/>
                  <a:pt x="3538698" y="283083"/>
                </a:cubicBezTo>
                <a:cubicBezTo>
                  <a:pt x="3538127" y="284290"/>
                  <a:pt x="3538000" y="285687"/>
                  <a:pt x="3538317" y="287020"/>
                </a:cubicBezTo>
                <a:cubicBezTo>
                  <a:pt x="3538571" y="288354"/>
                  <a:pt x="3539269" y="289560"/>
                  <a:pt x="3540222" y="290513"/>
                </a:cubicBezTo>
                <a:cubicBezTo>
                  <a:pt x="3541175" y="291465"/>
                  <a:pt x="3542381" y="292100"/>
                  <a:pt x="3543651" y="292354"/>
                </a:cubicBezTo>
                <a:cubicBezTo>
                  <a:pt x="3544985" y="292608"/>
                  <a:pt x="3546381" y="292481"/>
                  <a:pt x="3547715" y="291973"/>
                </a:cubicBezTo>
                <a:cubicBezTo>
                  <a:pt x="3548921" y="291465"/>
                  <a:pt x="3550001" y="290576"/>
                  <a:pt x="3550700" y="289433"/>
                </a:cubicBezTo>
                <a:cubicBezTo>
                  <a:pt x="3551525" y="288290"/>
                  <a:pt x="3551906" y="286957"/>
                  <a:pt x="3551906" y="285623"/>
                </a:cubicBezTo>
                <a:cubicBezTo>
                  <a:pt x="3551906" y="283782"/>
                  <a:pt x="3551080" y="282067"/>
                  <a:pt x="3549874" y="280797"/>
                </a:cubicBezTo>
                <a:cubicBezTo>
                  <a:pt x="3548540" y="279527"/>
                  <a:pt x="3546890" y="278765"/>
                  <a:pt x="3544985" y="278765"/>
                </a:cubicBezTo>
                <a:close/>
                <a:moveTo>
                  <a:pt x="3544985" y="464630"/>
                </a:moveTo>
                <a:cubicBezTo>
                  <a:pt x="3543651" y="464630"/>
                  <a:pt x="3542381" y="465011"/>
                  <a:pt x="3541175" y="465773"/>
                </a:cubicBezTo>
                <a:cubicBezTo>
                  <a:pt x="3540095" y="466535"/>
                  <a:pt x="3539269" y="467614"/>
                  <a:pt x="3538698" y="468821"/>
                </a:cubicBezTo>
                <a:cubicBezTo>
                  <a:pt x="3538127" y="470027"/>
                  <a:pt x="3538000" y="471424"/>
                  <a:pt x="3538317" y="472758"/>
                </a:cubicBezTo>
                <a:cubicBezTo>
                  <a:pt x="3538571" y="474091"/>
                  <a:pt x="3539269" y="475298"/>
                  <a:pt x="3540222" y="476250"/>
                </a:cubicBezTo>
                <a:cubicBezTo>
                  <a:pt x="3541175" y="477203"/>
                  <a:pt x="3542381" y="477837"/>
                  <a:pt x="3543651" y="478092"/>
                </a:cubicBezTo>
                <a:cubicBezTo>
                  <a:pt x="3544985" y="478346"/>
                  <a:pt x="3546381" y="478219"/>
                  <a:pt x="3547588" y="477711"/>
                </a:cubicBezTo>
                <a:cubicBezTo>
                  <a:pt x="3548921" y="477203"/>
                  <a:pt x="3550065" y="476314"/>
                  <a:pt x="3550700" y="475171"/>
                </a:cubicBezTo>
                <a:cubicBezTo>
                  <a:pt x="3551525" y="474028"/>
                  <a:pt x="3551906" y="472694"/>
                  <a:pt x="3551906" y="471361"/>
                </a:cubicBezTo>
                <a:cubicBezTo>
                  <a:pt x="3551906" y="469519"/>
                  <a:pt x="3551080" y="467805"/>
                  <a:pt x="3549874" y="466535"/>
                </a:cubicBezTo>
                <a:cubicBezTo>
                  <a:pt x="3548540" y="465265"/>
                  <a:pt x="3546890" y="464503"/>
                  <a:pt x="3544985" y="464503"/>
                </a:cubicBezTo>
                <a:close/>
                <a:moveTo>
                  <a:pt x="3544985" y="371793"/>
                </a:moveTo>
                <a:cubicBezTo>
                  <a:pt x="3543651" y="371793"/>
                  <a:pt x="3542381" y="372174"/>
                  <a:pt x="3541175" y="372936"/>
                </a:cubicBezTo>
                <a:cubicBezTo>
                  <a:pt x="3540095" y="373698"/>
                  <a:pt x="3539269" y="374777"/>
                  <a:pt x="3538698" y="375984"/>
                </a:cubicBezTo>
                <a:cubicBezTo>
                  <a:pt x="3538127" y="377190"/>
                  <a:pt x="3538000" y="378587"/>
                  <a:pt x="3538317" y="379921"/>
                </a:cubicBezTo>
                <a:cubicBezTo>
                  <a:pt x="3538571" y="381254"/>
                  <a:pt x="3539269" y="382461"/>
                  <a:pt x="3540222" y="383413"/>
                </a:cubicBezTo>
                <a:cubicBezTo>
                  <a:pt x="3541175" y="384366"/>
                  <a:pt x="3542381" y="385001"/>
                  <a:pt x="3543651" y="385255"/>
                </a:cubicBezTo>
                <a:cubicBezTo>
                  <a:pt x="3544985" y="385509"/>
                  <a:pt x="3546381" y="385382"/>
                  <a:pt x="3547588" y="384874"/>
                </a:cubicBezTo>
                <a:cubicBezTo>
                  <a:pt x="3548921" y="384366"/>
                  <a:pt x="3550065" y="383476"/>
                  <a:pt x="3550700" y="382334"/>
                </a:cubicBezTo>
                <a:cubicBezTo>
                  <a:pt x="3551525" y="381191"/>
                  <a:pt x="3551906" y="379857"/>
                  <a:pt x="3551906" y="378524"/>
                </a:cubicBezTo>
                <a:cubicBezTo>
                  <a:pt x="3551906" y="376682"/>
                  <a:pt x="3551080" y="374968"/>
                  <a:pt x="3549874" y="373698"/>
                </a:cubicBezTo>
                <a:cubicBezTo>
                  <a:pt x="3548540" y="372428"/>
                  <a:pt x="3546890" y="371666"/>
                  <a:pt x="3544985" y="371666"/>
                </a:cubicBezTo>
                <a:close/>
                <a:moveTo>
                  <a:pt x="3544985" y="557530"/>
                </a:moveTo>
                <a:cubicBezTo>
                  <a:pt x="3543651" y="557530"/>
                  <a:pt x="3542381" y="557911"/>
                  <a:pt x="3541175" y="558673"/>
                </a:cubicBezTo>
                <a:cubicBezTo>
                  <a:pt x="3540095" y="559435"/>
                  <a:pt x="3539269" y="560515"/>
                  <a:pt x="3538698" y="561721"/>
                </a:cubicBezTo>
                <a:cubicBezTo>
                  <a:pt x="3538127" y="562991"/>
                  <a:pt x="3538000" y="564325"/>
                  <a:pt x="3538317" y="565658"/>
                </a:cubicBezTo>
                <a:cubicBezTo>
                  <a:pt x="3538571" y="566992"/>
                  <a:pt x="3539269" y="568198"/>
                  <a:pt x="3540222" y="569151"/>
                </a:cubicBezTo>
                <a:cubicBezTo>
                  <a:pt x="3541175" y="570103"/>
                  <a:pt x="3542381" y="570738"/>
                  <a:pt x="3543651" y="570992"/>
                </a:cubicBezTo>
                <a:cubicBezTo>
                  <a:pt x="3544985" y="571246"/>
                  <a:pt x="3546381" y="571119"/>
                  <a:pt x="3547588" y="570611"/>
                </a:cubicBezTo>
                <a:cubicBezTo>
                  <a:pt x="3548921" y="570103"/>
                  <a:pt x="3550065" y="569214"/>
                  <a:pt x="3550700" y="568071"/>
                </a:cubicBezTo>
                <a:cubicBezTo>
                  <a:pt x="3551525" y="566928"/>
                  <a:pt x="3551906" y="565658"/>
                  <a:pt x="3551906" y="564261"/>
                </a:cubicBezTo>
                <a:cubicBezTo>
                  <a:pt x="3551906" y="562420"/>
                  <a:pt x="3551080" y="560705"/>
                  <a:pt x="3549874" y="559435"/>
                </a:cubicBezTo>
                <a:cubicBezTo>
                  <a:pt x="3548540" y="558165"/>
                  <a:pt x="3546890" y="557403"/>
                  <a:pt x="3544985" y="557403"/>
                </a:cubicBezTo>
                <a:close/>
                <a:moveTo>
                  <a:pt x="3544985" y="381"/>
                </a:moveTo>
                <a:cubicBezTo>
                  <a:pt x="3543651" y="381"/>
                  <a:pt x="3542381" y="762"/>
                  <a:pt x="3541175" y="1524"/>
                </a:cubicBezTo>
                <a:cubicBezTo>
                  <a:pt x="3540095" y="2286"/>
                  <a:pt x="3539269" y="3366"/>
                  <a:pt x="3538698" y="4572"/>
                </a:cubicBezTo>
                <a:cubicBezTo>
                  <a:pt x="3538127" y="5842"/>
                  <a:pt x="3538000" y="7176"/>
                  <a:pt x="3538317" y="8509"/>
                </a:cubicBezTo>
                <a:cubicBezTo>
                  <a:pt x="3538571" y="9843"/>
                  <a:pt x="3539269" y="11049"/>
                  <a:pt x="3540222" y="12002"/>
                </a:cubicBezTo>
                <a:cubicBezTo>
                  <a:pt x="3541175" y="12954"/>
                  <a:pt x="3542381" y="13589"/>
                  <a:pt x="3543651" y="13843"/>
                </a:cubicBezTo>
                <a:cubicBezTo>
                  <a:pt x="3544985" y="14097"/>
                  <a:pt x="3546381" y="13970"/>
                  <a:pt x="3547588" y="13462"/>
                </a:cubicBezTo>
                <a:cubicBezTo>
                  <a:pt x="3548921" y="12954"/>
                  <a:pt x="3550065" y="12065"/>
                  <a:pt x="3550700" y="10922"/>
                </a:cubicBezTo>
                <a:cubicBezTo>
                  <a:pt x="3551525" y="9779"/>
                  <a:pt x="3551906" y="8446"/>
                  <a:pt x="3551906" y="7112"/>
                </a:cubicBezTo>
                <a:cubicBezTo>
                  <a:pt x="3551906" y="5271"/>
                  <a:pt x="3551080" y="3556"/>
                  <a:pt x="3549874" y="2286"/>
                </a:cubicBezTo>
                <a:cubicBezTo>
                  <a:pt x="3548540" y="1016"/>
                  <a:pt x="3546890" y="254"/>
                  <a:pt x="3544985" y="254"/>
                </a:cubicBezTo>
                <a:close/>
                <a:moveTo>
                  <a:pt x="3630328" y="1534541"/>
                </a:moveTo>
                <a:cubicBezTo>
                  <a:pt x="3629630" y="1533906"/>
                  <a:pt x="3628804" y="1533398"/>
                  <a:pt x="3628042" y="1533081"/>
                </a:cubicBezTo>
                <a:cubicBezTo>
                  <a:pt x="3627217" y="1532763"/>
                  <a:pt x="3626391" y="1532573"/>
                  <a:pt x="3625439" y="1532573"/>
                </a:cubicBezTo>
                <a:cubicBezTo>
                  <a:pt x="3624105" y="1532573"/>
                  <a:pt x="3622708" y="1532954"/>
                  <a:pt x="3621629" y="1533716"/>
                </a:cubicBezTo>
                <a:cubicBezTo>
                  <a:pt x="3620550" y="1534478"/>
                  <a:pt x="3619597" y="1535557"/>
                  <a:pt x="3619153" y="1536764"/>
                </a:cubicBezTo>
                <a:cubicBezTo>
                  <a:pt x="3618581" y="1538034"/>
                  <a:pt x="3618454" y="1539367"/>
                  <a:pt x="3618771" y="1540701"/>
                </a:cubicBezTo>
                <a:cubicBezTo>
                  <a:pt x="3619026" y="1542034"/>
                  <a:pt x="3619597" y="1543241"/>
                  <a:pt x="3620550" y="1544193"/>
                </a:cubicBezTo>
                <a:cubicBezTo>
                  <a:pt x="3621629" y="1545146"/>
                  <a:pt x="3622708" y="1545781"/>
                  <a:pt x="3624105" y="1546098"/>
                </a:cubicBezTo>
                <a:cubicBezTo>
                  <a:pt x="3625439" y="1546352"/>
                  <a:pt x="3626836" y="1546225"/>
                  <a:pt x="3628042" y="1545717"/>
                </a:cubicBezTo>
                <a:cubicBezTo>
                  <a:pt x="3629249" y="1545209"/>
                  <a:pt x="3630328" y="1544320"/>
                  <a:pt x="3631154" y="1543177"/>
                </a:cubicBezTo>
                <a:cubicBezTo>
                  <a:pt x="3631853" y="1542034"/>
                  <a:pt x="3632233" y="1540701"/>
                  <a:pt x="3632233" y="1539367"/>
                </a:cubicBezTo>
                <a:cubicBezTo>
                  <a:pt x="3632233" y="1538478"/>
                  <a:pt x="3632106" y="1537589"/>
                  <a:pt x="3631853" y="1536764"/>
                </a:cubicBezTo>
                <a:cubicBezTo>
                  <a:pt x="3631471" y="1535938"/>
                  <a:pt x="3630900" y="1535176"/>
                  <a:pt x="3630328" y="1534541"/>
                </a:cubicBezTo>
                <a:close/>
                <a:moveTo>
                  <a:pt x="3630328" y="1441704"/>
                </a:moveTo>
                <a:cubicBezTo>
                  <a:pt x="3629630" y="1441069"/>
                  <a:pt x="3628804" y="1440561"/>
                  <a:pt x="3628042" y="1440244"/>
                </a:cubicBezTo>
                <a:cubicBezTo>
                  <a:pt x="3627217" y="1439863"/>
                  <a:pt x="3626391" y="1439736"/>
                  <a:pt x="3625439" y="1439736"/>
                </a:cubicBezTo>
                <a:cubicBezTo>
                  <a:pt x="3624105" y="1439736"/>
                  <a:pt x="3622708" y="1440117"/>
                  <a:pt x="3621629" y="1440879"/>
                </a:cubicBezTo>
                <a:cubicBezTo>
                  <a:pt x="3620550" y="1441641"/>
                  <a:pt x="3619597" y="1442720"/>
                  <a:pt x="3619153" y="1443927"/>
                </a:cubicBezTo>
                <a:cubicBezTo>
                  <a:pt x="3618581" y="1445197"/>
                  <a:pt x="3618454" y="1446530"/>
                  <a:pt x="3618771" y="1447864"/>
                </a:cubicBezTo>
                <a:cubicBezTo>
                  <a:pt x="3619026" y="1449197"/>
                  <a:pt x="3619597" y="1450404"/>
                  <a:pt x="3620550" y="1451356"/>
                </a:cubicBezTo>
                <a:cubicBezTo>
                  <a:pt x="3621629" y="1452309"/>
                  <a:pt x="3622708" y="1452944"/>
                  <a:pt x="3624105" y="1453261"/>
                </a:cubicBezTo>
                <a:cubicBezTo>
                  <a:pt x="3625439" y="1453515"/>
                  <a:pt x="3626836" y="1453388"/>
                  <a:pt x="3628042" y="1452880"/>
                </a:cubicBezTo>
                <a:cubicBezTo>
                  <a:pt x="3629249" y="1452372"/>
                  <a:pt x="3630328" y="1451483"/>
                  <a:pt x="3631154" y="1450340"/>
                </a:cubicBezTo>
                <a:cubicBezTo>
                  <a:pt x="3631853" y="1449197"/>
                  <a:pt x="3632233" y="1447864"/>
                  <a:pt x="3632233" y="1446530"/>
                </a:cubicBezTo>
                <a:cubicBezTo>
                  <a:pt x="3632233" y="1445641"/>
                  <a:pt x="3632106" y="1444752"/>
                  <a:pt x="3631853" y="1443927"/>
                </a:cubicBezTo>
                <a:cubicBezTo>
                  <a:pt x="3631471" y="1443101"/>
                  <a:pt x="3630900" y="1442339"/>
                  <a:pt x="3630328" y="1441704"/>
                </a:cubicBezTo>
                <a:close/>
                <a:moveTo>
                  <a:pt x="3544985" y="186118"/>
                </a:moveTo>
                <a:cubicBezTo>
                  <a:pt x="3543651" y="186118"/>
                  <a:pt x="3542381" y="186500"/>
                  <a:pt x="3541175" y="187262"/>
                </a:cubicBezTo>
                <a:cubicBezTo>
                  <a:pt x="3540095" y="188024"/>
                  <a:pt x="3539269" y="189103"/>
                  <a:pt x="3538698" y="190309"/>
                </a:cubicBezTo>
                <a:cubicBezTo>
                  <a:pt x="3538127" y="191580"/>
                  <a:pt x="3538000" y="192913"/>
                  <a:pt x="3538317" y="194247"/>
                </a:cubicBezTo>
                <a:cubicBezTo>
                  <a:pt x="3538571" y="195580"/>
                  <a:pt x="3539269" y="196787"/>
                  <a:pt x="3540222" y="197739"/>
                </a:cubicBezTo>
                <a:cubicBezTo>
                  <a:pt x="3541175" y="198692"/>
                  <a:pt x="3542381" y="199327"/>
                  <a:pt x="3543651" y="199581"/>
                </a:cubicBezTo>
                <a:cubicBezTo>
                  <a:pt x="3544985" y="199834"/>
                  <a:pt x="3546381" y="199708"/>
                  <a:pt x="3547588" y="199200"/>
                </a:cubicBezTo>
                <a:cubicBezTo>
                  <a:pt x="3548921" y="198692"/>
                  <a:pt x="3550065" y="197802"/>
                  <a:pt x="3550700" y="196659"/>
                </a:cubicBezTo>
                <a:cubicBezTo>
                  <a:pt x="3551525" y="195517"/>
                  <a:pt x="3551906" y="194183"/>
                  <a:pt x="3551906" y="192850"/>
                </a:cubicBezTo>
                <a:cubicBezTo>
                  <a:pt x="3551906" y="191008"/>
                  <a:pt x="3551080" y="189293"/>
                  <a:pt x="3549874" y="188024"/>
                </a:cubicBezTo>
                <a:cubicBezTo>
                  <a:pt x="3548540" y="186754"/>
                  <a:pt x="3546890" y="185992"/>
                  <a:pt x="3544985" y="185992"/>
                </a:cubicBezTo>
                <a:close/>
                <a:moveTo>
                  <a:pt x="3544985" y="93282"/>
                </a:moveTo>
                <a:cubicBezTo>
                  <a:pt x="3543651" y="93282"/>
                  <a:pt x="3542381" y="93663"/>
                  <a:pt x="3541175" y="94425"/>
                </a:cubicBezTo>
                <a:cubicBezTo>
                  <a:pt x="3540095" y="95187"/>
                  <a:pt x="3539269" y="96266"/>
                  <a:pt x="3538698" y="97473"/>
                </a:cubicBezTo>
                <a:cubicBezTo>
                  <a:pt x="3538127" y="98743"/>
                  <a:pt x="3538000" y="100076"/>
                  <a:pt x="3538317" y="101410"/>
                </a:cubicBezTo>
                <a:cubicBezTo>
                  <a:pt x="3538571" y="102743"/>
                  <a:pt x="3539269" y="103950"/>
                  <a:pt x="3540222" y="104902"/>
                </a:cubicBezTo>
                <a:cubicBezTo>
                  <a:pt x="3541175" y="105855"/>
                  <a:pt x="3542381" y="106490"/>
                  <a:pt x="3543651" y="106744"/>
                </a:cubicBezTo>
                <a:cubicBezTo>
                  <a:pt x="3544985" y="106998"/>
                  <a:pt x="3546381" y="106871"/>
                  <a:pt x="3547588" y="106363"/>
                </a:cubicBezTo>
                <a:cubicBezTo>
                  <a:pt x="3548921" y="105855"/>
                  <a:pt x="3550065" y="104966"/>
                  <a:pt x="3550700" y="103823"/>
                </a:cubicBezTo>
                <a:cubicBezTo>
                  <a:pt x="3551525" y="102680"/>
                  <a:pt x="3551906" y="101346"/>
                  <a:pt x="3551906" y="100013"/>
                </a:cubicBezTo>
                <a:cubicBezTo>
                  <a:pt x="3551906" y="98171"/>
                  <a:pt x="3551080" y="96457"/>
                  <a:pt x="3549874" y="95187"/>
                </a:cubicBezTo>
                <a:cubicBezTo>
                  <a:pt x="3548540" y="93917"/>
                  <a:pt x="3546890" y="93155"/>
                  <a:pt x="3544985" y="93155"/>
                </a:cubicBezTo>
                <a:close/>
                <a:moveTo>
                  <a:pt x="3710656" y="1488123"/>
                </a:moveTo>
                <a:cubicBezTo>
                  <a:pt x="3710085" y="1487488"/>
                  <a:pt x="3709323" y="1486980"/>
                  <a:pt x="3708497" y="1486662"/>
                </a:cubicBezTo>
                <a:cubicBezTo>
                  <a:pt x="3707671" y="1486345"/>
                  <a:pt x="3706719" y="1486154"/>
                  <a:pt x="3705893" y="1486154"/>
                </a:cubicBezTo>
                <a:cubicBezTo>
                  <a:pt x="3704560" y="1486154"/>
                  <a:pt x="3703163" y="1486535"/>
                  <a:pt x="3702083" y="1487297"/>
                </a:cubicBezTo>
                <a:cubicBezTo>
                  <a:pt x="3701004" y="1488059"/>
                  <a:pt x="3700052" y="1489139"/>
                  <a:pt x="3699480" y="1490345"/>
                </a:cubicBezTo>
                <a:cubicBezTo>
                  <a:pt x="3699099" y="1491615"/>
                  <a:pt x="3698908" y="1492949"/>
                  <a:pt x="3699226" y="1494282"/>
                </a:cubicBezTo>
                <a:cubicBezTo>
                  <a:pt x="3699353" y="1495616"/>
                  <a:pt x="3700052" y="1496822"/>
                  <a:pt x="3701004" y="1497775"/>
                </a:cubicBezTo>
                <a:cubicBezTo>
                  <a:pt x="3701956" y="1498727"/>
                  <a:pt x="3703163" y="1499362"/>
                  <a:pt x="3704560" y="1499616"/>
                </a:cubicBezTo>
                <a:cubicBezTo>
                  <a:pt x="3705893" y="1499870"/>
                  <a:pt x="3707290" y="1499743"/>
                  <a:pt x="3708497" y="1499235"/>
                </a:cubicBezTo>
                <a:cubicBezTo>
                  <a:pt x="3709703" y="1498727"/>
                  <a:pt x="3710783" y="1497838"/>
                  <a:pt x="3711608" y="1496695"/>
                </a:cubicBezTo>
                <a:cubicBezTo>
                  <a:pt x="3712307" y="1495552"/>
                  <a:pt x="3712688" y="1494219"/>
                  <a:pt x="3712688" y="1492885"/>
                </a:cubicBezTo>
                <a:cubicBezTo>
                  <a:pt x="3712688" y="1491996"/>
                  <a:pt x="3712561" y="1491107"/>
                  <a:pt x="3712116" y="1490282"/>
                </a:cubicBezTo>
                <a:cubicBezTo>
                  <a:pt x="3711863" y="1489456"/>
                  <a:pt x="3711291" y="1488694"/>
                  <a:pt x="3710592" y="1488059"/>
                </a:cubicBezTo>
                <a:close/>
                <a:moveTo>
                  <a:pt x="3630328" y="420243"/>
                </a:moveTo>
                <a:cubicBezTo>
                  <a:pt x="3629630" y="419608"/>
                  <a:pt x="3628804" y="419100"/>
                  <a:pt x="3628042" y="418783"/>
                </a:cubicBezTo>
                <a:cubicBezTo>
                  <a:pt x="3627217" y="418465"/>
                  <a:pt x="3626391" y="418275"/>
                  <a:pt x="3625439" y="418275"/>
                </a:cubicBezTo>
                <a:cubicBezTo>
                  <a:pt x="3624105" y="418275"/>
                  <a:pt x="3622708" y="418655"/>
                  <a:pt x="3621629" y="419418"/>
                </a:cubicBezTo>
                <a:cubicBezTo>
                  <a:pt x="3620550" y="420180"/>
                  <a:pt x="3619597" y="421259"/>
                  <a:pt x="3619153" y="422466"/>
                </a:cubicBezTo>
                <a:cubicBezTo>
                  <a:pt x="3618581" y="423736"/>
                  <a:pt x="3618454" y="425069"/>
                  <a:pt x="3618771" y="426403"/>
                </a:cubicBezTo>
                <a:cubicBezTo>
                  <a:pt x="3619026" y="427736"/>
                  <a:pt x="3619597" y="428943"/>
                  <a:pt x="3620550" y="429895"/>
                </a:cubicBezTo>
                <a:cubicBezTo>
                  <a:pt x="3621629" y="430848"/>
                  <a:pt x="3622708" y="431483"/>
                  <a:pt x="3624105" y="431737"/>
                </a:cubicBezTo>
                <a:cubicBezTo>
                  <a:pt x="3625439" y="431991"/>
                  <a:pt x="3626836" y="431864"/>
                  <a:pt x="3628042" y="431355"/>
                </a:cubicBezTo>
                <a:cubicBezTo>
                  <a:pt x="3629249" y="430848"/>
                  <a:pt x="3630328" y="429959"/>
                  <a:pt x="3631154" y="428816"/>
                </a:cubicBezTo>
                <a:cubicBezTo>
                  <a:pt x="3631853" y="427673"/>
                  <a:pt x="3632233" y="426403"/>
                  <a:pt x="3632233" y="425005"/>
                </a:cubicBezTo>
                <a:cubicBezTo>
                  <a:pt x="3632233" y="424117"/>
                  <a:pt x="3632106" y="423228"/>
                  <a:pt x="3631853" y="422402"/>
                </a:cubicBezTo>
                <a:cubicBezTo>
                  <a:pt x="3631471" y="421576"/>
                  <a:pt x="3630900" y="420815"/>
                  <a:pt x="3630328" y="420180"/>
                </a:cubicBezTo>
                <a:close/>
                <a:moveTo>
                  <a:pt x="3710656" y="838073"/>
                </a:moveTo>
                <a:cubicBezTo>
                  <a:pt x="3710085" y="837438"/>
                  <a:pt x="3709323" y="836930"/>
                  <a:pt x="3708497" y="836613"/>
                </a:cubicBezTo>
                <a:cubicBezTo>
                  <a:pt x="3707671" y="836295"/>
                  <a:pt x="3706719" y="836105"/>
                  <a:pt x="3705893" y="836105"/>
                </a:cubicBezTo>
                <a:cubicBezTo>
                  <a:pt x="3704560" y="836105"/>
                  <a:pt x="3703163" y="836485"/>
                  <a:pt x="3702083" y="837248"/>
                </a:cubicBezTo>
                <a:cubicBezTo>
                  <a:pt x="3701004" y="838010"/>
                  <a:pt x="3700052" y="839089"/>
                  <a:pt x="3699480" y="840296"/>
                </a:cubicBezTo>
                <a:cubicBezTo>
                  <a:pt x="3699099" y="841566"/>
                  <a:pt x="3698908" y="842899"/>
                  <a:pt x="3699226" y="844232"/>
                </a:cubicBezTo>
                <a:cubicBezTo>
                  <a:pt x="3699353" y="845566"/>
                  <a:pt x="3700052" y="846773"/>
                  <a:pt x="3701004" y="847725"/>
                </a:cubicBezTo>
                <a:cubicBezTo>
                  <a:pt x="3701956" y="848678"/>
                  <a:pt x="3703163" y="849313"/>
                  <a:pt x="3704560" y="849567"/>
                </a:cubicBezTo>
                <a:cubicBezTo>
                  <a:pt x="3705893" y="849821"/>
                  <a:pt x="3707290" y="849693"/>
                  <a:pt x="3708497" y="849185"/>
                </a:cubicBezTo>
                <a:cubicBezTo>
                  <a:pt x="3709703" y="848678"/>
                  <a:pt x="3710783" y="847789"/>
                  <a:pt x="3711608" y="846646"/>
                </a:cubicBezTo>
                <a:cubicBezTo>
                  <a:pt x="3712307" y="845503"/>
                  <a:pt x="3712688" y="844232"/>
                  <a:pt x="3712688" y="842835"/>
                </a:cubicBezTo>
                <a:cubicBezTo>
                  <a:pt x="3712688" y="841946"/>
                  <a:pt x="3712561" y="841057"/>
                  <a:pt x="3712116" y="840232"/>
                </a:cubicBezTo>
                <a:cubicBezTo>
                  <a:pt x="3711863" y="839407"/>
                  <a:pt x="3711291" y="838645"/>
                  <a:pt x="3710592" y="838010"/>
                </a:cubicBezTo>
                <a:close/>
                <a:moveTo>
                  <a:pt x="3710656" y="1023810"/>
                </a:moveTo>
                <a:cubicBezTo>
                  <a:pt x="3710085" y="1023176"/>
                  <a:pt x="3709323" y="1022668"/>
                  <a:pt x="3708497" y="1022350"/>
                </a:cubicBezTo>
                <a:cubicBezTo>
                  <a:pt x="3707671" y="1021969"/>
                  <a:pt x="3706719" y="1021842"/>
                  <a:pt x="3705893" y="1021842"/>
                </a:cubicBezTo>
                <a:cubicBezTo>
                  <a:pt x="3704560" y="1021842"/>
                  <a:pt x="3703163" y="1022223"/>
                  <a:pt x="3702083" y="1022985"/>
                </a:cubicBezTo>
                <a:cubicBezTo>
                  <a:pt x="3701004" y="1023747"/>
                  <a:pt x="3700052" y="1024827"/>
                  <a:pt x="3699480" y="1026033"/>
                </a:cubicBezTo>
                <a:cubicBezTo>
                  <a:pt x="3699099" y="1027303"/>
                  <a:pt x="3698908" y="1028637"/>
                  <a:pt x="3699226" y="1029970"/>
                </a:cubicBezTo>
                <a:cubicBezTo>
                  <a:pt x="3699353" y="1031304"/>
                  <a:pt x="3700052" y="1032510"/>
                  <a:pt x="3701004" y="1033463"/>
                </a:cubicBezTo>
                <a:cubicBezTo>
                  <a:pt x="3701956" y="1034415"/>
                  <a:pt x="3703163" y="1035050"/>
                  <a:pt x="3704560" y="1035368"/>
                </a:cubicBezTo>
                <a:cubicBezTo>
                  <a:pt x="3705893" y="1035621"/>
                  <a:pt x="3707290" y="1035495"/>
                  <a:pt x="3708497" y="1034987"/>
                </a:cubicBezTo>
                <a:cubicBezTo>
                  <a:pt x="3709703" y="1034479"/>
                  <a:pt x="3710783" y="1033590"/>
                  <a:pt x="3711608" y="1032446"/>
                </a:cubicBezTo>
                <a:cubicBezTo>
                  <a:pt x="3712307" y="1031304"/>
                  <a:pt x="3712688" y="1029970"/>
                  <a:pt x="3712688" y="1028637"/>
                </a:cubicBezTo>
                <a:cubicBezTo>
                  <a:pt x="3712688" y="1027748"/>
                  <a:pt x="3712561" y="1026859"/>
                  <a:pt x="3712116" y="1026033"/>
                </a:cubicBezTo>
                <a:cubicBezTo>
                  <a:pt x="3711863" y="1025207"/>
                  <a:pt x="3711291" y="1024446"/>
                  <a:pt x="3710592" y="1023810"/>
                </a:cubicBezTo>
                <a:close/>
                <a:moveTo>
                  <a:pt x="3710656" y="1116648"/>
                </a:moveTo>
                <a:cubicBezTo>
                  <a:pt x="3710085" y="1116013"/>
                  <a:pt x="3709323" y="1115505"/>
                  <a:pt x="3708497" y="1115187"/>
                </a:cubicBezTo>
                <a:cubicBezTo>
                  <a:pt x="3707671" y="1114870"/>
                  <a:pt x="3706719" y="1114679"/>
                  <a:pt x="3705893" y="1114679"/>
                </a:cubicBezTo>
                <a:cubicBezTo>
                  <a:pt x="3704560" y="1114679"/>
                  <a:pt x="3703163" y="1115060"/>
                  <a:pt x="3702083" y="1115822"/>
                </a:cubicBezTo>
                <a:cubicBezTo>
                  <a:pt x="3701004" y="1116584"/>
                  <a:pt x="3700052" y="1117664"/>
                  <a:pt x="3699480" y="1118870"/>
                </a:cubicBezTo>
                <a:cubicBezTo>
                  <a:pt x="3699099" y="1120140"/>
                  <a:pt x="3698908" y="1121474"/>
                  <a:pt x="3699226" y="1122807"/>
                </a:cubicBezTo>
                <a:cubicBezTo>
                  <a:pt x="3699353" y="1124141"/>
                  <a:pt x="3700052" y="1125347"/>
                  <a:pt x="3701004" y="1126300"/>
                </a:cubicBezTo>
                <a:cubicBezTo>
                  <a:pt x="3701956" y="1127252"/>
                  <a:pt x="3703163" y="1127887"/>
                  <a:pt x="3704560" y="1128205"/>
                </a:cubicBezTo>
                <a:cubicBezTo>
                  <a:pt x="3705893" y="1128459"/>
                  <a:pt x="3707290" y="1128332"/>
                  <a:pt x="3708497" y="1127824"/>
                </a:cubicBezTo>
                <a:cubicBezTo>
                  <a:pt x="3709703" y="1127316"/>
                  <a:pt x="3710783" y="1126427"/>
                  <a:pt x="3711608" y="1125284"/>
                </a:cubicBezTo>
                <a:cubicBezTo>
                  <a:pt x="3712307" y="1124141"/>
                  <a:pt x="3712688" y="1122807"/>
                  <a:pt x="3712688" y="1121474"/>
                </a:cubicBezTo>
                <a:cubicBezTo>
                  <a:pt x="3712688" y="1120585"/>
                  <a:pt x="3712561" y="1119696"/>
                  <a:pt x="3712116" y="1118870"/>
                </a:cubicBezTo>
                <a:cubicBezTo>
                  <a:pt x="3711863" y="1118045"/>
                  <a:pt x="3711291" y="1117283"/>
                  <a:pt x="3710592" y="1116648"/>
                </a:cubicBezTo>
                <a:close/>
                <a:moveTo>
                  <a:pt x="3710656" y="652336"/>
                </a:moveTo>
                <a:cubicBezTo>
                  <a:pt x="3710085" y="651701"/>
                  <a:pt x="3709323" y="651193"/>
                  <a:pt x="3708497" y="650875"/>
                </a:cubicBezTo>
                <a:cubicBezTo>
                  <a:pt x="3707671" y="650558"/>
                  <a:pt x="3706719" y="650367"/>
                  <a:pt x="3705893" y="650367"/>
                </a:cubicBezTo>
                <a:cubicBezTo>
                  <a:pt x="3704560" y="650367"/>
                  <a:pt x="3703163" y="650748"/>
                  <a:pt x="3702083" y="651510"/>
                </a:cubicBezTo>
                <a:cubicBezTo>
                  <a:pt x="3701004" y="652272"/>
                  <a:pt x="3700052" y="653352"/>
                  <a:pt x="3699480" y="654558"/>
                </a:cubicBezTo>
                <a:cubicBezTo>
                  <a:pt x="3699099" y="655828"/>
                  <a:pt x="3698908" y="657162"/>
                  <a:pt x="3699226" y="658495"/>
                </a:cubicBezTo>
                <a:cubicBezTo>
                  <a:pt x="3699353" y="659829"/>
                  <a:pt x="3700052" y="661035"/>
                  <a:pt x="3701004" y="661988"/>
                </a:cubicBezTo>
                <a:cubicBezTo>
                  <a:pt x="3701956" y="662940"/>
                  <a:pt x="3703163" y="663575"/>
                  <a:pt x="3704560" y="663829"/>
                </a:cubicBezTo>
                <a:cubicBezTo>
                  <a:pt x="3705893" y="664083"/>
                  <a:pt x="3707290" y="663956"/>
                  <a:pt x="3708497" y="663448"/>
                </a:cubicBezTo>
                <a:cubicBezTo>
                  <a:pt x="3709703" y="662940"/>
                  <a:pt x="3710783" y="662051"/>
                  <a:pt x="3711608" y="660908"/>
                </a:cubicBezTo>
                <a:cubicBezTo>
                  <a:pt x="3712307" y="659765"/>
                  <a:pt x="3712688" y="658432"/>
                  <a:pt x="3712688" y="657098"/>
                </a:cubicBezTo>
                <a:cubicBezTo>
                  <a:pt x="3712688" y="656209"/>
                  <a:pt x="3712561" y="655320"/>
                  <a:pt x="3712116" y="654495"/>
                </a:cubicBezTo>
                <a:cubicBezTo>
                  <a:pt x="3711863" y="653669"/>
                  <a:pt x="3711291" y="652907"/>
                  <a:pt x="3710592" y="652272"/>
                </a:cubicBezTo>
                <a:close/>
                <a:moveTo>
                  <a:pt x="3710656" y="559499"/>
                </a:moveTo>
                <a:cubicBezTo>
                  <a:pt x="3710085" y="558864"/>
                  <a:pt x="3709323" y="558356"/>
                  <a:pt x="3708497" y="558038"/>
                </a:cubicBezTo>
                <a:cubicBezTo>
                  <a:pt x="3707671" y="557721"/>
                  <a:pt x="3706719" y="557530"/>
                  <a:pt x="3705893" y="557530"/>
                </a:cubicBezTo>
                <a:cubicBezTo>
                  <a:pt x="3704560" y="557530"/>
                  <a:pt x="3703163" y="557911"/>
                  <a:pt x="3702083" y="558673"/>
                </a:cubicBezTo>
                <a:cubicBezTo>
                  <a:pt x="3701004" y="559435"/>
                  <a:pt x="3700052" y="560515"/>
                  <a:pt x="3699480" y="561721"/>
                </a:cubicBezTo>
                <a:cubicBezTo>
                  <a:pt x="3699099" y="562991"/>
                  <a:pt x="3698908" y="564325"/>
                  <a:pt x="3699226" y="565658"/>
                </a:cubicBezTo>
                <a:cubicBezTo>
                  <a:pt x="3699353" y="566992"/>
                  <a:pt x="3700052" y="568198"/>
                  <a:pt x="3701004" y="569151"/>
                </a:cubicBezTo>
                <a:cubicBezTo>
                  <a:pt x="3701956" y="570103"/>
                  <a:pt x="3703163" y="570738"/>
                  <a:pt x="3704560" y="570992"/>
                </a:cubicBezTo>
                <a:cubicBezTo>
                  <a:pt x="3705893" y="571246"/>
                  <a:pt x="3707290" y="571119"/>
                  <a:pt x="3708497" y="570611"/>
                </a:cubicBezTo>
                <a:cubicBezTo>
                  <a:pt x="3709703" y="570103"/>
                  <a:pt x="3710783" y="569214"/>
                  <a:pt x="3711608" y="568071"/>
                </a:cubicBezTo>
                <a:cubicBezTo>
                  <a:pt x="3712307" y="566928"/>
                  <a:pt x="3712688" y="565595"/>
                  <a:pt x="3712688" y="564261"/>
                </a:cubicBezTo>
                <a:cubicBezTo>
                  <a:pt x="3712688" y="563372"/>
                  <a:pt x="3712561" y="562483"/>
                  <a:pt x="3712116" y="561658"/>
                </a:cubicBezTo>
                <a:cubicBezTo>
                  <a:pt x="3711863" y="560832"/>
                  <a:pt x="3711291" y="560070"/>
                  <a:pt x="3710592" y="559435"/>
                </a:cubicBezTo>
                <a:close/>
                <a:moveTo>
                  <a:pt x="3710656" y="466662"/>
                </a:moveTo>
                <a:cubicBezTo>
                  <a:pt x="3710085" y="466026"/>
                  <a:pt x="3709323" y="465519"/>
                  <a:pt x="3708497" y="465201"/>
                </a:cubicBezTo>
                <a:cubicBezTo>
                  <a:pt x="3707671" y="464884"/>
                  <a:pt x="3706719" y="464693"/>
                  <a:pt x="3705893" y="464693"/>
                </a:cubicBezTo>
                <a:cubicBezTo>
                  <a:pt x="3704560" y="464693"/>
                  <a:pt x="3703163" y="465074"/>
                  <a:pt x="3702083" y="465836"/>
                </a:cubicBezTo>
                <a:cubicBezTo>
                  <a:pt x="3701004" y="466598"/>
                  <a:pt x="3700052" y="467678"/>
                  <a:pt x="3699480" y="468884"/>
                </a:cubicBezTo>
                <a:cubicBezTo>
                  <a:pt x="3699099" y="470154"/>
                  <a:pt x="3698908" y="471487"/>
                  <a:pt x="3699226" y="472821"/>
                </a:cubicBezTo>
                <a:cubicBezTo>
                  <a:pt x="3699353" y="474155"/>
                  <a:pt x="3700052" y="475361"/>
                  <a:pt x="3701004" y="476314"/>
                </a:cubicBezTo>
                <a:cubicBezTo>
                  <a:pt x="3701956" y="477266"/>
                  <a:pt x="3703163" y="477901"/>
                  <a:pt x="3704560" y="478155"/>
                </a:cubicBezTo>
                <a:cubicBezTo>
                  <a:pt x="3705893" y="478409"/>
                  <a:pt x="3707290" y="478282"/>
                  <a:pt x="3708497" y="477774"/>
                </a:cubicBezTo>
                <a:cubicBezTo>
                  <a:pt x="3709703" y="477266"/>
                  <a:pt x="3710783" y="476377"/>
                  <a:pt x="3711608" y="475234"/>
                </a:cubicBezTo>
                <a:cubicBezTo>
                  <a:pt x="3712307" y="474091"/>
                  <a:pt x="3712688" y="472758"/>
                  <a:pt x="3712688" y="471424"/>
                </a:cubicBezTo>
                <a:cubicBezTo>
                  <a:pt x="3712688" y="470535"/>
                  <a:pt x="3712561" y="469646"/>
                  <a:pt x="3712116" y="468821"/>
                </a:cubicBezTo>
                <a:cubicBezTo>
                  <a:pt x="3711863" y="467995"/>
                  <a:pt x="3711291" y="467233"/>
                  <a:pt x="3710592" y="466598"/>
                </a:cubicBezTo>
                <a:close/>
                <a:moveTo>
                  <a:pt x="3710656" y="745236"/>
                </a:moveTo>
                <a:cubicBezTo>
                  <a:pt x="3710085" y="744601"/>
                  <a:pt x="3709323" y="744093"/>
                  <a:pt x="3708497" y="743776"/>
                </a:cubicBezTo>
                <a:cubicBezTo>
                  <a:pt x="3707671" y="743458"/>
                  <a:pt x="3706719" y="743268"/>
                  <a:pt x="3705893" y="743268"/>
                </a:cubicBezTo>
                <a:cubicBezTo>
                  <a:pt x="3704560" y="743268"/>
                  <a:pt x="3703163" y="743649"/>
                  <a:pt x="3702083" y="744411"/>
                </a:cubicBezTo>
                <a:cubicBezTo>
                  <a:pt x="3701004" y="745173"/>
                  <a:pt x="3700052" y="746252"/>
                  <a:pt x="3699480" y="747459"/>
                </a:cubicBezTo>
                <a:cubicBezTo>
                  <a:pt x="3699099" y="748729"/>
                  <a:pt x="3698908" y="750062"/>
                  <a:pt x="3699226" y="751396"/>
                </a:cubicBezTo>
                <a:cubicBezTo>
                  <a:pt x="3699353" y="752729"/>
                  <a:pt x="3700052" y="753936"/>
                  <a:pt x="3701004" y="754888"/>
                </a:cubicBezTo>
                <a:cubicBezTo>
                  <a:pt x="3701956" y="755841"/>
                  <a:pt x="3703163" y="756476"/>
                  <a:pt x="3704560" y="756730"/>
                </a:cubicBezTo>
                <a:cubicBezTo>
                  <a:pt x="3705893" y="756984"/>
                  <a:pt x="3707290" y="756857"/>
                  <a:pt x="3708497" y="756349"/>
                </a:cubicBezTo>
                <a:cubicBezTo>
                  <a:pt x="3709703" y="755841"/>
                  <a:pt x="3710783" y="754952"/>
                  <a:pt x="3711608" y="753809"/>
                </a:cubicBezTo>
                <a:cubicBezTo>
                  <a:pt x="3712307" y="752666"/>
                  <a:pt x="3712688" y="751332"/>
                  <a:pt x="3712688" y="749999"/>
                </a:cubicBezTo>
                <a:cubicBezTo>
                  <a:pt x="3712688" y="749110"/>
                  <a:pt x="3712561" y="748221"/>
                  <a:pt x="3712116" y="747395"/>
                </a:cubicBezTo>
                <a:cubicBezTo>
                  <a:pt x="3711863" y="746570"/>
                  <a:pt x="3711291" y="745808"/>
                  <a:pt x="3710592" y="745173"/>
                </a:cubicBezTo>
                <a:close/>
                <a:moveTo>
                  <a:pt x="3710656" y="1209548"/>
                </a:moveTo>
                <a:cubicBezTo>
                  <a:pt x="3710085" y="1208913"/>
                  <a:pt x="3709323" y="1208405"/>
                  <a:pt x="3708497" y="1208088"/>
                </a:cubicBezTo>
                <a:cubicBezTo>
                  <a:pt x="3707671" y="1207770"/>
                  <a:pt x="3706719" y="1207580"/>
                  <a:pt x="3705893" y="1207580"/>
                </a:cubicBezTo>
                <a:cubicBezTo>
                  <a:pt x="3704560" y="1207580"/>
                  <a:pt x="3703163" y="1207961"/>
                  <a:pt x="3702083" y="1208723"/>
                </a:cubicBezTo>
                <a:cubicBezTo>
                  <a:pt x="3701004" y="1209485"/>
                  <a:pt x="3700052" y="1210564"/>
                  <a:pt x="3699480" y="1211771"/>
                </a:cubicBezTo>
                <a:cubicBezTo>
                  <a:pt x="3699099" y="1213041"/>
                  <a:pt x="3698908" y="1214374"/>
                  <a:pt x="3699226" y="1215708"/>
                </a:cubicBezTo>
                <a:cubicBezTo>
                  <a:pt x="3699353" y="1217041"/>
                  <a:pt x="3700052" y="1218248"/>
                  <a:pt x="3701004" y="1219200"/>
                </a:cubicBezTo>
                <a:cubicBezTo>
                  <a:pt x="3701956" y="1220153"/>
                  <a:pt x="3703163" y="1220788"/>
                  <a:pt x="3704560" y="1221042"/>
                </a:cubicBezTo>
                <a:cubicBezTo>
                  <a:pt x="3705893" y="1221296"/>
                  <a:pt x="3707290" y="1221169"/>
                  <a:pt x="3708497" y="1220661"/>
                </a:cubicBezTo>
                <a:cubicBezTo>
                  <a:pt x="3709703" y="1220153"/>
                  <a:pt x="3710783" y="1219264"/>
                  <a:pt x="3711608" y="1218121"/>
                </a:cubicBezTo>
                <a:cubicBezTo>
                  <a:pt x="3712307" y="1216978"/>
                  <a:pt x="3712688" y="1215644"/>
                  <a:pt x="3712688" y="1214311"/>
                </a:cubicBezTo>
                <a:cubicBezTo>
                  <a:pt x="3712688" y="1213422"/>
                  <a:pt x="3712561" y="1212533"/>
                  <a:pt x="3712116" y="1211707"/>
                </a:cubicBezTo>
                <a:cubicBezTo>
                  <a:pt x="3711863" y="1210882"/>
                  <a:pt x="3711291" y="1210120"/>
                  <a:pt x="3710592" y="1209485"/>
                </a:cubicBezTo>
                <a:close/>
                <a:moveTo>
                  <a:pt x="3710656" y="930974"/>
                </a:moveTo>
                <a:cubicBezTo>
                  <a:pt x="3710085" y="930339"/>
                  <a:pt x="3709323" y="929831"/>
                  <a:pt x="3708497" y="929513"/>
                </a:cubicBezTo>
                <a:cubicBezTo>
                  <a:pt x="3707671" y="929196"/>
                  <a:pt x="3706719" y="929005"/>
                  <a:pt x="3705893" y="929005"/>
                </a:cubicBezTo>
                <a:cubicBezTo>
                  <a:pt x="3704560" y="929005"/>
                  <a:pt x="3703163" y="929386"/>
                  <a:pt x="3702083" y="930148"/>
                </a:cubicBezTo>
                <a:cubicBezTo>
                  <a:pt x="3701004" y="930910"/>
                  <a:pt x="3700052" y="931990"/>
                  <a:pt x="3699480" y="933196"/>
                </a:cubicBezTo>
                <a:cubicBezTo>
                  <a:pt x="3699099" y="934466"/>
                  <a:pt x="3698908" y="935800"/>
                  <a:pt x="3699226" y="937133"/>
                </a:cubicBezTo>
                <a:cubicBezTo>
                  <a:pt x="3699353" y="938467"/>
                  <a:pt x="3700052" y="939673"/>
                  <a:pt x="3701004" y="940626"/>
                </a:cubicBezTo>
                <a:cubicBezTo>
                  <a:pt x="3701956" y="941578"/>
                  <a:pt x="3703163" y="942213"/>
                  <a:pt x="3704560" y="942467"/>
                </a:cubicBezTo>
                <a:cubicBezTo>
                  <a:pt x="3705893" y="942721"/>
                  <a:pt x="3707290" y="942594"/>
                  <a:pt x="3708497" y="942086"/>
                </a:cubicBezTo>
                <a:cubicBezTo>
                  <a:pt x="3709703" y="941578"/>
                  <a:pt x="3710783" y="940689"/>
                  <a:pt x="3711608" y="939546"/>
                </a:cubicBezTo>
                <a:cubicBezTo>
                  <a:pt x="3712307" y="938403"/>
                  <a:pt x="3712688" y="937070"/>
                  <a:pt x="3712688" y="935736"/>
                </a:cubicBezTo>
                <a:cubicBezTo>
                  <a:pt x="3712688" y="934847"/>
                  <a:pt x="3712561" y="933958"/>
                  <a:pt x="3712116" y="933132"/>
                </a:cubicBezTo>
                <a:cubicBezTo>
                  <a:pt x="3711863" y="932307"/>
                  <a:pt x="3711291" y="931545"/>
                  <a:pt x="3710592" y="930910"/>
                </a:cubicBezTo>
                <a:close/>
                <a:moveTo>
                  <a:pt x="3630328" y="141669"/>
                </a:moveTo>
                <a:cubicBezTo>
                  <a:pt x="3629630" y="141034"/>
                  <a:pt x="3628804" y="140526"/>
                  <a:pt x="3628042" y="140208"/>
                </a:cubicBezTo>
                <a:cubicBezTo>
                  <a:pt x="3627217" y="139891"/>
                  <a:pt x="3626391" y="139700"/>
                  <a:pt x="3625439" y="139700"/>
                </a:cubicBezTo>
                <a:cubicBezTo>
                  <a:pt x="3624105" y="139700"/>
                  <a:pt x="3622708" y="140081"/>
                  <a:pt x="3621629" y="140843"/>
                </a:cubicBezTo>
                <a:cubicBezTo>
                  <a:pt x="3620550" y="141605"/>
                  <a:pt x="3619597" y="142685"/>
                  <a:pt x="3619153" y="143891"/>
                </a:cubicBezTo>
                <a:cubicBezTo>
                  <a:pt x="3618581" y="145161"/>
                  <a:pt x="3618454" y="146495"/>
                  <a:pt x="3618771" y="147828"/>
                </a:cubicBezTo>
                <a:cubicBezTo>
                  <a:pt x="3619026" y="149162"/>
                  <a:pt x="3619597" y="150368"/>
                  <a:pt x="3620550" y="151321"/>
                </a:cubicBezTo>
                <a:cubicBezTo>
                  <a:pt x="3621629" y="152273"/>
                  <a:pt x="3622708" y="152908"/>
                  <a:pt x="3624105" y="153162"/>
                </a:cubicBezTo>
                <a:cubicBezTo>
                  <a:pt x="3625439" y="153416"/>
                  <a:pt x="3626836" y="153289"/>
                  <a:pt x="3628042" y="152781"/>
                </a:cubicBezTo>
                <a:cubicBezTo>
                  <a:pt x="3629249" y="152273"/>
                  <a:pt x="3630328" y="151384"/>
                  <a:pt x="3631154" y="150241"/>
                </a:cubicBezTo>
                <a:cubicBezTo>
                  <a:pt x="3631853" y="149098"/>
                  <a:pt x="3632233" y="147828"/>
                  <a:pt x="3632233" y="146431"/>
                </a:cubicBezTo>
                <a:cubicBezTo>
                  <a:pt x="3632233" y="145542"/>
                  <a:pt x="3632106" y="144653"/>
                  <a:pt x="3631853" y="143828"/>
                </a:cubicBezTo>
                <a:cubicBezTo>
                  <a:pt x="3631471" y="143002"/>
                  <a:pt x="3630900" y="142240"/>
                  <a:pt x="3630328" y="141605"/>
                </a:cubicBezTo>
                <a:close/>
                <a:moveTo>
                  <a:pt x="3630328" y="234506"/>
                </a:moveTo>
                <a:cubicBezTo>
                  <a:pt x="3629630" y="233871"/>
                  <a:pt x="3628804" y="233363"/>
                  <a:pt x="3628042" y="233045"/>
                </a:cubicBezTo>
                <a:cubicBezTo>
                  <a:pt x="3627217" y="232727"/>
                  <a:pt x="3626391" y="232537"/>
                  <a:pt x="3625439" y="232537"/>
                </a:cubicBezTo>
                <a:cubicBezTo>
                  <a:pt x="3624105" y="232537"/>
                  <a:pt x="3622708" y="232918"/>
                  <a:pt x="3621629" y="233680"/>
                </a:cubicBezTo>
                <a:cubicBezTo>
                  <a:pt x="3620550" y="234442"/>
                  <a:pt x="3619597" y="235522"/>
                  <a:pt x="3619153" y="236728"/>
                </a:cubicBezTo>
                <a:cubicBezTo>
                  <a:pt x="3618581" y="237998"/>
                  <a:pt x="3618454" y="239332"/>
                  <a:pt x="3618771" y="240665"/>
                </a:cubicBezTo>
                <a:cubicBezTo>
                  <a:pt x="3619026" y="241999"/>
                  <a:pt x="3619597" y="243205"/>
                  <a:pt x="3620550" y="244158"/>
                </a:cubicBezTo>
                <a:cubicBezTo>
                  <a:pt x="3621629" y="245110"/>
                  <a:pt x="3622708" y="245745"/>
                  <a:pt x="3624105" y="245999"/>
                </a:cubicBezTo>
                <a:cubicBezTo>
                  <a:pt x="3625439" y="246253"/>
                  <a:pt x="3626836" y="246126"/>
                  <a:pt x="3628042" y="245618"/>
                </a:cubicBezTo>
                <a:cubicBezTo>
                  <a:pt x="3629249" y="245110"/>
                  <a:pt x="3630328" y="244221"/>
                  <a:pt x="3631154" y="243078"/>
                </a:cubicBezTo>
                <a:cubicBezTo>
                  <a:pt x="3631853" y="241935"/>
                  <a:pt x="3632233" y="240665"/>
                  <a:pt x="3632233" y="239268"/>
                </a:cubicBezTo>
                <a:cubicBezTo>
                  <a:pt x="3632233" y="238379"/>
                  <a:pt x="3632106" y="237490"/>
                  <a:pt x="3631853" y="236665"/>
                </a:cubicBezTo>
                <a:cubicBezTo>
                  <a:pt x="3631471" y="235839"/>
                  <a:pt x="3630900" y="235077"/>
                  <a:pt x="3630328" y="234442"/>
                </a:cubicBezTo>
                <a:close/>
                <a:moveTo>
                  <a:pt x="3630328" y="48768"/>
                </a:moveTo>
                <a:cubicBezTo>
                  <a:pt x="3629630" y="48133"/>
                  <a:pt x="3628804" y="47625"/>
                  <a:pt x="3628042" y="47308"/>
                </a:cubicBezTo>
                <a:cubicBezTo>
                  <a:pt x="3627217" y="46990"/>
                  <a:pt x="3626391" y="46800"/>
                  <a:pt x="3625439" y="46800"/>
                </a:cubicBezTo>
                <a:cubicBezTo>
                  <a:pt x="3624105" y="46800"/>
                  <a:pt x="3622708" y="47181"/>
                  <a:pt x="3621629" y="47943"/>
                </a:cubicBezTo>
                <a:cubicBezTo>
                  <a:pt x="3620550" y="48705"/>
                  <a:pt x="3619597" y="49784"/>
                  <a:pt x="3619153" y="50991"/>
                </a:cubicBezTo>
                <a:cubicBezTo>
                  <a:pt x="3618581" y="52261"/>
                  <a:pt x="3618454" y="53594"/>
                  <a:pt x="3618771" y="54928"/>
                </a:cubicBezTo>
                <a:cubicBezTo>
                  <a:pt x="3619026" y="56261"/>
                  <a:pt x="3619597" y="57468"/>
                  <a:pt x="3620550" y="58420"/>
                </a:cubicBezTo>
                <a:cubicBezTo>
                  <a:pt x="3621629" y="59373"/>
                  <a:pt x="3622708" y="60008"/>
                  <a:pt x="3624105" y="60262"/>
                </a:cubicBezTo>
                <a:cubicBezTo>
                  <a:pt x="3625439" y="60516"/>
                  <a:pt x="3626836" y="60389"/>
                  <a:pt x="3628042" y="59881"/>
                </a:cubicBezTo>
                <a:cubicBezTo>
                  <a:pt x="3629249" y="59373"/>
                  <a:pt x="3630328" y="58484"/>
                  <a:pt x="3631154" y="57341"/>
                </a:cubicBezTo>
                <a:cubicBezTo>
                  <a:pt x="3631853" y="56198"/>
                  <a:pt x="3632233" y="54864"/>
                  <a:pt x="3632233" y="53531"/>
                </a:cubicBezTo>
                <a:cubicBezTo>
                  <a:pt x="3632233" y="52642"/>
                  <a:pt x="3632106" y="51753"/>
                  <a:pt x="3631853" y="50927"/>
                </a:cubicBezTo>
                <a:cubicBezTo>
                  <a:pt x="3631471" y="50102"/>
                  <a:pt x="3630900" y="49340"/>
                  <a:pt x="3630328" y="48705"/>
                </a:cubicBezTo>
                <a:close/>
                <a:moveTo>
                  <a:pt x="3630328" y="327343"/>
                </a:moveTo>
                <a:cubicBezTo>
                  <a:pt x="3629630" y="326708"/>
                  <a:pt x="3628804" y="326200"/>
                  <a:pt x="3628042" y="325882"/>
                </a:cubicBezTo>
                <a:cubicBezTo>
                  <a:pt x="3627217" y="325565"/>
                  <a:pt x="3626391" y="325374"/>
                  <a:pt x="3625439" y="325374"/>
                </a:cubicBezTo>
                <a:cubicBezTo>
                  <a:pt x="3624105" y="325374"/>
                  <a:pt x="3622708" y="325755"/>
                  <a:pt x="3621629" y="326517"/>
                </a:cubicBezTo>
                <a:cubicBezTo>
                  <a:pt x="3620550" y="327279"/>
                  <a:pt x="3619597" y="328359"/>
                  <a:pt x="3619153" y="329565"/>
                </a:cubicBezTo>
                <a:cubicBezTo>
                  <a:pt x="3618581" y="330835"/>
                  <a:pt x="3618454" y="332169"/>
                  <a:pt x="3618771" y="333502"/>
                </a:cubicBezTo>
                <a:cubicBezTo>
                  <a:pt x="3619026" y="334836"/>
                  <a:pt x="3619597" y="336042"/>
                  <a:pt x="3620550" y="336995"/>
                </a:cubicBezTo>
                <a:cubicBezTo>
                  <a:pt x="3621629" y="337947"/>
                  <a:pt x="3622708" y="338582"/>
                  <a:pt x="3624105" y="338836"/>
                </a:cubicBezTo>
                <a:cubicBezTo>
                  <a:pt x="3625439" y="339090"/>
                  <a:pt x="3626836" y="338963"/>
                  <a:pt x="3628042" y="338455"/>
                </a:cubicBezTo>
                <a:cubicBezTo>
                  <a:pt x="3629249" y="337947"/>
                  <a:pt x="3630328" y="337058"/>
                  <a:pt x="3631154" y="335915"/>
                </a:cubicBezTo>
                <a:cubicBezTo>
                  <a:pt x="3631853" y="334772"/>
                  <a:pt x="3632233" y="333502"/>
                  <a:pt x="3632233" y="332105"/>
                </a:cubicBezTo>
                <a:cubicBezTo>
                  <a:pt x="3632233" y="331216"/>
                  <a:pt x="3632106" y="330327"/>
                  <a:pt x="3631853" y="329502"/>
                </a:cubicBezTo>
                <a:cubicBezTo>
                  <a:pt x="3631471" y="328676"/>
                  <a:pt x="3630900" y="327914"/>
                  <a:pt x="3630328" y="327279"/>
                </a:cubicBezTo>
                <a:close/>
                <a:moveTo>
                  <a:pt x="3710656" y="1395222"/>
                </a:moveTo>
                <a:cubicBezTo>
                  <a:pt x="3710085" y="1394587"/>
                  <a:pt x="3709323" y="1394079"/>
                  <a:pt x="3708497" y="1393762"/>
                </a:cubicBezTo>
                <a:cubicBezTo>
                  <a:pt x="3707671" y="1393444"/>
                  <a:pt x="3706719" y="1393254"/>
                  <a:pt x="3705893" y="1393254"/>
                </a:cubicBezTo>
                <a:cubicBezTo>
                  <a:pt x="3704560" y="1393254"/>
                  <a:pt x="3703163" y="1393635"/>
                  <a:pt x="3702083" y="1394397"/>
                </a:cubicBezTo>
                <a:cubicBezTo>
                  <a:pt x="3701004" y="1395159"/>
                  <a:pt x="3700052" y="1396175"/>
                  <a:pt x="3699480" y="1397445"/>
                </a:cubicBezTo>
                <a:cubicBezTo>
                  <a:pt x="3699099" y="1398715"/>
                  <a:pt x="3698908" y="1400048"/>
                  <a:pt x="3699226" y="1401382"/>
                </a:cubicBezTo>
                <a:cubicBezTo>
                  <a:pt x="3699353" y="1402715"/>
                  <a:pt x="3700052" y="1403922"/>
                  <a:pt x="3701004" y="1404874"/>
                </a:cubicBezTo>
                <a:cubicBezTo>
                  <a:pt x="3701956" y="1405827"/>
                  <a:pt x="3703163" y="1406462"/>
                  <a:pt x="3704560" y="1406779"/>
                </a:cubicBezTo>
                <a:cubicBezTo>
                  <a:pt x="3705893" y="1407033"/>
                  <a:pt x="3707290" y="1406906"/>
                  <a:pt x="3708497" y="1406398"/>
                </a:cubicBezTo>
                <a:cubicBezTo>
                  <a:pt x="3709703" y="1405890"/>
                  <a:pt x="3710783" y="1405001"/>
                  <a:pt x="3711608" y="1403858"/>
                </a:cubicBezTo>
                <a:cubicBezTo>
                  <a:pt x="3712307" y="1402715"/>
                  <a:pt x="3712688" y="1401382"/>
                  <a:pt x="3712688" y="1400048"/>
                </a:cubicBezTo>
                <a:cubicBezTo>
                  <a:pt x="3712688" y="1399159"/>
                  <a:pt x="3712561" y="1398270"/>
                  <a:pt x="3712116" y="1397445"/>
                </a:cubicBezTo>
                <a:cubicBezTo>
                  <a:pt x="3711863" y="1396619"/>
                  <a:pt x="3711291" y="1395857"/>
                  <a:pt x="3710592" y="1395222"/>
                </a:cubicBezTo>
                <a:close/>
                <a:moveTo>
                  <a:pt x="3710656" y="373761"/>
                </a:moveTo>
                <a:cubicBezTo>
                  <a:pt x="3710085" y="373126"/>
                  <a:pt x="3709323" y="372618"/>
                  <a:pt x="3708497" y="372301"/>
                </a:cubicBezTo>
                <a:cubicBezTo>
                  <a:pt x="3707671" y="371983"/>
                  <a:pt x="3706719" y="371793"/>
                  <a:pt x="3705893" y="371793"/>
                </a:cubicBezTo>
                <a:cubicBezTo>
                  <a:pt x="3704560" y="371793"/>
                  <a:pt x="3703163" y="372174"/>
                  <a:pt x="3702083" y="372936"/>
                </a:cubicBezTo>
                <a:cubicBezTo>
                  <a:pt x="3701004" y="373698"/>
                  <a:pt x="3700052" y="374777"/>
                  <a:pt x="3699480" y="375984"/>
                </a:cubicBezTo>
                <a:cubicBezTo>
                  <a:pt x="3699099" y="377254"/>
                  <a:pt x="3698908" y="378587"/>
                  <a:pt x="3699226" y="379921"/>
                </a:cubicBezTo>
                <a:cubicBezTo>
                  <a:pt x="3699353" y="381254"/>
                  <a:pt x="3700052" y="382461"/>
                  <a:pt x="3701004" y="383413"/>
                </a:cubicBezTo>
                <a:cubicBezTo>
                  <a:pt x="3701956" y="384366"/>
                  <a:pt x="3703163" y="385001"/>
                  <a:pt x="3704560" y="385255"/>
                </a:cubicBezTo>
                <a:cubicBezTo>
                  <a:pt x="3705893" y="385509"/>
                  <a:pt x="3707290" y="385382"/>
                  <a:pt x="3708497" y="384874"/>
                </a:cubicBezTo>
                <a:cubicBezTo>
                  <a:pt x="3709703" y="384366"/>
                  <a:pt x="3710783" y="383476"/>
                  <a:pt x="3711608" y="382334"/>
                </a:cubicBezTo>
                <a:cubicBezTo>
                  <a:pt x="3712307" y="381191"/>
                  <a:pt x="3712688" y="379857"/>
                  <a:pt x="3712688" y="378524"/>
                </a:cubicBezTo>
                <a:cubicBezTo>
                  <a:pt x="3712688" y="377635"/>
                  <a:pt x="3712561" y="376746"/>
                  <a:pt x="3712116" y="375920"/>
                </a:cubicBezTo>
                <a:cubicBezTo>
                  <a:pt x="3711863" y="375094"/>
                  <a:pt x="3711291" y="374333"/>
                  <a:pt x="3710592" y="373698"/>
                </a:cubicBezTo>
                <a:close/>
                <a:moveTo>
                  <a:pt x="3710656" y="1302322"/>
                </a:moveTo>
                <a:cubicBezTo>
                  <a:pt x="3710085" y="1301687"/>
                  <a:pt x="3709323" y="1301179"/>
                  <a:pt x="3708497" y="1300861"/>
                </a:cubicBezTo>
                <a:cubicBezTo>
                  <a:pt x="3707671" y="1300480"/>
                  <a:pt x="3706719" y="1300353"/>
                  <a:pt x="3705893" y="1300353"/>
                </a:cubicBezTo>
                <a:cubicBezTo>
                  <a:pt x="3704560" y="1300353"/>
                  <a:pt x="3703163" y="1300734"/>
                  <a:pt x="3702083" y="1301496"/>
                </a:cubicBezTo>
                <a:cubicBezTo>
                  <a:pt x="3701004" y="1302258"/>
                  <a:pt x="3700052" y="1303338"/>
                  <a:pt x="3699480" y="1304544"/>
                </a:cubicBezTo>
                <a:cubicBezTo>
                  <a:pt x="3699099" y="1305814"/>
                  <a:pt x="3698908" y="1307148"/>
                  <a:pt x="3699226" y="1308481"/>
                </a:cubicBezTo>
                <a:cubicBezTo>
                  <a:pt x="3699353" y="1309815"/>
                  <a:pt x="3700052" y="1311021"/>
                  <a:pt x="3701004" y="1311974"/>
                </a:cubicBezTo>
                <a:cubicBezTo>
                  <a:pt x="3701956" y="1312926"/>
                  <a:pt x="3703163" y="1313561"/>
                  <a:pt x="3704560" y="1313815"/>
                </a:cubicBezTo>
                <a:cubicBezTo>
                  <a:pt x="3705893" y="1314069"/>
                  <a:pt x="3707290" y="1313942"/>
                  <a:pt x="3708497" y="1313434"/>
                </a:cubicBezTo>
                <a:cubicBezTo>
                  <a:pt x="3709703" y="1312926"/>
                  <a:pt x="3710783" y="1312037"/>
                  <a:pt x="3711608" y="1310894"/>
                </a:cubicBezTo>
                <a:cubicBezTo>
                  <a:pt x="3712307" y="1309751"/>
                  <a:pt x="3712688" y="1308418"/>
                  <a:pt x="3712688" y="1307084"/>
                </a:cubicBezTo>
                <a:cubicBezTo>
                  <a:pt x="3712688" y="1306195"/>
                  <a:pt x="3712561" y="1305306"/>
                  <a:pt x="3712116" y="1304481"/>
                </a:cubicBezTo>
                <a:cubicBezTo>
                  <a:pt x="3711863" y="1303655"/>
                  <a:pt x="3711291" y="1302893"/>
                  <a:pt x="3710592" y="1302258"/>
                </a:cubicBezTo>
                <a:close/>
                <a:moveTo>
                  <a:pt x="3710656" y="1580896"/>
                </a:moveTo>
                <a:cubicBezTo>
                  <a:pt x="3710085" y="1580261"/>
                  <a:pt x="3709323" y="1579753"/>
                  <a:pt x="3708497" y="1579436"/>
                </a:cubicBezTo>
                <a:cubicBezTo>
                  <a:pt x="3707671" y="1579055"/>
                  <a:pt x="3706719" y="1578928"/>
                  <a:pt x="3705893" y="1578928"/>
                </a:cubicBezTo>
                <a:cubicBezTo>
                  <a:pt x="3704560" y="1578928"/>
                  <a:pt x="3703163" y="1579309"/>
                  <a:pt x="3702083" y="1580071"/>
                </a:cubicBezTo>
                <a:cubicBezTo>
                  <a:pt x="3701004" y="1580833"/>
                  <a:pt x="3700052" y="1581912"/>
                  <a:pt x="3699480" y="1583119"/>
                </a:cubicBezTo>
                <a:cubicBezTo>
                  <a:pt x="3699099" y="1584389"/>
                  <a:pt x="3698908" y="1585722"/>
                  <a:pt x="3699226" y="1587056"/>
                </a:cubicBezTo>
                <a:cubicBezTo>
                  <a:pt x="3699353" y="1588389"/>
                  <a:pt x="3700052" y="1589596"/>
                  <a:pt x="3701004" y="1590548"/>
                </a:cubicBezTo>
                <a:cubicBezTo>
                  <a:pt x="3701956" y="1591500"/>
                  <a:pt x="3703163" y="1592136"/>
                  <a:pt x="3704560" y="1592390"/>
                </a:cubicBezTo>
                <a:cubicBezTo>
                  <a:pt x="3705893" y="1592644"/>
                  <a:pt x="3707290" y="1592517"/>
                  <a:pt x="3708497" y="1592009"/>
                </a:cubicBezTo>
                <a:cubicBezTo>
                  <a:pt x="3709703" y="1591500"/>
                  <a:pt x="3710783" y="1590612"/>
                  <a:pt x="3711608" y="1589469"/>
                </a:cubicBezTo>
                <a:cubicBezTo>
                  <a:pt x="3712307" y="1588325"/>
                  <a:pt x="3712688" y="1586992"/>
                  <a:pt x="3712688" y="1585659"/>
                </a:cubicBezTo>
                <a:cubicBezTo>
                  <a:pt x="3712688" y="1584770"/>
                  <a:pt x="3712561" y="1583881"/>
                  <a:pt x="3712116" y="1583055"/>
                </a:cubicBezTo>
                <a:cubicBezTo>
                  <a:pt x="3711863" y="1582230"/>
                  <a:pt x="3711291" y="1581468"/>
                  <a:pt x="3710592" y="1580833"/>
                </a:cubicBezTo>
                <a:close/>
                <a:moveTo>
                  <a:pt x="3544985" y="928878"/>
                </a:moveTo>
                <a:cubicBezTo>
                  <a:pt x="3543651" y="928878"/>
                  <a:pt x="3542381" y="929259"/>
                  <a:pt x="3541175" y="930021"/>
                </a:cubicBezTo>
                <a:cubicBezTo>
                  <a:pt x="3540095" y="930783"/>
                  <a:pt x="3539269" y="931863"/>
                  <a:pt x="3538698" y="933069"/>
                </a:cubicBezTo>
                <a:cubicBezTo>
                  <a:pt x="3538127" y="934339"/>
                  <a:pt x="3538000" y="935673"/>
                  <a:pt x="3538317" y="937006"/>
                </a:cubicBezTo>
                <a:cubicBezTo>
                  <a:pt x="3538571" y="938340"/>
                  <a:pt x="3539269" y="939546"/>
                  <a:pt x="3540222" y="940499"/>
                </a:cubicBezTo>
                <a:cubicBezTo>
                  <a:pt x="3541175" y="941451"/>
                  <a:pt x="3542381" y="942086"/>
                  <a:pt x="3543651" y="942340"/>
                </a:cubicBezTo>
                <a:cubicBezTo>
                  <a:pt x="3544985" y="942594"/>
                  <a:pt x="3546381" y="942467"/>
                  <a:pt x="3547588" y="941959"/>
                </a:cubicBezTo>
                <a:cubicBezTo>
                  <a:pt x="3548921" y="941451"/>
                  <a:pt x="3550065" y="940562"/>
                  <a:pt x="3550700" y="939419"/>
                </a:cubicBezTo>
                <a:cubicBezTo>
                  <a:pt x="3551525" y="938276"/>
                  <a:pt x="3551906" y="937006"/>
                  <a:pt x="3551906" y="935609"/>
                </a:cubicBezTo>
                <a:cubicBezTo>
                  <a:pt x="3551906" y="933768"/>
                  <a:pt x="3551080" y="932053"/>
                  <a:pt x="3549874" y="930783"/>
                </a:cubicBezTo>
                <a:cubicBezTo>
                  <a:pt x="3548540" y="929513"/>
                  <a:pt x="3546890" y="928751"/>
                  <a:pt x="3544985" y="928751"/>
                </a:cubicBezTo>
                <a:close/>
                <a:moveTo>
                  <a:pt x="2580039" y="1486027"/>
                </a:moveTo>
                <a:cubicBezTo>
                  <a:pt x="2578705" y="1486027"/>
                  <a:pt x="2577308" y="1486408"/>
                  <a:pt x="2576228" y="1487170"/>
                </a:cubicBezTo>
                <a:cubicBezTo>
                  <a:pt x="2575149" y="1487932"/>
                  <a:pt x="2574196" y="1489012"/>
                  <a:pt x="2573625" y="1490218"/>
                </a:cubicBezTo>
                <a:cubicBezTo>
                  <a:pt x="2573244" y="1491488"/>
                  <a:pt x="2573053" y="1492822"/>
                  <a:pt x="2573371" y="1494155"/>
                </a:cubicBezTo>
                <a:cubicBezTo>
                  <a:pt x="2573498" y="1495489"/>
                  <a:pt x="2574196" y="1496695"/>
                  <a:pt x="2575149" y="1497648"/>
                </a:cubicBezTo>
                <a:cubicBezTo>
                  <a:pt x="2576102" y="1498600"/>
                  <a:pt x="2577308" y="1499235"/>
                  <a:pt x="2578705" y="1499489"/>
                </a:cubicBezTo>
                <a:cubicBezTo>
                  <a:pt x="2580039" y="1499743"/>
                  <a:pt x="2581436" y="1499616"/>
                  <a:pt x="2582642" y="1499108"/>
                </a:cubicBezTo>
                <a:cubicBezTo>
                  <a:pt x="2583849" y="1498600"/>
                  <a:pt x="2584928" y="1497711"/>
                  <a:pt x="2585753" y="1496568"/>
                </a:cubicBezTo>
                <a:cubicBezTo>
                  <a:pt x="2586452" y="1495425"/>
                  <a:pt x="2586833" y="1494092"/>
                  <a:pt x="2586833" y="1492758"/>
                </a:cubicBezTo>
                <a:cubicBezTo>
                  <a:pt x="2586833" y="1490980"/>
                  <a:pt x="2586135" y="1489202"/>
                  <a:pt x="2584801" y="1487932"/>
                </a:cubicBezTo>
                <a:cubicBezTo>
                  <a:pt x="2583594" y="1486662"/>
                  <a:pt x="2581816" y="1485900"/>
                  <a:pt x="2580039" y="1485900"/>
                </a:cubicBezTo>
                <a:close/>
                <a:moveTo>
                  <a:pt x="2419129" y="1578864"/>
                </a:moveTo>
                <a:cubicBezTo>
                  <a:pt x="2417796" y="1578864"/>
                  <a:pt x="2416526" y="1579245"/>
                  <a:pt x="2415319" y="1580007"/>
                </a:cubicBezTo>
                <a:cubicBezTo>
                  <a:pt x="2414240" y="1580769"/>
                  <a:pt x="2413415" y="1581849"/>
                  <a:pt x="2412843" y="1583055"/>
                </a:cubicBezTo>
                <a:cubicBezTo>
                  <a:pt x="2412271" y="1584325"/>
                  <a:pt x="2412144" y="1585659"/>
                  <a:pt x="2412462" y="1586992"/>
                </a:cubicBezTo>
                <a:cubicBezTo>
                  <a:pt x="2412716" y="1588325"/>
                  <a:pt x="2413415" y="1589532"/>
                  <a:pt x="2414367" y="1590485"/>
                </a:cubicBezTo>
                <a:cubicBezTo>
                  <a:pt x="2415319" y="1591437"/>
                  <a:pt x="2416526" y="1592072"/>
                  <a:pt x="2417923" y="1592326"/>
                </a:cubicBezTo>
                <a:cubicBezTo>
                  <a:pt x="2419129" y="1592580"/>
                  <a:pt x="2420527" y="1592453"/>
                  <a:pt x="2421860" y="1591945"/>
                </a:cubicBezTo>
                <a:cubicBezTo>
                  <a:pt x="2423066" y="1591437"/>
                  <a:pt x="2424146" y="1590548"/>
                  <a:pt x="2424844" y="1589405"/>
                </a:cubicBezTo>
                <a:cubicBezTo>
                  <a:pt x="2425670" y="1588262"/>
                  <a:pt x="2426051" y="1586928"/>
                  <a:pt x="2426051" y="1585595"/>
                </a:cubicBezTo>
                <a:cubicBezTo>
                  <a:pt x="2426051" y="1583817"/>
                  <a:pt x="2425226" y="1582039"/>
                  <a:pt x="2424019" y="1580769"/>
                </a:cubicBezTo>
                <a:cubicBezTo>
                  <a:pt x="2422686" y="1579499"/>
                  <a:pt x="2421035" y="1578737"/>
                  <a:pt x="2419129" y="1578737"/>
                </a:cubicBezTo>
                <a:close/>
                <a:moveTo>
                  <a:pt x="2263110" y="652272"/>
                </a:moveTo>
                <a:cubicBezTo>
                  <a:pt x="2262539" y="651637"/>
                  <a:pt x="2261777" y="651129"/>
                  <a:pt x="2260951" y="650812"/>
                </a:cubicBezTo>
                <a:cubicBezTo>
                  <a:pt x="2260126" y="650494"/>
                  <a:pt x="2259173" y="650304"/>
                  <a:pt x="2258348" y="650304"/>
                </a:cubicBezTo>
                <a:cubicBezTo>
                  <a:pt x="2257014" y="650304"/>
                  <a:pt x="2255617" y="650685"/>
                  <a:pt x="2254538" y="651447"/>
                </a:cubicBezTo>
                <a:cubicBezTo>
                  <a:pt x="2253458" y="652209"/>
                  <a:pt x="2252505" y="653288"/>
                  <a:pt x="2251934" y="654495"/>
                </a:cubicBezTo>
                <a:cubicBezTo>
                  <a:pt x="2251553" y="655765"/>
                  <a:pt x="2251363" y="657098"/>
                  <a:pt x="2251553" y="658432"/>
                </a:cubicBezTo>
                <a:cubicBezTo>
                  <a:pt x="2251807" y="659765"/>
                  <a:pt x="2252505" y="660972"/>
                  <a:pt x="2253458" y="661924"/>
                </a:cubicBezTo>
                <a:cubicBezTo>
                  <a:pt x="2254411" y="662877"/>
                  <a:pt x="2255617" y="663512"/>
                  <a:pt x="2257014" y="663766"/>
                </a:cubicBezTo>
                <a:cubicBezTo>
                  <a:pt x="2258348" y="664020"/>
                  <a:pt x="2259744" y="663893"/>
                  <a:pt x="2260951" y="663385"/>
                </a:cubicBezTo>
                <a:cubicBezTo>
                  <a:pt x="2262157" y="662877"/>
                  <a:pt x="2263237" y="661988"/>
                  <a:pt x="2264063" y="660845"/>
                </a:cubicBezTo>
                <a:cubicBezTo>
                  <a:pt x="2264761" y="659702"/>
                  <a:pt x="2265142" y="658368"/>
                  <a:pt x="2265142" y="657035"/>
                </a:cubicBezTo>
                <a:cubicBezTo>
                  <a:pt x="2265142" y="656146"/>
                  <a:pt x="2265015" y="655257"/>
                  <a:pt x="2264570" y="654431"/>
                </a:cubicBezTo>
                <a:cubicBezTo>
                  <a:pt x="2264316" y="653606"/>
                  <a:pt x="2263745" y="652844"/>
                  <a:pt x="2263046" y="652209"/>
                </a:cubicBezTo>
                <a:close/>
                <a:moveTo>
                  <a:pt x="2338802" y="1532446"/>
                </a:moveTo>
                <a:cubicBezTo>
                  <a:pt x="2337468" y="1532446"/>
                  <a:pt x="2336071" y="1532827"/>
                  <a:pt x="2334992" y="1533589"/>
                </a:cubicBezTo>
                <a:cubicBezTo>
                  <a:pt x="2333786" y="1534351"/>
                  <a:pt x="2332960" y="1535367"/>
                  <a:pt x="2332389" y="1536637"/>
                </a:cubicBezTo>
                <a:cubicBezTo>
                  <a:pt x="2331817" y="1537907"/>
                  <a:pt x="2331690" y="1539240"/>
                  <a:pt x="2332007" y="1540574"/>
                </a:cubicBezTo>
                <a:cubicBezTo>
                  <a:pt x="2332262" y="1541907"/>
                  <a:pt x="2332960" y="1543114"/>
                  <a:pt x="2333913" y="1544066"/>
                </a:cubicBezTo>
                <a:cubicBezTo>
                  <a:pt x="2334865" y="1545019"/>
                  <a:pt x="2336071" y="1545654"/>
                  <a:pt x="2337468" y="1545971"/>
                </a:cubicBezTo>
                <a:cubicBezTo>
                  <a:pt x="2338675" y="1546225"/>
                  <a:pt x="2340199" y="1546098"/>
                  <a:pt x="2341405" y="1545590"/>
                </a:cubicBezTo>
                <a:cubicBezTo>
                  <a:pt x="2342612" y="1545082"/>
                  <a:pt x="2343691" y="1544193"/>
                  <a:pt x="2344390" y="1543050"/>
                </a:cubicBezTo>
                <a:cubicBezTo>
                  <a:pt x="2345215" y="1541907"/>
                  <a:pt x="2345596" y="1540574"/>
                  <a:pt x="2345596" y="1539240"/>
                </a:cubicBezTo>
                <a:cubicBezTo>
                  <a:pt x="2345596" y="1537399"/>
                  <a:pt x="2344898" y="1535684"/>
                  <a:pt x="2343565" y="1534414"/>
                </a:cubicBezTo>
                <a:cubicBezTo>
                  <a:pt x="2342358" y="1533144"/>
                  <a:pt x="2340580" y="1532446"/>
                  <a:pt x="2338802" y="1532446"/>
                </a:cubicBezTo>
                <a:close/>
                <a:moveTo>
                  <a:pt x="2419129" y="650304"/>
                </a:moveTo>
                <a:cubicBezTo>
                  <a:pt x="2417796" y="650304"/>
                  <a:pt x="2416526" y="650685"/>
                  <a:pt x="2415319" y="651447"/>
                </a:cubicBezTo>
                <a:cubicBezTo>
                  <a:pt x="2414240" y="652209"/>
                  <a:pt x="2413415" y="653288"/>
                  <a:pt x="2412843" y="654495"/>
                </a:cubicBezTo>
                <a:cubicBezTo>
                  <a:pt x="2412271" y="655765"/>
                  <a:pt x="2412144" y="657098"/>
                  <a:pt x="2412462" y="658432"/>
                </a:cubicBezTo>
                <a:cubicBezTo>
                  <a:pt x="2412716" y="659765"/>
                  <a:pt x="2413415" y="660972"/>
                  <a:pt x="2414367" y="661924"/>
                </a:cubicBezTo>
                <a:cubicBezTo>
                  <a:pt x="2415319" y="662877"/>
                  <a:pt x="2416526" y="663512"/>
                  <a:pt x="2417923" y="663766"/>
                </a:cubicBezTo>
                <a:cubicBezTo>
                  <a:pt x="2419129" y="664020"/>
                  <a:pt x="2420527" y="663893"/>
                  <a:pt x="2421860" y="663385"/>
                </a:cubicBezTo>
                <a:cubicBezTo>
                  <a:pt x="2423066" y="662877"/>
                  <a:pt x="2424146" y="661988"/>
                  <a:pt x="2424844" y="660845"/>
                </a:cubicBezTo>
                <a:cubicBezTo>
                  <a:pt x="2425670" y="659702"/>
                  <a:pt x="2426051" y="658368"/>
                  <a:pt x="2426051" y="657035"/>
                </a:cubicBezTo>
                <a:cubicBezTo>
                  <a:pt x="2426051" y="655193"/>
                  <a:pt x="2425226" y="653479"/>
                  <a:pt x="2424019" y="652209"/>
                </a:cubicBezTo>
                <a:cubicBezTo>
                  <a:pt x="2422686" y="650939"/>
                  <a:pt x="2421035" y="650177"/>
                  <a:pt x="2419129" y="650177"/>
                </a:cubicBezTo>
                <a:close/>
                <a:moveTo>
                  <a:pt x="2504474" y="1534478"/>
                </a:moveTo>
                <a:cubicBezTo>
                  <a:pt x="2503775" y="1533843"/>
                  <a:pt x="2502950" y="1533335"/>
                  <a:pt x="2502188" y="1533017"/>
                </a:cubicBezTo>
                <a:cubicBezTo>
                  <a:pt x="2501362" y="1532700"/>
                  <a:pt x="2500537" y="1532509"/>
                  <a:pt x="2499584" y="1532509"/>
                </a:cubicBezTo>
                <a:cubicBezTo>
                  <a:pt x="2498251" y="1532509"/>
                  <a:pt x="2496853" y="1532890"/>
                  <a:pt x="2495774" y="1533652"/>
                </a:cubicBezTo>
                <a:cubicBezTo>
                  <a:pt x="2494694" y="1534414"/>
                  <a:pt x="2493742" y="1535494"/>
                  <a:pt x="2493298" y="1536700"/>
                </a:cubicBezTo>
                <a:cubicBezTo>
                  <a:pt x="2492726" y="1537970"/>
                  <a:pt x="2492599" y="1539304"/>
                  <a:pt x="2492916" y="1540637"/>
                </a:cubicBezTo>
                <a:cubicBezTo>
                  <a:pt x="2493170" y="1541971"/>
                  <a:pt x="2493869" y="1543177"/>
                  <a:pt x="2494821" y="1544130"/>
                </a:cubicBezTo>
                <a:cubicBezTo>
                  <a:pt x="2495774" y="1545082"/>
                  <a:pt x="2496980" y="1545717"/>
                  <a:pt x="2498187" y="1546035"/>
                </a:cubicBezTo>
                <a:cubicBezTo>
                  <a:pt x="2499520" y="1546289"/>
                  <a:pt x="2500917" y="1546162"/>
                  <a:pt x="2502124" y="1545654"/>
                </a:cubicBezTo>
                <a:cubicBezTo>
                  <a:pt x="2503457" y="1545146"/>
                  <a:pt x="2504410" y="1544257"/>
                  <a:pt x="2505236" y="1543114"/>
                </a:cubicBezTo>
                <a:cubicBezTo>
                  <a:pt x="2505934" y="1541971"/>
                  <a:pt x="2506315" y="1540637"/>
                  <a:pt x="2506315" y="1539304"/>
                </a:cubicBezTo>
                <a:cubicBezTo>
                  <a:pt x="2506315" y="1538415"/>
                  <a:pt x="2506188" y="1537526"/>
                  <a:pt x="2505934" y="1536700"/>
                </a:cubicBezTo>
                <a:cubicBezTo>
                  <a:pt x="2505553" y="1535875"/>
                  <a:pt x="2504981" y="1535113"/>
                  <a:pt x="2504410" y="1534478"/>
                </a:cubicBezTo>
                <a:close/>
                <a:moveTo>
                  <a:pt x="2580039" y="1578928"/>
                </a:moveTo>
                <a:cubicBezTo>
                  <a:pt x="2578705" y="1578928"/>
                  <a:pt x="2577308" y="1579309"/>
                  <a:pt x="2576228" y="1580071"/>
                </a:cubicBezTo>
                <a:cubicBezTo>
                  <a:pt x="2575149" y="1580833"/>
                  <a:pt x="2574196" y="1581912"/>
                  <a:pt x="2573625" y="1583119"/>
                </a:cubicBezTo>
                <a:cubicBezTo>
                  <a:pt x="2573244" y="1584389"/>
                  <a:pt x="2573053" y="1585722"/>
                  <a:pt x="2573371" y="1587056"/>
                </a:cubicBezTo>
                <a:cubicBezTo>
                  <a:pt x="2573498" y="1588389"/>
                  <a:pt x="2574196" y="1589596"/>
                  <a:pt x="2575149" y="1590548"/>
                </a:cubicBezTo>
                <a:cubicBezTo>
                  <a:pt x="2576102" y="1591500"/>
                  <a:pt x="2577308" y="1592136"/>
                  <a:pt x="2578705" y="1592390"/>
                </a:cubicBezTo>
                <a:cubicBezTo>
                  <a:pt x="2580039" y="1592644"/>
                  <a:pt x="2581436" y="1592517"/>
                  <a:pt x="2582642" y="1592009"/>
                </a:cubicBezTo>
                <a:cubicBezTo>
                  <a:pt x="2583849" y="1591500"/>
                  <a:pt x="2584928" y="1590612"/>
                  <a:pt x="2585753" y="1589469"/>
                </a:cubicBezTo>
                <a:cubicBezTo>
                  <a:pt x="2586452" y="1588325"/>
                  <a:pt x="2586833" y="1586992"/>
                  <a:pt x="2586833" y="1585659"/>
                </a:cubicBezTo>
                <a:cubicBezTo>
                  <a:pt x="2586833" y="1583881"/>
                  <a:pt x="2586135" y="1582103"/>
                  <a:pt x="2584801" y="1580833"/>
                </a:cubicBezTo>
                <a:cubicBezTo>
                  <a:pt x="2583594" y="1579563"/>
                  <a:pt x="2581816" y="1578801"/>
                  <a:pt x="2580039" y="1578801"/>
                </a:cubicBezTo>
                <a:close/>
                <a:moveTo>
                  <a:pt x="2504474" y="513080"/>
                </a:moveTo>
                <a:cubicBezTo>
                  <a:pt x="2503775" y="512445"/>
                  <a:pt x="2502950" y="511937"/>
                  <a:pt x="2502188" y="511619"/>
                </a:cubicBezTo>
                <a:cubicBezTo>
                  <a:pt x="2501362" y="511302"/>
                  <a:pt x="2500537" y="511112"/>
                  <a:pt x="2499584" y="511112"/>
                </a:cubicBezTo>
                <a:cubicBezTo>
                  <a:pt x="2498251" y="511112"/>
                  <a:pt x="2496853" y="511493"/>
                  <a:pt x="2495774" y="512255"/>
                </a:cubicBezTo>
                <a:cubicBezTo>
                  <a:pt x="2494694" y="513017"/>
                  <a:pt x="2493742" y="514096"/>
                  <a:pt x="2493298" y="515303"/>
                </a:cubicBezTo>
                <a:cubicBezTo>
                  <a:pt x="2492726" y="516573"/>
                  <a:pt x="2492599" y="517906"/>
                  <a:pt x="2492916" y="519240"/>
                </a:cubicBezTo>
                <a:cubicBezTo>
                  <a:pt x="2493170" y="520573"/>
                  <a:pt x="2493869" y="521780"/>
                  <a:pt x="2494821" y="522732"/>
                </a:cubicBezTo>
                <a:cubicBezTo>
                  <a:pt x="2495774" y="523685"/>
                  <a:pt x="2496980" y="524320"/>
                  <a:pt x="2498187" y="524574"/>
                </a:cubicBezTo>
                <a:cubicBezTo>
                  <a:pt x="2499520" y="524828"/>
                  <a:pt x="2500917" y="524701"/>
                  <a:pt x="2502124" y="524193"/>
                </a:cubicBezTo>
                <a:cubicBezTo>
                  <a:pt x="2503457" y="523685"/>
                  <a:pt x="2504410" y="522796"/>
                  <a:pt x="2505236" y="521653"/>
                </a:cubicBezTo>
                <a:cubicBezTo>
                  <a:pt x="2505934" y="520510"/>
                  <a:pt x="2506315" y="519176"/>
                  <a:pt x="2506315" y="517843"/>
                </a:cubicBezTo>
                <a:cubicBezTo>
                  <a:pt x="2506315" y="516954"/>
                  <a:pt x="2506188" y="516065"/>
                  <a:pt x="2505934" y="515239"/>
                </a:cubicBezTo>
                <a:cubicBezTo>
                  <a:pt x="2505553" y="514414"/>
                  <a:pt x="2504981" y="513651"/>
                  <a:pt x="2504410" y="513017"/>
                </a:cubicBezTo>
                <a:close/>
                <a:moveTo>
                  <a:pt x="2419129" y="557530"/>
                </a:moveTo>
                <a:cubicBezTo>
                  <a:pt x="2417796" y="557530"/>
                  <a:pt x="2416526" y="557911"/>
                  <a:pt x="2415319" y="558673"/>
                </a:cubicBezTo>
                <a:cubicBezTo>
                  <a:pt x="2414240" y="559435"/>
                  <a:pt x="2413415" y="560515"/>
                  <a:pt x="2412843" y="561721"/>
                </a:cubicBezTo>
                <a:cubicBezTo>
                  <a:pt x="2412271" y="562991"/>
                  <a:pt x="2412144" y="564325"/>
                  <a:pt x="2412462" y="565658"/>
                </a:cubicBezTo>
                <a:cubicBezTo>
                  <a:pt x="2412716" y="566992"/>
                  <a:pt x="2413415" y="568198"/>
                  <a:pt x="2414367" y="569151"/>
                </a:cubicBezTo>
                <a:cubicBezTo>
                  <a:pt x="2415319" y="570103"/>
                  <a:pt x="2416526" y="570738"/>
                  <a:pt x="2417923" y="570992"/>
                </a:cubicBezTo>
                <a:cubicBezTo>
                  <a:pt x="2419129" y="571246"/>
                  <a:pt x="2420527" y="571119"/>
                  <a:pt x="2421860" y="570611"/>
                </a:cubicBezTo>
                <a:cubicBezTo>
                  <a:pt x="2423066" y="570103"/>
                  <a:pt x="2424146" y="569214"/>
                  <a:pt x="2424844" y="568071"/>
                </a:cubicBezTo>
                <a:cubicBezTo>
                  <a:pt x="2425670" y="566928"/>
                  <a:pt x="2426051" y="565658"/>
                  <a:pt x="2426051" y="564261"/>
                </a:cubicBezTo>
                <a:cubicBezTo>
                  <a:pt x="2426051" y="562420"/>
                  <a:pt x="2425226" y="560705"/>
                  <a:pt x="2424019" y="559435"/>
                </a:cubicBezTo>
                <a:cubicBezTo>
                  <a:pt x="2422686" y="558165"/>
                  <a:pt x="2421035" y="557403"/>
                  <a:pt x="2419129" y="557403"/>
                </a:cubicBezTo>
                <a:close/>
                <a:moveTo>
                  <a:pt x="2263110" y="745236"/>
                </a:moveTo>
                <a:cubicBezTo>
                  <a:pt x="2262539" y="744601"/>
                  <a:pt x="2261777" y="744093"/>
                  <a:pt x="2260951" y="743776"/>
                </a:cubicBezTo>
                <a:cubicBezTo>
                  <a:pt x="2260126" y="743458"/>
                  <a:pt x="2259173" y="743268"/>
                  <a:pt x="2258348" y="743268"/>
                </a:cubicBezTo>
                <a:cubicBezTo>
                  <a:pt x="2257014" y="743268"/>
                  <a:pt x="2255617" y="743649"/>
                  <a:pt x="2254538" y="744411"/>
                </a:cubicBezTo>
                <a:cubicBezTo>
                  <a:pt x="2253458" y="745173"/>
                  <a:pt x="2252505" y="746252"/>
                  <a:pt x="2251934" y="747459"/>
                </a:cubicBezTo>
                <a:cubicBezTo>
                  <a:pt x="2251553" y="748729"/>
                  <a:pt x="2251363" y="750062"/>
                  <a:pt x="2251553" y="751396"/>
                </a:cubicBezTo>
                <a:cubicBezTo>
                  <a:pt x="2251807" y="752729"/>
                  <a:pt x="2252505" y="753936"/>
                  <a:pt x="2253458" y="754888"/>
                </a:cubicBezTo>
                <a:cubicBezTo>
                  <a:pt x="2254411" y="755841"/>
                  <a:pt x="2255617" y="756476"/>
                  <a:pt x="2257014" y="756730"/>
                </a:cubicBezTo>
                <a:cubicBezTo>
                  <a:pt x="2258348" y="756984"/>
                  <a:pt x="2259744" y="756857"/>
                  <a:pt x="2260951" y="756349"/>
                </a:cubicBezTo>
                <a:cubicBezTo>
                  <a:pt x="2262157" y="755841"/>
                  <a:pt x="2263237" y="754952"/>
                  <a:pt x="2264063" y="753809"/>
                </a:cubicBezTo>
                <a:cubicBezTo>
                  <a:pt x="2264761" y="752666"/>
                  <a:pt x="2265142" y="751332"/>
                  <a:pt x="2265142" y="749999"/>
                </a:cubicBezTo>
                <a:cubicBezTo>
                  <a:pt x="2265142" y="749110"/>
                  <a:pt x="2265015" y="748221"/>
                  <a:pt x="2264570" y="747395"/>
                </a:cubicBezTo>
                <a:cubicBezTo>
                  <a:pt x="2264316" y="746570"/>
                  <a:pt x="2263745" y="745808"/>
                  <a:pt x="2263046" y="745173"/>
                </a:cubicBezTo>
                <a:close/>
                <a:moveTo>
                  <a:pt x="2504474" y="605981"/>
                </a:moveTo>
                <a:cubicBezTo>
                  <a:pt x="2503775" y="605346"/>
                  <a:pt x="2502950" y="604838"/>
                  <a:pt x="2502188" y="604520"/>
                </a:cubicBezTo>
                <a:cubicBezTo>
                  <a:pt x="2501362" y="604203"/>
                  <a:pt x="2500537" y="604012"/>
                  <a:pt x="2499584" y="604012"/>
                </a:cubicBezTo>
                <a:cubicBezTo>
                  <a:pt x="2498251" y="604012"/>
                  <a:pt x="2496853" y="604393"/>
                  <a:pt x="2495774" y="605155"/>
                </a:cubicBezTo>
                <a:cubicBezTo>
                  <a:pt x="2494694" y="605917"/>
                  <a:pt x="2493742" y="606997"/>
                  <a:pt x="2493298" y="608203"/>
                </a:cubicBezTo>
                <a:cubicBezTo>
                  <a:pt x="2492726" y="609473"/>
                  <a:pt x="2492599" y="610807"/>
                  <a:pt x="2492916" y="612140"/>
                </a:cubicBezTo>
                <a:cubicBezTo>
                  <a:pt x="2493170" y="613474"/>
                  <a:pt x="2493869" y="614680"/>
                  <a:pt x="2494821" y="615633"/>
                </a:cubicBezTo>
                <a:cubicBezTo>
                  <a:pt x="2495774" y="616585"/>
                  <a:pt x="2496980" y="617220"/>
                  <a:pt x="2498187" y="617474"/>
                </a:cubicBezTo>
                <a:cubicBezTo>
                  <a:pt x="2499520" y="617728"/>
                  <a:pt x="2500917" y="617601"/>
                  <a:pt x="2502124" y="617093"/>
                </a:cubicBezTo>
                <a:cubicBezTo>
                  <a:pt x="2503457" y="616585"/>
                  <a:pt x="2504410" y="615696"/>
                  <a:pt x="2505236" y="614553"/>
                </a:cubicBezTo>
                <a:cubicBezTo>
                  <a:pt x="2505934" y="613410"/>
                  <a:pt x="2506315" y="612077"/>
                  <a:pt x="2506315" y="610743"/>
                </a:cubicBezTo>
                <a:cubicBezTo>
                  <a:pt x="2506315" y="609854"/>
                  <a:pt x="2506188" y="608965"/>
                  <a:pt x="2505934" y="608140"/>
                </a:cubicBezTo>
                <a:cubicBezTo>
                  <a:pt x="2505553" y="607314"/>
                  <a:pt x="2504981" y="606552"/>
                  <a:pt x="2504410" y="605917"/>
                </a:cubicBezTo>
                <a:close/>
                <a:moveTo>
                  <a:pt x="2338802" y="696849"/>
                </a:moveTo>
                <a:cubicBezTo>
                  <a:pt x="2337468" y="696849"/>
                  <a:pt x="2336071" y="697230"/>
                  <a:pt x="2334992" y="697992"/>
                </a:cubicBezTo>
                <a:cubicBezTo>
                  <a:pt x="2333786" y="698754"/>
                  <a:pt x="2332960" y="699834"/>
                  <a:pt x="2332389" y="701040"/>
                </a:cubicBezTo>
                <a:cubicBezTo>
                  <a:pt x="2331817" y="702310"/>
                  <a:pt x="2331690" y="703644"/>
                  <a:pt x="2332007" y="704977"/>
                </a:cubicBezTo>
                <a:cubicBezTo>
                  <a:pt x="2332262" y="706311"/>
                  <a:pt x="2332960" y="707517"/>
                  <a:pt x="2333913" y="708470"/>
                </a:cubicBezTo>
                <a:cubicBezTo>
                  <a:pt x="2334865" y="709422"/>
                  <a:pt x="2336071" y="710057"/>
                  <a:pt x="2337468" y="710311"/>
                </a:cubicBezTo>
                <a:cubicBezTo>
                  <a:pt x="2338675" y="710565"/>
                  <a:pt x="2340199" y="710438"/>
                  <a:pt x="2341405" y="709930"/>
                </a:cubicBezTo>
                <a:cubicBezTo>
                  <a:pt x="2342612" y="709422"/>
                  <a:pt x="2343691" y="708533"/>
                  <a:pt x="2344390" y="707390"/>
                </a:cubicBezTo>
                <a:cubicBezTo>
                  <a:pt x="2345215" y="706247"/>
                  <a:pt x="2345596" y="704914"/>
                  <a:pt x="2345596" y="703580"/>
                </a:cubicBezTo>
                <a:cubicBezTo>
                  <a:pt x="2345596" y="701739"/>
                  <a:pt x="2344898" y="700024"/>
                  <a:pt x="2343565" y="698754"/>
                </a:cubicBezTo>
                <a:cubicBezTo>
                  <a:pt x="2342358" y="697484"/>
                  <a:pt x="2340580" y="696722"/>
                  <a:pt x="2338802" y="696722"/>
                </a:cubicBezTo>
                <a:close/>
                <a:moveTo>
                  <a:pt x="2021937" y="791718"/>
                </a:moveTo>
                <a:cubicBezTo>
                  <a:pt x="2021239" y="791083"/>
                  <a:pt x="2020603" y="790575"/>
                  <a:pt x="2019778" y="790257"/>
                </a:cubicBezTo>
                <a:cubicBezTo>
                  <a:pt x="2018953" y="789940"/>
                  <a:pt x="2018000" y="789750"/>
                  <a:pt x="2017047" y="789750"/>
                </a:cubicBezTo>
                <a:cubicBezTo>
                  <a:pt x="2015714" y="789750"/>
                  <a:pt x="2014444" y="790131"/>
                  <a:pt x="2013238" y="790893"/>
                </a:cubicBezTo>
                <a:cubicBezTo>
                  <a:pt x="2012158" y="791655"/>
                  <a:pt x="2011332" y="792734"/>
                  <a:pt x="2010825" y="793941"/>
                </a:cubicBezTo>
                <a:cubicBezTo>
                  <a:pt x="2010253" y="795210"/>
                  <a:pt x="2010126" y="796544"/>
                  <a:pt x="2010443" y="797878"/>
                </a:cubicBezTo>
                <a:cubicBezTo>
                  <a:pt x="2010697" y="799211"/>
                  <a:pt x="2011396" y="800418"/>
                  <a:pt x="2012349" y="801370"/>
                </a:cubicBezTo>
                <a:cubicBezTo>
                  <a:pt x="2013301" y="802323"/>
                  <a:pt x="2014507" y="802957"/>
                  <a:pt x="2015904" y="803212"/>
                </a:cubicBezTo>
                <a:cubicBezTo>
                  <a:pt x="2017111" y="803466"/>
                  <a:pt x="2018508" y="803339"/>
                  <a:pt x="2019841" y="802831"/>
                </a:cubicBezTo>
                <a:cubicBezTo>
                  <a:pt x="2021048" y="802323"/>
                  <a:pt x="2022128" y="801434"/>
                  <a:pt x="2022826" y="800291"/>
                </a:cubicBezTo>
                <a:cubicBezTo>
                  <a:pt x="2023652" y="799148"/>
                  <a:pt x="2024032" y="797814"/>
                  <a:pt x="2024032" y="796481"/>
                </a:cubicBezTo>
                <a:cubicBezTo>
                  <a:pt x="2024032" y="795592"/>
                  <a:pt x="2023778" y="794703"/>
                  <a:pt x="2023461" y="793877"/>
                </a:cubicBezTo>
                <a:cubicBezTo>
                  <a:pt x="2023080" y="793052"/>
                  <a:pt x="2022636" y="792290"/>
                  <a:pt x="2021937" y="791655"/>
                </a:cubicBezTo>
                <a:close/>
                <a:moveTo>
                  <a:pt x="2097502" y="1578991"/>
                </a:moveTo>
                <a:cubicBezTo>
                  <a:pt x="2096168" y="1578991"/>
                  <a:pt x="2094899" y="1579372"/>
                  <a:pt x="2093692" y="1580134"/>
                </a:cubicBezTo>
                <a:cubicBezTo>
                  <a:pt x="2092613" y="1580896"/>
                  <a:pt x="2091787" y="1581976"/>
                  <a:pt x="2091215" y="1583182"/>
                </a:cubicBezTo>
                <a:cubicBezTo>
                  <a:pt x="2090644" y="1584452"/>
                  <a:pt x="2090517" y="1585786"/>
                  <a:pt x="2090834" y="1587119"/>
                </a:cubicBezTo>
                <a:cubicBezTo>
                  <a:pt x="2091089" y="1588453"/>
                  <a:pt x="2091787" y="1589659"/>
                  <a:pt x="2092740" y="1590612"/>
                </a:cubicBezTo>
                <a:cubicBezTo>
                  <a:pt x="2093692" y="1591564"/>
                  <a:pt x="2094899" y="1592199"/>
                  <a:pt x="2096105" y="1592453"/>
                </a:cubicBezTo>
                <a:cubicBezTo>
                  <a:pt x="2097439" y="1592707"/>
                  <a:pt x="2098836" y="1592580"/>
                  <a:pt x="2100042" y="1592072"/>
                </a:cubicBezTo>
                <a:cubicBezTo>
                  <a:pt x="2101376" y="1591564"/>
                  <a:pt x="2102518" y="1590675"/>
                  <a:pt x="2103153" y="1589532"/>
                </a:cubicBezTo>
                <a:cubicBezTo>
                  <a:pt x="2103979" y="1588389"/>
                  <a:pt x="2104360" y="1587056"/>
                  <a:pt x="2104360" y="1585722"/>
                </a:cubicBezTo>
                <a:cubicBezTo>
                  <a:pt x="2104360" y="1583944"/>
                  <a:pt x="2103535" y="1582166"/>
                  <a:pt x="2102328" y="1580896"/>
                </a:cubicBezTo>
                <a:cubicBezTo>
                  <a:pt x="2100994" y="1579626"/>
                  <a:pt x="2099343" y="1578864"/>
                  <a:pt x="2097439" y="1578864"/>
                </a:cubicBezTo>
                <a:close/>
                <a:moveTo>
                  <a:pt x="1941482" y="745300"/>
                </a:moveTo>
                <a:cubicBezTo>
                  <a:pt x="1940911" y="744665"/>
                  <a:pt x="1940149" y="744157"/>
                  <a:pt x="1939324" y="743839"/>
                </a:cubicBezTo>
                <a:cubicBezTo>
                  <a:pt x="1938498" y="743522"/>
                  <a:pt x="1937545" y="743331"/>
                  <a:pt x="1936720" y="743331"/>
                </a:cubicBezTo>
                <a:cubicBezTo>
                  <a:pt x="1935387" y="743331"/>
                  <a:pt x="1933990" y="743712"/>
                  <a:pt x="1932910" y="744474"/>
                </a:cubicBezTo>
                <a:cubicBezTo>
                  <a:pt x="1931703" y="745236"/>
                  <a:pt x="1930878" y="746316"/>
                  <a:pt x="1930306" y="747522"/>
                </a:cubicBezTo>
                <a:cubicBezTo>
                  <a:pt x="1929735" y="748729"/>
                  <a:pt x="1929608" y="750126"/>
                  <a:pt x="1929926" y="751459"/>
                </a:cubicBezTo>
                <a:cubicBezTo>
                  <a:pt x="1930179" y="752793"/>
                  <a:pt x="1930878" y="753999"/>
                  <a:pt x="1931830" y="754952"/>
                </a:cubicBezTo>
                <a:cubicBezTo>
                  <a:pt x="1932783" y="755904"/>
                  <a:pt x="1933990" y="756539"/>
                  <a:pt x="1935387" y="756793"/>
                </a:cubicBezTo>
                <a:cubicBezTo>
                  <a:pt x="1936720" y="757047"/>
                  <a:pt x="1938117" y="756920"/>
                  <a:pt x="1939324" y="756412"/>
                </a:cubicBezTo>
                <a:cubicBezTo>
                  <a:pt x="1940530" y="755904"/>
                  <a:pt x="1941609" y="755015"/>
                  <a:pt x="1942308" y="753872"/>
                </a:cubicBezTo>
                <a:cubicBezTo>
                  <a:pt x="1943133" y="752729"/>
                  <a:pt x="1943515" y="751396"/>
                  <a:pt x="1943515" y="750062"/>
                </a:cubicBezTo>
                <a:cubicBezTo>
                  <a:pt x="1943515" y="749173"/>
                  <a:pt x="1943388" y="748284"/>
                  <a:pt x="1942943" y="747459"/>
                </a:cubicBezTo>
                <a:cubicBezTo>
                  <a:pt x="1942689" y="746633"/>
                  <a:pt x="1942117" y="745871"/>
                  <a:pt x="1941419" y="745236"/>
                </a:cubicBezTo>
                <a:close/>
                <a:moveTo>
                  <a:pt x="1941482" y="1581023"/>
                </a:moveTo>
                <a:cubicBezTo>
                  <a:pt x="1940911" y="1580388"/>
                  <a:pt x="1940149" y="1579880"/>
                  <a:pt x="1939324" y="1579563"/>
                </a:cubicBezTo>
                <a:cubicBezTo>
                  <a:pt x="1938498" y="1579182"/>
                  <a:pt x="1937545" y="1579055"/>
                  <a:pt x="1936720" y="1579055"/>
                </a:cubicBezTo>
                <a:cubicBezTo>
                  <a:pt x="1935387" y="1579055"/>
                  <a:pt x="1933990" y="1579436"/>
                  <a:pt x="1932910" y="1580198"/>
                </a:cubicBezTo>
                <a:cubicBezTo>
                  <a:pt x="1931703" y="1580960"/>
                  <a:pt x="1930878" y="1582039"/>
                  <a:pt x="1930306" y="1583246"/>
                </a:cubicBezTo>
                <a:cubicBezTo>
                  <a:pt x="1929735" y="1584516"/>
                  <a:pt x="1929608" y="1585849"/>
                  <a:pt x="1929926" y="1587183"/>
                </a:cubicBezTo>
                <a:cubicBezTo>
                  <a:pt x="1930179" y="1588516"/>
                  <a:pt x="1930878" y="1589722"/>
                  <a:pt x="1931830" y="1590675"/>
                </a:cubicBezTo>
                <a:cubicBezTo>
                  <a:pt x="1932783" y="1591628"/>
                  <a:pt x="1933990" y="1592263"/>
                  <a:pt x="1935387" y="1592517"/>
                </a:cubicBezTo>
                <a:cubicBezTo>
                  <a:pt x="1936720" y="1592771"/>
                  <a:pt x="1938117" y="1592644"/>
                  <a:pt x="1939324" y="1592136"/>
                </a:cubicBezTo>
                <a:cubicBezTo>
                  <a:pt x="1940530" y="1591628"/>
                  <a:pt x="1941609" y="1590739"/>
                  <a:pt x="1942308" y="1589596"/>
                </a:cubicBezTo>
                <a:cubicBezTo>
                  <a:pt x="1943133" y="1588453"/>
                  <a:pt x="1943515" y="1587119"/>
                  <a:pt x="1943515" y="1585786"/>
                </a:cubicBezTo>
                <a:cubicBezTo>
                  <a:pt x="1943515" y="1584897"/>
                  <a:pt x="1943388" y="1584008"/>
                  <a:pt x="1942943" y="1583182"/>
                </a:cubicBezTo>
                <a:cubicBezTo>
                  <a:pt x="1942689" y="1582357"/>
                  <a:pt x="1942117" y="1581595"/>
                  <a:pt x="1941419" y="1580960"/>
                </a:cubicBezTo>
                <a:close/>
                <a:moveTo>
                  <a:pt x="1941482" y="838137"/>
                </a:moveTo>
                <a:cubicBezTo>
                  <a:pt x="1940911" y="837502"/>
                  <a:pt x="1940149" y="836993"/>
                  <a:pt x="1939324" y="836676"/>
                </a:cubicBezTo>
                <a:cubicBezTo>
                  <a:pt x="1938498" y="836359"/>
                  <a:pt x="1937545" y="836168"/>
                  <a:pt x="1936720" y="836168"/>
                </a:cubicBezTo>
                <a:cubicBezTo>
                  <a:pt x="1935387" y="836168"/>
                  <a:pt x="1933990" y="836549"/>
                  <a:pt x="1932910" y="837311"/>
                </a:cubicBezTo>
                <a:cubicBezTo>
                  <a:pt x="1931703" y="838073"/>
                  <a:pt x="1930878" y="839153"/>
                  <a:pt x="1930306" y="840359"/>
                </a:cubicBezTo>
                <a:cubicBezTo>
                  <a:pt x="1929735" y="841566"/>
                  <a:pt x="1929608" y="842963"/>
                  <a:pt x="1929926" y="844296"/>
                </a:cubicBezTo>
                <a:cubicBezTo>
                  <a:pt x="1930179" y="845630"/>
                  <a:pt x="1930878" y="846836"/>
                  <a:pt x="1931830" y="847789"/>
                </a:cubicBezTo>
                <a:cubicBezTo>
                  <a:pt x="1932783" y="848741"/>
                  <a:pt x="1933990" y="849376"/>
                  <a:pt x="1935387" y="849630"/>
                </a:cubicBezTo>
                <a:cubicBezTo>
                  <a:pt x="1936720" y="849884"/>
                  <a:pt x="1938117" y="849757"/>
                  <a:pt x="1939324" y="849249"/>
                </a:cubicBezTo>
                <a:cubicBezTo>
                  <a:pt x="1940530" y="848741"/>
                  <a:pt x="1941609" y="847852"/>
                  <a:pt x="1942308" y="846709"/>
                </a:cubicBezTo>
                <a:cubicBezTo>
                  <a:pt x="1943133" y="845566"/>
                  <a:pt x="1943515" y="844296"/>
                  <a:pt x="1943515" y="842899"/>
                </a:cubicBezTo>
                <a:cubicBezTo>
                  <a:pt x="1943515" y="842010"/>
                  <a:pt x="1943388" y="841121"/>
                  <a:pt x="1942943" y="840296"/>
                </a:cubicBezTo>
                <a:cubicBezTo>
                  <a:pt x="1942689" y="839470"/>
                  <a:pt x="1942117" y="838708"/>
                  <a:pt x="1941419" y="838073"/>
                </a:cubicBezTo>
                <a:close/>
                <a:moveTo>
                  <a:pt x="2263110" y="1581023"/>
                </a:moveTo>
                <a:cubicBezTo>
                  <a:pt x="2262539" y="1580388"/>
                  <a:pt x="2261777" y="1579880"/>
                  <a:pt x="2260951" y="1579563"/>
                </a:cubicBezTo>
                <a:cubicBezTo>
                  <a:pt x="2260126" y="1579182"/>
                  <a:pt x="2259173" y="1579055"/>
                  <a:pt x="2258348" y="1579055"/>
                </a:cubicBezTo>
                <a:cubicBezTo>
                  <a:pt x="2257014" y="1579055"/>
                  <a:pt x="2255617" y="1579436"/>
                  <a:pt x="2254538" y="1580198"/>
                </a:cubicBezTo>
                <a:cubicBezTo>
                  <a:pt x="2253458" y="1580960"/>
                  <a:pt x="2252505" y="1582039"/>
                  <a:pt x="2251934" y="1583246"/>
                </a:cubicBezTo>
                <a:cubicBezTo>
                  <a:pt x="2251553" y="1584516"/>
                  <a:pt x="2251363" y="1585849"/>
                  <a:pt x="2251553" y="1587183"/>
                </a:cubicBezTo>
                <a:cubicBezTo>
                  <a:pt x="2251807" y="1588516"/>
                  <a:pt x="2252505" y="1589722"/>
                  <a:pt x="2253458" y="1590675"/>
                </a:cubicBezTo>
                <a:cubicBezTo>
                  <a:pt x="2254411" y="1591628"/>
                  <a:pt x="2255617" y="1592263"/>
                  <a:pt x="2257014" y="1592517"/>
                </a:cubicBezTo>
                <a:cubicBezTo>
                  <a:pt x="2258348" y="1592771"/>
                  <a:pt x="2259744" y="1592644"/>
                  <a:pt x="2260951" y="1592136"/>
                </a:cubicBezTo>
                <a:cubicBezTo>
                  <a:pt x="2262157" y="1591628"/>
                  <a:pt x="2263237" y="1590739"/>
                  <a:pt x="2264063" y="1589596"/>
                </a:cubicBezTo>
                <a:cubicBezTo>
                  <a:pt x="2264761" y="1588453"/>
                  <a:pt x="2265142" y="1587119"/>
                  <a:pt x="2265142" y="1585786"/>
                </a:cubicBezTo>
                <a:cubicBezTo>
                  <a:pt x="2265142" y="1584897"/>
                  <a:pt x="2265015" y="1584008"/>
                  <a:pt x="2264570" y="1583182"/>
                </a:cubicBezTo>
                <a:cubicBezTo>
                  <a:pt x="2264316" y="1582357"/>
                  <a:pt x="2263745" y="1581595"/>
                  <a:pt x="2263046" y="1580960"/>
                </a:cubicBezTo>
                <a:close/>
                <a:moveTo>
                  <a:pt x="2097439" y="836168"/>
                </a:moveTo>
                <a:cubicBezTo>
                  <a:pt x="2096105" y="836168"/>
                  <a:pt x="2094835" y="836549"/>
                  <a:pt x="2093628" y="837311"/>
                </a:cubicBezTo>
                <a:cubicBezTo>
                  <a:pt x="2092549" y="838073"/>
                  <a:pt x="2091724" y="839153"/>
                  <a:pt x="2091152" y="840359"/>
                </a:cubicBezTo>
                <a:cubicBezTo>
                  <a:pt x="2090580" y="841629"/>
                  <a:pt x="2090453" y="842963"/>
                  <a:pt x="2090771" y="844296"/>
                </a:cubicBezTo>
                <a:cubicBezTo>
                  <a:pt x="2091025" y="845630"/>
                  <a:pt x="2091724" y="846836"/>
                  <a:pt x="2092676" y="847789"/>
                </a:cubicBezTo>
                <a:cubicBezTo>
                  <a:pt x="2093628" y="848741"/>
                  <a:pt x="2094835" y="849376"/>
                  <a:pt x="2096041" y="849630"/>
                </a:cubicBezTo>
                <a:cubicBezTo>
                  <a:pt x="2097375" y="849884"/>
                  <a:pt x="2098772" y="849757"/>
                  <a:pt x="2099978" y="849249"/>
                </a:cubicBezTo>
                <a:cubicBezTo>
                  <a:pt x="2101312" y="848741"/>
                  <a:pt x="2102455" y="847852"/>
                  <a:pt x="2103090" y="846709"/>
                </a:cubicBezTo>
                <a:cubicBezTo>
                  <a:pt x="2103915" y="845566"/>
                  <a:pt x="2104296" y="844296"/>
                  <a:pt x="2104296" y="842899"/>
                </a:cubicBezTo>
                <a:cubicBezTo>
                  <a:pt x="2104296" y="841057"/>
                  <a:pt x="2103471" y="839343"/>
                  <a:pt x="2102265" y="838073"/>
                </a:cubicBezTo>
                <a:cubicBezTo>
                  <a:pt x="2100931" y="836803"/>
                  <a:pt x="2099280" y="836041"/>
                  <a:pt x="2097375" y="836041"/>
                </a:cubicBezTo>
                <a:close/>
                <a:moveTo>
                  <a:pt x="2177893" y="789750"/>
                </a:moveTo>
                <a:cubicBezTo>
                  <a:pt x="2176560" y="789750"/>
                  <a:pt x="2175163" y="790131"/>
                  <a:pt x="2174083" y="790893"/>
                </a:cubicBezTo>
                <a:cubicBezTo>
                  <a:pt x="2173003" y="791655"/>
                  <a:pt x="2172051" y="792734"/>
                  <a:pt x="2171606" y="793941"/>
                </a:cubicBezTo>
                <a:cubicBezTo>
                  <a:pt x="2171035" y="795210"/>
                  <a:pt x="2170908" y="796544"/>
                  <a:pt x="2171226" y="797878"/>
                </a:cubicBezTo>
                <a:cubicBezTo>
                  <a:pt x="2171479" y="799211"/>
                  <a:pt x="2172051" y="800418"/>
                  <a:pt x="2173003" y="801370"/>
                </a:cubicBezTo>
                <a:cubicBezTo>
                  <a:pt x="2173956" y="802323"/>
                  <a:pt x="2175163" y="802957"/>
                  <a:pt x="2176560" y="803212"/>
                </a:cubicBezTo>
                <a:cubicBezTo>
                  <a:pt x="2177893" y="803466"/>
                  <a:pt x="2179290" y="803339"/>
                  <a:pt x="2180496" y="802831"/>
                </a:cubicBezTo>
                <a:cubicBezTo>
                  <a:pt x="2181703" y="802323"/>
                  <a:pt x="2182782" y="801434"/>
                  <a:pt x="2183608" y="800291"/>
                </a:cubicBezTo>
                <a:cubicBezTo>
                  <a:pt x="2184306" y="799148"/>
                  <a:pt x="2184688" y="797814"/>
                  <a:pt x="2184688" y="796481"/>
                </a:cubicBezTo>
                <a:cubicBezTo>
                  <a:pt x="2184688" y="794639"/>
                  <a:pt x="2183989" y="792925"/>
                  <a:pt x="2182782" y="791655"/>
                </a:cubicBezTo>
                <a:cubicBezTo>
                  <a:pt x="2181449" y="790385"/>
                  <a:pt x="2179671" y="789623"/>
                  <a:pt x="2177893" y="789623"/>
                </a:cubicBezTo>
                <a:close/>
                <a:moveTo>
                  <a:pt x="2177893" y="696913"/>
                </a:moveTo>
                <a:cubicBezTo>
                  <a:pt x="2176560" y="696913"/>
                  <a:pt x="2175163" y="697294"/>
                  <a:pt x="2174083" y="698056"/>
                </a:cubicBezTo>
                <a:cubicBezTo>
                  <a:pt x="2173003" y="698818"/>
                  <a:pt x="2172051" y="699897"/>
                  <a:pt x="2171606" y="701104"/>
                </a:cubicBezTo>
                <a:cubicBezTo>
                  <a:pt x="2171035" y="702374"/>
                  <a:pt x="2170908" y="703707"/>
                  <a:pt x="2171226" y="705041"/>
                </a:cubicBezTo>
                <a:cubicBezTo>
                  <a:pt x="2171479" y="706374"/>
                  <a:pt x="2172051" y="707581"/>
                  <a:pt x="2173003" y="708533"/>
                </a:cubicBezTo>
                <a:cubicBezTo>
                  <a:pt x="2173956" y="709486"/>
                  <a:pt x="2175163" y="710121"/>
                  <a:pt x="2176560" y="710375"/>
                </a:cubicBezTo>
                <a:cubicBezTo>
                  <a:pt x="2177893" y="710629"/>
                  <a:pt x="2179290" y="710502"/>
                  <a:pt x="2180496" y="709994"/>
                </a:cubicBezTo>
                <a:cubicBezTo>
                  <a:pt x="2181703" y="709486"/>
                  <a:pt x="2182782" y="708597"/>
                  <a:pt x="2183608" y="707454"/>
                </a:cubicBezTo>
                <a:cubicBezTo>
                  <a:pt x="2184306" y="706311"/>
                  <a:pt x="2184688" y="704977"/>
                  <a:pt x="2184688" y="703644"/>
                </a:cubicBezTo>
                <a:cubicBezTo>
                  <a:pt x="2184688" y="701802"/>
                  <a:pt x="2183989" y="700088"/>
                  <a:pt x="2182782" y="698818"/>
                </a:cubicBezTo>
                <a:cubicBezTo>
                  <a:pt x="2181449" y="697548"/>
                  <a:pt x="2179671" y="696786"/>
                  <a:pt x="2177893" y="696786"/>
                </a:cubicBezTo>
                <a:close/>
                <a:moveTo>
                  <a:pt x="2097439" y="743331"/>
                </a:moveTo>
                <a:cubicBezTo>
                  <a:pt x="2096105" y="743331"/>
                  <a:pt x="2094835" y="743712"/>
                  <a:pt x="2093628" y="744474"/>
                </a:cubicBezTo>
                <a:cubicBezTo>
                  <a:pt x="2092549" y="745236"/>
                  <a:pt x="2091724" y="746316"/>
                  <a:pt x="2091152" y="747522"/>
                </a:cubicBezTo>
                <a:cubicBezTo>
                  <a:pt x="2090580" y="748792"/>
                  <a:pt x="2090453" y="750126"/>
                  <a:pt x="2090771" y="751459"/>
                </a:cubicBezTo>
                <a:cubicBezTo>
                  <a:pt x="2091025" y="752793"/>
                  <a:pt x="2091724" y="753999"/>
                  <a:pt x="2092676" y="754952"/>
                </a:cubicBezTo>
                <a:cubicBezTo>
                  <a:pt x="2093628" y="755904"/>
                  <a:pt x="2094835" y="756539"/>
                  <a:pt x="2096041" y="756793"/>
                </a:cubicBezTo>
                <a:cubicBezTo>
                  <a:pt x="2097375" y="757047"/>
                  <a:pt x="2098772" y="756920"/>
                  <a:pt x="2099978" y="756412"/>
                </a:cubicBezTo>
                <a:cubicBezTo>
                  <a:pt x="2101312" y="755904"/>
                  <a:pt x="2102455" y="755015"/>
                  <a:pt x="2103090" y="753872"/>
                </a:cubicBezTo>
                <a:cubicBezTo>
                  <a:pt x="2103915" y="752729"/>
                  <a:pt x="2104296" y="751396"/>
                  <a:pt x="2104296" y="750062"/>
                </a:cubicBezTo>
                <a:cubicBezTo>
                  <a:pt x="2104296" y="748221"/>
                  <a:pt x="2103471" y="746506"/>
                  <a:pt x="2102265" y="745236"/>
                </a:cubicBezTo>
                <a:cubicBezTo>
                  <a:pt x="2100931" y="743966"/>
                  <a:pt x="2099280" y="743204"/>
                  <a:pt x="2097375" y="743204"/>
                </a:cubicBezTo>
                <a:close/>
                <a:moveTo>
                  <a:pt x="2579975" y="557594"/>
                </a:moveTo>
                <a:cubicBezTo>
                  <a:pt x="2578641" y="557594"/>
                  <a:pt x="2577244" y="557975"/>
                  <a:pt x="2576165" y="558737"/>
                </a:cubicBezTo>
                <a:cubicBezTo>
                  <a:pt x="2575086" y="559499"/>
                  <a:pt x="2574133" y="560578"/>
                  <a:pt x="2573562" y="561785"/>
                </a:cubicBezTo>
                <a:cubicBezTo>
                  <a:pt x="2573180" y="563055"/>
                  <a:pt x="2572990" y="564388"/>
                  <a:pt x="2573307" y="565722"/>
                </a:cubicBezTo>
                <a:cubicBezTo>
                  <a:pt x="2573435" y="567055"/>
                  <a:pt x="2574133" y="568262"/>
                  <a:pt x="2575086" y="569214"/>
                </a:cubicBezTo>
                <a:cubicBezTo>
                  <a:pt x="2576038" y="570167"/>
                  <a:pt x="2577244" y="570802"/>
                  <a:pt x="2578641" y="571056"/>
                </a:cubicBezTo>
                <a:cubicBezTo>
                  <a:pt x="2579975" y="571310"/>
                  <a:pt x="2581372" y="571183"/>
                  <a:pt x="2582578" y="570675"/>
                </a:cubicBezTo>
                <a:cubicBezTo>
                  <a:pt x="2583785" y="570167"/>
                  <a:pt x="2584865" y="569278"/>
                  <a:pt x="2585690" y="568135"/>
                </a:cubicBezTo>
                <a:cubicBezTo>
                  <a:pt x="2586389" y="566992"/>
                  <a:pt x="2586769" y="565722"/>
                  <a:pt x="2586769" y="564325"/>
                </a:cubicBezTo>
                <a:cubicBezTo>
                  <a:pt x="2586769" y="562483"/>
                  <a:pt x="2586071" y="560769"/>
                  <a:pt x="2584738" y="559499"/>
                </a:cubicBezTo>
                <a:cubicBezTo>
                  <a:pt x="2583531" y="558229"/>
                  <a:pt x="2581753" y="557467"/>
                  <a:pt x="2579975" y="557467"/>
                </a:cubicBezTo>
                <a:close/>
                <a:moveTo>
                  <a:pt x="2579975" y="464757"/>
                </a:moveTo>
                <a:cubicBezTo>
                  <a:pt x="2578641" y="464757"/>
                  <a:pt x="2577244" y="465137"/>
                  <a:pt x="2576165" y="465900"/>
                </a:cubicBezTo>
                <a:cubicBezTo>
                  <a:pt x="2575086" y="466662"/>
                  <a:pt x="2574133" y="467741"/>
                  <a:pt x="2573562" y="468948"/>
                </a:cubicBezTo>
                <a:cubicBezTo>
                  <a:pt x="2573180" y="470218"/>
                  <a:pt x="2572990" y="471551"/>
                  <a:pt x="2573307" y="472885"/>
                </a:cubicBezTo>
                <a:cubicBezTo>
                  <a:pt x="2573435" y="474218"/>
                  <a:pt x="2574133" y="475425"/>
                  <a:pt x="2575086" y="476377"/>
                </a:cubicBezTo>
                <a:cubicBezTo>
                  <a:pt x="2576038" y="477330"/>
                  <a:pt x="2577244" y="477965"/>
                  <a:pt x="2578641" y="478219"/>
                </a:cubicBezTo>
                <a:cubicBezTo>
                  <a:pt x="2579975" y="478473"/>
                  <a:pt x="2581372" y="478346"/>
                  <a:pt x="2582578" y="477837"/>
                </a:cubicBezTo>
                <a:cubicBezTo>
                  <a:pt x="2583785" y="477330"/>
                  <a:pt x="2584865" y="476441"/>
                  <a:pt x="2585690" y="475298"/>
                </a:cubicBezTo>
                <a:cubicBezTo>
                  <a:pt x="2586389" y="474155"/>
                  <a:pt x="2586769" y="472821"/>
                  <a:pt x="2586769" y="471487"/>
                </a:cubicBezTo>
                <a:cubicBezTo>
                  <a:pt x="2586769" y="469646"/>
                  <a:pt x="2586071" y="467932"/>
                  <a:pt x="2584738" y="466662"/>
                </a:cubicBezTo>
                <a:cubicBezTo>
                  <a:pt x="2583531" y="465392"/>
                  <a:pt x="2581753" y="464630"/>
                  <a:pt x="2579975" y="464630"/>
                </a:cubicBezTo>
                <a:close/>
                <a:moveTo>
                  <a:pt x="2579975" y="371919"/>
                </a:moveTo>
                <a:cubicBezTo>
                  <a:pt x="2578641" y="371919"/>
                  <a:pt x="2577244" y="372301"/>
                  <a:pt x="2576165" y="373062"/>
                </a:cubicBezTo>
                <a:cubicBezTo>
                  <a:pt x="2575086" y="373825"/>
                  <a:pt x="2574133" y="374904"/>
                  <a:pt x="2573562" y="376111"/>
                </a:cubicBezTo>
                <a:cubicBezTo>
                  <a:pt x="2573180" y="377380"/>
                  <a:pt x="2572990" y="378714"/>
                  <a:pt x="2573307" y="380048"/>
                </a:cubicBezTo>
                <a:cubicBezTo>
                  <a:pt x="2573435" y="381381"/>
                  <a:pt x="2574133" y="382587"/>
                  <a:pt x="2575086" y="383540"/>
                </a:cubicBezTo>
                <a:cubicBezTo>
                  <a:pt x="2576038" y="384493"/>
                  <a:pt x="2577244" y="385128"/>
                  <a:pt x="2578641" y="385382"/>
                </a:cubicBezTo>
                <a:cubicBezTo>
                  <a:pt x="2579975" y="385636"/>
                  <a:pt x="2581372" y="385509"/>
                  <a:pt x="2582578" y="385001"/>
                </a:cubicBezTo>
                <a:cubicBezTo>
                  <a:pt x="2583785" y="384493"/>
                  <a:pt x="2584865" y="383604"/>
                  <a:pt x="2585690" y="382461"/>
                </a:cubicBezTo>
                <a:cubicBezTo>
                  <a:pt x="2586389" y="381318"/>
                  <a:pt x="2586769" y="379984"/>
                  <a:pt x="2586769" y="378651"/>
                </a:cubicBezTo>
                <a:cubicBezTo>
                  <a:pt x="2586769" y="376809"/>
                  <a:pt x="2586071" y="375094"/>
                  <a:pt x="2584738" y="373825"/>
                </a:cubicBezTo>
                <a:cubicBezTo>
                  <a:pt x="2583531" y="372555"/>
                  <a:pt x="2581753" y="371793"/>
                  <a:pt x="2579975" y="371793"/>
                </a:cubicBezTo>
                <a:close/>
                <a:moveTo>
                  <a:pt x="2665192" y="1534668"/>
                </a:moveTo>
                <a:cubicBezTo>
                  <a:pt x="2664684" y="1534033"/>
                  <a:pt x="2663858" y="1533525"/>
                  <a:pt x="2663033" y="1533208"/>
                </a:cubicBezTo>
                <a:cubicBezTo>
                  <a:pt x="2662207" y="1532890"/>
                  <a:pt x="2661255" y="1532700"/>
                  <a:pt x="2660429" y="1532700"/>
                </a:cubicBezTo>
                <a:cubicBezTo>
                  <a:pt x="2659096" y="1532700"/>
                  <a:pt x="2657699" y="1533081"/>
                  <a:pt x="2656619" y="1533843"/>
                </a:cubicBezTo>
                <a:cubicBezTo>
                  <a:pt x="2655413" y="1534605"/>
                  <a:pt x="2654588" y="1535684"/>
                  <a:pt x="2654016" y="1536891"/>
                </a:cubicBezTo>
                <a:cubicBezTo>
                  <a:pt x="2653444" y="1538161"/>
                  <a:pt x="2653317" y="1539494"/>
                  <a:pt x="2653635" y="1540828"/>
                </a:cubicBezTo>
                <a:cubicBezTo>
                  <a:pt x="2653889" y="1542161"/>
                  <a:pt x="2654588" y="1543368"/>
                  <a:pt x="2655540" y="1544320"/>
                </a:cubicBezTo>
                <a:cubicBezTo>
                  <a:pt x="2656492" y="1545273"/>
                  <a:pt x="2657699" y="1545908"/>
                  <a:pt x="2659096" y="1546225"/>
                </a:cubicBezTo>
                <a:cubicBezTo>
                  <a:pt x="2660429" y="1546479"/>
                  <a:pt x="2661827" y="1546352"/>
                  <a:pt x="2663033" y="1545844"/>
                </a:cubicBezTo>
                <a:cubicBezTo>
                  <a:pt x="2664240" y="1545336"/>
                  <a:pt x="2665319" y="1544447"/>
                  <a:pt x="2666017" y="1543304"/>
                </a:cubicBezTo>
                <a:cubicBezTo>
                  <a:pt x="2666843" y="1542161"/>
                  <a:pt x="2667224" y="1540828"/>
                  <a:pt x="2667224" y="1539494"/>
                </a:cubicBezTo>
                <a:cubicBezTo>
                  <a:pt x="2667224" y="1538605"/>
                  <a:pt x="2667097" y="1537716"/>
                  <a:pt x="2666653" y="1536891"/>
                </a:cubicBezTo>
                <a:cubicBezTo>
                  <a:pt x="2666399" y="1536065"/>
                  <a:pt x="2665827" y="1535303"/>
                  <a:pt x="2665128" y="1534668"/>
                </a:cubicBezTo>
                <a:close/>
                <a:moveTo>
                  <a:pt x="2665192" y="1441831"/>
                </a:moveTo>
                <a:cubicBezTo>
                  <a:pt x="2664684" y="1441196"/>
                  <a:pt x="2663858" y="1440688"/>
                  <a:pt x="2663033" y="1440371"/>
                </a:cubicBezTo>
                <a:cubicBezTo>
                  <a:pt x="2662207" y="1439990"/>
                  <a:pt x="2661255" y="1439863"/>
                  <a:pt x="2660429" y="1439863"/>
                </a:cubicBezTo>
                <a:cubicBezTo>
                  <a:pt x="2659096" y="1439863"/>
                  <a:pt x="2657699" y="1440244"/>
                  <a:pt x="2656619" y="1441006"/>
                </a:cubicBezTo>
                <a:cubicBezTo>
                  <a:pt x="2655413" y="1441768"/>
                  <a:pt x="2654588" y="1442847"/>
                  <a:pt x="2654016" y="1444054"/>
                </a:cubicBezTo>
                <a:cubicBezTo>
                  <a:pt x="2653444" y="1445324"/>
                  <a:pt x="2653317" y="1446657"/>
                  <a:pt x="2653635" y="1447991"/>
                </a:cubicBezTo>
                <a:cubicBezTo>
                  <a:pt x="2653889" y="1449324"/>
                  <a:pt x="2654588" y="1450531"/>
                  <a:pt x="2655540" y="1451483"/>
                </a:cubicBezTo>
                <a:cubicBezTo>
                  <a:pt x="2656492" y="1452436"/>
                  <a:pt x="2657699" y="1453071"/>
                  <a:pt x="2659096" y="1453388"/>
                </a:cubicBezTo>
                <a:cubicBezTo>
                  <a:pt x="2660429" y="1453642"/>
                  <a:pt x="2661827" y="1453515"/>
                  <a:pt x="2663033" y="1453007"/>
                </a:cubicBezTo>
                <a:cubicBezTo>
                  <a:pt x="2664240" y="1452499"/>
                  <a:pt x="2665319" y="1451610"/>
                  <a:pt x="2666017" y="1450467"/>
                </a:cubicBezTo>
                <a:cubicBezTo>
                  <a:pt x="2666843" y="1449324"/>
                  <a:pt x="2667224" y="1447991"/>
                  <a:pt x="2667224" y="1446657"/>
                </a:cubicBezTo>
                <a:cubicBezTo>
                  <a:pt x="2667224" y="1445768"/>
                  <a:pt x="2667097" y="1444879"/>
                  <a:pt x="2666653" y="1444054"/>
                </a:cubicBezTo>
                <a:cubicBezTo>
                  <a:pt x="2666399" y="1443228"/>
                  <a:pt x="2665827" y="1442466"/>
                  <a:pt x="2665128" y="1441831"/>
                </a:cubicBezTo>
                <a:close/>
                <a:moveTo>
                  <a:pt x="2177893" y="3296983"/>
                </a:moveTo>
                <a:cubicBezTo>
                  <a:pt x="2176560" y="3296983"/>
                  <a:pt x="2175163" y="3297364"/>
                  <a:pt x="2174083" y="3298127"/>
                </a:cubicBezTo>
                <a:cubicBezTo>
                  <a:pt x="2173003" y="3298889"/>
                  <a:pt x="2172051" y="3299968"/>
                  <a:pt x="2171606" y="3301175"/>
                </a:cubicBezTo>
                <a:cubicBezTo>
                  <a:pt x="2171035" y="3302445"/>
                  <a:pt x="2170908" y="3303778"/>
                  <a:pt x="2171226" y="3305112"/>
                </a:cubicBezTo>
                <a:cubicBezTo>
                  <a:pt x="2171479" y="3306445"/>
                  <a:pt x="2172051" y="3307652"/>
                  <a:pt x="2173003" y="3308604"/>
                </a:cubicBezTo>
                <a:cubicBezTo>
                  <a:pt x="2173956" y="3309557"/>
                  <a:pt x="2175163" y="3310192"/>
                  <a:pt x="2176560" y="3310509"/>
                </a:cubicBezTo>
                <a:cubicBezTo>
                  <a:pt x="2177893" y="3310763"/>
                  <a:pt x="2179290" y="3310636"/>
                  <a:pt x="2180496" y="3310128"/>
                </a:cubicBezTo>
                <a:cubicBezTo>
                  <a:pt x="2181703" y="3309620"/>
                  <a:pt x="2182782" y="3308731"/>
                  <a:pt x="2183608" y="3307588"/>
                </a:cubicBezTo>
                <a:cubicBezTo>
                  <a:pt x="2184306" y="3306445"/>
                  <a:pt x="2184688" y="3305112"/>
                  <a:pt x="2184688" y="3303778"/>
                </a:cubicBezTo>
                <a:cubicBezTo>
                  <a:pt x="2184688" y="3302000"/>
                  <a:pt x="2183989" y="3300222"/>
                  <a:pt x="2182782" y="3298952"/>
                </a:cubicBezTo>
                <a:cubicBezTo>
                  <a:pt x="2181449" y="3297682"/>
                  <a:pt x="2179671" y="3296983"/>
                  <a:pt x="2177893" y="3296983"/>
                </a:cubicBezTo>
                <a:close/>
                <a:moveTo>
                  <a:pt x="2097439" y="2414842"/>
                </a:moveTo>
                <a:cubicBezTo>
                  <a:pt x="2096105" y="2414842"/>
                  <a:pt x="2094835" y="2415223"/>
                  <a:pt x="2093628" y="2415985"/>
                </a:cubicBezTo>
                <a:cubicBezTo>
                  <a:pt x="2092549" y="2416747"/>
                  <a:pt x="2091724" y="2417826"/>
                  <a:pt x="2091152" y="2419033"/>
                </a:cubicBezTo>
                <a:cubicBezTo>
                  <a:pt x="2090580" y="2420303"/>
                  <a:pt x="2090453" y="2421636"/>
                  <a:pt x="2090771" y="2422970"/>
                </a:cubicBezTo>
                <a:cubicBezTo>
                  <a:pt x="2091025" y="2424303"/>
                  <a:pt x="2091724" y="2425510"/>
                  <a:pt x="2092676" y="2426462"/>
                </a:cubicBezTo>
                <a:cubicBezTo>
                  <a:pt x="2093628" y="2427415"/>
                  <a:pt x="2094835" y="2428050"/>
                  <a:pt x="2096041" y="2428304"/>
                </a:cubicBezTo>
                <a:cubicBezTo>
                  <a:pt x="2097375" y="2428558"/>
                  <a:pt x="2098772" y="2428431"/>
                  <a:pt x="2099978" y="2427923"/>
                </a:cubicBezTo>
                <a:cubicBezTo>
                  <a:pt x="2101312" y="2427415"/>
                  <a:pt x="2102455" y="2426526"/>
                  <a:pt x="2103090" y="2425383"/>
                </a:cubicBezTo>
                <a:cubicBezTo>
                  <a:pt x="2103915" y="2424240"/>
                  <a:pt x="2104296" y="2422906"/>
                  <a:pt x="2104296" y="2421573"/>
                </a:cubicBezTo>
                <a:cubicBezTo>
                  <a:pt x="2104296" y="2419795"/>
                  <a:pt x="2103471" y="2418017"/>
                  <a:pt x="2102265" y="2416747"/>
                </a:cubicBezTo>
                <a:cubicBezTo>
                  <a:pt x="2100931" y="2415477"/>
                  <a:pt x="2099280" y="2414715"/>
                  <a:pt x="2097375" y="2414715"/>
                </a:cubicBezTo>
                <a:close/>
                <a:moveTo>
                  <a:pt x="2177893" y="3111246"/>
                </a:moveTo>
                <a:cubicBezTo>
                  <a:pt x="2176560" y="3111246"/>
                  <a:pt x="2175163" y="3111627"/>
                  <a:pt x="2174083" y="3112389"/>
                </a:cubicBezTo>
                <a:cubicBezTo>
                  <a:pt x="2173003" y="3113151"/>
                  <a:pt x="2172051" y="3114231"/>
                  <a:pt x="2171606" y="3115437"/>
                </a:cubicBezTo>
                <a:cubicBezTo>
                  <a:pt x="2171035" y="3116707"/>
                  <a:pt x="2170908" y="3118041"/>
                  <a:pt x="2171226" y="3119374"/>
                </a:cubicBezTo>
                <a:cubicBezTo>
                  <a:pt x="2171479" y="3120708"/>
                  <a:pt x="2172051" y="3121914"/>
                  <a:pt x="2173003" y="3122867"/>
                </a:cubicBezTo>
                <a:cubicBezTo>
                  <a:pt x="2173956" y="3123819"/>
                  <a:pt x="2175163" y="3124454"/>
                  <a:pt x="2176560" y="3124772"/>
                </a:cubicBezTo>
                <a:cubicBezTo>
                  <a:pt x="2177893" y="3125026"/>
                  <a:pt x="2179290" y="3124899"/>
                  <a:pt x="2180496" y="3124391"/>
                </a:cubicBezTo>
                <a:cubicBezTo>
                  <a:pt x="2181703" y="3123883"/>
                  <a:pt x="2182782" y="3122994"/>
                  <a:pt x="2183608" y="3121851"/>
                </a:cubicBezTo>
                <a:cubicBezTo>
                  <a:pt x="2184306" y="3120708"/>
                  <a:pt x="2184688" y="3119374"/>
                  <a:pt x="2184688" y="3118041"/>
                </a:cubicBezTo>
                <a:cubicBezTo>
                  <a:pt x="2184688" y="3116263"/>
                  <a:pt x="2183989" y="3114485"/>
                  <a:pt x="2182782" y="3113215"/>
                </a:cubicBezTo>
                <a:cubicBezTo>
                  <a:pt x="2181449" y="3111945"/>
                  <a:pt x="2179671" y="3111246"/>
                  <a:pt x="2177893" y="3111183"/>
                </a:cubicBezTo>
                <a:close/>
                <a:moveTo>
                  <a:pt x="2745646" y="1673924"/>
                </a:moveTo>
                <a:cubicBezTo>
                  <a:pt x="2744948" y="1673289"/>
                  <a:pt x="2744313" y="1672781"/>
                  <a:pt x="2743488" y="1672463"/>
                </a:cubicBezTo>
                <a:cubicBezTo>
                  <a:pt x="2742662" y="1672146"/>
                  <a:pt x="2741710" y="1671955"/>
                  <a:pt x="2740757" y="1671955"/>
                </a:cubicBezTo>
                <a:cubicBezTo>
                  <a:pt x="2739424" y="1671955"/>
                  <a:pt x="2738153" y="1672336"/>
                  <a:pt x="2737074" y="1673098"/>
                </a:cubicBezTo>
                <a:cubicBezTo>
                  <a:pt x="2735867" y="1673860"/>
                  <a:pt x="2735042" y="1674876"/>
                  <a:pt x="2734470" y="1676146"/>
                </a:cubicBezTo>
                <a:cubicBezTo>
                  <a:pt x="2733899" y="1677416"/>
                  <a:pt x="2733772" y="1678750"/>
                  <a:pt x="2734090" y="1680083"/>
                </a:cubicBezTo>
                <a:cubicBezTo>
                  <a:pt x="2734343" y="1681417"/>
                  <a:pt x="2735042" y="1682623"/>
                  <a:pt x="2735994" y="1683575"/>
                </a:cubicBezTo>
                <a:cubicBezTo>
                  <a:pt x="2736947" y="1684528"/>
                  <a:pt x="2738153" y="1685163"/>
                  <a:pt x="2739551" y="1685481"/>
                </a:cubicBezTo>
                <a:cubicBezTo>
                  <a:pt x="2740757" y="1685735"/>
                  <a:pt x="2742281" y="1685608"/>
                  <a:pt x="2743488" y="1685100"/>
                </a:cubicBezTo>
                <a:cubicBezTo>
                  <a:pt x="2744694" y="1684592"/>
                  <a:pt x="2745774" y="1683703"/>
                  <a:pt x="2746472" y="1682560"/>
                </a:cubicBezTo>
                <a:cubicBezTo>
                  <a:pt x="2747298" y="1681417"/>
                  <a:pt x="2747678" y="1680083"/>
                  <a:pt x="2747678" y="1678750"/>
                </a:cubicBezTo>
                <a:cubicBezTo>
                  <a:pt x="2747678" y="1677861"/>
                  <a:pt x="2747425" y="1676972"/>
                  <a:pt x="2747107" y="1676146"/>
                </a:cubicBezTo>
                <a:cubicBezTo>
                  <a:pt x="2746726" y="1675321"/>
                  <a:pt x="2746281" y="1674559"/>
                  <a:pt x="2745583" y="1673924"/>
                </a:cubicBezTo>
                <a:close/>
                <a:moveTo>
                  <a:pt x="2177893" y="3018346"/>
                </a:moveTo>
                <a:cubicBezTo>
                  <a:pt x="2176560" y="3018346"/>
                  <a:pt x="2175163" y="3018727"/>
                  <a:pt x="2174083" y="3019489"/>
                </a:cubicBezTo>
                <a:cubicBezTo>
                  <a:pt x="2173003" y="3020251"/>
                  <a:pt x="2172051" y="3021267"/>
                  <a:pt x="2171606" y="3022537"/>
                </a:cubicBezTo>
                <a:cubicBezTo>
                  <a:pt x="2171035" y="3023807"/>
                  <a:pt x="2170908" y="3025140"/>
                  <a:pt x="2171226" y="3026474"/>
                </a:cubicBezTo>
                <a:cubicBezTo>
                  <a:pt x="2171479" y="3027807"/>
                  <a:pt x="2172051" y="3029014"/>
                  <a:pt x="2173003" y="3029966"/>
                </a:cubicBezTo>
                <a:cubicBezTo>
                  <a:pt x="2173956" y="3030919"/>
                  <a:pt x="2175163" y="3031554"/>
                  <a:pt x="2176560" y="3031871"/>
                </a:cubicBezTo>
                <a:cubicBezTo>
                  <a:pt x="2177893" y="3032125"/>
                  <a:pt x="2179290" y="3031998"/>
                  <a:pt x="2180496" y="3031490"/>
                </a:cubicBezTo>
                <a:cubicBezTo>
                  <a:pt x="2181703" y="3030982"/>
                  <a:pt x="2182782" y="3030093"/>
                  <a:pt x="2183608" y="3028950"/>
                </a:cubicBezTo>
                <a:cubicBezTo>
                  <a:pt x="2184306" y="3027807"/>
                  <a:pt x="2184688" y="3026474"/>
                  <a:pt x="2184688" y="3025140"/>
                </a:cubicBezTo>
                <a:cubicBezTo>
                  <a:pt x="2184688" y="3023362"/>
                  <a:pt x="2183989" y="3021584"/>
                  <a:pt x="2182782" y="3020314"/>
                </a:cubicBezTo>
                <a:cubicBezTo>
                  <a:pt x="2181449" y="3019044"/>
                  <a:pt x="2179671" y="3018346"/>
                  <a:pt x="2177893" y="3018346"/>
                </a:cubicBezTo>
                <a:close/>
                <a:moveTo>
                  <a:pt x="2745646" y="1859597"/>
                </a:moveTo>
                <a:cubicBezTo>
                  <a:pt x="2744948" y="1858963"/>
                  <a:pt x="2744313" y="1858455"/>
                  <a:pt x="2743488" y="1858137"/>
                </a:cubicBezTo>
                <a:cubicBezTo>
                  <a:pt x="2742662" y="1857756"/>
                  <a:pt x="2741710" y="1857629"/>
                  <a:pt x="2740757" y="1857629"/>
                </a:cubicBezTo>
                <a:cubicBezTo>
                  <a:pt x="2739424" y="1857629"/>
                  <a:pt x="2738153" y="1858010"/>
                  <a:pt x="2737074" y="1858772"/>
                </a:cubicBezTo>
                <a:cubicBezTo>
                  <a:pt x="2735867" y="1859534"/>
                  <a:pt x="2735042" y="1860614"/>
                  <a:pt x="2734470" y="1861820"/>
                </a:cubicBezTo>
                <a:cubicBezTo>
                  <a:pt x="2733899" y="1863090"/>
                  <a:pt x="2733772" y="1864424"/>
                  <a:pt x="2734090" y="1865757"/>
                </a:cubicBezTo>
                <a:cubicBezTo>
                  <a:pt x="2734343" y="1867091"/>
                  <a:pt x="2735042" y="1868297"/>
                  <a:pt x="2735994" y="1869250"/>
                </a:cubicBezTo>
                <a:cubicBezTo>
                  <a:pt x="2736947" y="1870202"/>
                  <a:pt x="2738153" y="1870837"/>
                  <a:pt x="2739551" y="1871155"/>
                </a:cubicBezTo>
                <a:cubicBezTo>
                  <a:pt x="2740757" y="1871409"/>
                  <a:pt x="2742281" y="1871282"/>
                  <a:pt x="2743488" y="1870774"/>
                </a:cubicBezTo>
                <a:cubicBezTo>
                  <a:pt x="2744694" y="1870266"/>
                  <a:pt x="2745774" y="1869377"/>
                  <a:pt x="2746472" y="1868234"/>
                </a:cubicBezTo>
                <a:cubicBezTo>
                  <a:pt x="2747298" y="1867091"/>
                  <a:pt x="2747678" y="1865757"/>
                  <a:pt x="2747678" y="1864424"/>
                </a:cubicBezTo>
                <a:cubicBezTo>
                  <a:pt x="2747678" y="1863535"/>
                  <a:pt x="2747425" y="1862646"/>
                  <a:pt x="2747107" y="1861820"/>
                </a:cubicBezTo>
                <a:cubicBezTo>
                  <a:pt x="2746726" y="1860994"/>
                  <a:pt x="2746281" y="1860233"/>
                  <a:pt x="2745583" y="1859597"/>
                </a:cubicBezTo>
                <a:close/>
                <a:moveTo>
                  <a:pt x="2745646" y="1766761"/>
                </a:moveTo>
                <a:cubicBezTo>
                  <a:pt x="2744948" y="1766125"/>
                  <a:pt x="2744313" y="1765618"/>
                  <a:pt x="2743488" y="1765300"/>
                </a:cubicBezTo>
                <a:cubicBezTo>
                  <a:pt x="2742662" y="1764983"/>
                  <a:pt x="2741710" y="1764792"/>
                  <a:pt x="2740757" y="1764792"/>
                </a:cubicBezTo>
                <a:cubicBezTo>
                  <a:pt x="2739424" y="1764792"/>
                  <a:pt x="2738153" y="1765173"/>
                  <a:pt x="2737074" y="1765935"/>
                </a:cubicBezTo>
                <a:cubicBezTo>
                  <a:pt x="2735867" y="1766697"/>
                  <a:pt x="2735042" y="1767777"/>
                  <a:pt x="2734470" y="1768983"/>
                </a:cubicBezTo>
                <a:cubicBezTo>
                  <a:pt x="2733899" y="1770190"/>
                  <a:pt x="2733772" y="1771587"/>
                  <a:pt x="2734090" y="1772920"/>
                </a:cubicBezTo>
                <a:cubicBezTo>
                  <a:pt x="2734343" y="1774253"/>
                  <a:pt x="2735042" y="1775460"/>
                  <a:pt x="2735994" y="1776413"/>
                </a:cubicBezTo>
                <a:cubicBezTo>
                  <a:pt x="2736947" y="1777365"/>
                  <a:pt x="2738153" y="1778000"/>
                  <a:pt x="2739551" y="1778254"/>
                </a:cubicBezTo>
                <a:cubicBezTo>
                  <a:pt x="2740757" y="1778508"/>
                  <a:pt x="2742281" y="1778381"/>
                  <a:pt x="2743488" y="1777873"/>
                </a:cubicBezTo>
                <a:cubicBezTo>
                  <a:pt x="2744694" y="1777365"/>
                  <a:pt x="2745774" y="1776476"/>
                  <a:pt x="2746472" y="1775333"/>
                </a:cubicBezTo>
                <a:cubicBezTo>
                  <a:pt x="2747298" y="1774190"/>
                  <a:pt x="2747678" y="1772857"/>
                  <a:pt x="2747678" y="1771523"/>
                </a:cubicBezTo>
                <a:cubicBezTo>
                  <a:pt x="2747678" y="1770634"/>
                  <a:pt x="2747425" y="1769745"/>
                  <a:pt x="2747107" y="1768919"/>
                </a:cubicBezTo>
                <a:cubicBezTo>
                  <a:pt x="2746726" y="1768094"/>
                  <a:pt x="2746281" y="1767332"/>
                  <a:pt x="2745583" y="1766697"/>
                </a:cubicBezTo>
                <a:close/>
                <a:moveTo>
                  <a:pt x="2097439" y="2600516"/>
                </a:moveTo>
                <a:cubicBezTo>
                  <a:pt x="2096105" y="2600516"/>
                  <a:pt x="2094835" y="2600897"/>
                  <a:pt x="2093628" y="2601659"/>
                </a:cubicBezTo>
                <a:cubicBezTo>
                  <a:pt x="2092549" y="2602421"/>
                  <a:pt x="2091724" y="2603500"/>
                  <a:pt x="2091152" y="2604707"/>
                </a:cubicBezTo>
                <a:cubicBezTo>
                  <a:pt x="2090580" y="2605913"/>
                  <a:pt x="2090453" y="2607310"/>
                  <a:pt x="2090771" y="2608644"/>
                </a:cubicBezTo>
                <a:cubicBezTo>
                  <a:pt x="2091025" y="2609977"/>
                  <a:pt x="2091724" y="2611184"/>
                  <a:pt x="2092676" y="2612136"/>
                </a:cubicBezTo>
                <a:cubicBezTo>
                  <a:pt x="2093628" y="2613089"/>
                  <a:pt x="2094835" y="2613724"/>
                  <a:pt x="2096041" y="2613978"/>
                </a:cubicBezTo>
                <a:cubicBezTo>
                  <a:pt x="2097375" y="2614232"/>
                  <a:pt x="2098772" y="2614105"/>
                  <a:pt x="2099978" y="2613597"/>
                </a:cubicBezTo>
                <a:cubicBezTo>
                  <a:pt x="2101312" y="2613089"/>
                  <a:pt x="2102455" y="2612200"/>
                  <a:pt x="2103090" y="2611057"/>
                </a:cubicBezTo>
                <a:cubicBezTo>
                  <a:pt x="2103915" y="2609914"/>
                  <a:pt x="2104296" y="2608580"/>
                  <a:pt x="2104296" y="2607247"/>
                </a:cubicBezTo>
                <a:cubicBezTo>
                  <a:pt x="2104296" y="2605469"/>
                  <a:pt x="2103471" y="2603691"/>
                  <a:pt x="2102265" y="2602421"/>
                </a:cubicBezTo>
                <a:cubicBezTo>
                  <a:pt x="2100931" y="2601151"/>
                  <a:pt x="2099280" y="2600452"/>
                  <a:pt x="2097375" y="2600452"/>
                </a:cubicBezTo>
                <a:close/>
                <a:moveTo>
                  <a:pt x="2177893" y="2739835"/>
                </a:moveTo>
                <a:cubicBezTo>
                  <a:pt x="2176560" y="2739835"/>
                  <a:pt x="2175163" y="2740216"/>
                  <a:pt x="2174083" y="2740978"/>
                </a:cubicBezTo>
                <a:cubicBezTo>
                  <a:pt x="2173003" y="2741740"/>
                  <a:pt x="2172051" y="2742819"/>
                  <a:pt x="2171606" y="2744026"/>
                </a:cubicBezTo>
                <a:cubicBezTo>
                  <a:pt x="2171035" y="2745296"/>
                  <a:pt x="2170908" y="2746629"/>
                  <a:pt x="2171226" y="2747963"/>
                </a:cubicBezTo>
                <a:cubicBezTo>
                  <a:pt x="2171479" y="2749296"/>
                  <a:pt x="2172051" y="2750503"/>
                  <a:pt x="2173003" y="2751455"/>
                </a:cubicBezTo>
                <a:cubicBezTo>
                  <a:pt x="2173956" y="2752408"/>
                  <a:pt x="2175163" y="2753043"/>
                  <a:pt x="2176560" y="2753297"/>
                </a:cubicBezTo>
                <a:cubicBezTo>
                  <a:pt x="2177893" y="2753551"/>
                  <a:pt x="2179290" y="2753424"/>
                  <a:pt x="2180496" y="2752916"/>
                </a:cubicBezTo>
                <a:cubicBezTo>
                  <a:pt x="2181703" y="2752408"/>
                  <a:pt x="2182782" y="2751519"/>
                  <a:pt x="2183608" y="2750376"/>
                </a:cubicBezTo>
                <a:cubicBezTo>
                  <a:pt x="2184306" y="2749233"/>
                  <a:pt x="2184688" y="2747899"/>
                  <a:pt x="2184688" y="2746566"/>
                </a:cubicBezTo>
                <a:cubicBezTo>
                  <a:pt x="2184688" y="2744788"/>
                  <a:pt x="2183989" y="2743010"/>
                  <a:pt x="2182782" y="2741740"/>
                </a:cubicBezTo>
                <a:cubicBezTo>
                  <a:pt x="2181449" y="2740470"/>
                  <a:pt x="2179671" y="2739708"/>
                  <a:pt x="2177893" y="2739708"/>
                </a:cubicBezTo>
                <a:close/>
                <a:moveTo>
                  <a:pt x="2177893" y="2925572"/>
                </a:moveTo>
                <a:cubicBezTo>
                  <a:pt x="2176560" y="2925572"/>
                  <a:pt x="2175163" y="2925953"/>
                  <a:pt x="2174083" y="2926715"/>
                </a:cubicBezTo>
                <a:cubicBezTo>
                  <a:pt x="2173003" y="2927477"/>
                  <a:pt x="2172051" y="2928557"/>
                  <a:pt x="2171606" y="2929763"/>
                </a:cubicBezTo>
                <a:cubicBezTo>
                  <a:pt x="2171035" y="2931033"/>
                  <a:pt x="2170908" y="2932367"/>
                  <a:pt x="2171226" y="2933700"/>
                </a:cubicBezTo>
                <a:cubicBezTo>
                  <a:pt x="2171479" y="2935034"/>
                  <a:pt x="2172051" y="2936240"/>
                  <a:pt x="2173003" y="2937193"/>
                </a:cubicBezTo>
                <a:cubicBezTo>
                  <a:pt x="2173956" y="2938145"/>
                  <a:pt x="2175163" y="2938780"/>
                  <a:pt x="2176560" y="2939098"/>
                </a:cubicBezTo>
                <a:cubicBezTo>
                  <a:pt x="2177893" y="2939352"/>
                  <a:pt x="2179290" y="2939225"/>
                  <a:pt x="2180496" y="2938717"/>
                </a:cubicBezTo>
                <a:cubicBezTo>
                  <a:pt x="2181703" y="2938209"/>
                  <a:pt x="2182782" y="2937320"/>
                  <a:pt x="2183608" y="2936177"/>
                </a:cubicBezTo>
                <a:cubicBezTo>
                  <a:pt x="2184306" y="2935034"/>
                  <a:pt x="2184688" y="2933700"/>
                  <a:pt x="2184688" y="2932367"/>
                </a:cubicBezTo>
                <a:cubicBezTo>
                  <a:pt x="2184688" y="2930525"/>
                  <a:pt x="2183989" y="2928811"/>
                  <a:pt x="2182782" y="2927541"/>
                </a:cubicBezTo>
                <a:cubicBezTo>
                  <a:pt x="2181449" y="2926271"/>
                  <a:pt x="2179671" y="2925572"/>
                  <a:pt x="2177893" y="2925572"/>
                </a:cubicBezTo>
                <a:close/>
                <a:moveTo>
                  <a:pt x="2177893" y="2554161"/>
                </a:moveTo>
                <a:cubicBezTo>
                  <a:pt x="2176560" y="2554161"/>
                  <a:pt x="2175163" y="2554542"/>
                  <a:pt x="2174083" y="2555304"/>
                </a:cubicBezTo>
                <a:cubicBezTo>
                  <a:pt x="2173003" y="2556066"/>
                  <a:pt x="2172051" y="2557145"/>
                  <a:pt x="2171606" y="2558352"/>
                </a:cubicBezTo>
                <a:cubicBezTo>
                  <a:pt x="2171035" y="2559558"/>
                  <a:pt x="2170908" y="2560955"/>
                  <a:pt x="2171226" y="2562289"/>
                </a:cubicBezTo>
                <a:cubicBezTo>
                  <a:pt x="2171479" y="2563622"/>
                  <a:pt x="2172051" y="2564829"/>
                  <a:pt x="2173003" y="2565781"/>
                </a:cubicBezTo>
                <a:cubicBezTo>
                  <a:pt x="2173956" y="2566734"/>
                  <a:pt x="2175163" y="2567369"/>
                  <a:pt x="2176560" y="2567623"/>
                </a:cubicBezTo>
                <a:cubicBezTo>
                  <a:pt x="2177893" y="2567877"/>
                  <a:pt x="2179290" y="2567750"/>
                  <a:pt x="2180496" y="2567242"/>
                </a:cubicBezTo>
                <a:cubicBezTo>
                  <a:pt x="2181703" y="2566734"/>
                  <a:pt x="2182782" y="2565845"/>
                  <a:pt x="2183608" y="2564702"/>
                </a:cubicBezTo>
                <a:cubicBezTo>
                  <a:pt x="2184306" y="2563559"/>
                  <a:pt x="2184688" y="2562225"/>
                  <a:pt x="2184688" y="2560892"/>
                </a:cubicBezTo>
                <a:cubicBezTo>
                  <a:pt x="2184688" y="2559114"/>
                  <a:pt x="2183989" y="2557336"/>
                  <a:pt x="2182782" y="2556066"/>
                </a:cubicBezTo>
                <a:cubicBezTo>
                  <a:pt x="2181449" y="2554796"/>
                  <a:pt x="2179671" y="2554034"/>
                  <a:pt x="2177893" y="2554034"/>
                </a:cubicBezTo>
                <a:close/>
                <a:moveTo>
                  <a:pt x="2177893" y="2646998"/>
                </a:moveTo>
                <a:cubicBezTo>
                  <a:pt x="2176560" y="2646998"/>
                  <a:pt x="2175163" y="2647379"/>
                  <a:pt x="2174083" y="2648141"/>
                </a:cubicBezTo>
                <a:cubicBezTo>
                  <a:pt x="2173003" y="2648903"/>
                  <a:pt x="2172051" y="2649982"/>
                  <a:pt x="2171606" y="2651189"/>
                </a:cubicBezTo>
                <a:cubicBezTo>
                  <a:pt x="2171035" y="2652459"/>
                  <a:pt x="2170908" y="2653792"/>
                  <a:pt x="2171226" y="2655126"/>
                </a:cubicBezTo>
                <a:cubicBezTo>
                  <a:pt x="2171479" y="2656459"/>
                  <a:pt x="2172051" y="2657666"/>
                  <a:pt x="2173003" y="2658618"/>
                </a:cubicBezTo>
                <a:cubicBezTo>
                  <a:pt x="2173956" y="2659571"/>
                  <a:pt x="2175163" y="2660206"/>
                  <a:pt x="2176560" y="2660523"/>
                </a:cubicBezTo>
                <a:cubicBezTo>
                  <a:pt x="2177893" y="2660777"/>
                  <a:pt x="2179290" y="2660650"/>
                  <a:pt x="2180496" y="2660142"/>
                </a:cubicBezTo>
                <a:cubicBezTo>
                  <a:pt x="2181703" y="2659634"/>
                  <a:pt x="2182782" y="2658745"/>
                  <a:pt x="2183608" y="2657602"/>
                </a:cubicBezTo>
                <a:cubicBezTo>
                  <a:pt x="2184306" y="2656459"/>
                  <a:pt x="2184688" y="2655126"/>
                  <a:pt x="2184688" y="2653792"/>
                </a:cubicBezTo>
                <a:cubicBezTo>
                  <a:pt x="2184688" y="2651951"/>
                  <a:pt x="2183989" y="2650236"/>
                  <a:pt x="2182782" y="2648966"/>
                </a:cubicBezTo>
                <a:cubicBezTo>
                  <a:pt x="2181449" y="2647696"/>
                  <a:pt x="2179671" y="2646998"/>
                  <a:pt x="2177893" y="2646998"/>
                </a:cubicBezTo>
                <a:close/>
                <a:moveTo>
                  <a:pt x="2177893" y="2832735"/>
                </a:moveTo>
                <a:cubicBezTo>
                  <a:pt x="2176560" y="2832735"/>
                  <a:pt x="2175163" y="2833116"/>
                  <a:pt x="2174083" y="2833878"/>
                </a:cubicBezTo>
                <a:cubicBezTo>
                  <a:pt x="2173003" y="2834640"/>
                  <a:pt x="2172051" y="2835720"/>
                  <a:pt x="2171606" y="2836926"/>
                </a:cubicBezTo>
                <a:cubicBezTo>
                  <a:pt x="2171035" y="2838196"/>
                  <a:pt x="2170908" y="2839530"/>
                  <a:pt x="2171226" y="2840863"/>
                </a:cubicBezTo>
                <a:cubicBezTo>
                  <a:pt x="2171479" y="2842197"/>
                  <a:pt x="2172051" y="2843403"/>
                  <a:pt x="2173003" y="2844356"/>
                </a:cubicBezTo>
                <a:cubicBezTo>
                  <a:pt x="2173956" y="2845308"/>
                  <a:pt x="2175163" y="2845943"/>
                  <a:pt x="2176560" y="2846197"/>
                </a:cubicBezTo>
                <a:cubicBezTo>
                  <a:pt x="2177893" y="2846451"/>
                  <a:pt x="2179290" y="2846324"/>
                  <a:pt x="2180496" y="2845816"/>
                </a:cubicBezTo>
                <a:cubicBezTo>
                  <a:pt x="2181703" y="2845308"/>
                  <a:pt x="2182782" y="2844419"/>
                  <a:pt x="2183608" y="2843276"/>
                </a:cubicBezTo>
                <a:cubicBezTo>
                  <a:pt x="2184306" y="2842133"/>
                  <a:pt x="2184688" y="2840800"/>
                  <a:pt x="2184688" y="2839466"/>
                </a:cubicBezTo>
                <a:cubicBezTo>
                  <a:pt x="2184688" y="2837688"/>
                  <a:pt x="2183989" y="2835910"/>
                  <a:pt x="2182782" y="2834640"/>
                </a:cubicBezTo>
                <a:cubicBezTo>
                  <a:pt x="2181449" y="2833370"/>
                  <a:pt x="2179671" y="2832608"/>
                  <a:pt x="2177893" y="2832608"/>
                </a:cubicBezTo>
                <a:close/>
                <a:moveTo>
                  <a:pt x="2097439" y="2507742"/>
                </a:moveTo>
                <a:cubicBezTo>
                  <a:pt x="2096105" y="2507742"/>
                  <a:pt x="2094835" y="2508123"/>
                  <a:pt x="2093628" y="2508885"/>
                </a:cubicBezTo>
                <a:cubicBezTo>
                  <a:pt x="2092549" y="2509647"/>
                  <a:pt x="2091724" y="2510663"/>
                  <a:pt x="2091152" y="2511933"/>
                </a:cubicBezTo>
                <a:cubicBezTo>
                  <a:pt x="2090580" y="2513203"/>
                  <a:pt x="2090453" y="2514537"/>
                  <a:pt x="2090771" y="2515870"/>
                </a:cubicBezTo>
                <a:cubicBezTo>
                  <a:pt x="2091025" y="2517204"/>
                  <a:pt x="2091724" y="2518410"/>
                  <a:pt x="2092676" y="2519363"/>
                </a:cubicBezTo>
                <a:cubicBezTo>
                  <a:pt x="2093628" y="2520315"/>
                  <a:pt x="2094835" y="2520950"/>
                  <a:pt x="2096041" y="2521268"/>
                </a:cubicBezTo>
                <a:cubicBezTo>
                  <a:pt x="2097375" y="2521522"/>
                  <a:pt x="2098772" y="2521395"/>
                  <a:pt x="2099978" y="2520887"/>
                </a:cubicBezTo>
                <a:cubicBezTo>
                  <a:pt x="2101312" y="2520379"/>
                  <a:pt x="2102455" y="2519490"/>
                  <a:pt x="2103090" y="2518347"/>
                </a:cubicBezTo>
                <a:cubicBezTo>
                  <a:pt x="2103915" y="2517204"/>
                  <a:pt x="2104296" y="2515870"/>
                  <a:pt x="2104296" y="2514537"/>
                </a:cubicBezTo>
                <a:cubicBezTo>
                  <a:pt x="2104296" y="2512695"/>
                  <a:pt x="2103471" y="2510981"/>
                  <a:pt x="2102265" y="2509711"/>
                </a:cubicBezTo>
                <a:cubicBezTo>
                  <a:pt x="2100931" y="2508441"/>
                  <a:pt x="2099280" y="2507742"/>
                  <a:pt x="2097375" y="2507742"/>
                </a:cubicBezTo>
                <a:close/>
                <a:moveTo>
                  <a:pt x="2097439" y="1857756"/>
                </a:moveTo>
                <a:cubicBezTo>
                  <a:pt x="2096105" y="1857756"/>
                  <a:pt x="2094835" y="1858137"/>
                  <a:pt x="2093628" y="1858899"/>
                </a:cubicBezTo>
                <a:cubicBezTo>
                  <a:pt x="2092549" y="1859661"/>
                  <a:pt x="2091724" y="1860741"/>
                  <a:pt x="2091152" y="1861947"/>
                </a:cubicBezTo>
                <a:cubicBezTo>
                  <a:pt x="2090580" y="1863217"/>
                  <a:pt x="2090453" y="1864550"/>
                  <a:pt x="2090771" y="1865884"/>
                </a:cubicBezTo>
                <a:cubicBezTo>
                  <a:pt x="2091025" y="1867218"/>
                  <a:pt x="2091724" y="1868424"/>
                  <a:pt x="2092676" y="1869377"/>
                </a:cubicBezTo>
                <a:cubicBezTo>
                  <a:pt x="2093628" y="1870329"/>
                  <a:pt x="2094835" y="1870964"/>
                  <a:pt x="2096041" y="1871282"/>
                </a:cubicBezTo>
                <a:cubicBezTo>
                  <a:pt x="2097375" y="1871536"/>
                  <a:pt x="2098772" y="1871409"/>
                  <a:pt x="2099978" y="1870900"/>
                </a:cubicBezTo>
                <a:cubicBezTo>
                  <a:pt x="2101312" y="1870393"/>
                  <a:pt x="2102455" y="1869503"/>
                  <a:pt x="2103090" y="1868361"/>
                </a:cubicBezTo>
                <a:cubicBezTo>
                  <a:pt x="2103915" y="1867218"/>
                  <a:pt x="2104296" y="1865884"/>
                  <a:pt x="2104296" y="1864550"/>
                </a:cubicBezTo>
                <a:cubicBezTo>
                  <a:pt x="2104296" y="1862772"/>
                  <a:pt x="2103471" y="1860994"/>
                  <a:pt x="2102265" y="1859725"/>
                </a:cubicBezTo>
                <a:cubicBezTo>
                  <a:pt x="2100931" y="1858455"/>
                  <a:pt x="2099280" y="1857693"/>
                  <a:pt x="2097375" y="1857693"/>
                </a:cubicBezTo>
                <a:close/>
                <a:moveTo>
                  <a:pt x="3710592" y="2509774"/>
                </a:moveTo>
                <a:cubicBezTo>
                  <a:pt x="3710021" y="2509139"/>
                  <a:pt x="3709259" y="2508631"/>
                  <a:pt x="3708433" y="2508314"/>
                </a:cubicBezTo>
                <a:cubicBezTo>
                  <a:pt x="3707608" y="2507996"/>
                  <a:pt x="3706655" y="2507806"/>
                  <a:pt x="3705830" y="2507806"/>
                </a:cubicBezTo>
                <a:cubicBezTo>
                  <a:pt x="3704496" y="2507806"/>
                  <a:pt x="3703100" y="2508187"/>
                  <a:pt x="3702020" y="2508949"/>
                </a:cubicBezTo>
                <a:cubicBezTo>
                  <a:pt x="3700940" y="2509711"/>
                  <a:pt x="3699988" y="2510727"/>
                  <a:pt x="3699416" y="2511997"/>
                </a:cubicBezTo>
                <a:cubicBezTo>
                  <a:pt x="3699036" y="2513267"/>
                  <a:pt x="3698845" y="2514600"/>
                  <a:pt x="3699163" y="2515934"/>
                </a:cubicBezTo>
                <a:cubicBezTo>
                  <a:pt x="3699290" y="2517267"/>
                  <a:pt x="3699988" y="2518474"/>
                  <a:pt x="3700940" y="2519426"/>
                </a:cubicBezTo>
                <a:cubicBezTo>
                  <a:pt x="3701893" y="2520379"/>
                  <a:pt x="3703100" y="2521014"/>
                  <a:pt x="3704496" y="2521331"/>
                </a:cubicBezTo>
                <a:cubicBezTo>
                  <a:pt x="3705830" y="2521585"/>
                  <a:pt x="3707227" y="2521458"/>
                  <a:pt x="3708433" y="2520950"/>
                </a:cubicBezTo>
                <a:cubicBezTo>
                  <a:pt x="3709640" y="2520442"/>
                  <a:pt x="3710719" y="2519553"/>
                  <a:pt x="3711545" y="2518410"/>
                </a:cubicBezTo>
                <a:cubicBezTo>
                  <a:pt x="3712243" y="2517267"/>
                  <a:pt x="3712625" y="2515934"/>
                  <a:pt x="3712625" y="2514600"/>
                </a:cubicBezTo>
                <a:cubicBezTo>
                  <a:pt x="3712625" y="2513711"/>
                  <a:pt x="3712498" y="2512822"/>
                  <a:pt x="3712053" y="2511997"/>
                </a:cubicBezTo>
                <a:cubicBezTo>
                  <a:pt x="3711799" y="2511171"/>
                  <a:pt x="3711228" y="2510409"/>
                  <a:pt x="3710529" y="2509774"/>
                </a:cubicBezTo>
                <a:close/>
                <a:moveTo>
                  <a:pt x="3710592" y="2788349"/>
                </a:moveTo>
                <a:cubicBezTo>
                  <a:pt x="3710021" y="2787714"/>
                  <a:pt x="3709259" y="2787206"/>
                  <a:pt x="3708433" y="2786888"/>
                </a:cubicBezTo>
                <a:cubicBezTo>
                  <a:pt x="3707608" y="2786571"/>
                  <a:pt x="3706655" y="2786380"/>
                  <a:pt x="3705830" y="2786380"/>
                </a:cubicBezTo>
                <a:cubicBezTo>
                  <a:pt x="3704496" y="2786380"/>
                  <a:pt x="3703100" y="2786761"/>
                  <a:pt x="3702020" y="2787523"/>
                </a:cubicBezTo>
                <a:cubicBezTo>
                  <a:pt x="3700940" y="2788285"/>
                  <a:pt x="3699988" y="2789365"/>
                  <a:pt x="3699416" y="2790571"/>
                </a:cubicBezTo>
                <a:cubicBezTo>
                  <a:pt x="3699036" y="2791841"/>
                  <a:pt x="3698845" y="2793175"/>
                  <a:pt x="3699163" y="2794508"/>
                </a:cubicBezTo>
                <a:cubicBezTo>
                  <a:pt x="3699290" y="2795842"/>
                  <a:pt x="3699988" y="2797048"/>
                  <a:pt x="3700940" y="2798001"/>
                </a:cubicBezTo>
                <a:cubicBezTo>
                  <a:pt x="3701893" y="2798953"/>
                  <a:pt x="3703100" y="2799588"/>
                  <a:pt x="3704496" y="2799906"/>
                </a:cubicBezTo>
                <a:cubicBezTo>
                  <a:pt x="3705830" y="2800160"/>
                  <a:pt x="3707227" y="2800033"/>
                  <a:pt x="3708433" y="2799525"/>
                </a:cubicBezTo>
                <a:cubicBezTo>
                  <a:pt x="3709640" y="2799017"/>
                  <a:pt x="3710719" y="2798128"/>
                  <a:pt x="3711545" y="2796985"/>
                </a:cubicBezTo>
                <a:cubicBezTo>
                  <a:pt x="3712243" y="2795842"/>
                  <a:pt x="3712625" y="2794508"/>
                  <a:pt x="3712625" y="2793175"/>
                </a:cubicBezTo>
                <a:cubicBezTo>
                  <a:pt x="3712625" y="2792286"/>
                  <a:pt x="3712498" y="2791397"/>
                  <a:pt x="3712053" y="2790571"/>
                </a:cubicBezTo>
                <a:cubicBezTo>
                  <a:pt x="3711799" y="2789746"/>
                  <a:pt x="3711228" y="2788984"/>
                  <a:pt x="3710529" y="2788349"/>
                </a:cubicBezTo>
                <a:close/>
                <a:moveTo>
                  <a:pt x="3710592" y="2695512"/>
                </a:moveTo>
                <a:cubicBezTo>
                  <a:pt x="3710021" y="2694877"/>
                  <a:pt x="3709259" y="2694369"/>
                  <a:pt x="3708433" y="2694051"/>
                </a:cubicBezTo>
                <a:cubicBezTo>
                  <a:pt x="3707608" y="2693670"/>
                  <a:pt x="3706655" y="2693543"/>
                  <a:pt x="3705830" y="2693543"/>
                </a:cubicBezTo>
                <a:cubicBezTo>
                  <a:pt x="3704496" y="2693543"/>
                  <a:pt x="3703100" y="2693924"/>
                  <a:pt x="3702020" y="2694686"/>
                </a:cubicBezTo>
                <a:cubicBezTo>
                  <a:pt x="3700940" y="2695448"/>
                  <a:pt x="3699988" y="2696528"/>
                  <a:pt x="3699416" y="2697734"/>
                </a:cubicBezTo>
                <a:cubicBezTo>
                  <a:pt x="3699036" y="2699004"/>
                  <a:pt x="3698845" y="2700338"/>
                  <a:pt x="3699163" y="2701671"/>
                </a:cubicBezTo>
                <a:cubicBezTo>
                  <a:pt x="3699290" y="2703005"/>
                  <a:pt x="3699988" y="2704211"/>
                  <a:pt x="3700940" y="2705164"/>
                </a:cubicBezTo>
                <a:cubicBezTo>
                  <a:pt x="3701893" y="2706116"/>
                  <a:pt x="3703100" y="2706751"/>
                  <a:pt x="3704496" y="2707069"/>
                </a:cubicBezTo>
                <a:cubicBezTo>
                  <a:pt x="3705830" y="2707323"/>
                  <a:pt x="3707227" y="2707196"/>
                  <a:pt x="3708433" y="2706688"/>
                </a:cubicBezTo>
                <a:cubicBezTo>
                  <a:pt x="3709640" y="2706180"/>
                  <a:pt x="3710719" y="2705291"/>
                  <a:pt x="3711545" y="2704148"/>
                </a:cubicBezTo>
                <a:cubicBezTo>
                  <a:pt x="3712243" y="2703005"/>
                  <a:pt x="3712625" y="2701671"/>
                  <a:pt x="3712625" y="2700338"/>
                </a:cubicBezTo>
                <a:cubicBezTo>
                  <a:pt x="3712625" y="2699449"/>
                  <a:pt x="3712498" y="2698560"/>
                  <a:pt x="3712053" y="2697734"/>
                </a:cubicBezTo>
                <a:cubicBezTo>
                  <a:pt x="3711799" y="2696909"/>
                  <a:pt x="3711228" y="2696147"/>
                  <a:pt x="3710529" y="2695512"/>
                </a:cubicBezTo>
                <a:close/>
                <a:moveTo>
                  <a:pt x="3710592" y="2602675"/>
                </a:moveTo>
                <a:cubicBezTo>
                  <a:pt x="3710021" y="2602040"/>
                  <a:pt x="3709259" y="2601532"/>
                  <a:pt x="3708433" y="2601214"/>
                </a:cubicBezTo>
                <a:cubicBezTo>
                  <a:pt x="3707608" y="2600897"/>
                  <a:pt x="3706655" y="2600706"/>
                  <a:pt x="3705830" y="2600706"/>
                </a:cubicBezTo>
                <a:cubicBezTo>
                  <a:pt x="3704496" y="2600706"/>
                  <a:pt x="3703100" y="2601087"/>
                  <a:pt x="3702020" y="2601849"/>
                </a:cubicBezTo>
                <a:cubicBezTo>
                  <a:pt x="3700940" y="2602611"/>
                  <a:pt x="3699988" y="2603691"/>
                  <a:pt x="3699416" y="2604897"/>
                </a:cubicBezTo>
                <a:cubicBezTo>
                  <a:pt x="3699036" y="2606104"/>
                  <a:pt x="3698845" y="2607501"/>
                  <a:pt x="3699163" y="2608834"/>
                </a:cubicBezTo>
                <a:cubicBezTo>
                  <a:pt x="3699290" y="2610168"/>
                  <a:pt x="3699988" y="2611374"/>
                  <a:pt x="3700940" y="2612327"/>
                </a:cubicBezTo>
                <a:cubicBezTo>
                  <a:pt x="3701893" y="2613279"/>
                  <a:pt x="3703100" y="2613914"/>
                  <a:pt x="3704496" y="2614168"/>
                </a:cubicBezTo>
                <a:cubicBezTo>
                  <a:pt x="3705830" y="2614422"/>
                  <a:pt x="3707227" y="2614295"/>
                  <a:pt x="3708433" y="2613787"/>
                </a:cubicBezTo>
                <a:cubicBezTo>
                  <a:pt x="3709640" y="2613279"/>
                  <a:pt x="3710719" y="2612390"/>
                  <a:pt x="3711545" y="2611247"/>
                </a:cubicBezTo>
                <a:cubicBezTo>
                  <a:pt x="3712243" y="2610104"/>
                  <a:pt x="3712625" y="2608771"/>
                  <a:pt x="3712625" y="2607437"/>
                </a:cubicBezTo>
                <a:cubicBezTo>
                  <a:pt x="3712625" y="2606548"/>
                  <a:pt x="3712498" y="2605659"/>
                  <a:pt x="3712053" y="2604834"/>
                </a:cubicBezTo>
                <a:cubicBezTo>
                  <a:pt x="3711799" y="2604008"/>
                  <a:pt x="3711228" y="2603246"/>
                  <a:pt x="3710529" y="2602611"/>
                </a:cubicBezTo>
                <a:close/>
                <a:moveTo>
                  <a:pt x="3710592" y="1674114"/>
                </a:moveTo>
                <a:cubicBezTo>
                  <a:pt x="3710021" y="1673479"/>
                  <a:pt x="3709259" y="1672971"/>
                  <a:pt x="3708433" y="1672653"/>
                </a:cubicBezTo>
                <a:cubicBezTo>
                  <a:pt x="3707608" y="1672336"/>
                  <a:pt x="3706655" y="1672146"/>
                  <a:pt x="3705830" y="1672146"/>
                </a:cubicBezTo>
                <a:cubicBezTo>
                  <a:pt x="3704496" y="1672146"/>
                  <a:pt x="3703100" y="1672527"/>
                  <a:pt x="3702020" y="1673289"/>
                </a:cubicBezTo>
                <a:cubicBezTo>
                  <a:pt x="3700940" y="1674050"/>
                  <a:pt x="3699988" y="1675067"/>
                  <a:pt x="3699416" y="1676337"/>
                </a:cubicBezTo>
                <a:cubicBezTo>
                  <a:pt x="3699036" y="1677607"/>
                  <a:pt x="3698845" y="1678940"/>
                  <a:pt x="3699163" y="1680274"/>
                </a:cubicBezTo>
                <a:cubicBezTo>
                  <a:pt x="3699290" y="1681607"/>
                  <a:pt x="3699988" y="1682814"/>
                  <a:pt x="3700940" y="1683766"/>
                </a:cubicBezTo>
                <a:cubicBezTo>
                  <a:pt x="3701893" y="1684719"/>
                  <a:pt x="3703100" y="1685353"/>
                  <a:pt x="3704496" y="1685671"/>
                </a:cubicBezTo>
                <a:cubicBezTo>
                  <a:pt x="3705830" y="1685925"/>
                  <a:pt x="3707227" y="1685798"/>
                  <a:pt x="3708433" y="1685290"/>
                </a:cubicBezTo>
                <a:cubicBezTo>
                  <a:pt x="3709640" y="1684782"/>
                  <a:pt x="3710719" y="1683893"/>
                  <a:pt x="3711545" y="1682750"/>
                </a:cubicBezTo>
                <a:cubicBezTo>
                  <a:pt x="3712243" y="1681607"/>
                  <a:pt x="3712625" y="1680274"/>
                  <a:pt x="3712625" y="1678940"/>
                </a:cubicBezTo>
                <a:cubicBezTo>
                  <a:pt x="3712625" y="1678051"/>
                  <a:pt x="3712498" y="1677162"/>
                  <a:pt x="3712053" y="1676337"/>
                </a:cubicBezTo>
                <a:cubicBezTo>
                  <a:pt x="3711799" y="1675511"/>
                  <a:pt x="3711228" y="1674749"/>
                  <a:pt x="3710529" y="1674114"/>
                </a:cubicBezTo>
                <a:close/>
                <a:moveTo>
                  <a:pt x="2097439" y="2136394"/>
                </a:moveTo>
                <a:cubicBezTo>
                  <a:pt x="2096105" y="2136394"/>
                  <a:pt x="2094835" y="2136775"/>
                  <a:pt x="2093628" y="2137537"/>
                </a:cubicBezTo>
                <a:cubicBezTo>
                  <a:pt x="2092549" y="2138299"/>
                  <a:pt x="2091724" y="2139379"/>
                  <a:pt x="2091152" y="2140585"/>
                </a:cubicBezTo>
                <a:cubicBezTo>
                  <a:pt x="2090580" y="2141855"/>
                  <a:pt x="2090453" y="2143189"/>
                  <a:pt x="2090771" y="2144522"/>
                </a:cubicBezTo>
                <a:cubicBezTo>
                  <a:pt x="2091025" y="2145856"/>
                  <a:pt x="2091724" y="2147062"/>
                  <a:pt x="2092676" y="2148015"/>
                </a:cubicBezTo>
                <a:cubicBezTo>
                  <a:pt x="2093628" y="2148967"/>
                  <a:pt x="2094835" y="2149602"/>
                  <a:pt x="2096041" y="2149856"/>
                </a:cubicBezTo>
                <a:cubicBezTo>
                  <a:pt x="2097375" y="2150110"/>
                  <a:pt x="2098772" y="2149983"/>
                  <a:pt x="2099978" y="2149475"/>
                </a:cubicBezTo>
                <a:cubicBezTo>
                  <a:pt x="2101312" y="2148967"/>
                  <a:pt x="2102265" y="2148078"/>
                  <a:pt x="2103090" y="2146935"/>
                </a:cubicBezTo>
                <a:cubicBezTo>
                  <a:pt x="2103915" y="2145792"/>
                  <a:pt x="2104296" y="2144459"/>
                  <a:pt x="2104296" y="2143125"/>
                </a:cubicBezTo>
                <a:cubicBezTo>
                  <a:pt x="2104296" y="2141347"/>
                  <a:pt x="2103471" y="2139569"/>
                  <a:pt x="2102265" y="2138299"/>
                </a:cubicBezTo>
                <a:cubicBezTo>
                  <a:pt x="2100931" y="2137029"/>
                  <a:pt x="2099280" y="2136267"/>
                  <a:pt x="2097375" y="2136267"/>
                </a:cubicBezTo>
                <a:close/>
                <a:moveTo>
                  <a:pt x="2097439" y="1672082"/>
                </a:moveTo>
                <a:cubicBezTo>
                  <a:pt x="2096105" y="1672082"/>
                  <a:pt x="2094835" y="1672463"/>
                  <a:pt x="2093628" y="1673225"/>
                </a:cubicBezTo>
                <a:cubicBezTo>
                  <a:pt x="2092549" y="1673987"/>
                  <a:pt x="2091724" y="1675003"/>
                  <a:pt x="2091152" y="1676273"/>
                </a:cubicBezTo>
                <a:cubicBezTo>
                  <a:pt x="2090580" y="1677543"/>
                  <a:pt x="2090453" y="1678877"/>
                  <a:pt x="2090771" y="1680210"/>
                </a:cubicBezTo>
                <a:cubicBezTo>
                  <a:pt x="2091025" y="1681544"/>
                  <a:pt x="2091724" y="1682750"/>
                  <a:pt x="2092676" y="1683703"/>
                </a:cubicBezTo>
                <a:cubicBezTo>
                  <a:pt x="2093628" y="1684655"/>
                  <a:pt x="2094835" y="1685290"/>
                  <a:pt x="2096041" y="1685608"/>
                </a:cubicBezTo>
                <a:cubicBezTo>
                  <a:pt x="2097375" y="1685862"/>
                  <a:pt x="2098772" y="1685735"/>
                  <a:pt x="2099978" y="1685227"/>
                </a:cubicBezTo>
                <a:cubicBezTo>
                  <a:pt x="2101312" y="1684719"/>
                  <a:pt x="2102455" y="1683830"/>
                  <a:pt x="2103090" y="1682687"/>
                </a:cubicBezTo>
                <a:cubicBezTo>
                  <a:pt x="2103915" y="1681544"/>
                  <a:pt x="2104296" y="1680210"/>
                  <a:pt x="2104296" y="1678877"/>
                </a:cubicBezTo>
                <a:cubicBezTo>
                  <a:pt x="2104296" y="1677035"/>
                  <a:pt x="2103471" y="1675321"/>
                  <a:pt x="2102265" y="1674050"/>
                </a:cubicBezTo>
                <a:cubicBezTo>
                  <a:pt x="2100931" y="1672781"/>
                  <a:pt x="2099280" y="1672082"/>
                  <a:pt x="2097375" y="1672082"/>
                </a:cubicBezTo>
                <a:close/>
                <a:moveTo>
                  <a:pt x="2177893" y="2461387"/>
                </a:moveTo>
                <a:cubicBezTo>
                  <a:pt x="2176560" y="2461387"/>
                  <a:pt x="2175163" y="2461768"/>
                  <a:pt x="2174083" y="2462530"/>
                </a:cubicBezTo>
                <a:cubicBezTo>
                  <a:pt x="2173003" y="2463292"/>
                  <a:pt x="2172051" y="2464372"/>
                  <a:pt x="2171606" y="2465578"/>
                </a:cubicBezTo>
                <a:cubicBezTo>
                  <a:pt x="2171035" y="2466848"/>
                  <a:pt x="2170908" y="2468182"/>
                  <a:pt x="2171226" y="2469515"/>
                </a:cubicBezTo>
                <a:cubicBezTo>
                  <a:pt x="2171479" y="2470849"/>
                  <a:pt x="2172051" y="2472055"/>
                  <a:pt x="2173003" y="2473008"/>
                </a:cubicBezTo>
                <a:cubicBezTo>
                  <a:pt x="2173956" y="2473960"/>
                  <a:pt x="2175163" y="2474595"/>
                  <a:pt x="2176560" y="2474913"/>
                </a:cubicBezTo>
                <a:cubicBezTo>
                  <a:pt x="2177893" y="2475167"/>
                  <a:pt x="2179290" y="2475040"/>
                  <a:pt x="2180496" y="2474532"/>
                </a:cubicBezTo>
                <a:cubicBezTo>
                  <a:pt x="2181703" y="2474024"/>
                  <a:pt x="2182782" y="2473135"/>
                  <a:pt x="2183608" y="2471992"/>
                </a:cubicBezTo>
                <a:cubicBezTo>
                  <a:pt x="2184306" y="2470849"/>
                  <a:pt x="2184688" y="2469515"/>
                  <a:pt x="2184688" y="2468182"/>
                </a:cubicBezTo>
                <a:cubicBezTo>
                  <a:pt x="2184688" y="2466404"/>
                  <a:pt x="2183989" y="2464626"/>
                  <a:pt x="2182782" y="2463356"/>
                </a:cubicBezTo>
                <a:cubicBezTo>
                  <a:pt x="2181449" y="2462086"/>
                  <a:pt x="2179671" y="2461387"/>
                  <a:pt x="2177893" y="2461387"/>
                </a:cubicBezTo>
                <a:close/>
                <a:moveTo>
                  <a:pt x="2097439" y="1764983"/>
                </a:moveTo>
                <a:cubicBezTo>
                  <a:pt x="2096105" y="1764983"/>
                  <a:pt x="2094835" y="1765364"/>
                  <a:pt x="2093628" y="1766125"/>
                </a:cubicBezTo>
                <a:cubicBezTo>
                  <a:pt x="2092549" y="1766888"/>
                  <a:pt x="2091724" y="1767967"/>
                  <a:pt x="2091152" y="1769174"/>
                </a:cubicBezTo>
                <a:cubicBezTo>
                  <a:pt x="2090580" y="1770380"/>
                  <a:pt x="2090453" y="1771777"/>
                  <a:pt x="2090771" y="1773111"/>
                </a:cubicBezTo>
                <a:cubicBezTo>
                  <a:pt x="2091025" y="1774444"/>
                  <a:pt x="2091724" y="1775650"/>
                  <a:pt x="2092676" y="1776603"/>
                </a:cubicBezTo>
                <a:cubicBezTo>
                  <a:pt x="2093628" y="1777556"/>
                  <a:pt x="2094835" y="1778191"/>
                  <a:pt x="2096041" y="1778444"/>
                </a:cubicBezTo>
                <a:cubicBezTo>
                  <a:pt x="2097375" y="1778699"/>
                  <a:pt x="2098772" y="1778572"/>
                  <a:pt x="2099978" y="1778064"/>
                </a:cubicBezTo>
                <a:cubicBezTo>
                  <a:pt x="2101312" y="1777556"/>
                  <a:pt x="2102455" y="1776667"/>
                  <a:pt x="2103090" y="1775524"/>
                </a:cubicBezTo>
                <a:cubicBezTo>
                  <a:pt x="2103915" y="1774381"/>
                  <a:pt x="2104296" y="1773047"/>
                  <a:pt x="2104296" y="1771714"/>
                </a:cubicBezTo>
                <a:cubicBezTo>
                  <a:pt x="2104296" y="1769936"/>
                  <a:pt x="2103471" y="1768158"/>
                  <a:pt x="2102265" y="1766888"/>
                </a:cubicBezTo>
                <a:cubicBezTo>
                  <a:pt x="2100931" y="1765618"/>
                  <a:pt x="2099280" y="1764919"/>
                  <a:pt x="2097375" y="1764919"/>
                </a:cubicBezTo>
                <a:close/>
                <a:moveTo>
                  <a:pt x="2097439" y="2229295"/>
                </a:moveTo>
                <a:cubicBezTo>
                  <a:pt x="2096105" y="2229295"/>
                  <a:pt x="2094835" y="2229676"/>
                  <a:pt x="2093628" y="2230438"/>
                </a:cubicBezTo>
                <a:cubicBezTo>
                  <a:pt x="2092549" y="2231200"/>
                  <a:pt x="2091724" y="2232216"/>
                  <a:pt x="2091152" y="2233486"/>
                </a:cubicBezTo>
                <a:cubicBezTo>
                  <a:pt x="2090580" y="2234756"/>
                  <a:pt x="2090453" y="2236089"/>
                  <a:pt x="2090771" y="2237423"/>
                </a:cubicBezTo>
                <a:cubicBezTo>
                  <a:pt x="2091025" y="2238756"/>
                  <a:pt x="2091724" y="2239963"/>
                  <a:pt x="2092676" y="2240915"/>
                </a:cubicBezTo>
                <a:cubicBezTo>
                  <a:pt x="2093628" y="2241868"/>
                  <a:pt x="2094835" y="2242503"/>
                  <a:pt x="2096041" y="2242820"/>
                </a:cubicBezTo>
                <a:cubicBezTo>
                  <a:pt x="2097375" y="2243074"/>
                  <a:pt x="2098772" y="2242947"/>
                  <a:pt x="2099978" y="2242439"/>
                </a:cubicBezTo>
                <a:cubicBezTo>
                  <a:pt x="2101312" y="2241931"/>
                  <a:pt x="2102455" y="2241042"/>
                  <a:pt x="2103090" y="2239899"/>
                </a:cubicBezTo>
                <a:cubicBezTo>
                  <a:pt x="2103915" y="2238756"/>
                  <a:pt x="2104296" y="2237423"/>
                  <a:pt x="2104296" y="2236089"/>
                </a:cubicBezTo>
                <a:cubicBezTo>
                  <a:pt x="2104296" y="2234248"/>
                  <a:pt x="2103471" y="2232533"/>
                  <a:pt x="2102265" y="2231263"/>
                </a:cubicBezTo>
                <a:cubicBezTo>
                  <a:pt x="2100931" y="2229993"/>
                  <a:pt x="2099280" y="2229295"/>
                  <a:pt x="2097375" y="2229295"/>
                </a:cubicBezTo>
                <a:close/>
                <a:moveTo>
                  <a:pt x="2097439" y="1950720"/>
                </a:moveTo>
                <a:cubicBezTo>
                  <a:pt x="2096105" y="1950720"/>
                  <a:pt x="2094835" y="1951101"/>
                  <a:pt x="2093628" y="1951863"/>
                </a:cubicBezTo>
                <a:cubicBezTo>
                  <a:pt x="2092549" y="1952625"/>
                  <a:pt x="2091724" y="1953705"/>
                  <a:pt x="2091152" y="1954911"/>
                </a:cubicBezTo>
                <a:cubicBezTo>
                  <a:pt x="2090580" y="1956181"/>
                  <a:pt x="2090453" y="1957515"/>
                  <a:pt x="2090771" y="1958848"/>
                </a:cubicBezTo>
                <a:cubicBezTo>
                  <a:pt x="2091025" y="1960182"/>
                  <a:pt x="2091724" y="1961388"/>
                  <a:pt x="2092676" y="1962341"/>
                </a:cubicBezTo>
                <a:cubicBezTo>
                  <a:pt x="2093628" y="1963293"/>
                  <a:pt x="2094835" y="1963928"/>
                  <a:pt x="2096041" y="1964246"/>
                </a:cubicBezTo>
                <a:cubicBezTo>
                  <a:pt x="2097375" y="1964500"/>
                  <a:pt x="2098772" y="1964372"/>
                  <a:pt x="2099978" y="1963865"/>
                </a:cubicBezTo>
                <a:cubicBezTo>
                  <a:pt x="2101312" y="1963357"/>
                  <a:pt x="2102455" y="1962468"/>
                  <a:pt x="2103090" y="1961325"/>
                </a:cubicBezTo>
                <a:cubicBezTo>
                  <a:pt x="2103915" y="1960182"/>
                  <a:pt x="2104296" y="1958848"/>
                  <a:pt x="2104296" y="1957515"/>
                </a:cubicBezTo>
                <a:cubicBezTo>
                  <a:pt x="2104169" y="1955673"/>
                  <a:pt x="2103471" y="1953959"/>
                  <a:pt x="2102265" y="1952689"/>
                </a:cubicBezTo>
                <a:cubicBezTo>
                  <a:pt x="2100931" y="1951419"/>
                  <a:pt x="2099280" y="1950720"/>
                  <a:pt x="2097375" y="1950720"/>
                </a:cubicBezTo>
                <a:close/>
                <a:moveTo>
                  <a:pt x="3710592" y="2881313"/>
                </a:moveTo>
                <a:cubicBezTo>
                  <a:pt x="3710021" y="2880678"/>
                  <a:pt x="3709259" y="2880170"/>
                  <a:pt x="3708433" y="2879852"/>
                </a:cubicBezTo>
                <a:cubicBezTo>
                  <a:pt x="3707608" y="2879535"/>
                  <a:pt x="3706655" y="2879344"/>
                  <a:pt x="3705830" y="2879344"/>
                </a:cubicBezTo>
                <a:cubicBezTo>
                  <a:pt x="3704496" y="2879344"/>
                  <a:pt x="3703100" y="2879725"/>
                  <a:pt x="3702020" y="2880487"/>
                </a:cubicBezTo>
                <a:cubicBezTo>
                  <a:pt x="3700940" y="2881249"/>
                  <a:pt x="3699988" y="2882329"/>
                  <a:pt x="3699416" y="2883535"/>
                </a:cubicBezTo>
                <a:cubicBezTo>
                  <a:pt x="3699036" y="2884805"/>
                  <a:pt x="3698845" y="2886139"/>
                  <a:pt x="3699163" y="2887472"/>
                </a:cubicBezTo>
                <a:cubicBezTo>
                  <a:pt x="3699290" y="2888806"/>
                  <a:pt x="3699988" y="2890012"/>
                  <a:pt x="3700940" y="2890965"/>
                </a:cubicBezTo>
                <a:cubicBezTo>
                  <a:pt x="3701893" y="2891917"/>
                  <a:pt x="3703100" y="2892552"/>
                  <a:pt x="3704496" y="2892806"/>
                </a:cubicBezTo>
                <a:cubicBezTo>
                  <a:pt x="3705830" y="2893060"/>
                  <a:pt x="3707227" y="2892933"/>
                  <a:pt x="3708433" y="2892425"/>
                </a:cubicBezTo>
                <a:cubicBezTo>
                  <a:pt x="3709640" y="2891917"/>
                  <a:pt x="3710719" y="2891028"/>
                  <a:pt x="3711545" y="2889885"/>
                </a:cubicBezTo>
                <a:cubicBezTo>
                  <a:pt x="3712243" y="2888742"/>
                  <a:pt x="3712625" y="2887409"/>
                  <a:pt x="3712625" y="2886075"/>
                </a:cubicBezTo>
                <a:cubicBezTo>
                  <a:pt x="3712625" y="2885186"/>
                  <a:pt x="3712498" y="2884297"/>
                  <a:pt x="3712053" y="2883472"/>
                </a:cubicBezTo>
                <a:cubicBezTo>
                  <a:pt x="3711799" y="2882646"/>
                  <a:pt x="3711228" y="2881884"/>
                  <a:pt x="3710529" y="2881249"/>
                </a:cubicBezTo>
                <a:close/>
                <a:moveTo>
                  <a:pt x="2097439" y="2043621"/>
                </a:moveTo>
                <a:cubicBezTo>
                  <a:pt x="2096105" y="2043621"/>
                  <a:pt x="2094835" y="2044002"/>
                  <a:pt x="2093628" y="2044764"/>
                </a:cubicBezTo>
                <a:cubicBezTo>
                  <a:pt x="2092549" y="2045525"/>
                  <a:pt x="2091724" y="2046605"/>
                  <a:pt x="2091152" y="2047812"/>
                </a:cubicBezTo>
                <a:cubicBezTo>
                  <a:pt x="2090580" y="2049082"/>
                  <a:pt x="2090453" y="2050415"/>
                  <a:pt x="2090771" y="2051749"/>
                </a:cubicBezTo>
                <a:cubicBezTo>
                  <a:pt x="2091025" y="2053082"/>
                  <a:pt x="2091724" y="2054289"/>
                  <a:pt x="2092676" y="2055241"/>
                </a:cubicBezTo>
                <a:cubicBezTo>
                  <a:pt x="2093628" y="2056194"/>
                  <a:pt x="2094835" y="2056828"/>
                  <a:pt x="2096041" y="2057083"/>
                </a:cubicBezTo>
                <a:cubicBezTo>
                  <a:pt x="2097375" y="2057337"/>
                  <a:pt x="2098772" y="2057210"/>
                  <a:pt x="2099978" y="2056702"/>
                </a:cubicBezTo>
                <a:cubicBezTo>
                  <a:pt x="2101312" y="2056194"/>
                  <a:pt x="2102455" y="2055305"/>
                  <a:pt x="2103090" y="2054162"/>
                </a:cubicBezTo>
                <a:cubicBezTo>
                  <a:pt x="2103915" y="2053019"/>
                  <a:pt x="2104296" y="2051685"/>
                  <a:pt x="2104296" y="2050352"/>
                </a:cubicBezTo>
                <a:cubicBezTo>
                  <a:pt x="2104296" y="2048574"/>
                  <a:pt x="2103471" y="2046796"/>
                  <a:pt x="2102265" y="2045525"/>
                </a:cubicBezTo>
                <a:cubicBezTo>
                  <a:pt x="2100931" y="2044256"/>
                  <a:pt x="2099280" y="2043557"/>
                  <a:pt x="2097375" y="2043557"/>
                </a:cubicBezTo>
                <a:close/>
                <a:moveTo>
                  <a:pt x="2177893" y="3204337"/>
                </a:moveTo>
                <a:cubicBezTo>
                  <a:pt x="2176560" y="3204337"/>
                  <a:pt x="2175163" y="3204718"/>
                  <a:pt x="2174083" y="3205480"/>
                </a:cubicBezTo>
                <a:cubicBezTo>
                  <a:pt x="2173003" y="3206242"/>
                  <a:pt x="2172051" y="3207258"/>
                  <a:pt x="2171606" y="3208528"/>
                </a:cubicBezTo>
                <a:cubicBezTo>
                  <a:pt x="2171035" y="3209798"/>
                  <a:pt x="2170908" y="3211132"/>
                  <a:pt x="2171226" y="3212465"/>
                </a:cubicBezTo>
                <a:cubicBezTo>
                  <a:pt x="2171479" y="3213799"/>
                  <a:pt x="2172051" y="3215005"/>
                  <a:pt x="2173003" y="3215958"/>
                </a:cubicBezTo>
                <a:cubicBezTo>
                  <a:pt x="2173956" y="3216910"/>
                  <a:pt x="2175163" y="3217545"/>
                  <a:pt x="2176560" y="3217863"/>
                </a:cubicBezTo>
                <a:cubicBezTo>
                  <a:pt x="2177893" y="3218117"/>
                  <a:pt x="2179290" y="3217989"/>
                  <a:pt x="2180496" y="3217482"/>
                </a:cubicBezTo>
                <a:cubicBezTo>
                  <a:pt x="2181703" y="3216974"/>
                  <a:pt x="2182782" y="3216085"/>
                  <a:pt x="2183608" y="3214942"/>
                </a:cubicBezTo>
                <a:cubicBezTo>
                  <a:pt x="2184306" y="3213799"/>
                  <a:pt x="2184688" y="3212465"/>
                  <a:pt x="2184688" y="3211132"/>
                </a:cubicBezTo>
                <a:cubicBezTo>
                  <a:pt x="2184688" y="3209290"/>
                  <a:pt x="2183989" y="3207576"/>
                  <a:pt x="2182782" y="3206306"/>
                </a:cubicBezTo>
                <a:cubicBezTo>
                  <a:pt x="2181449" y="3205036"/>
                  <a:pt x="2179671" y="3204337"/>
                  <a:pt x="2177893" y="3204337"/>
                </a:cubicBezTo>
                <a:close/>
                <a:moveTo>
                  <a:pt x="2263110" y="2602738"/>
                </a:moveTo>
                <a:cubicBezTo>
                  <a:pt x="2262539" y="2602103"/>
                  <a:pt x="2261777" y="2601595"/>
                  <a:pt x="2260951" y="2601278"/>
                </a:cubicBezTo>
                <a:cubicBezTo>
                  <a:pt x="2260126" y="2600960"/>
                  <a:pt x="2259173" y="2600770"/>
                  <a:pt x="2258348" y="2600770"/>
                </a:cubicBezTo>
                <a:cubicBezTo>
                  <a:pt x="2257014" y="2600770"/>
                  <a:pt x="2255617" y="2601151"/>
                  <a:pt x="2254538" y="2601913"/>
                </a:cubicBezTo>
                <a:cubicBezTo>
                  <a:pt x="2253458" y="2602675"/>
                  <a:pt x="2252505" y="2603754"/>
                  <a:pt x="2251934" y="2604961"/>
                </a:cubicBezTo>
                <a:cubicBezTo>
                  <a:pt x="2251553" y="2606167"/>
                  <a:pt x="2251363" y="2607564"/>
                  <a:pt x="2251553" y="2608898"/>
                </a:cubicBezTo>
                <a:cubicBezTo>
                  <a:pt x="2251807" y="2610231"/>
                  <a:pt x="2252505" y="2611438"/>
                  <a:pt x="2253458" y="2612390"/>
                </a:cubicBezTo>
                <a:cubicBezTo>
                  <a:pt x="2254411" y="2613343"/>
                  <a:pt x="2255617" y="2613978"/>
                  <a:pt x="2257014" y="2614232"/>
                </a:cubicBezTo>
                <a:cubicBezTo>
                  <a:pt x="2258348" y="2614486"/>
                  <a:pt x="2259744" y="2614359"/>
                  <a:pt x="2260951" y="2613851"/>
                </a:cubicBezTo>
                <a:cubicBezTo>
                  <a:pt x="2262157" y="2613343"/>
                  <a:pt x="2263237" y="2612454"/>
                  <a:pt x="2264063" y="2611311"/>
                </a:cubicBezTo>
                <a:cubicBezTo>
                  <a:pt x="2264761" y="2610168"/>
                  <a:pt x="2265142" y="2608834"/>
                  <a:pt x="2265142" y="2607501"/>
                </a:cubicBezTo>
                <a:cubicBezTo>
                  <a:pt x="2265142" y="2606612"/>
                  <a:pt x="2265015" y="2605723"/>
                  <a:pt x="2264570" y="2604897"/>
                </a:cubicBezTo>
                <a:cubicBezTo>
                  <a:pt x="2264316" y="2604072"/>
                  <a:pt x="2263745" y="2603310"/>
                  <a:pt x="2263046" y="2602675"/>
                </a:cubicBezTo>
                <a:close/>
                <a:moveTo>
                  <a:pt x="2263110" y="2881313"/>
                </a:moveTo>
                <a:cubicBezTo>
                  <a:pt x="2262539" y="2880678"/>
                  <a:pt x="2261777" y="2880170"/>
                  <a:pt x="2260951" y="2879852"/>
                </a:cubicBezTo>
                <a:cubicBezTo>
                  <a:pt x="2260126" y="2879535"/>
                  <a:pt x="2259173" y="2879344"/>
                  <a:pt x="2258348" y="2879344"/>
                </a:cubicBezTo>
                <a:cubicBezTo>
                  <a:pt x="2257014" y="2879344"/>
                  <a:pt x="2255617" y="2879725"/>
                  <a:pt x="2254538" y="2880487"/>
                </a:cubicBezTo>
                <a:cubicBezTo>
                  <a:pt x="2253458" y="2881249"/>
                  <a:pt x="2252505" y="2882329"/>
                  <a:pt x="2251934" y="2883535"/>
                </a:cubicBezTo>
                <a:cubicBezTo>
                  <a:pt x="2251553" y="2884805"/>
                  <a:pt x="2251363" y="2886139"/>
                  <a:pt x="2251553" y="2887472"/>
                </a:cubicBezTo>
                <a:cubicBezTo>
                  <a:pt x="2251807" y="2888806"/>
                  <a:pt x="2252505" y="2890012"/>
                  <a:pt x="2253458" y="2890965"/>
                </a:cubicBezTo>
                <a:cubicBezTo>
                  <a:pt x="2254411" y="2891917"/>
                  <a:pt x="2255617" y="2892552"/>
                  <a:pt x="2257014" y="2892806"/>
                </a:cubicBezTo>
                <a:cubicBezTo>
                  <a:pt x="2258348" y="2893060"/>
                  <a:pt x="2259744" y="2892933"/>
                  <a:pt x="2260951" y="2892425"/>
                </a:cubicBezTo>
                <a:cubicBezTo>
                  <a:pt x="2262157" y="2891917"/>
                  <a:pt x="2263237" y="2891028"/>
                  <a:pt x="2264063" y="2889885"/>
                </a:cubicBezTo>
                <a:cubicBezTo>
                  <a:pt x="2264761" y="2888742"/>
                  <a:pt x="2265142" y="2887409"/>
                  <a:pt x="2265142" y="2886075"/>
                </a:cubicBezTo>
                <a:cubicBezTo>
                  <a:pt x="2265142" y="2885186"/>
                  <a:pt x="2265015" y="2884297"/>
                  <a:pt x="2264570" y="2883472"/>
                </a:cubicBezTo>
                <a:cubicBezTo>
                  <a:pt x="2264316" y="2882646"/>
                  <a:pt x="2263745" y="2881884"/>
                  <a:pt x="2263046" y="2881249"/>
                </a:cubicBezTo>
                <a:close/>
                <a:moveTo>
                  <a:pt x="2263110" y="2695575"/>
                </a:moveTo>
                <a:cubicBezTo>
                  <a:pt x="2262539" y="2694940"/>
                  <a:pt x="2261777" y="2694432"/>
                  <a:pt x="2260951" y="2694115"/>
                </a:cubicBezTo>
                <a:cubicBezTo>
                  <a:pt x="2260126" y="2693734"/>
                  <a:pt x="2259173" y="2693607"/>
                  <a:pt x="2258348" y="2693607"/>
                </a:cubicBezTo>
                <a:cubicBezTo>
                  <a:pt x="2257014" y="2693607"/>
                  <a:pt x="2255617" y="2693988"/>
                  <a:pt x="2254538" y="2694750"/>
                </a:cubicBezTo>
                <a:cubicBezTo>
                  <a:pt x="2253458" y="2695512"/>
                  <a:pt x="2252505" y="2696591"/>
                  <a:pt x="2251934" y="2697798"/>
                </a:cubicBezTo>
                <a:cubicBezTo>
                  <a:pt x="2251553" y="2699068"/>
                  <a:pt x="2251363" y="2700401"/>
                  <a:pt x="2251553" y="2701735"/>
                </a:cubicBezTo>
                <a:cubicBezTo>
                  <a:pt x="2251807" y="2703068"/>
                  <a:pt x="2252505" y="2704275"/>
                  <a:pt x="2253458" y="2705227"/>
                </a:cubicBezTo>
                <a:cubicBezTo>
                  <a:pt x="2254411" y="2706180"/>
                  <a:pt x="2255617" y="2706815"/>
                  <a:pt x="2257014" y="2707132"/>
                </a:cubicBezTo>
                <a:cubicBezTo>
                  <a:pt x="2258348" y="2707386"/>
                  <a:pt x="2259744" y="2707259"/>
                  <a:pt x="2260951" y="2706751"/>
                </a:cubicBezTo>
                <a:cubicBezTo>
                  <a:pt x="2262157" y="2706243"/>
                  <a:pt x="2263237" y="2705354"/>
                  <a:pt x="2264063" y="2704211"/>
                </a:cubicBezTo>
                <a:cubicBezTo>
                  <a:pt x="2264761" y="2703068"/>
                  <a:pt x="2265142" y="2701735"/>
                  <a:pt x="2265142" y="2700401"/>
                </a:cubicBezTo>
                <a:cubicBezTo>
                  <a:pt x="2265142" y="2699512"/>
                  <a:pt x="2265015" y="2698623"/>
                  <a:pt x="2264570" y="2697798"/>
                </a:cubicBezTo>
                <a:cubicBezTo>
                  <a:pt x="2264316" y="2696972"/>
                  <a:pt x="2263745" y="2696210"/>
                  <a:pt x="2263046" y="2695575"/>
                </a:cubicBezTo>
                <a:close/>
                <a:moveTo>
                  <a:pt x="2263110" y="2788412"/>
                </a:moveTo>
                <a:cubicBezTo>
                  <a:pt x="2262539" y="2787777"/>
                  <a:pt x="2261777" y="2787269"/>
                  <a:pt x="2260951" y="2786952"/>
                </a:cubicBezTo>
                <a:cubicBezTo>
                  <a:pt x="2260126" y="2786634"/>
                  <a:pt x="2259173" y="2786444"/>
                  <a:pt x="2258348" y="2786444"/>
                </a:cubicBezTo>
                <a:cubicBezTo>
                  <a:pt x="2257014" y="2786444"/>
                  <a:pt x="2255617" y="2786825"/>
                  <a:pt x="2254538" y="2787587"/>
                </a:cubicBezTo>
                <a:cubicBezTo>
                  <a:pt x="2253458" y="2788349"/>
                  <a:pt x="2252505" y="2789428"/>
                  <a:pt x="2251934" y="2790635"/>
                </a:cubicBezTo>
                <a:cubicBezTo>
                  <a:pt x="2251553" y="2791905"/>
                  <a:pt x="2251363" y="2793238"/>
                  <a:pt x="2251553" y="2794572"/>
                </a:cubicBezTo>
                <a:cubicBezTo>
                  <a:pt x="2251807" y="2795905"/>
                  <a:pt x="2252505" y="2797112"/>
                  <a:pt x="2253458" y="2798064"/>
                </a:cubicBezTo>
                <a:cubicBezTo>
                  <a:pt x="2254411" y="2799017"/>
                  <a:pt x="2255617" y="2799652"/>
                  <a:pt x="2257014" y="2799969"/>
                </a:cubicBezTo>
                <a:cubicBezTo>
                  <a:pt x="2258348" y="2800223"/>
                  <a:pt x="2259744" y="2800096"/>
                  <a:pt x="2260951" y="2799588"/>
                </a:cubicBezTo>
                <a:cubicBezTo>
                  <a:pt x="2262157" y="2799080"/>
                  <a:pt x="2263237" y="2798191"/>
                  <a:pt x="2264063" y="2797048"/>
                </a:cubicBezTo>
                <a:cubicBezTo>
                  <a:pt x="2264761" y="2795905"/>
                  <a:pt x="2265142" y="2794572"/>
                  <a:pt x="2265142" y="2793238"/>
                </a:cubicBezTo>
                <a:cubicBezTo>
                  <a:pt x="2265142" y="2792349"/>
                  <a:pt x="2265015" y="2791460"/>
                  <a:pt x="2264570" y="2790635"/>
                </a:cubicBezTo>
                <a:cubicBezTo>
                  <a:pt x="2264316" y="2789809"/>
                  <a:pt x="2263745" y="2789047"/>
                  <a:pt x="2263046" y="2788412"/>
                </a:cubicBezTo>
                <a:close/>
                <a:moveTo>
                  <a:pt x="2263110" y="2974150"/>
                </a:moveTo>
                <a:cubicBezTo>
                  <a:pt x="2262539" y="2973515"/>
                  <a:pt x="2261777" y="2973007"/>
                  <a:pt x="2260951" y="2972689"/>
                </a:cubicBezTo>
                <a:cubicBezTo>
                  <a:pt x="2260126" y="2972308"/>
                  <a:pt x="2259173" y="2972181"/>
                  <a:pt x="2258348" y="2972181"/>
                </a:cubicBezTo>
                <a:cubicBezTo>
                  <a:pt x="2257014" y="2972181"/>
                  <a:pt x="2255617" y="2972562"/>
                  <a:pt x="2254538" y="2973324"/>
                </a:cubicBezTo>
                <a:cubicBezTo>
                  <a:pt x="2253458" y="2974086"/>
                  <a:pt x="2252505" y="2975166"/>
                  <a:pt x="2251934" y="2976372"/>
                </a:cubicBezTo>
                <a:cubicBezTo>
                  <a:pt x="2251553" y="2977642"/>
                  <a:pt x="2251363" y="2978976"/>
                  <a:pt x="2251553" y="2980309"/>
                </a:cubicBezTo>
                <a:cubicBezTo>
                  <a:pt x="2251807" y="2981643"/>
                  <a:pt x="2252505" y="2982849"/>
                  <a:pt x="2253458" y="2983802"/>
                </a:cubicBezTo>
                <a:cubicBezTo>
                  <a:pt x="2254411" y="2984754"/>
                  <a:pt x="2255617" y="2985389"/>
                  <a:pt x="2257014" y="2985643"/>
                </a:cubicBezTo>
                <a:cubicBezTo>
                  <a:pt x="2258348" y="2985897"/>
                  <a:pt x="2259744" y="2985770"/>
                  <a:pt x="2260951" y="2985262"/>
                </a:cubicBezTo>
                <a:cubicBezTo>
                  <a:pt x="2262157" y="2984754"/>
                  <a:pt x="2263237" y="2983865"/>
                  <a:pt x="2264063" y="2982722"/>
                </a:cubicBezTo>
                <a:cubicBezTo>
                  <a:pt x="2264761" y="2981579"/>
                  <a:pt x="2265142" y="2980246"/>
                  <a:pt x="2265142" y="2978912"/>
                </a:cubicBezTo>
                <a:cubicBezTo>
                  <a:pt x="2265142" y="2978023"/>
                  <a:pt x="2265015" y="2977134"/>
                  <a:pt x="2264570" y="2976309"/>
                </a:cubicBezTo>
                <a:cubicBezTo>
                  <a:pt x="2264316" y="2975483"/>
                  <a:pt x="2263745" y="2974721"/>
                  <a:pt x="2263046" y="2974086"/>
                </a:cubicBezTo>
                <a:close/>
                <a:moveTo>
                  <a:pt x="2660429" y="1718564"/>
                </a:moveTo>
                <a:cubicBezTo>
                  <a:pt x="2659096" y="1718564"/>
                  <a:pt x="2657699" y="1718945"/>
                  <a:pt x="2656619" y="1719707"/>
                </a:cubicBezTo>
                <a:cubicBezTo>
                  <a:pt x="2655413" y="1720469"/>
                  <a:pt x="2654588" y="1721549"/>
                  <a:pt x="2654016" y="1722755"/>
                </a:cubicBezTo>
                <a:cubicBezTo>
                  <a:pt x="2653444" y="1724025"/>
                  <a:pt x="2653317" y="1725359"/>
                  <a:pt x="2653635" y="1726692"/>
                </a:cubicBezTo>
                <a:cubicBezTo>
                  <a:pt x="2653889" y="1728025"/>
                  <a:pt x="2654588" y="1729232"/>
                  <a:pt x="2655540" y="1730185"/>
                </a:cubicBezTo>
                <a:cubicBezTo>
                  <a:pt x="2656492" y="1731137"/>
                  <a:pt x="2657699" y="1731772"/>
                  <a:pt x="2659096" y="1732026"/>
                </a:cubicBezTo>
                <a:cubicBezTo>
                  <a:pt x="2660429" y="1732280"/>
                  <a:pt x="2661827" y="1732153"/>
                  <a:pt x="2663033" y="1731645"/>
                </a:cubicBezTo>
                <a:cubicBezTo>
                  <a:pt x="2664240" y="1731137"/>
                  <a:pt x="2665319" y="1730248"/>
                  <a:pt x="2666017" y="1729105"/>
                </a:cubicBezTo>
                <a:cubicBezTo>
                  <a:pt x="2666843" y="1727962"/>
                  <a:pt x="2667224" y="1726628"/>
                  <a:pt x="2667224" y="1725295"/>
                </a:cubicBezTo>
                <a:cubicBezTo>
                  <a:pt x="2667224" y="1723517"/>
                  <a:pt x="2666526" y="1721739"/>
                  <a:pt x="2665192" y="1720469"/>
                </a:cubicBezTo>
                <a:cubicBezTo>
                  <a:pt x="2663986" y="1719199"/>
                  <a:pt x="2662207" y="1718437"/>
                  <a:pt x="2660429" y="1718437"/>
                </a:cubicBezTo>
                <a:close/>
                <a:moveTo>
                  <a:pt x="2665192" y="1813433"/>
                </a:moveTo>
                <a:cubicBezTo>
                  <a:pt x="2664684" y="1812798"/>
                  <a:pt x="2663858" y="1812290"/>
                  <a:pt x="2663033" y="1811972"/>
                </a:cubicBezTo>
                <a:cubicBezTo>
                  <a:pt x="2662207" y="1811655"/>
                  <a:pt x="2661255" y="1811465"/>
                  <a:pt x="2660429" y="1811465"/>
                </a:cubicBezTo>
                <a:cubicBezTo>
                  <a:pt x="2659096" y="1811465"/>
                  <a:pt x="2657699" y="1811846"/>
                  <a:pt x="2656619" y="1812608"/>
                </a:cubicBezTo>
                <a:cubicBezTo>
                  <a:pt x="2655413" y="1813369"/>
                  <a:pt x="2654588" y="1814386"/>
                  <a:pt x="2654016" y="1815656"/>
                </a:cubicBezTo>
                <a:cubicBezTo>
                  <a:pt x="2653444" y="1816925"/>
                  <a:pt x="2653317" y="1818259"/>
                  <a:pt x="2653635" y="1819593"/>
                </a:cubicBezTo>
                <a:cubicBezTo>
                  <a:pt x="2653889" y="1820926"/>
                  <a:pt x="2654588" y="1822133"/>
                  <a:pt x="2655540" y="1823085"/>
                </a:cubicBezTo>
                <a:cubicBezTo>
                  <a:pt x="2656492" y="1824038"/>
                  <a:pt x="2657699" y="1824672"/>
                  <a:pt x="2659096" y="1824990"/>
                </a:cubicBezTo>
                <a:cubicBezTo>
                  <a:pt x="2660429" y="1825244"/>
                  <a:pt x="2661827" y="1825117"/>
                  <a:pt x="2663033" y="1824609"/>
                </a:cubicBezTo>
                <a:cubicBezTo>
                  <a:pt x="2664240" y="1824101"/>
                  <a:pt x="2665319" y="1823212"/>
                  <a:pt x="2666017" y="1822069"/>
                </a:cubicBezTo>
                <a:cubicBezTo>
                  <a:pt x="2666843" y="1820926"/>
                  <a:pt x="2667224" y="1819593"/>
                  <a:pt x="2667224" y="1818259"/>
                </a:cubicBezTo>
                <a:cubicBezTo>
                  <a:pt x="2667224" y="1817370"/>
                  <a:pt x="2667097" y="1816481"/>
                  <a:pt x="2666653" y="1815656"/>
                </a:cubicBezTo>
                <a:cubicBezTo>
                  <a:pt x="2666399" y="1814830"/>
                  <a:pt x="2665827" y="1814068"/>
                  <a:pt x="2665128" y="1813433"/>
                </a:cubicBezTo>
                <a:close/>
                <a:moveTo>
                  <a:pt x="2177893" y="1625727"/>
                </a:moveTo>
                <a:cubicBezTo>
                  <a:pt x="2176560" y="1625727"/>
                  <a:pt x="2175163" y="1626108"/>
                  <a:pt x="2174083" y="1626870"/>
                </a:cubicBezTo>
                <a:cubicBezTo>
                  <a:pt x="2173003" y="1627632"/>
                  <a:pt x="2172051" y="1628648"/>
                  <a:pt x="2171606" y="1629918"/>
                </a:cubicBezTo>
                <a:cubicBezTo>
                  <a:pt x="2171035" y="1631188"/>
                  <a:pt x="2170908" y="1632522"/>
                  <a:pt x="2171226" y="1633855"/>
                </a:cubicBezTo>
                <a:cubicBezTo>
                  <a:pt x="2171479" y="1635189"/>
                  <a:pt x="2172051" y="1636395"/>
                  <a:pt x="2173003" y="1637347"/>
                </a:cubicBezTo>
                <a:cubicBezTo>
                  <a:pt x="2173956" y="1638300"/>
                  <a:pt x="2175163" y="1638935"/>
                  <a:pt x="2176560" y="1639253"/>
                </a:cubicBezTo>
                <a:cubicBezTo>
                  <a:pt x="2177893" y="1639507"/>
                  <a:pt x="2179290" y="1639380"/>
                  <a:pt x="2180496" y="1638872"/>
                </a:cubicBezTo>
                <a:cubicBezTo>
                  <a:pt x="2181703" y="1638364"/>
                  <a:pt x="2182782" y="1637475"/>
                  <a:pt x="2183608" y="1636332"/>
                </a:cubicBezTo>
                <a:cubicBezTo>
                  <a:pt x="2184306" y="1635189"/>
                  <a:pt x="2184688" y="1633855"/>
                  <a:pt x="2184688" y="1632522"/>
                </a:cubicBezTo>
                <a:cubicBezTo>
                  <a:pt x="2184688" y="1630744"/>
                  <a:pt x="2183989" y="1628966"/>
                  <a:pt x="2182782" y="1627696"/>
                </a:cubicBezTo>
                <a:cubicBezTo>
                  <a:pt x="2181449" y="1626425"/>
                  <a:pt x="2179671" y="1625727"/>
                  <a:pt x="2177893" y="1625727"/>
                </a:cubicBezTo>
                <a:close/>
                <a:moveTo>
                  <a:pt x="2263110" y="2509901"/>
                </a:moveTo>
                <a:cubicBezTo>
                  <a:pt x="2262539" y="2509266"/>
                  <a:pt x="2261777" y="2508758"/>
                  <a:pt x="2260951" y="2508441"/>
                </a:cubicBezTo>
                <a:cubicBezTo>
                  <a:pt x="2260126" y="2508123"/>
                  <a:pt x="2259173" y="2507933"/>
                  <a:pt x="2258348" y="2507933"/>
                </a:cubicBezTo>
                <a:cubicBezTo>
                  <a:pt x="2257014" y="2507933"/>
                  <a:pt x="2255617" y="2508314"/>
                  <a:pt x="2254538" y="2509076"/>
                </a:cubicBezTo>
                <a:cubicBezTo>
                  <a:pt x="2253458" y="2509838"/>
                  <a:pt x="2252505" y="2510854"/>
                  <a:pt x="2251934" y="2512124"/>
                </a:cubicBezTo>
                <a:cubicBezTo>
                  <a:pt x="2251553" y="2513394"/>
                  <a:pt x="2251363" y="2514727"/>
                  <a:pt x="2251553" y="2516061"/>
                </a:cubicBezTo>
                <a:cubicBezTo>
                  <a:pt x="2251807" y="2517394"/>
                  <a:pt x="2252505" y="2518601"/>
                  <a:pt x="2253458" y="2519553"/>
                </a:cubicBezTo>
                <a:cubicBezTo>
                  <a:pt x="2254411" y="2520506"/>
                  <a:pt x="2255617" y="2521141"/>
                  <a:pt x="2257014" y="2521458"/>
                </a:cubicBezTo>
                <a:cubicBezTo>
                  <a:pt x="2258348" y="2521712"/>
                  <a:pt x="2259744" y="2521585"/>
                  <a:pt x="2260951" y="2521077"/>
                </a:cubicBezTo>
                <a:cubicBezTo>
                  <a:pt x="2262157" y="2520569"/>
                  <a:pt x="2263237" y="2519680"/>
                  <a:pt x="2264063" y="2518537"/>
                </a:cubicBezTo>
                <a:cubicBezTo>
                  <a:pt x="2264761" y="2517394"/>
                  <a:pt x="2265142" y="2516061"/>
                  <a:pt x="2265142" y="2514727"/>
                </a:cubicBezTo>
                <a:cubicBezTo>
                  <a:pt x="2265142" y="2513838"/>
                  <a:pt x="2265015" y="2512949"/>
                  <a:pt x="2264570" y="2512124"/>
                </a:cubicBezTo>
                <a:cubicBezTo>
                  <a:pt x="2264316" y="2511298"/>
                  <a:pt x="2263745" y="2510536"/>
                  <a:pt x="2263046" y="2509901"/>
                </a:cubicBezTo>
                <a:close/>
                <a:moveTo>
                  <a:pt x="3544985" y="2786507"/>
                </a:moveTo>
                <a:cubicBezTo>
                  <a:pt x="3543651" y="2786507"/>
                  <a:pt x="3542381" y="2786888"/>
                  <a:pt x="3541175" y="2787650"/>
                </a:cubicBezTo>
                <a:cubicBezTo>
                  <a:pt x="3540095" y="2788412"/>
                  <a:pt x="3539269" y="2789428"/>
                  <a:pt x="3538698" y="2790698"/>
                </a:cubicBezTo>
                <a:cubicBezTo>
                  <a:pt x="3538127" y="2791968"/>
                  <a:pt x="3538000" y="2793302"/>
                  <a:pt x="3538317" y="2794635"/>
                </a:cubicBezTo>
                <a:cubicBezTo>
                  <a:pt x="3538571" y="2795969"/>
                  <a:pt x="3539269" y="2797175"/>
                  <a:pt x="3540222" y="2798128"/>
                </a:cubicBezTo>
                <a:cubicBezTo>
                  <a:pt x="3541175" y="2799080"/>
                  <a:pt x="3542381" y="2799715"/>
                  <a:pt x="3543651" y="2800033"/>
                </a:cubicBezTo>
                <a:cubicBezTo>
                  <a:pt x="3544985" y="2800287"/>
                  <a:pt x="3546381" y="2800160"/>
                  <a:pt x="3547715" y="2799652"/>
                </a:cubicBezTo>
                <a:cubicBezTo>
                  <a:pt x="3548921" y="2799144"/>
                  <a:pt x="3550001" y="2798255"/>
                  <a:pt x="3550700" y="2797112"/>
                </a:cubicBezTo>
                <a:cubicBezTo>
                  <a:pt x="3551525" y="2795969"/>
                  <a:pt x="3551906" y="2794635"/>
                  <a:pt x="3551906" y="2793302"/>
                </a:cubicBezTo>
                <a:cubicBezTo>
                  <a:pt x="3551906" y="2791460"/>
                  <a:pt x="3551080" y="2789746"/>
                  <a:pt x="3549874" y="2788476"/>
                </a:cubicBezTo>
                <a:cubicBezTo>
                  <a:pt x="3548540" y="2787206"/>
                  <a:pt x="3546890" y="2786507"/>
                  <a:pt x="3544985" y="2786507"/>
                </a:cubicBezTo>
                <a:close/>
                <a:moveTo>
                  <a:pt x="3544985" y="2507933"/>
                </a:moveTo>
                <a:cubicBezTo>
                  <a:pt x="3543651" y="2507933"/>
                  <a:pt x="3542381" y="2508314"/>
                  <a:pt x="3541175" y="2509076"/>
                </a:cubicBezTo>
                <a:cubicBezTo>
                  <a:pt x="3540095" y="2509838"/>
                  <a:pt x="3539269" y="2510917"/>
                  <a:pt x="3538698" y="2512124"/>
                </a:cubicBezTo>
                <a:cubicBezTo>
                  <a:pt x="3538127" y="2513394"/>
                  <a:pt x="3538000" y="2514727"/>
                  <a:pt x="3538317" y="2516061"/>
                </a:cubicBezTo>
                <a:cubicBezTo>
                  <a:pt x="3538571" y="2517394"/>
                  <a:pt x="3539269" y="2518601"/>
                  <a:pt x="3540222" y="2519553"/>
                </a:cubicBezTo>
                <a:cubicBezTo>
                  <a:pt x="3541175" y="2520506"/>
                  <a:pt x="3542381" y="2521141"/>
                  <a:pt x="3543651" y="2521458"/>
                </a:cubicBezTo>
                <a:cubicBezTo>
                  <a:pt x="3544985" y="2521712"/>
                  <a:pt x="3546381" y="2521585"/>
                  <a:pt x="3547588" y="2521077"/>
                </a:cubicBezTo>
                <a:cubicBezTo>
                  <a:pt x="3548921" y="2520569"/>
                  <a:pt x="3550065" y="2519680"/>
                  <a:pt x="3550700" y="2518537"/>
                </a:cubicBezTo>
                <a:cubicBezTo>
                  <a:pt x="3551525" y="2517394"/>
                  <a:pt x="3551906" y="2516061"/>
                  <a:pt x="3551906" y="2514727"/>
                </a:cubicBezTo>
                <a:cubicBezTo>
                  <a:pt x="3551906" y="2512886"/>
                  <a:pt x="3551080" y="2511171"/>
                  <a:pt x="3549874" y="2509901"/>
                </a:cubicBezTo>
                <a:cubicBezTo>
                  <a:pt x="3548540" y="2508631"/>
                  <a:pt x="3546890" y="2507933"/>
                  <a:pt x="3544985" y="2507933"/>
                </a:cubicBezTo>
                <a:close/>
                <a:moveTo>
                  <a:pt x="3630328" y="1627759"/>
                </a:moveTo>
                <a:cubicBezTo>
                  <a:pt x="3629630" y="1627124"/>
                  <a:pt x="3628804" y="1626616"/>
                  <a:pt x="3628042" y="1626299"/>
                </a:cubicBezTo>
                <a:cubicBezTo>
                  <a:pt x="3627217" y="1625981"/>
                  <a:pt x="3626391" y="1625791"/>
                  <a:pt x="3625439" y="1625791"/>
                </a:cubicBezTo>
                <a:cubicBezTo>
                  <a:pt x="3624105" y="1625791"/>
                  <a:pt x="3622708" y="1626172"/>
                  <a:pt x="3621629" y="1626934"/>
                </a:cubicBezTo>
                <a:cubicBezTo>
                  <a:pt x="3620550" y="1627696"/>
                  <a:pt x="3619597" y="1628775"/>
                  <a:pt x="3619153" y="1629982"/>
                </a:cubicBezTo>
                <a:cubicBezTo>
                  <a:pt x="3618581" y="1631252"/>
                  <a:pt x="3618454" y="1632585"/>
                  <a:pt x="3618771" y="1633919"/>
                </a:cubicBezTo>
                <a:cubicBezTo>
                  <a:pt x="3619026" y="1635252"/>
                  <a:pt x="3619597" y="1636459"/>
                  <a:pt x="3620550" y="1637411"/>
                </a:cubicBezTo>
                <a:cubicBezTo>
                  <a:pt x="3621629" y="1638364"/>
                  <a:pt x="3622708" y="1638999"/>
                  <a:pt x="3624105" y="1639253"/>
                </a:cubicBezTo>
                <a:cubicBezTo>
                  <a:pt x="3625439" y="1639507"/>
                  <a:pt x="3626836" y="1639380"/>
                  <a:pt x="3628042" y="1638872"/>
                </a:cubicBezTo>
                <a:cubicBezTo>
                  <a:pt x="3629249" y="1638364"/>
                  <a:pt x="3630328" y="1637475"/>
                  <a:pt x="3631154" y="1636332"/>
                </a:cubicBezTo>
                <a:cubicBezTo>
                  <a:pt x="3631853" y="1635189"/>
                  <a:pt x="3632233" y="1633855"/>
                  <a:pt x="3632233" y="1632522"/>
                </a:cubicBezTo>
                <a:cubicBezTo>
                  <a:pt x="3632233" y="1631633"/>
                  <a:pt x="3632106" y="1630744"/>
                  <a:pt x="3631853" y="1629918"/>
                </a:cubicBezTo>
                <a:cubicBezTo>
                  <a:pt x="3631471" y="1629093"/>
                  <a:pt x="3630900" y="1628331"/>
                  <a:pt x="3630328" y="1627696"/>
                </a:cubicBezTo>
                <a:close/>
                <a:moveTo>
                  <a:pt x="2263110" y="2417064"/>
                </a:moveTo>
                <a:cubicBezTo>
                  <a:pt x="2262539" y="2416429"/>
                  <a:pt x="2261777" y="2415921"/>
                  <a:pt x="2260951" y="2415604"/>
                </a:cubicBezTo>
                <a:cubicBezTo>
                  <a:pt x="2260126" y="2415223"/>
                  <a:pt x="2259173" y="2415096"/>
                  <a:pt x="2258348" y="2415096"/>
                </a:cubicBezTo>
                <a:cubicBezTo>
                  <a:pt x="2257014" y="2415096"/>
                  <a:pt x="2255617" y="2415477"/>
                  <a:pt x="2254538" y="2416239"/>
                </a:cubicBezTo>
                <a:cubicBezTo>
                  <a:pt x="2253458" y="2417001"/>
                  <a:pt x="2252505" y="2418080"/>
                  <a:pt x="2251934" y="2419287"/>
                </a:cubicBezTo>
                <a:cubicBezTo>
                  <a:pt x="2251553" y="2420557"/>
                  <a:pt x="2251363" y="2421890"/>
                  <a:pt x="2251553" y="2423224"/>
                </a:cubicBezTo>
                <a:cubicBezTo>
                  <a:pt x="2251807" y="2424557"/>
                  <a:pt x="2252505" y="2425764"/>
                  <a:pt x="2253458" y="2426716"/>
                </a:cubicBezTo>
                <a:cubicBezTo>
                  <a:pt x="2254411" y="2427669"/>
                  <a:pt x="2255617" y="2428304"/>
                  <a:pt x="2257014" y="2428558"/>
                </a:cubicBezTo>
                <a:cubicBezTo>
                  <a:pt x="2258348" y="2428812"/>
                  <a:pt x="2259744" y="2428685"/>
                  <a:pt x="2260951" y="2428177"/>
                </a:cubicBezTo>
                <a:cubicBezTo>
                  <a:pt x="2262157" y="2427669"/>
                  <a:pt x="2263237" y="2426780"/>
                  <a:pt x="2264063" y="2425637"/>
                </a:cubicBezTo>
                <a:cubicBezTo>
                  <a:pt x="2264761" y="2424494"/>
                  <a:pt x="2265142" y="2423160"/>
                  <a:pt x="2265142" y="2421827"/>
                </a:cubicBezTo>
                <a:cubicBezTo>
                  <a:pt x="2265142" y="2420938"/>
                  <a:pt x="2265015" y="2420049"/>
                  <a:pt x="2264570" y="2419223"/>
                </a:cubicBezTo>
                <a:cubicBezTo>
                  <a:pt x="2264316" y="2418398"/>
                  <a:pt x="2263745" y="2417636"/>
                  <a:pt x="2263046" y="2417001"/>
                </a:cubicBezTo>
                <a:close/>
                <a:moveTo>
                  <a:pt x="3544985" y="1672209"/>
                </a:moveTo>
                <a:cubicBezTo>
                  <a:pt x="3543651" y="1672209"/>
                  <a:pt x="3542381" y="1672590"/>
                  <a:pt x="3541175" y="1673352"/>
                </a:cubicBezTo>
                <a:cubicBezTo>
                  <a:pt x="3540095" y="1674114"/>
                  <a:pt x="3539269" y="1675194"/>
                  <a:pt x="3538698" y="1676400"/>
                </a:cubicBezTo>
                <a:cubicBezTo>
                  <a:pt x="3538127" y="1677670"/>
                  <a:pt x="3538000" y="1679003"/>
                  <a:pt x="3538317" y="1680337"/>
                </a:cubicBezTo>
                <a:cubicBezTo>
                  <a:pt x="3538571" y="1681671"/>
                  <a:pt x="3539269" y="1682877"/>
                  <a:pt x="3540222" y="1683830"/>
                </a:cubicBezTo>
                <a:cubicBezTo>
                  <a:pt x="3541175" y="1684782"/>
                  <a:pt x="3542381" y="1685417"/>
                  <a:pt x="3543651" y="1685735"/>
                </a:cubicBezTo>
                <a:cubicBezTo>
                  <a:pt x="3544985" y="1685989"/>
                  <a:pt x="3546381" y="1685862"/>
                  <a:pt x="3547588" y="1685353"/>
                </a:cubicBezTo>
                <a:cubicBezTo>
                  <a:pt x="3548921" y="1684846"/>
                  <a:pt x="3550065" y="1683957"/>
                  <a:pt x="3550700" y="1682814"/>
                </a:cubicBezTo>
                <a:cubicBezTo>
                  <a:pt x="3551525" y="1681671"/>
                  <a:pt x="3551906" y="1680337"/>
                  <a:pt x="3551906" y="1679003"/>
                </a:cubicBezTo>
                <a:cubicBezTo>
                  <a:pt x="3551906" y="1677162"/>
                  <a:pt x="3551080" y="1675447"/>
                  <a:pt x="3549874" y="1674178"/>
                </a:cubicBezTo>
                <a:cubicBezTo>
                  <a:pt x="3548540" y="1672908"/>
                  <a:pt x="3546890" y="1672209"/>
                  <a:pt x="3544985" y="1672209"/>
                </a:cubicBezTo>
                <a:close/>
                <a:moveTo>
                  <a:pt x="3544985" y="2600770"/>
                </a:moveTo>
                <a:cubicBezTo>
                  <a:pt x="3543651" y="2600770"/>
                  <a:pt x="3542381" y="2601151"/>
                  <a:pt x="3541175" y="2601913"/>
                </a:cubicBezTo>
                <a:cubicBezTo>
                  <a:pt x="3540095" y="2602675"/>
                  <a:pt x="3539269" y="2603691"/>
                  <a:pt x="3538698" y="2604961"/>
                </a:cubicBezTo>
                <a:cubicBezTo>
                  <a:pt x="3538127" y="2606231"/>
                  <a:pt x="3538000" y="2607564"/>
                  <a:pt x="3538317" y="2608898"/>
                </a:cubicBezTo>
                <a:cubicBezTo>
                  <a:pt x="3538571" y="2610231"/>
                  <a:pt x="3539269" y="2611438"/>
                  <a:pt x="3540222" y="2612390"/>
                </a:cubicBezTo>
                <a:cubicBezTo>
                  <a:pt x="3541175" y="2613343"/>
                  <a:pt x="3542381" y="2613978"/>
                  <a:pt x="3543651" y="2614295"/>
                </a:cubicBezTo>
                <a:cubicBezTo>
                  <a:pt x="3544985" y="2614549"/>
                  <a:pt x="3546381" y="2614422"/>
                  <a:pt x="3547588" y="2613914"/>
                </a:cubicBezTo>
                <a:cubicBezTo>
                  <a:pt x="3548921" y="2613406"/>
                  <a:pt x="3550065" y="2612517"/>
                  <a:pt x="3550700" y="2611374"/>
                </a:cubicBezTo>
                <a:cubicBezTo>
                  <a:pt x="3551525" y="2610231"/>
                  <a:pt x="3551906" y="2608898"/>
                  <a:pt x="3551906" y="2607564"/>
                </a:cubicBezTo>
                <a:cubicBezTo>
                  <a:pt x="3551906" y="2605786"/>
                  <a:pt x="3551080" y="2604008"/>
                  <a:pt x="3549874" y="2602738"/>
                </a:cubicBezTo>
                <a:cubicBezTo>
                  <a:pt x="3548540" y="2601468"/>
                  <a:pt x="3546890" y="2600770"/>
                  <a:pt x="3544985" y="2600770"/>
                </a:cubicBezTo>
                <a:close/>
                <a:moveTo>
                  <a:pt x="2177956" y="1718628"/>
                </a:moveTo>
                <a:cubicBezTo>
                  <a:pt x="2176623" y="1718628"/>
                  <a:pt x="2175226" y="1719009"/>
                  <a:pt x="2174146" y="1719771"/>
                </a:cubicBezTo>
                <a:cubicBezTo>
                  <a:pt x="2173067" y="1720533"/>
                  <a:pt x="2172115" y="1721612"/>
                  <a:pt x="2171670" y="1722819"/>
                </a:cubicBezTo>
                <a:cubicBezTo>
                  <a:pt x="2171099" y="1724025"/>
                  <a:pt x="2170971" y="1725422"/>
                  <a:pt x="2171289" y="1726756"/>
                </a:cubicBezTo>
                <a:cubicBezTo>
                  <a:pt x="2171543" y="1728089"/>
                  <a:pt x="2172115" y="1729296"/>
                  <a:pt x="2173067" y="1730248"/>
                </a:cubicBezTo>
                <a:cubicBezTo>
                  <a:pt x="2174019" y="1731200"/>
                  <a:pt x="2175226" y="1731836"/>
                  <a:pt x="2176623" y="1732090"/>
                </a:cubicBezTo>
                <a:cubicBezTo>
                  <a:pt x="2177956" y="1732344"/>
                  <a:pt x="2179353" y="1732217"/>
                  <a:pt x="2180560" y="1731709"/>
                </a:cubicBezTo>
                <a:cubicBezTo>
                  <a:pt x="2181766" y="1731200"/>
                  <a:pt x="2182846" y="1730312"/>
                  <a:pt x="2183671" y="1729169"/>
                </a:cubicBezTo>
                <a:cubicBezTo>
                  <a:pt x="2184370" y="1728025"/>
                  <a:pt x="2184751" y="1726692"/>
                  <a:pt x="2184751" y="1725359"/>
                </a:cubicBezTo>
                <a:cubicBezTo>
                  <a:pt x="2184751" y="1723581"/>
                  <a:pt x="2184053" y="1721803"/>
                  <a:pt x="2182846" y="1720533"/>
                </a:cubicBezTo>
                <a:cubicBezTo>
                  <a:pt x="2181513" y="1719263"/>
                  <a:pt x="2179735" y="1718500"/>
                  <a:pt x="2177956" y="1718500"/>
                </a:cubicBezTo>
                <a:close/>
                <a:moveTo>
                  <a:pt x="3630328" y="2834958"/>
                </a:moveTo>
                <a:cubicBezTo>
                  <a:pt x="3629630" y="2834323"/>
                  <a:pt x="3628804" y="2833815"/>
                  <a:pt x="3628042" y="2833497"/>
                </a:cubicBezTo>
                <a:cubicBezTo>
                  <a:pt x="3627217" y="2833116"/>
                  <a:pt x="3626391" y="2832989"/>
                  <a:pt x="3625439" y="2832989"/>
                </a:cubicBezTo>
                <a:cubicBezTo>
                  <a:pt x="3624105" y="2832989"/>
                  <a:pt x="3622708" y="2833370"/>
                  <a:pt x="3621629" y="2834132"/>
                </a:cubicBezTo>
                <a:cubicBezTo>
                  <a:pt x="3620550" y="2834894"/>
                  <a:pt x="3619597" y="2835974"/>
                  <a:pt x="3619153" y="2837180"/>
                </a:cubicBezTo>
                <a:cubicBezTo>
                  <a:pt x="3618581" y="2838450"/>
                  <a:pt x="3618454" y="2839784"/>
                  <a:pt x="3618771" y="2841117"/>
                </a:cubicBezTo>
                <a:cubicBezTo>
                  <a:pt x="3619026" y="2842451"/>
                  <a:pt x="3619597" y="2843657"/>
                  <a:pt x="3620550" y="2844610"/>
                </a:cubicBezTo>
                <a:cubicBezTo>
                  <a:pt x="3621629" y="2845562"/>
                  <a:pt x="3622708" y="2846197"/>
                  <a:pt x="3624105" y="2846451"/>
                </a:cubicBezTo>
                <a:cubicBezTo>
                  <a:pt x="3625439" y="2846705"/>
                  <a:pt x="3626836" y="2846578"/>
                  <a:pt x="3628042" y="2846070"/>
                </a:cubicBezTo>
                <a:cubicBezTo>
                  <a:pt x="3629249" y="2845562"/>
                  <a:pt x="3630328" y="2844673"/>
                  <a:pt x="3631154" y="2843530"/>
                </a:cubicBezTo>
                <a:cubicBezTo>
                  <a:pt x="3631853" y="2842387"/>
                  <a:pt x="3632233" y="2841054"/>
                  <a:pt x="3632233" y="2839720"/>
                </a:cubicBezTo>
                <a:cubicBezTo>
                  <a:pt x="3632233" y="2838831"/>
                  <a:pt x="3632106" y="2837942"/>
                  <a:pt x="3631853" y="2837117"/>
                </a:cubicBezTo>
                <a:cubicBezTo>
                  <a:pt x="3631471" y="2836291"/>
                  <a:pt x="3630900" y="2835529"/>
                  <a:pt x="3630328" y="2834894"/>
                </a:cubicBezTo>
                <a:close/>
                <a:moveTo>
                  <a:pt x="3630328" y="2927795"/>
                </a:moveTo>
                <a:cubicBezTo>
                  <a:pt x="3629630" y="2927160"/>
                  <a:pt x="3628804" y="2926652"/>
                  <a:pt x="3628042" y="2926334"/>
                </a:cubicBezTo>
                <a:cubicBezTo>
                  <a:pt x="3627217" y="2926017"/>
                  <a:pt x="3626391" y="2925826"/>
                  <a:pt x="3625439" y="2925826"/>
                </a:cubicBezTo>
                <a:cubicBezTo>
                  <a:pt x="3624105" y="2925826"/>
                  <a:pt x="3622708" y="2926207"/>
                  <a:pt x="3621629" y="2926969"/>
                </a:cubicBezTo>
                <a:cubicBezTo>
                  <a:pt x="3620550" y="2927731"/>
                  <a:pt x="3619597" y="2928747"/>
                  <a:pt x="3619153" y="2930017"/>
                </a:cubicBezTo>
                <a:cubicBezTo>
                  <a:pt x="3618581" y="2931287"/>
                  <a:pt x="3618454" y="2932621"/>
                  <a:pt x="3618771" y="2933954"/>
                </a:cubicBezTo>
                <a:cubicBezTo>
                  <a:pt x="3619026" y="2935288"/>
                  <a:pt x="3619597" y="2936494"/>
                  <a:pt x="3620550" y="2937447"/>
                </a:cubicBezTo>
                <a:cubicBezTo>
                  <a:pt x="3621629" y="2938399"/>
                  <a:pt x="3622708" y="2939034"/>
                  <a:pt x="3624105" y="2939352"/>
                </a:cubicBezTo>
                <a:cubicBezTo>
                  <a:pt x="3625439" y="2939606"/>
                  <a:pt x="3626836" y="2939479"/>
                  <a:pt x="3628042" y="2938971"/>
                </a:cubicBezTo>
                <a:cubicBezTo>
                  <a:pt x="3629249" y="2938463"/>
                  <a:pt x="3630328" y="2937574"/>
                  <a:pt x="3631154" y="2936431"/>
                </a:cubicBezTo>
                <a:cubicBezTo>
                  <a:pt x="3631853" y="2935288"/>
                  <a:pt x="3632233" y="2933954"/>
                  <a:pt x="3632233" y="2932621"/>
                </a:cubicBezTo>
                <a:cubicBezTo>
                  <a:pt x="3632233" y="2931732"/>
                  <a:pt x="3632106" y="2930843"/>
                  <a:pt x="3631853" y="2930017"/>
                </a:cubicBezTo>
                <a:cubicBezTo>
                  <a:pt x="3631471" y="2929192"/>
                  <a:pt x="3630900" y="2928430"/>
                  <a:pt x="3630328" y="2927795"/>
                </a:cubicBezTo>
                <a:close/>
                <a:moveTo>
                  <a:pt x="3630328" y="2649220"/>
                </a:moveTo>
                <a:cubicBezTo>
                  <a:pt x="3629630" y="2648585"/>
                  <a:pt x="3628804" y="2648077"/>
                  <a:pt x="3628042" y="2647760"/>
                </a:cubicBezTo>
                <a:cubicBezTo>
                  <a:pt x="3627217" y="2647442"/>
                  <a:pt x="3626391" y="2647252"/>
                  <a:pt x="3625439" y="2647252"/>
                </a:cubicBezTo>
                <a:cubicBezTo>
                  <a:pt x="3624105" y="2647252"/>
                  <a:pt x="3622708" y="2647633"/>
                  <a:pt x="3621629" y="2648395"/>
                </a:cubicBezTo>
                <a:cubicBezTo>
                  <a:pt x="3620550" y="2649157"/>
                  <a:pt x="3619597" y="2650173"/>
                  <a:pt x="3619153" y="2651443"/>
                </a:cubicBezTo>
                <a:cubicBezTo>
                  <a:pt x="3618581" y="2652713"/>
                  <a:pt x="3618454" y="2654046"/>
                  <a:pt x="3618771" y="2655380"/>
                </a:cubicBezTo>
                <a:cubicBezTo>
                  <a:pt x="3619026" y="2656713"/>
                  <a:pt x="3619597" y="2657920"/>
                  <a:pt x="3620550" y="2658872"/>
                </a:cubicBezTo>
                <a:cubicBezTo>
                  <a:pt x="3621629" y="2659825"/>
                  <a:pt x="3622708" y="2660460"/>
                  <a:pt x="3624105" y="2660777"/>
                </a:cubicBezTo>
                <a:cubicBezTo>
                  <a:pt x="3625439" y="2661031"/>
                  <a:pt x="3626836" y="2660904"/>
                  <a:pt x="3628042" y="2660396"/>
                </a:cubicBezTo>
                <a:cubicBezTo>
                  <a:pt x="3629249" y="2659888"/>
                  <a:pt x="3630328" y="2658999"/>
                  <a:pt x="3631154" y="2657856"/>
                </a:cubicBezTo>
                <a:cubicBezTo>
                  <a:pt x="3631853" y="2656713"/>
                  <a:pt x="3632233" y="2655380"/>
                  <a:pt x="3632233" y="2654046"/>
                </a:cubicBezTo>
                <a:cubicBezTo>
                  <a:pt x="3632233" y="2653157"/>
                  <a:pt x="3632106" y="2652268"/>
                  <a:pt x="3631853" y="2651443"/>
                </a:cubicBezTo>
                <a:cubicBezTo>
                  <a:pt x="3631471" y="2650617"/>
                  <a:pt x="3630900" y="2649855"/>
                  <a:pt x="3630328" y="2649220"/>
                </a:cubicBezTo>
                <a:close/>
                <a:moveTo>
                  <a:pt x="3630328" y="2463483"/>
                </a:moveTo>
                <a:cubicBezTo>
                  <a:pt x="3629630" y="2462848"/>
                  <a:pt x="3628804" y="2462340"/>
                  <a:pt x="3628042" y="2462022"/>
                </a:cubicBezTo>
                <a:cubicBezTo>
                  <a:pt x="3627217" y="2461705"/>
                  <a:pt x="3626391" y="2461514"/>
                  <a:pt x="3625439" y="2461514"/>
                </a:cubicBezTo>
                <a:cubicBezTo>
                  <a:pt x="3624105" y="2461514"/>
                  <a:pt x="3622708" y="2461895"/>
                  <a:pt x="3621629" y="2462657"/>
                </a:cubicBezTo>
                <a:cubicBezTo>
                  <a:pt x="3620550" y="2463419"/>
                  <a:pt x="3619597" y="2464499"/>
                  <a:pt x="3619153" y="2465705"/>
                </a:cubicBezTo>
                <a:cubicBezTo>
                  <a:pt x="3618581" y="2466975"/>
                  <a:pt x="3618454" y="2468309"/>
                  <a:pt x="3618771" y="2469642"/>
                </a:cubicBezTo>
                <a:cubicBezTo>
                  <a:pt x="3619026" y="2470976"/>
                  <a:pt x="3619597" y="2472182"/>
                  <a:pt x="3620550" y="2473135"/>
                </a:cubicBezTo>
                <a:cubicBezTo>
                  <a:pt x="3621629" y="2474087"/>
                  <a:pt x="3622708" y="2474722"/>
                  <a:pt x="3624105" y="2474976"/>
                </a:cubicBezTo>
                <a:cubicBezTo>
                  <a:pt x="3625439" y="2475230"/>
                  <a:pt x="3626836" y="2475103"/>
                  <a:pt x="3628042" y="2474595"/>
                </a:cubicBezTo>
                <a:cubicBezTo>
                  <a:pt x="3629249" y="2474087"/>
                  <a:pt x="3630328" y="2473198"/>
                  <a:pt x="3631154" y="2472055"/>
                </a:cubicBezTo>
                <a:cubicBezTo>
                  <a:pt x="3631853" y="2470912"/>
                  <a:pt x="3632233" y="2469579"/>
                  <a:pt x="3632233" y="2468245"/>
                </a:cubicBezTo>
                <a:cubicBezTo>
                  <a:pt x="3632233" y="2467356"/>
                  <a:pt x="3632106" y="2466467"/>
                  <a:pt x="3631853" y="2465642"/>
                </a:cubicBezTo>
                <a:cubicBezTo>
                  <a:pt x="3631471" y="2464816"/>
                  <a:pt x="3630900" y="2464054"/>
                  <a:pt x="3630328" y="2463419"/>
                </a:cubicBezTo>
                <a:close/>
                <a:moveTo>
                  <a:pt x="2177956" y="2368614"/>
                </a:moveTo>
                <a:cubicBezTo>
                  <a:pt x="2176623" y="2368614"/>
                  <a:pt x="2175226" y="2368995"/>
                  <a:pt x="2174146" y="2369757"/>
                </a:cubicBezTo>
                <a:cubicBezTo>
                  <a:pt x="2173067" y="2370519"/>
                  <a:pt x="2172115" y="2371535"/>
                  <a:pt x="2171670" y="2372805"/>
                </a:cubicBezTo>
                <a:cubicBezTo>
                  <a:pt x="2171099" y="2374075"/>
                  <a:pt x="2170971" y="2375408"/>
                  <a:pt x="2171289" y="2376742"/>
                </a:cubicBezTo>
                <a:cubicBezTo>
                  <a:pt x="2171543" y="2378075"/>
                  <a:pt x="2172115" y="2379282"/>
                  <a:pt x="2173067" y="2380234"/>
                </a:cubicBezTo>
                <a:cubicBezTo>
                  <a:pt x="2174019" y="2381187"/>
                  <a:pt x="2175226" y="2381822"/>
                  <a:pt x="2176623" y="2382139"/>
                </a:cubicBezTo>
                <a:cubicBezTo>
                  <a:pt x="2177956" y="2382393"/>
                  <a:pt x="2179353" y="2382266"/>
                  <a:pt x="2180560" y="2381758"/>
                </a:cubicBezTo>
                <a:cubicBezTo>
                  <a:pt x="2181766" y="2381250"/>
                  <a:pt x="2182846" y="2380361"/>
                  <a:pt x="2183671" y="2379218"/>
                </a:cubicBezTo>
                <a:cubicBezTo>
                  <a:pt x="2184370" y="2378075"/>
                  <a:pt x="2184751" y="2376742"/>
                  <a:pt x="2184751" y="2375408"/>
                </a:cubicBezTo>
                <a:cubicBezTo>
                  <a:pt x="2184751" y="2373567"/>
                  <a:pt x="2184053" y="2371852"/>
                  <a:pt x="2182846" y="2370582"/>
                </a:cubicBezTo>
                <a:cubicBezTo>
                  <a:pt x="2181513" y="2369312"/>
                  <a:pt x="2179735" y="2368614"/>
                  <a:pt x="2177956" y="2368614"/>
                </a:cubicBezTo>
                <a:close/>
                <a:moveTo>
                  <a:pt x="3630328" y="2556320"/>
                </a:moveTo>
                <a:cubicBezTo>
                  <a:pt x="3629630" y="2555685"/>
                  <a:pt x="3628804" y="2555177"/>
                  <a:pt x="3628042" y="2554859"/>
                </a:cubicBezTo>
                <a:cubicBezTo>
                  <a:pt x="3627217" y="2554478"/>
                  <a:pt x="3626391" y="2554351"/>
                  <a:pt x="3625439" y="2554351"/>
                </a:cubicBezTo>
                <a:cubicBezTo>
                  <a:pt x="3624105" y="2554351"/>
                  <a:pt x="3622708" y="2554732"/>
                  <a:pt x="3621629" y="2555494"/>
                </a:cubicBezTo>
                <a:cubicBezTo>
                  <a:pt x="3620550" y="2556256"/>
                  <a:pt x="3619597" y="2557336"/>
                  <a:pt x="3619153" y="2558542"/>
                </a:cubicBezTo>
                <a:cubicBezTo>
                  <a:pt x="3618581" y="2559812"/>
                  <a:pt x="3618454" y="2561146"/>
                  <a:pt x="3618771" y="2562479"/>
                </a:cubicBezTo>
                <a:cubicBezTo>
                  <a:pt x="3619026" y="2563813"/>
                  <a:pt x="3619597" y="2565019"/>
                  <a:pt x="3620550" y="2565972"/>
                </a:cubicBezTo>
                <a:cubicBezTo>
                  <a:pt x="3621629" y="2566924"/>
                  <a:pt x="3622708" y="2567559"/>
                  <a:pt x="3624105" y="2567813"/>
                </a:cubicBezTo>
                <a:cubicBezTo>
                  <a:pt x="3625439" y="2568067"/>
                  <a:pt x="3626836" y="2567940"/>
                  <a:pt x="3628042" y="2567432"/>
                </a:cubicBezTo>
                <a:cubicBezTo>
                  <a:pt x="3629249" y="2566924"/>
                  <a:pt x="3630328" y="2566035"/>
                  <a:pt x="3631154" y="2564892"/>
                </a:cubicBezTo>
                <a:cubicBezTo>
                  <a:pt x="3631853" y="2563749"/>
                  <a:pt x="3632233" y="2562416"/>
                  <a:pt x="3632233" y="2561082"/>
                </a:cubicBezTo>
                <a:cubicBezTo>
                  <a:pt x="3632233" y="2560193"/>
                  <a:pt x="3632106" y="2559304"/>
                  <a:pt x="3631853" y="2558479"/>
                </a:cubicBezTo>
                <a:cubicBezTo>
                  <a:pt x="3631471" y="2557653"/>
                  <a:pt x="3630900" y="2556891"/>
                  <a:pt x="3630328" y="2556256"/>
                </a:cubicBezTo>
                <a:close/>
                <a:moveTo>
                  <a:pt x="3630328" y="2742057"/>
                </a:moveTo>
                <a:cubicBezTo>
                  <a:pt x="3629630" y="2741422"/>
                  <a:pt x="3628804" y="2740914"/>
                  <a:pt x="3628042" y="2740597"/>
                </a:cubicBezTo>
                <a:cubicBezTo>
                  <a:pt x="3627217" y="2740279"/>
                  <a:pt x="3626391" y="2740089"/>
                  <a:pt x="3625439" y="2740089"/>
                </a:cubicBezTo>
                <a:cubicBezTo>
                  <a:pt x="3624105" y="2740089"/>
                  <a:pt x="3622708" y="2740470"/>
                  <a:pt x="3621629" y="2741232"/>
                </a:cubicBezTo>
                <a:cubicBezTo>
                  <a:pt x="3620550" y="2741994"/>
                  <a:pt x="3619597" y="2743073"/>
                  <a:pt x="3619153" y="2744280"/>
                </a:cubicBezTo>
                <a:cubicBezTo>
                  <a:pt x="3618581" y="2745550"/>
                  <a:pt x="3618454" y="2746883"/>
                  <a:pt x="3618771" y="2748217"/>
                </a:cubicBezTo>
                <a:cubicBezTo>
                  <a:pt x="3619026" y="2749550"/>
                  <a:pt x="3619597" y="2750757"/>
                  <a:pt x="3620550" y="2751709"/>
                </a:cubicBezTo>
                <a:cubicBezTo>
                  <a:pt x="3621629" y="2752662"/>
                  <a:pt x="3622708" y="2753297"/>
                  <a:pt x="3624105" y="2753551"/>
                </a:cubicBezTo>
                <a:cubicBezTo>
                  <a:pt x="3625439" y="2753805"/>
                  <a:pt x="3626836" y="2753678"/>
                  <a:pt x="3628042" y="2753170"/>
                </a:cubicBezTo>
                <a:cubicBezTo>
                  <a:pt x="3629249" y="2752662"/>
                  <a:pt x="3630328" y="2751773"/>
                  <a:pt x="3631154" y="2750630"/>
                </a:cubicBezTo>
                <a:cubicBezTo>
                  <a:pt x="3631853" y="2749487"/>
                  <a:pt x="3632233" y="2748153"/>
                  <a:pt x="3632233" y="2746820"/>
                </a:cubicBezTo>
                <a:cubicBezTo>
                  <a:pt x="3632233" y="2745931"/>
                  <a:pt x="3632106" y="2745042"/>
                  <a:pt x="3631853" y="2744216"/>
                </a:cubicBezTo>
                <a:cubicBezTo>
                  <a:pt x="3631471" y="2743391"/>
                  <a:pt x="3630900" y="2742629"/>
                  <a:pt x="3630328" y="2741994"/>
                </a:cubicBezTo>
                <a:close/>
                <a:moveTo>
                  <a:pt x="2177956" y="1997202"/>
                </a:moveTo>
                <a:cubicBezTo>
                  <a:pt x="2176623" y="1997202"/>
                  <a:pt x="2175226" y="1997583"/>
                  <a:pt x="2174146" y="1998345"/>
                </a:cubicBezTo>
                <a:cubicBezTo>
                  <a:pt x="2173067" y="1999107"/>
                  <a:pt x="2172115" y="2000187"/>
                  <a:pt x="2171670" y="2001393"/>
                </a:cubicBezTo>
                <a:cubicBezTo>
                  <a:pt x="2171099" y="2002663"/>
                  <a:pt x="2170971" y="2003997"/>
                  <a:pt x="2171289" y="2005330"/>
                </a:cubicBezTo>
                <a:cubicBezTo>
                  <a:pt x="2171543" y="2006664"/>
                  <a:pt x="2172115" y="2007870"/>
                  <a:pt x="2173067" y="2008822"/>
                </a:cubicBezTo>
                <a:cubicBezTo>
                  <a:pt x="2174019" y="2009775"/>
                  <a:pt x="2175226" y="2010410"/>
                  <a:pt x="2176623" y="2010664"/>
                </a:cubicBezTo>
                <a:cubicBezTo>
                  <a:pt x="2177956" y="2010918"/>
                  <a:pt x="2179353" y="2010791"/>
                  <a:pt x="2180560" y="2010283"/>
                </a:cubicBezTo>
                <a:cubicBezTo>
                  <a:pt x="2181766" y="2009775"/>
                  <a:pt x="2182846" y="2008886"/>
                  <a:pt x="2183671" y="2007743"/>
                </a:cubicBezTo>
                <a:cubicBezTo>
                  <a:pt x="2184370" y="2006600"/>
                  <a:pt x="2184751" y="2005267"/>
                  <a:pt x="2184751" y="2003933"/>
                </a:cubicBezTo>
                <a:cubicBezTo>
                  <a:pt x="2184751" y="2002155"/>
                  <a:pt x="2184053" y="2000377"/>
                  <a:pt x="2182846" y="1999107"/>
                </a:cubicBezTo>
                <a:cubicBezTo>
                  <a:pt x="2181513" y="1997837"/>
                  <a:pt x="2179735" y="1997075"/>
                  <a:pt x="2177956" y="1997075"/>
                </a:cubicBezTo>
                <a:close/>
                <a:moveTo>
                  <a:pt x="2177956" y="1904365"/>
                </a:moveTo>
                <a:cubicBezTo>
                  <a:pt x="2176623" y="1904365"/>
                  <a:pt x="2175226" y="1904746"/>
                  <a:pt x="2174146" y="1905508"/>
                </a:cubicBezTo>
                <a:cubicBezTo>
                  <a:pt x="2173067" y="1906270"/>
                  <a:pt x="2172115" y="1907350"/>
                  <a:pt x="2171670" y="1908556"/>
                </a:cubicBezTo>
                <a:cubicBezTo>
                  <a:pt x="2171099" y="1909826"/>
                  <a:pt x="2170971" y="1911160"/>
                  <a:pt x="2171289" y="1912493"/>
                </a:cubicBezTo>
                <a:cubicBezTo>
                  <a:pt x="2171543" y="1913827"/>
                  <a:pt x="2172115" y="1915033"/>
                  <a:pt x="2173067" y="1915986"/>
                </a:cubicBezTo>
                <a:cubicBezTo>
                  <a:pt x="2174019" y="1916938"/>
                  <a:pt x="2175226" y="1917573"/>
                  <a:pt x="2176623" y="1917827"/>
                </a:cubicBezTo>
                <a:cubicBezTo>
                  <a:pt x="2177956" y="1918081"/>
                  <a:pt x="2179353" y="1917954"/>
                  <a:pt x="2180560" y="1917446"/>
                </a:cubicBezTo>
                <a:cubicBezTo>
                  <a:pt x="2181766" y="1916938"/>
                  <a:pt x="2182846" y="1916049"/>
                  <a:pt x="2183671" y="1914906"/>
                </a:cubicBezTo>
                <a:cubicBezTo>
                  <a:pt x="2184370" y="1913763"/>
                  <a:pt x="2184751" y="1912430"/>
                  <a:pt x="2184751" y="1911096"/>
                </a:cubicBezTo>
                <a:cubicBezTo>
                  <a:pt x="2184751" y="1909318"/>
                  <a:pt x="2184053" y="1907540"/>
                  <a:pt x="2182846" y="1906270"/>
                </a:cubicBezTo>
                <a:cubicBezTo>
                  <a:pt x="2181513" y="1905000"/>
                  <a:pt x="2179735" y="1904238"/>
                  <a:pt x="2177956" y="1904238"/>
                </a:cubicBezTo>
                <a:close/>
                <a:moveTo>
                  <a:pt x="2177956" y="1811528"/>
                </a:moveTo>
                <a:cubicBezTo>
                  <a:pt x="2176623" y="1811528"/>
                  <a:pt x="2175226" y="1811909"/>
                  <a:pt x="2174146" y="1812671"/>
                </a:cubicBezTo>
                <a:cubicBezTo>
                  <a:pt x="2173067" y="1813433"/>
                  <a:pt x="2172115" y="1814513"/>
                  <a:pt x="2171670" y="1815719"/>
                </a:cubicBezTo>
                <a:cubicBezTo>
                  <a:pt x="2171099" y="1816989"/>
                  <a:pt x="2170971" y="1818322"/>
                  <a:pt x="2171289" y="1819656"/>
                </a:cubicBezTo>
                <a:cubicBezTo>
                  <a:pt x="2171543" y="1820990"/>
                  <a:pt x="2172115" y="1822196"/>
                  <a:pt x="2173067" y="1823149"/>
                </a:cubicBezTo>
                <a:cubicBezTo>
                  <a:pt x="2174019" y="1824101"/>
                  <a:pt x="2175226" y="1824736"/>
                  <a:pt x="2176623" y="1825053"/>
                </a:cubicBezTo>
                <a:cubicBezTo>
                  <a:pt x="2177956" y="1825308"/>
                  <a:pt x="2179353" y="1825181"/>
                  <a:pt x="2180560" y="1824672"/>
                </a:cubicBezTo>
                <a:cubicBezTo>
                  <a:pt x="2181766" y="1824165"/>
                  <a:pt x="2182846" y="1823275"/>
                  <a:pt x="2183671" y="1822133"/>
                </a:cubicBezTo>
                <a:cubicBezTo>
                  <a:pt x="2184370" y="1820990"/>
                  <a:pt x="2184751" y="1819656"/>
                  <a:pt x="2184751" y="1818322"/>
                </a:cubicBezTo>
                <a:cubicBezTo>
                  <a:pt x="2184751" y="1816481"/>
                  <a:pt x="2184053" y="1814767"/>
                  <a:pt x="2182846" y="1813497"/>
                </a:cubicBezTo>
                <a:cubicBezTo>
                  <a:pt x="2181513" y="1812227"/>
                  <a:pt x="2179735" y="1811528"/>
                  <a:pt x="2177956" y="1811528"/>
                </a:cubicBezTo>
                <a:close/>
                <a:moveTo>
                  <a:pt x="2177956" y="2275840"/>
                </a:moveTo>
                <a:cubicBezTo>
                  <a:pt x="2176623" y="2275840"/>
                  <a:pt x="2175226" y="2276221"/>
                  <a:pt x="2174146" y="2276983"/>
                </a:cubicBezTo>
                <a:cubicBezTo>
                  <a:pt x="2173067" y="2277745"/>
                  <a:pt x="2172115" y="2278825"/>
                  <a:pt x="2171670" y="2280031"/>
                </a:cubicBezTo>
                <a:cubicBezTo>
                  <a:pt x="2171099" y="2281301"/>
                  <a:pt x="2170971" y="2282635"/>
                  <a:pt x="2171289" y="2283968"/>
                </a:cubicBezTo>
                <a:cubicBezTo>
                  <a:pt x="2171543" y="2285302"/>
                  <a:pt x="2172115" y="2286508"/>
                  <a:pt x="2173067" y="2287461"/>
                </a:cubicBezTo>
                <a:cubicBezTo>
                  <a:pt x="2174019" y="2288413"/>
                  <a:pt x="2175226" y="2289048"/>
                  <a:pt x="2176623" y="2289366"/>
                </a:cubicBezTo>
                <a:cubicBezTo>
                  <a:pt x="2177956" y="2289620"/>
                  <a:pt x="2179353" y="2289493"/>
                  <a:pt x="2180560" y="2288985"/>
                </a:cubicBezTo>
                <a:cubicBezTo>
                  <a:pt x="2181766" y="2288477"/>
                  <a:pt x="2182846" y="2287588"/>
                  <a:pt x="2183671" y="2286445"/>
                </a:cubicBezTo>
                <a:cubicBezTo>
                  <a:pt x="2184370" y="2285302"/>
                  <a:pt x="2184751" y="2283968"/>
                  <a:pt x="2184751" y="2282635"/>
                </a:cubicBezTo>
                <a:cubicBezTo>
                  <a:pt x="2184751" y="2280857"/>
                  <a:pt x="2184053" y="2279079"/>
                  <a:pt x="2182846" y="2277809"/>
                </a:cubicBezTo>
                <a:cubicBezTo>
                  <a:pt x="2181513" y="2276539"/>
                  <a:pt x="2179735" y="2275840"/>
                  <a:pt x="2177956" y="2275777"/>
                </a:cubicBezTo>
                <a:close/>
                <a:moveTo>
                  <a:pt x="2177956" y="2183003"/>
                </a:moveTo>
                <a:cubicBezTo>
                  <a:pt x="2176623" y="2183003"/>
                  <a:pt x="2175226" y="2183384"/>
                  <a:pt x="2174146" y="2184146"/>
                </a:cubicBezTo>
                <a:cubicBezTo>
                  <a:pt x="2173067" y="2184908"/>
                  <a:pt x="2172115" y="2185924"/>
                  <a:pt x="2171670" y="2187194"/>
                </a:cubicBezTo>
                <a:cubicBezTo>
                  <a:pt x="2171099" y="2188464"/>
                  <a:pt x="2170971" y="2189798"/>
                  <a:pt x="2171289" y="2191131"/>
                </a:cubicBezTo>
                <a:cubicBezTo>
                  <a:pt x="2171543" y="2192465"/>
                  <a:pt x="2172115" y="2193671"/>
                  <a:pt x="2173067" y="2194624"/>
                </a:cubicBezTo>
                <a:cubicBezTo>
                  <a:pt x="2174019" y="2195576"/>
                  <a:pt x="2175226" y="2196211"/>
                  <a:pt x="2176623" y="2196529"/>
                </a:cubicBezTo>
                <a:cubicBezTo>
                  <a:pt x="2177956" y="2196783"/>
                  <a:pt x="2179353" y="2196656"/>
                  <a:pt x="2180560" y="2196148"/>
                </a:cubicBezTo>
                <a:cubicBezTo>
                  <a:pt x="2181766" y="2195640"/>
                  <a:pt x="2182846" y="2194751"/>
                  <a:pt x="2183671" y="2193608"/>
                </a:cubicBezTo>
                <a:cubicBezTo>
                  <a:pt x="2184370" y="2192465"/>
                  <a:pt x="2184751" y="2191131"/>
                  <a:pt x="2184751" y="2189798"/>
                </a:cubicBezTo>
                <a:cubicBezTo>
                  <a:pt x="2184751" y="2188020"/>
                  <a:pt x="2184053" y="2186242"/>
                  <a:pt x="2182846" y="2184972"/>
                </a:cubicBezTo>
                <a:cubicBezTo>
                  <a:pt x="2181513" y="2183702"/>
                  <a:pt x="2179735" y="2183003"/>
                  <a:pt x="2177956" y="2183003"/>
                </a:cubicBezTo>
                <a:close/>
                <a:moveTo>
                  <a:pt x="2177956" y="2090166"/>
                </a:moveTo>
                <a:cubicBezTo>
                  <a:pt x="2176623" y="2090166"/>
                  <a:pt x="2175226" y="2090547"/>
                  <a:pt x="2174146" y="2091309"/>
                </a:cubicBezTo>
                <a:cubicBezTo>
                  <a:pt x="2173067" y="2092071"/>
                  <a:pt x="2172115" y="2093150"/>
                  <a:pt x="2171670" y="2094357"/>
                </a:cubicBezTo>
                <a:cubicBezTo>
                  <a:pt x="2171099" y="2095627"/>
                  <a:pt x="2170971" y="2096961"/>
                  <a:pt x="2171289" y="2098294"/>
                </a:cubicBezTo>
                <a:cubicBezTo>
                  <a:pt x="2171543" y="2099628"/>
                  <a:pt x="2172115" y="2100834"/>
                  <a:pt x="2173067" y="2101787"/>
                </a:cubicBezTo>
                <a:cubicBezTo>
                  <a:pt x="2174019" y="2102739"/>
                  <a:pt x="2175226" y="2103374"/>
                  <a:pt x="2176623" y="2103692"/>
                </a:cubicBezTo>
                <a:cubicBezTo>
                  <a:pt x="2177956" y="2103946"/>
                  <a:pt x="2179353" y="2103819"/>
                  <a:pt x="2180560" y="2103311"/>
                </a:cubicBezTo>
                <a:cubicBezTo>
                  <a:pt x="2181766" y="2102803"/>
                  <a:pt x="2182846" y="2101914"/>
                  <a:pt x="2183671" y="2100771"/>
                </a:cubicBezTo>
                <a:cubicBezTo>
                  <a:pt x="2184370" y="2099628"/>
                  <a:pt x="2184751" y="2098294"/>
                  <a:pt x="2184751" y="2096961"/>
                </a:cubicBezTo>
                <a:cubicBezTo>
                  <a:pt x="2184751" y="2095119"/>
                  <a:pt x="2184053" y="2093405"/>
                  <a:pt x="2182846" y="2092135"/>
                </a:cubicBezTo>
                <a:cubicBezTo>
                  <a:pt x="2181513" y="2090865"/>
                  <a:pt x="2179735" y="2090166"/>
                  <a:pt x="2177956" y="2090166"/>
                </a:cubicBezTo>
                <a:close/>
                <a:moveTo>
                  <a:pt x="3544985" y="2693734"/>
                </a:moveTo>
                <a:cubicBezTo>
                  <a:pt x="3543651" y="2693734"/>
                  <a:pt x="3542381" y="2694115"/>
                  <a:pt x="3541175" y="2694877"/>
                </a:cubicBezTo>
                <a:cubicBezTo>
                  <a:pt x="3540095" y="2695639"/>
                  <a:pt x="3539269" y="2696718"/>
                  <a:pt x="3538698" y="2697925"/>
                </a:cubicBezTo>
                <a:cubicBezTo>
                  <a:pt x="3538127" y="2699131"/>
                  <a:pt x="3538000" y="2700528"/>
                  <a:pt x="3538317" y="2701862"/>
                </a:cubicBezTo>
                <a:cubicBezTo>
                  <a:pt x="3538571" y="2703195"/>
                  <a:pt x="3539269" y="2704402"/>
                  <a:pt x="3540222" y="2705354"/>
                </a:cubicBezTo>
                <a:cubicBezTo>
                  <a:pt x="3541175" y="2706307"/>
                  <a:pt x="3542381" y="2706942"/>
                  <a:pt x="3543651" y="2707259"/>
                </a:cubicBezTo>
                <a:cubicBezTo>
                  <a:pt x="3544985" y="2707513"/>
                  <a:pt x="3546381" y="2707386"/>
                  <a:pt x="3547588" y="2706878"/>
                </a:cubicBezTo>
                <a:cubicBezTo>
                  <a:pt x="3548921" y="2706370"/>
                  <a:pt x="3550065" y="2705481"/>
                  <a:pt x="3550700" y="2704338"/>
                </a:cubicBezTo>
                <a:cubicBezTo>
                  <a:pt x="3551525" y="2703195"/>
                  <a:pt x="3551906" y="2701862"/>
                  <a:pt x="3551906" y="2700528"/>
                </a:cubicBezTo>
                <a:cubicBezTo>
                  <a:pt x="3551906" y="2698750"/>
                  <a:pt x="3551080" y="2696972"/>
                  <a:pt x="3549874" y="2695702"/>
                </a:cubicBezTo>
                <a:cubicBezTo>
                  <a:pt x="3548540" y="2694432"/>
                  <a:pt x="3546890" y="2693734"/>
                  <a:pt x="3544985" y="2693670"/>
                </a:cubicBezTo>
                <a:close/>
                <a:moveTo>
                  <a:pt x="1941482" y="1767142"/>
                </a:moveTo>
                <a:cubicBezTo>
                  <a:pt x="1940911" y="1766507"/>
                  <a:pt x="1940149" y="1765999"/>
                  <a:pt x="1939324" y="1765681"/>
                </a:cubicBezTo>
                <a:cubicBezTo>
                  <a:pt x="1938498" y="1765364"/>
                  <a:pt x="1937545" y="1765173"/>
                  <a:pt x="1936720" y="1765173"/>
                </a:cubicBezTo>
                <a:cubicBezTo>
                  <a:pt x="1935387" y="1765173"/>
                  <a:pt x="1933990" y="1765554"/>
                  <a:pt x="1932910" y="1766316"/>
                </a:cubicBezTo>
                <a:cubicBezTo>
                  <a:pt x="1931703" y="1767078"/>
                  <a:pt x="1930878" y="1768158"/>
                  <a:pt x="1930306" y="1769364"/>
                </a:cubicBezTo>
                <a:cubicBezTo>
                  <a:pt x="1929735" y="1770571"/>
                  <a:pt x="1929608" y="1771968"/>
                  <a:pt x="1929926" y="1773301"/>
                </a:cubicBezTo>
                <a:cubicBezTo>
                  <a:pt x="1930179" y="1774635"/>
                  <a:pt x="1930878" y="1775841"/>
                  <a:pt x="1931830" y="1776794"/>
                </a:cubicBezTo>
                <a:cubicBezTo>
                  <a:pt x="1932783" y="1777746"/>
                  <a:pt x="1933990" y="1778381"/>
                  <a:pt x="1935387" y="1778635"/>
                </a:cubicBezTo>
                <a:cubicBezTo>
                  <a:pt x="1936720" y="1778889"/>
                  <a:pt x="1938117" y="1778762"/>
                  <a:pt x="1939324" y="1778254"/>
                </a:cubicBezTo>
                <a:cubicBezTo>
                  <a:pt x="1940530" y="1777746"/>
                  <a:pt x="1941609" y="1776857"/>
                  <a:pt x="1942308" y="1775714"/>
                </a:cubicBezTo>
                <a:cubicBezTo>
                  <a:pt x="1943133" y="1774571"/>
                  <a:pt x="1943515" y="1773238"/>
                  <a:pt x="1943515" y="1771904"/>
                </a:cubicBezTo>
                <a:cubicBezTo>
                  <a:pt x="1943515" y="1771015"/>
                  <a:pt x="1943388" y="1770126"/>
                  <a:pt x="1942943" y="1769300"/>
                </a:cubicBezTo>
                <a:cubicBezTo>
                  <a:pt x="1942689" y="1768475"/>
                  <a:pt x="1942117" y="1767713"/>
                  <a:pt x="1941419" y="1767078"/>
                </a:cubicBezTo>
                <a:close/>
                <a:moveTo>
                  <a:pt x="1941482" y="1859978"/>
                </a:moveTo>
                <a:cubicBezTo>
                  <a:pt x="1940911" y="1859344"/>
                  <a:pt x="1940149" y="1858836"/>
                  <a:pt x="1939324" y="1858518"/>
                </a:cubicBezTo>
                <a:cubicBezTo>
                  <a:pt x="1938498" y="1858137"/>
                  <a:pt x="1937545" y="1858010"/>
                  <a:pt x="1936720" y="1858010"/>
                </a:cubicBezTo>
                <a:cubicBezTo>
                  <a:pt x="1935387" y="1858010"/>
                  <a:pt x="1933990" y="1858391"/>
                  <a:pt x="1932910" y="1859153"/>
                </a:cubicBezTo>
                <a:cubicBezTo>
                  <a:pt x="1931703" y="1859915"/>
                  <a:pt x="1930878" y="1860994"/>
                  <a:pt x="1930306" y="1862201"/>
                </a:cubicBezTo>
                <a:cubicBezTo>
                  <a:pt x="1929735" y="1863471"/>
                  <a:pt x="1929608" y="1864805"/>
                  <a:pt x="1929926" y="1866138"/>
                </a:cubicBezTo>
                <a:cubicBezTo>
                  <a:pt x="1930179" y="1867472"/>
                  <a:pt x="1930878" y="1868678"/>
                  <a:pt x="1931830" y="1869631"/>
                </a:cubicBezTo>
                <a:cubicBezTo>
                  <a:pt x="1932783" y="1870583"/>
                  <a:pt x="1933990" y="1871218"/>
                  <a:pt x="1935387" y="1871536"/>
                </a:cubicBezTo>
                <a:cubicBezTo>
                  <a:pt x="1936720" y="1871790"/>
                  <a:pt x="1938117" y="1871663"/>
                  <a:pt x="1939324" y="1871155"/>
                </a:cubicBezTo>
                <a:cubicBezTo>
                  <a:pt x="1940530" y="1870647"/>
                  <a:pt x="1941609" y="1869758"/>
                  <a:pt x="1942308" y="1868615"/>
                </a:cubicBezTo>
                <a:cubicBezTo>
                  <a:pt x="1943133" y="1867472"/>
                  <a:pt x="1943515" y="1866138"/>
                  <a:pt x="1943515" y="1864805"/>
                </a:cubicBezTo>
                <a:cubicBezTo>
                  <a:pt x="1943515" y="1863916"/>
                  <a:pt x="1943388" y="1863027"/>
                  <a:pt x="1942943" y="1862201"/>
                </a:cubicBezTo>
                <a:cubicBezTo>
                  <a:pt x="1942689" y="1861375"/>
                  <a:pt x="1942117" y="1860614"/>
                  <a:pt x="1941419" y="1859978"/>
                </a:cubicBezTo>
                <a:close/>
                <a:moveTo>
                  <a:pt x="1941482" y="1952816"/>
                </a:moveTo>
                <a:cubicBezTo>
                  <a:pt x="1940911" y="1952181"/>
                  <a:pt x="1940149" y="1951672"/>
                  <a:pt x="1939324" y="1951355"/>
                </a:cubicBezTo>
                <a:cubicBezTo>
                  <a:pt x="1938498" y="1951038"/>
                  <a:pt x="1937545" y="1950847"/>
                  <a:pt x="1936720" y="1950847"/>
                </a:cubicBezTo>
                <a:cubicBezTo>
                  <a:pt x="1935387" y="1950847"/>
                  <a:pt x="1933990" y="1951228"/>
                  <a:pt x="1932910" y="1951990"/>
                </a:cubicBezTo>
                <a:cubicBezTo>
                  <a:pt x="1931703" y="1952752"/>
                  <a:pt x="1930878" y="1953832"/>
                  <a:pt x="1930306" y="1955038"/>
                </a:cubicBezTo>
                <a:cubicBezTo>
                  <a:pt x="1929735" y="1956308"/>
                  <a:pt x="1929608" y="1957642"/>
                  <a:pt x="1929926" y="1958975"/>
                </a:cubicBezTo>
                <a:cubicBezTo>
                  <a:pt x="1930179" y="1960309"/>
                  <a:pt x="1930878" y="1961515"/>
                  <a:pt x="1931830" y="1962468"/>
                </a:cubicBezTo>
                <a:cubicBezTo>
                  <a:pt x="1932783" y="1963420"/>
                  <a:pt x="1933990" y="1964055"/>
                  <a:pt x="1935387" y="1964372"/>
                </a:cubicBezTo>
                <a:cubicBezTo>
                  <a:pt x="1936720" y="1964627"/>
                  <a:pt x="1938117" y="1964500"/>
                  <a:pt x="1939324" y="1963992"/>
                </a:cubicBezTo>
                <a:cubicBezTo>
                  <a:pt x="1940530" y="1963484"/>
                  <a:pt x="1941609" y="1962594"/>
                  <a:pt x="1942308" y="1961452"/>
                </a:cubicBezTo>
                <a:cubicBezTo>
                  <a:pt x="1943133" y="1960309"/>
                  <a:pt x="1943515" y="1958975"/>
                  <a:pt x="1943515" y="1957642"/>
                </a:cubicBezTo>
                <a:cubicBezTo>
                  <a:pt x="1943515" y="1956753"/>
                  <a:pt x="1943388" y="1955864"/>
                  <a:pt x="1942943" y="1955038"/>
                </a:cubicBezTo>
                <a:cubicBezTo>
                  <a:pt x="1942689" y="1954213"/>
                  <a:pt x="1942117" y="1953450"/>
                  <a:pt x="1941419" y="1952816"/>
                </a:cubicBezTo>
                <a:close/>
                <a:moveTo>
                  <a:pt x="1941482" y="1674241"/>
                </a:moveTo>
                <a:cubicBezTo>
                  <a:pt x="1940911" y="1673606"/>
                  <a:pt x="1940149" y="1673098"/>
                  <a:pt x="1939324" y="1672781"/>
                </a:cubicBezTo>
                <a:cubicBezTo>
                  <a:pt x="1938498" y="1672463"/>
                  <a:pt x="1937545" y="1672272"/>
                  <a:pt x="1936720" y="1672272"/>
                </a:cubicBezTo>
                <a:cubicBezTo>
                  <a:pt x="1935387" y="1672272"/>
                  <a:pt x="1933990" y="1672653"/>
                  <a:pt x="1932910" y="1673416"/>
                </a:cubicBezTo>
                <a:cubicBezTo>
                  <a:pt x="1931703" y="1674178"/>
                  <a:pt x="1930878" y="1675194"/>
                  <a:pt x="1930306" y="1676464"/>
                </a:cubicBezTo>
                <a:cubicBezTo>
                  <a:pt x="1929735" y="1677734"/>
                  <a:pt x="1929608" y="1679067"/>
                  <a:pt x="1929926" y="1680400"/>
                </a:cubicBezTo>
                <a:cubicBezTo>
                  <a:pt x="1930179" y="1681734"/>
                  <a:pt x="1930878" y="1682941"/>
                  <a:pt x="1931830" y="1683893"/>
                </a:cubicBezTo>
                <a:cubicBezTo>
                  <a:pt x="1932783" y="1684846"/>
                  <a:pt x="1933990" y="1685481"/>
                  <a:pt x="1935387" y="1685798"/>
                </a:cubicBezTo>
                <a:cubicBezTo>
                  <a:pt x="1936720" y="1686052"/>
                  <a:pt x="1938117" y="1685925"/>
                  <a:pt x="1939324" y="1685417"/>
                </a:cubicBezTo>
                <a:cubicBezTo>
                  <a:pt x="1940530" y="1684909"/>
                  <a:pt x="1941609" y="1684020"/>
                  <a:pt x="1942308" y="1682877"/>
                </a:cubicBezTo>
                <a:cubicBezTo>
                  <a:pt x="1943133" y="1681734"/>
                  <a:pt x="1943515" y="1680400"/>
                  <a:pt x="1943515" y="1679067"/>
                </a:cubicBezTo>
                <a:cubicBezTo>
                  <a:pt x="1943515" y="1678178"/>
                  <a:pt x="1943388" y="1677289"/>
                  <a:pt x="1942943" y="1676464"/>
                </a:cubicBezTo>
                <a:cubicBezTo>
                  <a:pt x="1942689" y="1675638"/>
                  <a:pt x="1942117" y="1674876"/>
                  <a:pt x="1941419" y="1674241"/>
                </a:cubicBezTo>
                <a:close/>
                <a:moveTo>
                  <a:pt x="2745710" y="2045653"/>
                </a:moveTo>
                <a:cubicBezTo>
                  <a:pt x="2745012" y="2045018"/>
                  <a:pt x="2744377" y="2044510"/>
                  <a:pt x="2743551" y="2044192"/>
                </a:cubicBezTo>
                <a:cubicBezTo>
                  <a:pt x="2742726" y="2043875"/>
                  <a:pt x="2741773" y="2043684"/>
                  <a:pt x="2740820" y="2043684"/>
                </a:cubicBezTo>
                <a:cubicBezTo>
                  <a:pt x="2739487" y="2043684"/>
                  <a:pt x="2738217" y="2044065"/>
                  <a:pt x="2737138" y="2044827"/>
                </a:cubicBezTo>
                <a:cubicBezTo>
                  <a:pt x="2735931" y="2045589"/>
                  <a:pt x="2735105" y="2046669"/>
                  <a:pt x="2734534" y="2047875"/>
                </a:cubicBezTo>
                <a:cubicBezTo>
                  <a:pt x="2733963" y="2049145"/>
                  <a:pt x="2733836" y="2050478"/>
                  <a:pt x="2734153" y="2051812"/>
                </a:cubicBezTo>
                <a:cubicBezTo>
                  <a:pt x="2734407" y="2053146"/>
                  <a:pt x="2735105" y="2054352"/>
                  <a:pt x="2736058" y="2055305"/>
                </a:cubicBezTo>
                <a:cubicBezTo>
                  <a:pt x="2737011" y="2056257"/>
                  <a:pt x="2738217" y="2056892"/>
                  <a:pt x="2739614" y="2057146"/>
                </a:cubicBezTo>
                <a:cubicBezTo>
                  <a:pt x="2740820" y="2057400"/>
                  <a:pt x="2742344" y="2057273"/>
                  <a:pt x="2743551" y="2056765"/>
                </a:cubicBezTo>
                <a:cubicBezTo>
                  <a:pt x="2744757" y="2056257"/>
                  <a:pt x="2745837" y="2055368"/>
                  <a:pt x="2746536" y="2054225"/>
                </a:cubicBezTo>
                <a:cubicBezTo>
                  <a:pt x="2747361" y="2053082"/>
                  <a:pt x="2747742" y="2051749"/>
                  <a:pt x="2747742" y="2050415"/>
                </a:cubicBezTo>
                <a:cubicBezTo>
                  <a:pt x="2747742" y="2049526"/>
                  <a:pt x="2747488" y="2048637"/>
                  <a:pt x="2747170" y="2047812"/>
                </a:cubicBezTo>
                <a:cubicBezTo>
                  <a:pt x="2746790" y="2046986"/>
                  <a:pt x="2746345" y="2046224"/>
                  <a:pt x="2745646" y="2045589"/>
                </a:cubicBezTo>
                <a:close/>
                <a:moveTo>
                  <a:pt x="2021937" y="3299206"/>
                </a:moveTo>
                <a:cubicBezTo>
                  <a:pt x="2021239" y="3298571"/>
                  <a:pt x="2020603" y="3298063"/>
                  <a:pt x="2019778" y="3297746"/>
                </a:cubicBezTo>
                <a:cubicBezTo>
                  <a:pt x="2018953" y="3297428"/>
                  <a:pt x="2018000" y="3297238"/>
                  <a:pt x="2017047" y="3297238"/>
                </a:cubicBezTo>
                <a:cubicBezTo>
                  <a:pt x="2015714" y="3297238"/>
                  <a:pt x="2014444" y="3297619"/>
                  <a:pt x="2013238" y="3298381"/>
                </a:cubicBezTo>
                <a:cubicBezTo>
                  <a:pt x="2012158" y="3299143"/>
                  <a:pt x="2011332" y="3300222"/>
                  <a:pt x="2010825" y="3301429"/>
                </a:cubicBezTo>
                <a:cubicBezTo>
                  <a:pt x="2010253" y="3302699"/>
                  <a:pt x="2010126" y="3304032"/>
                  <a:pt x="2010443" y="3305366"/>
                </a:cubicBezTo>
                <a:cubicBezTo>
                  <a:pt x="2010697" y="3306699"/>
                  <a:pt x="2011396" y="3307906"/>
                  <a:pt x="2012349" y="3308858"/>
                </a:cubicBezTo>
                <a:cubicBezTo>
                  <a:pt x="2013301" y="3309811"/>
                  <a:pt x="2014507" y="3310446"/>
                  <a:pt x="2015904" y="3310700"/>
                </a:cubicBezTo>
                <a:cubicBezTo>
                  <a:pt x="2017111" y="3310954"/>
                  <a:pt x="2018508" y="3310827"/>
                  <a:pt x="2019841" y="3310319"/>
                </a:cubicBezTo>
                <a:cubicBezTo>
                  <a:pt x="2021048" y="3309811"/>
                  <a:pt x="2022128" y="3308921"/>
                  <a:pt x="2022826" y="3307779"/>
                </a:cubicBezTo>
                <a:cubicBezTo>
                  <a:pt x="2023652" y="3306636"/>
                  <a:pt x="2024032" y="3305302"/>
                  <a:pt x="2024032" y="3303969"/>
                </a:cubicBezTo>
                <a:cubicBezTo>
                  <a:pt x="2024032" y="3303080"/>
                  <a:pt x="2023778" y="3302191"/>
                  <a:pt x="2023461" y="3301365"/>
                </a:cubicBezTo>
                <a:cubicBezTo>
                  <a:pt x="2023080" y="3300539"/>
                  <a:pt x="2022636" y="3299777"/>
                  <a:pt x="2021937" y="3299143"/>
                </a:cubicBezTo>
                <a:close/>
                <a:moveTo>
                  <a:pt x="2021937" y="3206369"/>
                </a:moveTo>
                <a:cubicBezTo>
                  <a:pt x="2021239" y="3205734"/>
                  <a:pt x="2020603" y="3205226"/>
                  <a:pt x="2019778" y="3204909"/>
                </a:cubicBezTo>
                <a:cubicBezTo>
                  <a:pt x="2018953" y="3204591"/>
                  <a:pt x="2018000" y="3204401"/>
                  <a:pt x="2017047" y="3204401"/>
                </a:cubicBezTo>
                <a:cubicBezTo>
                  <a:pt x="2015714" y="3204401"/>
                  <a:pt x="2014444" y="3204782"/>
                  <a:pt x="2013238" y="3205544"/>
                </a:cubicBezTo>
                <a:cubicBezTo>
                  <a:pt x="2012158" y="3206306"/>
                  <a:pt x="2011332" y="3207385"/>
                  <a:pt x="2010825" y="3208592"/>
                </a:cubicBezTo>
                <a:cubicBezTo>
                  <a:pt x="2010253" y="3209862"/>
                  <a:pt x="2010126" y="3211195"/>
                  <a:pt x="2010443" y="3212529"/>
                </a:cubicBezTo>
                <a:cubicBezTo>
                  <a:pt x="2010697" y="3213862"/>
                  <a:pt x="2011396" y="3215069"/>
                  <a:pt x="2012349" y="3216021"/>
                </a:cubicBezTo>
                <a:cubicBezTo>
                  <a:pt x="2013301" y="3216974"/>
                  <a:pt x="2014507" y="3217608"/>
                  <a:pt x="2015904" y="3217926"/>
                </a:cubicBezTo>
                <a:cubicBezTo>
                  <a:pt x="2017111" y="3218180"/>
                  <a:pt x="2018508" y="3218053"/>
                  <a:pt x="2019841" y="3217545"/>
                </a:cubicBezTo>
                <a:cubicBezTo>
                  <a:pt x="2021048" y="3217037"/>
                  <a:pt x="2022128" y="3216148"/>
                  <a:pt x="2022826" y="3215005"/>
                </a:cubicBezTo>
                <a:cubicBezTo>
                  <a:pt x="2023652" y="3213862"/>
                  <a:pt x="2024032" y="3212529"/>
                  <a:pt x="2024032" y="3211195"/>
                </a:cubicBezTo>
                <a:cubicBezTo>
                  <a:pt x="2024032" y="3210306"/>
                  <a:pt x="2023778" y="3209417"/>
                  <a:pt x="2023461" y="3208592"/>
                </a:cubicBezTo>
                <a:cubicBezTo>
                  <a:pt x="2023080" y="3207766"/>
                  <a:pt x="2022636" y="3207004"/>
                  <a:pt x="2021937" y="3206369"/>
                </a:cubicBezTo>
                <a:close/>
                <a:moveTo>
                  <a:pt x="2665255" y="1627759"/>
                </a:moveTo>
                <a:cubicBezTo>
                  <a:pt x="2664748" y="1627124"/>
                  <a:pt x="2663922" y="1626616"/>
                  <a:pt x="2663096" y="1626299"/>
                </a:cubicBezTo>
                <a:cubicBezTo>
                  <a:pt x="2662271" y="1625981"/>
                  <a:pt x="2661318" y="1625791"/>
                  <a:pt x="2660493" y="1625791"/>
                </a:cubicBezTo>
                <a:cubicBezTo>
                  <a:pt x="2659160" y="1625791"/>
                  <a:pt x="2657763" y="1626172"/>
                  <a:pt x="2656683" y="1626934"/>
                </a:cubicBezTo>
                <a:cubicBezTo>
                  <a:pt x="2655477" y="1627696"/>
                  <a:pt x="2654651" y="1628775"/>
                  <a:pt x="2654079" y="1629982"/>
                </a:cubicBezTo>
                <a:cubicBezTo>
                  <a:pt x="2653508" y="1631252"/>
                  <a:pt x="2653381" y="1632585"/>
                  <a:pt x="2653699" y="1633919"/>
                </a:cubicBezTo>
                <a:cubicBezTo>
                  <a:pt x="2653953" y="1635252"/>
                  <a:pt x="2654651" y="1636459"/>
                  <a:pt x="2655603" y="1637411"/>
                </a:cubicBezTo>
                <a:cubicBezTo>
                  <a:pt x="2656556" y="1638364"/>
                  <a:pt x="2657763" y="1638999"/>
                  <a:pt x="2659160" y="1639253"/>
                </a:cubicBezTo>
                <a:cubicBezTo>
                  <a:pt x="2660493" y="1639507"/>
                  <a:pt x="2661890" y="1639380"/>
                  <a:pt x="2663096" y="1638872"/>
                </a:cubicBezTo>
                <a:cubicBezTo>
                  <a:pt x="2664303" y="1638364"/>
                  <a:pt x="2665382" y="1637475"/>
                  <a:pt x="2666081" y="1636332"/>
                </a:cubicBezTo>
                <a:cubicBezTo>
                  <a:pt x="2666906" y="1635189"/>
                  <a:pt x="2667288" y="1633855"/>
                  <a:pt x="2667288" y="1632522"/>
                </a:cubicBezTo>
                <a:cubicBezTo>
                  <a:pt x="2667288" y="1631633"/>
                  <a:pt x="2667161" y="1630744"/>
                  <a:pt x="2666716" y="1629918"/>
                </a:cubicBezTo>
                <a:cubicBezTo>
                  <a:pt x="2666462" y="1629093"/>
                  <a:pt x="2665890" y="1628331"/>
                  <a:pt x="2665192" y="1627696"/>
                </a:cubicBezTo>
                <a:close/>
                <a:moveTo>
                  <a:pt x="1941482" y="3159951"/>
                </a:moveTo>
                <a:cubicBezTo>
                  <a:pt x="1940911" y="3159316"/>
                  <a:pt x="1940149" y="3158808"/>
                  <a:pt x="1939324" y="3158490"/>
                </a:cubicBezTo>
                <a:cubicBezTo>
                  <a:pt x="1938498" y="3158173"/>
                  <a:pt x="1937545" y="3157982"/>
                  <a:pt x="1936720" y="3157982"/>
                </a:cubicBezTo>
                <a:cubicBezTo>
                  <a:pt x="1935387" y="3157982"/>
                  <a:pt x="1933990" y="3158363"/>
                  <a:pt x="1932910" y="3159125"/>
                </a:cubicBezTo>
                <a:cubicBezTo>
                  <a:pt x="1931703" y="3159887"/>
                  <a:pt x="1930878" y="3160967"/>
                  <a:pt x="1930306" y="3162173"/>
                </a:cubicBezTo>
                <a:cubicBezTo>
                  <a:pt x="1929735" y="3163443"/>
                  <a:pt x="1929608" y="3164777"/>
                  <a:pt x="1929926" y="3166110"/>
                </a:cubicBezTo>
                <a:cubicBezTo>
                  <a:pt x="1930179" y="3167444"/>
                  <a:pt x="1930878" y="3168650"/>
                  <a:pt x="1931830" y="3169603"/>
                </a:cubicBezTo>
                <a:cubicBezTo>
                  <a:pt x="1932783" y="3170555"/>
                  <a:pt x="1933990" y="3171190"/>
                  <a:pt x="1935387" y="3171444"/>
                </a:cubicBezTo>
                <a:cubicBezTo>
                  <a:pt x="1936720" y="3171698"/>
                  <a:pt x="1938117" y="3171571"/>
                  <a:pt x="1939324" y="3171063"/>
                </a:cubicBezTo>
                <a:cubicBezTo>
                  <a:pt x="1940530" y="3170555"/>
                  <a:pt x="1941609" y="3169666"/>
                  <a:pt x="1942308" y="3168523"/>
                </a:cubicBezTo>
                <a:cubicBezTo>
                  <a:pt x="1943133" y="3167380"/>
                  <a:pt x="1943515" y="3166047"/>
                  <a:pt x="1943515" y="3164713"/>
                </a:cubicBezTo>
                <a:cubicBezTo>
                  <a:pt x="1943515" y="3163824"/>
                  <a:pt x="1943388" y="3162935"/>
                  <a:pt x="1942943" y="3162110"/>
                </a:cubicBezTo>
                <a:cubicBezTo>
                  <a:pt x="1942689" y="3161284"/>
                  <a:pt x="1942117" y="3160522"/>
                  <a:pt x="1941419" y="3159887"/>
                </a:cubicBezTo>
                <a:close/>
                <a:moveTo>
                  <a:pt x="1941482" y="2881376"/>
                </a:moveTo>
                <a:cubicBezTo>
                  <a:pt x="1940911" y="2880741"/>
                  <a:pt x="1940149" y="2880233"/>
                  <a:pt x="1939324" y="2879916"/>
                </a:cubicBezTo>
                <a:cubicBezTo>
                  <a:pt x="1938498" y="2879598"/>
                  <a:pt x="1937545" y="2879408"/>
                  <a:pt x="1936720" y="2879408"/>
                </a:cubicBezTo>
                <a:cubicBezTo>
                  <a:pt x="1935387" y="2879408"/>
                  <a:pt x="1933990" y="2879789"/>
                  <a:pt x="1932910" y="2880551"/>
                </a:cubicBezTo>
                <a:cubicBezTo>
                  <a:pt x="1931703" y="2881313"/>
                  <a:pt x="1930878" y="2882392"/>
                  <a:pt x="1930306" y="2883599"/>
                </a:cubicBezTo>
                <a:cubicBezTo>
                  <a:pt x="1929735" y="2884869"/>
                  <a:pt x="1929608" y="2886202"/>
                  <a:pt x="1929926" y="2887536"/>
                </a:cubicBezTo>
                <a:cubicBezTo>
                  <a:pt x="1930179" y="2888869"/>
                  <a:pt x="1930878" y="2890076"/>
                  <a:pt x="1931830" y="2891028"/>
                </a:cubicBezTo>
                <a:cubicBezTo>
                  <a:pt x="1932783" y="2891981"/>
                  <a:pt x="1933990" y="2892616"/>
                  <a:pt x="1935387" y="2892870"/>
                </a:cubicBezTo>
                <a:cubicBezTo>
                  <a:pt x="1936720" y="2893124"/>
                  <a:pt x="1938117" y="2892997"/>
                  <a:pt x="1939324" y="2892489"/>
                </a:cubicBezTo>
                <a:cubicBezTo>
                  <a:pt x="1940530" y="2891981"/>
                  <a:pt x="1941609" y="2891092"/>
                  <a:pt x="1942308" y="2889949"/>
                </a:cubicBezTo>
                <a:cubicBezTo>
                  <a:pt x="1943133" y="2888806"/>
                  <a:pt x="1943515" y="2887472"/>
                  <a:pt x="1943515" y="2886139"/>
                </a:cubicBezTo>
                <a:cubicBezTo>
                  <a:pt x="1943515" y="2885250"/>
                  <a:pt x="1943388" y="2884361"/>
                  <a:pt x="1942943" y="2883535"/>
                </a:cubicBezTo>
                <a:cubicBezTo>
                  <a:pt x="1942689" y="2882710"/>
                  <a:pt x="1942117" y="2881948"/>
                  <a:pt x="1941419" y="2881313"/>
                </a:cubicBezTo>
                <a:close/>
                <a:moveTo>
                  <a:pt x="1941482" y="2788539"/>
                </a:moveTo>
                <a:cubicBezTo>
                  <a:pt x="1940911" y="2787904"/>
                  <a:pt x="1940149" y="2787396"/>
                  <a:pt x="1939324" y="2787079"/>
                </a:cubicBezTo>
                <a:cubicBezTo>
                  <a:pt x="1938498" y="2786761"/>
                  <a:pt x="1937545" y="2786571"/>
                  <a:pt x="1936720" y="2786571"/>
                </a:cubicBezTo>
                <a:cubicBezTo>
                  <a:pt x="1935387" y="2786571"/>
                  <a:pt x="1933990" y="2786952"/>
                  <a:pt x="1932910" y="2787714"/>
                </a:cubicBezTo>
                <a:cubicBezTo>
                  <a:pt x="1931703" y="2788476"/>
                  <a:pt x="1930878" y="2789555"/>
                  <a:pt x="1930306" y="2790762"/>
                </a:cubicBezTo>
                <a:cubicBezTo>
                  <a:pt x="1929735" y="2792032"/>
                  <a:pt x="1929608" y="2793365"/>
                  <a:pt x="1929926" y="2794699"/>
                </a:cubicBezTo>
                <a:cubicBezTo>
                  <a:pt x="1930179" y="2796032"/>
                  <a:pt x="1930878" y="2797239"/>
                  <a:pt x="1931830" y="2798191"/>
                </a:cubicBezTo>
                <a:cubicBezTo>
                  <a:pt x="1932783" y="2799144"/>
                  <a:pt x="1933990" y="2799779"/>
                  <a:pt x="1935387" y="2800096"/>
                </a:cubicBezTo>
                <a:cubicBezTo>
                  <a:pt x="1936720" y="2800350"/>
                  <a:pt x="1938117" y="2800223"/>
                  <a:pt x="1939324" y="2799715"/>
                </a:cubicBezTo>
                <a:cubicBezTo>
                  <a:pt x="1940530" y="2799207"/>
                  <a:pt x="1941609" y="2798318"/>
                  <a:pt x="1942308" y="2797175"/>
                </a:cubicBezTo>
                <a:cubicBezTo>
                  <a:pt x="1943133" y="2796032"/>
                  <a:pt x="1943515" y="2794699"/>
                  <a:pt x="1943515" y="2793365"/>
                </a:cubicBezTo>
                <a:cubicBezTo>
                  <a:pt x="1943515" y="2792476"/>
                  <a:pt x="1943388" y="2791587"/>
                  <a:pt x="1942943" y="2790762"/>
                </a:cubicBezTo>
                <a:cubicBezTo>
                  <a:pt x="1942689" y="2789936"/>
                  <a:pt x="1942117" y="2789174"/>
                  <a:pt x="1941419" y="2788539"/>
                </a:cubicBezTo>
                <a:close/>
                <a:moveTo>
                  <a:pt x="1941482" y="2974277"/>
                </a:moveTo>
                <a:cubicBezTo>
                  <a:pt x="1940911" y="2973642"/>
                  <a:pt x="1940149" y="2973134"/>
                  <a:pt x="1939324" y="2972816"/>
                </a:cubicBezTo>
                <a:cubicBezTo>
                  <a:pt x="1938498" y="2972435"/>
                  <a:pt x="1937545" y="2972308"/>
                  <a:pt x="1936720" y="2972308"/>
                </a:cubicBezTo>
                <a:cubicBezTo>
                  <a:pt x="1935387" y="2972308"/>
                  <a:pt x="1933990" y="2972689"/>
                  <a:pt x="1932910" y="2973451"/>
                </a:cubicBezTo>
                <a:cubicBezTo>
                  <a:pt x="1931703" y="2974213"/>
                  <a:pt x="1930878" y="2975293"/>
                  <a:pt x="1930306" y="2976499"/>
                </a:cubicBezTo>
                <a:cubicBezTo>
                  <a:pt x="1929735" y="2977706"/>
                  <a:pt x="1929608" y="2979103"/>
                  <a:pt x="1929926" y="2980436"/>
                </a:cubicBezTo>
                <a:cubicBezTo>
                  <a:pt x="1930179" y="2981770"/>
                  <a:pt x="1930878" y="2982976"/>
                  <a:pt x="1931830" y="2983929"/>
                </a:cubicBezTo>
                <a:cubicBezTo>
                  <a:pt x="1932783" y="2984881"/>
                  <a:pt x="1933990" y="2985516"/>
                  <a:pt x="1935387" y="2985770"/>
                </a:cubicBezTo>
                <a:cubicBezTo>
                  <a:pt x="1936720" y="2986024"/>
                  <a:pt x="1938117" y="2985897"/>
                  <a:pt x="1939324" y="2985389"/>
                </a:cubicBezTo>
                <a:cubicBezTo>
                  <a:pt x="1940530" y="2984881"/>
                  <a:pt x="1941609" y="2983992"/>
                  <a:pt x="1942308" y="2982849"/>
                </a:cubicBezTo>
                <a:cubicBezTo>
                  <a:pt x="1943133" y="2981706"/>
                  <a:pt x="1943515" y="2980373"/>
                  <a:pt x="1943515" y="2979039"/>
                </a:cubicBezTo>
                <a:cubicBezTo>
                  <a:pt x="1943515" y="2978150"/>
                  <a:pt x="1943388" y="2977261"/>
                  <a:pt x="1942943" y="2976436"/>
                </a:cubicBezTo>
                <a:cubicBezTo>
                  <a:pt x="1942689" y="2975610"/>
                  <a:pt x="1942117" y="2974848"/>
                  <a:pt x="1941419" y="2974213"/>
                </a:cubicBezTo>
                <a:close/>
                <a:moveTo>
                  <a:pt x="1941482" y="2695702"/>
                </a:moveTo>
                <a:cubicBezTo>
                  <a:pt x="1940911" y="2695067"/>
                  <a:pt x="1940149" y="2694559"/>
                  <a:pt x="1939324" y="2694242"/>
                </a:cubicBezTo>
                <a:cubicBezTo>
                  <a:pt x="1938498" y="2693861"/>
                  <a:pt x="1937545" y="2693734"/>
                  <a:pt x="1936720" y="2693734"/>
                </a:cubicBezTo>
                <a:cubicBezTo>
                  <a:pt x="1935387" y="2693734"/>
                  <a:pt x="1933990" y="2694115"/>
                  <a:pt x="1932910" y="2694877"/>
                </a:cubicBezTo>
                <a:cubicBezTo>
                  <a:pt x="1931703" y="2695639"/>
                  <a:pt x="1930878" y="2696718"/>
                  <a:pt x="1930306" y="2697925"/>
                </a:cubicBezTo>
                <a:cubicBezTo>
                  <a:pt x="1929735" y="2699131"/>
                  <a:pt x="1929608" y="2700528"/>
                  <a:pt x="1929926" y="2701862"/>
                </a:cubicBezTo>
                <a:cubicBezTo>
                  <a:pt x="1930179" y="2703195"/>
                  <a:pt x="1930878" y="2704402"/>
                  <a:pt x="1931830" y="2705354"/>
                </a:cubicBezTo>
                <a:cubicBezTo>
                  <a:pt x="1932783" y="2706307"/>
                  <a:pt x="1933990" y="2706942"/>
                  <a:pt x="1935387" y="2707259"/>
                </a:cubicBezTo>
                <a:cubicBezTo>
                  <a:pt x="1936720" y="2707513"/>
                  <a:pt x="1938117" y="2707386"/>
                  <a:pt x="1939324" y="2706878"/>
                </a:cubicBezTo>
                <a:cubicBezTo>
                  <a:pt x="1940530" y="2706370"/>
                  <a:pt x="1941609" y="2705481"/>
                  <a:pt x="1942308" y="2704338"/>
                </a:cubicBezTo>
                <a:cubicBezTo>
                  <a:pt x="1943133" y="2703195"/>
                  <a:pt x="1943515" y="2701862"/>
                  <a:pt x="1943515" y="2700528"/>
                </a:cubicBezTo>
                <a:cubicBezTo>
                  <a:pt x="1943515" y="2699639"/>
                  <a:pt x="1943388" y="2698750"/>
                  <a:pt x="1942943" y="2697925"/>
                </a:cubicBezTo>
                <a:cubicBezTo>
                  <a:pt x="1942689" y="2697099"/>
                  <a:pt x="1942117" y="2696337"/>
                  <a:pt x="1941419" y="2695702"/>
                </a:cubicBezTo>
                <a:close/>
                <a:moveTo>
                  <a:pt x="1941482" y="3252851"/>
                </a:moveTo>
                <a:cubicBezTo>
                  <a:pt x="1940911" y="3252216"/>
                  <a:pt x="1940149" y="3251708"/>
                  <a:pt x="1939324" y="3251391"/>
                </a:cubicBezTo>
                <a:cubicBezTo>
                  <a:pt x="1938498" y="3251010"/>
                  <a:pt x="1937545" y="3250883"/>
                  <a:pt x="1936720" y="3250883"/>
                </a:cubicBezTo>
                <a:cubicBezTo>
                  <a:pt x="1935387" y="3250883"/>
                  <a:pt x="1933990" y="3251264"/>
                  <a:pt x="1932910" y="3252026"/>
                </a:cubicBezTo>
                <a:cubicBezTo>
                  <a:pt x="1931703" y="3252788"/>
                  <a:pt x="1930878" y="3253867"/>
                  <a:pt x="1930306" y="3255074"/>
                </a:cubicBezTo>
                <a:cubicBezTo>
                  <a:pt x="1929735" y="3256344"/>
                  <a:pt x="1929608" y="3257677"/>
                  <a:pt x="1929926" y="3259011"/>
                </a:cubicBezTo>
                <a:cubicBezTo>
                  <a:pt x="1930179" y="3260344"/>
                  <a:pt x="1930878" y="3261551"/>
                  <a:pt x="1931830" y="3262503"/>
                </a:cubicBezTo>
                <a:cubicBezTo>
                  <a:pt x="1932783" y="3263456"/>
                  <a:pt x="1933990" y="3264091"/>
                  <a:pt x="1935387" y="3264345"/>
                </a:cubicBezTo>
                <a:cubicBezTo>
                  <a:pt x="1936720" y="3264599"/>
                  <a:pt x="1938117" y="3264471"/>
                  <a:pt x="1939324" y="3263964"/>
                </a:cubicBezTo>
                <a:cubicBezTo>
                  <a:pt x="1940530" y="3263456"/>
                  <a:pt x="1941609" y="3262567"/>
                  <a:pt x="1942308" y="3261424"/>
                </a:cubicBezTo>
                <a:cubicBezTo>
                  <a:pt x="1943133" y="3260281"/>
                  <a:pt x="1943515" y="3258947"/>
                  <a:pt x="1943515" y="3257614"/>
                </a:cubicBezTo>
                <a:cubicBezTo>
                  <a:pt x="1943515" y="3256725"/>
                  <a:pt x="1943388" y="3255836"/>
                  <a:pt x="1942943" y="3255010"/>
                </a:cubicBezTo>
                <a:cubicBezTo>
                  <a:pt x="1942689" y="3254185"/>
                  <a:pt x="1942117" y="3253423"/>
                  <a:pt x="1941419" y="3252788"/>
                </a:cubicBezTo>
                <a:close/>
                <a:moveTo>
                  <a:pt x="1941482" y="3067114"/>
                </a:moveTo>
                <a:cubicBezTo>
                  <a:pt x="1940911" y="3066479"/>
                  <a:pt x="1940149" y="3065971"/>
                  <a:pt x="1939324" y="3065653"/>
                </a:cubicBezTo>
                <a:cubicBezTo>
                  <a:pt x="1938498" y="3065336"/>
                  <a:pt x="1937545" y="3065145"/>
                  <a:pt x="1936720" y="3065145"/>
                </a:cubicBezTo>
                <a:cubicBezTo>
                  <a:pt x="1935387" y="3065145"/>
                  <a:pt x="1933990" y="3065526"/>
                  <a:pt x="1932910" y="3066288"/>
                </a:cubicBezTo>
                <a:cubicBezTo>
                  <a:pt x="1931703" y="3067050"/>
                  <a:pt x="1930878" y="3068066"/>
                  <a:pt x="1930306" y="3069336"/>
                </a:cubicBezTo>
                <a:cubicBezTo>
                  <a:pt x="1929735" y="3070606"/>
                  <a:pt x="1929608" y="3071940"/>
                  <a:pt x="1929926" y="3073273"/>
                </a:cubicBezTo>
                <a:cubicBezTo>
                  <a:pt x="1930179" y="3074607"/>
                  <a:pt x="1930878" y="3075813"/>
                  <a:pt x="1931830" y="3076766"/>
                </a:cubicBezTo>
                <a:cubicBezTo>
                  <a:pt x="1932783" y="3077718"/>
                  <a:pt x="1933990" y="3078353"/>
                  <a:pt x="1935387" y="3078671"/>
                </a:cubicBezTo>
                <a:cubicBezTo>
                  <a:pt x="1936720" y="3078925"/>
                  <a:pt x="1938117" y="3078798"/>
                  <a:pt x="1939324" y="3078290"/>
                </a:cubicBezTo>
                <a:cubicBezTo>
                  <a:pt x="1940530" y="3077782"/>
                  <a:pt x="1941609" y="3076893"/>
                  <a:pt x="1942308" y="3075750"/>
                </a:cubicBezTo>
                <a:cubicBezTo>
                  <a:pt x="1943133" y="3074607"/>
                  <a:pt x="1943515" y="3073273"/>
                  <a:pt x="1943515" y="3071940"/>
                </a:cubicBezTo>
                <a:cubicBezTo>
                  <a:pt x="1943515" y="3071051"/>
                  <a:pt x="1943388" y="3070162"/>
                  <a:pt x="1942943" y="3069336"/>
                </a:cubicBezTo>
                <a:cubicBezTo>
                  <a:pt x="1942689" y="3068511"/>
                  <a:pt x="1942117" y="3067749"/>
                  <a:pt x="1941419" y="3067114"/>
                </a:cubicBezTo>
                <a:close/>
                <a:moveTo>
                  <a:pt x="1941482" y="2045653"/>
                </a:moveTo>
                <a:cubicBezTo>
                  <a:pt x="1940911" y="2045018"/>
                  <a:pt x="1940149" y="2044510"/>
                  <a:pt x="1939324" y="2044192"/>
                </a:cubicBezTo>
                <a:cubicBezTo>
                  <a:pt x="1938498" y="2043875"/>
                  <a:pt x="1937545" y="2043684"/>
                  <a:pt x="1936720" y="2043684"/>
                </a:cubicBezTo>
                <a:cubicBezTo>
                  <a:pt x="1935387" y="2043684"/>
                  <a:pt x="1933990" y="2044065"/>
                  <a:pt x="1932910" y="2044827"/>
                </a:cubicBezTo>
                <a:cubicBezTo>
                  <a:pt x="1931703" y="2045589"/>
                  <a:pt x="1930878" y="2046669"/>
                  <a:pt x="1930306" y="2047875"/>
                </a:cubicBezTo>
                <a:cubicBezTo>
                  <a:pt x="1929735" y="2049145"/>
                  <a:pt x="1929608" y="2050478"/>
                  <a:pt x="1929926" y="2051812"/>
                </a:cubicBezTo>
                <a:cubicBezTo>
                  <a:pt x="1930179" y="2053146"/>
                  <a:pt x="1930878" y="2054352"/>
                  <a:pt x="1931830" y="2055305"/>
                </a:cubicBezTo>
                <a:cubicBezTo>
                  <a:pt x="1932783" y="2056257"/>
                  <a:pt x="1933990" y="2056892"/>
                  <a:pt x="1935387" y="2057146"/>
                </a:cubicBezTo>
                <a:cubicBezTo>
                  <a:pt x="1936720" y="2057400"/>
                  <a:pt x="1938117" y="2057273"/>
                  <a:pt x="1939324" y="2056765"/>
                </a:cubicBezTo>
                <a:cubicBezTo>
                  <a:pt x="1940530" y="2056257"/>
                  <a:pt x="1941609" y="2055368"/>
                  <a:pt x="1942308" y="2054225"/>
                </a:cubicBezTo>
                <a:cubicBezTo>
                  <a:pt x="1943133" y="2053082"/>
                  <a:pt x="1943515" y="2051749"/>
                  <a:pt x="1943515" y="2050415"/>
                </a:cubicBezTo>
                <a:cubicBezTo>
                  <a:pt x="1943515" y="2049526"/>
                  <a:pt x="1943388" y="2048637"/>
                  <a:pt x="1942943" y="2047812"/>
                </a:cubicBezTo>
                <a:cubicBezTo>
                  <a:pt x="1942689" y="2046986"/>
                  <a:pt x="1942117" y="2046224"/>
                  <a:pt x="1941419" y="2045589"/>
                </a:cubicBezTo>
                <a:close/>
                <a:moveTo>
                  <a:pt x="2021937" y="3113532"/>
                </a:moveTo>
                <a:cubicBezTo>
                  <a:pt x="2021239" y="3112897"/>
                  <a:pt x="2020603" y="3112389"/>
                  <a:pt x="2019778" y="3112072"/>
                </a:cubicBezTo>
                <a:cubicBezTo>
                  <a:pt x="2018953" y="3111691"/>
                  <a:pt x="2018000" y="3111564"/>
                  <a:pt x="2017047" y="3111564"/>
                </a:cubicBezTo>
                <a:cubicBezTo>
                  <a:pt x="2015714" y="3111564"/>
                  <a:pt x="2014444" y="3111945"/>
                  <a:pt x="2013238" y="3112707"/>
                </a:cubicBezTo>
                <a:cubicBezTo>
                  <a:pt x="2012158" y="3113469"/>
                  <a:pt x="2011332" y="3114548"/>
                  <a:pt x="2010825" y="3115755"/>
                </a:cubicBezTo>
                <a:cubicBezTo>
                  <a:pt x="2010253" y="3117025"/>
                  <a:pt x="2010126" y="3118358"/>
                  <a:pt x="2010443" y="3119692"/>
                </a:cubicBezTo>
                <a:cubicBezTo>
                  <a:pt x="2010697" y="3121025"/>
                  <a:pt x="2011396" y="3122232"/>
                  <a:pt x="2012349" y="3123184"/>
                </a:cubicBezTo>
                <a:cubicBezTo>
                  <a:pt x="2013301" y="3124137"/>
                  <a:pt x="2014507" y="3124772"/>
                  <a:pt x="2015904" y="3125089"/>
                </a:cubicBezTo>
                <a:cubicBezTo>
                  <a:pt x="2017111" y="3125343"/>
                  <a:pt x="2018508" y="3125216"/>
                  <a:pt x="2019841" y="3124708"/>
                </a:cubicBezTo>
                <a:cubicBezTo>
                  <a:pt x="2021048" y="3124200"/>
                  <a:pt x="2022128" y="3123311"/>
                  <a:pt x="2022826" y="3122168"/>
                </a:cubicBezTo>
                <a:cubicBezTo>
                  <a:pt x="2023652" y="3121025"/>
                  <a:pt x="2024032" y="3119692"/>
                  <a:pt x="2024032" y="3118358"/>
                </a:cubicBezTo>
                <a:cubicBezTo>
                  <a:pt x="2024032" y="3117469"/>
                  <a:pt x="2023778" y="3116580"/>
                  <a:pt x="2023461" y="3115755"/>
                </a:cubicBezTo>
                <a:cubicBezTo>
                  <a:pt x="2023080" y="3114929"/>
                  <a:pt x="2022636" y="3114167"/>
                  <a:pt x="2021937" y="3113532"/>
                </a:cubicBezTo>
                <a:close/>
                <a:moveTo>
                  <a:pt x="1941482" y="2231390"/>
                </a:moveTo>
                <a:cubicBezTo>
                  <a:pt x="1940911" y="2230755"/>
                  <a:pt x="1940149" y="2230247"/>
                  <a:pt x="1939324" y="2229930"/>
                </a:cubicBezTo>
                <a:cubicBezTo>
                  <a:pt x="1938498" y="2229612"/>
                  <a:pt x="1937545" y="2229422"/>
                  <a:pt x="1936720" y="2229422"/>
                </a:cubicBezTo>
                <a:cubicBezTo>
                  <a:pt x="1935387" y="2229422"/>
                  <a:pt x="1933990" y="2229803"/>
                  <a:pt x="1932910" y="2230565"/>
                </a:cubicBezTo>
                <a:cubicBezTo>
                  <a:pt x="1931703" y="2231327"/>
                  <a:pt x="1930878" y="2232343"/>
                  <a:pt x="1930306" y="2233613"/>
                </a:cubicBezTo>
                <a:cubicBezTo>
                  <a:pt x="1929735" y="2234883"/>
                  <a:pt x="1929608" y="2236216"/>
                  <a:pt x="1929926" y="2237550"/>
                </a:cubicBezTo>
                <a:cubicBezTo>
                  <a:pt x="1930179" y="2238883"/>
                  <a:pt x="1930878" y="2240090"/>
                  <a:pt x="1931830" y="2241042"/>
                </a:cubicBezTo>
                <a:cubicBezTo>
                  <a:pt x="1932783" y="2241995"/>
                  <a:pt x="1933990" y="2242630"/>
                  <a:pt x="1935387" y="2242947"/>
                </a:cubicBezTo>
                <a:cubicBezTo>
                  <a:pt x="1936720" y="2243201"/>
                  <a:pt x="1938117" y="2243074"/>
                  <a:pt x="1939324" y="2242566"/>
                </a:cubicBezTo>
                <a:cubicBezTo>
                  <a:pt x="1940530" y="2242058"/>
                  <a:pt x="1941609" y="2241169"/>
                  <a:pt x="1942308" y="2240026"/>
                </a:cubicBezTo>
                <a:cubicBezTo>
                  <a:pt x="1943133" y="2238883"/>
                  <a:pt x="1943515" y="2237550"/>
                  <a:pt x="1943515" y="2236216"/>
                </a:cubicBezTo>
                <a:cubicBezTo>
                  <a:pt x="1943515" y="2235327"/>
                  <a:pt x="1943388" y="2234438"/>
                  <a:pt x="1942943" y="2233613"/>
                </a:cubicBezTo>
                <a:cubicBezTo>
                  <a:pt x="1942689" y="2232787"/>
                  <a:pt x="1942117" y="2232025"/>
                  <a:pt x="1941419" y="2231390"/>
                </a:cubicBezTo>
                <a:close/>
                <a:moveTo>
                  <a:pt x="1941482" y="2138553"/>
                </a:moveTo>
                <a:cubicBezTo>
                  <a:pt x="1940911" y="2137918"/>
                  <a:pt x="1940149" y="2137410"/>
                  <a:pt x="1939324" y="2137093"/>
                </a:cubicBezTo>
                <a:cubicBezTo>
                  <a:pt x="1938498" y="2136712"/>
                  <a:pt x="1937545" y="2136585"/>
                  <a:pt x="1936720" y="2136585"/>
                </a:cubicBezTo>
                <a:cubicBezTo>
                  <a:pt x="1935387" y="2136585"/>
                  <a:pt x="1933990" y="2136966"/>
                  <a:pt x="1932910" y="2137728"/>
                </a:cubicBezTo>
                <a:cubicBezTo>
                  <a:pt x="1931703" y="2138490"/>
                  <a:pt x="1930878" y="2139569"/>
                  <a:pt x="1930306" y="2140776"/>
                </a:cubicBezTo>
                <a:cubicBezTo>
                  <a:pt x="1929735" y="2142046"/>
                  <a:pt x="1929608" y="2143379"/>
                  <a:pt x="1929926" y="2144713"/>
                </a:cubicBezTo>
                <a:cubicBezTo>
                  <a:pt x="1930179" y="2146046"/>
                  <a:pt x="1930878" y="2147253"/>
                  <a:pt x="1931830" y="2148205"/>
                </a:cubicBezTo>
                <a:cubicBezTo>
                  <a:pt x="1932783" y="2149158"/>
                  <a:pt x="1933990" y="2149793"/>
                  <a:pt x="1935387" y="2150047"/>
                </a:cubicBezTo>
                <a:cubicBezTo>
                  <a:pt x="1936720" y="2150301"/>
                  <a:pt x="1938117" y="2150174"/>
                  <a:pt x="1939324" y="2149666"/>
                </a:cubicBezTo>
                <a:cubicBezTo>
                  <a:pt x="1940530" y="2149158"/>
                  <a:pt x="1941609" y="2148269"/>
                  <a:pt x="1942308" y="2147126"/>
                </a:cubicBezTo>
                <a:cubicBezTo>
                  <a:pt x="1943133" y="2145983"/>
                  <a:pt x="1943515" y="2144649"/>
                  <a:pt x="1943515" y="2143316"/>
                </a:cubicBezTo>
                <a:cubicBezTo>
                  <a:pt x="1943515" y="2142427"/>
                  <a:pt x="1943388" y="2141538"/>
                  <a:pt x="1942943" y="2140712"/>
                </a:cubicBezTo>
                <a:cubicBezTo>
                  <a:pt x="1942689" y="2139887"/>
                  <a:pt x="1942117" y="2139125"/>
                  <a:pt x="1941419" y="2138490"/>
                </a:cubicBezTo>
                <a:close/>
                <a:moveTo>
                  <a:pt x="1941482" y="2324291"/>
                </a:moveTo>
                <a:cubicBezTo>
                  <a:pt x="1940911" y="2323656"/>
                  <a:pt x="1940149" y="2323148"/>
                  <a:pt x="1939324" y="2322830"/>
                </a:cubicBezTo>
                <a:cubicBezTo>
                  <a:pt x="1938498" y="2322513"/>
                  <a:pt x="1937545" y="2322322"/>
                  <a:pt x="1936720" y="2322322"/>
                </a:cubicBezTo>
                <a:cubicBezTo>
                  <a:pt x="1935387" y="2322322"/>
                  <a:pt x="1933990" y="2322703"/>
                  <a:pt x="1932910" y="2323465"/>
                </a:cubicBezTo>
                <a:cubicBezTo>
                  <a:pt x="1931703" y="2324227"/>
                  <a:pt x="1930878" y="2325307"/>
                  <a:pt x="1930306" y="2326513"/>
                </a:cubicBezTo>
                <a:cubicBezTo>
                  <a:pt x="1929735" y="2327783"/>
                  <a:pt x="1929608" y="2329117"/>
                  <a:pt x="1929926" y="2330450"/>
                </a:cubicBezTo>
                <a:cubicBezTo>
                  <a:pt x="1930179" y="2331784"/>
                  <a:pt x="1930878" y="2332990"/>
                  <a:pt x="1931830" y="2333943"/>
                </a:cubicBezTo>
                <a:cubicBezTo>
                  <a:pt x="1932783" y="2334895"/>
                  <a:pt x="1933990" y="2335530"/>
                  <a:pt x="1935387" y="2335784"/>
                </a:cubicBezTo>
                <a:cubicBezTo>
                  <a:pt x="1936720" y="2336038"/>
                  <a:pt x="1938117" y="2335911"/>
                  <a:pt x="1939324" y="2335403"/>
                </a:cubicBezTo>
                <a:cubicBezTo>
                  <a:pt x="1940530" y="2334895"/>
                  <a:pt x="1941609" y="2334006"/>
                  <a:pt x="1942308" y="2332863"/>
                </a:cubicBezTo>
                <a:cubicBezTo>
                  <a:pt x="1943133" y="2331720"/>
                  <a:pt x="1943515" y="2330387"/>
                  <a:pt x="1943515" y="2329053"/>
                </a:cubicBezTo>
                <a:cubicBezTo>
                  <a:pt x="1943515" y="2328164"/>
                  <a:pt x="1943388" y="2327275"/>
                  <a:pt x="1942943" y="2326450"/>
                </a:cubicBezTo>
                <a:cubicBezTo>
                  <a:pt x="1942689" y="2325624"/>
                  <a:pt x="1942117" y="2324862"/>
                  <a:pt x="1941419" y="2324227"/>
                </a:cubicBezTo>
                <a:close/>
                <a:moveTo>
                  <a:pt x="1941482" y="2510028"/>
                </a:moveTo>
                <a:cubicBezTo>
                  <a:pt x="1940911" y="2509393"/>
                  <a:pt x="1940149" y="2508885"/>
                  <a:pt x="1939324" y="2508568"/>
                </a:cubicBezTo>
                <a:cubicBezTo>
                  <a:pt x="1938498" y="2508250"/>
                  <a:pt x="1937545" y="2508060"/>
                  <a:pt x="1936720" y="2508060"/>
                </a:cubicBezTo>
                <a:cubicBezTo>
                  <a:pt x="1935387" y="2508060"/>
                  <a:pt x="1933990" y="2508441"/>
                  <a:pt x="1932910" y="2509203"/>
                </a:cubicBezTo>
                <a:cubicBezTo>
                  <a:pt x="1931703" y="2509965"/>
                  <a:pt x="1930878" y="2510981"/>
                  <a:pt x="1930306" y="2512251"/>
                </a:cubicBezTo>
                <a:cubicBezTo>
                  <a:pt x="1929735" y="2513521"/>
                  <a:pt x="1929608" y="2514854"/>
                  <a:pt x="1929926" y="2516188"/>
                </a:cubicBezTo>
                <a:cubicBezTo>
                  <a:pt x="1930179" y="2517521"/>
                  <a:pt x="1930878" y="2518728"/>
                  <a:pt x="1931830" y="2519680"/>
                </a:cubicBezTo>
                <a:cubicBezTo>
                  <a:pt x="1932783" y="2520633"/>
                  <a:pt x="1933990" y="2521268"/>
                  <a:pt x="1935387" y="2521585"/>
                </a:cubicBezTo>
                <a:cubicBezTo>
                  <a:pt x="1936720" y="2521839"/>
                  <a:pt x="1938117" y="2521712"/>
                  <a:pt x="1939324" y="2521204"/>
                </a:cubicBezTo>
                <a:cubicBezTo>
                  <a:pt x="1940530" y="2520696"/>
                  <a:pt x="1941609" y="2519807"/>
                  <a:pt x="1942308" y="2518664"/>
                </a:cubicBezTo>
                <a:cubicBezTo>
                  <a:pt x="1943133" y="2517521"/>
                  <a:pt x="1943515" y="2516188"/>
                  <a:pt x="1943515" y="2514854"/>
                </a:cubicBezTo>
                <a:cubicBezTo>
                  <a:pt x="1943515" y="2513965"/>
                  <a:pt x="1943388" y="2513076"/>
                  <a:pt x="1942943" y="2512251"/>
                </a:cubicBezTo>
                <a:cubicBezTo>
                  <a:pt x="1942689" y="2511425"/>
                  <a:pt x="1942117" y="2510663"/>
                  <a:pt x="1941419" y="2510028"/>
                </a:cubicBezTo>
                <a:close/>
                <a:moveTo>
                  <a:pt x="1941482" y="2602865"/>
                </a:moveTo>
                <a:cubicBezTo>
                  <a:pt x="1940911" y="2602230"/>
                  <a:pt x="1940149" y="2601722"/>
                  <a:pt x="1939324" y="2601405"/>
                </a:cubicBezTo>
                <a:cubicBezTo>
                  <a:pt x="1938498" y="2601087"/>
                  <a:pt x="1937545" y="2600897"/>
                  <a:pt x="1936720" y="2600897"/>
                </a:cubicBezTo>
                <a:cubicBezTo>
                  <a:pt x="1935387" y="2600897"/>
                  <a:pt x="1933990" y="2601278"/>
                  <a:pt x="1932910" y="2602040"/>
                </a:cubicBezTo>
                <a:cubicBezTo>
                  <a:pt x="1931703" y="2602802"/>
                  <a:pt x="1930878" y="2603881"/>
                  <a:pt x="1930306" y="2605088"/>
                </a:cubicBezTo>
                <a:cubicBezTo>
                  <a:pt x="1929735" y="2606294"/>
                  <a:pt x="1929608" y="2607691"/>
                  <a:pt x="1929926" y="2609025"/>
                </a:cubicBezTo>
                <a:cubicBezTo>
                  <a:pt x="1930179" y="2610358"/>
                  <a:pt x="1930878" y="2611565"/>
                  <a:pt x="1931830" y="2612517"/>
                </a:cubicBezTo>
                <a:cubicBezTo>
                  <a:pt x="1932783" y="2613470"/>
                  <a:pt x="1933990" y="2614105"/>
                  <a:pt x="1935387" y="2614359"/>
                </a:cubicBezTo>
                <a:cubicBezTo>
                  <a:pt x="1936720" y="2614613"/>
                  <a:pt x="1938117" y="2614486"/>
                  <a:pt x="1939324" y="2613978"/>
                </a:cubicBezTo>
                <a:cubicBezTo>
                  <a:pt x="1940530" y="2613470"/>
                  <a:pt x="1941609" y="2612581"/>
                  <a:pt x="1942308" y="2611438"/>
                </a:cubicBezTo>
                <a:cubicBezTo>
                  <a:pt x="1943133" y="2610295"/>
                  <a:pt x="1943515" y="2608961"/>
                  <a:pt x="1943515" y="2607628"/>
                </a:cubicBezTo>
                <a:cubicBezTo>
                  <a:pt x="1943515" y="2606739"/>
                  <a:pt x="1943388" y="2605850"/>
                  <a:pt x="1942943" y="2605024"/>
                </a:cubicBezTo>
                <a:cubicBezTo>
                  <a:pt x="1942689" y="2604199"/>
                  <a:pt x="1942117" y="2603437"/>
                  <a:pt x="1941419" y="2602802"/>
                </a:cubicBezTo>
                <a:close/>
                <a:moveTo>
                  <a:pt x="2097502" y="2693734"/>
                </a:moveTo>
                <a:cubicBezTo>
                  <a:pt x="2096168" y="2693734"/>
                  <a:pt x="2094899" y="2694115"/>
                  <a:pt x="2093692" y="2694877"/>
                </a:cubicBezTo>
                <a:cubicBezTo>
                  <a:pt x="2092613" y="2695639"/>
                  <a:pt x="2091787" y="2696718"/>
                  <a:pt x="2091215" y="2697925"/>
                </a:cubicBezTo>
                <a:cubicBezTo>
                  <a:pt x="2090644" y="2699195"/>
                  <a:pt x="2090517" y="2700528"/>
                  <a:pt x="2090834" y="2701862"/>
                </a:cubicBezTo>
                <a:cubicBezTo>
                  <a:pt x="2091089" y="2703195"/>
                  <a:pt x="2091787" y="2704402"/>
                  <a:pt x="2092740" y="2705354"/>
                </a:cubicBezTo>
                <a:cubicBezTo>
                  <a:pt x="2093692" y="2706307"/>
                  <a:pt x="2094899" y="2706942"/>
                  <a:pt x="2096105" y="2707259"/>
                </a:cubicBezTo>
                <a:cubicBezTo>
                  <a:pt x="2097439" y="2707513"/>
                  <a:pt x="2098836" y="2707386"/>
                  <a:pt x="2100042" y="2706878"/>
                </a:cubicBezTo>
                <a:cubicBezTo>
                  <a:pt x="2101376" y="2706370"/>
                  <a:pt x="2102518" y="2705481"/>
                  <a:pt x="2103153" y="2704338"/>
                </a:cubicBezTo>
                <a:cubicBezTo>
                  <a:pt x="2103979" y="2703195"/>
                  <a:pt x="2104360" y="2701862"/>
                  <a:pt x="2104360" y="2700528"/>
                </a:cubicBezTo>
                <a:cubicBezTo>
                  <a:pt x="2104360" y="2698750"/>
                  <a:pt x="2103535" y="2696972"/>
                  <a:pt x="2102328" y="2695702"/>
                </a:cubicBezTo>
                <a:cubicBezTo>
                  <a:pt x="2100994" y="2694432"/>
                  <a:pt x="2099343" y="2693670"/>
                  <a:pt x="2097439" y="2693670"/>
                </a:cubicBezTo>
                <a:close/>
                <a:moveTo>
                  <a:pt x="1941482" y="2417191"/>
                </a:moveTo>
                <a:cubicBezTo>
                  <a:pt x="1940911" y="2416556"/>
                  <a:pt x="1940149" y="2416048"/>
                  <a:pt x="1939324" y="2415731"/>
                </a:cubicBezTo>
                <a:cubicBezTo>
                  <a:pt x="1938498" y="2415350"/>
                  <a:pt x="1937545" y="2415223"/>
                  <a:pt x="1936720" y="2415223"/>
                </a:cubicBezTo>
                <a:cubicBezTo>
                  <a:pt x="1935387" y="2415223"/>
                  <a:pt x="1933990" y="2415604"/>
                  <a:pt x="1932910" y="2416366"/>
                </a:cubicBezTo>
                <a:cubicBezTo>
                  <a:pt x="1931703" y="2417128"/>
                  <a:pt x="1930878" y="2418207"/>
                  <a:pt x="1930306" y="2419414"/>
                </a:cubicBezTo>
                <a:cubicBezTo>
                  <a:pt x="1929735" y="2420620"/>
                  <a:pt x="1929608" y="2422017"/>
                  <a:pt x="1929926" y="2423351"/>
                </a:cubicBezTo>
                <a:cubicBezTo>
                  <a:pt x="1930179" y="2424684"/>
                  <a:pt x="1930878" y="2425891"/>
                  <a:pt x="1931830" y="2426843"/>
                </a:cubicBezTo>
                <a:cubicBezTo>
                  <a:pt x="1932783" y="2427796"/>
                  <a:pt x="1933990" y="2428431"/>
                  <a:pt x="1935387" y="2428685"/>
                </a:cubicBezTo>
                <a:cubicBezTo>
                  <a:pt x="1936720" y="2428939"/>
                  <a:pt x="1938117" y="2428812"/>
                  <a:pt x="1939324" y="2428304"/>
                </a:cubicBezTo>
                <a:cubicBezTo>
                  <a:pt x="1940530" y="2427796"/>
                  <a:pt x="1941609" y="2426907"/>
                  <a:pt x="1942308" y="2425764"/>
                </a:cubicBezTo>
                <a:cubicBezTo>
                  <a:pt x="1943133" y="2424621"/>
                  <a:pt x="1943515" y="2423287"/>
                  <a:pt x="1943515" y="2421954"/>
                </a:cubicBezTo>
                <a:cubicBezTo>
                  <a:pt x="1943515" y="2421065"/>
                  <a:pt x="1943388" y="2420176"/>
                  <a:pt x="1942943" y="2419350"/>
                </a:cubicBezTo>
                <a:cubicBezTo>
                  <a:pt x="1942689" y="2418525"/>
                  <a:pt x="1942117" y="2417763"/>
                  <a:pt x="1941419" y="2417128"/>
                </a:cubicBezTo>
                <a:close/>
                <a:moveTo>
                  <a:pt x="2021937" y="1813624"/>
                </a:moveTo>
                <a:cubicBezTo>
                  <a:pt x="2021239" y="1812989"/>
                  <a:pt x="2020603" y="1812481"/>
                  <a:pt x="2019778" y="1812163"/>
                </a:cubicBezTo>
                <a:cubicBezTo>
                  <a:pt x="2018953" y="1811846"/>
                  <a:pt x="2018000" y="1811655"/>
                  <a:pt x="2017047" y="1811655"/>
                </a:cubicBezTo>
                <a:cubicBezTo>
                  <a:pt x="2015714" y="1811655"/>
                  <a:pt x="2014444" y="1812036"/>
                  <a:pt x="2013238" y="1812798"/>
                </a:cubicBezTo>
                <a:cubicBezTo>
                  <a:pt x="2012158" y="1813560"/>
                  <a:pt x="2011332" y="1814576"/>
                  <a:pt x="2010825" y="1815846"/>
                </a:cubicBezTo>
                <a:cubicBezTo>
                  <a:pt x="2010253" y="1817116"/>
                  <a:pt x="2010126" y="1818450"/>
                  <a:pt x="2010443" y="1819783"/>
                </a:cubicBezTo>
                <a:cubicBezTo>
                  <a:pt x="2010697" y="1821117"/>
                  <a:pt x="2011396" y="1822323"/>
                  <a:pt x="2012349" y="1823275"/>
                </a:cubicBezTo>
                <a:cubicBezTo>
                  <a:pt x="2013301" y="1824228"/>
                  <a:pt x="2014507" y="1824863"/>
                  <a:pt x="2015904" y="1825181"/>
                </a:cubicBezTo>
                <a:cubicBezTo>
                  <a:pt x="2017111" y="1825435"/>
                  <a:pt x="2018508" y="1825308"/>
                  <a:pt x="2019841" y="1824800"/>
                </a:cubicBezTo>
                <a:cubicBezTo>
                  <a:pt x="2021048" y="1824292"/>
                  <a:pt x="2022128" y="1823403"/>
                  <a:pt x="2022826" y="1822260"/>
                </a:cubicBezTo>
                <a:cubicBezTo>
                  <a:pt x="2023652" y="1821117"/>
                  <a:pt x="2024032" y="1819783"/>
                  <a:pt x="2024032" y="1818450"/>
                </a:cubicBezTo>
                <a:cubicBezTo>
                  <a:pt x="2024032" y="1817561"/>
                  <a:pt x="2023778" y="1816672"/>
                  <a:pt x="2023461" y="1815846"/>
                </a:cubicBezTo>
                <a:cubicBezTo>
                  <a:pt x="2023080" y="1815021"/>
                  <a:pt x="2022636" y="1814259"/>
                  <a:pt x="2021937" y="1813624"/>
                </a:cubicBezTo>
                <a:close/>
                <a:moveTo>
                  <a:pt x="2021937" y="1720787"/>
                </a:moveTo>
                <a:cubicBezTo>
                  <a:pt x="2021239" y="1720152"/>
                  <a:pt x="2020603" y="1719644"/>
                  <a:pt x="2019778" y="1719326"/>
                </a:cubicBezTo>
                <a:cubicBezTo>
                  <a:pt x="2018953" y="1718945"/>
                  <a:pt x="2018000" y="1718818"/>
                  <a:pt x="2017047" y="1718818"/>
                </a:cubicBezTo>
                <a:cubicBezTo>
                  <a:pt x="2015714" y="1718818"/>
                  <a:pt x="2014444" y="1719199"/>
                  <a:pt x="2013238" y="1719961"/>
                </a:cubicBezTo>
                <a:cubicBezTo>
                  <a:pt x="2012158" y="1720723"/>
                  <a:pt x="2011332" y="1721803"/>
                  <a:pt x="2010825" y="1723009"/>
                </a:cubicBezTo>
                <a:cubicBezTo>
                  <a:pt x="2010253" y="1724279"/>
                  <a:pt x="2010126" y="1725613"/>
                  <a:pt x="2010443" y="1726946"/>
                </a:cubicBezTo>
                <a:cubicBezTo>
                  <a:pt x="2010697" y="1728280"/>
                  <a:pt x="2011396" y="1729486"/>
                  <a:pt x="2012349" y="1730439"/>
                </a:cubicBezTo>
                <a:cubicBezTo>
                  <a:pt x="2013301" y="1731391"/>
                  <a:pt x="2014507" y="1732026"/>
                  <a:pt x="2015904" y="1732280"/>
                </a:cubicBezTo>
                <a:cubicBezTo>
                  <a:pt x="2017111" y="1732534"/>
                  <a:pt x="2018508" y="1732407"/>
                  <a:pt x="2019841" y="1731899"/>
                </a:cubicBezTo>
                <a:cubicBezTo>
                  <a:pt x="2021048" y="1731391"/>
                  <a:pt x="2022128" y="1730502"/>
                  <a:pt x="2022826" y="1729359"/>
                </a:cubicBezTo>
                <a:cubicBezTo>
                  <a:pt x="2023652" y="1728216"/>
                  <a:pt x="2024032" y="1726883"/>
                  <a:pt x="2024032" y="1725549"/>
                </a:cubicBezTo>
                <a:cubicBezTo>
                  <a:pt x="2024032" y="1724660"/>
                  <a:pt x="2023778" y="1723771"/>
                  <a:pt x="2023461" y="1722946"/>
                </a:cubicBezTo>
                <a:cubicBezTo>
                  <a:pt x="2023080" y="1722120"/>
                  <a:pt x="2022636" y="1721358"/>
                  <a:pt x="2021937" y="1720723"/>
                </a:cubicBezTo>
                <a:close/>
                <a:moveTo>
                  <a:pt x="2021937" y="1627950"/>
                </a:moveTo>
                <a:cubicBezTo>
                  <a:pt x="2021239" y="1627315"/>
                  <a:pt x="2020603" y="1626807"/>
                  <a:pt x="2019778" y="1626489"/>
                </a:cubicBezTo>
                <a:cubicBezTo>
                  <a:pt x="2018953" y="1626172"/>
                  <a:pt x="2018000" y="1625981"/>
                  <a:pt x="2017047" y="1625981"/>
                </a:cubicBezTo>
                <a:cubicBezTo>
                  <a:pt x="2015714" y="1625981"/>
                  <a:pt x="2014444" y="1626362"/>
                  <a:pt x="2013238" y="1627124"/>
                </a:cubicBezTo>
                <a:cubicBezTo>
                  <a:pt x="2012158" y="1627886"/>
                  <a:pt x="2011332" y="1628966"/>
                  <a:pt x="2010825" y="1630172"/>
                </a:cubicBezTo>
                <a:cubicBezTo>
                  <a:pt x="2010253" y="1631442"/>
                  <a:pt x="2010126" y="1632775"/>
                  <a:pt x="2010443" y="1634109"/>
                </a:cubicBezTo>
                <a:cubicBezTo>
                  <a:pt x="2010697" y="1635443"/>
                  <a:pt x="2011396" y="1636649"/>
                  <a:pt x="2012349" y="1637602"/>
                </a:cubicBezTo>
                <a:cubicBezTo>
                  <a:pt x="2013301" y="1638554"/>
                  <a:pt x="2014507" y="1639189"/>
                  <a:pt x="2015904" y="1639443"/>
                </a:cubicBezTo>
                <a:cubicBezTo>
                  <a:pt x="2017111" y="1639697"/>
                  <a:pt x="2018508" y="1639570"/>
                  <a:pt x="2019841" y="1639062"/>
                </a:cubicBezTo>
                <a:cubicBezTo>
                  <a:pt x="2021048" y="1638554"/>
                  <a:pt x="2022128" y="1637665"/>
                  <a:pt x="2022826" y="1636522"/>
                </a:cubicBezTo>
                <a:cubicBezTo>
                  <a:pt x="2023652" y="1635379"/>
                  <a:pt x="2024032" y="1634046"/>
                  <a:pt x="2024032" y="1632712"/>
                </a:cubicBezTo>
                <a:cubicBezTo>
                  <a:pt x="2024032" y="1631823"/>
                  <a:pt x="2023778" y="1630934"/>
                  <a:pt x="2023461" y="1630109"/>
                </a:cubicBezTo>
                <a:cubicBezTo>
                  <a:pt x="2023080" y="1629283"/>
                  <a:pt x="2022636" y="1628521"/>
                  <a:pt x="2021937" y="1627886"/>
                </a:cubicBezTo>
                <a:close/>
                <a:moveTo>
                  <a:pt x="2745710" y="1952943"/>
                </a:moveTo>
                <a:cubicBezTo>
                  <a:pt x="2745012" y="1952308"/>
                  <a:pt x="2744377" y="1951800"/>
                  <a:pt x="2743551" y="1951482"/>
                </a:cubicBezTo>
                <a:cubicBezTo>
                  <a:pt x="2742726" y="1951165"/>
                  <a:pt x="2741773" y="1950974"/>
                  <a:pt x="2740820" y="1950974"/>
                </a:cubicBezTo>
                <a:cubicBezTo>
                  <a:pt x="2739487" y="1950974"/>
                  <a:pt x="2738217" y="1951355"/>
                  <a:pt x="2737138" y="1952117"/>
                </a:cubicBezTo>
                <a:cubicBezTo>
                  <a:pt x="2735931" y="1952879"/>
                  <a:pt x="2735105" y="1953959"/>
                  <a:pt x="2734534" y="1955165"/>
                </a:cubicBezTo>
                <a:cubicBezTo>
                  <a:pt x="2733963" y="1956435"/>
                  <a:pt x="2733836" y="1957769"/>
                  <a:pt x="2734153" y="1959102"/>
                </a:cubicBezTo>
                <a:cubicBezTo>
                  <a:pt x="2734407" y="1960436"/>
                  <a:pt x="2735105" y="1961642"/>
                  <a:pt x="2736058" y="1962594"/>
                </a:cubicBezTo>
                <a:cubicBezTo>
                  <a:pt x="2737011" y="1963547"/>
                  <a:pt x="2738217" y="1964182"/>
                  <a:pt x="2739614" y="1964500"/>
                </a:cubicBezTo>
                <a:cubicBezTo>
                  <a:pt x="2740820" y="1964753"/>
                  <a:pt x="2742344" y="1964627"/>
                  <a:pt x="2743551" y="1964119"/>
                </a:cubicBezTo>
                <a:cubicBezTo>
                  <a:pt x="2744757" y="1963611"/>
                  <a:pt x="2745837" y="1962722"/>
                  <a:pt x="2746536" y="1961578"/>
                </a:cubicBezTo>
                <a:cubicBezTo>
                  <a:pt x="2747361" y="1960436"/>
                  <a:pt x="2747742" y="1959102"/>
                  <a:pt x="2747742" y="1957769"/>
                </a:cubicBezTo>
                <a:cubicBezTo>
                  <a:pt x="2747742" y="1956880"/>
                  <a:pt x="2747488" y="1955991"/>
                  <a:pt x="2747170" y="1955165"/>
                </a:cubicBezTo>
                <a:cubicBezTo>
                  <a:pt x="2746790" y="1954340"/>
                  <a:pt x="2746345" y="1953578"/>
                  <a:pt x="2745646" y="1952943"/>
                </a:cubicBezTo>
                <a:close/>
                <a:moveTo>
                  <a:pt x="3786348" y="2740216"/>
                </a:moveTo>
                <a:cubicBezTo>
                  <a:pt x="3785015" y="2740216"/>
                  <a:pt x="3783617" y="2740597"/>
                  <a:pt x="3782538" y="2741359"/>
                </a:cubicBezTo>
                <a:cubicBezTo>
                  <a:pt x="3781331" y="2742121"/>
                  <a:pt x="3780506" y="2743200"/>
                  <a:pt x="3779935" y="2744407"/>
                </a:cubicBezTo>
                <a:cubicBezTo>
                  <a:pt x="3779363" y="2745677"/>
                  <a:pt x="3779236" y="2747010"/>
                  <a:pt x="3779553" y="2748344"/>
                </a:cubicBezTo>
                <a:cubicBezTo>
                  <a:pt x="3779807" y="2749677"/>
                  <a:pt x="3780506" y="2750884"/>
                  <a:pt x="3781458" y="2751836"/>
                </a:cubicBezTo>
                <a:cubicBezTo>
                  <a:pt x="3782411" y="2752789"/>
                  <a:pt x="3783617" y="2753424"/>
                  <a:pt x="3785015" y="2753678"/>
                </a:cubicBezTo>
                <a:cubicBezTo>
                  <a:pt x="3786348" y="2753932"/>
                  <a:pt x="3787745" y="2753805"/>
                  <a:pt x="3788952" y="2753297"/>
                </a:cubicBezTo>
                <a:cubicBezTo>
                  <a:pt x="3790158" y="2752789"/>
                  <a:pt x="3791238" y="2751900"/>
                  <a:pt x="3791936" y="2750757"/>
                </a:cubicBezTo>
                <a:cubicBezTo>
                  <a:pt x="3792762" y="2749614"/>
                  <a:pt x="3793142" y="2748280"/>
                  <a:pt x="3793142" y="2746947"/>
                </a:cubicBezTo>
                <a:cubicBezTo>
                  <a:pt x="3793142" y="2745169"/>
                  <a:pt x="3792444" y="2743391"/>
                  <a:pt x="3791111" y="2742121"/>
                </a:cubicBezTo>
                <a:cubicBezTo>
                  <a:pt x="3789904" y="2740851"/>
                  <a:pt x="3788126" y="2740089"/>
                  <a:pt x="3786348" y="2740089"/>
                </a:cubicBezTo>
                <a:close/>
                <a:moveTo>
                  <a:pt x="2021937" y="1906461"/>
                </a:moveTo>
                <a:cubicBezTo>
                  <a:pt x="2021239" y="1905825"/>
                  <a:pt x="2020603" y="1905318"/>
                  <a:pt x="2019778" y="1905000"/>
                </a:cubicBezTo>
                <a:cubicBezTo>
                  <a:pt x="2018953" y="1904683"/>
                  <a:pt x="2018000" y="1904492"/>
                  <a:pt x="2017047" y="1904492"/>
                </a:cubicBezTo>
                <a:cubicBezTo>
                  <a:pt x="2015714" y="1904492"/>
                  <a:pt x="2014444" y="1904873"/>
                  <a:pt x="2013238" y="1905635"/>
                </a:cubicBezTo>
                <a:cubicBezTo>
                  <a:pt x="2012158" y="1906397"/>
                  <a:pt x="2011332" y="1907477"/>
                  <a:pt x="2010825" y="1908683"/>
                </a:cubicBezTo>
                <a:cubicBezTo>
                  <a:pt x="2010253" y="1909953"/>
                  <a:pt x="2010126" y="1911287"/>
                  <a:pt x="2010443" y="1912620"/>
                </a:cubicBezTo>
                <a:cubicBezTo>
                  <a:pt x="2010697" y="1913953"/>
                  <a:pt x="2011396" y="1915160"/>
                  <a:pt x="2012349" y="1916113"/>
                </a:cubicBezTo>
                <a:cubicBezTo>
                  <a:pt x="2013301" y="1917065"/>
                  <a:pt x="2014507" y="1917700"/>
                  <a:pt x="2015904" y="1917954"/>
                </a:cubicBezTo>
                <a:cubicBezTo>
                  <a:pt x="2017111" y="1918208"/>
                  <a:pt x="2018508" y="1918081"/>
                  <a:pt x="2019841" y="1917573"/>
                </a:cubicBezTo>
                <a:cubicBezTo>
                  <a:pt x="2021048" y="1917065"/>
                  <a:pt x="2022128" y="1916176"/>
                  <a:pt x="2022826" y="1915033"/>
                </a:cubicBezTo>
                <a:cubicBezTo>
                  <a:pt x="2023652" y="1913890"/>
                  <a:pt x="2024032" y="1912557"/>
                  <a:pt x="2024032" y="1911223"/>
                </a:cubicBezTo>
                <a:cubicBezTo>
                  <a:pt x="2024032" y="1910334"/>
                  <a:pt x="2023778" y="1909445"/>
                  <a:pt x="2023461" y="1908619"/>
                </a:cubicBezTo>
                <a:cubicBezTo>
                  <a:pt x="2023080" y="1907794"/>
                  <a:pt x="2022636" y="1907032"/>
                  <a:pt x="2021937" y="1906397"/>
                </a:cubicBezTo>
                <a:close/>
                <a:moveTo>
                  <a:pt x="2021937" y="3020759"/>
                </a:moveTo>
                <a:cubicBezTo>
                  <a:pt x="2021239" y="3020124"/>
                  <a:pt x="2020603" y="3019616"/>
                  <a:pt x="2019778" y="3019298"/>
                </a:cubicBezTo>
                <a:cubicBezTo>
                  <a:pt x="2018953" y="3018981"/>
                  <a:pt x="2018000" y="3018790"/>
                  <a:pt x="2017047" y="3018790"/>
                </a:cubicBezTo>
                <a:cubicBezTo>
                  <a:pt x="2015714" y="3018790"/>
                  <a:pt x="2014444" y="3019171"/>
                  <a:pt x="2013238" y="3019933"/>
                </a:cubicBezTo>
                <a:cubicBezTo>
                  <a:pt x="2012158" y="3020695"/>
                  <a:pt x="2011332" y="3021775"/>
                  <a:pt x="2010825" y="3022981"/>
                </a:cubicBezTo>
                <a:cubicBezTo>
                  <a:pt x="2010253" y="3024188"/>
                  <a:pt x="2010126" y="3025585"/>
                  <a:pt x="2010443" y="3026918"/>
                </a:cubicBezTo>
                <a:cubicBezTo>
                  <a:pt x="2010697" y="3028252"/>
                  <a:pt x="2011396" y="3029458"/>
                  <a:pt x="2012349" y="3030411"/>
                </a:cubicBezTo>
                <a:cubicBezTo>
                  <a:pt x="2013301" y="3031363"/>
                  <a:pt x="2014507" y="3031998"/>
                  <a:pt x="2015904" y="3032252"/>
                </a:cubicBezTo>
                <a:cubicBezTo>
                  <a:pt x="2017111" y="3032506"/>
                  <a:pt x="2018508" y="3032379"/>
                  <a:pt x="2019841" y="3031871"/>
                </a:cubicBezTo>
                <a:cubicBezTo>
                  <a:pt x="2021048" y="3031363"/>
                  <a:pt x="2022128" y="3030474"/>
                  <a:pt x="2022826" y="3029331"/>
                </a:cubicBezTo>
                <a:cubicBezTo>
                  <a:pt x="2023652" y="3028188"/>
                  <a:pt x="2024032" y="3026855"/>
                  <a:pt x="2024032" y="3025521"/>
                </a:cubicBezTo>
                <a:cubicBezTo>
                  <a:pt x="2024032" y="3024632"/>
                  <a:pt x="2023778" y="3023743"/>
                  <a:pt x="2023461" y="3022918"/>
                </a:cubicBezTo>
                <a:cubicBezTo>
                  <a:pt x="2023080" y="3022092"/>
                  <a:pt x="2022636" y="3021330"/>
                  <a:pt x="2021937" y="3020695"/>
                </a:cubicBezTo>
                <a:close/>
                <a:moveTo>
                  <a:pt x="2097502" y="2972308"/>
                </a:moveTo>
                <a:cubicBezTo>
                  <a:pt x="2096168" y="2972308"/>
                  <a:pt x="2094899" y="2972689"/>
                  <a:pt x="2093692" y="2973451"/>
                </a:cubicBezTo>
                <a:cubicBezTo>
                  <a:pt x="2092613" y="2974213"/>
                  <a:pt x="2091787" y="2975293"/>
                  <a:pt x="2091215" y="2976499"/>
                </a:cubicBezTo>
                <a:cubicBezTo>
                  <a:pt x="2090644" y="2977769"/>
                  <a:pt x="2090517" y="2979103"/>
                  <a:pt x="2090834" y="2980436"/>
                </a:cubicBezTo>
                <a:cubicBezTo>
                  <a:pt x="2091089" y="2981770"/>
                  <a:pt x="2091787" y="2982976"/>
                  <a:pt x="2092740" y="2983929"/>
                </a:cubicBezTo>
                <a:cubicBezTo>
                  <a:pt x="2093692" y="2984881"/>
                  <a:pt x="2094899" y="2985516"/>
                  <a:pt x="2096105" y="2985770"/>
                </a:cubicBezTo>
                <a:cubicBezTo>
                  <a:pt x="2097439" y="2986024"/>
                  <a:pt x="2098836" y="2985897"/>
                  <a:pt x="2100042" y="2985389"/>
                </a:cubicBezTo>
                <a:cubicBezTo>
                  <a:pt x="2101376" y="2984881"/>
                  <a:pt x="2102328" y="2983992"/>
                  <a:pt x="2103153" y="2982849"/>
                </a:cubicBezTo>
                <a:cubicBezTo>
                  <a:pt x="2103979" y="2981706"/>
                  <a:pt x="2104360" y="2980373"/>
                  <a:pt x="2104360" y="2979039"/>
                </a:cubicBezTo>
                <a:cubicBezTo>
                  <a:pt x="2104360" y="2977261"/>
                  <a:pt x="2103535" y="2975483"/>
                  <a:pt x="2102328" y="2974213"/>
                </a:cubicBezTo>
                <a:cubicBezTo>
                  <a:pt x="2100994" y="2972943"/>
                  <a:pt x="2099343" y="2972181"/>
                  <a:pt x="2097439" y="2972181"/>
                </a:cubicBezTo>
                <a:close/>
                <a:moveTo>
                  <a:pt x="3786348" y="2647315"/>
                </a:moveTo>
                <a:cubicBezTo>
                  <a:pt x="3785015" y="2647315"/>
                  <a:pt x="3783617" y="2647696"/>
                  <a:pt x="3782538" y="2648458"/>
                </a:cubicBezTo>
                <a:cubicBezTo>
                  <a:pt x="3781331" y="2649220"/>
                  <a:pt x="3780506" y="2650300"/>
                  <a:pt x="3779935" y="2651506"/>
                </a:cubicBezTo>
                <a:cubicBezTo>
                  <a:pt x="3779363" y="2652776"/>
                  <a:pt x="3779236" y="2654110"/>
                  <a:pt x="3779553" y="2655443"/>
                </a:cubicBezTo>
                <a:cubicBezTo>
                  <a:pt x="3779807" y="2656777"/>
                  <a:pt x="3780506" y="2657983"/>
                  <a:pt x="3781458" y="2658936"/>
                </a:cubicBezTo>
                <a:cubicBezTo>
                  <a:pt x="3782411" y="2659888"/>
                  <a:pt x="3783617" y="2660523"/>
                  <a:pt x="3785015" y="2660841"/>
                </a:cubicBezTo>
                <a:cubicBezTo>
                  <a:pt x="3786348" y="2661095"/>
                  <a:pt x="3787745" y="2660968"/>
                  <a:pt x="3788952" y="2660460"/>
                </a:cubicBezTo>
                <a:cubicBezTo>
                  <a:pt x="3790158" y="2659952"/>
                  <a:pt x="3791238" y="2659063"/>
                  <a:pt x="3791936" y="2657920"/>
                </a:cubicBezTo>
                <a:cubicBezTo>
                  <a:pt x="3792762" y="2656777"/>
                  <a:pt x="3793142" y="2655443"/>
                  <a:pt x="3793142" y="2654110"/>
                </a:cubicBezTo>
                <a:cubicBezTo>
                  <a:pt x="3793142" y="2652268"/>
                  <a:pt x="3792444" y="2650554"/>
                  <a:pt x="3791111" y="2649284"/>
                </a:cubicBezTo>
                <a:cubicBezTo>
                  <a:pt x="3789904" y="2648014"/>
                  <a:pt x="3788126" y="2647315"/>
                  <a:pt x="3786348" y="2647315"/>
                </a:cubicBezTo>
                <a:close/>
                <a:moveTo>
                  <a:pt x="2097502" y="2879471"/>
                </a:moveTo>
                <a:cubicBezTo>
                  <a:pt x="2096168" y="2879471"/>
                  <a:pt x="2094899" y="2879852"/>
                  <a:pt x="2093692" y="2880614"/>
                </a:cubicBezTo>
                <a:cubicBezTo>
                  <a:pt x="2092613" y="2881376"/>
                  <a:pt x="2091787" y="2882456"/>
                  <a:pt x="2091215" y="2883662"/>
                </a:cubicBezTo>
                <a:cubicBezTo>
                  <a:pt x="2090644" y="2884932"/>
                  <a:pt x="2090517" y="2886266"/>
                  <a:pt x="2090834" y="2887599"/>
                </a:cubicBezTo>
                <a:cubicBezTo>
                  <a:pt x="2091089" y="2888933"/>
                  <a:pt x="2091787" y="2890139"/>
                  <a:pt x="2092740" y="2891092"/>
                </a:cubicBezTo>
                <a:cubicBezTo>
                  <a:pt x="2093692" y="2892044"/>
                  <a:pt x="2094899" y="2892679"/>
                  <a:pt x="2096105" y="2892933"/>
                </a:cubicBezTo>
                <a:cubicBezTo>
                  <a:pt x="2097439" y="2893187"/>
                  <a:pt x="2098836" y="2893060"/>
                  <a:pt x="2100042" y="2892552"/>
                </a:cubicBezTo>
                <a:cubicBezTo>
                  <a:pt x="2101376" y="2892044"/>
                  <a:pt x="2102518" y="2891155"/>
                  <a:pt x="2103153" y="2890012"/>
                </a:cubicBezTo>
                <a:cubicBezTo>
                  <a:pt x="2103979" y="2888869"/>
                  <a:pt x="2104360" y="2887536"/>
                  <a:pt x="2104360" y="2886202"/>
                </a:cubicBezTo>
                <a:cubicBezTo>
                  <a:pt x="2104360" y="2884424"/>
                  <a:pt x="2103535" y="2882646"/>
                  <a:pt x="2102328" y="2881376"/>
                </a:cubicBezTo>
                <a:cubicBezTo>
                  <a:pt x="2100994" y="2880106"/>
                  <a:pt x="2099343" y="2879408"/>
                  <a:pt x="2097439" y="2879408"/>
                </a:cubicBezTo>
                <a:close/>
                <a:moveTo>
                  <a:pt x="2097502" y="3250883"/>
                </a:moveTo>
                <a:cubicBezTo>
                  <a:pt x="2096168" y="3250883"/>
                  <a:pt x="2094899" y="3251264"/>
                  <a:pt x="2093692" y="3252026"/>
                </a:cubicBezTo>
                <a:cubicBezTo>
                  <a:pt x="2092613" y="3252788"/>
                  <a:pt x="2091787" y="3253867"/>
                  <a:pt x="2091215" y="3255074"/>
                </a:cubicBezTo>
                <a:cubicBezTo>
                  <a:pt x="2090644" y="3256344"/>
                  <a:pt x="2090517" y="3257677"/>
                  <a:pt x="2090834" y="3259011"/>
                </a:cubicBezTo>
                <a:cubicBezTo>
                  <a:pt x="2091089" y="3260344"/>
                  <a:pt x="2091787" y="3261551"/>
                  <a:pt x="2092740" y="3262503"/>
                </a:cubicBezTo>
                <a:cubicBezTo>
                  <a:pt x="2093692" y="3263456"/>
                  <a:pt x="2094899" y="3264091"/>
                  <a:pt x="2096105" y="3264345"/>
                </a:cubicBezTo>
                <a:cubicBezTo>
                  <a:pt x="2097439" y="3264599"/>
                  <a:pt x="2098836" y="3264471"/>
                  <a:pt x="2100042" y="3263964"/>
                </a:cubicBezTo>
                <a:cubicBezTo>
                  <a:pt x="2101376" y="3263456"/>
                  <a:pt x="2102518" y="3262567"/>
                  <a:pt x="2103153" y="3261424"/>
                </a:cubicBezTo>
                <a:cubicBezTo>
                  <a:pt x="2103979" y="3260281"/>
                  <a:pt x="2104360" y="3258947"/>
                  <a:pt x="2104360" y="3257614"/>
                </a:cubicBezTo>
                <a:cubicBezTo>
                  <a:pt x="2104360" y="3255836"/>
                  <a:pt x="2103535" y="3254058"/>
                  <a:pt x="2102328" y="3252788"/>
                </a:cubicBezTo>
                <a:cubicBezTo>
                  <a:pt x="2100994" y="3251518"/>
                  <a:pt x="2099343" y="3250756"/>
                  <a:pt x="2097439" y="3250756"/>
                </a:cubicBezTo>
                <a:close/>
                <a:moveTo>
                  <a:pt x="2097502" y="2786571"/>
                </a:moveTo>
                <a:cubicBezTo>
                  <a:pt x="2096168" y="2786571"/>
                  <a:pt x="2094899" y="2786952"/>
                  <a:pt x="2093692" y="2787714"/>
                </a:cubicBezTo>
                <a:cubicBezTo>
                  <a:pt x="2092613" y="2788476"/>
                  <a:pt x="2091787" y="2789555"/>
                  <a:pt x="2091215" y="2790762"/>
                </a:cubicBezTo>
                <a:cubicBezTo>
                  <a:pt x="2090644" y="2792032"/>
                  <a:pt x="2090517" y="2793365"/>
                  <a:pt x="2090834" y="2794699"/>
                </a:cubicBezTo>
                <a:cubicBezTo>
                  <a:pt x="2091089" y="2796032"/>
                  <a:pt x="2091787" y="2797239"/>
                  <a:pt x="2092740" y="2798191"/>
                </a:cubicBezTo>
                <a:cubicBezTo>
                  <a:pt x="2093692" y="2799144"/>
                  <a:pt x="2094899" y="2799779"/>
                  <a:pt x="2096105" y="2800096"/>
                </a:cubicBezTo>
                <a:cubicBezTo>
                  <a:pt x="2097439" y="2800350"/>
                  <a:pt x="2098836" y="2800223"/>
                  <a:pt x="2100042" y="2799715"/>
                </a:cubicBezTo>
                <a:cubicBezTo>
                  <a:pt x="2101376" y="2799207"/>
                  <a:pt x="2102518" y="2798318"/>
                  <a:pt x="2103153" y="2797175"/>
                </a:cubicBezTo>
                <a:cubicBezTo>
                  <a:pt x="2103979" y="2796032"/>
                  <a:pt x="2104360" y="2794699"/>
                  <a:pt x="2104360" y="2793365"/>
                </a:cubicBezTo>
                <a:cubicBezTo>
                  <a:pt x="2104233" y="2791524"/>
                  <a:pt x="2103535" y="2789809"/>
                  <a:pt x="2102328" y="2788539"/>
                </a:cubicBezTo>
                <a:cubicBezTo>
                  <a:pt x="2100994" y="2787269"/>
                  <a:pt x="2099343" y="2786571"/>
                  <a:pt x="2097439" y="2786571"/>
                </a:cubicBezTo>
                <a:close/>
                <a:moveTo>
                  <a:pt x="2097502" y="3065145"/>
                </a:moveTo>
                <a:cubicBezTo>
                  <a:pt x="2096168" y="3065145"/>
                  <a:pt x="2094899" y="3065526"/>
                  <a:pt x="2093692" y="3066288"/>
                </a:cubicBezTo>
                <a:cubicBezTo>
                  <a:pt x="2092613" y="3067050"/>
                  <a:pt x="2091787" y="3068066"/>
                  <a:pt x="2091215" y="3069336"/>
                </a:cubicBezTo>
                <a:cubicBezTo>
                  <a:pt x="2090644" y="3070606"/>
                  <a:pt x="2090517" y="3071940"/>
                  <a:pt x="2090834" y="3073273"/>
                </a:cubicBezTo>
                <a:cubicBezTo>
                  <a:pt x="2091089" y="3074607"/>
                  <a:pt x="2091787" y="3075813"/>
                  <a:pt x="2092740" y="3076766"/>
                </a:cubicBezTo>
                <a:cubicBezTo>
                  <a:pt x="2093692" y="3077718"/>
                  <a:pt x="2094899" y="3078353"/>
                  <a:pt x="2096105" y="3078671"/>
                </a:cubicBezTo>
                <a:cubicBezTo>
                  <a:pt x="2097439" y="3078925"/>
                  <a:pt x="2098836" y="3078798"/>
                  <a:pt x="2100042" y="3078290"/>
                </a:cubicBezTo>
                <a:cubicBezTo>
                  <a:pt x="2101376" y="3077782"/>
                  <a:pt x="2102518" y="3076893"/>
                  <a:pt x="2103153" y="3075750"/>
                </a:cubicBezTo>
                <a:cubicBezTo>
                  <a:pt x="2103979" y="3074607"/>
                  <a:pt x="2104360" y="3073273"/>
                  <a:pt x="2104360" y="3071940"/>
                </a:cubicBezTo>
                <a:cubicBezTo>
                  <a:pt x="2104360" y="3070098"/>
                  <a:pt x="2103535" y="3068384"/>
                  <a:pt x="2102328" y="3067114"/>
                </a:cubicBezTo>
                <a:cubicBezTo>
                  <a:pt x="2100994" y="3065844"/>
                  <a:pt x="2099343" y="3065145"/>
                  <a:pt x="2097439" y="3065145"/>
                </a:cubicBezTo>
                <a:close/>
                <a:moveTo>
                  <a:pt x="2097502" y="3157982"/>
                </a:moveTo>
                <a:cubicBezTo>
                  <a:pt x="2096168" y="3157982"/>
                  <a:pt x="2094899" y="3158363"/>
                  <a:pt x="2093692" y="3159125"/>
                </a:cubicBezTo>
                <a:cubicBezTo>
                  <a:pt x="2092613" y="3159887"/>
                  <a:pt x="2091787" y="3160967"/>
                  <a:pt x="2091215" y="3162173"/>
                </a:cubicBezTo>
                <a:cubicBezTo>
                  <a:pt x="2090644" y="3163443"/>
                  <a:pt x="2090517" y="3164777"/>
                  <a:pt x="2090834" y="3166110"/>
                </a:cubicBezTo>
                <a:cubicBezTo>
                  <a:pt x="2091089" y="3167444"/>
                  <a:pt x="2091787" y="3168650"/>
                  <a:pt x="2092740" y="3169603"/>
                </a:cubicBezTo>
                <a:cubicBezTo>
                  <a:pt x="2093692" y="3170555"/>
                  <a:pt x="2094899" y="3171190"/>
                  <a:pt x="2096105" y="3171444"/>
                </a:cubicBezTo>
                <a:cubicBezTo>
                  <a:pt x="2097439" y="3171698"/>
                  <a:pt x="2098836" y="3171571"/>
                  <a:pt x="2100042" y="3171063"/>
                </a:cubicBezTo>
                <a:cubicBezTo>
                  <a:pt x="2101376" y="3170555"/>
                  <a:pt x="2102518" y="3169666"/>
                  <a:pt x="2103153" y="3168523"/>
                </a:cubicBezTo>
                <a:cubicBezTo>
                  <a:pt x="2103979" y="3167380"/>
                  <a:pt x="2104360" y="3166047"/>
                  <a:pt x="2104360" y="3164713"/>
                </a:cubicBezTo>
                <a:cubicBezTo>
                  <a:pt x="2104360" y="3162935"/>
                  <a:pt x="2103535" y="3161157"/>
                  <a:pt x="2102328" y="3159887"/>
                </a:cubicBezTo>
                <a:cubicBezTo>
                  <a:pt x="2100994" y="3158617"/>
                  <a:pt x="2099343" y="3157919"/>
                  <a:pt x="2097439" y="3157919"/>
                </a:cubicBezTo>
                <a:close/>
                <a:moveTo>
                  <a:pt x="3786348" y="2832989"/>
                </a:moveTo>
                <a:cubicBezTo>
                  <a:pt x="3785015" y="2832989"/>
                  <a:pt x="3783617" y="2833370"/>
                  <a:pt x="3782538" y="2834132"/>
                </a:cubicBezTo>
                <a:cubicBezTo>
                  <a:pt x="3781331" y="2834894"/>
                  <a:pt x="3780506" y="2835974"/>
                  <a:pt x="3779935" y="2837180"/>
                </a:cubicBezTo>
                <a:cubicBezTo>
                  <a:pt x="3779363" y="2838450"/>
                  <a:pt x="3779236" y="2839784"/>
                  <a:pt x="3779553" y="2841117"/>
                </a:cubicBezTo>
                <a:cubicBezTo>
                  <a:pt x="3779807" y="2842451"/>
                  <a:pt x="3780506" y="2843657"/>
                  <a:pt x="3781458" y="2844610"/>
                </a:cubicBezTo>
                <a:cubicBezTo>
                  <a:pt x="3782411" y="2845562"/>
                  <a:pt x="3783617" y="2846197"/>
                  <a:pt x="3785015" y="2846451"/>
                </a:cubicBezTo>
                <a:cubicBezTo>
                  <a:pt x="3786348" y="2846705"/>
                  <a:pt x="3787745" y="2846578"/>
                  <a:pt x="3788952" y="2846070"/>
                </a:cubicBezTo>
                <a:cubicBezTo>
                  <a:pt x="3790158" y="2845562"/>
                  <a:pt x="3791238" y="2844673"/>
                  <a:pt x="3791936" y="2843530"/>
                </a:cubicBezTo>
                <a:cubicBezTo>
                  <a:pt x="3792762" y="2842387"/>
                  <a:pt x="3793142" y="2841054"/>
                  <a:pt x="3793142" y="2839720"/>
                </a:cubicBezTo>
                <a:cubicBezTo>
                  <a:pt x="3793142" y="2837942"/>
                  <a:pt x="3792444" y="2836164"/>
                  <a:pt x="3791111" y="2834894"/>
                </a:cubicBezTo>
                <a:cubicBezTo>
                  <a:pt x="3789904" y="2833624"/>
                  <a:pt x="3788126" y="2832862"/>
                  <a:pt x="3786348" y="2832862"/>
                </a:cubicBezTo>
                <a:close/>
                <a:moveTo>
                  <a:pt x="2021937" y="2556447"/>
                </a:moveTo>
                <a:cubicBezTo>
                  <a:pt x="2021239" y="2555812"/>
                  <a:pt x="2020603" y="2555304"/>
                  <a:pt x="2019778" y="2554986"/>
                </a:cubicBezTo>
                <a:cubicBezTo>
                  <a:pt x="2018953" y="2554605"/>
                  <a:pt x="2018000" y="2554478"/>
                  <a:pt x="2017047" y="2554478"/>
                </a:cubicBezTo>
                <a:cubicBezTo>
                  <a:pt x="2015714" y="2554478"/>
                  <a:pt x="2014444" y="2554859"/>
                  <a:pt x="2013238" y="2555621"/>
                </a:cubicBezTo>
                <a:cubicBezTo>
                  <a:pt x="2012158" y="2556383"/>
                  <a:pt x="2011332" y="2557463"/>
                  <a:pt x="2010825" y="2558669"/>
                </a:cubicBezTo>
                <a:cubicBezTo>
                  <a:pt x="2010253" y="2559939"/>
                  <a:pt x="2010126" y="2561273"/>
                  <a:pt x="2010443" y="2562606"/>
                </a:cubicBezTo>
                <a:cubicBezTo>
                  <a:pt x="2010697" y="2563940"/>
                  <a:pt x="2011396" y="2565146"/>
                  <a:pt x="2012349" y="2566099"/>
                </a:cubicBezTo>
                <a:cubicBezTo>
                  <a:pt x="2013301" y="2567051"/>
                  <a:pt x="2014507" y="2567686"/>
                  <a:pt x="2015904" y="2567940"/>
                </a:cubicBezTo>
                <a:cubicBezTo>
                  <a:pt x="2017111" y="2568194"/>
                  <a:pt x="2018508" y="2568067"/>
                  <a:pt x="2019841" y="2567559"/>
                </a:cubicBezTo>
                <a:cubicBezTo>
                  <a:pt x="2021048" y="2567051"/>
                  <a:pt x="2022128" y="2566162"/>
                  <a:pt x="2022826" y="2565019"/>
                </a:cubicBezTo>
                <a:cubicBezTo>
                  <a:pt x="2023652" y="2563876"/>
                  <a:pt x="2024032" y="2562543"/>
                  <a:pt x="2024032" y="2561209"/>
                </a:cubicBezTo>
                <a:cubicBezTo>
                  <a:pt x="2024032" y="2560320"/>
                  <a:pt x="2023778" y="2559431"/>
                  <a:pt x="2023461" y="2558606"/>
                </a:cubicBezTo>
                <a:cubicBezTo>
                  <a:pt x="2023080" y="2557780"/>
                  <a:pt x="2022636" y="2557018"/>
                  <a:pt x="2021937" y="2556383"/>
                </a:cubicBezTo>
                <a:close/>
                <a:moveTo>
                  <a:pt x="2021937" y="2463610"/>
                </a:moveTo>
                <a:cubicBezTo>
                  <a:pt x="2021239" y="2462975"/>
                  <a:pt x="2020603" y="2462467"/>
                  <a:pt x="2019778" y="2462149"/>
                </a:cubicBezTo>
                <a:cubicBezTo>
                  <a:pt x="2018953" y="2461832"/>
                  <a:pt x="2018000" y="2461641"/>
                  <a:pt x="2017047" y="2461641"/>
                </a:cubicBezTo>
                <a:cubicBezTo>
                  <a:pt x="2015714" y="2461641"/>
                  <a:pt x="2014444" y="2462022"/>
                  <a:pt x="2013238" y="2462784"/>
                </a:cubicBezTo>
                <a:cubicBezTo>
                  <a:pt x="2012158" y="2463546"/>
                  <a:pt x="2011332" y="2464626"/>
                  <a:pt x="2010825" y="2465832"/>
                </a:cubicBezTo>
                <a:cubicBezTo>
                  <a:pt x="2010253" y="2467102"/>
                  <a:pt x="2010126" y="2468436"/>
                  <a:pt x="2010443" y="2469769"/>
                </a:cubicBezTo>
                <a:cubicBezTo>
                  <a:pt x="2010697" y="2471103"/>
                  <a:pt x="2011396" y="2472309"/>
                  <a:pt x="2012349" y="2473262"/>
                </a:cubicBezTo>
                <a:cubicBezTo>
                  <a:pt x="2013301" y="2474214"/>
                  <a:pt x="2014507" y="2474849"/>
                  <a:pt x="2015904" y="2475103"/>
                </a:cubicBezTo>
                <a:cubicBezTo>
                  <a:pt x="2017111" y="2475357"/>
                  <a:pt x="2018508" y="2475230"/>
                  <a:pt x="2019841" y="2474722"/>
                </a:cubicBezTo>
                <a:cubicBezTo>
                  <a:pt x="2021048" y="2474214"/>
                  <a:pt x="2022128" y="2473325"/>
                  <a:pt x="2022826" y="2472182"/>
                </a:cubicBezTo>
                <a:cubicBezTo>
                  <a:pt x="2023652" y="2471039"/>
                  <a:pt x="2024032" y="2469706"/>
                  <a:pt x="2024032" y="2468372"/>
                </a:cubicBezTo>
                <a:cubicBezTo>
                  <a:pt x="2024032" y="2467483"/>
                  <a:pt x="2023778" y="2466594"/>
                  <a:pt x="2023461" y="2465769"/>
                </a:cubicBezTo>
                <a:cubicBezTo>
                  <a:pt x="2023080" y="2464943"/>
                  <a:pt x="2022636" y="2464181"/>
                  <a:pt x="2021937" y="2463546"/>
                </a:cubicBezTo>
                <a:close/>
                <a:moveTo>
                  <a:pt x="2021937" y="2649347"/>
                </a:moveTo>
                <a:cubicBezTo>
                  <a:pt x="2021239" y="2648712"/>
                  <a:pt x="2020603" y="2648204"/>
                  <a:pt x="2019778" y="2647887"/>
                </a:cubicBezTo>
                <a:cubicBezTo>
                  <a:pt x="2018953" y="2647569"/>
                  <a:pt x="2018000" y="2647379"/>
                  <a:pt x="2017047" y="2647379"/>
                </a:cubicBezTo>
                <a:cubicBezTo>
                  <a:pt x="2015714" y="2647379"/>
                  <a:pt x="2014444" y="2647760"/>
                  <a:pt x="2013238" y="2648522"/>
                </a:cubicBezTo>
                <a:cubicBezTo>
                  <a:pt x="2012158" y="2649284"/>
                  <a:pt x="2011332" y="2650300"/>
                  <a:pt x="2010825" y="2651570"/>
                </a:cubicBezTo>
                <a:cubicBezTo>
                  <a:pt x="2010253" y="2652840"/>
                  <a:pt x="2010126" y="2654173"/>
                  <a:pt x="2010443" y="2655507"/>
                </a:cubicBezTo>
                <a:cubicBezTo>
                  <a:pt x="2010697" y="2656840"/>
                  <a:pt x="2011396" y="2658047"/>
                  <a:pt x="2012349" y="2658999"/>
                </a:cubicBezTo>
                <a:cubicBezTo>
                  <a:pt x="2013301" y="2659952"/>
                  <a:pt x="2014507" y="2660587"/>
                  <a:pt x="2015904" y="2660904"/>
                </a:cubicBezTo>
                <a:cubicBezTo>
                  <a:pt x="2017111" y="2661158"/>
                  <a:pt x="2018508" y="2661031"/>
                  <a:pt x="2019841" y="2660523"/>
                </a:cubicBezTo>
                <a:cubicBezTo>
                  <a:pt x="2021048" y="2660015"/>
                  <a:pt x="2022128" y="2659126"/>
                  <a:pt x="2022826" y="2657983"/>
                </a:cubicBezTo>
                <a:cubicBezTo>
                  <a:pt x="2023652" y="2656840"/>
                  <a:pt x="2024032" y="2655507"/>
                  <a:pt x="2024032" y="2654173"/>
                </a:cubicBezTo>
                <a:cubicBezTo>
                  <a:pt x="2024032" y="2653284"/>
                  <a:pt x="2023778" y="2652395"/>
                  <a:pt x="2023461" y="2651570"/>
                </a:cubicBezTo>
                <a:cubicBezTo>
                  <a:pt x="2023080" y="2650744"/>
                  <a:pt x="2022636" y="2649982"/>
                  <a:pt x="2021937" y="2649347"/>
                </a:cubicBezTo>
                <a:close/>
                <a:moveTo>
                  <a:pt x="2021937" y="2370773"/>
                </a:moveTo>
                <a:cubicBezTo>
                  <a:pt x="2021239" y="2370138"/>
                  <a:pt x="2020603" y="2369630"/>
                  <a:pt x="2019778" y="2369312"/>
                </a:cubicBezTo>
                <a:cubicBezTo>
                  <a:pt x="2018953" y="2368995"/>
                  <a:pt x="2018000" y="2368804"/>
                  <a:pt x="2017047" y="2368804"/>
                </a:cubicBezTo>
                <a:cubicBezTo>
                  <a:pt x="2015714" y="2368804"/>
                  <a:pt x="2014444" y="2369185"/>
                  <a:pt x="2013238" y="2369947"/>
                </a:cubicBezTo>
                <a:cubicBezTo>
                  <a:pt x="2012158" y="2370709"/>
                  <a:pt x="2011332" y="2371789"/>
                  <a:pt x="2010825" y="2372995"/>
                </a:cubicBezTo>
                <a:cubicBezTo>
                  <a:pt x="2010253" y="2374265"/>
                  <a:pt x="2010126" y="2375599"/>
                  <a:pt x="2010443" y="2376932"/>
                </a:cubicBezTo>
                <a:cubicBezTo>
                  <a:pt x="2010697" y="2378266"/>
                  <a:pt x="2011396" y="2379472"/>
                  <a:pt x="2012349" y="2380425"/>
                </a:cubicBezTo>
                <a:cubicBezTo>
                  <a:pt x="2013301" y="2381377"/>
                  <a:pt x="2014507" y="2382012"/>
                  <a:pt x="2015904" y="2382330"/>
                </a:cubicBezTo>
                <a:cubicBezTo>
                  <a:pt x="2017111" y="2382584"/>
                  <a:pt x="2018508" y="2382457"/>
                  <a:pt x="2019841" y="2381949"/>
                </a:cubicBezTo>
                <a:cubicBezTo>
                  <a:pt x="2021048" y="2381441"/>
                  <a:pt x="2022128" y="2380552"/>
                  <a:pt x="2022826" y="2379409"/>
                </a:cubicBezTo>
                <a:cubicBezTo>
                  <a:pt x="2023652" y="2378266"/>
                  <a:pt x="2024032" y="2376932"/>
                  <a:pt x="2024032" y="2375599"/>
                </a:cubicBezTo>
                <a:cubicBezTo>
                  <a:pt x="2024032" y="2374710"/>
                  <a:pt x="2023778" y="2373821"/>
                  <a:pt x="2023461" y="2372995"/>
                </a:cubicBezTo>
                <a:cubicBezTo>
                  <a:pt x="2023080" y="2372170"/>
                  <a:pt x="2022636" y="2371408"/>
                  <a:pt x="2021937" y="2370773"/>
                </a:cubicBezTo>
                <a:close/>
                <a:moveTo>
                  <a:pt x="2021937" y="2927922"/>
                </a:moveTo>
                <a:cubicBezTo>
                  <a:pt x="2021239" y="2927287"/>
                  <a:pt x="2020603" y="2926779"/>
                  <a:pt x="2019778" y="2926461"/>
                </a:cubicBezTo>
                <a:cubicBezTo>
                  <a:pt x="2018953" y="2926144"/>
                  <a:pt x="2018000" y="2925953"/>
                  <a:pt x="2017047" y="2925953"/>
                </a:cubicBezTo>
                <a:cubicBezTo>
                  <a:pt x="2015714" y="2925953"/>
                  <a:pt x="2014444" y="2926334"/>
                  <a:pt x="2013238" y="2927096"/>
                </a:cubicBezTo>
                <a:cubicBezTo>
                  <a:pt x="2012158" y="2927858"/>
                  <a:pt x="2011332" y="2928874"/>
                  <a:pt x="2010825" y="2930144"/>
                </a:cubicBezTo>
                <a:cubicBezTo>
                  <a:pt x="2010253" y="2931414"/>
                  <a:pt x="2010126" y="2932748"/>
                  <a:pt x="2010443" y="2934081"/>
                </a:cubicBezTo>
                <a:cubicBezTo>
                  <a:pt x="2010697" y="2935415"/>
                  <a:pt x="2011396" y="2936621"/>
                  <a:pt x="2012349" y="2937574"/>
                </a:cubicBezTo>
                <a:cubicBezTo>
                  <a:pt x="2013301" y="2938526"/>
                  <a:pt x="2014507" y="2939161"/>
                  <a:pt x="2015904" y="2939479"/>
                </a:cubicBezTo>
                <a:cubicBezTo>
                  <a:pt x="2017111" y="2939733"/>
                  <a:pt x="2018508" y="2939606"/>
                  <a:pt x="2019841" y="2939098"/>
                </a:cubicBezTo>
                <a:cubicBezTo>
                  <a:pt x="2021048" y="2938590"/>
                  <a:pt x="2022128" y="2937701"/>
                  <a:pt x="2022826" y="2936558"/>
                </a:cubicBezTo>
                <a:cubicBezTo>
                  <a:pt x="2023652" y="2935415"/>
                  <a:pt x="2024032" y="2934081"/>
                  <a:pt x="2024032" y="2932748"/>
                </a:cubicBezTo>
                <a:cubicBezTo>
                  <a:pt x="2024032" y="2931859"/>
                  <a:pt x="2023778" y="2930970"/>
                  <a:pt x="2023461" y="2930144"/>
                </a:cubicBezTo>
                <a:cubicBezTo>
                  <a:pt x="2023080" y="2929319"/>
                  <a:pt x="2022636" y="2928557"/>
                  <a:pt x="2021937" y="2927922"/>
                </a:cubicBezTo>
                <a:close/>
                <a:moveTo>
                  <a:pt x="2021937" y="2742184"/>
                </a:moveTo>
                <a:cubicBezTo>
                  <a:pt x="2021239" y="2741549"/>
                  <a:pt x="2020603" y="2741041"/>
                  <a:pt x="2019778" y="2740724"/>
                </a:cubicBezTo>
                <a:cubicBezTo>
                  <a:pt x="2018953" y="2740406"/>
                  <a:pt x="2018000" y="2740216"/>
                  <a:pt x="2017047" y="2740216"/>
                </a:cubicBezTo>
                <a:cubicBezTo>
                  <a:pt x="2015714" y="2740216"/>
                  <a:pt x="2014444" y="2740597"/>
                  <a:pt x="2013238" y="2741359"/>
                </a:cubicBezTo>
                <a:cubicBezTo>
                  <a:pt x="2012158" y="2742121"/>
                  <a:pt x="2011332" y="2743200"/>
                  <a:pt x="2010825" y="2744407"/>
                </a:cubicBezTo>
                <a:cubicBezTo>
                  <a:pt x="2010253" y="2745677"/>
                  <a:pt x="2010126" y="2747010"/>
                  <a:pt x="2010443" y="2748344"/>
                </a:cubicBezTo>
                <a:cubicBezTo>
                  <a:pt x="2010697" y="2749677"/>
                  <a:pt x="2011396" y="2750884"/>
                  <a:pt x="2012349" y="2751836"/>
                </a:cubicBezTo>
                <a:cubicBezTo>
                  <a:pt x="2013301" y="2752789"/>
                  <a:pt x="2014507" y="2753424"/>
                  <a:pt x="2015904" y="2753678"/>
                </a:cubicBezTo>
                <a:cubicBezTo>
                  <a:pt x="2017111" y="2753932"/>
                  <a:pt x="2018508" y="2753805"/>
                  <a:pt x="2019841" y="2753297"/>
                </a:cubicBezTo>
                <a:cubicBezTo>
                  <a:pt x="2021048" y="2752789"/>
                  <a:pt x="2022128" y="2751900"/>
                  <a:pt x="2022826" y="2750757"/>
                </a:cubicBezTo>
                <a:cubicBezTo>
                  <a:pt x="2023652" y="2749614"/>
                  <a:pt x="2024032" y="2748280"/>
                  <a:pt x="2024032" y="2746947"/>
                </a:cubicBezTo>
                <a:cubicBezTo>
                  <a:pt x="2024032" y="2746058"/>
                  <a:pt x="2023778" y="2745169"/>
                  <a:pt x="2023461" y="2744343"/>
                </a:cubicBezTo>
                <a:cubicBezTo>
                  <a:pt x="2023080" y="2743518"/>
                  <a:pt x="2022636" y="2742756"/>
                  <a:pt x="2021937" y="2742121"/>
                </a:cubicBezTo>
                <a:close/>
                <a:moveTo>
                  <a:pt x="2021937" y="2835021"/>
                </a:moveTo>
                <a:cubicBezTo>
                  <a:pt x="2021239" y="2834386"/>
                  <a:pt x="2020603" y="2833878"/>
                  <a:pt x="2019778" y="2833561"/>
                </a:cubicBezTo>
                <a:cubicBezTo>
                  <a:pt x="2018953" y="2833180"/>
                  <a:pt x="2018000" y="2833053"/>
                  <a:pt x="2017047" y="2833053"/>
                </a:cubicBezTo>
                <a:cubicBezTo>
                  <a:pt x="2015714" y="2833053"/>
                  <a:pt x="2014444" y="2833434"/>
                  <a:pt x="2013238" y="2834196"/>
                </a:cubicBezTo>
                <a:cubicBezTo>
                  <a:pt x="2012158" y="2834958"/>
                  <a:pt x="2011332" y="2836037"/>
                  <a:pt x="2010825" y="2837244"/>
                </a:cubicBezTo>
                <a:cubicBezTo>
                  <a:pt x="2010253" y="2838514"/>
                  <a:pt x="2010126" y="2839847"/>
                  <a:pt x="2010443" y="2841181"/>
                </a:cubicBezTo>
                <a:cubicBezTo>
                  <a:pt x="2010697" y="2842514"/>
                  <a:pt x="2011396" y="2843721"/>
                  <a:pt x="2012349" y="2844673"/>
                </a:cubicBezTo>
                <a:cubicBezTo>
                  <a:pt x="2013301" y="2845626"/>
                  <a:pt x="2014507" y="2846261"/>
                  <a:pt x="2015904" y="2846515"/>
                </a:cubicBezTo>
                <a:cubicBezTo>
                  <a:pt x="2017111" y="2846769"/>
                  <a:pt x="2018508" y="2846642"/>
                  <a:pt x="2019841" y="2846134"/>
                </a:cubicBezTo>
                <a:cubicBezTo>
                  <a:pt x="2021048" y="2845626"/>
                  <a:pt x="2022128" y="2844737"/>
                  <a:pt x="2022826" y="2843594"/>
                </a:cubicBezTo>
                <a:cubicBezTo>
                  <a:pt x="2023652" y="2842451"/>
                  <a:pt x="2024032" y="2841117"/>
                  <a:pt x="2024032" y="2839784"/>
                </a:cubicBezTo>
                <a:cubicBezTo>
                  <a:pt x="2024032" y="2838895"/>
                  <a:pt x="2023778" y="2838006"/>
                  <a:pt x="2023461" y="2837180"/>
                </a:cubicBezTo>
                <a:cubicBezTo>
                  <a:pt x="2023080" y="2836355"/>
                  <a:pt x="2022636" y="2835593"/>
                  <a:pt x="2021937" y="2834958"/>
                </a:cubicBezTo>
                <a:close/>
                <a:moveTo>
                  <a:pt x="3786348" y="2461578"/>
                </a:moveTo>
                <a:cubicBezTo>
                  <a:pt x="3785015" y="2461578"/>
                  <a:pt x="3783617" y="2461959"/>
                  <a:pt x="3782538" y="2462721"/>
                </a:cubicBezTo>
                <a:cubicBezTo>
                  <a:pt x="3781331" y="2463483"/>
                  <a:pt x="3780506" y="2464562"/>
                  <a:pt x="3779935" y="2465769"/>
                </a:cubicBezTo>
                <a:cubicBezTo>
                  <a:pt x="3779363" y="2467039"/>
                  <a:pt x="3779236" y="2468372"/>
                  <a:pt x="3779553" y="2469706"/>
                </a:cubicBezTo>
                <a:cubicBezTo>
                  <a:pt x="3779807" y="2471039"/>
                  <a:pt x="3780506" y="2472246"/>
                  <a:pt x="3781458" y="2473198"/>
                </a:cubicBezTo>
                <a:cubicBezTo>
                  <a:pt x="3782411" y="2474151"/>
                  <a:pt x="3783617" y="2474786"/>
                  <a:pt x="3785015" y="2475103"/>
                </a:cubicBezTo>
                <a:cubicBezTo>
                  <a:pt x="3786348" y="2475357"/>
                  <a:pt x="3787745" y="2475230"/>
                  <a:pt x="3788952" y="2474722"/>
                </a:cubicBezTo>
                <a:cubicBezTo>
                  <a:pt x="3790158" y="2474214"/>
                  <a:pt x="3791238" y="2473325"/>
                  <a:pt x="3791936" y="2472182"/>
                </a:cubicBezTo>
                <a:cubicBezTo>
                  <a:pt x="3792762" y="2471039"/>
                  <a:pt x="3793142" y="2469706"/>
                  <a:pt x="3793142" y="2468372"/>
                </a:cubicBezTo>
                <a:cubicBezTo>
                  <a:pt x="3793142" y="2466594"/>
                  <a:pt x="3792444" y="2464816"/>
                  <a:pt x="3791111" y="2463546"/>
                </a:cubicBezTo>
                <a:cubicBezTo>
                  <a:pt x="3789904" y="2462276"/>
                  <a:pt x="3788126" y="2461578"/>
                  <a:pt x="3786348" y="2461578"/>
                </a:cubicBezTo>
                <a:close/>
                <a:moveTo>
                  <a:pt x="2021937" y="2277872"/>
                </a:moveTo>
                <a:cubicBezTo>
                  <a:pt x="2021239" y="2277237"/>
                  <a:pt x="2020603" y="2276729"/>
                  <a:pt x="2019778" y="2276412"/>
                </a:cubicBezTo>
                <a:cubicBezTo>
                  <a:pt x="2018953" y="2276031"/>
                  <a:pt x="2018000" y="2275904"/>
                  <a:pt x="2017047" y="2275904"/>
                </a:cubicBezTo>
                <a:cubicBezTo>
                  <a:pt x="2015714" y="2275904"/>
                  <a:pt x="2014444" y="2276285"/>
                  <a:pt x="2013238" y="2277047"/>
                </a:cubicBezTo>
                <a:cubicBezTo>
                  <a:pt x="2012158" y="2277809"/>
                  <a:pt x="2011332" y="2278888"/>
                  <a:pt x="2010825" y="2280095"/>
                </a:cubicBezTo>
                <a:cubicBezTo>
                  <a:pt x="2010253" y="2281365"/>
                  <a:pt x="2010126" y="2282698"/>
                  <a:pt x="2010443" y="2284032"/>
                </a:cubicBezTo>
                <a:cubicBezTo>
                  <a:pt x="2010697" y="2285365"/>
                  <a:pt x="2011396" y="2286572"/>
                  <a:pt x="2012349" y="2287524"/>
                </a:cubicBezTo>
                <a:cubicBezTo>
                  <a:pt x="2013301" y="2288477"/>
                  <a:pt x="2014507" y="2289112"/>
                  <a:pt x="2015904" y="2289429"/>
                </a:cubicBezTo>
                <a:cubicBezTo>
                  <a:pt x="2017111" y="2289683"/>
                  <a:pt x="2018508" y="2289556"/>
                  <a:pt x="2019841" y="2289048"/>
                </a:cubicBezTo>
                <a:cubicBezTo>
                  <a:pt x="2021048" y="2288540"/>
                  <a:pt x="2022128" y="2287651"/>
                  <a:pt x="2022826" y="2286508"/>
                </a:cubicBezTo>
                <a:cubicBezTo>
                  <a:pt x="2023652" y="2285365"/>
                  <a:pt x="2024032" y="2284032"/>
                  <a:pt x="2024032" y="2282698"/>
                </a:cubicBezTo>
                <a:cubicBezTo>
                  <a:pt x="2024032" y="2281809"/>
                  <a:pt x="2023778" y="2280920"/>
                  <a:pt x="2023461" y="2280095"/>
                </a:cubicBezTo>
                <a:cubicBezTo>
                  <a:pt x="2023080" y="2279269"/>
                  <a:pt x="2022636" y="2278507"/>
                  <a:pt x="2021937" y="2277872"/>
                </a:cubicBezTo>
                <a:close/>
                <a:moveTo>
                  <a:pt x="2021937" y="1999297"/>
                </a:moveTo>
                <a:cubicBezTo>
                  <a:pt x="2021239" y="1998663"/>
                  <a:pt x="2020603" y="1998155"/>
                  <a:pt x="2019778" y="1997837"/>
                </a:cubicBezTo>
                <a:cubicBezTo>
                  <a:pt x="2018953" y="1997456"/>
                  <a:pt x="2018000" y="1997329"/>
                  <a:pt x="2017047" y="1997329"/>
                </a:cubicBezTo>
                <a:cubicBezTo>
                  <a:pt x="2015714" y="1997329"/>
                  <a:pt x="2014444" y="1997710"/>
                  <a:pt x="2013238" y="1998472"/>
                </a:cubicBezTo>
                <a:cubicBezTo>
                  <a:pt x="2012158" y="1999234"/>
                  <a:pt x="2011332" y="2000314"/>
                  <a:pt x="2010825" y="2001520"/>
                </a:cubicBezTo>
                <a:cubicBezTo>
                  <a:pt x="2010253" y="2002790"/>
                  <a:pt x="2010126" y="2004124"/>
                  <a:pt x="2010443" y="2005457"/>
                </a:cubicBezTo>
                <a:cubicBezTo>
                  <a:pt x="2010697" y="2006791"/>
                  <a:pt x="2011396" y="2007997"/>
                  <a:pt x="2012349" y="2008950"/>
                </a:cubicBezTo>
                <a:cubicBezTo>
                  <a:pt x="2013301" y="2009902"/>
                  <a:pt x="2014507" y="2010537"/>
                  <a:pt x="2015904" y="2010791"/>
                </a:cubicBezTo>
                <a:cubicBezTo>
                  <a:pt x="2017111" y="2011045"/>
                  <a:pt x="2018508" y="2010918"/>
                  <a:pt x="2019841" y="2010410"/>
                </a:cubicBezTo>
                <a:cubicBezTo>
                  <a:pt x="2021048" y="2009902"/>
                  <a:pt x="2022128" y="2009013"/>
                  <a:pt x="2022826" y="2007870"/>
                </a:cubicBezTo>
                <a:cubicBezTo>
                  <a:pt x="2023652" y="2006727"/>
                  <a:pt x="2024032" y="2005394"/>
                  <a:pt x="2024032" y="2004060"/>
                </a:cubicBezTo>
                <a:cubicBezTo>
                  <a:pt x="2024032" y="2003171"/>
                  <a:pt x="2023778" y="2002282"/>
                  <a:pt x="2023461" y="2001457"/>
                </a:cubicBezTo>
                <a:cubicBezTo>
                  <a:pt x="2023080" y="2000631"/>
                  <a:pt x="2022636" y="1999869"/>
                  <a:pt x="2021937" y="1999234"/>
                </a:cubicBezTo>
                <a:close/>
                <a:moveTo>
                  <a:pt x="3786348" y="2554415"/>
                </a:moveTo>
                <a:cubicBezTo>
                  <a:pt x="3785015" y="2554415"/>
                  <a:pt x="3783617" y="2554796"/>
                  <a:pt x="3782538" y="2555558"/>
                </a:cubicBezTo>
                <a:cubicBezTo>
                  <a:pt x="3781331" y="2556320"/>
                  <a:pt x="3780506" y="2557399"/>
                  <a:pt x="3779935" y="2558606"/>
                </a:cubicBezTo>
                <a:cubicBezTo>
                  <a:pt x="3779363" y="2559812"/>
                  <a:pt x="3779236" y="2561209"/>
                  <a:pt x="3779553" y="2562543"/>
                </a:cubicBezTo>
                <a:cubicBezTo>
                  <a:pt x="3779807" y="2563876"/>
                  <a:pt x="3780506" y="2565083"/>
                  <a:pt x="3781458" y="2566035"/>
                </a:cubicBezTo>
                <a:cubicBezTo>
                  <a:pt x="3782411" y="2566988"/>
                  <a:pt x="3783617" y="2567623"/>
                  <a:pt x="3785015" y="2567877"/>
                </a:cubicBezTo>
                <a:cubicBezTo>
                  <a:pt x="3786348" y="2568131"/>
                  <a:pt x="3787745" y="2568004"/>
                  <a:pt x="3788952" y="2567496"/>
                </a:cubicBezTo>
                <a:cubicBezTo>
                  <a:pt x="3790158" y="2566988"/>
                  <a:pt x="3791238" y="2566099"/>
                  <a:pt x="3791936" y="2564956"/>
                </a:cubicBezTo>
                <a:cubicBezTo>
                  <a:pt x="3792762" y="2563813"/>
                  <a:pt x="3793142" y="2562479"/>
                  <a:pt x="3793142" y="2561146"/>
                </a:cubicBezTo>
                <a:cubicBezTo>
                  <a:pt x="3793142" y="2559368"/>
                  <a:pt x="3792444" y="2557590"/>
                  <a:pt x="3791111" y="2556320"/>
                </a:cubicBezTo>
                <a:cubicBezTo>
                  <a:pt x="3789904" y="2555050"/>
                  <a:pt x="3788126" y="2554288"/>
                  <a:pt x="3786348" y="2554288"/>
                </a:cubicBezTo>
                <a:close/>
                <a:moveTo>
                  <a:pt x="3786348" y="1625854"/>
                </a:moveTo>
                <a:cubicBezTo>
                  <a:pt x="3785015" y="1625854"/>
                  <a:pt x="3783617" y="1626235"/>
                  <a:pt x="3782538" y="1626997"/>
                </a:cubicBezTo>
                <a:cubicBezTo>
                  <a:pt x="3781331" y="1627759"/>
                  <a:pt x="3780506" y="1628775"/>
                  <a:pt x="3779935" y="1630045"/>
                </a:cubicBezTo>
                <a:cubicBezTo>
                  <a:pt x="3779363" y="1631315"/>
                  <a:pt x="3779236" y="1632649"/>
                  <a:pt x="3779553" y="1633982"/>
                </a:cubicBezTo>
                <a:cubicBezTo>
                  <a:pt x="3779807" y="1635316"/>
                  <a:pt x="3780506" y="1636522"/>
                  <a:pt x="3781458" y="1637475"/>
                </a:cubicBezTo>
                <a:cubicBezTo>
                  <a:pt x="3782411" y="1638427"/>
                  <a:pt x="3783617" y="1639062"/>
                  <a:pt x="3785015" y="1639380"/>
                </a:cubicBezTo>
                <a:cubicBezTo>
                  <a:pt x="3786348" y="1639634"/>
                  <a:pt x="3787745" y="1639507"/>
                  <a:pt x="3788952" y="1638999"/>
                </a:cubicBezTo>
                <a:cubicBezTo>
                  <a:pt x="3790158" y="1638491"/>
                  <a:pt x="3791238" y="1637602"/>
                  <a:pt x="3791936" y="1636459"/>
                </a:cubicBezTo>
                <a:cubicBezTo>
                  <a:pt x="3792762" y="1635316"/>
                  <a:pt x="3793142" y="1633982"/>
                  <a:pt x="3793142" y="1632649"/>
                </a:cubicBezTo>
                <a:cubicBezTo>
                  <a:pt x="3793142" y="1630871"/>
                  <a:pt x="3792444" y="1629093"/>
                  <a:pt x="3791111" y="1627822"/>
                </a:cubicBezTo>
                <a:cubicBezTo>
                  <a:pt x="3789904" y="1626553"/>
                  <a:pt x="3788126" y="1625854"/>
                  <a:pt x="3786348" y="1625854"/>
                </a:cubicBezTo>
                <a:close/>
                <a:moveTo>
                  <a:pt x="2021937" y="2092135"/>
                </a:moveTo>
                <a:cubicBezTo>
                  <a:pt x="2021239" y="2091500"/>
                  <a:pt x="2020603" y="2090992"/>
                  <a:pt x="2019778" y="2090674"/>
                </a:cubicBezTo>
                <a:cubicBezTo>
                  <a:pt x="2018953" y="2090357"/>
                  <a:pt x="2018000" y="2090166"/>
                  <a:pt x="2017047" y="2090166"/>
                </a:cubicBezTo>
                <a:cubicBezTo>
                  <a:pt x="2015714" y="2090166"/>
                  <a:pt x="2014444" y="2090547"/>
                  <a:pt x="2013238" y="2091309"/>
                </a:cubicBezTo>
                <a:cubicBezTo>
                  <a:pt x="2012158" y="2092071"/>
                  <a:pt x="2011332" y="2093087"/>
                  <a:pt x="2010825" y="2094357"/>
                </a:cubicBezTo>
                <a:cubicBezTo>
                  <a:pt x="2010253" y="2095627"/>
                  <a:pt x="2010126" y="2096961"/>
                  <a:pt x="2010443" y="2098294"/>
                </a:cubicBezTo>
                <a:cubicBezTo>
                  <a:pt x="2010697" y="2099628"/>
                  <a:pt x="2011396" y="2100834"/>
                  <a:pt x="2012349" y="2101787"/>
                </a:cubicBezTo>
                <a:cubicBezTo>
                  <a:pt x="2013301" y="2102739"/>
                  <a:pt x="2014507" y="2103374"/>
                  <a:pt x="2015904" y="2103692"/>
                </a:cubicBezTo>
                <a:cubicBezTo>
                  <a:pt x="2017111" y="2103946"/>
                  <a:pt x="2018508" y="2103819"/>
                  <a:pt x="2019841" y="2103311"/>
                </a:cubicBezTo>
                <a:cubicBezTo>
                  <a:pt x="2021048" y="2102803"/>
                  <a:pt x="2022128" y="2101914"/>
                  <a:pt x="2022826" y="2100771"/>
                </a:cubicBezTo>
                <a:cubicBezTo>
                  <a:pt x="2023652" y="2099628"/>
                  <a:pt x="2024032" y="2098294"/>
                  <a:pt x="2024032" y="2096961"/>
                </a:cubicBezTo>
                <a:cubicBezTo>
                  <a:pt x="2024032" y="2096072"/>
                  <a:pt x="2023778" y="2095183"/>
                  <a:pt x="2023461" y="2094357"/>
                </a:cubicBezTo>
                <a:cubicBezTo>
                  <a:pt x="2023080" y="2093532"/>
                  <a:pt x="2022636" y="2092769"/>
                  <a:pt x="2021937" y="2092135"/>
                </a:cubicBezTo>
                <a:close/>
                <a:moveTo>
                  <a:pt x="2021937" y="2184972"/>
                </a:moveTo>
                <a:cubicBezTo>
                  <a:pt x="2021239" y="2184337"/>
                  <a:pt x="2020603" y="2183829"/>
                  <a:pt x="2019778" y="2183511"/>
                </a:cubicBezTo>
                <a:cubicBezTo>
                  <a:pt x="2018953" y="2183194"/>
                  <a:pt x="2018000" y="2183003"/>
                  <a:pt x="2017047" y="2183003"/>
                </a:cubicBezTo>
                <a:cubicBezTo>
                  <a:pt x="2015714" y="2183003"/>
                  <a:pt x="2014444" y="2183384"/>
                  <a:pt x="2013238" y="2184146"/>
                </a:cubicBezTo>
                <a:cubicBezTo>
                  <a:pt x="2012158" y="2184908"/>
                  <a:pt x="2011332" y="2185988"/>
                  <a:pt x="2010825" y="2187194"/>
                </a:cubicBezTo>
                <a:cubicBezTo>
                  <a:pt x="2010253" y="2188401"/>
                  <a:pt x="2010126" y="2189798"/>
                  <a:pt x="2010443" y="2191131"/>
                </a:cubicBezTo>
                <a:cubicBezTo>
                  <a:pt x="2010697" y="2192465"/>
                  <a:pt x="2011396" y="2193671"/>
                  <a:pt x="2012349" y="2194624"/>
                </a:cubicBezTo>
                <a:cubicBezTo>
                  <a:pt x="2013301" y="2195576"/>
                  <a:pt x="2014507" y="2196211"/>
                  <a:pt x="2015904" y="2196465"/>
                </a:cubicBezTo>
                <a:cubicBezTo>
                  <a:pt x="2017111" y="2196719"/>
                  <a:pt x="2018508" y="2196592"/>
                  <a:pt x="2019841" y="2196084"/>
                </a:cubicBezTo>
                <a:cubicBezTo>
                  <a:pt x="2021048" y="2195576"/>
                  <a:pt x="2022128" y="2194687"/>
                  <a:pt x="2022826" y="2193544"/>
                </a:cubicBezTo>
                <a:cubicBezTo>
                  <a:pt x="2023652" y="2192401"/>
                  <a:pt x="2024032" y="2191068"/>
                  <a:pt x="2024032" y="2189734"/>
                </a:cubicBezTo>
                <a:cubicBezTo>
                  <a:pt x="2024032" y="2188845"/>
                  <a:pt x="2023778" y="2187956"/>
                  <a:pt x="2023461" y="2187131"/>
                </a:cubicBezTo>
                <a:cubicBezTo>
                  <a:pt x="2023080" y="2186305"/>
                  <a:pt x="2022636" y="2185543"/>
                  <a:pt x="2021937" y="2184908"/>
                </a:cubicBezTo>
                <a:close/>
                <a:moveTo>
                  <a:pt x="2097502" y="2322259"/>
                </a:moveTo>
                <a:cubicBezTo>
                  <a:pt x="2096168" y="2322259"/>
                  <a:pt x="2094899" y="2322640"/>
                  <a:pt x="2093692" y="2323402"/>
                </a:cubicBezTo>
                <a:cubicBezTo>
                  <a:pt x="2092613" y="2324164"/>
                  <a:pt x="2091787" y="2325243"/>
                  <a:pt x="2091215" y="2326450"/>
                </a:cubicBezTo>
                <a:cubicBezTo>
                  <a:pt x="2090644" y="2327720"/>
                  <a:pt x="2090517" y="2329053"/>
                  <a:pt x="2090834" y="2330387"/>
                </a:cubicBezTo>
                <a:cubicBezTo>
                  <a:pt x="2091089" y="2331720"/>
                  <a:pt x="2091787" y="2332927"/>
                  <a:pt x="2092740" y="2333879"/>
                </a:cubicBezTo>
                <a:cubicBezTo>
                  <a:pt x="2093692" y="2334832"/>
                  <a:pt x="2094899" y="2335467"/>
                  <a:pt x="2096105" y="2335721"/>
                </a:cubicBezTo>
                <a:cubicBezTo>
                  <a:pt x="2097439" y="2335975"/>
                  <a:pt x="2098836" y="2335848"/>
                  <a:pt x="2100042" y="2335340"/>
                </a:cubicBezTo>
                <a:cubicBezTo>
                  <a:pt x="2101376" y="2334832"/>
                  <a:pt x="2102518" y="2333943"/>
                  <a:pt x="2103153" y="2332800"/>
                </a:cubicBezTo>
                <a:cubicBezTo>
                  <a:pt x="2103979" y="2331657"/>
                  <a:pt x="2104360" y="2330323"/>
                  <a:pt x="2104360" y="2328990"/>
                </a:cubicBezTo>
                <a:cubicBezTo>
                  <a:pt x="2104360" y="2327212"/>
                  <a:pt x="2103535" y="2325434"/>
                  <a:pt x="2102328" y="2324164"/>
                </a:cubicBezTo>
                <a:cubicBezTo>
                  <a:pt x="2100994" y="2322894"/>
                  <a:pt x="2099343" y="2322195"/>
                  <a:pt x="2097439" y="2322195"/>
                </a:cubicBezTo>
                <a:close/>
                <a:moveTo>
                  <a:pt x="2504474" y="1999234"/>
                </a:moveTo>
                <a:cubicBezTo>
                  <a:pt x="2503775" y="1998599"/>
                  <a:pt x="2502950" y="1998091"/>
                  <a:pt x="2502188" y="1997774"/>
                </a:cubicBezTo>
                <a:cubicBezTo>
                  <a:pt x="2501362" y="1997393"/>
                  <a:pt x="2500537" y="1997266"/>
                  <a:pt x="2499584" y="1997266"/>
                </a:cubicBezTo>
                <a:cubicBezTo>
                  <a:pt x="2498251" y="1997266"/>
                  <a:pt x="2496853" y="1997647"/>
                  <a:pt x="2495774" y="1998409"/>
                </a:cubicBezTo>
                <a:cubicBezTo>
                  <a:pt x="2494694" y="1999171"/>
                  <a:pt x="2493742" y="2000250"/>
                  <a:pt x="2493298" y="2001457"/>
                </a:cubicBezTo>
                <a:cubicBezTo>
                  <a:pt x="2492726" y="2002727"/>
                  <a:pt x="2492599" y="2004060"/>
                  <a:pt x="2492916" y="2005394"/>
                </a:cubicBezTo>
                <a:cubicBezTo>
                  <a:pt x="2493170" y="2006727"/>
                  <a:pt x="2493869" y="2007934"/>
                  <a:pt x="2494821" y="2008886"/>
                </a:cubicBezTo>
                <a:cubicBezTo>
                  <a:pt x="2495774" y="2009839"/>
                  <a:pt x="2496980" y="2010474"/>
                  <a:pt x="2498187" y="2010728"/>
                </a:cubicBezTo>
                <a:cubicBezTo>
                  <a:pt x="2499520" y="2010982"/>
                  <a:pt x="2500917" y="2010855"/>
                  <a:pt x="2502124" y="2010347"/>
                </a:cubicBezTo>
                <a:cubicBezTo>
                  <a:pt x="2503457" y="2009839"/>
                  <a:pt x="2504410" y="2008950"/>
                  <a:pt x="2505236" y="2007807"/>
                </a:cubicBezTo>
                <a:cubicBezTo>
                  <a:pt x="2505934" y="2006664"/>
                  <a:pt x="2506315" y="2005330"/>
                  <a:pt x="2506315" y="2003997"/>
                </a:cubicBezTo>
                <a:cubicBezTo>
                  <a:pt x="2506315" y="2003108"/>
                  <a:pt x="2506188" y="2002219"/>
                  <a:pt x="2505934" y="2001393"/>
                </a:cubicBezTo>
                <a:cubicBezTo>
                  <a:pt x="2505553" y="2000568"/>
                  <a:pt x="2504981" y="1999806"/>
                  <a:pt x="2504410" y="1999171"/>
                </a:cubicBezTo>
                <a:close/>
                <a:moveTo>
                  <a:pt x="3142903" y="1718628"/>
                </a:moveTo>
                <a:cubicBezTo>
                  <a:pt x="3141569" y="1718628"/>
                  <a:pt x="3140299" y="1719009"/>
                  <a:pt x="3139092" y="1719771"/>
                </a:cubicBezTo>
                <a:cubicBezTo>
                  <a:pt x="3138013" y="1720533"/>
                  <a:pt x="3137188" y="1721612"/>
                  <a:pt x="3136616" y="1722819"/>
                </a:cubicBezTo>
                <a:cubicBezTo>
                  <a:pt x="3136044" y="1724089"/>
                  <a:pt x="3135917" y="1725422"/>
                  <a:pt x="3136235" y="1726756"/>
                </a:cubicBezTo>
                <a:cubicBezTo>
                  <a:pt x="3136489" y="1728089"/>
                  <a:pt x="3137188" y="1729296"/>
                  <a:pt x="3138140" y="1730248"/>
                </a:cubicBezTo>
                <a:cubicBezTo>
                  <a:pt x="3139092" y="1731200"/>
                  <a:pt x="3140299" y="1731836"/>
                  <a:pt x="3141696" y="1732090"/>
                </a:cubicBezTo>
                <a:cubicBezTo>
                  <a:pt x="3142903" y="1732344"/>
                  <a:pt x="3144300" y="1732217"/>
                  <a:pt x="3145633" y="1731709"/>
                </a:cubicBezTo>
                <a:cubicBezTo>
                  <a:pt x="3146840" y="1731200"/>
                  <a:pt x="3147919" y="1730312"/>
                  <a:pt x="3148617" y="1729169"/>
                </a:cubicBezTo>
                <a:cubicBezTo>
                  <a:pt x="3149443" y="1728025"/>
                  <a:pt x="3149824" y="1726692"/>
                  <a:pt x="3149824" y="1725359"/>
                </a:cubicBezTo>
                <a:cubicBezTo>
                  <a:pt x="3149824" y="1723581"/>
                  <a:pt x="3148999" y="1721803"/>
                  <a:pt x="3147792" y="1720533"/>
                </a:cubicBezTo>
                <a:cubicBezTo>
                  <a:pt x="3146458" y="1719263"/>
                  <a:pt x="3144807" y="1718500"/>
                  <a:pt x="3142903" y="1718500"/>
                </a:cubicBezTo>
                <a:close/>
                <a:moveTo>
                  <a:pt x="3147792" y="1627759"/>
                </a:moveTo>
                <a:cubicBezTo>
                  <a:pt x="3147093" y="1627124"/>
                  <a:pt x="3146458" y="1626616"/>
                  <a:pt x="3145633" y="1626299"/>
                </a:cubicBezTo>
                <a:cubicBezTo>
                  <a:pt x="3144680" y="1625981"/>
                  <a:pt x="3143855" y="1625791"/>
                  <a:pt x="3142903" y="1625791"/>
                </a:cubicBezTo>
                <a:cubicBezTo>
                  <a:pt x="3141569" y="1625791"/>
                  <a:pt x="3140299" y="1626172"/>
                  <a:pt x="3139092" y="1626934"/>
                </a:cubicBezTo>
                <a:cubicBezTo>
                  <a:pt x="3138013" y="1627696"/>
                  <a:pt x="3137188" y="1628775"/>
                  <a:pt x="3136616" y="1629982"/>
                </a:cubicBezTo>
                <a:cubicBezTo>
                  <a:pt x="3136044" y="1631252"/>
                  <a:pt x="3135917" y="1632585"/>
                  <a:pt x="3136235" y="1633919"/>
                </a:cubicBezTo>
                <a:cubicBezTo>
                  <a:pt x="3136489" y="1635252"/>
                  <a:pt x="3137188" y="1636459"/>
                  <a:pt x="3138140" y="1637411"/>
                </a:cubicBezTo>
                <a:cubicBezTo>
                  <a:pt x="3139092" y="1638364"/>
                  <a:pt x="3140299" y="1638999"/>
                  <a:pt x="3141696" y="1639253"/>
                </a:cubicBezTo>
                <a:cubicBezTo>
                  <a:pt x="3142903" y="1639507"/>
                  <a:pt x="3144300" y="1639380"/>
                  <a:pt x="3145633" y="1638872"/>
                </a:cubicBezTo>
                <a:cubicBezTo>
                  <a:pt x="3146840" y="1638364"/>
                  <a:pt x="3147919" y="1637475"/>
                  <a:pt x="3148617" y="1636332"/>
                </a:cubicBezTo>
                <a:cubicBezTo>
                  <a:pt x="3149443" y="1635189"/>
                  <a:pt x="3149824" y="1633855"/>
                  <a:pt x="3149824" y="1632522"/>
                </a:cubicBezTo>
                <a:cubicBezTo>
                  <a:pt x="3149824" y="1631633"/>
                  <a:pt x="3149570" y="1630744"/>
                  <a:pt x="3149253" y="1629918"/>
                </a:cubicBezTo>
                <a:cubicBezTo>
                  <a:pt x="3148871" y="1629093"/>
                  <a:pt x="3148427" y="1628331"/>
                  <a:pt x="3147728" y="1627696"/>
                </a:cubicBezTo>
                <a:close/>
                <a:moveTo>
                  <a:pt x="2504474" y="2092071"/>
                </a:moveTo>
                <a:cubicBezTo>
                  <a:pt x="2503775" y="2091436"/>
                  <a:pt x="2502950" y="2090928"/>
                  <a:pt x="2502188" y="2090611"/>
                </a:cubicBezTo>
                <a:cubicBezTo>
                  <a:pt x="2501362" y="2090293"/>
                  <a:pt x="2500537" y="2090103"/>
                  <a:pt x="2499584" y="2090103"/>
                </a:cubicBezTo>
                <a:cubicBezTo>
                  <a:pt x="2498251" y="2090103"/>
                  <a:pt x="2496853" y="2090484"/>
                  <a:pt x="2495774" y="2091246"/>
                </a:cubicBezTo>
                <a:cubicBezTo>
                  <a:pt x="2494694" y="2092008"/>
                  <a:pt x="2493742" y="2093024"/>
                  <a:pt x="2493298" y="2094294"/>
                </a:cubicBezTo>
                <a:cubicBezTo>
                  <a:pt x="2492726" y="2095564"/>
                  <a:pt x="2492599" y="2096897"/>
                  <a:pt x="2492916" y="2098231"/>
                </a:cubicBezTo>
                <a:cubicBezTo>
                  <a:pt x="2493170" y="2099564"/>
                  <a:pt x="2493869" y="2100771"/>
                  <a:pt x="2494821" y="2101723"/>
                </a:cubicBezTo>
                <a:cubicBezTo>
                  <a:pt x="2495774" y="2102676"/>
                  <a:pt x="2496980" y="2103311"/>
                  <a:pt x="2498187" y="2103628"/>
                </a:cubicBezTo>
                <a:cubicBezTo>
                  <a:pt x="2499520" y="2103882"/>
                  <a:pt x="2500917" y="2103755"/>
                  <a:pt x="2502124" y="2103247"/>
                </a:cubicBezTo>
                <a:cubicBezTo>
                  <a:pt x="2503457" y="2102739"/>
                  <a:pt x="2504410" y="2101850"/>
                  <a:pt x="2505236" y="2100707"/>
                </a:cubicBezTo>
                <a:cubicBezTo>
                  <a:pt x="2505934" y="2099564"/>
                  <a:pt x="2506315" y="2098231"/>
                  <a:pt x="2506315" y="2096897"/>
                </a:cubicBezTo>
                <a:cubicBezTo>
                  <a:pt x="2506315" y="2096008"/>
                  <a:pt x="2506188" y="2095119"/>
                  <a:pt x="2505934" y="2094294"/>
                </a:cubicBezTo>
                <a:cubicBezTo>
                  <a:pt x="2505553" y="2093468"/>
                  <a:pt x="2504981" y="2092706"/>
                  <a:pt x="2504410" y="2092071"/>
                </a:cubicBezTo>
                <a:close/>
                <a:moveTo>
                  <a:pt x="2504474" y="2370646"/>
                </a:moveTo>
                <a:cubicBezTo>
                  <a:pt x="2503775" y="2370011"/>
                  <a:pt x="2502950" y="2369503"/>
                  <a:pt x="2502188" y="2369185"/>
                </a:cubicBezTo>
                <a:cubicBezTo>
                  <a:pt x="2501362" y="2368868"/>
                  <a:pt x="2500537" y="2368677"/>
                  <a:pt x="2499584" y="2368677"/>
                </a:cubicBezTo>
                <a:cubicBezTo>
                  <a:pt x="2498251" y="2368677"/>
                  <a:pt x="2496853" y="2369058"/>
                  <a:pt x="2495774" y="2369820"/>
                </a:cubicBezTo>
                <a:cubicBezTo>
                  <a:pt x="2494694" y="2370582"/>
                  <a:pt x="2493742" y="2371662"/>
                  <a:pt x="2493298" y="2372868"/>
                </a:cubicBezTo>
                <a:cubicBezTo>
                  <a:pt x="2492726" y="2374138"/>
                  <a:pt x="2492599" y="2375472"/>
                  <a:pt x="2492916" y="2376805"/>
                </a:cubicBezTo>
                <a:cubicBezTo>
                  <a:pt x="2493234" y="2378139"/>
                  <a:pt x="2493869" y="2379345"/>
                  <a:pt x="2494821" y="2380298"/>
                </a:cubicBezTo>
                <a:cubicBezTo>
                  <a:pt x="2495774" y="2381250"/>
                  <a:pt x="2496980" y="2381885"/>
                  <a:pt x="2498187" y="2382203"/>
                </a:cubicBezTo>
                <a:cubicBezTo>
                  <a:pt x="2499520" y="2382457"/>
                  <a:pt x="2500917" y="2382330"/>
                  <a:pt x="2502124" y="2381822"/>
                </a:cubicBezTo>
                <a:cubicBezTo>
                  <a:pt x="2503457" y="2381314"/>
                  <a:pt x="2504410" y="2380425"/>
                  <a:pt x="2505236" y="2379282"/>
                </a:cubicBezTo>
                <a:cubicBezTo>
                  <a:pt x="2505934" y="2378139"/>
                  <a:pt x="2506315" y="2376805"/>
                  <a:pt x="2506315" y="2375472"/>
                </a:cubicBezTo>
                <a:cubicBezTo>
                  <a:pt x="2506315" y="2374583"/>
                  <a:pt x="2506188" y="2373694"/>
                  <a:pt x="2505934" y="2372868"/>
                </a:cubicBezTo>
                <a:cubicBezTo>
                  <a:pt x="2505553" y="2372043"/>
                  <a:pt x="2504981" y="2371281"/>
                  <a:pt x="2504410" y="2370646"/>
                </a:cubicBezTo>
                <a:close/>
                <a:moveTo>
                  <a:pt x="2504474" y="2277809"/>
                </a:moveTo>
                <a:cubicBezTo>
                  <a:pt x="2503775" y="2277174"/>
                  <a:pt x="2502950" y="2276666"/>
                  <a:pt x="2502188" y="2276348"/>
                </a:cubicBezTo>
                <a:cubicBezTo>
                  <a:pt x="2501362" y="2275967"/>
                  <a:pt x="2500537" y="2275840"/>
                  <a:pt x="2499584" y="2275840"/>
                </a:cubicBezTo>
                <a:cubicBezTo>
                  <a:pt x="2498251" y="2275840"/>
                  <a:pt x="2496853" y="2276221"/>
                  <a:pt x="2495774" y="2276983"/>
                </a:cubicBezTo>
                <a:cubicBezTo>
                  <a:pt x="2494694" y="2277745"/>
                  <a:pt x="2493742" y="2278825"/>
                  <a:pt x="2493298" y="2280031"/>
                </a:cubicBezTo>
                <a:cubicBezTo>
                  <a:pt x="2492726" y="2281301"/>
                  <a:pt x="2492599" y="2282635"/>
                  <a:pt x="2492916" y="2283968"/>
                </a:cubicBezTo>
                <a:cubicBezTo>
                  <a:pt x="2493170" y="2285302"/>
                  <a:pt x="2493869" y="2286508"/>
                  <a:pt x="2494821" y="2287461"/>
                </a:cubicBezTo>
                <a:cubicBezTo>
                  <a:pt x="2495774" y="2288413"/>
                  <a:pt x="2496980" y="2289048"/>
                  <a:pt x="2498187" y="2289366"/>
                </a:cubicBezTo>
                <a:cubicBezTo>
                  <a:pt x="2499520" y="2289620"/>
                  <a:pt x="2500917" y="2289493"/>
                  <a:pt x="2502124" y="2288985"/>
                </a:cubicBezTo>
                <a:cubicBezTo>
                  <a:pt x="2503457" y="2288477"/>
                  <a:pt x="2504410" y="2287588"/>
                  <a:pt x="2505236" y="2286445"/>
                </a:cubicBezTo>
                <a:cubicBezTo>
                  <a:pt x="2505934" y="2285302"/>
                  <a:pt x="2506315" y="2283968"/>
                  <a:pt x="2506315" y="2282635"/>
                </a:cubicBezTo>
                <a:cubicBezTo>
                  <a:pt x="2506315" y="2281746"/>
                  <a:pt x="2506188" y="2280857"/>
                  <a:pt x="2505934" y="2280031"/>
                </a:cubicBezTo>
                <a:cubicBezTo>
                  <a:pt x="2505553" y="2279206"/>
                  <a:pt x="2504981" y="2278444"/>
                  <a:pt x="2504410" y="2277809"/>
                </a:cubicBezTo>
                <a:close/>
                <a:moveTo>
                  <a:pt x="2504474" y="2184972"/>
                </a:moveTo>
                <a:cubicBezTo>
                  <a:pt x="2503775" y="2184337"/>
                  <a:pt x="2502950" y="2183829"/>
                  <a:pt x="2502188" y="2183511"/>
                </a:cubicBezTo>
                <a:cubicBezTo>
                  <a:pt x="2501362" y="2183194"/>
                  <a:pt x="2500537" y="2183003"/>
                  <a:pt x="2499584" y="2183003"/>
                </a:cubicBezTo>
                <a:cubicBezTo>
                  <a:pt x="2498251" y="2183003"/>
                  <a:pt x="2496853" y="2183384"/>
                  <a:pt x="2495774" y="2184146"/>
                </a:cubicBezTo>
                <a:cubicBezTo>
                  <a:pt x="2494694" y="2184908"/>
                  <a:pt x="2493742" y="2185988"/>
                  <a:pt x="2493298" y="2187194"/>
                </a:cubicBezTo>
                <a:cubicBezTo>
                  <a:pt x="2492726" y="2188401"/>
                  <a:pt x="2492599" y="2189798"/>
                  <a:pt x="2492916" y="2191131"/>
                </a:cubicBezTo>
                <a:cubicBezTo>
                  <a:pt x="2493170" y="2192465"/>
                  <a:pt x="2493869" y="2193671"/>
                  <a:pt x="2494821" y="2194624"/>
                </a:cubicBezTo>
                <a:cubicBezTo>
                  <a:pt x="2495774" y="2195576"/>
                  <a:pt x="2496980" y="2196211"/>
                  <a:pt x="2498187" y="2196465"/>
                </a:cubicBezTo>
                <a:cubicBezTo>
                  <a:pt x="2499520" y="2196719"/>
                  <a:pt x="2500917" y="2196592"/>
                  <a:pt x="2502124" y="2196084"/>
                </a:cubicBezTo>
                <a:cubicBezTo>
                  <a:pt x="2503457" y="2195576"/>
                  <a:pt x="2504410" y="2194687"/>
                  <a:pt x="2505236" y="2193544"/>
                </a:cubicBezTo>
                <a:cubicBezTo>
                  <a:pt x="2505934" y="2192401"/>
                  <a:pt x="2506315" y="2191068"/>
                  <a:pt x="2506315" y="2189734"/>
                </a:cubicBezTo>
                <a:cubicBezTo>
                  <a:pt x="2506315" y="2188845"/>
                  <a:pt x="2506188" y="2187956"/>
                  <a:pt x="2505934" y="2187131"/>
                </a:cubicBezTo>
                <a:cubicBezTo>
                  <a:pt x="2505553" y="2186305"/>
                  <a:pt x="2504981" y="2185543"/>
                  <a:pt x="2504410" y="2184908"/>
                </a:cubicBezTo>
                <a:close/>
                <a:moveTo>
                  <a:pt x="3147792" y="2927858"/>
                </a:moveTo>
                <a:cubicBezTo>
                  <a:pt x="3147093" y="2927223"/>
                  <a:pt x="3146458" y="2926715"/>
                  <a:pt x="3145633" y="2926398"/>
                </a:cubicBezTo>
                <a:cubicBezTo>
                  <a:pt x="3144680" y="2926080"/>
                  <a:pt x="3143855" y="2925890"/>
                  <a:pt x="3142903" y="2925890"/>
                </a:cubicBezTo>
                <a:cubicBezTo>
                  <a:pt x="3141569" y="2925890"/>
                  <a:pt x="3140299" y="2926271"/>
                  <a:pt x="3139092" y="2927033"/>
                </a:cubicBezTo>
                <a:cubicBezTo>
                  <a:pt x="3138013" y="2927795"/>
                  <a:pt x="3137188" y="2928811"/>
                  <a:pt x="3136616" y="2930081"/>
                </a:cubicBezTo>
                <a:cubicBezTo>
                  <a:pt x="3136044" y="2931351"/>
                  <a:pt x="3135917" y="2932684"/>
                  <a:pt x="3136235" y="2934018"/>
                </a:cubicBezTo>
                <a:cubicBezTo>
                  <a:pt x="3136489" y="2935351"/>
                  <a:pt x="3137188" y="2936558"/>
                  <a:pt x="3138140" y="2937510"/>
                </a:cubicBezTo>
                <a:cubicBezTo>
                  <a:pt x="3139092" y="2938463"/>
                  <a:pt x="3140299" y="2939098"/>
                  <a:pt x="3141696" y="2939415"/>
                </a:cubicBezTo>
                <a:cubicBezTo>
                  <a:pt x="3142903" y="2939669"/>
                  <a:pt x="3144300" y="2939542"/>
                  <a:pt x="3145633" y="2939034"/>
                </a:cubicBezTo>
                <a:cubicBezTo>
                  <a:pt x="3146840" y="2938526"/>
                  <a:pt x="3147919" y="2937637"/>
                  <a:pt x="3148617" y="2936494"/>
                </a:cubicBezTo>
                <a:cubicBezTo>
                  <a:pt x="3149443" y="2935351"/>
                  <a:pt x="3149824" y="2934018"/>
                  <a:pt x="3149824" y="2932684"/>
                </a:cubicBezTo>
                <a:cubicBezTo>
                  <a:pt x="3149824" y="2931795"/>
                  <a:pt x="3149570" y="2930906"/>
                  <a:pt x="3149253" y="2930081"/>
                </a:cubicBezTo>
                <a:cubicBezTo>
                  <a:pt x="3148871" y="2929255"/>
                  <a:pt x="3148427" y="2928493"/>
                  <a:pt x="3147728" y="2927858"/>
                </a:cubicBezTo>
                <a:close/>
                <a:moveTo>
                  <a:pt x="3147792" y="3113596"/>
                </a:moveTo>
                <a:cubicBezTo>
                  <a:pt x="3147093" y="3112961"/>
                  <a:pt x="3146458" y="3112453"/>
                  <a:pt x="3145633" y="3112135"/>
                </a:cubicBezTo>
                <a:cubicBezTo>
                  <a:pt x="3144680" y="3111754"/>
                  <a:pt x="3143855" y="3111627"/>
                  <a:pt x="3142903" y="3111627"/>
                </a:cubicBezTo>
                <a:cubicBezTo>
                  <a:pt x="3141569" y="3111627"/>
                  <a:pt x="3140299" y="3112008"/>
                  <a:pt x="3139092" y="3112770"/>
                </a:cubicBezTo>
                <a:cubicBezTo>
                  <a:pt x="3138013" y="3113532"/>
                  <a:pt x="3137188" y="3114612"/>
                  <a:pt x="3136616" y="3115818"/>
                </a:cubicBezTo>
                <a:cubicBezTo>
                  <a:pt x="3136044" y="3117088"/>
                  <a:pt x="3135917" y="3118422"/>
                  <a:pt x="3136235" y="3119755"/>
                </a:cubicBezTo>
                <a:cubicBezTo>
                  <a:pt x="3136489" y="3121089"/>
                  <a:pt x="3137188" y="3122295"/>
                  <a:pt x="3138140" y="3123248"/>
                </a:cubicBezTo>
                <a:cubicBezTo>
                  <a:pt x="3139092" y="3124200"/>
                  <a:pt x="3140299" y="3124835"/>
                  <a:pt x="3141696" y="3125153"/>
                </a:cubicBezTo>
                <a:cubicBezTo>
                  <a:pt x="3142903" y="3125407"/>
                  <a:pt x="3144300" y="3125280"/>
                  <a:pt x="3145633" y="3124772"/>
                </a:cubicBezTo>
                <a:cubicBezTo>
                  <a:pt x="3146840" y="3124264"/>
                  <a:pt x="3147919" y="3123375"/>
                  <a:pt x="3148617" y="3122232"/>
                </a:cubicBezTo>
                <a:cubicBezTo>
                  <a:pt x="3149443" y="3121089"/>
                  <a:pt x="3149824" y="3119755"/>
                  <a:pt x="3149824" y="3118422"/>
                </a:cubicBezTo>
                <a:cubicBezTo>
                  <a:pt x="3149824" y="3117533"/>
                  <a:pt x="3149570" y="3116644"/>
                  <a:pt x="3149253" y="3115818"/>
                </a:cubicBezTo>
                <a:cubicBezTo>
                  <a:pt x="3148871" y="3114993"/>
                  <a:pt x="3148427" y="3114231"/>
                  <a:pt x="3147728" y="3113596"/>
                </a:cubicBezTo>
                <a:close/>
                <a:moveTo>
                  <a:pt x="3147792" y="3206433"/>
                </a:moveTo>
                <a:cubicBezTo>
                  <a:pt x="3147093" y="3205798"/>
                  <a:pt x="3146458" y="3205290"/>
                  <a:pt x="3145633" y="3204972"/>
                </a:cubicBezTo>
                <a:cubicBezTo>
                  <a:pt x="3144680" y="3204655"/>
                  <a:pt x="3143855" y="3204464"/>
                  <a:pt x="3142903" y="3204464"/>
                </a:cubicBezTo>
                <a:cubicBezTo>
                  <a:pt x="3141569" y="3204464"/>
                  <a:pt x="3140299" y="3204845"/>
                  <a:pt x="3139092" y="3205607"/>
                </a:cubicBezTo>
                <a:cubicBezTo>
                  <a:pt x="3138013" y="3206369"/>
                  <a:pt x="3137188" y="3207449"/>
                  <a:pt x="3136616" y="3208655"/>
                </a:cubicBezTo>
                <a:cubicBezTo>
                  <a:pt x="3136044" y="3209925"/>
                  <a:pt x="3135917" y="3211259"/>
                  <a:pt x="3136235" y="3212592"/>
                </a:cubicBezTo>
                <a:cubicBezTo>
                  <a:pt x="3136489" y="3213926"/>
                  <a:pt x="3137188" y="3215132"/>
                  <a:pt x="3138140" y="3216085"/>
                </a:cubicBezTo>
                <a:cubicBezTo>
                  <a:pt x="3139092" y="3217037"/>
                  <a:pt x="3140299" y="3217672"/>
                  <a:pt x="3141696" y="3217989"/>
                </a:cubicBezTo>
                <a:cubicBezTo>
                  <a:pt x="3142903" y="3218244"/>
                  <a:pt x="3144300" y="3218117"/>
                  <a:pt x="3145633" y="3217608"/>
                </a:cubicBezTo>
                <a:cubicBezTo>
                  <a:pt x="3146840" y="3217101"/>
                  <a:pt x="3147919" y="3216212"/>
                  <a:pt x="3148617" y="3215069"/>
                </a:cubicBezTo>
                <a:cubicBezTo>
                  <a:pt x="3149443" y="3213926"/>
                  <a:pt x="3149824" y="3212592"/>
                  <a:pt x="3149824" y="3211259"/>
                </a:cubicBezTo>
                <a:cubicBezTo>
                  <a:pt x="3149824" y="3210370"/>
                  <a:pt x="3149570" y="3209481"/>
                  <a:pt x="3149253" y="3208655"/>
                </a:cubicBezTo>
                <a:cubicBezTo>
                  <a:pt x="3148871" y="3207830"/>
                  <a:pt x="3148427" y="3207068"/>
                  <a:pt x="3147728" y="3206433"/>
                </a:cubicBezTo>
                <a:close/>
                <a:moveTo>
                  <a:pt x="3147792" y="1813560"/>
                </a:moveTo>
                <a:cubicBezTo>
                  <a:pt x="3147093" y="1812925"/>
                  <a:pt x="3146458" y="1812417"/>
                  <a:pt x="3145633" y="1812100"/>
                </a:cubicBezTo>
                <a:cubicBezTo>
                  <a:pt x="3144680" y="1811782"/>
                  <a:pt x="3143855" y="1811592"/>
                  <a:pt x="3142903" y="1811592"/>
                </a:cubicBezTo>
                <a:cubicBezTo>
                  <a:pt x="3141569" y="1811592"/>
                  <a:pt x="3140299" y="1811972"/>
                  <a:pt x="3139092" y="1812735"/>
                </a:cubicBezTo>
                <a:cubicBezTo>
                  <a:pt x="3138013" y="1813497"/>
                  <a:pt x="3137188" y="1814513"/>
                  <a:pt x="3136616" y="1815783"/>
                </a:cubicBezTo>
                <a:cubicBezTo>
                  <a:pt x="3136044" y="1817053"/>
                  <a:pt x="3135917" y="1818386"/>
                  <a:pt x="3136235" y="1819719"/>
                </a:cubicBezTo>
                <a:cubicBezTo>
                  <a:pt x="3136489" y="1821053"/>
                  <a:pt x="3137188" y="1822260"/>
                  <a:pt x="3138140" y="1823212"/>
                </a:cubicBezTo>
                <a:cubicBezTo>
                  <a:pt x="3139092" y="1824165"/>
                  <a:pt x="3140299" y="1824800"/>
                  <a:pt x="3141696" y="1825117"/>
                </a:cubicBezTo>
                <a:cubicBezTo>
                  <a:pt x="3142903" y="1825371"/>
                  <a:pt x="3144300" y="1825244"/>
                  <a:pt x="3145633" y="1824736"/>
                </a:cubicBezTo>
                <a:cubicBezTo>
                  <a:pt x="3146840" y="1824228"/>
                  <a:pt x="3147919" y="1823339"/>
                  <a:pt x="3148617" y="1822196"/>
                </a:cubicBezTo>
                <a:cubicBezTo>
                  <a:pt x="3149443" y="1821053"/>
                  <a:pt x="3149824" y="1819719"/>
                  <a:pt x="3149824" y="1818386"/>
                </a:cubicBezTo>
                <a:cubicBezTo>
                  <a:pt x="3149824" y="1817497"/>
                  <a:pt x="3149570" y="1816608"/>
                  <a:pt x="3149253" y="1815783"/>
                </a:cubicBezTo>
                <a:cubicBezTo>
                  <a:pt x="3148871" y="1814957"/>
                  <a:pt x="3148427" y="1814195"/>
                  <a:pt x="3147728" y="1813560"/>
                </a:cubicBezTo>
                <a:close/>
                <a:moveTo>
                  <a:pt x="3147792" y="3299270"/>
                </a:moveTo>
                <a:cubicBezTo>
                  <a:pt x="3147093" y="3298635"/>
                  <a:pt x="3146458" y="3298127"/>
                  <a:pt x="3145633" y="3297809"/>
                </a:cubicBezTo>
                <a:cubicBezTo>
                  <a:pt x="3144680" y="3297492"/>
                  <a:pt x="3143855" y="3297301"/>
                  <a:pt x="3142903" y="3297301"/>
                </a:cubicBezTo>
                <a:cubicBezTo>
                  <a:pt x="3141569" y="3297301"/>
                  <a:pt x="3140299" y="3297682"/>
                  <a:pt x="3139092" y="3298444"/>
                </a:cubicBezTo>
                <a:cubicBezTo>
                  <a:pt x="3138013" y="3299206"/>
                  <a:pt x="3137188" y="3300286"/>
                  <a:pt x="3136616" y="3301492"/>
                </a:cubicBezTo>
                <a:cubicBezTo>
                  <a:pt x="3136044" y="3302762"/>
                  <a:pt x="3135917" y="3304096"/>
                  <a:pt x="3136235" y="3305429"/>
                </a:cubicBezTo>
                <a:cubicBezTo>
                  <a:pt x="3136489" y="3306763"/>
                  <a:pt x="3137188" y="3307969"/>
                  <a:pt x="3138140" y="3308921"/>
                </a:cubicBezTo>
                <a:cubicBezTo>
                  <a:pt x="3139092" y="3309874"/>
                  <a:pt x="3140299" y="3310509"/>
                  <a:pt x="3141696" y="3310763"/>
                </a:cubicBezTo>
                <a:cubicBezTo>
                  <a:pt x="3142903" y="3311017"/>
                  <a:pt x="3144300" y="3310890"/>
                  <a:pt x="3145633" y="3310382"/>
                </a:cubicBezTo>
                <a:cubicBezTo>
                  <a:pt x="3146840" y="3309874"/>
                  <a:pt x="3147919" y="3308985"/>
                  <a:pt x="3148617" y="3307842"/>
                </a:cubicBezTo>
                <a:cubicBezTo>
                  <a:pt x="3149443" y="3306699"/>
                  <a:pt x="3149824" y="3305366"/>
                  <a:pt x="3149824" y="3304032"/>
                </a:cubicBezTo>
                <a:cubicBezTo>
                  <a:pt x="3149824" y="3303143"/>
                  <a:pt x="3149570" y="3302254"/>
                  <a:pt x="3149253" y="3301429"/>
                </a:cubicBezTo>
                <a:cubicBezTo>
                  <a:pt x="3148871" y="3300603"/>
                  <a:pt x="3148427" y="3299841"/>
                  <a:pt x="3147728" y="3299206"/>
                </a:cubicBezTo>
                <a:close/>
                <a:moveTo>
                  <a:pt x="3147792" y="2834958"/>
                </a:moveTo>
                <a:cubicBezTo>
                  <a:pt x="3147093" y="2834323"/>
                  <a:pt x="3146458" y="2833815"/>
                  <a:pt x="3145633" y="2833497"/>
                </a:cubicBezTo>
                <a:cubicBezTo>
                  <a:pt x="3144680" y="2833116"/>
                  <a:pt x="3143855" y="2832989"/>
                  <a:pt x="3142903" y="2832989"/>
                </a:cubicBezTo>
                <a:cubicBezTo>
                  <a:pt x="3141569" y="2832989"/>
                  <a:pt x="3140299" y="2833370"/>
                  <a:pt x="3139092" y="2834132"/>
                </a:cubicBezTo>
                <a:cubicBezTo>
                  <a:pt x="3138013" y="2834894"/>
                  <a:pt x="3137188" y="2835974"/>
                  <a:pt x="3136616" y="2837180"/>
                </a:cubicBezTo>
                <a:cubicBezTo>
                  <a:pt x="3136044" y="2838387"/>
                  <a:pt x="3135917" y="2839784"/>
                  <a:pt x="3136235" y="2841117"/>
                </a:cubicBezTo>
                <a:cubicBezTo>
                  <a:pt x="3136489" y="2842451"/>
                  <a:pt x="3137188" y="2843657"/>
                  <a:pt x="3138140" y="2844610"/>
                </a:cubicBezTo>
                <a:cubicBezTo>
                  <a:pt x="3139092" y="2845562"/>
                  <a:pt x="3140299" y="2846197"/>
                  <a:pt x="3141696" y="2846451"/>
                </a:cubicBezTo>
                <a:cubicBezTo>
                  <a:pt x="3142903" y="2846705"/>
                  <a:pt x="3144300" y="2846578"/>
                  <a:pt x="3145633" y="2846070"/>
                </a:cubicBezTo>
                <a:cubicBezTo>
                  <a:pt x="3146840" y="2845562"/>
                  <a:pt x="3147919" y="2844673"/>
                  <a:pt x="3148617" y="2843530"/>
                </a:cubicBezTo>
                <a:cubicBezTo>
                  <a:pt x="3149443" y="2842387"/>
                  <a:pt x="3149824" y="2841054"/>
                  <a:pt x="3149824" y="2839720"/>
                </a:cubicBezTo>
                <a:cubicBezTo>
                  <a:pt x="3149824" y="2838831"/>
                  <a:pt x="3149570" y="2837942"/>
                  <a:pt x="3149253" y="2837117"/>
                </a:cubicBezTo>
                <a:cubicBezTo>
                  <a:pt x="3148871" y="2836291"/>
                  <a:pt x="3148427" y="2835529"/>
                  <a:pt x="3147728" y="2834894"/>
                </a:cubicBezTo>
                <a:close/>
                <a:moveTo>
                  <a:pt x="3147792" y="3020695"/>
                </a:moveTo>
                <a:cubicBezTo>
                  <a:pt x="3147093" y="3020060"/>
                  <a:pt x="3146458" y="3019552"/>
                  <a:pt x="3145633" y="3019235"/>
                </a:cubicBezTo>
                <a:cubicBezTo>
                  <a:pt x="3144680" y="3018917"/>
                  <a:pt x="3143855" y="3018727"/>
                  <a:pt x="3142903" y="3018727"/>
                </a:cubicBezTo>
                <a:cubicBezTo>
                  <a:pt x="3141569" y="3018727"/>
                  <a:pt x="3140299" y="3019108"/>
                  <a:pt x="3139092" y="3019870"/>
                </a:cubicBezTo>
                <a:cubicBezTo>
                  <a:pt x="3138013" y="3020632"/>
                  <a:pt x="3137188" y="3021711"/>
                  <a:pt x="3136616" y="3022918"/>
                </a:cubicBezTo>
                <a:cubicBezTo>
                  <a:pt x="3136044" y="3024124"/>
                  <a:pt x="3135917" y="3025521"/>
                  <a:pt x="3136235" y="3026855"/>
                </a:cubicBezTo>
                <a:cubicBezTo>
                  <a:pt x="3136489" y="3028188"/>
                  <a:pt x="3137188" y="3029395"/>
                  <a:pt x="3138140" y="3030347"/>
                </a:cubicBezTo>
                <a:cubicBezTo>
                  <a:pt x="3139092" y="3031300"/>
                  <a:pt x="3140299" y="3031935"/>
                  <a:pt x="3141696" y="3032189"/>
                </a:cubicBezTo>
                <a:cubicBezTo>
                  <a:pt x="3142903" y="3032443"/>
                  <a:pt x="3144300" y="3032316"/>
                  <a:pt x="3145633" y="3031808"/>
                </a:cubicBezTo>
                <a:cubicBezTo>
                  <a:pt x="3146840" y="3031300"/>
                  <a:pt x="3147919" y="3030411"/>
                  <a:pt x="3148617" y="3029268"/>
                </a:cubicBezTo>
                <a:cubicBezTo>
                  <a:pt x="3149443" y="3028125"/>
                  <a:pt x="3149824" y="3026791"/>
                  <a:pt x="3149824" y="3025458"/>
                </a:cubicBezTo>
                <a:cubicBezTo>
                  <a:pt x="3149824" y="3024569"/>
                  <a:pt x="3149570" y="3023680"/>
                  <a:pt x="3149253" y="3022854"/>
                </a:cubicBezTo>
                <a:cubicBezTo>
                  <a:pt x="3148871" y="3022029"/>
                  <a:pt x="3148427" y="3021267"/>
                  <a:pt x="3147728" y="3020632"/>
                </a:cubicBezTo>
                <a:close/>
                <a:moveTo>
                  <a:pt x="2821275" y="1811528"/>
                </a:moveTo>
                <a:cubicBezTo>
                  <a:pt x="2819941" y="1811528"/>
                  <a:pt x="2818671" y="1811909"/>
                  <a:pt x="2817465" y="1812671"/>
                </a:cubicBezTo>
                <a:cubicBezTo>
                  <a:pt x="2816386" y="1813433"/>
                  <a:pt x="2815560" y="1814513"/>
                  <a:pt x="2814989" y="1815719"/>
                </a:cubicBezTo>
                <a:cubicBezTo>
                  <a:pt x="2814417" y="1816989"/>
                  <a:pt x="2814290" y="1818322"/>
                  <a:pt x="2814607" y="1819656"/>
                </a:cubicBezTo>
                <a:cubicBezTo>
                  <a:pt x="2814862" y="1820990"/>
                  <a:pt x="2815560" y="1822196"/>
                  <a:pt x="2816513" y="1823149"/>
                </a:cubicBezTo>
                <a:cubicBezTo>
                  <a:pt x="2817465" y="1824101"/>
                  <a:pt x="2818671" y="1824736"/>
                  <a:pt x="2819878" y="1825053"/>
                </a:cubicBezTo>
                <a:cubicBezTo>
                  <a:pt x="2821212" y="1825308"/>
                  <a:pt x="2822608" y="1825181"/>
                  <a:pt x="2823815" y="1824672"/>
                </a:cubicBezTo>
                <a:cubicBezTo>
                  <a:pt x="2825149" y="1824165"/>
                  <a:pt x="2826291" y="1823275"/>
                  <a:pt x="2826927" y="1822133"/>
                </a:cubicBezTo>
                <a:cubicBezTo>
                  <a:pt x="2827752" y="1820990"/>
                  <a:pt x="2828133" y="1819656"/>
                  <a:pt x="2828133" y="1818322"/>
                </a:cubicBezTo>
                <a:cubicBezTo>
                  <a:pt x="2828133" y="1816481"/>
                  <a:pt x="2827307" y="1814767"/>
                  <a:pt x="2826101" y="1813497"/>
                </a:cubicBezTo>
                <a:cubicBezTo>
                  <a:pt x="2824767" y="1812227"/>
                  <a:pt x="2823116" y="1811528"/>
                  <a:pt x="2821212" y="1811528"/>
                </a:cubicBezTo>
                <a:close/>
                <a:moveTo>
                  <a:pt x="3228246" y="1674241"/>
                </a:moveTo>
                <a:cubicBezTo>
                  <a:pt x="3227548" y="1673606"/>
                  <a:pt x="3226723" y="1673098"/>
                  <a:pt x="3225961" y="1672781"/>
                </a:cubicBezTo>
                <a:cubicBezTo>
                  <a:pt x="3225135" y="1672463"/>
                  <a:pt x="3224310" y="1672272"/>
                  <a:pt x="3223357" y="1672272"/>
                </a:cubicBezTo>
                <a:cubicBezTo>
                  <a:pt x="3222024" y="1672272"/>
                  <a:pt x="3220627" y="1672653"/>
                  <a:pt x="3219547" y="1673416"/>
                </a:cubicBezTo>
                <a:cubicBezTo>
                  <a:pt x="3218467" y="1674178"/>
                  <a:pt x="3217515" y="1675194"/>
                  <a:pt x="3217070" y="1676464"/>
                </a:cubicBezTo>
                <a:cubicBezTo>
                  <a:pt x="3216499" y="1677734"/>
                  <a:pt x="3216372" y="1679067"/>
                  <a:pt x="3216690" y="1680400"/>
                </a:cubicBezTo>
                <a:cubicBezTo>
                  <a:pt x="3216943" y="1681734"/>
                  <a:pt x="3217642" y="1682941"/>
                  <a:pt x="3218594" y="1683893"/>
                </a:cubicBezTo>
                <a:cubicBezTo>
                  <a:pt x="3219547" y="1684846"/>
                  <a:pt x="3220753" y="1685481"/>
                  <a:pt x="3221960" y="1685798"/>
                </a:cubicBezTo>
                <a:cubicBezTo>
                  <a:pt x="3223293" y="1686052"/>
                  <a:pt x="3224690" y="1685925"/>
                  <a:pt x="3225897" y="1685417"/>
                </a:cubicBezTo>
                <a:cubicBezTo>
                  <a:pt x="3227230" y="1684909"/>
                  <a:pt x="3228183" y="1684020"/>
                  <a:pt x="3229008" y="1682877"/>
                </a:cubicBezTo>
                <a:cubicBezTo>
                  <a:pt x="3229707" y="1681734"/>
                  <a:pt x="3230088" y="1680400"/>
                  <a:pt x="3230088" y="1679067"/>
                </a:cubicBezTo>
                <a:cubicBezTo>
                  <a:pt x="3230088" y="1678178"/>
                  <a:pt x="3229961" y="1677289"/>
                  <a:pt x="3229707" y="1676464"/>
                </a:cubicBezTo>
                <a:cubicBezTo>
                  <a:pt x="3229326" y="1675638"/>
                  <a:pt x="3228754" y="1674876"/>
                  <a:pt x="3228183" y="1674241"/>
                </a:cubicBezTo>
                <a:close/>
                <a:moveTo>
                  <a:pt x="2821275" y="1904365"/>
                </a:moveTo>
                <a:cubicBezTo>
                  <a:pt x="2819941" y="1904365"/>
                  <a:pt x="2818671" y="1904746"/>
                  <a:pt x="2817465" y="1905508"/>
                </a:cubicBezTo>
                <a:cubicBezTo>
                  <a:pt x="2816386" y="1906270"/>
                  <a:pt x="2815560" y="1907350"/>
                  <a:pt x="2814989" y="1908556"/>
                </a:cubicBezTo>
                <a:cubicBezTo>
                  <a:pt x="2814417" y="1909826"/>
                  <a:pt x="2814290" y="1911160"/>
                  <a:pt x="2814607" y="1912493"/>
                </a:cubicBezTo>
                <a:cubicBezTo>
                  <a:pt x="2814862" y="1913827"/>
                  <a:pt x="2815560" y="1915033"/>
                  <a:pt x="2816513" y="1915986"/>
                </a:cubicBezTo>
                <a:cubicBezTo>
                  <a:pt x="2817465" y="1916938"/>
                  <a:pt x="2818671" y="1917573"/>
                  <a:pt x="2819878" y="1917827"/>
                </a:cubicBezTo>
                <a:cubicBezTo>
                  <a:pt x="2821212" y="1918081"/>
                  <a:pt x="2822608" y="1917954"/>
                  <a:pt x="2823815" y="1917446"/>
                </a:cubicBezTo>
                <a:cubicBezTo>
                  <a:pt x="2825149" y="1916938"/>
                  <a:pt x="2826291" y="1916049"/>
                  <a:pt x="2826927" y="1914906"/>
                </a:cubicBezTo>
                <a:cubicBezTo>
                  <a:pt x="2827752" y="1913763"/>
                  <a:pt x="2828133" y="1912430"/>
                  <a:pt x="2828133" y="1911096"/>
                </a:cubicBezTo>
                <a:cubicBezTo>
                  <a:pt x="2828133" y="1909318"/>
                  <a:pt x="2827307" y="1907540"/>
                  <a:pt x="2826101" y="1906270"/>
                </a:cubicBezTo>
                <a:cubicBezTo>
                  <a:pt x="2824767" y="1905000"/>
                  <a:pt x="2823116" y="1904238"/>
                  <a:pt x="2821212" y="1904238"/>
                </a:cubicBezTo>
                <a:close/>
                <a:moveTo>
                  <a:pt x="3228246" y="1767078"/>
                </a:moveTo>
                <a:cubicBezTo>
                  <a:pt x="3227548" y="1766443"/>
                  <a:pt x="3226723" y="1765935"/>
                  <a:pt x="3225961" y="1765618"/>
                </a:cubicBezTo>
                <a:cubicBezTo>
                  <a:pt x="3225135" y="1765300"/>
                  <a:pt x="3224310" y="1765110"/>
                  <a:pt x="3223357" y="1765110"/>
                </a:cubicBezTo>
                <a:cubicBezTo>
                  <a:pt x="3222024" y="1765110"/>
                  <a:pt x="3220627" y="1765491"/>
                  <a:pt x="3219547" y="1766253"/>
                </a:cubicBezTo>
                <a:cubicBezTo>
                  <a:pt x="3218467" y="1767015"/>
                  <a:pt x="3217515" y="1768094"/>
                  <a:pt x="3217070" y="1769300"/>
                </a:cubicBezTo>
                <a:cubicBezTo>
                  <a:pt x="3216499" y="1770507"/>
                  <a:pt x="3216372" y="1771904"/>
                  <a:pt x="3216690" y="1773238"/>
                </a:cubicBezTo>
                <a:cubicBezTo>
                  <a:pt x="3216943" y="1774571"/>
                  <a:pt x="3217642" y="1775778"/>
                  <a:pt x="3218594" y="1776730"/>
                </a:cubicBezTo>
                <a:cubicBezTo>
                  <a:pt x="3219547" y="1777683"/>
                  <a:pt x="3220753" y="1778318"/>
                  <a:pt x="3221960" y="1778572"/>
                </a:cubicBezTo>
                <a:cubicBezTo>
                  <a:pt x="3223293" y="1778825"/>
                  <a:pt x="3224690" y="1778699"/>
                  <a:pt x="3225897" y="1778191"/>
                </a:cubicBezTo>
                <a:cubicBezTo>
                  <a:pt x="3227230" y="1777683"/>
                  <a:pt x="3228183" y="1776794"/>
                  <a:pt x="3229008" y="1775650"/>
                </a:cubicBezTo>
                <a:cubicBezTo>
                  <a:pt x="3229707" y="1774508"/>
                  <a:pt x="3230088" y="1773174"/>
                  <a:pt x="3230088" y="1771841"/>
                </a:cubicBezTo>
                <a:cubicBezTo>
                  <a:pt x="3230088" y="1770952"/>
                  <a:pt x="3229961" y="1770063"/>
                  <a:pt x="3229707" y="1769237"/>
                </a:cubicBezTo>
                <a:cubicBezTo>
                  <a:pt x="3229326" y="1768412"/>
                  <a:pt x="3228754" y="1767650"/>
                  <a:pt x="3228183" y="1767015"/>
                </a:cubicBezTo>
                <a:close/>
                <a:moveTo>
                  <a:pt x="2504474" y="1906334"/>
                </a:moveTo>
                <a:cubicBezTo>
                  <a:pt x="2503775" y="1905699"/>
                  <a:pt x="2502950" y="1905191"/>
                  <a:pt x="2502188" y="1904873"/>
                </a:cubicBezTo>
                <a:cubicBezTo>
                  <a:pt x="2501362" y="1904556"/>
                  <a:pt x="2500537" y="1904365"/>
                  <a:pt x="2499584" y="1904365"/>
                </a:cubicBezTo>
                <a:cubicBezTo>
                  <a:pt x="2498251" y="1904365"/>
                  <a:pt x="2496853" y="1904746"/>
                  <a:pt x="2495774" y="1905508"/>
                </a:cubicBezTo>
                <a:cubicBezTo>
                  <a:pt x="2494694" y="1906270"/>
                  <a:pt x="2493742" y="1907350"/>
                  <a:pt x="2493298" y="1908556"/>
                </a:cubicBezTo>
                <a:cubicBezTo>
                  <a:pt x="2492726" y="1909826"/>
                  <a:pt x="2492599" y="1911160"/>
                  <a:pt x="2492916" y="1912493"/>
                </a:cubicBezTo>
                <a:cubicBezTo>
                  <a:pt x="2493170" y="1913827"/>
                  <a:pt x="2493869" y="1915033"/>
                  <a:pt x="2494821" y="1915986"/>
                </a:cubicBezTo>
                <a:cubicBezTo>
                  <a:pt x="2495774" y="1916938"/>
                  <a:pt x="2496980" y="1917573"/>
                  <a:pt x="2498187" y="1917827"/>
                </a:cubicBezTo>
                <a:cubicBezTo>
                  <a:pt x="2499520" y="1918081"/>
                  <a:pt x="2500917" y="1917954"/>
                  <a:pt x="2502124" y="1917446"/>
                </a:cubicBezTo>
                <a:cubicBezTo>
                  <a:pt x="2503457" y="1916938"/>
                  <a:pt x="2504410" y="1916049"/>
                  <a:pt x="2505236" y="1914906"/>
                </a:cubicBezTo>
                <a:cubicBezTo>
                  <a:pt x="2505934" y="1913763"/>
                  <a:pt x="2506315" y="1912430"/>
                  <a:pt x="2506315" y="1911096"/>
                </a:cubicBezTo>
                <a:cubicBezTo>
                  <a:pt x="2506315" y="1910207"/>
                  <a:pt x="2506188" y="1909318"/>
                  <a:pt x="2505934" y="1908493"/>
                </a:cubicBezTo>
                <a:cubicBezTo>
                  <a:pt x="2505553" y="1907667"/>
                  <a:pt x="2504981" y="1906905"/>
                  <a:pt x="2504410" y="1906270"/>
                </a:cubicBezTo>
                <a:close/>
                <a:moveTo>
                  <a:pt x="2821212" y="1997202"/>
                </a:moveTo>
                <a:cubicBezTo>
                  <a:pt x="2819878" y="1997202"/>
                  <a:pt x="2818608" y="1997583"/>
                  <a:pt x="2817402" y="1998345"/>
                </a:cubicBezTo>
                <a:cubicBezTo>
                  <a:pt x="2816322" y="1999107"/>
                  <a:pt x="2815496" y="2000187"/>
                  <a:pt x="2814925" y="2001393"/>
                </a:cubicBezTo>
                <a:cubicBezTo>
                  <a:pt x="2814353" y="2002663"/>
                  <a:pt x="2814227" y="2003997"/>
                  <a:pt x="2814544" y="2005330"/>
                </a:cubicBezTo>
                <a:cubicBezTo>
                  <a:pt x="2814798" y="2006664"/>
                  <a:pt x="2815496" y="2007870"/>
                  <a:pt x="2816449" y="2008822"/>
                </a:cubicBezTo>
                <a:cubicBezTo>
                  <a:pt x="2817402" y="2009775"/>
                  <a:pt x="2818608" y="2010410"/>
                  <a:pt x="2819815" y="2010664"/>
                </a:cubicBezTo>
                <a:cubicBezTo>
                  <a:pt x="2821148" y="2010918"/>
                  <a:pt x="2822545" y="2010791"/>
                  <a:pt x="2823752" y="2010283"/>
                </a:cubicBezTo>
                <a:cubicBezTo>
                  <a:pt x="2825085" y="2009775"/>
                  <a:pt x="2826228" y="2008886"/>
                  <a:pt x="2826863" y="2007743"/>
                </a:cubicBezTo>
                <a:cubicBezTo>
                  <a:pt x="2827689" y="2006600"/>
                  <a:pt x="2828069" y="2005267"/>
                  <a:pt x="2828069" y="2003933"/>
                </a:cubicBezTo>
                <a:cubicBezTo>
                  <a:pt x="2828069" y="2002155"/>
                  <a:pt x="2827244" y="2000377"/>
                  <a:pt x="2826038" y="1999107"/>
                </a:cubicBezTo>
                <a:cubicBezTo>
                  <a:pt x="2824704" y="1997837"/>
                  <a:pt x="2823053" y="1997075"/>
                  <a:pt x="2821148" y="1997075"/>
                </a:cubicBezTo>
                <a:close/>
                <a:moveTo>
                  <a:pt x="2419129" y="1857947"/>
                </a:moveTo>
                <a:cubicBezTo>
                  <a:pt x="2417796" y="1857947"/>
                  <a:pt x="2416526" y="1858328"/>
                  <a:pt x="2415319" y="1859090"/>
                </a:cubicBezTo>
                <a:cubicBezTo>
                  <a:pt x="2414240" y="1859852"/>
                  <a:pt x="2413415" y="1860931"/>
                  <a:pt x="2412843" y="1862138"/>
                </a:cubicBezTo>
                <a:cubicBezTo>
                  <a:pt x="2412271" y="1863408"/>
                  <a:pt x="2412144" y="1864741"/>
                  <a:pt x="2412462" y="1866075"/>
                </a:cubicBezTo>
                <a:cubicBezTo>
                  <a:pt x="2412716" y="1867408"/>
                  <a:pt x="2413415" y="1868615"/>
                  <a:pt x="2414367" y="1869567"/>
                </a:cubicBezTo>
                <a:cubicBezTo>
                  <a:pt x="2415319" y="1870519"/>
                  <a:pt x="2416526" y="1871155"/>
                  <a:pt x="2417923" y="1871472"/>
                </a:cubicBezTo>
                <a:cubicBezTo>
                  <a:pt x="2419129" y="1871726"/>
                  <a:pt x="2420527" y="1871599"/>
                  <a:pt x="2421860" y="1871091"/>
                </a:cubicBezTo>
                <a:cubicBezTo>
                  <a:pt x="2423066" y="1870583"/>
                  <a:pt x="2424146" y="1869694"/>
                  <a:pt x="2424844" y="1868551"/>
                </a:cubicBezTo>
                <a:cubicBezTo>
                  <a:pt x="2425670" y="1867408"/>
                  <a:pt x="2426051" y="1866075"/>
                  <a:pt x="2426051" y="1864741"/>
                </a:cubicBezTo>
                <a:cubicBezTo>
                  <a:pt x="2426051" y="1862963"/>
                  <a:pt x="2425226" y="1861185"/>
                  <a:pt x="2424019" y="1859915"/>
                </a:cubicBezTo>
                <a:cubicBezTo>
                  <a:pt x="2422686" y="1858645"/>
                  <a:pt x="2421035" y="1857947"/>
                  <a:pt x="2419129" y="1857883"/>
                </a:cubicBezTo>
                <a:close/>
                <a:moveTo>
                  <a:pt x="2419129" y="1672209"/>
                </a:moveTo>
                <a:cubicBezTo>
                  <a:pt x="2417796" y="1672209"/>
                  <a:pt x="2416526" y="1672590"/>
                  <a:pt x="2415319" y="1673352"/>
                </a:cubicBezTo>
                <a:cubicBezTo>
                  <a:pt x="2414240" y="1674114"/>
                  <a:pt x="2413415" y="1675194"/>
                  <a:pt x="2412843" y="1676400"/>
                </a:cubicBezTo>
                <a:cubicBezTo>
                  <a:pt x="2412271" y="1677670"/>
                  <a:pt x="2412144" y="1679003"/>
                  <a:pt x="2412462" y="1680337"/>
                </a:cubicBezTo>
                <a:cubicBezTo>
                  <a:pt x="2412716" y="1681671"/>
                  <a:pt x="2413415" y="1682877"/>
                  <a:pt x="2414367" y="1683830"/>
                </a:cubicBezTo>
                <a:cubicBezTo>
                  <a:pt x="2415319" y="1684782"/>
                  <a:pt x="2416526" y="1685417"/>
                  <a:pt x="2417923" y="1685735"/>
                </a:cubicBezTo>
                <a:cubicBezTo>
                  <a:pt x="2419129" y="1685989"/>
                  <a:pt x="2420527" y="1685862"/>
                  <a:pt x="2421860" y="1685353"/>
                </a:cubicBezTo>
                <a:cubicBezTo>
                  <a:pt x="2423066" y="1684846"/>
                  <a:pt x="2424146" y="1683957"/>
                  <a:pt x="2424844" y="1682814"/>
                </a:cubicBezTo>
                <a:cubicBezTo>
                  <a:pt x="2425670" y="1681671"/>
                  <a:pt x="2426051" y="1680337"/>
                  <a:pt x="2426051" y="1679003"/>
                </a:cubicBezTo>
                <a:cubicBezTo>
                  <a:pt x="2426051" y="1677162"/>
                  <a:pt x="2425226" y="1675447"/>
                  <a:pt x="2424019" y="1674178"/>
                </a:cubicBezTo>
                <a:cubicBezTo>
                  <a:pt x="2422686" y="1672908"/>
                  <a:pt x="2421035" y="1672209"/>
                  <a:pt x="2419129" y="1672209"/>
                </a:cubicBezTo>
                <a:close/>
                <a:moveTo>
                  <a:pt x="2419129" y="1765046"/>
                </a:moveTo>
                <a:cubicBezTo>
                  <a:pt x="2417796" y="1765046"/>
                  <a:pt x="2416526" y="1765427"/>
                  <a:pt x="2415319" y="1766189"/>
                </a:cubicBezTo>
                <a:cubicBezTo>
                  <a:pt x="2414240" y="1766951"/>
                  <a:pt x="2413415" y="1767967"/>
                  <a:pt x="2412843" y="1769237"/>
                </a:cubicBezTo>
                <a:cubicBezTo>
                  <a:pt x="2412271" y="1770507"/>
                  <a:pt x="2412144" y="1771841"/>
                  <a:pt x="2412462" y="1773174"/>
                </a:cubicBezTo>
                <a:cubicBezTo>
                  <a:pt x="2412716" y="1774508"/>
                  <a:pt x="2413415" y="1775714"/>
                  <a:pt x="2414367" y="1776667"/>
                </a:cubicBezTo>
                <a:cubicBezTo>
                  <a:pt x="2415319" y="1777619"/>
                  <a:pt x="2416526" y="1778254"/>
                  <a:pt x="2417923" y="1778572"/>
                </a:cubicBezTo>
                <a:cubicBezTo>
                  <a:pt x="2419129" y="1778825"/>
                  <a:pt x="2420527" y="1778699"/>
                  <a:pt x="2421860" y="1778191"/>
                </a:cubicBezTo>
                <a:cubicBezTo>
                  <a:pt x="2423066" y="1777683"/>
                  <a:pt x="2424146" y="1776794"/>
                  <a:pt x="2424844" y="1775650"/>
                </a:cubicBezTo>
                <a:cubicBezTo>
                  <a:pt x="2425670" y="1774508"/>
                  <a:pt x="2426051" y="1773174"/>
                  <a:pt x="2426051" y="1771841"/>
                </a:cubicBezTo>
                <a:cubicBezTo>
                  <a:pt x="2426051" y="1770063"/>
                  <a:pt x="2425226" y="1768285"/>
                  <a:pt x="2424019" y="1767015"/>
                </a:cubicBezTo>
                <a:cubicBezTo>
                  <a:pt x="2422686" y="1765744"/>
                  <a:pt x="2421035" y="1765046"/>
                  <a:pt x="2419129" y="1765046"/>
                </a:cubicBezTo>
                <a:close/>
                <a:moveTo>
                  <a:pt x="3228246" y="2974213"/>
                </a:moveTo>
                <a:cubicBezTo>
                  <a:pt x="3227548" y="2973578"/>
                  <a:pt x="3226723" y="2973070"/>
                  <a:pt x="3225961" y="2972753"/>
                </a:cubicBezTo>
                <a:cubicBezTo>
                  <a:pt x="3225135" y="2972372"/>
                  <a:pt x="3224310" y="2972245"/>
                  <a:pt x="3223357" y="2972245"/>
                </a:cubicBezTo>
                <a:cubicBezTo>
                  <a:pt x="3222024" y="2972245"/>
                  <a:pt x="3220627" y="2972626"/>
                  <a:pt x="3219547" y="2973388"/>
                </a:cubicBezTo>
                <a:cubicBezTo>
                  <a:pt x="3218467" y="2974150"/>
                  <a:pt x="3217515" y="2975229"/>
                  <a:pt x="3217070" y="2976436"/>
                </a:cubicBezTo>
                <a:cubicBezTo>
                  <a:pt x="3216499" y="2977706"/>
                  <a:pt x="3216372" y="2979039"/>
                  <a:pt x="3216690" y="2980373"/>
                </a:cubicBezTo>
                <a:cubicBezTo>
                  <a:pt x="3216943" y="2981706"/>
                  <a:pt x="3217642" y="2982913"/>
                  <a:pt x="3218594" y="2983865"/>
                </a:cubicBezTo>
                <a:cubicBezTo>
                  <a:pt x="3219547" y="2984818"/>
                  <a:pt x="3220753" y="2985453"/>
                  <a:pt x="3221960" y="2985707"/>
                </a:cubicBezTo>
                <a:cubicBezTo>
                  <a:pt x="3223293" y="2985961"/>
                  <a:pt x="3224690" y="2985834"/>
                  <a:pt x="3225897" y="2985326"/>
                </a:cubicBezTo>
                <a:cubicBezTo>
                  <a:pt x="3227230" y="2984818"/>
                  <a:pt x="3228183" y="2983929"/>
                  <a:pt x="3229008" y="2982786"/>
                </a:cubicBezTo>
                <a:cubicBezTo>
                  <a:pt x="3229707" y="2981643"/>
                  <a:pt x="3230088" y="2980309"/>
                  <a:pt x="3230088" y="2978976"/>
                </a:cubicBezTo>
                <a:cubicBezTo>
                  <a:pt x="3230088" y="2978087"/>
                  <a:pt x="3229961" y="2977198"/>
                  <a:pt x="3229707" y="2976372"/>
                </a:cubicBezTo>
                <a:cubicBezTo>
                  <a:pt x="3229326" y="2975547"/>
                  <a:pt x="3228754" y="2974785"/>
                  <a:pt x="3228183" y="2974150"/>
                </a:cubicBezTo>
                <a:close/>
                <a:moveTo>
                  <a:pt x="3228246" y="2695639"/>
                </a:moveTo>
                <a:cubicBezTo>
                  <a:pt x="3227548" y="2695004"/>
                  <a:pt x="3226723" y="2694496"/>
                  <a:pt x="3225961" y="2694178"/>
                </a:cubicBezTo>
                <a:cubicBezTo>
                  <a:pt x="3225135" y="2693797"/>
                  <a:pt x="3224310" y="2693670"/>
                  <a:pt x="3223357" y="2693670"/>
                </a:cubicBezTo>
                <a:cubicBezTo>
                  <a:pt x="3222024" y="2693670"/>
                  <a:pt x="3220627" y="2694051"/>
                  <a:pt x="3219547" y="2694813"/>
                </a:cubicBezTo>
                <a:cubicBezTo>
                  <a:pt x="3218467" y="2695575"/>
                  <a:pt x="3217515" y="2696655"/>
                  <a:pt x="3217070" y="2697861"/>
                </a:cubicBezTo>
                <a:cubicBezTo>
                  <a:pt x="3216499" y="2699131"/>
                  <a:pt x="3216372" y="2700465"/>
                  <a:pt x="3216690" y="2701798"/>
                </a:cubicBezTo>
                <a:cubicBezTo>
                  <a:pt x="3216943" y="2703132"/>
                  <a:pt x="3217642" y="2704338"/>
                  <a:pt x="3218594" y="2705291"/>
                </a:cubicBezTo>
                <a:cubicBezTo>
                  <a:pt x="3219547" y="2706243"/>
                  <a:pt x="3220753" y="2706878"/>
                  <a:pt x="3221960" y="2707196"/>
                </a:cubicBezTo>
                <a:cubicBezTo>
                  <a:pt x="3223293" y="2707450"/>
                  <a:pt x="3224690" y="2707323"/>
                  <a:pt x="3225897" y="2706815"/>
                </a:cubicBezTo>
                <a:cubicBezTo>
                  <a:pt x="3227230" y="2706307"/>
                  <a:pt x="3228183" y="2705418"/>
                  <a:pt x="3229008" y="2704275"/>
                </a:cubicBezTo>
                <a:cubicBezTo>
                  <a:pt x="3229707" y="2703132"/>
                  <a:pt x="3230088" y="2701798"/>
                  <a:pt x="3230088" y="2700465"/>
                </a:cubicBezTo>
                <a:cubicBezTo>
                  <a:pt x="3230088" y="2699576"/>
                  <a:pt x="3229961" y="2698687"/>
                  <a:pt x="3229707" y="2697861"/>
                </a:cubicBezTo>
                <a:cubicBezTo>
                  <a:pt x="3229326" y="2697036"/>
                  <a:pt x="3228754" y="2696274"/>
                  <a:pt x="3228183" y="2695639"/>
                </a:cubicBezTo>
                <a:close/>
                <a:moveTo>
                  <a:pt x="3228246" y="3067050"/>
                </a:moveTo>
                <a:cubicBezTo>
                  <a:pt x="3227548" y="3066415"/>
                  <a:pt x="3226723" y="3065907"/>
                  <a:pt x="3225961" y="3065590"/>
                </a:cubicBezTo>
                <a:cubicBezTo>
                  <a:pt x="3225135" y="3065272"/>
                  <a:pt x="3224310" y="3065082"/>
                  <a:pt x="3223357" y="3065082"/>
                </a:cubicBezTo>
                <a:cubicBezTo>
                  <a:pt x="3222024" y="3065082"/>
                  <a:pt x="3220627" y="3065463"/>
                  <a:pt x="3219547" y="3066225"/>
                </a:cubicBezTo>
                <a:cubicBezTo>
                  <a:pt x="3218467" y="3066987"/>
                  <a:pt x="3217515" y="3068003"/>
                  <a:pt x="3217070" y="3069273"/>
                </a:cubicBezTo>
                <a:cubicBezTo>
                  <a:pt x="3216499" y="3070543"/>
                  <a:pt x="3216372" y="3071876"/>
                  <a:pt x="3216690" y="3073210"/>
                </a:cubicBezTo>
                <a:cubicBezTo>
                  <a:pt x="3216943" y="3074543"/>
                  <a:pt x="3217642" y="3075750"/>
                  <a:pt x="3218594" y="3076702"/>
                </a:cubicBezTo>
                <a:cubicBezTo>
                  <a:pt x="3219547" y="3077655"/>
                  <a:pt x="3220753" y="3078290"/>
                  <a:pt x="3221960" y="3078607"/>
                </a:cubicBezTo>
                <a:cubicBezTo>
                  <a:pt x="3223293" y="3078861"/>
                  <a:pt x="3224690" y="3078734"/>
                  <a:pt x="3225897" y="3078226"/>
                </a:cubicBezTo>
                <a:cubicBezTo>
                  <a:pt x="3227230" y="3077718"/>
                  <a:pt x="3228183" y="3076829"/>
                  <a:pt x="3229008" y="3075686"/>
                </a:cubicBezTo>
                <a:cubicBezTo>
                  <a:pt x="3229707" y="3074543"/>
                  <a:pt x="3230088" y="3073210"/>
                  <a:pt x="3230088" y="3071876"/>
                </a:cubicBezTo>
                <a:cubicBezTo>
                  <a:pt x="3230088" y="3070987"/>
                  <a:pt x="3229961" y="3070098"/>
                  <a:pt x="3229707" y="3069273"/>
                </a:cubicBezTo>
                <a:cubicBezTo>
                  <a:pt x="3229326" y="3068447"/>
                  <a:pt x="3228754" y="3067685"/>
                  <a:pt x="3228183" y="3067050"/>
                </a:cubicBezTo>
                <a:close/>
                <a:moveTo>
                  <a:pt x="3228246" y="3159887"/>
                </a:moveTo>
                <a:cubicBezTo>
                  <a:pt x="3227548" y="3159252"/>
                  <a:pt x="3226723" y="3158744"/>
                  <a:pt x="3225961" y="3158427"/>
                </a:cubicBezTo>
                <a:cubicBezTo>
                  <a:pt x="3225135" y="3158109"/>
                  <a:pt x="3224310" y="3157919"/>
                  <a:pt x="3223357" y="3157919"/>
                </a:cubicBezTo>
                <a:cubicBezTo>
                  <a:pt x="3222024" y="3157919"/>
                  <a:pt x="3220627" y="3158300"/>
                  <a:pt x="3219547" y="3159062"/>
                </a:cubicBezTo>
                <a:cubicBezTo>
                  <a:pt x="3218467" y="3159824"/>
                  <a:pt x="3217515" y="3160903"/>
                  <a:pt x="3217070" y="3162110"/>
                </a:cubicBezTo>
                <a:cubicBezTo>
                  <a:pt x="3216499" y="3163380"/>
                  <a:pt x="3216372" y="3164713"/>
                  <a:pt x="3216690" y="3166047"/>
                </a:cubicBezTo>
                <a:cubicBezTo>
                  <a:pt x="3216943" y="3167380"/>
                  <a:pt x="3217642" y="3168587"/>
                  <a:pt x="3218594" y="3169539"/>
                </a:cubicBezTo>
                <a:cubicBezTo>
                  <a:pt x="3219547" y="3170492"/>
                  <a:pt x="3220753" y="3171127"/>
                  <a:pt x="3221960" y="3171381"/>
                </a:cubicBezTo>
                <a:cubicBezTo>
                  <a:pt x="3223293" y="3171635"/>
                  <a:pt x="3224690" y="3171508"/>
                  <a:pt x="3225897" y="3171000"/>
                </a:cubicBezTo>
                <a:cubicBezTo>
                  <a:pt x="3227230" y="3170492"/>
                  <a:pt x="3228183" y="3169603"/>
                  <a:pt x="3229008" y="3168460"/>
                </a:cubicBezTo>
                <a:cubicBezTo>
                  <a:pt x="3229707" y="3167317"/>
                  <a:pt x="3230088" y="3165983"/>
                  <a:pt x="3230088" y="3164650"/>
                </a:cubicBezTo>
                <a:cubicBezTo>
                  <a:pt x="3230088" y="3163761"/>
                  <a:pt x="3229961" y="3162872"/>
                  <a:pt x="3229707" y="3162046"/>
                </a:cubicBezTo>
                <a:cubicBezTo>
                  <a:pt x="3229326" y="3161221"/>
                  <a:pt x="3228754" y="3160459"/>
                  <a:pt x="3228183" y="3159824"/>
                </a:cubicBezTo>
                <a:close/>
                <a:moveTo>
                  <a:pt x="3228246" y="3252724"/>
                </a:moveTo>
                <a:cubicBezTo>
                  <a:pt x="3227548" y="3252089"/>
                  <a:pt x="3226723" y="3251581"/>
                  <a:pt x="3225961" y="3251264"/>
                </a:cubicBezTo>
                <a:cubicBezTo>
                  <a:pt x="3225135" y="3250883"/>
                  <a:pt x="3224310" y="3250756"/>
                  <a:pt x="3223357" y="3250756"/>
                </a:cubicBezTo>
                <a:cubicBezTo>
                  <a:pt x="3222024" y="3250756"/>
                  <a:pt x="3220627" y="3251137"/>
                  <a:pt x="3219547" y="3251899"/>
                </a:cubicBezTo>
                <a:cubicBezTo>
                  <a:pt x="3218467" y="3252661"/>
                  <a:pt x="3217515" y="3253740"/>
                  <a:pt x="3217070" y="3254946"/>
                </a:cubicBezTo>
                <a:cubicBezTo>
                  <a:pt x="3216499" y="3256217"/>
                  <a:pt x="3216372" y="3257550"/>
                  <a:pt x="3216690" y="3258883"/>
                </a:cubicBezTo>
                <a:cubicBezTo>
                  <a:pt x="3216943" y="3260217"/>
                  <a:pt x="3217642" y="3261424"/>
                  <a:pt x="3218594" y="3262376"/>
                </a:cubicBezTo>
                <a:cubicBezTo>
                  <a:pt x="3219547" y="3263329"/>
                  <a:pt x="3220753" y="3263964"/>
                  <a:pt x="3221960" y="3264218"/>
                </a:cubicBezTo>
                <a:cubicBezTo>
                  <a:pt x="3223293" y="3264471"/>
                  <a:pt x="3224690" y="3264345"/>
                  <a:pt x="3225897" y="3263837"/>
                </a:cubicBezTo>
                <a:cubicBezTo>
                  <a:pt x="3227230" y="3263329"/>
                  <a:pt x="3228183" y="3262439"/>
                  <a:pt x="3229008" y="3261296"/>
                </a:cubicBezTo>
                <a:cubicBezTo>
                  <a:pt x="3229707" y="3260154"/>
                  <a:pt x="3230088" y="3258820"/>
                  <a:pt x="3230088" y="3257487"/>
                </a:cubicBezTo>
                <a:cubicBezTo>
                  <a:pt x="3230088" y="3256598"/>
                  <a:pt x="3229961" y="3255708"/>
                  <a:pt x="3229707" y="3254883"/>
                </a:cubicBezTo>
                <a:cubicBezTo>
                  <a:pt x="3229326" y="3254058"/>
                  <a:pt x="3228754" y="3253296"/>
                  <a:pt x="3228183" y="3252661"/>
                </a:cubicBezTo>
                <a:close/>
                <a:moveTo>
                  <a:pt x="3228246" y="2788412"/>
                </a:moveTo>
                <a:cubicBezTo>
                  <a:pt x="3227548" y="2787777"/>
                  <a:pt x="3226723" y="2787269"/>
                  <a:pt x="3225961" y="2786952"/>
                </a:cubicBezTo>
                <a:cubicBezTo>
                  <a:pt x="3225135" y="2786634"/>
                  <a:pt x="3224310" y="2786444"/>
                  <a:pt x="3223357" y="2786444"/>
                </a:cubicBezTo>
                <a:cubicBezTo>
                  <a:pt x="3222024" y="2786444"/>
                  <a:pt x="3220627" y="2786825"/>
                  <a:pt x="3219547" y="2787587"/>
                </a:cubicBezTo>
                <a:cubicBezTo>
                  <a:pt x="3218467" y="2788349"/>
                  <a:pt x="3217515" y="2789428"/>
                  <a:pt x="3217070" y="2790635"/>
                </a:cubicBezTo>
                <a:cubicBezTo>
                  <a:pt x="3216499" y="2791905"/>
                  <a:pt x="3216372" y="2793238"/>
                  <a:pt x="3216690" y="2794572"/>
                </a:cubicBezTo>
                <a:cubicBezTo>
                  <a:pt x="3216943" y="2795905"/>
                  <a:pt x="3217642" y="2797112"/>
                  <a:pt x="3218594" y="2798064"/>
                </a:cubicBezTo>
                <a:cubicBezTo>
                  <a:pt x="3219547" y="2799017"/>
                  <a:pt x="3220753" y="2799652"/>
                  <a:pt x="3221960" y="2799969"/>
                </a:cubicBezTo>
                <a:cubicBezTo>
                  <a:pt x="3223293" y="2800223"/>
                  <a:pt x="3224690" y="2800096"/>
                  <a:pt x="3225897" y="2799588"/>
                </a:cubicBezTo>
                <a:cubicBezTo>
                  <a:pt x="3227230" y="2799080"/>
                  <a:pt x="3228183" y="2798191"/>
                  <a:pt x="3229008" y="2797048"/>
                </a:cubicBezTo>
                <a:cubicBezTo>
                  <a:pt x="3229707" y="2795905"/>
                  <a:pt x="3230088" y="2794572"/>
                  <a:pt x="3230088" y="2793238"/>
                </a:cubicBezTo>
                <a:cubicBezTo>
                  <a:pt x="3230088" y="2792349"/>
                  <a:pt x="3229961" y="2791460"/>
                  <a:pt x="3229707" y="2790635"/>
                </a:cubicBezTo>
                <a:cubicBezTo>
                  <a:pt x="3229326" y="2789809"/>
                  <a:pt x="3228754" y="2789047"/>
                  <a:pt x="3228183" y="2788412"/>
                </a:cubicBezTo>
                <a:close/>
                <a:moveTo>
                  <a:pt x="3228246" y="2881249"/>
                </a:moveTo>
                <a:cubicBezTo>
                  <a:pt x="3227548" y="2880614"/>
                  <a:pt x="3226723" y="2880106"/>
                  <a:pt x="3225961" y="2879789"/>
                </a:cubicBezTo>
                <a:cubicBezTo>
                  <a:pt x="3225135" y="2879471"/>
                  <a:pt x="3224310" y="2879281"/>
                  <a:pt x="3223357" y="2879281"/>
                </a:cubicBezTo>
                <a:cubicBezTo>
                  <a:pt x="3222024" y="2879281"/>
                  <a:pt x="3220627" y="2879662"/>
                  <a:pt x="3219547" y="2880424"/>
                </a:cubicBezTo>
                <a:cubicBezTo>
                  <a:pt x="3218467" y="2881186"/>
                  <a:pt x="3217515" y="2882265"/>
                  <a:pt x="3217070" y="2883472"/>
                </a:cubicBezTo>
                <a:cubicBezTo>
                  <a:pt x="3216499" y="2884742"/>
                  <a:pt x="3216372" y="2886075"/>
                  <a:pt x="3216690" y="2887409"/>
                </a:cubicBezTo>
                <a:cubicBezTo>
                  <a:pt x="3216943" y="2888742"/>
                  <a:pt x="3217642" y="2889949"/>
                  <a:pt x="3218594" y="2890901"/>
                </a:cubicBezTo>
                <a:cubicBezTo>
                  <a:pt x="3219547" y="2891854"/>
                  <a:pt x="3220753" y="2892489"/>
                  <a:pt x="3221960" y="2892743"/>
                </a:cubicBezTo>
                <a:cubicBezTo>
                  <a:pt x="3223293" y="2892997"/>
                  <a:pt x="3224690" y="2892870"/>
                  <a:pt x="3225897" y="2892362"/>
                </a:cubicBezTo>
                <a:cubicBezTo>
                  <a:pt x="3227230" y="2891854"/>
                  <a:pt x="3228183" y="2890965"/>
                  <a:pt x="3229008" y="2889822"/>
                </a:cubicBezTo>
                <a:cubicBezTo>
                  <a:pt x="3229707" y="2888679"/>
                  <a:pt x="3230088" y="2887345"/>
                  <a:pt x="3230088" y="2886012"/>
                </a:cubicBezTo>
                <a:cubicBezTo>
                  <a:pt x="3230088" y="2885123"/>
                  <a:pt x="3229961" y="2884234"/>
                  <a:pt x="3229707" y="2883408"/>
                </a:cubicBezTo>
                <a:cubicBezTo>
                  <a:pt x="3229326" y="2882583"/>
                  <a:pt x="3228754" y="2881821"/>
                  <a:pt x="3228183" y="2881186"/>
                </a:cubicBezTo>
                <a:close/>
                <a:moveTo>
                  <a:pt x="2906619" y="1952689"/>
                </a:moveTo>
                <a:cubicBezTo>
                  <a:pt x="2905920" y="1952053"/>
                  <a:pt x="2905158" y="1951546"/>
                  <a:pt x="2904333" y="1951228"/>
                </a:cubicBezTo>
                <a:cubicBezTo>
                  <a:pt x="2903507" y="1950911"/>
                  <a:pt x="2902682" y="1950720"/>
                  <a:pt x="2901729" y="1950720"/>
                </a:cubicBezTo>
                <a:cubicBezTo>
                  <a:pt x="2900396" y="1950720"/>
                  <a:pt x="2898999" y="1951101"/>
                  <a:pt x="2897919" y="1951863"/>
                </a:cubicBezTo>
                <a:cubicBezTo>
                  <a:pt x="2896840" y="1952625"/>
                  <a:pt x="2895888" y="1953705"/>
                  <a:pt x="2895443" y="1954911"/>
                </a:cubicBezTo>
                <a:cubicBezTo>
                  <a:pt x="2894871" y="1956181"/>
                  <a:pt x="2894744" y="1957515"/>
                  <a:pt x="2895062" y="1958848"/>
                </a:cubicBezTo>
                <a:cubicBezTo>
                  <a:pt x="2895316" y="1960182"/>
                  <a:pt x="2895888" y="1961388"/>
                  <a:pt x="2896840" y="1962341"/>
                </a:cubicBezTo>
                <a:cubicBezTo>
                  <a:pt x="2897919" y="1963293"/>
                  <a:pt x="2898999" y="1963928"/>
                  <a:pt x="2900396" y="1964246"/>
                </a:cubicBezTo>
                <a:cubicBezTo>
                  <a:pt x="2901729" y="1964500"/>
                  <a:pt x="2903127" y="1964372"/>
                  <a:pt x="2904333" y="1963865"/>
                </a:cubicBezTo>
                <a:cubicBezTo>
                  <a:pt x="2905540" y="1963357"/>
                  <a:pt x="2906619" y="1962468"/>
                  <a:pt x="2907444" y="1961325"/>
                </a:cubicBezTo>
                <a:cubicBezTo>
                  <a:pt x="2908143" y="1960182"/>
                  <a:pt x="2908524" y="1958848"/>
                  <a:pt x="2908524" y="1957515"/>
                </a:cubicBezTo>
                <a:cubicBezTo>
                  <a:pt x="2908524" y="1956625"/>
                  <a:pt x="2908397" y="1955737"/>
                  <a:pt x="2907953" y="1954911"/>
                </a:cubicBezTo>
                <a:cubicBezTo>
                  <a:pt x="2907699" y="1954086"/>
                  <a:pt x="2907127" y="1953324"/>
                  <a:pt x="2906619" y="1952689"/>
                </a:cubicBezTo>
                <a:close/>
                <a:moveTo>
                  <a:pt x="2580102" y="2043557"/>
                </a:moveTo>
                <a:cubicBezTo>
                  <a:pt x="2578768" y="2043557"/>
                  <a:pt x="2577371" y="2043938"/>
                  <a:pt x="2576292" y="2044700"/>
                </a:cubicBezTo>
                <a:cubicBezTo>
                  <a:pt x="2575213" y="2045462"/>
                  <a:pt x="2574260" y="2046542"/>
                  <a:pt x="2573689" y="2047748"/>
                </a:cubicBezTo>
                <a:cubicBezTo>
                  <a:pt x="2573307" y="2049018"/>
                  <a:pt x="2573117" y="2050352"/>
                  <a:pt x="2573435" y="2051685"/>
                </a:cubicBezTo>
                <a:cubicBezTo>
                  <a:pt x="2573562" y="2053019"/>
                  <a:pt x="2574260" y="2054225"/>
                  <a:pt x="2575213" y="2055178"/>
                </a:cubicBezTo>
                <a:cubicBezTo>
                  <a:pt x="2576165" y="2056130"/>
                  <a:pt x="2577371" y="2056765"/>
                  <a:pt x="2578768" y="2057083"/>
                </a:cubicBezTo>
                <a:cubicBezTo>
                  <a:pt x="2580102" y="2057337"/>
                  <a:pt x="2581499" y="2057210"/>
                  <a:pt x="2582705" y="2056702"/>
                </a:cubicBezTo>
                <a:cubicBezTo>
                  <a:pt x="2583912" y="2056194"/>
                  <a:pt x="2584991" y="2055305"/>
                  <a:pt x="2585817" y="2054162"/>
                </a:cubicBezTo>
                <a:cubicBezTo>
                  <a:pt x="2586515" y="2053019"/>
                  <a:pt x="2586896" y="2051685"/>
                  <a:pt x="2586896" y="2050352"/>
                </a:cubicBezTo>
                <a:cubicBezTo>
                  <a:pt x="2586896" y="2048574"/>
                  <a:pt x="2586198" y="2046796"/>
                  <a:pt x="2584865" y="2045525"/>
                </a:cubicBezTo>
                <a:cubicBezTo>
                  <a:pt x="2583658" y="2044256"/>
                  <a:pt x="2581880" y="2043557"/>
                  <a:pt x="2580102" y="2043557"/>
                </a:cubicBezTo>
                <a:close/>
                <a:moveTo>
                  <a:pt x="2580102" y="1950720"/>
                </a:moveTo>
                <a:cubicBezTo>
                  <a:pt x="2578768" y="1950720"/>
                  <a:pt x="2577371" y="1951101"/>
                  <a:pt x="2576292" y="1951863"/>
                </a:cubicBezTo>
                <a:cubicBezTo>
                  <a:pt x="2575213" y="1952625"/>
                  <a:pt x="2574260" y="1953641"/>
                  <a:pt x="2573689" y="1954911"/>
                </a:cubicBezTo>
                <a:cubicBezTo>
                  <a:pt x="2573307" y="1956181"/>
                  <a:pt x="2573117" y="1957515"/>
                  <a:pt x="2573435" y="1958848"/>
                </a:cubicBezTo>
                <a:cubicBezTo>
                  <a:pt x="2573562" y="1960182"/>
                  <a:pt x="2574260" y="1961388"/>
                  <a:pt x="2575213" y="1962341"/>
                </a:cubicBezTo>
                <a:cubicBezTo>
                  <a:pt x="2576165" y="1963293"/>
                  <a:pt x="2577371" y="1963928"/>
                  <a:pt x="2578768" y="1964246"/>
                </a:cubicBezTo>
                <a:cubicBezTo>
                  <a:pt x="2580102" y="1964500"/>
                  <a:pt x="2581499" y="1964372"/>
                  <a:pt x="2582705" y="1963865"/>
                </a:cubicBezTo>
                <a:cubicBezTo>
                  <a:pt x="2583912" y="1963357"/>
                  <a:pt x="2584991" y="1962468"/>
                  <a:pt x="2585817" y="1961325"/>
                </a:cubicBezTo>
                <a:cubicBezTo>
                  <a:pt x="2586515" y="1960182"/>
                  <a:pt x="2586896" y="1958848"/>
                  <a:pt x="2586896" y="1957515"/>
                </a:cubicBezTo>
                <a:cubicBezTo>
                  <a:pt x="2586896" y="1955673"/>
                  <a:pt x="2586198" y="1953959"/>
                  <a:pt x="2584865" y="1952689"/>
                </a:cubicBezTo>
                <a:cubicBezTo>
                  <a:pt x="2583658" y="1951419"/>
                  <a:pt x="2581880" y="1950720"/>
                  <a:pt x="2580102" y="1950720"/>
                </a:cubicBezTo>
                <a:close/>
                <a:moveTo>
                  <a:pt x="2504537" y="1813433"/>
                </a:moveTo>
                <a:cubicBezTo>
                  <a:pt x="2503839" y="1812798"/>
                  <a:pt x="2503013" y="1812290"/>
                  <a:pt x="2502251" y="1811972"/>
                </a:cubicBezTo>
                <a:cubicBezTo>
                  <a:pt x="2501426" y="1811655"/>
                  <a:pt x="2500600" y="1811465"/>
                  <a:pt x="2499648" y="1811465"/>
                </a:cubicBezTo>
                <a:cubicBezTo>
                  <a:pt x="2498314" y="1811465"/>
                  <a:pt x="2496917" y="1811846"/>
                  <a:pt x="2495838" y="1812608"/>
                </a:cubicBezTo>
                <a:cubicBezTo>
                  <a:pt x="2494758" y="1813369"/>
                  <a:pt x="2493805" y="1814386"/>
                  <a:pt x="2493361" y="1815656"/>
                </a:cubicBezTo>
                <a:cubicBezTo>
                  <a:pt x="2492790" y="1816925"/>
                  <a:pt x="2492663" y="1818259"/>
                  <a:pt x="2492980" y="1819593"/>
                </a:cubicBezTo>
                <a:cubicBezTo>
                  <a:pt x="2493234" y="1820926"/>
                  <a:pt x="2493932" y="1822133"/>
                  <a:pt x="2494885" y="1823085"/>
                </a:cubicBezTo>
                <a:cubicBezTo>
                  <a:pt x="2495838" y="1824038"/>
                  <a:pt x="2497044" y="1824672"/>
                  <a:pt x="2498251" y="1824990"/>
                </a:cubicBezTo>
                <a:cubicBezTo>
                  <a:pt x="2499584" y="1825244"/>
                  <a:pt x="2500981" y="1825117"/>
                  <a:pt x="2502188" y="1824609"/>
                </a:cubicBezTo>
                <a:cubicBezTo>
                  <a:pt x="2503521" y="1824101"/>
                  <a:pt x="2504474" y="1823212"/>
                  <a:pt x="2505299" y="1822069"/>
                </a:cubicBezTo>
                <a:cubicBezTo>
                  <a:pt x="2505998" y="1820926"/>
                  <a:pt x="2506378" y="1819593"/>
                  <a:pt x="2506378" y="1818259"/>
                </a:cubicBezTo>
                <a:cubicBezTo>
                  <a:pt x="2506378" y="1817370"/>
                  <a:pt x="2506252" y="1816481"/>
                  <a:pt x="2505998" y="1815656"/>
                </a:cubicBezTo>
                <a:cubicBezTo>
                  <a:pt x="2505616" y="1814830"/>
                  <a:pt x="2505045" y="1814068"/>
                  <a:pt x="2504474" y="1813433"/>
                </a:cubicBezTo>
                <a:close/>
                <a:moveTo>
                  <a:pt x="2580102" y="1857883"/>
                </a:moveTo>
                <a:cubicBezTo>
                  <a:pt x="2578768" y="1857883"/>
                  <a:pt x="2577371" y="1858264"/>
                  <a:pt x="2576292" y="1859026"/>
                </a:cubicBezTo>
                <a:cubicBezTo>
                  <a:pt x="2575213" y="1859788"/>
                  <a:pt x="2574260" y="1860868"/>
                  <a:pt x="2573689" y="1862074"/>
                </a:cubicBezTo>
                <a:cubicBezTo>
                  <a:pt x="2573307" y="1863344"/>
                  <a:pt x="2573117" y="1864678"/>
                  <a:pt x="2573435" y="1866011"/>
                </a:cubicBezTo>
                <a:cubicBezTo>
                  <a:pt x="2573562" y="1867344"/>
                  <a:pt x="2574260" y="1868551"/>
                  <a:pt x="2575213" y="1869503"/>
                </a:cubicBezTo>
                <a:cubicBezTo>
                  <a:pt x="2576165" y="1870456"/>
                  <a:pt x="2577371" y="1871091"/>
                  <a:pt x="2578768" y="1871345"/>
                </a:cubicBezTo>
                <a:cubicBezTo>
                  <a:pt x="2580102" y="1871599"/>
                  <a:pt x="2581499" y="1871472"/>
                  <a:pt x="2582705" y="1870964"/>
                </a:cubicBezTo>
                <a:cubicBezTo>
                  <a:pt x="2583912" y="1870456"/>
                  <a:pt x="2584991" y="1869567"/>
                  <a:pt x="2585817" y="1868424"/>
                </a:cubicBezTo>
                <a:cubicBezTo>
                  <a:pt x="2586515" y="1867281"/>
                  <a:pt x="2586896" y="1865947"/>
                  <a:pt x="2586896" y="1864614"/>
                </a:cubicBezTo>
                <a:cubicBezTo>
                  <a:pt x="2586896" y="1862836"/>
                  <a:pt x="2586198" y="1861058"/>
                  <a:pt x="2584865" y="1859788"/>
                </a:cubicBezTo>
                <a:cubicBezTo>
                  <a:pt x="2583658" y="1858518"/>
                  <a:pt x="2581880" y="1857819"/>
                  <a:pt x="2580102" y="1857756"/>
                </a:cubicBezTo>
                <a:close/>
                <a:moveTo>
                  <a:pt x="2986946" y="1813433"/>
                </a:moveTo>
                <a:cubicBezTo>
                  <a:pt x="2986375" y="1812798"/>
                  <a:pt x="2985613" y="1812290"/>
                  <a:pt x="2984788" y="1811972"/>
                </a:cubicBezTo>
                <a:cubicBezTo>
                  <a:pt x="2983962" y="1811655"/>
                  <a:pt x="2983010" y="1811465"/>
                  <a:pt x="2982184" y="1811465"/>
                </a:cubicBezTo>
                <a:cubicBezTo>
                  <a:pt x="2980851" y="1811465"/>
                  <a:pt x="2979453" y="1811846"/>
                  <a:pt x="2978374" y="1812608"/>
                </a:cubicBezTo>
                <a:cubicBezTo>
                  <a:pt x="2977294" y="1813369"/>
                  <a:pt x="2976342" y="1814386"/>
                  <a:pt x="2975770" y="1815656"/>
                </a:cubicBezTo>
                <a:cubicBezTo>
                  <a:pt x="2975390" y="1816925"/>
                  <a:pt x="2975199" y="1818259"/>
                  <a:pt x="2975390" y="1819593"/>
                </a:cubicBezTo>
                <a:cubicBezTo>
                  <a:pt x="2975643" y="1820926"/>
                  <a:pt x="2976342" y="1822133"/>
                  <a:pt x="2977294" y="1823085"/>
                </a:cubicBezTo>
                <a:cubicBezTo>
                  <a:pt x="2978247" y="1824038"/>
                  <a:pt x="2979453" y="1824672"/>
                  <a:pt x="2980851" y="1824990"/>
                </a:cubicBezTo>
                <a:cubicBezTo>
                  <a:pt x="2982184" y="1825244"/>
                  <a:pt x="2983581" y="1825117"/>
                  <a:pt x="2984788" y="1824609"/>
                </a:cubicBezTo>
                <a:cubicBezTo>
                  <a:pt x="2985994" y="1824101"/>
                  <a:pt x="2987074" y="1823212"/>
                  <a:pt x="2987899" y="1822069"/>
                </a:cubicBezTo>
                <a:cubicBezTo>
                  <a:pt x="2988598" y="1820926"/>
                  <a:pt x="2988978" y="1819593"/>
                  <a:pt x="2988978" y="1818259"/>
                </a:cubicBezTo>
                <a:cubicBezTo>
                  <a:pt x="2988978" y="1817370"/>
                  <a:pt x="2988852" y="1816481"/>
                  <a:pt x="2988407" y="1815656"/>
                </a:cubicBezTo>
                <a:cubicBezTo>
                  <a:pt x="2988153" y="1814830"/>
                  <a:pt x="2987581" y="1814068"/>
                  <a:pt x="2986883" y="1813433"/>
                </a:cubicBezTo>
                <a:close/>
                <a:moveTo>
                  <a:pt x="2986946" y="3206306"/>
                </a:moveTo>
                <a:cubicBezTo>
                  <a:pt x="2986375" y="3205671"/>
                  <a:pt x="2985613" y="3205163"/>
                  <a:pt x="2984788" y="3204845"/>
                </a:cubicBezTo>
                <a:cubicBezTo>
                  <a:pt x="2983962" y="3204528"/>
                  <a:pt x="2983010" y="3204337"/>
                  <a:pt x="2982184" y="3204337"/>
                </a:cubicBezTo>
                <a:cubicBezTo>
                  <a:pt x="2980851" y="3204337"/>
                  <a:pt x="2979453" y="3204718"/>
                  <a:pt x="2978374" y="3205480"/>
                </a:cubicBezTo>
                <a:cubicBezTo>
                  <a:pt x="2977294" y="3206242"/>
                  <a:pt x="2976342" y="3207322"/>
                  <a:pt x="2975770" y="3208528"/>
                </a:cubicBezTo>
                <a:cubicBezTo>
                  <a:pt x="2975390" y="3209798"/>
                  <a:pt x="2975199" y="3211132"/>
                  <a:pt x="2975390" y="3212465"/>
                </a:cubicBezTo>
                <a:cubicBezTo>
                  <a:pt x="2975643" y="3213799"/>
                  <a:pt x="2976342" y="3215005"/>
                  <a:pt x="2977294" y="3215958"/>
                </a:cubicBezTo>
                <a:cubicBezTo>
                  <a:pt x="2978247" y="3216910"/>
                  <a:pt x="2979453" y="3217545"/>
                  <a:pt x="2980851" y="3217863"/>
                </a:cubicBezTo>
                <a:cubicBezTo>
                  <a:pt x="2982184" y="3218117"/>
                  <a:pt x="2983581" y="3217989"/>
                  <a:pt x="2984788" y="3217482"/>
                </a:cubicBezTo>
                <a:cubicBezTo>
                  <a:pt x="2985994" y="3216974"/>
                  <a:pt x="2987074" y="3216085"/>
                  <a:pt x="2987899" y="3214942"/>
                </a:cubicBezTo>
                <a:cubicBezTo>
                  <a:pt x="2988598" y="3213799"/>
                  <a:pt x="2988978" y="3212465"/>
                  <a:pt x="2988978" y="3211132"/>
                </a:cubicBezTo>
                <a:cubicBezTo>
                  <a:pt x="2988978" y="3210243"/>
                  <a:pt x="2988852" y="3209354"/>
                  <a:pt x="2988407" y="3208528"/>
                </a:cubicBezTo>
                <a:cubicBezTo>
                  <a:pt x="2988153" y="3207703"/>
                  <a:pt x="2987581" y="3206941"/>
                  <a:pt x="2986883" y="3206306"/>
                </a:cubicBezTo>
                <a:close/>
                <a:moveTo>
                  <a:pt x="2986946" y="1720596"/>
                </a:moveTo>
                <a:cubicBezTo>
                  <a:pt x="2986375" y="1719961"/>
                  <a:pt x="2985613" y="1719453"/>
                  <a:pt x="2984788" y="1719136"/>
                </a:cubicBezTo>
                <a:cubicBezTo>
                  <a:pt x="2983962" y="1718755"/>
                  <a:pt x="2983010" y="1718628"/>
                  <a:pt x="2982184" y="1718628"/>
                </a:cubicBezTo>
                <a:cubicBezTo>
                  <a:pt x="2980851" y="1718628"/>
                  <a:pt x="2979453" y="1719009"/>
                  <a:pt x="2978374" y="1719771"/>
                </a:cubicBezTo>
                <a:cubicBezTo>
                  <a:pt x="2977294" y="1720533"/>
                  <a:pt x="2976342" y="1721612"/>
                  <a:pt x="2975770" y="1722819"/>
                </a:cubicBezTo>
                <a:cubicBezTo>
                  <a:pt x="2975390" y="1724089"/>
                  <a:pt x="2975199" y="1725422"/>
                  <a:pt x="2975390" y="1726756"/>
                </a:cubicBezTo>
                <a:cubicBezTo>
                  <a:pt x="2975643" y="1728089"/>
                  <a:pt x="2976342" y="1729296"/>
                  <a:pt x="2977294" y="1730248"/>
                </a:cubicBezTo>
                <a:cubicBezTo>
                  <a:pt x="2978247" y="1731200"/>
                  <a:pt x="2979453" y="1731836"/>
                  <a:pt x="2980851" y="1732090"/>
                </a:cubicBezTo>
                <a:cubicBezTo>
                  <a:pt x="2982184" y="1732344"/>
                  <a:pt x="2983581" y="1732217"/>
                  <a:pt x="2984788" y="1731709"/>
                </a:cubicBezTo>
                <a:cubicBezTo>
                  <a:pt x="2985994" y="1731200"/>
                  <a:pt x="2987074" y="1730312"/>
                  <a:pt x="2987899" y="1729169"/>
                </a:cubicBezTo>
                <a:cubicBezTo>
                  <a:pt x="2988598" y="1728025"/>
                  <a:pt x="2988978" y="1726692"/>
                  <a:pt x="2988978" y="1725359"/>
                </a:cubicBezTo>
                <a:cubicBezTo>
                  <a:pt x="2988978" y="1724469"/>
                  <a:pt x="2988852" y="1723581"/>
                  <a:pt x="2988407" y="1722755"/>
                </a:cubicBezTo>
                <a:cubicBezTo>
                  <a:pt x="2988153" y="1721930"/>
                  <a:pt x="2987581" y="1721168"/>
                  <a:pt x="2986883" y="1720533"/>
                </a:cubicBezTo>
                <a:close/>
                <a:moveTo>
                  <a:pt x="2986946" y="1906334"/>
                </a:moveTo>
                <a:cubicBezTo>
                  <a:pt x="2986375" y="1905699"/>
                  <a:pt x="2985613" y="1905191"/>
                  <a:pt x="2984788" y="1904873"/>
                </a:cubicBezTo>
                <a:cubicBezTo>
                  <a:pt x="2983962" y="1904556"/>
                  <a:pt x="2983010" y="1904365"/>
                  <a:pt x="2982184" y="1904365"/>
                </a:cubicBezTo>
                <a:cubicBezTo>
                  <a:pt x="2980851" y="1904365"/>
                  <a:pt x="2979453" y="1904746"/>
                  <a:pt x="2978374" y="1905508"/>
                </a:cubicBezTo>
                <a:cubicBezTo>
                  <a:pt x="2977294" y="1906270"/>
                  <a:pt x="2976342" y="1907350"/>
                  <a:pt x="2975770" y="1908556"/>
                </a:cubicBezTo>
                <a:cubicBezTo>
                  <a:pt x="2975390" y="1909826"/>
                  <a:pt x="2975199" y="1911160"/>
                  <a:pt x="2975390" y="1912493"/>
                </a:cubicBezTo>
                <a:cubicBezTo>
                  <a:pt x="2975643" y="1913827"/>
                  <a:pt x="2976342" y="1915033"/>
                  <a:pt x="2977294" y="1915986"/>
                </a:cubicBezTo>
                <a:cubicBezTo>
                  <a:pt x="2978247" y="1916938"/>
                  <a:pt x="2979453" y="1917573"/>
                  <a:pt x="2980851" y="1917827"/>
                </a:cubicBezTo>
                <a:cubicBezTo>
                  <a:pt x="2982184" y="1918081"/>
                  <a:pt x="2983581" y="1917954"/>
                  <a:pt x="2984788" y="1917446"/>
                </a:cubicBezTo>
                <a:cubicBezTo>
                  <a:pt x="2985994" y="1916938"/>
                  <a:pt x="2987074" y="1916049"/>
                  <a:pt x="2987899" y="1914906"/>
                </a:cubicBezTo>
                <a:cubicBezTo>
                  <a:pt x="2988598" y="1913763"/>
                  <a:pt x="2988978" y="1912430"/>
                  <a:pt x="2988978" y="1911096"/>
                </a:cubicBezTo>
                <a:cubicBezTo>
                  <a:pt x="2988978" y="1910207"/>
                  <a:pt x="2988852" y="1909318"/>
                  <a:pt x="2988407" y="1908493"/>
                </a:cubicBezTo>
                <a:cubicBezTo>
                  <a:pt x="2988153" y="1907667"/>
                  <a:pt x="2987581" y="1906905"/>
                  <a:pt x="2986883" y="1906270"/>
                </a:cubicBezTo>
                <a:close/>
                <a:moveTo>
                  <a:pt x="2580102" y="1765046"/>
                </a:moveTo>
                <a:cubicBezTo>
                  <a:pt x="2578768" y="1765046"/>
                  <a:pt x="2577371" y="1765427"/>
                  <a:pt x="2576292" y="1766189"/>
                </a:cubicBezTo>
                <a:cubicBezTo>
                  <a:pt x="2575213" y="1766951"/>
                  <a:pt x="2574260" y="1767967"/>
                  <a:pt x="2573689" y="1769237"/>
                </a:cubicBezTo>
                <a:cubicBezTo>
                  <a:pt x="2573307" y="1770507"/>
                  <a:pt x="2573117" y="1771841"/>
                  <a:pt x="2573435" y="1773174"/>
                </a:cubicBezTo>
                <a:cubicBezTo>
                  <a:pt x="2573562" y="1774508"/>
                  <a:pt x="2574260" y="1775714"/>
                  <a:pt x="2575213" y="1776667"/>
                </a:cubicBezTo>
                <a:cubicBezTo>
                  <a:pt x="2576165" y="1777619"/>
                  <a:pt x="2577371" y="1778254"/>
                  <a:pt x="2578768" y="1778572"/>
                </a:cubicBezTo>
                <a:cubicBezTo>
                  <a:pt x="2580102" y="1778825"/>
                  <a:pt x="2581499" y="1778699"/>
                  <a:pt x="2582705" y="1778191"/>
                </a:cubicBezTo>
                <a:cubicBezTo>
                  <a:pt x="2583912" y="1777683"/>
                  <a:pt x="2584991" y="1776794"/>
                  <a:pt x="2585817" y="1775650"/>
                </a:cubicBezTo>
                <a:cubicBezTo>
                  <a:pt x="2586515" y="1774508"/>
                  <a:pt x="2586896" y="1773174"/>
                  <a:pt x="2586896" y="1771841"/>
                </a:cubicBezTo>
                <a:cubicBezTo>
                  <a:pt x="2586896" y="1770063"/>
                  <a:pt x="2586198" y="1768285"/>
                  <a:pt x="2584865" y="1767015"/>
                </a:cubicBezTo>
                <a:cubicBezTo>
                  <a:pt x="2583658" y="1765744"/>
                  <a:pt x="2581880" y="1765046"/>
                  <a:pt x="2580102" y="1765046"/>
                </a:cubicBezTo>
                <a:close/>
                <a:moveTo>
                  <a:pt x="2419193" y="1950784"/>
                </a:moveTo>
                <a:cubicBezTo>
                  <a:pt x="2417860" y="1950784"/>
                  <a:pt x="2416590" y="1951165"/>
                  <a:pt x="2415383" y="1951927"/>
                </a:cubicBezTo>
                <a:cubicBezTo>
                  <a:pt x="2414303" y="1952689"/>
                  <a:pt x="2413478" y="1953705"/>
                  <a:pt x="2412906" y="1954975"/>
                </a:cubicBezTo>
                <a:cubicBezTo>
                  <a:pt x="2412335" y="1956244"/>
                  <a:pt x="2412208" y="1957578"/>
                  <a:pt x="2412526" y="1958912"/>
                </a:cubicBezTo>
                <a:cubicBezTo>
                  <a:pt x="2412779" y="1960245"/>
                  <a:pt x="2413478" y="1961452"/>
                  <a:pt x="2414430" y="1962404"/>
                </a:cubicBezTo>
                <a:cubicBezTo>
                  <a:pt x="2415383" y="1963357"/>
                  <a:pt x="2416590" y="1963992"/>
                  <a:pt x="2417987" y="1964309"/>
                </a:cubicBezTo>
                <a:cubicBezTo>
                  <a:pt x="2419193" y="1964563"/>
                  <a:pt x="2420590" y="1964436"/>
                  <a:pt x="2421924" y="1963928"/>
                </a:cubicBezTo>
                <a:cubicBezTo>
                  <a:pt x="2423130" y="1963420"/>
                  <a:pt x="2424210" y="1962531"/>
                  <a:pt x="2424908" y="1961388"/>
                </a:cubicBezTo>
                <a:cubicBezTo>
                  <a:pt x="2425733" y="1960245"/>
                  <a:pt x="2426115" y="1958912"/>
                  <a:pt x="2426115" y="1957578"/>
                </a:cubicBezTo>
                <a:cubicBezTo>
                  <a:pt x="2426115" y="1955737"/>
                  <a:pt x="2425289" y="1954022"/>
                  <a:pt x="2424082" y="1952752"/>
                </a:cubicBezTo>
                <a:cubicBezTo>
                  <a:pt x="2422749" y="1951482"/>
                  <a:pt x="2421098" y="1950784"/>
                  <a:pt x="2419193" y="1950784"/>
                </a:cubicBezTo>
                <a:close/>
                <a:moveTo>
                  <a:pt x="2580102" y="1672209"/>
                </a:moveTo>
                <a:cubicBezTo>
                  <a:pt x="2578768" y="1672209"/>
                  <a:pt x="2577371" y="1672590"/>
                  <a:pt x="2576292" y="1673352"/>
                </a:cubicBezTo>
                <a:cubicBezTo>
                  <a:pt x="2575213" y="1674114"/>
                  <a:pt x="2574260" y="1675194"/>
                  <a:pt x="2573689" y="1676400"/>
                </a:cubicBezTo>
                <a:cubicBezTo>
                  <a:pt x="2573307" y="1677670"/>
                  <a:pt x="2573117" y="1679003"/>
                  <a:pt x="2573435" y="1680337"/>
                </a:cubicBezTo>
                <a:cubicBezTo>
                  <a:pt x="2573562" y="1681671"/>
                  <a:pt x="2574260" y="1682877"/>
                  <a:pt x="2575213" y="1683830"/>
                </a:cubicBezTo>
                <a:cubicBezTo>
                  <a:pt x="2576165" y="1684782"/>
                  <a:pt x="2577371" y="1685417"/>
                  <a:pt x="2578768" y="1685735"/>
                </a:cubicBezTo>
                <a:cubicBezTo>
                  <a:pt x="2580102" y="1685989"/>
                  <a:pt x="2581499" y="1685862"/>
                  <a:pt x="2582705" y="1685353"/>
                </a:cubicBezTo>
                <a:cubicBezTo>
                  <a:pt x="2583912" y="1684846"/>
                  <a:pt x="2584991" y="1683957"/>
                  <a:pt x="2585817" y="1682814"/>
                </a:cubicBezTo>
                <a:cubicBezTo>
                  <a:pt x="2586515" y="1681671"/>
                  <a:pt x="2586896" y="1680337"/>
                  <a:pt x="2586896" y="1679003"/>
                </a:cubicBezTo>
                <a:cubicBezTo>
                  <a:pt x="2586896" y="1677162"/>
                  <a:pt x="2586198" y="1675447"/>
                  <a:pt x="2584865" y="1674178"/>
                </a:cubicBezTo>
                <a:cubicBezTo>
                  <a:pt x="2583658" y="1672908"/>
                  <a:pt x="2581880" y="1672209"/>
                  <a:pt x="2580102" y="1672209"/>
                </a:cubicBezTo>
                <a:close/>
                <a:moveTo>
                  <a:pt x="2906619" y="1859915"/>
                </a:moveTo>
                <a:cubicBezTo>
                  <a:pt x="2905920" y="1859280"/>
                  <a:pt x="2905158" y="1858772"/>
                  <a:pt x="2904333" y="1858455"/>
                </a:cubicBezTo>
                <a:cubicBezTo>
                  <a:pt x="2903507" y="1858074"/>
                  <a:pt x="2902682" y="1857947"/>
                  <a:pt x="2901729" y="1857947"/>
                </a:cubicBezTo>
                <a:cubicBezTo>
                  <a:pt x="2900396" y="1857947"/>
                  <a:pt x="2898999" y="1858328"/>
                  <a:pt x="2897919" y="1859090"/>
                </a:cubicBezTo>
                <a:cubicBezTo>
                  <a:pt x="2896840" y="1859852"/>
                  <a:pt x="2895888" y="1860931"/>
                  <a:pt x="2895443" y="1862138"/>
                </a:cubicBezTo>
                <a:cubicBezTo>
                  <a:pt x="2894871" y="1863408"/>
                  <a:pt x="2894744" y="1864741"/>
                  <a:pt x="2895062" y="1866075"/>
                </a:cubicBezTo>
                <a:cubicBezTo>
                  <a:pt x="2895316" y="1867408"/>
                  <a:pt x="2895888" y="1868615"/>
                  <a:pt x="2896840" y="1869567"/>
                </a:cubicBezTo>
                <a:cubicBezTo>
                  <a:pt x="2897792" y="1870519"/>
                  <a:pt x="2898999" y="1871155"/>
                  <a:pt x="2900396" y="1871472"/>
                </a:cubicBezTo>
                <a:cubicBezTo>
                  <a:pt x="2901729" y="1871726"/>
                  <a:pt x="2903127" y="1871599"/>
                  <a:pt x="2904333" y="1871091"/>
                </a:cubicBezTo>
                <a:cubicBezTo>
                  <a:pt x="2905540" y="1870583"/>
                  <a:pt x="2906619" y="1869694"/>
                  <a:pt x="2907444" y="1868551"/>
                </a:cubicBezTo>
                <a:cubicBezTo>
                  <a:pt x="2908143" y="1867408"/>
                  <a:pt x="2908524" y="1866075"/>
                  <a:pt x="2908524" y="1864741"/>
                </a:cubicBezTo>
                <a:cubicBezTo>
                  <a:pt x="2908524" y="1863852"/>
                  <a:pt x="2908397" y="1862963"/>
                  <a:pt x="2907953" y="1862138"/>
                </a:cubicBezTo>
                <a:cubicBezTo>
                  <a:pt x="2907699" y="1861312"/>
                  <a:pt x="2907127" y="1860550"/>
                  <a:pt x="2906619" y="1859915"/>
                </a:cubicBezTo>
                <a:close/>
                <a:moveTo>
                  <a:pt x="2906619" y="1674178"/>
                </a:moveTo>
                <a:cubicBezTo>
                  <a:pt x="2905920" y="1673543"/>
                  <a:pt x="2905158" y="1673035"/>
                  <a:pt x="2904333" y="1672717"/>
                </a:cubicBezTo>
                <a:cubicBezTo>
                  <a:pt x="2903507" y="1672400"/>
                  <a:pt x="2902682" y="1672209"/>
                  <a:pt x="2901729" y="1672209"/>
                </a:cubicBezTo>
                <a:cubicBezTo>
                  <a:pt x="2900396" y="1672209"/>
                  <a:pt x="2898999" y="1672590"/>
                  <a:pt x="2897919" y="1673352"/>
                </a:cubicBezTo>
                <a:cubicBezTo>
                  <a:pt x="2896840" y="1674114"/>
                  <a:pt x="2895888" y="1675130"/>
                  <a:pt x="2895443" y="1676400"/>
                </a:cubicBezTo>
                <a:cubicBezTo>
                  <a:pt x="2894871" y="1677670"/>
                  <a:pt x="2894744" y="1679003"/>
                  <a:pt x="2895062" y="1680337"/>
                </a:cubicBezTo>
                <a:cubicBezTo>
                  <a:pt x="2895316" y="1681671"/>
                  <a:pt x="2895888" y="1682877"/>
                  <a:pt x="2896840" y="1683830"/>
                </a:cubicBezTo>
                <a:cubicBezTo>
                  <a:pt x="2897792" y="1684782"/>
                  <a:pt x="2898999" y="1685417"/>
                  <a:pt x="2900396" y="1685735"/>
                </a:cubicBezTo>
                <a:cubicBezTo>
                  <a:pt x="2901729" y="1685989"/>
                  <a:pt x="2903127" y="1685862"/>
                  <a:pt x="2904333" y="1685353"/>
                </a:cubicBezTo>
                <a:cubicBezTo>
                  <a:pt x="2905540" y="1684846"/>
                  <a:pt x="2906619" y="1683957"/>
                  <a:pt x="2907444" y="1682814"/>
                </a:cubicBezTo>
                <a:cubicBezTo>
                  <a:pt x="2908143" y="1681671"/>
                  <a:pt x="2908524" y="1680337"/>
                  <a:pt x="2908524" y="1679003"/>
                </a:cubicBezTo>
                <a:cubicBezTo>
                  <a:pt x="2908524" y="1678115"/>
                  <a:pt x="2908397" y="1677225"/>
                  <a:pt x="2907953" y="1676400"/>
                </a:cubicBezTo>
                <a:cubicBezTo>
                  <a:pt x="2907699" y="1675575"/>
                  <a:pt x="2907127" y="1674813"/>
                  <a:pt x="2906619" y="1674178"/>
                </a:cubicBezTo>
                <a:close/>
                <a:moveTo>
                  <a:pt x="2906619" y="1767015"/>
                </a:moveTo>
                <a:cubicBezTo>
                  <a:pt x="2905920" y="1766380"/>
                  <a:pt x="2905158" y="1765872"/>
                  <a:pt x="2904333" y="1765554"/>
                </a:cubicBezTo>
                <a:cubicBezTo>
                  <a:pt x="2903507" y="1765237"/>
                  <a:pt x="2902682" y="1765046"/>
                  <a:pt x="2901729" y="1765046"/>
                </a:cubicBezTo>
                <a:cubicBezTo>
                  <a:pt x="2900396" y="1765046"/>
                  <a:pt x="2898999" y="1765427"/>
                  <a:pt x="2897919" y="1766189"/>
                </a:cubicBezTo>
                <a:cubicBezTo>
                  <a:pt x="2896840" y="1766951"/>
                  <a:pt x="2895888" y="1768031"/>
                  <a:pt x="2895443" y="1769237"/>
                </a:cubicBezTo>
                <a:cubicBezTo>
                  <a:pt x="2894871" y="1770444"/>
                  <a:pt x="2894744" y="1771841"/>
                  <a:pt x="2895062" y="1773174"/>
                </a:cubicBezTo>
                <a:cubicBezTo>
                  <a:pt x="2895316" y="1774508"/>
                  <a:pt x="2895888" y="1775714"/>
                  <a:pt x="2896840" y="1776667"/>
                </a:cubicBezTo>
                <a:cubicBezTo>
                  <a:pt x="2897792" y="1777619"/>
                  <a:pt x="2898999" y="1778254"/>
                  <a:pt x="2900396" y="1778508"/>
                </a:cubicBezTo>
                <a:cubicBezTo>
                  <a:pt x="2901729" y="1778762"/>
                  <a:pt x="2903127" y="1778635"/>
                  <a:pt x="2904333" y="1778127"/>
                </a:cubicBezTo>
                <a:cubicBezTo>
                  <a:pt x="2905540" y="1777619"/>
                  <a:pt x="2906619" y="1776730"/>
                  <a:pt x="2907444" y="1775587"/>
                </a:cubicBezTo>
                <a:cubicBezTo>
                  <a:pt x="2908143" y="1774444"/>
                  <a:pt x="2908524" y="1773111"/>
                  <a:pt x="2908524" y="1771777"/>
                </a:cubicBezTo>
                <a:cubicBezTo>
                  <a:pt x="2908524" y="1770888"/>
                  <a:pt x="2908397" y="1769999"/>
                  <a:pt x="2907953" y="1769174"/>
                </a:cubicBezTo>
                <a:cubicBezTo>
                  <a:pt x="2907699" y="1768348"/>
                  <a:pt x="2907127" y="1767586"/>
                  <a:pt x="2906619" y="1766951"/>
                </a:cubicBezTo>
                <a:close/>
                <a:moveTo>
                  <a:pt x="2986946" y="3299206"/>
                </a:moveTo>
                <a:cubicBezTo>
                  <a:pt x="2986375" y="3298571"/>
                  <a:pt x="2985613" y="3298063"/>
                  <a:pt x="2984788" y="3297746"/>
                </a:cubicBezTo>
                <a:cubicBezTo>
                  <a:pt x="2983962" y="3297428"/>
                  <a:pt x="2983010" y="3297238"/>
                  <a:pt x="2982184" y="3297238"/>
                </a:cubicBezTo>
                <a:cubicBezTo>
                  <a:pt x="2980851" y="3297238"/>
                  <a:pt x="2979453" y="3297619"/>
                  <a:pt x="2978374" y="3298381"/>
                </a:cubicBezTo>
                <a:cubicBezTo>
                  <a:pt x="2977294" y="3299143"/>
                  <a:pt x="2976342" y="3300222"/>
                  <a:pt x="2975770" y="3301429"/>
                </a:cubicBezTo>
                <a:cubicBezTo>
                  <a:pt x="2975390" y="3302699"/>
                  <a:pt x="2975199" y="3304032"/>
                  <a:pt x="2975390" y="3305366"/>
                </a:cubicBezTo>
                <a:cubicBezTo>
                  <a:pt x="2975643" y="3306699"/>
                  <a:pt x="2976342" y="3307906"/>
                  <a:pt x="2977294" y="3308858"/>
                </a:cubicBezTo>
                <a:cubicBezTo>
                  <a:pt x="2978247" y="3309811"/>
                  <a:pt x="2979453" y="3310446"/>
                  <a:pt x="2980851" y="3310700"/>
                </a:cubicBezTo>
                <a:cubicBezTo>
                  <a:pt x="2982184" y="3310954"/>
                  <a:pt x="2983581" y="3310827"/>
                  <a:pt x="2984788" y="3310319"/>
                </a:cubicBezTo>
                <a:cubicBezTo>
                  <a:pt x="2985994" y="3309811"/>
                  <a:pt x="2987074" y="3308921"/>
                  <a:pt x="2987899" y="3307779"/>
                </a:cubicBezTo>
                <a:cubicBezTo>
                  <a:pt x="2988598" y="3306636"/>
                  <a:pt x="2988978" y="3305302"/>
                  <a:pt x="2988978" y="3303969"/>
                </a:cubicBezTo>
                <a:cubicBezTo>
                  <a:pt x="2988978" y="3303080"/>
                  <a:pt x="2988852" y="3302191"/>
                  <a:pt x="2988407" y="3301365"/>
                </a:cubicBezTo>
                <a:cubicBezTo>
                  <a:pt x="2988153" y="3300539"/>
                  <a:pt x="2987581" y="3299777"/>
                  <a:pt x="2986883" y="3299143"/>
                </a:cubicBezTo>
                <a:close/>
                <a:moveTo>
                  <a:pt x="3062639" y="1672209"/>
                </a:moveTo>
                <a:cubicBezTo>
                  <a:pt x="3061305" y="1672209"/>
                  <a:pt x="3059908" y="1672590"/>
                  <a:pt x="3058828" y="1673352"/>
                </a:cubicBezTo>
                <a:cubicBezTo>
                  <a:pt x="3057622" y="1674114"/>
                  <a:pt x="3056796" y="1675194"/>
                  <a:pt x="3056225" y="1676400"/>
                </a:cubicBezTo>
                <a:cubicBezTo>
                  <a:pt x="3055653" y="1677670"/>
                  <a:pt x="3055527" y="1679003"/>
                  <a:pt x="3055844" y="1680337"/>
                </a:cubicBezTo>
                <a:cubicBezTo>
                  <a:pt x="3056098" y="1681671"/>
                  <a:pt x="3056796" y="1682877"/>
                  <a:pt x="3057749" y="1683830"/>
                </a:cubicBezTo>
                <a:cubicBezTo>
                  <a:pt x="3058702" y="1684782"/>
                  <a:pt x="3059908" y="1685417"/>
                  <a:pt x="3061305" y="1685735"/>
                </a:cubicBezTo>
                <a:cubicBezTo>
                  <a:pt x="3062639" y="1685989"/>
                  <a:pt x="3064036" y="1685862"/>
                  <a:pt x="3065242" y="1685353"/>
                </a:cubicBezTo>
                <a:cubicBezTo>
                  <a:pt x="3066449" y="1684846"/>
                  <a:pt x="3067528" y="1683957"/>
                  <a:pt x="3068227" y="1682814"/>
                </a:cubicBezTo>
                <a:cubicBezTo>
                  <a:pt x="3069052" y="1681671"/>
                  <a:pt x="3069433" y="1680337"/>
                  <a:pt x="3069433" y="1679003"/>
                </a:cubicBezTo>
                <a:cubicBezTo>
                  <a:pt x="3069433" y="1677162"/>
                  <a:pt x="3068735" y="1675447"/>
                  <a:pt x="3067401" y="1674178"/>
                </a:cubicBezTo>
                <a:cubicBezTo>
                  <a:pt x="3066194" y="1672908"/>
                  <a:pt x="3064416" y="1672209"/>
                  <a:pt x="3062639" y="1672209"/>
                </a:cubicBezTo>
                <a:close/>
                <a:moveTo>
                  <a:pt x="3062639" y="2972245"/>
                </a:moveTo>
                <a:cubicBezTo>
                  <a:pt x="3061305" y="2972245"/>
                  <a:pt x="3059908" y="2972626"/>
                  <a:pt x="3058828" y="2973388"/>
                </a:cubicBezTo>
                <a:cubicBezTo>
                  <a:pt x="3057622" y="2974150"/>
                  <a:pt x="3056796" y="2975229"/>
                  <a:pt x="3056225" y="2976436"/>
                </a:cubicBezTo>
                <a:cubicBezTo>
                  <a:pt x="3055653" y="2977642"/>
                  <a:pt x="3055527" y="2979039"/>
                  <a:pt x="3055844" y="2980373"/>
                </a:cubicBezTo>
                <a:cubicBezTo>
                  <a:pt x="3056098" y="2981706"/>
                  <a:pt x="3056796" y="2982913"/>
                  <a:pt x="3057749" y="2983865"/>
                </a:cubicBezTo>
                <a:cubicBezTo>
                  <a:pt x="3058702" y="2984818"/>
                  <a:pt x="3059908" y="2985453"/>
                  <a:pt x="3061305" y="2985707"/>
                </a:cubicBezTo>
                <a:cubicBezTo>
                  <a:pt x="3062512" y="2985961"/>
                  <a:pt x="3064036" y="2985834"/>
                  <a:pt x="3065242" y="2985326"/>
                </a:cubicBezTo>
                <a:cubicBezTo>
                  <a:pt x="3066449" y="2984818"/>
                  <a:pt x="3067528" y="2983929"/>
                  <a:pt x="3068227" y="2982786"/>
                </a:cubicBezTo>
                <a:cubicBezTo>
                  <a:pt x="3069052" y="2981643"/>
                  <a:pt x="3069433" y="2980309"/>
                  <a:pt x="3069433" y="2978976"/>
                </a:cubicBezTo>
                <a:cubicBezTo>
                  <a:pt x="3069433" y="2977198"/>
                  <a:pt x="3068735" y="2975420"/>
                  <a:pt x="3067401" y="2974150"/>
                </a:cubicBezTo>
                <a:cubicBezTo>
                  <a:pt x="3066194" y="2972880"/>
                  <a:pt x="3064416" y="2972118"/>
                  <a:pt x="3062639" y="2972118"/>
                </a:cubicBezTo>
                <a:close/>
                <a:moveTo>
                  <a:pt x="3062639" y="1857947"/>
                </a:moveTo>
                <a:cubicBezTo>
                  <a:pt x="3061305" y="1857947"/>
                  <a:pt x="3059908" y="1858328"/>
                  <a:pt x="3058828" y="1859090"/>
                </a:cubicBezTo>
                <a:cubicBezTo>
                  <a:pt x="3057622" y="1859852"/>
                  <a:pt x="3056796" y="1860931"/>
                  <a:pt x="3056225" y="1862138"/>
                </a:cubicBezTo>
                <a:cubicBezTo>
                  <a:pt x="3055653" y="1863408"/>
                  <a:pt x="3055527" y="1864741"/>
                  <a:pt x="3055844" y="1866075"/>
                </a:cubicBezTo>
                <a:cubicBezTo>
                  <a:pt x="3056098" y="1867408"/>
                  <a:pt x="3056796" y="1868615"/>
                  <a:pt x="3057749" y="1869567"/>
                </a:cubicBezTo>
                <a:cubicBezTo>
                  <a:pt x="3058702" y="1870519"/>
                  <a:pt x="3059908" y="1871155"/>
                  <a:pt x="3061305" y="1871472"/>
                </a:cubicBezTo>
                <a:cubicBezTo>
                  <a:pt x="3062639" y="1871726"/>
                  <a:pt x="3064036" y="1871599"/>
                  <a:pt x="3065242" y="1871091"/>
                </a:cubicBezTo>
                <a:cubicBezTo>
                  <a:pt x="3066449" y="1870583"/>
                  <a:pt x="3067528" y="1869694"/>
                  <a:pt x="3068227" y="1868551"/>
                </a:cubicBezTo>
                <a:cubicBezTo>
                  <a:pt x="3069052" y="1867408"/>
                  <a:pt x="3069433" y="1866075"/>
                  <a:pt x="3069433" y="1864741"/>
                </a:cubicBezTo>
                <a:cubicBezTo>
                  <a:pt x="3069433" y="1862963"/>
                  <a:pt x="3068735" y="1861185"/>
                  <a:pt x="3067401" y="1859915"/>
                </a:cubicBezTo>
                <a:cubicBezTo>
                  <a:pt x="3066194" y="1858645"/>
                  <a:pt x="3064416" y="1857947"/>
                  <a:pt x="3062639" y="1857883"/>
                </a:cubicBezTo>
                <a:close/>
                <a:moveTo>
                  <a:pt x="3062639" y="1765110"/>
                </a:moveTo>
                <a:cubicBezTo>
                  <a:pt x="3061305" y="1765110"/>
                  <a:pt x="3059908" y="1765491"/>
                  <a:pt x="3058828" y="1766253"/>
                </a:cubicBezTo>
                <a:cubicBezTo>
                  <a:pt x="3057622" y="1767015"/>
                  <a:pt x="3056796" y="1768031"/>
                  <a:pt x="3056225" y="1769300"/>
                </a:cubicBezTo>
                <a:cubicBezTo>
                  <a:pt x="3055653" y="1770571"/>
                  <a:pt x="3055527" y="1771904"/>
                  <a:pt x="3055844" y="1773238"/>
                </a:cubicBezTo>
                <a:cubicBezTo>
                  <a:pt x="3056098" y="1774571"/>
                  <a:pt x="3056796" y="1775778"/>
                  <a:pt x="3057749" y="1776730"/>
                </a:cubicBezTo>
                <a:cubicBezTo>
                  <a:pt x="3058702" y="1777683"/>
                  <a:pt x="3059908" y="1778318"/>
                  <a:pt x="3061305" y="1778635"/>
                </a:cubicBezTo>
                <a:cubicBezTo>
                  <a:pt x="3062639" y="1778889"/>
                  <a:pt x="3064036" y="1778762"/>
                  <a:pt x="3065242" y="1778254"/>
                </a:cubicBezTo>
                <a:cubicBezTo>
                  <a:pt x="3066449" y="1777746"/>
                  <a:pt x="3067528" y="1776857"/>
                  <a:pt x="3068227" y="1775714"/>
                </a:cubicBezTo>
                <a:cubicBezTo>
                  <a:pt x="3069052" y="1774571"/>
                  <a:pt x="3069433" y="1773238"/>
                  <a:pt x="3069433" y="1771904"/>
                </a:cubicBezTo>
                <a:cubicBezTo>
                  <a:pt x="3069433" y="1770126"/>
                  <a:pt x="3068735" y="1768348"/>
                  <a:pt x="3067401" y="1767078"/>
                </a:cubicBezTo>
                <a:cubicBezTo>
                  <a:pt x="3066194" y="1765808"/>
                  <a:pt x="3064416" y="1765110"/>
                  <a:pt x="3062639" y="1765110"/>
                </a:cubicBezTo>
                <a:close/>
                <a:moveTo>
                  <a:pt x="2821275" y="1718691"/>
                </a:moveTo>
                <a:cubicBezTo>
                  <a:pt x="2819941" y="1718691"/>
                  <a:pt x="2818671" y="1719072"/>
                  <a:pt x="2817465" y="1719834"/>
                </a:cubicBezTo>
                <a:cubicBezTo>
                  <a:pt x="2816386" y="1720596"/>
                  <a:pt x="2815560" y="1721675"/>
                  <a:pt x="2814989" y="1722882"/>
                </a:cubicBezTo>
                <a:cubicBezTo>
                  <a:pt x="2814417" y="1724089"/>
                  <a:pt x="2814290" y="1725486"/>
                  <a:pt x="2814607" y="1726819"/>
                </a:cubicBezTo>
                <a:cubicBezTo>
                  <a:pt x="2814862" y="1728153"/>
                  <a:pt x="2815560" y="1729359"/>
                  <a:pt x="2816513" y="1730312"/>
                </a:cubicBezTo>
                <a:cubicBezTo>
                  <a:pt x="2817465" y="1731264"/>
                  <a:pt x="2818671" y="1731899"/>
                  <a:pt x="2819878" y="1732153"/>
                </a:cubicBezTo>
                <a:cubicBezTo>
                  <a:pt x="2821212" y="1732407"/>
                  <a:pt x="2822608" y="1732280"/>
                  <a:pt x="2823815" y="1731772"/>
                </a:cubicBezTo>
                <a:cubicBezTo>
                  <a:pt x="2825149" y="1731264"/>
                  <a:pt x="2826101" y="1730375"/>
                  <a:pt x="2826927" y="1729232"/>
                </a:cubicBezTo>
                <a:cubicBezTo>
                  <a:pt x="2827752" y="1728089"/>
                  <a:pt x="2828133" y="1726756"/>
                  <a:pt x="2828133" y="1725422"/>
                </a:cubicBezTo>
                <a:cubicBezTo>
                  <a:pt x="2828133" y="1723644"/>
                  <a:pt x="2827307" y="1721866"/>
                  <a:pt x="2826101" y="1720596"/>
                </a:cubicBezTo>
                <a:cubicBezTo>
                  <a:pt x="2824767" y="1719326"/>
                  <a:pt x="2823116" y="1718564"/>
                  <a:pt x="2821212" y="1718564"/>
                </a:cubicBezTo>
                <a:close/>
                <a:moveTo>
                  <a:pt x="3545048" y="2879408"/>
                </a:moveTo>
                <a:cubicBezTo>
                  <a:pt x="3543715" y="2879408"/>
                  <a:pt x="3542444" y="2879789"/>
                  <a:pt x="3541238" y="2880551"/>
                </a:cubicBezTo>
                <a:cubicBezTo>
                  <a:pt x="3540158" y="2881313"/>
                  <a:pt x="3539333" y="2882392"/>
                  <a:pt x="3538762" y="2883599"/>
                </a:cubicBezTo>
                <a:cubicBezTo>
                  <a:pt x="3538190" y="2884869"/>
                  <a:pt x="3538063" y="2886202"/>
                  <a:pt x="3538380" y="2887536"/>
                </a:cubicBezTo>
                <a:cubicBezTo>
                  <a:pt x="3538635" y="2888869"/>
                  <a:pt x="3539333" y="2890076"/>
                  <a:pt x="3540286" y="2891028"/>
                </a:cubicBezTo>
                <a:cubicBezTo>
                  <a:pt x="3541238" y="2891981"/>
                  <a:pt x="3542444" y="2892616"/>
                  <a:pt x="3543715" y="2892933"/>
                </a:cubicBezTo>
                <a:cubicBezTo>
                  <a:pt x="3545048" y="2893187"/>
                  <a:pt x="3546445" y="2893060"/>
                  <a:pt x="3547652" y="2892552"/>
                </a:cubicBezTo>
                <a:cubicBezTo>
                  <a:pt x="3548985" y="2892044"/>
                  <a:pt x="3550128" y="2891155"/>
                  <a:pt x="3550763" y="2890012"/>
                </a:cubicBezTo>
                <a:cubicBezTo>
                  <a:pt x="3551589" y="2888869"/>
                  <a:pt x="3551969" y="2887536"/>
                  <a:pt x="3551969" y="2886202"/>
                </a:cubicBezTo>
                <a:cubicBezTo>
                  <a:pt x="3551969" y="2884424"/>
                  <a:pt x="3551144" y="2882646"/>
                  <a:pt x="3549938" y="2881376"/>
                </a:cubicBezTo>
                <a:cubicBezTo>
                  <a:pt x="3548604" y="2880106"/>
                  <a:pt x="3546953" y="2879408"/>
                  <a:pt x="3545048" y="2879408"/>
                </a:cubicBezTo>
                <a:close/>
                <a:moveTo>
                  <a:pt x="2504537" y="1627822"/>
                </a:moveTo>
                <a:cubicBezTo>
                  <a:pt x="2503839" y="1627188"/>
                  <a:pt x="2503013" y="1626680"/>
                  <a:pt x="2502251" y="1626362"/>
                </a:cubicBezTo>
                <a:cubicBezTo>
                  <a:pt x="2501426" y="1626044"/>
                  <a:pt x="2500600" y="1625854"/>
                  <a:pt x="2499648" y="1625854"/>
                </a:cubicBezTo>
                <a:cubicBezTo>
                  <a:pt x="2498314" y="1625854"/>
                  <a:pt x="2496917" y="1626235"/>
                  <a:pt x="2495838" y="1626997"/>
                </a:cubicBezTo>
                <a:cubicBezTo>
                  <a:pt x="2494758" y="1627759"/>
                  <a:pt x="2493805" y="1628839"/>
                  <a:pt x="2493361" y="1630045"/>
                </a:cubicBezTo>
                <a:cubicBezTo>
                  <a:pt x="2492790" y="1631315"/>
                  <a:pt x="2492663" y="1632649"/>
                  <a:pt x="2492980" y="1633982"/>
                </a:cubicBezTo>
                <a:cubicBezTo>
                  <a:pt x="2493234" y="1635316"/>
                  <a:pt x="2493932" y="1636522"/>
                  <a:pt x="2494885" y="1637475"/>
                </a:cubicBezTo>
                <a:cubicBezTo>
                  <a:pt x="2495838" y="1638427"/>
                  <a:pt x="2497044" y="1639062"/>
                  <a:pt x="2498251" y="1639316"/>
                </a:cubicBezTo>
                <a:cubicBezTo>
                  <a:pt x="2499584" y="1639570"/>
                  <a:pt x="2500981" y="1639443"/>
                  <a:pt x="2502188" y="1638935"/>
                </a:cubicBezTo>
                <a:cubicBezTo>
                  <a:pt x="2503521" y="1638427"/>
                  <a:pt x="2504474" y="1637538"/>
                  <a:pt x="2505299" y="1636395"/>
                </a:cubicBezTo>
                <a:cubicBezTo>
                  <a:pt x="2505998" y="1635252"/>
                  <a:pt x="2506378" y="1633919"/>
                  <a:pt x="2506378" y="1632585"/>
                </a:cubicBezTo>
                <a:cubicBezTo>
                  <a:pt x="2506378" y="1631696"/>
                  <a:pt x="2506252" y="1630807"/>
                  <a:pt x="2505998" y="1629982"/>
                </a:cubicBezTo>
                <a:cubicBezTo>
                  <a:pt x="2505616" y="1629156"/>
                  <a:pt x="2505045" y="1628394"/>
                  <a:pt x="2504474" y="1627759"/>
                </a:cubicBezTo>
                <a:close/>
                <a:moveTo>
                  <a:pt x="2821275" y="1625854"/>
                </a:moveTo>
                <a:cubicBezTo>
                  <a:pt x="2819941" y="1625854"/>
                  <a:pt x="2818671" y="1626235"/>
                  <a:pt x="2817465" y="1626997"/>
                </a:cubicBezTo>
                <a:cubicBezTo>
                  <a:pt x="2816386" y="1627759"/>
                  <a:pt x="2815560" y="1628775"/>
                  <a:pt x="2814989" y="1630045"/>
                </a:cubicBezTo>
                <a:cubicBezTo>
                  <a:pt x="2814417" y="1631315"/>
                  <a:pt x="2814290" y="1632649"/>
                  <a:pt x="2814607" y="1633982"/>
                </a:cubicBezTo>
                <a:cubicBezTo>
                  <a:pt x="2814862" y="1635316"/>
                  <a:pt x="2815560" y="1636522"/>
                  <a:pt x="2816513" y="1637475"/>
                </a:cubicBezTo>
                <a:cubicBezTo>
                  <a:pt x="2817465" y="1638427"/>
                  <a:pt x="2818671" y="1639062"/>
                  <a:pt x="2819878" y="1639380"/>
                </a:cubicBezTo>
                <a:cubicBezTo>
                  <a:pt x="2821212" y="1639634"/>
                  <a:pt x="2822608" y="1639507"/>
                  <a:pt x="2823815" y="1638999"/>
                </a:cubicBezTo>
                <a:cubicBezTo>
                  <a:pt x="2825149" y="1638491"/>
                  <a:pt x="2826291" y="1637602"/>
                  <a:pt x="2826927" y="1636459"/>
                </a:cubicBezTo>
                <a:cubicBezTo>
                  <a:pt x="2827752" y="1635316"/>
                  <a:pt x="2828133" y="1633982"/>
                  <a:pt x="2828133" y="1632649"/>
                </a:cubicBezTo>
                <a:cubicBezTo>
                  <a:pt x="2828133" y="1630871"/>
                  <a:pt x="2827307" y="1629093"/>
                  <a:pt x="2826101" y="1627822"/>
                </a:cubicBezTo>
                <a:cubicBezTo>
                  <a:pt x="2824767" y="1626553"/>
                  <a:pt x="2823116" y="1625854"/>
                  <a:pt x="2821212" y="1625854"/>
                </a:cubicBezTo>
                <a:close/>
                <a:moveTo>
                  <a:pt x="2580039" y="2229422"/>
                </a:moveTo>
                <a:cubicBezTo>
                  <a:pt x="2578705" y="2229422"/>
                  <a:pt x="2577308" y="2229803"/>
                  <a:pt x="2576228" y="2230565"/>
                </a:cubicBezTo>
                <a:cubicBezTo>
                  <a:pt x="2575149" y="2231327"/>
                  <a:pt x="2574196" y="2232406"/>
                  <a:pt x="2573625" y="2233613"/>
                </a:cubicBezTo>
                <a:cubicBezTo>
                  <a:pt x="2573244" y="2234883"/>
                  <a:pt x="2573053" y="2236216"/>
                  <a:pt x="2573371" y="2237550"/>
                </a:cubicBezTo>
                <a:cubicBezTo>
                  <a:pt x="2573498" y="2238883"/>
                  <a:pt x="2574196" y="2240090"/>
                  <a:pt x="2575149" y="2241042"/>
                </a:cubicBezTo>
                <a:cubicBezTo>
                  <a:pt x="2576102" y="2241995"/>
                  <a:pt x="2577308" y="2242630"/>
                  <a:pt x="2578705" y="2242947"/>
                </a:cubicBezTo>
                <a:cubicBezTo>
                  <a:pt x="2580039" y="2243201"/>
                  <a:pt x="2581436" y="2243074"/>
                  <a:pt x="2582642" y="2242566"/>
                </a:cubicBezTo>
                <a:cubicBezTo>
                  <a:pt x="2583849" y="2242058"/>
                  <a:pt x="2584928" y="2241169"/>
                  <a:pt x="2585753" y="2240026"/>
                </a:cubicBezTo>
                <a:cubicBezTo>
                  <a:pt x="2586452" y="2238883"/>
                  <a:pt x="2586833" y="2237550"/>
                  <a:pt x="2586833" y="2236216"/>
                </a:cubicBezTo>
                <a:cubicBezTo>
                  <a:pt x="2586833" y="2234375"/>
                  <a:pt x="2586135" y="2232660"/>
                  <a:pt x="2584801" y="2231390"/>
                </a:cubicBezTo>
                <a:cubicBezTo>
                  <a:pt x="2583594" y="2230120"/>
                  <a:pt x="2581816" y="2229422"/>
                  <a:pt x="2580039" y="2229422"/>
                </a:cubicBezTo>
                <a:close/>
                <a:moveTo>
                  <a:pt x="2580039" y="2136585"/>
                </a:moveTo>
                <a:cubicBezTo>
                  <a:pt x="2578705" y="2136585"/>
                  <a:pt x="2577308" y="2136966"/>
                  <a:pt x="2576228" y="2137728"/>
                </a:cubicBezTo>
                <a:cubicBezTo>
                  <a:pt x="2575149" y="2138490"/>
                  <a:pt x="2574196" y="2139569"/>
                  <a:pt x="2573625" y="2140776"/>
                </a:cubicBezTo>
                <a:cubicBezTo>
                  <a:pt x="2573244" y="2141982"/>
                  <a:pt x="2573053" y="2143379"/>
                  <a:pt x="2573371" y="2144713"/>
                </a:cubicBezTo>
                <a:cubicBezTo>
                  <a:pt x="2573498" y="2146046"/>
                  <a:pt x="2574196" y="2147253"/>
                  <a:pt x="2575149" y="2148205"/>
                </a:cubicBezTo>
                <a:cubicBezTo>
                  <a:pt x="2576102" y="2149158"/>
                  <a:pt x="2577308" y="2149793"/>
                  <a:pt x="2578705" y="2150047"/>
                </a:cubicBezTo>
                <a:cubicBezTo>
                  <a:pt x="2580039" y="2150301"/>
                  <a:pt x="2581436" y="2150174"/>
                  <a:pt x="2582642" y="2149666"/>
                </a:cubicBezTo>
                <a:cubicBezTo>
                  <a:pt x="2583849" y="2149158"/>
                  <a:pt x="2584928" y="2148269"/>
                  <a:pt x="2585753" y="2147126"/>
                </a:cubicBezTo>
                <a:cubicBezTo>
                  <a:pt x="2586452" y="2145983"/>
                  <a:pt x="2586833" y="2144649"/>
                  <a:pt x="2586833" y="2143316"/>
                </a:cubicBezTo>
                <a:cubicBezTo>
                  <a:pt x="2586833" y="2141538"/>
                  <a:pt x="2586135" y="2139760"/>
                  <a:pt x="2584801" y="2138490"/>
                </a:cubicBezTo>
                <a:cubicBezTo>
                  <a:pt x="2583594" y="2137220"/>
                  <a:pt x="2581816" y="2136458"/>
                  <a:pt x="2580039" y="2136458"/>
                </a:cubicBezTo>
                <a:close/>
                <a:moveTo>
                  <a:pt x="3062575" y="3065145"/>
                </a:moveTo>
                <a:cubicBezTo>
                  <a:pt x="3061241" y="3065145"/>
                  <a:pt x="3059844" y="3065526"/>
                  <a:pt x="3058765" y="3066288"/>
                </a:cubicBezTo>
                <a:cubicBezTo>
                  <a:pt x="3057558" y="3067050"/>
                  <a:pt x="3056733" y="3068130"/>
                  <a:pt x="3056162" y="3069336"/>
                </a:cubicBezTo>
                <a:cubicBezTo>
                  <a:pt x="3055590" y="3070606"/>
                  <a:pt x="3055463" y="3071940"/>
                  <a:pt x="3055780" y="3073273"/>
                </a:cubicBezTo>
                <a:cubicBezTo>
                  <a:pt x="3056035" y="3074607"/>
                  <a:pt x="3056733" y="3075813"/>
                  <a:pt x="3057686" y="3076766"/>
                </a:cubicBezTo>
                <a:cubicBezTo>
                  <a:pt x="3058638" y="3077718"/>
                  <a:pt x="3059844" y="3078353"/>
                  <a:pt x="3061241" y="3078671"/>
                </a:cubicBezTo>
                <a:cubicBezTo>
                  <a:pt x="3062575" y="3078925"/>
                  <a:pt x="3063972" y="3078798"/>
                  <a:pt x="3065178" y="3078290"/>
                </a:cubicBezTo>
                <a:cubicBezTo>
                  <a:pt x="3066385" y="3077782"/>
                  <a:pt x="3067465" y="3076893"/>
                  <a:pt x="3068163" y="3075750"/>
                </a:cubicBezTo>
                <a:cubicBezTo>
                  <a:pt x="3068989" y="3074607"/>
                  <a:pt x="3069369" y="3073273"/>
                  <a:pt x="3069369" y="3071940"/>
                </a:cubicBezTo>
                <a:cubicBezTo>
                  <a:pt x="3069369" y="3070098"/>
                  <a:pt x="3068671" y="3068384"/>
                  <a:pt x="3067338" y="3067114"/>
                </a:cubicBezTo>
                <a:cubicBezTo>
                  <a:pt x="3066131" y="3065844"/>
                  <a:pt x="3064353" y="3065145"/>
                  <a:pt x="3062575" y="3065145"/>
                </a:cubicBezTo>
                <a:close/>
                <a:moveTo>
                  <a:pt x="2986883" y="1627822"/>
                </a:moveTo>
                <a:cubicBezTo>
                  <a:pt x="2986312" y="1627188"/>
                  <a:pt x="2985550" y="1626680"/>
                  <a:pt x="2984724" y="1626362"/>
                </a:cubicBezTo>
                <a:cubicBezTo>
                  <a:pt x="2983899" y="1626044"/>
                  <a:pt x="2982946" y="1625854"/>
                  <a:pt x="2982120" y="1625854"/>
                </a:cubicBezTo>
                <a:cubicBezTo>
                  <a:pt x="2980787" y="1625854"/>
                  <a:pt x="2979390" y="1626235"/>
                  <a:pt x="2978311" y="1626997"/>
                </a:cubicBezTo>
                <a:cubicBezTo>
                  <a:pt x="2977231" y="1627759"/>
                  <a:pt x="2976278" y="1628839"/>
                  <a:pt x="2975707" y="1630045"/>
                </a:cubicBezTo>
                <a:cubicBezTo>
                  <a:pt x="2975326" y="1631315"/>
                  <a:pt x="2975136" y="1632649"/>
                  <a:pt x="2975326" y="1633982"/>
                </a:cubicBezTo>
                <a:cubicBezTo>
                  <a:pt x="2975580" y="1635316"/>
                  <a:pt x="2976278" y="1636522"/>
                  <a:pt x="2977231" y="1637475"/>
                </a:cubicBezTo>
                <a:cubicBezTo>
                  <a:pt x="2978183" y="1638427"/>
                  <a:pt x="2979390" y="1639062"/>
                  <a:pt x="2980787" y="1639316"/>
                </a:cubicBezTo>
                <a:cubicBezTo>
                  <a:pt x="2982120" y="1639570"/>
                  <a:pt x="2983517" y="1639443"/>
                  <a:pt x="2984724" y="1638935"/>
                </a:cubicBezTo>
                <a:cubicBezTo>
                  <a:pt x="2985930" y="1638427"/>
                  <a:pt x="2987010" y="1637538"/>
                  <a:pt x="2987836" y="1636395"/>
                </a:cubicBezTo>
                <a:cubicBezTo>
                  <a:pt x="2988534" y="1635252"/>
                  <a:pt x="2988915" y="1633919"/>
                  <a:pt x="2988915" y="1632585"/>
                </a:cubicBezTo>
                <a:cubicBezTo>
                  <a:pt x="2988915" y="1631696"/>
                  <a:pt x="2988788" y="1630807"/>
                  <a:pt x="2988343" y="1629982"/>
                </a:cubicBezTo>
                <a:cubicBezTo>
                  <a:pt x="2988090" y="1629156"/>
                  <a:pt x="2987518" y="1628394"/>
                  <a:pt x="2986819" y="1627759"/>
                </a:cubicBezTo>
                <a:close/>
                <a:moveTo>
                  <a:pt x="3062575" y="3157982"/>
                </a:moveTo>
                <a:cubicBezTo>
                  <a:pt x="3061241" y="3157982"/>
                  <a:pt x="3059844" y="3158363"/>
                  <a:pt x="3058765" y="3159125"/>
                </a:cubicBezTo>
                <a:cubicBezTo>
                  <a:pt x="3057558" y="3159887"/>
                  <a:pt x="3056733" y="3160967"/>
                  <a:pt x="3056162" y="3162173"/>
                </a:cubicBezTo>
                <a:cubicBezTo>
                  <a:pt x="3055590" y="3163443"/>
                  <a:pt x="3055463" y="3164777"/>
                  <a:pt x="3055780" y="3166110"/>
                </a:cubicBezTo>
                <a:cubicBezTo>
                  <a:pt x="3056035" y="3167444"/>
                  <a:pt x="3056733" y="3168650"/>
                  <a:pt x="3057686" y="3169603"/>
                </a:cubicBezTo>
                <a:cubicBezTo>
                  <a:pt x="3058638" y="3170555"/>
                  <a:pt x="3059844" y="3171190"/>
                  <a:pt x="3061241" y="3171444"/>
                </a:cubicBezTo>
                <a:cubicBezTo>
                  <a:pt x="3062575" y="3171698"/>
                  <a:pt x="3063972" y="3171571"/>
                  <a:pt x="3065178" y="3171063"/>
                </a:cubicBezTo>
                <a:cubicBezTo>
                  <a:pt x="3066385" y="3170555"/>
                  <a:pt x="3067465" y="3169666"/>
                  <a:pt x="3068163" y="3168523"/>
                </a:cubicBezTo>
                <a:cubicBezTo>
                  <a:pt x="3068989" y="3167380"/>
                  <a:pt x="3069369" y="3166047"/>
                  <a:pt x="3069369" y="3164713"/>
                </a:cubicBezTo>
                <a:cubicBezTo>
                  <a:pt x="3069369" y="3162935"/>
                  <a:pt x="3068671" y="3161157"/>
                  <a:pt x="3067338" y="3159887"/>
                </a:cubicBezTo>
                <a:cubicBezTo>
                  <a:pt x="3066131" y="3158617"/>
                  <a:pt x="3064353" y="3157855"/>
                  <a:pt x="3062575" y="3157855"/>
                </a:cubicBezTo>
                <a:close/>
                <a:moveTo>
                  <a:pt x="3062575" y="3250819"/>
                </a:moveTo>
                <a:cubicBezTo>
                  <a:pt x="3061241" y="3250819"/>
                  <a:pt x="3059844" y="3251200"/>
                  <a:pt x="3058765" y="3251962"/>
                </a:cubicBezTo>
                <a:cubicBezTo>
                  <a:pt x="3057558" y="3252724"/>
                  <a:pt x="3056733" y="3253804"/>
                  <a:pt x="3056162" y="3255010"/>
                </a:cubicBezTo>
                <a:cubicBezTo>
                  <a:pt x="3055590" y="3256280"/>
                  <a:pt x="3055463" y="3257614"/>
                  <a:pt x="3055780" y="3258947"/>
                </a:cubicBezTo>
                <a:cubicBezTo>
                  <a:pt x="3056035" y="3260281"/>
                  <a:pt x="3056733" y="3261487"/>
                  <a:pt x="3057686" y="3262439"/>
                </a:cubicBezTo>
                <a:cubicBezTo>
                  <a:pt x="3058638" y="3263392"/>
                  <a:pt x="3059844" y="3264027"/>
                  <a:pt x="3061241" y="3264281"/>
                </a:cubicBezTo>
                <a:cubicBezTo>
                  <a:pt x="3062575" y="3264535"/>
                  <a:pt x="3063972" y="3264408"/>
                  <a:pt x="3065178" y="3263900"/>
                </a:cubicBezTo>
                <a:cubicBezTo>
                  <a:pt x="3066385" y="3263392"/>
                  <a:pt x="3067465" y="3262503"/>
                  <a:pt x="3068163" y="3261360"/>
                </a:cubicBezTo>
                <a:cubicBezTo>
                  <a:pt x="3068989" y="3260217"/>
                  <a:pt x="3069369" y="3258883"/>
                  <a:pt x="3069369" y="3257550"/>
                </a:cubicBezTo>
                <a:cubicBezTo>
                  <a:pt x="3069369" y="3255772"/>
                  <a:pt x="3068671" y="3253994"/>
                  <a:pt x="3067338" y="3252724"/>
                </a:cubicBezTo>
                <a:cubicBezTo>
                  <a:pt x="3066131" y="3251454"/>
                  <a:pt x="3064353" y="3250692"/>
                  <a:pt x="3062575" y="3250692"/>
                </a:cubicBezTo>
                <a:close/>
                <a:moveTo>
                  <a:pt x="2504474" y="1720660"/>
                </a:moveTo>
                <a:cubicBezTo>
                  <a:pt x="2503775" y="1720025"/>
                  <a:pt x="2502950" y="1719517"/>
                  <a:pt x="2502188" y="1719199"/>
                </a:cubicBezTo>
                <a:cubicBezTo>
                  <a:pt x="2501362" y="1718818"/>
                  <a:pt x="2500537" y="1718691"/>
                  <a:pt x="2499584" y="1718691"/>
                </a:cubicBezTo>
                <a:cubicBezTo>
                  <a:pt x="2498251" y="1718691"/>
                  <a:pt x="2496853" y="1719072"/>
                  <a:pt x="2495774" y="1719834"/>
                </a:cubicBezTo>
                <a:cubicBezTo>
                  <a:pt x="2494694" y="1720596"/>
                  <a:pt x="2493742" y="1721675"/>
                  <a:pt x="2493298" y="1722882"/>
                </a:cubicBezTo>
                <a:cubicBezTo>
                  <a:pt x="2492726" y="1724152"/>
                  <a:pt x="2492599" y="1725486"/>
                  <a:pt x="2492916" y="1726819"/>
                </a:cubicBezTo>
                <a:cubicBezTo>
                  <a:pt x="2493170" y="1728153"/>
                  <a:pt x="2493869" y="1729359"/>
                  <a:pt x="2494821" y="1730312"/>
                </a:cubicBezTo>
                <a:cubicBezTo>
                  <a:pt x="2495774" y="1731264"/>
                  <a:pt x="2496980" y="1731899"/>
                  <a:pt x="2498187" y="1732153"/>
                </a:cubicBezTo>
                <a:cubicBezTo>
                  <a:pt x="2499520" y="1732407"/>
                  <a:pt x="2500917" y="1732280"/>
                  <a:pt x="2502124" y="1731772"/>
                </a:cubicBezTo>
                <a:cubicBezTo>
                  <a:pt x="2503457" y="1731264"/>
                  <a:pt x="2504410" y="1730375"/>
                  <a:pt x="2505236" y="1729232"/>
                </a:cubicBezTo>
                <a:cubicBezTo>
                  <a:pt x="2505934" y="1728089"/>
                  <a:pt x="2506315" y="1726756"/>
                  <a:pt x="2506315" y="1725422"/>
                </a:cubicBezTo>
                <a:cubicBezTo>
                  <a:pt x="2506315" y="1724533"/>
                  <a:pt x="2506188" y="1723644"/>
                  <a:pt x="2505934" y="1722819"/>
                </a:cubicBezTo>
                <a:cubicBezTo>
                  <a:pt x="2505553" y="1721993"/>
                  <a:pt x="2504981" y="1721231"/>
                  <a:pt x="2504410" y="1720596"/>
                </a:cubicBezTo>
                <a:close/>
                <a:moveTo>
                  <a:pt x="3469419" y="2927795"/>
                </a:moveTo>
                <a:cubicBezTo>
                  <a:pt x="3468721" y="2927160"/>
                  <a:pt x="3468086" y="2926652"/>
                  <a:pt x="3467261" y="2926334"/>
                </a:cubicBezTo>
                <a:cubicBezTo>
                  <a:pt x="3466435" y="2926017"/>
                  <a:pt x="3465482" y="2925826"/>
                  <a:pt x="3464530" y="2925826"/>
                </a:cubicBezTo>
                <a:cubicBezTo>
                  <a:pt x="3463324" y="2925826"/>
                  <a:pt x="3461927" y="2926207"/>
                  <a:pt x="3460847" y="2926969"/>
                </a:cubicBezTo>
                <a:cubicBezTo>
                  <a:pt x="3459640" y="2927731"/>
                  <a:pt x="3458815" y="2928747"/>
                  <a:pt x="3458243" y="2930017"/>
                </a:cubicBezTo>
                <a:cubicBezTo>
                  <a:pt x="3457672" y="2931287"/>
                  <a:pt x="3457545" y="2932621"/>
                  <a:pt x="3457863" y="2933954"/>
                </a:cubicBezTo>
                <a:cubicBezTo>
                  <a:pt x="3458116" y="2935288"/>
                  <a:pt x="3458815" y="2936494"/>
                  <a:pt x="3459767" y="2937447"/>
                </a:cubicBezTo>
                <a:cubicBezTo>
                  <a:pt x="3460720" y="2938399"/>
                  <a:pt x="3461927" y="2939034"/>
                  <a:pt x="3463324" y="2939352"/>
                </a:cubicBezTo>
                <a:cubicBezTo>
                  <a:pt x="3464530" y="2939606"/>
                  <a:pt x="3466054" y="2939479"/>
                  <a:pt x="3467261" y="2938971"/>
                </a:cubicBezTo>
                <a:cubicBezTo>
                  <a:pt x="3468467" y="2938463"/>
                  <a:pt x="3469546" y="2937574"/>
                  <a:pt x="3470245" y="2936431"/>
                </a:cubicBezTo>
                <a:cubicBezTo>
                  <a:pt x="3471070" y="2935288"/>
                  <a:pt x="3471452" y="2933954"/>
                  <a:pt x="3471452" y="2932621"/>
                </a:cubicBezTo>
                <a:cubicBezTo>
                  <a:pt x="3471452" y="2931732"/>
                  <a:pt x="3471198" y="2930843"/>
                  <a:pt x="3470880" y="2930017"/>
                </a:cubicBezTo>
                <a:cubicBezTo>
                  <a:pt x="3470499" y="2929192"/>
                  <a:pt x="3470054" y="2928430"/>
                  <a:pt x="3469356" y="2927795"/>
                </a:cubicBezTo>
                <a:close/>
                <a:moveTo>
                  <a:pt x="3469419" y="1720660"/>
                </a:moveTo>
                <a:cubicBezTo>
                  <a:pt x="3468721" y="1720025"/>
                  <a:pt x="3468086" y="1719517"/>
                  <a:pt x="3467261" y="1719199"/>
                </a:cubicBezTo>
                <a:cubicBezTo>
                  <a:pt x="3466435" y="1718818"/>
                  <a:pt x="3465482" y="1718691"/>
                  <a:pt x="3464530" y="1718691"/>
                </a:cubicBezTo>
                <a:cubicBezTo>
                  <a:pt x="3463324" y="1718691"/>
                  <a:pt x="3461927" y="1719072"/>
                  <a:pt x="3460847" y="1719834"/>
                </a:cubicBezTo>
                <a:cubicBezTo>
                  <a:pt x="3459640" y="1720596"/>
                  <a:pt x="3458815" y="1721675"/>
                  <a:pt x="3458243" y="1722882"/>
                </a:cubicBezTo>
                <a:cubicBezTo>
                  <a:pt x="3457672" y="1724152"/>
                  <a:pt x="3457545" y="1725486"/>
                  <a:pt x="3457863" y="1726819"/>
                </a:cubicBezTo>
                <a:cubicBezTo>
                  <a:pt x="3458116" y="1728153"/>
                  <a:pt x="3458815" y="1729359"/>
                  <a:pt x="3459767" y="1730312"/>
                </a:cubicBezTo>
                <a:cubicBezTo>
                  <a:pt x="3460720" y="1731264"/>
                  <a:pt x="3461927" y="1731899"/>
                  <a:pt x="3463324" y="1732153"/>
                </a:cubicBezTo>
                <a:cubicBezTo>
                  <a:pt x="3464530" y="1732407"/>
                  <a:pt x="3466054" y="1732280"/>
                  <a:pt x="3467261" y="1731772"/>
                </a:cubicBezTo>
                <a:cubicBezTo>
                  <a:pt x="3468467" y="1731264"/>
                  <a:pt x="3469546" y="1730375"/>
                  <a:pt x="3470245" y="1729232"/>
                </a:cubicBezTo>
                <a:cubicBezTo>
                  <a:pt x="3471070" y="1728089"/>
                  <a:pt x="3471452" y="1726756"/>
                  <a:pt x="3471452" y="1725422"/>
                </a:cubicBezTo>
                <a:cubicBezTo>
                  <a:pt x="3471452" y="1724533"/>
                  <a:pt x="3471198" y="1723644"/>
                  <a:pt x="3470880" y="1722819"/>
                </a:cubicBezTo>
                <a:cubicBezTo>
                  <a:pt x="3470499" y="1721993"/>
                  <a:pt x="3470054" y="1721231"/>
                  <a:pt x="3469356" y="1720596"/>
                </a:cubicBezTo>
                <a:close/>
                <a:moveTo>
                  <a:pt x="3469419" y="2834958"/>
                </a:moveTo>
                <a:cubicBezTo>
                  <a:pt x="3468721" y="2834323"/>
                  <a:pt x="3468086" y="2833815"/>
                  <a:pt x="3467261" y="2833497"/>
                </a:cubicBezTo>
                <a:cubicBezTo>
                  <a:pt x="3466435" y="2833116"/>
                  <a:pt x="3465482" y="2832989"/>
                  <a:pt x="3464530" y="2832989"/>
                </a:cubicBezTo>
                <a:cubicBezTo>
                  <a:pt x="3463324" y="2832989"/>
                  <a:pt x="3461927" y="2833370"/>
                  <a:pt x="3460847" y="2834132"/>
                </a:cubicBezTo>
                <a:cubicBezTo>
                  <a:pt x="3459640" y="2834894"/>
                  <a:pt x="3458815" y="2835974"/>
                  <a:pt x="3458243" y="2837180"/>
                </a:cubicBezTo>
                <a:cubicBezTo>
                  <a:pt x="3457672" y="2838387"/>
                  <a:pt x="3457545" y="2839784"/>
                  <a:pt x="3457863" y="2841117"/>
                </a:cubicBezTo>
                <a:cubicBezTo>
                  <a:pt x="3458116" y="2842451"/>
                  <a:pt x="3458815" y="2843657"/>
                  <a:pt x="3459767" y="2844610"/>
                </a:cubicBezTo>
                <a:cubicBezTo>
                  <a:pt x="3460720" y="2845562"/>
                  <a:pt x="3461927" y="2846197"/>
                  <a:pt x="3463324" y="2846451"/>
                </a:cubicBezTo>
                <a:cubicBezTo>
                  <a:pt x="3464530" y="2846705"/>
                  <a:pt x="3466054" y="2846578"/>
                  <a:pt x="3467261" y="2846070"/>
                </a:cubicBezTo>
                <a:cubicBezTo>
                  <a:pt x="3468467" y="2845562"/>
                  <a:pt x="3469546" y="2844673"/>
                  <a:pt x="3470245" y="2843530"/>
                </a:cubicBezTo>
                <a:cubicBezTo>
                  <a:pt x="3471070" y="2842387"/>
                  <a:pt x="3471452" y="2841054"/>
                  <a:pt x="3471452" y="2839720"/>
                </a:cubicBezTo>
                <a:cubicBezTo>
                  <a:pt x="3471452" y="2838831"/>
                  <a:pt x="3471198" y="2837942"/>
                  <a:pt x="3470880" y="2837117"/>
                </a:cubicBezTo>
                <a:cubicBezTo>
                  <a:pt x="3470499" y="2836291"/>
                  <a:pt x="3470054" y="2835529"/>
                  <a:pt x="3469356" y="2834894"/>
                </a:cubicBezTo>
                <a:close/>
                <a:moveTo>
                  <a:pt x="3469419" y="2649220"/>
                </a:moveTo>
                <a:cubicBezTo>
                  <a:pt x="3468721" y="2648585"/>
                  <a:pt x="3468086" y="2648077"/>
                  <a:pt x="3467261" y="2647760"/>
                </a:cubicBezTo>
                <a:cubicBezTo>
                  <a:pt x="3466435" y="2647442"/>
                  <a:pt x="3465482" y="2647252"/>
                  <a:pt x="3464530" y="2647252"/>
                </a:cubicBezTo>
                <a:cubicBezTo>
                  <a:pt x="3463324" y="2647252"/>
                  <a:pt x="3461927" y="2647633"/>
                  <a:pt x="3460847" y="2648395"/>
                </a:cubicBezTo>
                <a:cubicBezTo>
                  <a:pt x="3459640" y="2649157"/>
                  <a:pt x="3458815" y="2650173"/>
                  <a:pt x="3458243" y="2651443"/>
                </a:cubicBezTo>
                <a:cubicBezTo>
                  <a:pt x="3457672" y="2652713"/>
                  <a:pt x="3457545" y="2654046"/>
                  <a:pt x="3457863" y="2655380"/>
                </a:cubicBezTo>
                <a:cubicBezTo>
                  <a:pt x="3458116" y="2656713"/>
                  <a:pt x="3458815" y="2657920"/>
                  <a:pt x="3459767" y="2658872"/>
                </a:cubicBezTo>
                <a:cubicBezTo>
                  <a:pt x="3460720" y="2659825"/>
                  <a:pt x="3461927" y="2660460"/>
                  <a:pt x="3463324" y="2660777"/>
                </a:cubicBezTo>
                <a:cubicBezTo>
                  <a:pt x="3464530" y="2661031"/>
                  <a:pt x="3466054" y="2660904"/>
                  <a:pt x="3467261" y="2660396"/>
                </a:cubicBezTo>
                <a:cubicBezTo>
                  <a:pt x="3468467" y="2659888"/>
                  <a:pt x="3469546" y="2658999"/>
                  <a:pt x="3470245" y="2657856"/>
                </a:cubicBezTo>
                <a:cubicBezTo>
                  <a:pt x="3471070" y="2656713"/>
                  <a:pt x="3471452" y="2655380"/>
                  <a:pt x="3471452" y="2654046"/>
                </a:cubicBezTo>
                <a:cubicBezTo>
                  <a:pt x="3471452" y="2653157"/>
                  <a:pt x="3471198" y="2652268"/>
                  <a:pt x="3470880" y="2651443"/>
                </a:cubicBezTo>
                <a:cubicBezTo>
                  <a:pt x="3470499" y="2650617"/>
                  <a:pt x="3470054" y="2649855"/>
                  <a:pt x="3469356" y="2649220"/>
                </a:cubicBezTo>
                <a:close/>
                <a:moveTo>
                  <a:pt x="3469419" y="2556383"/>
                </a:moveTo>
                <a:cubicBezTo>
                  <a:pt x="3468721" y="2555748"/>
                  <a:pt x="3468086" y="2555240"/>
                  <a:pt x="3467261" y="2554923"/>
                </a:cubicBezTo>
                <a:cubicBezTo>
                  <a:pt x="3466435" y="2554542"/>
                  <a:pt x="3465482" y="2554415"/>
                  <a:pt x="3464530" y="2554415"/>
                </a:cubicBezTo>
                <a:cubicBezTo>
                  <a:pt x="3463324" y="2554415"/>
                  <a:pt x="3461927" y="2554796"/>
                  <a:pt x="3460847" y="2555558"/>
                </a:cubicBezTo>
                <a:cubicBezTo>
                  <a:pt x="3459640" y="2556320"/>
                  <a:pt x="3458815" y="2557399"/>
                  <a:pt x="3458243" y="2558606"/>
                </a:cubicBezTo>
                <a:cubicBezTo>
                  <a:pt x="3457672" y="2559812"/>
                  <a:pt x="3457545" y="2561209"/>
                  <a:pt x="3457863" y="2562543"/>
                </a:cubicBezTo>
                <a:cubicBezTo>
                  <a:pt x="3458116" y="2563876"/>
                  <a:pt x="3458815" y="2565083"/>
                  <a:pt x="3459767" y="2566035"/>
                </a:cubicBezTo>
                <a:cubicBezTo>
                  <a:pt x="3460720" y="2566988"/>
                  <a:pt x="3461927" y="2567623"/>
                  <a:pt x="3463324" y="2567877"/>
                </a:cubicBezTo>
                <a:cubicBezTo>
                  <a:pt x="3464530" y="2568131"/>
                  <a:pt x="3466054" y="2568004"/>
                  <a:pt x="3467261" y="2567496"/>
                </a:cubicBezTo>
                <a:cubicBezTo>
                  <a:pt x="3468467" y="2566988"/>
                  <a:pt x="3469546" y="2566099"/>
                  <a:pt x="3470245" y="2564956"/>
                </a:cubicBezTo>
                <a:cubicBezTo>
                  <a:pt x="3471070" y="2563813"/>
                  <a:pt x="3471452" y="2562479"/>
                  <a:pt x="3471452" y="2561146"/>
                </a:cubicBezTo>
                <a:cubicBezTo>
                  <a:pt x="3471452" y="2560257"/>
                  <a:pt x="3471198" y="2559368"/>
                  <a:pt x="3470880" y="2558542"/>
                </a:cubicBezTo>
                <a:cubicBezTo>
                  <a:pt x="3470499" y="2557717"/>
                  <a:pt x="3470054" y="2556955"/>
                  <a:pt x="3469356" y="2556320"/>
                </a:cubicBezTo>
                <a:close/>
                <a:moveTo>
                  <a:pt x="3469419" y="2742121"/>
                </a:moveTo>
                <a:cubicBezTo>
                  <a:pt x="3468721" y="2741486"/>
                  <a:pt x="3468086" y="2740978"/>
                  <a:pt x="3467261" y="2740660"/>
                </a:cubicBezTo>
                <a:cubicBezTo>
                  <a:pt x="3466435" y="2740343"/>
                  <a:pt x="3465482" y="2740152"/>
                  <a:pt x="3464530" y="2740152"/>
                </a:cubicBezTo>
                <a:cubicBezTo>
                  <a:pt x="3463324" y="2740152"/>
                  <a:pt x="3461927" y="2740533"/>
                  <a:pt x="3460847" y="2741295"/>
                </a:cubicBezTo>
                <a:cubicBezTo>
                  <a:pt x="3459640" y="2742057"/>
                  <a:pt x="3458815" y="2743137"/>
                  <a:pt x="3458243" y="2744343"/>
                </a:cubicBezTo>
                <a:cubicBezTo>
                  <a:pt x="3457672" y="2745613"/>
                  <a:pt x="3457545" y="2746947"/>
                  <a:pt x="3457863" y="2748280"/>
                </a:cubicBezTo>
                <a:cubicBezTo>
                  <a:pt x="3458116" y="2749614"/>
                  <a:pt x="3458815" y="2750820"/>
                  <a:pt x="3459767" y="2751773"/>
                </a:cubicBezTo>
                <a:cubicBezTo>
                  <a:pt x="3460720" y="2752725"/>
                  <a:pt x="3461927" y="2753360"/>
                  <a:pt x="3463324" y="2753614"/>
                </a:cubicBezTo>
                <a:cubicBezTo>
                  <a:pt x="3464530" y="2753868"/>
                  <a:pt x="3466054" y="2753741"/>
                  <a:pt x="3467261" y="2753233"/>
                </a:cubicBezTo>
                <a:cubicBezTo>
                  <a:pt x="3468467" y="2752725"/>
                  <a:pt x="3469546" y="2751836"/>
                  <a:pt x="3470245" y="2750693"/>
                </a:cubicBezTo>
                <a:cubicBezTo>
                  <a:pt x="3471070" y="2749550"/>
                  <a:pt x="3471452" y="2748217"/>
                  <a:pt x="3471452" y="2746883"/>
                </a:cubicBezTo>
                <a:cubicBezTo>
                  <a:pt x="3471452" y="2745994"/>
                  <a:pt x="3471198" y="2745105"/>
                  <a:pt x="3470880" y="2744280"/>
                </a:cubicBezTo>
                <a:cubicBezTo>
                  <a:pt x="3470499" y="2743454"/>
                  <a:pt x="3470054" y="2742692"/>
                  <a:pt x="3469356" y="2742057"/>
                </a:cubicBezTo>
                <a:close/>
                <a:moveTo>
                  <a:pt x="3469419" y="3113532"/>
                </a:moveTo>
                <a:cubicBezTo>
                  <a:pt x="3468721" y="3112897"/>
                  <a:pt x="3468086" y="3112389"/>
                  <a:pt x="3467261" y="3112072"/>
                </a:cubicBezTo>
                <a:cubicBezTo>
                  <a:pt x="3466435" y="3111691"/>
                  <a:pt x="3465482" y="3111564"/>
                  <a:pt x="3464530" y="3111564"/>
                </a:cubicBezTo>
                <a:cubicBezTo>
                  <a:pt x="3463324" y="3111564"/>
                  <a:pt x="3461927" y="3111945"/>
                  <a:pt x="3460847" y="3112707"/>
                </a:cubicBezTo>
                <a:cubicBezTo>
                  <a:pt x="3459640" y="3113469"/>
                  <a:pt x="3458815" y="3114548"/>
                  <a:pt x="3458243" y="3115755"/>
                </a:cubicBezTo>
                <a:cubicBezTo>
                  <a:pt x="3457672" y="3117025"/>
                  <a:pt x="3457545" y="3118358"/>
                  <a:pt x="3457863" y="3119692"/>
                </a:cubicBezTo>
                <a:cubicBezTo>
                  <a:pt x="3458116" y="3121025"/>
                  <a:pt x="3458815" y="3122232"/>
                  <a:pt x="3459767" y="3123184"/>
                </a:cubicBezTo>
                <a:cubicBezTo>
                  <a:pt x="3460720" y="3124137"/>
                  <a:pt x="3461927" y="3124772"/>
                  <a:pt x="3463324" y="3125089"/>
                </a:cubicBezTo>
                <a:cubicBezTo>
                  <a:pt x="3464530" y="3125343"/>
                  <a:pt x="3466054" y="3125216"/>
                  <a:pt x="3467261" y="3124708"/>
                </a:cubicBezTo>
                <a:cubicBezTo>
                  <a:pt x="3468467" y="3124200"/>
                  <a:pt x="3469546" y="3123311"/>
                  <a:pt x="3470245" y="3122168"/>
                </a:cubicBezTo>
                <a:cubicBezTo>
                  <a:pt x="3471070" y="3121025"/>
                  <a:pt x="3471452" y="3119692"/>
                  <a:pt x="3471452" y="3118358"/>
                </a:cubicBezTo>
                <a:cubicBezTo>
                  <a:pt x="3471452" y="3117469"/>
                  <a:pt x="3471198" y="3116580"/>
                  <a:pt x="3470880" y="3115755"/>
                </a:cubicBezTo>
                <a:cubicBezTo>
                  <a:pt x="3470499" y="3114929"/>
                  <a:pt x="3470054" y="3114167"/>
                  <a:pt x="3469356" y="3113532"/>
                </a:cubicBezTo>
                <a:close/>
                <a:moveTo>
                  <a:pt x="3469419" y="3020695"/>
                </a:moveTo>
                <a:cubicBezTo>
                  <a:pt x="3468721" y="3020060"/>
                  <a:pt x="3468086" y="3019552"/>
                  <a:pt x="3467261" y="3019235"/>
                </a:cubicBezTo>
                <a:cubicBezTo>
                  <a:pt x="3466435" y="3018917"/>
                  <a:pt x="3465482" y="3018727"/>
                  <a:pt x="3464530" y="3018727"/>
                </a:cubicBezTo>
                <a:cubicBezTo>
                  <a:pt x="3463324" y="3018727"/>
                  <a:pt x="3461927" y="3019108"/>
                  <a:pt x="3460847" y="3019870"/>
                </a:cubicBezTo>
                <a:cubicBezTo>
                  <a:pt x="3459640" y="3020632"/>
                  <a:pt x="3458815" y="3021711"/>
                  <a:pt x="3458243" y="3022918"/>
                </a:cubicBezTo>
                <a:cubicBezTo>
                  <a:pt x="3457672" y="3024124"/>
                  <a:pt x="3457545" y="3025521"/>
                  <a:pt x="3457863" y="3026855"/>
                </a:cubicBezTo>
                <a:cubicBezTo>
                  <a:pt x="3458116" y="3028188"/>
                  <a:pt x="3458815" y="3029395"/>
                  <a:pt x="3459767" y="3030347"/>
                </a:cubicBezTo>
                <a:cubicBezTo>
                  <a:pt x="3460720" y="3031300"/>
                  <a:pt x="3461927" y="3031935"/>
                  <a:pt x="3463324" y="3032189"/>
                </a:cubicBezTo>
                <a:cubicBezTo>
                  <a:pt x="3464530" y="3032443"/>
                  <a:pt x="3466054" y="3032316"/>
                  <a:pt x="3467261" y="3031808"/>
                </a:cubicBezTo>
                <a:cubicBezTo>
                  <a:pt x="3468467" y="3031300"/>
                  <a:pt x="3469546" y="3030411"/>
                  <a:pt x="3470245" y="3029268"/>
                </a:cubicBezTo>
                <a:cubicBezTo>
                  <a:pt x="3471070" y="3028125"/>
                  <a:pt x="3471452" y="3026791"/>
                  <a:pt x="3471452" y="3025458"/>
                </a:cubicBezTo>
                <a:cubicBezTo>
                  <a:pt x="3471452" y="3024569"/>
                  <a:pt x="3471198" y="3023680"/>
                  <a:pt x="3470880" y="3022854"/>
                </a:cubicBezTo>
                <a:cubicBezTo>
                  <a:pt x="3470499" y="3022029"/>
                  <a:pt x="3470054" y="3021267"/>
                  <a:pt x="3469356" y="3020632"/>
                </a:cubicBezTo>
                <a:close/>
                <a:moveTo>
                  <a:pt x="2338802" y="2554415"/>
                </a:moveTo>
                <a:cubicBezTo>
                  <a:pt x="2337468" y="2554415"/>
                  <a:pt x="2336071" y="2554796"/>
                  <a:pt x="2334992" y="2555558"/>
                </a:cubicBezTo>
                <a:cubicBezTo>
                  <a:pt x="2333786" y="2556320"/>
                  <a:pt x="2332960" y="2557399"/>
                  <a:pt x="2332389" y="2558606"/>
                </a:cubicBezTo>
                <a:cubicBezTo>
                  <a:pt x="2331817" y="2559812"/>
                  <a:pt x="2331690" y="2561209"/>
                  <a:pt x="2332007" y="2562543"/>
                </a:cubicBezTo>
                <a:cubicBezTo>
                  <a:pt x="2332262" y="2563876"/>
                  <a:pt x="2332960" y="2565083"/>
                  <a:pt x="2333913" y="2566035"/>
                </a:cubicBezTo>
                <a:cubicBezTo>
                  <a:pt x="2334865" y="2566988"/>
                  <a:pt x="2336071" y="2567623"/>
                  <a:pt x="2337468" y="2567877"/>
                </a:cubicBezTo>
                <a:cubicBezTo>
                  <a:pt x="2338675" y="2568131"/>
                  <a:pt x="2340199" y="2568004"/>
                  <a:pt x="2341405" y="2567496"/>
                </a:cubicBezTo>
                <a:cubicBezTo>
                  <a:pt x="2342612" y="2566988"/>
                  <a:pt x="2343691" y="2566099"/>
                  <a:pt x="2344390" y="2564956"/>
                </a:cubicBezTo>
                <a:cubicBezTo>
                  <a:pt x="2345215" y="2563813"/>
                  <a:pt x="2345596" y="2562479"/>
                  <a:pt x="2345596" y="2561146"/>
                </a:cubicBezTo>
                <a:cubicBezTo>
                  <a:pt x="2345596" y="2559368"/>
                  <a:pt x="2344898" y="2557590"/>
                  <a:pt x="2343565" y="2556320"/>
                </a:cubicBezTo>
                <a:cubicBezTo>
                  <a:pt x="2342358" y="2555050"/>
                  <a:pt x="2340580" y="2554288"/>
                  <a:pt x="2338802" y="2554288"/>
                </a:cubicBezTo>
                <a:close/>
                <a:moveTo>
                  <a:pt x="2338802" y="1997266"/>
                </a:moveTo>
                <a:cubicBezTo>
                  <a:pt x="2337468" y="1997266"/>
                  <a:pt x="2336071" y="1997647"/>
                  <a:pt x="2334992" y="1998409"/>
                </a:cubicBezTo>
                <a:cubicBezTo>
                  <a:pt x="2333786" y="1999171"/>
                  <a:pt x="2332960" y="2000250"/>
                  <a:pt x="2332389" y="2001457"/>
                </a:cubicBezTo>
                <a:cubicBezTo>
                  <a:pt x="2331817" y="2002727"/>
                  <a:pt x="2331690" y="2004060"/>
                  <a:pt x="2332007" y="2005394"/>
                </a:cubicBezTo>
                <a:cubicBezTo>
                  <a:pt x="2332262" y="2006727"/>
                  <a:pt x="2332960" y="2007934"/>
                  <a:pt x="2333913" y="2008886"/>
                </a:cubicBezTo>
                <a:cubicBezTo>
                  <a:pt x="2334865" y="2009839"/>
                  <a:pt x="2336071" y="2010474"/>
                  <a:pt x="2337468" y="2010728"/>
                </a:cubicBezTo>
                <a:cubicBezTo>
                  <a:pt x="2338675" y="2010982"/>
                  <a:pt x="2340199" y="2010855"/>
                  <a:pt x="2341405" y="2010347"/>
                </a:cubicBezTo>
                <a:cubicBezTo>
                  <a:pt x="2342612" y="2009839"/>
                  <a:pt x="2343691" y="2008950"/>
                  <a:pt x="2344390" y="2007807"/>
                </a:cubicBezTo>
                <a:cubicBezTo>
                  <a:pt x="2345215" y="2006664"/>
                  <a:pt x="2345596" y="2005330"/>
                  <a:pt x="2345596" y="2003997"/>
                </a:cubicBezTo>
                <a:cubicBezTo>
                  <a:pt x="2345596" y="2002219"/>
                  <a:pt x="2344898" y="2000441"/>
                  <a:pt x="2343565" y="1999171"/>
                </a:cubicBezTo>
                <a:cubicBezTo>
                  <a:pt x="2342358" y="1997900"/>
                  <a:pt x="2340580" y="1997139"/>
                  <a:pt x="2338802" y="1997139"/>
                </a:cubicBezTo>
                <a:close/>
                <a:moveTo>
                  <a:pt x="2338802" y="2090103"/>
                </a:moveTo>
                <a:cubicBezTo>
                  <a:pt x="2337468" y="2090103"/>
                  <a:pt x="2336071" y="2090484"/>
                  <a:pt x="2334992" y="2091246"/>
                </a:cubicBezTo>
                <a:cubicBezTo>
                  <a:pt x="2333786" y="2092008"/>
                  <a:pt x="2332960" y="2093087"/>
                  <a:pt x="2332389" y="2094294"/>
                </a:cubicBezTo>
                <a:cubicBezTo>
                  <a:pt x="2331817" y="2095564"/>
                  <a:pt x="2331690" y="2096897"/>
                  <a:pt x="2332007" y="2098231"/>
                </a:cubicBezTo>
                <a:cubicBezTo>
                  <a:pt x="2332262" y="2099564"/>
                  <a:pt x="2332960" y="2100771"/>
                  <a:pt x="2333913" y="2101723"/>
                </a:cubicBezTo>
                <a:cubicBezTo>
                  <a:pt x="2334865" y="2102676"/>
                  <a:pt x="2336071" y="2103311"/>
                  <a:pt x="2337468" y="2103628"/>
                </a:cubicBezTo>
                <a:cubicBezTo>
                  <a:pt x="2338675" y="2103882"/>
                  <a:pt x="2340199" y="2103755"/>
                  <a:pt x="2341405" y="2103247"/>
                </a:cubicBezTo>
                <a:cubicBezTo>
                  <a:pt x="2342612" y="2102739"/>
                  <a:pt x="2343691" y="2101850"/>
                  <a:pt x="2344390" y="2100707"/>
                </a:cubicBezTo>
                <a:cubicBezTo>
                  <a:pt x="2345215" y="2099564"/>
                  <a:pt x="2345596" y="2098231"/>
                  <a:pt x="2345596" y="2096897"/>
                </a:cubicBezTo>
                <a:cubicBezTo>
                  <a:pt x="2345596" y="2095056"/>
                  <a:pt x="2344898" y="2093341"/>
                  <a:pt x="2343565" y="2092071"/>
                </a:cubicBezTo>
                <a:cubicBezTo>
                  <a:pt x="2342358" y="2090801"/>
                  <a:pt x="2340580" y="2090103"/>
                  <a:pt x="2338802" y="2090103"/>
                </a:cubicBezTo>
                <a:close/>
                <a:moveTo>
                  <a:pt x="2338802" y="2275840"/>
                </a:moveTo>
                <a:cubicBezTo>
                  <a:pt x="2337468" y="2275840"/>
                  <a:pt x="2336071" y="2276221"/>
                  <a:pt x="2334992" y="2276983"/>
                </a:cubicBezTo>
                <a:cubicBezTo>
                  <a:pt x="2333786" y="2277745"/>
                  <a:pt x="2332960" y="2278825"/>
                  <a:pt x="2332389" y="2280031"/>
                </a:cubicBezTo>
                <a:cubicBezTo>
                  <a:pt x="2331817" y="2281301"/>
                  <a:pt x="2331690" y="2282635"/>
                  <a:pt x="2332007" y="2283968"/>
                </a:cubicBezTo>
                <a:cubicBezTo>
                  <a:pt x="2332262" y="2285302"/>
                  <a:pt x="2332960" y="2286508"/>
                  <a:pt x="2333913" y="2287461"/>
                </a:cubicBezTo>
                <a:cubicBezTo>
                  <a:pt x="2334865" y="2288413"/>
                  <a:pt x="2336071" y="2289048"/>
                  <a:pt x="2337468" y="2289366"/>
                </a:cubicBezTo>
                <a:cubicBezTo>
                  <a:pt x="2338675" y="2289620"/>
                  <a:pt x="2340199" y="2289493"/>
                  <a:pt x="2341405" y="2288985"/>
                </a:cubicBezTo>
                <a:cubicBezTo>
                  <a:pt x="2342612" y="2288477"/>
                  <a:pt x="2343691" y="2287588"/>
                  <a:pt x="2344390" y="2286445"/>
                </a:cubicBezTo>
                <a:cubicBezTo>
                  <a:pt x="2345215" y="2285302"/>
                  <a:pt x="2345596" y="2283968"/>
                  <a:pt x="2345596" y="2282635"/>
                </a:cubicBezTo>
                <a:cubicBezTo>
                  <a:pt x="2345596" y="2280857"/>
                  <a:pt x="2344898" y="2279079"/>
                  <a:pt x="2343565" y="2277809"/>
                </a:cubicBezTo>
                <a:cubicBezTo>
                  <a:pt x="2342358" y="2276539"/>
                  <a:pt x="2340580" y="2275840"/>
                  <a:pt x="2338802" y="2275777"/>
                </a:cubicBezTo>
                <a:close/>
                <a:moveTo>
                  <a:pt x="2338802" y="2461578"/>
                </a:moveTo>
                <a:cubicBezTo>
                  <a:pt x="2337468" y="2461578"/>
                  <a:pt x="2336071" y="2461959"/>
                  <a:pt x="2334992" y="2462721"/>
                </a:cubicBezTo>
                <a:cubicBezTo>
                  <a:pt x="2333786" y="2463483"/>
                  <a:pt x="2332960" y="2464562"/>
                  <a:pt x="2332389" y="2465769"/>
                </a:cubicBezTo>
                <a:cubicBezTo>
                  <a:pt x="2331817" y="2467039"/>
                  <a:pt x="2331690" y="2468372"/>
                  <a:pt x="2332007" y="2469706"/>
                </a:cubicBezTo>
                <a:cubicBezTo>
                  <a:pt x="2332262" y="2471039"/>
                  <a:pt x="2332960" y="2472246"/>
                  <a:pt x="2333913" y="2473198"/>
                </a:cubicBezTo>
                <a:cubicBezTo>
                  <a:pt x="2334865" y="2474151"/>
                  <a:pt x="2336071" y="2474786"/>
                  <a:pt x="2337468" y="2475103"/>
                </a:cubicBezTo>
                <a:cubicBezTo>
                  <a:pt x="2338675" y="2475357"/>
                  <a:pt x="2340199" y="2475230"/>
                  <a:pt x="2341405" y="2474722"/>
                </a:cubicBezTo>
                <a:cubicBezTo>
                  <a:pt x="2342612" y="2474214"/>
                  <a:pt x="2343691" y="2473325"/>
                  <a:pt x="2344390" y="2472182"/>
                </a:cubicBezTo>
                <a:cubicBezTo>
                  <a:pt x="2345215" y="2471039"/>
                  <a:pt x="2345596" y="2469706"/>
                  <a:pt x="2345596" y="2468372"/>
                </a:cubicBezTo>
                <a:cubicBezTo>
                  <a:pt x="2345596" y="2466594"/>
                  <a:pt x="2344898" y="2464816"/>
                  <a:pt x="2343565" y="2463546"/>
                </a:cubicBezTo>
                <a:cubicBezTo>
                  <a:pt x="2342358" y="2462276"/>
                  <a:pt x="2340580" y="2461578"/>
                  <a:pt x="2338802" y="2461578"/>
                </a:cubicBezTo>
                <a:close/>
                <a:moveTo>
                  <a:pt x="2338802" y="2368741"/>
                </a:moveTo>
                <a:cubicBezTo>
                  <a:pt x="2337468" y="2368741"/>
                  <a:pt x="2336071" y="2369122"/>
                  <a:pt x="2334992" y="2369884"/>
                </a:cubicBezTo>
                <a:cubicBezTo>
                  <a:pt x="2333786" y="2370646"/>
                  <a:pt x="2332960" y="2371662"/>
                  <a:pt x="2332389" y="2372932"/>
                </a:cubicBezTo>
                <a:cubicBezTo>
                  <a:pt x="2331817" y="2374202"/>
                  <a:pt x="2331690" y="2375535"/>
                  <a:pt x="2332007" y="2376869"/>
                </a:cubicBezTo>
                <a:cubicBezTo>
                  <a:pt x="2332262" y="2378202"/>
                  <a:pt x="2332960" y="2379409"/>
                  <a:pt x="2333913" y="2380361"/>
                </a:cubicBezTo>
                <a:cubicBezTo>
                  <a:pt x="2334865" y="2381314"/>
                  <a:pt x="2336071" y="2381949"/>
                  <a:pt x="2337468" y="2382266"/>
                </a:cubicBezTo>
                <a:cubicBezTo>
                  <a:pt x="2338675" y="2382520"/>
                  <a:pt x="2340199" y="2382393"/>
                  <a:pt x="2341405" y="2381885"/>
                </a:cubicBezTo>
                <a:cubicBezTo>
                  <a:pt x="2342612" y="2381377"/>
                  <a:pt x="2343691" y="2380488"/>
                  <a:pt x="2344390" y="2379345"/>
                </a:cubicBezTo>
                <a:cubicBezTo>
                  <a:pt x="2345215" y="2378202"/>
                  <a:pt x="2345596" y="2376869"/>
                  <a:pt x="2345596" y="2375535"/>
                </a:cubicBezTo>
                <a:cubicBezTo>
                  <a:pt x="2345596" y="2373694"/>
                  <a:pt x="2344898" y="2371979"/>
                  <a:pt x="2343565" y="2370709"/>
                </a:cubicBezTo>
                <a:cubicBezTo>
                  <a:pt x="2342358" y="2369439"/>
                  <a:pt x="2340580" y="2368741"/>
                  <a:pt x="2338802" y="2368741"/>
                </a:cubicBezTo>
                <a:close/>
                <a:moveTo>
                  <a:pt x="2338802" y="2183003"/>
                </a:moveTo>
                <a:cubicBezTo>
                  <a:pt x="2337468" y="2183003"/>
                  <a:pt x="2336071" y="2183384"/>
                  <a:pt x="2334992" y="2184146"/>
                </a:cubicBezTo>
                <a:cubicBezTo>
                  <a:pt x="2333786" y="2184908"/>
                  <a:pt x="2332960" y="2185924"/>
                  <a:pt x="2332389" y="2187194"/>
                </a:cubicBezTo>
                <a:cubicBezTo>
                  <a:pt x="2331817" y="2188464"/>
                  <a:pt x="2331690" y="2189798"/>
                  <a:pt x="2332007" y="2191131"/>
                </a:cubicBezTo>
                <a:cubicBezTo>
                  <a:pt x="2332262" y="2192465"/>
                  <a:pt x="2332960" y="2193671"/>
                  <a:pt x="2333913" y="2194624"/>
                </a:cubicBezTo>
                <a:cubicBezTo>
                  <a:pt x="2334865" y="2195576"/>
                  <a:pt x="2336071" y="2196211"/>
                  <a:pt x="2337468" y="2196529"/>
                </a:cubicBezTo>
                <a:cubicBezTo>
                  <a:pt x="2338675" y="2196783"/>
                  <a:pt x="2340199" y="2196656"/>
                  <a:pt x="2341405" y="2196148"/>
                </a:cubicBezTo>
                <a:cubicBezTo>
                  <a:pt x="2342612" y="2195640"/>
                  <a:pt x="2343691" y="2194751"/>
                  <a:pt x="2344390" y="2193608"/>
                </a:cubicBezTo>
                <a:cubicBezTo>
                  <a:pt x="2345215" y="2192465"/>
                  <a:pt x="2345596" y="2191131"/>
                  <a:pt x="2345596" y="2189798"/>
                </a:cubicBezTo>
                <a:cubicBezTo>
                  <a:pt x="2345596" y="2188020"/>
                  <a:pt x="2344898" y="2186242"/>
                  <a:pt x="2343565" y="2184972"/>
                </a:cubicBezTo>
                <a:cubicBezTo>
                  <a:pt x="2342358" y="2183702"/>
                  <a:pt x="2340580" y="2183003"/>
                  <a:pt x="2338802" y="2183003"/>
                </a:cubicBezTo>
                <a:close/>
                <a:moveTo>
                  <a:pt x="2263110" y="2138553"/>
                </a:moveTo>
                <a:cubicBezTo>
                  <a:pt x="2262539" y="2137918"/>
                  <a:pt x="2261777" y="2137410"/>
                  <a:pt x="2260951" y="2137093"/>
                </a:cubicBezTo>
                <a:cubicBezTo>
                  <a:pt x="2260126" y="2136712"/>
                  <a:pt x="2259173" y="2136585"/>
                  <a:pt x="2258348" y="2136585"/>
                </a:cubicBezTo>
                <a:cubicBezTo>
                  <a:pt x="2257014" y="2136585"/>
                  <a:pt x="2255617" y="2136966"/>
                  <a:pt x="2254538" y="2137728"/>
                </a:cubicBezTo>
                <a:cubicBezTo>
                  <a:pt x="2253458" y="2138490"/>
                  <a:pt x="2252505" y="2139569"/>
                  <a:pt x="2251934" y="2140776"/>
                </a:cubicBezTo>
                <a:cubicBezTo>
                  <a:pt x="2251553" y="2142046"/>
                  <a:pt x="2251363" y="2143379"/>
                  <a:pt x="2251553" y="2144713"/>
                </a:cubicBezTo>
                <a:cubicBezTo>
                  <a:pt x="2251807" y="2146046"/>
                  <a:pt x="2252505" y="2147253"/>
                  <a:pt x="2253458" y="2148205"/>
                </a:cubicBezTo>
                <a:cubicBezTo>
                  <a:pt x="2254411" y="2149158"/>
                  <a:pt x="2255617" y="2149793"/>
                  <a:pt x="2257014" y="2150047"/>
                </a:cubicBezTo>
                <a:cubicBezTo>
                  <a:pt x="2258348" y="2150301"/>
                  <a:pt x="2259744" y="2150174"/>
                  <a:pt x="2260951" y="2149666"/>
                </a:cubicBezTo>
                <a:cubicBezTo>
                  <a:pt x="2262157" y="2149158"/>
                  <a:pt x="2263237" y="2148269"/>
                  <a:pt x="2264063" y="2147126"/>
                </a:cubicBezTo>
                <a:cubicBezTo>
                  <a:pt x="2264761" y="2145983"/>
                  <a:pt x="2265142" y="2144649"/>
                  <a:pt x="2265142" y="2143316"/>
                </a:cubicBezTo>
                <a:cubicBezTo>
                  <a:pt x="2265142" y="2142427"/>
                  <a:pt x="2265015" y="2141538"/>
                  <a:pt x="2264570" y="2140712"/>
                </a:cubicBezTo>
                <a:cubicBezTo>
                  <a:pt x="2264316" y="2139887"/>
                  <a:pt x="2263745" y="2139125"/>
                  <a:pt x="2263046" y="2138490"/>
                </a:cubicBezTo>
                <a:close/>
                <a:moveTo>
                  <a:pt x="2263110" y="2045716"/>
                </a:moveTo>
                <a:cubicBezTo>
                  <a:pt x="2262539" y="2045081"/>
                  <a:pt x="2261777" y="2044573"/>
                  <a:pt x="2260951" y="2044256"/>
                </a:cubicBezTo>
                <a:cubicBezTo>
                  <a:pt x="2260126" y="2043938"/>
                  <a:pt x="2259173" y="2043747"/>
                  <a:pt x="2258348" y="2043747"/>
                </a:cubicBezTo>
                <a:cubicBezTo>
                  <a:pt x="2257014" y="2043747"/>
                  <a:pt x="2255617" y="2044128"/>
                  <a:pt x="2254538" y="2044891"/>
                </a:cubicBezTo>
                <a:cubicBezTo>
                  <a:pt x="2253458" y="2045653"/>
                  <a:pt x="2252505" y="2046732"/>
                  <a:pt x="2251934" y="2047939"/>
                </a:cubicBezTo>
                <a:cubicBezTo>
                  <a:pt x="2251553" y="2049209"/>
                  <a:pt x="2251363" y="2050542"/>
                  <a:pt x="2251553" y="2051875"/>
                </a:cubicBezTo>
                <a:cubicBezTo>
                  <a:pt x="2251807" y="2053209"/>
                  <a:pt x="2252505" y="2054416"/>
                  <a:pt x="2253458" y="2055368"/>
                </a:cubicBezTo>
                <a:cubicBezTo>
                  <a:pt x="2254411" y="2056321"/>
                  <a:pt x="2255617" y="2056956"/>
                  <a:pt x="2257014" y="2057210"/>
                </a:cubicBezTo>
                <a:cubicBezTo>
                  <a:pt x="2258348" y="2057464"/>
                  <a:pt x="2259744" y="2057337"/>
                  <a:pt x="2260951" y="2056828"/>
                </a:cubicBezTo>
                <a:cubicBezTo>
                  <a:pt x="2262157" y="2056321"/>
                  <a:pt x="2263237" y="2055432"/>
                  <a:pt x="2264063" y="2054289"/>
                </a:cubicBezTo>
                <a:cubicBezTo>
                  <a:pt x="2264761" y="2053146"/>
                  <a:pt x="2265142" y="2051812"/>
                  <a:pt x="2265142" y="2050478"/>
                </a:cubicBezTo>
                <a:cubicBezTo>
                  <a:pt x="2265142" y="2049590"/>
                  <a:pt x="2265015" y="2048700"/>
                  <a:pt x="2264570" y="2047875"/>
                </a:cubicBezTo>
                <a:cubicBezTo>
                  <a:pt x="2264316" y="2047050"/>
                  <a:pt x="2263745" y="2046288"/>
                  <a:pt x="2263046" y="2045653"/>
                </a:cubicBezTo>
                <a:close/>
                <a:moveTo>
                  <a:pt x="2263110" y="1952879"/>
                </a:moveTo>
                <a:cubicBezTo>
                  <a:pt x="2262539" y="1952244"/>
                  <a:pt x="2261777" y="1951736"/>
                  <a:pt x="2260951" y="1951419"/>
                </a:cubicBezTo>
                <a:cubicBezTo>
                  <a:pt x="2260126" y="1951101"/>
                  <a:pt x="2259173" y="1950911"/>
                  <a:pt x="2258348" y="1950911"/>
                </a:cubicBezTo>
                <a:cubicBezTo>
                  <a:pt x="2257014" y="1950911"/>
                  <a:pt x="2255617" y="1951292"/>
                  <a:pt x="2254538" y="1952053"/>
                </a:cubicBezTo>
                <a:cubicBezTo>
                  <a:pt x="2253458" y="1952816"/>
                  <a:pt x="2252505" y="1953895"/>
                  <a:pt x="2251934" y="1955102"/>
                </a:cubicBezTo>
                <a:cubicBezTo>
                  <a:pt x="2251553" y="1956372"/>
                  <a:pt x="2251363" y="1957705"/>
                  <a:pt x="2251553" y="1959039"/>
                </a:cubicBezTo>
                <a:cubicBezTo>
                  <a:pt x="2251807" y="1960372"/>
                  <a:pt x="2252505" y="1961578"/>
                  <a:pt x="2253458" y="1962531"/>
                </a:cubicBezTo>
                <a:cubicBezTo>
                  <a:pt x="2254411" y="1963484"/>
                  <a:pt x="2255617" y="1964119"/>
                  <a:pt x="2257014" y="1964436"/>
                </a:cubicBezTo>
                <a:cubicBezTo>
                  <a:pt x="2258348" y="1964690"/>
                  <a:pt x="2259744" y="1964563"/>
                  <a:pt x="2260951" y="1964055"/>
                </a:cubicBezTo>
                <a:cubicBezTo>
                  <a:pt x="2262157" y="1963547"/>
                  <a:pt x="2263237" y="1962658"/>
                  <a:pt x="2264063" y="1961515"/>
                </a:cubicBezTo>
                <a:cubicBezTo>
                  <a:pt x="2264761" y="1960372"/>
                  <a:pt x="2265142" y="1959039"/>
                  <a:pt x="2265142" y="1957705"/>
                </a:cubicBezTo>
                <a:cubicBezTo>
                  <a:pt x="2265142" y="1956816"/>
                  <a:pt x="2265015" y="1955927"/>
                  <a:pt x="2264570" y="1955102"/>
                </a:cubicBezTo>
                <a:cubicBezTo>
                  <a:pt x="2264316" y="1954276"/>
                  <a:pt x="2263745" y="1953514"/>
                  <a:pt x="2263046" y="1952879"/>
                </a:cubicBezTo>
                <a:close/>
                <a:moveTo>
                  <a:pt x="2419129" y="2043747"/>
                </a:moveTo>
                <a:cubicBezTo>
                  <a:pt x="2417796" y="2043747"/>
                  <a:pt x="2416526" y="2044128"/>
                  <a:pt x="2415319" y="2044891"/>
                </a:cubicBezTo>
                <a:cubicBezTo>
                  <a:pt x="2414240" y="2045653"/>
                  <a:pt x="2413415" y="2046732"/>
                  <a:pt x="2412843" y="2047939"/>
                </a:cubicBezTo>
                <a:cubicBezTo>
                  <a:pt x="2412271" y="2049209"/>
                  <a:pt x="2412144" y="2050542"/>
                  <a:pt x="2412462" y="2051875"/>
                </a:cubicBezTo>
                <a:cubicBezTo>
                  <a:pt x="2412716" y="2053209"/>
                  <a:pt x="2413415" y="2054416"/>
                  <a:pt x="2414367" y="2055368"/>
                </a:cubicBezTo>
                <a:cubicBezTo>
                  <a:pt x="2415319" y="2056321"/>
                  <a:pt x="2416526" y="2056956"/>
                  <a:pt x="2417923" y="2057273"/>
                </a:cubicBezTo>
                <a:cubicBezTo>
                  <a:pt x="2419129" y="2057527"/>
                  <a:pt x="2420527" y="2057400"/>
                  <a:pt x="2421860" y="2056892"/>
                </a:cubicBezTo>
                <a:cubicBezTo>
                  <a:pt x="2423066" y="2056384"/>
                  <a:pt x="2424146" y="2055495"/>
                  <a:pt x="2424844" y="2054352"/>
                </a:cubicBezTo>
                <a:cubicBezTo>
                  <a:pt x="2425670" y="2053209"/>
                  <a:pt x="2426051" y="2051875"/>
                  <a:pt x="2426051" y="2050542"/>
                </a:cubicBezTo>
                <a:cubicBezTo>
                  <a:pt x="2426051" y="2048764"/>
                  <a:pt x="2425226" y="2046986"/>
                  <a:pt x="2424019" y="2045716"/>
                </a:cubicBezTo>
                <a:cubicBezTo>
                  <a:pt x="2422686" y="2044446"/>
                  <a:pt x="2421035" y="2043747"/>
                  <a:pt x="2419129" y="2043747"/>
                </a:cubicBezTo>
                <a:close/>
                <a:moveTo>
                  <a:pt x="3544985" y="2972308"/>
                </a:moveTo>
                <a:cubicBezTo>
                  <a:pt x="3543651" y="2972308"/>
                  <a:pt x="3542381" y="2972689"/>
                  <a:pt x="3541175" y="2973451"/>
                </a:cubicBezTo>
                <a:cubicBezTo>
                  <a:pt x="3540095" y="2974213"/>
                  <a:pt x="3539269" y="2975293"/>
                  <a:pt x="3538698" y="2976499"/>
                </a:cubicBezTo>
                <a:cubicBezTo>
                  <a:pt x="3538127" y="2977706"/>
                  <a:pt x="3538000" y="2979103"/>
                  <a:pt x="3538317" y="2980436"/>
                </a:cubicBezTo>
                <a:cubicBezTo>
                  <a:pt x="3538571" y="2981770"/>
                  <a:pt x="3539269" y="2982976"/>
                  <a:pt x="3540222" y="2983929"/>
                </a:cubicBezTo>
                <a:cubicBezTo>
                  <a:pt x="3541175" y="2984881"/>
                  <a:pt x="3542381" y="2985516"/>
                  <a:pt x="3543651" y="2985770"/>
                </a:cubicBezTo>
                <a:cubicBezTo>
                  <a:pt x="3544985" y="2986024"/>
                  <a:pt x="3546381" y="2985897"/>
                  <a:pt x="3547588" y="2985389"/>
                </a:cubicBezTo>
                <a:cubicBezTo>
                  <a:pt x="3548921" y="2984881"/>
                  <a:pt x="3550065" y="2983992"/>
                  <a:pt x="3550700" y="2982849"/>
                </a:cubicBezTo>
                <a:cubicBezTo>
                  <a:pt x="3551525" y="2981706"/>
                  <a:pt x="3551906" y="2980373"/>
                  <a:pt x="3551906" y="2979039"/>
                </a:cubicBezTo>
                <a:cubicBezTo>
                  <a:pt x="3551906" y="2977261"/>
                  <a:pt x="3551080" y="2975483"/>
                  <a:pt x="3549874" y="2974213"/>
                </a:cubicBezTo>
                <a:cubicBezTo>
                  <a:pt x="3548540" y="2972943"/>
                  <a:pt x="3546890" y="2972181"/>
                  <a:pt x="3544985" y="2972181"/>
                </a:cubicBezTo>
                <a:close/>
                <a:moveTo>
                  <a:pt x="3469419" y="1627886"/>
                </a:moveTo>
                <a:cubicBezTo>
                  <a:pt x="3468721" y="1627251"/>
                  <a:pt x="3468086" y="1626743"/>
                  <a:pt x="3467261" y="1626425"/>
                </a:cubicBezTo>
                <a:cubicBezTo>
                  <a:pt x="3466435" y="1626108"/>
                  <a:pt x="3465482" y="1625918"/>
                  <a:pt x="3464530" y="1625918"/>
                </a:cubicBezTo>
                <a:cubicBezTo>
                  <a:pt x="3463324" y="1625918"/>
                  <a:pt x="3461927" y="1626299"/>
                  <a:pt x="3460847" y="1627061"/>
                </a:cubicBezTo>
                <a:cubicBezTo>
                  <a:pt x="3459640" y="1627822"/>
                  <a:pt x="3458815" y="1628902"/>
                  <a:pt x="3458243" y="1630109"/>
                </a:cubicBezTo>
                <a:cubicBezTo>
                  <a:pt x="3457672" y="1631378"/>
                  <a:pt x="3457545" y="1632712"/>
                  <a:pt x="3457863" y="1634046"/>
                </a:cubicBezTo>
                <a:cubicBezTo>
                  <a:pt x="3458116" y="1635379"/>
                  <a:pt x="3458815" y="1636586"/>
                  <a:pt x="3459767" y="1637538"/>
                </a:cubicBezTo>
                <a:cubicBezTo>
                  <a:pt x="3460720" y="1638491"/>
                  <a:pt x="3461927" y="1639125"/>
                  <a:pt x="3463324" y="1639380"/>
                </a:cubicBezTo>
                <a:cubicBezTo>
                  <a:pt x="3464530" y="1639634"/>
                  <a:pt x="3466054" y="1639507"/>
                  <a:pt x="3467261" y="1638999"/>
                </a:cubicBezTo>
                <a:cubicBezTo>
                  <a:pt x="3468467" y="1638491"/>
                  <a:pt x="3469546" y="1637602"/>
                  <a:pt x="3470245" y="1636459"/>
                </a:cubicBezTo>
                <a:cubicBezTo>
                  <a:pt x="3471070" y="1635316"/>
                  <a:pt x="3471452" y="1633982"/>
                  <a:pt x="3471452" y="1632649"/>
                </a:cubicBezTo>
                <a:cubicBezTo>
                  <a:pt x="3471452" y="1631760"/>
                  <a:pt x="3471198" y="1630871"/>
                  <a:pt x="3470880" y="1630045"/>
                </a:cubicBezTo>
                <a:cubicBezTo>
                  <a:pt x="3470499" y="1629219"/>
                  <a:pt x="3470054" y="1628458"/>
                  <a:pt x="3469356" y="1627822"/>
                </a:cubicBezTo>
                <a:close/>
                <a:moveTo>
                  <a:pt x="2263110" y="1860042"/>
                </a:moveTo>
                <a:cubicBezTo>
                  <a:pt x="2262539" y="1859407"/>
                  <a:pt x="2261777" y="1858899"/>
                  <a:pt x="2260951" y="1858582"/>
                </a:cubicBezTo>
                <a:cubicBezTo>
                  <a:pt x="2260126" y="1858200"/>
                  <a:pt x="2259173" y="1858074"/>
                  <a:pt x="2258348" y="1858074"/>
                </a:cubicBezTo>
                <a:cubicBezTo>
                  <a:pt x="2257014" y="1858074"/>
                  <a:pt x="2255617" y="1858455"/>
                  <a:pt x="2254538" y="1859217"/>
                </a:cubicBezTo>
                <a:cubicBezTo>
                  <a:pt x="2253458" y="1859978"/>
                  <a:pt x="2252505" y="1861058"/>
                  <a:pt x="2251934" y="1862265"/>
                </a:cubicBezTo>
                <a:cubicBezTo>
                  <a:pt x="2251553" y="1863535"/>
                  <a:pt x="2251363" y="1864868"/>
                  <a:pt x="2251553" y="1866202"/>
                </a:cubicBezTo>
                <a:cubicBezTo>
                  <a:pt x="2251807" y="1867535"/>
                  <a:pt x="2252505" y="1868742"/>
                  <a:pt x="2253458" y="1869694"/>
                </a:cubicBezTo>
                <a:cubicBezTo>
                  <a:pt x="2254411" y="1870647"/>
                  <a:pt x="2255617" y="1871282"/>
                  <a:pt x="2257014" y="1871599"/>
                </a:cubicBezTo>
                <a:cubicBezTo>
                  <a:pt x="2258348" y="1871853"/>
                  <a:pt x="2259744" y="1871726"/>
                  <a:pt x="2260951" y="1871218"/>
                </a:cubicBezTo>
                <a:cubicBezTo>
                  <a:pt x="2262157" y="1870710"/>
                  <a:pt x="2263237" y="1869821"/>
                  <a:pt x="2264063" y="1868678"/>
                </a:cubicBezTo>
                <a:cubicBezTo>
                  <a:pt x="2264761" y="1867535"/>
                  <a:pt x="2265142" y="1866202"/>
                  <a:pt x="2265142" y="1864868"/>
                </a:cubicBezTo>
                <a:cubicBezTo>
                  <a:pt x="2265142" y="1863979"/>
                  <a:pt x="2265015" y="1863090"/>
                  <a:pt x="2264570" y="1862265"/>
                </a:cubicBezTo>
                <a:cubicBezTo>
                  <a:pt x="2264316" y="1861439"/>
                  <a:pt x="2263745" y="1860677"/>
                  <a:pt x="2263046" y="1860042"/>
                </a:cubicBezTo>
                <a:close/>
                <a:moveTo>
                  <a:pt x="2263110" y="2324354"/>
                </a:moveTo>
                <a:cubicBezTo>
                  <a:pt x="2262539" y="2323719"/>
                  <a:pt x="2261777" y="2323211"/>
                  <a:pt x="2260951" y="2322894"/>
                </a:cubicBezTo>
                <a:cubicBezTo>
                  <a:pt x="2260126" y="2322576"/>
                  <a:pt x="2259173" y="2322386"/>
                  <a:pt x="2258348" y="2322386"/>
                </a:cubicBezTo>
                <a:cubicBezTo>
                  <a:pt x="2257014" y="2322386"/>
                  <a:pt x="2255617" y="2322767"/>
                  <a:pt x="2254538" y="2323529"/>
                </a:cubicBezTo>
                <a:cubicBezTo>
                  <a:pt x="2253458" y="2324291"/>
                  <a:pt x="2252505" y="2325370"/>
                  <a:pt x="2251934" y="2326577"/>
                </a:cubicBezTo>
                <a:cubicBezTo>
                  <a:pt x="2251553" y="2327847"/>
                  <a:pt x="2251363" y="2329180"/>
                  <a:pt x="2251553" y="2330514"/>
                </a:cubicBezTo>
                <a:cubicBezTo>
                  <a:pt x="2251807" y="2331847"/>
                  <a:pt x="2252505" y="2333054"/>
                  <a:pt x="2253458" y="2334006"/>
                </a:cubicBezTo>
                <a:cubicBezTo>
                  <a:pt x="2254411" y="2334959"/>
                  <a:pt x="2255617" y="2335594"/>
                  <a:pt x="2257014" y="2335848"/>
                </a:cubicBezTo>
                <a:cubicBezTo>
                  <a:pt x="2258348" y="2336102"/>
                  <a:pt x="2259744" y="2335975"/>
                  <a:pt x="2260951" y="2335467"/>
                </a:cubicBezTo>
                <a:cubicBezTo>
                  <a:pt x="2262157" y="2334959"/>
                  <a:pt x="2263237" y="2334070"/>
                  <a:pt x="2264063" y="2332927"/>
                </a:cubicBezTo>
                <a:cubicBezTo>
                  <a:pt x="2264761" y="2331784"/>
                  <a:pt x="2265142" y="2330450"/>
                  <a:pt x="2265142" y="2329117"/>
                </a:cubicBezTo>
                <a:cubicBezTo>
                  <a:pt x="2265142" y="2328228"/>
                  <a:pt x="2265015" y="2327339"/>
                  <a:pt x="2264570" y="2326513"/>
                </a:cubicBezTo>
                <a:cubicBezTo>
                  <a:pt x="2264316" y="2325688"/>
                  <a:pt x="2263745" y="2324926"/>
                  <a:pt x="2263046" y="2324291"/>
                </a:cubicBezTo>
                <a:close/>
                <a:moveTo>
                  <a:pt x="2665192" y="2092198"/>
                </a:moveTo>
                <a:cubicBezTo>
                  <a:pt x="2664684" y="2091563"/>
                  <a:pt x="2663858" y="2091055"/>
                  <a:pt x="2663033" y="2090738"/>
                </a:cubicBezTo>
                <a:cubicBezTo>
                  <a:pt x="2662207" y="2090420"/>
                  <a:pt x="2661255" y="2090230"/>
                  <a:pt x="2660429" y="2090230"/>
                </a:cubicBezTo>
                <a:cubicBezTo>
                  <a:pt x="2659096" y="2090230"/>
                  <a:pt x="2657699" y="2090611"/>
                  <a:pt x="2656619" y="2091372"/>
                </a:cubicBezTo>
                <a:cubicBezTo>
                  <a:pt x="2655413" y="2092135"/>
                  <a:pt x="2654588" y="2093150"/>
                  <a:pt x="2654016" y="2094421"/>
                </a:cubicBezTo>
                <a:cubicBezTo>
                  <a:pt x="2653444" y="2095691"/>
                  <a:pt x="2653317" y="2097024"/>
                  <a:pt x="2653635" y="2098358"/>
                </a:cubicBezTo>
                <a:cubicBezTo>
                  <a:pt x="2653889" y="2099691"/>
                  <a:pt x="2654588" y="2100898"/>
                  <a:pt x="2655540" y="2101850"/>
                </a:cubicBezTo>
                <a:cubicBezTo>
                  <a:pt x="2656492" y="2102803"/>
                  <a:pt x="2657699" y="2103438"/>
                  <a:pt x="2659096" y="2103755"/>
                </a:cubicBezTo>
                <a:cubicBezTo>
                  <a:pt x="2660429" y="2104009"/>
                  <a:pt x="2661827" y="2103882"/>
                  <a:pt x="2663033" y="2103374"/>
                </a:cubicBezTo>
                <a:cubicBezTo>
                  <a:pt x="2664240" y="2102866"/>
                  <a:pt x="2665319" y="2101977"/>
                  <a:pt x="2666017" y="2100834"/>
                </a:cubicBezTo>
                <a:cubicBezTo>
                  <a:pt x="2666843" y="2099691"/>
                  <a:pt x="2667224" y="2098358"/>
                  <a:pt x="2667224" y="2097024"/>
                </a:cubicBezTo>
                <a:cubicBezTo>
                  <a:pt x="2667224" y="2096135"/>
                  <a:pt x="2667097" y="2095246"/>
                  <a:pt x="2666653" y="2094421"/>
                </a:cubicBezTo>
                <a:cubicBezTo>
                  <a:pt x="2666399" y="2093595"/>
                  <a:pt x="2665827" y="2092833"/>
                  <a:pt x="2665128" y="2092198"/>
                </a:cubicBezTo>
                <a:close/>
                <a:moveTo>
                  <a:pt x="2263110" y="1767205"/>
                </a:moveTo>
                <a:cubicBezTo>
                  <a:pt x="2262539" y="1766570"/>
                  <a:pt x="2261777" y="1766062"/>
                  <a:pt x="2260951" y="1765744"/>
                </a:cubicBezTo>
                <a:cubicBezTo>
                  <a:pt x="2260126" y="1765427"/>
                  <a:pt x="2259173" y="1765237"/>
                  <a:pt x="2258348" y="1765237"/>
                </a:cubicBezTo>
                <a:cubicBezTo>
                  <a:pt x="2257014" y="1765237"/>
                  <a:pt x="2255617" y="1765618"/>
                  <a:pt x="2254538" y="1766380"/>
                </a:cubicBezTo>
                <a:cubicBezTo>
                  <a:pt x="2253458" y="1767142"/>
                  <a:pt x="2252505" y="1768221"/>
                  <a:pt x="2251934" y="1769428"/>
                </a:cubicBezTo>
                <a:cubicBezTo>
                  <a:pt x="2251553" y="1770634"/>
                  <a:pt x="2251363" y="1772031"/>
                  <a:pt x="2251553" y="1773365"/>
                </a:cubicBezTo>
                <a:cubicBezTo>
                  <a:pt x="2251807" y="1774698"/>
                  <a:pt x="2252505" y="1775905"/>
                  <a:pt x="2253458" y="1776857"/>
                </a:cubicBezTo>
                <a:cubicBezTo>
                  <a:pt x="2254411" y="1777810"/>
                  <a:pt x="2255617" y="1778444"/>
                  <a:pt x="2257014" y="1778699"/>
                </a:cubicBezTo>
                <a:cubicBezTo>
                  <a:pt x="2258348" y="1778953"/>
                  <a:pt x="2259744" y="1778825"/>
                  <a:pt x="2260951" y="1778318"/>
                </a:cubicBezTo>
                <a:cubicBezTo>
                  <a:pt x="2262157" y="1777810"/>
                  <a:pt x="2263237" y="1776921"/>
                  <a:pt x="2264063" y="1775778"/>
                </a:cubicBezTo>
                <a:cubicBezTo>
                  <a:pt x="2264761" y="1774635"/>
                  <a:pt x="2265142" y="1773301"/>
                  <a:pt x="2265142" y="1771968"/>
                </a:cubicBezTo>
                <a:cubicBezTo>
                  <a:pt x="2265142" y="1771078"/>
                  <a:pt x="2265015" y="1770190"/>
                  <a:pt x="2264570" y="1769364"/>
                </a:cubicBezTo>
                <a:cubicBezTo>
                  <a:pt x="2264316" y="1768539"/>
                  <a:pt x="2263745" y="1767777"/>
                  <a:pt x="2263046" y="1767142"/>
                </a:cubicBezTo>
                <a:close/>
                <a:moveTo>
                  <a:pt x="2665192" y="1999361"/>
                </a:moveTo>
                <a:cubicBezTo>
                  <a:pt x="2664684" y="1998726"/>
                  <a:pt x="2663858" y="1998218"/>
                  <a:pt x="2663033" y="1997900"/>
                </a:cubicBezTo>
                <a:cubicBezTo>
                  <a:pt x="2662207" y="1997519"/>
                  <a:pt x="2661255" y="1997393"/>
                  <a:pt x="2660429" y="1997393"/>
                </a:cubicBezTo>
                <a:cubicBezTo>
                  <a:pt x="2659096" y="1997393"/>
                  <a:pt x="2657699" y="1997774"/>
                  <a:pt x="2656619" y="1998536"/>
                </a:cubicBezTo>
                <a:cubicBezTo>
                  <a:pt x="2655413" y="1999297"/>
                  <a:pt x="2654588" y="2000377"/>
                  <a:pt x="2654016" y="2001584"/>
                </a:cubicBezTo>
                <a:cubicBezTo>
                  <a:pt x="2653444" y="2002853"/>
                  <a:pt x="2653317" y="2004187"/>
                  <a:pt x="2653635" y="2005521"/>
                </a:cubicBezTo>
                <a:cubicBezTo>
                  <a:pt x="2653889" y="2006854"/>
                  <a:pt x="2654588" y="2008061"/>
                  <a:pt x="2655540" y="2009013"/>
                </a:cubicBezTo>
                <a:cubicBezTo>
                  <a:pt x="2656492" y="2009966"/>
                  <a:pt x="2657699" y="2010600"/>
                  <a:pt x="2659096" y="2010855"/>
                </a:cubicBezTo>
                <a:cubicBezTo>
                  <a:pt x="2660429" y="2011109"/>
                  <a:pt x="2661827" y="2010982"/>
                  <a:pt x="2663033" y="2010474"/>
                </a:cubicBezTo>
                <a:cubicBezTo>
                  <a:pt x="2664240" y="2009966"/>
                  <a:pt x="2665319" y="2009077"/>
                  <a:pt x="2666017" y="2007934"/>
                </a:cubicBezTo>
                <a:cubicBezTo>
                  <a:pt x="2666843" y="2006791"/>
                  <a:pt x="2667224" y="2005457"/>
                  <a:pt x="2667224" y="2004124"/>
                </a:cubicBezTo>
                <a:cubicBezTo>
                  <a:pt x="2667224" y="2003235"/>
                  <a:pt x="2667097" y="2002346"/>
                  <a:pt x="2666653" y="2001520"/>
                </a:cubicBezTo>
                <a:cubicBezTo>
                  <a:pt x="2666399" y="2000694"/>
                  <a:pt x="2665827" y="1999933"/>
                  <a:pt x="2665128" y="1999297"/>
                </a:cubicBezTo>
                <a:close/>
                <a:moveTo>
                  <a:pt x="2338802" y="2647379"/>
                </a:moveTo>
                <a:cubicBezTo>
                  <a:pt x="2337468" y="2647379"/>
                  <a:pt x="2336071" y="2647760"/>
                  <a:pt x="2334992" y="2648522"/>
                </a:cubicBezTo>
                <a:cubicBezTo>
                  <a:pt x="2333786" y="2649284"/>
                  <a:pt x="2332960" y="2650363"/>
                  <a:pt x="2332389" y="2651570"/>
                </a:cubicBezTo>
                <a:cubicBezTo>
                  <a:pt x="2331817" y="2652840"/>
                  <a:pt x="2331690" y="2654173"/>
                  <a:pt x="2332007" y="2655507"/>
                </a:cubicBezTo>
                <a:cubicBezTo>
                  <a:pt x="2332262" y="2656840"/>
                  <a:pt x="2332960" y="2658047"/>
                  <a:pt x="2333913" y="2658999"/>
                </a:cubicBezTo>
                <a:cubicBezTo>
                  <a:pt x="2334865" y="2659952"/>
                  <a:pt x="2336071" y="2660587"/>
                  <a:pt x="2337468" y="2660904"/>
                </a:cubicBezTo>
                <a:cubicBezTo>
                  <a:pt x="2338675" y="2661158"/>
                  <a:pt x="2340199" y="2661031"/>
                  <a:pt x="2341405" y="2660523"/>
                </a:cubicBezTo>
                <a:cubicBezTo>
                  <a:pt x="2342612" y="2660015"/>
                  <a:pt x="2343691" y="2659126"/>
                  <a:pt x="2344390" y="2657983"/>
                </a:cubicBezTo>
                <a:cubicBezTo>
                  <a:pt x="2345215" y="2656840"/>
                  <a:pt x="2345596" y="2655507"/>
                  <a:pt x="2345596" y="2654173"/>
                </a:cubicBezTo>
                <a:cubicBezTo>
                  <a:pt x="2345596" y="2652332"/>
                  <a:pt x="2344898" y="2650617"/>
                  <a:pt x="2343565" y="2649347"/>
                </a:cubicBezTo>
                <a:cubicBezTo>
                  <a:pt x="2342358" y="2648077"/>
                  <a:pt x="2340580" y="2647379"/>
                  <a:pt x="2338802" y="2647379"/>
                </a:cubicBezTo>
                <a:close/>
                <a:moveTo>
                  <a:pt x="2263110" y="1674368"/>
                </a:moveTo>
                <a:cubicBezTo>
                  <a:pt x="2262539" y="1673733"/>
                  <a:pt x="2261777" y="1673225"/>
                  <a:pt x="2260951" y="1672908"/>
                </a:cubicBezTo>
                <a:cubicBezTo>
                  <a:pt x="2260126" y="1672590"/>
                  <a:pt x="2259173" y="1672400"/>
                  <a:pt x="2258348" y="1672400"/>
                </a:cubicBezTo>
                <a:cubicBezTo>
                  <a:pt x="2257014" y="1672400"/>
                  <a:pt x="2255617" y="1672781"/>
                  <a:pt x="2254538" y="1673543"/>
                </a:cubicBezTo>
                <a:cubicBezTo>
                  <a:pt x="2253458" y="1674305"/>
                  <a:pt x="2252505" y="1675321"/>
                  <a:pt x="2251934" y="1676591"/>
                </a:cubicBezTo>
                <a:cubicBezTo>
                  <a:pt x="2251553" y="1677861"/>
                  <a:pt x="2251363" y="1679194"/>
                  <a:pt x="2251553" y="1680528"/>
                </a:cubicBezTo>
                <a:cubicBezTo>
                  <a:pt x="2251807" y="1681861"/>
                  <a:pt x="2252505" y="1683068"/>
                  <a:pt x="2253458" y="1684020"/>
                </a:cubicBezTo>
                <a:cubicBezTo>
                  <a:pt x="2254411" y="1684972"/>
                  <a:pt x="2255617" y="1685608"/>
                  <a:pt x="2257014" y="1685925"/>
                </a:cubicBezTo>
                <a:cubicBezTo>
                  <a:pt x="2258348" y="1686179"/>
                  <a:pt x="2259744" y="1686052"/>
                  <a:pt x="2260951" y="1685544"/>
                </a:cubicBezTo>
                <a:cubicBezTo>
                  <a:pt x="2262157" y="1685036"/>
                  <a:pt x="2263237" y="1684147"/>
                  <a:pt x="2264063" y="1683004"/>
                </a:cubicBezTo>
                <a:cubicBezTo>
                  <a:pt x="2264761" y="1681861"/>
                  <a:pt x="2265142" y="1680528"/>
                  <a:pt x="2265142" y="1679194"/>
                </a:cubicBezTo>
                <a:cubicBezTo>
                  <a:pt x="2265142" y="1678305"/>
                  <a:pt x="2265015" y="1677416"/>
                  <a:pt x="2264570" y="1676591"/>
                </a:cubicBezTo>
                <a:cubicBezTo>
                  <a:pt x="2264316" y="1675765"/>
                  <a:pt x="2263745" y="1675003"/>
                  <a:pt x="2263046" y="1674368"/>
                </a:cubicBezTo>
                <a:close/>
                <a:moveTo>
                  <a:pt x="2665192" y="1906524"/>
                </a:moveTo>
                <a:cubicBezTo>
                  <a:pt x="2664684" y="1905889"/>
                  <a:pt x="2663858" y="1905381"/>
                  <a:pt x="2663033" y="1905064"/>
                </a:cubicBezTo>
                <a:cubicBezTo>
                  <a:pt x="2662207" y="1904746"/>
                  <a:pt x="2661255" y="1904556"/>
                  <a:pt x="2660429" y="1904556"/>
                </a:cubicBezTo>
                <a:cubicBezTo>
                  <a:pt x="2659096" y="1904556"/>
                  <a:pt x="2657699" y="1904937"/>
                  <a:pt x="2656619" y="1905699"/>
                </a:cubicBezTo>
                <a:cubicBezTo>
                  <a:pt x="2655413" y="1906461"/>
                  <a:pt x="2654588" y="1907540"/>
                  <a:pt x="2654016" y="1908747"/>
                </a:cubicBezTo>
                <a:cubicBezTo>
                  <a:pt x="2653444" y="1910017"/>
                  <a:pt x="2653317" y="1911350"/>
                  <a:pt x="2653635" y="1912684"/>
                </a:cubicBezTo>
                <a:cubicBezTo>
                  <a:pt x="2653889" y="1914017"/>
                  <a:pt x="2654588" y="1915224"/>
                  <a:pt x="2655540" y="1916176"/>
                </a:cubicBezTo>
                <a:cubicBezTo>
                  <a:pt x="2656492" y="1917128"/>
                  <a:pt x="2657699" y="1917764"/>
                  <a:pt x="2659096" y="1918018"/>
                </a:cubicBezTo>
                <a:cubicBezTo>
                  <a:pt x="2660429" y="1918272"/>
                  <a:pt x="2661827" y="1918144"/>
                  <a:pt x="2663033" y="1917637"/>
                </a:cubicBezTo>
                <a:cubicBezTo>
                  <a:pt x="2664240" y="1917128"/>
                  <a:pt x="2665319" y="1916240"/>
                  <a:pt x="2666017" y="1915097"/>
                </a:cubicBezTo>
                <a:cubicBezTo>
                  <a:pt x="2666843" y="1913953"/>
                  <a:pt x="2667224" y="1912620"/>
                  <a:pt x="2667224" y="1911287"/>
                </a:cubicBezTo>
                <a:cubicBezTo>
                  <a:pt x="2667224" y="1910397"/>
                  <a:pt x="2667097" y="1909509"/>
                  <a:pt x="2666653" y="1908683"/>
                </a:cubicBezTo>
                <a:cubicBezTo>
                  <a:pt x="2666399" y="1907858"/>
                  <a:pt x="2665827" y="1907096"/>
                  <a:pt x="2665128" y="1906461"/>
                </a:cubicBezTo>
                <a:close/>
                <a:moveTo>
                  <a:pt x="2263110" y="2231517"/>
                </a:moveTo>
                <a:cubicBezTo>
                  <a:pt x="2262539" y="2230882"/>
                  <a:pt x="2261777" y="2230374"/>
                  <a:pt x="2260951" y="2230057"/>
                </a:cubicBezTo>
                <a:cubicBezTo>
                  <a:pt x="2260126" y="2229739"/>
                  <a:pt x="2259173" y="2229549"/>
                  <a:pt x="2258348" y="2229549"/>
                </a:cubicBezTo>
                <a:cubicBezTo>
                  <a:pt x="2257014" y="2229549"/>
                  <a:pt x="2255617" y="2229930"/>
                  <a:pt x="2254538" y="2230692"/>
                </a:cubicBezTo>
                <a:cubicBezTo>
                  <a:pt x="2253458" y="2231454"/>
                  <a:pt x="2252505" y="2232470"/>
                  <a:pt x="2251934" y="2233740"/>
                </a:cubicBezTo>
                <a:cubicBezTo>
                  <a:pt x="2251553" y="2235010"/>
                  <a:pt x="2251363" y="2236343"/>
                  <a:pt x="2251553" y="2237677"/>
                </a:cubicBezTo>
                <a:cubicBezTo>
                  <a:pt x="2251807" y="2239010"/>
                  <a:pt x="2252505" y="2240217"/>
                  <a:pt x="2253458" y="2241169"/>
                </a:cubicBezTo>
                <a:cubicBezTo>
                  <a:pt x="2254411" y="2242122"/>
                  <a:pt x="2255617" y="2242757"/>
                  <a:pt x="2257014" y="2243074"/>
                </a:cubicBezTo>
                <a:cubicBezTo>
                  <a:pt x="2258348" y="2243328"/>
                  <a:pt x="2259744" y="2243201"/>
                  <a:pt x="2260951" y="2242693"/>
                </a:cubicBezTo>
                <a:cubicBezTo>
                  <a:pt x="2262157" y="2242185"/>
                  <a:pt x="2263237" y="2241296"/>
                  <a:pt x="2264063" y="2240153"/>
                </a:cubicBezTo>
                <a:cubicBezTo>
                  <a:pt x="2264761" y="2239010"/>
                  <a:pt x="2265142" y="2237677"/>
                  <a:pt x="2265142" y="2236343"/>
                </a:cubicBezTo>
                <a:cubicBezTo>
                  <a:pt x="2265142" y="2235454"/>
                  <a:pt x="2265015" y="2234565"/>
                  <a:pt x="2264570" y="2233740"/>
                </a:cubicBezTo>
                <a:cubicBezTo>
                  <a:pt x="2264316" y="2232914"/>
                  <a:pt x="2263745" y="2232152"/>
                  <a:pt x="2263046" y="2231517"/>
                </a:cubicBezTo>
                <a:close/>
                <a:moveTo>
                  <a:pt x="3303748" y="2740216"/>
                </a:moveTo>
                <a:cubicBezTo>
                  <a:pt x="3302415" y="2740216"/>
                  <a:pt x="3301017" y="2740597"/>
                  <a:pt x="3299938" y="2741359"/>
                </a:cubicBezTo>
                <a:cubicBezTo>
                  <a:pt x="3298858" y="2742121"/>
                  <a:pt x="3297906" y="2743200"/>
                  <a:pt x="3297335" y="2744407"/>
                </a:cubicBezTo>
                <a:cubicBezTo>
                  <a:pt x="3296953" y="2745677"/>
                  <a:pt x="3296763" y="2747010"/>
                  <a:pt x="3297080" y="2748344"/>
                </a:cubicBezTo>
                <a:cubicBezTo>
                  <a:pt x="3297335" y="2749677"/>
                  <a:pt x="3297906" y="2750884"/>
                  <a:pt x="3298858" y="2751836"/>
                </a:cubicBezTo>
                <a:cubicBezTo>
                  <a:pt x="3299811" y="2752789"/>
                  <a:pt x="3301017" y="2753424"/>
                  <a:pt x="3302415" y="2753678"/>
                </a:cubicBezTo>
                <a:cubicBezTo>
                  <a:pt x="3303748" y="2753932"/>
                  <a:pt x="3305145" y="2753805"/>
                  <a:pt x="3306352" y="2753297"/>
                </a:cubicBezTo>
                <a:cubicBezTo>
                  <a:pt x="3307558" y="2752789"/>
                  <a:pt x="3308638" y="2751900"/>
                  <a:pt x="3309463" y="2750757"/>
                </a:cubicBezTo>
                <a:cubicBezTo>
                  <a:pt x="3310162" y="2749614"/>
                  <a:pt x="3310542" y="2748280"/>
                  <a:pt x="3310542" y="2746947"/>
                </a:cubicBezTo>
                <a:cubicBezTo>
                  <a:pt x="3310542" y="2745169"/>
                  <a:pt x="3309844" y="2743391"/>
                  <a:pt x="3308511" y="2742121"/>
                </a:cubicBezTo>
                <a:cubicBezTo>
                  <a:pt x="3307304" y="2740851"/>
                  <a:pt x="3305526" y="2740089"/>
                  <a:pt x="3303748" y="2740089"/>
                </a:cubicBezTo>
                <a:close/>
                <a:moveTo>
                  <a:pt x="3303748" y="1718755"/>
                </a:moveTo>
                <a:cubicBezTo>
                  <a:pt x="3302415" y="1718755"/>
                  <a:pt x="3301017" y="1719136"/>
                  <a:pt x="3299938" y="1719897"/>
                </a:cubicBezTo>
                <a:cubicBezTo>
                  <a:pt x="3298858" y="1720660"/>
                  <a:pt x="3297906" y="1721739"/>
                  <a:pt x="3297335" y="1722946"/>
                </a:cubicBezTo>
                <a:cubicBezTo>
                  <a:pt x="3296953" y="1724152"/>
                  <a:pt x="3296763" y="1725549"/>
                  <a:pt x="3297080" y="1726883"/>
                </a:cubicBezTo>
                <a:cubicBezTo>
                  <a:pt x="3297335" y="1728216"/>
                  <a:pt x="3297906" y="1729422"/>
                  <a:pt x="3298858" y="1730375"/>
                </a:cubicBezTo>
                <a:cubicBezTo>
                  <a:pt x="3299811" y="1731328"/>
                  <a:pt x="3301017" y="1731963"/>
                  <a:pt x="3302415" y="1732217"/>
                </a:cubicBezTo>
                <a:cubicBezTo>
                  <a:pt x="3303748" y="1732471"/>
                  <a:pt x="3305145" y="1732344"/>
                  <a:pt x="3306352" y="1731836"/>
                </a:cubicBezTo>
                <a:cubicBezTo>
                  <a:pt x="3307558" y="1731328"/>
                  <a:pt x="3308638" y="1730439"/>
                  <a:pt x="3309463" y="1729296"/>
                </a:cubicBezTo>
                <a:cubicBezTo>
                  <a:pt x="3310162" y="1728153"/>
                  <a:pt x="3310542" y="1726819"/>
                  <a:pt x="3310542" y="1725486"/>
                </a:cubicBezTo>
                <a:cubicBezTo>
                  <a:pt x="3310542" y="1723708"/>
                  <a:pt x="3309844" y="1721930"/>
                  <a:pt x="3308511" y="1720660"/>
                </a:cubicBezTo>
                <a:cubicBezTo>
                  <a:pt x="3307304" y="1719390"/>
                  <a:pt x="3305526" y="1718628"/>
                  <a:pt x="3303748" y="1718628"/>
                </a:cubicBezTo>
                <a:close/>
                <a:moveTo>
                  <a:pt x="3303748" y="2647315"/>
                </a:moveTo>
                <a:cubicBezTo>
                  <a:pt x="3302415" y="2647315"/>
                  <a:pt x="3301017" y="2647696"/>
                  <a:pt x="3299938" y="2648458"/>
                </a:cubicBezTo>
                <a:cubicBezTo>
                  <a:pt x="3298858" y="2649220"/>
                  <a:pt x="3297906" y="2650300"/>
                  <a:pt x="3297335" y="2651506"/>
                </a:cubicBezTo>
                <a:cubicBezTo>
                  <a:pt x="3296953" y="2652776"/>
                  <a:pt x="3296763" y="2654110"/>
                  <a:pt x="3297080" y="2655443"/>
                </a:cubicBezTo>
                <a:cubicBezTo>
                  <a:pt x="3297335" y="2656777"/>
                  <a:pt x="3297906" y="2657983"/>
                  <a:pt x="3298858" y="2658936"/>
                </a:cubicBezTo>
                <a:cubicBezTo>
                  <a:pt x="3299811" y="2659888"/>
                  <a:pt x="3301017" y="2660523"/>
                  <a:pt x="3302415" y="2660841"/>
                </a:cubicBezTo>
                <a:cubicBezTo>
                  <a:pt x="3303748" y="2661095"/>
                  <a:pt x="3305145" y="2660968"/>
                  <a:pt x="3306352" y="2660460"/>
                </a:cubicBezTo>
                <a:cubicBezTo>
                  <a:pt x="3307558" y="2659952"/>
                  <a:pt x="3308638" y="2659063"/>
                  <a:pt x="3309463" y="2657920"/>
                </a:cubicBezTo>
                <a:cubicBezTo>
                  <a:pt x="3310162" y="2656777"/>
                  <a:pt x="3310542" y="2655443"/>
                  <a:pt x="3310542" y="2654110"/>
                </a:cubicBezTo>
                <a:cubicBezTo>
                  <a:pt x="3310542" y="2652268"/>
                  <a:pt x="3309844" y="2650554"/>
                  <a:pt x="3308511" y="2649284"/>
                </a:cubicBezTo>
                <a:cubicBezTo>
                  <a:pt x="3307304" y="2648014"/>
                  <a:pt x="3305526" y="2647315"/>
                  <a:pt x="3303748" y="2647315"/>
                </a:cubicBezTo>
                <a:close/>
                <a:moveTo>
                  <a:pt x="3303748" y="1625854"/>
                </a:moveTo>
                <a:cubicBezTo>
                  <a:pt x="3302415" y="1625854"/>
                  <a:pt x="3301017" y="1626235"/>
                  <a:pt x="3299938" y="1626997"/>
                </a:cubicBezTo>
                <a:cubicBezTo>
                  <a:pt x="3298858" y="1627759"/>
                  <a:pt x="3297906" y="1628775"/>
                  <a:pt x="3297335" y="1630045"/>
                </a:cubicBezTo>
                <a:cubicBezTo>
                  <a:pt x="3296953" y="1631315"/>
                  <a:pt x="3296763" y="1632649"/>
                  <a:pt x="3297080" y="1633982"/>
                </a:cubicBezTo>
                <a:cubicBezTo>
                  <a:pt x="3297335" y="1635316"/>
                  <a:pt x="3297906" y="1636522"/>
                  <a:pt x="3298858" y="1637475"/>
                </a:cubicBezTo>
                <a:cubicBezTo>
                  <a:pt x="3299811" y="1638427"/>
                  <a:pt x="3301017" y="1639062"/>
                  <a:pt x="3302415" y="1639380"/>
                </a:cubicBezTo>
                <a:cubicBezTo>
                  <a:pt x="3303748" y="1639634"/>
                  <a:pt x="3305145" y="1639507"/>
                  <a:pt x="3306352" y="1638999"/>
                </a:cubicBezTo>
                <a:cubicBezTo>
                  <a:pt x="3307558" y="1638491"/>
                  <a:pt x="3308638" y="1637602"/>
                  <a:pt x="3309463" y="1636459"/>
                </a:cubicBezTo>
                <a:cubicBezTo>
                  <a:pt x="3310162" y="1635316"/>
                  <a:pt x="3310542" y="1633982"/>
                  <a:pt x="3310542" y="1632649"/>
                </a:cubicBezTo>
                <a:cubicBezTo>
                  <a:pt x="3310542" y="1630871"/>
                  <a:pt x="3309844" y="1629093"/>
                  <a:pt x="3308511" y="1627822"/>
                </a:cubicBezTo>
                <a:cubicBezTo>
                  <a:pt x="3307304" y="1626553"/>
                  <a:pt x="3305526" y="1625854"/>
                  <a:pt x="3303748" y="1625854"/>
                </a:cubicBezTo>
                <a:close/>
                <a:moveTo>
                  <a:pt x="2419129" y="2322259"/>
                </a:moveTo>
                <a:cubicBezTo>
                  <a:pt x="2417796" y="2322259"/>
                  <a:pt x="2416526" y="2322640"/>
                  <a:pt x="2415319" y="2323402"/>
                </a:cubicBezTo>
                <a:cubicBezTo>
                  <a:pt x="2414240" y="2324164"/>
                  <a:pt x="2413415" y="2325243"/>
                  <a:pt x="2412843" y="2326450"/>
                </a:cubicBezTo>
                <a:cubicBezTo>
                  <a:pt x="2412271" y="2327720"/>
                  <a:pt x="2412144" y="2329053"/>
                  <a:pt x="2412462" y="2330387"/>
                </a:cubicBezTo>
                <a:cubicBezTo>
                  <a:pt x="2412716" y="2331720"/>
                  <a:pt x="2413415" y="2332927"/>
                  <a:pt x="2414367" y="2333879"/>
                </a:cubicBezTo>
                <a:cubicBezTo>
                  <a:pt x="2415319" y="2334832"/>
                  <a:pt x="2416526" y="2335467"/>
                  <a:pt x="2417923" y="2335721"/>
                </a:cubicBezTo>
                <a:cubicBezTo>
                  <a:pt x="2419129" y="2335975"/>
                  <a:pt x="2420527" y="2335848"/>
                  <a:pt x="2421860" y="2335340"/>
                </a:cubicBezTo>
                <a:cubicBezTo>
                  <a:pt x="2423066" y="2334832"/>
                  <a:pt x="2424146" y="2333943"/>
                  <a:pt x="2424844" y="2332800"/>
                </a:cubicBezTo>
                <a:cubicBezTo>
                  <a:pt x="2425670" y="2331657"/>
                  <a:pt x="2426051" y="2330323"/>
                  <a:pt x="2426051" y="2328990"/>
                </a:cubicBezTo>
                <a:cubicBezTo>
                  <a:pt x="2426051" y="2327212"/>
                  <a:pt x="2425226" y="2325434"/>
                  <a:pt x="2424019" y="2324164"/>
                </a:cubicBezTo>
                <a:cubicBezTo>
                  <a:pt x="2422686" y="2322894"/>
                  <a:pt x="2421035" y="2322132"/>
                  <a:pt x="2419129" y="2322132"/>
                </a:cubicBezTo>
                <a:close/>
                <a:moveTo>
                  <a:pt x="2419129" y="2136521"/>
                </a:moveTo>
                <a:cubicBezTo>
                  <a:pt x="2417796" y="2136521"/>
                  <a:pt x="2416526" y="2136902"/>
                  <a:pt x="2415319" y="2137664"/>
                </a:cubicBezTo>
                <a:cubicBezTo>
                  <a:pt x="2414240" y="2138426"/>
                  <a:pt x="2413415" y="2139506"/>
                  <a:pt x="2412843" y="2140712"/>
                </a:cubicBezTo>
                <a:cubicBezTo>
                  <a:pt x="2412271" y="2141919"/>
                  <a:pt x="2412144" y="2143316"/>
                  <a:pt x="2412462" y="2144649"/>
                </a:cubicBezTo>
                <a:cubicBezTo>
                  <a:pt x="2412716" y="2145983"/>
                  <a:pt x="2413415" y="2147189"/>
                  <a:pt x="2414367" y="2148142"/>
                </a:cubicBezTo>
                <a:cubicBezTo>
                  <a:pt x="2415319" y="2149094"/>
                  <a:pt x="2416526" y="2149729"/>
                  <a:pt x="2417796" y="2149983"/>
                </a:cubicBezTo>
                <a:cubicBezTo>
                  <a:pt x="2419129" y="2150237"/>
                  <a:pt x="2420527" y="2150110"/>
                  <a:pt x="2421860" y="2149602"/>
                </a:cubicBezTo>
                <a:cubicBezTo>
                  <a:pt x="2423066" y="2149094"/>
                  <a:pt x="2424146" y="2148205"/>
                  <a:pt x="2424844" y="2147062"/>
                </a:cubicBezTo>
                <a:cubicBezTo>
                  <a:pt x="2425670" y="2145919"/>
                  <a:pt x="2426051" y="2144586"/>
                  <a:pt x="2426051" y="2143252"/>
                </a:cubicBezTo>
                <a:cubicBezTo>
                  <a:pt x="2426051" y="2141474"/>
                  <a:pt x="2425226" y="2139696"/>
                  <a:pt x="2424019" y="2138426"/>
                </a:cubicBezTo>
                <a:cubicBezTo>
                  <a:pt x="2422686" y="2137156"/>
                  <a:pt x="2421035" y="2136394"/>
                  <a:pt x="2419129" y="2136394"/>
                </a:cubicBezTo>
                <a:close/>
                <a:moveTo>
                  <a:pt x="2419129" y="2229358"/>
                </a:moveTo>
                <a:cubicBezTo>
                  <a:pt x="2417796" y="2229358"/>
                  <a:pt x="2416526" y="2229739"/>
                  <a:pt x="2415319" y="2230501"/>
                </a:cubicBezTo>
                <a:cubicBezTo>
                  <a:pt x="2414240" y="2231263"/>
                  <a:pt x="2413415" y="2232343"/>
                  <a:pt x="2412843" y="2233549"/>
                </a:cubicBezTo>
                <a:cubicBezTo>
                  <a:pt x="2412271" y="2234819"/>
                  <a:pt x="2412144" y="2236153"/>
                  <a:pt x="2412462" y="2237486"/>
                </a:cubicBezTo>
                <a:cubicBezTo>
                  <a:pt x="2412716" y="2238820"/>
                  <a:pt x="2413415" y="2240026"/>
                  <a:pt x="2414367" y="2240979"/>
                </a:cubicBezTo>
                <a:cubicBezTo>
                  <a:pt x="2415319" y="2241931"/>
                  <a:pt x="2416526" y="2242566"/>
                  <a:pt x="2417923" y="2242884"/>
                </a:cubicBezTo>
                <a:cubicBezTo>
                  <a:pt x="2419129" y="2243138"/>
                  <a:pt x="2420527" y="2243011"/>
                  <a:pt x="2421860" y="2242503"/>
                </a:cubicBezTo>
                <a:cubicBezTo>
                  <a:pt x="2423066" y="2241995"/>
                  <a:pt x="2424146" y="2241106"/>
                  <a:pt x="2424844" y="2239963"/>
                </a:cubicBezTo>
                <a:cubicBezTo>
                  <a:pt x="2425670" y="2238820"/>
                  <a:pt x="2426051" y="2237486"/>
                  <a:pt x="2426051" y="2236153"/>
                </a:cubicBezTo>
                <a:cubicBezTo>
                  <a:pt x="2426051" y="2234311"/>
                  <a:pt x="2425226" y="2232597"/>
                  <a:pt x="2424019" y="2231327"/>
                </a:cubicBezTo>
                <a:cubicBezTo>
                  <a:pt x="2422686" y="2230057"/>
                  <a:pt x="2421035" y="2229358"/>
                  <a:pt x="2419129" y="2229358"/>
                </a:cubicBezTo>
                <a:close/>
                <a:moveTo>
                  <a:pt x="2338802" y="1904365"/>
                </a:moveTo>
                <a:cubicBezTo>
                  <a:pt x="2337468" y="1904365"/>
                  <a:pt x="2336071" y="1904746"/>
                  <a:pt x="2334992" y="1905508"/>
                </a:cubicBezTo>
                <a:cubicBezTo>
                  <a:pt x="2333786" y="1906270"/>
                  <a:pt x="2332960" y="1907350"/>
                  <a:pt x="2332389" y="1908556"/>
                </a:cubicBezTo>
                <a:cubicBezTo>
                  <a:pt x="2331817" y="1909826"/>
                  <a:pt x="2331690" y="1911160"/>
                  <a:pt x="2332007" y="1912493"/>
                </a:cubicBezTo>
                <a:cubicBezTo>
                  <a:pt x="2332262" y="1913827"/>
                  <a:pt x="2332960" y="1915033"/>
                  <a:pt x="2333913" y="1915986"/>
                </a:cubicBezTo>
                <a:cubicBezTo>
                  <a:pt x="2334865" y="1916938"/>
                  <a:pt x="2336071" y="1917573"/>
                  <a:pt x="2337468" y="1917827"/>
                </a:cubicBezTo>
                <a:cubicBezTo>
                  <a:pt x="2338675" y="1918081"/>
                  <a:pt x="2340199" y="1917954"/>
                  <a:pt x="2341405" y="1917446"/>
                </a:cubicBezTo>
                <a:cubicBezTo>
                  <a:pt x="2342612" y="1916938"/>
                  <a:pt x="2343691" y="1916049"/>
                  <a:pt x="2344390" y="1914906"/>
                </a:cubicBezTo>
                <a:cubicBezTo>
                  <a:pt x="2345215" y="1913763"/>
                  <a:pt x="2345596" y="1912430"/>
                  <a:pt x="2345596" y="1911096"/>
                </a:cubicBezTo>
                <a:cubicBezTo>
                  <a:pt x="2345596" y="1909318"/>
                  <a:pt x="2344898" y="1907540"/>
                  <a:pt x="2343565" y="1906270"/>
                </a:cubicBezTo>
                <a:cubicBezTo>
                  <a:pt x="2342358" y="1905000"/>
                  <a:pt x="2340580" y="1904238"/>
                  <a:pt x="2338802" y="1904238"/>
                </a:cubicBezTo>
                <a:close/>
                <a:moveTo>
                  <a:pt x="3303748" y="3204401"/>
                </a:moveTo>
                <a:cubicBezTo>
                  <a:pt x="3302415" y="3204401"/>
                  <a:pt x="3301017" y="3204782"/>
                  <a:pt x="3299938" y="3205544"/>
                </a:cubicBezTo>
                <a:cubicBezTo>
                  <a:pt x="3298858" y="3206306"/>
                  <a:pt x="3297906" y="3207322"/>
                  <a:pt x="3297335" y="3208592"/>
                </a:cubicBezTo>
                <a:cubicBezTo>
                  <a:pt x="3296953" y="3209862"/>
                  <a:pt x="3296763" y="3211195"/>
                  <a:pt x="3297080" y="3212529"/>
                </a:cubicBezTo>
                <a:cubicBezTo>
                  <a:pt x="3297335" y="3213862"/>
                  <a:pt x="3297906" y="3215069"/>
                  <a:pt x="3298858" y="3216021"/>
                </a:cubicBezTo>
                <a:cubicBezTo>
                  <a:pt x="3299811" y="3216974"/>
                  <a:pt x="3301017" y="3217608"/>
                  <a:pt x="3302415" y="3217926"/>
                </a:cubicBezTo>
                <a:cubicBezTo>
                  <a:pt x="3303748" y="3218180"/>
                  <a:pt x="3305145" y="3218053"/>
                  <a:pt x="3306352" y="3217545"/>
                </a:cubicBezTo>
                <a:cubicBezTo>
                  <a:pt x="3307558" y="3217037"/>
                  <a:pt x="3308638" y="3216148"/>
                  <a:pt x="3309463" y="3215005"/>
                </a:cubicBezTo>
                <a:cubicBezTo>
                  <a:pt x="3310162" y="3213862"/>
                  <a:pt x="3310542" y="3212529"/>
                  <a:pt x="3310542" y="3211195"/>
                </a:cubicBezTo>
                <a:cubicBezTo>
                  <a:pt x="3310542" y="3209354"/>
                  <a:pt x="3309844" y="3207639"/>
                  <a:pt x="3308511" y="3206369"/>
                </a:cubicBezTo>
                <a:cubicBezTo>
                  <a:pt x="3307304" y="3205099"/>
                  <a:pt x="3305526" y="3204401"/>
                  <a:pt x="3303748" y="3204401"/>
                </a:cubicBezTo>
                <a:close/>
                <a:moveTo>
                  <a:pt x="3303748" y="3111564"/>
                </a:moveTo>
                <a:cubicBezTo>
                  <a:pt x="3302415" y="3111564"/>
                  <a:pt x="3301017" y="3111945"/>
                  <a:pt x="3299938" y="3112707"/>
                </a:cubicBezTo>
                <a:cubicBezTo>
                  <a:pt x="3298858" y="3113469"/>
                  <a:pt x="3297906" y="3114548"/>
                  <a:pt x="3297335" y="3115755"/>
                </a:cubicBezTo>
                <a:cubicBezTo>
                  <a:pt x="3296953" y="3117025"/>
                  <a:pt x="3296763" y="3118358"/>
                  <a:pt x="3297080" y="3119692"/>
                </a:cubicBezTo>
                <a:cubicBezTo>
                  <a:pt x="3297335" y="3121025"/>
                  <a:pt x="3297906" y="3122232"/>
                  <a:pt x="3298858" y="3123184"/>
                </a:cubicBezTo>
                <a:cubicBezTo>
                  <a:pt x="3299811" y="3124137"/>
                  <a:pt x="3301017" y="3124772"/>
                  <a:pt x="3302415" y="3125089"/>
                </a:cubicBezTo>
                <a:cubicBezTo>
                  <a:pt x="3303748" y="3125343"/>
                  <a:pt x="3305145" y="3125216"/>
                  <a:pt x="3306352" y="3124708"/>
                </a:cubicBezTo>
                <a:cubicBezTo>
                  <a:pt x="3307558" y="3124200"/>
                  <a:pt x="3308638" y="3123311"/>
                  <a:pt x="3309463" y="3122168"/>
                </a:cubicBezTo>
                <a:cubicBezTo>
                  <a:pt x="3310162" y="3121025"/>
                  <a:pt x="3310542" y="3119692"/>
                  <a:pt x="3310542" y="3118358"/>
                </a:cubicBezTo>
                <a:cubicBezTo>
                  <a:pt x="3310542" y="3116580"/>
                  <a:pt x="3309844" y="3114802"/>
                  <a:pt x="3308511" y="3113532"/>
                </a:cubicBezTo>
                <a:cubicBezTo>
                  <a:pt x="3307304" y="3112262"/>
                  <a:pt x="3305526" y="3111564"/>
                  <a:pt x="3303748" y="3111500"/>
                </a:cubicBezTo>
                <a:close/>
                <a:moveTo>
                  <a:pt x="3303748" y="3297301"/>
                </a:moveTo>
                <a:cubicBezTo>
                  <a:pt x="3302415" y="3297301"/>
                  <a:pt x="3301017" y="3297682"/>
                  <a:pt x="3299938" y="3298444"/>
                </a:cubicBezTo>
                <a:cubicBezTo>
                  <a:pt x="3298858" y="3299206"/>
                  <a:pt x="3297906" y="3300286"/>
                  <a:pt x="3297335" y="3301492"/>
                </a:cubicBezTo>
                <a:cubicBezTo>
                  <a:pt x="3296953" y="3302762"/>
                  <a:pt x="3296763" y="3304096"/>
                  <a:pt x="3297080" y="3305429"/>
                </a:cubicBezTo>
                <a:cubicBezTo>
                  <a:pt x="3297335" y="3306763"/>
                  <a:pt x="3297906" y="3307969"/>
                  <a:pt x="3298858" y="3308921"/>
                </a:cubicBezTo>
                <a:cubicBezTo>
                  <a:pt x="3299811" y="3309874"/>
                  <a:pt x="3301017" y="3310509"/>
                  <a:pt x="3302415" y="3310827"/>
                </a:cubicBezTo>
                <a:cubicBezTo>
                  <a:pt x="3303748" y="3311081"/>
                  <a:pt x="3305145" y="3310954"/>
                  <a:pt x="3306352" y="3310446"/>
                </a:cubicBezTo>
                <a:cubicBezTo>
                  <a:pt x="3307558" y="3309938"/>
                  <a:pt x="3308638" y="3309049"/>
                  <a:pt x="3309463" y="3307906"/>
                </a:cubicBezTo>
                <a:cubicBezTo>
                  <a:pt x="3310162" y="3306763"/>
                  <a:pt x="3310542" y="3305429"/>
                  <a:pt x="3310542" y="3304096"/>
                </a:cubicBezTo>
                <a:cubicBezTo>
                  <a:pt x="3310542" y="3302318"/>
                  <a:pt x="3309844" y="3300539"/>
                  <a:pt x="3308511" y="3299270"/>
                </a:cubicBezTo>
                <a:cubicBezTo>
                  <a:pt x="3307304" y="3298000"/>
                  <a:pt x="3305526" y="3297301"/>
                  <a:pt x="3303748" y="3297301"/>
                </a:cubicBezTo>
                <a:close/>
                <a:moveTo>
                  <a:pt x="3303748" y="2832989"/>
                </a:moveTo>
                <a:cubicBezTo>
                  <a:pt x="3302415" y="2832989"/>
                  <a:pt x="3301017" y="2833370"/>
                  <a:pt x="3299938" y="2834132"/>
                </a:cubicBezTo>
                <a:cubicBezTo>
                  <a:pt x="3298858" y="2834894"/>
                  <a:pt x="3297906" y="2835974"/>
                  <a:pt x="3297335" y="2837180"/>
                </a:cubicBezTo>
                <a:cubicBezTo>
                  <a:pt x="3296953" y="2838450"/>
                  <a:pt x="3296763" y="2839784"/>
                  <a:pt x="3297080" y="2841117"/>
                </a:cubicBezTo>
                <a:cubicBezTo>
                  <a:pt x="3297335" y="2842451"/>
                  <a:pt x="3297906" y="2843657"/>
                  <a:pt x="3298858" y="2844610"/>
                </a:cubicBezTo>
                <a:cubicBezTo>
                  <a:pt x="3299811" y="2845562"/>
                  <a:pt x="3301017" y="2846197"/>
                  <a:pt x="3302415" y="2846451"/>
                </a:cubicBezTo>
                <a:cubicBezTo>
                  <a:pt x="3303748" y="2846705"/>
                  <a:pt x="3305145" y="2846578"/>
                  <a:pt x="3306352" y="2846070"/>
                </a:cubicBezTo>
                <a:cubicBezTo>
                  <a:pt x="3307558" y="2845562"/>
                  <a:pt x="3308638" y="2844673"/>
                  <a:pt x="3309463" y="2843530"/>
                </a:cubicBezTo>
                <a:cubicBezTo>
                  <a:pt x="3310162" y="2842387"/>
                  <a:pt x="3310542" y="2841054"/>
                  <a:pt x="3310542" y="2839720"/>
                </a:cubicBezTo>
                <a:cubicBezTo>
                  <a:pt x="3310542" y="2837942"/>
                  <a:pt x="3309844" y="2836164"/>
                  <a:pt x="3308511" y="2834894"/>
                </a:cubicBezTo>
                <a:cubicBezTo>
                  <a:pt x="3307304" y="2833624"/>
                  <a:pt x="3305526" y="2832862"/>
                  <a:pt x="3303748" y="2832862"/>
                </a:cubicBezTo>
                <a:close/>
                <a:moveTo>
                  <a:pt x="3303748" y="2925826"/>
                </a:moveTo>
                <a:cubicBezTo>
                  <a:pt x="3302415" y="2925826"/>
                  <a:pt x="3301017" y="2926207"/>
                  <a:pt x="3299938" y="2926969"/>
                </a:cubicBezTo>
                <a:cubicBezTo>
                  <a:pt x="3298858" y="2927731"/>
                  <a:pt x="3297906" y="2928811"/>
                  <a:pt x="3297335" y="2930017"/>
                </a:cubicBezTo>
                <a:cubicBezTo>
                  <a:pt x="3296953" y="2931287"/>
                  <a:pt x="3296763" y="2932621"/>
                  <a:pt x="3297080" y="2933954"/>
                </a:cubicBezTo>
                <a:cubicBezTo>
                  <a:pt x="3297335" y="2935288"/>
                  <a:pt x="3297906" y="2936494"/>
                  <a:pt x="3298858" y="2937447"/>
                </a:cubicBezTo>
                <a:cubicBezTo>
                  <a:pt x="3299811" y="2938399"/>
                  <a:pt x="3301017" y="2939034"/>
                  <a:pt x="3302415" y="2939352"/>
                </a:cubicBezTo>
                <a:cubicBezTo>
                  <a:pt x="3303748" y="2939606"/>
                  <a:pt x="3305145" y="2939479"/>
                  <a:pt x="3306352" y="2938971"/>
                </a:cubicBezTo>
                <a:cubicBezTo>
                  <a:pt x="3307558" y="2938463"/>
                  <a:pt x="3308638" y="2937574"/>
                  <a:pt x="3309463" y="2936431"/>
                </a:cubicBezTo>
                <a:cubicBezTo>
                  <a:pt x="3310162" y="2935288"/>
                  <a:pt x="3310542" y="2933954"/>
                  <a:pt x="3310542" y="2932621"/>
                </a:cubicBezTo>
                <a:cubicBezTo>
                  <a:pt x="3310542" y="2930779"/>
                  <a:pt x="3309844" y="2929065"/>
                  <a:pt x="3308511" y="2927795"/>
                </a:cubicBezTo>
                <a:cubicBezTo>
                  <a:pt x="3307304" y="2926525"/>
                  <a:pt x="3305526" y="2925826"/>
                  <a:pt x="3303748" y="2925826"/>
                </a:cubicBezTo>
                <a:close/>
                <a:moveTo>
                  <a:pt x="2419129" y="2415096"/>
                </a:moveTo>
                <a:cubicBezTo>
                  <a:pt x="2417796" y="2415096"/>
                  <a:pt x="2416526" y="2415477"/>
                  <a:pt x="2415319" y="2416239"/>
                </a:cubicBezTo>
                <a:cubicBezTo>
                  <a:pt x="2414240" y="2417001"/>
                  <a:pt x="2413415" y="2418080"/>
                  <a:pt x="2412843" y="2419287"/>
                </a:cubicBezTo>
                <a:cubicBezTo>
                  <a:pt x="2412271" y="2420557"/>
                  <a:pt x="2412144" y="2421890"/>
                  <a:pt x="2412462" y="2423224"/>
                </a:cubicBezTo>
                <a:cubicBezTo>
                  <a:pt x="2412716" y="2424557"/>
                  <a:pt x="2413415" y="2425764"/>
                  <a:pt x="2414367" y="2426716"/>
                </a:cubicBezTo>
                <a:cubicBezTo>
                  <a:pt x="2415319" y="2427669"/>
                  <a:pt x="2416526" y="2428304"/>
                  <a:pt x="2417923" y="2428558"/>
                </a:cubicBezTo>
                <a:cubicBezTo>
                  <a:pt x="2419129" y="2428812"/>
                  <a:pt x="2420527" y="2428685"/>
                  <a:pt x="2421860" y="2428177"/>
                </a:cubicBezTo>
                <a:cubicBezTo>
                  <a:pt x="2423066" y="2427669"/>
                  <a:pt x="2424146" y="2426780"/>
                  <a:pt x="2424844" y="2425637"/>
                </a:cubicBezTo>
                <a:cubicBezTo>
                  <a:pt x="2425670" y="2424494"/>
                  <a:pt x="2426051" y="2423160"/>
                  <a:pt x="2426051" y="2421827"/>
                </a:cubicBezTo>
                <a:cubicBezTo>
                  <a:pt x="2426051" y="2420049"/>
                  <a:pt x="2425226" y="2418271"/>
                  <a:pt x="2424019" y="2417001"/>
                </a:cubicBezTo>
                <a:cubicBezTo>
                  <a:pt x="2422686" y="2415731"/>
                  <a:pt x="2421035" y="2414969"/>
                  <a:pt x="2419129" y="2414969"/>
                </a:cubicBezTo>
                <a:close/>
                <a:moveTo>
                  <a:pt x="3303748" y="3018663"/>
                </a:moveTo>
                <a:cubicBezTo>
                  <a:pt x="3302415" y="3018663"/>
                  <a:pt x="3301017" y="3019044"/>
                  <a:pt x="3299938" y="3019806"/>
                </a:cubicBezTo>
                <a:cubicBezTo>
                  <a:pt x="3298858" y="3020568"/>
                  <a:pt x="3297906" y="3021584"/>
                  <a:pt x="3297335" y="3022854"/>
                </a:cubicBezTo>
                <a:cubicBezTo>
                  <a:pt x="3296953" y="3024124"/>
                  <a:pt x="3296763" y="3025458"/>
                  <a:pt x="3297080" y="3026791"/>
                </a:cubicBezTo>
                <a:cubicBezTo>
                  <a:pt x="3297335" y="3028125"/>
                  <a:pt x="3297906" y="3029331"/>
                  <a:pt x="3298858" y="3030284"/>
                </a:cubicBezTo>
                <a:cubicBezTo>
                  <a:pt x="3299811" y="3031236"/>
                  <a:pt x="3301017" y="3031871"/>
                  <a:pt x="3302415" y="3032189"/>
                </a:cubicBezTo>
                <a:cubicBezTo>
                  <a:pt x="3303748" y="3032443"/>
                  <a:pt x="3305145" y="3032316"/>
                  <a:pt x="3306352" y="3031808"/>
                </a:cubicBezTo>
                <a:cubicBezTo>
                  <a:pt x="3307558" y="3031300"/>
                  <a:pt x="3308638" y="3030411"/>
                  <a:pt x="3309463" y="3029268"/>
                </a:cubicBezTo>
                <a:cubicBezTo>
                  <a:pt x="3310162" y="3028125"/>
                  <a:pt x="3310542" y="3026791"/>
                  <a:pt x="3310542" y="3025458"/>
                </a:cubicBezTo>
                <a:cubicBezTo>
                  <a:pt x="3310542" y="3023680"/>
                  <a:pt x="3309844" y="3021902"/>
                  <a:pt x="3308511" y="3020632"/>
                </a:cubicBezTo>
                <a:cubicBezTo>
                  <a:pt x="3307304" y="3019362"/>
                  <a:pt x="3305526" y="3018663"/>
                  <a:pt x="3303748" y="3018663"/>
                </a:cubicBezTo>
                <a:close/>
                <a:moveTo>
                  <a:pt x="3388965" y="2695639"/>
                </a:moveTo>
                <a:cubicBezTo>
                  <a:pt x="3388393" y="2695004"/>
                  <a:pt x="3387631" y="2694496"/>
                  <a:pt x="3386806" y="2694178"/>
                </a:cubicBezTo>
                <a:cubicBezTo>
                  <a:pt x="3385980" y="2693797"/>
                  <a:pt x="3385028" y="2693670"/>
                  <a:pt x="3384203" y="2693670"/>
                </a:cubicBezTo>
                <a:cubicBezTo>
                  <a:pt x="3382869" y="2693670"/>
                  <a:pt x="3381472" y="2694051"/>
                  <a:pt x="3380392" y="2694813"/>
                </a:cubicBezTo>
                <a:cubicBezTo>
                  <a:pt x="3379186" y="2695575"/>
                  <a:pt x="3378361" y="2696655"/>
                  <a:pt x="3377789" y="2697861"/>
                </a:cubicBezTo>
                <a:cubicBezTo>
                  <a:pt x="3377217" y="2699131"/>
                  <a:pt x="3377090" y="2700465"/>
                  <a:pt x="3377408" y="2701798"/>
                </a:cubicBezTo>
                <a:cubicBezTo>
                  <a:pt x="3377662" y="2703132"/>
                  <a:pt x="3378361" y="2704338"/>
                  <a:pt x="3379313" y="2705291"/>
                </a:cubicBezTo>
                <a:cubicBezTo>
                  <a:pt x="3380265" y="2706243"/>
                  <a:pt x="3381472" y="2706878"/>
                  <a:pt x="3382869" y="2707196"/>
                </a:cubicBezTo>
                <a:cubicBezTo>
                  <a:pt x="3384203" y="2707450"/>
                  <a:pt x="3385600" y="2707323"/>
                  <a:pt x="3386806" y="2706815"/>
                </a:cubicBezTo>
                <a:cubicBezTo>
                  <a:pt x="3388013" y="2706307"/>
                  <a:pt x="3389092" y="2705418"/>
                  <a:pt x="3389917" y="2704275"/>
                </a:cubicBezTo>
                <a:cubicBezTo>
                  <a:pt x="3390616" y="2703132"/>
                  <a:pt x="3390997" y="2701798"/>
                  <a:pt x="3390997" y="2700465"/>
                </a:cubicBezTo>
                <a:cubicBezTo>
                  <a:pt x="3390997" y="2699576"/>
                  <a:pt x="3390870" y="2698687"/>
                  <a:pt x="3390426" y="2697861"/>
                </a:cubicBezTo>
                <a:cubicBezTo>
                  <a:pt x="3390171" y="2697036"/>
                  <a:pt x="3389600" y="2696274"/>
                  <a:pt x="3388902" y="2695639"/>
                </a:cubicBezTo>
                <a:close/>
                <a:moveTo>
                  <a:pt x="3388965" y="2788476"/>
                </a:moveTo>
                <a:cubicBezTo>
                  <a:pt x="3388393" y="2787841"/>
                  <a:pt x="3387631" y="2787333"/>
                  <a:pt x="3386806" y="2787015"/>
                </a:cubicBezTo>
                <a:cubicBezTo>
                  <a:pt x="3385980" y="2786698"/>
                  <a:pt x="3385028" y="2786507"/>
                  <a:pt x="3384203" y="2786507"/>
                </a:cubicBezTo>
                <a:cubicBezTo>
                  <a:pt x="3382869" y="2786507"/>
                  <a:pt x="3381472" y="2786888"/>
                  <a:pt x="3380392" y="2787650"/>
                </a:cubicBezTo>
                <a:cubicBezTo>
                  <a:pt x="3379186" y="2788412"/>
                  <a:pt x="3378361" y="2789492"/>
                  <a:pt x="3377789" y="2790698"/>
                </a:cubicBezTo>
                <a:cubicBezTo>
                  <a:pt x="3377217" y="2791968"/>
                  <a:pt x="3377090" y="2793302"/>
                  <a:pt x="3377408" y="2794635"/>
                </a:cubicBezTo>
                <a:cubicBezTo>
                  <a:pt x="3377662" y="2795969"/>
                  <a:pt x="3378361" y="2797175"/>
                  <a:pt x="3379313" y="2798128"/>
                </a:cubicBezTo>
                <a:cubicBezTo>
                  <a:pt x="3380265" y="2799080"/>
                  <a:pt x="3381472" y="2799715"/>
                  <a:pt x="3382869" y="2800033"/>
                </a:cubicBezTo>
                <a:cubicBezTo>
                  <a:pt x="3384203" y="2800287"/>
                  <a:pt x="3385600" y="2800160"/>
                  <a:pt x="3386806" y="2799652"/>
                </a:cubicBezTo>
                <a:cubicBezTo>
                  <a:pt x="3388013" y="2799144"/>
                  <a:pt x="3389092" y="2798255"/>
                  <a:pt x="3389917" y="2797112"/>
                </a:cubicBezTo>
                <a:cubicBezTo>
                  <a:pt x="3390616" y="2795969"/>
                  <a:pt x="3390997" y="2794635"/>
                  <a:pt x="3390997" y="2793302"/>
                </a:cubicBezTo>
                <a:cubicBezTo>
                  <a:pt x="3390997" y="2792413"/>
                  <a:pt x="3390870" y="2791524"/>
                  <a:pt x="3390426" y="2790698"/>
                </a:cubicBezTo>
                <a:cubicBezTo>
                  <a:pt x="3390171" y="2789873"/>
                  <a:pt x="3389600" y="2789111"/>
                  <a:pt x="3388902" y="2788476"/>
                </a:cubicBezTo>
                <a:close/>
                <a:moveTo>
                  <a:pt x="3388965" y="2602738"/>
                </a:moveTo>
                <a:cubicBezTo>
                  <a:pt x="3388393" y="2602103"/>
                  <a:pt x="3387631" y="2601595"/>
                  <a:pt x="3386806" y="2601278"/>
                </a:cubicBezTo>
                <a:cubicBezTo>
                  <a:pt x="3385980" y="2600960"/>
                  <a:pt x="3385028" y="2600770"/>
                  <a:pt x="3384203" y="2600770"/>
                </a:cubicBezTo>
                <a:cubicBezTo>
                  <a:pt x="3382869" y="2600770"/>
                  <a:pt x="3381472" y="2601151"/>
                  <a:pt x="3380392" y="2601913"/>
                </a:cubicBezTo>
                <a:cubicBezTo>
                  <a:pt x="3379186" y="2602675"/>
                  <a:pt x="3378361" y="2603754"/>
                  <a:pt x="3377789" y="2604961"/>
                </a:cubicBezTo>
                <a:cubicBezTo>
                  <a:pt x="3377217" y="2606167"/>
                  <a:pt x="3377090" y="2607564"/>
                  <a:pt x="3377408" y="2608898"/>
                </a:cubicBezTo>
                <a:cubicBezTo>
                  <a:pt x="3377662" y="2610231"/>
                  <a:pt x="3378361" y="2611438"/>
                  <a:pt x="3379313" y="2612390"/>
                </a:cubicBezTo>
                <a:cubicBezTo>
                  <a:pt x="3380265" y="2613343"/>
                  <a:pt x="3381472" y="2613978"/>
                  <a:pt x="3382869" y="2614232"/>
                </a:cubicBezTo>
                <a:cubicBezTo>
                  <a:pt x="3384203" y="2614486"/>
                  <a:pt x="3385600" y="2614359"/>
                  <a:pt x="3386806" y="2613851"/>
                </a:cubicBezTo>
                <a:cubicBezTo>
                  <a:pt x="3388013" y="2613343"/>
                  <a:pt x="3389092" y="2612454"/>
                  <a:pt x="3389917" y="2611311"/>
                </a:cubicBezTo>
                <a:cubicBezTo>
                  <a:pt x="3390616" y="2610168"/>
                  <a:pt x="3390997" y="2608834"/>
                  <a:pt x="3390997" y="2607501"/>
                </a:cubicBezTo>
                <a:cubicBezTo>
                  <a:pt x="3390997" y="2606612"/>
                  <a:pt x="3390870" y="2605723"/>
                  <a:pt x="3390426" y="2604897"/>
                </a:cubicBezTo>
                <a:cubicBezTo>
                  <a:pt x="3390171" y="2604072"/>
                  <a:pt x="3389600" y="2603310"/>
                  <a:pt x="3388902" y="2602675"/>
                </a:cubicBezTo>
                <a:close/>
                <a:moveTo>
                  <a:pt x="2419129" y="2507869"/>
                </a:moveTo>
                <a:cubicBezTo>
                  <a:pt x="2417796" y="2507869"/>
                  <a:pt x="2416526" y="2508250"/>
                  <a:pt x="2415319" y="2509012"/>
                </a:cubicBezTo>
                <a:cubicBezTo>
                  <a:pt x="2414240" y="2509774"/>
                  <a:pt x="2413415" y="2510854"/>
                  <a:pt x="2412843" y="2512060"/>
                </a:cubicBezTo>
                <a:cubicBezTo>
                  <a:pt x="2412271" y="2513330"/>
                  <a:pt x="2412144" y="2514664"/>
                  <a:pt x="2412462" y="2515997"/>
                </a:cubicBezTo>
                <a:cubicBezTo>
                  <a:pt x="2412716" y="2517331"/>
                  <a:pt x="2413415" y="2518537"/>
                  <a:pt x="2414367" y="2519490"/>
                </a:cubicBezTo>
                <a:cubicBezTo>
                  <a:pt x="2415319" y="2520442"/>
                  <a:pt x="2416526" y="2521077"/>
                  <a:pt x="2417923" y="2521395"/>
                </a:cubicBezTo>
                <a:cubicBezTo>
                  <a:pt x="2419129" y="2521649"/>
                  <a:pt x="2420527" y="2521522"/>
                  <a:pt x="2421860" y="2521014"/>
                </a:cubicBezTo>
                <a:cubicBezTo>
                  <a:pt x="2423066" y="2520506"/>
                  <a:pt x="2424146" y="2519617"/>
                  <a:pt x="2424844" y="2518474"/>
                </a:cubicBezTo>
                <a:cubicBezTo>
                  <a:pt x="2425670" y="2517331"/>
                  <a:pt x="2426051" y="2515997"/>
                  <a:pt x="2426051" y="2514664"/>
                </a:cubicBezTo>
                <a:cubicBezTo>
                  <a:pt x="2426051" y="2512822"/>
                  <a:pt x="2425226" y="2511108"/>
                  <a:pt x="2424019" y="2509838"/>
                </a:cubicBezTo>
                <a:cubicBezTo>
                  <a:pt x="2422686" y="2508568"/>
                  <a:pt x="2421035" y="2507869"/>
                  <a:pt x="2419129" y="2507869"/>
                </a:cubicBezTo>
                <a:close/>
                <a:moveTo>
                  <a:pt x="2338802" y="1811465"/>
                </a:moveTo>
                <a:cubicBezTo>
                  <a:pt x="2337468" y="1811465"/>
                  <a:pt x="2336071" y="1811846"/>
                  <a:pt x="2334992" y="1812608"/>
                </a:cubicBezTo>
                <a:cubicBezTo>
                  <a:pt x="2333786" y="1813369"/>
                  <a:pt x="2332960" y="1814449"/>
                  <a:pt x="2332389" y="1815656"/>
                </a:cubicBezTo>
                <a:cubicBezTo>
                  <a:pt x="2331817" y="1816925"/>
                  <a:pt x="2331690" y="1818259"/>
                  <a:pt x="2332007" y="1819593"/>
                </a:cubicBezTo>
                <a:cubicBezTo>
                  <a:pt x="2332262" y="1820926"/>
                  <a:pt x="2332960" y="1822133"/>
                  <a:pt x="2333913" y="1823085"/>
                </a:cubicBezTo>
                <a:cubicBezTo>
                  <a:pt x="2334865" y="1824038"/>
                  <a:pt x="2336071" y="1824672"/>
                  <a:pt x="2337468" y="1824990"/>
                </a:cubicBezTo>
                <a:cubicBezTo>
                  <a:pt x="2338675" y="1825244"/>
                  <a:pt x="2340199" y="1825117"/>
                  <a:pt x="2341405" y="1824609"/>
                </a:cubicBezTo>
                <a:cubicBezTo>
                  <a:pt x="2342612" y="1824101"/>
                  <a:pt x="2343691" y="1823212"/>
                  <a:pt x="2344390" y="1822069"/>
                </a:cubicBezTo>
                <a:cubicBezTo>
                  <a:pt x="2345215" y="1820926"/>
                  <a:pt x="2345596" y="1819593"/>
                  <a:pt x="2345596" y="1818259"/>
                </a:cubicBezTo>
                <a:cubicBezTo>
                  <a:pt x="2345596" y="1816418"/>
                  <a:pt x="2344898" y="1814703"/>
                  <a:pt x="2343565" y="1813433"/>
                </a:cubicBezTo>
                <a:cubicBezTo>
                  <a:pt x="2342358" y="1812163"/>
                  <a:pt x="2340580" y="1811465"/>
                  <a:pt x="2338802" y="1811465"/>
                </a:cubicBezTo>
                <a:close/>
                <a:moveTo>
                  <a:pt x="3388965" y="2881313"/>
                </a:moveTo>
                <a:cubicBezTo>
                  <a:pt x="3388393" y="2880678"/>
                  <a:pt x="3387631" y="2880170"/>
                  <a:pt x="3386806" y="2879852"/>
                </a:cubicBezTo>
                <a:cubicBezTo>
                  <a:pt x="3385980" y="2879535"/>
                  <a:pt x="3385028" y="2879344"/>
                  <a:pt x="3384203" y="2879344"/>
                </a:cubicBezTo>
                <a:cubicBezTo>
                  <a:pt x="3382869" y="2879344"/>
                  <a:pt x="3381472" y="2879725"/>
                  <a:pt x="3380392" y="2880487"/>
                </a:cubicBezTo>
                <a:cubicBezTo>
                  <a:pt x="3379186" y="2881249"/>
                  <a:pt x="3378361" y="2882329"/>
                  <a:pt x="3377789" y="2883535"/>
                </a:cubicBezTo>
                <a:cubicBezTo>
                  <a:pt x="3377217" y="2884805"/>
                  <a:pt x="3377090" y="2886139"/>
                  <a:pt x="3377408" y="2887472"/>
                </a:cubicBezTo>
                <a:cubicBezTo>
                  <a:pt x="3377662" y="2888806"/>
                  <a:pt x="3378361" y="2890012"/>
                  <a:pt x="3379313" y="2890965"/>
                </a:cubicBezTo>
                <a:cubicBezTo>
                  <a:pt x="3380265" y="2891917"/>
                  <a:pt x="3381472" y="2892552"/>
                  <a:pt x="3382869" y="2892806"/>
                </a:cubicBezTo>
                <a:cubicBezTo>
                  <a:pt x="3384203" y="2893060"/>
                  <a:pt x="3385600" y="2892933"/>
                  <a:pt x="3386806" y="2892425"/>
                </a:cubicBezTo>
                <a:cubicBezTo>
                  <a:pt x="3388013" y="2891917"/>
                  <a:pt x="3389092" y="2891028"/>
                  <a:pt x="3389917" y="2889885"/>
                </a:cubicBezTo>
                <a:cubicBezTo>
                  <a:pt x="3390616" y="2888742"/>
                  <a:pt x="3390997" y="2887409"/>
                  <a:pt x="3390997" y="2886075"/>
                </a:cubicBezTo>
                <a:cubicBezTo>
                  <a:pt x="3390997" y="2885186"/>
                  <a:pt x="3390870" y="2884297"/>
                  <a:pt x="3390426" y="2883472"/>
                </a:cubicBezTo>
                <a:cubicBezTo>
                  <a:pt x="3390171" y="2882646"/>
                  <a:pt x="3389600" y="2881884"/>
                  <a:pt x="3388902" y="2881249"/>
                </a:cubicBezTo>
                <a:close/>
                <a:moveTo>
                  <a:pt x="2338802" y="1718564"/>
                </a:moveTo>
                <a:cubicBezTo>
                  <a:pt x="2337468" y="1718564"/>
                  <a:pt x="2336071" y="1718945"/>
                  <a:pt x="2334992" y="1719707"/>
                </a:cubicBezTo>
                <a:cubicBezTo>
                  <a:pt x="2333786" y="1720469"/>
                  <a:pt x="2332960" y="1721549"/>
                  <a:pt x="2332389" y="1722755"/>
                </a:cubicBezTo>
                <a:cubicBezTo>
                  <a:pt x="2331817" y="1723962"/>
                  <a:pt x="2331690" y="1725359"/>
                  <a:pt x="2332007" y="1726692"/>
                </a:cubicBezTo>
                <a:cubicBezTo>
                  <a:pt x="2332262" y="1728025"/>
                  <a:pt x="2332960" y="1729232"/>
                  <a:pt x="2333913" y="1730185"/>
                </a:cubicBezTo>
                <a:cubicBezTo>
                  <a:pt x="2334865" y="1731137"/>
                  <a:pt x="2336071" y="1731772"/>
                  <a:pt x="2337468" y="1732026"/>
                </a:cubicBezTo>
                <a:cubicBezTo>
                  <a:pt x="2338675" y="1732280"/>
                  <a:pt x="2340199" y="1732153"/>
                  <a:pt x="2341405" y="1731645"/>
                </a:cubicBezTo>
                <a:cubicBezTo>
                  <a:pt x="2342612" y="1731137"/>
                  <a:pt x="2343691" y="1730248"/>
                  <a:pt x="2344390" y="1729105"/>
                </a:cubicBezTo>
                <a:cubicBezTo>
                  <a:pt x="2345215" y="1727962"/>
                  <a:pt x="2345596" y="1726628"/>
                  <a:pt x="2345596" y="1725295"/>
                </a:cubicBezTo>
                <a:cubicBezTo>
                  <a:pt x="2345596" y="1723517"/>
                  <a:pt x="2344898" y="1721739"/>
                  <a:pt x="2343565" y="1720469"/>
                </a:cubicBezTo>
                <a:cubicBezTo>
                  <a:pt x="2342358" y="1719199"/>
                  <a:pt x="2340580" y="1718437"/>
                  <a:pt x="2338802" y="1718437"/>
                </a:cubicBezTo>
                <a:close/>
                <a:moveTo>
                  <a:pt x="3388965" y="1674114"/>
                </a:moveTo>
                <a:cubicBezTo>
                  <a:pt x="3388393" y="1673479"/>
                  <a:pt x="3387631" y="1672971"/>
                  <a:pt x="3386806" y="1672653"/>
                </a:cubicBezTo>
                <a:cubicBezTo>
                  <a:pt x="3385980" y="1672336"/>
                  <a:pt x="3385028" y="1672146"/>
                  <a:pt x="3384203" y="1672146"/>
                </a:cubicBezTo>
                <a:cubicBezTo>
                  <a:pt x="3382869" y="1672146"/>
                  <a:pt x="3381472" y="1672527"/>
                  <a:pt x="3380392" y="1673289"/>
                </a:cubicBezTo>
                <a:cubicBezTo>
                  <a:pt x="3379186" y="1674050"/>
                  <a:pt x="3378361" y="1675067"/>
                  <a:pt x="3377789" y="1676337"/>
                </a:cubicBezTo>
                <a:cubicBezTo>
                  <a:pt x="3377217" y="1677607"/>
                  <a:pt x="3377090" y="1678940"/>
                  <a:pt x="3377408" y="1680274"/>
                </a:cubicBezTo>
                <a:cubicBezTo>
                  <a:pt x="3377662" y="1681607"/>
                  <a:pt x="3378361" y="1682814"/>
                  <a:pt x="3379313" y="1683766"/>
                </a:cubicBezTo>
                <a:cubicBezTo>
                  <a:pt x="3380265" y="1684719"/>
                  <a:pt x="3381472" y="1685353"/>
                  <a:pt x="3382869" y="1685671"/>
                </a:cubicBezTo>
                <a:cubicBezTo>
                  <a:pt x="3384203" y="1685925"/>
                  <a:pt x="3385600" y="1685798"/>
                  <a:pt x="3386806" y="1685290"/>
                </a:cubicBezTo>
                <a:cubicBezTo>
                  <a:pt x="3388013" y="1684782"/>
                  <a:pt x="3389092" y="1683893"/>
                  <a:pt x="3389917" y="1682750"/>
                </a:cubicBezTo>
                <a:cubicBezTo>
                  <a:pt x="3390616" y="1681607"/>
                  <a:pt x="3390997" y="1680274"/>
                  <a:pt x="3390997" y="1678940"/>
                </a:cubicBezTo>
                <a:cubicBezTo>
                  <a:pt x="3390997" y="1678051"/>
                  <a:pt x="3390870" y="1677162"/>
                  <a:pt x="3390426" y="1676337"/>
                </a:cubicBezTo>
                <a:cubicBezTo>
                  <a:pt x="3390171" y="1675511"/>
                  <a:pt x="3389600" y="1674749"/>
                  <a:pt x="3388902" y="1674114"/>
                </a:cubicBezTo>
                <a:close/>
                <a:moveTo>
                  <a:pt x="2338802" y="1625664"/>
                </a:moveTo>
                <a:cubicBezTo>
                  <a:pt x="2337468" y="1625664"/>
                  <a:pt x="2336071" y="1626044"/>
                  <a:pt x="2334992" y="1626807"/>
                </a:cubicBezTo>
                <a:cubicBezTo>
                  <a:pt x="2333786" y="1627569"/>
                  <a:pt x="2332960" y="1628585"/>
                  <a:pt x="2332389" y="1629855"/>
                </a:cubicBezTo>
                <a:cubicBezTo>
                  <a:pt x="2331817" y="1631125"/>
                  <a:pt x="2331690" y="1632458"/>
                  <a:pt x="2332007" y="1633792"/>
                </a:cubicBezTo>
                <a:cubicBezTo>
                  <a:pt x="2332262" y="1635125"/>
                  <a:pt x="2332960" y="1636332"/>
                  <a:pt x="2333913" y="1637284"/>
                </a:cubicBezTo>
                <a:cubicBezTo>
                  <a:pt x="2334865" y="1638237"/>
                  <a:pt x="2336071" y="1638872"/>
                  <a:pt x="2337468" y="1639189"/>
                </a:cubicBezTo>
                <a:cubicBezTo>
                  <a:pt x="2338675" y="1639443"/>
                  <a:pt x="2340199" y="1639316"/>
                  <a:pt x="2341405" y="1638808"/>
                </a:cubicBezTo>
                <a:cubicBezTo>
                  <a:pt x="2342612" y="1638300"/>
                  <a:pt x="2343691" y="1637411"/>
                  <a:pt x="2344390" y="1636268"/>
                </a:cubicBezTo>
                <a:cubicBezTo>
                  <a:pt x="2345215" y="1635125"/>
                  <a:pt x="2345596" y="1633792"/>
                  <a:pt x="2345596" y="1632458"/>
                </a:cubicBezTo>
                <a:cubicBezTo>
                  <a:pt x="2345596" y="1630680"/>
                  <a:pt x="2344898" y="1628902"/>
                  <a:pt x="2343565" y="1627632"/>
                </a:cubicBezTo>
                <a:cubicBezTo>
                  <a:pt x="2342358" y="1626362"/>
                  <a:pt x="2340580" y="1625664"/>
                  <a:pt x="2338802" y="1625664"/>
                </a:cubicBezTo>
                <a:close/>
                <a:moveTo>
                  <a:pt x="3388965" y="3252661"/>
                </a:moveTo>
                <a:cubicBezTo>
                  <a:pt x="3388393" y="3252026"/>
                  <a:pt x="3387631" y="3251518"/>
                  <a:pt x="3386806" y="3251200"/>
                </a:cubicBezTo>
                <a:cubicBezTo>
                  <a:pt x="3385980" y="3250819"/>
                  <a:pt x="3385028" y="3250692"/>
                  <a:pt x="3384203" y="3250692"/>
                </a:cubicBezTo>
                <a:cubicBezTo>
                  <a:pt x="3382869" y="3250692"/>
                  <a:pt x="3381472" y="3251073"/>
                  <a:pt x="3380392" y="3251835"/>
                </a:cubicBezTo>
                <a:cubicBezTo>
                  <a:pt x="3379186" y="3252597"/>
                  <a:pt x="3378361" y="3253677"/>
                  <a:pt x="3377789" y="3254883"/>
                </a:cubicBezTo>
                <a:cubicBezTo>
                  <a:pt x="3377217" y="3256153"/>
                  <a:pt x="3377090" y="3257487"/>
                  <a:pt x="3377408" y="3258820"/>
                </a:cubicBezTo>
                <a:cubicBezTo>
                  <a:pt x="3377662" y="3260154"/>
                  <a:pt x="3378361" y="3261360"/>
                  <a:pt x="3379313" y="3262313"/>
                </a:cubicBezTo>
                <a:cubicBezTo>
                  <a:pt x="3380265" y="3263265"/>
                  <a:pt x="3381472" y="3263900"/>
                  <a:pt x="3382869" y="3264154"/>
                </a:cubicBezTo>
                <a:cubicBezTo>
                  <a:pt x="3384203" y="3264408"/>
                  <a:pt x="3385600" y="3264281"/>
                  <a:pt x="3386806" y="3263773"/>
                </a:cubicBezTo>
                <a:cubicBezTo>
                  <a:pt x="3388013" y="3263265"/>
                  <a:pt x="3389092" y="3262376"/>
                  <a:pt x="3389917" y="3261233"/>
                </a:cubicBezTo>
                <a:cubicBezTo>
                  <a:pt x="3390616" y="3260090"/>
                  <a:pt x="3390997" y="3258757"/>
                  <a:pt x="3390997" y="3257423"/>
                </a:cubicBezTo>
                <a:cubicBezTo>
                  <a:pt x="3390997" y="3256534"/>
                  <a:pt x="3390870" y="3255645"/>
                  <a:pt x="3390426" y="3254820"/>
                </a:cubicBezTo>
                <a:cubicBezTo>
                  <a:pt x="3390171" y="3253994"/>
                  <a:pt x="3389600" y="3253232"/>
                  <a:pt x="3388902" y="3252597"/>
                </a:cubicBezTo>
                <a:close/>
                <a:moveTo>
                  <a:pt x="2665192" y="2184781"/>
                </a:moveTo>
                <a:cubicBezTo>
                  <a:pt x="2664684" y="2184146"/>
                  <a:pt x="2663858" y="2183638"/>
                  <a:pt x="2663033" y="2183321"/>
                </a:cubicBezTo>
                <a:cubicBezTo>
                  <a:pt x="2662207" y="2183003"/>
                  <a:pt x="2661255" y="2182813"/>
                  <a:pt x="2660429" y="2182813"/>
                </a:cubicBezTo>
                <a:cubicBezTo>
                  <a:pt x="2659096" y="2182813"/>
                  <a:pt x="2657699" y="2183194"/>
                  <a:pt x="2656619" y="2183956"/>
                </a:cubicBezTo>
                <a:cubicBezTo>
                  <a:pt x="2655413" y="2184718"/>
                  <a:pt x="2654588" y="2185797"/>
                  <a:pt x="2654016" y="2187004"/>
                </a:cubicBezTo>
                <a:cubicBezTo>
                  <a:pt x="2653444" y="2188210"/>
                  <a:pt x="2653317" y="2189607"/>
                  <a:pt x="2653635" y="2190941"/>
                </a:cubicBezTo>
                <a:cubicBezTo>
                  <a:pt x="2653889" y="2192274"/>
                  <a:pt x="2654588" y="2193481"/>
                  <a:pt x="2655540" y="2194433"/>
                </a:cubicBezTo>
                <a:cubicBezTo>
                  <a:pt x="2656492" y="2195386"/>
                  <a:pt x="2657699" y="2196021"/>
                  <a:pt x="2659096" y="2196275"/>
                </a:cubicBezTo>
                <a:cubicBezTo>
                  <a:pt x="2660429" y="2196529"/>
                  <a:pt x="2661827" y="2196402"/>
                  <a:pt x="2663033" y="2195894"/>
                </a:cubicBezTo>
                <a:cubicBezTo>
                  <a:pt x="2664240" y="2195386"/>
                  <a:pt x="2665319" y="2194497"/>
                  <a:pt x="2666017" y="2193354"/>
                </a:cubicBezTo>
                <a:cubicBezTo>
                  <a:pt x="2666843" y="2192211"/>
                  <a:pt x="2667224" y="2190877"/>
                  <a:pt x="2667224" y="2189544"/>
                </a:cubicBezTo>
                <a:cubicBezTo>
                  <a:pt x="2667224" y="2188655"/>
                  <a:pt x="2667097" y="2187766"/>
                  <a:pt x="2666653" y="2186940"/>
                </a:cubicBezTo>
                <a:cubicBezTo>
                  <a:pt x="2666399" y="2186115"/>
                  <a:pt x="2665827" y="2185353"/>
                  <a:pt x="2665128" y="2184718"/>
                </a:cubicBezTo>
                <a:close/>
                <a:moveTo>
                  <a:pt x="3384203" y="2972054"/>
                </a:moveTo>
                <a:cubicBezTo>
                  <a:pt x="3382869" y="2972054"/>
                  <a:pt x="3381472" y="2972435"/>
                  <a:pt x="3380392" y="2973197"/>
                </a:cubicBezTo>
                <a:cubicBezTo>
                  <a:pt x="3379186" y="2973959"/>
                  <a:pt x="3378361" y="2975039"/>
                  <a:pt x="3377789" y="2976245"/>
                </a:cubicBezTo>
                <a:cubicBezTo>
                  <a:pt x="3377217" y="2977515"/>
                  <a:pt x="3377090" y="2978849"/>
                  <a:pt x="3377408" y="2980182"/>
                </a:cubicBezTo>
                <a:cubicBezTo>
                  <a:pt x="3377662" y="2981516"/>
                  <a:pt x="3378361" y="2982722"/>
                  <a:pt x="3379313" y="2983675"/>
                </a:cubicBezTo>
                <a:cubicBezTo>
                  <a:pt x="3380265" y="2984627"/>
                  <a:pt x="3381472" y="2985262"/>
                  <a:pt x="3382869" y="2985516"/>
                </a:cubicBezTo>
                <a:cubicBezTo>
                  <a:pt x="3384203" y="2985770"/>
                  <a:pt x="3385600" y="2985643"/>
                  <a:pt x="3386806" y="2985135"/>
                </a:cubicBezTo>
                <a:cubicBezTo>
                  <a:pt x="3388013" y="2984627"/>
                  <a:pt x="3389092" y="2983738"/>
                  <a:pt x="3389917" y="2982595"/>
                </a:cubicBezTo>
                <a:cubicBezTo>
                  <a:pt x="3390616" y="2981452"/>
                  <a:pt x="3390997" y="2980119"/>
                  <a:pt x="3390997" y="2978785"/>
                </a:cubicBezTo>
                <a:cubicBezTo>
                  <a:pt x="3390997" y="2977007"/>
                  <a:pt x="3390299" y="2975229"/>
                  <a:pt x="3388965" y="2973959"/>
                </a:cubicBezTo>
                <a:cubicBezTo>
                  <a:pt x="3387758" y="2972689"/>
                  <a:pt x="3385980" y="2971927"/>
                  <a:pt x="3384203" y="2971927"/>
                </a:cubicBezTo>
                <a:close/>
                <a:moveTo>
                  <a:pt x="3388965" y="3066923"/>
                </a:moveTo>
                <a:cubicBezTo>
                  <a:pt x="3388393" y="3066288"/>
                  <a:pt x="3387631" y="3065780"/>
                  <a:pt x="3386806" y="3065463"/>
                </a:cubicBezTo>
                <a:cubicBezTo>
                  <a:pt x="3385980" y="3065145"/>
                  <a:pt x="3385028" y="3064955"/>
                  <a:pt x="3384203" y="3064955"/>
                </a:cubicBezTo>
                <a:cubicBezTo>
                  <a:pt x="3382869" y="3064955"/>
                  <a:pt x="3381472" y="3065336"/>
                  <a:pt x="3380392" y="3066098"/>
                </a:cubicBezTo>
                <a:cubicBezTo>
                  <a:pt x="3379186" y="3066860"/>
                  <a:pt x="3378361" y="3067876"/>
                  <a:pt x="3377789" y="3069146"/>
                </a:cubicBezTo>
                <a:cubicBezTo>
                  <a:pt x="3377217" y="3070416"/>
                  <a:pt x="3377090" y="3071749"/>
                  <a:pt x="3377408" y="3073083"/>
                </a:cubicBezTo>
                <a:cubicBezTo>
                  <a:pt x="3377662" y="3074416"/>
                  <a:pt x="3378361" y="3075623"/>
                  <a:pt x="3379313" y="3076575"/>
                </a:cubicBezTo>
                <a:cubicBezTo>
                  <a:pt x="3380265" y="3077528"/>
                  <a:pt x="3381472" y="3078163"/>
                  <a:pt x="3382869" y="3078480"/>
                </a:cubicBezTo>
                <a:cubicBezTo>
                  <a:pt x="3384203" y="3078734"/>
                  <a:pt x="3385600" y="3078607"/>
                  <a:pt x="3386806" y="3078099"/>
                </a:cubicBezTo>
                <a:cubicBezTo>
                  <a:pt x="3388013" y="3077591"/>
                  <a:pt x="3389092" y="3076702"/>
                  <a:pt x="3389917" y="3075559"/>
                </a:cubicBezTo>
                <a:cubicBezTo>
                  <a:pt x="3390616" y="3074416"/>
                  <a:pt x="3390997" y="3073083"/>
                  <a:pt x="3390997" y="3071749"/>
                </a:cubicBezTo>
                <a:cubicBezTo>
                  <a:pt x="3390997" y="3070860"/>
                  <a:pt x="3390870" y="3069971"/>
                  <a:pt x="3390426" y="3069146"/>
                </a:cubicBezTo>
                <a:cubicBezTo>
                  <a:pt x="3390171" y="3068320"/>
                  <a:pt x="3389600" y="3067558"/>
                  <a:pt x="3388902" y="3066923"/>
                </a:cubicBezTo>
                <a:close/>
                <a:moveTo>
                  <a:pt x="3388965" y="3159760"/>
                </a:moveTo>
                <a:cubicBezTo>
                  <a:pt x="3388393" y="3159125"/>
                  <a:pt x="3387631" y="3158617"/>
                  <a:pt x="3386806" y="3158300"/>
                </a:cubicBezTo>
                <a:cubicBezTo>
                  <a:pt x="3385980" y="3157982"/>
                  <a:pt x="3385028" y="3157792"/>
                  <a:pt x="3384203" y="3157792"/>
                </a:cubicBezTo>
                <a:cubicBezTo>
                  <a:pt x="3382869" y="3157792"/>
                  <a:pt x="3381472" y="3158173"/>
                  <a:pt x="3380392" y="3158935"/>
                </a:cubicBezTo>
                <a:cubicBezTo>
                  <a:pt x="3379186" y="3159697"/>
                  <a:pt x="3378361" y="3160776"/>
                  <a:pt x="3377789" y="3161983"/>
                </a:cubicBezTo>
                <a:cubicBezTo>
                  <a:pt x="3377217" y="3163253"/>
                  <a:pt x="3377090" y="3164586"/>
                  <a:pt x="3377408" y="3165920"/>
                </a:cubicBezTo>
                <a:cubicBezTo>
                  <a:pt x="3377662" y="3167253"/>
                  <a:pt x="3378361" y="3168460"/>
                  <a:pt x="3379313" y="3169412"/>
                </a:cubicBezTo>
                <a:cubicBezTo>
                  <a:pt x="3380265" y="3170365"/>
                  <a:pt x="3381472" y="3171000"/>
                  <a:pt x="3382869" y="3171254"/>
                </a:cubicBezTo>
                <a:cubicBezTo>
                  <a:pt x="3384203" y="3171508"/>
                  <a:pt x="3385600" y="3171381"/>
                  <a:pt x="3386806" y="3170873"/>
                </a:cubicBezTo>
                <a:cubicBezTo>
                  <a:pt x="3388013" y="3170365"/>
                  <a:pt x="3389092" y="3169476"/>
                  <a:pt x="3389917" y="3168333"/>
                </a:cubicBezTo>
                <a:cubicBezTo>
                  <a:pt x="3390616" y="3167190"/>
                  <a:pt x="3390997" y="3165856"/>
                  <a:pt x="3390997" y="3164523"/>
                </a:cubicBezTo>
                <a:cubicBezTo>
                  <a:pt x="3390997" y="3163634"/>
                  <a:pt x="3390870" y="3162745"/>
                  <a:pt x="3390426" y="3161919"/>
                </a:cubicBezTo>
                <a:cubicBezTo>
                  <a:pt x="3390171" y="3161094"/>
                  <a:pt x="3389600" y="3160332"/>
                  <a:pt x="3388902" y="3159697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7696391" y="-47"/>
            <a:ext cx="1447562" cy="2507266"/>
          </a:xfrm>
          <a:custGeom>
            <a:rect b="b" l="l" r="r" t="t"/>
            <a:pathLst>
              <a:path extrusionOk="0" h="3343021" w="1930082">
                <a:moveTo>
                  <a:pt x="792861" y="792861"/>
                </a:moveTo>
                <a:cubicBezTo>
                  <a:pt x="897255" y="688975"/>
                  <a:pt x="980122" y="565468"/>
                  <a:pt x="1036510" y="429387"/>
                </a:cubicBezTo>
                <a:cubicBezTo>
                  <a:pt x="1092771" y="293307"/>
                  <a:pt x="1121601" y="147384"/>
                  <a:pt x="1121156" y="127"/>
                </a:cubicBezTo>
                <a:lnTo>
                  <a:pt x="1107567" y="127"/>
                </a:lnTo>
                <a:cubicBezTo>
                  <a:pt x="1107948" y="145606"/>
                  <a:pt x="1079564" y="289751"/>
                  <a:pt x="1023874" y="424180"/>
                </a:cubicBezTo>
                <a:cubicBezTo>
                  <a:pt x="968184" y="558610"/>
                  <a:pt x="886333" y="680657"/>
                  <a:pt x="783209" y="783273"/>
                </a:cubicBezTo>
                <a:cubicBezTo>
                  <a:pt x="680593" y="886460"/>
                  <a:pt x="558609" y="968185"/>
                  <a:pt x="424180" y="1023874"/>
                </a:cubicBezTo>
                <a:cubicBezTo>
                  <a:pt x="289623" y="1079564"/>
                  <a:pt x="145605" y="1108012"/>
                  <a:pt x="64" y="1107631"/>
                </a:cubicBezTo>
                <a:lnTo>
                  <a:pt x="64" y="1121220"/>
                </a:lnTo>
                <a:cubicBezTo>
                  <a:pt x="147383" y="1121601"/>
                  <a:pt x="293306" y="1092835"/>
                  <a:pt x="429323" y="1036447"/>
                </a:cubicBezTo>
                <a:cubicBezTo>
                  <a:pt x="565340" y="980059"/>
                  <a:pt x="689039" y="897255"/>
                  <a:pt x="792797" y="792861"/>
                </a:cubicBezTo>
                <a:close/>
                <a:moveTo>
                  <a:pt x="1121156" y="1121156"/>
                </a:moveTo>
                <a:cubicBezTo>
                  <a:pt x="1268857" y="974281"/>
                  <a:pt x="1385888" y="799529"/>
                  <a:pt x="1465643" y="607124"/>
                </a:cubicBezTo>
                <a:cubicBezTo>
                  <a:pt x="1545272" y="414719"/>
                  <a:pt x="1586040" y="208344"/>
                  <a:pt x="1585468" y="64"/>
                </a:cubicBezTo>
                <a:lnTo>
                  <a:pt x="1571879" y="64"/>
                </a:lnTo>
                <a:cubicBezTo>
                  <a:pt x="1572451" y="206566"/>
                  <a:pt x="1532065" y="411099"/>
                  <a:pt x="1453007" y="601917"/>
                </a:cubicBezTo>
                <a:cubicBezTo>
                  <a:pt x="1374077" y="792671"/>
                  <a:pt x="1257871" y="965899"/>
                  <a:pt x="1111504" y="1111568"/>
                </a:cubicBezTo>
                <a:cubicBezTo>
                  <a:pt x="965835" y="1257999"/>
                  <a:pt x="792734" y="1374077"/>
                  <a:pt x="601916" y="1453071"/>
                </a:cubicBezTo>
                <a:cubicBezTo>
                  <a:pt x="411099" y="1532065"/>
                  <a:pt x="206628" y="1572514"/>
                  <a:pt x="64" y="1571943"/>
                </a:cubicBezTo>
                <a:lnTo>
                  <a:pt x="64" y="1585595"/>
                </a:lnTo>
                <a:cubicBezTo>
                  <a:pt x="208407" y="1586167"/>
                  <a:pt x="414655" y="1545400"/>
                  <a:pt x="607060" y="1465707"/>
                </a:cubicBezTo>
                <a:cubicBezTo>
                  <a:pt x="799464" y="1386015"/>
                  <a:pt x="974217" y="1268921"/>
                  <a:pt x="1121156" y="1121220"/>
                </a:cubicBezTo>
                <a:close/>
                <a:moveTo>
                  <a:pt x="1028319" y="64"/>
                </a:moveTo>
                <a:lnTo>
                  <a:pt x="1014730" y="64"/>
                </a:lnTo>
                <a:cubicBezTo>
                  <a:pt x="1014349" y="269050"/>
                  <a:pt x="907352" y="526987"/>
                  <a:pt x="717105" y="717169"/>
                </a:cubicBezTo>
                <a:cubicBezTo>
                  <a:pt x="526859" y="907415"/>
                  <a:pt x="269049" y="1014413"/>
                  <a:pt x="0" y="1014667"/>
                </a:cubicBezTo>
                <a:lnTo>
                  <a:pt x="0" y="1028319"/>
                </a:lnTo>
                <a:cubicBezTo>
                  <a:pt x="272605" y="1028002"/>
                  <a:pt x="534035" y="919544"/>
                  <a:pt x="726757" y="726821"/>
                </a:cubicBezTo>
                <a:cubicBezTo>
                  <a:pt x="919607" y="534035"/>
                  <a:pt x="1028002" y="272669"/>
                  <a:pt x="1028319" y="64"/>
                </a:cubicBezTo>
                <a:close/>
                <a:moveTo>
                  <a:pt x="935545" y="64"/>
                </a:moveTo>
                <a:lnTo>
                  <a:pt x="921829" y="64"/>
                </a:lnTo>
                <a:cubicBezTo>
                  <a:pt x="921576" y="244475"/>
                  <a:pt x="824420" y="478790"/>
                  <a:pt x="651573" y="651574"/>
                </a:cubicBezTo>
                <a:cubicBezTo>
                  <a:pt x="478853" y="824357"/>
                  <a:pt x="244475" y="921576"/>
                  <a:pt x="127" y="921893"/>
                </a:cubicBezTo>
                <a:lnTo>
                  <a:pt x="127" y="935546"/>
                </a:lnTo>
                <a:cubicBezTo>
                  <a:pt x="248158" y="935292"/>
                  <a:pt x="485965" y="836613"/>
                  <a:pt x="661226" y="661226"/>
                </a:cubicBezTo>
                <a:cubicBezTo>
                  <a:pt x="836676" y="485839"/>
                  <a:pt x="935291" y="248095"/>
                  <a:pt x="935609" y="64"/>
                </a:cubicBezTo>
                <a:close/>
                <a:moveTo>
                  <a:pt x="924115" y="924116"/>
                </a:moveTo>
                <a:cubicBezTo>
                  <a:pt x="1045845" y="803085"/>
                  <a:pt x="1142364" y="659067"/>
                  <a:pt x="1208151" y="500444"/>
                </a:cubicBezTo>
                <a:cubicBezTo>
                  <a:pt x="1273810" y="341821"/>
                  <a:pt x="1307464" y="171768"/>
                  <a:pt x="1306957" y="64"/>
                </a:cubicBezTo>
                <a:lnTo>
                  <a:pt x="1293368" y="64"/>
                </a:lnTo>
                <a:cubicBezTo>
                  <a:pt x="1293749" y="169990"/>
                  <a:pt x="1260602" y="338265"/>
                  <a:pt x="1195515" y="495237"/>
                </a:cubicBezTo>
                <a:cubicBezTo>
                  <a:pt x="1130554" y="652209"/>
                  <a:pt x="1035050" y="794703"/>
                  <a:pt x="914527" y="914527"/>
                </a:cubicBezTo>
                <a:cubicBezTo>
                  <a:pt x="794829" y="1034987"/>
                  <a:pt x="652272" y="1130491"/>
                  <a:pt x="495300" y="1195515"/>
                </a:cubicBezTo>
                <a:cubicBezTo>
                  <a:pt x="338327" y="1260539"/>
                  <a:pt x="169990" y="1293749"/>
                  <a:pt x="127" y="1293305"/>
                </a:cubicBezTo>
                <a:lnTo>
                  <a:pt x="127" y="1306957"/>
                </a:lnTo>
                <a:cubicBezTo>
                  <a:pt x="171767" y="1307402"/>
                  <a:pt x="341884" y="1273810"/>
                  <a:pt x="500507" y="1208151"/>
                </a:cubicBezTo>
                <a:cubicBezTo>
                  <a:pt x="659193" y="1142429"/>
                  <a:pt x="803148" y="1045909"/>
                  <a:pt x="924179" y="924179"/>
                </a:cubicBezTo>
                <a:close/>
                <a:moveTo>
                  <a:pt x="989775" y="989775"/>
                </a:moveTo>
                <a:cubicBezTo>
                  <a:pt x="1120203" y="860108"/>
                  <a:pt x="1223645" y="705866"/>
                  <a:pt x="1293876" y="535940"/>
                </a:cubicBezTo>
                <a:cubicBezTo>
                  <a:pt x="1364234" y="366078"/>
                  <a:pt x="1400302" y="183896"/>
                  <a:pt x="1399730" y="0"/>
                </a:cubicBezTo>
                <a:lnTo>
                  <a:pt x="1386141" y="0"/>
                </a:lnTo>
                <a:cubicBezTo>
                  <a:pt x="1386713" y="182118"/>
                  <a:pt x="1350963" y="362458"/>
                  <a:pt x="1281366" y="530733"/>
                </a:cubicBezTo>
                <a:cubicBezTo>
                  <a:pt x="1211643" y="698945"/>
                  <a:pt x="1109345" y="851726"/>
                  <a:pt x="980250" y="980123"/>
                </a:cubicBezTo>
                <a:cubicBezTo>
                  <a:pt x="851852" y="1109218"/>
                  <a:pt x="699071" y="1211580"/>
                  <a:pt x="530860" y="1281303"/>
                </a:cubicBezTo>
                <a:cubicBezTo>
                  <a:pt x="362648" y="1350963"/>
                  <a:pt x="182181" y="1386586"/>
                  <a:pt x="64" y="1386078"/>
                </a:cubicBezTo>
                <a:lnTo>
                  <a:pt x="64" y="1399731"/>
                </a:lnTo>
                <a:cubicBezTo>
                  <a:pt x="183896" y="1400239"/>
                  <a:pt x="366140" y="1364298"/>
                  <a:pt x="536003" y="1293876"/>
                </a:cubicBezTo>
                <a:cubicBezTo>
                  <a:pt x="705865" y="1223518"/>
                  <a:pt x="860107" y="1120140"/>
                  <a:pt x="989711" y="989775"/>
                </a:cubicBezTo>
                <a:close/>
                <a:moveTo>
                  <a:pt x="1055560" y="1055434"/>
                </a:moveTo>
                <a:cubicBezTo>
                  <a:pt x="1194562" y="917131"/>
                  <a:pt x="1304798" y="752666"/>
                  <a:pt x="1379791" y="571500"/>
                </a:cubicBezTo>
                <a:cubicBezTo>
                  <a:pt x="1454785" y="390335"/>
                  <a:pt x="1493266" y="196088"/>
                  <a:pt x="1492694" y="0"/>
                </a:cubicBezTo>
                <a:lnTo>
                  <a:pt x="1479105" y="0"/>
                </a:lnTo>
                <a:cubicBezTo>
                  <a:pt x="1479487" y="194310"/>
                  <a:pt x="1441577" y="386779"/>
                  <a:pt x="1367282" y="566293"/>
                </a:cubicBezTo>
                <a:cubicBezTo>
                  <a:pt x="1292796" y="745808"/>
                  <a:pt x="1183703" y="908812"/>
                  <a:pt x="1045908" y="1045781"/>
                </a:cubicBezTo>
                <a:cubicBezTo>
                  <a:pt x="908939" y="1183577"/>
                  <a:pt x="745871" y="1292797"/>
                  <a:pt x="566356" y="1367092"/>
                </a:cubicBezTo>
                <a:cubicBezTo>
                  <a:pt x="386842" y="1441450"/>
                  <a:pt x="194437" y="1479487"/>
                  <a:pt x="127" y="1478915"/>
                </a:cubicBezTo>
                <a:lnTo>
                  <a:pt x="127" y="1492568"/>
                </a:lnTo>
                <a:cubicBezTo>
                  <a:pt x="196214" y="1493139"/>
                  <a:pt x="390398" y="1454722"/>
                  <a:pt x="571690" y="1379728"/>
                </a:cubicBezTo>
                <a:cubicBezTo>
                  <a:pt x="752856" y="1304671"/>
                  <a:pt x="917257" y="1194435"/>
                  <a:pt x="1055624" y="1055434"/>
                </a:cubicBezTo>
                <a:close/>
                <a:moveTo>
                  <a:pt x="858520" y="858456"/>
                </a:moveTo>
                <a:cubicBezTo>
                  <a:pt x="971550" y="745998"/>
                  <a:pt x="1061276" y="612204"/>
                  <a:pt x="1122299" y="464820"/>
                </a:cubicBezTo>
                <a:cubicBezTo>
                  <a:pt x="1183322" y="317437"/>
                  <a:pt x="1214565" y="159449"/>
                  <a:pt x="1214183" y="0"/>
                </a:cubicBezTo>
                <a:lnTo>
                  <a:pt x="1200467" y="0"/>
                </a:lnTo>
                <a:cubicBezTo>
                  <a:pt x="1200848" y="157734"/>
                  <a:pt x="1170051" y="313944"/>
                  <a:pt x="1109663" y="459613"/>
                </a:cubicBezTo>
                <a:cubicBezTo>
                  <a:pt x="1049338" y="605346"/>
                  <a:pt x="960755" y="737616"/>
                  <a:pt x="848868" y="848805"/>
                </a:cubicBezTo>
                <a:cubicBezTo>
                  <a:pt x="737679" y="960628"/>
                  <a:pt x="605345" y="1049274"/>
                  <a:pt x="459677" y="1109599"/>
                </a:cubicBezTo>
                <a:cubicBezTo>
                  <a:pt x="314007" y="1169924"/>
                  <a:pt x="157734" y="1200785"/>
                  <a:pt x="64" y="1200341"/>
                </a:cubicBezTo>
                <a:lnTo>
                  <a:pt x="64" y="1213930"/>
                </a:lnTo>
                <a:cubicBezTo>
                  <a:pt x="159576" y="1214374"/>
                  <a:pt x="317500" y="1183196"/>
                  <a:pt x="464947" y="1122109"/>
                </a:cubicBezTo>
                <a:cubicBezTo>
                  <a:pt x="612267" y="1061085"/>
                  <a:pt x="746125" y="971423"/>
                  <a:pt x="858456" y="858393"/>
                </a:cubicBezTo>
                <a:close/>
                <a:moveTo>
                  <a:pt x="749744" y="64"/>
                </a:moveTo>
                <a:lnTo>
                  <a:pt x="736155" y="64"/>
                </a:lnTo>
                <a:cubicBezTo>
                  <a:pt x="735902" y="195199"/>
                  <a:pt x="658304" y="382334"/>
                  <a:pt x="520255" y="520319"/>
                </a:cubicBezTo>
                <a:cubicBezTo>
                  <a:pt x="382333" y="658305"/>
                  <a:pt x="195199" y="735965"/>
                  <a:pt x="64" y="736156"/>
                </a:cubicBezTo>
                <a:lnTo>
                  <a:pt x="64" y="749808"/>
                </a:lnTo>
                <a:cubicBezTo>
                  <a:pt x="198882" y="749554"/>
                  <a:pt x="389382" y="670497"/>
                  <a:pt x="529907" y="529971"/>
                </a:cubicBezTo>
                <a:cubicBezTo>
                  <a:pt x="670560" y="389382"/>
                  <a:pt x="749490" y="198819"/>
                  <a:pt x="749744" y="64"/>
                </a:cubicBezTo>
                <a:close/>
                <a:moveTo>
                  <a:pt x="285432" y="64"/>
                </a:moveTo>
                <a:lnTo>
                  <a:pt x="271843" y="64"/>
                </a:lnTo>
                <a:cubicBezTo>
                  <a:pt x="271716" y="72136"/>
                  <a:pt x="243015" y="141224"/>
                  <a:pt x="192215" y="192151"/>
                </a:cubicBezTo>
                <a:cubicBezTo>
                  <a:pt x="141224" y="243078"/>
                  <a:pt x="72072" y="271780"/>
                  <a:pt x="64" y="271844"/>
                </a:cubicBezTo>
                <a:lnTo>
                  <a:pt x="64" y="285496"/>
                </a:lnTo>
                <a:cubicBezTo>
                  <a:pt x="75755" y="285433"/>
                  <a:pt x="148336" y="255334"/>
                  <a:pt x="201740" y="201803"/>
                </a:cubicBezTo>
                <a:cubicBezTo>
                  <a:pt x="255270" y="148273"/>
                  <a:pt x="285432" y="75756"/>
                  <a:pt x="285432" y="127"/>
                </a:cubicBezTo>
                <a:close/>
                <a:moveTo>
                  <a:pt x="99822" y="64"/>
                </a:moveTo>
                <a:lnTo>
                  <a:pt x="86106" y="64"/>
                </a:lnTo>
                <a:cubicBezTo>
                  <a:pt x="86106" y="22860"/>
                  <a:pt x="77026" y="44768"/>
                  <a:pt x="60960" y="60897"/>
                </a:cubicBezTo>
                <a:cubicBezTo>
                  <a:pt x="44767" y="77026"/>
                  <a:pt x="22923" y="86106"/>
                  <a:pt x="64" y="86106"/>
                </a:cubicBezTo>
                <a:lnTo>
                  <a:pt x="64" y="99759"/>
                </a:lnTo>
                <a:cubicBezTo>
                  <a:pt x="26415" y="99759"/>
                  <a:pt x="51815" y="89218"/>
                  <a:pt x="70485" y="70549"/>
                </a:cubicBezTo>
                <a:cubicBezTo>
                  <a:pt x="89217" y="51880"/>
                  <a:pt x="99695" y="26543"/>
                  <a:pt x="99822" y="127"/>
                </a:cubicBezTo>
                <a:close/>
                <a:moveTo>
                  <a:pt x="378396" y="64"/>
                </a:moveTo>
                <a:lnTo>
                  <a:pt x="364680" y="64"/>
                </a:lnTo>
                <a:cubicBezTo>
                  <a:pt x="364680" y="96711"/>
                  <a:pt x="326199" y="189421"/>
                  <a:pt x="257873" y="257810"/>
                </a:cubicBezTo>
                <a:cubicBezTo>
                  <a:pt x="189547" y="326200"/>
                  <a:pt x="96710" y="364617"/>
                  <a:pt x="64" y="364744"/>
                </a:cubicBezTo>
                <a:lnTo>
                  <a:pt x="64" y="378397"/>
                </a:lnTo>
                <a:cubicBezTo>
                  <a:pt x="100330" y="378270"/>
                  <a:pt x="196532" y="338392"/>
                  <a:pt x="267335" y="267462"/>
                </a:cubicBezTo>
                <a:cubicBezTo>
                  <a:pt x="338265" y="196533"/>
                  <a:pt x="378206" y="100394"/>
                  <a:pt x="378333" y="127"/>
                </a:cubicBezTo>
                <a:close/>
                <a:moveTo>
                  <a:pt x="192595" y="64"/>
                </a:moveTo>
                <a:lnTo>
                  <a:pt x="179006" y="64"/>
                </a:lnTo>
                <a:cubicBezTo>
                  <a:pt x="178879" y="47498"/>
                  <a:pt x="160147" y="92964"/>
                  <a:pt x="126555" y="126556"/>
                </a:cubicBezTo>
                <a:cubicBezTo>
                  <a:pt x="92964" y="160084"/>
                  <a:pt x="47498" y="178943"/>
                  <a:pt x="64" y="179007"/>
                </a:cubicBezTo>
                <a:lnTo>
                  <a:pt x="64" y="192659"/>
                </a:lnTo>
                <a:cubicBezTo>
                  <a:pt x="51181" y="192659"/>
                  <a:pt x="100076" y="172276"/>
                  <a:pt x="136207" y="136208"/>
                </a:cubicBezTo>
                <a:cubicBezTo>
                  <a:pt x="172212" y="100140"/>
                  <a:pt x="192595" y="51181"/>
                  <a:pt x="192595" y="127"/>
                </a:cubicBezTo>
                <a:close/>
                <a:moveTo>
                  <a:pt x="471170" y="64"/>
                </a:moveTo>
                <a:lnTo>
                  <a:pt x="457581" y="64"/>
                </a:lnTo>
                <a:cubicBezTo>
                  <a:pt x="457453" y="121349"/>
                  <a:pt x="409194" y="237617"/>
                  <a:pt x="323342" y="323406"/>
                </a:cubicBezTo>
                <a:cubicBezTo>
                  <a:pt x="237617" y="409194"/>
                  <a:pt x="121412" y="457390"/>
                  <a:pt x="64" y="457581"/>
                </a:cubicBezTo>
                <a:lnTo>
                  <a:pt x="64" y="471233"/>
                </a:lnTo>
                <a:cubicBezTo>
                  <a:pt x="124968" y="471107"/>
                  <a:pt x="244665" y="421386"/>
                  <a:pt x="332994" y="333058"/>
                </a:cubicBezTo>
                <a:cubicBezTo>
                  <a:pt x="421322" y="244729"/>
                  <a:pt x="471043" y="124968"/>
                  <a:pt x="471170" y="64"/>
                </a:cubicBezTo>
                <a:close/>
                <a:moveTo>
                  <a:pt x="656971" y="64"/>
                </a:moveTo>
                <a:lnTo>
                  <a:pt x="643255" y="64"/>
                </a:lnTo>
                <a:cubicBezTo>
                  <a:pt x="643127" y="170561"/>
                  <a:pt x="575310" y="334074"/>
                  <a:pt x="454660" y="454660"/>
                </a:cubicBezTo>
                <a:cubicBezTo>
                  <a:pt x="334137" y="575247"/>
                  <a:pt x="170624" y="643065"/>
                  <a:pt x="127" y="643255"/>
                </a:cubicBezTo>
                <a:lnTo>
                  <a:pt x="127" y="656908"/>
                </a:lnTo>
                <a:cubicBezTo>
                  <a:pt x="174371" y="656717"/>
                  <a:pt x="341185" y="587439"/>
                  <a:pt x="464312" y="464312"/>
                </a:cubicBezTo>
                <a:cubicBezTo>
                  <a:pt x="587439" y="341186"/>
                  <a:pt x="656717" y="174244"/>
                  <a:pt x="657034" y="64"/>
                </a:cubicBezTo>
                <a:close/>
                <a:moveTo>
                  <a:pt x="564007" y="64"/>
                </a:moveTo>
                <a:lnTo>
                  <a:pt x="550418" y="64"/>
                </a:lnTo>
                <a:cubicBezTo>
                  <a:pt x="550290" y="145987"/>
                  <a:pt x="492252" y="285877"/>
                  <a:pt x="389127" y="389065"/>
                </a:cubicBezTo>
                <a:cubicBezTo>
                  <a:pt x="285877" y="492252"/>
                  <a:pt x="146050" y="550291"/>
                  <a:pt x="64" y="550418"/>
                </a:cubicBezTo>
                <a:lnTo>
                  <a:pt x="64" y="564071"/>
                </a:lnTo>
                <a:cubicBezTo>
                  <a:pt x="149542" y="563880"/>
                  <a:pt x="292926" y="504444"/>
                  <a:pt x="398652" y="398717"/>
                </a:cubicBezTo>
                <a:cubicBezTo>
                  <a:pt x="504380" y="292989"/>
                  <a:pt x="563880" y="149606"/>
                  <a:pt x="564007" y="127"/>
                </a:cubicBezTo>
                <a:close/>
                <a:moveTo>
                  <a:pt x="437514" y="3342958"/>
                </a:moveTo>
                <a:lnTo>
                  <a:pt x="451103" y="3342958"/>
                </a:lnTo>
                <a:cubicBezTo>
                  <a:pt x="451103" y="3148775"/>
                  <a:pt x="489394" y="2956433"/>
                  <a:pt x="563752" y="2776982"/>
                </a:cubicBezTo>
                <a:cubicBezTo>
                  <a:pt x="638111" y="2597531"/>
                  <a:pt x="746951" y="2434527"/>
                  <a:pt x="884301" y="2297176"/>
                </a:cubicBezTo>
                <a:cubicBezTo>
                  <a:pt x="1021714" y="2159826"/>
                  <a:pt x="1184783" y="2050923"/>
                  <a:pt x="1364107" y="1976565"/>
                </a:cubicBezTo>
                <a:cubicBezTo>
                  <a:pt x="1543494" y="1902270"/>
                  <a:pt x="1735900" y="1863979"/>
                  <a:pt x="1930082" y="1863979"/>
                </a:cubicBezTo>
                <a:lnTo>
                  <a:pt x="1930082" y="1850327"/>
                </a:lnTo>
                <a:cubicBezTo>
                  <a:pt x="1534223" y="1850327"/>
                  <a:pt x="1154557" y="2007616"/>
                  <a:pt x="874649" y="2287524"/>
                </a:cubicBezTo>
                <a:cubicBezTo>
                  <a:pt x="594740" y="2567432"/>
                  <a:pt x="437514" y="2947099"/>
                  <a:pt x="437514" y="3342958"/>
                </a:cubicBezTo>
                <a:close/>
                <a:moveTo>
                  <a:pt x="1071690" y="2484501"/>
                </a:moveTo>
                <a:cubicBezTo>
                  <a:pt x="958659" y="2596960"/>
                  <a:pt x="868934" y="2730754"/>
                  <a:pt x="807910" y="2878138"/>
                </a:cubicBezTo>
                <a:cubicBezTo>
                  <a:pt x="746887" y="3025521"/>
                  <a:pt x="715645" y="3183509"/>
                  <a:pt x="716026" y="3342958"/>
                </a:cubicBezTo>
                <a:lnTo>
                  <a:pt x="729742" y="3342958"/>
                </a:lnTo>
                <a:cubicBezTo>
                  <a:pt x="729742" y="3185351"/>
                  <a:pt x="760730" y="3029204"/>
                  <a:pt x="821055" y="2883599"/>
                </a:cubicBezTo>
                <a:cubicBezTo>
                  <a:pt x="881380" y="2737930"/>
                  <a:pt x="969708" y="2605596"/>
                  <a:pt x="1081277" y="2494153"/>
                </a:cubicBezTo>
                <a:cubicBezTo>
                  <a:pt x="1192720" y="2382711"/>
                  <a:pt x="1325054" y="2294255"/>
                  <a:pt x="1470596" y="2233930"/>
                </a:cubicBezTo>
                <a:cubicBezTo>
                  <a:pt x="1616265" y="2173605"/>
                  <a:pt x="1772412" y="2142554"/>
                  <a:pt x="1930019" y="2142554"/>
                </a:cubicBezTo>
                <a:lnTo>
                  <a:pt x="1930019" y="2128965"/>
                </a:lnTo>
                <a:cubicBezTo>
                  <a:pt x="1770507" y="2128520"/>
                  <a:pt x="1612582" y="2159699"/>
                  <a:pt x="1465135" y="2220786"/>
                </a:cubicBezTo>
                <a:cubicBezTo>
                  <a:pt x="1317815" y="2281809"/>
                  <a:pt x="1183957" y="2371471"/>
                  <a:pt x="1071626" y="2484501"/>
                </a:cubicBezTo>
                <a:close/>
                <a:moveTo>
                  <a:pt x="1006030" y="2418906"/>
                </a:moveTo>
                <a:cubicBezTo>
                  <a:pt x="884301" y="2540000"/>
                  <a:pt x="787781" y="2683955"/>
                  <a:pt x="721995" y="2842578"/>
                </a:cubicBezTo>
                <a:cubicBezTo>
                  <a:pt x="656336" y="3001201"/>
                  <a:pt x="622681" y="3171254"/>
                  <a:pt x="623189" y="3342958"/>
                </a:cubicBezTo>
                <a:lnTo>
                  <a:pt x="636777" y="3342958"/>
                </a:lnTo>
                <a:cubicBezTo>
                  <a:pt x="636777" y="2999994"/>
                  <a:pt x="773049" y="2671064"/>
                  <a:pt x="1015619" y="2428494"/>
                </a:cubicBezTo>
                <a:cubicBezTo>
                  <a:pt x="1258062" y="2185988"/>
                  <a:pt x="1587055" y="2049717"/>
                  <a:pt x="1930019" y="2049717"/>
                </a:cubicBezTo>
                <a:lnTo>
                  <a:pt x="1930019" y="2036064"/>
                </a:lnTo>
                <a:cubicBezTo>
                  <a:pt x="1758252" y="2035620"/>
                  <a:pt x="1588262" y="2069211"/>
                  <a:pt x="1429702" y="2134870"/>
                </a:cubicBezTo>
                <a:cubicBezTo>
                  <a:pt x="1270952" y="2200593"/>
                  <a:pt x="1127062" y="2297113"/>
                  <a:pt x="1005967" y="2418842"/>
                </a:cubicBezTo>
                <a:close/>
                <a:moveTo>
                  <a:pt x="940371" y="2353247"/>
                </a:moveTo>
                <a:cubicBezTo>
                  <a:pt x="809942" y="2482914"/>
                  <a:pt x="706501" y="2637155"/>
                  <a:pt x="636143" y="2807081"/>
                </a:cubicBezTo>
                <a:cubicBezTo>
                  <a:pt x="565912" y="2977007"/>
                  <a:pt x="529907" y="3159125"/>
                  <a:pt x="530415" y="3343021"/>
                </a:cubicBezTo>
                <a:lnTo>
                  <a:pt x="544004" y="3343021"/>
                </a:lnTo>
                <a:cubicBezTo>
                  <a:pt x="544004" y="3160967"/>
                  <a:pt x="579882" y="2980754"/>
                  <a:pt x="649477" y="2812606"/>
                </a:cubicBezTo>
                <a:cubicBezTo>
                  <a:pt x="719201" y="2644458"/>
                  <a:pt x="821245" y="2491613"/>
                  <a:pt x="949960" y="2362899"/>
                </a:cubicBezTo>
                <a:cubicBezTo>
                  <a:pt x="1078802" y="2234184"/>
                  <a:pt x="1231519" y="2132076"/>
                  <a:pt x="1399730" y="2062417"/>
                </a:cubicBezTo>
                <a:cubicBezTo>
                  <a:pt x="1567814" y="1992757"/>
                  <a:pt x="1748027" y="1956943"/>
                  <a:pt x="1930082" y="1956943"/>
                </a:cubicBezTo>
                <a:lnTo>
                  <a:pt x="1930082" y="1943290"/>
                </a:lnTo>
                <a:cubicBezTo>
                  <a:pt x="1746250" y="1942783"/>
                  <a:pt x="1564005" y="1978724"/>
                  <a:pt x="1394142" y="2049145"/>
                </a:cubicBezTo>
                <a:cubicBezTo>
                  <a:pt x="1224280" y="2119503"/>
                  <a:pt x="1070039" y="2222881"/>
                  <a:pt x="940371" y="2353247"/>
                </a:cubicBezTo>
                <a:close/>
                <a:moveTo>
                  <a:pt x="1323022" y="1877441"/>
                </a:moveTo>
                <a:cubicBezTo>
                  <a:pt x="1130617" y="1957134"/>
                  <a:pt x="955865" y="2074228"/>
                  <a:pt x="808927" y="2221929"/>
                </a:cubicBezTo>
                <a:cubicBezTo>
                  <a:pt x="661226" y="2368804"/>
                  <a:pt x="544195" y="2543556"/>
                  <a:pt x="464439" y="2735961"/>
                </a:cubicBezTo>
                <a:cubicBezTo>
                  <a:pt x="384810" y="2928430"/>
                  <a:pt x="344043" y="3134741"/>
                  <a:pt x="344615" y="3343021"/>
                </a:cubicBezTo>
                <a:lnTo>
                  <a:pt x="358203" y="3343021"/>
                </a:lnTo>
                <a:cubicBezTo>
                  <a:pt x="358203" y="3136583"/>
                  <a:pt x="398843" y="2932240"/>
                  <a:pt x="477901" y="2741486"/>
                </a:cubicBezTo>
                <a:cubicBezTo>
                  <a:pt x="556831" y="2550795"/>
                  <a:pt x="672655" y="2377504"/>
                  <a:pt x="818578" y="2231517"/>
                </a:cubicBezTo>
                <a:cubicBezTo>
                  <a:pt x="964502" y="2085594"/>
                  <a:pt x="1137793" y="1969770"/>
                  <a:pt x="1328420" y="1890776"/>
                </a:cubicBezTo>
                <a:cubicBezTo>
                  <a:pt x="1519238" y="1811782"/>
                  <a:pt x="1723580" y="1771142"/>
                  <a:pt x="1930019" y="1771142"/>
                </a:cubicBezTo>
                <a:lnTo>
                  <a:pt x="1930019" y="1757490"/>
                </a:lnTo>
                <a:cubicBezTo>
                  <a:pt x="1721676" y="1756918"/>
                  <a:pt x="1515427" y="1797685"/>
                  <a:pt x="1323022" y="1877378"/>
                </a:cubicBezTo>
                <a:close/>
                <a:moveTo>
                  <a:pt x="1137285" y="2550224"/>
                </a:moveTo>
                <a:cubicBezTo>
                  <a:pt x="1032764" y="2654110"/>
                  <a:pt x="950023" y="2777681"/>
                  <a:pt x="893635" y="2913698"/>
                </a:cubicBezTo>
                <a:cubicBezTo>
                  <a:pt x="837375" y="3049778"/>
                  <a:pt x="808545" y="3195701"/>
                  <a:pt x="808989" y="3342958"/>
                </a:cubicBezTo>
                <a:lnTo>
                  <a:pt x="822579" y="3342958"/>
                </a:lnTo>
                <a:cubicBezTo>
                  <a:pt x="822579" y="3197543"/>
                  <a:pt x="851281" y="3053525"/>
                  <a:pt x="906843" y="2919095"/>
                </a:cubicBezTo>
                <a:cubicBezTo>
                  <a:pt x="962533" y="2784729"/>
                  <a:pt x="1044067" y="2662619"/>
                  <a:pt x="1146937" y="2559812"/>
                </a:cubicBezTo>
                <a:cubicBezTo>
                  <a:pt x="1249807" y="2456942"/>
                  <a:pt x="1371854" y="2375408"/>
                  <a:pt x="1506220" y="2319719"/>
                </a:cubicBezTo>
                <a:cubicBezTo>
                  <a:pt x="1640586" y="2264029"/>
                  <a:pt x="1784667" y="2235391"/>
                  <a:pt x="1930082" y="2235454"/>
                </a:cubicBezTo>
                <a:lnTo>
                  <a:pt x="1930082" y="2221802"/>
                </a:lnTo>
                <a:cubicBezTo>
                  <a:pt x="1782763" y="2221421"/>
                  <a:pt x="1636840" y="2250186"/>
                  <a:pt x="1500822" y="2306574"/>
                </a:cubicBezTo>
                <a:cubicBezTo>
                  <a:pt x="1364678" y="2362962"/>
                  <a:pt x="1241107" y="2445766"/>
                  <a:pt x="1137348" y="2550160"/>
                </a:cubicBezTo>
                <a:close/>
                <a:moveTo>
                  <a:pt x="1644714" y="3343021"/>
                </a:moveTo>
                <a:lnTo>
                  <a:pt x="1658302" y="3343021"/>
                </a:lnTo>
                <a:cubicBezTo>
                  <a:pt x="1658429" y="3270948"/>
                  <a:pt x="1687131" y="3201924"/>
                  <a:pt x="1738058" y="3150934"/>
                </a:cubicBezTo>
                <a:cubicBezTo>
                  <a:pt x="1788858" y="3100007"/>
                  <a:pt x="1858073" y="3071305"/>
                  <a:pt x="1930082" y="3071241"/>
                </a:cubicBezTo>
                <a:lnTo>
                  <a:pt x="1930082" y="3057589"/>
                </a:lnTo>
                <a:cubicBezTo>
                  <a:pt x="1854390" y="3057716"/>
                  <a:pt x="1781810" y="3087815"/>
                  <a:pt x="1728406" y="3141282"/>
                </a:cubicBezTo>
                <a:cubicBezTo>
                  <a:pt x="1674876" y="3194812"/>
                  <a:pt x="1644840" y="3267329"/>
                  <a:pt x="1644714" y="3342958"/>
                </a:cubicBezTo>
                <a:close/>
                <a:moveTo>
                  <a:pt x="1830451" y="3343021"/>
                </a:moveTo>
                <a:lnTo>
                  <a:pt x="1844039" y="3343021"/>
                </a:lnTo>
                <a:cubicBezTo>
                  <a:pt x="1844039" y="3320225"/>
                  <a:pt x="1853120" y="3298381"/>
                  <a:pt x="1869313" y="3282188"/>
                </a:cubicBezTo>
                <a:cubicBezTo>
                  <a:pt x="1885378" y="3266059"/>
                  <a:pt x="1907222" y="3256979"/>
                  <a:pt x="1930082" y="3256979"/>
                </a:cubicBezTo>
                <a:lnTo>
                  <a:pt x="1930082" y="3243326"/>
                </a:lnTo>
                <a:cubicBezTo>
                  <a:pt x="1903602" y="3243326"/>
                  <a:pt x="1878330" y="3253867"/>
                  <a:pt x="1859725" y="3272536"/>
                </a:cubicBezTo>
                <a:cubicBezTo>
                  <a:pt x="1840992" y="3291205"/>
                  <a:pt x="1830515" y="3316542"/>
                  <a:pt x="1830515" y="3342958"/>
                </a:cubicBezTo>
                <a:close/>
                <a:moveTo>
                  <a:pt x="1737487" y="3343021"/>
                </a:moveTo>
                <a:lnTo>
                  <a:pt x="1751202" y="3343021"/>
                </a:lnTo>
                <a:cubicBezTo>
                  <a:pt x="1751202" y="3295587"/>
                  <a:pt x="1770063" y="3250121"/>
                  <a:pt x="1803527" y="3216593"/>
                </a:cubicBezTo>
                <a:cubicBezTo>
                  <a:pt x="1837118" y="3183065"/>
                  <a:pt x="1882584" y="3164205"/>
                  <a:pt x="1930019" y="3164142"/>
                </a:cubicBezTo>
                <a:lnTo>
                  <a:pt x="1930019" y="3150489"/>
                </a:lnTo>
                <a:cubicBezTo>
                  <a:pt x="1878902" y="3150489"/>
                  <a:pt x="1830006" y="3170873"/>
                  <a:pt x="1794002" y="3206941"/>
                </a:cubicBezTo>
                <a:cubicBezTo>
                  <a:pt x="1757870" y="3243009"/>
                  <a:pt x="1737614" y="3291967"/>
                  <a:pt x="1737487" y="3343021"/>
                </a:cubicBezTo>
                <a:close/>
                <a:moveTo>
                  <a:pt x="1551877" y="3343021"/>
                </a:moveTo>
                <a:lnTo>
                  <a:pt x="1565465" y="3343021"/>
                </a:lnTo>
                <a:cubicBezTo>
                  <a:pt x="1565592" y="3246374"/>
                  <a:pt x="1604073" y="3153664"/>
                  <a:pt x="1672400" y="3085338"/>
                </a:cubicBezTo>
                <a:cubicBezTo>
                  <a:pt x="1740726" y="3017012"/>
                  <a:pt x="1833435" y="2978531"/>
                  <a:pt x="1930019" y="2978404"/>
                </a:cubicBezTo>
                <a:lnTo>
                  <a:pt x="1930019" y="2964752"/>
                </a:lnTo>
                <a:cubicBezTo>
                  <a:pt x="1829752" y="2964879"/>
                  <a:pt x="1733550" y="3004757"/>
                  <a:pt x="1662747" y="3075686"/>
                </a:cubicBezTo>
                <a:cubicBezTo>
                  <a:pt x="1591818" y="3146616"/>
                  <a:pt x="1551877" y="3242755"/>
                  <a:pt x="1551877" y="3343021"/>
                </a:cubicBezTo>
                <a:close/>
                <a:moveTo>
                  <a:pt x="901764" y="3343021"/>
                </a:moveTo>
                <a:lnTo>
                  <a:pt x="915352" y="3343021"/>
                </a:lnTo>
                <a:cubicBezTo>
                  <a:pt x="915733" y="3074035"/>
                  <a:pt x="1022731" y="2816098"/>
                  <a:pt x="1212977" y="2625916"/>
                </a:cubicBezTo>
                <a:cubicBezTo>
                  <a:pt x="1403096" y="2435670"/>
                  <a:pt x="1661033" y="2328672"/>
                  <a:pt x="1930082" y="2328355"/>
                </a:cubicBezTo>
                <a:lnTo>
                  <a:pt x="1930082" y="2314766"/>
                </a:lnTo>
                <a:cubicBezTo>
                  <a:pt x="1657477" y="2315083"/>
                  <a:pt x="1396047" y="2423478"/>
                  <a:pt x="1203325" y="2616264"/>
                </a:cubicBezTo>
                <a:cubicBezTo>
                  <a:pt x="1010476" y="2809050"/>
                  <a:pt x="902081" y="3070416"/>
                  <a:pt x="901764" y="3343021"/>
                </a:cubicBezTo>
                <a:close/>
                <a:moveTo>
                  <a:pt x="994601" y="3343021"/>
                </a:moveTo>
                <a:lnTo>
                  <a:pt x="1008190" y="3343021"/>
                </a:lnTo>
                <a:cubicBezTo>
                  <a:pt x="1008570" y="3098610"/>
                  <a:pt x="1105789" y="2864295"/>
                  <a:pt x="1278636" y="2691511"/>
                </a:cubicBezTo>
                <a:cubicBezTo>
                  <a:pt x="1451356" y="2518728"/>
                  <a:pt x="1685607" y="2421509"/>
                  <a:pt x="1930082" y="2421192"/>
                </a:cubicBezTo>
                <a:lnTo>
                  <a:pt x="1930082" y="2407539"/>
                </a:lnTo>
                <a:cubicBezTo>
                  <a:pt x="1682114" y="2407793"/>
                  <a:pt x="1444307" y="2506472"/>
                  <a:pt x="1268984" y="2681859"/>
                </a:cubicBezTo>
                <a:cubicBezTo>
                  <a:pt x="1093533" y="2857246"/>
                  <a:pt x="994918" y="3094990"/>
                  <a:pt x="994601" y="3343021"/>
                </a:cubicBezTo>
                <a:close/>
              </a:path>
            </a:pathLst>
          </a:custGeom>
          <a:gradFill>
            <a:gsLst>
              <a:gs pos="0">
                <a:srgbClr val="ED73A0"/>
              </a:gs>
              <a:gs pos="100000">
                <a:srgbClr val="DC477D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 txBox="1"/>
          <p:nvPr>
            <p:ph hasCustomPrompt="1" idx="2" type="title"/>
          </p:nvPr>
        </p:nvSpPr>
        <p:spPr>
          <a:xfrm>
            <a:off x="411475" y="223650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Inter ExtraLight"/>
              <a:buNone/>
              <a:defRPr sz="8000"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 - Template Section DO NOT USE">
  <p:cSld name="CUSTOM_1_1_1_3_1_1_1_1_1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8"/>
          <p:cNvCxnSpPr/>
          <p:nvPr/>
        </p:nvCxnSpPr>
        <p:spPr>
          <a:xfrm>
            <a:off x="414675" y="4459650"/>
            <a:ext cx="823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7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20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2000"/>
              </a:spcBef>
              <a:spcAft>
                <a:spcPts val="200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4 - Blank">
  <p:cSld name="CUSTOM_1_1_1_1_1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- Quote/Callout">
  <p:cSld name="CUSTOM_1_1_2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- Cover">
  <p:cSld name="CUSTOM_1_2_2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11475" y="1615900"/>
            <a:ext cx="6561900" cy="199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200"/>
              <a:buFont typeface="Poppins Medium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11475" y="377301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151525" y="377301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○"/>
              <a:defRPr>
                <a:solidFill>
                  <a:srgbClr val="D9D9D9"/>
                </a:solidFill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Char char="●"/>
              <a:defRPr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7691533" y="29289"/>
            <a:ext cx="1397984" cy="3735943"/>
          </a:xfrm>
          <a:custGeom>
            <a:rect b="b" l="l" r="r" t="t"/>
            <a:pathLst>
              <a:path extrusionOk="0" h="4981257" w="1863979">
                <a:moveTo>
                  <a:pt x="6858" y="929196"/>
                </a:moveTo>
                <a:cubicBezTo>
                  <a:pt x="3111" y="929196"/>
                  <a:pt x="0" y="932244"/>
                  <a:pt x="0" y="936054"/>
                </a:cubicBezTo>
                <a:cubicBezTo>
                  <a:pt x="0" y="939864"/>
                  <a:pt x="3048" y="942912"/>
                  <a:pt x="6858" y="942912"/>
                </a:cubicBezTo>
                <a:cubicBezTo>
                  <a:pt x="10668" y="942912"/>
                  <a:pt x="13716" y="939864"/>
                  <a:pt x="13716" y="936054"/>
                </a:cubicBezTo>
                <a:cubicBezTo>
                  <a:pt x="13716" y="932244"/>
                  <a:pt x="10668" y="929196"/>
                  <a:pt x="6858" y="929196"/>
                </a:cubicBezTo>
                <a:close/>
                <a:moveTo>
                  <a:pt x="6858" y="1022033"/>
                </a:moveTo>
                <a:cubicBezTo>
                  <a:pt x="3111" y="1022033"/>
                  <a:pt x="0" y="1025081"/>
                  <a:pt x="0" y="1028890"/>
                </a:cubicBezTo>
                <a:cubicBezTo>
                  <a:pt x="0" y="1032701"/>
                  <a:pt x="3048" y="1035748"/>
                  <a:pt x="6858" y="1035748"/>
                </a:cubicBezTo>
                <a:cubicBezTo>
                  <a:pt x="10668" y="1035748"/>
                  <a:pt x="13716" y="1032701"/>
                  <a:pt x="13716" y="1028890"/>
                </a:cubicBezTo>
                <a:cubicBezTo>
                  <a:pt x="13716" y="1025081"/>
                  <a:pt x="10668" y="1022033"/>
                  <a:pt x="6858" y="1022033"/>
                </a:cubicBezTo>
                <a:close/>
                <a:moveTo>
                  <a:pt x="6858" y="1114870"/>
                </a:moveTo>
                <a:cubicBezTo>
                  <a:pt x="3111" y="1114870"/>
                  <a:pt x="0" y="1117918"/>
                  <a:pt x="0" y="1121728"/>
                </a:cubicBezTo>
                <a:cubicBezTo>
                  <a:pt x="0" y="1125538"/>
                  <a:pt x="3048" y="1128586"/>
                  <a:pt x="6858" y="1128586"/>
                </a:cubicBezTo>
                <a:cubicBezTo>
                  <a:pt x="10668" y="1128586"/>
                  <a:pt x="13716" y="1125538"/>
                  <a:pt x="13716" y="1121728"/>
                </a:cubicBezTo>
                <a:cubicBezTo>
                  <a:pt x="13716" y="1117918"/>
                  <a:pt x="10668" y="1114870"/>
                  <a:pt x="6858" y="1114870"/>
                </a:cubicBezTo>
                <a:close/>
                <a:moveTo>
                  <a:pt x="6858" y="836295"/>
                </a:moveTo>
                <a:cubicBezTo>
                  <a:pt x="3111" y="836295"/>
                  <a:pt x="0" y="839343"/>
                  <a:pt x="0" y="843153"/>
                </a:cubicBezTo>
                <a:cubicBezTo>
                  <a:pt x="0" y="846963"/>
                  <a:pt x="3048" y="850011"/>
                  <a:pt x="6858" y="850011"/>
                </a:cubicBezTo>
                <a:cubicBezTo>
                  <a:pt x="10668" y="850011"/>
                  <a:pt x="13716" y="846963"/>
                  <a:pt x="13716" y="843153"/>
                </a:cubicBezTo>
                <a:cubicBezTo>
                  <a:pt x="13716" y="839343"/>
                  <a:pt x="10668" y="836295"/>
                  <a:pt x="6858" y="836295"/>
                </a:cubicBezTo>
                <a:close/>
                <a:moveTo>
                  <a:pt x="6858" y="1207770"/>
                </a:moveTo>
                <a:cubicBezTo>
                  <a:pt x="3111" y="1207770"/>
                  <a:pt x="0" y="1210818"/>
                  <a:pt x="0" y="1214628"/>
                </a:cubicBezTo>
                <a:cubicBezTo>
                  <a:pt x="0" y="1218438"/>
                  <a:pt x="3048" y="1221486"/>
                  <a:pt x="6858" y="1221486"/>
                </a:cubicBezTo>
                <a:cubicBezTo>
                  <a:pt x="10668" y="1221486"/>
                  <a:pt x="13716" y="1218438"/>
                  <a:pt x="13716" y="1214628"/>
                </a:cubicBezTo>
                <a:cubicBezTo>
                  <a:pt x="13716" y="1210818"/>
                  <a:pt x="10668" y="1207770"/>
                  <a:pt x="6858" y="1207770"/>
                </a:cubicBezTo>
                <a:close/>
                <a:moveTo>
                  <a:pt x="6858" y="1486345"/>
                </a:moveTo>
                <a:cubicBezTo>
                  <a:pt x="3111" y="1486345"/>
                  <a:pt x="0" y="1489393"/>
                  <a:pt x="0" y="1493203"/>
                </a:cubicBezTo>
                <a:cubicBezTo>
                  <a:pt x="0" y="1497013"/>
                  <a:pt x="3048" y="1500061"/>
                  <a:pt x="6858" y="1500061"/>
                </a:cubicBezTo>
                <a:cubicBezTo>
                  <a:pt x="10668" y="1500061"/>
                  <a:pt x="13716" y="1497013"/>
                  <a:pt x="13716" y="1493203"/>
                </a:cubicBezTo>
                <a:cubicBezTo>
                  <a:pt x="13716" y="1489393"/>
                  <a:pt x="10668" y="1486345"/>
                  <a:pt x="6858" y="1486345"/>
                </a:cubicBezTo>
                <a:close/>
                <a:moveTo>
                  <a:pt x="6858" y="743458"/>
                </a:moveTo>
                <a:cubicBezTo>
                  <a:pt x="3111" y="743458"/>
                  <a:pt x="0" y="746506"/>
                  <a:pt x="0" y="750316"/>
                </a:cubicBezTo>
                <a:cubicBezTo>
                  <a:pt x="0" y="754126"/>
                  <a:pt x="3048" y="757174"/>
                  <a:pt x="6858" y="757174"/>
                </a:cubicBezTo>
                <a:cubicBezTo>
                  <a:pt x="10668" y="757174"/>
                  <a:pt x="13716" y="754126"/>
                  <a:pt x="13716" y="750316"/>
                </a:cubicBezTo>
                <a:cubicBezTo>
                  <a:pt x="13716" y="746506"/>
                  <a:pt x="10668" y="743458"/>
                  <a:pt x="6858" y="743458"/>
                </a:cubicBezTo>
                <a:close/>
                <a:moveTo>
                  <a:pt x="6858" y="1393508"/>
                </a:moveTo>
                <a:cubicBezTo>
                  <a:pt x="3111" y="1393508"/>
                  <a:pt x="0" y="1396556"/>
                  <a:pt x="0" y="1400366"/>
                </a:cubicBezTo>
                <a:cubicBezTo>
                  <a:pt x="0" y="1404176"/>
                  <a:pt x="3048" y="1407224"/>
                  <a:pt x="6858" y="1407224"/>
                </a:cubicBezTo>
                <a:cubicBezTo>
                  <a:pt x="10668" y="1407224"/>
                  <a:pt x="13716" y="1404176"/>
                  <a:pt x="13716" y="1400366"/>
                </a:cubicBezTo>
                <a:cubicBezTo>
                  <a:pt x="13716" y="1396556"/>
                  <a:pt x="10668" y="1393508"/>
                  <a:pt x="6858" y="1393508"/>
                </a:cubicBezTo>
                <a:close/>
                <a:moveTo>
                  <a:pt x="6858" y="1300671"/>
                </a:moveTo>
                <a:cubicBezTo>
                  <a:pt x="3111" y="1300671"/>
                  <a:pt x="0" y="1303719"/>
                  <a:pt x="0" y="1307529"/>
                </a:cubicBezTo>
                <a:cubicBezTo>
                  <a:pt x="0" y="1311339"/>
                  <a:pt x="3048" y="1314387"/>
                  <a:pt x="6858" y="1314387"/>
                </a:cubicBezTo>
                <a:cubicBezTo>
                  <a:pt x="10668" y="1314387"/>
                  <a:pt x="13716" y="1311339"/>
                  <a:pt x="13716" y="1307529"/>
                </a:cubicBezTo>
                <a:cubicBezTo>
                  <a:pt x="13716" y="1303719"/>
                  <a:pt x="10668" y="1300671"/>
                  <a:pt x="6858" y="1300671"/>
                </a:cubicBezTo>
                <a:close/>
                <a:moveTo>
                  <a:pt x="6858" y="464884"/>
                </a:moveTo>
                <a:cubicBezTo>
                  <a:pt x="3111" y="464884"/>
                  <a:pt x="0" y="467931"/>
                  <a:pt x="0" y="471742"/>
                </a:cubicBezTo>
                <a:cubicBezTo>
                  <a:pt x="0" y="475552"/>
                  <a:pt x="3048" y="478599"/>
                  <a:pt x="6858" y="478599"/>
                </a:cubicBezTo>
                <a:cubicBezTo>
                  <a:pt x="10668" y="478599"/>
                  <a:pt x="13716" y="475552"/>
                  <a:pt x="13716" y="471742"/>
                </a:cubicBezTo>
                <a:cubicBezTo>
                  <a:pt x="13716" y="467931"/>
                  <a:pt x="10668" y="464884"/>
                  <a:pt x="6858" y="464884"/>
                </a:cubicBezTo>
                <a:close/>
                <a:moveTo>
                  <a:pt x="6858" y="93409"/>
                </a:moveTo>
                <a:cubicBezTo>
                  <a:pt x="3111" y="93409"/>
                  <a:pt x="0" y="96457"/>
                  <a:pt x="0" y="100267"/>
                </a:cubicBezTo>
                <a:cubicBezTo>
                  <a:pt x="0" y="104077"/>
                  <a:pt x="3048" y="107125"/>
                  <a:pt x="6858" y="107125"/>
                </a:cubicBezTo>
                <a:cubicBezTo>
                  <a:pt x="10668" y="107125"/>
                  <a:pt x="13716" y="104077"/>
                  <a:pt x="13716" y="100267"/>
                </a:cubicBezTo>
                <a:cubicBezTo>
                  <a:pt x="13716" y="96457"/>
                  <a:pt x="10668" y="93409"/>
                  <a:pt x="6858" y="93409"/>
                </a:cubicBezTo>
                <a:close/>
                <a:moveTo>
                  <a:pt x="6858" y="279146"/>
                </a:moveTo>
                <a:cubicBezTo>
                  <a:pt x="3111" y="279146"/>
                  <a:pt x="0" y="282194"/>
                  <a:pt x="0" y="286004"/>
                </a:cubicBezTo>
                <a:cubicBezTo>
                  <a:pt x="0" y="289814"/>
                  <a:pt x="3048" y="292862"/>
                  <a:pt x="6858" y="292862"/>
                </a:cubicBezTo>
                <a:cubicBezTo>
                  <a:pt x="10668" y="292862"/>
                  <a:pt x="13716" y="289814"/>
                  <a:pt x="13716" y="286004"/>
                </a:cubicBezTo>
                <a:cubicBezTo>
                  <a:pt x="13716" y="282194"/>
                  <a:pt x="10668" y="279146"/>
                  <a:pt x="6858" y="279146"/>
                </a:cubicBezTo>
                <a:close/>
                <a:moveTo>
                  <a:pt x="6858" y="186309"/>
                </a:moveTo>
                <a:cubicBezTo>
                  <a:pt x="3111" y="186309"/>
                  <a:pt x="0" y="189357"/>
                  <a:pt x="0" y="193167"/>
                </a:cubicBezTo>
                <a:cubicBezTo>
                  <a:pt x="0" y="196977"/>
                  <a:pt x="3048" y="200025"/>
                  <a:pt x="6858" y="200025"/>
                </a:cubicBezTo>
                <a:cubicBezTo>
                  <a:pt x="10668" y="200025"/>
                  <a:pt x="13716" y="196977"/>
                  <a:pt x="13716" y="193167"/>
                </a:cubicBezTo>
                <a:cubicBezTo>
                  <a:pt x="13716" y="189357"/>
                  <a:pt x="10668" y="186309"/>
                  <a:pt x="6858" y="186309"/>
                </a:cubicBezTo>
                <a:close/>
                <a:moveTo>
                  <a:pt x="6858" y="571"/>
                </a:moveTo>
                <a:cubicBezTo>
                  <a:pt x="3111" y="571"/>
                  <a:pt x="0" y="3619"/>
                  <a:pt x="0" y="7430"/>
                </a:cubicBezTo>
                <a:cubicBezTo>
                  <a:pt x="0" y="11240"/>
                  <a:pt x="3048" y="14287"/>
                  <a:pt x="6858" y="14287"/>
                </a:cubicBezTo>
                <a:cubicBezTo>
                  <a:pt x="10668" y="14287"/>
                  <a:pt x="13716" y="11240"/>
                  <a:pt x="13716" y="7430"/>
                </a:cubicBezTo>
                <a:cubicBezTo>
                  <a:pt x="13716" y="3619"/>
                  <a:pt x="10668" y="571"/>
                  <a:pt x="6858" y="571"/>
                </a:cubicBezTo>
                <a:close/>
                <a:moveTo>
                  <a:pt x="6858" y="557721"/>
                </a:moveTo>
                <a:cubicBezTo>
                  <a:pt x="3111" y="557721"/>
                  <a:pt x="0" y="560769"/>
                  <a:pt x="0" y="564579"/>
                </a:cubicBezTo>
                <a:cubicBezTo>
                  <a:pt x="0" y="568389"/>
                  <a:pt x="3048" y="571437"/>
                  <a:pt x="6858" y="571437"/>
                </a:cubicBezTo>
                <a:cubicBezTo>
                  <a:pt x="10668" y="571437"/>
                  <a:pt x="13716" y="568389"/>
                  <a:pt x="13716" y="564579"/>
                </a:cubicBezTo>
                <a:cubicBezTo>
                  <a:pt x="13716" y="560769"/>
                  <a:pt x="10668" y="557721"/>
                  <a:pt x="6858" y="557721"/>
                </a:cubicBezTo>
                <a:close/>
                <a:moveTo>
                  <a:pt x="6858" y="650558"/>
                </a:moveTo>
                <a:cubicBezTo>
                  <a:pt x="3111" y="650558"/>
                  <a:pt x="0" y="653606"/>
                  <a:pt x="0" y="657416"/>
                </a:cubicBezTo>
                <a:cubicBezTo>
                  <a:pt x="0" y="661226"/>
                  <a:pt x="3048" y="664274"/>
                  <a:pt x="6858" y="664274"/>
                </a:cubicBezTo>
                <a:cubicBezTo>
                  <a:pt x="10668" y="664274"/>
                  <a:pt x="13716" y="661226"/>
                  <a:pt x="13716" y="657416"/>
                </a:cubicBezTo>
                <a:cubicBezTo>
                  <a:pt x="13716" y="653606"/>
                  <a:pt x="10668" y="650558"/>
                  <a:pt x="6858" y="650558"/>
                </a:cubicBezTo>
                <a:close/>
                <a:moveTo>
                  <a:pt x="6858" y="371983"/>
                </a:moveTo>
                <a:cubicBezTo>
                  <a:pt x="3111" y="371983"/>
                  <a:pt x="0" y="375031"/>
                  <a:pt x="0" y="378841"/>
                </a:cubicBezTo>
                <a:cubicBezTo>
                  <a:pt x="0" y="382651"/>
                  <a:pt x="3048" y="385699"/>
                  <a:pt x="6858" y="385699"/>
                </a:cubicBezTo>
                <a:cubicBezTo>
                  <a:pt x="10668" y="385699"/>
                  <a:pt x="13716" y="382651"/>
                  <a:pt x="13716" y="378841"/>
                </a:cubicBezTo>
                <a:cubicBezTo>
                  <a:pt x="13716" y="375031"/>
                  <a:pt x="10668" y="371983"/>
                  <a:pt x="6858" y="371983"/>
                </a:cubicBezTo>
                <a:close/>
                <a:moveTo>
                  <a:pt x="6858" y="1579182"/>
                </a:moveTo>
                <a:cubicBezTo>
                  <a:pt x="3111" y="1579182"/>
                  <a:pt x="0" y="1582230"/>
                  <a:pt x="0" y="1586040"/>
                </a:cubicBezTo>
                <a:cubicBezTo>
                  <a:pt x="0" y="1589849"/>
                  <a:pt x="3048" y="1592898"/>
                  <a:pt x="6858" y="1592898"/>
                </a:cubicBezTo>
                <a:cubicBezTo>
                  <a:pt x="10668" y="1592898"/>
                  <a:pt x="13716" y="1589849"/>
                  <a:pt x="13716" y="1586040"/>
                </a:cubicBezTo>
                <a:cubicBezTo>
                  <a:pt x="13716" y="1582230"/>
                  <a:pt x="10668" y="1579182"/>
                  <a:pt x="6858" y="1579182"/>
                </a:cubicBezTo>
                <a:close/>
                <a:moveTo>
                  <a:pt x="1052322" y="1254189"/>
                </a:moveTo>
                <a:cubicBezTo>
                  <a:pt x="1048576" y="1254189"/>
                  <a:pt x="1045464" y="1257237"/>
                  <a:pt x="1045464" y="1261047"/>
                </a:cubicBezTo>
                <a:cubicBezTo>
                  <a:pt x="1045464" y="1264857"/>
                  <a:pt x="1048512" y="1267905"/>
                  <a:pt x="1052322" y="1267905"/>
                </a:cubicBezTo>
                <a:cubicBezTo>
                  <a:pt x="1056132" y="1267905"/>
                  <a:pt x="1059180" y="1264857"/>
                  <a:pt x="1059180" y="1261047"/>
                </a:cubicBezTo>
                <a:cubicBezTo>
                  <a:pt x="1059180" y="1257237"/>
                  <a:pt x="1056132" y="1254189"/>
                  <a:pt x="1052322" y="1254189"/>
                </a:cubicBezTo>
                <a:close/>
                <a:moveTo>
                  <a:pt x="971931" y="1114870"/>
                </a:moveTo>
                <a:cubicBezTo>
                  <a:pt x="968184" y="1114870"/>
                  <a:pt x="965073" y="1117918"/>
                  <a:pt x="965073" y="1121728"/>
                </a:cubicBezTo>
                <a:cubicBezTo>
                  <a:pt x="965073" y="1125538"/>
                  <a:pt x="968121" y="1128586"/>
                  <a:pt x="971931" y="1128586"/>
                </a:cubicBezTo>
                <a:cubicBezTo>
                  <a:pt x="975741" y="1128586"/>
                  <a:pt x="978789" y="1125538"/>
                  <a:pt x="978789" y="1121728"/>
                </a:cubicBezTo>
                <a:cubicBezTo>
                  <a:pt x="978789" y="1117918"/>
                  <a:pt x="975741" y="1114870"/>
                  <a:pt x="971931" y="1114870"/>
                </a:cubicBezTo>
                <a:close/>
                <a:moveTo>
                  <a:pt x="971931" y="1300607"/>
                </a:moveTo>
                <a:cubicBezTo>
                  <a:pt x="968184" y="1300607"/>
                  <a:pt x="965073" y="1303655"/>
                  <a:pt x="965073" y="1307465"/>
                </a:cubicBezTo>
                <a:cubicBezTo>
                  <a:pt x="965073" y="1311275"/>
                  <a:pt x="968121" y="1314323"/>
                  <a:pt x="971931" y="1314323"/>
                </a:cubicBezTo>
                <a:cubicBezTo>
                  <a:pt x="975741" y="1314323"/>
                  <a:pt x="978789" y="1311275"/>
                  <a:pt x="978789" y="1307465"/>
                </a:cubicBezTo>
                <a:cubicBezTo>
                  <a:pt x="978789" y="1303655"/>
                  <a:pt x="975741" y="1300607"/>
                  <a:pt x="971931" y="1300607"/>
                </a:cubicBezTo>
                <a:close/>
                <a:moveTo>
                  <a:pt x="971931" y="1393444"/>
                </a:moveTo>
                <a:cubicBezTo>
                  <a:pt x="968184" y="1393444"/>
                  <a:pt x="965073" y="1396492"/>
                  <a:pt x="965073" y="1400302"/>
                </a:cubicBezTo>
                <a:cubicBezTo>
                  <a:pt x="965073" y="1404112"/>
                  <a:pt x="968121" y="1407160"/>
                  <a:pt x="971931" y="1407160"/>
                </a:cubicBezTo>
                <a:cubicBezTo>
                  <a:pt x="975741" y="1407160"/>
                  <a:pt x="978789" y="1404112"/>
                  <a:pt x="978789" y="1400302"/>
                </a:cubicBezTo>
                <a:cubicBezTo>
                  <a:pt x="978789" y="1396492"/>
                  <a:pt x="975741" y="1393444"/>
                  <a:pt x="971931" y="1393444"/>
                </a:cubicBezTo>
                <a:close/>
                <a:moveTo>
                  <a:pt x="971931" y="1021969"/>
                </a:moveTo>
                <a:cubicBezTo>
                  <a:pt x="968184" y="1021969"/>
                  <a:pt x="965073" y="1025017"/>
                  <a:pt x="965073" y="1028827"/>
                </a:cubicBezTo>
                <a:cubicBezTo>
                  <a:pt x="965073" y="1032637"/>
                  <a:pt x="968121" y="1035685"/>
                  <a:pt x="971931" y="1035685"/>
                </a:cubicBezTo>
                <a:cubicBezTo>
                  <a:pt x="975741" y="1035685"/>
                  <a:pt x="978789" y="1032637"/>
                  <a:pt x="978789" y="1028827"/>
                </a:cubicBezTo>
                <a:cubicBezTo>
                  <a:pt x="978789" y="1025017"/>
                  <a:pt x="975741" y="1021969"/>
                  <a:pt x="971931" y="1021969"/>
                </a:cubicBezTo>
                <a:close/>
                <a:moveTo>
                  <a:pt x="891540" y="139764"/>
                </a:moveTo>
                <a:cubicBezTo>
                  <a:pt x="887793" y="139764"/>
                  <a:pt x="884682" y="142812"/>
                  <a:pt x="884682" y="146622"/>
                </a:cubicBezTo>
                <a:cubicBezTo>
                  <a:pt x="884682" y="150432"/>
                  <a:pt x="887730" y="153480"/>
                  <a:pt x="891540" y="153480"/>
                </a:cubicBezTo>
                <a:cubicBezTo>
                  <a:pt x="895350" y="153480"/>
                  <a:pt x="898398" y="150432"/>
                  <a:pt x="898398" y="146622"/>
                </a:cubicBezTo>
                <a:cubicBezTo>
                  <a:pt x="898398" y="142812"/>
                  <a:pt x="895350" y="139764"/>
                  <a:pt x="891540" y="139764"/>
                </a:cubicBezTo>
                <a:close/>
                <a:moveTo>
                  <a:pt x="1052385" y="696913"/>
                </a:moveTo>
                <a:cubicBezTo>
                  <a:pt x="1048639" y="696913"/>
                  <a:pt x="1045528" y="699961"/>
                  <a:pt x="1045528" y="703771"/>
                </a:cubicBezTo>
                <a:cubicBezTo>
                  <a:pt x="1045528" y="707581"/>
                  <a:pt x="1048576" y="710629"/>
                  <a:pt x="1052385" y="710629"/>
                </a:cubicBezTo>
                <a:cubicBezTo>
                  <a:pt x="1056195" y="710629"/>
                  <a:pt x="1059243" y="707581"/>
                  <a:pt x="1059243" y="703771"/>
                </a:cubicBezTo>
                <a:cubicBezTo>
                  <a:pt x="1059243" y="699961"/>
                  <a:pt x="1056195" y="696913"/>
                  <a:pt x="1052385" y="696913"/>
                </a:cubicBezTo>
                <a:close/>
                <a:moveTo>
                  <a:pt x="971994" y="1486218"/>
                </a:moveTo>
                <a:cubicBezTo>
                  <a:pt x="968248" y="1486218"/>
                  <a:pt x="965136" y="1489266"/>
                  <a:pt x="965136" y="1493076"/>
                </a:cubicBezTo>
                <a:cubicBezTo>
                  <a:pt x="965136" y="1496886"/>
                  <a:pt x="968184" y="1499934"/>
                  <a:pt x="971994" y="1499934"/>
                </a:cubicBezTo>
                <a:cubicBezTo>
                  <a:pt x="975804" y="1499934"/>
                  <a:pt x="978853" y="1496886"/>
                  <a:pt x="978853" y="1493076"/>
                </a:cubicBezTo>
                <a:cubicBezTo>
                  <a:pt x="978853" y="1489266"/>
                  <a:pt x="975804" y="1486218"/>
                  <a:pt x="971994" y="1486218"/>
                </a:cubicBezTo>
                <a:close/>
                <a:moveTo>
                  <a:pt x="891604" y="46863"/>
                </a:moveTo>
                <a:cubicBezTo>
                  <a:pt x="887857" y="46863"/>
                  <a:pt x="884745" y="49911"/>
                  <a:pt x="884745" y="53721"/>
                </a:cubicBezTo>
                <a:cubicBezTo>
                  <a:pt x="884745" y="57531"/>
                  <a:pt x="887793" y="60579"/>
                  <a:pt x="891604" y="60579"/>
                </a:cubicBezTo>
                <a:cubicBezTo>
                  <a:pt x="895414" y="60579"/>
                  <a:pt x="898461" y="57531"/>
                  <a:pt x="898461" y="53721"/>
                </a:cubicBezTo>
                <a:cubicBezTo>
                  <a:pt x="898461" y="49911"/>
                  <a:pt x="895414" y="46863"/>
                  <a:pt x="891604" y="46863"/>
                </a:cubicBezTo>
                <a:close/>
                <a:moveTo>
                  <a:pt x="1052449" y="975487"/>
                </a:moveTo>
                <a:cubicBezTo>
                  <a:pt x="1048703" y="975487"/>
                  <a:pt x="1045591" y="978535"/>
                  <a:pt x="1045591" y="982345"/>
                </a:cubicBezTo>
                <a:cubicBezTo>
                  <a:pt x="1045591" y="986155"/>
                  <a:pt x="1048639" y="989203"/>
                  <a:pt x="1052449" y="989203"/>
                </a:cubicBezTo>
                <a:cubicBezTo>
                  <a:pt x="1056259" y="989203"/>
                  <a:pt x="1059307" y="986155"/>
                  <a:pt x="1059307" y="982345"/>
                </a:cubicBezTo>
                <a:cubicBezTo>
                  <a:pt x="1059307" y="978535"/>
                  <a:pt x="1056259" y="975487"/>
                  <a:pt x="1052449" y="975487"/>
                </a:cubicBezTo>
                <a:close/>
                <a:moveTo>
                  <a:pt x="1052449" y="604012"/>
                </a:moveTo>
                <a:cubicBezTo>
                  <a:pt x="1048703" y="604012"/>
                  <a:pt x="1045591" y="607060"/>
                  <a:pt x="1045591" y="610870"/>
                </a:cubicBezTo>
                <a:cubicBezTo>
                  <a:pt x="1045591" y="614680"/>
                  <a:pt x="1048639" y="617728"/>
                  <a:pt x="1052449" y="617728"/>
                </a:cubicBezTo>
                <a:cubicBezTo>
                  <a:pt x="1056259" y="617728"/>
                  <a:pt x="1059307" y="614680"/>
                  <a:pt x="1059307" y="610870"/>
                </a:cubicBezTo>
                <a:cubicBezTo>
                  <a:pt x="1059307" y="607060"/>
                  <a:pt x="1056259" y="604012"/>
                  <a:pt x="1052449" y="604012"/>
                </a:cubicBezTo>
                <a:close/>
                <a:moveTo>
                  <a:pt x="1052449" y="789750"/>
                </a:moveTo>
                <a:cubicBezTo>
                  <a:pt x="1048703" y="789750"/>
                  <a:pt x="1045591" y="792798"/>
                  <a:pt x="1045591" y="796608"/>
                </a:cubicBezTo>
                <a:cubicBezTo>
                  <a:pt x="1045591" y="800418"/>
                  <a:pt x="1048639" y="803465"/>
                  <a:pt x="1052449" y="803465"/>
                </a:cubicBezTo>
                <a:cubicBezTo>
                  <a:pt x="1056259" y="803465"/>
                  <a:pt x="1059307" y="800418"/>
                  <a:pt x="1059307" y="796608"/>
                </a:cubicBezTo>
                <a:cubicBezTo>
                  <a:pt x="1059307" y="792798"/>
                  <a:pt x="1056259" y="789750"/>
                  <a:pt x="1052449" y="789750"/>
                </a:cubicBezTo>
                <a:close/>
                <a:moveTo>
                  <a:pt x="1052449" y="882587"/>
                </a:moveTo>
                <a:cubicBezTo>
                  <a:pt x="1048703" y="882587"/>
                  <a:pt x="1045591" y="885634"/>
                  <a:pt x="1045591" y="889445"/>
                </a:cubicBezTo>
                <a:cubicBezTo>
                  <a:pt x="1045591" y="893255"/>
                  <a:pt x="1048639" y="896303"/>
                  <a:pt x="1052449" y="896303"/>
                </a:cubicBezTo>
                <a:cubicBezTo>
                  <a:pt x="1056259" y="896303"/>
                  <a:pt x="1059307" y="893255"/>
                  <a:pt x="1059307" y="889445"/>
                </a:cubicBezTo>
                <a:cubicBezTo>
                  <a:pt x="1059307" y="885634"/>
                  <a:pt x="1056259" y="882587"/>
                  <a:pt x="1052449" y="882587"/>
                </a:cubicBezTo>
                <a:close/>
                <a:moveTo>
                  <a:pt x="972058" y="1579055"/>
                </a:moveTo>
                <a:cubicBezTo>
                  <a:pt x="968311" y="1579055"/>
                  <a:pt x="965200" y="1582103"/>
                  <a:pt x="965200" y="1585913"/>
                </a:cubicBezTo>
                <a:cubicBezTo>
                  <a:pt x="965200" y="1589723"/>
                  <a:pt x="968248" y="1592771"/>
                  <a:pt x="972058" y="1592771"/>
                </a:cubicBezTo>
                <a:cubicBezTo>
                  <a:pt x="975868" y="1592771"/>
                  <a:pt x="978916" y="1589723"/>
                  <a:pt x="978916" y="1585913"/>
                </a:cubicBezTo>
                <a:cubicBezTo>
                  <a:pt x="978916" y="1582103"/>
                  <a:pt x="975868" y="1579055"/>
                  <a:pt x="972058" y="1579055"/>
                </a:cubicBezTo>
                <a:close/>
                <a:moveTo>
                  <a:pt x="972058" y="1207580"/>
                </a:moveTo>
                <a:cubicBezTo>
                  <a:pt x="968311" y="1207580"/>
                  <a:pt x="965200" y="1210628"/>
                  <a:pt x="965200" y="1214438"/>
                </a:cubicBezTo>
                <a:cubicBezTo>
                  <a:pt x="965200" y="1218248"/>
                  <a:pt x="968248" y="1221296"/>
                  <a:pt x="972058" y="1221296"/>
                </a:cubicBezTo>
                <a:cubicBezTo>
                  <a:pt x="975868" y="1221296"/>
                  <a:pt x="978916" y="1218248"/>
                  <a:pt x="978916" y="1214438"/>
                </a:cubicBezTo>
                <a:cubicBezTo>
                  <a:pt x="978916" y="1210628"/>
                  <a:pt x="975868" y="1207580"/>
                  <a:pt x="972058" y="1207580"/>
                </a:cubicBezTo>
                <a:close/>
                <a:moveTo>
                  <a:pt x="972058" y="929005"/>
                </a:moveTo>
                <a:cubicBezTo>
                  <a:pt x="968311" y="929005"/>
                  <a:pt x="965200" y="932053"/>
                  <a:pt x="965200" y="935863"/>
                </a:cubicBezTo>
                <a:cubicBezTo>
                  <a:pt x="965200" y="939673"/>
                  <a:pt x="968248" y="942721"/>
                  <a:pt x="972058" y="942721"/>
                </a:cubicBezTo>
                <a:cubicBezTo>
                  <a:pt x="975868" y="942721"/>
                  <a:pt x="978916" y="939673"/>
                  <a:pt x="978916" y="935863"/>
                </a:cubicBezTo>
                <a:cubicBezTo>
                  <a:pt x="978916" y="932053"/>
                  <a:pt x="975868" y="929005"/>
                  <a:pt x="972058" y="929005"/>
                </a:cubicBezTo>
                <a:close/>
                <a:moveTo>
                  <a:pt x="1052449" y="1068324"/>
                </a:moveTo>
                <a:cubicBezTo>
                  <a:pt x="1048703" y="1068324"/>
                  <a:pt x="1045591" y="1071372"/>
                  <a:pt x="1045591" y="1075182"/>
                </a:cubicBezTo>
                <a:cubicBezTo>
                  <a:pt x="1045591" y="1078992"/>
                  <a:pt x="1048639" y="1082040"/>
                  <a:pt x="1052449" y="1082040"/>
                </a:cubicBezTo>
                <a:cubicBezTo>
                  <a:pt x="1056259" y="1082040"/>
                  <a:pt x="1059307" y="1078992"/>
                  <a:pt x="1059307" y="1075182"/>
                </a:cubicBezTo>
                <a:cubicBezTo>
                  <a:pt x="1059307" y="1071372"/>
                  <a:pt x="1056259" y="1068324"/>
                  <a:pt x="1052449" y="1068324"/>
                </a:cubicBezTo>
                <a:close/>
                <a:moveTo>
                  <a:pt x="972058" y="93282"/>
                </a:moveTo>
                <a:cubicBezTo>
                  <a:pt x="968311" y="93282"/>
                  <a:pt x="965200" y="96330"/>
                  <a:pt x="965200" y="100140"/>
                </a:cubicBezTo>
                <a:cubicBezTo>
                  <a:pt x="965200" y="103950"/>
                  <a:pt x="968248" y="106998"/>
                  <a:pt x="972058" y="106998"/>
                </a:cubicBezTo>
                <a:cubicBezTo>
                  <a:pt x="975868" y="106998"/>
                  <a:pt x="978916" y="103950"/>
                  <a:pt x="978916" y="100140"/>
                </a:cubicBezTo>
                <a:cubicBezTo>
                  <a:pt x="978916" y="96330"/>
                  <a:pt x="975868" y="93282"/>
                  <a:pt x="972058" y="93282"/>
                </a:cubicBezTo>
                <a:close/>
                <a:moveTo>
                  <a:pt x="1052449" y="1161225"/>
                </a:moveTo>
                <a:cubicBezTo>
                  <a:pt x="1048703" y="1161225"/>
                  <a:pt x="1045591" y="1164273"/>
                  <a:pt x="1045591" y="1168083"/>
                </a:cubicBezTo>
                <a:cubicBezTo>
                  <a:pt x="1045591" y="1171893"/>
                  <a:pt x="1048639" y="1174941"/>
                  <a:pt x="1052449" y="1174941"/>
                </a:cubicBezTo>
                <a:cubicBezTo>
                  <a:pt x="1056259" y="1174941"/>
                  <a:pt x="1059307" y="1171893"/>
                  <a:pt x="1059307" y="1168083"/>
                </a:cubicBezTo>
                <a:cubicBezTo>
                  <a:pt x="1059307" y="1164273"/>
                  <a:pt x="1056259" y="1161225"/>
                  <a:pt x="1052449" y="1161225"/>
                </a:cubicBezTo>
                <a:close/>
                <a:moveTo>
                  <a:pt x="972058" y="444"/>
                </a:moveTo>
                <a:cubicBezTo>
                  <a:pt x="968311" y="444"/>
                  <a:pt x="965200" y="3492"/>
                  <a:pt x="965200" y="7303"/>
                </a:cubicBezTo>
                <a:cubicBezTo>
                  <a:pt x="965200" y="11113"/>
                  <a:pt x="968248" y="14161"/>
                  <a:pt x="972058" y="14161"/>
                </a:cubicBezTo>
                <a:cubicBezTo>
                  <a:pt x="975868" y="14161"/>
                  <a:pt x="978916" y="11113"/>
                  <a:pt x="978916" y="7303"/>
                </a:cubicBezTo>
                <a:cubicBezTo>
                  <a:pt x="978916" y="3492"/>
                  <a:pt x="975868" y="444"/>
                  <a:pt x="972058" y="444"/>
                </a:cubicBezTo>
                <a:close/>
                <a:moveTo>
                  <a:pt x="1052449" y="1532700"/>
                </a:moveTo>
                <a:cubicBezTo>
                  <a:pt x="1048703" y="1532700"/>
                  <a:pt x="1045591" y="1535748"/>
                  <a:pt x="1045591" y="1539558"/>
                </a:cubicBezTo>
                <a:cubicBezTo>
                  <a:pt x="1045591" y="1543368"/>
                  <a:pt x="1048639" y="1546416"/>
                  <a:pt x="1052449" y="1546416"/>
                </a:cubicBezTo>
                <a:cubicBezTo>
                  <a:pt x="1056259" y="1546416"/>
                  <a:pt x="1059307" y="1543368"/>
                  <a:pt x="1059307" y="1539558"/>
                </a:cubicBezTo>
                <a:cubicBezTo>
                  <a:pt x="1059307" y="1535748"/>
                  <a:pt x="1056259" y="1532700"/>
                  <a:pt x="1052449" y="1532700"/>
                </a:cubicBezTo>
                <a:close/>
                <a:moveTo>
                  <a:pt x="1052449" y="1346962"/>
                </a:moveTo>
                <a:cubicBezTo>
                  <a:pt x="1048703" y="1346962"/>
                  <a:pt x="1045591" y="1350010"/>
                  <a:pt x="1045591" y="1353820"/>
                </a:cubicBezTo>
                <a:cubicBezTo>
                  <a:pt x="1045591" y="1357630"/>
                  <a:pt x="1048639" y="1360678"/>
                  <a:pt x="1052449" y="1360678"/>
                </a:cubicBezTo>
                <a:cubicBezTo>
                  <a:pt x="1056259" y="1360678"/>
                  <a:pt x="1059307" y="1357630"/>
                  <a:pt x="1059307" y="1353820"/>
                </a:cubicBezTo>
                <a:cubicBezTo>
                  <a:pt x="1059307" y="1350010"/>
                  <a:pt x="1056259" y="1346962"/>
                  <a:pt x="1052449" y="1346962"/>
                </a:cubicBezTo>
                <a:close/>
                <a:moveTo>
                  <a:pt x="1052449" y="1439799"/>
                </a:moveTo>
                <a:cubicBezTo>
                  <a:pt x="1048703" y="1439799"/>
                  <a:pt x="1045591" y="1442847"/>
                  <a:pt x="1045591" y="1446657"/>
                </a:cubicBezTo>
                <a:cubicBezTo>
                  <a:pt x="1045591" y="1450467"/>
                  <a:pt x="1048639" y="1453515"/>
                  <a:pt x="1052449" y="1453515"/>
                </a:cubicBezTo>
                <a:cubicBezTo>
                  <a:pt x="1056259" y="1453515"/>
                  <a:pt x="1059307" y="1450467"/>
                  <a:pt x="1059307" y="1446657"/>
                </a:cubicBezTo>
                <a:cubicBezTo>
                  <a:pt x="1059307" y="1442847"/>
                  <a:pt x="1056259" y="1439799"/>
                  <a:pt x="1052449" y="1439799"/>
                </a:cubicBezTo>
                <a:close/>
                <a:moveTo>
                  <a:pt x="972058" y="186182"/>
                </a:moveTo>
                <a:cubicBezTo>
                  <a:pt x="968311" y="186182"/>
                  <a:pt x="965200" y="189230"/>
                  <a:pt x="965200" y="193040"/>
                </a:cubicBezTo>
                <a:cubicBezTo>
                  <a:pt x="965200" y="196850"/>
                  <a:pt x="968248" y="199898"/>
                  <a:pt x="972058" y="199898"/>
                </a:cubicBezTo>
                <a:cubicBezTo>
                  <a:pt x="975868" y="199898"/>
                  <a:pt x="978916" y="196850"/>
                  <a:pt x="978916" y="193040"/>
                </a:cubicBezTo>
                <a:cubicBezTo>
                  <a:pt x="978916" y="189230"/>
                  <a:pt x="975868" y="186182"/>
                  <a:pt x="972058" y="186182"/>
                </a:cubicBezTo>
                <a:close/>
                <a:moveTo>
                  <a:pt x="972058" y="743331"/>
                </a:moveTo>
                <a:cubicBezTo>
                  <a:pt x="968311" y="743331"/>
                  <a:pt x="965200" y="746379"/>
                  <a:pt x="965200" y="750189"/>
                </a:cubicBezTo>
                <a:cubicBezTo>
                  <a:pt x="965200" y="753999"/>
                  <a:pt x="968248" y="757047"/>
                  <a:pt x="972058" y="757047"/>
                </a:cubicBezTo>
                <a:cubicBezTo>
                  <a:pt x="975868" y="757047"/>
                  <a:pt x="978916" y="753999"/>
                  <a:pt x="978916" y="750189"/>
                </a:cubicBezTo>
                <a:cubicBezTo>
                  <a:pt x="978916" y="746379"/>
                  <a:pt x="975868" y="743331"/>
                  <a:pt x="972058" y="743331"/>
                </a:cubicBezTo>
                <a:close/>
                <a:moveTo>
                  <a:pt x="972058" y="650494"/>
                </a:moveTo>
                <a:cubicBezTo>
                  <a:pt x="968311" y="650494"/>
                  <a:pt x="965200" y="653542"/>
                  <a:pt x="965200" y="657352"/>
                </a:cubicBezTo>
                <a:cubicBezTo>
                  <a:pt x="965200" y="661162"/>
                  <a:pt x="968248" y="664210"/>
                  <a:pt x="972058" y="664210"/>
                </a:cubicBezTo>
                <a:cubicBezTo>
                  <a:pt x="975868" y="664210"/>
                  <a:pt x="978916" y="661162"/>
                  <a:pt x="978916" y="657352"/>
                </a:cubicBezTo>
                <a:cubicBezTo>
                  <a:pt x="978916" y="653542"/>
                  <a:pt x="975868" y="650494"/>
                  <a:pt x="972058" y="650494"/>
                </a:cubicBezTo>
                <a:close/>
                <a:moveTo>
                  <a:pt x="972058" y="836232"/>
                </a:moveTo>
                <a:cubicBezTo>
                  <a:pt x="968311" y="836232"/>
                  <a:pt x="965200" y="839280"/>
                  <a:pt x="965200" y="843090"/>
                </a:cubicBezTo>
                <a:cubicBezTo>
                  <a:pt x="965200" y="846900"/>
                  <a:pt x="968248" y="849948"/>
                  <a:pt x="972058" y="849948"/>
                </a:cubicBezTo>
                <a:cubicBezTo>
                  <a:pt x="975868" y="849948"/>
                  <a:pt x="978916" y="846900"/>
                  <a:pt x="978916" y="843090"/>
                </a:cubicBezTo>
                <a:cubicBezTo>
                  <a:pt x="978916" y="839280"/>
                  <a:pt x="975868" y="836232"/>
                  <a:pt x="972058" y="836232"/>
                </a:cubicBezTo>
                <a:close/>
                <a:moveTo>
                  <a:pt x="972058" y="279083"/>
                </a:moveTo>
                <a:cubicBezTo>
                  <a:pt x="968311" y="279083"/>
                  <a:pt x="965200" y="282131"/>
                  <a:pt x="965200" y="285941"/>
                </a:cubicBezTo>
                <a:cubicBezTo>
                  <a:pt x="965200" y="289751"/>
                  <a:pt x="968248" y="292799"/>
                  <a:pt x="972058" y="292799"/>
                </a:cubicBezTo>
                <a:cubicBezTo>
                  <a:pt x="975868" y="292799"/>
                  <a:pt x="978916" y="289751"/>
                  <a:pt x="978916" y="285941"/>
                </a:cubicBezTo>
                <a:cubicBezTo>
                  <a:pt x="978916" y="282131"/>
                  <a:pt x="975868" y="279083"/>
                  <a:pt x="972058" y="279083"/>
                </a:cubicBezTo>
                <a:close/>
                <a:moveTo>
                  <a:pt x="972058" y="371920"/>
                </a:moveTo>
                <a:cubicBezTo>
                  <a:pt x="968311" y="371920"/>
                  <a:pt x="965200" y="374967"/>
                  <a:pt x="965200" y="378778"/>
                </a:cubicBezTo>
                <a:cubicBezTo>
                  <a:pt x="965200" y="382588"/>
                  <a:pt x="968248" y="385635"/>
                  <a:pt x="972058" y="385635"/>
                </a:cubicBezTo>
                <a:cubicBezTo>
                  <a:pt x="975868" y="385635"/>
                  <a:pt x="978916" y="382588"/>
                  <a:pt x="978916" y="378778"/>
                </a:cubicBezTo>
                <a:cubicBezTo>
                  <a:pt x="978916" y="374967"/>
                  <a:pt x="975868" y="371920"/>
                  <a:pt x="972058" y="371920"/>
                </a:cubicBezTo>
                <a:close/>
                <a:moveTo>
                  <a:pt x="972058" y="557657"/>
                </a:moveTo>
                <a:cubicBezTo>
                  <a:pt x="968311" y="557657"/>
                  <a:pt x="965200" y="560705"/>
                  <a:pt x="965200" y="564515"/>
                </a:cubicBezTo>
                <a:cubicBezTo>
                  <a:pt x="965200" y="568325"/>
                  <a:pt x="968248" y="571373"/>
                  <a:pt x="972058" y="571373"/>
                </a:cubicBezTo>
                <a:cubicBezTo>
                  <a:pt x="975868" y="571373"/>
                  <a:pt x="978916" y="568325"/>
                  <a:pt x="978916" y="564515"/>
                </a:cubicBezTo>
                <a:cubicBezTo>
                  <a:pt x="978916" y="560705"/>
                  <a:pt x="975868" y="557657"/>
                  <a:pt x="972058" y="557657"/>
                </a:cubicBezTo>
                <a:close/>
                <a:moveTo>
                  <a:pt x="972058" y="464820"/>
                </a:moveTo>
                <a:cubicBezTo>
                  <a:pt x="968311" y="464820"/>
                  <a:pt x="965200" y="467868"/>
                  <a:pt x="965200" y="471678"/>
                </a:cubicBezTo>
                <a:cubicBezTo>
                  <a:pt x="965200" y="475488"/>
                  <a:pt x="968248" y="478536"/>
                  <a:pt x="972058" y="478536"/>
                </a:cubicBezTo>
                <a:cubicBezTo>
                  <a:pt x="975868" y="478536"/>
                  <a:pt x="978916" y="475488"/>
                  <a:pt x="978916" y="471678"/>
                </a:cubicBezTo>
                <a:cubicBezTo>
                  <a:pt x="978916" y="467868"/>
                  <a:pt x="975868" y="464820"/>
                  <a:pt x="972058" y="464820"/>
                </a:cubicBezTo>
                <a:close/>
                <a:moveTo>
                  <a:pt x="891667" y="604139"/>
                </a:moveTo>
                <a:cubicBezTo>
                  <a:pt x="887920" y="604139"/>
                  <a:pt x="884809" y="607187"/>
                  <a:pt x="884809" y="610997"/>
                </a:cubicBezTo>
                <a:cubicBezTo>
                  <a:pt x="884809" y="614807"/>
                  <a:pt x="887857" y="617855"/>
                  <a:pt x="891667" y="617855"/>
                </a:cubicBezTo>
                <a:cubicBezTo>
                  <a:pt x="895477" y="617855"/>
                  <a:pt x="898525" y="614807"/>
                  <a:pt x="898525" y="610997"/>
                </a:cubicBezTo>
                <a:cubicBezTo>
                  <a:pt x="898525" y="607187"/>
                  <a:pt x="895477" y="604139"/>
                  <a:pt x="891667" y="604139"/>
                </a:cubicBezTo>
                <a:close/>
                <a:moveTo>
                  <a:pt x="811276" y="929132"/>
                </a:moveTo>
                <a:cubicBezTo>
                  <a:pt x="807529" y="929132"/>
                  <a:pt x="804418" y="932180"/>
                  <a:pt x="804418" y="935990"/>
                </a:cubicBezTo>
                <a:cubicBezTo>
                  <a:pt x="804418" y="939800"/>
                  <a:pt x="807466" y="942848"/>
                  <a:pt x="811276" y="942848"/>
                </a:cubicBezTo>
                <a:cubicBezTo>
                  <a:pt x="815086" y="942848"/>
                  <a:pt x="818134" y="939800"/>
                  <a:pt x="818134" y="935990"/>
                </a:cubicBezTo>
                <a:cubicBezTo>
                  <a:pt x="818134" y="932180"/>
                  <a:pt x="815086" y="929132"/>
                  <a:pt x="811276" y="929132"/>
                </a:cubicBezTo>
                <a:close/>
                <a:moveTo>
                  <a:pt x="811276" y="1114870"/>
                </a:moveTo>
                <a:cubicBezTo>
                  <a:pt x="807529" y="1114870"/>
                  <a:pt x="804418" y="1117918"/>
                  <a:pt x="804418" y="1121728"/>
                </a:cubicBezTo>
                <a:cubicBezTo>
                  <a:pt x="804418" y="1125538"/>
                  <a:pt x="807466" y="1128586"/>
                  <a:pt x="811276" y="1128586"/>
                </a:cubicBezTo>
                <a:cubicBezTo>
                  <a:pt x="815086" y="1128586"/>
                  <a:pt x="818134" y="1125538"/>
                  <a:pt x="818134" y="1121728"/>
                </a:cubicBezTo>
                <a:cubicBezTo>
                  <a:pt x="818134" y="1117918"/>
                  <a:pt x="815086" y="1114870"/>
                  <a:pt x="811276" y="1114870"/>
                </a:cubicBezTo>
                <a:close/>
                <a:moveTo>
                  <a:pt x="811276" y="1022033"/>
                </a:moveTo>
                <a:cubicBezTo>
                  <a:pt x="807529" y="1022033"/>
                  <a:pt x="804418" y="1025081"/>
                  <a:pt x="804418" y="1028890"/>
                </a:cubicBezTo>
                <a:cubicBezTo>
                  <a:pt x="804418" y="1032701"/>
                  <a:pt x="807466" y="1035748"/>
                  <a:pt x="811276" y="1035748"/>
                </a:cubicBezTo>
                <a:cubicBezTo>
                  <a:pt x="815086" y="1035748"/>
                  <a:pt x="818134" y="1032701"/>
                  <a:pt x="818134" y="1028890"/>
                </a:cubicBezTo>
                <a:cubicBezTo>
                  <a:pt x="818134" y="1025081"/>
                  <a:pt x="815086" y="1022033"/>
                  <a:pt x="811276" y="1022033"/>
                </a:cubicBezTo>
                <a:close/>
                <a:moveTo>
                  <a:pt x="811276" y="1207770"/>
                </a:moveTo>
                <a:cubicBezTo>
                  <a:pt x="807529" y="1207770"/>
                  <a:pt x="804418" y="1210818"/>
                  <a:pt x="804418" y="1214628"/>
                </a:cubicBezTo>
                <a:cubicBezTo>
                  <a:pt x="804418" y="1218438"/>
                  <a:pt x="807466" y="1221486"/>
                  <a:pt x="811276" y="1221486"/>
                </a:cubicBezTo>
                <a:cubicBezTo>
                  <a:pt x="815086" y="1221486"/>
                  <a:pt x="818134" y="1218438"/>
                  <a:pt x="818134" y="1214628"/>
                </a:cubicBezTo>
                <a:cubicBezTo>
                  <a:pt x="818134" y="1210818"/>
                  <a:pt x="815086" y="1207770"/>
                  <a:pt x="811276" y="1207770"/>
                </a:cubicBezTo>
                <a:close/>
                <a:moveTo>
                  <a:pt x="811276" y="836295"/>
                </a:moveTo>
                <a:cubicBezTo>
                  <a:pt x="807529" y="836295"/>
                  <a:pt x="804418" y="839343"/>
                  <a:pt x="804418" y="843153"/>
                </a:cubicBezTo>
                <a:cubicBezTo>
                  <a:pt x="804418" y="846963"/>
                  <a:pt x="807466" y="850011"/>
                  <a:pt x="811276" y="850011"/>
                </a:cubicBezTo>
                <a:cubicBezTo>
                  <a:pt x="815086" y="850011"/>
                  <a:pt x="818134" y="846963"/>
                  <a:pt x="818134" y="843153"/>
                </a:cubicBezTo>
                <a:cubicBezTo>
                  <a:pt x="818134" y="839343"/>
                  <a:pt x="815086" y="836295"/>
                  <a:pt x="811276" y="836295"/>
                </a:cubicBezTo>
                <a:close/>
                <a:moveTo>
                  <a:pt x="811276" y="557721"/>
                </a:moveTo>
                <a:cubicBezTo>
                  <a:pt x="807529" y="557721"/>
                  <a:pt x="804418" y="560769"/>
                  <a:pt x="804418" y="564579"/>
                </a:cubicBezTo>
                <a:cubicBezTo>
                  <a:pt x="804418" y="568389"/>
                  <a:pt x="807466" y="571437"/>
                  <a:pt x="811276" y="571437"/>
                </a:cubicBezTo>
                <a:cubicBezTo>
                  <a:pt x="815086" y="571437"/>
                  <a:pt x="818134" y="568389"/>
                  <a:pt x="818134" y="564579"/>
                </a:cubicBezTo>
                <a:cubicBezTo>
                  <a:pt x="818134" y="560769"/>
                  <a:pt x="815086" y="557721"/>
                  <a:pt x="811276" y="557721"/>
                </a:cubicBezTo>
                <a:close/>
                <a:moveTo>
                  <a:pt x="811276" y="1300607"/>
                </a:moveTo>
                <a:cubicBezTo>
                  <a:pt x="807529" y="1300607"/>
                  <a:pt x="804418" y="1303655"/>
                  <a:pt x="804418" y="1307465"/>
                </a:cubicBezTo>
                <a:cubicBezTo>
                  <a:pt x="804418" y="1311275"/>
                  <a:pt x="807466" y="1314323"/>
                  <a:pt x="811276" y="1314323"/>
                </a:cubicBezTo>
                <a:cubicBezTo>
                  <a:pt x="815086" y="1314323"/>
                  <a:pt x="818134" y="1311275"/>
                  <a:pt x="818134" y="1307465"/>
                </a:cubicBezTo>
                <a:cubicBezTo>
                  <a:pt x="818134" y="1303655"/>
                  <a:pt x="815086" y="1300607"/>
                  <a:pt x="811276" y="1300607"/>
                </a:cubicBezTo>
                <a:close/>
                <a:moveTo>
                  <a:pt x="811276" y="650558"/>
                </a:moveTo>
                <a:cubicBezTo>
                  <a:pt x="807529" y="650558"/>
                  <a:pt x="804418" y="653606"/>
                  <a:pt x="804418" y="657416"/>
                </a:cubicBezTo>
                <a:cubicBezTo>
                  <a:pt x="804418" y="661226"/>
                  <a:pt x="807466" y="664274"/>
                  <a:pt x="811276" y="664274"/>
                </a:cubicBezTo>
                <a:cubicBezTo>
                  <a:pt x="815086" y="664274"/>
                  <a:pt x="818134" y="661226"/>
                  <a:pt x="818134" y="657416"/>
                </a:cubicBezTo>
                <a:cubicBezTo>
                  <a:pt x="818134" y="653606"/>
                  <a:pt x="815086" y="650558"/>
                  <a:pt x="811276" y="650558"/>
                </a:cubicBezTo>
                <a:close/>
                <a:moveTo>
                  <a:pt x="811276" y="743395"/>
                </a:moveTo>
                <a:cubicBezTo>
                  <a:pt x="807529" y="743395"/>
                  <a:pt x="804418" y="746443"/>
                  <a:pt x="804418" y="750253"/>
                </a:cubicBezTo>
                <a:cubicBezTo>
                  <a:pt x="804418" y="754063"/>
                  <a:pt x="807466" y="757111"/>
                  <a:pt x="811276" y="757111"/>
                </a:cubicBezTo>
                <a:cubicBezTo>
                  <a:pt x="815086" y="757111"/>
                  <a:pt x="818134" y="754063"/>
                  <a:pt x="818134" y="750253"/>
                </a:cubicBezTo>
                <a:cubicBezTo>
                  <a:pt x="818134" y="746443"/>
                  <a:pt x="815086" y="743395"/>
                  <a:pt x="811276" y="743395"/>
                </a:cubicBezTo>
                <a:close/>
                <a:moveTo>
                  <a:pt x="811276" y="464820"/>
                </a:moveTo>
                <a:cubicBezTo>
                  <a:pt x="807529" y="464820"/>
                  <a:pt x="804418" y="467868"/>
                  <a:pt x="804418" y="471678"/>
                </a:cubicBezTo>
                <a:cubicBezTo>
                  <a:pt x="804418" y="475488"/>
                  <a:pt x="807466" y="478536"/>
                  <a:pt x="811276" y="478536"/>
                </a:cubicBezTo>
                <a:cubicBezTo>
                  <a:pt x="815086" y="478536"/>
                  <a:pt x="818134" y="475488"/>
                  <a:pt x="818134" y="471678"/>
                </a:cubicBezTo>
                <a:cubicBezTo>
                  <a:pt x="818134" y="467868"/>
                  <a:pt x="815086" y="464820"/>
                  <a:pt x="811276" y="464820"/>
                </a:cubicBezTo>
                <a:close/>
                <a:moveTo>
                  <a:pt x="730885" y="232664"/>
                </a:moveTo>
                <a:cubicBezTo>
                  <a:pt x="727139" y="232664"/>
                  <a:pt x="724027" y="235712"/>
                  <a:pt x="724027" y="239522"/>
                </a:cubicBezTo>
                <a:cubicBezTo>
                  <a:pt x="724027" y="243332"/>
                  <a:pt x="727075" y="246380"/>
                  <a:pt x="730885" y="246380"/>
                </a:cubicBezTo>
                <a:cubicBezTo>
                  <a:pt x="734695" y="246380"/>
                  <a:pt x="737743" y="243332"/>
                  <a:pt x="737743" y="239522"/>
                </a:cubicBezTo>
                <a:cubicBezTo>
                  <a:pt x="737743" y="235712"/>
                  <a:pt x="734695" y="232664"/>
                  <a:pt x="730885" y="232664"/>
                </a:cubicBezTo>
                <a:close/>
                <a:moveTo>
                  <a:pt x="730885" y="325501"/>
                </a:moveTo>
                <a:cubicBezTo>
                  <a:pt x="727139" y="325501"/>
                  <a:pt x="724027" y="328549"/>
                  <a:pt x="724027" y="332359"/>
                </a:cubicBezTo>
                <a:cubicBezTo>
                  <a:pt x="724027" y="336169"/>
                  <a:pt x="727075" y="339217"/>
                  <a:pt x="730885" y="339217"/>
                </a:cubicBezTo>
                <a:cubicBezTo>
                  <a:pt x="734695" y="339217"/>
                  <a:pt x="737743" y="336169"/>
                  <a:pt x="737743" y="332359"/>
                </a:cubicBezTo>
                <a:cubicBezTo>
                  <a:pt x="737743" y="328549"/>
                  <a:pt x="734695" y="325501"/>
                  <a:pt x="730885" y="325501"/>
                </a:cubicBezTo>
                <a:close/>
                <a:moveTo>
                  <a:pt x="730885" y="139764"/>
                </a:moveTo>
                <a:cubicBezTo>
                  <a:pt x="727139" y="139764"/>
                  <a:pt x="724027" y="142812"/>
                  <a:pt x="724027" y="146622"/>
                </a:cubicBezTo>
                <a:cubicBezTo>
                  <a:pt x="724027" y="150432"/>
                  <a:pt x="727075" y="153480"/>
                  <a:pt x="730885" y="153480"/>
                </a:cubicBezTo>
                <a:cubicBezTo>
                  <a:pt x="734695" y="153480"/>
                  <a:pt x="737743" y="150432"/>
                  <a:pt x="737743" y="146622"/>
                </a:cubicBezTo>
                <a:cubicBezTo>
                  <a:pt x="737743" y="142812"/>
                  <a:pt x="734695" y="139764"/>
                  <a:pt x="730885" y="139764"/>
                </a:cubicBezTo>
                <a:close/>
                <a:moveTo>
                  <a:pt x="1052576" y="511239"/>
                </a:moveTo>
                <a:cubicBezTo>
                  <a:pt x="1048829" y="511239"/>
                  <a:pt x="1045718" y="514287"/>
                  <a:pt x="1045718" y="518097"/>
                </a:cubicBezTo>
                <a:cubicBezTo>
                  <a:pt x="1045718" y="521906"/>
                  <a:pt x="1048766" y="524955"/>
                  <a:pt x="1052576" y="524955"/>
                </a:cubicBezTo>
                <a:cubicBezTo>
                  <a:pt x="1056386" y="524955"/>
                  <a:pt x="1059434" y="521906"/>
                  <a:pt x="1059434" y="518097"/>
                </a:cubicBezTo>
                <a:cubicBezTo>
                  <a:pt x="1059434" y="514287"/>
                  <a:pt x="1056386" y="511239"/>
                  <a:pt x="1052576" y="511239"/>
                </a:cubicBezTo>
                <a:close/>
                <a:moveTo>
                  <a:pt x="811340" y="1579182"/>
                </a:moveTo>
                <a:cubicBezTo>
                  <a:pt x="807593" y="1579182"/>
                  <a:pt x="804481" y="1582230"/>
                  <a:pt x="804481" y="1586040"/>
                </a:cubicBezTo>
                <a:cubicBezTo>
                  <a:pt x="804481" y="1589849"/>
                  <a:pt x="807529" y="1592898"/>
                  <a:pt x="811340" y="1592898"/>
                </a:cubicBezTo>
                <a:cubicBezTo>
                  <a:pt x="815150" y="1592898"/>
                  <a:pt x="818197" y="1589849"/>
                  <a:pt x="818197" y="1586040"/>
                </a:cubicBezTo>
                <a:cubicBezTo>
                  <a:pt x="818197" y="1582230"/>
                  <a:pt x="815150" y="1579182"/>
                  <a:pt x="811340" y="1579182"/>
                </a:cubicBezTo>
                <a:close/>
                <a:moveTo>
                  <a:pt x="811340" y="1486345"/>
                </a:moveTo>
                <a:cubicBezTo>
                  <a:pt x="807593" y="1486345"/>
                  <a:pt x="804481" y="1489393"/>
                  <a:pt x="804481" y="1493203"/>
                </a:cubicBezTo>
                <a:cubicBezTo>
                  <a:pt x="804481" y="1497013"/>
                  <a:pt x="807529" y="1500061"/>
                  <a:pt x="811340" y="1500061"/>
                </a:cubicBezTo>
                <a:cubicBezTo>
                  <a:pt x="815150" y="1500061"/>
                  <a:pt x="818197" y="1497013"/>
                  <a:pt x="818197" y="1493203"/>
                </a:cubicBezTo>
                <a:cubicBezTo>
                  <a:pt x="818197" y="1489393"/>
                  <a:pt x="815150" y="1486345"/>
                  <a:pt x="811340" y="1486345"/>
                </a:cubicBezTo>
                <a:close/>
                <a:moveTo>
                  <a:pt x="811340" y="1393508"/>
                </a:moveTo>
                <a:cubicBezTo>
                  <a:pt x="807593" y="1393508"/>
                  <a:pt x="804481" y="1396556"/>
                  <a:pt x="804481" y="1400366"/>
                </a:cubicBezTo>
                <a:cubicBezTo>
                  <a:pt x="804481" y="1404176"/>
                  <a:pt x="807529" y="1407224"/>
                  <a:pt x="811340" y="1407224"/>
                </a:cubicBezTo>
                <a:cubicBezTo>
                  <a:pt x="815150" y="1407224"/>
                  <a:pt x="818197" y="1404176"/>
                  <a:pt x="818197" y="1400366"/>
                </a:cubicBezTo>
                <a:cubicBezTo>
                  <a:pt x="818197" y="1396556"/>
                  <a:pt x="815150" y="1393508"/>
                  <a:pt x="811340" y="1393508"/>
                </a:cubicBezTo>
                <a:close/>
                <a:moveTo>
                  <a:pt x="730948" y="46990"/>
                </a:moveTo>
                <a:cubicBezTo>
                  <a:pt x="727202" y="46990"/>
                  <a:pt x="724091" y="50038"/>
                  <a:pt x="724091" y="53848"/>
                </a:cubicBezTo>
                <a:cubicBezTo>
                  <a:pt x="724091" y="57658"/>
                  <a:pt x="727139" y="60706"/>
                  <a:pt x="730948" y="60706"/>
                </a:cubicBezTo>
                <a:cubicBezTo>
                  <a:pt x="734758" y="60706"/>
                  <a:pt x="737806" y="57658"/>
                  <a:pt x="737806" y="53848"/>
                </a:cubicBezTo>
                <a:cubicBezTo>
                  <a:pt x="737806" y="50038"/>
                  <a:pt x="734758" y="46990"/>
                  <a:pt x="730948" y="46990"/>
                </a:cubicBezTo>
                <a:close/>
                <a:moveTo>
                  <a:pt x="811340" y="93409"/>
                </a:moveTo>
                <a:cubicBezTo>
                  <a:pt x="807593" y="93409"/>
                  <a:pt x="804481" y="96457"/>
                  <a:pt x="804481" y="100267"/>
                </a:cubicBezTo>
                <a:cubicBezTo>
                  <a:pt x="804481" y="104077"/>
                  <a:pt x="807529" y="107125"/>
                  <a:pt x="811340" y="107125"/>
                </a:cubicBezTo>
                <a:cubicBezTo>
                  <a:pt x="815150" y="107125"/>
                  <a:pt x="818197" y="104077"/>
                  <a:pt x="818197" y="100267"/>
                </a:cubicBezTo>
                <a:cubicBezTo>
                  <a:pt x="818197" y="96457"/>
                  <a:pt x="815150" y="93409"/>
                  <a:pt x="811340" y="93409"/>
                </a:cubicBezTo>
                <a:close/>
                <a:moveTo>
                  <a:pt x="891730" y="1068451"/>
                </a:moveTo>
                <a:cubicBezTo>
                  <a:pt x="887984" y="1068451"/>
                  <a:pt x="884872" y="1071499"/>
                  <a:pt x="884872" y="1075309"/>
                </a:cubicBezTo>
                <a:cubicBezTo>
                  <a:pt x="884872" y="1079119"/>
                  <a:pt x="887920" y="1082167"/>
                  <a:pt x="891730" y="1082167"/>
                </a:cubicBezTo>
                <a:cubicBezTo>
                  <a:pt x="895541" y="1082167"/>
                  <a:pt x="898589" y="1079119"/>
                  <a:pt x="898589" y="1075309"/>
                </a:cubicBezTo>
                <a:cubicBezTo>
                  <a:pt x="898589" y="1071499"/>
                  <a:pt x="895541" y="1068451"/>
                  <a:pt x="891730" y="1068451"/>
                </a:cubicBezTo>
                <a:close/>
                <a:moveTo>
                  <a:pt x="891730" y="696976"/>
                </a:moveTo>
                <a:cubicBezTo>
                  <a:pt x="887984" y="696976"/>
                  <a:pt x="884872" y="700024"/>
                  <a:pt x="884872" y="703834"/>
                </a:cubicBezTo>
                <a:cubicBezTo>
                  <a:pt x="884872" y="707644"/>
                  <a:pt x="887920" y="710692"/>
                  <a:pt x="891730" y="710692"/>
                </a:cubicBezTo>
                <a:cubicBezTo>
                  <a:pt x="895541" y="710692"/>
                  <a:pt x="898589" y="707644"/>
                  <a:pt x="898589" y="703834"/>
                </a:cubicBezTo>
                <a:cubicBezTo>
                  <a:pt x="898589" y="700024"/>
                  <a:pt x="895541" y="696976"/>
                  <a:pt x="891730" y="696976"/>
                </a:cubicBezTo>
                <a:close/>
                <a:moveTo>
                  <a:pt x="891730" y="789813"/>
                </a:moveTo>
                <a:cubicBezTo>
                  <a:pt x="887984" y="789813"/>
                  <a:pt x="884872" y="792861"/>
                  <a:pt x="884872" y="796671"/>
                </a:cubicBezTo>
                <a:cubicBezTo>
                  <a:pt x="884872" y="800481"/>
                  <a:pt x="887920" y="803529"/>
                  <a:pt x="891730" y="803529"/>
                </a:cubicBezTo>
                <a:cubicBezTo>
                  <a:pt x="895541" y="803529"/>
                  <a:pt x="898589" y="800481"/>
                  <a:pt x="898589" y="796671"/>
                </a:cubicBezTo>
                <a:cubicBezTo>
                  <a:pt x="898589" y="792861"/>
                  <a:pt x="895541" y="789813"/>
                  <a:pt x="891730" y="789813"/>
                </a:cubicBezTo>
                <a:close/>
                <a:moveTo>
                  <a:pt x="891730" y="975551"/>
                </a:moveTo>
                <a:cubicBezTo>
                  <a:pt x="887984" y="975551"/>
                  <a:pt x="884872" y="978598"/>
                  <a:pt x="884872" y="982409"/>
                </a:cubicBezTo>
                <a:cubicBezTo>
                  <a:pt x="884872" y="986219"/>
                  <a:pt x="887920" y="989267"/>
                  <a:pt x="891730" y="989267"/>
                </a:cubicBezTo>
                <a:cubicBezTo>
                  <a:pt x="895541" y="989267"/>
                  <a:pt x="898589" y="986219"/>
                  <a:pt x="898589" y="982409"/>
                </a:cubicBezTo>
                <a:cubicBezTo>
                  <a:pt x="898589" y="978598"/>
                  <a:pt x="895541" y="975551"/>
                  <a:pt x="891730" y="975551"/>
                </a:cubicBezTo>
                <a:close/>
                <a:moveTo>
                  <a:pt x="891730" y="882714"/>
                </a:moveTo>
                <a:cubicBezTo>
                  <a:pt x="887984" y="882714"/>
                  <a:pt x="884872" y="885762"/>
                  <a:pt x="884872" y="889572"/>
                </a:cubicBezTo>
                <a:cubicBezTo>
                  <a:pt x="884872" y="893382"/>
                  <a:pt x="887920" y="896430"/>
                  <a:pt x="891730" y="896430"/>
                </a:cubicBezTo>
                <a:cubicBezTo>
                  <a:pt x="895541" y="896430"/>
                  <a:pt x="898589" y="893382"/>
                  <a:pt x="898589" y="889572"/>
                </a:cubicBezTo>
                <a:cubicBezTo>
                  <a:pt x="898589" y="885762"/>
                  <a:pt x="895541" y="882714"/>
                  <a:pt x="891730" y="882714"/>
                </a:cubicBezTo>
                <a:close/>
                <a:moveTo>
                  <a:pt x="891730" y="325565"/>
                </a:moveTo>
                <a:cubicBezTo>
                  <a:pt x="887984" y="325565"/>
                  <a:pt x="884872" y="328613"/>
                  <a:pt x="884872" y="332423"/>
                </a:cubicBezTo>
                <a:cubicBezTo>
                  <a:pt x="884872" y="336233"/>
                  <a:pt x="887920" y="339281"/>
                  <a:pt x="891730" y="339281"/>
                </a:cubicBezTo>
                <a:cubicBezTo>
                  <a:pt x="895541" y="339281"/>
                  <a:pt x="898589" y="336233"/>
                  <a:pt x="898589" y="332423"/>
                </a:cubicBezTo>
                <a:cubicBezTo>
                  <a:pt x="898589" y="328613"/>
                  <a:pt x="895541" y="325565"/>
                  <a:pt x="891730" y="325565"/>
                </a:cubicBezTo>
                <a:close/>
                <a:moveTo>
                  <a:pt x="891730" y="511302"/>
                </a:moveTo>
                <a:cubicBezTo>
                  <a:pt x="887984" y="511302"/>
                  <a:pt x="884872" y="514350"/>
                  <a:pt x="884872" y="518160"/>
                </a:cubicBezTo>
                <a:cubicBezTo>
                  <a:pt x="884872" y="521970"/>
                  <a:pt x="887920" y="525018"/>
                  <a:pt x="891730" y="525018"/>
                </a:cubicBezTo>
                <a:cubicBezTo>
                  <a:pt x="895541" y="525018"/>
                  <a:pt x="898589" y="521970"/>
                  <a:pt x="898589" y="518160"/>
                </a:cubicBezTo>
                <a:cubicBezTo>
                  <a:pt x="898589" y="514350"/>
                  <a:pt x="895541" y="511302"/>
                  <a:pt x="891730" y="511302"/>
                </a:cubicBezTo>
                <a:close/>
                <a:moveTo>
                  <a:pt x="730885" y="418465"/>
                </a:moveTo>
                <a:cubicBezTo>
                  <a:pt x="727139" y="418465"/>
                  <a:pt x="724027" y="421513"/>
                  <a:pt x="724027" y="425323"/>
                </a:cubicBezTo>
                <a:cubicBezTo>
                  <a:pt x="724027" y="429133"/>
                  <a:pt x="727075" y="432181"/>
                  <a:pt x="730885" y="432181"/>
                </a:cubicBezTo>
                <a:cubicBezTo>
                  <a:pt x="734695" y="432181"/>
                  <a:pt x="737743" y="429133"/>
                  <a:pt x="737743" y="425323"/>
                </a:cubicBezTo>
                <a:cubicBezTo>
                  <a:pt x="737743" y="421513"/>
                  <a:pt x="734695" y="418465"/>
                  <a:pt x="730885" y="418465"/>
                </a:cubicBezTo>
                <a:close/>
                <a:moveTo>
                  <a:pt x="891730" y="1532827"/>
                </a:moveTo>
                <a:cubicBezTo>
                  <a:pt x="887984" y="1532827"/>
                  <a:pt x="884872" y="1535875"/>
                  <a:pt x="884872" y="1539685"/>
                </a:cubicBezTo>
                <a:cubicBezTo>
                  <a:pt x="884872" y="1543495"/>
                  <a:pt x="887920" y="1546543"/>
                  <a:pt x="891730" y="1546543"/>
                </a:cubicBezTo>
                <a:cubicBezTo>
                  <a:pt x="895541" y="1546543"/>
                  <a:pt x="898589" y="1543495"/>
                  <a:pt x="898589" y="1539685"/>
                </a:cubicBezTo>
                <a:cubicBezTo>
                  <a:pt x="898589" y="1535875"/>
                  <a:pt x="895541" y="1532827"/>
                  <a:pt x="891730" y="1532827"/>
                </a:cubicBezTo>
                <a:close/>
                <a:moveTo>
                  <a:pt x="811340" y="571"/>
                </a:moveTo>
                <a:cubicBezTo>
                  <a:pt x="807593" y="571"/>
                  <a:pt x="804481" y="3619"/>
                  <a:pt x="804481" y="7430"/>
                </a:cubicBezTo>
                <a:cubicBezTo>
                  <a:pt x="804481" y="11240"/>
                  <a:pt x="807529" y="14287"/>
                  <a:pt x="811340" y="14287"/>
                </a:cubicBezTo>
                <a:cubicBezTo>
                  <a:pt x="815150" y="14287"/>
                  <a:pt x="818197" y="11240"/>
                  <a:pt x="818197" y="7430"/>
                </a:cubicBezTo>
                <a:cubicBezTo>
                  <a:pt x="818197" y="3619"/>
                  <a:pt x="815150" y="571"/>
                  <a:pt x="811340" y="571"/>
                </a:cubicBezTo>
                <a:close/>
                <a:moveTo>
                  <a:pt x="811340" y="186309"/>
                </a:moveTo>
                <a:cubicBezTo>
                  <a:pt x="807593" y="186309"/>
                  <a:pt x="804481" y="189357"/>
                  <a:pt x="804481" y="193167"/>
                </a:cubicBezTo>
                <a:cubicBezTo>
                  <a:pt x="804481" y="196977"/>
                  <a:pt x="807529" y="200025"/>
                  <a:pt x="811340" y="200025"/>
                </a:cubicBezTo>
                <a:cubicBezTo>
                  <a:pt x="815150" y="200025"/>
                  <a:pt x="818197" y="196977"/>
                  <a:pt x="818197" y="193167"/>
                </a:cubicBezTo>
                <a:cubicBezTo>
                  <a:pt x="818197" y="189357"/>
                  <a:pt x="815150" y="186309"/>
                  <a:pt x="811340" y="186309"/>
                </a:cubicBezTo>
                <a:close/>
                <a:moveTo>
                  <a:pt x="891730" y="232728"/>
                </a:moveTo>
                <a:cubicBezTo>
                  <a:pt x="887984" y="232728"/>
                  <a:pt x="884872" y="235775"/>
                  <a:pt x="884872" y="239586"/>
                </a:cubicBezTo>
                <a:cubicBezTo>
                  <a:pt x="884872" y="243396"/>
                  <a:pt x="887920" y="246444"/>
                  <a:pt x="891730" y="246444"/>
                </a:cubicBezTo>
                <a:cubicBezTo>
                  <a:pt x="895541" y="246444"/>
                  <a:pt x="898589" y="243396"/>
                  <a:pt x="898589" y="239586"/>
                </a:cubicBezTo>
                <a:cubicBezTo>
                  <a:pt x="898589" y="235775"/>
                  <a:pt x="895541" y="232728"/>
                  <a:pt x="891730" y="232728"/>
                </a:cubicBezTo>
                <a:close/>
                <a:moveTo>
                  <a:pt x="891730" y="1161352"/>
                </a:moveTo>
                <a:cubicBezTo>
                  <a:pt x="887984" y="1161352"/>
                  <a:pt x="884872" y="1164400"/>
                  <a:pt x="884872" y="1168210"/>
                </a:cubicBezTo>
                <a:cubicBezTo>
                  <a:pt x="884872" y="1172020"/>
                  <a:pt x="887920" y="1175068"/>
                  <a:pt x="891730" y="1175068"/>
                </a:cubicBezTo>
                <a:cubicBezTo>
                  <a:pt x="895541" y="1175068"/>
                  <a:pt x="898589" y="1172020"/>
                  <a:pt x="898589" y="1168210"/>
                </a:cubicBezTo>
                <a:cubicBezTo>
                  <a:pt x="898589" y="1164400"/>
                  <a:pt x="895541" y="1161352"/>
                  <a:pt x="891730" y="1161352"/>
                </a:cubicBezTo>
                <a:close/>
                <a:moveTo>
                  <a:pt x="811340" y="279146"/>
                </a:moveTo>
                <a:cubicBezTo>
                  <a:pt x="807593" y="279146"/>
                  <a:pt x="804481" y="282194"/>
                  <a:pt x="804481" y="286004"/>
                </a:cubicBezTo>
                <a:cubicBezTo>
                  <a:pt x="804481" y="289814"/>
                  <a:pt x="807529" y="292862"/>
                  <a:pt x="811340" y="292862"/>
                </a:cubicBezTo>
                <a:cubicBezTo>
                  <a:pt x="815150" y="292862"/>
                  <a:pt x="818197" y="289814"/>
                  <a:pt x="818197" y="286004"/>
                </a:cubicBezTo>
                <a:cubicBezTo>
                  <a:pt x="818197" y="282194"/>
                  <a:pt x="815150" y="279146"/>
                  <a:pt x="811340" y="279146"/>
                </a:cubicBezTo>
                <a:close/>
                <a:moveTo>
                  <a:pt x="891730" y="1254189"/>
                </a:moveTo>
                <a:cubicBezTo>
                  <a:pt x="887984" y="1254189"/>
                  <a:pt x="884872" y="1257237"/>
                  <a:pt x="884872" y="1261047"/>
                </a:cubicBezTo>
                <a:cubicBezTo>
                  <a:pt x="884872" y="1264857"/>
                  <a:pt x="887920" y="1267905"/>
                  <a:pt x="891730" y="1267905"/>
                </a:cubicBezTo>
                <a:cubicBezTo>
                  <a:pt x="895541" y="1267905"/>
                  <a:pt x="898589" y="1264857"/>
                  <a:pt x="898589" y="1261047"/>
                </a:cubicBezTo>
                <a:cubicBezTo>
                  <a:pt x="898589" y="1257237"/>
                  <a:pt x="895541" y="1254189"/>
                  <a:pt x="891730" y="1254189"/>
                </a:cubicBezTo>
                <a:close/>
                <a:moveTo>
                  <a:pt x="811340" y="371983"/>
                </a:moveTo>
                <a:cubicBezTo>
                  <a:pt x="807593" y="371983"/>
                  <a:pt x="804481" y="375031"/>
                  <a:pt x="804481" y="378841"/>
                </a:cubicBezTo>
                <a:cubicBezTo>
                  <a:pt x="804481" y="382651"/>
                  <a:pt x="807529" y="385699"/>
                  <a:pt x="811340" y="385699"/>
                </a:cubicBezTo>
                <a:cubicBezTo>
                  <a:pt x="815150" y="385699"/>
                  <a:pt x="818197" y="382651"/>
                  <a:pt x="818197" y="378841"/>
                </a:cubicBezTo>
                <a:cubicBezTo>
                  <a:pt x="818197" y="375031"/>
                  <a:pt x="815150" y="371983"/>
                  <a:pt x="811340" y="371983"/>
                </a:cubicBezTo>
                <a:close/>
                <a:moveTo>
                  <a:pt x="891730" y="1439926"/>
                </a:moveTo>
                <a:cubicBezTo>
                  <a:pt x="887984" y="1439926"/>
                  <a:pt x="884872" y="1442974"/>
                  <a:pt x="884872" y="1446784"/>
                </a:cubicBezTo>
                <a:cubicBezTo>
                  <a:pt x="884872" y="1450594"/>
                  <a:pt x="887920" y="1453642"/>
                  <a:pt x="891730" y="1453642"/>
                </a:cubicBezTo>
                <a:cubicBezTo>
                  <a:pt x="895541" y="1453642"/>
                  <a:pt x="898589" y="1450594"/>
                  <a:pt x="898589" y="1446784"/>
                </a:cubicBezTo>
                <a:cubicBezTo>
                  <a:pt x="898589" y="1442974"/>
                  <a:pt x="895541" y="1439926"/>
                  <a:pt x="891730" y="1439926"/>
                </a:cubicBezTo>
                <a:close/>
                <a:moveTo>
                  <a:pt x="1213421" y="139827"/>
                </a:moveTo>
                <a:cubicBezTo>
                  <a:pt x="1209675" y="139827"/>
                  <a:pt x="1206564" y="142875"/>
                  <a:pt x="1206564" y="146685"/>
                </a:cubicBezTo>
                <a:cubicBezTo>
                  <a:pt x="1206564" y="150495"/>
                  <a:pt x="1209612" y="153543"/>
                  <a:pt x="1213421" y="153543"/>
                </a:cubicBezTo>
                <a:cubicBezTo>
                  <a:pt x="1217231" y="153543"/>
                  <a:pt x="1220279" y="150495"/>
                  <a:pt x="1220279" y="146685"/>
                </a:cubicBezTo>
                <a:cubicBezTo>
                  <a:pt x="1220279" y="142875"/>
                  <a:pt x="1217231" y="139827"/>
                  <a:pt x="1213421" y="139827"/>
                </a:cubicBezTo>
                <a:close/>
                <a:moveTo>
                  <a:pt x="1293813" y="836295"/>
                </a:moveTo>
                <a:cubicBezTo>
                  <a:pt x="1290066" y="836295"/>
                  <a:pt x="1286954" y="839343"/>
                  <a:pt x="1286954" y="843153"/>
                </a:cubicBezTo>
                <a:cubicBezTo>
                  <a:pt x="1286954" y="846963"/>
                  <a:pt x="1290003" y="850011"/>
                  <a:pt x="1293813" y="850011"/>
                </a:cubicBezTo>
                <a:cubicBezTo>
                  <a:pt x="1297622" y="850011"/>
                  <a:pt x="1300670" y="846963"/>
                  <a:pt x="1300670" y="843153"/>
                </a:cubicBezTo>
                <a:cubicBezTo>
                  <a:pt x="1300670" y="839343"/>
                  <a:pt x="1297622" y="836295"/>
                  <a:pt x="1293813" y="836295"/>
                </a:cubicBezTo>
                <a:close/>
                <a:moveTo>
                  <a:pt x="1213421" y="46990"/>
                </a:moveTo>
                <a:cubicBezTo>
                  <a:pt x="1209675" y="46990"/>
                  <a:pt x="1206564" y="50038"/>
                  <a:pt x="1206564" y="53848"/>
                </a:cubicBezTo>
                <a:cubicBezTo>
                  <a:pt x="1206564" y="57658"/>
                  <a:pt x="1209612" y="60706"/>
                  <a:pt x="1213421" y="60706"/>
                </a:cubicBezTo>
                <a:cubicBezTo>
                  <a:pt x="1217231" y="60706"/>
                  <a:pt x="1220279" y="57658"/>
                  <a:pt x="1220279" y="53848"/>
                </a:cubicBezTo>
                <a:cubicBezTo>
                  <a:pt x="1220279" y="50038"/>
                  <a:pt x="1217231" y="46990"/>
                  <a:pt x="1213421" y="46990"/>
                </a:cubicBezTo>
                <a:close/>
                <a:moveTo>
                  <a:pt x="1293813" y="464884"/>
                </a:moveTo>
                <a:cubicBezTo>
                  <a:pt x="1290066" y="464884"/>
                  <a:pt x="1286954" y="467931"/>
                  <a:pt x="1286954" y="471742"/>
                </a:cubicBezTo>
                <a:cubicBezTo>
                  <a:pt x="1286954" y="475552"/>
                  <a:pt x="1290003" y="478599"/>
                  <a:pt x="1293813" y="478599"/>
                </a:cubicBezTo>
                <a:cubicBezTo>
                  <a:pt x="1297622" y="478599"/>
                  <a:pt x="1300670" y="475552"/>
                  <a:pt x="1300670" y="471742"/>
                </a:cubicBezTo>
                <a:cubicBezTo>
                  <a:pt x="1300670" y="467931"/>
                  <a:pt x="1297622" y="464884"/>
                  <a:pt x="1293813" y="464884"/>
                </a:cubicBezTo>
                <a:close/>
                <a:moveTo>
                  <a:pt x="1293813" y="743458"/>
                </a:moveTo>
                <a:cubicBezTo>
                  <a:pt x="1290066" y="743458"/>
                  <a:pt x="1286954" y="746506"/>
                  <a:pt x="1286954" y="750316"/>
                </a:cubicBezTo>
                <a:cubicBezTo>
                  <a:pt x="1286954" y="754126"/>
                  <a:pt x="1290003" y="757174"/>
                  <a:pt x="1293813" y="757174"/>
                </a:cubicBezTo>
                <a:cubicBezTo>
                  <a:pt x="1297622" y="757174"/>
                  <a:pt x="1300670" y="754126"/>
                  <a:pt x="1300670" y="750316"/>
                </a:cubicBezTo>
                <a:cubicBezTo>
                  <a:pt x="1300670" y="746506"/>
                  <a:pt x="1297622" y="743458"/>
                  <a:pt x="1293813" y="743458"/>
                </a:cubicBezTo>
                <a:close/>
                <a:moveTo>
                  <a:pt x="1293813" y="650621"/>
                </a:moveTo>
                <a:cubicBezTo>
                  <a:pt x="1290066" y="650621"/>
                  <a:pt x="1286954" y="653669"/>
                  <a:pt x="1286954" y="657479"/>
                </a:cubicBezTo>
                <a:cubicBezTo>
                  <a:pt x="1286954" y="661289"/>
                  <a:pt x="1290003" y="664337"/>
                  <a:pt x="1293813" y="664337"/>
                </a:cubicBezTo>
                <a:cubicBezTo>
                  <a:pt x="1297622" y="664337"/>
                  <a:pt x="1300670" y="661289"/>
                  <a:pt x="1300670" y="657479"/>
                </a:cubicBezTo>
                <a:cubicBezTo>
                  <a:pt x="1300670" y="653669"/>
                  <a:pt x="1297622" y="650621"/>
                  <a:pt x="1293813" y="650621"/>
                </a:cubicBezTo>
                <a:close/>
                <a:moveTo>
                  <a:pt x="1293813" y="372047"/>
                </a:moveTo>
                <a:cubicBezTo>
                  <a:pt x="1290066" y="372047"/>
                  <a:pt x="1286954" y="375095"/>
                  <a:pt x="1286954" y="378905"/>
                </a:cubicBezTo>
                <a:cubicBezTo>
                  <a:pt x="1286954" y="382715"/>
                  <a:pt x="1290003" y="385763"/>
                  <a:pt x="1293813" y="385763"/>
                </a:cubicBezTo>
                <a:cubicBezTo>
                  <a:pt x="1297622" y="385763"/>
                  <a:pt x="1300670" y="382715"/>
                  <a:pt x="1300670" y="378905"/>
                </a:cubicBezTo>
                <a:cubicBezTo>
                  <a:pt x="1300670" y="375095"/>
                  <a:pt x="1297622" y="372047"/>
                  <a:pt x="1293813" y="372047"/>
                </a:cubicBezTo>
                <a:close/>
                <a:moveTo>
                  <a:pt x="1293813" y="186309"/>
                </a:moveTo>
                <a:cubicBezTo>
                  <a:pt x="1290066" y="186309"/>
                  <a:pt x="1286954" y="189357"/>
                  <a:pt x="1286954" y="193167"/>
                </a:cubicBezTo>
                <a:cubicBezTo>
                  <a:pt x="1286954" y="196977"/>
                  <a:pt x="1290003" y="200025"/>
                  <a:pt x="1293813" y="200025"/>
                </a:cubicBezTo>
                <a:cubicBezTo>
                  <a:pt x="1297622" y="200025"/>
                  <a:pt x="1300670" y="196977"/>
                  <a:pt x="1300670" y="193167"/>
                </a:cubicBezTo>
                <a:cubicBezTo>
                  <a:pt x="1300670" y="189357"/>
                  <a:pt x="1297622" y="186309"/>
                  <a:pt x="1293813" y="186309"/>
                </a:cubicBezTo>
                <a:close/>
                <a:moveTo>
                  <a:pt x="1293813" y="93472"/>
                </a:moveTo>
                <a:cubicBezTo>
                  <a:pt x="1290066" y="93472"/>
                  <a:pt x="1286954" y="96520"/>
                  <a:pt x="1286954" y="100330"/>
                </a:cubicBezTo>
                <a:cubicBezTo>
                  <a:pt x="1286954" y="104140"/>
                  <a:pt x="1290003" y="107188"/>
                  <a:pt x="1293813" y="107188"/>
                </a:cubicBezTo>
                <a:cubicBezTo>
                  <a:pt x="1297622" y="107188"/>
                  <a:pt x="1300670" y="104140"/>
                  <a:pt x="1300670" y="100330"/>
                </a:cubicBezTo>
                <a:cubicBezTo>
                  <a:pt x="1300670" y="96520"/>
                  <a:pt x="1297622" y="93472"/>
                  <a:pt x="1293813" y="93472"/>
                </a:cubicBezTo>
                <a:close/>
                <a:moveTo>
                  <a:pt x="1293813" y="279210"/>
                </a:moveTo>
                <a:cubicBezTo>
                  <a:pt x="1290066" y="279210"/>
                  <a:pt x="1286954" y="282258"/>
                  <a:pt x="1286954" y="286068"/>
                </a:cubicBezTo>
                <a:cubicBezTo>
                  <a:pt x="1286954" y="289878"/>
                  <a:pt x="1290003" y="292926"/>
                  <a:pt x="1293813" y="292926"/>
                </a:cubicBezTo>
                <a:cubicBezTo>
                  <a:pt x="1297622" y="292926"/>
                  <a:pt x="1300670" y="289878"/>
                  <a:pt x="1300670" y="286068"/>
                </a:cubicBezTo>
                <a:cubicBezTo>
                  <a:pt x="1300670" y="282258"/>
                  <a:pt x="1297622" y="279210"/>
                  <a:pt x="1293813" y="279210"/>
                </a:cubicBezTo>
                <a:close/>
                <a:moveTo>
                  <a:pt x="1293813" y="929259"/>
                </a:moveTo>
                <a:cubicBezTo>
                  <a:pt x="1290066" y="929259"/>
                  <a:pt x="1286954" y="932307"/>
                  <a:pt x="1286954" y="936117"/>
                </a:cubicBezTo>
                <a:cubicBezTo>
                  <a:pt x="1286954" y="939927"/>
                  <a:pt x="1290003" y="942975"/>
                  <a:pt x="1293813" y="942975"/>
                </a:cubicBezTo>
                <a:cubicBezTo>
                  <a:pt x="1297622" y="942975"/>
                  <a:pt x="1300670" y="939927"/>
                  <a:pt x="1300670" y="936117"/>
                </a:cubicBezTo>
                <a:cubicBezTo>
                  <a:pt x="1300670" y="932307"/>
                  <a:pt x="1297622" y="929259"/>
                  <a:pt x="1293813" y="929259"/>
                </a:cubicBezTo>
                <a:close/>
                <a:moveTo>
                  <a:pt x="1293813" y="1486408"/>
                </a:moveTo>
                <a:cubicBezTo>
                  <a:pt x="1290066" y="1486408"/>
                  <a:pt x="1286954" y="1489456"/>
                  <a:pt x="1286954" y="1493266"/>
                </a:cubicBezTo>
                <a:cubicBezTo>
                  <a:pt x="1286954" y="1497076"/>
                  <a:pt x="1290003" y="1500124"/>
                  <a:pt x="1293813" y="1500124"/>
                </a:cubicBezTo>
                <a:cubicBezTo>
                  <a:pt x="1297622" y="1500124"/>
                  <a:pt x="1300670" y="1497076"/>
                  <a:pt x="1300670" y="1493266"/>
                </a:cubicBezTo>
                <a:cubicBezTo>
                  <a:pt x="1300670" y="1489456"/>
                  <a:pt x="1297622" y="1486408"/>
                  <a:pt x="1293813" y="1486408"/>
                </a:cubicBezTo>
                <a:close/>
                <a:moveTo>
                  <a:pt x="1293813" y="1300671"/>
                </a:moveTo>
                <a:cubicBezTo>
                  <a:pt x="1290066" y="1300671"/>
                  <a:pt x="1286954" y="1303719"/>
                  <a:pt x="1286954" y="1307529"/>
                </a:cubicBezTo>
                <a:cubicBezTo>
                  <a:pt x="1286954" y="1311339"/>
                  <a:pt x="1290003" y="1314387"/>
                  <a:pt x="1293813" y="1314387"/>
                </a:cubicBezTo>
                <a:cubicBezTo>
                  <a:pt x="1297622" y="1314387"/>
                  <a:pt x="1300670" y="1311339"/>
                  <a:pt x="1300670" y="1307529"/>
                </a:cubicBezTo>
                <a:cubicBezTo>
                  <a:pt x="1300670" y="1303719"/>
                  <a:pt x="1297622" y="1300671"/>
                  <a:pt x="1293813" y="1300671"/>
                </a:cubicBezTo>
                <a:close/>
                <a:moveTo>
                  <a:pt x="1293813" y="1393508"/>
                </a:moveTo>
                <a:cubicBezTo>
                  <a:pt x="1290066" y="1393508"/>
                  <a:pt x="1286954" y="1396556"/>
                  <a:pt x="1286954" y="1400366"/>
                </a:cubicBezTo>
                <a:cubicBezTo>
                  <a:pt x="1286954" y="1404176"/>
                  <a:pt x="1290003" y="1407224"/>
                  <a:pt x="1293813" y="1407224"/>
                </a:cubicBezTo>
                <a:cubicBezTo>
                  <a:pt x="1297622" y="1407224"/>
                  <a:pt x="1300670" y="1404176"/>
                  <a:pt x="1300670" y="1400366"/>
                </a:cubicBezTo>
                <a:cubicBezTo>
                  <a:pt x="1300670" y="1396556"/>
                  <a:pt x="1297622" y="1393508"/>
                  <a:pt x="1293813" y="1393508"/>
                </a:cubicBezTo>
                <a:close/>
                <a:moveTo>
                  <a:pt x="1293813" y="1579245"/>
                </a:moveTo>
                <a:cubicBezTo>
                  <a:pt x="1290066" y="1579245"/>
                  <a:pt x="1286954" y="1582293"/>
                  <a:pt x="1286954" y="1586103"/>
                </a:cubicBezTo>
                <a:cubicBezTo>
                  <a:pt x="1286954" y="1589913"/>
                  <a:pt x="1290003" y="1592961"/>
                  <a:pt x="1293813" y="1592961"/>
                </a:cubicBezTo>
                <a:cubicBezTo>
                  <a:pt x="1297622" y="1592961"/>
                  <a:pt x="1300670" y="1589913"/>
                  <a:pt x="1300670" y="1586103"/>
                </a:cubicBezTo>
                <a:cubicBezTo>
                  <a:pt x="1300670" y="1582293"/>
                  <a:pt x="1297622" y="1579245"/>
                  <a:pt x="1293813" y="1579245"/>
                </a:cubicBezTo>
                <a:close/>
                <a:moveTo>
                  <a:pt x="1293813" y="571"/>
                </a:moveTo>
                <a:cubicBezTo>
                  <a:pt x="1290066" y="571"/>
                  <a:pt x="1286954" y="3619"/>
                  <a:pt x="1286954" y="7430"/>
                </a:cubicBezTo>
                <a:cubicBezTo>
                  <a:pt x="1286954" y="11240"/>
                  <a:pt x="1290003" y="14287"/>
                  <a:pt x="1293813" y="14287"/>
                </a:cubicBezTo>
                <a:cubicBezTo>
                  <a:pt x="1297622" y="14287"/>
                  <a:pt x="1300670" y="11240"/>
                  <a:pt x="1300670" y="7430"/>
                </a:cubicBezTo>
                <a:cubicBezTo>
                  <a:pt x="1300670" y="3619"/>
                  <a:pt x="1297622" y="571"/>
                  <a:pt x="1293813" y="571"/>
                </a:cubicBezTo>
                <a:close/>
                <a:moveTo>
                  <a:pt x="1293813" y="1022033"/>
                </a:moveTo>
                <a:cubicBezTo>
                  <a:pt x="1290066" y="1022033"/>
                  <a:pt x="1286954" y="1025081"/>
                  <a:pt x="1286954" y="1028890"/>
                </a:cubicBezTo>
                <a:cubicBezTo>
                  <a:pt x="1286954" y="1032701"/>
                  <a:pt x="1290003" y="1035748"/>
                  <a:pt x="1293813" y="1035748"/>
                </a:cubicBezTo>
                <a:cubicBezTo>
                  <a:pt x="1297622" y="1035748"/>
                  <a:pt x="1300670" y="1032701"/>
                  <a:pt x="1300670" y="1028890"/>
                </a:cubicBezTo>
                <a:cubicBezTo>
                  <a:pt x="1300670" y="1025081"/>
                  <a:pt x="1297622" y="1022033"/>
                  <a:pt x="1293813" y="1022033"/>
                </a:cubicBezTo>
                <a:close/>
                <a:moveTo>
                  <a:pt x="1293813" y="1207770"/>
                </a:moveTo>
                <a:cubicBezTo>
                  <a:pt x="1290066" y="1207770"/>
                  <a:pt x="1286954" y="1210818"/>
                  <a:pt x="1286954" y="1214628"/>
                </a:cubicBezTo>
                <a:cubicBezTo>
                  <a:pt x="1286954" y="1218438"/>
                  <a:pt x="1290003" y="1221486"/>
                  <a:pt x="1293813" y="1221486"/>
                </a:cubicBezTo>
                <a:cubicBezTo>
                  <a:pt x="1297622" y="1221486"/>
                  <a:pt x="1300670" y="1218438"/>
                  <a:pt x="1300670" y="1214628"/>
                </a:cubicBezTo>
                <a:cubicBezTo>
                  <a:pt x="1300670" y="1210818"/>
                  <a:pt x="1297622" y="1207770"/>
                  <a:pt x="1293813" y="1207770"/>
                </a:cubicBezTo>
                <a:close/>
                <a:moveTo>
                  <a:pt x="1293813" y="1114933"/>
                </a:moveTo>
                <a:cubicBezTo>
                  <a:pt x="1290066" y="1114933"/>
                  <a:pt x="1286954" y="1117981"/>
                  <a:pt x="1286954" y="1121791"/>
                </a:cubicBezTo>
                <a:cubicBezTo>
                  <a:pt x="1286954" y="1125601"/>
                  <a:pt x="1290003" y="1128649"/>
                  <a:pt x="1293813" y="1128649"/>
                </a:cubicBezTo>
                <a:cubicBezTo>
                  <a:pt x="1297622" y="1128649"/>
                  <a:pt x="1300670" y="1125601"/>
                  <a:pt x="1300670" y="1121791"/>
                </a:cubicBezTo>
                <a:cubicBezTo>
                  <a:pt x="1300670" y="1117981"/>
                  <a:pt x="1297622" y="1114933"/>
                  <a:pt x="1293813" y="1114933"/>
                </a:cubicBezTo>
                <a:close/>
                <a:moveTo>
                  <a:pt x="1293813" y="557784"/>
                </a:moveTo>
                <a:cubicBezTo>
                  <a:pt x="1290066" y="557784"/>
                  <a:pt x="1286954" y="560832"/>
                  <a:pt x="1286954" y="564642"/>
                </a:cubicBezTo>
                <a:cubicBezTo>
                  <a:pt x="1286954" y="568452"/>
                  <a:pt x="1290003" y="571500"/>
                  <a:pt x="1293813" y="571500"/>
                </a:cubicBezTo>
                <a:cubicBezTo>
                  <a:pt x="1297622" y="571500"/>
                  <a:pt x="1300670" y="568452"/>
                  <a:pt x="1300670" y="564642"/>
                </a:cubicBezTo>
                <a:cubicBezTo>
                  <a:pt x="1300670" y="560832"/>
                  <a:pt x="1297622" y="557784"/>
                  <a:pt x="1293813" y="557784"/>
                </a:cubicBezTo>
                <a:close/>
                <a:moveTo>
                  <a:pt x="1374204" y="697103"/>
                </a:moveTo>
                <a:cubicBezTo>
                  <a:pt x="1370457" y="697103"/>
                  <a:pt x="1367345" y="700151"/>
                  <a:pt x="1367345" y="703961"/>
                </a:cubicBezTo>
                <a:cubicBezTo>
                  <a:pt x="1367345" y="707771"/>
                  <a:pt x="1370393" y="710819"/>
                  <a:pt x="1374204" y="710819"/>
                </a:cubicBezTo>
                <a:cubicBezTo>
                  <a:pt x="1378014" y="710819"/>
                  <a:pt x="1381062" y="707771"/>
                  <a:pt x="1381062" y="703961"/>
                </a:cubicBezTo>
                <a:cubicBezTo>
                  <a:pt x="1381062" y="700151"/>
                  <a:pt x="1378014" y="697103"/>
                  <a:pt x="1374204" y="697103"/>
                </a:cubicBezTo>
                <a:close/>
                <a:moveTo>
                  <a:pt x="1374204" y="418528"/>
                </a:moveTo>
                <a:cubicBezTo>
                  <a:pt x="1370457" y="418528"/>
                  <a:pt x="1367345" y="421577"/>
                  <a:pt x="1367345" y="425387"/>
                </a:cubicBezTo>
                <a:cubicBezTo>
                  <a:pt x="1367345" y="429197"/>
                  <a:pt x="1370393" y="432245"/>
                  <a:pt x="1374204" y="432245"/>
                </a:cubicBezTo>
                <a:cubicBezTo>
                  <a:pt x="1378014" y="432245"/>
                  <a:pt x="1381062" y="429197"/>
                  <a:pt x="1381062" y="425387"/>
                </a:cubicBezTo>
                <a:cubicBezTo>
                  <a:pt x="1381062" y="421577"/>
                  <a:pt x="1378014" y="418528"/>
                  <a:pt x="1374204" y="418528"/>
                </a:cubicBezTo>
                <a:close/>
                <a:moveTo>
                  <a:pt x="1374204" y="604266"/>
                </a:moveTo>
                <a:cubicBezTo>
                  <a:pt x="1370457" y="604266"/>
                  <a:pt x="1367345" y="607314"/>
                  <a:pt x="1367345" y="611124"/>
                </a:cubicBezTo>
                <a:cubicBezTo>
                  <a:pt x="1367345" y="614934"/>
                  <a:pt x="1370393" y="617982"/>
                  <a:pt x="1374204" y="617982"/>
                </a:cubicBezTo>
                <a:cubicBezTo>
                  <a:pt x="1378014" y="617982"/>
                  <a:pt x="1381062" y="614934"/>
                  <a:pt x="1381062" y="611124"/>
                </a:cubicBezTo>
                <a:cubicBezTo>
                  <a:pt x="1381062" y="607314"/>
                  <a:pt x="1378014" y="604266"/>
                  <a:pt x="1374204" y="604266"/>
                </a:cubicBezTo>
                <a:close/>
                <a:moveTo>
                  <a:pt x="1052513" y="418528"/>
                </a:moveTo>
                <a:cubicBezTo>
                  <a:pt x="1048766" y="418528"/>
                  <a:pt x="1045654" y="421577"/>
                  <a:pt x="1045654" y="425387"/>
                </a:cubicBezTo>
                <a:cubicBezTo>
                  <a:pt x="1045654" y="429197"/>
                  <a:pt x="1048703" y="432245"/>
                  <a:pt x="1052513" y="432245"/>
                </a:cubicBezTo>
                <a:cubicBezTo>
                  <a:pt x="1056322" y="432245"/>
                  <a:pt x="1059370" y="429197"/>
                  <a:pt x="1059370" y="425387"/>
                </a:cubicBezTo>
                <a:cubicBezTo>
                  <a:pt x="1059370" y="421577"/>
                  <a:pt x="1056322" y="418528"/>
                  <a:pt x="1052513" y="418528"/>
                </a:cubicBezTo>
                <a:close/>
                <a:moveTo>
                  <a:pt x="1374204" y="511366"/>
                </a:moveTo>
                <a:cubicBezTo>
                  <a:pt x="1370457" y="511366"/>
                  <a:pt x="1367345" y="514414"/>
                  <a:pt x="1367345" y="518224"/>
                </a:cubicBezTo>
                <a:cubicBezTo>
                  <a:pt x="1367345" y="522034"/>
                  <a:pt x="1370393" y="525082"/>
                  <a:pt x="1374204" y="525082"/>
                </a:cubicBezTo>
                <a:cubicBezTo>
                  <a:pt x="1378014" y="525082"/>
                  <a:pt x="1381062" y="522034"/>
                  <a:pt x="1381062" y="518224"/>
                </a:cubicBezTo>
                <a:cubicBezTo>
                  <a:pt x="1381062" y="514414"/>
                  <a:pt x="1378014" y="511366"/>
                  <a:pt x="1374204" y="511366"/>
                </a:cubicBezTo>
                <a:close/>
                <a:moveTo>
                  <a:pt x="1374204" y="47054"/>
                </a:moveTo>
                <a:cubicBezTo>
                  <a:pt x="1370457" y="47054"/>
                  <a:pt x="1367345" y="50102"/>
                  <a:pt x="1367345" y="53912"/>
                </a:cubicBezTo>
                <a:cubicBezTo>
                  <a:pt x="1367345" y="57721"/>
                  <a:pt x="1370393" y="60770"/>
                  <a:pt x="1374204" y="60770"/>
                </a:cubicBezTo>
                <a:cubicBezTo>
                  <a:pt x="1378014" y="60770"/>
                  <a:pt x="1381062" y="57721"/>
                  <a:pt x="1381062" y="53912"/>
                </a:cubicBezTo>
                <a:cubicBezTo>
                  <a:pt x="1381062" y="50102"/>
                  <a:pt x="1378014" y="47054"/>
                  <a:pt x="1374204" y="47054"/>
                </a:cubicBezTo>
                <a:close/>
                <a:moveTo>
                  <a:pt x="730821" y="511366"/>
                </a:moveTo>
                <a:cubicBezTo>
                  <a:pt x="727075" y="511366"/>
                  <a:pt x="723964" y="514414"/>
                  <a:pt x="723964" y="518224"/>
                </a:cubicBezTo>
                <a:cubicBezTo>
                  <a:pt x="723964" y="522034"/>
                  <a:pt x="727011" y="525082"/>
                  <a:pt x="730821" y="525082"/>
                </a:cubicBezTo>
                <a:cubicBezTo>
                  <a:pt x="734631" y="525082"/>
                  <a:pt x="737679" y="522034"/>
                  <a:pt x="737679" y="518224"/>
                </a:cubicBezTo>
                <a:cubicBezTo>
                  <a:pt x="737679" y="514414"/>
                  <a:pt x="734631" y="511366"/>
                  <a:pt x="730821" y="511366"/>
                </a:cubicBezTo>
                <a:close/>
                <a:moveTo>
                  <a:pt x="1374204" y="232791"/>
                </a:moveTo>
                <a:cubicBezTo>
                  <a:pt x="1370457" y="232791"/>
                  <a:pt x="1367345" y="235839"/>
                  <a:pt x="1367345" y="239649"/>
                </a:cubicBezTo>
                <a:cubicBezTo>
                  <a:pt x="1367345" y="243459"/>
                  <a:pt x="1370393" y="246507"/>
                  <a:pt x="1374204" y="246507"/>
                </a:cubicBezTo>
                <a:cubicBezTo>
                  <a:pt x="1378014" y="246507"/>
                  <a:pt x="1381062" y="243459"/>
                  <a:pt x="1381062" y="239649"/>
                </a:cubicBezTo>
                <a:cubicBezTo>
                  <a:pt x="1381062" y="235839"/>
                  <a:pt x="1378014" y="232791"/>
                  <a:pt x="1374204" y="232791"/>
                </a:cubicBezTo>
                <a:close/>
                <a:moveTo>
                  <a:pt x="1374204" y="139954"/>
                </a:moveTo>
                <a:cubicBezTo>
                  <a:pt x="1370457" y="139954"/>
                  <a:pt x="1367345" y="143002"/>
                  <a:pt x="1367345" y="146812"/>
                </a:cubicBezTo>
                <a:cubicBezTo>
                  <a:pt x="1367345" y="150622"/>
                  <a:pt x="1370393" y="153670"/>
                  <a:pt x="1374204" y="153670"/>
                </a:cubicBezTo>
                <a:cubicBezTo>
                  <a:pt x="1378014" y="153670"/>
                  <a:pt x="1381062" y="150622"/>
                  <a:pt x="1381062" y="146812"/>
                </a:cubicBezTo>
                <a:cubicBezTo>
                  <a:pt x="1381062" y="143002"/>
                  <a:pt x="1378014" y="139954"/>
                  <a:pt x="1374204" y="139954"/>
                </a:cubicBezTo>
                <a:close/>
                <a:moveTo>
                  <a:pt x="1374204" y="1254316"/>
                </a:moveTo>
                <a:cubicBezTo>
                  <a:pt x="1370457" y="1254316"/>
                  <a:pt x="1367345" y="1257364"/>
                  <a:pt x="1367345" y="1261174"/>
                </a:cubicBezTo>
                <a:cubicBezTo>
                  <a:pt x="1367345" y="1264984"/>
                  <a:pt x="1370393" y="1268032"/>
                  <a:pt x="1374204" y="1268032"/>
                </a:cubicBezTo>
                <a:cubicBezTo>
                  <a:pt x="1378014" y="1268032"/>
                  <a:pt x="1381062" y="1264984"/>
                  <a:pt x="1381062" y="1261174"/>
                </a:cubicBezTo>
                <a:cubicBezTo>
                  <a:pt x="1381062" y="1257364"/>
                  <a:pt x="1378014" y="1254316"/>
                  <a:pt x="1374204" y="1254316"/>
                </a:cubicBezTo>
                <a:close/>
                <a:moveTo>
                  <a:pt x="1374204" y="1532890"/>
                </a:moveTo>
                <a:cubicBezTo>
                  <a:pt x="1370457" y="1532890"/>
                  <a:pt x="1367345" y="1535938"/>
                  <a:pt x="1367345" y="1539748"/>
                </a:cubicBezTo>
                <a:cubicBezTo>
                  <a:pt x="1367345" y="1543558"/>
                  <a:pt x="1370393" y="1546606"/>
                  <a:pt x="1374204" y="1546606"/>
                </a:cubicBezTo>
                <a:cubicBezTo>
                  <a:pt x="1378014" y="1546606"/>
                  <a:pt x="1381062" y="1543558"/>
                  <a:pt x="1381062" y="1539748"/>
                </a:cubicBezTo>
                <a:cubicBezTo>
                  <a:pt x="1381062" y="1535938"/>
                  <a:pt x="1378014" y="1532890"/>
                  <a:pt x="1374204" y="1532890"/>
                </a:cubicBezTo>
                <a:close/>
                <a:moveTo>
                  <a:pt x="1374204" y="1161415"/>
                </a:moveTo>
                <a:cubicBezTo>
                  <a:pt x="1370457" y="1161415"/>
                  <a:pt x="1367345" y="1164463"/>
                  <a:pt x="1367345" y="1168273"/>
                </a:cubicBezTo>
                <a:cubicBezTo>
                  <a:pt x="1367345" y="1172083"/>
                  <a:pt x="1370393" y="1175131"/>
                  <a:pt x="1374204" y="1175131"/>
                </a:cubicBezTo>
                <a:cubicBezTo>
                  <a:pt x="1378014" y="1175131"/>
                  <a:pt x="1381062" y="1172083"/>
                  <a:pt x="1381062" y="1168273"/>
                </a:cubicBezTo>
                <a:cubicBezTo>
                  <a:pt x="1381062" y="1164463"/>
                  <a:pt x="1378014" y="1161415"/>
                  <a:pt x="1374204" y="1161415"/>
                </a:cubicBezTo>
                <a:close/>
                <a:moveTo>
                  <a:pt x="1374204" y="1347153"/>
                </a:moveTo>
                <a:cubicBezTo>
                  <a:pt x="1370457" y="1347153"/>
                  <a:pt x="1367345" y="1350201"/>
                  <a:pt x="1367345" y="1354011"/>
                </a:cubicBezTo>
                <a:cubicBezTo>
                  <a:pt x="1367345" y="1357821"/>
                  <a:pt x="1370393" y="1360869"/>
                  <a:pt x="1374204" y="1360869"/>
                </a:cubicBezTo>
                <a:cubicBezTo>
                  <a:pt x="1378014" y="1360869"/>
                  <a:pt x="1381062" y="1357821"/>
                  <a:pt x="1381062" y="1354011"/>
                </a:cubicBezTo>
                <a:cubicBezTo>
                  <a:pt x="1381062" y="1350201"/>
                  <a:pt x="1378014" y="1347153"/>
                  <a:pt x="1374204" y="1347153"/>
                </a:cubicBezTo>
                <a:close/>
                <a:moveTo>
                  <a:pt x="1374204" y="1439990"/>
                </a:moveTo>
                <a:cubicBezTo>
                  <a:pt x="1370457" y="1439990"/>
                  <a:pt x="1367345" y="1443038"/>
                  <a:pt x="1367345" y="1446848"/>
                </a:cubicBezTo>
                <a:cubicBezTo>
                  <a:pt x="1367345" y="1450658"/>
                  <a:pt x="1370393" y="1453706"/>
                  <a:pt x="1374204" y="1453706"/>
                </a:cubicBezTo>
                <a:cubicBezTo>
                  <a:pt x="1378014" y="1453706"/>
                  <a:pt x="1381062" y="1450658"/>
                  <a:pt x="1381062" y="1446848"/>
                </a:cubicBezTo>
                <a:cubicBezTo>
                  <a:pt x="1381062" y="1443038"/>
                  <a:pt x="1378014" y="1439990"/>
                  <a:pt x="1374204" y="1439990"/>
                </a:cubicBezTo>
                <a:close/>
                <a:moveTo>
                  <a:pt x="1374204" y="789940"/>
                </a:moveTo>
                <a:cubicBezTo>
                  <a:pt x="1370457" y="789940"/>
                  <a:pt x="1367345" y="792988"/>
                  <a:pt x="1367345" y="796798"/>
                </a:cubicBezTo>
                <a:cubicBezTo>
                  <a:pt x="1367345" y="800608"/>
                  <a:pt x="1370393" y="803656"/>
                  <a:pt x="1374204" y="803656"/>
                </a:cubicBezTo>
                <a:cubicBezTo>
                  <a:pt x="1378014" y="803656"/>
                  <a:pt x="1381062" y="800608"/>
                  <a:pt x="1381062" y="796798"/>
                </a:cubicBezTo>
                <a:cubicBezTo>
                  <a:pt x="1381062" y="792988"/>
                  <a:pt x="1378014" y="789940"/>
                  <a:pt x="1374204" y="789940"/>
                </a:cubicBezTo>
                <a:close/>
                <a:moveTo>
                  <a:pt x="1374204" y="882777"/>
                </a:moveTo>
                <a:cubicBezTo>
                  <a:pt x="1370457" y="882777"/>
                  <a:pt x="1367345" y="885825"/>
                  <a:pt x="1367345" y="889635"/>
                </a:cubicBezTo>
                <a:cubicBezTo>
                  <a:pt x="1367345" y="893445"/>
                  <a:pt x="1370393" y="896493"/>
                  <a:pt x="1374204" y="896493"/>
                </a:cubicBezTo>
                <a:cubicBezTo>
                  <a:pt x="1378014" y="896493"/>
                  <a:pt x="1381062" y="893445"/>
                  <a:pt x="1381062" y="889635"/>
                </a:cubicBezTo>
                <a:cubicBezTo>
                  <a:pt x="1381062" y="885825"/>
                  <a:pt x="1378014" y="882777"/>
                  <a:pt x="1374204" y="882777"/>
                </a:cubicBezTo>
                <a:close/>
                <a:moveTo>
                  <a:pt x="1374204" y="975614"/>
                </a:moveTo>
                <a:cubicBezTo>
                  <a:pt x="1370457" y="975614"/>
                  <a:pt x="1367345" y="978662"/>
                  <a:pt x="1367345" y="982472"/>
                </a:cubicBezTo>
                <a:cubicBezTo>
                  <a:pt x="1367345" y="986282"/>
                  <a:pt x="1370393" y="989330"/>
                  <a:pt x="1374204" y="989330"/>
                </a:cubicBezTo>
                <a:cubicBezTo>
                  <a:pt x="1378014" y="989330"/>
                  <a:pt x="1381062" y="986282"/>
                  <a:pt x="1381062" y="982472"/>
                </a:cubicBezTo>
                <a:cubicBezTo>
                  <a:pt x="1381062" y="978662"/>
                  <a:pt x="1378014" y="975614"/>
                  <a:pt x="1374204" y="975614"/>
                </a:cubicBezTo>
                <a:close/>
                <a:moveTo>
                  <a:pt x="1374204" y="1068451"/>
                </a:moveTo>
                <a:cubicBezTo>
                  <a:pt x="1370457" y="1068451"/>
                  <a:pt x="1367345" y="1071499"/>
                  <a:pt x="1367345" y="1075309"/>
                </a:cubicBezTo>
                <a:cubicBezTo>
                  <a:pt x="1367345" y="1079119"/>
                  <a:pt x="1370393" y="1082167"/>
                  <a:pt x="1374204" y="1082167"/>
                </a:cubicBezTo>
                <a:cubicBezTo>
                  <a:pt x="1378014" y="1082167"/>
                  <a:pt x="1381062" y="1079119"/>
                  <a:pt x="1381062" y="1075309"/>
                </a:cubicBezTo>
                <a:cubicBezTo>
                  <a:pt x="1381062" y="1071499"/>
                  <a:pt x="1378014" y="1068451"/>
                  <a:pt x="1374204" y="1068451"/>
                </a:cubicBezTo>
                <a:close/>
                <a:moveTo>
                  <a:pt x="1374204" y="325565"/>
                </a:moveTo>
                <a:cubicBezTo>
                  <a:pt x="1370457" y="325565"/>
                  <a:pt x="1367345" y="328613"/>
                  <a:pt x="1367345" y="332423"/>
                </a:cubicBezTo>
                <a:cubicBezTo>
                  <a:pt x="1367345" y="336233"/>
                  <a:pt x="1370393" y="339281"/>
                  <a:pt x="1374204" y="339281"/>
                </a:cubicBezTo>
                <a:cubicBezTo>
                  <a:pt x="1378014" y="339281"/>
                  <a:pt x="1381062" y="336233"/>
                  <a:pt x="1381062" y="332423"/>
                </a:cubicBezTo>
                <a:cubicBezTo>
                  <a:pt x="1381062" y="328613"/>
                  <a:pt x="1378014" y="325565"/>
                  <a:pt x="1374204" y="325565"/>
                </a:cubicBezTo>
                <a:close/>
                <a:moveTo>
                  <a:pt x="1132967" y="836295"/>
                </a:moveTo>
                <a:cubicBezTo>
                  <a:pt x="1129220" y="836295"/>
                  <a:pt x="1126109" y="839343"/>
                  <a:pt x="1126109" y="843153"/>
                </a:cubicBezTo>
                <a:cubicBezTo>
                  <a:pt x="1126109" y="846963"/>
                  <a:pt x="1129157" y="850011"/>
                  <a:pt x="1132967" y="850011"/>
                </a:cubicBezTo>
                <a:cubicBezTo>
                  <a:pt x="1136777" y="850011"/>
                  <a:pt x="1139825" y="846963"/>
                  <a:pt x="1139825" y="843153"/>
                </a:cubicBezTo>
                <a:cubicBezTo>
                  <a:pt x="1139825" y="839343"/>
                  <a:pt x="1136777" y="836295"/>
                  <a:pt x="1132967" y="836295"/>
                </a:cubicBezTo>
                <a:close/>
                <a:moveTo>
                  <a:pt x="1132967" y="929132"/>
                </a:moveTo>
                <a:cubicBezTo>
                  <a:pt x="1129220" y="929132"/>
                  <a:pt x="1126109" y="932180"/>
                  <a:pt x="1126109" y="935990"/>
                </a:cubicBezTo>
                <a:cubicBezTo>
                  <a:pt x="1126109" y="939800"/>
                  <a:pt x="1129157" y="942848"/>
                  <a:pt x="1132967" y="942848"/>
                </a:cubicBezTo>
                <a:cubicBezTo>
                  <a:pt x="1136777" y="942848"/>
                  <a:pt x="1139825" y="939800"/>
                  <a:pt x="1139825" y="935990"/>
                </a:cubicBezTo>
                <a:cubicBezTo>
                  <a:pt x="1139825" y="932180"/>
                  <a:pt x="1136777" y="929132"/>
                  <a:pt x="1132967" y="929132"/>
                </a:cubicBezTo>
                <a:close/>
                <a:moveTo>
                  <a:pt x="1132967" y="1021969"/>
                </a:moveTo>
                <a:cubicBezTo>
                  <a:pt x="1129220" y="1021969"/>
                  <a:pt x="1126109" y="1025017"/>
                  <a:pt x="1126109" y="1028827"/>
                </a:cubicBezTo>
                <a:cubicBezTo>
                  <a:pt x="1126109" y="1032637"/>
                  <a:pt x="1129157" y="1035685"/>
                  <a:pt x="1132967" y="1035685"/>
                </a:cubicBezTo>
                <a:cubicBezTo>
                  <a:pt x="1136777" y="1035685"/>
                  <a:pt x="1139825" y="1032637"/>
                  <a:pt x="1139825" y="1028827"/>
                </a:cubicBezTo>
                <a:cubicBezTo>
                  <a:pt x="1139825" y="1025017"/>
                  <a:pt x="1136777" y="1021969"/>
                  <a:pt x="1132967" y="1021969"/>
                </a:cubicBezTo>
                <a:close/>
                <a:moveTo>
                  <a:pt x="1132967" y="1114806"/>
                </a:moveTo>
                <a:cubicBezTo>
                  <a:pt x="1129220" y="1114806"/>
                  <a:pt x="1126109" y="1117854"/>
                  <a:pt x="1126109" y="1121664"/>
                </a:cubicBezTo>
                <a:cubicBezTo>
                  <a:pt x="1126109" y="1125474"/>
                  <a:pt x="1129157" y="1128522"/>
                  <a:pt x="1132967" y="1128522"/>
                </a:cubicBezTo>
                <a:cubicBezTo>
                  <a:pt x="1136777" y="1128522"/>
                  <a:pt x="1139825" y="1125474"/>
                  <a:pt x="1139825" y="1121664"/>
                </a:cubicBezTo>
                <a:cubicBezTo>
                  <a:pt x="1139825" y="1117854"/>
                  <a:pt x="1136777" y="1114806"/>
                  <a:pt x="1132967" y="1114806"/>
                </a:cubicBezTo>
                <a:close/>
                <a:moveTo>
                  <a:pt x="1132967" y="464756"/>
                </a:moveTo>
                <a:cubicBezTo>
                  <a:pt x="1129220" y="464756"/>
                  <a:pt x="1126109" y="467805"/>
                  <a:pt x="1126109" y="471615"/>
                </a:cubicBezTo>
                <a:cubicBezTo>
                  <a:pt x="1126109" y="475424"/>
                  <a:pt x="1129157" y="478473"/>
                  <a:pt x="1132967" y="478473"/>
                </a:cubicBezTo>
                <a:cubicBezTo>
                  <a:pt x="1136777" y="478473"/>
                  <a:pt x="1139825" y="475424"/>
                  <a:pt x="1139825" y="471615"/>
                </a:cubicBezTo>
                <a:cubicBezTo>
                  <a:pt x="1139825" y="467805"/>
                  <a:pt x="1136777" y="464756"/>
                  <a:pt x="1132967" y="464756"/>
                </a:cubicBezTo>
                <a:close/>
                <a:moveTo>
                  <a:pt x="1132967" y="1207643"/>
                </a:moveTo>
                <a:cubicBezTo>
                  <a:pt x="1129220" y="1207643"/>
                  <a:pt x="1126109" y="1210691"/>
                  <a:pt x="1126109" y="1214501"/>
                </a:cubicBezTo>
                <a:cubicBezTo>
                  <a:pt x="1126109" y="1218311"/>
                  <a:pt x="1129157" y="1221359"/>
                  <a:pt x="1132967" y="1221359"/>
                </a:cubicBezTo>
                <a:cubicBezTo>
                  <a:pt x="1136777" y="1221359"/>
                  <a:pt x="1139825" y="1218311"/>
                  <a:pt x="1139825" y="1214501"/>
                </a:cubicBezTo>
                <a:cubicBezTo>
                  <a:pt x="1139825" y="1210691"/>
                  <a:pt x="1136777" y="1207643"/>
                  <a:pt x="1132967" y="1207643"/>
                </a:cubicBezTo>
                <a:close/>
                <a:moveTo>
                  <a:pt x="1132967" y="743331"/>
                </a:moveTo>
                <a:cubicBezTo>
                  <a:pt x="1129220" y="743331"/>
                  <a:pt x="1126109" y="746379"/>
                  <a:pt x="1126109" y="750189"/>
                </a:cubicBezTo>
                <a:cubicBezTo>
                  <a:pt x="1126109" y="753999"/>
                  <a:pt x="1129157" y="757047"/>
                  <a:pt x="1132967" y="757047"/>
                </a:cubicBezTo>
                <a:cubicBezTo>
                  <a:pt x="1136777" y="757047"/>
                  <a:pt x="1139825" y="753999"/>
                  <a:pt x="1139825" y="750189"/>
                </a:cubicBezTo>
                <a:cubicBezTo>
                  <a:pt x="1139825" y="746379"/>
                  <a:pt x="1136777" y="743331"/>
                  <a:pt x="1132967" y="743331"/>
                </a:cubicBezTo>
                <a:close/>
                <a:moveTo>
                  <a:pt x="1132967" y="557594"/>
                </a:moveTo>
                <a:cubicBezTo>
                  <a:pt x="1129220" y="557594"/>
                  <a:pt x="1126109" y="560642"/>
                  <a:pt x="1126109" y="564452"/>
                </a:cubicBezTo>
                <a:cubicBezTo>
                  <a:pt x="1126109" y="568262"/>
                  <a:pt x="1129157" y="571310"/>
                  <a:pt x="1132967" y="571310"/>
                </a:cubicBezTo>
                <a:cubicBezTo>
                  <a:pt x="1136777" y="571310"/>
                  <a:pt x="1139825" y="568262"/>
                  <a:pt x="1139825" y="564452"/>
                </a:cubicBezTo>
                <a:cubicBezTo>
                  <a:pt x="1139825" y="560642"/>
                  <a:pt x="1136777" y="557594"/>
                  <a:pt x="1132967" y="557594"/>
                </a:cubicBezTo>
                <a:close/>
                <a:moveTo>
                  <a:pt x="1132967" y="650431"/>
                </a:moveTo>
                <a:cubicBezTo>
                  <a:pt x="1129220" y="650431"/>
                  <a:pt x="1126109" y="653479"/>
                  <a:pt x="1126109" y="657289"/>
                </a:cubicBezTo>
                <a:cubicBezTo>
                  <a:pt x="1126109" y="661099"/>
                  <a:pt x="1129157" y="664147"/>
                  <a:pt x="1132967" y="664147"/>
                </a:cubicBezTo>
                <a:cubicBezTo>
                  <a:pt x="1136777" y="664147"/>
                  <a:pt x="1139825" y="661099"/>
                  <a:pt x="1139825" y="657289"/>
                </a:cubicBezTo>
                <a:cubicBezTo>
                  <a:pt x="1139825" y="653479"/>
                  <a:pt x="1136777" y="650431"/>
                  <a:pt x="1132967" y="650431"/>
                </a:cubicBezTo>
                <a:close/>
                <a:moveTo>
                  <a:pt x="1052576" y="46800"/>
                </a:moveTo>
                <a:cubicBezTo>
                  <a:pt x="1048829" y="46800"/>
                  <a:pt x="1045718" y="49848"/>
                  <a:pt x="1045718" y="53658"/>
                </a:cubicBezTo>
                <a:cubicBezTo>
                  <a:pt x="1045718" y="57468"/>
                  <a:pt x="1048766" y="60516"/>
                  <a:pt x="1052576" y="60516"/>
                </a:cubicBezTo>
                <a:cubicBezTo>
                  <a:pt x="1056386" y="60516"/>
                  <a:pt x="1059434" y="57468"/>
                  <a:pt x="1059434" y="53658"/>
                </a:cubicBezTo>
                <a:cubicBezTo>
                  <a:pt x="1059434" y="49848"/>
                  <a:pt x="1056386" y="46800"/>
                  <a:pt x="1052576" y="46800"/>
                </a:cubicBezTo>
                <a:close/>
                <a:moveTo>
                  <a:pt x="1132967" y="371792"/>
                </a:moveTo>
                <a:cubicBezTo>
                  <a:pt x="1129220" y="371792"/>
                  <a:pt x="1126109" y="374841"/>
                  <a:pt x="1126109" y="378651"/>
                </a:cubicBezTo>
                <a:cubicBezTo>
                  <a:pt x="1126109" y="382460"/>
                  <a:pt x="1129157" y="385509"/>
                  <a:pt x="1132967" y="385509"/>
                </a:cubicBezTo>
                <a:cubicBezTo>
                  <a:pt x="1136777" y="385509"/>
                  <a:pt x="1139825" y="382460"/>
                  <a:pt x="1139825" y="378651"/>
                </a:cubicBezTo>
                <a:cubicBezTo>
                  <a:pt x="1139825" y="374841"/>
                  <a:pt x="1136777" y="371792"/>
                  <a:pt x="1132967" y="371792"/>
                </a:cubicBezTo>
                <a:close/>
                <a:moveTo>
                  <a:pt x="1052576" y="232473"/>
                </a:moveTo>
                <a:cubicBezTo>
                  <a:pt x="1048829" y="232473"/>
                  <a:pt x="1045718" y="235522"/>
                  <a:pt x="1045718" y="239332"/>
                </a:cubicBezTo>
                <a:cubicBezTo>
                  <a:pt x="1045718" y="243141"/>
                  <a:pt x="1048766" y="246189"/>
                  <a:pt x="1052576" y="246189"/>
                </a:cubicBezTo>
                <a:cubicBezTo>
                  <a:pt x="1056386" y="246189"/>
                  <a:pt x="1059434" y="243141"/>
                  <a:pt x="1059434" y="239332"/>
                </a:cubicBezTo>
                <a:cubicBezTo>
                  <a:pt x="1059434" y="235522"/>
                  <a:pt x="1056386" y="232473"/>
                  <a:pt x="1052576" y="232473"/>
                </a:cubicBezTo>
                <a:close/>
                <a:moveTo>
                  <a:pt x="1052576" y="139637"/>
                </a:moveTo>
                <a:cubicBezTo>
                  <a:pt x="1048829" y="139637"/>
                  <a:pt x="1045718" y="142685"/>
                  <a:pt x="1045718" y="146495"/>
                </a:cubicBezTo>
                <a:cubicBezTo>
                  <a:pt x="1045718" y="150305"/>
                  <a:pt x="1048766" y="153353"/>
                  <a:pt x="1052576" y="153353"/>
                </a:cubicBezTo>
                <a:cubicBezTo>
                  <a:pt x="1056386" y="153353"/>
                  <a:pt x="1059434" y="150305"/>
                  <a:pt x="1059434" y="146495"/>
                </a:cubicBezTo>
                <a:cubicBezTo>
                  <a:pt x="1059434" y="142685"/>
                  <a:pt x="1056386" y="139637"/>
                  <a:pt x="1052576" y="139637"/>
                </a:cubicBezTo>
                <a:close/>
                <a:moveTo>
                  <a:pt x="1052576" y="325374"/>
                </a:moveTo>
                <a:cubicBezTo>
                  <a:pt x="1048829" y="325374"/>
                  <a:pt x="1045718" y="328422"/>
                  <a:pt x="1045718" y="332232"/>
                </a:cubicBezTo>
                <a:cubicBezTo>
                  <a:pt x="1045718" y="336042"/>
                  <a:pt x="1048766" y="339090"/>
                  <a:pt x="1052576" y="339090"/>
                </a:cubicBezTo>
                <a:cubicBezTo>
                  <a:pt x="1056386" y="339090"/>
                  <a:pt x="1059434" y="336042"/>
                  <a:pt x="1059434" y="332232"/>
                </a:cubicBezTo>
                <a:cubicBezTo>
                  <a:pt x="1059434" y="328422"/>
                  <a:pt x="1056386" y="325374"/>
                  <a:pt x="1052576" y="325374"/>
                </a:cubicBezTo>
                <a:close/>
                <a:moveTo>
                  <a:pt x="1132967" y="1300417"/>
                </a:moveTo>
                <a:cubicBezTo>
                  <a:pt x="1129220" y="1300417"/>
                  <a:pt x="1126109" y="1303465"/>
                  <a:pt x="1126109" y="1307275"/>
                </a:cubicBezTo>
                <a:cubicBezTo>
                  <a:pt x="1126109" y="1311085"/>
                  <a:pt x="1129157" y="1314133"/>
                  <a:pt x="1132967" y="1314133"/>
                </a:cubicBezTo>
                <a:cubicBezTo>
                  <a:pt x="1136777" y="1314133"/>
                  <a:pt x="1139825" y="1311085"/>
                  <a:pt x="1139825" y="1307275"/>
                </a:cubicBezTo>
                <a:cubicBezTo>
                  <a:pt x="1139825" y="1303465"/>
                  <a:pt x="1136777" y="1300417"/>
                  <a:pt x="1132967" y="1300417"/>
                </a:cubicBezTo>
                <a:close/>
                <a:moveTo>
                  <a:pt x="1132967" y="1578991"/>
                </a:moveTo>
                <a:cubicBezTo>
                  <a:pt x="1129220" y="1578991"/>
                  <a:pt x="1126109" y="1582039"/>
                  <a:pt x="1126109" y="1585849"/>
                </a:cubicBezTo>
                <a:cubicBezTo>
                  <a:pt x="1126109" y="1589659"/>
                  <a:pt x="1129157" y="1592707"/>
                  <a:pt x="1132967" y="1592707"/>
                </a:cubicBezTo>
                <a:cubicBezTo>
                  <a:pt x="1136777" y="1592707"/>
                  <a:pt x="1139825" y="1589659"/>
                  <a:pt x="1139825" y="1585849"/>
                </a:cubicBezTo>
                <a:cubicBezTo>
                  <a:pt x="1139825" y="1582039"/>
                  <a:pt x="1136777" y="1578991"/>
                  <a:pt x="1132967" y="1578991"/>
                </a:cubicBezTo>
                <a:close/>
                <a:moveTo>
                  <a:pt x="1132967" y="1393254"/>
                </a:moveTo>
                <a:cubicBezTo>
                  <a:pt x="1129220" y="1393254"/>
                  <a:pt x="1126109" y="1396302"/>
                  <a:pt x="1126109" y="1400112"/>
                </a:cubicBezTo>
                <a:cubicBezTo>
                  <a:pt x="1126109" y="1403922"/>
                  <a:pt x="1129157" y="1406970"/>
                  <a:pt x="1132967" y="1406970"/>
                </a:cubicBezTo>
                <a:cubicBezTo>
                  <a:pt x="1136777" y="1406970"/>
                  <a:pt x="1139825" y="1403922"/>
                  <a:pt x="1139825" y="1400112"/>
                </a:cubicBezTo>
                <a:cubicBezTo>
                  <a:pt x="1139825" y="1396302"/>
                  <a:pt x="1136777" y="1393254"/>
                  <a:pt x="1132967" y="1393254"/>
                </a:cubicBezTo>
                <a:close/>
                <a:moveTo>
                  <a:pt x="1132967" y="1486091"/>
                </a:moveTo>
                <a:cubicBezTo>
                  <a:pt x="1129220" y="1486091"/>
                  <a:pt x="1126109" y="1489139"/>
                  <a:pt x="1126109" y="1492949"/>
                </a:cubicBezTo>
                <a:cubicBezTo>
                  <a:pt x="1126109" y="1496759"/>
                  <a:pt x="1129157" y="1499807"/>
                  <a:pt x="1132967" y="1499807"/>
                </a:cubicBezTo>
                <a:cubicBezTo>
                  <a:pt x="1136777" y="1499807"/>
                  <a:pt x="1139825" y="1496759"/>
                  <a:pt x="1139825" y="1492949"/>
                </a:cubicBezTo>
                <a:cubicBezTo>
                  <a:pt x="1139825" y="1489139"/>
                  <a:pt x="1136777" y="1486091"/>
                  <a:pt x="1132967" y="1486091"/>
                </a:cubicBezTo>
                <a:close/>
                <a:moveTo>
                  <a:pt x="1213358" y="511048"/>
                </a:moveTo>
                <a:cubicBezTo>
                  <a:pt x="1209612" y="511048"/>
                  <a:pt x="1206500" y="514096"/>
                  <a:pt x="1206500" y="517906"/>
                </a:cubicBezTo>
                <a:cubicBezTo>
                  <a:pt x="1206500" y="521716"/>
                  <a:pt x="1209548" y="524764"/>
                  <a:pt x="1213358" y="524764"/>
                </a:cubicBezTo>
                <a:cubicBezTo>
                  <a:pt x="1217168" y="524764"/>
                  <a:pt x="1220216" y="521716"/>
                  <a:pt x="1220216" y="517906"/>
                </a:cubicBezTo>
                <a:cubicBezTo>
                  <a:pt x="1220216" y="514096"/>
                  <a:pt x="1217168" y="511048"/>
                  <a:pt x="1213358" y="511048"/>
                </a:cubicBezTo>
                <a:close/>
                <a:moveTo>
                  <a:pt x="1213358" y="882523"/>
                </a:moveTo>
                <a:cubicBezTo>
                  <a:pt x="1209612" y="882523"/>
                  <a:pt x="1206500" y="885571"/>
                  <a:pt x="1206500" y="889381"/>
                </a:cubicBezTo>
                <a:cubicBezTo>
                  <a:pt x="1206500" y="893191"/>
                  <a:pt x="1209548" y="896239"/>
                  <a:pt x="1213358" y="896239"/>
                </a:cubicBezTo>
                <a:cubicBezTo>
                  <a:pt x="1217168" y="896239"/>
                  <a:pt x="1220216" y="893191"/>
                  <a:pt x="1220216" y="889381"/>
                </a:cubicBezTo>
                <a:cubicBezTo>
                  <a:pt x="1220216" y="885571"/>
                  <a:pt x="1217168" y="882523"/>
                  <a:pt x="1213358" y="882523"/>
                </a:cubicBezTo>
                <a:close/>
                <a:moveTo>
                  <a:pt x="1132967" y="278892"/>
                </a:moveTo>
                <a:cubicBezTo>
                  <a:pt x="1129220" y="278892"/>
                  <a:pt x="1126109" y="281940"/>
                  <a:pt x="1126109" y="285750"/>
                </a:cubicBezTo>
                <a:cubicBezTo>
                  <a:pt x="1126109" y="289560"/>
                  <a:pt x="1129157" y="292608"/>
                  <a:pt x="1132967" y="292608"/>
                </a:cubicBezTo>
                <a:cubicBezTo>
                  <a:pt x="1136777" y="292608"/>
                  <a:pt x="1139825" y="289560"/>
                  <a:pt x="1139825" y="285750"/>
                </a:cubicBezTo>
                <a:cubicBezTo>
                  <a:pt x="1139825" y="281940"/>
                  <a:pt x="1136777" y="278892"/>
                  <a:pt x="1132967" y="278892"/>
                </a:cubicBezTo>
                <a:close/>
                <a:moveTo>
                  <a:pt x="1213358" y="975360"/>
                </a:moveTo>
                <a:cubicBezTo>
                  <a:pt x="1209612" y="975360"/>
                  <a:pt x="1206500" y="978408"/>
                  <a:pt x="1206500" y="982218"/>
                </a:cubicBezTo>
                <a:cubicBezTo>
                  <a:pt x="1206500" y="986028"/>
                  <a:pt x="1209548" y="989076"/>
                  <a:pt x="1213358" y="989076"/>
                </a:cubicBezTo>
                <a:cubicBezTo>
                  <a:pt x="1217168" y="989076"/>
                  <a:pt x="1220216" y="986028"/>
                  <a:pt x="1220216" y="982218"/>
                </a:cubicBezTo>
                <a:cubicBezTo>
                  <a:pt x="1220216" y="978408"/>
                  <a:pt x="1217168" y="975360"/>
                  <a:pt x="1213358" y="975360"/>
                </a:cubicBezTo>
                <a:close/>
                <a:moveTo>
                  <a:pt x="1213358" y="696786"/>
                </a:moveTo>
                <a:cubicBezTo>
                  <a:pt x="1209612" y="696786"/>
                  <a:pt x="1206500" y="699834"/>
                  <a:pt x="1206500" y="703644"/>
                </a:cubicBezTo>
                <a:cubicBezTo>
                  <a:pt x="1206500" y="707454"/>
                  <a:pt x="1209548" y="710502"/>
                  <a:pt x="1213358" y="710502"/>
                </a:cubicBezTo>
                <a:cubicBezTo>
                  <a:pt x="1217168" y="710502"/>
                  <a:pt x="1220216" y="707454"/>
                  <a:pt x="1220216" y="703644"/>
                </a:cubicBezTo>
                <a:cubicBezTo>
                  <a:pt x="1220216" y="699834"/>
                  <a:pt x="1217168" y="696786"/>
                  <a:pt x="1213358" y="696786"/>
                </a:cubicBezTo>
                <a:close/>
                <a:moveTo>
                  <a:pt x="1213358" y="325311"/>
                </a:moveTo>
                <a:cubicBezTo>
                  <a:pt x="1209612" y="325311"/>
                  <a:pt x="1206500" y="328359"/>
                  <a:pt x="1206500" y="332169"/>
                </a:cubicBezTo>
                <a:cubicBezTo>
                  <a:pt x="1206500" y="335979"/>
                  <a:pt x="1209548" y="339027"/>
                  <a:pt x="1213358" y="339027"/>
                </a:cubicBezTo>
                <a:cubicBezTo>
                  <a:pt x="1217168" y="339027"/>
                  <a:pt x="1220216" y="335979"/>
                  <a:pt x="1220216" y="332169"/>
                </a:cubicBezTo>
                <a:cubicBezTo>
                  <a:pt x="1220216" y="328359"/>
                  <a:pt x="1217168" y="325311"/>
                  <a:pt x="1213358" y="325311"/>
                </a:cubicBezTo>
                <a:close/>
                <a:moveTo>
                  <a:pt x="1213358" y="418148"/>
                </a:moveTo>
                <a:cubicBezTo>
                  <a:pt x="1209612" y="418148"/>
                  <a:pt x="1206500" y="421196"/>
                  <a:pt x="1206500" y="425006"/>
                </a:cubicBezTo>
                <a:cubicBezTo>
                  <a:pt x="1206500" y="428816"/>
                  <a:pt x="1209548" y="431864"/>
                  <a:pt x="1213358" y="431864"/>
                </a:cubicBezTo>
                <a:cubicBezTo>
                  <a:pt x="1217168" y="431864"/>
                  <a:pt x="1220216" y="428816"/>
                  <a:pt x="1220216" y="425006"/>
                </a:cubicBezTo>
                <a:cubicBezTo>
                  <a:pt x="1220216" y="421196"/>
                  <a:pt x="1217168" y="418148"/>
                  <a:pt x="1213358" y="418148"/>
                </a:cubicBezTo>
                <a:close/>
                <a:moveTo>
                  <a:pt x="1213358" y="1068197"/>
                </a:moveTo>
                <a:cubicBezTo>
                  <a:pt x="1209612" y="1068197"/>
                  <a:pt x="1206500" y="1071245"/>
                  <a:pt x="1206500" y="1075055"/>
                </a:cubicBezTo>
                <a:cubicBezTo>
                  <a:pt x="1206500" y="1078865"/>
                  <a:pt x="1209548" y="1081913"/>
                  <a:pt x="1213358" y="1081913"/>
                </a:cubicBezTo>
                <a:cubicBezTo>
                  <a:pt x="1217168" y="1081913"/>
                  <a:pt x="1220216" y="1078865"/>
                  <a:pt x="1220216" y="1075055"/>
                </a:cubicBezTo>
                <a:cubicBezTo>
                  <a:pt x="1220216" y="1071245"/>
                  <a:pt x="1217168" y="1068197"/>
                  <a:pt x="1213358" y="1068197"/>
                </a:cubicBezTo>
                <a:close/>
                <a:moveTo>
                  <a:pt x="1213358" y="232410"/>
                </a:moveTo>
                <a:cubicBezTo>
                  <a:pt x="1209612" y="232410"/>
                  <a:pt x="1206500" y="235458"/>
                  <a:pt x="1206500" y="239268"/>
                </a:cubicBezTo>
                <a:cubicBezTo>
                  <a:pt x="1206500" y="243078"/>
                  <a:pt x="1209548" y="246126"/>
                  <a:pt x="1213358" y="246126"/>
                </a:cubicBezTo>
                <a:cubicBezTo>
                  <a:pt x="1217168" y="246126"/>
                  <a:pt x="1220216" y="243078"/>
                  <a:pt x="1220216" y="239268"/>
                </a:cubicBezTo>
                <a:cubicBezTo>
                  <a:pt x="1220216" y="235458"/>
                  <a:pt x="1217168" y="232410"/>
                  <a:pt x="1213358" y="232410"/>
                </a:cubicBezTo>
                <a:close/>
                <a:moveTo>
                  <a:pt x="1213358" y="603885"/>
                </a:moveTo>
                <a:cubicBezTo>
                  <a:pt x="1209612" y="603885"/>
                  <a:pt x="1206500" y="606933"/>
                  <a:pt x="1206500" y="610743"/>
                </a:cubicBezTo>
                <a:cubicBezTo>
                  <a:pt x="1206500" y="614553"/>
                  <a:pt x="1209548" y="617601"/>
                  <a:pt x="1213358" y="617601"/>
                </a:cubicBezTo>
                <a:cubicBezTo>
                  <a:pt x="1217168" y="617601"/>
                  <a:pt x="1220216" y="614553"/>
                  <a:pt x="1220216" y="610743"/>
                </a:cubicBezTo>
                <a:cubicBezTo>
                  <a:pt x="1220216" y="606933"/>
                  <a:pt x="1217168" y="603885"/>
                  <a:pt x="1213358" y="603885"/>
                </a:cubicBezTo>
                <a:close/>
                <a:moveTo>
                  <a:pt x="1213358" y="789623"/>
                </a:moveTo>
                <a:cubicBezTo>
                  <a:pt x="1209612" y="789623"/>
                  <a:pt x="1206500" y="792671"/>
                  <a:pt x="1206500" y="796481"/>
                </a:cubicBezTo>
                <a:cubicBezTo>
                  <a:pt x="1206500" y="800290"/>
                  <a:pt x="1209548" y="803339"/>
                  <a:pt x="1213358" y="803339"/>
                </a:cubicBezTo>
                <a:cubicBezTo>
                  <a:pt x="1217168" y="803339"/>
                  <a:pt x="1220216" y="800290"/>
                  <a:pt x="1220216" y="796481"/>
                </a:cubicBezTo>
                <a:cubicBezTo>
                  <a:pt x="1220216" y="792671"/>
                  <a:pt x="1217168" y="789623"/>
                  <a:pt x="1213358" y="789623"/>
                </a:cubicBezTo>
                <a:close/>
                <a:moveTo>
                  <a:pt x="1132967" y="317"/>
                </a:moveTo>
                <a:cubicBezTo>
                  <a:pt x="1129220" y="317"/>
                  <a:pt x="1126109" y="3365"/>
                  <a:pt x="1126109" y="7176"/>
                </a:cubicBezTo>
                <a:cubicBezTo>
                  <a:pt x="1126109" y="10986"/>
                  <a:pt x="1129157" y="14033"/>
                  <a:pt x="1132967" y="14033"/>
                </a:cubicBezTo>
                <a:cubicBezTo>
                  <a:pt x="1136777" y="14033"/>
                  <a:pt x="1139825" y="10986"/>
                  <a:pt x="1139825" y="7176"/>
                </a:cubicBezTo>
                <a:cubicBezTo>
                  <a:pt x="1139825" y="3365"/>
                  <a:pt x="1136777" y="317"/>
                  <a:pt x="1132967" y="317"/>
                </a:cubicBezTo>
                <a:close/>
                <a:moveTo>
                  <a:pt x="1132967" y="93155"/>
                </a:moveTo>
                <a:cubicBezTo>
                  <a:pt x="1129220" y="93155"/>
                  <a:pt x="1126109" y="96202"/>
                  <a:pt x="1126109" y="100013"/>
                </a:cubicBezTo>
                <a:cubicBezTo>
                  <a:pt x="1126109" y="103823"/>
                  <a:pt x="1129157" y="106871"/>
                  <a:pt x="1132967" y="106871"/>
                </a:cubicBezTo>
                <a:cubicBezTo>
                  <a:pt x="1136777" y="106871"/>
                  <a:pt x="1139825" y="103823"/>
                  <a:pt x="1139825" y="100013"/>
                </a:cubicBezTo>
                <a:cubicBezTo>
                  <a:pt x="1139825" y="96202"/>
                  <a:pt x="1136777" y="93155"/>
                  <a:pt x="1132967" y="93155"/>
                </a:cubicBezTo>
                <a:close/>
                <a:moveTo>
                  <a:pt x="1213358" y="1532509"/>
                </a:moveTo>
                <a:cubicBezTo>
                  <a:pt x="1209612" y="1532509"/>
                  <a:pt x="1206500" y="1535557"/>
                  <a:pt x="1206500" y="1539367"/>
                </a:cubicBezTo>
                <a:cubicBezTo>
                  <a:pt x="1206500" y="1543177"/>
                  <a:pt x="1209548" y="1546225"/>
                  <a:pt x="1213358" y="1546225"/>
                </a:cubicBezTo>
                <a:cubicBezTo>
                  <a:pt x="1217168" y="1546225"/>
                  <a:pt x="1220216" y="1543177"/>
                  <a:pt x="1220216" y="1539367"/>
                </a:cubicBezTo>
                <a:cubicBezTo>
                  <a:pt x="1220216" y="1535557"/>
                  <a:pt x="1217168" y="1532509"/>
                  <a:pt x="1213358" y="1532509"/>
                </a:cubicBezTo>
                <a:close/>
                <a:moveTo>
                  <a:pt x="1132967" y="185991"/>
                </a:moveTo>
                <a:cubicBezTo>
                  <a:pt x="1129220" y="185991"/>
                  <a:pt x="1126109" y="189039"/>
                  <a:pt x="1126109" y="192850"/>
                </a:cubicBezTo>
                <a:cubicBezTo>
                  <a:pt x="1126109" y="196660"/>
                  <a:pt x="1129157" y="199707"/>
                  <a:pt x="1132967" y="199707"/>
                </a:cubicBezTo>
                <a:cubicBezTo>
                  <a:pt x="1136777" y="199707"/>
                  <a:pt x="1139825" y="196660"/>
                  <a:pt x="1139825" y="192850"/>
                </a:cubicBezTo>
                <a:cubicBezTo>
                  <a:pt x="1139825" y="189039"/>
                  <a:pt x="1136777" y="185991"/>
                  <a:pt x="1132967" y="185991"/>
                </a:cubicBezTo>
                <a:close/>
                <a:moveTo>
                  <a:pt x="1213358" y="1346772"/>
                </a:moveTo>
                <a:cubicBezTo>
                  <a:pt x="1209612" y="1346772"/>
                  <a:pt x="1206500" y="1349820"/>
                  <a:pt x="1206500" y="1353630"/>
                </a:cubicBezTo>
                <a:cubicBezTo>
                  <a:pt x="1206500" y="1357440"/>
                  <a:pt x="1209548" y="1360488"/>
                  <a:pt x="1213358" y="1360488"/>
                </a:cubicBezTo>
                <a:cubicBezTo>
                  <a:pt x="1217168" y="1360488"/>
                  <a:pt x="1220216" y="1357440"/>
                  <a:pt x="1220216" y="1353630"/>
                </a:cubicBezTo>
                <a:cubicBezTo>
                  <a:pt x="1220216" y="1349820"/>
                  <a:pt x="1217168" y="1346772"/>
                  <a:pt x="1213358" y="1346772"/>
                </a:cubicBezTo>
                <a:close/>
                <a:moveTo>
                  <a:pt x="1213358" y="1439609"/>
                </a:moveTo>
                <a:cubicBezTo>
                  <a:pt x="1209612" y="1439609"/>
                  <a:pt x="1206500" y="1442657"/>
                  <a:pt x="1206500" y="1446467"/>
                </a:cubicBezTo>
                <a:cubicBezTo>
                  <a:pt x="1206500" y="1450277"/>
                  <a:pt x="1209548" y="1453325"/>
                  <a:pt x="1213358" y="1453325"/>
                </a:cubicBezTo>
                <a:cubicBezTo>
                  <a:pt x="1217168" y="1453325"/>
                  <a:pt x="1220216" y="1450277"/>
                  <a:pt x="1220216" y="1446467"/>
                </a:cubicBezTo>
                <a:cubicBezTo>
                  <a:pt x="1220216" y="1442657"/>
                  <a:pt x="1217168" y="1439609"/>
                  <a:pt x="1213358" y="1439609"/>
                </a:cubicBezTo>
                <a:close/>
                <a:moveTo>
                  <a:pt x="1213358" y="1253871"/>
                </a:moveTo>
                <a:cubicBezTo>
                  <a:pt x="1209612" y="1253871"/>
                  <a:pt x="1206500" y="1256919"/>
                  <a:pt x="1206500" y="1260729"/>
                </a:cubicBezTo>
                <a:cubicBezTo>
                  <a:pt x="1206500" y="1264539"/>
                  <a:pt x="1209548" y="1267587"/>
                  <a:pt x="1213358" y="1267587"/>
                </a:cubicBezTo>
                <a:cubicBezTo>
                  <a:pt x="1217168" y="1267587"/>
                  <a:pt x="1220216" y="1264539"/>
                  <a:pt x="1220216" y="1260729"/>
                </a:cubicBezTo>
                <a:cubicBezTo>
                  <a:pt x="1220216" y="1256919"/>
                  <a:pt x="1217168" y="1253871"/>
                  <a:pt x="1213358" y="1253871"/>
                </a:cubicBezTo>
                <a:close/>
                <a:moveTo>
                  <a:pt x="1213358" y="1161034"/>
                </a:moveTo>
                <a:cubicBezTo>
                  <a:pt x="1209612" y="1161034"/>
                  <a:pt x="1206500" y="1164082"/>
                  <a:pt x="1206500" y="1167892"/>
                </a:cubicBezTo>
                <a:cubicBezTo>
                  <a:pt x="1206500" y="1171702"/>
                  <a:pt x="1209548" y="1174750"/>
                  <a:pt x="1213358" y="1174750"/>
                </a:cubicBezTo>
                <a:cubicBezTo>
                  <a:pt x="1217168" y="1174750"/>
                  <a:pt x="1220216" y="1171702"/>
                  <a:pt x="1220216" y="1167892"/>
                </a:cubicBezTo>
                <a:cubicBezTo>
                  <a:pt x="1220216" y="1164082"/>
                  <a:pt x="1217168" y="1161034"/>
                  <a:pt x="1213358" y="1161034"/>
                </a:cubicBezTo>
                <a:close/>
                <a:moveTo>
                  <a:pt x="891667" y="1346772"/>
                </a:moveTo>
                <a:cubicBezTo>
                  <a:pt x="887920" y="1346772"/>
                  <a:pt x="884809" y="1349820"/>
                  <a:pt x="884809" y="1353630"/>
                </a:cubicBezTo>
                <a:cubicBezTo>
                  <a:pt x="884809" y="1357440"/>
                  <a:pt x="887857" y="1360488"/>
                  <a:pt x="891667" y="1360488"/>
                </a:cubicBezTo>
                <a:cubicBezTo>
                  <a:pt x="895477" y="1360488"/>
                  <a:pt x="898525" y="1357440"/>
                  <a:pt x="898525" y="1353630"/>
                </a:cubicBezTo>
                <a:cubicBezTo>
                  <a:pt x="898525" y="1349820"/>
                  <a:pt x="895477" y="1346772"/>
                  <a:pt x="891667" y="1346772"/>
                </a:cubicBezTo>
                <a:close/>
                <a:moveTo>
                  <a:pt x="248285" y="139573"/>
                </a:moveTo>
                <a:cubicBezTo>
                  <a:pt x="244539" y="139573"/>
                  <a:pt x="241427" y="142621"/>
                  <a:pt x="241427" y="146431"/>
                </a:cubicBezTo>
                <a:cubicBezTo>
                  <a:pt x="241427" y="150241"/>
                  <a:pt x="244475" y="153289"/>
                  <a:pt x="248285" y="153289"/>
                </a:cubicBezTo>
                <a:cubicBezTo>
                  <a:pt x="252095" y="153289"/>
                  <a:pt x="255143" y="150241"/>
                  <a:pt x="255143" y="146431"/>
                </a:cubicBezTo>
                <a:cubicBezTo>
                  <a:pt x="255143" y="142621"/>
                  <a:pt x="252095" y="139573"/>
                  <a:pt x="248285" y="139573"/>
                </a:cubicBezTo>
                <a:close/>
                <a:moveTo>
                  <a:pt x="248285" y="232410"/>
                </a:moveTo>
                <a:cubicBezTo>
                  <a:pt x="244539" y="232410"/>
                  <a:pt x="241427" y="235458"/>
                  <a:pt x="241427" y="239268"/>
                </a:cubicBezTo>
                <a:cubicBezTo>
                  <a:pt x="241427" y="243078"/>
                  <a:pt x="244475" y="246126"/>
                  <a:pt x="248285" y="246126"/>
                </a:cubicBezTo>
                <a:cubicBezTo>
                  <a:pt x="252095" y="246126"/>
                  <a:pt x="255143" y="243078"/>
                  <a:pt x="255143" y="239268"/>
                </a:cubicBezTo>
                <a:cubicBezTo>
                  <a:pt x="255143" y="235458"/>
                  <a:pt x="252095" y="232410"/>
                  <a:pt x="248285" y="232410"/>
                </a:cubicBezTo>
                <a:close/>
                <a:moveTo>
                  <a:pt x="248285" y="325247"/>
                </a:moveTo>
                <a:cubicBezTo>
                  <a:pt x="244539" y="325247"/>
                  <a:pt x="241427" y="328295"/>
                  <a:pt x="241427" y="332105"/>
                </a:cubicBezTo>
                <a:cubicBezTo>
                  <a:pt x="241427" y="335915"/>
                  <a:pt x="244475" y="338963"/>
                  <a:pt x="248285" y="338963"/>
                </a:cubicBezTo>
                <a:cubicBezTo>
                  <a:pt x="252095" y="338963"/>
                  <a:pt x="255143" y="335915"/>
                  <a:pt x="255143" y="332105"/>
                </a:cubicBezTo>
                <a:cubicBezTo>
                  <a:pt x="255143" y="328295"/>
                  <a:pt x="252095" y="325247"/>
                  <a:pt x="248285" y="325247"/>
                </a:cubicBezTo>
                <a:close/>
                <a:moveTo>
                  <a:pt x="730821" y="603822"/>
                </a:moveTo>
                <a:cubicBezTo>
                  <a:pt x="727075" y="603822"/>
                  <a:pt x="723964" y="606870"/>
                  <a:pt x="723964" y="610680"/>
                </a:cubicBezTo>
                <a:cubicBezTo>
                  <a:pt x="723964" y="614490"/>
                  <a:pt x="727011" y="617538"/>
                  <a:pt x="730821" y="617538"/>
                </a:cubicBezTo>
                <a:cubicBezTo>
                  <a:pt x="734631" y="617538"/>
                  <a:pt x="737679" y="614490"/>
                  <a:pt x="737679" y="610680"/>
                </a:cubicBezTo>
                <a:cubicBezTo>
                  <a:pt x="737679" y="606870"/>
                  <a:pt x="734631" y="603822"/>
                  <a:pt x="730821" y="603822"/>
                </a:cubicBezTo>
                <a:close/>
                <a:moveTo>
                  <a:pt x="328740" y="1578864"/>
                </a:moveTo>
                <a:cubicBezTo>
                  <a:pt x="324993" y="1578864"/>
                  <a:pt x="321881" y="1581912"/>
                  <a:pt x="321881" y="1585722"/>
                </a:cubicBezTo>
                <a:cubicBezTo>
                  <a:pt x="321881" y="1589532"/>
                  <a:pt x="324929" y="1592580"/>
                  <a:pt x="328740" y="1592580"/>
                </a:cubicBezTo>
                <a:cubicBezTo>
                  <a:pt x="332549" y="1592580"/>
                  <a:pt x="335597" y="1589532"/>
                  <a:pt x="335597" y="1585722"/>
                </a:cubicBezTo>
                <a:cubicBezTo>
                  <a:pt x="335597" y="1581912"/>
                  <a:pt x="332549" y="1578864"/>
                  <a:pt x="328740" y="1578864"/>
                </a:cubicBezTo>
                <a:close/>
                <a:moveTo>
                  <a:pt x="248348" y="46609"/>
                </a:moveTo>
                <a:cubicBezTo>
                  <a:pt x="244602" y="46609"/>
                  <a:pt x="241491" y="49657"/>
                  <a:pt x="241491" y="53467"/>
                </a:cubicBezTo>
                <a:cubicBezTo>
                  <a:pt x="241491" y="57277"/>
                  <a:pt x="244539" y="60325"/>
                  <a:pt x="248348" y="60325"/>
                </a:cubicBezTo>
                <a:cubicBezTo>
                  <a:pt x="252158" y="60325"/>
                  <a:pt x="255206" y="57277"/>
                  <a:pt x="255206" y="53467"/>
                </a:cubicBezTo>
                <a:cubicBezTo>
                  <a:pt x="255206" y="49657"/>
                  <a:pt x="252158" y="46609"/>
                  <a:pt x="248348" y="46609"/>
                </a:cubicBezTo>
                <a:close/>
                <a:moveTo>
                  <a:pt x="328740" y="1393127"/>
                </a:moveTo>
                <a:cubicBezTo>
                  <a:pt x="324993" y="1393127"/>
                  <a:pt x="321881" y="1396175"/>
                  <a:pt x="321881" y="1399985"/>
                </a:cubicBezTo>
                <a:cubicBezTo>
                  <a:pt x="321881" y="1403795"/>
                  <a:pt x="324929" y="1406843"/>
                  <a:pt x="328740" y="1406843"/>
                </a:cubicBezTo>
                <a:cubicBezTo>
                  <a:pt x="332549" y="1406843"/>
                  <a:pt x="335597" y="1403795"/>
                  <a:pt x="335597" y="1399985"/>
                </a:cubicBezTo>
                <a:cubicBezTo>
                  <a:pt x="335597" y="1396175"/>
                  <a:pt x="332549" y="1393127"/>
                  <a:pt x="328740" y="1393127"/>
                </a:cubicBezTo>
                <a:close/>
                <a:moveTo>
                  <a:pt x="328740" y="1485964"/>
                </a:moveTo>
                <a:cubicBezTo>
                  <a:pt x="324993" y="1485964"/>
                  <a:pt x="321881" y="1489012"/>
                  <a:pt x="321881" y="1492822"/>
                </a:cubicBezTo>
                <a:cubicBezTo>
                  <a:pt x="321881" y="1496632"/>
                  <a:pt x="324929" y="1499680"/>
                  <a:pt x="328740" y="1499680"/>
                </a:cubicBezTo>
                <a:cubicBezTo>
                  <a:pt x="332549" y="1499680"/>
                  <a:pt x="335597" y="1496632"/>
                  <a:pt x="335597" y="1492822"/>
                </a:cubicBezTo>
                <a:cubicBezTo>
                  <a:pt x="335597" y="1489012"/>
                  <a:pt x="332549" y="1485964"/>
                  <a:pt x="328740" y="1485964"/>
                </a:cubicBezTo>
                <a:close/>
                <a:moveTo>
                  <a:pt x="248348" y="510921"/>
                </a:moveTo>
                <a:cubicBezTo>
                  <a:pt x="244602" y="510921"/>
                  <a:pt x="241491" y="513969"/>
                  <a:pt x="241491" y="517779"/>
                </a:cubicBezTo>
                <a:cubicBezTo>
                  <a:pt x="241491" y="521589"/>
                  <a:pt x="244539" y="524637"/>
                  <a:pt x="248348" y="524637"/>
                </a:cubicBezTo>
                <a:cubicBezTo>
                  <a:pt x="252158" y="524637"/>
                  <a:pt x="255206" y="521589"/>
                  <a:pt x="255206" y="517779"/>
                </a:cubicBezTo>
                <a:cubicBezTo>
                  <a:pt x="255206" y="513969"/>
                  <a:pt x="252158" y="510921"/>
                  <a:pt x="248348" y="510921"/>
                </a:cubicBezTo>
                <a:close/>
                <a:moveTo>
                  <a:pt x="248348" y="418084"/>
                </a:moveTo>
                <a:cubicBezTo>
                  <a:pt x="244602" y="418084"/>
                  <a:pt x="241491" y="421132"/>
                  <a:pt x="241491" y="424942"/>
                </a:cubicBezTo>
                <a:cubicBezTo>
                  <a:pt x="241491" y="428752"/>
                  <a:pt x="244539" y="431800"/>
                  <a:pt x="248348" y="431800"/>
                </a:cubicBezTo>
                <a:cubicBezTo>
                  <a:pt x="252158" y="431800"/>
                  <a:pt x="255206" y="428752"/>
                  <a:pt x="255206" y="424942"/>
                </a:cubicBezTo>
                <a:cubicBezTo>
                  <a:pt x="255206" y="421132"/>
                  <a:pt x="252158" y="418084"/>
                  <a:pt x="248348" y="418084"/>
                </a:cubicBezTo>
                <a:close/>
                <a:moveTo>
                  <a:pt x="248348" y="975233"/>
                </a:moveTo>
                <a:cubicBezTo>
                  <a:pt x="244602" y="975233"/>
                  <a:pt x="241491" y="978281"/>
                  <a:pt x="241491" y="982091"/>
                </a:cubicBezTo>
                <a:cubicBezTo>
                  <a:pt x="241491" y="985901"/>
                  <a:pt x="244539" y="988949"/>
                  <a:pt x="248348" y="988949"/>
                </a:cubicBezTo>
                <a:cubicBezTo>
                  <a:pt x="252158" y="988949"/>
                  <a:pt x="255206" y="985901"/>
                  <a:pt x="255206" y="982091"/>
                </a:cubicBezTo>
                <a:cubicBezTo>
                  <a:pt x="255206" y="978281"/>
                  <a:pt x="252158" y="975233"/>
                  <a:pt x="248348" y="975233"/>
                </a:cubicBezTo>
                <a:close/>
                <a:moveTo>
                  <a:pt x="248348" y="1160971"/>
                </a:moveTo>
                <a:cubicBezTo>
                  <a:pt x="244602" y="1160971"/>
                  <a:pt x="241491" y="1164019"/>
                  <a:pt x="241491" y="1167829"/>
                </a:cubicBezTo>
                <a:cubicBezTo>
                  <a:pt x="241491" y="1171639"/>
                  <a:pt x="244539" y="1174687"/>
                  <a:pt x="248348" y="1174687"/>
                </a:cubicBezTo>
                <a:cubicBezTo>
                  <a:pt x="252158" y="1174687"/>
                  <a:pt x="255206" y="1171639"/>
                  <a:pt x="255206" y="1167829"/>
                </a:cubicBezTo>
                <a:cubicBezTo>
                  <a:pt x="255206" y="1164019"/>
                  <a:pt x="252158" y="1160971"/>
                  <a:pt x="248348" y="1160971"/>
                </a:cubicBezTo>
                <a:close/>
                <a:moveTo>
                  <a:pt x="248348" y="1068134"/>
                </a:moveTo>
                <a:cubicBezTo>
                  <a:pt x="244602" y="1068134"/>
                  <a:pt x="241491" y="1071182"/>
                  <a:pt x="241491" y="1074992"/>
                </a:cubicBezTo>
                <a:cubicBezTo>
                  <a:pt x="241491" y="1078802"/>
                  <a:pt x="244539" y="1081850"/>
                  <a:pt x="248348" y="1081850"/>
                </a:cubicBezTo>
                <a:cubicBezTo>
                  <a:pt x="252158" y="1081850"/>
                  <a:pt x="255206" y="1078802"/>
                  <a:pt x="255206" y="1074992"/>
                </a:cubicBezTo>
                <a:cubicBezTo>
                  <a:pt x="255206" y="1071182"/>
                  <a:pt x="252158" y="1068134"/>
                  <a:pt x="248348" y="1068134"/>
                </a:cubicBezTo>
                <a:close/>
                <a:moveTo>
                  <a:pt x="248348" y="1253871"/>
                </a:moveTo>
                <a:cubicBezTo>
                  <a:pt x="244602" y="1253871"/>
                  <a:pt x="241491" y="1256919"/>
                  <a:pt x="241491" y="1260729"/>
                </a:cubicBezTo>
                <a:cubicBezTo>
                  <a:pt x="241491" y="1264539"/>
                  <a:pt x="244539" y="1267587"/>
                  <a:pt x="248348" y="1267587"/>
                </a:cubicBezTo>
                <a:cubicBezTo>
                  <a:pt x="252158" y="1267587"/>
                  <a:pt x="255206" y="1264539"/>
                  <a:pt x="255206" y="1260729"/>
                </a:cubicBezTo>
                <a:cubicBezTo>
                  <a:pt x="255206" y="1256919"/>
                  <a:pt x="252158" y="1253871"/>
                  <a:pt x="248348" y="1253871"/>
                </a:cubicBezTo>
                <a:close/>
                <a:moveTo>
                  <a:pt x="248348" y="882396"/>
                </a:moveTo>
                <a:cubicBezTo>
                  <a:pt x="244602" y="882396"/>
                  <a:pt x="241491" y="885444"/>
                  <a:pt x="241491" y="889254"/>
                </a:cubicBezTo>
                <a:cubicBezTo>
                  <a:pt x="241491" y="893064"/>
                  <a:pt x="244539" y="896112"/>
                  <a:pt x="248348" y="896112"/>
                </a:cubicBezTo>
                <a:cubicBezTo>
                  <a:pt x="252158" y="896112"/>
                  <a:pt x="255206" y="893064"/>
                  <a:pt x="255206" y="889254"/>
                </a:cubicBezTo>
                <a:cubicBezTo>
                  <a:pt x="255206" y="885444"/>
                  <a:pt x="252158" y="882396"/>
                  <a:pt x="248348" y="882396"/>
                </a:cubicBezTo>
                <a:close/>
                <a:moveTo>
                  <a:pt x="248348" y="603822"/>
                </a:moveTo>
                <a:cubicBezTo>
                  <a:pt x="244602" y="603822"/>
                  <a:pt x="241491" y="606870"/>
                  <a:pt x="241491" y="610680"/>
                </a:cubicBezTo>
                <a:cubicBezTo>
                  <a:pt x="241491" y="614490"/>
                  <a:pt x="244539" y="617538"/>
                  <a:pt x="248348" y="617538"/>
                </a:cubicBezTo>
                <a:cubicBezTo>
                  <a:pt x="252158" y="617538"/>
                  <a:pt x="255206" y="614490"/>
                  <a:pt x="255206" y="610680"/>
                </a:cubicBezTo>
                <a:cubicBezTo>
                  <a:pt x="255206" y="606870"/>
                  <a:pt x="252158" y="603822"/>
                  <a:pt x="248348" y="603822"/>
                </a:cubicBezTo>
                <a:close/>
                <a:moveTo>
                  <a:pt x="248348" y="696659"/>
                </a:moveTo>
                <a:cubicBezTo>
                  <a:pt x="244602" y="696659"/>
                  <a:pt x="241491" y="699707"/>
                  <a:pt x="241491" y="703517"/>
                </a:cubicBezTo>
                <a:cubicBezTo>
                  <a:pt x="241491" y="707327"/>
                  <a:pt x="244539" y="710375"/>
                  <a:pt x="248348" y="710375"/>
                </a:cubicBezTo>
                <a:cubicBezTo>
                  <a:pt x="252158" y="710375"/>
                  <a:pt x="255206" y="707327"/>
                  <a:pt x="255206" y="703517"/>
                </a:cubicBezTo>
                <a:cubicBezTo>
                  <a:pt x="255206" y="699707"/>
                  <a:pt x="252158" y="696659"/>
                  <a:pt x="248348" y="696659"/>
                </a:cubicBezTo>
                <a:close/>
                <a:moveTo>
                  <a:pt x="248348" y="789496"/>
                </a:moveTo>
                <a:cubicBezTo>
                  <a:pt x="244602" y="789496"/>
                  <a:pt x="241491" y="792544"/>
                  <a:pt x="241491" y="796354"/>
                </a:cubicBezTo>
                <a:cubicBezTo>
                  <a:pt x="241491" y="800164"/>
                  <a:pt x="244539" y="803212"/>
                  <a:pt x="248348" y="803212"/>
                </a:cubicBezTo>
                <a:cubicBezTo>
                  <a:pt x="252158" y="803212"/>
                  <a:pt x="255206" y="800164"/>
                  <a:pt x="255206" y="796354"/>
                </a:cubicBezTo>
                <a:cubicBezTo>
                  <a:pt x="255206" y="792544"/>
                  <a:pt x="252158" y="789496"/>
                  <a:pt x="248348" y="789496"/>
                </a:cubicBezTo>
                <a:close/>
                <a:moveTo>
                  <a:pt x="409194" y="1346645"/>
                </a:moveTo>
                <a:cubicBezTo>
                  <a:pt x="405447" y="1346645"/>
                  <a:pt x="402336" y="1349693"/>
                  <a:pt x="402336" y="1353503"/>
                </a:cubicBezTo>
                <a:cubicBezTo>
                  <a:pt x="402336" y="1357313"/>
                  <a:pt x="405384" y="1360361"/>
                  <a:pt x="409194" y="1360361"/>
                </a:cubicBezTo>
                <a:cubicBezTo>
                  <a:pt x="413004" y="1360361"/>
                  <a:pt x="416052" y="1357313"/>
                  <a:pt x="416052" y="1353503"/>
                </a:cubicBezTo>
                <a:cubicBezTo>
                  <a:pt x="416052" y="1349693"/>
                  <a:pt x="413004" y="1346645"/>
                  <a:pt x="409194" y="1346645"/>
                </a:cubicBezTo>
                <a:close/>
                <a:moveTo>
                  <a:pt x="328803" y="185864"/>
                </a:moveTo>
                <a:cubicBezTo>
                  <a:pt x="325056" y="185864"/>
                  <a:pt x="321945" y="188913"/>
                  <a:pt x="321945" y="192723"/>
                </a:cubicBezTo>
                <a:cubicBezTo>
                  <a:pt x="321945" y="196532"/>
                  <a:pt x="324993" y="199581"/>
                  <a:pt x="328803" y="199581"/>
                </a:cubicBezTo>
                <a:cubicBezTo>
                  <a:pt x="332613" y="199581"/>
                  <a:pt x="335661" y="196532"/>
                  <a:pt x="335661" y="192723"/>
                </a:cubicBezTo>
                <a:cubicBezTo>
                  <a:pt x="335661" y="188913"/>
                  <a:pt x="332613" y="185864"/>
                  <a:pt x="328803" y="185864"/>
                </a:cubicBezTo>
                <a:close/>
                <a:moveTo>
                  <a:pt x="328803" y="93027"/>
                </a:moveTo>
                <a:cubicBezTo>
                  <a:pt x="325056" y="93027"/>
                  <a:pt x="321945" y="96076"/>
                  <a:pt x="321945" y="99885"/>
                </a:cubicBezTo>
                <a:cubicBezTo>
                  <a:pt x="321945" y="103696"/>
                  <a:pt x="324993" y="106743"/>
                  <a:pt x="328803" y="106743"/>
                </a:cubicBezTo>
                <a:cubicBezTo>
                  <a:pt x="332613" y="106743"/>
                  <a:pt x="335661" y="103696"/>
                  <a:pt x="335661" y="99885"/>
                </a:cubicBezTo>
                <a:cubicBezTo>
                  <a:pt x="335661" y="96076"/>
                  <a:pt x="332613" y="93027"/>
                  <a:pt x="328803" y="93027"/>
                </a:cubicBezTo>
                <a:close/>
                <a:moveTo>
                  <a:pt x="328803" y="278765"/>
                </a:moveTo>
                <a:cubicBezTo>
                  <a:pt x="325056" y="278765"/>
                  <a:pt x="321945" y="281813"/>
                  <a:pt x="321945" y="285623"/>
                </a:cubicBezTo>
                <a:cubicBezTo>
                  <a:pt x="321945" y="289433"/>
                  <a:pt x="324993" y="292481"/>
                  <a:pt x="328803" y="292481"/>
                </a:cubicBezTo>
                <a:cubicBezTo>
                  <a:pt x="332613" y="292481"/>
                  <a:pt x="335661" y="289433"/>
                  <a:pt x="335661" y="285623"/>
                </a:cubicBezTo>
                <a:cubicBezTo>
                  <a:pt x="335661" y="281813"/>
                  <a:pt x="332613" y="278765"/>
                  <a:pt x="328803" y="278765"/>
                </a:cubicBezTo>
                <a:close/>
                <a:moveTo>
                  <a:pt x="328803" y="371602"/>
                </a:moveTo>
                <a:cubicBezTo>
                  <a:pt x="325056" y="371602"/>
                  <a:pt x="321945" y="374650"/>
                  <a:pt x="321945" y="378460"/>
                </a:cubicBezTo>
                <a:cubicBezTo>
                  <a:pt x="321945" y="382270"/>
                  <a:pt x="324993" y="385318"/>
                  <a:pt x="328803" y="385318"/>
                </a:cubicBezTo>
                <a:cubicBezTo>
                  <a:pt x="332613" y="385318"/>
                  <a:pt x="335661" y="382270"/>
                  <a:pt x="335661" y="378460"/>
                </a:cubicBezTo>
                <a:cubicBezTo>
                  <a:pt x="335661" y="374650"/>
                  <a:pt x="332613" y="371602"/>
                  <a:pt x="328803" y="371602"/>
                </a:cubicBezTo>
                <a:close/>
                <a:moveTo>
                  <a:pt x="328803" y="127"/>
                </a:moveTo>
                <a:cubicBezTo>
                  <a:pt x="325056" y="127"/>
                  <a:pt x="321945" y="3175"/>
                  <a:pt x="321945" y="6985"/>
                </a:cubicBezTo>
                <a:cubicBezTo>
                  <a:pt x="321945" y="10795"/>
                  <a:pt x="324993" y="13843"/>
                  <a:pt x="328803" y="13843"/>
                </a:cubicBezTo>
                <a:cubicBezTo>
                  <a:pt x="332613" y="13843"/>
                  <a:pt x="335661" y="10795"/>
                  <a:pt x="335661" y="6985"/>
                </a:cubicBezTo>
                <a:cubicBezTo>
                  <a:pt x="335661" y="3175"/>
                  <a:pt x="332613" y="127"/>
                  <a:pt x="328803" y="127"/>
                </a:cubicBezTo>
                <a:close/>
                <a:moveTo>
                  <a:pt x="328803" y="1207326"/>
                </a:moveTo>
                <a:cubicBezTo>
                  <a:pt x="325056" y="1207326"/>
                  <a:pt x="321945" y="1210374"/>
                  <a:pt x="321945" y="1214184"/>
                </a:cubicBezTo>
                <a:cubicBezTo>
                  <a:pt x="321945" y="1217994"/>
                  <a:pt x="324993" y="1221042"/>
                  <a:pt x="328803" y="1221042"/>
                </a:cubicBezTo>
                <a:cubicBezTo>
                  <a:pt x="332613" y="1221042"/>
                  <a:pt x="335661" y="1217994"/>
                  <a:pt x="335661" y="1214184"/>
                </a:cubicBezTo>
                <a:cubicBezTo>
                  <a:pt x="335661" y="1210374"/>
                  <a:pt x="332613" y="1207326"/>
                  <a:pt x="328803" y="1207326"/>
                </a:cubicBezTo>
                <a:close/>
                <a:moveTo>
                  <a:pt x="409194" y="1253744"/>
                </a:moveTo>
                <a:cubicBezTo>
                  <a:pt x="405447" y="1253744"/>
                  <a:pt x="402336" y="1256792"/>
                  <a:pt x="402336" y="1260602"/>
                </a:cubicBezTo>
                <a:cubicBezTo>
                  <a:pt x="402336" y="1264412"/>
                  <a:pt x="405384" y="1267460"/>
                  <a:pt x="409194" y="1267460"/>
                </a:cubicBezTo>
                <a:cubicBezTo>
                  <a:pt x="413004" y="1267460"/>
                  <a:pt x="416052" y="1264412"/>
                  <a:pt x="416052" y="1260602"/>
                </a:cubicBezTo>
                <a:cubicBezTo>
                  <a:pt x="416052" y="1256792"/>
                  <a:pt x="413004" y="1253744"/>
                  <a:pt x="409194" y="1253744"/>
                </a:cubicBezTo>
                <a:close/>
                <a:moveTo>
                  <a:pt x="409194" y="1532319"/>
                </a:moveTo>
                <a:cubicBezTo>
                  <a:pt x="405447" y="1532319"/>
                  <a:pt x="402336" y="1535367"/>
                  <a:pt x="402336" y="1539177"/>
                </a:cubicBezTo>
                <a:cubicBezTo>
                  <a:pt x="402336" y="1542987"/>
                  <a:pt x="405384" y="1546035"/>
                  <a:pt x="409194" y="1546035"/>
                </a:cubicBezTo>
                <a:cubicBezTo>
                  <a:pt x="413004" y="1546035"/>
                  <a:pt x="416052" y="1542987"/>
                  <a:pt x="416052" y="1539177"/>
                </a:cubicBezTo>
                <a:cubicBezTo>
                  <a:pt x="416052" y="1535367"/>
                  <a:pt x="413004" y="1532319"/>
                  <a:pt x="409194" y="1532319"/>
                </a:cubicBezTo>
                <a:close/>
                <a:moveTo>
                  <a:pt x="409194" y="1439482"/>
                </a:moveTo>
                <a:cubicBezTo>
                  <a:pt x="405447" y="1439482"/>
                  <a:pt x="402336" y="1442530"/>
                  <a:pt x="402336" y="1446340"/>
                </a:cubicBezTo>
                <a:cubicBezTo>
                  <a:pt x="402336" y="1450150"/>
                  <a:pt x="405384" y="1453198"/>
                  <a:pt x="409194" y="1453198"/>
                </a:cubicBezTo>
                <a:cubicBezTo>
                  <a:pt x="413004" y="1453198"/>
                  <a:pt x="416052" y="1450150"/>
                  <a:pt x="416052" y="1446340"/>
                </a:cubicBezTo>
                <a:cubicBezTo>
                  <a:pt x="416052" y="1442530"/>
                  <a:pt x="413004" y="1439482"/>
                  <a:pt x="409194" y="1439482"/>
                </a:cubicBezTo>
                <a:close/>
                <a:moveTo>
                  <a:pt x="248348" y="1346645"/>
                </a:moveTo>
                <a:cubicBezTo>
                  <a:pt x="244602" y="1346645"/>
                  <a:pt x="241491" y="1349693"/>
                  <a:pt x="241491" y="1353503"/>
                </a:cubicBezTo>
                <a:cubicBezTo>
                  <a:pt x="241491" y="1357313"/>
                  <a:pt x="244539" y="1360361"/>
                  <a:pt x="248348" y="1360361"/>
                </a:cubicBezTo>
                <a:cubicBezTo>
                  <a:pt x="252158" y="1360361"/>
                  <a:pt x="255206" y="1357313"/>
                  <a:pt x="255206" y="1353503"/>
                </a:cubicBezTo>
                <a:cubicBezTo>
                  <a:pt x="255206" y="1349693"/>
                  <a:pt x="252158" y="1346645"/>
                  <a:pt x="248348" y="1346645"/>
                </a:cubicBezTo>
                <a:close/>
                <a:moveTo>
                  <a:pt x="328740" y="1021651"/>
                </a:moveTo>
                <a:cubicBezTo>
                  <a:pt x="324993" y="1021651"/>
                  <a:pt x="321881" y="1024700"/>
                  <a:pt x="321881" y="1028509"/>
                </a:cubicBezTo>
                <a:cubicBezTo>
                  <a:pt x="321881" y="1032320"/>
                  <a:pt x="324929" y="1035368"/>
                  <a:pt x="328740" y="1035368"/>
                </a:cubicBezTo>
                <a:cubicBezTo>
                  <a:pt x="332549" y="1035368"/>
                  <a:pt x="335597" y="1032320"/>
                  <a:pt x="335597" y="1028509"/>
                </a:cubicBezTo>
                <a:cubicBezTo>
                  <a:pt x="335597" y="1024700"/>
                  <a:pt x="332549" y="1021651"/>
                  <a:pt x="328740" y="1021651"/>
                </a:cubicBezTo>
                <a:close/>
                <a:moveTo>
                  <a:pt x="409130" y="1160971"/>
                </a:moveTo>
                <a:cubicBezTo>
                  <a:pt x="405384" y="1160971"/>
                  <a:pt x="402272" y="1164019"/>
                  <a:pt x="402272" y="1167829"/>
                </a:cubicBezTo>
                <a:cubicBezTo>
                  <a:pt x="402272" y="1171639"/>
                  <a:pt x="405320" y="1174687"/>
                  <a:pt x="409130" y="1174687"/>
                </a:cubicBezTo>
                <a:cubicBezTo>
                  <a:pt x="412941" y="1174687"/>
                  <a:pt x="415989" y="1171639"/>
                  <a:pt x="415989" y="1167829"/>
                </a:cubicBezTo>
                <a:cubicBezTo>
                  <a:pt x="415989" y="1164019"/>
                  <a:pt x="412941" y="1160971"/>
                  <a:pt x="409130" y="1160971"/>
                </a:cubicBezTo>
                <a:close/>
                <a:moveTo>
                  <a:pt x="328740" y="1114552"/>
                </a:moveTo>
                <a:cubicBezTo>
                  <a:pt x="324993" y="1114552"/>
                  <a:pt x="321881" y="1117600"/>
                  <a:pt x="321881" y="1121410"/>
                </a:cubicBezTo>
                <a:cubicBezTo>
                  <a:pt x="321881" y="1125220"/>
                  <a:pt x="324929" y="1128268"/>
                  <a:pt x="328740" y="1128268"/>
                </a:cubicBezTo>
                <a:cubicBezTo>
                  <a:pt x="332549" y="1128268"/>
                  <a:pt x="335597" y="1125220"/>
                  <a:pt x="335597" y="1121410"/>
                </a:cubicBezTo>
                <a:cubicBezTo>
                  <a:pt x="335597" y="1117600"/>
                  <a:pt x="332549" y="1114552"/>
                  <a:pt x="328740" y="1114552"/>
                </a:cubicBezTo>
                <a:close/>
                <a:moveTo>
                  <a:pt x="328740" y="835978"/>
                </a:moveTo>
                <a:cubicBezTo>
                  <a:pt x="324993" y="835978"/>
                  <a:pt x="321881" y="839026"/>
                  <a:pt x="321881" y="842836"/>
                </a:cubicBezTo>
                <a:cubicBezTo>
                  <a:pt x="321881" y="846646"/>
                  <a:pt x="324929" y="849694"/>
                  <a:pt x="328740" y="849694"/>
                </a:cubicBezTo>
                <a:cubicBezTo>
                  <a:pt x="332549" y="849694"/>
                  <a:pt x="335597" y="846646"/>
                  <a:pt x="335597" y="842836"/>
                </a:cubicBezTo>
                <a:cubicBezTo>
                  <a:pt x="335597" y="839026"/>
                  <a:pt x="332549" y="835978"/>
                  <a:pt x="328740" y="835978"/>
                </a:cubicBezTo>
                <a:close/>
                <a:moveTo>
                  <a:pt x="328740" y="557403"/>
                </a:moveTo>
                <a:cubicBezTo>
                  <a:pt x="324993" y="557403"/>
                  <a:pt x="321881" y="560451"/>
                  <a:pt x="321881" y="564261"/>
                </a:cubicBezTo>
                <a:cubicBezTo>
                  <a:pt x="321881" y="568071"/>
                  <a:pt x="324929" y="571119"/>
                  <a:pt x="328740" y="571119"/>
                </a:cubicBezTo>
                <a:cubicBezTo>
                  <a:pt x="332549" y="571119"/>
                  <a:pt x="335597" y="568071"/>
                  <a:pt x="335597" y="564261"/>
                </a:cubicBezTo>
                <a:cubicBezTo>
                  <a:pt x="335597" y="560451"/>
                  <a:pt x="332549" y="557403"/>
                  <a:pt x="328740" y="557403"/>
                </a:cubicBezTo>
                <a:close/>
                <a:moveTo>
                  <a:pt x="328740" y="464566"/>
                </a:moveTo>
                <a:cubicBezTo>
                  <a:pt x="324993" y="464566"/>
                  <a:pt x="321881" y="467614"/>
                  <a:pt x="321881" y="471424"/>
                </a:cubicBezTo>
                <a:cubicBezTo>
                  <a:pt x="321881" y="475234"/>
                  <a:pt x="324929" y="478282"/>
                  <a:pt x="328740" y="478282"/>
                </a:cubicBezTo>
                <a:cubicBezTo>
                  <a:pt x="332549" y="478282"/>
                  <a:pt x="335597" y="475234"/>
                  <a:pt x="335597" y="471424"/>
                </a:cubicBezTo>
                <a:cubicBezTo>
                  <a:pt x="335597" y="467614"/>
                  <a:pt x="332549" y="464566"/>
                  <a:pt x="328740" y="464566"/>
                </a:cubicBezTo>
                <a:close/>
                <a:moveTo>
                  <a:pt x="328740" y="650304"/>
                </a:moveTo>
                <a:cubicBezTo>
                  <a:pt x="324993" y="650304"/>
                  <a:pt x="321881" y="653352"/>
                  <a:pt x="321881" y="657162"/>
                </a:cubicBezTo>
                <a:cubicBezTo>
                  <a:pt x="321881" y="660972"/>
                  <a:pt x="324929" y="664020"/>
                  <a:pt x="328740" y="664020"/>
                </a:cubicBezTo>
                <a:cubicBezTo>
                  <a:pt x="332549" y="664020"/>
                  <a:pt x="335597" y="660972"/>
                  <a:pt x="335597" y="657162"/>
                </a:cubicBezTo>
                <a:cubicBezTo>
                  <a:pt x="335597" y="653352"/>
                  <a:pt x="332549" y="650304"/>
                  <a:pt x="328740" y="650304"/>
                </a:cubicBezTo>
                <a:close/>
                <a:moveTo>
                  <a:pt x="328740" y="743141"/>
                </a:moveTo>
                <a:cubicBezTo>
                  <a:pt x="324993" y="743141"/>
                  <a:pt x="321881" y="746189"/>
                  <a:pt x="321881" y="749999"/>
                </a:cubicBezTo>
                <a:cubicBezTo>
                  <a:pt x="321881" y="753809"/>
                  <a:pt x="324929" y="756857"/>
                  <a:pt x="328740" y="756857"/>
                </a:cubicBezTo>
                <a:cubicBezTo>
                  <a:pt x="332549" y="756857"/>
                  <a:pt x="335597" y="753809"/>
                  <a:pt x="335597" y="749999"/>
                </a:cubicBezTo>
                <a:cubicBezTo>
                  <a:pt x="335597" y="746189"/>
                  <a:pt x="332549" y="743141"/>
                  <a:pt x="328740" y="743141"/>
                </a:cubicBezTo>
                <a:close/>
                <a:moveTo>
                  <a:pt x="328740" y="928878"/>
                </a:moveTo>
                <a:cubicBezTo>
                  <a:pt x="324993" y="928878"/>
                  <a:pt x="321881" y="931926"/>
                  <a:pt x="321881" y="935736"/>
                </a:cubicBezTo>
                <a:cubicBezTo>
                  <a:pt x="321881" y="939546"/>
                  <a:pt x="324929" y="942594"/>
                  <a:pt x="328740" y="942594"/>
                </a:cubicBezTo>
                <a:cubicBezTo>
                  <a:pt x="332549" y="942594"/>
                  <a:pt x="335597" y="939546"/>
                  <a:pt x="335597" y="935736"/>
                </a:cubicBezTo>
                <a:cubicBezTo>
                  <a:pt x="335597" y="931926"/>
                  <a:pt x="332549" y="928878"/>
                  <a:pt x="328740" y="928878"/>
                </a:cubicBezTo>
                <a:close/>
                <a:moveTo>
                  <a:pt x="87503" y="789559"/>
                </a:moveTo>
                <a:cubicBezTo>
                  <a:pt x="83756" y="789559"/>
                  <a:pt x="80645" y="792607"/>
                  <a:pt x="80645" y="796417"/>
                </a:cubicBezTo>
                <a:cubicBezTo>
                  <a:pt x="80645" y="800227"/>
                  <a:pt x="83693" y="803275"/>
                  <a:pt x="87503" y="803275"/>
                </a:cubicBezTo>
                <a:cubicBezTo>
                  <a:pt x="91313" y="803275"/>
                  <a:pt x="94361" y="800227"/>
                  <a:pt x="94361" y="796417"/>
                </a:cubicBezTo>
                <a:cubicBezTo>
                  <a:pt x="94361" y="792607"/>
                  <a:pt x="91313" y="789559"/>
                  <a:pt x="87503" y="789559"/>
                </a:cubicBezTo>
                <a:close/>
                <a:moveTo>
                  <a:pt x="87503" y="418084"/>
                </a:moveTo>
                <a:cubicBezTo>
                  <a:pt x="83756" y="418084"/>
                  <a:pt x="80645" y="421132"/>
                  <a:pt x="80645" y="424942"/>
                </a:cubicBezTo>
                <a:cubicBezTo>
                  <a:pt x="80645" y="428752"/>
                  <a:pt x="83693" y="431800"/>
                  <a:pt x="87503" y="431800"/>
                </a:cubicBezTo>
                <a:cubicBezTo>
                  <a:pt x="91313" y="431800"/>
                  <a:pt x="94361" y="428752"/>
                  <a:pt x="94361" y="424942"/>
                </a:cubicBezTo>
                <a:cubicBezTo>
                  <a:pt x="94361" y="421132"/>
                  <a:pt x="91313" y="418084"/>
                  <a:pt x="87503" y="418084"/>
                </a:cubicBezTo>
                <a:close/>
                <a:moveTo>
                  <a:pt x="87503" y="603822"/>
                </a:moveTo>
                <a:cubicBezTo>
                  <a:pt x="83756" y="603822"/>
                  <a:pt x="80645" y="606870"/>
                  <a:pt x="80645" y="610680"/>
                </a:cubicBezTo>
                <a:cubicBezTo>
                  <a:pt x="80645" y="614490"/>
                  <a:pt x="83693" y="617538"/>
                  <a:pt x="87503" y="617538"/>
                </a:cubicBezTo>
                <a:cubicBezTo>
                  <a:pt x="91313" y="617538"/>
                  <a:pt x="94361" y="614490"/>
                  <a:pt x="94361" y="610680"/>
                </a:cubicBezTo>
                <a:cubicBezTo>
                  <a:pt x="94361" y="606870"/>
                  <a:pt x="91313" y="603822"/>
                  <a:pt x="87503" y="603822"/>
                </a:cubicBezTo>
                <a:close/>
                <a:moveTo>
                  <a:pt x="87503" y="696659"/>
                </a:moveTo>
                <a:cubicBezTo>
                  <a:pt x="83756" y="696659"/>
                  <a:pt x="80645" y="699707"/>
                  <a:pt x="80645" y="703517"/>
                </a:cubicBezTo>
                <a:cubicBezTo>
                  <a:pt x="80645" y="707327"/>
                  <a:pt x="83693" y="710375"/>
                  <a:pt x="87503" y="710375"/>
                </a:cubicBezTo>
                <a:cubicBezTo>
                  <a:pt x="91313" y="710375"/>
                  <a:pt x="94361" y="707327"/>
                  <a:pt x="94361" y="703517"/>
                </a:cubicBezTo>
                <a:cubicBezTo>
                  <a:pt x="94361" y="699707"/>
                  <a:pt x="91313" y="696659"/>
                  <a:pt x="87503" y="696659"/>
                </a:cubicBezTo>
                <a:close/>
                <a:moveTo>
                  <a:pt x="87503" y="510921"/>
                </a:moveTo>
                <a:cubicBezTo>
                  <a:pt x="83756" y="510921"/>
                  <a:pt x="80645" y="513969"/>
                  <a:pt x="80645" y="517779"/>
                </a:cubicBezTo>
                <a:cubicBezTo>
                  <a:pt x="80645" y="521589"/>
                  <a:pt x="83693" y="524637"/>
                  <a:pt x="87503" y="524637"/>
                </a:cubicBezTo>
                <a:cubicBezTo>
                  <a:pt x="91313" y="524637"/>
                  <a:pt x="94361" y="521589"/>
                  <a:pt x="94361" y="517779"/>
                </a:cubicBezTo>
                <a:cubicBezTo>
                  <a:pt x="94361" y="513969"/>
                  <a:pt x="91313" y="510921"/>
                  <a:pt x="87503" y="510921"/>
                </a:cubicBezTo>
                <a:close/>
                <a:moveTo>
                  <a:pt x="87503" y="46609"/>
                </a:moveTo>
                <a:cubicBezTo>
                  <a:pt x="83756" y="46609"/>
                  <a:pt x="80645" y="49657"/>
                  <a:pt x="80645" y="53467"/>
                </a:cubicBezTo>
                <a:cubicBezTo>
                  <a:pt x="80645" y="57277"/>
                  <a:pt x="83693" y="60325"/>
                  <a:pt x="87503" y="60325"/>
                </a:cubicBezTo>
                <a:cubicBezTo>
                  <a:pt x="91313" y="60325"/>
                  <a:pt x="94361" y="57277"/>
                  <a:pt x="94361" y="53467"/>
                </a:cubicBezTo>
                <a:cubicBezTo>
                  <a:pt x="94361" y="49657"/>
                  <a:pt x="91313" y="46609"/>
                  <a:pt x="87503" y="46609"/>
                </a:cubicBezTo>
                <a:close/>
                <a:moveTo>
                  <a:pt x="87503" y="139446"/>
                </a:moveTo>
                <a:cubicBezTo>
                  <a:pt x="83756" y="139446"/>
                  <a:pt x="80645" y="142494"/>
                  <a:pt x="80645" y="146304"/>
                </a:cubicBezTo>
                <a:cubicBezTo>
                  <a:pt x="80645" y="150114"/>
                  <a:pt x="83693" y="153162"/>
                  <a:pt x="87503" y="153162"/>
                </a:cubicBezTo>
                <a:cubicBezTo>
                  <a:pt x="91313" y="153162"/>
                  <a:pt x="94361" y="150114"/>
                  <a:pt x="94361" y="146304"/>
                </a:cubicBezTo>
                <a:cubicBezTo>
                  <a:pt x="94361" y="142494"/>
                  <a:pt x="91313" y="139446"/>
                  <a:pt x="87503" y="139446"/>
                </a:cubicBezTo>
                <a:close/>
                <a:moveTo>
                  <a:pt x="87503" y="325184"/>
                </a:moveTo>
                <a:cubicBezTo>
                  <a:pt x="83756" y="325184"/>
                  <a:pt x="80645" y="328232"/>
                  <a:pt x="80645" y="332042"/>
                </a:cubicBezTo>
                <a:cubicBezTo>
                  <a:pt x="80645" y="335852"/>
                  <a:pt x="83693" y="338900"/>
                  <a:pt x="87503" y="338900"/>
                </a:cubicBezTo>
                <a:cubicBezTo>
                  <a:pt x="91313" y="338900"/>
                  <a:pt x="94361" y="335852"/>
                  <a:pt x="94361" y="332042"/>
                </a:cubicBezTo>
                <a:cubicBezTo>
                  <a:pt x="94361" y="328232"/>
                  <a:pt x="91313" y="325184"/>
                  <a:pt x="87503" y="325184"/>
                </a:cubicBezTo>
                <a:close/>
                <a:moveTo>
                  <a:pt x="87503" y="232347"/>
                </a:moveTo>
                <a:cubicBezTo>
                  <a:pt x="83756" y="232347"/>
                  <a:pt x="80645" y="235395"/>
                  <a:pt x="80645" y="239205"/>
                </a:cubicBezTo>
                <a:cubicBezTo>
                  <a:pt x="80645" y="243014"/>
                  <a:pt x="83693" y="246063"/>
                  <a:pt x="87503" y="246063"/>
                </a:cubicBezTo>
                <a:cubicBezTo>
                  <a:pt x="91313" y="246063"/>
                  <a:pt x="94361" y="243014"/>
                  <a:pt x="94361" y="239205"/>
                </a:cubicBezTo>
                <a:cubicBezTo>
                  <a:pt x="94361" y="235395"/>
                  <a:pt x="91313" y="232347"/>
                  <a:pt x="87503" y="232347"/>
                </a:cubicBezTo>
                <a:close/>
                <a:moveTo>
                  <a:pt x="87503" y="1160971"/>
                </a:moveTo>
                <a:cubicBezTo>
                  <a:pt x="83756" y="1160971"/>
                  <a:pt x="80645" y="1164019"/>
                  <a:pt x="80645" y="1167829"/>
                </a:cubicBezTo>
                <a:cubicBezTo>
                  <a:pt x="80645" y="1171639"/>
                  <a:pt x="83693" y="1174687"/>
                  <a:pt x="87503" y="1174687"/>
                </a:cubicBezTo>
                <a:cubicBezTo>
                  <a:pt x="91313" y="1174687"/>
                  <a:pt x="94361" y="1171639"/>
                  <a:pt x="94361" y="1167829"/>
                </a:cubicBezTo>
                <a:cubicBezTo>
                  <a:pt x="94361" y="1164019"/>
                  <a:pt x="91313" y="1160971"/>
                  <a:pt x="87503" y="1160971"/>
                </a:cubicBezTo>
                <a:close/>
                <a:moveTo>
                  <a:pt x="87503" y="1439545"/>
                </a:moveTo>
                <a:cubicBezTo>
                  <a:pt x="83756" y="1439545"/>
                  <a:pt x="80645" y="1442593"/>
                  <a:pt x="80645" y="1446403"/>
                </a:cubicBezTo>
                <a:cubicBezTo>
                  <a:pt x="80645" y="1450213"/>
                  <a:pt x="83693" y="1453261"/>
                  <a:pt x="87503" y="1453261"/>
                </a:cubicBezTo>
                <a:cubicBezTo>
                  <a:pt x="91313" y="1453261"/>
                  <a:pt x="94361" y="1450213"/>
                  <a:pt x="94361" y="1446403"/>
                </a:cubicBezTo>
                <a:cubicBezTo>
                  <a:pt x="94361" y="1442593"/>
                  <a:pt x="91313" y="1439545"/>
                  <a:pt x="87503" y="1439545"/>
                </a:cubicBezTo>
                <a:close/>
                <a:moveTo>
                  <a:pt x="87503" y="1346708"/>
                </a:moveTo>
                <a:cubicBezTo>
                  <a:pt x="83756" y="1346708"/>
                  <a:pt x="80645" y="1349756"/>
                  <a:pt x="80645" y="1353566"/>
                </a:cubicBezTo>
                <a:cubicBezTo>
                  <a:pt x="80645" y="1357376"/>
                  <a:pt x="83693" y="1360424"/>
                  <a:pt x="87503" y="1360424"/>
                </a:cubicBezTo>
                <a:cubicBezTo>
                  <a:pt x="91313" y="1360424"/>
                  <a:pt x="94361" y="1357376"/>
                  <a:pt x="94361" y="1353566"/>
                </a:cubicBezTo>
                <a:cubicBezTo>
                  <a:pt x="94361" y="1349756"/>
                  <a:pt x="91313" y="1346708"/>
                  <a:pt x="87503" y="1346708"/>
                </a:cubicBezTo>
                <a:close/>
                <a:moveTo>
                  <a:pt x="87503" y="1532446"/>
                </a:moveTo>
                <a:cubicBezTo>
                  <a:pt x="83756" y="1532446"/>
                  <a:pt x="80645" y="1535494"/>
                  <a:pt x="80645" y="1539304"/>
                </a:cubicBezTo>
                <a:cubicBezTo>
                  <a:pt x="80645" y="1543114"/>
                  <a:pt x="83693" y="1546162"/>
                  <a:pt x="87503" y="1546162"/>
                </a:cubicBezTo>
                <a:cubicBezTo>
                  <a:pt x="91313" y="1546162"/>
                  <a:pt x="94361" y="1543114"/>
                  <a:pt x="94361" y="1539304"/>
                </a:cubicBezTo>
                <a:cubicBezTo>
                  <a:pt x="94361" y="1535494"/>
                  <a:pt x="91313" y="1532446"/>
                  <a:pt x="87503" y="1532446"/>
                </a:cubicBezTo>
                <a:close/>
                <a:moveTo>
                  <a:pt x="87503" y="1253871"/>
                </a:moveTo>
                <a:cubicBezTo>
                  <a:pt x="83756" y="1253871"/>
                  <a:pt x="80645" y="1256919"/>
                  <a:pt x="80645" y="1260729"/>
                </a:cubicBezTo>
                <a:cubicBezTo>
                  <a:pt x="80645" y="1264539"/>
                  <a:pt x="83693" y="1267587"/>
                  <a:pt x="87503" y="1267587"/>
                </a:cubicBezTo>
                <a:cubicBezTo>
                  <a:pt x="91313" y="1267587"/>
                  <a:pt x="94361" y="1264539"/>
                  <a:pt x="94361" y="1260729"/>
                </a:cubicBezTo>
                <a:cubicBezTo>
                  <a:pt x="94361" y="1256919"/>
                  <a:pt x="91313" y="1253871"/>
                  <a:pt x="87503" y="1253871"/>
                </a:cubicBezTo>
                <a:close/>
                <a:moveTo>
                  <a:pt x="167894" y="1578864"/>
                </a:moveTo>
                <a:cubicBezTo>
                  <a:pt x="164147" y="1578864"/>
                  <a:pt x="161036" y="1581912"/>
                  <a:pt x="161036" y="1585722"/>
                </a:cubicBezTo>
                <a:cubicBezTo>
                  <a:pt x="161036" y="1589532"/>
                  <a:pt x="164084" y="1592580"/>
                  <a:pt x="167894" y="1592580"/>
                </a:cubicBezTo>
                <a:cubicBezTo>
                  <a:pt x="171704" y="1592580"/>
                  <a:pt x="174752" y="1589532"/>
                  <a:pt x="174752" y="1585722"/>
                </a:cubicBezTo>
                <a:cubicBezTo>
                  <a:pt x="174752" y="1581912"/>
                  <a:pt x="171704" y="1578864"/>
                  <a:pt x="167894" y="1578864"/>
                </a:cubicBezTo>
                <a:close/>
                <a:moveTo>
                  <a:pt x="87503" y="975233"/>
                </a:moveTo>
                <a:cubicBezTo>
                  <a:pt x="83756" y="975233"/>
                  <a:pt x="80645" y="978281"/>
                  <a:pt x="80645" y="982091"/>
                </a:cubicBezTo>
                <a:cubicBezTo>
                  <a:pt x="80645" y="985901"/>
                  <a:pt x="83693" y="988949"/>
                  <a:pt x="87503" y="988949"/>
                </a:cubicBezTo>
                <a:cubicBezTo>
                  <a:pt x="91313" y="988949"/>
                  <a:pt x="94361" y="985901"/>
                  <a:pt x="94361" y="982091"/>
                </a:cubicBezTo>
                <a:cubicBezTo>
                  <a:pt x="94361" y="978281"/>
                  <a:pt x="91313" y="975233"/>
                  <a:pt x="87503" y="975233"/>
                </a:cubicBezTo>
                <a:close/>
                <a:moveTo>
                  <a:pt x="87503" y="1068070"/>
                </a:moveTo>
                <a:cubicBezTo>
                  <a:pt x="83756" y="1068070"/>
                  <a:pt x="80645" y="1071118"/>
                  <a:pt x="80645" y="1074928"/>
                </a:cubicBezTo>
                <a:cubicBezTo>
                  <a:pt x="80645" y="1078738"/>
                  <a:pt x="83693" y="1081786"/>
                  <a:pt x="87503" y="1081786"/>
                </a:cubicBezTo>
                <a:cubicBezTo>
                  <a:pt x="91313" y="1081786"/>
                  <a:pt x="94361" y="1078738"/>
                  <a:pt x="94361" y="1074928"/>
                </a:cubicBezTo>
                <a:cubicBezTo>
                  <a:pt x="94361" y="1071118"/>
                  <a:pt x="91313" y="1068070"/>
                  <a:pt x="87503" y="1068070"/>
                </a:cubicBezTo>
                <a:close/>
                <a:moveTo>
                  <a:pt x="87503" y="882333"/>
                </a:moveTo>
                <a:cubicBezTo>
                  <a:pt x="83756" y="882333"/>
                  <a:pt x="80645" y="885381"/>
                  <a:pt x="80645" y="889190"/>
                </a:cubicBezTo>
                <a:cubicBezTo>
                  <a:pt x="80645" y="893001"/>
                  <a:pt x="83693" y="896048"/>
                  <a:pt x="87503" y="896048"/>
                </a:cubicBezTo>
                <a:cubicBezTo>
                  <a:pt x="91313" y="896048"/>
                  <a:pt x="94361" y="893001"/>
                  <a:pt x="94361" y="889190"/>
                </a:cubicBezTo>
                <a:cubicBezTo>
                  <a:pt x="94361" y="885381"/>
                  <a:pt x="91313" y="882333"/>
                  <a:pt x="87503" y="882333"/>
                </a:cubicBezTo>
                <a:close/>
                <a:moveTo>
                  <a:pt x="167894" y="1114489"/>
                </a:moveTo>
                <a:cubicBezTo>
                  <a:pt x="164147" y="1114489"/>
                  <a:pt x="161036" y="1117537"/>
                  <a:pt x="161036" y="1121347"/>
                </a:cubicBezTo>
                <a:cubicBezTo>
                  <a:pt x="161036" y="1125157"/>
                  <a:pt x="164084" y="1128205"/>
                  <a:pt x="167894" y="1128205"/>
                </a:cubicBezTo>
                <a:cubicBezTo>
                  <a:pt x="171704" y="1128205"/>
                  <a:pt x="174752" y="1125157"/>
                  <a:pt x="174752" y="1121347"/>
                </a:cubicBezTo>
                <a:cubicBezTo>
                  <a:pt x="174752" y="1117537"/>
                  <a:pt x="171704" y="1114489"/>
                  <a:pt x="167894" y="1114489"/>
                </a:cubicBezTo>
                <a:close/>
                <a:moveTo>
                  <a:pt x="167894" y="464439"/>
                </a:moveTo>
                <a:cubicBezTo>
                  <a:pt x="164147" y="464439"/>
                  <a:pt x="161036" y="467487"/>
                  <a:pt x="161036" y="471297"/>
                </a:cubicBezTo>
                <a:cubicBezTo>
                  <a:pt x="161036" y="475107"/>
                  <a:pt x="164084" y="478155"/>
                  <a:pt x="167894" y="478155"/>
                </a:cubicBezTo>
                <a:cubicBezTo>
                  <a:pt x="171704" y="478155"/>
                  <a:pt x="174752" y="475107"/>
                  <a:pt x="174752" y="471297"/>
                </a:cubicBezTo>
                <a:cubicBezTo>
                  <a:pt x="174752" y="467487"/>
                  <a:pt x="171704" y="464439"/>
                  <a:pt x="167894" y="464439"/>
                </a:cubicBezTo>
                <a:close/>
                <a:moveTo>
                  <a:pt x="167894" y="278702"/>
                </a:moveTo>
                <a:cubicBezTo>
                  <a:pt x="164147" y="278702"/>
                  <a:pt x="161036" y="281750"/>
                  <a:pt x="161036" y="285560"/>
                </a:cubicBezTo>
                <a:cubicBezTo>
                  <a:pt x="161036" y="289370"/>
                  <a:pt x="164084" y="292418"/>
                  <a:pt x="167894" y="292418"/>
                </a:cubicBezTo>
                <a:cubicBezTo>
                  <a:pt x="171704" y="292418"/>
                  <a:pt x="174752" y="289370"/>
                  <a:pt x="174752" y="285560"/>
                </a:cubicBezTo>
                <a:cubicBezTo>
                  <a:pt x="174752" y="281750"/>
                  <a:pt x="171704" y="278702"/>
                  <a:pt x="167894" y="278702"/>
                </a:cubicBezTo>
                <a:close/>
                <a:moveTo>
                  <a:pt x="167894" y="371539"/>
                </a:moveTo>
                <a:cubicBezTo>
                  <a:pt x="164147" y="371539"/>
                  <a:pt x="161036" y="374587"/>
                  <a:pt x="161036" y="378397"/>
                </a:cubicBezTo>
                <a:cubicBezTo>
                  <a:pt x="161036" y="382206"/>
                  <a:pt x="164084" y="385255"/>
                  <a:pt x="167894" y="385255"/>
                </a:cubicBezTo>
                <a:cubicBezTo>
                  <a:pt x="171704" y="385255"/>
                  <a:pt x="174752" y="382206"/>
                  <a:pt x="174752" y="378397"/>
                </a:cubicBezTo>
                <a:cubicBezTo>
                  <a:pt x="174752" y="374587"/>
                  <a:pt x="171704" y="371539"/>
                  <a:pt x="167894" y="371539"/>
                </a:cubicBezTo>
                <a:close/>
                <a:moveTo>
                  <a:pt x="167894" y="557276"/>
                </a:moveTo>
                <a:cubicBezTo>
                  <a:pt x="164147" y="557276"/>
                  <a:pt x="161036" y="560324"/>
                  <a:pt x="161036" y="564134"/>
                </a:cubicBezTo>
                <a:cubicBezTo>
                  <a:pt x="161036" y="567944"/>
                  <a:pt x="164084" y="570992"/>
                  <a:pt x="167894" y="570992"/>
                </a:cubicBezTo>
                <a:cubicBezTo>
                  <a:pt x="171704" y="570992"/>
                  <a:pt x="174752" y="567944"/>
                  <a:pt x="174752" y="564134"/>
                </a:cubicBezTo>
                <a:cubicBezTo>
                  <a:pt x="174752" y="560324"/>
                  <a:pt x="171704" y="557276"/>
                  <a:pt x="167894" y="557276"/>
                </a:cubicBezTo>
                <a:close/>
                <a:moveTo>
                  <a:pt x="248285" y="1532319"/>
                </a:moveTo>
                <a:cubicBezTo>
                  <a:pt x="244539" y="1532319"/>
                  <a:pt x="241427" y="1535367"/>
                  <a:pt x="241427" y="1539177"/>
                </a:cubicBezTo>
                <a:cubicBezTo>
                  <a:pt x="241427" y="1542987"/>
                  <a:pt x="244475" y="1546035"/>
                  <a:pt x="248285" y="1546035"/>
                </a:cubicBezTo>
                <a:cubicBezTo>
                  <a:pt x="252095" y="1546035"/>
                  <a:pt x="255143" y="1542987"/>
                  <a:pt x="255143" y="1539177"/>
                </a:cubicBezTo>
                <a:cubicBezTo>
                  <a:pt x="255143" y="1535367"/>
                  <a:pt x="252095" y="1532319"/>
                  <a:pt x="248285" y="1532319"/>
                </a:cubicBezTo>
                <a:close/>
                <a:moveTo>
                  <a:pt x="167894" y="650113"/>
                </a:moveTo>
                <a:cubicBezTo>
                  <a:pt x="164147" y="650113"/>
                  <a:pt x="161036" y="653161"/>
                  <a:pt x="161036" y="656971"/>
                </a:cubicBezTo>
                <a:cubicBezTo>
                  <a:pt x="161036" y="660781"/>
                  <a:pt x="164084" y="663829"/>
                  <a:pt x="167894" y="663829"/>
                </a:cubicBezTo>
                <a:cubicBezTo>
                  <a:pt x="171704" y="663829"/>
                  <a:pt x="174752" y="660781"/>
                  <a:pt x="174752" y="656971"/>
                </a:cubicBezTo>
                <a:cubicBezTo>
                  <a:pt x="174752" y="653161"/>
                  <a:pt x="171704" y="650113"/>
                  <a:pt x="167894" y="650113"/>
                </a:cubicBezTo>
                <a:close/>
                <a:moveTo>
                  <a:pt x="167894" y="63"/>
                </a:moveTo>
                <a:cubicBezTo>
                  <a:pt x="164147" y="63"/>
                  <a:pt x="161036" y="3111"/>
                  <a:pt x="161036" y="6921"/>
                </a:cubicBezTo>
                <a:cubicBezTo>
                  <a:pt x="161036" y="10732"/>
                  <a:pt x="164084" y="13779"/>
                  <a:pt x="167894" y="13779"/>
                </a:cubicBezTo>
                <a:cubicBezTo>
                  <a:pt x="171704" y="13779"/>
                  <a:pt x="174752" y="10732"/>
                  <a:pt x="174752" y="6921"/>
                </a:cubicBezTo>
                <a:cubicBezTo>
                  <a:pt x="174752" y="3111"/>
                  <a:pt x="171704" y="63"/>
                  <a:pt x="167894" y="63"/>
                </a:cubicBezTo>
                <a:close/>
                <a:moveTo>
                  <a:pt x="167894" y="92901"/>
                </a:moveTo>
                <a:cubicBezTo>
                  <a:pt x="164147" y="92901"/>
                  <a:pt x="161036" y="95949"/>
                  <a:pt x="161036" y="99759"/>
                </a:cubicBezTo>
                <a:cubicBezTo>
                  <a:pt x="161036" y="103568"/>
                  <a:pt x="164084" y="106617"/>
                  <a:pt x="167894" y="106617"/>
                </a:cubicBezTo>
                <a:cubicBezTo>
                  <a:pt x="171704" y="106617"/>
                  <a:pt x="174752" y="103568"/>
                  <a:pt x="174752" y="99759"/>
                </a:cubicBezTo>
                <a:cubicBezTo>
                  <a:pt x="174752" y="95949"/>
                  <a:pt x="171704" y="92901"/>
                  <a:pt x="167894" y="92901"/>
                </a:cubicBezTo>
                <a:close/>
                <a:moveTo>
                  <a:pt x="167894" y="185738"/>
                </a:moveTo>
                <a:cubicBezTo>
                  <a:pt x="164147" y="185738"/>
                  <a:pt x="161036" y="188786"/>
                  <a:pt x="161036" y="192596"/>
                </a:cubicBezTo>
                <a:cubicBezTo>
                  <a:pt x="161036" y="196406"/>
                  <a:pt x="164084" y="199454"/>
                  <a:pt x="167894" y="199454"/>
                </a:cubicBezTo>
                <a:cubicBezTo>
                  <a:pt x="171704" y="199454"/>
                  <a:pt x="174752" y="196406"/>
                  <a:pt x="174752" y="192596"/>
                </a:cubicBezTo>
                <a:cubicBezTo>
                  <a:pt x="174752" y="188786"/>
                  <a:pt x="171704" y="185738"/>
                  <a:pt x="167894" y="185738"/>
                </a:cubicBezTo>
                <a:close/>
                <a:moveTo>
                  <a:pt x="167894" y="1300099"/>
                </a:moveTo>
                <a:cubicBezTo>
                  <a:pt x="164147" y="1300099"/>
                  <a:pt x="161036" y="1303147"/>
                  <a:pt x="161036" y="1306957"/>
                </a:cubicBezTo>
                <a:cubicBezTo>
                  <a:pt x="161036" y="1310767"/>
                  <a:pt x="164084" y="1313815"/>
                  <a:pt x="167894" y="1313815"/>
                </a:cubicBezTo>
                <a:cubicBezTo>
                  <a:pt x="171704" y="1313815"/>
                  <a:pt x="174752" y="1310767"/>
                  <a:pt x="174752" y="1306957"/>
                </a:cubicBezTo>
                <a:cubicBezTo>
                  <a:pt x="174752" y="1303147"/>
                  <a:pt x="171704" y="1300099"/>
                  <a:pt x="167894" y="1300099"/>
                </a:cubicBezTo>
                <a:close/>
                <a:moveTo>
                  <a:pt x="167894" y="1207262"/>
                </a:moveTo>
                <a:cubicBezTo>
                  <a:pt x="164147" y="1207262"/>
                  <a:pt x="161036" y="1210310"/>
                  <a:pt x="161036" y="1214120"/>
                </a:cubicBezTo>
                <a:cubicBezTo>
                  <a:pt x="161036" y="1217930"/>
                  <a:pt x="164084" y="1220978"/>
                  <a:pt x="167894" y="1220978"/>
                </a:cubicBezTo>
                <a:cubicBezTo>
                  <a:pt x="171704" y="1220978"/>
                  <a:pt x="174752" y="1217930"/>
                  <a:pt x="174752" y="1214120"/>
                </a:cubicBezTo>
                <a:cubicBezTo>
                  <a:pt x="174752" y="1210310"/>
                  <a:pt x="171704" y="1207262"/>
                  <a:pt x="167894" y="1207262"/>
                </a:cubicBezTo>
                <a:close/>
                <a:moveTo>
                  <a:pt x="167894" y="1485837"/>
                </a:moveTo>
                <a:cubicBezTo>
                  <a:pt x="164147" y="1485837"/>
                  <a:pt x="161036" y="1488885"/>
                  <a:pt x="161036" y="1492695"/>
                </a:cubicBezTo>
                <a:cubicBezTo>
                  <a:pt x="161036" y="1496505"/>
                  <a:pt x="164084" y="1499553"/>
                  <a:pt x="167894" y="1499553"/>
                </a:cubicBezTo>
                <a:cubicBezTo>
                  <a:pt x="171704" y="1499553"/>
                  <a:pt x="174752" y="1496505"/>
                  <a:pt x="174752" y="1492695"/>
                </a:cubicBezTo>
                <a:cubicBezTo>
                  <a:pt x="174752" y="1488885"/>
                  <a:pt x="171704" y="1485837"/>
                  <a:pt x="167894" y="1485837"/>
                </a:cubicBezTo>
                <a:close/>
                <a:moveTo>
                  <a:pt x="248285" y="1439418"/>
                </a:moveTo>
                <a:cubicBezTo>
                  <a:pt x="244539" y="1439418"/>
                  <a:pt x="241427" y="1442466"/>
                  <a:pt x="241427" y="1446276"/>
                </a:cubicBezTo>
                <a:cubicBezTo>
                  <a:pt x="241427" y="1450086"/>
                  <a:pt x="244475" y="1453134"/>
                  <a:pt x="248285" y="1453134"/>
                </a:cubicBezTo>
                <a:cubicBezTo>
                  <a:pt x="252095" y="1453134"/>
                  <a:pt x="255143" y="1450086"/>
                  <a:pt x="255143" y="1446276"/>
                </a:cubicBezTo>
                <a:cubicBezTo>
                  <a:pt x="255143" y="1442466"/>
                  <a:pt x="252095" y="1439418"/>
                  <a:pt x="248285" y="1439418"/>
                </a:cubicBezTo>
                <a:close/>
                <a:moveTo>
                  <a:pt x="167894" y="1393000"/>
                </a:moveTo>
                <a:cubicBezTo>
                  <a:pt x="164147" y="1393000"/>
                  <a:pt x="161036" y="1396048"/>
                  <a:pt x="161036" y="1399858"/>
                </a:cubicBezTo>
                <a:cubicBezTo>
                  <a:pt x="161036" y="1403668"/>
                  <a:pt x="164084" y="1406716"/>
                  <a:pt x="167894" y="1406716"/>
                </a:cubicBezTo>
                <a:cubicBezTo>
                  <a:pt x="171704" y="1406716"/>
                  <a:pt x="174752" y="1403668"/>
                  <a:pt x="174752" y="1399858"/>
                </a:cubicBezTo>
                <a:cubicBezTo>
                  <a:pt x="174752" y="1396048"/>
                  <a:pt x="171704" y="1393000"/>
                  <a:pt x="167894" y="1393000"/>
                </a:cubicBezTo>
                <a:close/>
                <a:moveTo>
                  <a:pt x="167894" y="928687"/>
                </a:moveTo>
                <a:cubicBezTo>
                  <a:pt x="164147" y="928687"/>
                  <a:pt x="161036" y="931736"/>
                  <a:pt x="161036" y="935546"/>
                </a:cubicBezTo>
                <a:cubicBezTo>
                  <a:pt x="161036" y="939356"/>
                  <a:pt x="164084" y="942404"/>
                  <a:pt x="167894" y="942404"/>
                </a:cubicBezTo>
                <a:cubicBezTo>
                  <a:pt x="171704" y="942404"/>
                  <a:pt x="174752" y="939356"/>
                  <a:pt x="174752" y="935546"/>
                </a:cubicBezTo>
                <a:cubicBezTo>
                  <a:pt x="174752" y="931736"/>
                  <a:pt x="171704" y="928687"/>
                  <a:pt x="167894" y="928687"/>
                </a:cubicBezTo>
                <a:close/>
                <a:moveTo>
                  <a:pt x="167894" y="1021525"/>
                </a:moveTo>
                <a:cubicBezTo>
                  <a:pt x="164147" y="1021525"/>
                  <a:pt x="161036" y="1024573"/>
                  <a:pt x="161036" y="1028383"/>
                </a:cubicBezTo>
                <a:cubicBezTo>
                  <a:pt x="161036" y="1032193"/>
                  <a:pt x="164084" y="1035240"/>
                  <a:pt x="167894" y="1035240"/>
                </a:cubicBezTo>
                <a:cubicBezTo>
                  <a:pt x="171704" y="1035240"/>
                  <a:pt x="174752" y="1032193"/>
                  <a:pt x="174752" y="1028383"/>
                </a:cubicBezTo>
                <a:cubicBezTo>
                  <a:pt x="174752" y="1024573"/>
                  <a:pt x="171704" y="1021525"/>
                  <a:pt x="167894" y="1021525"/>
                </a:cubicBezTo>
                <a:close/>
                <a:moveTo>
                  <a:pt x="167894" y="835787"/>
                </a:moveTo>
                <a:cubicBezTo>
                  <a:pt x="164147" y="835787"/>
                  <a:pt x="161036" y="838835"/>
                  <a:pt x="161036" y="842645"/>
                </a:cubicBezTo>
                <a:cubicBezTo>
                  <a:pt x="161036" y="846455"/>
                  <a:pt x="164084" y="849503"/>
                  <a:pt x="167894" y="849503"/>
                </a:cubicBezTo>
                <a:cubicBezTo>
                  <a:pt x="171704" y="849503"/>
                  <a:pt x="174752" y="846455"/>
                  <a:pt x="174752" y="842645"/>
                </a:cubicBezTo>
                <a:cubicBezTo>
                  <a:pt x="174752" y="838835"/>
                  <a:pt x="171704" y="835787"/>
                  <a:pt x="167894" y="835787"/>
                </a:cubicBezTo>
                <a:close/>
                <a:moveTo>
                  <a:pt x="167894" y="742950"/>
                </a:moveTo>
                <a:cubicBezTo>
                  <a:pt x="164147" y="742950"/>
                  <a:pt x="161036" y="745998"/>
                  <a:pt x="161036" y="749808"/>
                </a:cubicBezTo>
                <a:cubicBezTo>
                  <a:pt x="161036" y="753618"/>
                  <a:pt x="164084" y="756666"/>
                  <a:pt x="167894" y="756666"/>
                </a:cubicBezTo>
                <a:cubicBezTo>
                  <a:pt x="171704" y="756666"/>
                  <a:pt x="174752" y="753618"/>
                  <a:pt x="174752" y="749808"/>
                </a:cubicBezTo>
                <a:cubicBezTo>
                  <a:pt x="174752" y="745998"/>
                  <a:pt x="171704" y="742950"/>
                  <a:pt x="167894" y="742950"/>
                </a:cubicBezTo>
                <a:close/>
                <a:moveTo>
                  <a:pt x="328740" y="1300099"/>
                </a:moveTo>
                <a:cubicBezTo>
                  <a:pt x="324993" y="1300099"/>
                  <a:pt x="321881" y="1303147"/>
                  <a:pt x="321881" y="1306957"/>
                </a:cubicBezTo>
                <a:cubicBezTo>
                  <a:pt x="321881" y="1310767"/>
                  <a:pt x="324929" y="1313815"/>
                  <a:pt x="328740" y="1313815"/>
                </a:cubicBezTo>
                <a:cubicBezTo>
                  <a:pt x="332549" y="1313815"/>
                  <a:pt x="335597" y="1310767"/>
                  <a:pt x="335597" y="1306957"/>
                </a:cubicBezTo>
                <a:cubicBezTo>
                  <a:pt x="335597" y="1303147"/>
                  <a:pt x="332549" y="1300099"/>
                  <a:pt x="328740" y="1300099"/>
                </a:cubicBezTo>
                <a:close/>
                <a:moveTo>
                  <a:pt x="650430" y="1392936"/>
                </a:moveTo>
                <a:cubicBezTo>
                  <a:pt x="646684" y="1392936"/>
                  <a:pt x="643572" y="1395984"/>
                  <a:pt x="643572" y="1399794"/>
                </a:cubicBezTo>
                <a:cubicBezTo>
                  <a:pt x="643572" y="1403604"/>
                  <a:pt x="646620" y="1406652"/>
                  <a:pt x="650430" y="1406652"/>
                </a:cubicBezTo>
                <a:cubicBezTo>
                  <a:pt x="654241" y="1406652"/>
                  <a:pt x="657289" y="1403604"/>
                  <a:pt x="657289" y="1399794"/>
                </a:cubicBezTo>
                <a:cubicBezTo>
                  <a:pt x="657289" y="1395984"/>
                  <a:pt x="654241" y="1392936"/>
                  <a:pt x="650430" y="1392936"/>
                </a:cubicBezTo>
                <a:close/>
                <a:moveTo>
                  <a:pt x="650430" y="1207199"/>
                </a:moveTo>
                <a:cubicBezTo>
                  <a:pt x="646684" y="1207199"/>
                  <a:pt x="643572" y="1210247"/>
                  <a:pt x="643572" y="1214057"/>
                </a:cubicBezTo>
                <a:cubicBezTo>
                  <a:pt x="643572" y="1217867"/>
                  <a:pt x="646620" y="1220915"/>
                  <a:pt x="650430" y="1220915"/>
                </a:cubicBezTo>
                <a:cubicBezTo>
                  <a:pt x="654241" y="1220915"/>
                  <a:pt x="657289" y="1217867"/>
                  <a:pt x="657289" y="1214057"/>
                </a:cubicBezTo>
                <a:cubicBezTo>
                  <a:pt x="657289" y="1210247"/>
                  <a:pt x="654241" y="1207199"/>
                  <a:pt x="650430" y="1207199"/>
                </a:cubicBezTo>
                <a:close/>
                <a:moveTo>
                  <a:pt x="650430" y="1300036"/>
                </a:moveTo>
                <a:cubicBezTo>
                  <a:pt x="646684" y="1300036"/>
                  <a:pt x="643572" y="1303084"/>
                  <a:pt x="643572" y="1306894"/>
                </a:cubicBezTo>
                <a:cubicBezTo>
                  <a:pt x="643572" y="1310704"/>
                  <a:pt x="646620" y="1313752"/>
                  <a:pt x="650430" y="1313752"/>
                </a:cubicBezTo>
                <a:cubicBezTo>
                  <a:pt x="654241" y="1313752"/>
                  <a:pt x="657289" y="1310704"/>
                  <a:pt x="657289" y="1306894"/>
                </a:cubicBezTo>
                <a:cubicBezTo>
                  <a:pt x="657289" y="1303084"/>
                  <a:pt x="654241" y="1300036"/>
                  <a:pt x="650430" y="1300036"/>
                </a:cubicBezTo>
                <a:close/>
                <a:moveTo>
                  <a:pt x="650430" y="1485773"/>
                </a:moveTo>
                <a:cubicBezTo>
                  <a:pt x="646684" y="1485773"/>
                  <a:pt x="643572" y="1488821"/>
                  <a:pt x="643572" y="1492631"/>
                </a:cubicBezTo>
                <a:cubicBezTo>
                  <a:pt x="643572" y="1496441"/>
                  <a:pt x="646620" y="1499489"/>
                  <a:pt x="650430" y="1499489"/>
                </a:cubicBezTo>
                <a:cubicBezTo>
                  <a:pt x="654241" y="1499489"/>
                  <a:pt x="657289" y="1496441"/>
                  <a:pt x="657289" y="1492631"/>
                </a:cubicBezTo>
                <a:cubicBezTo>
                  <a:pt x="657289" y="1488821"/>
                  <a:pt x="654241" y="1485773"/>
                  <a:pt x="650430" y="1485773"/>
                </a:cubicBezTo>
                <a:close/>
                <a:moveTo>
                  <a:pt x="650430" y="742887"/>
                </a:moveTo>
                <a:cubicBezTo>
                  <a:pt x="646684" y="742887"/>
                  <a:pt x="643572" y="745935"/>
                  <a:pt x="643572" y="749745"/>
                </a:cubicBezTo>
                <a:cubicBezTo>
                  <a:pt x="643572" y="753555"/>
                  <a:pt x="646620" y="756603"/>
                  <a:pt x="650430" y="756603"/>
                </a:cubicBezTo>
                <a:cubicBezTo>
                  <a:pt x="654241" y="756603"/>
                  <a:pt x="657289" y="753555"/>
                  <a:pt x="657289" y="749745"/>
                </a:cubicBezTo>
                <a:cubicBezTo>
                  <a:pt x="657289" y="745935"/>
                  <a:pt x="654241" y="742887"/>
                  <a:pt x="650430" y="742887"/>
                </a:cubicBezTo>
                <a:close/>
                <a:moveTo>
                  <a:pt x="650430" y="1578674"/>
                </a:moveTo>
                <a:cubicBezTo>
                  <a:pt x="646684" y="1578674"/>
                  <a:pt x="643572" y="1581722"/>
                  <a:pt x="643572" y="1585532"/>
                </a:cubicBezTo>
                <a:cubicBezTo>
                  <a:pt x="643572" y="1589342"/>
                  <a:pt x="646620" y="1592390"/>
                  <a:pt x="650430" y="1592390"/>
                </a:cubicBezTo>
                <a:cubicBezTo>
                  <a:pt x="654241" y="1592390"/>
                  <a:pt x="657289" y="1589342"/>
                  <a:pt x="657289" y="1585532"/>
                </a:cubicBezTo>
                <a:cubicBezTo>
                  <a:pt x="657289" y="1581722"/>
                  <a:pt x="654241" y="1578674"/>
                  <a:pt x="650430" y="1578674"/>
                </a:cubicBezTo>
                <a:close/>
                <a:moveTo>
                  <a:pt x="650430" y="835787"/>
                </a:moveTo>
                <a:cubicBezTo>
                  <a:pt x="646684" y="835787"/>
                  <a:pt x="643572" y="838835"/>
                  <a:pt x="643572" y="842645"/>
                </a:cubicBezTo>
                <a:cubicBezTo>
                  <a:pt x="643572" y="846455"/>
                  <a:pt x="646620" y="849503"/>
                  <a:pt x="650430" y="849503"/>
                </a:cubicBezTo>
                <a:cubicBezTo>
                  <a:pt x="654241" y="849503"/>
                  <a:pt x="657289" y="846455"/>
                  <a:pt x="657289" y="842645"/>
                </a:cubicBezTo>
                <a:cubicBezTo>
                  <a:pt x="657289" y="838835"/>
                  <a:pt x="654241" y="835787"/>
                  <a:pt x="650430" y="835787"/>
                </a:cubicBezTo>
                <a:close/>
                <a:moveTo>
                  <a:pt x="650430" y="1114362"/>
                </a:moveTo>
                <a:cubicBezTo>
                  <a:pt x="646684" y="1114362"/>
                  <a:pt x="643572" y="1117410"/>
                  <a:pt x="643572" y="1121220"/>
                </a:cubicBezTo>
                <a:cubicBezTo>
                  <a:pt x="643572" y="1125030"/>
                  <a:pt x="646620" y="1128078"/>
                  <a:pt x="650430" y="1128078"/>
                </a:cubicBezTo>
                <a:cubicBezTo>
                  <a:pt x="654241" y="1128078"/>
                  <a:pt x="657289" y="1125030"/>
                  <a:pt x="657289" y="1121220"/>
                </a:cubicBezTo>
                <a:cubicBezTo>
                  <a:pt x="657289" y="1117410"/>
                  <a:pt x="654241" y="1114362"/>
                  <a:pt x="650430" y="1114362"/>
                </a:cubicBezTo>
                <a:close/>
                <a:moveTo>
                  <a:pt x="650430" y="1021525"/>
                </a:moveTo>
                <a:cubicBezTo>
                  <a:pt x="646684" y="1021525"/>
                  <a:pt x="643572" y="1024573"/>
                  <a:pt x="643572" y="1028383"/>
                </a:cubicBezTo>
                <a:cubicBezTo>
                  <a:pt x="643572" y="1032193"/>
                  <a:pt x="646620" y="1035240"/>
                  <a:pt x="650430" y="1035240"/>
                </a:cubicBezTo>
                <a:cubicBezTo>
                  <a:pt x="654241" y="1035240"/>
                  <a:pt x="657289" y="1032193"/>
                  <a:pt x="657289" y="1028383"/>
                </a:cubicBezTo>
                <a:cubicBezTo>
                  <a:pt x="657289" y="1024573"/>
                  <a:pt x="654241" y="1021525"/>
                  <a:pt x="650430" y="1021525"/>
                </a:cubicBezTo>
                <a:close/>
                <a:moveTo>
                  <a:pt x="650430" y="928687"/>
                </a:moveTo>
                <a:cubicBezTo>
                  <a:pt x="646684" y="928687"/>
                  <a:pt x="643572" y="931736"/>
                  <a:pt x="643572" y="935546"/>
                </a:cubicBezTo>
                <a:cubicBezTo>
                  <a:pt x="643572" y="939356"/>
                  <a:pt x="646620" y="942404"/>
                  <a:pt x="650430" y="942404"/>
                </a:cubicBezTo>
                <a:cubicBezTo>
                  <a:pt x="654241" y="942404"/>
                  <a:pt x="657289" y="939356"/>
                  <a:pt x="657289" y="935546"/>
                </a:cubicBezTo>
                <a:cubicBezTo>
                  <a:pt x="657289" y="931736"/>
                  <a:pt x="654241" y="928687"/>
                  <a:pt x="650430" y="928687"/>
                </a:cubicBezTo>
                <a:close/>
                <a:moveTo>
                  <a:pt x="570040" y="46482"/>
                </a:moveTo>
                <a:cubicBezTo>
                  <a:pt x="566293" y="46482"/>
                  <a:pt x="563181" y="49530"/>
                  <a:pt x="563181" y="53340"/>
                </a:cubicBezTo>
                <a:cubicBezTo>
                  <a:pt x="563181" y="57150"/>
                  <a:pt x="566229" y="60198"/>
                  <a:pt x="570040" y="60198"/>
                </a:cubicBezTo>
                <a:cubicBezTo>
                  <a:pt x="573850" y="60198"/>
                  <a:pt x="576897" y="57150"/>
                  <a:pt x="576897" y="53340"/>
                </a:cubicBezTo>
                <a:cubicBezTo>
                  <a:pt x="576897" y="49530"/>
                  <a:pt x="573850" y="46482"/>
                  <a:pt x="570040" y="46482"/>
                </a:cubicBezTo>
                <a:close/>
                <a:moveTo>
                  <a:pt x="570040" y="417957"/>
                </a:moveTo>
                <a:cubicBezTo>
                  <a:pt x="566293" y="417957"/>
                  <a:pt x="563181" y="421005"/>
                  <a:pt x="563181" y="424815"/>
                </a:cubicBezTo>
                <a:cubicBezTo>
                  <a:pt x="563181" y="428625"/>
                  <a:pt x="566229" y="431673"/>
                  <a:pt x="570040" y="431673"/>
                </a:cubicBezTo>
                <a:cubicBezTo>
                  <a:pt x="573850" y="431673"/>
                  <a:pt x="576897" y="428625"/>
                  <a:pt x="576897" y="424815"/>
                </a:cubicBezTo>
                <a:cubicBezTo>
                  <a:pt x="576897" y="421005"/>
                  <a:pt x="573850" y="417957"/>
                  <a:pt x="570040" y="417957"/>
                </a:cubicBezTo>
                <a:close/>
                <a:moveTo>
                  <a:pt x="570040" y="603695"/>
                </a:moveTo>
                <a:cubicBezTo>
                  <a:pt x="566293" y="603695"/>
                  <a:pt x="563181" y="606743"/>
                  <a:pt x="563181" y="610553"/>
                </a:cubicBezTo>
                <a:cubicBezTo>
                  <a:pt x="563181" y="614363"/>
                  <a:pt x="566229" y="617411"/>
                  <a:pt x="570040" y="617411"/>
                </a:cubicBezTo>
                <a:cubicBezTo>
                  <a:pt x="573850" y="617411"/>
                  <a:pt x="576897" y="614363"/>
                  <a:pt x="576897" y="610553"/>
                </a:cubicBezTo>
                <a:cubicBezTo>
                  <a:pt x="576897" y="606743"/>
                  <a:pt x="573850" y="603695"/>
                  <a:pt x="570040" y="603695"/>
                </a:cubicBezTo>
                <a:close/>
                <a:moveTo>
                  <a:pt x="570040" y="696532"/>
                </a:moveTo>
                <a:cubicBezTo>
                  <a:pt x="566293" y="696532"/>
                  <a:pt x="563181" y="699580"/>
                  <a:pt x="563181" y="703390"/>
                </a:cubicBezTo>
                <a:cubicBezTo>
                  <a:pt x="563181" y="707200"/>
                  <a:pt x="566229" y="710248"/>
                  <a:pt x="570040" y="710248"/>
                </a:cubicBezTo>
                <a:cubicBezTo>
                  <a:pt x="573850" y="710248"/>
                  <a:pt x="576897" y="707200"/>
                  <a:pt x="576897" y="703390"/>
                </a:cubicBezTo>
                <a:cubicBezTo>
                  <a:pt x="576897" y="699580"/>
                  <a:pt x="573850" y="696532"/>
                  <a:pt x="570040" y="696532"/>
                </a:cubicBezTo>
                <a:close/>
                <a:moveTo>
                  <a:pt x="570040" y="510794"/>
                </a:moveTo>
                <a:cubicBezTo>
                  <a:pt x="566293" y="510794"/>
                  <a:pt x="563181" y="513842"/>
                  <a:pt x="563181" y="517652"/>
                </a:cubicBezTo>
                <a:cubicBezTo>
                  <a:pt x="563181" y="521462"/>
                  <a:pt x="566229" y="524510"/>
                  <a:pt x="570040" y="524510"/>
                </a:cubicBezTo>
                <a:cubicBezTo>
                  <a:pt x="573850" y="524510"/>
                  <a:pt x="576897" y="521462"/>
                  <a:pt x="576897" y="517652"/>
                </a:cubicBezTo>
                <a:cubicBezTo>
                  <a:pt x="576897" y="513842"/>
                  <a:pt x="573850" y="510794"/>
                  <a:pt x="570040" y="510794"/>
                </a:cubicBezTo>
                <a:close/>
                <a:moveTo>
                  <a:pt x="570040" y="139319"/>
                </a:moveTo>
                <a:cubicBezTo>
                  <a:pt x="566293" y="139319"/>
                  <a:pt x="563181" y="142367"/>
                  <a:pt x="563181" y="146177"/>
                </a:cubicBezTo>
                <a:cubicBezTo>
                  <a:pt x="563181" y="149987"/>
                  <a:pt x="566229" y="153035"/>
                  <a:pt x="570040" y="153035"/>
                </a:cubicBezTo>
                <a:cubicBezTo>
                  <a:pt x="573850" y="153035"/>
                  <a:pt x="576897" y="149987"/>
                  <a:pt x="576897" y="146177"/>
                </a:cubicBezTo>
                <a:cubicBezTo>
                  <a:pt x="576897" y="142367"/>
                  <a:pt x="573850" y="139319"/>
                  <a:pt x="570040" y="139319"/>
                </a:cubicBezTo>
                <a:close/>
                <a:moveTo>
                  <a:pt x="570040" y="232156"/>
                </a:moveTo>
                <a:cubicBezTo>
                  <a:pt x="566293" y="232156"/>
                  <a:pt x="563181" y="235204"/>
                  <a:pt x="563181" y="239014"/>
                </a:cubicBezTo>
                <a:cubicBezTo>
                  <a:pt x="563181" y="242824"/>
                  <a:pt x="566229" y="245872"/>
                  <a:pt x="570040" y="245872"/>
                </a:cubicBezTo>
                <a:cubicBezTo>
                  <a:pt x="573850" y="245872"/>
                  <a:pt x="576897" y="242824"/>
                  <a:pt x="576897" y="239014"/>
                </a:cubicBezTo>
                <a:cubicBezTo>
                  <a:pt x="576897" y="235204"/>
                  <a:pt x="573850" y="232156"/>
                  <a:pt x="570040" y="232156"/>
                </a:cubicBezTo>
                <a:close/>
                <a:moveTo>
                  <a:pt x="570040" y="324993"/>
                </a:moveTo>
                <a:cubicBezTo>
                  <a:pt x="566293" y="324993"/>
                  <a:pt x="563181" y="328041"/>
                  <a:pt x="563181" y="331851"/>
                </a:cubicBezTo>
                <a:cubicBezTo>
                  <a:pt x="563181" y="335661"/>
                  <a:pt x="566229" y="338709"/>
                  <a:pt x="570040" y="338709"/>
                </a:cubicBezTo>
                <a:cubicBezTo>
                  <a:pt x="573850" y="338709"/>
                  <a:pt x="576897" y="335661"/>
                  <a:pt x="576897" y="331851"/>
                </a:cubicBezTo>
                <a:cubicBezTo>
                  <a:pt x="576897" y="328041"/>
                  <a:pt x="573850" y="324993"/>
                  <a:pt x="570040" y="324993"/>
                </a:cubicBezTo>
                <a:close/>
                <a:moveTo>
                  <a:pt x="730885" y="975043"/>
                </a:moveTo>
                <a:cubicBezTo>
                  <a:pt x="727139" y="975043"/>
                  <a:pt x="724027" y="978090"/>
                  <a:pt x="724027" y="981901"/>
                </a:cubicBezTo>
                <a:cubicBezTo>
                  <a:pt x="724027" y="985711"/>
                  <a:pt x="727075" y="988759"/>
                  <a:pt x="730885" y="988759"/>
                </a:cubicBezTo>
                <a:cubicBezTo>
                  <a:pt x="734695" y="988759"/>
                  <a:pt x="737743" y="985711"/>
                  <a:pt x="737743" y="981901"/>
                </a:cubicBezTo>
                <a:cubicBezTo>
                  <a:pt x="737743" y="978090"/>
                  <a:pt x="734695" y="975043"/>
                  <a:pt x="730885" y="975043"/>
                </a:cubicBezTo>
                <a:close/>
                <a:moveTo>
                  <a:pt x="730885" y="1067880"/>
                </a:moveTo>
                <a:cubicBezTo>
                  <a:pt x="727139" y="1067880"/>
                  <a:pt x="724027" y="1070928"/>
                  <a:pt x="724027" y="1074738"/>
                </a:cubicBezTo>
                <a:cubicBezTo>
                  <a:pt x="724027" y="1078548"/>
                  <a:pt x="727075" y="1081596"/>
                  <a:pt x="730885" y="1081596"/>
                </a:cubicBezTo>
                <a:cubicBezTo>
                  <a:pt x="734695" y="1081596"/>
                  <a:pt x="737743" y="1078548"/>
                  <a:pt x="737743" y="1074738"/>
                </a:cubicBezTo>
                <a:cubicBezTo>
                  <a:pt x="737743" y="1070928"/>
                  <a:pt x="734695" y="1067880"/>
                  <a:pt x="730885" y="1067880"/>
                </a:cubicBezTo>
                <a:close/>
                <a:moveTo>
                  <a:pt x="730885" y="1439355"/>
                </a:moveTo>
                <a:cubicBezTo>
                  <a:pt x="727139" y="1439355"/>
                  <a:pt x="724027" y="1442403"/>
                  <a:pt x="724027" y="1446213"/>
                </a:cubicBezTo>
                <a:cubicBezTo>
                  <a:pt x="724027" y="1450023"/>
                  <a:pt x="727075" y="1453071"/>
                  <a:pt x="730885" y="1453071"/>
                </a:cubicBezTo>
                <a:cubicBezTo>
                  <a:pt x="734695" y="1453071"/>
                  <a:pt x="737743" y="1450023"/>
                  <a:pt x="737743" y="1446213"/>
                </a:cubicBezTo>
                <a:cubicBezTo>
                  <a:pt x="737743" y="1442403"/>
                  <a:pt x="734695" y="1439355"/>
                  <a:pt x="730885" y="1439355"/>
                </a:cubicBezTo>
                <a:close/>
                <a:moveTo>
                  <a:pt x="730885" y="1160780"/>
                </a:moveTo>
                <a:cubicBezTo>
                  <a:pt x="727139" y="1160780"/>
                  <a:pt x="724027" y="1163828"/>
                  <a:pt x="724027" y="1167638"/>
                </a:cubicBezTo>
                <a:cubicBezTo>
                  <a:pt x="724027" y="1171448"/>
                  <a:pt x="727075" y="1174496"/>
                  <a:pt x="730885" y="1174496"/>
                </a:cubicBezTo>
                <a:cubicBezTo>
                  <a:pt x="734695" y="1174496"/>
                  <a:pt x="737743" y="1171448"/>
                  <a:pt x="737743" y="1167638"/>
                </a:cubicBezTo>
                <a:cubicBezTo>
                  <a:pt x="737743" y="1163828"/>
                  <a:pt x="734695" y="1160780"/>
                  <a:pt x="730885" y="1160780"/>
                </a:cubicBezTo>
                <a:close/>
                <a:moveTo>
                  <a:pt x="730885" y="1346518"/>
                </a:moveTo>
                <a:cubicBezTo>
                  <a:pt x="727139" y="1346518"/>
                  <a:pt x="724027" y="1349566"/>
                  <a:pt x="724027" y="1353376"/>
                </a:cubicBezTo>
                <a:cubicBezTo>
                  <a:pt x="724027" y="1357186"/>
                  <a:pt x="727075" y="1360234"/>
                  <a:pt x="730885" y="1360234"/>
                </a:cubicBezTo>
                <a:cubicBezTo>
                  <a:pt x="734695" y="1360234"/>
                  <a:pt x="737743" y="1357186"/>
                  <a:pt x="737743" y="1353376"/>
                </a:cubicBezTo>
                <a:cubicBezTo>
                  <a:pt x="737743" y="1349566"/>
                  <a:pt x="734695" y="1346518"/>
                  <a:pt x="730885" y="1346518"/>
                </a:cubicBezTo>
                <a:close/>
                <a:moveTo>
                  <a:pt x="730885" y="1253681"/>
                </a:moveTo>
                <a:cubicBezTo>
                  <a:pt x="727139" y="1253681"/>
                  <a:pt x="724027" y="1256729"/>
                  <a:pt x="724027" y="1260539"/>
                </a:cubicBezTo>
                <a:cubicBezTo>
                  <a:pt x="724027" y="1264349"/>
                  <a:pt x="727075" y="1267397"/>
                  <a:pt x="730885" y="1267397"/>
                </a:cubicBezTo>
                <a:cubicBezTo>
                  <a:pt x="734695" y="1267397"/>
                  <a:pt x="737743" y="1264349"/>
                  <a:pt x="737743" y="1260539"/>
                </a:cubicBezTo>
                <a:cubicBezTo>
                  <a:pt x="737743" y="1256729"/>
                  <a:pt x="734695" y="1253681"/>
                  <a:pt x="730885" y="1253681"/>
                </a:cubicBezTo>
                <a:close/>
                <a:moveTo>
                  <a:pt x="730885" y="789369"/>
                </a:moveTo>
                <a:cubicBezTo>
                  <a:pt x="727139" y="789369"/>
                  <a:pt x="724027" y="792417"/>
                  <a:pt x="724027" y="796226"/>
                </a:cubicBezTo>
                <a:cubicBezTo>
                  <a:pt x="724027" y="800037"/>
                  <a:pt x="727075" y="803084"/>
                  <a:pt x="730885" y="803084"/>
                </a:cubicBezTo>
                <a:cubicBezTo>
                  <a:pt x="734695" y="803084"/>
                  <a:pt x="737743" y="800037"/>
                  <a:pt x="737743" y="796226"/>
                </a:cubicBezTo>
                <a:cubicBezTo>
                  <a:pt x="737743" y="792417"/>
                  <a:pt x="734695" y="789369"/>
                  <a:pt x="730885" y="789369"/>
                </a:cubicBezTo>
                <a:close/>
                <a:moveTo>
                  <a:pt x="570040" y="789369"/>
                </a:moveTo>
                <a:cubicBezTo>
                  <a:pt x="566293" y="789369"/>
                  <a:pt x="563181" y="792417"/>
                  <a:pt x="563181" y="796226"/>
                </a:cubicBezTo>
                <a:cubicBezTo>
                  <a:pt x="563181" y="800037"/>
                  <a:pt x="566229" y="803084"/>
                  <a:pt x="570040" y="803084"/>
                </a:cubicBezTo>
                <a:cubicBezTo>
                  <a:pt x="573850" y="803084"/>
                  <a:pt x="576897" y="800037"/>
                  <a:pt x="576897" y="796226"/>
                </a:cubicBezTo>
                <a:cubicBezTo>
                  <a:pt x="576897" y="792417"/>
                  <a:pt x="573850" y="789369"/>
                  <a:pt x="570040" y="789369"/>
                </a:cubicBezTo>
                <a:close/>
                <a:moveTo>
                  <a:pt x="730885" y="696532"/>
                </a:moveTo>
                <a:cubicBezTo>
                  <a:pt x="727139" y="696532"/>
                  <a:pt x="724027" y="699580"/>
                  <a:pt x="724027" y="703390"/>
                </a:cubicBezTo>
                <a:cubicBezTo>
                  <a:pt x="724027" y="707200"/>
                  <a:pt x="727075" y="710248"/>
                  <a:pt x="730885" y="710248"/>
                </a:cubicBezTo>
                <a:cubicBezTo>
                  <a:pt x="734695" y="710248"/>
                  <a:pt x="737743" y="707200"/>
                  <a:pt x="737743" y="703390"/>
                </a:cubicBezTo>
                <a:cubicBezTo>
                  <a:pt x="737743" y="699580"/>
                  <a:pt x="734695" y="696532"/>
                  <a:pt x="730885" y="696532"/>
                </a:cubicBezTo>
                <a:close/>
                <a:moveTo>
                  <a:pt x="730885" y="882269"/>
                </a:moveTo>
                <a:cubicBezTo>
                  <a:pt x="727139" y="882269"/>
                  <a:pt x="724027" y="885317"/>
                  <a:pt x="724027" y="889127"/>
                </a:cubicBezTo>
                <a:cubicBezTo>
                  <a:pt x="724027" y="892937"/>
                  <a:pt x="727075" y="895985"/>
                  <a:pt x="730885" y="895985"/>
                </a:cubicBezTo>
                <a:cubicBezTo>
                  <a:pt x="734695" y="895985"/>
                  <a:pt x="737743" y="892937"/>
                  <a:pt x="737743" y="889127"/>
                </a:cubicBezTo>
                <a:cubicBezTo>
                  <a:pt x="737743" y="885317"/>
                  <a:pt x="734695" y="882269"/>
                  <a:pt x="730885" y="882269"/>
                </a:cubicBezTo>
                <a:close/>
                <a:moveTo>
                  <a:pt x="650494" y="650113"/>
                </a:moveTo>
                <a:cubicBezTo>
                  <a:pt x="646747" y="650113"/>
                  <a:pt x="643636" y="653161"/>
                  <a:pt x="643636" y="656971"/>
                </a:cubicBezTo>
                <a:cubicBezTo>
                  <a:pt x="643636" y="660781"/>
                  <a:pt x="646684" y="663829"/>
                  <a:pt x="650494" y="663829"/>
                </a:cubicBezTo>
                <a:cubicBezTo>
                  <a:pt x="654304" y="663829"/>
                  <a:pt x="657352" y="660781"/>
                  <a:pt x="657352" y="656971"/>
                </a:cubicBezTo>
                <a:cubicBezTo>
                  <a:pt x="657352" y="653161"/>
                  <a:pt x="654304" y="650113"/>
                  <a:pt x="650494" y="650113"/>
                </a:cubicBezTo>
                <a:close/>
                <a:moveTo>
                  <a:pt x="650494" y="371539"/>
                </a:moveTo>
                <a:cubicBezTo>
                  <a:pt x="646747" y="371539"/>
                  <a:pt x="643636" y="374587"/>
                  <a:pt x="643636" y="378397"/>
                </a:cubicBezTo>
                <a:cubicBezTo>
                  <a:pt x="643636" y="382206"/>
                  <a:pt x="646684" y="385255"/>
                  <a:pt x="650494" y="385255"/>
                </a:cubicBezTo>
                <a:cubicBezTo>
                  <a:pt x="654304" y="385255"/>
                  <a:pt x="657352" y="382206"/>
                  <a:pt x="657352" y="378397"/>
                </a:cubicBezTo>
                <a:cubicBezTo>
                  <a:pt x="657352" y="374587"/>
                  <a:pt x="654304" y="371539"/>
                  <a:pt x="650494" y="371539"/>
                </a:cubicBezTo>
                <a:close/>
                <a:moveTo>
                  <a:pt x="650494" y="278702"/>
                </a:moveTo>
                <a:cubicBezTo>
                  <a:pt x="646747" y="278702"/>
                  <a:pt x="643636" y="281750"/>
                  <a:pt x="643636" y="285560"/>
                </a:cubicBezTo>
                <a:cubicBezTo>
                  <a:pt x="643636" y="289370"/>
                  <a:pt x="646684" y="292418"/>
                  <a:pt x="650494" y="292418"/>
                </a:cubicBezTo>
                <a:cubicBezTo>
                  <a:pt x="654304" y="292418"/>
                  <a:pt x="657352" y="289370"/>
                  <a:pt x="657352" y="285560"/>
                </a:cubicBezTo>
                <a:cubicBezTo>
                  <a:pt x="657352" y="281750"/>
                  <a:pt x="654304" y="278702"/>
                  <a:pt x="650494" y="278702"/>
                </a:cubicBezTo>
                <a:close/>
                <a:moveTo>
                  <a:pt x="650494" y="464439"/>
                </a:moveTo>
                <a:cubicBezTo>
                  <a:pt x="646747" y="464439"/>
                  <a:pt x="643636" y="467487"/>
                  <a:pt x="643636" y="471297"/>
                </a:cubicBezTo>
                <a:cubicBezTo>
                  <a:pt x="643636" y="475107"/>
                  <a:pt x="646684" y="478155"/>
                  <a:pt x="650494" y="478155"/>
                </a:cubicBezTo>
                <a:cubicBezTo>
                  <a:pt x="654304" y="478155"/>
                  <a:pt x="657352" y="475107"/>
                  <a:pt x="657352" y="471297"/>
                </a:cubicBezTo>
                <a:cubicBezTo>
                  <a:pt x="657352" y="467487"/>
                  <a:pt x="654304" y="464439"/>
                  <a:pt x="650494" y="464439"/>
                </a:cubicBezTo>
                <a:close/>
                <a:moveTo>
                  <a:pt x="650494" y="557276"/>
                </a:moveTo>
                <a:cubicBezTo>
                  <a:pt x="646747" y="557276"/>
                  <a:pt x="643636" y="560324"/>
                  <a:pt x="643636" y="564134"/>
                </a:cubicBezTo>
                <a:cubicBezTo>
                  <a:pt x="643636" y="567944"/>
                  <a:pt x="646684" y="570992"/>
                  <a:pt x="650494" y="570992"/>
                </a:cubicBezTo>
                <a:cubicBezTo>
                  <a:pt x="654304" y="570992"/>
                  <a:pt x="657352" y="567944"/>
                  <a:pt x="657352" y="564134"/>
                </a:cubicBezTo>
                <a:cubicBezTo>
                  <a:pt x="657352" y="560324"/>
                  <a:pt x="654304" y="557276"/>
                  <a:pt x="650494" y="557276"/>
                </a:cubicBezTo>
                <a:close/>
                <a:moveTo>
                  <a:pt x="650494" y="185801"/>
                </a:moveTo>
                <a:cubicBezTo>
                  <a:pt x="646747" y="185801"/>
                  <a:pt x="643636" y="188849"/>
                  <a:pt x="643636" y="192659"/>
                </a:cubicBezTo>
                <a:cubicBezTo>
                  <a:pt x="643636" y="196469"/>
                  <a:pt x="646684" y="199517"/>
                  <a:pt x="650494" y="199517"/>
                </a:cubicBezTo>
                <a:cubicBezTo>
                  <a:pt x="654304" y="199517"/>
                  <a:pt x="657352" y="196469"/>
                  <a:pt x="657352" y="192659"/>
                </a:cubicBezTo>
                <a:cubicBezTo>
                  <a:pt x="657352" y="188849"/>
                  <a:pt x="654304" y="185801"/>
                  <a:pt x="650494" y="185801"/>
                </a:cubicBezTo>
                <a:close/>
                <a:moveTo>
                  <a:pt x="650494" y="63"/>
                </a:moveTo>
                <a:cubicBezTo>
                  <a:pt x="646747" y="63"/>
                  <a:pt x="643636" y="3111"/>
                  <a:pt x="643636" y="6921"/>
                </a:cubicBezTo>
                <a:cubicBezTo>
                  <a:pt x="643636" y="10732"/>
                  <a:pt x="646684" y="13779"/>
                  <a:pt x="650494" y="13779"/>
                </a:cubicBezTo>
                <a:cubicBezTo>
                  <a:pt x="654304" y="13779"/>
                  <a:pt x="657352" y="10732"/>
                  <a:pt x="657352" y="6921"/>
                </a:cubicBezTo>
                <a:cubicBezTo>
                  <a:pt x="657352" y="3111"/>
                  <a:pt x="654304" y="63"/>
                  <a:pt x="650494" y="63"/>
                </a:cubicBezTo>
                <a:close/>
                <a:moveTo>
                  <a:pt x="730885" y="1532319"/>
                </a:moveTo>
                <a:cubicBezTo>
                  <a:pt x="727139" y="1532319"/>
                  <a:pt x="724027" y="1535367"/>
                  <a:pt x="724027" y="1539177"/>
                </a:cubicBezTo>
                <a:cubicBezTo>
                  <a:pt x="724027" y="1542987"/>
                  <a:pt x="727075" y="1546035"/>
                  <a:pt x="730885" y="1546035"/>
                </a:cubicBezTo>
                <a:cubicBezTo>
                  <a:pt x="734695" y="1546035"/>
                  <a:pt x="737743" y="1542987"/>
                  <a:pt x="737743" y="1539177"/>
                </a:cubicBezTo>
                <a:cubicBezTo>
                  <a:pt x="737743" y="1535367"/>
                  <a:pt x="734695" y="1532319"/>
                  <a:pt x="730885" y="1532319"/>
                </a:cubicBezTo>
                <a:close/>
                <a:moveTo>
                  <a:pt x="650494" y="92964"/>
                </a:moveTo>
                <a:cubicBezTo>
                  <a:pt x="646747" y="92964"/>
                  <a:pt x="643636" y="96012"/>
                  <a:pt x="643636" y="99822"/>
                </a:cubicBezTo>
                <a:cubicBezTo>
                  <a:pt x="643636" y="103632"/>
                  <a:pt x="646684" y="106680"/>
                  <a:pt x="650494" y="106680"/>
                </a:cubicBezTo>
                <a:cubicBezTo>
                  <a:pt x="654304" y="106680"/>
                  <a:pt x="657352" y="103632"/>
                  <a:pt x="657352" y="99822"/>
                </a:cubicBezTo>
                <a:cubicBezTo>
                  <a:pt x="657352" y="96012"/>
                  <a:pt x="654304" y="92964"/>
                  <a:pt x="650494" y="92964"/>
                </a:cubicBezTo>
                <a:close/>
                <a:moveTo>
                  <a:pt x="409257" y="325120"/>
                </a:moveTo>
                <a:cubicBezTo>
                  <a:pt x="405511" y="325120"/>
                  <a:pt x="402399" y="328168"/>
                  <a:pt x="402399" y="331978"/>
                </a:cubicBezTo>
                <a:cubicBezTo>
                  <a:pt x="402399" y="335788"/>
                  <a:pt x="405447" y="338836"/>
                  <a:pt x="409257" y="338836"/>
                </a:cubicBezTo>
                <a:cubicBezTo>
                  <a:pt x="413067" y="338836"/>
                  <a:pt x="416116" y="335788"/>
                  <a:pt x="416116" y="331978"/>
                </a:cubicBezTo>
                <a:cubicBezTo>
                  <a:pt x="416116" y="328168"/>
                  <a:pt x="413067" y="325120"/>
                  <a:pt x="409257" y="325120"/>
                </a:cubicBezTo>
                <a:close/>
                <a:moveTo>
                  <a:pt x="489648" y="1578737"/>
                </a:moveTo>
                <a:cubicBezTo>
                  <a:pt x="485902" y="1578737"/>
                  <a:pt x="482791" y="1581785"/>
                  <a:pt x="482791" y="1585595"/>
                </a:cubicBezTo>
                <a:cubicBezTo>
                  <a:pt x="482791" y="1589405"/>
                  <a:pt x="485839" y="1592453"/>
                  <a:pt x="489648" y="1592453"/>
                </a:cubicBezTo>
                <a:cubicBezTo>
                  <a:pt x="493458" y="1592453"/>
                  <a:pt x="496506" y="1589405"/>
                  <a:pt x="496506" y="1585595"/>
                </a:cubicBezTo>
                <a:cubicBezTo>
                  <a:pt x="496506" y="1581785"/>
                  <a:pt x="493458" y="1578737"/>
                  <a:pt x="489648" y="1578737"/>
                </a:cubicBezTo>
                <a:close/>
                <a:moveTo>
                  <a:pt x="409257" y="232220"/>
                </a:moveTo>
                <a:cubicBezTo>
                  <a:pt x="405511" y="232220"/>
                  <a:pt x="402399" y="235268"/>
                  <a:pt x="402399" y="239078"/>
                </a:cubicBezTo>
                <a:cubicBezTo>
                  <a:pt x="402399" y="242888"/>
                  <a:pt x="405447" y="245936"/>
                  <a:pt x="409257" y="245936"/>
                </a:cubicBezTo>
                <a:cubicBezTo>
                  <a:pt x="413067" y="245936"/>
                  <a:pt x="416116" y="242888"/>
                  <a:pt x="416116" y="239078"/>
                </a:cubicBezTo>
                <a:cubicBezTo>
                  <a:pt x="416116" y="235268"/>
                  <a:pt x="413067" y="232220"/>
                  <a:pt x="409257" y="232220"/>
                </a:cubicBezTo>
                <a:close/>
                <a:moveTo>
                  <a:pt x="489648" y="1485837"/>
                </a:moveTo>
                <a:cubicBezTo>
                  <a:pt x="485902" y="1485837"/>
                  <a:pt x="482791" y="1488885"/>
                  <a:pt x="482791" y="1492695"/>
                </a:cubicBezTo>
                <a:cubicBezTo>
                  <a:pt x="482791" y="1496505"/>
                  <a:pt x="485839" y="1499553"/>
                  <a:pt x="489648" y="1499553"/>
                </a:cubicBezTo>
                <a:cubicBezTo>
                  <a:pt x="493458" y="1499553"/>
                  <a:pt x="496506" y="1496505"/>
                  <a:pt x="496506" y="1492695"/>
                </a:cubicBezTo>
                <a:cubicBezTo>
                  <a:pt x="496506" y="1488885"/>
                  <a:pt x="493458" y="1485837"/>
                  <a:pt x="489648" y="1485837"/>
                </a:cubicBezTo>
                <a:close/>
                <a:moveTo>
                  <a:pt x="409257" y="139319"/>
                </a:moveTo>
                <a:cubicBezTo>
                  <a:pt x="405511" y="139319"/>
                  <a:pt x="402399" y="142367"/>
                  <a:pt x="402399" y="146177"/>
                </a:cubicBezTo>
                <a:cubicBezTo>
                  <a:pt x="402399" y="149987"/>
                  <a:pt x="405447" y="153035"/>
                  <a:pt x="409257" y="153035"/>
                </a:cubicBezTo>
                <a:cubicBezTo>
                  <a:pt x="413067" y="153035"/>
                  <a:pt x="416116" y="149987"/>
                  <a:pt x="416116" y="146177"/>
                </a:cubicBezTo>
                <a:cubicBezTo>
                  <a:pt x="416116" y="142367"/>
                  <a:pt x="413067" y="139319"/>
                  <a:pt x="409257" y="139319"/>
                </a:cubicBezTo>
                <a:close/>
                <a:moveTo>
                  <a:pt x="409257" y="46482"/>
                </a:moveTo>
                <a:cubicBezTo>
                  <a:pt x="405511" y="46482"/>
                  <a:pt x="402399" y="49530"/>
                  <a:pt x="402399" y="53340"/>
                </a:cubicBezTo>
                <a:cubicBezTo>
                  <a:pt x="402399" y="57150"/>
                  <a:pt x="405447" y="60198"/>
                  <a:pt x="409257" y="60198"/>
                </a:cubicBezTo>
                <a:cubicBezTo>
                  <a:pt x="413067" y="60198"/>
                  <a:pt x="416116" y="57150"/>
                  <a:pt x="416116" y="53340"/>
                </a:cubicBezTo>
                <a:cubicBezTo>
                  <a:pt x="416116" y="49530"/>
                  <a:pt x="413067" y="46482"/>
                  <a:pt x="409257" y="46482"/>
                </a:cubicBezTo>
                <a:close/>
                <a:moveTo>
                  <a:pt x="489648" y="1207262"/>
                </a:moveTo>
                <a:cubicBezTo>
                  <a:pt x="485902" y="1207262"/>
                  <a:pt x="482791" y="1210310"/>
                  <a:pt x="482791" y="1214120"/>
                </a:cubicBezTo>
                <a:cubicBezTo>
                  <a:pt x="482791" y="1217930"/>
                  <a:pt x="485839" y="1220978"/>
                  <a:pt x="489648" y="1220978"/>
                </a:cubicBezTo>
                <a:cubicBezTo>
                  <a:pt x="493458" y="1220978"/>
                  <a:pt x="496506" y="1217930"/>
                  <a:pt x="496506" y="1214120"/>
                </a:cubicBezTo>
                <a:cubicBezTo>
                  <a:pt x="496506" y="1210310"/>
                  <a:pt x="493458" y="1207262"/>
                  <a:pt x="489648" y="1207262"/>
                </a:cubicBezTo>
                <a:close/>
                <a:moveTo>
                  <a:pt x="489648" y="1114425"/>
                </a:moveTo>
                <a:cubicBezTo>
                  <a:pt x="485902" y="1114425"/>
                  <a:pt x="482791" y="1117473"/>
                  <a:pt x="482791" y="1121283"/>
                </a:cubicBezTo>
                <a:cubicBezTo>
                  <a:pt x="482791" y="1125093"/>
                  <a:pt x="485839" y="1128141"/>
                  <a:pt x="489648" y="1128141"/>
                </a:cubicBezTo>
                <a:cubicBezTo>
                  <a:pt x="493458" y="1128141"/>
                  <a:pt x="496506" y="1125093"/>
                  <a:pt x="496506" y="1121283"/>
                </a:cubicBezTo>
                <a:cubicBezTo>
                  <a:pt x="496506" y="1117473"/>
                  <a:pt x="493458" y="1114425"/>
                  <a:pt x="489648" y="1114425"/>
                </a:cubicBezTo>
                <a:close/>
                <a:moveTo>
                  <a:pt x="489648" y="1300163"/>
                </a:moveTo>
                <a:cubicBezTo>
                  <a:pt x="485902" y="1300163"/>
                  <a:pt x="482791" y="1303211"/>
                  <a:pt x="482791" y="1307021"/>
                </a:cubicBezTo>
                <a:cubicBezTo>
                  <a:pt x="482791" y="1310831"/>
                  <a:pt x="485839" y="1313879"/>
                  <a:pt x="489648" y="1313879"/>
                </a:cubicBezTo>
                <a:cubicBezTo>
                  <a:pt x="493458" y="1313879"/>
                  <a:pt x="496506" y="1310831"/>
                  <a:pt x="496506" y="1307021"/>
                </a:cubicBezTo>
                <a:cubicBezTo>
                  <a:pt x="496506" y="1303211"/>
                  <a:pt x="493458" y="1300163"/>
                  <a:pt x="489648" y="1300163"/>
                </a:cubicBezTo>
                <a:close/>
                <a:moveTo>
                  <a:pt x="489648" y="1393000"/>
                </a:moveTo>
                <a:cubicBezTo>
                  <a:pt x="485902" y="1393000"/>
                  <a:pt x="482791" y="1396048"/>
                  <a:pt x="482791" y="1399858"/>
                </a:cubicBezTo>
                <a:cubicBezTo>
                  <a:pt x="482791" y="1403668"/>
                  <a:pt x="485839" y="1406716"/>
                  <a:pt x="489648" y="1406716"/>
                </a:cubicBezTo>
                <a:cubicBezTo>
                  <a:pt x="493458" y="1406716"/>
                  <a:pt x="496506" y="1403668"/>
                  <a:pt x="496506" y="1399858"/>
                </a:cubicBezTo>
                <a:cubicBezTo>
                  <a:pt x="496506" y="1396048"/>
                  <a:pt x="493458" y="1393000"/>
                  <a:pt x="489648" y="1393000"/>
                </a:cubicBezTo>
                <a:close/>
                <a:moveTo>
                  <a:pt x="409257" y="882269"/>
                </a:moveTo>
                <a:cubicBezTo>
                  <a:pt x="405511" y="882269"/>
                  <a:pt x="402399" y="885317"/>
                  <a:pt x="402399" y="889127"/>
                </a:cubicBezTo>
                <a:cubicBezTo>
                  <a:pt x="402399" y="892937"/>
                  <a:pt x="405447" y="895985"/>
                  <a:pt x="409257" y="895985"/>
                </a:cubicBezTo>
                <a:cubicBezTo>
                  <a:pt x="413067" y="895985"/>
                  <a:pt x="416116" y="892937"/>
                  <a:pt x="416116" y="889127"/>
                </a:cubicBezTo>
                <a:cubicBezTo>
                  <a:pt x="416116" y="885317"/>
                  <a:pt x="413067" y="882269"/>
                  <a:pt x="409257" y="882269"/>
                </a:cubicBezTo>
                <a:close/>
                <a:moveTo>
                  <a:pt x="409257" y="696532"/>
                </a:moveTo>
                <a:cubicBezTo>
                  <a:pt x="405511" y="696532"/>
                  <a:pt x="402399" y="699580"/>
                  <a:pt x="402399" y="703390"/>
                </a:cubicBezTo>
                <a:cubicBezTo>
                  <a:pt x="402399" y="707200"/>
                  <a:pt x="405447" y="710248"/>
                  <a:pt x="409257" y="710248"/>
                </a:cubicBezTo>
                <a:cubicBezTo>
                  <a:pt x="413067" y="710248"/>
                  <a:pt x="416116" y="707200"/>
                  <a:pt x="416116" y="703390"/>
                </a:cubicBezTo>
                <a:cubicBezTo>
                  <a:pt x="416116" y="699580"/>
                  <a:pt x="413067" y="696532"/>
                  <a:pt x="409257" y="696532"/>
                </a:cubicBezTo>
                <a:close/>
                <a:moveTo>
                  <a:pt x="489648" y="1021525"/>
                </a:moveTo>
                <a:cubicBezTo>
                  <a:pt x="485902" y="1021525"/>
                  <a:pt x="482791" y="1024573"/>
                  <a:pt x="482791" y="1028383"/>
                </a:cubicBezTo>
                <a:cubicBezTo>
                  <a:pt x="482791" y="1032193"/>
                  <a:pt x="485839" y="1035240"/>
                  <a:pt x="489648" y="1035240"/>
                </a:cubicBezTo>
                <a:cubicBezTo>
                  <a:pt x="493458" y="1035240"/>
                  <a:pt x="496506" y="1032193"/>
                  <a:pt x="496506" y="1028383"/>
                </a:cubicBezTo>
                <a:cubicBezTo>
                  <a:pt x="496506" y="1024573"/>
                  <a:pt x="493458" y="1021525"/>
                  <a:pt x="489648" y="1021525"/>
                </a:cubicBezTo>
                <a:close/>
                <a:moveTo>
                  <a:pt x="409257" y="789369"/>
                </a:moveTo>
                <a:cubicBezTo>
                  <a:pt x="405511" y="789369"/>
                  <a:pt x="402399" y="792417"/>
                  <a:pt x="402399" y="796226"/>
                </a:cubicBezTo>
                <a:cubicBezTo>
                  <a:pt x="402399" y="800037"/>
                  <a:pt x="405447" y="803084"/>
                  <a:pt x="409257" y="803084"/>
                </a:cubicBezTo>
                <a:cubicBezTo>
                  <a:pt x="413067" y="803084"/>
                  <a:pt x="416116" y="800037"/>
                  <a:pt x="416116" y="796226"/>
                </a:cubicBezTo>
                <a:cubicBezTo>
                  <a:pt x="416116" y="792417"/>
                  <a:pt x="413067" y="789369"/>
                  <a:pt x="409257" y="789369"/>
                </a:cubicBezTo>
                <a:close/>
                <a:moveTo>
                  <a:pt x="409257" y="1067943"/>
                </a:moveTo>
                <a:cubicBezTo>
                  <a:pt x="405511" y="1067943"/>
                  <a:pt x="402399" y="1070991"/>
                  <a:pt x="402399" y="1074801"/>
                </a:cubicBezTo>
                <a:cubicBezTo>
                  <a:pt x="402399" y="1078611"/>
                  <a:pt x="405447" y="1081659"/>
                  <a:pt x="409257" y="1081659"/>
                </a:cubicBezTo>
                <a:cubicBezTo>
                  <a:pt x="413067" y="1081659"/>
                  <a:pt x="416116" y="1078611"/>
                  <a:pt x="416116" y="1074801"/>
                </a:cubicBezTo>
                <a:cubicBezTo>
                  <a:pt x="416116" y="1070991"/>
                  <a:pt x="413067" y="1067943"/>
                  <a:pt x="409257" y="1067943"/>
                </a:cubicBezTo>
                <a:close/>
                <a:moveTo>
                  <a:pt x="409257" y="975106"/>
                </a:moveTo>
                <a:cubicBezTo>
                  <a:pt x="405511" y="975106"/>
                  <a:pt x="402399" y="978154"/>
                  <a:pt x="402399" y="981964"/>
                </a:cubicBezTo>
                <a:cubicBezTo>
                  <a:pt x="402399" y="985774"/>
                  <a:pt x="405447" y="988822"/>
                  <a:pt x="409257" y="988822"/>
                </a:cubicBezTo>
                <a:cubicBezTo>
                  <a:pt x="413067" y="988822"/>
                  <a:pt x="416116" y="985774"/>
                  <a:pt x="416116" y="981964"/>
                </a:cubicBezTo>
                <a:cubicBezTo>
                  <a:pt x="416116" y="978154"/>
                  <a:pt x="413067" y="975106"/>
                  <a:pt x="409257" y="975106"/>
                </a:cubicBezTo>
                <a:close/>
                <a:moveTo>
                  <a:pt x="409257" y="603631"/>
                </a:moveTo>
                <a:cubicBezTo>
                  <a:pt x="405511" y="603631"/>
                  <a:pt x="402399" y="606679"/>
                  <a:pt x="402399" y="610489"/>
                </a:cubicBezTo>
                <a:cubicBezTo>
                  <a:pt x="402399" y="614299"/>
                  <a:pt x="405447" y="617347"/>
                  <a:pt x="409257" y="617347"/>
                </a:cubicBezTo>
                <a:cubicBezTo>
                  <a:pt x="413067" y="617347"/>
                  <a:pt x="416116" y="614299"/>
                  <a:pt x="416116" y="610489"/>
                </a:cubicBezTo>
                <a:cubicBezTo>
                  <a:pt x="416116" y="606679"/>
                  <a:pt x="413067" y="603631"/>
                  <a:pt x="409257" y="603631"/>
                </a:cubicBezTo>
                <a:close/>
                <a:moveTo>
                  <a:pt x="409257" y="417894"/>
                </a:moveTo>
                <a:cubicBezTo>
                  <a:pt x="405511" y="417894"/>
                  <a:pt x="402399" y="420942"/>
                  <a:pt x="402399" y="424752"/>
                </a:cubicBezTo>
                <a:cubicBezTo>
                  <a:pt x="402399" y="428562"/>
                  <a:pt x="405447" y="431610"/>
                  <a:pt x="409257" y="431610"/>
                </a:cubicBezTo>
                <a:cubicBezTo>
                  <a:pt x="413067" y="431610"/>
                  <a:pt x="416116" y="428562"/>
                  <a:pt x="416116" y="424752"/>
                </a:cubicBezTo>
                <a:cubicBezTo>
                  <a:pt x="416116" y="420942"/>
                  <a:pt x="413067" y="417894"/>
                  <a:pt x="409257" y="417894"/>
                </a:cubicBezTo>
                <a:close/>
                <a:moveTo>
                  <a:pt x="570103" y="882206"/>
                </a:moveTo>
                <a:cubicBezTo>
                  <a:pt x="566356" y="882206"/>
                  <a:pt x="563245" y="885254"/>
                  <a:pt x="563245" y="889064"/>
                </a:cubicBezTo>
                <a:cubicBezTo>
                  <a:pt x="563245" y="892873"/>
                  <a:pt x="566293" y="895922"/>
                  <a:pt x="570103" y="895922"/>
                </a:cubicBezTo>
                <a:cubicBezTo>
                  <a:pt x="573913" y="895922"/>
                  <a:pt x="576961" y="892873"/>
                  <a:pt x="576961" y="889064"/>
                </a:cubicBezTo>
                <a:cubicBezTo>
                  <a:pt x="576961" y="885254"/>
                  <a:pt x="573913" y="882206"/>
                  <a:pt x="570103" y="882206"/>
                </a:cubicBezTo>
                <a:close/>
                <a:moveTo>
                  <a:pt x="409257" y="510731"/>
                </a:moveTo>
                <a:cubicBezTo>
                  <a:pt x="405511" y="510731"/>
                  <a:pt x="402399" y="513778"/>
                  <a:pt x="402399" y="517589"/>
                </a:cubicBezTo>
                <a:cubicBezTo>
                  <a:pt x="402399" y="521399"/>
                  <a:pt x="405447" y="524447"/>
                  <a:pt x="409257" y="524447"/>
                </a:cubicBezTo>
                <a:cubicBezTo>
                  <a:pt x="413067" y="524447"/>
                  <a:pt x="416116" y="521399"/>
                  <a:pt x="416116" y="517589"/>
                </a:cubicBezTo>
                <a:cubicBezTo>
                  <a:pt x="416116" y="513778"/>
                  <a:pt x="413067" y="510731"/>
                  <a:pt x="409257" y="510731"/>
                </a:cubicBezTo>
                <a:close/>
                <a:moveTo>
                  <a:pt x="570103" y="1439355"/>
                </a:moveTo>
                <a:cubicBezTo>
                  <a:pt x="566356" y="1439355"/>
                  <a:pt x="563245" y="1442403"/>
                  <a:pt x="563245" y="1446213"/>
                </a:cubicBezTo>
                <a:cubicBezTo>
                  <a:pt x="563245" y="1450023"/>
                  <a:pt x="566293" y="1453071"/>
                  <a:pt x="570103" y="1453071"/>
                </a:cubicBezTo>
                <a:cubicBezTo>
                  <a:pt x="573913" y="1453071"/>
                  <a:pt x="576961" y="1450023"/>
                  <a:pt x="576961" y="1446213"/>
                </a:cubicBezTo>
                <a:cubicBezTo>
                  <a:pt x="576961" y="1442403"/>
                  <a:pt x="573913" y="1439355"/>
                  <a:pt x="570103" y="1439355"/>
                </a:cubicBezTo>
                <a:close/>
                <a:moveTo>
                  <a:pt x="570103" y="1346518"/>
                </a:moveTo>
                <a:cubicBezTo>
                  <a:pt x="566356" y="1346518"/>
                  <a:pt x="563245" y="1349566"/>
                  <a:pt x="563245" y="1353376"/>
                </a:cubicBezTo>
                <a:cubicBezTo>
                  <a:pt x="563245" y="1357186"/>
                  <a:pt x="566293" y="1360234"/>
                  <a:pt x="570103" y="1360234"/>
                </a:cubicBezTo>
                <a:cubicBezTo>
                  <a:pt x="573913" y="1360234"/>
                  <a:pt x="576961" y="1357186"/>
                  <a:pt x="576961" y="1353376"/>
                </a:cubicBezTo>
                <a:cubicBezTo>
                  <a:pt x="576961" y="1349566"/>
                  <a:pt x="573913" y="1346518"/>
                  <a:pt x="570103" y="1346518"/>
                </a:cubicBezTo>
                <a:close/>
                <a:moveTo>
                  <a:pt x="570103" y="1532255"/>
                </a:moveTo>
                <a:cubicBezTo>
                  <a:pt x="566356" y="1532255"/>
                  <a:pt x="563245" y="1535303"/>
                  <a:pt x="563245" y="1539113"/>
                </a:cubicBezTo>
                <a:cubicBezTo>
                  <a:pt x="563245" y="1542923"/>
                  <a:pt x="566293" y="1545971"/>
                  <a:pt x="570103" y="1545971"/>
                </a:cubicBezTo>
                <a:cubicBezTo>
                  <a:pt x="573913" y="1545971"/>
                  <a:pt x="576961" y="1542923"/>
                  <a:pt x="576961" y="1539113"/>
                </a:cubicBezTo>
                <a:cubicBezTo>
                  <a:pt x="576961" y="1535303"/>
                  <a:pt x="573913" y="1532255"/>
                  <a:pt x="570103" y="1532255"/>
                </a:cubicBezTo>
                <a:close/>
                <a:moveTo>
                  <a:pt x="489712" y="0"/>
                </a:moveTo>
                <a:cubicBezTo>
                  <a:pt x="485966" y="0"/>
                  <a:pt x="482854" y="3048"/>
                  <a:pt x="482854" y="6858"/>
                </a:cubicBezTo>
                <a:cubicBezTo>
                  <a:pt x="482854" y="10668"/>
                  <a:pt x="485902" y="13716"/>
                  <a:pt x="489712" y="13716"/>
                </a:cubicBezTo>
                <a:cubicBezTo>
                  <a:pt x="493522" y="13716"/>
                  <a:pt x="496570" y="10668"/>
                  <a:pt x="496570" y="6858"/>
                </a:cubicBezTo>
                <a:cubicBezTo>
                  <a:pt x="496570" y="3048"/>
                  <a:pt x="493522" y="0"/>
                  <a:pt x="489712" y="0"/>
                </a:cubicBezTo>
                <a:close/>
                <a:moveTo>
                  <a:pt x="489712" y="928624"/>
                </a:moveTo>
                <a:cubicBezTo>
                  <a:pt x="485966" y="928624"/>
                  <a:pt x="482854" y="931672"/>
                  <a:pt x="482854" y="935482"/>
                </a:cubicBezTo>
                <a:cubicBezTo>
                  <a:pt x="482854" y="939292"/>
                  <a:pt x="485902" y="942340"/>
                  <a:pt x="489712" y="942340"/>
                </a:cubicBezTo>
                <a:cubicBezTo>
                  <a:pt x="493522" y="942340"/>
                  <a:pt x="496570" y="939292"/>
                  <a:pt x="496570" y="935482"/>
                </a:cubicBezTo>
                <a:cubicBezTo>
                  <a:pt x="496570" y="931672"/>
                  <a:pt x="493522" y="928624"/>
                  <a:pt x="489712" y="928624"/>
                </a:cubicBezTo>
                <a:close/>
                <a:moveTo>
                  <a:pt x="570103" y="1253617"/>
                </a:moveTo>
                <a:cubicBezTo>
                  <a:pt x="566356" y="1253617"/>
                  <a:pt x="563245" y="1256665"/>
                  <a:pt x="563245" y="1260475"/>
                </a:cubicBezTo>
                <a:cubicBezTo>
                  <a:pt x="563245" y="1264285"/>
                  <a:pt x="566293" y="1267333"/>
                  <a:pt x="570103" y="1267333"/>
                </a:cubicBezTo>
                <a:cubicBezTo>
                  <a:pt x="573913" y="1267333"/>
                  <a:pt x="576961" y="1264285"/>
                  <a:pt x="576961" y="1260475"/>
                </a:cubicBezTo>
                <a:cubicBezTo>
                  <a:pt x="576961" y="1256665"/>
                  <a:pt x="573913" y="1253617"/>
                  <a:pt x="570103" y="1253617"/>
                </a:cubicBezTo>
                <a:close/>
                <a:moveTo>
                  <a:pt x="570103" y="1067880"/>
                </a:moveTo>
                <a:cubicBezTo>
                  <a:pt x="566356" y="1067880"/>
                  <a:pt x="563245" y="1070928"/>
                  <a:pt x="563245" y="1074738"/>
                </a:cubicBezTo>
                <a:cubicBezTo>
                  <a:pt x="563245" y="1078548"/>
                  <a:pt x="566293" y="1081596"/>
                  <a:pt x="570103" y="1081596"/>
                </a:cubicBezTo>
                <a:cubicBezTo>
                  <a:pt x="573913" y="1081596"/>
                  <a:pt x="576961" y="1078548"/>
                  <a:pt x="576961" y="1074738"/>
                </a:cubicBezTo>
                <a:cubicBezTo>
                  <a:pt x="576961" y="1070928"/>
                  <a:pt x="573913" y="1067880"/>
                  <a:pt x="570103" y="1067880"/>
                </a:cubicBezTo>
                <a:close/>
                <a:moveTo>
                  <a:pt x="570103" y="975043"/>
                </a:moveTo>
                <a:cubicBezTo>
                  <a:pt x="566356" y="975043"/>
                  <a:pt x="563245" y="978090"/>
                  <a:pt x="563245" y="981901"/>
                </a:cubicBezTo>
                <a:cubicBezTo>
                  <a:pt x="563245" y="985711"/>
                  <a:pt x="566293" y="988759"/>
                  <a:pt x="570103" y="988759"/>
                </a:cubicBezTo>
                <a:cubicBezTo>
                  <a:pt x="573913" y="988759"/>
                  <a:pt x="576961" y="985711"/>
                  <a:pt x="576961" y="981901"/>
                </a:cubicBezTo>
                <a:cubicBezTo>
                  <a:pt x="576961" y="978090"/>
                  <a:pt x="573913" y="975043"/>
                  <a:pt x="570103" y="975043"/>
                </a:cubicBezTo>
                <a:close/>
                <a:moveTo>
                  <a:pt x="489712" y="92837"/>
                </a:moveTo>
                <a:cubicBezTo>
                  <a:pt x="485966" y="92837"/>
                  <a:pt x="482854" y="95885"/>
                  <a:pt x="482854" y="99695"/>
                </a:cubicBezTo>
                <a:cubicBezTo>
                  <a:pt x="482854" y="103505"/>
                  <a:pt x="485902" y="106553"/>
                  <a:pt x="489712" y="106553"/>
                </a:cubicBezTo>
                <a:cubicBezTo>
                  <a:pt x="493522" y="106553"/>
                  <a:pt x="496570" y="103505"/>
                  <a:pt x="496570" y="99695"/>
                </a:cubicBezTo>
                <a:cubicBezTo>
                  <a:pt x="496570" y="95885"/>
                  <a:pt x="493522" y="92837"/>
                  <a:pt x="489712" y="92837"/>
                </a:cubicBezTo>
                <a:close/>
                <a:moveTo>
                  <a:pt x="570103" y="1160780"/>
                </a:moveTo>
                <a:cubicBezTo>
                  <a:pt x="566356" y="1160780"/>
                  <a:pt x="563245" y="1163828"/>
                  <a:pt x="563245" y="1167638"/>
                </a:cubicBezTo>
                <a:cubicBezTo>
                  <a:pt x="563245" y="1171448"/>
                  <a:pt x="566293" y="1174496"/>
                  <a:pt x="570103" y="1174496"/>
                </a:cubicBezTo>
                <a:cubicBezTo>
                  <a:pt x="573913" y="1174496"/>
                  <a:pt x="576961" y="1171448"/>
                  <a:pt x="576961" y="1167638"/>
                </a:cubicBezTo>
                <a:cubicBezTo>
                  <a:pt x="576961" y="1163828"/>
                  <a:pt x="573913" y="1160780"/>
                  <a:pt x="570103" y="1160780"/>
                </a:cubicBezTo>
                <a:close/>
                <a:moveTo>
                  <a:pt x="489712" y="557149"/>
                </a:moveTo>
                <a:cubicBezTo>
                  <a:pt x="485966" y="557149"/>
                  <a:pt x="482854" y="560197"/>
                  <a:pt x="482854" y="564007"/>
                </a:cubicBezTo>
                <a:cubicBezTo>
                  <a:pt x="482854" y="567817"/>
                  <a:pt x="485902" y="570865"/>
                  <a:pt x="489712" y="570865"/>
                </a:cubicBezTo>
                <a:cubicBezTo>
                  <a:pt x="493522" y="570865"/>
                  <a:pt x="496570" y="567817"/>
                  <a:pt x="496570" y="564007"/>
                </a:cubicBezTo>
                <a:cubicBezTo>
                  <a:pt x="496570" y="560197"/>
                  <a:pt x="493522" y="557149"/>
                  <a:pt x="489712" y="557149"/>
                </a:cubicBezTo>
                <a:close/>
                <a:moveTo>
                  <a:pt x="489712" y="649986"/>
                </a:moveTo>
                <a:cubicBezTo>
                  <a:pt x="485966" y="649986"/>
                  <a:pt x="482854" y="653034"/>
                  <a:pt x="482854" y="656844"/>
                </a:cubicBezTo>
                <a:cubicBezTo>
                  <a:pt x="482854" y="660654"/>
                  <a:pt x="485902" y="663702"/>
                  <a:pt x="489712" y="663702"/>
                </a:cubicBezTo>
                <a:cubicBezTo>
                  <a:pt x="493522" y="663702"/>
                  <a:pt x="496570" y="660654"/>
                  <a:pt x="496570" y="656844"/>
                </a:cubicBezTo>
                <a:cubicBezTo>
                  <a:pt x="496570" y="653034"/>
                  <a:pt x="493522" y="649986"/>
                  <a:pt x="489712" y="649986"/>
                </a:cubicBezTo>
                <a:close/>
                <a:moveTo>
                  <a:pt x="489712" y="742823"/>
                </a:moveTo>
                <a:cubicBezTo>
                  <a:pt x="485966" y="742823"/>
                  <a:pt x="482854" y="745871"/>
                  <a:pt x="482854" y="749681"/>
                </a:cubicBezTo>
                <a:cubicBezTo>
                  <a:pt x="482854" y="753491"/>
                  <a:pt x="485902" y="756539"/>
                  <a:pt x="489712" y="756539"/>
                </a:cubicBezTo>
                <a:cubicBezTo>
                  <a:pt x="493522" y="756539"/>
                  <a:pt x="496570" y="753491"/>
                  <a:pt x="496570" y="749681"/>
                </a:cubicBezTo>
                <a:cubicBezTo>
                  <a:pt x="496570" y="745871"/>
                  <a:pt x="493522" y="742823"/>
                  <a:pt x="489712" y="742823"/>
                </a:cubicBezTo>
                <a:close/>
                <a:moveTo>
                  <a:pt x="489712" y="185674"/>
                </a:moveTo>
                <a:cubicBezTo>
                  <a:pt x="485966" y="185674"/>
                  <a:pt x="482854" y="188722"/>
                  <a:pt x="482854" y="192532"/>
                </a:cubicBezTo>
                <a:cubicBezTo>
                  <a:pt x="482854" y="196342"/>
                  <a:pt x="485902" y="199390"/>
                  <a:pt x="489712" y="199390"/>
                </a:cubicBezTo>
                <a:cubicBezTo>
                  <a:pt x="493522" y="199390"/>
                  <a:pt x="496570" y="196342"/>
                  <a:pt x="496570" y="192532"/>
                </a:cubicBezTo>
                <a:cubicBezTo>
                  <a:pt x="496570" y="188722"/>
                  <a:pt x="493522" y="185674"/>
                  <a:pt x="489712" y="185674"/>
                </a:cubicBezTo>
                <a:close/>
                <a:moveTo>
                  <a:pt x="489712" y="835723"/>
                </a:moveTo>
                <a:cubicBezTo>
                  <a:pt x="485966" y="835723"/>
                  <a:pt x="482854" y="838772"/>
                  <a:pt x="482854" y="842582"/>
                </a:cubicBezTo>
                <a:cubicBezTo>
                  <a:pt x="482854" y="846392"/>
                  <a:pt x="485902" y="849440"/>
                  <a:pt x="489712" y="849440"/>
                </a:cubicBezTo>
                <a:cubicBezTo>
                  <a:pt x="493522" y="849440"/>
                  <a:pt x="496570" y="846392"/>
                  <a:pt x="496570" y="842582"/>
                </a:cubicBezTo>
                <a:cubicBezTo>
                  <a:pt x="496570" y="838772"/>
                  <a:pt x="493522" y="835723"/>
                  <a:pt x="489712" y="835723"/>
                </a:cubicBezTo>
                <a:close/>
                <a:moveTo>
                  <a:pt x="489712" y="278575"/>
                </a:moveTo>
                <a:cubicBezTo>
                  <a:pt x="485966" y="278575"/>
                  <a:pt x="482854" y="281623"/>
                  <a:pt x="482854" y="285433"/>
                </a:cubicBezTo>
                <a:cubicBezTo>
                  <a:pt x="482854" y="289243"/>
                  <a:pt x="485902" y="292291"/>
                  <a:pt x="489712" y="292291"/>
                </a:cubicBezTo>
                <a:cubicBezTo>
                  <a:pt x="493522" y="292291"/>
                  <a:pt x="496570" y="289243"/>
                  <a:pt x="496570" y="285433"/>
                </a:cubicBezTo>
                <a:cubicBezTo>
                  <a:pt x="496570" y="281623"/>
                  <a:pt x="493522" y="278575"/>
                  <a:pt x="489712" y="278575"/>
                </a:cubicBezTo>
                <a:close/>
                <a:moveTo>
                  <a:pt x="489712" y="464312"/>
                </a:moveTo>
                <a:cubicBezTo>
                  <a:pt x="485966" y="464312"/>
                  <a:pt x="482854" y="467360"/>
                  <a:pt x="482854" y="471170"/>
                </a:cubicBezTo>
                <a:cubicBezTo>
                  <a:pt x="482854" y="474980"/>
                  <a:pt x="485902" y="478028"/>
                  <a:pt x="489712" y="478028"/>
                </a:cubicBezTo>
                <a:cubicBezTo>
                  <a:pt x="493522" y="478028"/>
                  <a:pt x="496570" y="474980"/>
                  <a:pt x="496570" y="471170"/>
                </a:cubicBezTo>
                <a:cubicBezTo>
                  <a:pt x="496570" y="467360"/>
                  <a:pt x="493522" y="464312"/>
                  <a:pt x="489712" y="464312"/>
                </a:cubicBezTo>
                <a:close/>
                <a:moveTo>
                  <a:pt x="489712" y="371475"/>
                </a:moveTo>
                <a:cubicBezTo>
                  <a:pt x="485966" y="371475"/>
                  <a:pt x="482854" y="374523"/>
                  <a:pt x="482854" y="378333"/>
                </a:cubicBezTo>
                <a:cubicBezTo>
                  <a:pt x="482854" y="382143"/>
                  <a:pt x="485902" y="385191"/>
                  <a:pt x="489712" y="385191"/>
                </a:cubicBezTo>
                <a:cubicBezTo>
                  <a:pt x="493522" y="385191"/>
                  <a:pt x="496570" y="382143"/>
                  <a:pt x="496570" y="378333"/>
                </a:cubicBezTo>
                <a:cubicBezTo>
                  <a:pt x="496570" y="374523"/>
                  <a:pt x="493522" y="371475"/>
                  <a:pt x="489712" y="371475"/>
                </a:cubicBezTo>
                <a:close/>
                <a:moveTo>
                  <a:pt x="891794" y="417894"/>
                </a:moveTo>
                <a:cubicBezTo>
                  <a:pt x="888047" y="417894"/>
                  <a:pt x="884936" y="420942"/>
                  <a:pt x="884936" y="424752"/>
                </a:cubicBezTo>
                <a:cubicBezTo>
                  <a:pt x="884936" y="428562"/>
                  <a:pt x="887984" y="431610"/>
                  <a:pt x="891794" y="431610"/>
                </a:cubicBezTo>
                <a:cubicBezTo>
                  <a:pt x="895604" y="431610"/>
                  <a:pt x="898652" y="428562"/>
                  <a:pt x="898652" y="424752"/>
                </a:cubicBezTo>
                <a:cubicBezTo>
                  <a:pt x="898652" y="420942"/>
                  <a:pt x="895604" y="417894"/>
                  <a:pt x="891794" y="417894"/>
                </a:cubicBezTo>
                <a:close/>
                <a:moveTo>
                  <a:pt x="1696021" y="232156"/>
                </a:moveTo>
                <a:cubicBezTo>
                  <a:pt x="1692275" y="232156"/>
                  <a:pt x="1689164" y="235204"/>
                  <a:pt x="1689164" y="239014"/>
                </a:cubicBezTo>
                <a:cubicBezTo>
                  <a:pt x="1689164" y="242824"/>
                  <a:pt x="1692212" y="245872"/>
                  <a:pt x="1696021" y="245872"/>
                </a:cubicBezTo>
                <a:cubicBezTo>
                  <a:pt x="1699831" y="245872"/>
                  <a:pt x="1702879" y="242824"/>
                  <a:pt x="1702879" y="239014"/>
                </a:cubicBezTo>
                <a:cubicBezTo>
                  <a:pt x="1702879" y="235204"/>
                  <a:pt x="1699831" y="232156"/>
                  <a:pt x="1696021" y="232156"/>
                </a:cubicBezTo>
                <a:close/>
                <a:moveTo>
                  <a:pt x="1696021" y="324993"/>
                </a:moveTo>
                <a:cubicBezTo>
                  <a:pt x="1692275" y="324993"/>
                  <a:pt x="1689164" y="328041"/>
                  <a:pt x="1689164" y="331851"/>
                </a:cubicBezTo>
                <a:cubicBezTo>
                  <a:pt x="1689164" y="335661"/>
                  <a:pt x="1692212" y="338709"/>
                  <a:pt x="1696021" y="338709"/>
                </a:cubicBezTo>
                <a:cubicBezTo>
                  <a:pt x="1699831" y="338709"/>
                  <a:pt x="1702879" y="335661"/>
                  <a:pt x="1702879" y="331851"/>
                </a:cubicBezTo>
                <a:cubicBezTo>
                  <a:pt x="1702879" y="328041"/>
                  <a:pt x="1699831" y="324993"/>
                  <a:pt x="1696021" y="324993"/>
                </a:cubicBezTo>
                <a:close/>
                <a:moveTo>
                  <a:pt x="1454785" y="0"/>
                </a:moveTo>
                <a:cubicBezTo>
                  <a:pt x="1451039" y="0"/>
                  <a:pt x="1447927" y="3048"/>
                  <a:pt x="1447927" y="6858"/>
                </a:cubicBezTo>
                <a:cubicBezTo>
                  <a:pt x="1447927" y="10668"/>
                  <a:pt x="1450975" y="13716"/>
                  <a:pt x="1454785" y="13716"/>
                </a:cubicBezTo>
                <a:cubicBezTo>
                  <a:pt x="1458595" y="13716"/>
                  <a:pt x="1461643" y="10668"/>
                  <a:pt x="1461643" y="6858"/>
                </a:cubicBezTo>
                <a:cubicBezTo>
                  <a:pt x="1461643" y="3048"/>
                  <a:pt x="1458595" y="0"/>
                  <a:pt x="1454785" y="0"/>
                </a:cubicBezTo>
                <a:close/>
                <a:moveTo>
                  <a:pt x="1615630" y="185738"/>
                </a:moveTo>
                <a:cubicBezTo>
                  <a:pt x="1611884" y="185738"/>
                  <a:pt x="1608772" y="188786"/>
                  <a:pt x="1608772" y="192596"/>
                </a:cubicBezTo>
                <a:cubicBezTo>
                  <a:pt x="1608772" y="196406"/>
                  <a:pt x="1611820" y="199454"/>
                  <a:pt x="1615630" y="199454"/>
                </a:cubicBezTo>
                <a:cubicBezTo>
                  <a:pt x="1619441" y="199454"/>
                  <a:pt x="1622489" y="196406"/>
                  <a:pt x="1622489" y="192596"/>
                </a:cubicBezTo>
                <a:cubicBezTo>
                  <a:pt x="1622489" y="188786"/>
                  <a:pt x="1619441" y="185738"/>
                  <a:pt x="1615630" y="185738"/>
                </a:cubicBezTo>
                <a:close/>
                <a:moveTo>
                  <a:pt x="1696021" y="417894"/>
                </a:moveTo>
                <a:cubicBezTo>
                  <a:pt x="1692275" y="417894"/>
                  <a:pt x="1689164" y="420942"/>
                  <a:pt x="1689164" y="424752"/>
                </a:cubicBezTo>
                <a:cubicBezTo>
                  <a:pt x="1689164" y="428562"/>
                  <a:pt x="1692212" y="431610"/>
                  <a:pt x="1696021" y="431610"/>
                </a:cubicBezTo>
                <a:cubicBezTo>
                  <a:pt x="1699831" y="431610"/>
                  <a:pt x="1702879" y="428562"/>
                  <a:pt x="1702879" y="424752"/>
                </a:cubicBezTo>
                <a:cubicBezTo>
                  <a:pt x="1702879" y="420942"/>
                  <a:pt x="1699831" y="417894"/>
                  <a:pt x="1696021" y="417894"/>
                </a:cubicBezTo>
                <a:close/>
                <a:moveTo>
                  <a:pt x="1615630" y="92901"/>
                </a:moveTo>
                <a:cubicBezTo>
                  <a:pt x="1611884" y="92901"/>
                  <a:pt x="1608772" y="95949"/>
                  <a:pt x="1608772" y="99759"/>
                </a:cubicBezTo>
                <a:cubicBezTo>
                  <a:pt x="1608772" y="103568"/>
                  <a:pt x="1611820" y="106617"/>
                  <a:pt x="1615630" y="106617"/>
                </a:cubicBezTo>
                <a:cubicBezTo>
                  <a:pt x="1619441" y="106617"/>
                  <a:pt x="1622489" y="103568"/>
                  <a:pt x="1622489" y="99759"/>
                </a:cubicBezTo>
                <a:cubicBezTo>
                  <a:pt x="1622489" y="95949"/>
                  <a:pt x="1619441" y="92901"/>
                  <a:pt x="1615630" y="92901"/>
                </a:cubicBezTo>
                <a:close/>
                <a:moveTo>
                  <a:pt x="1696021" y="696532"/>
                </a:moveTo>
                <a:cubicBezTo>
                  <a:pt x="1692275" y="696532"/>
                  <a:pt x="1689164" y="699580"/>
                  <a:pt x="1689164" y="703390"/>
                </a:cubicBezTo>
                <a:cubicBezTo>
                  <a:pt x="1689164" y="707200"/>
                  <a:pt x="1692212" y="710248"/>
                  <a:pt x="1696021" y="710248"/>
                </a:cubicBezTo>
                <a:cubicBezTo>
                  <a:pt x="1699831" y="710248"/>
                  <a:pt x="1702879" y="707200"/>
                  <a:pt x="1702879" y="703390"/>
                </a:cubicBezTo>
                <a:cubicBezTo>
                  <a:pt x="1702879" y="699580"/>
                  <a:pt x="1699831" y="696532"/>
                  <a:pt x="1696021" y="696532"/>
                </a:cubicBezTo>
                <a:close/>
                <a:moveTo>
                  <a:pt x="1696021" y="882269"/>
                </a:moveTo>
                <a:cubicBezTo>
                  <a:pt x="1692275" y="882269"/>
                  <a:pt x="1689164" y="885317"/>
                  <a:pt x="1689164" y="889127"/>
                </a:cubicBezTo>
                <a:cubicBezTo>
                  <a:pt x="1689164" y="892937"/>
                  <a:pt x="1692212" y="895985"/>
                  <a:pt x="1696021" y="895985"/>
                </a:cubicBezTo>
                <a:cubicBezTo>
                  <a:pt x="1699831" y="895985"/>
                  <a:pt x="1702879" y="892937"/>
                  <a:pt x="1702879" y="889127"/>
                </a:cubicBezTo>
                <a:cubicBezTo>
                  <a:pt x="1702879" y="885317"/>
                  <a:pt x="1699831" y="882269"/>
                  <a:pt x="1696021" y="882269"/>
                </a:cubicBezTo>
                <a:close/>
                <a:moveTo>
                  <a:pt x="1696021" y="789432"/>
                </a:moveTo>
                <a:cubicBezTo>
                  <a:pt x="1692275" y="789432"/>
                  <a:pt x="1689164" y="792480"/>
                  <a:pt x="1689164" y="796290"/>
                </a:cubicBezTo>
                <a:cubicBezTo>
                  <a:pt x="1689164" y="800100"/>
                  <a:pt x="1692212" y="803148"/>
                  <a:pt x="1696021" y="803148"/>
                </a:cubicBezTo>
                <a:cubicBezTo>
                  <a:pt x="1699831" y="803148"/>
                  <a:pt x="1702879" y="800100"/>
                  <a:pt x="1702879" y="796290"/>
                </a:cubicBezTo>
                <a:cubicBezTo>
                  <a:pt x="1702879" y="792480"/>
                  <a:pt x="1699831" y="789432"/>
                  <a:pt x="1696021" y="789432"/>
                </a:cubicBezTo>
                <a:close/>
                <a:moveTo>
                  <a:pt x="1615630" y="1578737"/>
                </a:moveTo>
                <a:cubicBezTo>
                  <a:pt x="1611884" y="1578737"/>
                  <a:pt x="1608772" y="1581785"/>
                  <a:pt x="1608772" y="1585595"/>
                </a:cubicBezTo>
                <a:cubicBezTo>
                  <a:pt x="1608772" y="1589405"/>
                  <a:pt x="1611820" y="1592453"/>
                  <a:pt x="1615630" y="1592453"/>
                </a:cubicBezTo>
                <a:cubicBezTo>
                  <a:pt x="1619441" y="1592453"/>
                  <a:pt x="1622489" y="1589405"/>
                  <a:pt x="1622489" y="1585595"/>
                </a:cubicBezTo>
                <a:cubicBezTo>
                  <a:pt x="1622489" y="1581785"/>
                  <a:pt x="1619441" y="1578737"/>
                  <a:pt x="1615630" y="1578737"/>
                </a:cubicBezTo>
                <a:close/>
                <a:moveTo>
                  <a:pt x="1696021" y="510794"/>
                </a:moveTo>
                <a:cubicBezTo>
                  <a:pt x="1692275" y="510794"/>
                  <a:pt x="1689164" y="513842"/>
                  <a:pt x="1689164" y="517652"/>
                </a:cubicBezTo>
                <a:cubicBezTo>
                  <a:pt x="1689164" y="521462"/>
                  <a:pt x="1692212" y="524510"/>
                  <a:pt x="1696021" y="524510"/>
                </a:cubicBezTo>
                <a:cubicBezTo>
                  <a:pt x="1699831" y="524510"/>
                  <a:pt x="1702879" y="521462"/>
                  <a:pt x="1702879" y="517652"/>
                </a:cubicBezTo>
                <a:cubicBezTo>
                  <a:pt x="1702879" y="513842"/>
                  <a:pt x="1699831" y="510794"/>
                  <a:pt x="1696021" y="510794"/>
                </a:cubicBezTo>
                <a:close/>
                <a:moveTo>
                  <a:pt x="1696021" y="603631"/>
                </a:moveTo>
                <a:cubicBezTo>
                  <a:pt x="1692275" y="603631"/>
                  <a:pt x="1689164" y="606679"/>
                  <a:pt x="1689164" y="610489"/>
                </a:cubicBezTo>
                <a:cubicBezTo>
                  <a:pt x="1689164" y="614299"/>
                  <a:pt x="1692212" y="617347"/>
                  <a:pt x="1696021" y="617347"/>
                </a:cubicBezTo>
                <a:cubicBezTo>
                  <a:pt x="1699831" y="617347"/>
                  <a:pt x="1702879" y="614299"/>
                  <a:pt x="1702879" y="610489"/>
                </a:cubicBezTo>
                <a:cubicBezTo>
                  <a:pt x="1702879" y="606679"/>
                  <a:pt x="1699831" y="603631"/>
                  <a:pt x="1696021" y="603631"/>
                </a:cubicBezTo>
                <a:close/>
                <a:moveTo>
                  <a:pt x="1615630" y="278638"/>
                </a:moveTo>
                <a:cubicBezTo>
                  <a:pt x="1611884" y="278638"/>
                  <a:pt x="1608772" y="281686"/>
                  <a:pt x="1608772" y="285496"/>
                </a:cubicBezTo>
                <a:cubicBezTo>
                  <a:pt x="1608772" y="289306"/>
                  <a:pt x="1611820" y="292354"/>
                  <a:pt x="1615630" y="292354"/>
                </a:cubicBezTo>
                <a:cubicBezTo>
                  <a:pt x="1619441" y="292354"/>
                  <a:pt x="1622489" y="289306"/>
                  <a:pt x="1622489" y="285496"/>
                </a:cubicBezTo>
                <a:cubicBezTo>
                  <a:pt x="1622489" y="281686"/>
                  <a:pt x="1619441" y="278638"/>
                  <a:pt x="1615630" y="278638"/>
                </a:cubicBezTo>
                <a:close/>
                <a:moveTo>
                  <a:pt x="1615630" y="1021525"/>
                </a:moveTo>
                <a:cubicBezTo>
                  <a:pt x="1611884" y="1021525"/>
                  <a:pt x="1608772" y="1024573"/>
                  <a:pt x="1608772" y="1028383"/>
                </a:cubicBezTo>
                <a:cubicBezTo>
                  <a:pt x="1608772" y="1032193"/>
                  <a:pt x="1611820" y="1035240"/>
                  <a:pt x="1615630" y="1035240"/>
                </a:cubicBezTo>
                <a:cubicBezTo>
                  <a:pt x="1619441" y="1035240"/>
                  <a:pt x="1622489" y="1032193"/>
                  <a:pt x="1622489" y="1028383"/>
                </a:cubicBezTo>
                <a:cubicBezTo>
                  <a:pt x="1622489" y="1024573"/>
                  <a:pt x="1619441" y="1021525"/>
                  <a:pt x="1615630" y="1021525"/>
                </a:cubicBezTo>
                <a:close/>
                <a:moveTo>
                  <a:pt x="1615630" y="1114362"/>
                </a:moveTo>
                <a:cubicBezTo>
                  <a:pt x="1611884" y="1114362"/>
                  <a:pt x="1608772" y="1117410"/>
                  <a:pt x="1608772" y="1121220"/>
                </a:cubicBezTo>
                <a:cubicBezTo>
                  <a:pt x="1608772" y="1125030"/>
                  <a:pt x="1611820" y="1128078"/>
                  <a:pt x="1615630" y="1128078"/>
                </a:cubicBezTo>
                <a:cubicBezTo>
                  <a:pt x="1619441" y="1128078"/>
                  <a:pt x="1622489" y="1125030"/>
                  <a:pt x="1622489" y="1121220"/>
                </a:cubicBezTo>
                <a:cubicBezTo>
                  <a:pt x="1622489" y="1117410"/>
                  <a:pt x="1619441" y="1114362"/>
                  <a:pt x="1615630" y="1114362"/>
                </a:cubicBezTo>
                <a:close/>
                <a:moveTo>
                  <a:pt x="1615630" y="1207199"/>
                </a:moveTo>
                <a:cubicBezTo>
                  <a:pt x="1611884" y="1207199"/>
                  <a:pt x="1608772" y="1210247"/>
                  <a:pt x="1608772" y="1214057"/>
                </a:cubicBezTo>
                <a:cubicBezTo>
                  <a:pt x="1608772" y="1217867"/>
                  <a:pt x="1611820" y="1220915"/>
                  <a:pt x="1615630" y="1220915"/>
                </a:cubicBezTo>
                <a:cubicBezTo>
                  <a:pt x="1619441" y="1220915"/>
                  <a:pt x="1622489" y="1217867"/>
                  <a:pt x="1622489" y="1214057"/>
                </a:cubicBezTo>
                <a:cubicBezTo>
                  <a:pt x="1622489" y="1210247"/>
                  <a:pt x="1619441" y="1207199"/>
                  <a:pt x="1615630" y="1207199"/>
                </a:cubicBezTo>
                <a:close/>
                <a:moveTo>
                  <a:pt x="1696021" y="975043"/>
                </a:moveTo>
                <a:cubicBezTo>
                  <a:pt x="1692275" y="975043"/>
                  <a:pt x="1689164" y="978090"/>
                  <a:pt x="1689164" y="981901"/>
                </a:cubicBezTo>
                <a:cubicBezTo>
                  <a:pt x="1689164" y="985711"/>
                  <a:pt x="1692212" y="988759"/>
                  <a:pt x="1696021" y="988759"/>
                </a:cubicBezTo>
                <a:cubicBezTo>
                  <a:pt x="1699831" y="988759"/>
                  <a:pt x="1702879" y="985711"/>
                  <a:pt x="1702879" y="981901"/>
                </a:cubicBezTo>
                <a:cubicBezTo>
                  <a:pt x="1702879" y="978090"/>
                  <a:pt x="1699831" y="975043"/>
                  <a:pt x="1696021" y="975043"/>
                </a:cubicBezTo>
                <a:close/>
                <a:moveTo>
                  <a:pt x="1615630" y="928624"/>
                </a:moveTo>
                <a:cubicBezTo>
                  <a:pt x="1611884" y="928624"/>
                  <a:pt x="1608772" y="931672"/>
                  <a:pt x="1608772" y="935482"/>
                </a:cubicBezTo>
                <a:cubicBezTo>
                  <a:pt x="1608772" y="939292"/>
                  <a:pt x="1611820" y="942340"/>
                  <a:pt x="1615630" y="942340"/>
                </a:cubicBezTo>
                <a:cubicBezTo>
                  <a:pt x="1619441" y="942340"/>
                  <a:pt x="1622489" y="939292"/>
                  <a:pt x="1622489" y="935482"/>
                </a:cubicBezTo>
                <a:cubicBezTo>
                  <a:pt x="1622489" y="931672"/>
                  <a:pt x="1619441" y="928624"/>
                  <a:pt x="1615630" y="928624"/>
                </a:cubicBezTo>
                <a:close/>
                <a:moveTo>
                  <a:pt x="1615630" y="1300099"/>
                </a:moveTo>
                <a:cubicBezTo>
                  <a:pt x="1611884" y="1300099"/>
                  <a:pt x="1608772" y="1303147"/>
                  <a:pt x="1608772" y="1306957"/>
                </a:cubicBezTo>
                <a:cubicBezTo>
                  <a:pt x="1608772" y="1310767"/>
                  <a:pt x="1611820" y="1313815"/>
                  <a:pt x="1615630" y="1313815"/>
                </a:cubicBezTo>
                <a:cubicBezTo>
                  <a:pt x="1619441" y="1313815"/>
                  <a:pt x="1622489" y="1310767"/>
                  <a:pt x="1622489" y="1306957"/>
                </a:cubicBezTo>
                <a:cubicBezTo>
                  <a:pt x="1622489" y="1303147"/>
                  <a:pt x="1619441" y="1300099"/>
                  <a:pt x="1615630" y="1300099"/>
                </a:cubicBezTo>
                <a:close/>
                <a:moveTo>
                  <a:pt x="1615630" y="1392936"/>
                </a:moveTo>
                <a:cubicBezTo>
                  <a:pt x="1611884" y="1392936"/>
                  <a:pt x="1608772" y="1395984"/>
                  <a:pt x="1608772" y="1399794"/>
                </a:cubicBezTo>
                <a:cubicBezTo>
                  <a:pt x="1608772" y="1403604"/>
                  <a:pt x="1611820" y="1406652"/>
                  <a:pt x="1615630" y="1406652"/>
                </a:cubicBezTo>
                <a:cubicBezTo>
                  <a:pt x="1619441" y="1406652"/>
                  <a:pt x="1622489" y="1403604"/>
                  <a:pt x="1622489" y="1399794"/>
                </a:cubicBezTo>
                <a:cubicBezTo>
                  <a:pt x="1622489" y="1395984"/>
                  <a:pt x="1619441" y="1392936"/>
                  <a:pt x="1615630" y="1392936"/>
                </a:cubicBezTo>
                <a:close/>
                <a:moveTo>
                  <a:pt x="1615630" y="371475"/>
                </a:moveTo>
                <a:cubicBezTo>
                  <a:pt x="1611884" y="371475"/>
                  <a:pt x="1608772" y="374523"/>
                  <a:pt x="1608772" y="378333"/>
                </a:cubicBezTo>
                <a:cubicBezTo>
                  <a:pt x="1608772" y="382143"/>
                  <a:pt x="1611820" y="385191"/>
                  <a:pt x="1615630" y="385191"/>
                </a:cubicBezTo>
                <a:cubicBezTo>
                  <a:pt x="1619441" y="385191"/>
                  <a:pt x="1622489" y="382143"/>
                  <a:pt x="1622489" y="378333"/>
                </a:cubicBezTo>
                <a:cubicBezTo>
                  <a:pt x="1622489" y="374523"/>
                  <a:pt x="1619441" y="371475"/>
                  <a:pt x="1615630" y="371475"/>
                </a:cubicBezTo>
                <a:close/>
                <a:moveTo>
                  <a:pt x="1615630" y="464312"/>
                </a:moveTo>
                <a:cubicBezTo>
                  <a:pt x="1611884" y="464312"/>
                  <a:pt x="1608772" y="467360"/>
                  <a:pt x="1608772" y="471170"/>
                </a:cubicBezTo>
                <a:cubicBezTo>
                  <a:pt x="1608772" y="474980"/>
                  <a:pt x="1611820" y="478028"/>
                  <a:pt x="1615630" y="478028"/>
                </a:cubicBezTo>
                <a:cubicBezTo>
                  <a:pt x="1619441" y="478028"/>
                  <a:pt x="1622489" y="474980"/>
                  <a:pt x="1622489" y="471170"/>
                </a:cubicBezTo>
                <a:cubicBezTo>
                  <a:pt x="1622489" y="467360"/>
                  <a:pt x="1619441" y="464312"/>
                  <a:pt x="1615630" y="464312"/>
                </a:cubicBezTo>
                <a:close/>
                <a:moveTo>
                  <a:pt x="1615630" y="557149"/>
                </a:moveTo>
                <a:cubicBezTo>
                  <a:pt x="1611884" y="557149"/>
                  <a:pt x="1608772" y="560197"/>
                  <a:pt x="1608772" y="564007"/>
                </a:cubicBezTo>
                <a:cubicBezTo>
                  <a:pt x="1608772" y="567817"/>
                  <a:pt x="1611820" y="570865"/>
                  <a:pt x="1615630" y="570865"/>
                </a:cubicBezTo>
                <a:cubicBezTo>
                  <a:pt x="1619441" y="570865"/>
                  <a:pt x="1622489" y="567817"/>
                  <a:pt x="1622489" y="564007"/>
                </a:cubicBezTo>
                <a:cubicBezTo>
                  <a:pt x="1622489" y="560197"/>
                  <a:pt x="1619441" y="557149"/>
                  <a:pt x="1615630" y="557149"/>
                </a:cubicBezTo>
                <a:close/>
                <a:moveTo>
                  <a:pt x="1615630" y="742887"/>
                </a:moveTo>
                <a:cubicBezTo>
                  <a:pt x="1611884" y="742887"/>
                  <a:pt x="1608772" y="745935"/>
                  <a:pt x="1608772" y="749745"/>
                </a:cubicBezTo>
                <a:cubicBezTo>
                  <a:pt x="1608772" y="753555"/>
                  <a:pt x="1611820" y="756603"/>
                  <a:pt x="1615630" y="756603"/>
                </a:cubicBezTo>
                <a:cubicBezTo>
                  <a:pt x="1619441" y="756603"/>
                  <a:pt x="1622489" y="753555"/>
                  <a:pt x="1622489" y="749745"/>
                </a:cubicBezTo>
                <a:cubicBezTo>
                  <a:pt x="1622489" y="745935"/>
                  <a:pt x="1619441" y="742887"/>
                  <a:pt x="1615630" y="742887"/>
                </a:cubicBezTo>
                <a:close/>
                <a:moveTo>
                  <a:pt x="1615630" y="650050"/>
                </a:moveTo>
                <a:cubicBezTo>
                  <a:pt x="1611884" y="650050"/>
                  <a:pt x="1608772" y="653098"/>
                  <a:pt x="1608772" y="656908"/>
                </a:cubicBezTo>
                <a:cubicBezTo>
                  <a:pt x="1608772" y="660718"/>
                  <a:pt x="1611820" y="663766"/>
                  <a:pt x="1615630" y="663766"/>
                </a:cubicBezTo>
                <a:cubicBezTo>
                  <a:pt x="1619441" y="663766"/>
                  <a:pt x="1622489" y="660718"/>
                  <a:pt x="1622489" y="656908"/>
                </a:cubicBezTo>
                <a:cubicBezTo>
                  <a:pt x="1622489" y="653098"/>
                  <a:pt x="1619441" y="650050"/>
                  <a:pt x="1615630" y="650050"/>
                </a:cubicBezTo>
                <a:close/>
                <a:moveTo>
                  <a:pt x="1615630" y="835787"/>
                </a:moveTo>
                <a:cubicBezTo>
                  <a:pt x="1611884" y="835787"/>
                  <a:pt x="1608772" y="838835"/>
                  <a:pt x="1608772" y="842645"/>
                </a:cubicBezTo>
                <a:cubicBezTo>
                  <a:pt x="1608772" y="846455"/>
                  <a:pt x="1611820" y="849503"/>
                  <a:pt x="1615630" y="849503"/>
                </a:cubicBezTo>
                <a:cubicBezTo>
                  <a:pt x="1619441" y="849503"/>
                  <a:pt x="1622489" y="846455"/>
                  <a:pt x="1622489" y="842645"/>
                </a:cubicBezTo>
                <a:cubicBezTo>
                  <a:pt x="1622489" y="838835"/>
                  <a:pt x="1619441" y="835787"/>
                  <a:pt x="1615630" y="835787"/>
                </a:cubicBezTo>
                <a:close/>
                <a:moveTo>
                  <a:pt x="1535240" y="232156"/>
                </a:moveTo>
                <a:cubicBezTo>
                  <a:pt x="1531493" y="232156"/>
                  <a:pt x="1528381" y="235204"/>
                  <a:pt x="1528381" y="239014"/>
                </a:cubicBezTo>
                <a:cubicBezTo>
                  <a:pt x="1528381" y="242824"/>
                  <a:pt x="1531429" y="245872"/>
                  <a:pt x="1535240" y="245872"/>
                </a:cubicBezTo>
                <a:cubicBezTo>
                  <a:pt x="1539050" y="245872"/>
                  <a:pt x="1542097" y="242824"/>
                  <a:pt x="1542097" y="239014"/>
                </a:cubicBezTo>
                <a:cubicBezTo>
                  <a:pt x="1542097" y="235204"/>
                  <a:pt x="1539050" y="232156"/>
                  <a:pt x="1535240" y="232156"/>
                </a:cubicBezTo>
                <a:close/>
                <a:moveTo>
                  <a:pt x="1535240" y="696468"/>
                </a:moveTo>
                <a:cubicBezTo>
                  <a:pt x="1531493" y="696468"/>
                  <a:pt x="1528381" y="699516"/>
                  <a:pt x="1528381" y="703326"/>
                </a:cubicBezTo>
                <a:cubicBezTo>
                  <a:pt x="1528381" y="707136"/>
                  <a:pt x="1531429" y="710184"/>
                  <a:pt x="1535240" y="710184"/>
                </a:cubicBezTo>
                <a:cubicBezTo>
                  <a:pt x="1539050" y="710184"/>
                  <a:pt x="1542097" y="707136"/>
                  <a:pt x="1542097" y="703326"/>
                </a:cubicBezTo>
                <a:cubicBezTo>
                  <a:pt x="1542097" y="699516"/>
                  <a:pt x="1539050" y="696468"/>
                  <a:pt x="1535240" y="696468"/>
                </a:cubicBezTo>
                <a:close/>
                <a:moveTo>
                  <a:pt x="1535240" y="603631"/>
                </a:moveTo>
                <a:cubicBezTo>
                  <a:pt x="1531493" y="603631"/>
                  <a:pt x="1528381" y="606679"/>
                  <a:pt x="1528381" y="610489"/>
                </a:cubicBezTo>
                <a:cubicBezTo>
                  <a:pt x="1528381" y="614299"/>
                  <a:pt x="1531429" y="617347"/>
                  <a:pt x="1535240" y="617347"/>
                </a:cubicBezTo>
                <a:cubicBezTo>
                  <a:pt x="1539050" y="617347"/>
                  <a:pt x="1542097" y="614299"/>
                  <a:pt x="1542097" y="610489"/>
                </a:cubicBezTo>
                <a:cubicBezTo>
                  <a:pt x="1542097" y="606679"/>
                  <a:pt x="1539050" y="603631"/>
                  <a:pt x="1535240" y="603631"/>
                </a:cubicBezTo>
                <a:close/>
                <a:moveTo>
                  <a:pt x="1535240" y="789369"/>
                </a:moveTo>
                <a:cubicBezTo>
                  <a:pt x="1531493" y="789369"/>
                  <a:pt x="1528381" y="792417"/>
                  <a:pt x="1528381" y="796226"/>
                </a:cubicBezTo>
                <a:cubicBezTo>
                  <a:pt x="1528381" y="800037"/>
                  <a:pt x="1531429" y="803084"/>
                  <a:pt x="1535240" y="803084"/>
                </a:cubicBezTo>
                <a:cubicBezTo>
                  <a:pt x="1539050" y="803084"/>
                  <a:pt x="1542097" y="800037"/>
                  <a:pt x="1542097" y="796226"/>
                </a:cubicBezTo>
                <a:cubicBezTo>
                  <a:pt x="1542097" y="792417"/>
                  <a:pt x="1539050" y="789369"/>
                  <a:pt x="1535240" y="789369"/>
                </a:cubicBezTo>
                <a:close/>
                <a:moveTo>
                  <a:pt x="1535240" y="882206"/>
                </a:moveTo>
                <a:cubicBezTo>
                  <a:pt x="1531493" y="882206"/>
                  <a:pt x="1528381" y="885254"/>
                  <a:pt x="1528381" y="889064"/>
                </a:cubicBezTo>
                <a:cubicBezTo>
                  <a:pt x="1528381" y="892873"/>
                  <a:pt x="1531429" y="895922"/>
                  <a:pt x="1535240" y="895922"/>
                </a:cubicBezTo>
                <a:cubicBezTo>
                  <a:pt x="1539050" y="895922"/>
                  <a:pt x="1542097" y="892873"/>
                  <a:pt x="1542097" y="889064"/>
                </a:cubicBezTo>
                <a:cubicBezTo>
                  <a:pt x="1542097" y="885254"/>
                  <a:pt x="1539050" y="882206"/>
                  <a:pt x="1535240" y="882206"/>
                </a:cubicBezTo>
                <a:close/>
                <a:moveTo>
                  <a:pt x="1535240" y="510731"/>
                </a:moveTo>
                <a:cubicBezTo>
                  <a:pt x="1531493" y="510731"/>
                  <a:pt x="1528381" y="513778"/>
                  <a:pt x="1528381" y="517589"/>
                </a:cubicBezTo>
                <a:cubicBezTo>
                  <a:pt x="1528381" y="521399"/>
                  <a:pt x="1531429" y="524447"/>
                  <a:pt x="1535240" y="524447"/>
                </a:cubicBezTo>
                <a:cubicBezTo>
                  <a:pt x="1539050" y="524447"/>
                  <a:pt x="1542097" y="521399"/>
                  <a:pt x="1542097" y="517589"/>
                </a:cubicBezTo>
                <a:cubicBezTo>
                  <a:pt x="1542097" y="513778"/>
                  <a:pt x="1539050" y="510731"/>
                  <a:pt x="1535240" y="510731"/>
                </a:cubicBezTo>
                <a:close/>
                <a:moveTo>
                  <a:pt x="1696085" y="46419"/>
                </a:moveTo>
                <a:cubicBezTo>
                  <a:pt x="1692339" y="46419"/>
                  <a:pt x="1689227" y="49466"/>
                  <a:pt x="1689227" y="53277"/>
                </a:cubicBezTo>
                <a:cubicBezTo>
                  <a:pt x="1689227" y="57087"/>
                  <a:pt x="1692275" y="60135"/>
                  <a:pt x="1696085" y="60135"/>
                </a:cubicBezTo>
                <a:cubicBezTo>
                  <a:pt x="1699895" y="60135"/>
                  <a:pt x="1702943" y="57087"/>
                  <a:pt x="1702943" y="53277"/>
                </a:cubicBezTo>
                <a:cubicBezTo>
                  <a:pt x="1702943" y="49466"/>
                  <a:pt x="1699895" y="46419"/>
                  <a:pt x="1696085" y="46419"/>
                </a:cubicBezTo>
                <a:close/>
                <a:moveTo>
                  <a:pt x="1535240" y="975043"/>
                </a:moveTo>
                <a:cubicBezTo>
                  <a:pt x="1531493" y="975043"/>
                  <a:pt x="1528381" y="978090"/>
                  <a:pt x="1528381" y="981901"/>
                </a:cubicBezTo>
                <a:cubicBezTo>
                  <a:pt x="1528381" y="985711"/>
                  <a:pt x="1531429" y="988759"/>
                  <a:pt x="1535240" y="988759"/>
                </a:cubicBezTo>
                <a:cubicBezTo>
                  <a:pt x="1539050" y="988759"/>
                  <a:pt x="1542097" y="985711"/>
                  <a:pt x="1542097" y="981901"/>
                </a:cubicBezTo>
                <a:cubicBezTo>
                  <a:pt x="1542097" y="978090"/>
                  <a:pt x="1539050" y="975043"/>
                  <a:pt x="1535240" y="975043"/>
                </a:cubicBezTo>
                <a:close/>
                <a:moveTo>
                  <a:pt x="1535240" y="417894"/>
                </a:moveTo>
                <a:cubicBezTo>
                  <a:pt x="1531493" y="417894"/>
                  <a:pt x="1528381" y="420942"/>
                  <a:pt x="1528381" y="424752"/>
                </a:cubicBezTo>
                <a:cubicBezTo>
                  <a:pt x="1528381" y="428562"/>
                  <a:pt x="1531429" y="431610"/>
                  <a:pt x="1535240" y="431610"/>
                </a:cubicBezTo>
                <a:cubicBezTo>
                  <a:pt x="1539050" y="431610"/>
                  <a:pt x="1542097" y="428562"/>
                  <a:pt x="1542097" y="424752"/>
                </a:cubicBezTo>
                <a:cubicBezTo>
                  <a:pt x="1542097" y="420942"/>
                  <a:pt x="1539050" y="417894"/>
                  <a:pt x="1535240" y="417894"/>
                </a:cubicBezTo>
                <a:close/>
                <a:moveTo>
                  <a:pt x="1535240" y="1253681"/>
                </a:moveTo>
                <a:cubicBezTo>
                  <a:pt x="1531493" y="1253681"/>
                  <a:pt x="1528381" y="1256729"/>
                  <a:pt x="1528381" y="1260539"/>
                </a:cubicBezTo>
                <a:cubicBezTo>
                  <a:pt x="1528381" y="1264349"/>
                  <a:pt x="1531429" y="1267397"/>
                  <a:pt x="1535240" y="1267397"/>
                </a:cubicBezTo>
                <a:cubicBezTo>
                  <a:pt x="1539050" y="1267397"/>
                  <a:pt x="1542097" y="1264349"/>
                  <a:pt x="1542097" y="1260539"/>
                </a:cubicBezTo>
                <a:cubicBezTo>
                  <a:pt x="1542097" y="1256729"/>
                  <a:pt x="1539050" y="1253681"/>
                  <a:pt x="1535240" y="1253681"/>
                </a:cubicBezTo>
                <a:close/>
                <a:moveTo>
                  <a:pt x="1696085" y="1067943"/>
                </a:moveTo>
                <a:cubicBezTo>
                  <a:pt x="1692339" y="1067943"/>
                  <a:pt x="1689227" y="1070991"/>
                  <a:pt x="1689227" y="1074801"/>
                </a:cubicBezTo>
                <a:cubicBezTo>
                  <a:pt x="1689227" y="1078611"/>
                  <a:pt x="1692275" y="1081659"/>
                  <a:pt x="1696085" y="1081659"/>
                </a:cubicBezTo>
                <a:cubicBezTo>
                  <a:pt x="1699895" y="1081659"/>
                  <a:pt x="1702943" y="1078611"/>
                  <a:pt x="1702943" y="1074801"/>
                </a:cubicBezTo>
                <a:cubicBezTo>
                  <a:pt x="1702943" y="1070991"/>
                  <a:pt x="1699895" y="1067943"/>
                  <a:pt x="1696085" y="1067943"/>
                </a:cubicBezTo>
                <a:close/>
                <a:moveTo>
                  <a:pt x="1535240" y="1346518"/>
                </a:moveTo>
                <a:cubicBezTo>
                  <a:pt x="1531493" y="1346518"/>
                  <a:pt x="1528381" y="1349566"/>
                  <a:pt x="1528381" y="1353376"/>
                </a:cubicBezTo>
                <a:cubicBezTo>
                  <a:pt x="1528381" y="1357186"/>
                  <a:pt x="1531429" y="1360234"/>
                  <a:pt x="1535240" y="1360234"/>
                </a:cubicBezTo>
                <a:cubicBezTo>
                  <a:pt x="1539050" y="1360234"/>
                  <a:pt x="1542097" y="1357186"/>
                  <a:pt x="1542097" y="1353376"/>
                </a:cubicBezTo>
                <a:cubicBezTo>
                  <a:pt x="1542097" y="1349566"/>
                  <a:pt x="1539050" y="1346518"/>
                  <a:pt x="1535240" y="1346518"/>
                </a:cubicBezTo>
                <a:close/>
                <a:moveTo>
                  <a:pt x="1535240" y="1067943"/>
                </a:moveTo>
                <a:cubicBezTo>
                  <a:pt x="1531493" y="1067943"/>
                  <a:pt x="1528381" y="1070991"/>
                  <a:pt x="1528381" y="1074801"/>
                </a:cubicBezTo>
                <a:cubicBezTo>
                  <a:pt x="1528381" y="1078611"/>
                  <a:pt x="1531429" y="1081659"/>
                  <a:pt x="1535240" y="1081659"/>
                </a:cubicBezTo>
                <a:cubicBezTo>
                  <a:pt x="1539050" y="1081659"/>
                  <a:pt x="1542097" y="1078611"/>
                  <a:pt x="1542097" y="1074801"/>
                </a:cubicBezTo>
                <a:cubicBezTo>
                  <a:pt x="1542097" y="1070991"/>
                  <a:pt x="1539050" y="1067943"/>
                  <a:pt x="1535240" y="1067943"/>
                </a:cubicBezTo>
                <a:close/>
                <a:moveTo>
                  <a:pt x="1535240" y="1160780"/>
                </a:moveTo>
                <a:cubicBezTo>
                  <a:pt x="1531493" y="1160780"/>
                  <a:pt x="1528381" y="1163828"/>
                  <a:pt x="1528381" y="1167638"/>
                </a:cubicBezTo>
                <a:cubicBezTo>
                  <a:pt x="1528381" y="1171448"/>
                  <a:pt x="1531429" y="1174496"/>
                  <a:pt x="1535240" y="1174496"/>
                </a:cubicBezTo>
                <a:cubicBezTo>
                  <a:pt x="1539050" y="1174496"/>
                  <a:pt x="1542097" y="1171448"/>
                  <a:pt x="1542097" y="1167638"/>
                </a:cubicBezTo>
                <a:cubicBezTo>
                  <a:pt x="1542097" y="1163828"/>
                  <a:pt x="1539050" y="1160780"/>
                  <a:pt x="1535240" y="1160780"/>
                </a:cubicBezTo>
                <a:close/>
                <a:moveTo>
                  <a:pt x="1535240" y="1532255"/>
                </a:moveTo>
                <a:cubicBezTo>
                  <a:pt x="1531493" y="1532255"/>
                  <a:pt x="1528381" y="1535303"/>
                  <a:pt x="1528381" y="1539113"/>
                </a:cubicBezTo>
                <a:cubicBezTo>
                  <a:pt x="1528381" y="1542923"/>
                  <a:pt x="1531429" y="1545971"/>
                  <a:pt x="1535240" y="1545971"/>
                </a:cubicBezTo>
                <a:cubicBezTo>
                  <a:pt x="1539050" y="1545971"/>
                  <a:pt x="1542097" y="1542923"/>
                  <a:pt x="1542097" y="1539113"/>
                </a:cubicBezTo>
                <a:cubicBezTo>
                  <a:pt x="1542097" y="1535303"/>
                  <a:pt x="1539050" y="1532255"/>
                  <a:pt x="1535240" y="1532255"/>
                </a:cubicBezTo>
                <a:close/>
                <a:moveTo>
                  <a:pt x="1696085" y="1346518"/>
                </a:moveTo>
                <a:cubicBezTo>
                  <a:pt x="1692339" y="1346518"/>
                  <a:pt x="1689227" y="1349566"/>
                  <a:pt x="1689227" y="1353376"/>
                </a:cubicBezTo>
                <a:cubicBezTo>
                  <a:pt x="1689227" y="1357186"/>
                  <a:pt x="1692275" y="1360234"/>
                  <a:pt x="1696085" y="1360234"/>
                </a:cubicBezTo>
                <a:cubicBezTo>
                  <a:pt x="1699895" y="1360234"/>
                  <a:pt x="1702943" y="1357186"/>
                  <a:pt x="1702943" y="1353376"/>
                </a:cubicBezTo>
                <a:cubicBezTo>
                  <a:pt x="1702943" y="1349566"/>
                  <a:pt x="1699895" y="1346518"/>
                  <a:pt x="1696085" y="1346518"/>
                </a:cubicBezTo>
                <a:close/>
                <a:moveTo>
                  <a:pt x="1696085" y="1439355"/>
                </a:moveTo>
                <a:cubicBezTo>
                  <a:pt x="1692339" y="1439355"/>
                  <a:pt x="1689227" y="1442403"/>
                  <a:pt x="1689227" y="1446213"/>
                </a:cubicBezTo>
                <a:cubicBezTo>
                  <a:pt x="1689227" y="1450023"/>
                  <a:pt x="1692275" y="1453071"/>
                  <a:pt x="1696085" y="1453071"/>
                </a:cubicBezTo>
                <a:cubicBezTo>
                  <a:pt x="1699895" y="1453071"/>
                  <a:pt x="1702943" y="1450023"/>
                  <a:pt x="1702943" y="1446213"/>
                </a:cubicBezTo>
                <a:cubicBezTo>
                  <a:pt x="1702943" y="1442403"/>
                  <a:pt x="1699895" y="1439355"/>
                  <a:pt x="1696085" y="1439355"/>
                </a:cubicBezTo>
                <a:close/>
                <a:moveTo>
                  <a:pt x="1535240" y="46419"/>
                </a:moveTo>
                <a:cubicBezTo>
                  <a:pt x="1531493" y="46419"/>
                  <a:pt x="1528381" y="49466"/>
                  <a:pt x="1528381" y="53277"/>
                </a:cubicBezTo>
                <a:cubicBezTo>
                  <a:pt x="1528381" y="57087"/>
                  <a:pt x="1531429" y="60135"/>
                  <a:pt x="1535240" y="60135"/>
                </a:cubicBezTo>
                <a:cubicBezTo>
                  <a:pt x="1539050" y="60135"/>
                  <a:pt x="1542097" y="57087"/>
                  <a:pt x="1542097" y="53277"/>
                </a:cubicBezTo>
                <a:cubicBezTo>
                  <a:pt x="1542097" y="49466"/>
                  <a:pt x="1539050" y="46419"/>
                  <a:pt x="1535240" y="46419"/>
                </a:cubicBezTo>
                <a:close/>
                <a:moveTo>
                  <a:pt x="1535240" y="1439355"/>
                </a:moveTo>
                <a:cubicBezTo>
                  <a:pt x="1531493" y="1439355"/>
                  <a:pt x="1528381" y="1442403"/>
                  <a:pt x="1528381" y="1446213"/>
                </a:cubicBezTo>
                <a:cubicBezTo>
                  <a:pt x="1528381" y="1450023"/>
                  <a:pt x="1531429" y="1453071"/>
                  <a:pt x="1535240" y="1453071"/>
                </a:cubicBezTo>
                <a:cubicBezTo>
                  <a:pt x="1539050" y="1453071"/>
                  <a:pt x="1542097" y="1450023"/>
                  <a:pt x="1542097" y="1446213"/>
                </a:cubicBezTo>
                <a:cubicBezTo>
                  <a:pt x="1542097" y="1442403"/>
                  <a:pt x="1539050" y="1439355"/>
                  <a:pt x="1535240" y="1439355"/>
                </a:cubicBezTo>
                <a:close/>
                <a:moveTo>
                  <a:pt x="1856930" y="46419"/>
                </a:moveTo>
                <a:cubicBezTo>
                  <a:pt x="1853184" y="46419"/>
                  <a:pt x="1850072" y="49466"/>
                  <a:pt x="1850072" y="53277"/>
                </a:cubicBezTo>
                <a:cubicBezTo>
                  <a:pt x="1850072" y="57087"/>
                  <a:pt x="1853120" y="60135"/>
                  <a:pt x="1856930" y="60135"/>
                </a:cubicBezTo>
                <a:cubicBezTo>
                  <a:pt x="1860741" y="60135"/>
                  <a:pt x="1863789" y="57087"/>
                  <a:pt x="1863789" y="53277"/>
                </a:cubicBezTo>
                <a:cubicBezTo>
                  <a:pt x="1863789" y="49466"/>
                  <a:pt x="1860741" y="46419"/>
                  <a:pt x="1856930" y="46419"/>
                </a:cubicBezTo>
                <a:close/>
                <a:moveTo>
                  <a:pt x="1696085" y="1160780"/>
                </a:moveTo>
                <a:cubicBezTo>
                  <a:pt x="1692339" y="1160780"/>
                  <a:pt x="1689227" y="1163828"/>
                  <a:pt x="1689227" y="1167638"/>
                </a:cubicBezTo>
                <a:cubicBezTo>
                  <a:pt x="1689227" y="1171448"/>
                  <a:pt x="1692275" y="1174496"/>
                  <a:pt x="1696085" y="1174496"/>
                </a:cubicBezTo>
                <a:cubicBezTo>
                  <a:pt x="1699895" y="1174496"/>
                  <a:pt x="1702943" y="1171448"/>
                  <a:pt x="1702943" y="1167638"/>
                </a:cubicBezTo>
                <a:cubicBezTo>
                  <a:pt x="1702943" y="1163828"/>
                  <a:pt x="1699895" y="1160780"/>
                  <a:pt x="1696085" y="1160780"/>
                </a:cubicBezTo>
                <a:close/>
                <a:moveTo>
                  <a:pt x="1615694" y="0"/>
                </a:moveTo>
                <a:cubicBezTo>
                  <a:pt x="1611947" y="0"/>
                  <a:pt x="1608836" y="3048"/>
                  <a:pt x="1608836" y="6858"/>
                </a:cubicBezTo>
                <a:cubicBezTo>
                  <a:pt x="1608836" y="10668"/>
                  <a:pt x="1611884" y="13716"/>
                  <a:pt x="1615694" y="13716"/>
                </a:cubicBezTo>
                <a:cubicBezTo>
                  <a:pt x="1619504" y="13716"/>
                  <a:pt x="1622552" y="10668"/>
                  <a:pt x="1622552" y="6858"/>
                </a:cubicBezTo>
                <a:cubicBezTo>
                  <a:pt x="1622552" y="3048"/>
                  <a:pt x="1619504" y="0"/>
                  <a:pt x="1615694" y="0"/>
                </a:cubicBezTo>
                <a:close/>
                <a:moveTo>
                  <a:pt x="1535303" y="324993"/>
                </a:moveTo>
                <a:cubicBezTo>
                  <a:pt x="1531556" y="324993"/>
                  <a:pt x="1528445" y="328041"/>
                  <a:pt x="1528445" y="331851"/>
                </a:cubicBezTo>
                <a:cubicBezTo>
                  <a:pt x="1528445" y="335661"/>
                  <a:pt x="1531493" y="338709"/>
                  <a:pt x="1535303" y="338709"/>
                </a:cubicBezTo>
                <a:cubicBezTo>
                  <a:pt x="1539113" y="338709"/>
                  <a:pt x="1542161" y="335661"/>
                  <a:pt x="1542161" y="331851"/>
                </a:cubicBezTo>
                <a:cubicBezTo>
                  <a:pt x="1542161" y="328041"/>
                  <a:pt x="1539113" y="324993"/>
                  <a:pt x="1535303" y="324993"/>
                </a:cubicBezTo>
                <a:close/>
                <a:moveTo>
                  <a:pt x="1535303" y="139256"/>
                </a:moveTo>
                <a:cubicBezTo>
                  <a:pt x="1531556" y="139256"/>
                  <a:pt x="1528445" y="142304"/>
                  <a:pt x="1528445" y="146114"/>
                </a:cubicBezTo>
                <a:cubicBezTo>
                  <a:pt x="1528445" y="149924"/>
                  <a:pt x="1531493" y="152972"/>
                  <a:pt x="1535303" y="152972"/>
                </a:cubicBezTo>
                <a:cubicBezTo>
                  <a:pt x="1539113" y="152972"/>
                  <a:pt x="1542161" y="149924"/>
                  <a:pt x="1542161" y="146114"/>
                </a:cubicBezTo>
                <a:cubicBezTo>
                  <a:pt x="1542161" y="142304"/>
                  <a:pt x="1539113" y="139256"/>
                  <a:pt x="1535303" y="139256"/>
                </a:cubicBezTo>
                <a:close/>
                <a:moveTo>
                  <a:pt x="1615694" y="1485773"/>
                </a:moveTo>
                <a:cubicBezTo>
                  <a:pt x="1611947" y="1485773"/>
                  <a:pt x="1608836" y="1488821"/>
                  <a:pt x="1608836" y="1492631"/>
                </a:cubicBezTo>
                <a:cubicBezTo>
                  <a:pt x="1608836" y="1496441"/>
                  <a:pt x="1611884" y="1499489"/>
                  <a:pt x="1615694" y="1499489"/>
                </a:cubicBezTo>
                <a:cubicBezTo>
                  <a:pt x="1619504" y="1499489"/>
                  <a:pt x="1622552" y="1496441"/>
                  <a:pt x="1622552" y="1492631"/>
                </a:cubicBezTo>
                <a:cubicBezTo>
                  <a:pt x="1622552" y="1488821"/>
                  <a:pt x="1619504" y="1485773"/>
                  <a:pt x="1615694" y="1485773"/>
                </a:cubicBezTo>
                <a:close/>
                <a:moveTo>
                  <a:pt x="1776540" y="0"/>
                </a:moveTo>
                <a:cubicBezTo>
                  <a:pt x="1772793" y="0"/>
                  <a:pt x="1769681" y="3048"/>
                  <a:pt x="1769681" y="6858"/>
                </a:cubicBezTo>
                <a:cubicBezTo>
                  <a:pt x="1769681" y="10668"/>
                  <a:pt x="1772729" y="13716"/>
                  <a:pt x="1776540" y="13716"/>
                </a:cubicBezTo>
                <a:cubicBezTo>
                  <a:pt x="1780350" y="13716"/>
                  <a:pt x="1783397" y="10668"/>
                  <a:pt x="1783397" y="6858"/>
                </a:cubicBezTo>
                <a:cubicBezTo>
                  <a:pt x="1783397" y="3048"/>
                  <a:pt x="1780350" y="0"/>
                  <a:pt x="1776540" y="0"/>
                </a:cubicBezTo>
                <a:close/>
                <a:moveTo>
                  <a:pt x="1696148" y="1532255"/>
                </a:moveTo>
                <a:cubicBezTo>
                  <a:pt x="1692402" y="1532255"/>
                  <a:pt x="1689291" y="1535303"/>
                  <a:pt x="1689291" y="1539113"/>
                </a:cubicBezTo>
                <a:cubicBezTo>
                  <a:pt x="1689291" y="1542923"/>
                  <a:pt x="1692339" y="1545971"/>
                  <a:pt x="1696148" y="1545971"/>
                </a:cubicBezTo>
                <a:cubicBezTo>
                  <a:pt x="1699958" y="1545971"/>
                  <a:pt x="1703006" y="1542923"/>
                  <a:pt x="1703006" y="1539113"/>
                </a:cubicBezTo>
                <a:cubicBezTo>
                  <a:pt x="1703006" y="1535303"/>
                  <a:pt x="1699958" y="1532255"/>
                  <a:pt x="1696148" y="1532255"/>
                </a:cubicBezTo>
                <a:close/>
                <a:moveTo>
                  <a:pt x="1696148" y="1253681"/>
                </a:moveTo>
                <a:cubicBezTo>
                  <a:pt x="1692402" y="1253681"/>
                  <a:pt x="1689291" y="1256729"/>
                  <a:pt x="1689291" y="1260539"/>
                </a:cubicBezTo>
                <a:cubicBezTo>
                  <a:pt x="1689291" y="1264349"/>
                  <a:pt x="1692339" y="1267397"/>
                  <a:pt x="1696148" y="1267397"/>
                </a:cubicBezTo>
                <a:cubicBezTo>
                  <a:pt x="1699958" y="1267397"/>
                  <a:pt x="1703006" y="1264349"/>
                  <a:pt x="1703006" y="1260539"/>
                </a:cubicBezTo>
                <a:cubicBezTo>
                  <a:pt x="1703006" y="1256729"/>
                  <a:pt x="1699958" y="1253681"/>
                  <a:pt x="1696148" y="1253681"/>
                </a:cubicBezTo>
                <a:close/>
                <a:moveTo>
                  <a:pt x="1856994" y="1160844"/>
                </a:moveTo>
                <a:cubicBezTo>
                  <a:pt x="1853247" y="1160844"/>
                  <a:pt x="1850136" y="1163892"/>
                  <a:pt x="1850136" y="1167702"/>
                </a:cubicBezTo>
                <a:cubicBezTo>
                  <a:pt x="1850136" y="1171512"/>
                  <a:pt x="1853184" y="1174560"/>
                  <a:pt x="1856994" y="1174560"/>
                </a:cubicBezTo>
                <a:cubicBezTo>
                  <a:pt x="1860804" y="1174560"/>
                  <a:pt x="1863852" y="1171512"/>
                  <a:pt x="1863852" y="1167702"/>
                </a:cubicBezTo>
                <a:cubicBezTo>
                  <a:pt x="1863852" y="1163892"/>
                  <a:pt x="1860804" y="1160844"/>
                  <a:pt x="1856994" y="1160844"/>
                </a:cubicBezTo>
                <a:close/>
                <a:moveTo>
                  <a:pt x="1856994" y="1346581"/>
                </a:moveTo>
                <a:cubicBezTo>
                  <a:pt x="1853247" y="1346581"/>
                  <a:pt x="1850136" y="1349629"/>
                  <a:pt x="1850136" y="1353439"/>
                </a:cubicBezTo>
                <a:cubicBezTo>
                  <a:pt x="1850136" y="1357249"/>
                  <a:pt x="1853184" y="1360297"/>
                  <a:pt x="1856994" y="1360297"/>
                </a:cubicBezTo>
                <a:cubicBezTo>
                  <a:pt x="1860804" y="1360297"/>
                  <a:pt x="1863852" y="1357249"/>
                  <a:pt x="1863852" y="1353439"/>
                </a:cubicBezTo>
                <a:cubicBezTo>
                  <a:pt x="1863852" y="1349629"/>
                  <a:pt x="1860804" y="1346581"/>
                  <a:pt x="1856994" y="1346581"/>
                </a:cubicBezTo>
                <a:close/>
                <a:moveTo>
                  <a:pt x="1856994" y="1253744"/>
                </a:moveTo>
                <a:cubicBezTo>
                  <a:pt x="1853247" y="1253744"/>
                  <a:pt x="1850136" y="1256792"/>
                  <a:pt x="1850136" y="1260602"/>
                </a:cubicBezTo>
                <a:cubicBezTo>
                  <a:pt x="1850136" y="1264412"/>
                  <a:pt x="1853184" y="1267460"/>
                  <a:pt x="1856994" y="1267460"/>
                </a:cubicBezTo>
                <a:cubicBezTo>
                  <a:pt x="1860804" y="1267460"/>
                  <a:pt x="1863852" y="1264412"/>
                  <a:pt x="1863852" y="1260602"/>
                </a:cubicBezTo>
                <a:cubicBezTo>
                  <a:pt x="1863852" y="1256792"/>
                  <a:pt x="1860804" y="1253744"/>
                  <a:pt x="1856994" y="1253744"/>
                </a:cubicBezTo>
                <a:close/>
                <a:moveTo>
                  <a:pt x="1856994" y="1068007"/>
                </a:moveTo>
                <a:cubicBezTo>
                  <a:pt x="1853247" y="1068007"/>
                  <a:pt x="1850136" y="1071055"/>
                  <a:pt x="1850136" y="1074865"/>
                </a:cubicBezTo>
                <a:cubicBezTo>
                  <a:pt x="1850136" y="1078675"/>
                  <a:pt x="1853184" y="1081723"/>
                  <a:pt x="1856994" y="1081723"/>
                </a:cubicBezTo>
                <a:cubicBezTo>
                  <a:pt x="1860804" y="1081723"/>
                  <a:pt x="1863852" y="1078675"/>
                  <a:pt x="1863852" y="1074865"/>
                </a:cubicBezTo>
                <a:cubicBezTo>
                  <a:pt x="1863852" y="1071055"/>
                  <a:pt x="1860804" y="1068007"/>
                  <a:pt x="1856994" y="1068007"/>
                </a:cubicBezTo>
                <a:close/>
                <a:moveTo>
                  <a:pt x="1696148" y="139383"/>
                </a:moveTo>
                <a:cubicBezTo>
                  <a:pt x="1692402" y="139383"/>
                  <a:pt x="1689291" y="142431"/>
                  <a:pt x="1689291" y="146241"/>
                </a:cubicBezTo>
                <a:cubicBezTo>
                  <a:pt x="1689291" y="150051"/>
                  <a:pt x="1692339" y="153099"/>
                  <a:pt x="1696148" y="153099"/>
                </a:cubicBezTo>
                <a:cubicBezTo>
                  <a:pt x="1699958" y="153099"/>
                  <a:pt x="1703006" y="150051"/>
                  <a:pt x="1703006" y="146241"/>
                </a:cubicBezTo>
                <a:cubicBezTo>
                  <a:pt x="1703006" y="142431"/>
                  <a:pt x="1699958" y="139383"/>
                  <a:pt x="1696148" y="139383"/>
                </a:cubicBezTo>
                <a:close/>
                <a:moveTo>
                  <a:pt x="1776540" y="1578737"/>
                </a:moveTo>
                <a:cubicBezTo>
                  <a:pt x="1772793" y="1578737"/>
                  <a:pt x="1769681" y="1581785"/>
                  <a:pt x="1769681" y="1585595"/>
                </a:cubicBezTo>
                <a:cubicBezTo>
                  <a:pt x="1769681" y="1589405"/>
                  <a:pt x="1772729" y="1592453"/>
                  <a:pt x="1776540" y="1592453"/>
                </a:cubicBezTo>
                <a:cubicBezTo>
                  <a:pt x="1780350" y="1592453"/>
                  <a:pt x="1783397" y="1589405"/>
                  <a:pt x="1783397" y="1585595"/>
                </a:cubicBezTo>
                <a:cubicBezTo>
                  <a:pt x="1783397" y="1581785"/>
                  <a:pt x="1780350" y="1578737"/>
                  <a:pt x="1776540" y="1578737"/>
                </a:cubicBezTo>
                <a:close/>
                <a:moveTo>
                  <a:pt x="1856930" y="139383"/>
                </a:moveTo>
                <a:cubicBezTo>
                  <a:pt x="1853184" y="139383"/>
                  <a:pt x="1850072" y="142431"/>
                  <a:pt x="1850072" y="146241"/>
                </a:cubicBezTo>
                <a:cubicBezTo>
                  <a:pt x="1850072" y="150051"/>
                  <a:pt x="1853120" y="153099"/>
                  <a:pt x="1856930" y="153099"/>
                </a:cubicBezTo>
                <a:cubicBezTo>
                  <a:pt x="1860741" y="153099"/>
                  <a:pt x="1863789" y="150051"/>
                  <a:pt x="1863789" y="146241"/>
                </a:cubicBezTo>
                <a:cubicBezTo>
                  <a:pt x="1863789" y="142431"/>
                  <a:pt x="1860741" y="139383"/>
                  <a:pt x="1856930" y="139383"/>
                </a:cubicBezTo>
                <a:close/>
                <a:moveTo>
                  <a:pt x="1856930" y="1532319"/>
                </a:moveTo>
                <a:cubicBezTo>
                  <a:pt x="1853184" y="1532319"/>
                  <a:pt x="1850072" y="1535367"/>
                  <a:pt x="1850072" y="1539177"/>
                </a:cubicBezTo>
                <a:cubicBezTo>
                  <a:pt x="1850072" y="1542987"/>
                  <a:pt x="1853120" y="1546035"/>
                  <a:pt x="1856930" y="1546035"/>
                </a:cubicBezTo>
                <a:cubicBezTo>
                  <a:pt x="1860741" y="1546035"/>
                  <a:pt x="1863789" y="1542987"/>
                  <a:pt x="1863789" y="1539177"/>
                </a:cubicBezTo>
                <a:cubicBezTo>
                  <a:pt x="1863789" y="1535367"/>
                  <a:pt x="1860741" y="1532319"/>
                  <a:pt x="1856930" y="1532319"/>
                </a:cubicBezTo>
                <a:close/>
                <a:moveTo>
                  <a:pt x="1856930" y="1439482"/>
                </a:moveTo>
                <a:cubicBezTo>
                  <a:pt x="1853184" y="1439482"/>
                  <a:pt x="1850072" y="1442530"/>
                  <a:pt x="1850072" y="1446340"/>
                </a:cubicBezTo>
                <a:cubicBezTo>
                  <a:pt x="1850072" y="1450150"/>
                  <a:pt x="1853120" y="1453198"/>
                  <a:pt x="1856930" y="1453198"/>
                </a:cubicBezTo>
                <a:cubicBezTo>
                  <a:pt x="1860741" y="1453198"/>
                  <a:pt x="1863789" y="1450150"/>
                  <a:pt x="1863789" y="1446340"/>
                </a:cubicBezTo>
                <a:cubicBezTo>
                  <a:pt x="1863789" y="1442530"/>
                  <a:pt x="1860741" y="1439482"/>
                  <a:pt x="1856930" y="1439482"/>
                </a:cubicBezTo>
                <a:close/>
                <a:moveTo>
                  <a:pt x="1856930" y="418021"/>
                </a:moveTo>
                <a:cubicBezTo>
                  <a:pt x="1853184" y="418021"/>
                  <a:pt x="1850072" y="421069"/>
                  <a:pt x="1850072" y="424878"/>
                </a:cubicBezTo>
                <a:cubicBezTo>
                  <a:pt x="1850072" y="428689"/>
                  <a:pt x="1853120" y="431737"/>
                  <a:pt x="1856930" y="431737"/>
                </a:cubicBezTo>
                <a:cubicBezTo>
                  <a:pt x="1860741" y="431737"/>
                  <a:pt x="1863789" y="428689"/>
                  <a:pt x="1863789" y="424878"/>
                </a:cubicBezTo>
                <a:cubicBezTo>
                  <a:pt x="1863789" y="421069"/>
                  <a:pt x="1860741" y="418021"/>
                  <a:pt x="1856930" y="418021"/>
                </a:cubicBezTo>
                <a:close/>
                <a:moveTo>
                  <a:pt x="1856930" y="325184"/>
                </a:moveTo>
                <a:cubicBezTo>
                  <a:pt x="1853184" y="325184"/>
                  <a:pt x="1850072" y="328232"/>
                  <a:pt x="1850072" y="332042"/>
                </a:cubicBezTo>
                <a:cubicBezTo>
                  <a:pt x="1850072" y="335852"/>
                  <a:pt x="1853120" y="338900"/>
                  <a:pt x="1856930" y="338900"/>
                </a:cubicBezTo>
                <a:cubicBezTo>
                  <a:pt x="1860741" y="338900"/>
                  <a:pt x="1863789" y="335852"/>
                  <a:pt x="1863789" y="332042"/>
                </a:cubicBezTo>
                <a:cubicBezTo>
                  <a:pt x="1863789" y="328232"/>
                  <a:pt x="1860741" y="325184"/>
                  <a:pt x="1856930" y="325184"/>
                </a:cubicBezTo>
                <a:close/>
                <a:moveTo>
                  <a:pt x="1856930" y="510921"/>
                </a:moveTo>
                <a:cubicBezTo>
                  <a:pt x="1853184" y="510921"/>
                  <a:pt x="1850072" y="513969"/>
                  <a:pt x="1850072" y="517779"/>
                </a:cubicBezTo>
                <a:cubicBezTo>
                  <a:pt x="1850072" y="521589"/>
                  <a:pt x="1853120" y="524637"/>
                  <a:pt x="1856930" y="524637"/>
                </a:cubicBezTo>
                <a:cubicBezTo>
                  <a:pt x="1860741" y="524637"/>
                  <a:pt x="1863789" y="521589"/>
                  <a:pt x="1863789" y="517779"/>
                </a:cubicBezTo>
                <a:cubicBezTo>
                  <a:pt x="1863789" y="513969"/>
                  <a:pt x="1860741" y="510921"/>
                  <a:pt x="1856930" y="510921"/>
                </a:cubicBezTo>
                <a:close/>
                <a:moveTo>
                  <a:pt x="1856930" y="882396"/>
                </a:moveTo>
                <a:cubicBezTo>
                  <a:pt x="1853184" y="882396"/>
                  <a:pt x="1850072" y="885444"/>
                  <a:pt x="1850072" y="889254"/>
                </a:cubicBezTo>
                <a:cubicBezTo>
                  <a:pt x="1850072" y="893064"/>
                  <a:pt x="1853120" y="896112"/>
                  <a:pt x="1856930" y="896112"/>
                </a:cubicBezTo>
                <a:cubicBezTo>
                  <a:pt x="1860741" y="896112"/>
                  <a:pt x="1863789" y="893064"/>
                  <a:pt x="1863789" y="889254"/>
                </a:cubicBezTo>
                <a:cubicBezTo>
                  <a:pt x="1863789" y="885444"/>
                  <a:pt x="1860741" y="882396"/>
                  <a:pt x="1856930" y="882396"/>
                </a:cubicBezTo>
                <a:close/>
                <a:moveTo>
                  <a:pt x="1856930" y="232347"/>
                </a:moveTo>
                <a:cubicBezTo>
                  <a:pt x="1853184" y="232347"/>
                  <a:pt x="1850072" y="235395"/>
                  <a:pt x="1850072" y="239205"/>
                </a:cubicBezTo>
                <a:cubicBezTo>
                  <a:pt x="1850072" y="243014"/>
                  <a:pt x="1853120" y="246063"/>
                  <a:pt x="1856930" y="246063"/>
                </a:cubicBezTo>
                <a:cubicBezTo>
                  <a:pt x="1860741" y="246063"/>
                  <a:pt x="1863789" y="243014"/>
                  <a:pt x="1863789" y="239205"/>
                </a:cubicBezTo>
                <a:cubicBezTo>
                  <a:pt x="1863789" y="235395"/>
                  <a:pt x="1860741" y="232347"/>
                  <a:pt x="1856930" y="232347"/>
                </a:cubicBezTo>
                <a:close/>
                <a:moveTo>
                  <a:pt x="1856930" y="789496"/>
                </a:moveTo>
                <a:cubicBezTo>
                  <a:pt x="1853184" y="789496"/>
                  <a:pt x="1850072" y="792544"/>
                  <a:pt x="1850072" y="796354"/>
                </a:cubicBezTo>
                <a:cubicBezTo>
                  <a:pt x="1850072" y="800164"/>
                  <a:pt x="1853120" y="803212"/>
                  <a:pt x="1856930" y="803212"/>
                </a:cubicBezTo>
                <a:cubicBezTo>
                  <a:pt x="1860741" y="803212"/>
                  <a:pt x="1863789" y="800164"/>
                  <a:pt x="1863789" y="796354"/>
                </a:cubicBezTo>
                <a:cubicBezTo>
                  <a:pt x="1863789" y="792544"/>
                  <a:pt x="1860741" y="789496"/>
                  <a:pt x="1856930" y="789496"/>
                </a:cubicBezTo>
                <a:close/>
                <a:moveTo>
                  <a:pt x="1856930" y="696659"/>
                </a:moveTo>
                <a:cubicBezTo>
                  <a:pt x="1853184" y="696659"/>
                  <a:pt x="1850072" y="699707"/>
                  <a:pt x="1850072" y="703517"/>
                </a:cubicBezTo>
                <a:cubicBezTo>
                  <a:pt x="1850072" y="707327"/>
                  <a:pt x="1853120" y="710375"/>
                  <a:pt x="1856930" y="710375"/>
                </a:cubicBezTo>
                <a:cubicBezTo>
                  <a:pt x="1860741" y="710375"/>
                  <a:pt x="1863789" y="707327"/>
                  <a:pt x="1863789" y="703517"/>
                </a:cubicBezTo>
                <a:cubicBezTo>
                  <a:pt x="1863789" y="699707"/>
                  <a:pt x="1860741" y="696659"/>
                  <a:pt x="1856930" y="696659"/>
                </a:cubicBezTo>
                <a:close/>
                <a:moveTo>
                  <a:pt x="1856930" y="603822"/>
                </a:moveTo>
                <a:cubicBezTo>
                  <a:pt x="1853184" y="603822"/>
                  <a:pt x="1850072" y="606870"/>
                  <a:pt x="1850072" y="610680"/>
                </a:cubicBezTo>
                <a:cubicBezTo>
                  <a:pt x="1850072" y="614490"/>
                  <a:pt x="1853120" y="617538"/>
                  <a:pt x="1856930" y="617538"/>
                </a:cubicBezTo>
                <a:cubicBezTo>
                  <a:pt x="1860741" y="617538"/>
                  <a:pt x="1863789" y="614490"/>
                  <a:pt x="1863789" y="610680"/>
                </a:cubicBezTo>
                <a:cubicBezTo>
                  <a:pt x="1863789" y="606870"/>
                  <a:pt x="1860741" y="603822"/>
                  <a:pt x="1856930" y="603822"/>
                </a:cubicBezTo>
                <a:close/>
                <a:moveTo>
                  <a:pt x="1856930" y="975297"/>
                </a:moveTo>
                <a:cubicBezTo>
                  <a:pt x="1853184" y="975297"/>
                  <a:pt x="1850072" y="978345"/>
                  <a:pt x="1850072" y="982155"/>
                </a:cubicBezTo>
                <a:cubicBezTo>
                  <a:pt x="1850072" y="985965"/>
                  <a:pt x="1853120" y="989012"/>
                  <a:pt x="1856930" y="989012"/>
                </a:cubicBezTo>
                <a:cubicBezTo>
                  <a:pt x="1860741" y="989012"/>
                  <a:pt x="1863789" y="985965"/>
                  <a:pt x="1863789" y="982155"/>
                </a:cubicBezTo>
                <a:cubicBezTo>
                  <a:pt x="1863789" y="978345"/>
                  <a:pt x="1860741" y="975297"/>
                  <a:pt x="1856930" y="975297"/>
                </a:cubicBezTo>
                <a:close/>
                <a:moveTo>
                  <a:pt x="1776540" y="557403"/>
                </a:moveTo>
                <a:cubicBezTo>
                  <a:pt x="1772793" y="557403"/>
                  <a:pt x="1769681" y="560451"/>
                  <a:pt x="1769681" y="564261"/>
                </a:cubicBezTo>
                <a:cubicBezTo>
                  <a:pt x="1769681" y="568071"/>
                  <a:pt x="1772729" y="571119"/>
                  <a:pt x="1776540" y="571119"/>
                </a:cubicBezTo>
                <a:cubicBezTo>
                  <a:pt x="1780350" y="571119"/>
                  <a:pt x="1783397" y="568071"/>
                  <a:pt x="1783397" y="564261"/>
                </a:cubicBezTo>
                <a:cubicBezTo>
                  <a:pt x="1783397" y="560451"/>
                  <a:pt x="1780350" y="557403"/>
                  <a:pt x="1776540" y="557403"/>
                </a:cubicBezTo>
                <a:close/>
                <a:moveTo>
                  <a:pt x="1776540" y="464566"/>
                </a:moveTo>
                <a:cubicBezTo>
                  <a:pt x="1772793" y="464566"/>
                  <a:pt x="1769681" y="467614"/>
                  <a:pt x="1769681" y="471424"/>
                </a:cubicBezTo>
                <a:cubicBezTo>
                  <a:pt x="1769681" y="475234"/>
                  <a:pt x="1772729" y="478282"/>
                  <a:pt x="1776540" y="478282"/>
                </a:cubicBezTo>
                <a:cubicBezTo>
                  <a:pt x="1780350" y="478282"/>
                  <a:pt x="1783397" y="475234"/>
                  <a:pt x="1783397" y="471424"/>
                </a:cubicBezTo>
                <a:cubicBezTo>
                  <a:pt x="1783397" y="467614"/>
                  <a:pt x="1780350" y="464566"/>
                  <a:pt x="1776540" y="464566"/>
                </a:cubicBezTo>
                <a:close/>
                <a:moveTo>
                  <a:pt x="1776540" y="371729"/>
                </a:moveTo>
                <a:cubicBezTo>
                  <a:pt x="1772793" y="371729"/>
                  <a:pt x="1769681" y="374777"/>
                  <a:pt x="1769681" y="378587"/>
                </a:cubicBezTo>
                <a:cubicBezTo>
                  <a:pt x="1769681" y="382397"/>
                  <a:pt x="1772729" y="385445"/>
                  <a:pt x="1776540" y="385445"/>
                </a:cubicBezTo>
                <a:cubicBezTo>
                  <a:pt x="1780350" y="385445"/>
                  <a:pt x="1783397" y="382397"/>
                  <a:pt x="1783397" y="378587"/>
                </a:cubicBezTo>
                <a:cubicBezTo>
                  <a:pt x="1783397" y="374777"/>
                  <a:pt x="1780350" y="371729"/>
                  <a:pt x="1776540" y="371729"/>
                </a:cubicBezTo>
                <a:close/>
                <a:moveTo>
                  <a:pt x="1776540" y="650304"/>
                </a:moveTo>
                <a:cubicBezTo>
                  <a:pt x="1772793" y="650304"/>
                  <a:pt x="1769681" y="653352"/>
                  <a:pt x="1769681" y="657162"/>
                </a:cubicBezTo>
                <a:cubicBezTo>
                  <a:pt x="1769681" y="660972"/>
                  <a:pt x="1772729" y="664020"/>
                  <a:pt x="1776540" y="664020"/>
                </a:cubicBezTo>
                <a:cubicBezTo>
                  <a:pt x="1780350" y="664020"/>
                  <a:pt x="1783397" y="660972"/>
                  <a:pt x="1783397" y="657162"/>
                </a:cubicBezTo>
                <a:cubicBezTo>
                  <a:pt x="1783397" y="653352"/>
                  <a:pt x="1780350" y="650304"/>
                  <a:pt x="1776540" y="650304"/>
                </a:cubicBezTo>
                <a:close/>
                <a:moveTo>
                  <a:pt x="1776540" y="278829"/>
                </a:moveTo>
                <a:cubicBezTo>
                  <a:pt x="1772793" y="278829"/>
                  <a:pt x="1769681" y="281877"/>
                  <a:pt x="1769681" y="285687"/>
                </a:cubicBezTo>
                <a:cubicBezTo>
                  <a:pt x="1769681" y="289497"/>
                  <a:pt x="1772729" y="292545"/>
                  <a:pt x="1776540" y="292545"/>
                </a:cubicBezTo>
                <a:cubicBezTo>
                  <a:pt x="1780350" y="292545"/>
                  <a:pt x="1783397" y="289497"/>
                  <a:pt x="1783397" y="285687"/>
                </a:cubicBezTo>
                <a:cubicBezTo>
                  <a:pt x="1783397" y="281877"/>
                  <a:pt x="1780350" y="278829"/>
                  <a:pt x="1776540" y="278829"/>
                </a:cubicBezTo>
                <a:close/>
                <a:moveTo>
                  <a:pt x="1776540" y="93091"/>
                </a:moveTo>
                <a:cubicBezTo>
                  <a:pt x="1772793" y="93091"/>
                  <a:pt x="1769681" y="96139"/>
                  <a:pt x="1769681" y="99949"/>
                </a:cubicBezTo>
                <a:cubicBezTo>
                  <a:pt x="1769681" y="103759"/>
                  <a:pt x="1772729" y="106807"/>
                  <a:pt x="1776540" y="106807"/>
                </a:cubicBezTo>
                <a:cubicBezTo>
                  <a:pt x="1780350" y="106807"/>
                  <a:pt x="1783397" y="103759"/>
                  <a:pt x="1783397" y="99949"/>
                </a:cubicBezTo>
                <a:cubicBezTo>
                  <a:pt x="1783397" y="96139"/>
                  <a:pt x="1780350" y="93091"/>
                  <a:pt x="1776540" y="93091"/>
                </a:cubicBezTo>
                <a:close/>
                <a:moveTo>
                  <a:pt x="1776540" y="185928"/>
                </a:moveTo>
                <a:cubicBezTo>
                  <a:pt x="1772793" y="185928"/>
                  <a:pt x="1769681" y="188976"/>
                  <a:pt x="1769681" y="192786"/>
                </a:cubicBezTo>
                <a:cubicBezTo>
                  <a:pt x="1769681" y="196596"/>
                  <a:pt x="1772729" y="199644"/>
                  <a:pt x="1776540" y="199644"/>
                </a:cubicBezTo>
                <a:cubicBezTo>
                  <a:pt x="1780350" y="199644"/>
                  <a:pt x="1783397" y="196596"/>
                  <a:pt x="1783397" y="192786"/>
                </a:cubicBezTo>
                <a:cubicBezTo>
                  <a:pt x="1783397" y="188976"/>
                  <a:pt x="1780350" y="185928"/>
                  <a:pt x="1776540" y="185928"/>
                </a:cubicBezTo>
                <a:close/>
                <a:moveTo>
                  <a:pt x="1776540" y="743077"/>
                </a:moveTo>
                <a:cubicBezTo>
                  <a:pt x="1772793" y="743077"/>
                  <a:pt x="1769681" y="746125"/>
                  <a:pt x="1769681" y="749935"/>
                </a:cubicBezTo>
                <a:cubicBezTo>
                  <a:pt x="1769681" y="753745"/>
                  <a:pt x="1772729" y="756793"/>
                  <a:pt x="1776540" y="756793"/>
                </a:cubicBezTo>
                <a:cubicBezTo>
                  <a:pt x="1780350" y="756793"/>
                  <a:pt x="1783397" y="753745"/>
                  <a:pt x="1783397" y="749935"/>
                </a:cubicBezTo>
                <a:cubicBezTo>
                  <a:pt x="1783397" y="746125"/>
                  <a:pt x="1780350" y="743077"/>
                  <a:pt x="1776540" y="743077"/>
                </a:cubicBezTo>
                <a:close/>
                <a:moveTo>
                  <a:pt x="1776540" y="1114552"/>
                </a:moveTo>
                <a:cubicBezTo>
                  <a:pt x="1772793" y="1114552"/>
                  <a:pt x="1769681" y="1117600"/>
                  <a:pt x="1769681" y="1121410"/>
                </a:cubicBezTo>
                <a:cubicBezTo>
                  <a:pt x="1769681" y="1125220"/>
                  <a:pt x="1772729" y="1128268"/>
                  <a:pt x="1776540" y="1128268"/>
                </a:cubicBezTo>
                <a:cubicBezTo>
                  <a:pt x="1780350" y="1128268"/>
                  <a:pt x="1783397" y="1125220"/>
                  <a:pt x="1783397" y="1121410"/>
                </a:cubicBezTo>
                <a:cubicBezTo>
                  <a:pt x="1783397" y="1117600"/>
                  <a:pt x="1780350" y="1114552"/>
                  <a:pt x="1776540" y="1114552"/>
                </a:cubicBezTo>
                <a:close/>
                <a:moveTo>
                  <a:pt x="1776540" y="1300290"/>
                </a:moveTo>
                <a:cubicBezTo>
                  <a:pt x="1772793" y="1300290"/>
                  <a:pt x="1769681" y="1303338"/>
                  <a:pt x="1769681" y="1307148"/>
                </a:cubicBezTo>
                <a:cubicBezTo>
                  <a:pt x="1769681" y="1310958"/>
                  <a:pt x="1772729" y="1314006"/>
                  <a:pt x="1776540" y="1314006"/>
                </a:cubicBezTo>
                <a:cubicBezTo>
                  <a:pt x="1780350" y="1314006"/>
                  <a:pt x="1783397" y="1310958"/>
                  <a:pt x="1783397" y="1307148"/>
                </a:cubicBezTo>
                <a:cubicBezTo>
                  <a:pt x="1783397" y="1303338"/>
                  <a:pt x="1780350" y="1300290"/>
                  <a:pt x="1776540" y="1300290"/>
                </a:cubicBezTo>
                <a:close/>
                <a:moveTo>
                  <a:pt x="1776540" y="1393127"/>
                </a:moveTo>
                <a:cubicBezTo>
                  <a:pt x="1772793" y="1393127"/>
                  <a:pt x="1769681" y="1396175"/>
                  <a:pt x="1769681" y="1399985"/>
                </a:cubicBezTo>
                <a:cubicBezTo>
                  <a:pt x="1769681" y="1403795"/>
                  <a:pt x="1772729" y="1406843"/>
                  <a:pt x="1776540" y="1406843"/>
                </a:cubicBezTo>
                <a:cubicBezTo>
                  <a:pt x="1780350" y="1406843"/>
                  <a:pt x="1783397" y="1403795"/>
                  <a:pt x="1783397" y="1399985"/>
                </a:cubicBezTo>
                <a:cubicBezTo>
                  <a:pt x="1783397" y="1396175"/>
                  <a:pt x="1780350" y="1393127"/>
                  <a:pt x="1776540" y="1393127"/>
                </a:cubicBezTo>
                <a:close/>
                <a:moveTo>
                  <a:pt x="1776540" y="1207389"/>
                </a:moveTo>
                <a:cubicBezTo>
                  <a:pt x="1772793" y="1207389"/>
                  <a:pt x="1769681" y="1210437"/>
                  <a:pt x="1769681" y="1214247"/>
                </a:cubicBezTo>
                <a:cubicBezTo>
                  <a:pt x="1769681" y="1218057"/>
                  <a:pt x="1772729" y="1221105"/>
                  <a:pt x="1776540" y="1221105"/>
                </a:cubicBezTo>
                <a:cubicBezTo>
                  <a:pt x="1780350" y="1221105"/>
                  <a:pt x="1783397" y="1218057"/>
                  <a:pt x="1783397" y="1214247"/>
                </a:cubicBezTo>
                <a:cubicBezTo>
                  <a:pt x="1783397" y="1210437"/>
                  <a:pt x="1780350" y="1207389"/>
                  <a:pt x="1776540" y="1207389"/>
                </a:cubicBezTo>
                <a:close/>
                <a:moveTo>
                  <a:pt x="1776540" y="1021651"/>
                </a:moveTo>
                <a:cubicBezTo>
                  <a:pt x="1772793" y="1021651"/>
                  <a:pt x="1769681" y="1024700"/>
                  <a:pt x="1769681" y="1028509"/>
                </a:cubicBezTo>
                <a:cubicBezTo>
                  <a:pt x="1769681" y="1032320"/>
                  <a:pt x="1772729" y="1035368"/>
                  <a:pt x="1776540" y="1035368"/>
                </a:cubicBezTo>
                <a:cubicBezTo>
                  <a:pt x="1780350" y="1035368"/>
                  <a:pt x="1783397" y="1032320"/>
                  <a:pt x="1783397" y="1028509"/>
                </a:cubicBezTo>
                <a:cubicBezTo>
                  <a:pt x="1783397" y="1024700"/>
                  <a:pt x="1780350" y="1021651"/>
                  <a:pt x="1776540" y="1021651"/>
                </a:cubicBezTo>
                <a:close/>
                <a:moveTo>
                  <a:pt x="1776540" y="928815"/>
                </a:moveTo>
                <a:cubicBezTo>
                  <a:pt x="1772793" y="928815"/>
                  <a:pt x="1769681" y="931862"/>
                  <a:pt x="1769681" y="935673"/>
                </a:cubicBezTo>
                <a:cubicBezTo>
                  <a:pt x="1769681" y="939483"/>
                  <a:pt x="1772729" y="942531"/>
                  <a:pt x="1776540" y="942531"/>
                </a:cubicBezTo>
                <a:cubicBezTo>
                  <a:pt x="1780350" y="942531"/>
                  <a:pt x="1783397" y="939483"/>
                  <a:pt x="1783397" y="935673"/>
                </a:cubicBezTo>
                <a:cubicBezTo>
                  <a:pt x="1783397" y="931862"/>
                  <a:pt x="1780350" y="928815"/>
                  <a:pt x="1776540" y="928815"/>
                </a:cubicBezTo>
                <a:close/>
                <a:moveTo>
                  <a:pt x="1776540" y="835978"/>
                </a:moveTo>
                <a:cubicBezTo>
                  <a:pt x="1772793" y="835978"/>
                  <a:pt x="1769681" y="839026"/>
                  <a:pt x="1769681" y="842836"/>
                </a:cubicBezTo>
                <a:cubicBezTo>
                  <a:pt x="1769681" y="846646"/>
                  <a:pt x="1772729" y="849694"/>
                  <a:pt x="1776540" y="849694"/>
                </a:cubicBezTo>
                <a:cubicBezTo>
                  <a:pt x="1780350" y="849694"/>
                  <a:pt x="1783397" y="846646"/>
                  <a:pt x="1783397" y="842836"/>
                </a:cubicBezTo>
                <a:cubicBezTo>
                  <a:pt x="1783397" y="839026"/>
                  <a:pt x="1780350" y="835978"/>
                  <a:pt x="1776540" y="835978"/>
                </a:cubicBezTo>
                <a:close/>
                <a:moveTo>
                  <a:pt x="1776540" y="1486027"/>
                </a:moveTo>
                <a:cubicBezTo>
                  <a:pt x="1772793" y="1486027"/>
                  <a:pt x="1769681" y="1489075"/>
                  <a:pt x="1769681" y="1492885"/>
                </a:cubicBezTo>
                <a:cubicBezTo>
                  <a:pt x="1769681" y="1496695"/>
                  <a:pt x="1772729" y="1499743"/>
                  <a:pt x="1776540" y="1499743"/>
                </a:cubicBezTo>
                <a:cubicBezTo>
                  <a:pt x="1780350" y="1499743"/>
                  <a:pt x="1783397" y="1496695"/>
                  <a:pt x="1783397" y="1492885"/>
                </a:cubicBezTo>
                <a:cubicBezTo>
                  <a:pt x="1783397" y="1489075"/>
                  <a:pt x="1780350" y="1486027"/>
                  <a:pt x="1776540" y="1486027"/>
                </a:cubicBezTo>
                <a:close/>
                <a:moveTo>
                  <a:pt x="1454848" y="1300290"/>
                </a:moveTo>
                <a:cubicBezTo>
                  <a:pt x="1451102" y="1300290"/>
                  <a:pt x="1447991" y="1303338"/>
                  <a:pt x="1447991" y="1307148"/>
                </a:cubicBezTo>
                <a:cubicBezTo>
                  <a:pt x="1447991" y="1310958"/>
                  <a:pt x="1451039" y="1314006"/>
                  <a:pt x="1454848" y="1314006"/>
                </a:cubicBezTo>
                <a:cubicBezTo>
                  <a:pt x="1458658" y="1314006"/>
                  <a:pt x="1461706" y="1310958"/>
                  <a:pt x="1461706" y="1307148"/>
                </a:cubicBezTo>
                <a:cubicBezTo>
                  <a:pt x="1461706" y="1303338"/>
                  <a:pt x="1458658" y="1300290"/>
                  <a:pt x="1454848" y="1300290"/>
                </a:cubicBezTo>
                <a:close/>
                <a:moveTo>
                  <a:pt x="1454848" y="1114552"/>
                </a:moveTo>
                <a:cubicBezTo>
                  <a:pt x="1451102" y="1114552"/>
                  <a:pt x="1447991" y="1117600"/>
                  <a:pt x="1447991" y="1121410"/>
                </a:cubicBezTo>
                <a:cubicBezTo>
                  <a:pt x="1447991" y="1125220"/>
                  <a:pt x="1451039" y="1128268"/>
                  <a:pt x="1454848" y="1128268"/>
                </a:cubicBezTo>
                <a:cubicBezTo>
                  <a:pt x="1458658" y="1128268"/>
                  <a:pt x="1461706" y="1125220"/>
                  <a:pt x="1461706" y="1121410"/>
                </a:cubicBezTo>
                <a:cubicBezTo>
                  <a:pt x="1461706" y="1117600"/>
                  <a:pt x="1458658" y="1114552"/>
                  <a:pt x="1454848" y="1114552"/>
                </a:cubicBezTo>
                <a:close/>
                <a:moveTo>
                  <a:pt x="1454848" y="1207389"/>
                </a:moveTo>
                <a:cubicBezTo>
                  <a:pt x="1451102" y="1207389"/>
                  <a:pt x="1447991" y="1210437"/>
                  <a:pt x="1447991" y="1214247"/>
                </a:cubicBezTo>
                <a:cubicBezTo>
                  <a:pt x="1447991" y="1218057"/>
                  <a:pt x="1451039" y="1221105"/>
                  <a:pt x="1454848" y="1221105"/>
                </a:cubicBezTo>
                <a:cubicBezTo>
                  <a:pt x="1458658" y="1221105"/>
                  <a:pt x="1461706" y="1218057"/>
                  <a:pt x="1461706" y="1214247"/>
                </a:cubicBezTo>
                <a:cubicBezTo>
                  <a:pt x="1461706" y="1210437"/>
                  <a:pt x="1458658" y="1207389"/>
                  <a:pt x="1454848" y="1207389"/>
                </a:cubicBezTo>
                <a:close/>
                <a:moveTo>
                  <a:pt x="1454848" y="1021651"/>
                </a:moveTo>
                <a:cubicBezTo>
                  <a:pt x="1451102" y="1021651"/>
                  <a:pt x="1447991" y="1024700"/>
                  <a:pt x="1447991" y="1028509"/>
                </a:cubicBezTo>
                <a:cubicBezTo>
                  <a:pt x="1447991" y="1032320"/>
                  <a:pt x="1451039" y="1035368"/>
                  <a:pt x="1454848" y="1035368"/>
                </a:cubicBezTo>
                <a:cubicBezTo>
                  <a:pt x="1458658" y="1035368"/>
                  <a:pt x="1461706" y="1032320"/>
                  <a:pt x="1461706" y="1028509"/>
                </a:cubicBezTo>
                <a:cubicBezTo>
                  <a:pt x="1461706" y="1024700"/>
                  <a:pt x="1458658" y="1021651"/>
                  <a:pt x="1454848" y="1021651"/>
                </a:cubicBezTo>
                <a:close/>
                <a:moveTo>
                  <a:pt x="1454848" y="928815"/>
                </a:moveTo>
                <a:cubicBezTo>
                  <a:pt x="1451102" y="928815"/>
                  <a:pt x="1447991" y="931862"/>
                  <a:pt x="1447991" y="935673"/>
                </a:cubicBezTo>
                <a:cubicBezTo>
                  <a:pt x="1447991" y="939483"/>
                  <a:pt x="1451039" y="942531"/>
                  <a:pt x="1454848" y="942531"/>
                </a:cubicBezTo>
                <a:cubicBezTo>
                  <a:pt x="1458658" y="942531"/>
                  <a:pt x="1461706" y="939483"/>
                  <a:pt x="1461706" y="935673"/>
                </a:cubicBezTo>
                <a:cubicBezTo>
                  <a:pt x="1461706" y="931862"/>
                  <a:pt x="1458658" y="928815"/>
                  <a:pt x="1454848" y="928815"/>
                </a:cubicBezTo>
                <a:close/>
                <a:moveTo>
                  <a:pt x="1454848" y="1578864"/>
                </a:moveTo>
                <a:cubicBezTo>
                  <a:pt x="1451102" y="1578864"/>
                  <a:pt x="1447991" y="1581912"/>
                  <a:pt x="1447991" y="1585722"/>
                </a:cubicBezTo>
                <a:cubicBezTo>
                  <a:pt x="1447991" y="1589532"/>
                  <a:pt x="1451039" y="1592580"/>
                  <a:pt x="1454848" y="1592580"/>
                </a:cubicBezTo>
                <a:cubicBezTo>
                  <a:pt x="1458658" y="1592580"/>
                  <a:pt x="1461706" y="1589532"/>
                  <a:pt x="1461706" y="1585722"/>
                </a:cubicBezTo>
                <a:cubicBezTo>
                  <a:pt x="1461706" y="1581912"/>
                  <a:pt x="1458658" y="1578864"/>
                  <a:pt x="1454848" y="1578864"/>
                </a:cubicBezTo>
                <a:close/>
                <a:moveTo>
                  <a:pt x="1454848" y="1393127"/>
                </a:moveTo>
                <a:cubicBezTo>
                  <a:pt x="1451102" y="1393127"/>
                  <a:pt x="1447991" y="1396175"/>
                  <a:pt x="1447991" y="1399985"/>
                </a:cubicBezTo>
                <a:cubicBezTo>
                  <a:pt x="1447991" y="1403795"/>
                  <a:pt x="1451039" y="1406843"/>
                  <a:pt x="1454848" y="1406843"/>
                </a:cubicBezTo>
                <a:cubicBezTo>
                  <a:pt x="1458658" y="1406843"/>
                  <a:pt x="1461706" y="1403795"/>
                  <a:pt x="1461706" y="1399985"/>
                </a:cubicBezTo>
                <a:cubicBezTo>
                  <a:pt x="1461706" y="1396175"/>
                  <a:pt x="1458658" y="1393127"/>
                  <a:pt x="1454848" y="1393127"/>
                </a:cubicBezTo>
                <a:close/>
                <a:moveTo>
                  <a:pt x="1454848" y="835978"/>
                </a:moveTo>
                <a:cubicBezTo>
                  <a:pt x="1451102" y="835978"/>
                  <a:pt x="1447991" y="839026"/>
                  <a:pt x="1447991" y="842836"/>
                </a:cubicBezTo>
                <a:cubicBezTo>
                  <a:pt x="1447991" y="846646"/>
                  <a:pt x="1451039" y="849694"/>
                  <a:pt x="1454848" y="849694"/>
                </a:cubicBezTo>
                <a:cubicBezTo>
                  <a:pt x="1458658" y="849694"/>
                  <a:pt x="1461706" y="846646"/>
                  <a:pt x="1461706" y="842836"/>
                </a:cubicBezTo>
                <a:cubicBezTo>
                  <a:pt x="1461706" y="839026"/>
                  <a:pt x="1458658" y="835978"/>
                  <a:pt x="1454848" y="835978"/>
                </a:cubicBezTo>
                <a:close/>
                <a:moveTo>
                  <a:pt x="1454848" y="1486027"/>
                </a:moveTo>
                <a:cubicBezTo>
                  <a:pt x="1451102" y="1486027"/>
                  <a:pt x="1447991" y="1489075"/>
                  <a:pt x="1447991" y="1492885"/>
                </a:cubicBezTo>
                <a:cubicBezTo>
                  <a:pt x="1447991" y="1496695"/>
                  <a:pt x="1451039" y="1499743"/>
                  <a:pt x="1454848" y="1499743"/>
                </a:cubicBezTo>
                <a:cubicBezTo>
                  <a:pt x="1458658" y="1499743"/>
                  <a:pt x="1461706" y="1496695"/>
                  <a:pt x="1461706" y="1492885"/>
                </a:cubicBezTo>
                <a:cubicBezTo>
                  <a:pt x="1461706" y="1489075"/>
                  <a:pt x="1458658" y="1486027"/>
                  <a:pt x="1454848" y="1486027"/>
                </a:cubicBezTo>
                <a:close/>
                <a:moveTo>
                  <a:pt x="1454848" y="93091"/>
                </a:moveTo>
                <a:cubicBezTo>
                  <a:pt x="1451102" y="93091"/>
                  <a:pt x="1447991" y="96139"/>
                  <a:pt x="1447991" y="99949"/>
                </a:cubicBezTo>
                <a:cubicBezTo>
                  <a:pt x="1447991" y="103759"/>
                  <a:pt x="1451039" y="106807"/>
                  <a:pt x="1454848" y="106807"/>
                </a:cubicBezTo>
                <a:cubicBezTo>
                  <a:pt x="1458658" y="106807"/>
                  <a:pt x="1461706" y="103759"/>
                  <a:pt x="1461706" y="99949"/>
                </a:cubicBezTo>
                <a:cubicBezTo>
                  <a:pt x="1461706" y="96139"/>
                  <a:pt x="1458658" y="93091"/>
                  <a:pt x="1454848" y="93091"/>
                </a:cubicBezTo>
                <a:close/>
                <a:moveTo>
                  <a:pt x="1454848" y="371666"/>
                </a:moveTo>
                <a:cubicBezTo>
                  <a:pt x="1451102" y="371666"/>
                  <a:pt x="1447991" y="374714"/>
                  <a:pt x="1447991" y="378524"/>
                </a:cubicBezTo>
                <a:cubicBezTo>
                  <a:pt x="1447991" y="382334"/>
                  <a:pt x="1451039" y="385381"/>
                  <a:pt x="1454848" y="385381"/>
                </a:cubicBezTo>
                <a:cubicBezTo>
                  <a:pt x="1458658" y="385381"/>
                  <a:pt x="1461706" y="382334"/>
                  <a:pt x="1461706" y="378524"/>
                </a:cubicBezTo>
                <a:cubicBezTo>
                  <a:pt x="1461706" y="374714"/>
                  <a:pt x="1458658" y="371666"/>
                  <a:pt x="1454848" y="371666"/>
                </a:cubicBezTo>
                <a:close/>
                <a:moveTo>
                  <a:pt x="1454848" y="185928"/>
                </a:moveTo>
                <a:cubicBezTo>
                  <a:pt x="1451102" y="185928"/>
                  <a:pt x="1447991" y="188976"/>
                  <a:pt x="1447991" y="192786"/>
                </a:cubicBezTo>
                <a:cubicBezTo>
                  <a:pt x="1447991" y="196596"/>
                  <a:pt x="1451039" y="199644"/>
                  <a:pt x="1454848" y="199644"/>
                </a:cubicBezTo>
                <a:cubicBezTo>
                  <a:pt x="1458658" y="199644"/>
                  <a:pt x="1461706" y="196596"/>
                  <a:pt x="1461706" y="192786"/>
                </a:cubicBezTo>
                <a:cubicBezTo>
                  <a:pt x="1461706" y="188976"/>
                  <a:pt x="1458658" y="185928"/>
                  <a:pt x="1454848" y="185928"/>
                </a:cubicBezTo>
                <a:close/>
                <a:moveTo>
                  <a:pt x="1454848" y="743077"/>
                </a:moveTo>
                <a:cubicBezTo>
                  <a:pt x="1451102" y="743077"/>
                  <a:pt x="1447991" y="746125"/>
                  <a:pt x="1447991" y="749935"/>
                </a:cubicBezTo>
                <a:cubicBezTo>
                  <a:pt x="1447991" y="753745"/>
                  <a:pt x="1451039" y="756793"/>
                  <a:pt x="1454848" y="756793"/>
                </a:cubicBezTo>
                <a:cubicBezTo>
                  <a:pt x="1458658" y="756793"/>
                  <a:pt x="1461706" y="753745"/>
                  <a:pt x="1461706" y="749935"/>
                </a:cubicBezTo>
                <a:cubicBezTo>
                  <a:pt x="1461706" y="746125"/>
                  <a:pt x="1458658" y="743077"/>
                  <a:pt x="1454848" y="743077"/>
                </a:cubicBezTo>
                <a:close/>
                <a:moveTo>
                  <a:pt x="1454848" y="278765"/>
                </a:moveTo>
                <a:cubicBezTo>
                  <a:pt x="1451102" y="278765"/>
                  <a:pt x="1447991" y="281813"/>
                  <a:pt x="1447991" y="285623"/>
                </a:cubicBezTo>
                <a:cubicBezTo>
                  <a:pt x="1447991" y="289433"/>
                  <a:pt x="1451039" y="292481"/>
                  <a:pt x="1454848" y="292481"/>
                </a:cubicBezTo>
                <a:cubicBezTo>
                  <a:pt x="1458658" y="292481"/>
                  <a:pt x="1461706" y="289433"/>
                  <a:pt x="1461706" y="285623"/>
                </a:cubicBezTo>
                <a:cubicBezTo>
                  <a:pt x="1461706" y="281813"/>
                  <a:pt x="1458658" y="278765"/>
                  <a:pt x="1454848" y="278765"/>
                </a:cubicBezTo>
                <a:close/>
                <a:moveTo>
                  <a:pt x="1454848" y="557340"/>
                </a:moveTo>
                <a:cubicBezTo>
                  <a:pt x="1451102" y="557340"/>
                  <a:pt x="1447991" y="560388"/>
                  <a:pt x="1447991" y="564198"/>
                </a:cubicBezTo>
                <a:cubicBezTo>
                  <a:pt x="1447991" y="568008"/>
                  <a:pt x="1451039" y="571056"/>
                  <a:pt x="1454848" y="571056"/>
                </a:cubicBezTo>
                <a:cubicBezTo>
                  <a:pt x="1458658" y="571056"/>
                  <a:pt x="1461706" y="568008"/>
                  <a:pt x="1461706" y="564198"/>
                </a:cubicBezTo>
                <a:cubicBezTo>
                  <a:pt x="1461706" y="560388"/>
                  <a:pt x="1458658" y="557340"/>
                  <a:pt x="1454848" y="557340"/>
                </a:cubicBezTo>
                <a:close/>
                <a:moveTo>
                  <a:pt x="1454848" y="464503"/>
                </a:moveTo>
                <a:cubicBezTo>
                  <a:pt x="1451102" y="464503"/>
                  <a:pt x="1447991" y="467551"/>
                  <a:pt x="1447991" y="471360"/>
                </a:cubicBezTo>
                <a:cubicBezTo>
                  <a:pt x="1447991" y="475171"/>
                  <a:pt x="1451039" y="478219"/>
                  <a:pt x="1454848" y="478219"/>
                </a:cubicBezTo>
                <a:cubicBezTo>
                  <a:pt x="1458658" y="478219"/>
                  <a:pt x="1461706" y="475171"/>
                  <a:pt x="1461706" y="471360"/>
                </a:cubicBezTo>
                <a:cubicBezTo>
                  <a:pt x="1461706" y="467551"/>
                  <a:pt x="1458658" y="464503"/>
                  <a:pt x="1454848" y="464503"/>
                </a:cubicBezTo>
                <a:close/>
                <a:moveTo>
                  <a:pt x="1454848" y="650240"/>
                </a:moveTo>
                <a:cubicBezTo>
                  <a:pt x="1451102" y="650240"/>
                  <a:pt x="1447991" y="653288"/>
                  <a:pt x="1447991" y="657098"/>
                </a:cubicBezTo>
                <a:cubicBezTo>
                  <a:pt x="1447991" y="660908"/>
                  <a:pt x="1451039" y="663956"/>
                  <a:pt x="1454848" y="663956"/>
                </a:cubicBezTo>
                <a:cubicBezTo>
                  <a:pt x="1458658" y="663956"/>
                  <a:pt x="1461706" y="660908"/>
                  <a:pt x="1461706" y="657098"/>
                </a:cubicBezTo>
                <a:cubicBezTo>
                  <a:pt x="1461706" y="653288"/>
                  <a:pt x="1458658" y="650240"/>
                  <a:pt x="1454848" y="650240"/>
                </a:cubicBezTo>
                <a:close/>
                <a:moveTo>
                  <a:pt x="7303" y="2786063"/>
                </a:moveTo>
                <a:cubicBezTo>
                  <a:pt x="3556" y="2786063"/>
                  <a:pt x="444" y="2789111"/>
                  <a:pt x="444" y="2792921"/>
                </a:cubicBezTo>
                <a:cubicBezTo>
                  <a:pt x="444" y="2796731"/>
                  <a:pt x="3492" y="2799779"/>
                  <a:pt x="7303" y="2799779"/>
                </a:cubicBezTo>
                <a:cubicBezTo>
                  <a:pt x="11113" y="2799779"/>
                  <a:pt x="14160" y="2796731"/>
                  <a:pt x="14160" y="2792921"/>
                </a:cubicBezTo>
                <a:cubicBezTo>
                  <a:pt x="14160" y="2789111"/>
                  <a:pt x="11113" y="2786063"/>
                  <a:pt x="7303" y="2786063"/>
                </a:cubicBezTo>
                <a:close/>
                <a:moveTo>
                  <a:pt x="7303" y="2693226"/>
                </a:moveTo>
                <a:cubicBezTo>
                  <a:pt x="3556" y="2693226"/>
                  <a:pt x="444" y="2696274"/>
                  <a:pt x="444" y="2700084"/>
                </a:cubicBezTo>
                <a:cubicBezTo>
                  <a:pt x="444" y="2703894"/>
                  <a:pt x="3492" y="2706942"/>
                  <a:pt x="7303" y="2706942"/>
                </a:cubicBezTo>
                <a:cubicBezTo>
                  <a:pt x="11113" y="2706942"/>
                  <a:pt x="14160" y="2703894"/>
                  <a:pt x="14160" y="2700084"/>
                </a:cubicBezTo>
                <a:cubicBezTo>
                  <a:pt x="14160" y="2696274"/>
                  <a:pt x="11113" y="2693226"/>
                  <a:pt x="7303" y="2693226"/>
                </a:cubicBezTo>
                <a:close/>
                <a:moveTo>
                  <a:pt x="7303" y="2878963"/>
                </a:moveTo>
                <a:cubicBezTo>
                  <a:pt x="3556" y="2878963"/>
                  <a:pt x="444" y="2882011"/>
                  <a:pt x="444" y="2885821"/>
                </a:cubicBezTo>
                <a:cubicBezTo>
                  <a:pt x="444" y="2889631"/>
                  <a:pt x="3492" y="2892679"/>
                  <a:pt x="7303" y="2892679"/>
                </a:cubicBezTo>
                <a:cubicBezTo>
                  <a:pt x="11113" y="2892679"/>
                  <a:pt x="14160" y="2889631"/>
                  <a:pt x="14160" y="2885821"/>
                </a:cubicBezTo>
                <a:cubicBezTo>
                  <a:pt x="14160" y="2882011"/>
                  <a:pt x="11113" y="2878963"/>
                  <a:pt x="7303" y="2878963"/>
                </a:cubicBezTo>
                <a:close/>
                <a:moveTo>
                  <a:pt x="7303" y="2600389"/>
                </a:moveTo>
                <a:cubicBezTo>
                  <a:pt x="3556" y="2600389"/>
                  <a:pt x="444" y="2603437"/>
                  <a:pt x="444" y="2607247"/>
                </a:cubicBezTo>
                <a:cubicBezTo>
                  <a:pt x="444" y="2611057"/>
                  <a:pt x="3492" y="2614105"/>
                  <a:pt x="7303" y="2614105"/>
                </a:cubicBezTo>
                <a:cubicBezTo>
                  <a:pt x="11113" y="2614105"/>
                  <a:pt x="14160" y="2611057"/>
                  <a:pt x="14160" y="2607247"/>
                </a:cubicBezTo>
                <a:cubicBezTo>
                  <a:pt x="14160" y="2603437"/>
                  <a:pt x="11113" y="2600389"/>
                  <a:pt x="7303" y="2600389"/>
                </a:cubicBezTo>
                <a:close/>
                <a:moveTo>
                  <a:pt x="7303" y="3250438"/>
                </a:moveTo>
                <a:cubicBezTo>
                  <a:pt x="3556" y="3250438"/>
                  <a:pt x="444" y="3253486"/>
                  <a:pt x="444" y="3257296"/>
                </a:cubicBezTo>
                <a:cubicBezTo>
                  <a:pt x="444" y="3261106"/>
                  <a:pt x="3492" y="3264154"/>
                  <a:pt x="7303" y="3264154"/>
                </a:cubicBezTo>
                <a:cubicBezTo>
                  <a:pt x="11113" y="3264154"/>
                  <a:pt x="14160" y="3261106"/>
                  <a:pt x="14160" y="3257296"/>
                </a:cubicBezTo>
                <a:cubicBezTo>
                  <a:pt x="14160" y="3253486"/>
                  <a:pt x="11113" y="3250438"/>
                  <a:pt x="7303" y="3250438"/>
                </a:cubicBezTo>
                <a:close/>
                <a:moveTo>
                  <a:pt x="7303" y="2971864"/>
                </a:moveTo>
                <a:cubicBezTo>
                  <a:pt x="3556" y="2971864"/>
                  <a:pt x="444" y="2974912"/>
                  <a:pt x="444" y="2978722"/>
                </a:cubicBezTo>
                <a:cubicBezTo>
                  <a:pt x="444" y="2982532"/>
                  <a:pt x="3492" y="2985580"/>
                  <a:pt x="7303" y="2985580"/>
                </a:cubicBezTo>
                <a:cubicBezTo>
                  <a:pt x="11113" y="2985580"/>
                  <a:pt x="14160" y="2982532"/>
                  <a:pt x="14160" y="2978722"/>
                </a:cubicBezTo>
                <a:cubicBezTo>
                  <a:pt x="14160" y="2974912"/>
                  <a:pt x="11113" y="2971864"/>
                  <a:pt x="7303" y="2971864"/>
                </a:cubicBezTo>
                <a:close/>
                <a:moveTo>
                  <a:pt x="7303" y="2507552"/>
                </a:moveTo>
                <a:cubicBezTo>
                  <a:pt x="3556" y="2507552"/>
                  <a:pt x="444" y="2510600"/>
                  <a:pt x="444" y="2514410"/>
                </a:cubicBezTo>
                <a:cubicBezTo>
                  <a:pt x="444" y="2518220"/>
                  <a:pt x="3492" y="2521268"/>
                  <a:pt x="7303" y="2521268"/>
                </a:cubicBezTo>
                <a:cubicBezTo>
                  <a:pt x="11113" y="2521268"/>
                  <a:pt x="14160" y="2518220"/>
                  <a:pt x="14160" y="2514410"/>
                </a:cubicBezTo>
                <a:cubicBezTo>
                  <a:pt x="14160" y="2510600"/>
                  <a:pt x="11113" y="2507552"/>
                  <a:pt x="7303" y="2507552"/>
                </a:cubicBezTo>
                <a:close/>
                <a:moveTo>
                  <a:pt x="7303" y="3157601"/>
                </a:moveTo>
                <a:cubicBezTo>
                  <a:pt x="3556" y="3157601"/>
                  <a:pt x="444" y="3160649"/>
                  <a:pt x="444" y="3164459"/>
                </a:cubicBezTo>
                <a:cubicBezTo>
                  <a:pt x="444" y="3168269"/>
                  <a:pt x="3492" y="3171317"/>
                  <a:pt x="7303" y="3171317"/>
                </a:cubicBezTo>
                <a:cubicBezTo>
                  <a:pt x="11113" y="3171317"/>
                  <a:pt x="14160" y="3168269"/>
                  <a:pt x="14160" y="3164459"/>
                </a:cubicBezTo>
                <a:cubicBezTo>
                  <a:pt x="14160" y="3160649"/>
                  <a:pt x="11113" y="3157601"/>
                  <a:pt x="7303" y="3157601"/>
                </a:cubicBezTo>
                <a:close/>
                <a:moveTo>
                  <a:pt x="7303" y="3064764"/>
                </a:moveTo>
                <a:cubicBezTo>
                  <a:pt x="3556" y="3064764"/>
                  <a:pt x="444" y="3067812"/>
                  <a:pt x="444" y="3071622"/>
                </a:cubicBezTo>
                <a:cubicBezTo>
                  <a:pt x="444" y="3075432"/>
                  <a:pt x="3492" y="3078480"/>
                  <a:pt x="7303" y="3078480"/>
                </a:cubicBezTo>
                <a:cubicBezTo>
                  <a:pt x="11113" y="3078480"/>
                  <a:pt x="14160" y="3075432"/>
                  <a:pt x="14160" y="3071622"/>
                </a:cubicBezTo>
                <a:cubicBezTo>
                  <a:pt x="14160" y="3067812"/>
                  <a:pt x="11113" y="3064764"/>
                  <a:pt x="7303" y="3064764"/>
                </a:cubicBezTo>
                <a:close/>
                <a:moveTo>
                  <a:pt x="7303" y="1950402"/>
                </a:moveTo>
                <a:cubicBezTo>
                  <a:pt x="3556" y="1950402"/>
                  <a:pt x="444" y="1953451"/>
                  <a:pt x="444" y="1957261"/>
                </a:cubicBezTo>
                <a:cubicBezTo>
                  <a:pt x="444" y="1961071"/>
                  <a:pt x="3492" y="1964119"/>
                  <a:pt x="7303" y="1964119"/>
                </a:cubicBezTo>
                <a:cubicBezTo>
                  <a:pt x="11113" y="1964119"/>
                  <a:pt x="14160" y="1961071"/>
                  <a:pt x="14160" y="1957261"/>
                </a:cubicBezTo>
                <a:cubicBezTo>
                  <a:pt x="14160" y="1953451"/>
                  <a:pt x="11113" y="1950402"/>
                  <a:pt x="7303" y="1950402"/>
                </a:cubicBezTo>
                <a:close/>
                <a:moveTo>
                  <a:pt x="7303" y="2043240"/>
                </a:moveTo>
                <a:cubicBezTo>
                  <a:pt x="3556" y="2043240"/>
                  <a:pt x="444" y="2046288"/>
                  <a:pt x="444" y="2050098"/>
                </a:cubicBezTo>
                <a:cubicBezTo>
                  <a:pt x="444" y="2053908"/>
                  <a:pt x="3492" y="2056955"/>
                  <a:pt x="7303" y="2056955"/>
                </a:cubicBezTo>
                <a:cubicBezTo>
                  <a:pt x="11113" y="2056955"/>
                  <a:pt x="14160" y="2053908"/>
                  <a:pt x="14160" y="2050098"/>
                </a:cubicBezTo>
                <a:cubicBezTo>
                  <a:pt x="14160" y="2046288"/>
                  <a:pt x="11113" y="2043240"/>
                  <a:pt x="7303" y="2043240"/>
                </a:cubicBezTo>
                <a:close/>
                <a:moveTo>
                  <a:pt x="7303" y="1764665"/>
                </a:moveTo>
                <a:cubicBezTo>
                  <a:pt x="3556" y="1764665"/>
                  <a:pt x="444" y="1767713"/>
                  <a:pt x="444" y="1771523"/>
                </a:cubicBezTo>
                <a:cubicBezTo>
                  <a:pt x="444" y="1775333"/>
                  <a:pt x="3492" y="1778381"/>
                  <a:pt x="7303" y="1778381"/>
                </a:cubicBezTo>
                <a:cubicBezTo>
                  <a:pt x="11113" y="1778381"/>
                  <a:pt x="14160" y="1775333"/>
                  <a:pt x="14160" y="1771523"/>
                </a:cubicBezTo>
                <a:cubicBezTo>
                  <a:pt x="14160" y="1767713"/>
                  <a:pt x="11113" y="1764665"/>
                  <a:pt x="7303" y="1764665"/>
                </a:cubicBezTo>
                <a:close/>
                <a:moveTo>
                  <a:pt x="7303" y="1671828"/>
                </a:moveTo>
                <a:cubicBezTo>
                  <a:pt x="3556" y="1671828"/>
                  <a:pt x="444" y="1674876"/>
                  <a:pt x="444" y="1678686"/>
                </a:cubicBezTo>
                <a:cubicBezTo>
                  <a:pt x="444" y="1682496"/>
                  <a:pt x="3492" y="1685544"/>
                  <a:pt x="7303" y="1685544"/>
                </a:cubicBezTo>
                <a:cubicBezTo>
                  <a:pt x="11113" y="1685544"/>
                  <a:pt x="14160" y="1682496"/>
                  <a:pt x="14160" y="1678686"/>
                </a:cubicBezTo>
                <a:cubicBezTo>
                  <a:pt x="14160" y="1674876"/>
                  <a:pt x="11113" y="1671828"/>
                  <a:pt x="7303" y="1671828"/>
                </a:cubicBezTo>
                <a:close/>
                <a:moveTo>
                  <a:pt x="7303" y="2414715"/>
                </a:moveTo>
                <a:cubicBezTo>
                  <a:pt x="3556" y="2414715"/>
                  <a:pt x="444" y="2417763"/>
                  <a:pt x="444" y="2421573"/>
                </a:cubicBezTo>
                <a:cubicBezTo>
                  <a:pt x="444" y="2425383"/>
                  <a:pt x="3492" y="2428431"/>
                  <a:pt x="7303" y="2428431"/>
                </a:cubicBezTo>
                <a:cubicBezTo>
                  <a:pt x="11113" y="2428431"/>
                  <a:pt x="14160" y="2425383"/>
                  <a:pt x="14160" y="2421573"/>
                </a:cubicBezTo>
                <a:cubicBezTo>
                  <a:pt x="14160" y="2417763"/>
                  <a:pt x="11113" y="2414715"/>
                  <a:pt x="7303" y="2414715"/>
                </a:cubicBezTo>
                <a:close/>
                <a:moveTo>
                  <a:pt x="7303" y="2136140"/>
                </a:moveTo>
                <a:cubicBezTo>
                  <a:pt x="3556" y="2136140"/>
                  <a:pt x="444" y="2139188"/>
                  <a:pt x="444" y="2142998"/>
                </a:cubicBezTo>
                <a:cubicBezTo>
                  <a:pt x="444" y="2146808"/>
                  <a:pt x="3492" y="2149856"/>
                  <a:pt x="7303" y="2149856"/>
                </a:cubicBezTo>
                <a:cubicBezTo>
                  <a:pt x="11113" y="2149856"/>
                  <a:pt x="14160" y="2146808"/>
                  <a:pt x="14160" y="2142998"/>
                </a:cubicBezTo>
                <a:cubicBezTo>
                  <a:pt x="14160" y="2139188"/>
                  <a:pt x="11113" y="2136140"/>
                  <a:pt x="7303" y="2136140"/>
                </a:cubicBezTo>
                <a:close/>
                <a:moveTo>
                  <a:pt x="7303" y="2321878"/>
                </a:moveTo>
                <a:cubicBezTo>
                  <a:pt x="3556" y="2321878"/>
                  <a:pt x="444" y="2324926"/>
                  <a:pt x="444" y="2328736"/>
                </a:cubicBezTo>
                <a:cubicBezTo>
                  <a:pt x="444" y="2332546"/>
                  <a:pt x="3492" y="2335594"/>
                  <a:pt x="7303" y="2335594"/>
                </a:cubicBezTo>
                <a:cubicBezTo>
                  <a:pt x="11113" y="2335594"/>
                  <a:pt x="14160" y="2332546"/>
                  <a:pt x="14160" y="2328736"/>
                </a:cubicBezTo>
                <a:cubicBezTo>
                  <a:pt x="14160" y="2324926"/>
                  <a:pt x="11113" y="2321878"/>
                  <a:pt x="7303" y="2321878"/>
                </a:cubicBezTo>
                <a:close/>
                <a:moveTo>
                  <a:pt x="7303" y="2229041"/>
                </a:moveTo>
                <a:cubicBezTo>
                  <a:pt x="3556" y="2229041"/>
                  <a:pt x="444" y="2232089"/>
                  <a:pt x="444" y="2235899"/>
                </a:cubicBezTo>
                <a:cubicBezTo>
                  <a:pt x="444" y="2239709"/>
                  <a:pt x="3492" y="2242757"/>
                  <a:pt x="7303" y="2242757"/>
                </a:cubicBezTo>
                <a:cubicBezTo>
                  <a:pt x="11113" y="2242757"/>
                  <a:pt x="14160" y="2239709"/>
                  <a:pt x="14160" y="2235899"/>
                </a:cubicBezTo>
                <a:cubicBezTo>
                  <a:pt x="14160" y="2232089"/>
                  <a:pt x="11113" y="2229041"/>
                  <a:pt x="7303" y="2229041"/>
                </a:cubicBezTo>
                <a:close/>
                <a:moveTo>
                  <a:pt x="7303" y="1857566"/>
                </a:moveTo>
                <a:cubicBezTo>
                  <a:pt x="3556" y="1857566"/>
                  <a:pt x="444" y="1860614"/>
                  <a:pt x="444" y="1864424"/>
                </a:cubicBezTo>
                <a:cubicBezTo>
                  <a:pt x="444" y="1868233"/>
                  <a:pt x="3492" y="1871282"/>
                  <a:pt x="7303" y="1871282"/>
                </a:cubicBezTo>
                <a:cubicBezTo>
                  <a:pt x="11113" y="1871282"/>
                  <a:pt x="14160" y="1868233"/>
                  <a:pt x="14160" y="1864424"/>
                </a:cubicBezTo>
                <a:cubicBezTo>
                  <a:pt x="14160" y="1860614"/>
                  <a:pt x="11113" y="1857566"/>
                  <a:pt x="7303" y="1857566"/>
                </a:cubicBezTo>
                <a:close/>
                <a:moveTo>
                  <a:pt x="409384" y="1625410"/>
                </a:moveTo>
                <a:cubicBezTo>
                  <a:pt x="405638" y="1625410"/>
                  <a:pt x="402527" y="1628458"/>
                  <a:pt x="402527" y="1632268"/>
                </a:cubicBezTo>
                <a:cubicBezTo>
                  <a:pt x="402527" y="1636077"/>
                  <a:pt x="405574" y="1639126"/>
                  <a:pt x="409384" y="1639126"/>
                </a:cubicBezTo>
                <a:cubicBezTo>
                  <a:pt x="413194" y="1639126"/>
                  <a:pt x="416242" y="1636077"/>
                  <a:pt x="416242" y="1632268"/>
                </a:cubicBezTo>
                <a:cubicBezTo>
                  <a:pt x="416242" y="1628458"/>
                  <a:pt x="413194" y="1625410"/>
                  <a:pt x="409384" y="1625410"/>
                </a:cubicBezTo>
                <a:close/>
                <a:moveTo>
                  <a:pt x="1052767" y="1625410"/>
                </a:moveTo>
                <a:cubicBezTo>
                  <a:pt x="1049020" y="1625410"/>
                  <a:pt x="1045908" y="1628458"/>
                  <a:pt x="1045908" y="1632268"/>
                </a:cubicBezTo>
                <a:cubicBezTo>
                  <a:pt x="1045908" y="1636077"/>
                  <a:pt x="1048956" y="1639126"/>
                  <a:pt x="1052767" y="1639126"/>
                </a:cubicBezTo>
                <a:cubicBezTo>
                  <a:pt x="1056577" y="1639126"/>
                  <a:pt x="1059625" y="1636077"/>
                  <a:pt x="1059625" y="1632268"/>
                </a:cubicBezTo>
                <a:cubicBezTo>
                  <a:pt x="1059625" y="1628458"/>
                  <a:pt x="1056577" y="1625410"/>
                  <a:pt x="1052767" y="1625410"/>
                </a:cubicBezTo>
                <a:close/>
                <a:moveTo>
                  <a:pt x="248539" y="1625410"/>
                </a:moveTo>
                <a:cubicBezTo>
                  <a:pt x="244792" y="1625410"/>
                  <a:pt x="241681" y="1628458"/>
                  <a:pt x="241681" y="1632268"/>
                </a:cubicBezTo>
                <a:cubicBezTo>
                  <a:pt x="241681" y="1636077"/>
                  <a:pt x="244729" y="1639126"/>
                  <a:pt x="248539" y="1639126"/>
                </a:cubicBezTo>
                <a:cubicBezTo>
                  <a:pt x="252349" y="1639126"/>
                  <a:pt x="255397" y="1636077"/>
                  <a:pt x="255397" y="1632268"/>
                </a:cubicBezTo>
                <a:cubicBezTo>
                  <a:pt x="255397" y="1628458"/>
                  <a:pt x="252349" y="1625410"/>
                  <a:pt x="248539" y="1625410"/>
                </a:cubicBezTo>
                <a:close/>
                <a:moveTo>
                  <a:pt x="1535303" y="1625410"/>
                </a:moveTo>
                <a:cubicBezTo>
                  <a:pt x="1531556" y="1625410"/>
                  <a:pt x="1528445" y="1628458"/>
                  <a:pt x="1528445" y="1632268"/>
                </a:cubicBezTo>
                <a:cubicBezTo>
                  <a:pt x="1528445" y="1636077"/>
                  <a:pt x="1531493" y="1639126"/>
                  <a:pt x="1535303" y="1639126"/>
                </a:cubicBezTo>
                <a:cubicBezTo>
                  <a:pt x="1539113" y="1639126"/>
                  <a:pt x="1542161" y="1636077"/>
                  <a:pt x="1542161" y="1632268"/>
                </a:cubicBezTo>
                <a:cubicBezTo>
                  <a:pt x="1542161" y="1628458"/>
                  <a:pt x="1539113" y="1625410"/>
                  <a:pt x="1535303" y="1625410"/>
                </a:cubicBezTo>
                <a:close/>
                <a:moveTo>
                  <a:pt x="1213612" y="1625410"/>
                </a:moveTo>
                <a:cubicBezTo>
                  <a:pt x="1209866" y="1625410"/>
                  <a:pt x="1206754" y="1628458"/>
                  <a:pt x="1206754" y="1632268"/>
                </a:cubicBezTo>
                <a:cubicBezTo>
                  <a:pt x="1206754" y="1636077"/>
                  <a:pt x="1209802" y="1639126"/>
                  <a:pt x="1213612" y="1639126"/>
                </a:cubicBezTo>
                <a:cubicBezTo>
                  <a:pt x="1217422" y="1639126"/>
                  <a:pt x="1220470" y="1636077"/>
                  <a:pt x="1220470" y="1632268"/>
                </a:cubicBezTo>
                <a:cubicBezTo>
                  <a:pt x="1220470" y="1628458"/>
                  <a:pt x="1217422" y="1625410"/>
                  <a:pt x="1213612" y="1625410"/>
                </a:cubicBezTo>
                <a:close/>
                <a:moveTo>
                  <a:pt x="570230" y="1625410"/>
                </a:moveTo>
                <a:cubicBezTo>
                  <a:pt x="566483" y="1625410"/>
                  <a:pt x="563372" y="1628458"/>
                  <a:pt x="563372" y="1632268"/>
                </a:cubicBezTo>
                <a:cubicBezTo>
                  <a:pt x="563372" y="1636077"/>
                  <a:pt x="566420" y="1639126"/>
                  <a:pt x="570230" y="1639126"/>
                </a:cubicBezTo>
                <a:cubicBezTo>
                  <a:pt x="574040" y="1639126"/>
                  <a:pt x="577088" y="1636077"/>
                  <a:pt x="577088" y="1632268"/>
                </a:cubicBezTo>
                <a:cubicBezTo>
                  <a:pt x="577088" y="1628458"/>
                  <a:pt x="574040" y="1625410"/>
                  <a:pt x="570230" y="1625410"/>
                </a:cubicBezTo>
                <a:close/>
                <a:moveTo>
                  <a:pt x="87693" y="1625410"/>
                </a:moveTo>
                <a:cubicBezTo>
                  <a:pt x="83947" y="1625410"/>
                  <a:pt x="80835" y="1628458"/>
                  <a:pt x="80835" y="1632268"/>
                </a:cubicBezTo>
                <a:cubicBezTo>
                  <a:pt x="80835" y="1636077"/>
                  <a:pt x="83883" y="1639126"/>
                  <a:pt x="87693" y="1639126"/>
                </a:cubicBezTo>
                <a:cubicBezTo>
                  <a:pt x="91504" y="1639126"/>
                  <a:pt x="94552" y="1636077"/>
                  <a:pt x="94552" y="1632268"/>
                </a:cubicBezTo>
                <a:cubicBezTo>
                  <a:pt x="94552" y="1628458"/>
                  <a:pt x="91504" y="1625410"/>
                  <a:pt x="87693" y="1625410"/>
                </a:cubicBezTo>
                <a:close/>
                <a:moveTo>
                  <a:pt x="891921" y="1625410"/>
                </a:moveTo>
                <a:cubicBezTo>
                  <a:pt x="888175" y="1625410"/>
                  <a:pt x="885063" y="1628458"/>
                  <a:pt x="885063" y="1632268"/>
                </a:cubicBezTo>
                <a:cubicBezTo>
                  <a:pt x="885063" y="1636077"/>
                  <a:pt x="888111" y="1639126"/>
                  <a:pt x="891921" y="1639126"/>
                </a:cubicBezTo>
                <a:cubicBezTo>
                  <a:pt x="895731" y="1639126"/>
                  <a:pt x="898779" y="1636077"/>
                  <a:pt x="898779" y="1632268"/>
                </a:cubicBezTo>
                <a:cubicBezTo>
                  <a:pt x="898779" y="1628458"/>
                  <a:pt x="895731" y="1625410"/>
                  <a:pt x="891921" y="1625410"/>
                </a:cubicBezTo>
                <a:close/>
                <a:moveTo>
                  <a:pt x="1856994" y="1625410"/>
                </a:moveTo>
                <a:cubicBezTo>
                  <a:pt x="1853247" y="1625410"/>
                  <a:pt x="1850136" y="1628458"/>
                  <a:pt x="1850136" y="1632268"/>
                </a:cubicBezTo>
                <a:cubicBezTo>
                  <a:pt x="1850136" y="1636077"/>
                  <a:pt x="1853184" y="1639126"/>
                  <a:pt x="1856994" y="1639126"/>
                </a:cubicBezTo>
                <a:cubicBezTo>
                  <a:pt x="1860804" y="1639126"/>
                  <a:pt x="1863852" y="1636077"/>
                  <a:pt x="1863852" y="1632268"/>
                </a:cubicBezTo>
                <a:cubicBezTo>
                  <a:pt x="1863852" y="1628458"/>
                  <a:pt x="1860804" y="1625410"/>
                  <a:pt x="1856994" y="1625410"/>
                </a:cubicBezTo>
                <a:close/>
                <a:moveTo>
                  <a:pt x="1374457" y="1625410"/>
                </a:moveTo>
                <a:cubicBezTo>
                  <a:pt x="1370711" y="1625410"/>
                  <a:pt x="1367600" y="1628458"/>
                  <a:pt x="1367600" y="1632268"/>
                </a:cubicBezTo>
                <a:cubicBezTo>
                  <a:pt x="1367600" y="1636077"/>
                  <a:pt x="1370647" y="1639126"/>
                  <a:pt x="1374457" y="1639126"/>
                </a:cubicBezTo>
                <a:cubicBezTo>
                  <a:pt x="1378267" y="1639126"/>
                  <a:pt x="1381316" y="1636077"/>
                  <a:pt x="1381316" y="1632268"/>
                </a:cubicBezTo>
                <a:cubicBezTo>
                  <a:pt x="1381316" y="1628458"/>
                  <a:pt x="1378267" y="1625410"/>
                  <a:pt x="1374457" y="1625410"/>
                </a:cubicBezTo>
                <a:close/>
                <a:moveTo>
                  <a:pt x="1696148" y="1625410"/>
                </a:moveTo>
                <a:cubicBezTo>
                  <a:pt x="1692402" y="1625410"/>
                  <a:pt x="1689291" y="1628458"/>
                  <a:pt x="1689291" y="1632268"/>
                </a:cubicBezTo>
                <a:cubicBezTo>
                  <a:pt x="1689291" y="1636077"/>
                  <a:pt x="1692339" y="1639126"/>
                  <a:pt x="1696148" y="1639126"/>
                </a:cubicBezTo>
                <a:cubicBezTo>
                  <a:pt x="1699958" y="1639126"/>
                  <a:pt x="1703006" y="1636077"/>
                  <a:pt x="1703006" y="1632268"/>
                </a:cubicBezTo>
                <a:cubicBezTo>
                  <a:pt x="1703006" y="1628458"/>
                  <a:pt x="1699958" y="1625410"/>
                  <a:pt x="1696148" y="1625410"/>
                </a:cubicBezTo>
                <a:close/>
                <a:moveTo>
                  <a:pt x="731076" y="1625410"/>
                </a:moveTo>
                <a:cubicBezTo>
                  <a:pt x="727329" y="1625410"/>
                  <a:pt x="724217" y="1628458"/>
                  <a:pt x="724217" y="1632268"/>
                </a:cubicBezTo>
                <a:cubicBezTo>
                  <a:pt x="724217" y="1636077"/>
                  <a:pt x="727266" y="1639126"/>
                  <a:pt x="731076" y="1639126"/>
                </a:cubicBezTo>
                <a:cubicBezTo>
                  <a:pt x="734885" y="1639126"/>
                  <a:pt x="737933" y="1636077"/>
                  <a:pt x="737933" y="1632268"/>
                </a:cubicBezTo>
                <a:cubicBezTo>
                  <a:pt x="737933" y="1628458"/>
                  <a:pt x="734885" y="1625410"/>
                  <a:pt x="731076" y="1625410"/>
                </a:cubicBezTo>
                <a:close/>
                <a:moveTo>
                  <a:pt x="1696148" y="3204083"/>
                </a:moveTo>
                <a:cubicBezTo>
                  <a:pt x="1692402" y="3204083"/>
                  <a:pt x="1689291" y="3207131"/>
                  <a:pt x="1689291" y="3210941"/>
                </a:cubicBezTo>
                <a:cubicBezTo>
                  <a:pt x="1689291" y="3214751"/>
                  <a:pt x="1692339" y="3217799"/>
                  <a:pt x="1696148" y="3217799"/>
                </a:cubicBezTo>
                <a:cubicBezTo>
                  <a:pt x="1699958" y="3217799"/>
                  <a:pt x="1703006" y="3214751"/>
                  <a:pt x="1703006" y="3210941"/>
                </a:cubicBezTo>
                <a:cubicBezTo>
                  <a:pt x="1703006" y="3207131"/>
                  <a:pt x="1699958" y="3204083"/>
                  <a:pt x="1696148" y="3204083"/>
                </a:cubicBezTo>
                <a:close/>
                <a:moveTo>
                  <a:pt x="1856994" y="2739771"/>
                </a:moveTo>
                <a:cubicBezTo>
                  <a:pt x="1853247" y="2739771"/>
                  <a:pt x="1850136" y="2742819"/>
                  <a:pt x="1850136" y="2746629"/>
                </a:cubicBezTo>
                <a:cubicBezTo>
                  <a:pt x="1850136" y="2750439"/>
                  <a:pt x="1853184" y="2753487"/>
                  <a:pt x="1856994" y="2753487"/>
                </a:cubicBezTo>
                <a:cubicBezTo>
                  <a:pt x="1860804" y="2753487"/>
                  <a:pt x="1863852" y="2750439"/>
                  <a:pt x="1863852" y="2746629"/>
                </a:cubicBezTo>
                <a:cubicBezTo>
                  <a:pt x="1863852" y="2742819"/>
                  <a:pt x="1860804" y="2739771"/>
                  <a:pt x="1856994" y="2739771"/>
                </a:cubicBezTo>
                <a:close/>
                <a:moveTo>
                  <a:pt x="1696148" y="1903984"/>
                </a:moveTo>
                <a:cubicBezTo>
                  <a:pt x="1692402" y="1903984"/>
                  <a:pt x="1689291" y="1907032"/>
                  <a:pt x="1689291" y="1910842"/>
                </a:cubicBezTo>
                <a:cubicBezTo>
                  <a:pt x="1689291" y="1914652"/>
                  <a:pt x="1692339" y="1917700"/>
                  <a:pt x="1696148" y="1917700"/>
                </a:cubicBezTo>
                <a:cubicBezTo>
                  <a:pt x="1699958" y="1917700"/>
                  <a:pt x="1703006" y="1914652"/>
                  <a:pt x="1703006" y="1910842"/>
                </a:cubicBezTo>
                <a:cubicBezTo>
                  <a:pt x="1703006" y="1907032"/>
                  <a:pt x="1699958" y="1903984"/>
                  <a:pt x="1696148" y="1903984"/>
                </a:cubicBezTo>
                <a:close/>
                <a:moveTo>
                  <a:pt x="1696148" y="3111183"/>
                </a:moveTo>
                <a:cubicBezTo>
                  <a:pt x="1692402" y="3111183"/>
                  <a:pt x="1689291" y="3114231"/>
                  <a:pt x="1689291" y="3118041"/>
                </a:cubicBezTo>
                <a:cubicBezTo>
                  <a:pt x="1689291" y="3121851"/>
                  <a:pt x="1692339" y="3124899"/>
                  <a:pt x="1696148" y="3124899"/>
                </a:cubicBezTo>
                <a:cubicBezTo>
                  <a:pt x="1699958" y="3124899"/>
                  <a:pt x="1703006" y="3121851"/>
                  <a:pt x="1703006" y="3118041"/>
                </a:cubicBezTo>
                <a:cubicBezTo>
                  <a:pt x="1703006" y="3114231"/>
                  <a:pt x="1699958" y="3111183"/>
                  <a:pt x="1696148" y="3111183"/>
                </a:cubicBezTo>
                <a:close/>
                <a:moveTo>
                  <a:pt x="1856994" y="2832608"/>
                </a:moveTo>
                <a:cubicBezTo>
                  <a:pt x="1853247" y="2832608"/>
                  <a:pt x="1850136" y="2835656"/>
                  <a:pt x="1850136" y="2839466"/>
                </a:cubicBezTo>
                <a:cubicBezTo>
                  <a:pt x="1850136" y="2843276"/>
                  <a:pt x="1853184" y="2846324"/>
                  <a:pt x="1856994" y="2846324"/>
                </a:cubicBezTo>
                <a:cubicBezTo>
                  <a:pt x="1860804" y="2846324"/>
                  <a:pt x="1863852" y="2843276"/>
                  <a:pt x="1863852" y="2839466"/>
                </a:cubicBezTo>
                <a:cubicBezTo>
                  <a:pt x="1863852" y="2835656"/>
                  <a:pt x="1860804" y="2832608"/>
                  <a:pt x="1856994" y="2832608"/>
                </a:cubicBezTo>
                <a:close/>
                <a:moveTo>
                  <a:pt x="1696148" y="1811147"/>
                </a:moveTo>
                <a:cubicBezTo>
                  <a:pt x="1692402" y="1811147"/>
                  <a:pt x="1689291" y="1814195"/>
                  <a:pt x="1689291" y="1818005"/>
                </a:cubicBezTo>
                <a:cubicBezTo>
                  <a:pt x="1689291" y="1821815"/>
                  <a:pt x="1692339" y="1824863"/>
                  <a:pt x="1696148" y="1824863"/>
                </a:cubicBezTo>
                <a:cubicBezTo>
                  <a:pt x="1699958" y="1824863"/>
                  <a:pt x="1703006" y="1821815"/>
                  <a:pt x="1703006" y="1818005"/>
                </a:cubicBezTo>
                <a:cubicBezTo>
                  <a:pt x="1703006" y="1814195"/>
                  <a:pt x="1699958" y="1811147"/>
                  <a:pt x="1696148" y="1811147"/>
                </a:cubicBezTo>
                <a:close/>
                <a:moveTo>
                  <a:pt x="1856994" y="3018346"/>
                </a:moveTo>
                <a:cubicBezTo>
                  <a:pt x="1853247" y="3018346"/>
                  <a:pt x="1850136" y="3021394"/>
                  <a:pt x="1850136" y="3025204"/>
                </a:cubicBezTo>
                <a:cubicBezTo>
                  <a:pt x="1850136" y="3029014"/>
                  <a:pt x="1853184" y="3032062"/>
                  <a:pt x="1856994" y="3032062"/>
                </a:cubicBezTo>
                <a:cubicBezTo>
                  <a:pt x="1860804" y="3032062"/>
                  <a:pt x="1863852" y="3029014"/>
                  <a:pt x="1863852" y="3025204"/>
                </a:cubicBezTo>
                <a:cubicBezTo>
                  <a:pt x="1863852" y="3021394"/>
                  <a:pt x="1860804" y="3018346"/>
                  <a:pt x="1856994" y="3018346"/>
                </a:cubicBezTo>
                <a:close/>
                <a:moveTo>
                  <a:pt x="1856994" y="2925509"/>
                </a:moveTo>
                <a:cubicBezTo>
                  <a:pt x="1853247" y="2925509"/>
                  <a:pt x="1850136" y="2928557"/>
                  <a:pt x="1850136" y="2932367"/>
                </a:cubicBezTo>
                <a:cubicBezTo>
                  <a:pt x="1850136" y="2936177"/>
                  <a:pt x="1853184" y="2939225"/>
                  <a:pt x="1856994" y="2939225"/>
                </a:cubicBezTo>
                <a:cubicBezTo>
                  <a:pt x="1860804" y="2939225"/>
                  <a:pt x="1863852" y="2936177"/>
                  <a:pt x="1863852" y="2932367"/>
                </a:cubicBezTo>
                <a:cubicBezTo>
                  <a:pt x="1863852" y="2928557"/>
                  <a:pt x="1860804" y="2925509"/>
                  <a:pt x="1856994" y="2925509"/>
                </a:cubicBezTo>
                <a:close/>
                <a:moveTo>
                  <a:pt x="1856994" y="3204083"/>
                </a:moveTo>
                <a:cubicBezTo>
                  <a:pt x="1853247" y="3204083"/>
                  <a:pt x="1850136" y="3207131"/>
                  <a:pt x="1850136" y="3210941"/>
                </a:cubicBezTo>
                <a:cubicBezTo>
                  <a:pt x="1850136" y="3214751"/>
                  <a:pt x="1853184" y="3217799"/>
                  <a:pt x="1856994" y="3217799"/>
                </a:cubicBezTo>
                <a:cubicBezTo>
                  <a:pt x="1860804" y="3217799"/>
                  <a:pt x="1863852" y="3214751"/>
                  <a:pt x="1863852" y="3210941"/>
                </a:cubicBezTo>
                <a:cubicBezTo>
                  <a:pt x="1863852" y="3207131"/>
                  <a:pt x="1860804" y="3204083"/>
                  <a:pt x="1856994" y="3204083"/>
                </a:cubicBezTo>
                <a:close/>
                <a:moveTo>
                  <a:pt x="1856994" y="3111246"/>
                </a:moveTo>
                <a:cubicBezTo>
                  <a:pt x="1853247" y="3111246"/>
                  <a:pt x="1850136" y="3114294"/>
                  <a:pt x="1850136" y="3118104"/>
                </a:cubicBezTo>
                <a:cubicBezTo>
                  <a:pt x="1850136" y="3121914"/>
                  <a:pt x="1853184" y="3124962"/>
                  <a:pt x="1856994" y="3124962"/>
                </a:cubicBezTo>
                <a:cubicBezTo>
                  <a:pt x="1860804" y="3124962"/>
                  <a:pt x="1863852" y="3121914"/>
                  <a:pt x="1863852" y="3118104"/>
                </a:cubicBezTo>
                <a:cubicBezTo>
                  <a:pt x="1863852" y="3114294"/>
                  <a:pt x="1860804" y="3111246"/>
                  <a:pt x="1856994" y="3111246"/>
                </a:cubicBezTo>
                <a:close/>
                <a:moveTo>
                  <a:pt x="1696148" y="2925509"/>
                </a:moveTo>
                <a:cubicBezTo>
                  <a:pt x="1692402" y="2925509"/>
                  <a:pt x="1689291" y="2928557"/>
                  <a:pt x="1689291" y="2932367"/>
                </a:cubicBezTo>
                <a:cubicBezTo>
                  <a:pt x="1689291" y="2936177"/>
                  <a:pt x="1692339" y="2939225"/>
                  <a:pt x="1696148" y="2939225"/>
                </a:cubicBezTo>
                <a:cubicBezTo>
                  <a:pt x="1699958" y="2939225"/>
                  <a:pt x="1703006" y="2936177"/>
                  <a:pt x="1703006" y="2932367"/>
                </a:cubicBezTo>
                <a:cubicBezTo>
                  <a:pt x="1703006" y="2928557"/>
                  <a:pt x="1699958" y="2925509"/>
                  <a:pt x="1696148" y="2925509"/>
                </a:cubicBezTo>
                <a:close/>
                <a:moveTo>
                  <a:pt x="1696148" y="2646934"/>
                </a:moveTo>
                <a:cubicBezTo>
                  <a:pt x="1692402" y="2646934"/>
                  <a:pt x="1689291" y="2649982"/>
                  <a:pt x="1689291" y="2653792"/>
                </a:cubicBezTo>
                <a:cubicBezTo>
                  <a:pt x="1689291" y="2657602"/>
                  <a:pt x="1692339" y="2660650"/>
                  <a:pt x="1696148" y="2660650"/>
                </a:cubicBezTo>
                <a:cubicBezTo>
                  <a:pt x="1699958" y="2660650"/>
                  <a:pt x="1703006" y="2657602"/>
                  <a:pt x="1703006" y="2653792"/>
                </a:cubicBezTo>
                <a:cubicBezTo>
                  <a:pt x="1703006" y="2649982"/>
                  <a:pt x="1699958" y="2646934"/>
                  <a:pt x="1696148" y="2646934"/>
                </a:cubicBezTo>
                <a:close/>
                <a:moveTo>
                  <a:pt x="1696148" y="2554097"/>
                </a:moveTo>
                <a:cubicBezTo>
                  <a:pt x="1692402" y="2554097"/>
                  <a:pt x="1689291" y="2557145"/>
                  <a:pt x="1689291" y="2560955"/>
                </a:cubicBezTo>
                <a:cubicBezTo>
                  <a:pt x="1689291" y="2564765"/>
                  <a:pt x="1692339" y="2567813"/>
                  <a:pt x="1696148" y="2567813"/>
                </a:cubicBezTo>
                <a:cubicBezTo>
                  <a:pt x="1699958" y="2567813"/>
                  <a:pt x="1703006" y="2564765"/>
                  <a:pt x="1703006" y="2560955"/>
                </a:cubicBezTo>
                <a:cubicBezTo>
                  <a:pt x="1703006" y="2557145"/>
                  <a:pt x="1699958" y="2554097"/>
                  <a:pt x="1696148" y="2554097"/>
                </a:cubicBezTo>
                <a:close/>
                <a:moveTo>
                  <a:pt x="1696148" y="2739835"/>
                </a:moveTo>
                <a:cubicBezTo>
                  <a:pt x="1692402" y="2739835"/>
                  <a:pt x="1689291" y="2742883"/>
                  <a:pt x="1689291" y="2746693"/>
                </a:cubicBezTo>
                <a:cubicBezTo>
                  <a:pt x="1689291" y="2750503"/>
                  <a:pt x="1692339" y="2753551"/>
                  <a:pt x="1696148" y="2753551"/>
                </a:cubicBezTo>
                <a:cubicBezTo>
                  <a:pt x="1699958" y="2753551"/>
                  <a:pt x="1703006" y="2750503"/>
                  <a:pt x="1703006" y="2746693"/>
                </a:cubicBezTo>
                <a:cubicBezTo>
                  <a:pt x="1703006" y="2742883"/>
                  <a:pt x="1699958" y="2739835"/>
                  <a:pt x="1696148" y="2739835"/>
                </a:cubicBezTo>
                <a:close/>
                <a:moveTo>
                  <a:pt x="1696148" y="2832672"/>
                </a:moveTo>
                <a:cubicBezTo>
                  <a:pt x="1692402" y="2832672"/>
                  <a:pt x="1689291" y="2835720"/>
                  <a:pt x="1689291" y="2839530"/>
                </a:cubicBezTo>
                <a:cubicBezTo>
                  <a:pt x="1689291" y="2843340"/>
                  <a:pt x="1692339" y="2846388"/>
                  <a:pt x="1696148" y="2846388"/>
                </a:cubicBezTo>
                <a:cubicBezTo>
                  <a:pt x="1699958" y="2846388"/>
                  <a:pt x="1703006" y="2843340"/>
                  <a:pt x="1703006" y="2839530"/>
                </a:cubicBezTo>
                <a:cubicBezTo>
                  <a:pt x="1703006" y="2835720"/>
                  <a:pt x="1699958" y="2832672"/>
                  <a:pt x="1696148" y="2832672"/>
                </a:cubicBezTo>
                <a:close/>
                <a:moveTo>
                  <a:pt x="1696148" y="2461197"/>
                </a:moveTo>
                <a:cubicBezTo>
                  <a:pt x="1692402" y="2461197"/>
                  <a:pt x="1689291" y="2464245"/>
                  <a:pt x="1689291" y="2468055"/>
                </a:cubicBezTo>
                <a:cubicBezTo>
                  <a:pt x="1689291" y="2471865"/>
                  <a:pt x="1692339" y="2474913"/>
                  <a:pt x="1696148" y="2474913"/>
                </a:cubicBezTo>
                <a:cubicBezTo>
                  <a:pt x="1699958" y="2474913"/>
                  <a:pt x="1703006" y="2471865"/>
                  <a:pt x="1703006" y="2468055"/>
                </a:cubicBezTo>
                <a:cubicBezTo>
                  <a:pt x="1703006" y="2464245"/>
                  <a:pt x="1699958" y="2461197"/>
                  <a:pt x="1696148" y="2461197"/>
                </a:cubicBezTo>
                <a:close/>
                <a:moveTo>
                  <a:pt x="1696148" y="3018346"/>
                </a:moveTo>
                <a:cubicBezTo>
                  <a:pt x="1692402" y="3018346"/>
                  <a:pt x="1689291" y="3021394"/>
                  <a:pt x="1689291" y="3025204"/>
                </a:cubicBezTo>
                <a:cubicBezTo>
                  <a:pt x="1689291" y="3029014"/>
                  <a:pt x="1692339" y="3032062"/>
                  <a:pt x="1696148" y="3032062"/>
                </a:cubicBezTo>
                <a:cubicBezTo>
                  <a:pt x="1699958" y="3032062"/>
                  <a:pt x="1703006" y="3029014"/>
                  <a:pt x="1703006" y="3025204"/>
                </a:cubicBezTo>
                <a:cubicBezTo>
                  <a:pt x="1703006" y="3021394"/>
                  <a:pt x="1699958" y="3018346"/>
                  <a:pt x="1696148" y="3018346"/>
                </a:cubicBezTo>
                <a:close/>
                <a:moveTo>
                  <a:pt x="1856994" y="2646871"/>
                </a:moveTo>
                <a:cubicBezTo>
                  <a:pt x="1853247" y="2646871"/>
                  <a:pt x="1850136" y="2649919"/>
                  <a:pt x="1850136" y="2653729"/>
                </a:cubicBezTo>
                <a:cubicBezTo>
                  <a:pt x="1850136" y="2657539"/>
                  <a:pt x="1853184" y="2660587"/>
                  <a:pt x="1856994" y="2660587"/>
                </a:cubicBezTo>
                <a:cubicBezTo>
                  <a:pt x="1860804" y="2660587"/>
                  <a:pt x="1863852" y="2657539"/>
                  <a:pt x="1863852" y="2653729"/>
                </a:cubicBezTo>
                <a:cubicBezTo>
                  <a:pt x="1863852" y="2649919"/>
                  <a:pt x="1860804" y="2646871"/>
                  <a:pt x="1856994" y="2646871"/>
                </a:cubicBezTo>
                <a:close/>
                <a:moveTo>
                  <a:pt x="1696148" y="2089721"/>
                </a:moveTo>
                <a:cubicBezTo>
                  <a:pt x="1692402" y="2089721"/>
                  <a:pt x="1689291" y="2092770"/>
                  <a:pt x="1689291" y="2096580"/>
                </a:cubicBezTo>
                <a:cubicBezTo>
                  <a:pt x="1689291" y="2100390"/>
                  <a:pt x="1692339" y="2103438"/>
                  <a:pt x="1696148" y="2103438"/>
                </a:cubicBezTo>
                <a:cubicBezTo>
                  <a:pt x="1699958" y="2103438"/>
                  <a:pt x="1703006" y="2100390"/>
                  <a:pt x="1703006" y="2096580"/>
                </a:cubicBezTo>
                <a:cubicBezTo>
                  <a:pt x="1703006" y="2092770"/>
                  <a:pt x="1699958" y="2089721"/>
                  <a:pt x="1696148" y="2089721"/>
                </a:cubicBezTo>
                <a:close/>
                <a:moveTo>
                  <a:pt x="1696148" y="1996885"/>
                </a:moveTo>
                <a:cubicBezTo>
                  <a:pt x="1692402" y="1996885"/>
                  <a:pt x="1689291" y="1999933"/>
                  <a:pt x="1689291" y="2003743"/>
                </a:cubicBezTo>
                <a:cubicBezTo>
                  <a:pt x="1689291" y="2007552"/>
                  <a:pt x="1692339" y="2010601"/>
                  <a:pt x="1696148" y="2010601"/>
                </a:cubicBezTo>
                <a:cubicBezTo>
                  <a:pt x="1699958" y="2010601"/>
                  <a:pt x="1703006" y="2007552"/>
                  <a:pt x="1703006" y="2003743"/>
                </a:cubicBezTo>
                <a:cubicBezTo>
                  <a:pt x="1703006" y="1999933"/>
                  <a:pt x="1699958" y="1996885"/>
                  <a:pt x="1696148" y="1996885"/>
                </a:cubicBezTo>
                <a:close/>
                <a:moveTo>
                  <a:pt x="1696148" y="2275459"/>
                </a:moveTo>
                <a:cubicBezTo>
                  <a:pt x="1692402" y="2275459"/>
                  <a:pt x="1689291" y="2278507"/>
                  <a:pt x="1689291" y="2282317"/>
                </a:cubicBezTo>
                <a:cubicBezTo>
                  <a:pt x="1689291" y="2286127"/>
                  <a:pt x="1692339" y="2289175"/>
                  <a:pt x="1696148" y="2289175"/>
                </a:cubicBezTo>
                <a:cubicBezTo>
                  <a:pt x="1699958" y="2289175"/>
                  <a:pt x="1703006" y="2286127"/>
                  <a:pt x="1703006" y="2282317"/>
                </a:cubicBezTo>
                <a:cubicBezTo>
                  <a:pt x="1703006" y="2278507"/>
                  <a:pt x="1699958" y="2275459"/>
                  <a:pt x="1696148" y="2275459"/>
                </a:cubicBezTo>
                <a:close/>
                <a:moveTo>
                  <a:pt x="1696148" y="2182622"/>
                </a:moveTo>
                <a:cubicBezTo>
                  <a:pt x="1692402" y="2182622"/>
                  <a:pt x="1689291" y="2185670"/>
                  <a:pt x="1689291" y="2189480"/>
                </a:cubicBezTo>
                <a:cubicBezTo>
                  <a:pt x="1689291" y="2193290"/>
                  <a:pt x="1692339" y="2196338"/>
                  <a:pt x="1696148" y="2196338"/>
                </a:cubicBezTo>
                <a:cubicBezTo>
                  <a:pt x="1699958" y="2196338"/>
                  <a:pt x="1703006" y="2193290"/>
                  <a:pt x="1703006" y="2189480"/>
                </a:cubicBezTo>
                <a:cubicBezTo>
                  <a:pt x="1703006" y="2185670"/>
                  <a:pt x="1699958" y="2182622"/>
                  <a:pt x="1696148" y="2182622"/>
                </a:cubicBezTo>
                <a:close/>
                <a:moveTo>
                  <a:pt x="1696148" y="2368360"/>
                </a:moveTo>
                <a:cubicBezTo>
                  <a:pt x="1692402" y="2368360"/>
                  <a:pt x="1689291" y="2371408"/>
                  <a:pt x="1689291" y="2375218"/>
                </a:cubicBezTo>
                <a:cubicBezTo>
                  <a:pt x="1689291" y="2379028"/>
                  <a:pt x="1692339" y="2382076"/>
                  <a:pt x="1696148" y="2382076"/>
                </a:cubicBezTo>
                <a:cubicBezTo>
                  <a:pt x="1699958" y="2382076"/>
                  <a:pt x="1703006" y="2379028"/>
                  <a:pt x="1703006" y="2375218"/>
                </a:cubicBezTo>
                <a:cubicBezTo>
                  <a:pt x="1703006" y="2371408"/>
                  <a:pt x="1699958" y="2368360"/>
                  <a:pt x="1696148" y="2368360"/>
                </a:cubicBezTo>
                <a:close/>
                <a:moveTo>
                  <a:pt x="248603" y="2554097"/>
                </a:moveTo>
                <a:cubicBezTo>
                  <a:pt x="244856" y="2554097"/>
                  <a:pt x="241744" y="2557145"/>
                  <a:pt x="241744" y="2560955"/>
                </a:cubicBezTo>
                <a:cubicBezTo>
                  <a:pt x="241744" y="2564765"/>
                  <a:pt x="244792" y="2567813"/>
                  <a:pt x="248603" y="2567813"/>
                </a:cubicBezTo>
                <a:cubicBezTo>
                  <a:pt x="252413" y="2567813"/>
                  <a:pt x="255460" y="2564765"/>
                  <a:pt x="255460" y="2560955"/>
                </a:cubicBezTo>
                <a:cubicBezTo>
                  <a:pt x="255460" y="2557145"/>
                  <a:pt x="252413" y="2554097"/>
                  <a:pt x="248603" y="2554097"/>
                </a:cubicBezTo>
                <a:close/>
                <a:moveTo>
                  <a:pt x="248603" y="3111246"/>
                </a:moveTo>
                <a:cubicBezTo>
                  <a:pt x="244856" y="3111246"/>
                  <a:pt x="241744" y="3114294"/>
                  <a:pt x="241744" y="3118104"/>
                </a:cubicBezTo>
                <a:cubicBezTo>
                  <a:pt x="241744" y="3121914"/>
                  <a:pt x="244792" y="3124962"/>
                  <a:pt x="248603" y="3124962"/>
                </a:cubicBezTo>
                <a:cubicBezTo>
                  <a:pt x="252413" y="3124962"/>
                  <a:pt x="255460" y="3121914"/>
                  <a:pt x="255460" y="3118104"/>
                </a:cubicBezTo>
                <a:cubicBezTo>
                  <a:pt x="255460" y="3114294"/>
                  <a:pt x="252413" y="3111246"/>
                  <a:pt x="248603" y="3111246"/>
                </a:cubicBezTo>
                <a:close/>
                <a:moveTo>
                  <a:pt x="248603" y="2089785"/>
                </a:moveTo>
                <a:cubicBezTo>
                  <a:pt x="244856" y="2089785"/>
                  <a:pt x="241744" y="2092833"/>
                  <a:pt x="241744" y="2096643"/>
                </a:cubicBezTo>
                <a:cubicBezTo>
                  <a:pt x="241744" y="2100453"/>
                  <a:pt x="244792" y="2103501"/>
                  <a:pt x="248603" y="2103501"/>
                </a:cubicBezTo>
                <a:cubicBezTo>
                  <a:pt x="252413" y="2103501"/>
                  <a:pt x="255460" y="2100453"/>
                  <a:pt x="255460" y="2096643"/>
                </a:cubicBezTo>
                <a:cubicBezTo>
                  <a:pt x="255460" y="2092833"/>
                  <a:pt x="252413" y="2089785"/>
                  <a:pt x="248603" y="2089785"/>
                </a:cubicBezTo>
                <a:close/>
                <a:moveTo>
                  <a:pt x="248603" y="3018409"/>
                </a:moveTo>
                <a:cubicBezTo>
                  <a:pt x="244856" y="3018409"/>
                  <a:pt x="241744" y="3021457"/>
                  <a:pt x="241744" y="3025267"/>
                </a:cubicBezTo>
                <a:cubicBezTo>
                  <a:pt x="241744" y="3029077"/>
                  <a:pt x="244792" y="3032125"/>
                  <a:pt x="248603" y="3032125"/>
                </a:cubicBezTo>
                <a:cubicBezTo>
                  <a:pt x="252413" y="3032125"/>
                  <a:pt x="255460" y="3029077"/>
                  <a:pt x="255460" y="3025267"/>
                </a:cubicBezTo>
                <a:cubicBezTo>
                  <a:pt x="255460" y="3021457"/>
                  <a:pt x="252413" y="3018409"/>
                  <a:pt x="248603" y="3018409"/>
                </a:cubicBezTo>
                <a:close/>
                <a:moveTo>
                  <a:pt x="1856994" y="1718310"/>
                </a:moveTo>
                <a:cubicBezTo>
                  <a:pt x="1853247" y="1718310"/>
                  <a:pt x="1850136" y="1721358"/>
                  <a:pt x="1850136" y="1725168"/>
                </a:cubicBezTo>
                <a:cubicBezTo>
                  <a:pt x="1850136" y="1728978"/>
                  <a:pt x="1853184" y="1732026"/>
                  <a:pt x="1856994" y="1732026"/>
                </a:cubicBezTo>
                <a:cubicBezTo>
                  <a:pt x="1860804" y="1732026"/>
                  <a:pt x="1863852" y="1728978"/>
                  <a:pt x="1863852" y="1725168"/>
                </a:cubicBezTo>
                <a:cubicBezTo>
                  <a:pt x="1863852" y="1721358"/>
                  <a:pt x="1860804" y="1718310"/>
                  <a:pt x="1856994" y="1718310"/>
                </a:cubicBezTo>
                <a:close/>
                <a:moveTo>
                  <a:pt x="248603" y="2925509"/>
                </a:moveTo>
                <a:cubicBezTo>
                  <a:pt x="244856" y="2925509"/>
                  <a:pt x="241744" y="2928557"/>
                  <a:pt x="241744" y="2932367"/>
                </a:cubicBezTo>
                <a:cubicBezTo>
                  <a:pt x="241744" y="2936177"/>
                  <a:pt x="244792" y="2939225"/>
                  <a:pt x="248603" y="2939225"/>
                </a:cubicBezTo>
                <a:cubicBezTo>
                  <a:pt x="252413" y="2939225"/>
                  <a:pt x="255460" y="2936177"/>
                  <a:pt x="255460" y="2932367"/>
                </a:cubicBezTo>
                <a:cubicBezTo>
                  <a:pt x="255460" y="2928557"/>
                  <a:pt x="252413" y="2925509"/>
                  <a:pt x="248603" y="2925509"/>
                </a:cubicBezTo>
                <a:close/>
                <a:moveTo>
                  <a:pt x="891984" y="3111246"/>
                </a:moveTo>
                <a:cubicBezTo>
                  <a:pt x="888238" y="3111246"/>
                  <a:pt x="885127" y="3114294"/>
                  <a:pt x="885127" y="3118104"/>
                </a:cubicBezTo>
                <a:cubicBezTo>
                  <a:pt x="885127" y="3121914"/>
                  <a:pt x="888175" y="3124962"/>
                  <a:pt x="891984" y="3124962"/>
                </a:cubicBezTo>
                <a:cubicBezTo>
                  <a:pt x="895794" y="3124962"/>
                  <a:pt x="898842" y="3121914"/>
                  <a:pt x="898842" y="3118104"/>
                </a:cubicBezTo>
                <a:cubicBezTo>
                  <a:pt x="898842" y="3114294"/>
                  <a:pt x="895794" y="3111246"/>
                  <a:pt x="891984" y="3111246"/>
                </a:cubicBezTo>
                <a:close/>
                <a:moveTo>
                  <a:pt x="891984" y="3204083"/>
                </a:moveTo>
                <a:cubicBezTo>
                  <a:pt x="888238" y="3204083"/>
                  <a:pt x="885127" y="3207131"/>
                  <a:pt x="885127" y="3210941"/>
                </a:cubicBezTo>
                <a:cubicBezTo>
                  <a:pt x="885127" y="3214751"/>
                  <a:pt x="888175" y="3217799"/>
                  <a:pt x="891984" y="3217799"/>
                </a:cubicBezTo>
                <a:cubicBezTo>
                  <a:pt x="895794" y="3217799"/>
                  <a:pt x="898842" y="3214751"/>
                  <a:pt x="898842" y="3210941"/>
                </a:cubicBezTo>
                <a:cubicBezTo>
                  <a:pt x="898842" y="3207131"/>
                  <a:pt x="895794" y="3204083"/>
                  <a:pt x="891984" y="3204083"/>
                </a:cubicBezTo>
                <a:close/>
                <a:moveTo>
                  <a:pt x="248603" y="2646934"/>
                </a:moveTo>
                <a:cubicBezTo>
                  <a:pt x="244856" y="2646934"/>
                  <a:pt x="241744" y="2649982"/>
                  <a:pt x="241744" y="2653792"/>
                </a:cubicBezTo>
                <a:cubicBezTo>
                  <a:pt x="241744" y="2657602"/>
                  <a:pt x="244792" y="2660650"/>
                  <a:pt x="248603" y="2660650"/>
                </a:cubicBezTo>
                <a:cubicBezTo>
                  <a:pt x="252413" y="2660650"/>
                  <a:pt x="255460" y="2657602"/>
                  <a:pt x="255460" y="2653792"/>
                </a:cubicBezTo>
                <a:cubicBezTo>
                  <a:pt x="255460" y="2649982"/>
                  <a:pt x="252413" y="2646934"/>
                  <a:pt x="248603" y="2646934"/>
                </a:cubicBezTo>
                <a:close/>
                <a:moveTo>
                  <a:pt x="248603" y="2275459"/>
                </a:moveTo>
                <a:cubicBezTo>
                  <a:pt x="244856" y="2275459"/>
                  <a:pt x="241744" y="2278507"/>
                  <a:pt x="241744" y="2282317"/>
                </a:cubicBezTo>
                <a:cubicBezTo>
                  <a:pt x="241744" y="2286127"/>
                  <a:pt x="244792" y="2289175"/>
                  <a:pt x="248603" y="2289175"/>
                </a:cubicBezTo>
                <a:cubicBezTo>
                  <a:pt x="252413" y="2289175"/>
                  <a:pt x="255460" y="2286127"/>
                  <a:pt x="255460" y="2282317"/>
                </a:cubicBezTo>
                <a:cubicBezTo>
                  <a:pt x="255460" y="2278507"/>
                  <a:pt x="252413" y="2275459"/>
                  <a:pt x="248603" y="2275459"/>
                </a:cubicBezTo>
                <a:close/>
                <a:moveTo>
                  <a:pt x="248603" y="2182622"/>
                </a:moveTo>
                <a:cubicBezTo>
                  <a:pt x="244856" y="2182622"/>
                  <a:pt x="241744" y="2185670"/>
                  <a:pt x="241744" y="2189480"/>
                </a:cubicBezTo>
                <a:cubicBezTo>
                  <a:pt x="241744" y="2193290"/>
                  <a:pt x="244792" y="2196338"/>
                  <a:pt x="248603" y="2196338"/>
                </a:cubicBezTo>
                <a:cubicBezTo>
                  <a:pt x="252413" y="2196338"/>
                  <a:pt x="255460" y="2193290"/>
                  <a:pt x="255460" y="2189480"/>
                </a:cubicBezTo>
                <a:cubicBezTo>
                  <a:pt x="255460" y="2185670"/>
                  <a:pt x="252413" y="2182622"/>
                  <a:pt x="248603" y="2182622"/>
                </a:cubicBezTo>
                <a:close/>
                <a:moveTo>
                  <a:pt x="248603" y="2368360"/>
                </a:moveTo>
                <a:cubicBezTo>
                  <a:pt x="244856" y="2368360"/>
                  <a:pt x="241744" y="2371408"/>
                  <a:pt x="241744" y="2375218"/>
                </a:cubicBezTo>
                <a:cubicBezTo>
                  <a:pt x="241744" y="2379028"/>
                  <a:pt x="244792" y="2382076"/>
                  <a:pt x="248603" y="2382076"/>
                </a:cubicBezTo>
                <a:cubicBezTo>
                  <a:pt x="252413" y="2382076"/>
                  <a:pt x="255460" y="2379028"/>
                  <a:pt x="255460" y="2375218"/>
                </a:cubicBezTo>
                <a:cubicBezTo>
                  <a:pt x="255460" y="2371408"/>
                  <a:pt x="252413" y="2368360"/>
                  <a:pt x="248603" y="2368360"/>
                </a:cubicBezTo>
                <a:close/>
                <a:moveTo>
                  <a:pt x="891984" y="3018409"/>
                </a:moveTo>
                <a:cubicBezTo>
                  <a:pt x="888238" y="3018409"/>
                  <a:pt x="885127" y="3021457"/>
                  <a:pt x="885127" y="3025267"/>
                </a:cubicBezTo>
                <a:cubicBezTo>
                  <a:pt x="885127" y="3029077"/>
                  <a:pt x="888175" y="3032125"/>
                  <a:pt x="891984" y="3032125"/>
                </a:cubicBezTo>
                <a:cubicBezTo>
                  <a:pt x="895794" y="3032125"/>
                  <a:pt x="898842" y="3029077"/>
                  <a:pt x="898842" y="3025267"/>
                </a:cubicBezTo>
                <a:cubicBezTo>
                  <a:pt x="898842" y="3021457"/>
                  <a:pt x="895794" y="3018409"/>
                  <a:pt x="891984" y="3018409"/>
                </a:cubicBezTo>
                <a:close/>
                <a:moveTo>
                  <a:pt x="248603" y="2739835"/>
                </a:moveTo>
                <a:cubicBezTo>
                  <a:pt x="244856" y="2739835"/>
                  <a:pt x="241744" y="2742883"/>
                  <a:pt x="241744" y="2746693"/>
                </a:cubicBezTo>
                <a:cubicBezTo>
                  <a:pt x="241744" y="2750503"/>
                  <a:pt x="244792" y="2753551"/>
                  <a:pt x="248603" y="2753551"/>
                </a:cubicBezTo>
                <a:cubicBezTo>
                  <a:pt x="252413" y="2753551"/>
                  <a:pt x="255460" y="2750503"/>
                  <a:pt x="255460" y="2746693"/>
                </a:cubicBezTo>
                <a:cubicBezTo>
                  <a:pt x="255460" y="2742883"/>
                  <a:pt x="252413" y="2739835"/>
                  <a:pt x="248603" y="2739835"/>
                </a:cubicBezTo>
                <a:close/>
                <a:moveTo>
                  <a:pt x="248603" y="2461260"/>
                </a:moveTo>
                <a:cubicBezTo>
                  <a:pt x="244856" y="2461260"/>
                  <a:pt x="241744" y="2464308"/>
                  <a:pt x="241744" y="2468118"/>
                </a:cubicBezTo>
                <a:cubicBezTo>
                  <a:pt x="241744" y="2471928"/>
                  <a:pt x="244792" y="2474976"/>
                  <a:pt x="248603" y="2474976"/>
                </a:cubicBezTo>
                <a:cubicBezTo>
                  <a:pt x="252413" y="2474976"/>
                  <a:pt x="255460" y="2471928"/>
                  <a:pt x="255460" y="2468118"/>
                </a:cubicBezTo>
                <a:cubicBezTo>
                  <a:pt x="255460" y="2464308"/>
                  <a:pt x="252413" y="2461260"/>
                  <a:pt x="248603" y="2461260"/>
                </a:cubicBezTo>
                <a:close/>
                <a:moveTo>
                  <a:pt x="248603" y="2832735"/>
                </a:moveTo>
                <a:cubicBezTo>
                  <a:pt x="244856" y="2832735"/>
                  <a:pt x="241744" y="2835783"/>
                  <a:pt x="241744" y="2839593"/>
                </a:cubicBezTo>
                <a:cubicBezTo>
                  <a:pt x="241744" y="2843403"/>
                  <a:pt x="244792" y="2846451"/>
                  <a:pt x="248603" y="2846451"/>
                </a:cubicBezTo>
                <a:cubicBezTo>
                  <a:pt x="252413" y="2846451"/>
                  <a:pt x="255460" y="2843403"/>
                  <a:pt x="255460" y="2839593"/>
                </a:cubicBezTo>
                <a:cubicBezTo>
                  <a:pt x="255460" y="2835783"/>
                  <a:pt x="252413" y="2832735"/>
                  <a:pt x="248603" y="2832735"/>
                </a:cubicBezTo>
                <a:close/>
                <a:moveTo>
                  <a:pt x="248603" y="3204210"/>
                </a:moveTo>
                <a:cubicBezTo>
                  <a:pt x="244856" y="3204210"/>
                  <a:pt x="241744" y="3207258"/>
                  <a:pt x="241744" y="3211068"/>
                </a:cubicBezTo>
                <a:cubicBezTo>
                  <a:pt x="241744" y="3214878"/>
                  <a:pt x="244792" y="3217926"/>
                  <a:pt x="248603" y="3217926"/>
                </a:cubicBezTo>
                <a:cubicBezTo>
                  <a:pt x="252413" y="3217926"/>
                  <a:pt x="255460" y="3214878"/>
                  <a:pt x="255460" y="3211068"/>
                </a:cubicBezTo>
                <a:cubicBezTo>
                  <a:pt x="255460" y="3207258"/>
                  <a:pt x="252413" y="3204210"/>
                  <a:pt x="248603" y="3204210"/>
                </a:cubicBezTo>
                <a:close/>
                <a:moveTo>
                  <a:pt x="891984" y="1997012"/>
                </a:moveTo>
                <a:cubicBezTo>
                  <a:pt x="888238" y="1997012"/>
                  <a:pt x="885127" y="2000060"/>
                  <a:pt x="885127" y="2003870"/>
                </a:cubicBezTo>
                <a:cubicBezTo>
                  <a:pt x="885127" y="2007680"/>
                  <a:pt x="888175" y="2010727"/>
                  <a:pt x="891984" y="2010727"/>
                </a:cubicBezTo>
                <a:cubicBezTo>
                  <a:pt x="895794" y="2010727"/>
                  <a:pt x="898842" y="2007680"/>
                  <a:pt x="898842" y="2003870"/>
                </a:cubicBezTo>
                <a:cubicBezTo>
                  <a:pt x="898842" y="2000060"/>
                  <a:pt x="895794" y="1997012"/>
                  <a:pt x="891984" y="1997012"/>
                </a:cubicBezTo>
                <a:close/>
                <a:moveTo>
                  <a:pt x="891984" y="2089849"/>
                </a:moveTo>
                <a:cubicBezTo>
                  <a:pt x="888238" y="2089849"/>
                  <a:pt x="885127" y="2092896"/>
                  <a:pt x="885127" y="2096707"/>
                </a:cubicBezTo>
                <a:cubicBezTo>
                  <a:pt x="885127" y="2100517"/>
                  <a:pt x="888175" y="2103565"/>
                  <a:pt x="891984" y="2103565"/>
                </a:cubicBezTo>
                <a:cubicBezTo>
                  <a:pt x="895794" y="2103565"/>
                  <a:pt x="898842" y="2100517"/>
                  <a:pt x="898842" y="2096707"/>
                </a:cubicBezTo>
                <a:cubicBezTo>
                  <a:pt x="898842" y="2092896"/>
                  <a:pt x="895794" y="2089849"/>
                  <a:pt x="891984" y="2089849"/>
                </a:cubicBezTo>
                <a:close/>
                <a:moveTo>
                  <a:pt x="891984" y="2182686"/>
                </a:moveTo>
                <a:cubicBezTo>
                  <a:pt x="888238" y="2182686"/>
                  <a:pt x="885127" y="2185734"/>
                  <a:pt x="885127" y="2189544"/>
                </a:cubicBezTo>
                <a:cubicBezTo>
                  <a:pt x="885127" y="2193354"/>
                  <a:pt x="888175" y="2196402"/>
                  <a:pt x="891984" y="2196402"/>
                </a:cubicBezTo>
                <a:cubicBezTo>
                  <a:pt x="895794" y="2196402"/>
                  <a:pt x="898842" y="2193354"/>
                  <a:pt x="898842" y="2189544"/>
                </a:cubicBezTo>
                <a:cubicBezTo>
                  <a:pt x="898842" y="2185734"/>
                  <a:pt x="895794" y="2182686"/>
                  <a:pt x="891984" y="2182686"/>
                </a:cubicBezTo>
                <a:close/>
                <a:moveTo>
                  <a:pt x="891984" y="2925572"/>
                </a:moveTo>
                <a:cubicBezTo>
                  <a:pt x="888238" y="2925572"/>
                  <a:pt x="885127" y="2928620"/>
                  <a:pt x="885127" y="2932430"/>
                </a:cubicBezTo>
                <a:cubicBezTo>
                  <a:pt x="885127" y="2936240"/>
                  <a:pt x="888175" y="2939288"/>
                  <a:pt x="891984" y="2939288"/>
                </a:cubicBezTo>
                <a:cubicBezTo>
                  <a:pt x="895794" y="2939288"/>
                  <a:pt x="898842" y="2936240"/>
                  <a:pt x="898842" y="2932430"/>
                </a:cubicBezTo>
                <a:cubicBezTo>
                  <a:pt x="898842" y="2928620"/>
                  <a:pt x="895794" y="2925572"/>
                  <a:pt x="891984" y="2925572"/>
                </a:cubicBezTo>
                <a:close/>
                <a:moveTo>
                  <a:pt x="891984" y="1718374"/>
                </a:moveTo>
                <a:cubicBezTo>
                  <a:pt x="888238" y="1718374"/>
                  <a:pt x="885127" y="1721421"/>
                  <a:pt x="885127" y="1725232"/>
                </a:cubicBezTo>
                <a:cubicBezTo>
                  <a:pt x="885127" y="1729042"/>
                  <a:pt x="888175" y="1732090"/>
                  <a:pt x="891984" y="1732090"/>
                </a:cubicBezTo>
                <a:cubicBezTo>
                  <a:pt x="895794" y="1732090"/>
                  <a:pt x="898842" y="1729042"/>
                  <a:pt x="898842" y="1725232"/>
                </a:cubicBezTo>
                <a:cubicBezTo>
                  <a:pt x="898842" y="1721421"/>
                  <a:pt x="895794" y="1718374"/>
                  <a:pt x="891984" y="1718374"/>
                </a:cubicBezTo>
                <a:close/>
                <a:moveTo>
                  <a:pt x="891984" y="1904111"/>
                </a:moveTo>
                <a:cubicBezTo>
                  <a:pt x="888238" y="1904111"/>
                  <a:pt x="885127" y="1907159"/>
                  <a:pt x="885127" y="1910969"/>
                </a:cubicBezTo>
                <a:cubicBezTo>
                  <a:pt x="885127" y="1914779"/>
                  <a:pt x="888175" y="1917827"/>
                  <a:pt x="891984" y="1917827"/>
                </a:cubicBezTo>
                <a:cubicBezTo>
                  <a:pt x="895794" y="1917827"/>
                  <a:pt x="898842" y="1914779"/>
                  <a:pt x="898842" y="1910969"/>
                </a:cubicBezTo>
                <a:cubicBezTo>
                  <a:pt x="898842" y="1907159"/>
                  <a:pt x="895794" y="1904111"/>
                  <a:pt x="891984" y="1904111"/>
                </a:cubicBezTo>
                <a:close/>
                <a:moveTo>
                  <a:pt x="891984" y="1811274"/>
                </a:moveTo>
                <a:cubicBezTo>
                  <a:pt x="888238" y="1811274"/>
                  <a:pt x="885127" y="1814322"/>
                  <a:pt x="885127" y="1818132"/>
                </a:cubicBezTo>
                <a:cubicBezTo>
                  <a:pt x="885127" y="1821942"/>
                  <a:pt x="888175" y="1824990"/>
                  <a:pt x="891984" y="1824990"/>
                </a:cubicBezTo>
                <a:cubicBezTo>
                  <a:pt x="895794" y="1824990"/>
                  <a:pt x="898842" y="1821942"/>
                  <a:pt x="898842" y="1818132"/>
                </a:cubicBezTo>
                <a:cubicBezTo>
                  <a:pt x="898842" y="1814322"/>
                  <a:pt x="895794" y="1811274"/>
                  <a:pt x="891984" y="1811274"/>
                </a:cubicBezTo>
                <a:close/>
                <a:moveTo>
                  <a:pt x="891984" y="2275586"/>
                </a:moveTo>
                <a:cubicBezTo>
                  <a:pt x="888238" y="2275586"/>
                  <a:pt x="885127" y="2278634"/>
                  <a:pt x="885127" y="2282444"/>
                </a:cubicBezTo>
                <a:cubicBezTo>
                  <a:pt x="885127" y="2286254"/>
                  <a:pt x="888175" y="2289302"/>
                  <a:pt x="891984" y="2289302"/>
                </a:cubicBezTo>
                <a:cubicBezTo>
                  <a:pt x="895794" y="2289302"/>
                  <a:pt x="898842" y="2286254"/>
                  <a:pt x="898842" y="2282444"/>
                </a:cubicBezTo>
                <a:cubicBezTo>
                  <a:pt x="898842" y="2278634"/>
                  <a:pt x="895794" y="2275586"/>
                  <a:pt x="891984" y="2275586"/>
                </a:cubicBezTo>
                <a:close/>
                <a:moveTo>
                  <a:pt x="891984" y="2368423"/>
                </a:moveTo>
                <a:cubicBezTo>
                  <a:pt x="888238" y="2368423"/>
                  <a:pt x="885127" y="2371471"/>
                  <a:pt x="885127" y="2375281"/>
                </a:cubicBezTo>
                <a:cubicBezTo>
                  <a:pt x="885127" y="2379091"/>
                  <a:pt x="888175" y="2382139"/>
                  <a:pt x="891984" y="2382139"/>
                </a:cubicBezTo>
                <a:cubicBezTo>
                  <a:pt x="895794" y="2382139"/>
                  <a:pt x="898842" y="2379091"/>
                  <a:pt x="898842" y="2375281"/>
                </a:cubicBezTo>
                <a:cubicBezTo>
                  <a:pt x="898842" y="2371471"/>
                  <a:pt x="895794" y="2368423"/>
                  <a:pt x="891984" y="2368423"/>
                </a:cubicBezTo>
                <a:close/>
                <a:moveTo>
                  <a:pt x="891984" y="2832735"/>
                </a:moveTo>
                <a:cubicBezTo>
                  <a:pt x="888238" y="2832735"/>
                  <a:pt x="885127" y="2835783"/>
                  <a:pt x="885127" y="2839593"/>
                </a:cubicBezTo>
                <a:cubicBezTo>
                  <a:pt x="885127" y="2843403"/>
                  <a:pt x="888175" y="2846451"/>
                  <a:pt x="891984" y="2846451"/>
                </a:cubicBezTo>
                <a:cubicBezTo>
                  <a:pt x="895794" y="2846451"/>
                  <a:pt x="898842" y="2843403"/>
                  <a:pt x="898842" y="2839593"/>
                </a:cubicBezTo>
                <a:cubicBezTo>
                  <a:pt x="898842" y="2835783"/>
                  <a:pt x="895794" y="2832735"/>
                  <a:pt x="891984" y="2832735"/>
                </a:cubicBezTo>
                <a:close/>
                <a:moveTo>
                  <a:pt x="891984" y="2646998"/>
                </a:moveTo>
                <a:cubicBezTo>
                  <a:pt x="888238" y="2646998"/>
                  <a:pt x="885127" y="2650046"/>
                  <a:pt x="885127" y="2653856"/>
                </a:cubicBezTo>
                <a:cubicBezTo>
                  <a:pt x="885127" y="2657666"/>
                  <a:pt x="888175" y="2660714"/>
                  <a:pt x="891984" y="2660714"/>
                </a:cubicBezTo>
                <a:cubicBezTo>
                  <a:pt x="895794" y="2660714"/>
                  <a:pt x="898842" y="2657666"/>
                  <a:pt x="898842" y="2653856"/>
                </a:cubicBezTo>
                <a:cubicBezTo>
                  <a:pt x="898842" y="2650046"/>
                  <a:pt x="895794" y="2646998"/>
                  <a:pt x="891984" y="2646998"/>
                </a:cubicBezTo>
                <a:close/>
                <a:moveTo>
                  <a:pt x="891984" y="2739835"/>
                </a:moveTo>
                <a:cubicBezTo>
                  <a:pt x="888238" y="2739835"/>
                  <a:pt x="885127" y="2742883"/>
                  <a:pt x="885127" y="2746693"/>
                </a:cubicBezTo>
                <a:cubicBezTo>
                  <a:pt x="885127" y="2750503"/>
                  <a:pt x="888175" y="2753551"/>
                  <a:pt x="891984" y="2753551"/>
                </a:cubicBezTo>
                <a:cubicBezTo>
                  <a:pt x="895794" y="2753551"/>
                  <a:pt x="898842" y="2750503"/>
                  <a:pt x="898842" y="2746693"/>
                </a:cubicBezTo>
                <a:cubicBezTo>
                  <a:pt x="898842" y="2742883"/>
                  <a:pt x="895794" y="2739835"/>
                  <a:pt x="891984" y="2739835"/>
                </a:cubicBezTo>
                <a:close/>
                <a:moveTo>
                  <a:pt x="891984" y="2461260"/>
                </a:moveTo>
                <a:cubicBezTo>
                  <a:pt x="888238" y="2461260"/>
                  <a:pt x="885127" y="2464308"/>
                  <a:pt x="885127" y="2468118"/>
                </a:cubicBezTo>
                <a:cubicBezTo>
                  <a:pt x="885127" y="2471928"/>
                  <a:pt x="888175" y="2474976"/>
                  <a:pt x="891984" y="2474976"/>
                </a:cubicBezTo>
                <a:cubicBezTo>
                  <a:pt x="895794" y="2474976"/>
                  <a:pt x="898842" y="2471928"/>
                  <a:pt x="898842" y="2468118"/>
                </a:cubicBezTo>
                <a:cubicBezTo>
                  <a:pt x="898842" y="2464308"/>
                  <a:pt x="895794" y="2461260"/>
                  <a:pt x="891984" y="2461260"/>
                </a:cubicBezTo>
                <a:close/>
                <a:moveTo>
                  <a:pt x="891984" y="2554097"/>
                </a:moveTo>
                <a:cubicBezTo>
                  <a:pt x="888238" y="2554097"/>
                  <a:pt x="885127" y="2557145"/>
                  <a:pt x="885127" y="2560955"/>
                </a:cubicBezTo>
                <a:cubicBezTo>
                  <a:pt x="885127" y="2564765"/>
                  <a:pt x="888175" y="2567813"/>
                  <a:pt x="891984" y="2567813"/>
                </a:cubicBezTo>
                <a:cubicBezTo>
                  <a:pt x="895794" y="2567813"/>
                  <a:pt x="898842" y="2564765"/>
                  <a:pt x="898842" y="2560955"/>
                </a:cubicBezTo>
                <a:cubicBezTo>
                  <a:pt x="898842" y="2557145"/>
                  <a:pt x="895794" y="2554097"/>
                  <a:pt x="891984" y="2554097"/>
                </a:cubicBezTo>
                <a:close/>
                <a:moveTo>
                  <a:pt x="811593" y="3157728"/>
                </a:moveTo>
                <a:cubicBezTo>
                  <a:pt x="807847" y="3157728"/>
                  <a:pt x="804735" y="3160776"/>
                  <a:pt x="804735" y="3164586"/>
                </a:cubicBezTo>
                <a:cubicBezTo>
                  <a:pt x="804735" y="3168396"/>
                  <a:pt x="807783" y="3171444"/>
                  <a:pt x="811593" y="3171444"/>
                </a:cubicBezTo>
                <a:cubicBezTo>
                  <a:pt x="815404" y="3171444"/>
                  <a:pt x="818452" y="3168396"/>
                  <a:pt x="818452" y="3164586"/>
                </a:cubicBezTo>
                <a:cubicBezTo>
                  <a:pt x="818452" y="3160776"/>
                  <a:pt x="815404" y="3157728"/>
                  <a:pt x="811593" y="3157728"/>
                </a:cubicBezTo>
                <a:close/>
                <a:moveTo>
                  <a:pt x="811593" y="3250565"/>
                </a:moveTo>
                <a:cubicBezTo>
                  <a:pt x="807847" y="3250565"/>
                  <a:pt x="804735" y="3253613"/>
                  <a:pt x="804735" y="3257423"/>
                </a:cubicBezTo>
                <a:cubicBezTo>
                  <a:pt x="804735" y="3261233"/>
                  <a:pt x="807783" y="3264281"/>
                  <a:pt x="811593" y="3264281"/>
                </a:cubicBezTo>
                <a:cubicBezTo>
                  <a:pt x="815404" y="3264281"/>
                  <a:pt x="818452" y="3261233"/>
                  <a:pt x="818452" y="3257423"/>
                </a:cubicBezTo>
                <a:cubicBezTo>
                  <a:pt x="818452" y="3253613"/>
                  <a:pt x="815404" y="3250565"/>
                  <a:pt x="811593" y="3250565"/>
                </a:cubicBezTo>
                <a:close/>
                <a:moveTo>
                  <a:pt x="248666" y="1718310"/>
                </a:moveTo>
                <a:cubicBezTo>
                  <a:pt x="244919" y="1718310"/>
                  <a:pt x="241808" y="1721358"/>
                  <a:pt x="241808" y="1725168"/>
                </a:cubicBezTo>
                <a:cubicBezTo>
                  <a:pt x="241808" y="1728978"/>
                  <a:pt x="244856" y="1732026"/>
                  <a:pt x="248666" y="1732026"/>
                </a:cubicBezTo>
                <a:cubicBezTo>
                  <a:pt x="252476" y="1732026"/>
                  <a:pt x="255524" y="1728978"/>
                  <a:pt x="255524" y="1725168"/>
                </a:cubicBezTo>
                <a:cubicBezTo>
                  <a:pt x="255524" y="1721358"/>
                  <a:pt x="252476" y="1718310"/>
                  <a:pt x="248666" y="1718310"/>
                </a:cubicBezTo>
                <a:close/>
                <a:moveTo>
                  <a:pt x="1857057" y="1811147"/>
                </a:moveTo>
                <a:cubicBezTo>
                  <a:pt x="1853311" y="1811147"/>
                  <a:pt x="1850200" y="1814195"/>
                  <a:pt x="1850200" y="1818005"/>
                </a:cubicBezTo>
                <a:cubicBezTo>
                  <a:pt x="1850200" y="1821815"/>
                  <a:pt x="1853247" y="1824863"/>
                  <a:pt x="1857057" y="1824863"/>
                </a:cubicBezTo>
                <a:cubicBezTo>
                  <a:pt x="1860867" y="1824863"/>
                  <a:pt x="1863916" y="1821815"/>
                  <a:pt x="1863916" y="1818005"/>
                </a:cubicBezTo>
                <a:cubicBezTo>
                  <a:pt x="1863916" y="1814195"/>
                  <a:pt x="1860867" y="1811147"/>
                  <a:pt x="1857057" y="1811147"/>
                </a:cubicBezTo>
                <a:close/>
                <a:moveTo>
                  <a:pt x="811593" y="3064764"/>
                </a:moveTo>
                <a:cubicBezTo>
                  <a:pt x="807847" y="3064764"/>
                  <a:pt x="804735" y="3067812"/>
                  <a:pt x="804735" y="3071622"/>
                </a:cubicBezTo>
                <a:cubicBezTo>
                  <a:pt x="804735" y="3075432"/>
                  <a:pt x="807783" y="3078480"/>
                  <a:pt x="811593" y="3078480"/>
                </a:cubicBezTo>
                <a:cubicBezTo>
                  <a:pt x="815404" y="3078480"/>
                  <a:pt x="818452" y="3075432"/>
                  <a:pt x="818452" y="3071622"/>
                </a:cubicBezTo>
                <a:cubicBezTo>
                  <a:pt x="818452" y="3067812"/>
                  <a:pt x="815404" y="3064764"/>
                  <a:pt x="811593" y="3064764"/>
                </a:cubicBezTo>
                <a:close/>
                <a:moveTo>
                  <a:pt x="1857057" y="2554034"/>
                </a:moveTo>
                <a:cubicBezTo>
                  <a:pt x="1853311" y="2554034"/>
                  <a:pt x="1850200" y="2557082"/>
                  <a:pt x="1850200" y="2560892"/>
                </a:cubicBezTo>
                <a:cubicBezTo>
                  <a:pt x="1850200" y="2564702"/>
                  <a:pt x="1853247" y="2567750"/>
                  <a:pt x="1857057" y="2567750"/>
                </a:cubicBezTo>
                <a:cubicBezTo>
                  <a:pt x="1860867" y="2567750"/>
                  <a:pt x="1863916" y="2564702"/>
                  <a:pt x="1863916" y="2560892"/>
                </a:cubicBezTo>
                <a:cubicBezTo>
                  <a:pt x="1863916" y="2557082"/>
                  <a:pt x="1860867" y="2554034"/>
                  <a:pt x="1857057" y="2554034"/>
                </a:cubicBezTo>
                <a:close/>
                <a:moveTo>
                  <a:pt x="248666" y="1996885"/>
                </a:moveTo>
                <a:cubicBezTo>
                  <a:pt x="244919" y="1996885"/>
                  <a:pt x="241808" y="1999933"/>
                  <a:pt x="241808" y="2003743"/>
                </a:cubicBezTo>
                <a:cubicBezTo>
                  <a:pt x="241808" y="2007552"/>
                  <a:pt x="244856" y="2010601"/>
                  <a:pt x="248666" y="2010601"/>
                </a:cubicBezTo>
                <a:cubicBezTo>
                  <a:pt x="252476" y="2010601"/>
                  <a:pt x="255524" y="2007552"/>
                  <a:pt x="255524" y="2003743"/>
                </a:cubicBezTo>
                <a:cubicBezTo>
                  <a:pt x="255524" y="1999933"/>
                  <a:pt x="252476" y="1996885"/>
                  <a:pt x="248666" y="1996885"/>
                </a:cubicBezTo>
                <a:close/>
                <a:moveTo>
                  <a:pt x="1857057" y="1904048"/>
                </a:moveTo>
                <a:cubicBezTo>
                  <a:pt x="1853311" y="1904048"/>
                  <a:pt x="1850200" y="1907096"/>
                  <a:pt x="1850200" y="1910905"/>
                </a:cubicBezTo>
                <a:cubicBezTo>
                  <a:pt x="1850200" y="1914716"/>
                  <a:pt x="1853247" y="1917764"/>
                  <a:pt x="1857057" y="1917764"/>
                </a:cubicBezTo>
                <a:cubicBezTo>
                  <a:pt x="1860867" y="1917764"/>
                  <a:pt x="1863916" y="1914716"/>
                  <a:pt x="1863916" y="1910905"/>
                </a:cubicBezTo>
                <a:cubicBezTo>
                  <a:pt x="1863916" y="1907096"/>
                  <a:pt x="1860867" y="1904048"/>
                  <a:pt x="1857057" y="1904048"/>
                </a:cubicBezTo>
                <a:close/>
                <a:moveTo>
                  <a:pt x="1857057" y="2089785"/>
                </a:moveTo>
                <a:cubicBezTo>
                  <a:pt x="1853311" y="2089785"/>
                  <a:pt x="1850200" y="2092833"/>
                  <a:pt x="1850200" y="2096643"/>
                </a:cubicBezTo>
                <a:cubicBezTo>
                  <a:pt x="1850200" y="2100453"/>
                  <a:pt x="1853247" y="2103501"/>
                  <a:pt x="1857057" y="2103501"/>
                </a:cubicBezTo>
                <a:cubicBezTo>
                  <a:pt x="1860867" y="2103501"/>
                  <a:pt x="1863916" y="2100453"/>
                  <a:pt x="1863916" y="2096643"/>
                </a:cubicBezTo>
                <a:cubicBezTo>
                  <a:pt x="1863916" y="2092833"/>
                  <a:pt x="1860867" y="2089785"/>
                  <a:pt x="1857057" y="2089785"/>
                </a:cubicBezTo>
                <a:close/>
                <a:moveTo>
                  <a:pt x="1857057" y="2368360"/>
                </a:moveTo>
                <a:cubicBezTo>
                  <a:pt x="1853311" y="2368360"/>
                  <a:pt x="1850200" y="2371408"/>
                  <a:pt x="1850200" y="2375218"/>
                </a:cubicBezTo>
                <a:cubicBezTo>
                  <a:pt x="1850200" y="2379028"/>
                  <a:pt x="1853247" y="2382076"/>
                  <a:pt x="1857057" y="2382076"/>
                </a:cubicBezTo>
                <a:cubicBezTo>
                  <a:pt x="1860867" y="2382076"/>
                  <a:pt x="1863916" y="2379028"/>
                  <a:pt x="1863916" y="2375218"/>
                </a:cubicBezTo>
                <a:cubicBezTo>
                  <a:pt x="1863916" y="2371408"/>
                  <a:pt x="1860867" y="2368360"/>
                  <a:pt x="1857057" y="2368360"/>
                </a:cubicBezTo>
                <a:close/>
                <a:moveTo>
                  <a:pt x="1857057" y="2461197"/>
                </a:moveTo>
                <a:cubicBezTo>
                  <a:pt x="1853311" y="2461197"/>
                  <a:pt x="1850200" y="2464245"/>
                  <a:pt x="1850200" y="2468055"/>
                </a:cubicBezTo>
                <a:cubicBezTo>
                  <a:pt x="1850200" y="2471865"/>
                  <a:pt x="1853247" y="2474913"/>
                  <a:pt x="1857057" y="2474913"/>
                </a:cubicBezTo>
                <a:cubicBezTo>
                  <a:pt x="1860867" y="2474913"/>
                  <a:pt x="1863916" y="2471865"/>
                  <a:pt x="1863916" y="2468055"/>
                </a:cubicBezTo>
                <a:cubicBezTo>
                  <a:pt x="1863916" y="2464245"/>
                  <a:pt x="1860867" y="2461197"/>
                  <a:pt x="1857057" y="2461197"/>
                </a:cubicBezTo>
                <a:close/>
                <a:moveTo>
                  <a:pt x="1857057" y="2275459"/>
                </a:moveTo>
                <a:cubicBezTo>
                  <a:pt x="1853311" y="2275459"/>
                  <a:pt x="1850200" y="2278507"/>
                  <a:pt x="1850200" y="2282317"/>
                </a:cubicBezTo>
                <a:cubicBezTo>
                  <a:pt x="1850200" y="2286127"/>
                  <a:pt x="1853247" y="2289175"/>
                  <a:pt x="1857057" y="2289175"/>
                </a:cubicBezTo>
                <a:cubicBezTo>
                  <a:pt x="1860867" y="2289175"/>
                  <a:pt x="1863916" y="2286127"/>
                  <a:pt x="1863916" y="2282317"/>
                </a:cubicBezTo>
                <a:cubicBezTo>
                  <a:pt x="1863916" y="2278507"/>
                  <a:pt x="1860867" y="2275459"/>
                  <a:pt x="1857057" y="2275459"/>
                </a:cubicBezTo>
                <a:close/>
                <a:moveTo>
                  <a:pt x="1857057" y="1996885"/>
                </a:moveTo>
                <a:cubicBezTo>
                  <a:pt x="1853311" y="1996885"/>
                  <a:pt x="1850200" y="1999933"/>
                  <a:pt x="1850200" y="2003743"/>
                </a:cubicBezTo>
                <a:cubicBezTo>
                  <a:pt x="1850200" y="2007552"/>
                  <a:pt x="1853247" y="2010601"/>
                  <a:pt x="1857057" y="2010601"/>
                </a:cubicBezTo>
                <a:cubicBezTo>
                  <a:pt x="1860867" y="2010601"/>
                  <a:pt x="1863916" y="2007552"/>
                  <a:pt x="1863916" y="2003743"/>
                </a:cubicBezTo>
                <a:cubicBezTo>
                  <a:pt x="1863916" y="1999933"/>
                  <a:pt x="1860867" y="1996885"/>
                  <a:pt x="1857057" y="1996885"/>
                </a:cubicBezTo>
                <a:close/>
                <a:moveTo>
                  <a:pt x="811593" y="2879090"/>
                </a:moveTo>
                <a:cubicBezTo>
                  <a:pt x="807847" y="2879090"/>
                  <a:pt x="804735" y="2882138"/>
                  <a:pt x="804735" y="2885948"/>
                </a:cubicBezTo>
                <a:cubicBezTo>
                  <a:pt x="804735" y="2889758"/>
                  <a:pt x="807783" y="2892806"/>
                  <a:pt x="811593" y="2892806"/>
                </a:cubicBezTo>
                <a:cubicBezTo>
                  <a:pt x="815404" y="2892806"/>
                  <a:pt x="818452" y="2889758"/>
                  <a:pt x="818452" y="2885948"/>
                </a:cubicBezTo>
                <a:cubicBezTo>
                  <a:pt x="818452" y="2882138"/>
                  <a:pt x="815404" y="2879090"/>
                  <a:pt x="811593" y="2879090"/>
                </a:cubicBezTo>
                <a:close/>
                <a:moveTo>
                  <a:pt x="1857057" y="2182622"/>
                </a:moveTo>
                <a:cubicBezTo>
                  <a:pt x="1853311" y="2182622"/>
                  <a:pt x="1850200" y="2185670"/>
                  <a:pt x="1850200" y="2189480"/>
                </a:cubicBezTo>
                <a:cubicBezTo>
                  <a:pt x="1850200" y="2193290"/>
                  <a:pt x="1853247" y="2196338"/>
                  <a:pt x="1857057" y="2196338"/>
                </a:cubicBezTo>
                <a:cubicBezTo>
                  <a:pt x="1860867" y="2196338"/>
                  <a:pt x="1863916" y="2193290"/>
                  <a:pt x="1863916" y="2189480"/>
                </a:cubicBezTo>
                <a:cubicBezTo>
                  <a:pt x="1863916" y="2185670"/>
                  <a:pt x="1860867" y="2182622"/>
                  <a:pt x="1857057" y="2182622"/>
                </a:cubicBezTo>
                <a:close/>
                <a:moveTo>
                  <a:pt x="811593" y="2971927"/>
                </a:moveTo>
                <a:cubicBezTo>
                  <a:pt x="807847" y="2971927"/>
                  <a:pt x="804735" y="2974975"/>
                  <a:pt x="804735" y="2978785"/>
                </a:cubicBezTo>
                <a:cubicBezTo>
                  <a:pt x="804735" y="2982595"/>
                  <a:pt x="807783" y="2985643"/>
                  <a:pt x="811593" y="2985643"/>
                </a:cubicBezTo>
                <a:cubicBezTo>
                  <a:pt x="815404" y="2985643"/>
                  <a:pt x="818452" y="2982595"/>
                  <a:pt x="818452" y="2978785"/>
                </a:cubicBezTo>
                <a:cubicBezTo>
                  <a:pt x="818452" y="2974975"/>
                  <a:pt x="815404" y="2971927"/>
                  <a:pt x="811593" y="2971927"/>
                </a:cubicBezTo>
                <a:close/>
                <a:moveTo>
                  <a:pt x="811593" y="2786190"/>
                </a:moveTo>
                <a:cubicBezTo>
                  <a:pt x="807847" y="2786190"/>
                  <a:pt x="804735" y="2789238"/>
                  <a:pt x="804735" y="2793048"/>
                </a:cubicBezTo>
                <a:cubicBezTo>
                  <a:pt x="804735" y="2796858"/>
                  <a:pt x="807783" y="2799906"/>
                  <a:pt x="811593" y="2799906"/>
                </a:cubicBezTo>
                <a:cubicBezTo>
                  <a:pt x="815404" y="2799906"/>
                  <a:pt x="818452" y="2796858"/>
                  <a:pt x="818452" y="2793048"/>
                </a:cubicBezTo>
                <a:cubicBezTo>
                  <a:pt x="818452" y="2789238"/>
                  <a:pt x="815404" y="2786190"/>
                  <a:pt x="811593" y="2786190"/>
                </a:cubicBezTo>
                <a:close/>
                <a:moveTo>
                  <a:pt x="811593" y="1857566"/>
                </a:moveTo>
                <a:cubicBezTo>
                  <a:pt x="807847" y="1857566"/>
                  <a:pt x="804735" y="1860614"/>
                  <a:pt x="804735" y="1864424"/>
                </a:cubicBezTo>
                <a:cubicBezTo>
                  <a:pt x="804735" y="1868233"/>
                  <a:pt x="807783" y="1871282"/>
                  <a:pt x="811593" y="1871282"/>
                </a:cubicBezTo>
                <a:cubicBezTo>
                  <a:pt x="815404" y="1871282"/>
                  <a:pt x="818452" y="1868233"/>
                  <a:pt x="818452" y="1864424"/>
                </a:cubicBezTo>
                <a:cubicBezTo>
                  <a:pt x="818452" y="1860614"/>
                  <a:pt x="815404" y="1857566"/>
                  <a:pt x="811593" y="1857566"/>
                </a:cubicBezTo>
                <a:close/>
                <a:moveTo>
                  <a:pt x="811593" y="1950402"/>
                </a:moveTo>
                <a:cubicBezTo>
                  <a:pt x="807847" y="1950402"/>
                  <a:pt x="804735" y="1953451"/>
                  <a:pt x="804735" y="1957261"/>
                </a:cubicBezTo>
                <a:cubicBezTo>
                  <a:pt x="804735" y="1961071"/>
                  <a:pt x="807783" y="1964119"/>
                  <a:pt x="811593" y="1964119"/>
                </a:cubicBezTo>
                <a:cubicBezTo>
                  <a:pt x="815404" y="1964119"/>
                  <a:pt x="818452" y="1961071"/>
                  <a:pt x="818452" y="1957261"/>
                </a:cubicBezTo>
                <a:cubicBezTo>
                  <a:pt x="818452" y="1953451"/>
                  <a:pt x="815404" y="1950402"/>
                  <a:pt x="811593" y="1950402"/>
                </a:cubicBezTo>
                <a:close/>
                <a:moveTo>
                  <a:pt x="811593" y="1764665"/>
                </a:moveTo>
                <a:cubicBezTo>
                  <a:pt x="807847" y="1764665"/>
                  <a:pt x="804735" y="1767713"/>
                  <a:pt x="804735" y="1771523"/>
                </a:cubicBezTo>
                <a:cubicBezTo>
                  <a:pt x="804735" y="1775333"/>
                  <a:pt x="807783" y="1778381"/>
                  <a:pt x="811593" y="1778381"/>
                </a:cubicBezTo>
                <a:cubicBezTo>
                  <a:pt x="815404" y="1778381"/>
                  <a:pt x="818452" y="1775333"/>
                  <a:pt x="818452" y="1771523"/>
                </a:cubicBezTo>
                <a:cubicBezTo>
                  <a:pt x="818452" y="1767713"/>
                  <a:pt x="815404" y="1764665"/>
                  <a:pt x="811593" y="1764665"/>
                </a:cubicBezTo>
                <a:close/>
                <a:moveTo>
                  <a:pt x="248666" y="1903984"/>
                </a:moveTo>
                <a:cubicBezTo>
                  <a:pt x="244919" y="1903984"/>
                  <a:pt x="241808" y="1907032"/>
                  <a:pt x="241808" y="1910842"/>
                </a:cubicBezTo>
                <a:cubicBezTo>
                  <a:pt x="241808" y="1914652"/>
                  <a:pt x="244856" y="1917700"/>
                  <a:pt x="248666" y="1917700"/>
                </a:cubicBezTo>
                <a:cubicBezTo>
                  <a:pt x="252476" y="1917700"/>
                  <a:pt x="255524" y="1914652"/>
                  <a:pt x="255524" y="1910842"/>
                </a:cubicBezTo>
                <a:cubicBezTo>
                  <a:pt x="255524" y="1907032"/>
                  <a:pt x="252476" y="1903984"/>
                  <a:pt x="248666" y="1903984"/>
                </a:cubicBezTo>
                <a:close/>
                <a:moveTo>
                  <a:pt x="248666" y="1811147"/>
                </a:moveTo>
                <a:cubicBezTo>
                  <a:pt x="244919" y="1811147"/>
                  <a:pt x="241808" y="1814195"/>
                  <a:pt x="241808" y="1818005"/>
                </a:cubicBezTo>
                <a:cubicBezTo>
                  <a:pt x="241808" y="1821815"/>
                  <a:pt x="244856" y="1824863"/>
                  <a:pt x="248666" y="1824863"/>
                </a:cubicBezTo>
                <a:cubicBezTo>
                  <a:pt x="252476" y="1824863"/>
                  <a:pt x="255524" y="1821815"/>
                  <a:pt x="255524" y="1818005"/>
                </a:cubicBezTo>
                <a:cubicBezTo>
                  <a:pt x="255524" y="1814195"/>
                  <a:pt x="252476" y="1811147"/>
                  <a:pt x="248666" y="1811147"/>
                </a:cubicBezTo>
                <a:close/>
                <a:moveTo>
                  <a:pt x="811593" y="1671828"/>
                </a:moveTo>
                <a:cubicBezTo>
                  <a:pt x="807847" y="1671828"/>
                  <a:pt x="804735" y="1674876"/>
                  <a:pt x="804735" y="1678686"/>
                </a:cubicBezTo>
                <a:cubicBezTo>
                  <a:pt x="804735" y="1682496"/>
                  <a:pt x="807783" y="1685544"/>
                  <a:pt x="811593" y="1685544"/>
                </a:cubicBezTo>
                <a:cubicBezTo>
                  <a:pt x="815404" y="1685544"/>
                  <a:pt x="818452" y="1682496"/>
                  <a:pt x="818452" y="1678686"/>
                </a:cubicBezTo>
                <a:cubicBezTo>
                  <a:pt x="818452" y="1674876"/>
                  <a:pt x="815404" y="1671828"/>
                  <a:pt x="811593" y="1671828"/>
                </a:cubicBezTo>
                <a:close/>
                <a:moveTo>
                  <a:pt x="811593" y="2043303"/>
                </a:moveTo>
                <a:cubicBezTo>
                  <a:pt x="807847" y="2043303"/>
                  <a:pt x="804735" y="2046351"/>
                  <a:pt x="804735" y="2050161"/>
                </a:cubicBezTo>
                <a:cubicBezTo>
                  <a:pt x="804735" y="2053971"/>
                  <a:pt x="807783" y="2057019"/>
                  <a:pt x="811593" y="2057019"/>
                </a:cubicBezTo>
                <a:cubicBezTo>
                  <a:pt x="815404" y="2057019"/>
                  <a:pt x="818452" y="2053971"/>
                  <a:pt x="818452" y="2050161"/>
                </a:cubicBezTo>
                <a:cubicBezTo>
                  <a:pt x="818452" y="2046351"/>
                  <a:pt x="815404" y="2043303"/>
                  <a:pt x="811593" y="2043303"/>
                </a:cubicBezTo>
                <a:close/>
                <a:moveTo>
                  <a:pt x="811593" y="2507615"/>
                </a:moveTo>
                <a:cubicBezTo>
                  <a:pt x="807847" y="2507615"/>
                  <a:pt x="804735" y="2510663"/>
                  <a:pt x="804735" y="2514473"/>
                </a:cubicBezTo>
                <a:cubicBezTo>
                  <a:pt x="804735" y="2518283"/>
                  <a:pt x="807783" y="2521331"/>
                  <a:pt x="811593" y="2521331"/>
                </a:cubicBezTo>
                <a:cubicBezTo>
                  <a:pt x="815404" y="2521331"/>
                  <a:pt x="818452" y="2518283"/>
                  <a:pt x="818452" y="2514473"/>
                </a:cubicBezTo>
                <a:cubicBezTo>
                  <a:pt x="818452" y="2510663"/>
                  <a:pt x="815404" y="2507615"/>
                  <a:pt x="811593" y="2507615"/>
                </a:cubicBezTo>
                <a:close/>
                <a:moveTo>
                  <a:pt x="811593" y="2600452"/>
                </a:moveTo>
                <a:cubicBezTo>
                  <a:pt x="807847" y="2600452"/>
                  <a:pt x="804735" y="2603500"/>
                  <a:pt x="804735" y="2607310"/>
                </a:cubicBezTo>
                <a:cubicBezTo>
                  <a:pt x="804735" y="2611120"/>
                  <a:pt x="807783" y="2614168"/>
                  <a:pt x="811593" y="2614168"/>
                </a:cubicBezTo>
                <a:cubicBezTo>
                  <a:pt x="815404" y="2614168"/>
                  <a:pt x="818452" y="2611120"/>
                  <a:pt x="818452" y="2607310"/>
                </a:cubicBezTo>
                <a:cubicBezTo>
                  <a:pt x="818452" y="2603500"/>
                  <a:pt x="815404" y="2600452"/>
                  <a:pt x="811593" y="2600452"/>
                </a:cubicBezTo>
                <a:close/>
                <a:moveTo>
                  <a:pt x="811593" y="2414715"/>
                </a:moveTo>
                <a:cubicBezTo>
                  <a:pt x="807847" y="2414715"/>
                  <a:pt x="804735" y="2417763"/>
                  <a:pt x="804735" y="2421573"/>
                </a:cubicBezTo>
                <a:cubicBezTo>
                  <a:pt x="804735" y="2425383"/>
                  <a:pt x="807783" y="2428431"/>
                  <a:pt x="811593" y="2428431"/>
                </a:cubicBezTo>
                <a:cubicBezTo>
                  <a:pt x="815404" y="2428431"/>
                  <a:pt x="818452" y="2425383"/>
                  <a:pt x="818452" y="2421573"/>
                </a:cubicBezTo>
                <a:cubicBezTo>
                  <a:pt x="818452" y="2417763"/>
                  <a:pt x="815404" y="2414715"/>
                  <a:pt x="811593" y="2414715"/>
                </a:cubicBezTo>
                <a:close/>
                <a:moveTo>
                  <a:pt x="811593" y="2321878"/>
                </a:moveTo>
                <a:cubicBezTo>
                  <a:pt x="807847" y="2321878"/>
                  <a:pt x="804735" y="2324926"/>
                  <a:pt x="804735" y="2328736"/>
                </a:cubicBezTo>
                <a:cubicBezTo>
                  <a:pt x="804735" y="2332546"/>
                  <a:pt x="807783" y="2335594"/>
                  <a:pt x="811593" y="2335594"/>
                </a:cubicBezTo>
                <a:cubicBezTo>
                  <a:pt x="815404" y="2335594"/>
                  <a:pt x="818452" y="2332546"/>
                  <a:pt x="818452" y="2328736"/>
                </a:cubicBezTo>
                <a:cubicBezTo>
                  <a:pt x="818452" y="2324926"/>
                  <a:pt x="815404" y="2321878"/>
                  <a:pt x="811593" y="2321878"/>
                </a:cubicBezTo>
                <a:close/>
                <a:moveTo>
                  <a:pt x="811593" y="2229041"/>
                </a:moveTo>
                <a:cubicBezTo>
                  <a:pt x="807847" y="2229041"/>
                  <a:pt x="804735" y="2232089"/>
                  <a:pt x="804735" y="2235899"/>
                </a:cubicBezTo>
                <a:cubicBezTo>
                  <a:pt x="804735" y="2239709"/>
                  <a:pt x="807783" y="2242757"/>
                  <a:pt x="811593" y="2242757"/>
                </a:cubicBezTo>
                <a:cubicBezTo>
                  <a:pt x="815404" y="2242757"/>
                  <a:pt x="818452" y="2239709"/>
                  <a:pt x="818452" y="2235899"/>
                </a:cubicBezTo>
                <a:cubicBezTo>
                  <a:pt x="818452" y="2232089"/>
                  <a:pt x="815404" y="2229041"/>
                  <a:pt x="811593" y="2229041"/>
                </a:cubicBezTo>
                <a:close/>
                <a:moveTo>
                  <a:pt x="811593" y="2136204"/>
                </a:moveTo>
                <a:cubicBezTo>
                  <a:pt x="807847" y="2136204"/>
                  <a:pt x="804735" y="2139252"/>
                  <a:pt x="804735" y="2143062"/>
                </a:cubicBezTo>
                <a:cubicBezTo>
                  <a:pt x="804735" y="2146872"/>
                  <a:pt x="807783" y="2149920"/>
                  <a:pt x="811593" y="2149920"/>
                </a:cubicBezTo>
                <a:cubicBezTo>
                  <a:pt x="815404" y="2149920"/>
                  <a:pt x="818452" y="2146872"/>
                  <a:pt x="818452" y="2143062"/>
                </a:cubicBezTo>
                <a:cubicBezTo>
                  <a:pt x="818452" y="2139252"/>
                  <a:pt x="815404" y="2136204"/>
                  <a:pt x="811593" y="2136204"/>
                </a:cubicBezTo>
                <a:close/>
                <a:moveTo>
                  <a:pt x="811593" y="2693353"/>
                </a:moveTo>
                <a:cubicBezTo>
                  <a:pt x="807847" y="2693353"/>
                  <a:pt x="804735" y="2696401"/>
                  <a:pt x="804735" y="2700211"/>
                </a:cubicBezTo>
                <a:cubicBezTo>
                  <a:pt x="804735" y="2704021"/>
                  <a:pt x="807783" y="2707069"/>
                  <a:pt x="811593" y="2707069"/>
                </a:cubicBezTo>
                <a:cubicBezTo>
                  <a:pt x="815404" y="2707069"/>
                  <a:pt x="818452" y="2704021"/>
                  <a:pt x="818452" y="2700211"/>
                </a:cubicBezTo>
                <a:cubicBezTo>
                  <a:pt x="818452" y="2696401"/>
                  <a:pt x="815404" y="2693353"/>
                  <a:pt x="811593" y="2693353"/>
                </a:cubicBezTo>
                <a:close/>
                <a:moveTo>
                  <a:pt x="1776667" y="2229041"/>
                </a:moveTo>
                <a:cubicBezTo>
                  <a:pt x="1772920" y="2229041"/>
                  <a:pt x="1769808" y="2232089"/>
                  <a:pt x="1769808" y="2235899"/>
                </a:cubicBezTo>
                <a:cubicBezTo>
                  <a:pt x="1769808" y="2239709"/>
                  <a:pt x="1772856" y="2242757"/>
                  <a:pt x="1776667" y="2242757"/>
                </a:cubicBezTo>
                <a:cubicBezTo>
                  <a:pt x="1780477" y="2242757"/>
                  <a:pt x="1783525" y="2239709"/>
                  <a:pt x="1783525" y="2235899"/>
                </a:cubicBezTo>
                <a:cubicBezTo>
                  <a:pt x="1783525" y="2232089"/>
                  <a:pt x="1780477" y="2229041"/>
                  <a:pt x="1776667" y="2229041"/>
                </a:cubicBezTo>
                <a:close/>
                <a:moveTo>
                  <a:pt x="1776667" y="1950466"/>
                </a:moveTo>
                <a:cubicBezTo>
                  <a:pt x="1772920" y="1950466"/>
                  <a:pt x="1769808" y="1953514"/>
                  <a:pt x="1769808" y="1957324"/>
                </a:cubicBezTo>
                <a:cubicBezTo>
                  <a:pt x="1769808" y="1961134"/>
                  <a:pt x="1772856" y="1964182"/>
                  <a:pt x="1776667" y="1964182"/>
                </a:cubicBezTo>
                <a:cubicBezTo>
                  <a:pt x="1780477" y="1964182"/>
                  <a:pt x="1783525" y="1961134"/>
                  <a:pt x="1783525" y="1957324"/>
                </a:cubicBezTo>
                <a:cubicBezTo>
                  <a:pt x="1783525" y="1953514"/>
                  <a:pt x="1780477" y="1950466"/>
                  <a:pt x="1776667" y="1950466"/>
                </a:cubicBezTo>
                <a:close/>
                <a:moveTo>
                  <a:pt x="570357" y="2461197"/>
                </a:moveTo>
                <a:cubicBezTo>
                  <a:pt x="566610" y="2461197"/>
                  <a:pt x="563499" y="2464245"/>
                  <a:pt x="563499" y="2468055"/>
                </a:cubicBezTo>
                <a:cubicBezTo>
                  <a:pt x="563499" y="2471865"/>
                  <a:pt x="566547" y="2474913"/>
                  <a:pt x="570357" y="2474913"/>
                </a:cubicBezTo>
                <a:cubicBezTo>
                  <a:pt x="574167" y="2474913"/>
                  <a:pt x="577215" y="2471865"/>
                  <a:pt x="577215" y="2468055"/>
                </a:cubicBezTo>
                <a:cubicBezTo>
                  <a:pt x="577215" y="2464245"/>
                  <a:pt x="574167" y="2461197"/>
                  <a:pt x="570357" y="2461197"/>
                </a:cubicBezTo>
                <a:close/>
                <a:moveTo>
                  <a:pt x="1776667" y="2136204"/>
                </a:moveTo>
                <a:cubicBezTo>
                  <a:pt x="1772920" y="2136204"/>
                  <a:pt x="1769808" y="2139252"/>
                  <a:pt x="1769808" y="2143062"/>
                </a:cubicBezTo>
                <a:cubicBezTo>
                  <a:pt x="1769808" y="2146872"/>
                  <a:pt x="1772856" y="2149920"/>
                  <a:pt x="1776667" y="2149920"/>
                </a:cubicBezTo>
                <a:cubicBezTo>
                  <a:pt x="1780477" y="2149920"/>
                  <a:pt x="1783525" y="2146872"/>
                  <a:pt x="1783525" y="2143062"/>
                </a:cubicBezTo>
                <a:cubicBezTo>
                  <a:pt x="1783525" y="2139252"/>
                  <a:pt x="1780477" y="2136204"/>
                  <a:pt x="1776667" y="2136204"/>
                </a:cubicBezTo>
                <a:close/>
                <a:moveTo>
                  <a:pt x="1776667" y="2507679"/>
                </a:moveTo>
                <a:cubicBezTo>
                  <a:pt x="1772920" y="2507679"/>
                  <a:pt x="1769808" y="2510727"/>
                  <a:pt x="1769808" y="2514537"/>
                </a:cubicBezTo>
                <a:cubicBezTo>
                  <a:pt x="1769808" y="2518347"/>
                  <a:pt x="1772856" y="2521395"/>
                  <a:pt x="1776667" y="2521395"/>
                </a:cubicBezTo>
                <a:cubicBezTo>
                  <a:pt x="1780477" y="2521395"/>
                  <a:pt x="1783525" y="2518347"/>
                  <a:pt x="1783525" y="2514537"/>
                </a:cubicBezTo>
                <a:cubicBezTo>
                  <a:pt x="1783525" y="2510727"/>
                  <a:pt x="1780477" y="2507679"/>
                  <a:pt x="1776667" y="2507679"/>
                </a:cubicBezTo>
                <a:close/>
                <a:moveTo>
                  <a:pt x="1776667" y="2321941"/>
                </a:moveTo>
                <a:cubicBezTo>
                  <a:pt x="1772920" y="2321941"/>
                  <a:pt x="1769808" y="2324989"/>
                  <a:pt x="1769808" y="2328799"/>
                </a:cubicBezTo>
                <a:cubicBezTo>
                  <a:pt x="1769808" y="2332609"/>
                  <a:pt x="1772856" y="2335657"/>
                  <a:pt x="1776667" y="2335657"/>
                </a:cubicBezTo>
                <a:cubicBezTo>
                  <a:pt x="1780477" y="2335657"/>
                  <a:pt x="1783525" y="2332609"/>
                  <a:pt x="1783525" y="2328799"/>
                </a:cubicBezTo>
                <a:cubicBezTo>
                  <a:pt x="1783525" y="2324989"/>
                  <a:pt x="1780477" y="2321941"/>
                  <a:pt x="1776667" y="2321941"/>
                </a:cubicBezTo>
                <a:close/>
                <a:moveTo>
                  <a:pt x="1776667" y="2414778"/>
                </a:moveTo>
                <a:cubicBezTo>
                  <a:pt x="1772920" y="2414778"/>
                  <a:pt x="1769808" y="2417826"/>
                  <a:pt x="1769808" y="2421636"/>
                </a:cubicBezTo>
                <a:cubicBezTo>
                  <a:pt x="1769808" y="2425446"/>
                  <a:pt x="1772856" y="2428494"/>
                  <a:pt x="1776667" y="2428494"/>
                </a:cubicBezTo>
                <a:cubicBezTo>
                  <a:pt x="1780477" y="2428494"/>
                  <a:pt x="1783525" y="2425446"/>
                  <a:pt x="1783525" y="2421636"/>
                </a:cubicBezTo>
                <a:cubicBezTo>
                  <a:pt x="1783525" y="2417826"/>
                  <a:pt x="1780477" y="2414778"/>
                  <a:pt x="1776667" y="2414778"/>
                </a:cubicBezTo>
                <a:close/>
                <a:moveTo>
                  <a:pt x="489903" y="2043303"/>
                </a:moveTo>
                <a:cubicBezTo>
                  <a:pt x="486156" y="2043303"/>
                  <a:pt x="483044" y="2046351"/>
                  <a:pt x="483044" y="2050161"/>
                </a:cubicBezTo>
                <a:cubicBezTo>
                  <a:pt x="483044" y="2053971"/>
                  <a:pt x="486092" y="2057019"/>
                  <a:pt x="489903" y="2057019"/>
                </a:cubicBezTo>
                <a:cubicBezTo>
                  <a:pt x="493713" y="2057019"/>
                  <a:pt x="496760" y="2053971"/>
                  <a:pt x="496760" y="2050161"/>
                </a:cubicBezTo>
                <a:cubicBezTo>
                  <a:pt x="496760" y="2046351"/>
                  <a:pt x="493713" y="2043303"/>
                  <a:pt x="489903" y="2043303"/>
                </a:cubicBezTo>
                <a:close/>
                <a:moveTo>
                  <a:pt x="489903" y="1950466"/>
                </a:moveTo>
                <a:cubicBezTo>
                  <a:pt x="486156" y="1950466"/>
                  <a:pt x="483044" y="1953514"/>
                  <a:pt x="483044" y="1957324"/>
                </a:cubicBezTo>
                <a:cubicBezTo>
                  <a:pt x="483044" y="1961134"/>
                  <a:pt x="486092" y="1964182"/>
                  <a:pt x="489903" y="1964182"/>
                </a:cubicBezTo>
                <a:cubicBezTo>
                  <a:pt x="493713" y="1964182"/>
                  <a:pt x="496760" y="1961134"/>
                  <a:pt x="496760" y="1957324"/>
                </a:cubicBezTo>
                <a:cubicBezTo>
                  <a:pt x="496760" y="1953514"/>
                  <a:pt x="493713" y="1950466"/>
                  <a:pt x="489903" y="1950466"/>
                </a:cubicBezTo>
                <a:close/>
                <a:moveTo>
                  <a:pt x="1776667" y="1857629"/>
                </a:moveTo>
                <a:cubicBezTo>
                  <a:pt x="1772920" y="1857629"/>
                  <a:pt x="1769808" y="1860677"/>
                  <a:pt x="1769808" y="1864487"/>
                </a:cubicBezTo>
                <a:cubicBezTo>
                  <a:pt x="1769808" y="1868297"/>
                  <a:pt x="1772856" y="1871345"/>
                  <a:pt x="1776667" y="1871345"/>
                </a:cubicBezTo>
                <a:cubicBezTo>
                  <a:pt x="1780477" y="1871345"/>
                  <a:pt x="1783525" y="1868297"/>
                  <a:pt x="1783525" y="1864487"/>
                </a:cubicBezTo>
                <a:cubicBezTo>
                  <a:pt x="1783525" y="1860677"/>
                  <a:pt x="1780477" y="1857629"/>
                  <a:pt x="1776667" y="1857629"/>
                </a:cubicBezTo>
                <a:close/>
                <a:moveTo>
                  <a:pt x="489903" y="1857629"/>
                </a:moveTo>
                <a:cubicBezTo>
                  <a:pt x="486156" y="1857629"/>
                  <a:pt x="483044" y="1860677"/>
                  <a:pt x="483044" y="1864487"/>
                </a:cubicBezTo>
                <a:cubicBezTo>
                  <a:pt x="483044" y="1868297"/>
                  <a:pt x="486092" y="1871345"/>
                  <a:pt x="489903" y="1871345"/>
                </a:cubicBezTo>
                <a:cubicBezTo>
                  <a:pt x="493713" y="1871345"/>
                  <a:pt x="496760" y="1868297"/>
                  <a:pt x="496760" y="1864487"/>
                </a:cubicBezTo>
                <a:cubicBezTo>
                  <a:pt x="496760" y="1860677"/>
                  <a:pt x="493713" y="1857629"/>
                  <a:pt x="489903" y="1857629"/>
                </a:cubicBezTo>
                <a:close/>
                <a:moveTo>
                  <a:pt x="1776667" y="2600516"/>
                </a:moveTo>
                <a:cubicBezTo>
                  <a:pt x="1772920" y="2600516"/>
                  <a:pt x="1769808" y="2603564"/>
                  <a:pt x="1769808" y="2607374"/>
                </a:cubicBezTo>
                <a:cubicBezTo>
                  <a:pt x="1769808" y="2611184"/>
                  <a:pt x="1772856" y="2614232"/>
                  <a:pt x="1776667" y="2614232"/>
                </a:cubicBezTo>
                <a:cubicBezTo>
                  <a:pt x="1780477" y="2614232"/>
                  <a:pt x="1783525" y="2611184"/>
                  <a:pt x="1783525" y="2607374"/>
                </a:cubicBezTo>
                <a:cubicBezTo>
                  <a:pt x="1783525" y="2603564"/>
                  <a:pt x="1780477" y="2600516"/>
                  <a:pt x="1776667" y="2600516"/>
                </a:cubicBezTo>
                <a:close/>
                <a:moveTo>
                  <a:pt x="489903" y="1764729"/>
                </a:moveTo>
                <a:cubicBezTo>
                  <a:pt x="486156" y="1764729"/>
                  <a:pt x="483044" y="1767777"/>
                  <a:pt x="483044" y="1771587"/>
                </a:cubicBezTo>
                <a:cubicBezTo>
                  <a:pt x="483044" y="1775396"/>
                  <a:pt x="486092" y="1778445"/>
                  <a:pt x="489903" y="1778445"/>
                </a:cubicBezTo>
                <a:cubicBezTo>
                  <a:pt x="493713" y="1778445"/>
                  <a:pt x="496760" y="1775396"/>
                  <a:pt x="496760" y="1771587"/>
                </a:cubicBezTo>
                <a:cubicBezTo>
                  <a:pt x="496760" y="1767777"/>
                  <a:pt x="493713" y="1764729"/>
                  <a:pt x="489903" y="1764729"/>
                </a:cubicBezTo>
                <a:close/>
                <a:moveTo>
                  <a:pt x="1776667" y="1764729"/>
                </a:moveTo>
                <a:cubicBezTo>
                  <a:pt x="1772920" y="1764729"/>
                  <a:pt x="1769808" y="1767777"/>
                  <a:pt x="1769808" y="1771587"/>
                </a:cubicBezTo>
                <a:cubicBezTo>
                  <a:pt x="1769808" y="1775396"/>
                  <a:pt x="1772856" y="1778445"/>
                  <a:pt x="1776667" y="1778445"/>
                </a:cubicBezTo>
                <a:cubicBezTo>
                  <a:pt x="1780477" y="1778445"/>
                  <a:pt x="1783525" y="1775396"/>
                  <a:pt x="1783525" y="1771587"/>
                </a:cubicBezTo>
                <a:cubicBezTo>
                  <a:pt x="1783525" y="1767777"/>
                  <a:pt x="1780477" y="1764729"/>
                  <a:pt x="1776667" y="1764729"/>
                </a:cubicBezTo>
                <a:close/>
                <a:moveTo>
                  <a:pt x="489903" y="1671892"/>
                </a:moveTo>
                <a:cubicBezTo>
                  <a:pt x="486156" y="1671892"/>
                  <a:pt x="483044" y="1674940"/>
                  <a:pt x="483044" y="1678749"/>
                </a:cubicBezTo>
                <a:cubicBezTo>
                  <a:pt x="483044" y="1682560"/>
                  <a:pt x="486092" y="1685608"/>
                  <a:pt x="489903" y="1685608"/>
                </a:cubicBezTo>
                <a:cubicBezTo>
                  <a:pt x="493713" y="1685608"/>
                  <a:pt x="496760" y="1682560"/>
                  <a:pt x="496760" y="1678749"/>
                </a:cubicBezTo>
                <a:cubicBezTo>
                  <a:pt x="496760" y="1674940"/>
                  <a:pt x="493713" y="1671892"/>
                  <a:pt x="489903" y="1671892"/>
                </a:cubicBezTo>
                <a:close/>
                <a:moveTo>
                  <a:pt x="1776667" y="2879090"/>
                </a:moveTo>
                <a:cubicBezTo>
                  <a:pt x="1772920" y="2879090"/>
                  <a:pt x="1769808" y="2882138"/>
                  <a:pt x="1769808" y="2885948"/>
                </a:cubicBezTo>
                <a:cubicBezTo>
                  <a:pt x="1769808" y="2889758"/>
                  <a:pt x="1772856" y="2892806"/>
                  <a:pt x="1776667" y="2892806"/>
                </a:cubicBezTo>
                <a:cubicBezTo>
                  <a:pt x="1780477" y="2892806"/>
                  <a:pt x="1783525" y="2889758"/>
                  <a:pt x="1783525" y="2885948"/>
                </a:cubicBezTo>
                <a:cubicBezTo>
                  <a:pt x="1783525" y="2882138"/>
                  <a:pt x="1780477" y="2879090"/>
                  <a:pt x="1776667" y="2879090"/>
                </a:cubicBezTo>
                <a:close/>
                <a:moveTo>
                  <a:pt x="570357" y="2925509"/>
                </a:moveTo>
                <a:cubicBezTo>
                  <a:pt x="566610" y="2925509"/>
                  <a:pt x="563499" y="2928557"/>
                  <a:pt x="563499" y="2932367"/>
                </a:cubicBezTo>
                <a:cubicBezTo>
                  <a:pt x="563499" y="2936177"/>
                  <a:pt x="566547" y="2939225"/>
                  <a:pt x="570357" y="2939225"/>
                </a:cubicBezTo>
                <a:cubicBezTo>
                  <a:pt x="574167" y="2939225"/>
                  <a:pt x="577215" y="2936177"/>
                  <a:pt x="577215" y="2932367"/>
                </a:cubicBezTo>
                <a:cubicBezTo>
                  <a:pt x="577215" y="2928557"/>
                  <a:pt x="574167" y="2925509"/>
                  <a:pt x="570357" y="2925509"/>
                </a:cubicBezTo>
                <a:close/>
                <a:moveTo>
                  <a:pt x="1776667" y="2693353"/>
                </a:moveTo>
                <a:cubicBezTo>
                  <a:pt x="1772920" y="2693353"/>
                  <a:pt x="1769808" y="2696401"/>
                  <a:pt x="1769808" y="2700211"/>
                </a:cubicBezTo>
                <a:cubicBezTo>
                  <a:pt x="1769808" y="2704021"/>
                  <a:pt x="1772856" y="2707069"/>
                  <a:pt x="1776667" y="2707069"/>
                </a:cubicBezTo>
                <a:cubicBezTo>
                  <a:pt x="1780477" y="2707069"/>
                  <a:pt x="1783525" y="2704021"/>
                  <a:pt x="1783525" y="2700211"/>
                </a:cubicBezTo>
                <a:cubicBezTo>
                  <a:pt x="1783525" y="2696401"/>
                  <a:pt x="1780477" y="2693353"/>
                  <a:pt x="1776667" y="2693353"/>
                </a:cubicBezTo>
                <a:close/>
                <a:moveTo>
                  <a:pt x="570357" y="3018346"/>
                </a:moveTo>
                <a:cubicBezTo>
                  <a:pt x="566610" y="3018346"/>
                  <a:pt x="563499" y="3021394"/>
                  <a:pt x="563499" y="3025204"/>
                </a:cubicBezTo>
                <a:cubicBezTo>
                  <a:pt x="563499" y="3029014"/>
                  <a:pt x="566547" y="3032062"/>
                  <a:pt x="570357" y="3032062"/>
                </a:cubicBezTo>
                <a:cubicBezTo>
                  <a:pt x="574167" y="3032062"/>
                  <a:pt x="577215" y="3029014"/>
                  <a:pt x="577215" y="3025204"/>
                </a:cubicBezTo>
                <a:cubicBezTo>
                  <a:pt x="577215" y="3021394"/>
                  <a:pt x="574167" y="3018346"/>
                  <a:pt x="570357" y="3018346"/>
                </a:cubicBezTo>
                <a:close/>
                <a:moveTo>
                  <a:pt x="570357" y="2832608"/>
                </a:moveTo>
                <a:cubicBezTo>
                  <a:pt x="566610" y="2832608"/>
                  <a:pt x="563499" y="2835656"/>
                  <a:pt x="563499" y="2839466"/>
                </a:cubicBezTo>
                <a:cubicBezTo>
                  <a:pt x="563499" y="2843276"/>
                  <a:pt x="566547" y="2846324"/>
                  <a:pt x="570357" y="2846324"/>
                </a:cubicBezTo>
                <a:cubicBezTo>
                  <a:pt x="574167" y="2846324"/>
                  <a:pt x="577215" y="2843276"/>
                  <a:pt x="577215" y="2839466"/>
                </a:cubicBezTo>
                <a:cubicBezTo>
                  <a:pt x="577215" y="2835656"/>
                  <a:pt x="574167" y="2832608"/>
                  <a:pt x="570357" y="2832608"/>
                </a:cubicBezTo>
                <a:close/>
                <a:moveTo>
                  <a:pt x="570357" y="2554034"/>
                </a:moveTo>
                <a:cubicBezTo>
                  <a:pt x="566610" y="2554034"/>
                  <a:pt x="563499" y="2557082"/>
                  <a:pt x="563499" y="2560892"/>
                </a:cubicBezTo>
                <a:cubicBezTo>
                  <a:pt x="563499" y="2564702"/>
                  <a:pt x="566547" y="2567750"/>
                  <a:pt x="570357" y="2567750"/>
                </a:cubicBezTo>
                <a:cubicBezTo>
                  <a:pt x="574167" y="2567750"/>
                  <a:pt x="577215" y="2564702"/>
                  <a:pt x="577215" y="2560892"/>
                </a:cubicBezTo>
                <a:cubicBezTo>
                  <a:pt x="577215" y="2557082"/>
                  <a:pt x="574167" y="2554034"/>
                  <a:pt x="570357" y="2554034"/>
                </a:cubicBezTo>
                <a:close/>
                <a:moveTo>
                  <a:pt x="570357" y="2739771"/>
                </a:moveTo>
                <a:cubicBezTo>
                  <a:pt x="566610" y="2739771"/>
                  <a:pt x="563499" y="2742819"/>
                  <a:pt x="563499" y="2746629"/>
                </a:cubicBezTo>
                <a:cubicBezTo>
                  <a:pt x="563499" y="2750439"/>
                  <a:pt x="566547" y="2753487"/>
                  <a:pt x="570357" y="2753487"/>
                </a:cubicBezTo>
                <a:cubicBezTo>
                  <a:pt x="574167" y="2753487"/>
                  <a:pt x="577215" y="2750439"/>
                  <a:pt x="577215" y="2746629"/>
                </a:cubicBezTo>
                <a:cubicBezTo>
                  <a:pt x="577215" y="2742819"/>
                  <a:pt x="574167" y="2739771"/>
                  <a:pt x="570357" y="2739771"/>
                </a:cubicBezTo>
                <a:close/>
                <a:moveTo>
                  <a:pt x="570357" y="2646934"/>
                </a:moveTo>
                <a:cubicBezTo>
                  <a:pt x="566610" y="2646934"/>
                  <a:pt x="563499" y="2649982"/>
                  <a:pt x="563499" y="2653792"/>
                </a:cubicBezTo>
                <a:cubicBezTo>
                  <a:pt x="563499" y="2657602"/>
                  <a:pt x="566547" y="2660650"/>
                  <a:pt x="570357" y="2660650"/>
                </a:cubicBezTo>
                <a:cubicBezTo>
                  <a:pt x="574167" y="2660650"/>
                  <a:pt x="577215" y="2657602"/>
                  <a:pt x="577215" y="2653792"/>
                </a:cubicBezTo>
                <a:cubicBezTo>
                  <a:pt x="577215" y="2649982"/>
                  <a:pt x="574167" y="2646934"/>
                  <a:pt x="570357" y="2646934"/>
                </a:cubicBezTo>
                <a:close/>
                <a:moveTo>
                  <a:pt x="570357" y="3111246"/>
                </a:moveTo>
                <a:cubicBezTo>
                  <a:pt x="566610" y="3111246"/>
                  <a:pt x="563499" y="3114294"/>
                  <a:pt x="563499" y="3118104"/>
                </a:cubicBezTo>
                <a:cubicBezTo>
                  <a:pt x="563499" y="3121914"/>
                  <a:pt x="566547" y="3124962"/>
                  <a:pt x="570357" y="3124962"/>
                </a:cubicBezTo>
                <a:cubicBezTo>
                  <a:pt x="574167" y="3124962"/>
                  <a:pt x="577215" y="3121914"/>
                  <a:pt x="577215" y="3118104"/>
                </a:cubicBezTo>
                <a:cubicBezTo>
                  <a:pt x="577215" y="3114294"/>
                  <a:pt x="574167" y="3111246"/>
                  <a:pt x="570357" y="3111246"/>
                </a:cubicBezTo>
                <a:close/>
                <a:moveTo>
                  <a:pt x="489966" y="2136204"/>
                </a:moveTo>
                <a:cubicBezTo>
                  <a:pt x="486219" y="2136204"/>
                  <a:pt x="483108" y="2139252"/>
                  <a:pt x="483108" y="2143062"/>
                </a:cubicBezTo>
                <a:cubicBezTo>
                  <a:pt x="483108" y="2146872"/>
                  <a:pt x="486156" y="2149920"/>
                  <a:pt x="489966" y="2149920"/>
                </a:cubicBezTo>
                <a:cubicBezTo>
                  <a:pt x="493776" y="2149920"/>
                  <a:pt x="496824" y="2146872"/>
                  <a:pt x="496824" y="2143062"/>
                </a:cubicBezTo>
                <a:cubicBezTo>
                  <a:pt x="496824" y="2139252"/>
                  <a:pt x="493776" y="2136204"/>
                  <a:pt x="489966" y="2136204"/>
                </a:cubicBezTo>
                <a:close/>
                <a:moveTo>
                  <a:pt x="1776730" y="2971991"/>
                </a:moveTo>
                <a:cubicBezTo>
                  <a:pt x="1772983" y="2971991"/>
                  <a:pt x="1769872" y="2975039"/>
                  <a:pt x="1769872" y="2978849"/>
                </a:cubicBezTo>
                <a:cubicBezTo>
                  <a:pt x="1769872" y="2982659"/>
                  <a:pt x="1772920" y="2985707"/>
                  <a:pt x="1776730" y="2985707"/>
                </a:cubicBezTo>
                <a:cubicBezTo>
                  <a:pt x="1780540" y="2985707"/>
                  <a:pt x="1783588" y="2982659"/>
                  <a:pt x="1783588" y="2978849"/>
                </a:cubicBezTo>
                <a:cubicBezTo>
                  <a:pt x="1783588" y="2975039"/>
                  <a:pt x="1780540" y="2971991"/>
                  <a:pt x="1776730" y="2971991"/>
                </a:cubicBezTo>
                <a:close/>
                <a:moveTo>
                  <a:pt x="1776730" y="2786253"/>
                </a:moveTo>
                <a:cubicBezTo>
                  <a:pt x="1772983" y="2786253"/>
                  <a:pt x="1769872" y="2789301"/>
                  <a:pt x="1769872" y="2793111"/>
                </a:cubicBezTo>
                <a:cubicBezTo>
                  <a:pt x="1769872" y="2796921"/>
                  <a:pt x="1772920" y="2799969"/>
                  <a:pt x="1776730" y="2799969"/>
                </a:cubicBezTo>
                <a:cubicBezTo>
                  <a:pt x="1780540" y="2799969"/>
                  <a:pt x="1783588" y="2796921"/>
                  <a:pt x="1783588" y="2793111"/>
                </a:cubicBezTo>
                <a:cubicBezTo>
                  <a:pt x="1783588" y="2789301"/>
                  <a:pt x="1780540" y="2786253"/>
                  <a:pt x="1776730" y="2786253"/>
                </a:cubicBezTo>
                <a:close/>
                <a:moveTo>
                  <a:pt x="1776730" y="3157728"/>
                </a:moveTo>
                <a:cubicBezTo>
                  <a:pt x="1772983" y="3157728"/>
                  <a:pt x="1769872" y="3160776"/>
                  <a:pt x="1769872" y="3164586"/>
                </a:cubicBezTo>
                <a:cubicBezTo>
                  <a:pt x="1769872" y="3168396"/>
                  <a:pt x="1772920" y="3171444"/>
                  <a:pt x="1776730" y="3171444"/>
                </a:cubicBezTo>
                <a:cubicBezTo>
                  <a:pt x="1780540" y="3171444"/>
                  <a:pt x="1783588" y="3168396"/>
                  <a:pt x="1783588" y="3164586"/>
                </a:cubicBezTo>
                <a:cubicBezTo>
                  <a:pt x="1783588" y="3160776"/>
                  <a:pt x="1780540" y="3157728"/>
                  <a:pt x="1776730" y="3157728"/>
                </a:cubicBezTo>
                <a:close/>
                <a:moveTo>
                  <a:pt x="1776730" y="3250565"/>
                </a:moveTo>
                <a:cubicBezTo>
                  <a:pt x="1772983" y="3250565"/>
                  <a:pt x="1769872" y="3253613"/>
                  <a:pt x="1769872" y="3257423"/>
                </a:cubicBezTo>
                <a:cubicBezTo>
                  <a:pt x="1769872" y="3261233"/>
                  <a:pt x="1772920" y="3264281"/>
                  <a:pt x="1776730" y="3264281"/>
                </a:cubicBezTo>
                <a:cubicBezTo>
                  <a:pt x="1780540" y="3264281"/>
                  <a:pt x="1783588" y="3261233"/>
                  <a:pt x="1783588" y="3257423"/>
                </a:cubicBezTo>
                <a:cubicBezTo>
                  <a:pt x="1783588" y="3253613"/>
                  <a:pt x="1780540" y="3250565"/>
                  <a:pt x="1776730" y="3250565"/>
                </a:cubicBezTo>
                <a:close/>
                <a:moveTo>
                  <a:pt x="570420" y="3204147"/>
                </a:moveTo>
                <a:cubicBezTo>
                  <a:pt x="566674" y="3204147"/>
                  <a:pt x="563563" y="3207195"/>
                  <a:pt x="563563" y="3211005"/>
                </a:cubicBezTo>
                <a:cubicBezTo>
                  <a:pt x="563563" y="3214815"/>
                  <a:pt x="566610" y="3217863"/>
                  <a:pt x="570420" y="3217863"/>
                </a:cubicBezTo>
                <a:cubicBezTo>
                  <a:pt x="574230" y="3217863"/>
                  <a:pt x="577279" y="3214815"/>
                  <a:pt x="577279" y="3211005"/>
                </a:cubicBezTo>
                <a:cubicBezTo>
                  <a:pt x="577279" y="3207195"/>
                  <a:pt x="574230" y="3204147"/>
                  <a:pt x="570420" y="3204147"/>
                </a:cubicBezTo>
                <a:close/>
                <a:moveTo>
                  <a:pt x="1776730" y="3064828"/>
                </a:moveTo>
                <a:cubicBezTo>
                  <a:pt x="1772983" y="3064828"/>
                  <a:pt x="1769872" y="3067876"/>
                  <a:pt x="1769872" y="3071686"/>
                </a:cubicBezTo>
                <a:cubicBezTo>
                  <a:pt x="1769872" y="3075496"/>
                  <a:pt x="1772920" y="3078544"/>
                  <a:pt x="1776730" y="3078544"/>
                </a:cubicBezTo>
                <a:cubicBezTo>
                  <a:pt x="1780540" y="3078544"/>
                  <a:pt x="1783588" y="3075496"/>
                  <a:pt x="1783588" y="3071686"/>
                </a:cubicBezTo>
                <a:cubicBezTo>
                  <a:pt x="1783588" y="3067876"/>
                  <a:pt x="1780540" y="3064828"/>
                  <a:pt x="1776730" y="3064828"/>
                </a:cubicBezTo>
                <a:close/>
                <a:moveTo>
                  <a:pt x="1776730" y="2043367"/>
                </a:moveTo>
                <a:cubicBezTo>
                  <a:pt x="1772983" y="2043367"/>
                  <a:pt x="1769872" y="2046415"/>
                  <a:pt x="1769872" y="2050224"/>
                </a:cubicBezTo>
                <a:cubicBezTo>
                  <a:pt x="1769872" y="2054035"/>
                  <a:pt x="1772920" y="2057083"/>
                  <a:pt x="1776730" y="2057083"/>
                </a:cubicBezTo>
                <a:cubicBezTo>
                  <a:pt x="1780540" y="2057083"/>
                  <a:pt x="1783588" y="2054035"/>
                  <a:pt x="1783588" y="2050224"/>
                </a:cubicBezTo>
                <a:cubicBezTo>
                  <a:pt x="1783588" y="2046415"/>
                  <a:pt x="1780540" y="2043367"/>
                  <a:pt x="1776730" y="2043367"/>
                </a:cubicBezTo>
                <a:close/>
                <a:moveTo>
                  <a:pt x="409575" y="2461260"/>
                </a:moveTo>
                <a:cubicBezTo>
                  <a:pt x="405829" y="2461260"/>
                  <a:pt x="402717" y="2464308"/>
                  <a:pt x="402717" y="2468118"/>
                </a:cubicBezTo>
                <a:cubicBezTo>
                  <a:pt x="402717" y="2471928"/>
                  <a:pt x="405765" y="2474976"/>
                  <a:pt x="409575" y="2474976"/>
                </a:cubicBezTo>
                <a:cubicBezTo>
                  <a:pt x="413385" y="2474976"/>
                  <a:pt x="416433" y="2471928"/>
                  <a:pt x="416433" y="2468118"/>
                </a:cubicBezTo>
                <a:cubicBezTo>
                  <a:pt x="416433" y="2464308"/>
                  <a:pt x="413385" y="2461260"/>
                  <a:pt x="409575" y="2461260"/>
                </a:cubicBezTo>
                <a:close/>
                <a:moveTo>
                  <a:pt x="409575" y="2368423"/>
                </a:moveTo>
                <a:cubicBezTo>
                  <a:pt x="405829" y="2368423"/>
                  <a:pt x="402717" y="2371471"/>
                  <a:pt x="402717" y="2375281"/>
                </a:cubicBezTo>
                <a:cubicBezTo>
                  <a:pt x="402717" y="2379091"/>
                  <a:pt x="405765" y="2382139"/>
                  <a:pt x="409575" y="2382139"/>
                </a:cubicBezTo>
                <a:cubicBezTo>
                  <a:pt x="413385" y="2382139"/>
                  <a:pt x="416433" y="2379091"/>
                  <a:pt x="416433" y="2375281"/>
                </a:cubicBezTo>
                <a:cubicBezTo>
                  <a:pt x="416433" y="2371471"/>
                  <a:pt x="413385" y="2368423"/>
                  <a:pt x="409575" y="2368423"/>
                </a:cubicBezTo>
                <a:close/>
                <a:moveTo>
                  <a:pt x="409575" y="2554161"/>
                </a:moveTo>
                <a:cubicBezTo>
                  <a:pt x="405829" y="2554161"/>
                  <a:pt x="402717" y="2557209"/>
                  <a:pt x="402717" y="2561019"/>
                </a:cubicBezTo>
                <a:cubicBezTo>
                  <a:pt x="402717" y="2564829"/>
                  <a:pt x="405765" y="2567877"/>
                  <a:pt x="409575" y="2567877"/>
                </a:cubicBezTo>
                <a:cubicBezTo>
                  <a:pt x="413385" y="2567877"/>
                  <a:pt x="416433" y="2564829"/>
                  <a:pt x="416433" y="2561019"/>
                </a:cubicBezTo>
                <a:cubicBezTo>
                  <a:pt x="416433" y="2557209"/>
                  <a:pt x="413385" y="2554161"/>
                  <a:pt x="409575" y="2554161"/>
                </a:cubicBezTo>
                <a:close/>
                <a:moveTo>
                  <a:pt x="409575" y="2739898"/>
                </a:moveTo>
                <a:cubicBezTo>
                  <a:pt x="405829" y="2739898"/>
                  <a:pt x="402717" y="2742946"/>
                  <a:pt x="402717" y="2746756"/>
                </a:cubicBezTo>
                <a:cubicBezTo>
                  <a:pt x="402717" y="2750566"/>
                  <a:pt x="405765" y="2753614"/>
                  <a:pt x="409575" y="2753614"/>
                </a:cubicBezTo>
                <a:cubicBezTo>
                  <a:pt x="413385" y="2753614"/>
                  <a:pt x="416433" y="2750566"/>
                  <a:pt x="416433" y="2746756"/>
                </a:cubicBezTo>
                <a:cubicBezTo>
                  <a:pt x="416433" y="2742946"/>
                  <a:pt x="413385" y="2739898"/>
                  <a:pt x="409575" y="2739898"/>
                </a:cubicBezTo>
                <a:close/>
                <a:moveTo>
                  <a:pt x="409575" y="2832735"/>
                </a:moveTo>
                <a:cubicBezTo>
                  <a:pt x="405829" y="2832735"/>
                  <a:pt x="402717" y="2835783"/>
                  <a:pt x="402717" y="2839593"/>
                </a:cubicBezTo>
                <a:cubicBezTo>
                  <a:pt x="402717" y="2843403"/>
                  <a:pt x="405765" y="2846451"/>
                  <a:pt x="409575" y="2846451"/>
                </a:cubicBezTo>
                <a:cubicBezTo>
                  <a:pt x="413385" y="2846451"/>
                  <a:pt x="416433" y="2843403"/>
                  <a:pt x="416433" y="2839593"/>
                </a:cubicBezTo>
                <a:cubicBezTo>
                  <a:pt x="416433" y="2835783"/>
                  <a:pt x="413385" y="2832735"/>
                  <a:pt x="409575" y="2832735"/>
                </a:cubicBezTo>
                <a:close/>
                <a:moveTo>
                  <a:pt x="409575" y="2275586"/>
                </a:moveTo>
                <a:cubicBezTo>
                  <a:pt x="405829" y="2275586"/>
                  <a:pt x="402717" y="2278634"/>
                  <a:pt x="402717" y="2282444"/>
                </a:cubicBezTo>
                <a:cubicBezTo>
                  <a:pt x="402717" y="2286254"/>
                  <a:pt x="405765" y="2289302"/>
                  <a:pt x="409575" y="2289302"/>
                </a:cubicBezTo>
                <a:cubicBezTo>
                  <a:pt x="413385" y="2289302"/>
                  <a:pt x="416433" y="2286254"/>
                  <a:pt x="416433" y="2282444"/>
                </a:cubicBezTo>
                <a:cubicBezTo>
                  <a:pt x="416433" y="2278634"/>
                  <a:pt x="413385" y="2275586"/>
                  <a:pt x="409575" y="2275586"/>
                </a:cubicBezTo>
                <a:close/>
                <a:moveTo>
                  <a:pt x="409575" y="2647061"/>
                </a:moveTo>
                <a:cubicBezTo>
                  <a:pt x="405829" y="2647061"/>
                  <a:pt x="402717" y="2650109"/>
                  <a:pt x="402717" y="2653919"/>
                </a:cubicBezTo>
                <a:cubicBezTo>
                  <a:pt x="402717" y="2657729"/>
                  <a:pt x="405765" y="2660777"/>
                  <a:pt x="409575" y="2660777"/>
                </a:cubicBezTo>
                <a:cubicBezTo>
                  <a:pt x="413385" y="2660777"/>
                  <a:pt x="416433" y="2657729"/>
                  <a:pt x="416433" y="2653919"/>
                </a:cubicBezTo>
                <a:cubicBezTo>
                  <a:pt x="416433" y="2650109"/>
                  <a:pt x="413385" y="2647061"/>
                  <a:pt x="409575" y="2647061"/>
                </a:cubicBezTo>
                <a:close/>
                <a:moveTo>
                  <a:pt x="409575" y="1718437"/>
                </a:moveTo>
                <a:cubicBezTo>
                  <a:pt x="405829" y="1718437"/>
                  <a:pt x="402717" y="1721485"/>
                  <a:pt x="402717" y="1725295"/>
                </a:cubicBezTo>
                <a:cubicBezTo>
                  <a:pt x="402717" y="1729105"/>
                  <a:pt x="405765" y="1732153"/>
                  <a:pt x="409575" y="1732153"/>
                </a:cubicBezTo>
                <a:cubicBezTo>
                  <a:pt x="413385" y="1732153"/>
                  <a:pt x="416433" y="1729105"/>
                  <a:pt x="416433" y="1725295"/>
                </a:cubicBezTo>
                <a:cubicBezTo>
                  <a:pt x="416433" y="1721485"/>
                  <a:pt x="413385" y="1718437"/>
                  <a:pt x="409575" y="1718437"/>
                </a:cubicBezTo>
                <a:close/>
                <a:moveTo>
                  <a:pt x="409575" y="2925636"/>
                </a:moveTo>
                <a:cubicBezTo>
                  <a:pt x="405829" y="2925636"/>
                  <a:pt x="402717" y="2928684"/>
                  <a:pt x="402717" y="2932494"/>
                </a:cubicBezTo>
                <a:cubicBezTo>
                  <a:pt x="402717" y="2936304"/>
                  <a:pt x="405765" y="2939352"/>
                  <a:pt x="409575" y="2939352"/>
                </a:cubicBezTo>
                <a:cubicBezTo>
                  <a:pt x="413385" y="2939352"/>
                  <a:pt x="416433" y="2936304"/>
                  <a:pt x="416433" y="2932494"/>
                </a:cubicBezTo>
                <a:cubicBezTo>
                  <a:pt x="416433" y="2928684"/>
                  <a:pt x="413385" y="2925636"/>
                  <a:pt x="409575" y="2925636"/>
                </a:cubicBezTo>
                <a:close/>
                <a:moveTo>
                  <a:pt x="409575" y="1811274"/>
                </a:moveTo>
                <a:cubicBezTo>
                  <a:pt x="405829" y="1811274"/>
                  <a:pt x="402717" y="1814322"/>
                  <a:pt x="402717" y="1818132"/>
                </a:cubicBezTo>
                <a:cubicBezTo>
                  <a:pt x="402717" y="1821942"/>
                  <a:pt x="405765" y="1824990"/>
                  <a:pt x="409575" y="1824990"/>
                </a:cubicBezTo>
                <a:cubicBezTo>
                  <a:pt x="413385" y="1824990"/>
                  <a:pt x="416433" y="1821942"/>
                  <a:pt x="416433" y="1818132"/>
                </a:cubicBezTo>
                <a:cubicBezTo>
                  <a:pt x="416433" y="1814322"/>
                  <a:pt x="413385" y="1811274"/>
                  <a:pt x="409575" y="1811274"/>
                </a:cubicBezTo>
                <a:close/>
                <a:moveTo>
                  <a:pt x="409575" y="2182749"/>
                </a:moveTo>
                <a:cubicBezTo>
                  <a:pt x="405829" y="2182749"/>
                  <a:pt x="402717" y="2185797"/>
                  <a:pt x="402717" y="2189607"/>
                </a:cubicBezTo>
                <a:cubicBezTo>
                  <a:pt x="402717" y="2193417"/>
                  <a:pt x="405765" y="2196465"/>
                  <a:pt x="409575" y="2196465"/>
                </a:cubicBezTo>
                <a:cubicBezTo>
                  <a:pt x="413385" y="2196465"/>
                  <a:pt x="416433" y="2193417"/>
                  <a:pt x="416433" y="2189607"/>
                </a:cubicBezTo>
                <a:cubicBezTo>
                  <a:pt x="416433" y="2185797"/>
                  <a:pt x="413385" y="2182749"/>
                  <a:pt x="409575" y="2182749"/>
                </a:cubicBezTo>
                <a:close/>
                <a:moveTo>
                  <a:pt x="1776730" y="1672019"/>
                </a:moveTo>
                <a:cubicBezTo>
                  <a:pt x="1772983" y="1672019"/>
                  <a:pt x="1769872" y="1675067"/>
                  <a:pt x="1769872" y="1678877"/>
                </a:cubicBezTo>
                <a:cubicBezTo>
                  <a:pt x="1769872" y="1682687"/>
                  <a:pt x="1772920" y="1685735"/>
                  <a:pt x="1776730" y="1685735"/>
                </a:cubicBezTo>
                <a:cubicBezTo>
                  <a:pt x="1780540" y="1685735"/>
                  <a:pt x="1783588" y="1682687"/>
                  <a:pt x="1783588" y="1678877"/>
                </a:cubicBezTo>
                <a:cubicBezTo>
                  <a:pt x="1783588" y="1675067"/>
                  <a:pt x="1780540" y="1672019"/>
                  <a:pt x="1776730" y="1672019"/>
                </a:cubicBezTo>
                <a:close/>
                <a:moveTo>
                  <a:pt x="409575" y="2089912"/>
                </a:moveTo>
                <a:cubicBezTo>
                  <a:pt x="405829" y="2089912"/>
                  <a:pt x="402717" y="2092960"/>
                  <a:pt x="402717" y="2096770"/>
                </a:cubicBezTo>
                <a:cubicBezTo>
                  <a:pt x="402717" y="2100580"/>
                  <a:pt x="405765" y="2103628"/>
                  <a:pt x="409575" y="2103628"/>
                </a:cubicBezTo>
                <a:cubicBezTo>
                  <a:pt x="413385" y="2103628"/>
                  <a:pt x="416433" y="2100580"/>
                  <a:pt x="416433" y="2096770"/>
                </a:cubicBezTo>
                <a:cubicBezTo>
                  <a:pt x="416433" y="2092960"/>
                  <a:pt x="413385" y="2089912"/>
                  <a:pt x="409575" y="2089912"/>
                </a:cubicBezTo>
                <a:close/>
                <a:moveTo>
                  <a:pt x="409575" y="1904174"/>
                </a:moveTo>
                <a:cubicBezTo>
                  <a:pt x="405829" y="1904174"/>
                  <a:pt x="402717" y="1907223"/>
                  <a:pt x="402717" y="1911033"/>
                </a:cubicBezTo>
                <a:cubicBezTo>
                  <a:pt x="402717" y="1914843"/>
                  <a:pt x="405765" y="1917891"/>
                  <a:pt x="409575" y="1917891"/>
                </a:cubicBezTo>
                <a:cubicBezTo>
                  <a:pt x="413385" y="1917891"/>
                  <a:pt x="416433" y="1914843"/>
                  <a:pt x="416433" y="1911033"/>
                </a:cubicBezTo>
                <a:cubicBezTo>
                  <a:pt x="416433" y="1907223"/>
                  <a:pt x="413385" y="1904174"/>
                  <a:pt x="409575" y="1904174"/>
                </a:cubicBezTo>
                <a:close/>
                <a:moveTo>
                  <a:pt x="409575" y="1997012"/>
                </a:moveTo>
                <a:cubicBezTo>
                  <a:pt x="405829" y="1997012"/>
                  <a:pt x="402717" y="2000060"/>
                  <a:pt x="402717" y="2003870"/>
                </a:cubicBezTo>
                <a:cubicBezTo>
                  <a:pt x="402717" y="2007680"/>
                  <a:pt x="405765" y="2010727"/>
                  <a:pt x="409575" y="2010727"/>
                </a:cubicBezTo>
                <a:cubicBezTo>
                  <a:pt x="413385" y="2010727"/>
                  <a:pt x="416433" y="2007680"/>
                  <a:pt x="416433" y="2003870"/>
                </a:cubicBezTo>
                <a:cubicBezTo>
                  <a:pt x="416433" y="2000060"/>
                  <a:pt x="413385" y="1997012"/>
                  <a:pt x="409575" y="1997012"/>
                </a:cubicBezTo>
                <a:close/>
                <a:moveTo>
                  <a:pt x="489966" y="2786317"/>
                </a:moveTo>
                <a:cubicBezTo>
                  <a:pt x="486219" y="2786317"/>
                  <a:pt x="483108" y="2789365"/>
                  <a:pt x="483108" y="2793175"/>
                </a:cubicBezTo>
                <a:cubicBezTo>
                  <a:pt x="483108" y="2796985"/>
                  <a:pt x="486156" y="2800033"/>
                  <a:pt x="489966" y="2800033"/>
                </a:cubicBezTo>
                <a:cubicBezTo>
                  <a:pt x="493776" y="2800033"/>
                  <a:pt x="496824" y="2796985"/>
                  <a:pt x="496824" y="2793175"/>
                </a:cubicBezTo>
                <a:cubicBezTo>
                  <a:pt x="496824" y="2789365"/>
                  <a:pt x="493776" y="2786317"/>
                  <a:pt x="489966" y="2786317"/>
                </a:cubicBezTo>
                <a:close/>
                <a:moveTo>
                  <a:pt x="489966" y="2879154"/>
                </a:moveTo>
                <a:cubicBezTo>
                  <a:pt x="486219" y="2879154"/>
                  <a:pt x="483108" y="2882202"/>
                  <a:pt x="483108" y="2886012"/>
                </a:cubicBezTo>
                <a:cubicBezTo>
                  <a:pt x="483108" y="2889822"/>
                  <a:pt x="486156" y="2892870"/>
                  <a:pt x="489966" y="2892870"/>
                </a:cubicBezTo>
                <a:cubicBezTo>
                  <a:pt x="493776" y="2892870"/>
                  <a:pt x="496824" y="2889822"/>
                  <a:pt x="496824" y="2886012"/>
                </a:cubicBezTo>
                <a:cubicBezTo>
                  <a:pt x="496824" y="2882202"/>
                  <a:pt x="493776" y="2879154"/>
                  <a:pt x="489966" y="2879154"/>
                </a:cubicBezTo>
                <a:close/>
                <a:moveTo>
                  <a:pt x="489966" y="2693416"/>
                </a:moveTo>
                <a:cubicBezTo>
                  <a:pt x="486219" y="2693416"/>
                  <a:pt x="483108" y="2696464"/>
                  <a:pt x="483108" y="2700274"/>
                </a:cubicBezTo>
                <a:cubicBezTo>
                  <a:pt x="483108" y="2704084"/>
                  <a:pt x="486156" y="2707132"/>
                  <a:pt x="489966" y="2707132"/>
                </a:cubicBezTo>
                <a:cubicBezTo>
                  <a:pt x="493776" y="2707132"/>
                  <a:pt x="496824" y="2704084"/>
                  <a:pt x="496824" y="2700274"/>
                </a:cubicBezTo>
                <a:cubicBezTo>
                  <a:pt x="496824" y="2696464"/>
                  <a:pt x="493776" y="2693416"/>
                  <a:pt x="489966" y="2693416"/>
                </a:cubicBezTo>
                <a:close/>
                <a:moveTo>
                  <a:pt x="489966" y="2229104"/>
                </a:moveTo>
                <a:cubicBezTo>
                  <a:pt x="486219" y="2229104"/>
                  <a:pt x="483108" y="2232152"/>
                  <a:pt x="483108" y="2235962"/>
                </a:cubicBezTo>
                <a:cubicBezTo>
                  <a:pt x="483108" y="2239772"/>
                  <a:pt x="486156" y="2242820"/>
                  <a:pt x="489966" y="2242820"/>
                </a:cubicBezTo>
                <a:cubicBezTo>
                  <a:pt x="493776" y="2242820"/>
                  <a:pt x="496824" y="2239772"/>
                  <a:pt x="496824" y="2235962"/>
                </a:cubicBezTo>
                <a:cubicBezTo>
                  <a:pt x="496824" y="2232152"/>
                  <a:pt x="493776" y="2229104"/>
                  <a:pt x="489966" y="2229104"/>
                </a:cubicBezTo>
                <a:close/>
                <a:moveTo>
                  <a:pt x="489966" y="2600579"/>
                </a:moveTo>
                <a:cubicBezTo>
                  <a:pt x="486219" y="2600579"/>
                  <a:pt x="483108" y="2603627"/>
                  <a:pt x="483108" y="2607437"/>
                </a:cubicBezTo>
                <a:cubicBezTo>
                  <a:pt x="483108" y="2611247"/>
                  <a:pt x="486156" y="2614295"/>
                  <a:pt x="489966" y="2614295"/>
                </a:cubicBezTo>
                <a:cubicBezTo>
                  <a:pt x="493776" y="2614295"/>
                  <a:pt x="496824" y="2611247"/>
                  <a:pt x="496824" y="2607437"/>
                </a:cubicBezTo>
                <a:cubicBezTo>
                  <a:pt x="496824" y="2603627"/>
                  <a:pt x="493776" y="2600579"/>
                  <a:pt x="489966" y="2600579"/>
                </a:cubicBezTo>
                <a:close/>
                <a:moveTo>
                  <a:pt x="489966" y="2507742"/>
                </a:moveTo>
                <a:cubicBezTo>
                  <a:pt x="486219" y="2507742"/>
                  <a:pt x="483108" y="2510790"/>
                  <a:pt x="483108" y="2514600"/>
                </a:cubicBezTo>
                <a:cubicBezTo>
                  <a:pt x="483108" y="2518410"/>
                  <a:pt x="486156" y="2521458"/>
                  <a:pt x="489966" y="2521458"/>
                </a:cubicBezTo>
                <a:cubicBezTo>
                  <a:pt x="493776" y="2521458"/>
                  <a:pt x="496824" y="2518410"/>
                  <a:pt x="496824" y="2514600"/>
                </a:cubicBezTo>
                <a:cubicBezTo>
                  <a:pt x="496824" y="2510790"/>
                  <a:pt x="493776" y="2507742"/>
                  <a:pt x="489966" y="2507742"/>
                </a:cubicBezTo>
                <a:close/>
                <a:moveTo>
                  <a:pt x="489966" y="2322005"/>
                </a:moveTo>
                <a:cubicBezTo>
                  <a:pt x="486219" y="2322005"/>
                  <a:pt x="483108" y="2325053"/>
                  <a:pt x="483108" y="2328863"/>
                </a:cubicBezTo>
                <a:cubicBezTo>
                  <a:pt x="483108" y="2332673"/>
                  <a:pt x="486156" y="2335721"/>
                  <a:pt x="489966" y="2335721"/>
                </a:cubicBezTo>
                <a:cubicBezTo>
                  <a:pt x="493776" y="2335721"/>
                  <a:pt x="496824" y="2332673"/>
                  <a:pt x="496824" y="2328863"/>
                </a:cubicBezTo>
                <a:cubicBezTo>
                  <a:pt x="496824" y="2325053"/>
                  <a:pt x="493776" y="2322005"/>
                  <a:pt x="489966" y="2322005"/>
                </a:cubicBezTo>
                <a:close/>
                <a:moveTo>
                  <a:pt x="409575" y="3018473"/>
                </a:moveTo>
                <a:cubicBezTo>
                  <a:pt x="405829" y="3018473"/>
                  <a:pt x="402717" y="3021521"/>
                  <a:pt x="402717" y="3025331"/>
                </a:cubicBezTo>
                <a:cubicBezTo>
                  <a:pt x="402717" y="3029141"/>
                  <a:pt x="405765" y="3032189"/>
                  <a:pt x="409575" y="3032189"/>
                </a:cubicBezTo>
                <a:cubicBezTo>
                  <a:pt x="413385" y="3032189"/>
                  <a:pt x="416433" y="3029141"/>
                  <a:pt x="416433" y="3025331"/>
                </a:cubicBezTo>
                <a:cubicBezTo>
                  <a:pt x="416433" y="3021521"/>
                  <a:pt x="413385" y="3018473"/>
                  <a:pt x="409575" y="3018473"/>
                </a:cubicBezTo>
                <a:close/>
                <a:moveTo>
                  <a:pt x="489966" y="2414842"/>
                </a:moveTo>
                <a:cubicBezTo>
                  <a:pt x="486219" y="2414842"/>
                  <a:pt x="483108" y="2417890"/>
                  <a:pt x="483108" y="2421700"/>
                </a:cubicBezTo>
                <a:cubicBezTo>
                  <a:pt x="483108" y="2425510"/>
                  <a:pt x="486156" y="2428558"/>
                  <a:pt x="489966" y="2428558"/>
                </a:cubicBezTo>
                <a:cubicBezTo>
                  <a:pt x="493776" y="2428558"/>
                  <a:pt x="496824" y="2425510"/>
                  <a:pt x="496824" y="2421700"/>
                </a:cubicBezTo>
                <a:cubicBezTo>
                  <a:pt x="496824" y="2417890"/>
                  <a:pt x="493776" y="2414842"/>
                  <a:pt x="489966" y="2414842"/>
                </a:cubicBezTo>
                <a:close/>
                <a:moveTo>
                  <a:pt x="731203" y="1718374"/>
                </a:moveTo>
                <a:cubicBezTo>
                  <a:pt x="727456" y="1718374"/>
                  <a:pt x="724344" y="1721421"/>
                  <a:pt x="724344" y="1725232"/>
                </a:cubicBezTo>
                <a:cubicBezTo>
                  <a:pt x="724344" y="1729042"/>
                  <a:pt x="727392" y="1732090"/>
                  <a:pt x="731203" y="1732090"/>
                </a:cubicBezTo>
                <a:cubicBezTo>
                  <a:pt x="735013" y="1732090"/>
                  <a:pt x="738060" y="1729042"/>
                  <a:pt x="738060" y="1725232"/>
                </a:cubicBezTo>
                <a:cubicBezTo>
                  <a:pt x="738060" y="1721421"/>
                  <a:pt x="735013" y="1718374"/>
                  <a:pt x="731203" y="1718374"/>
                </a:cubicBezTo>
                <a:close/>
                <a:moveTo>
                  <a:pt x="409511" y="3111310"/>
                </a:moveTo>
                <a:cubicBezTo>
                  <a:pt x="405765" y="3111310"/>
                  <a:pt x="402654" y="3114358"/>
                  <a:pt x="402654" y="3118168"/>
                </a:cubicBezTo>
                <a:cubicBezTo>
                  <a:pt x="402654" y="3121978"/>
                  <a:pt x="405702" y="3125026"/>
                  <a:pt x="409511" y="3125026"/>
                </a:cubicBezTo>
                <a:cubicBezTo>
                  <a:pt x="413321" y="3125026"/>
                  <a:pt x="416369" y="3121978"/>
                  <a:pt x="416369" y="3118168"/>
                </a:cubicBezTo>
                <a:cubicBezTo>
                  <a:pt x="416369" y="3114358"/>
                  <a:pt x="413321" y="3111310"/>
                  <a:pt x="409511" y="3111310"/>
                </a:cubicBezTo>
                <a:close/>
                <a:moveTo>
                  <a:pt x="489903" y="2971991"/>
                </a:moveTo>
                <a:cubicBezTo>
                  <a:pt x="486156" y="2971991"/>
                  <a:pt x="483044" y="2975039"/>
                  <a:pt x="483044" y="2978849"/>
                </a:cubicBezTo>
                <a:cubicBezTo>
                  <a:pt x="483044" y="2982659"/>
                  <a:pt x="486092" y="2985707"/>
                  <a:pt x="489903" y="2985707"/>
                </a:cubicBezTo>
                <a:cubicBezTo>
                  <a:pt x="493713" y="2985707"/>
                  <a:pt x="496760" y="2982659"/>
                  <a:pt x="496760" y="2978849"/>
                </a:cubicBezTo>
                <a:cubicBezTo>
                  <a:pt x="496760" y="2975039"/>
                  <a:pt x="493713" y="2971991"/>
                  <a:pt x="489903" y="2971991"/>
                </a:cubicBezTo>
                <a:close/>
                <a:moveTo>
                  <a:pt x="489903" y="3250565"/>
                </a:moveTo>
                <a:cubicBezTo>
                  <a:pt x="486156" y="3250565"/>
                  <a:pt x="483044" y="3253613"/>
                  <a:pt x="483044" y="3257423"/>
                </a:cubicBezTo>
                <a:cubicBezTo>
                  <a:pt x="483044" y="3261233"/>
                  <a:pt x="486092" y="3264281"/>
                  <a:pt x="489903" y="3264281"/>
                </a:cubicBezTo>
                <a:cubicBezTo>
                  <a:pt x="493713" y="3264281"/>
                  <a:pt x="496760" y="3261233"/>
                  <a:pt x="496760" y="3257423"/>
                </a:cubicBezTo>
                <a:cubicBezTo>
                  <a:pt x="496760" y="3253613"/>
                  <a:pt x="493713" y="3250565"/>
                  <a:pt x="489903" y="3250565"/>
                </a:cubicBezTo>
                <a:close/>
                <a:moveTo>
                  <a:pt x="489903" y="3157728"/>
                </a:moveTo>
                <a:cubicBezTo>
                  <a:pt x="486156" y="3157728"/>
                  <a:pt x="483044" y="3160776"/>
                  <a:pt x="483044" y="3164586"/>
                </a:cubicBezTo>
                <a:cubicBezTo>
                  <a:pt x="483044" y="3168396"/>
                  <a:pt x="486092" y="3171444"/>
                  <a:pt x="489903" y="3171444"/>
                </a:cubicBezTo>
                <a:cubicBezTo>
                  <a:pt x="493713" y="3171444"/>
                  <a:pt x="496760" y="3168396"/>
                  <a:pt x="496760" y="3164586"/>
                </a:cubicBezTo>
                <a:cubicBezTo>
                  <a:pt x="496760" y="3160776"/>
                  <a:pt x="493713" y="3157728"/>
                  <a:pt x="489903" y="3157728"/>
                </a:cubicBezTo>
                <a:close/>
                <a:moveTo>
                  <a:pt x="489903" y="3064891"/>
                </a:moveTo>
                <a:cubicBezTo>
                  <a:pt x="486156" y="3064891"/>
                  <a:pt x="483044" y="3067939"/>
                  <a:pt x="483044" y="3071749"/>
                </a:cubicBezTo>
                <a:cubicBezTo>
                  <a:pt x="483044" y="3075559"/>
                  <a:pt x="486092" y="3078607"/>
                  <a:pt x="489903" y="3078607"/>
                </a:cubicBezTo>
                <a:cubicBezTo>
                  <a:pt x="493713" y="3078607"/>
                  <a:pt x="496760" y="3075559"/>
                  <a:pt x="496760" y="3071749"/>
                </a:cubicBezTo>
                <a:cubicBezTo>
                  <a:pt x="496760" y="3067939"/>
                  <a:pt x="493713" y="3064891"/>
                  <a:pt x="489903" y="3064891"/>
                </a:cubicBezTo>
                <a:close/>
                <a:moveTo>
                  <a:pt x="409511" y="3204210"/>
                </a:moveTo>
                <a:cubicBezTo>
                  <a:pt x="405765" y="3204210"/>
                  <a:pt x="402654" y="3207258"/>
                  <a:pt x="402654" y="3211068"/>
                </a:cubicBezTo>
                <a:cubicBezTo>
                  <a:pt x="402654" y="3214878"/>
                  <a:pt x="405702" y="3217926"/>
                  <a:pt x="409511" y="3217926"/>
                </a:cubicBezTo>
                <a:cubicBezTo>
                  <a:pt x="413321" y="3217926"/>
                  <a:pt x="416369" y="3214878"/>
                  <a:pt x="416369" y="3211068"/>
                </a:cubicBezTo>
                <a:cubicBezTo>
                  <a:pt x="416369" y="3207258"/>
                  <a:pt x="413321" y="3204210"/>
                  <a:pt x="409511" y="3204210"/>
                </a:cubicBezTo>
                <a:close/>
                <a:moveTo>
                  <a:pt x="650748" y="1857693"/>
                </a:moveTo>
                <a:cubicBezTo>
                  <a:pt x="647002" y="1857693"/>
                  <a:pt x="643890" y="1860741"/>
                  <a:pt x="643890" y="1864551"/>
                </a:cubicBezTo>
                <a:cubicBezTo>
                  <a:pt x="643890" y="1868361"/>
                  <a:pt x="646938" y="1871408"/>
                  <a:pt x="650748" y="1871408"/>
                </a:cubicBezTo>
                <a:cubicBezTo>
                  <a:pt x="654558" y="1871408"/>
                  <a:pt x="657606" y="1868361"/>
                  <a:pt x="657606" y="1864551"/>
                </a:cubicBezTo>
                <a:cubicBezTo>
                  <a:pt x="657606" y="1860741"/>
                  <a:pt x="654558" y="1857693"/>
                  <a:pt x="650748" y="1857693"/>
                </a:cubicBezTo>
                <a:close/>
                <a:moveTo>
                  <a:pt x="731139" y="3111310"/>
                </a:moveTo>
                <a:cubicBezTo>
                  <a:pt x="727392" y="3111310"/>
                  <a:pt x="724281" y="3114358"/>
                  <a:pt x="724281" y="3118168"/>
                </a:cubicBezTo>
                <a:cubicBezTo>
                  <a:pt x="724281" y="3121978"/>
                  <a:pt x="727329" y="3125026"/>
                  <a:pt x="731139" y="3125026"/>
                </a:cubicBezTo>
                <a:cubicBezTo>
                  <a:pt x="734949" y="3125026"/>
                  <a:pt x="737997" y="3121978"/>
                  <a:pt x="737997" y="3118168"/>
                </a:cubicBezTo>
                <a:cubicBezTo>
                  <a:pt x="737997" y="3114358"/>
                  <a:pt x="734949" y="3111310"/>
                  <a:pt x="731139" y="3111310"/>
                </a:cubicBezTo>
                <a:close/>
                <a:moveTo>
                  <a:pt x="650748" y="1764792"/>
                </a:moveTo>
                <a:cubicBezTo>
                  <a:pt x="647002" y="1764792"/>
                  <a:pt x="643890" y="1767840"/>
                  <a:pt x="643890" y="1771650"/>
                </a:cubicBezTo>
                <a:cubicBezTo>
                  <a:pt x="643890" y="1775460"/>
                  <a:pt x="646938" y="1778508"/>
                  <a:pt x="650748" y="1778508"/>
                </a:cubicBezTo>
                <a:cubicBezTo>
                  <a:pt x="654558" y="1778508"/>
                  <a:pt x="657606" y="1775460"/>
                  <a:pt x="657606" y="1771650"/>
                </a:cubicBezTo>
                <a:cubicBezTo>
                  <a:pt x="657606" y="1767840"/>
                  <a:pt x="654558" y="1764792"/>
                  <a:pt x="650748" y="1764792"/>
                </a:cubicBezTo>
                <a:close/>
                <a:moveTo>
                  <a:pt x="650748" y="2043367"/>
                </a:moveTo>
                <a:cubicBezTo>
                  <a:pt x="647002" y="2043367"/>
                  <a:pt x="643890" y="2046415"/>
                  <a:pt x="643890" y="2050224"/>
                </a:cubicBezTo>
                <a:cubicBezTo>
                  <a:pt x="643890" y="2054035"/>
                  <a:pt x="646938" y="2057083"/>
                  <a:pt x="650748" y="2057083"/>
                </a:cubicBezTo>
                <a:cubicBezTo>
                  <a:pt x="654558" y="2057083"/>
                  <a:pt x="657606" y="2054035"/>
                  <a:pt x="657606" y="2050224"/>
                </a:cubicBezTo>
                <a:cubicBezTo>
                  <a:pt x="657606" y="2046415"/>
                  <a:pt x="654558" y="2043367"/>
                  <a:pt x="650748" y="2043367"/>
                </a:cubicBezTo>
                <a:close/>
                <a:moveTo>
                  <a:pt x="731139" y="3204147"/>
                </a:moveTo>
                <a:cubicBezTo>
                  <a:pt x="727392" y="3204147"/>
                  <a:pt x="724281" y="3207195"/>
                  <a:pt x="724281" y="3211005"/>
                </a:cubicBezTo>
                <a:cubicBezTo>
                  <a:pt x="724281" y="3214815"/>
                  <a:pt x="727329" y="3217863"/>
                  <a:pt x="731139" y="3217863"/>
                </a:cubicBezTo>
                <a:cubicBezTo>
                  <a:pt x="734949" y="3217863"/>
                  <a:pt x="737997" y="3214815"/>
                  <a:pt x="737997" y="3211005"/>
                </a:cubicBezTo>
                <a:cubicBezTo>
                  <a:pt x="737997" y="3207195"/>
                  <a:pt x="734949" y="3204147"/>
                  <a:pt x="731139" y="3204147"/>
                </a:cubicBezTo>
                <a:close/>
                <a:moveTo>
                  <a:pt x="650748" y="1671892"/>
                </a:moveTo>
                <a:cubicBezTo>
                  <a:pt x="647002" y="1671892"/>
                  <a:pt x="643890" y="1674940"/>
                  <a:pt x="643890" y="1678749"/>
                </a:cubicBezTo>
                <a:cubicBezTo>
                  <a:pt x="643890" y="1682560"/>
                  <a:pt x="646938" y="1685608"/>
                  <a:pt x="650748" y="1685608"/>
                </a:cubicBezTo>
                <a:cubicBezTo>
                  <a:pt x="654558" y="1685608"/>
                  <a:pt x="657606" y="1682560"/>
                  <a:pt x="657606" y="1678749"/>
                </a:cubicBezTo>
                <a:cubicBezTo>
                  <a:pt x="657606" y="1674940"/>
                  <a:pt x="654558" y="1671892"/>
                  <a:pt x="650748" y="1671892"/>
                </a:cubicBezTo>
                <a:close/>
                <a:moveTo>
                  <a:pt x="650748" y="2786253"/>
                </a:moveTo>
                <a:cubicBezTo>
                  <a:pt x="647002" y="2786253"/>
                  <a:pt x="643890" y="2789301"/>
                  <a:pt x="643890" y="2793111"/>
                </a:cubicBezTo>
                <a:cubicBezTo>
                  <a:pt x="643890" y="2796921"/>
                  <a:pt x="646938" y="2799969"/>
                  <a:pt x="650748" y="2799969"/>
                </a:cubicBezTo>
                <a:cubicBezTo>
                  <a:pt x="654558" y="2799969"/>
                  <a:pt x="657606" y="2796921"/>
                  <a:pt x="657606" y="2793111"/>
                </a:cubicBezTo>
                <a:cubicBezTo>
                  <a:pt x="657606" y="2789301"/>
                  <a:pt x="654558" y="2786253"/>
                  <a:pt x="650748" y="2786253"/>
                </a:cubicBezTo>
                <a:close/>
                <a:moveTo>
                  <a:pt x="650748" y="1950466"/>
                </a:moveTo>
                <a:cubicBezTo>
                  <a:pt x="647002" y="1950466"/>
                  <a:pt x="643890" y="1953514"/>
                  <a:pt x="643890" y="1957324"/>
                </a:cubicBezTo>
                <a:cubicBezTo>
                  <a:pt x="643890" y="1961134"/>
                  <a:pt x="646938" y="1964182"/>
                  <a:pt x="650748" y="1964182"/>
                </a:cubicBezTo>
                <a:cubicBezTo>
                  <a:pt x="654558" y="1964182"/>
                  <a:pt x="657606" y="1961134"/>
                  <a:pt x="657606" y="1957324"/>
                </a:cubicBezTo>
                <a:cubicBezTo>
                  <a:pt x="657606" y="1953514"/>
                  <a:pt x="654558" y="1950466"/>
                  <a:pt x="650748" y="1950466"/>
                </a:cubicBezTo>
                <a:close/>
                <a:moveTo>
                  <a:pt x="650748" y="2600516"/>
                </a:moveTo>
                <a:cubicBezTo>
                  <a:pt x="647002" y="2600516"/>
                  <a:pt x="643890" y="2603564"/>
                  <a:pt x="643890" y="2607374"/>
                </a:cubicBezTo>
                <a:cubicBezTo>
                  <a:pt x="643890" y="2611184"/>
                  <a:pt x="646938" y="2614232"/>
                  <a:pt x="650748" y="2614232"/>
                </a:cubicBezTo>
                <a:cubicBezTo>
                  <a:pt x="654558" y="2614232"/>
                  <a:pt x="657606" y="2611184"/>
                  <a:pt x="657606" y="2607374"/>
                </a:cubicBezTo>
                <a:cubicBezTo>
                  <a:pt x="657606" y="2603564"/>
                  <a:pt x="654558" y="2600516"/>
                  <a:pt x="650748" y="2600516"/>
                </a:cubicBezTo>
                <a:close/>
                <a:moveTo>
                  <a:pt x="650748" y="2693353"/>
                </a:moveTo>
                <a:cubicBezTo>
                  <a:pt x="647002" y="2693353"/>
                  <a:pt x="643890" y="2696401"/>
                  <a:pt x="643890" y="2700211"/>
                </a:cubicBezTo>
                <a:cubicBezTo>
                  <a:pt x="643890" y="2704021"/>
                  <a:pt x="646938" y="2707069"/>
                  <a:pt x="650748" y="2707069"/>
                </a:cubicBezTo>
                <a:cubicBezTo>
                  <a:pt x="654558" y="2707069"/>
                  <a:pt x="657606" y="2704021"/>
                  <a:pt x="657606" y="2700211"/>
                </a:cubicBezTo>
                <a:cubicBezTo>
                  <a:pt x="657606" y="2696401"/>
                  <a:pt x="654558" y="2693353"/>
                  <a:pt x="650748" y="2693353"/>
                </a:cubicBezTo>
                <a:close/>
                <a:moveTo>
                  <a:pt x="650748" y="2136204"/>
                </a:moveTo>
                <a:cubicBezTo>
                  <a:pt x="647002" y="2136204"/>
                  <a:pt x="643890" y="2139252"/>
                  <a:pt x="643890" y="2143062"/>
                </a:cubicBezTo>
                <a:cubicBezTo>
                  <a:pt x="643890" y="2146872"/>
                  <a:pt x="646938" y="2149920"/>
                  <a:pt x="650748" y="2149920"/>
                </a:cubicBezTo>
                <a:cubicBezTo>
                  <a:pt x="654558" y="2149920"/>
                  <a:pt x="657606" y="2146872"/>
                  <a:pt x="657606" y="2143062"/>
                </a:cubicBezTo>
                <a:cubicBezTo>
                  <a:pt x="657606" y="2139252"/>
                  <a:pt x="654558" y="2136204"/>
                  <a:pt x="650748" y="2136204"/>
                </a:cubicBezTo>
                <a:close/>
                <a:moveTo>
                  <a:pt x="650748" y="2507679"/>
                </a:moveTo>
                <a:cubicBezTo>
                  <a:pt x="647002" y="2507679"/>
                  <a:pt x="643890" y="2510727"/>
                  <a:pt x="643890" y="2514537"/>
                </a:cubicBezTo>
                <a:cubicBezTo>
                  <a:pt x="643890" y="2518347"/>
                  <a:pt x="646938" y="2521395"/>
                  <a:pt x="650748" y="2521395"/>
                </a:cubicBezTo>
                <a:cubicBezTo>
                  <a:pt x="654558" y="2521395"/>
                  <a:pt x="657606" y="2518347"/>
                  <a:pt x="657606" y="2514537"/>
                </a:cubicBezTo>
                <a:cubicBezTo>
                  <a:pt x="657606" y="2510727"/>
                  <a:pt x="654558" y="2507679"/>
                  <a:pt x="650748" y="2507679"/>
                </a:cubicBezTo>
                <a:close/>
                <a:moveTo>
                  <a:pt x="650748" y="2229104"/>
                </a:moveTo>
                <a:cubicBezTo>
                  <a:pt x="647002" y="2229104"/>
                  <a:pt x="643890" y="2232152"/>
                  <a:pt x="643890" y="2235962"/>
                </a:cubicBezTo>
                <a:cubicBezTo>
                  <a:pt x="643890" y="2239772"/>
                  <a:pt x="646938" y="2242820"/>
                  <a:pt x="650748" y="2242820"/>
                </a:cubicBezTo>
                <a:cubicBezTo>
                  <a:pt x="654558" y="2242820"/>
                  <a:pt x="657606" y="2239772"/>
                  <a:pt x="657606" y="2235962"/>
                </a:cubicBezTo>
                <a:cubicBezTo>
                  <a:pt x="657606" y="2232152"/>
                  <a:pt x="654558" y="2229104"/>
                  <a:pt x="650748" y="2229104"/>
                </a:cubicBezTo>
                <a:close/>
                <a:moveTo>
                  <a:pt x="650748" y="2321941"/>
                </a:moveTo>
                <a:cubicBezTo>
                  <a:pt x="647002" y="2321941"/>
                  <a:pt x="643890" y="2324989"/>
                  <a:pt x="643890" y="2328799"/>
                </a:cubicBezTo>
                <a:cubicBezTo>
                  <a:pt x="643890" y="2332609"/>
                  <a:pt x="646938" y="2335657"/>
                  <a:pt x="650748" y="2335657"/>
                </a:cubicBezTo>
                <a:cubicBezTo>
                  <a:pt x="654558" y="2335657"/>
                  <a:pt x="657606" y="2332609"/>
                  <a:pt x="657606" y="2328799"/>
                </a:cubicBezTo>
                <a:cubicBezTo>
                  <a:pt x="657606" y="2324989"/>
                  <a:pt x="654558" y="2321941"/>
                  <a:pt x="650748" y="2321941"/>
                </a:cubicBezTo>
                <a:close/>
                <a:moveTo>
                  <a:pt x="650748" y="2414778"/>
                </a:moveTo>
                <a:cubicBezTo>
                  <a:pt x="647002" y="2414778"/>
                  <a:pt x="643890" y="2417826"/>
                  <a:pt x="643890" y="2421636"/>
                </a:cubicBezTo>
                <a:cubicBezTo>
                  <a:pt x="643890" y="2425446"/>
                  <a:pt x="646938" y="2428494"/>
                  <a:pt x="650748" y="2428494"/>
                </a:cubicBezTo>
                <a:cubicBezTo>
                  <a:pt x="654558" y="2428494"/>
                  <a:pt x="657606" y="2425446"/>
                  <a:pt x="657606" y="2421636"/>
                </a:cubicBezTo>
                <a:cubicBezTo>
                  <a:pt x="657606" y="2417826"/>
                  <a:pt x="654558" y="2414778"/>
                  <a:pt x="650748" y="2414778"/>
                </a:cubicBezTo>
                <a:close/>
                <a:moveTo>
                  <a:pt x="1696212" y="1718310"/>
                </a:moveTo>
                <a:cubicBezTo>
                  <a:pt x="1692466" y="1718310"/>
                  <a:pt x="1689354" y="1721358"/>
                  <a:pt x="1689354" y="1725168"/>
                </a:cubicBezTo>
                <a:cubicBezTo>
                  <a:pt x="1689354" y="1728978"/>
                  <a:pt x="1692402" y="1732026"/>
                  <a:pt x="1696212" y="1732026"/>
                </a:cubicBezTo>
                <a:cubicBezTo>
                  <a:pt x="1700022" y="1732026"/>
                  <a:pt x="1703070" y="1728978"/>
                  <a:pt x="1703070" y="1725168"/>
                </a:cubicBezTo>
                <a:cubicBezTo>
                  <a:pt x="1703070" y="1721358"/>
                  <a:pt x="1700022" y="1718310"/>
                  <a:pt x="1696212" y="1718310"/>
                </a:cubicBezTo>
                <a:close/>
                <a:moveTo>
                  <a:pt x="731139" y="2182622"/>
                </a:moveTo>
                <a:cubicBezTo>
                  <a:pt x="727392" y="2182622"/>
                  <a:pt x="724281" y="2185670"/>
                  <a:pt x="724281" y="2189480"/>
                </a:cubicBezTo>
                <a:cubicBezTo>
                  <a:pt x="724281" y="2193290"/>
                  <a:pt x="727329" y="2196338"/>
                  <a:pt x="731139" y="2196338"/>
                </a:cubicBezTo>
                <a:cubicBezTo>
                  <a:pt x="734949" y="2196338"/>
                  <a:pt x="737997" y="2193290"/>
                  <a:pt x="737997" y="2189480"/>
                </a:cubicBezTo>
                <a:cubicBezTo>
                  <a:pt x="737997" y="2185670"/>
                  <a:pt x="734949" y="2182622"/>
                  <a:pt x="731139" y="2182622"/>
                </a:cubicBezTo>
                <a:close/>
                <a:moveTo>
                  <a:pt x="731139" y="2089785"/>
                </a:moveTo>
                <a:cubicBezTo>
                  <a:pt x="727392" y="2089785"/>
                  <a:pt x="724281" y="2092833"/>
                  <a:pt x="724281" y="2096643"/>
                </a:cubicBezTo>
                <a:cubicBezTo>
                  <a:pt x="724281" y="2100453"/>
                  <a:pt x="727329" y="2103501"/>
                  <a:pt x="731139" y="2103501"/>
                </a:cubicBezTo>
                <a:cubicBezTo>
                  <a:pt x="734949" y="2103501"/>
                  <a:pt x="737997" y="2100453"/>
                  <a:pt x="737997" y="2096643"/>
                </a:cubicBezTo>
                <a:cubicBezTo>
                  <a:pt x="737997" y="2092833"/>
                  <a:pt x="734949" y="2089785"/>
                  <a:pt x="731139" y="2089785"/>
                </a:cubicBezTo>
                <a:close/>
                <a:moveTo>
                  <a:pt x="731139" y="2275523"/>
                </a:moveTo>
                <a:cubicBezTo>
                  <a:pt x="727392" y="2275523"/>
                  <a:pt x="724281" y="2278571"/>
                  <a:pt x="724281" y="2282381"/>
                </a:cubicBezTo>
                <a:cubicBezTo>
                  <a:pt x="724281" y="2286191"/>
                  <a:pt x="727329" y="2289239"/>
                  <a:pt x="731139" y="2289239"/>
                </a:cubicBezTo>
                <a:cubicBezTo>
                  <a:pt x="734949" y="2289239"/>
                  <a:pt x="737997" y="2286191"/>
                  <a:pt x="737997" y="2282381"/>
                </a:cubicBezTo>
                <a:cubicBezTo>
                  <a:pt x="737997" y="2278571"/>
                  <a:pt x="734949" y="2275523"/>
                  <a:pt x="731139" y="2275523"/>
                </a:cubicBezTo>
                <a:close/>
                <a:moveTo>
                  <a:pt x="731139" y="1811211"/>
                </a:moveTo>
                <a:cubicBezTo>
                  <a:pt x="727392" y="1811211"/>
                  <a:pt x="724281" y="1814258"/>
                  <a:pt x="724281" y="1818069"/>
                </a:cubicBezTo>
                <a:cubicBezTo>
                  <a:pt x="724281" y="1821879"/>
                  <a:pt x="727329" y="1824927"/>
                  <a:pt x="731139" y="1824927"/>
                </a:cubicBezTo>
                <a:cubicBezTo>
                  <a:pt x="734949" y="1824927"/>
                  <a:pt x="737997" y="1821879"/>
                  <a:pt x="737997" y="1818069"/>
                </a:cubicBezTo>
                <a:cubicBezTo>
                  <a:pt x="737997" y="1814258"/>
                  <a:pt x="734949" y="1811211"/>
                  <a:pt x="731139" y="1811211"/>
                </a:cubicBezTo>
                <a:close/>
                <a:moveTo>
                  <a:pt x="731139" y="1996948"/>
                </a:moveTo>
                <a:cubicBezTo>
                  <a:pt x="727392" y="1996948"/>
                  <a:pt x="724281" y="1999996"/>
                  <a:pt x="724281" y="2003806"/>
                </a:cubicBezTo>
                <a:cubicBezTo>
                  <a:pt x="724281" y="2007616"/>
                  <a:pt x="727329" y="2010664"/>
                  <a:pt x="731139" y="2010664"/>
                </a:cubicBezTo>
                <a:cubicBezTo>
                  <a:pt x="734949" y="2010664"/>
                  <a:pt x="737997" y="2007616"/>
                  <a:pt x="737997" y="2003806"/>
                </a:cubicBezTo>
                <a:cubicBezTo>
                  <a:pt x="737997" y="1999996"/>
                  <a:pt x="734949" y="1996948"/>
                  <a:pt x="731139" y="1996948"/>
                </a:cubicBezTo>
                <a:close/>
                <a:moveTo>
                  <a:pt x="570293" y="2368423"/>
                </a:moveTo>
                <a:cubicBezTo>
                  <a:pt x="566547" y="2368423"/>
                  <a:pt x="563435" y="2371471"/>
                  <a:pt x="563435" y="2375281"/>
                </a:cubicBezTo>
                <a:cubicBezTo>
                  <a:pt x="563435" y="2379091"/>
                  <a:pt x="566483" y="2382139"/>
                  <a:pt x="570293" y="2382139"/>
                </a:cubicBezTo>
                <a:cubicBezTo>
                  <a:pt x="574104" y="2382139"/>
                  <a:pt x="577152" y="2379091"/>
                  <a:pt x="577152" y="2375281"/>
                </a:cubicBezTo>
                <a:cubicBezTo>
                  <a:pt x="577152" y="2371471"/>
                  <a:pt x="574104" y="2368423"/>
                  <a:pt x="570293" y="2368423"/>
                </a:cubicBezTo>
                <a:close/>
                <a:moveTo>
                  <a:pt x="731139" y="1904111"/>
                </a:moveTo>
                <a:cubicBezTo>
                  <a:pt x="727392" y="1904111"/>
                  <a:pt x="724281" y="1907159"/>
                  <a:pt x="724281" y="1910969"/>
                </a:cubicBezTo>
                <a:cubicBezTo>
                  <a:pt x="724281" y="1914779"/>
                  <a:pt x="727329" y="1917827"/>
                  <a:pt x="731139" y="1917827"/>
                </a:cubicBezTo>
                <a:cubicBezTo>
                  <a:pt x="734949" y="1917827"/>
                  <a:pt x="737997" y="1914779"/>
                  <a:pt x="737997" y="1910969"/>
                </a:cubicBezTo>
                <a:cubicBezTo>
                  <a:pt x="737997" y="1907159"/>
                  <a:pt x="734949" y="1904111"/>
                  <a:pt x="731139" y="1904111"/>
                </a:cubicBezTo>
                <a:close/>
                <a:moveTo>
                  <a:pt x="731139" y="2646998"/>
                </a:moveTo>
                <a:cubicBezTo>
                  <a:pt x="727392" y="2646998"/>
                  <a:pt x="724281" y="2650046"/>
                  <a:pt x="724281" y="2653856"/>
                </a:cubicBezTo>
                <a:cubicBezTo>
                  <a:pt x="724281" y="2657666"/>
                  <a:pt x="727329" y="2660714"/>
                  <a:pt x="731139" y="2660714"/>
                </a:cubicBezTo>
                <a:cubicBezTo>
                  <a:pt x="734949" y="2660714"/>
                  <a:pt x="737997" y="2657666"/>
                  <a:pt x="737997" y="2653856"/>
                </a:cubicBezTo>
                <a:cubicBezTo>
                  <a:pt x="737997" y="2650046"/>
                  <a:pt x="734949" y="2646998"/>
                  <a:pt x="731139" y="2646998"/>
                </a:cubicBezTo>
                <a:close/>
                <a:moveTo>
                  <a:pt x="731139" y="2739835"/>
                </a:moveTo>
                <a:cubicBezTo>
                  <a:pt x="727392" y="2739835"/>
                  <a:pt x="724281" y="2742883"/>
                  <a:pt x="724281" y="2746693"/>
                </a:cubicBezTo>
                <a:cubicBezTo>
                  <a:pt x="724281" y="2750503"/>
                  <a:pt x="727329" y="2753551"/>
                  <a:pt x="731139" y="2753551"/>
                </a:cubicBezTo>
                <a:cubicBezTo>
                  <a:pt x="734949" y="2753551"/>
                  <a:pt x="737997" y="2750503"/>
                  <a:pt x="737997" y="2746693"/>
                </a:cubicBezTo>
                <a:cubicBezTo>
                  <a:pt x="737997" y="2742883"/>
                  <a:pt x="734949" y="2739835"/>
                  <a:pt x="731139" y="2739835"/>
                </a:cubicBezTo>
                <a:close/>
                <a:moveTo>
                  <a:pt x="731139" y="2832672"/>
                </a:moveTo>
                <a:cubicBezTo>
                  <a:pt x="727392" y="2832672"/>
                  <a:pt x="724281" y="2835720"/>
                  <a:pt x="724281" y="2839530"/>
                </a:cubicBezTo>
                <a:cubicBezTo>
                  <a:pt x="724281" y="2843340"/>
                  <a:pt x="727329" y="2846388"/>
                  <a:pt x="731139" y="2846388"/>
                </a:cubicBezTo>
                <a:cubicBezTo>
                  <a:pt x="734949" y="2846388"/>
                  <a:pt x="737997" y="2843340"/>
                  <a:pt x="737997" y="2839530"/>
                </a:cubicBezTo>
                <a:cubicBezTo>
                  <a:pt x="737997" y="2835720"/>
                  <a:pt x="734949" y="2832672"/>
                  <a:pt x="731139" y="2832672"/>
                </a:cubicBezTo>
                <a:close/>
                <a:moveTo>
                  <a:pt x="731139" y="2925509"/>
                </a:moveTo>
                <a:cubicBezTo>
                  <a:pt x="727392" y="2925509"/>
                  <a:pt x="724281" y="2928557"/>
                  <a:pt x="724281" y="2932367"/>
                </a:cubicBezTo>
                <a:cubicBezTo>
                  <a:pt x="724281" y="2936177"/>
                  <a:pt x="727329" y="2939225"/>
                  <a:pt x="731139" y="2939225"/>
                </a:cubicBezTo>
                <a:cubicBezTo>
                  <a:pt x="734949" y="2939225"/>
                  <a:pt x="737997" y="2936177"/>
                  <a:pt x="737997" y="2932367"/>
                </a:cubicBezTo>
                <a:cubicBezTo>
                  <a:pt x="737997" y="2928557"/>
                  <a:pt x="734949" y="2925509"/>
                  <a:pt x="731139" y="2925509"/>
                </a:cubicBezTo>
                <a:close/>
                <a:moveTo>
                  <a:pt x="731139" y="2554034"/>
                </a:moveTo>
                <a:cubicBezTo>
                  <a:pt x="727392" y="2554034"/>
                  <a:pt x="724281" y="2557082"/>
                  <a:pt x="724281" y="2560892"/>
                </a:cubicBezTo>
                <a:cubicBezTo>
                  <a:pt x="724281" y="2564702"/>
                  <a:pt x="727329" y="2567750"/>
                  <a:pt x="731139" y="2567750"/>
                </a:cubicBezTo>
                <a:cubicBezTo>
                  <a:pt x="734949" y="2567750"/>
                  <a:pt x="737997" y="2564702"/>
                  <a:pt x="737997" y="2560892"/>
                </a:cubicBezTo>
                <a:cubicBezTo>
                  <a:pt x="737997" y="2557082"/>
                  <a:pt x="734949" y="2554034"/>
                  <a:pt x="731139" y="2554034"/>
                </a:cubicBezTo>
                <a:close/>
                <a:moveTo>
                  <a:pt x="731139" y="2461197"/>
                </a:moveTo>
                <a:cubicBezTo>
                  <a:pt x="727392" y="2461197"/>
                  <a:pt x="724281" y="2464245"/>
                  <a:pt x="724281" y="2468055"/>
                </a:cubicBezTo>
                <a:cubicBezTo>
                  <a:pt x="724281" y="2471865"/>
                  <a:pt x="727329" y="2474913"/>
                  <a:pt x="731139" y="2474913"/>
                </a:cubicBezTo>
                <a:cubicBezTo>
                  <a:pt x="734949" y="2474913"/>
                  <a:pt x="737997" y="2471865"/>
                  <a:pt x="737997" y="2468055"/>
                </a:cubicBezTo>
                <a:cubicBezTo>
                  <a:pt x="737997" y="2464245"/>
                  <a:pt x="734949" y="2461197"/>
                  <a:pt x="731139" y="2461197"/>
                </a:cubicBezTo>
                <a:close/>
                <a:moveTo>
                  <a:pt x="731139" y="3018346"/>
                </a:moveTo>
                <a:cubicBezTo>
                  <a:pt x="727392" y="3018346"/>
                  <a:pt x="724281" y="3021394"/>
                  <a:pt x="724281" y="3025204"/>
                </a:cubicBezTo>
                <a:cubicBezTo>
                  <a:pt x="724281" y="3029014"/>
                  <a:pt x="727329" y="3032062"/>
                  <a:pt x="731139" y="3032062"/>
                </a:cubicBezTo>
                <a:cubicBezTo>
                  <a:pt x="734949" y="3032062"/>
                  <a:pt x="737997" y="3029014"/>
                  <a:pt x="737997" y="3025204"/>
                </a:cubicBezTo>
                <a:cubicBezTo>
                  <a:pt x="737997" y="3021394"/>
                  <a:pt x="734949" y="3018346"/>
                  <a:pt x="731139" y="3018346"/>
                </a:cubicBezTo>
                <a:close/>
                <a:moveTo>
                  <a:pt x="731139" y="2368296"/>
                </a:moveTo>
                <a:cubicBezTo>
                  <a:pt x="727392" y="2368296"/>
                  <a:pt x="724281" y="2371344"/>
                  <a:pt x="724281" y="2375154"/>
                </a:cubicBezTo>
                <a:cubicBezTo>
                  <a:pt x="724281" y="2378964"/>
                  <a:pt x="727329" y="2382012"/>
                  <a:pt x="731139" y="2382012"/>
                </a:cubicBezTo>
                <a:cubicBezTo>
                  <a:pt x="734949" y="2382012"/>
                  <a:pt x="737997" y="2378964"/>
                  <a:pt x="737997" y="2375154"/>
                </a:cubicBezTo>
                <a:cubicBezTo>
                  <a:pt x="737997" y="2371344"/>
                  <a:pt x="734949" y="2368296"/>
                  <a:pt x="731139" y="2368296"/>
                </a:cubicBezTo>
                <a:close/>
                <a:moveTo>
                  <a:pt x="329057" y="1764665"/>
                </a:moveTo>
                <a:cubicBezTo>
                  <a:pt x="325310" y="1764665"/>
                  <a:pt x="322199" y="1767713"/>
                  <a:pt x="322199" y="1771523"/>
                </a:cubicBezTo>
                <a:cubicBezTo>
                  <a:pt x="322199" y="1775333"/>
                  <a:pt x="325247" y="1778381"/>
                  <a:pt x="329057" y="1778381"/>
                </a:cubicBezTo>
                <a:cubicBezTo>
                  <a:pt x="332867" y="1778381"/>
                  <a:pt x="335915" y="1775333"/>
                  <a:pt x="335915" y="1771523"/>
                </a:cubicBezTo>
                <a:cubicBezTo>
                  <a:pt x="335915" y="1767713"/>
                  <a:pt x="332867" y="1764665"/>
                  <a:pt x="329057" y="1764665"/>
                </a:cubicBezTo>
                <a:close/>
                <a:moveTo>
                  <a:pt x="1454976" y="1764665"/>
                </a:moveTo>
                <a:cubicBezTo>
                  <a:pt x="1451229" y="1764665"/>
                  <a:pt x="1448117" y="1767713"/>
                  <a:pt x="1448117" y="1771523"/>
                </a:cubicBezTo>
                <a:cubicBezTo>
                  <a:pt x="1448117" y="1775333"/>
                  <a:pt x="1451166" y="1778381"/>
                  <a:pt x="1454976" y="1778381"/>
                </a:cubicBezTo>
                <a:cubicBezTo>
                  <a:pt x="1458785" y="1778381"/>
                  <a:pt x="1461833" y="1775333"/>
                  <a:pt x="1461833" y="1771523"/>
                </a:cubicBezTo>
                <a:cubicBezTo>
                  <a:pt x="1461833" y="1767713"/>
                  <a:pt x="1458785" y="1764665"/>
                  <a:pt x="1454976" y="1764665"/>
                </a:cubicBezTo>
                <a:close/>
                <a:moveTo>
                  <a:pt x="329057" y="1857502"/>
                </a:moveTo>
                <a:cubicBezTo>
                  <a:pt x="325310" y="1857502"/>
                  <a:pt x="322199" y="1860550"/>
                  <a:pt x="322199" y="1864360"/>
                </a:cubicBezTo>
                <a:cubicBezTo>
                  <a:pt x="322199" y="1868170"/>
                  <a:pt x="325247" y="1871218"/>
                  <a:pt x="329057" y="1871218"/>
                </a:cubicBezTo>
                <a:cubicBezTo>
                  <a:pt x="332867" y="1871218"/>
                  <a:pt x="335915" y="1868170"/>
                  <a:pt x="335915" y="1864360"/>
                </a:cubicBezTo>
                <a:cubicBezTo>
                  <a:pt x="335915" y="1860550"/>
                  <a:pt x="332867" y="1857502"/>
                  <a:pt x="329057" y="1857502"/>
                </a:cubicBezTo>
                <a:close/>
                <a:moveTo>
                  <a:pt x="329057" y="1671765"/>
                </a:moveTo>
                <a:cubicBezTo>
                  <a:pt x="325310" y="1671765"/>
                  <a:pt x="322199" y="1674813"/>
                  <a:pt x="322199" y="1678623"/>
                </a:cubicBezTo>
                <a:cubicBezTo>
                  <a:pt x="322199" y="1682433"/>
                  <a:pt x="325247" y="1685480"/>
                  <a:pt x="329057" y="1685480"/>
                </a:cubicBezTo>
                <a:cubicBezTo>
                  <a:pt x="332867" y="1685480"/>
                  <a:pt x="335915" y="1682433"/>
                  <a:pt x="335915" y="1678623"/>
                </a:cubicBezTo>
                <a:cubicBezTo>
                  <a:pt x="335915" y="1674813"/>
                  <a:pt x="332867" y="1671765"/>
                  <a:pt x="329057" y="1671765"/>
                </a:cubicBezTo>
                <a:close/>
                <a:moveTo>
                  <a:pt x="329057" y="2136077"/>
                </a:moveTo>
                <a:cubicBezTo>
                  <a:pt x="325310" y="2136077"/>
                  <a:pt x="322199" y="2139125"/>
                  <a:pt x="322199" y="2142935"/>
                </a:cubicBezTo>
                <a:cubicBezTo>
                  <a:pt x="322199" y="2146745"/>
                  <a:pt x="325247" y="2149793"/>
                  <a:pt x="329057" y="2149793"/>
                </a:cubicBezTo>
                <a:cubicBezTo>
                  <a:pt x="332867" y="2149793"/>
                  <a:pt x="335915" y="2146745"/>
                  <a:pt x="335915" y="2142935"/>
                </a:cubicBezTo>
                <a:cubicBezTo>
                  <a:pt x="335915" y="2139125"/>
                  <a:pt x="332867" y="2136077"/>
                  <a:pt x="329057" y="2136077"/>
                </a:cubicBezTo>
                <a:close/>
                <a:moveTo>
                  <a:pt x="329057" y="1950339"/>
                </a:moveTo>
                <a:cubicBezTo>
                  <a:pt x="325310" y="1950339"/>
                  <a:pt x="322199" y="1953387"/>
                  <a:pt x="322199" y="1957197"/>
                </a:cubicBezTo>
                <a:cubicBezTo>
                  <a:pt x="322199" y="1961007"/>
                  <a:pt x="325247" y="1964055"/>
                  <a:pt x="329057" y="1964055"/>
                </a:cubicBezTo>
                <a:cubicBezTo>
                  <a:pt x="332867" y="1964055"/>
                  <a:pt x="335915" y="1961007"/>
                  <a:pt x="335915" y="1957197"/>
                </a:cubicBezTo>
                <a:cubicBezTo>
                  <a:pt x="335915" y="1953387"/>
                  <a:pt x="332867" y="1950339"/>
                  <a:pt x="329057" y="1950339"/>
                </a:cubicBezTo>
                <a:close/>
                <a:moveTo>
                  <a:pt x="329057" y="2321814"/>
                </a:moveTo>
                <a:cubicBezTo>
                  <a:pt x="325310" y="2321814"/>
                  <a:pt x="322199" y="2324862"/>
                  <a:pt x="322199" y="2328672"/>
                </a:cubicBezTo>
                <a:cubicBezTo>
                  <a:pt x="322199" y="2332482"/>
                  <a:pt x="325247" y="2335530"/>
                  <a:pt x="329057" y="2335530"/>
                </a:cubicBezTo>
                <a:cubicBezTo>
                  <a:pt x="332867" y="2335530"/>
                  <a:pt x="335915" y="2332482"/>
                  <a:pt x="335915" y="2328672"/>
                </a:cubicBezTo>
                <a:cubicBezTo>
                  <a:pt x="335915" y="2324862"/>
                  <a:pt x="332867" y="2321814"/>
                  <a:pt x="329057" y="2321814"/>
                </a:cubicBezTo>
                <a:close/>
                <a:moveTo>
                  <a:pt x="329057" y="2043240"/>
                </a:moveTo>
                <a:cubicBezTo>
                  <a:pt x="325310" y="2043240"/>
                  <a:pt x="322199" y="2046288"/>
                  <a:pt x="322199" y="2050098"/>
                </a:cubicBezTo>
                <a:cubicBezTo>
                  <a:pt x="322199" y="2053908"/>
                  <a:pt x="325247" y="2056955"/>
                  <a:pt x="329057" y="2056955"/>
                </a:cubicBezTo>
                <a:cubicBezTo>
                  <a:pt x="332867" y="2056955"/>
                  <a:pt x="335915" y="2053908"/>
                  <a:pt x="335915" y="2050098"/>
                </a:cubicBezTo>
                <a:cubicBezTo>
                  <a:pt x="335915" y="2046288"/>
                  <a:pt x="332867" y="2043240"/>
                  <a:pt x="329057" y="2043240"/>
                </a:cubicBezTo>
                <a:close/>
                <a:moveTo>
                  <a:pt x="570293" y="2089658"/>
                </a:moveTo>
                <a:cubicBezTo>
                  <a:pt x="566547" y="2089658"/>
                  <a:pt x="563435" y="2092706"/>
                  <a:pt x="563435" y="2096516"/>
                </a:cubicBezTo>
                <a:cubicBezTo>
                  <a:pt x="563435" y="2100326"/>
                  <a:pt x="566483" y="2103374"/>
                  <a:pt x="570293" y="2103374"/>
                </a:cubicBezTo>
                <a:cubicBezTo>
                  <a:pt x="574104" y="2103374"/>
                  <a:pt x="577152" y="2100326"/>
                  <a:pt x="577152" y="2096516"/>
                </a:cubicBezTo>
                <a:cubicBezTo>
                  <a:pt x="577152" y="2092706"/>
                  <a:pt x="574104" y="2089658"/>
                  <a:pt x="570293" y="2089658"/>
                </a:cubicBezTo>
                <a:close/>
                <a:moveTo>
                  <a:pt x="570293" y="2182495"/>
                </a:moveTo>
                <a:cubicBezTo>
                  <a:pt x="566547" y="2182495"/>
                  <a:pt x="563435" y="2185543"/>
                  <a:pt x="563435" y="2189353"/>
                </a:cubicBezTo>
                <a:cubicBezTo>
                  <a:pt x="563435" y="2193163"/>
                  <a:pt x="566483" y="2196211"/>
                  <a:pt x="570293" y="2196211"/>
                </a:cubicBezTo>
                <a:cubicBezTo>
                  <a:pt x="574104" y="2196211"/>
                  <a:pt x="577152" y="2193163"/>
                  <a:pt x="577152" y="2189353"/>
                </a:cubicBezTo>
                <a:cubicBezTo>
                  <a:pt x="577152" y="2185543"/>
                  <a:pt x="574104" y="2182495"/>
                  <a:pt x="570293" y="2182495"/>
                </a:cubicBezTo>
                <a:close/>
                <a:moveTo>
                  <a:pt x="570293" y="2275332"/>
                </a:moveTo>
                <a:cubicBezTo>
                  <a:pt x="566547" y="2275332"/>
                  <a:pt x="563435" y="2278380"/>
                  <a:pt x="563435" y="2282190"/>
                </a:cubicBezTo>
                <a:cubicBezTo>
                  <a:pt x="563435" y="2286000"/>
                  <a:pt x="566483" y="2289048"/>
                  <a:pt x="570293" y="2289048"/>
                </a:cubicBezTo>
                <a:cubicBezTo>
                  <a:pt x="574104" y="2289048"/>
                  <a:pt x="577152" y="2286000"/>
                  <a:pt x="577152" y="2282190"/>
                </a:cubicBezTo>
                <a:cubicBezTo>
                  <a:pt x="577152" y="2278380"/>
                  <a:pt x="574104" y="2275332"/>
                  <a:pt x="570293" y="2275332"/>
                </a:cubicBezTo>
                <a:close/>
                <a:moveTo>
                  <a:pt x="570293" y="1811020"/>
                </a:moveTo>
                <a:cubicBezTo>
                  <a:pt x="566547" y="1811020"/>
                  <a:pt x="563435" y="1814068"/>
                  <a:pt x="563435" y="1817878"/>
                </a:cubicBezTo>
                <a:cubicBezTo>
                  <a:pt x="563435" y="1821688"/>
                  <a:pt x="566483" y="1824736"/>
                  <a:pt x="570293" y="1824736"/>
                </a:cubicBezTo>
                <a:cubicBezTo>
                  <a:pt x="574104" y="1824736"/>
                  <a:pt x="577152" y="1821688"/>
                  <a:pt x="577152" y="1817878"/>
                </a:cubicBezTo>
                <a:cubicBezTo>
                  <a:pt x="577152" y="1814068"/>
                  <a:pt x="574104" y="1811020"/>
                  <a:pt x="570293" y="1811020"/>
                </a:cubicBezTo>
                <a:close/>
                <a:moveTo>
                  <a:pt x="570293" y="1996758"/>
                </a:moveTo>
                <a:cubicBezTo>
                  <a:pt x="566547" y="1996758"/>
                  <a:pt x="563435" y="1999805"/>
                  <a:pt x="563435" y="2003616"/>
                </a:cubicBezTo>
                <a:cubicBezTo>
                  <a:pt x="563435" y="2007426"/>
                  <a:pt x="566483" y="2010474"/>
                  <a:pt x="570293" y="2010474"/>
                </a:cubicBezTo>
                <a:cubicBezTo>
                  <a:pt x="574104" y="2010474"/>
                  <a:pt x="577152" y="2007426"/>
                  <a:pt x="577152" y="2003616"/>
                </a:cubicBezTo>
                <a:cubicBezTo>
                  <a:pt x="577152" y="1999805"/>
                  <a:pt x="574104" y="1996758"/>
                  <a:pt x="570293" y="1996758"/>
                </a:cubicBezTo>
                <a:close/>
                <a:moveTo>
                  <a:pt x="570293" y="1718183"/>
                </a:moveTo>
                <a:cubicBezTo>
                  <a:pt x="566547" y="1718183"/>
                  <a:pt x="563435" y="1721231"/>
                  <a:pt x="563435" y="1725041"/>
                </a:cubicBezTo>
                <a:cubicBezTo>
                  <a:pt x="563435" y="1728851"/>
                  <a:pt x="566483" y="1731899"/>
                  <a:pt x="570293" y="1731899"/>
                </a:cubicBezTo>
                <a:cubicBezTo>
                  <a:pt x="574104" y="1731899"/>
                  <a:pt x="577152" y="1728851"/>
                  <a:pt x="577152" y="1725041"/>
                </a:cubicBezTo>
                <a:cubicBezTo>
                  <a:pt x="577152" y="1721231"/>
                  <a:pt x="574104" y="1718183"/>
                  <a:pt x="570293" y="1718183"/>
                </a:cubicBezTo>
                <a:close/>
                <a:moveTo>
                  <a:pt x="570293" y="1903921"/>
                </a:moveTo>
                <a:cubicBezTo>
                  <a:pt x="566547" y="1903921"/>
                  <a:pt x="563435" y="1906969"/>
                  <a:pt x="563435" y="1910779"/>
                </a:cubicBezTo>
                <a:cubicBezTo>
                  <a:pt x="563435" y="1914589"/>
                  <a:pt x="566483" y="1917637"/>
                  <a:pt x="570293" y="1917637"/>
                </a:cubicBezTo>
                <a:cubicBezTo>
                  <a:pt x="574104" y="1917637"/>
                  <a:pt x="577152" y="1914589"/>
                  <a:pt x="577152" y="1910779"/>
                </a:cubicBezTo>
                <a:cubicBezTo>
                  <a:pt x="577152" y="1906969"/>
                  <a:pt x="574104" y="1903921"/>
                  <a:pt x="570293" y="1903921"/>
                </a:cubicBezTo>
                <a:close/>
                <a:moveTo>
                  <a:pt x="329057" y="2600389"/>
                </a:moveTo>
                <a:cubicBezTo>
                  <a:pt x="325310" y="2600389"/>
                  <a:pt x="322199" y="2603437"/>
                  <a:pt x="322199" y="2607247"/>
                </a:cubicBezTo>
                <a:cubicBezTo>
                  <a:pt x="322199" y="2611057"/>
                  <a:pt x="325247" y="2614105"/>
                  <a:pt x="329057" y="2614105"/>
                </a:cubicBezTo>
                <a:cubicBezTo>
                  <a:pt x="332867" y="2614105"/>
                  <a:pt x="335915" y="2611057"/>
                  <a:pt x="335915" y="2607247"/>
                </a:cubicBezTo>
                <a:cubicBezTo>
                  <a:pt x="335915" y="2603437"/>
                  <a:pt x="332867" y="2600389"/>
                  <a:pt x="329057" y="2600389"/>
                </a:cubicBezTo>
                <a:close/>
                <a:moveTo>
                  <a:pt x="650748" y="3250438"/>
                </a:moveTo>
                <a:cubicBezTo>
                  <a:pt x="647002" y="3250438"/>
                  <a:pt x="643890" y="3253486"/>
                  <a:pt x="643890" y="3257296"/>
                </a:cubicBezTo>
                <a:cubicBezTo>
                  <a:pt x="643890" y="3261106"/>
                  <a:pt x="646938" y="3264154"/>
                  <a:pt x="650748" y="3264154"/>
                </a:cubicBezTo>
                <a:cubicBezTo>
                  <a:pt x="654558" y="3264154"/>
                  <a:pt x="657606" y="3261106"/>
                  <a:pt x="657606" y="3257296"/>
                </a:cubicBezTo>
                <a:cubicBezTo>
                  <a:pt x="657606" y="3253486"/>
                  <a:pt x="654558" y="3250438"/>
                  <a:pt x="650748" y="3250438"/>
                </a:cubicBezTo>
                <a:close/>
                <a:moveTo>
                  <a:pt x="329057" y="3250438"/>
                </a:moveTo>
                <a:cubicBezTo>
                  <a:pt x="325310" y="3250438"/>
                  <a:pt x="322199" y="3253486"/>
                  <a:pt x="322199" y="3257296"/>
                </a:cubicBezTo>
                <a:cubicBezTo>
                  <a:pt x="322199" y="3261106"/>
                  <a:pt x="325247" y="3264154"/>
                  <a:pt x="329057" y="3264154"/>
                </a:cubicBezTo>
                <a:cubicBezTo>
                  <a:pt x="332867" y="3264154"/>
                  <a:pt x="335915" y="3261106"/>
                  <a:pt x="335915" y="3257296"/>
                </a:cubicBezTo>
                <a:cubicBezTo>
                  <a:pt x="335915" y="3253486"/>
                  <a:pt x="332867" y="3250438"/>
                  <a:pt x="329057" y="3250438"/>
                </a:cubicBezTo>
                <a:close/>
                <a:moveTo>
                  <a:pt x="329057" y="3157601"/>
                </a:moveTo>
                <a:cubicBezTo>
                  <a:pt x="325310" y="3157601"/>
                  <a:pt x="322199" y="3160649"/>
                  <a:pt x="322199" y="3164459"/>
                </a:cubicBezTo>
                <a:cubicBezTo>
                  <a:pt x="322199" y="3168269"/>
                  <a:pt x="325247" y="3171317"/>
                  <a:pt x="329057" y="3171317"/>
                </a:cubicBezTo>
                <a:cubicBezTo>
                  <a:pt x="332867" y="3171317"/>
                  <a:pt x="335915" y="3168269"/>
                  <a:pt x="335915" y="3164459"/>
                </a:cubicBezTo>
                <a:cubicBezTo>
                  <a:pt x="335915" y="3160649"/>
                  <a:pt x="332867" y="3157601"/>
                  <a:pt x="329057" y="3157601"/>
                </a:cubicBezTo>
                <a:close/>
                <a:moveTo>
                  <a:pt x="329057" y="3064764"/>
                </a:moveTo>
                <a:cubicBezTo>
                  <a:pt x="325310" y="3064764"/>
                  <a:pt x="322199" y="3067812"/>
                  <a:pt x="322199" y="3071622"/>
                </a:cubicBezTo>
                <a:cubicBezTo>
                  <a:pt x="322199" y="3075432"/>
                  <a:pt x="325247" y="3078480"/>
                  <a:pt x="329057" y="3078480"/>
                </a:cubicBezTo>
                <a:cubicBezTo>
                  <a:pt x="332867" y="3078480"/>
                  <a:pt x="335915" y="3075432"/>
                  <a:pt x="335915" y="3071622"/>
                </a:cubicBezTo>
                <a:cubicBezTo>
                  <a:pt x="335915" y="3067812"/>
                  <a:pt x="332867" y="3064764"/>
                  <a:pt x="329057" y="3064764"/>
                </a:cubicBezTo>
                <a:close/>
                <a:moveTo>
                  <a:pt x="650748" y="2971927"/>
                </a:moveTo>
                <a:cubicBezTo>
                  <a:pt x="647002" y="2971927"/>
                  <a:pt x="643890" y="2974975"/>
                  <a:pt x="643890" y="2978785"/>
                </a:cubicBezTo>
                <a:cubicBezTo>
                  <a:pt x="643890" y="2982595"/>
                  <a:pt x="646938" y="2985643"/>
                  <a:pt x="650748" y="2985643"/>
                </a:cubicBezTo>
                <a:cubicBezTo>
                  <a:pt x="654558" y="2985643"/>
                  <a:pt x="657606" y="2982595"/>
                  <a:pt x="657606" y="2978785"/>
                </a:cubicBezTo>
                <a:cubicBezTo>
                  <a:pt x="657606" y="2974975"/>
                  <a:pt x="654558" y="2971927"/>
                  <a:pt x="650748" y="2971927"/>
                </a:cubicBezTo>
                <a:close/>
                <a:moveTo>
                  <a:pt x="650748" y="3064764"/>
                </a:moveTo>
                <a:cubicBezTo>
                  <a:pt x="647002" y="3064764"/>
                  <a:pt x="643890" y="3067812"/>
                  <a:pt x="643890" y="3071622"/>
                </a:cubicBezTo>
                <a:cubicBezTo>
                  <a:pt x="643890" y="3075432"/>
                  <a:pt x="646938" y="3078480"/>
                  <a:pt x="650748" y="3078480"/>
                </a:cubicBezTo>
                <a:cubicBezTo>
                  <a:pt x="654558" y="3078480"/>
                  <a:pt x="657606" y="3075432"/>
                  <a:pt x="657606" y="3071622"/>
                </a:cubicBezTo>
                <a:cubicBezTo>
                  <a:pt x="657606" y="3067812"/>
                  <a:pt x="654558" y="3064764"/>
                  <a:pt x="650748" y="3064764"/>
                </a:cubicBezTo>
                <a:close/>
                <a:moveTo>
                  <a:pt x="650748" y="3157601"/>
                </a:moveTo>
                <a:cubicBezTo>
                  <a:pt x="647002" y="3157601"/>
                  <a:pt x="643890" y="3160649"/>
                  <a:pt x="643890" y="3164459"/>
                </a:cubicBezTo>
                <a:cubicBezTo>
                  <a:pt x="643890" y="3168269"/>
                  <a:pt x="646938" y="3171317"/>
                  <a:pt x="650748" y="3171317"/>
                </a:cubicBezTo>
                <a:cubicBezTo>
                  <a:pt x="654558" y="3171317"/>
                  <a:pt x="657606" y="3168269"/>
                  <a:pt x="657606" y="3164459"/>
                </a:cubicBezTo>
                <a:cubicBezTo>
                  <a:pt x="657606" y="3160649"/>
                  <a:pt x="654558" y="3157601"/>
                  <a:pt x="650748" y="3157601"/>
                </a:cubicBezTo>
                <a:close/>
                <a:moveTo>
                  <a:pt x="329057" y="2786126"/>
                </a:moveTo>
                <a:cubicBezTo>
                  <a:pt x="325310" y="2786126"/>
                  <a:pt x="322199" y="2789174"/>
                  <a:pt x="322199" y="2792984"/>
                </a:cubicBezTo>
                <a:cubicBezTo>
                  <a:pt x="322199" y="2796794"/>
                  <a:pt x="325247" y="2799842"/>
                  <a:pt x="329057" y="2799842"/>
                </a:cubicBezTo>
                <a:cubicBezTo>
                  <a:pt x="332867" y="2799842"/>
                  <a:pt x="335915" y="2796794"/>
                  <a:pt x="335915" y="2792984"/>
                </a:cubicBezTo>
                <a:cubicBezTo>
                  <a:pt x="335915" y="2789174"/>
                  <a:pt x="332867" y="2786126"/>
                  <a:pt x="329057" y="2786126"/>
                </a:cubicBezTo>
                <a:close/>
                <a:moveTo>
                  <a:pt x="329057" y="2693289"/>
                </a:moveTo>
                <a:cubicBezTo>
                  <a:pt x="325310" y="2693289"/>
                  <a:pt x="322199" y="2696337"/>
                  <a:pt x="322199" y="2700147"/>
                </a:cubicBezTo>
                <a:cubicBezTo>
                  <a:pt x="322199" y="2703957"/>
                  <a:pt x="325247" y="2707005"/>
                  <a:pt x="329057" y="2707005"/>
                </a:cubicBezTo>
                <a:cubicBezTo>
                  <a:pt x="332867" y="2707005"/>
                  <a:pt x="335915" y="2703957"/>
                  <a:pt x="335915" y="2700147"/>
                </a:cubicBezTo>
                <a:cubicBezTo>
                  <a:pt x="335915" y="2696337"/>
                  <a:pt x="332867" y="2693289"/>
                  <a:pt x="329057" y="2693289"/>
                </a:cubicBezTo>
                <a:close/>
                <a:moveTo>
                  <a:pt x="650748" y="2879027"/>
                </a:moveTo>
                <a:cubicBezTo>
                  <a:pt x="647002" y="2879027"/>
                  <a:pt x="643890" y="2882075"/>
                  <a:pt x="643890" y="2885885"/>
                </a:cubicBezTo>
                <a:cubicBezTo>
                  <a:pt x="643890" y="2889695"/>
                  <a:pt x="646938" y="2892743"/>
                  <a:pt x="650748" y="2892743"/>
                </a:cubicBezTo>
                <a:cubicBezTo>
                  <a:pt x="654558" y="2892743"/>
                  <a:pt x="657606" y="2889695"/>
                  <a:pt x="657606" y="2885885"/>
                </a:cubicBezTo>
                <a:cubicBezTo>
                  <a:pt x="657606" y="2882075"/>
                  <a:pt x="654558" y="2879027"/>
                  <a:pt x="650748" y="2879027"/>
                </a:cubicBezTo>
                <a:close/>
                <a:moveTo>
                  <a:pt x="329057" y="2507552"/>
                </a:moveTo>
                <a:cubicBezTo>
                  <a:pt x="325310" y="2507552"/>
                  <a:pt x="322199" y="2510600"/>
                  <a:pt x="322199" y="2514410"/>
                </a:cubicBezTo>
                <a:cubicBezTo>
                  <a:pt x="322199" y="2518220"/>
                  <a:pt x="325247" y="2521268"/>
                  <a:pt x="329057" y="2521268"/>
                </a:cubicBezTo>
                <a:cubicBezTo>
                  <a:pt x="332867" y="2521268"/>
                  <a:pt x="335915" y="2518220"/>
                  <a:pt x="335915" y="2514410"/>
                </a:cubicBezTo>
                <a:cubicBezTo>
                  <a:pt x="335915" y="2510600"/>
                  <a:pt x="332867" y="2507552"/>
                  <a:pt x="329057" y="2507552"/>
                </a:cubicBezTo>
                <a:close/>
                <a:moveTo>
                  <a:pt x="329057" y="2879027"/>
                </a:moveTo>
                <a:cubicBezTo>
                  <a:pt x="325310" y="2879027"/>
                  <a:pt x="322199" y="2882075"/>
                  <a:pt x="322199" y="2885885"/>
                </a:cubicBezTo>
                <a:cubicBezTo>
                  <a:pt x="322199" y="2889695"/>
                  <a:pt x="325247" y="2892743"/>
                  <a:pt x="329057" y="2892743"/>
                </a:cubicBezTo>
                <a:cubicBezTo>
                  <a:pt x="332867" y="2892743"/>
                  <a:pt x="335915" y="2889695"/>
                  <a:pt x="335915" y="2885885"/>
                </a:cubicBezTo>
                <a:cubicBezTo>
                  <a:pt x="335915" y="2882075"/>
                  <a:pt x="332867" y="2879027"/>
                  <a:pt x="329057" y="2879027"/>
                </a:cubicBezTo>
                <a:close/>
                <a:moveTo>
                  <a:pt x="329057" y="2971864"/>
                </a:moveTo>
                <a:cubicBezTo>
                  <a:pt x="325310" y="2971864"/>
                  <a:pt x="322199" y="2974912"/>
                  <a:pt x="322199" y="2978722"/>
                </a:cubicBezTo>
                <a:cubicBezTo>
                  <a:pt x="322199" y="2982532"/>
                  <a:pt x="325247" y="2985580"/>
                  <a:pt x="329057" y="2985580"/>
                </a:cubicBezTo>
                <a:cubicBezTo>
                  <a:pt x="332867" y="2985580"/>
                  <a:pt x="335915" y="2982532"/>
                  <a:pt x="335915" y="2978722"/>
                </a:cubicBezTo>
                <a:cubicBezTo>
                  <a:pt x="335915" y="2974912"/>
                  <a:pt x="332867" y="2971864"/>
                  <a:pt x="329057" y="2971864"/>
                </a:cubicBezTo>
                <a:close/>
                <a:moveTo>
                  <a:pt x="329057" y="2414715"/>
                </a:moveTo>
                <a:cubicBezTo>
                  <a:pt x="325310" y="2414715"/>
                  <a:pt x="322199" y="2417763"/>
                  <a:pt x="322199" y="2421573"/>
                </a:cubicBezTo>
                <a:cubicBezTo>
                  <a:pt x="322199" y="2425383"/>
                  <a:pt x="325247" y="2428431"/>
                  <a:pt x="329057" y="2428431"/>
                </a:cubicBezTo>
                <a:cubicBezTo>
                  <a:pt x="332867" y="2428431"/>
                  <a:pt x="335915" y="2425383"/>
                  <a:pt x="335915" y="2421573"/>
                </a:cubicBezTo>
                <a:cubicBezTo>
                  <a:pt x="335915" y="2417763"/>
                  <a:pt x="332867" y="2414715"/>
                  <a:pt x="329057" y="2414715"/>
                </a:cubicBezTo>
                <a:close/>
                <a:moveTo>
                  <a:pt x="329057" y="2228977"/>
                </a:moveTo>
                <a:cubicBezTo>
                  <a:pt x="325310" y="2228977"/>
                  <a:pt x="322199" y="2232025"/>
                  <a:pt x="322199" y="2235835"/>
                </a:cubicBezTo>
                <a:cubicBezTo>
                  <a:pt x="322199" y="2239645"/>
                  <a:pt x="325247" y="2242693"/>
                  <a:pt x="329057" y="2242693"/>
                </a:cubicBezTo>
                <a:cubicBezTo>
                  <a:pt x="332867" y="2242693"/>
                  <a:pt x="335915" y="2239645"/>
                  <a:pt x="335915" y="2235835"/>
                </a:cubicBezTo>
                <a:cubicBezTo>
                  <a:pt x="335915" y="2232025"/>
                  <a:pt x="332867" y="2228977"/>
                  <a:pt x="329057" y="2228977"/>
                </a:cubicBezTo>
                <a:close/>
                <a:moveTo>
                  <a:pt x="1133284" y="2136140"/>
                </a:moveTo>
                <a:cubicBezTo>
                  <a:pt x="1129538" y="2136140"/>
                  <a:pt x="1126427" y="2139188"/>
                  <a:pt x="1126427" y="2142998"/>
                </a:cubicBezTo>
                <a:cubicBezTo>
                  <a:pt x="1126427" y="2146808"/>
                  <a:pt x="1129475" y="2149856"/>
                  <a:pt x="1133284" y="2149856"/>
                </a:cubicBezTo>
                <a:cubicBezTo>
                  <a:pt x="1137094" y="2149856"/>
                  <a:pt x="1140142" y="2146808"/>
                  <a:pt x="1140142" y="2142998"/>
                </a:cubicBezTo>
                <a:cubicBezTo>
                  <a:pt x="1140142" y="2139188"/>
                  <a:pt x="1137094" y="2136140"/>
                  <a:pt x="1133284" y="2136140"/>
                </a:cubicBezTo>
                <a:close/>
                <a:moveTo>
                  <a:pt x="1133284" y="2228977"/>
                </a:moveTo>
                <a:cubicBezTo>
                  <a:pt x="1129538" y="2228977"/>
                  <a:pt x="1126427" y="2232025"/>
                  <a:pt x="1126427" y="2235835"/>
                </a:cubicBezTo>
                <a:cubicBezTo>
                  <a:pt x="1126427" y="2239645"/>
                  <a:pt x="1129475" y="2242693"/>
                  <a:pt x="1133284" y="2242693"/>
                </a:cubicBezTo>
                <a:cubicBezTo>
                  <a:pt x="1137094" y="2242693"/>
                  <a:pt x="1140142" y="2239645"/>
                  <a:pt x="1140142" y="2235835"/>
                </a:cubicBezTo>
                <a:cubicBezTo>
                  <a:pt x="1140142" y="2232025"/>
                  <a:pt x="1137094" y="2228977"/>
                  <a:pt x="1133284" y="2228977"/>
                </a:cubicBezTo>
                <a:close/>
                <a:moveTo>
                  <a:pt x="1133284" y="2043240"/>
                </a:moveTo>
                <a:cubicBezTo>
                  <a:pt x="1129538" y="2043240"/>
                  <a:pt x="1126427" y="2046288"/>
                  <a:pt x="1126427" y="2050098"/>
                </a:cubicBezTo>
                <a:cubicBezTo>
                  <a:pt x="1126427" y="2053908"/>
                  <a:pt x="1129475" y="2056955"/>
                  <a:pt x="1133284" y="2056955"/>
                </a:cubicBezTo>
                <a:cubicBezTo>
                  <a:pt x="1137094" y="2056955"/>
                  <a:pt x="1140142" y="2053908"/>
                  <a:pt x="1140142" y="2050098"/>
                </a:cubicBezTo>
                <a:cubicBezTo>
                  <a:pt x="1140142" y="2046288"/>
                  <a:pt x="1137094" y="2043240"/>
                  <a:pt x="1133284" y="2043240"/>
                </a:cubicBezTo>
                <a:close/>
                <a:moveTo>
                  <a:pt x="1133284" y="2971864"/>
                </a:moveTo>
                <a:cubicBezTo>
                  <a:pt x="1129538" y="2971864"/>
                  <a:pt x="1126427" y="2974912"/>
                  <a:pt x="1126427" y="2978722"/>
                </a:cubicBezTo>
                <a:cubicBezTo>
                  <a:pt x="1126427" y="2982532"/>
                  <a:pt x="1129475" y="2985580"/>
                  <a:pt x="1133284" y="2985580"/>
                </a:cubicBezTo>
                <a:cubicBezTo>
                  <a:pt x="1137094" y="2985580"/>
                  <a:pt x="1140142" y="2982532"/>
                  <a:pt x="1140142" y="2978722"/>
                </a:cubicBezTo>
                <a:cubicBezTo>
                  <a:pt x="1140142" y="2974912"/>
                  <a:pt x="1137094" y="2971864"/>
                  <a:pt x="1133284" y="2971864"/>
                </a:cubicBezTo>
                <a:close/>
                <a:moveTo>
                  <a:pt x="1133284" y="1857502"/>
                </a:moveTo>
                <a:cubicBezTo>
                  <a:pt x="1129538" y="1857502"/>
                  <a:pt x="1126427" y="1860550"/>
                  <a:pt x="1126427" y="1864360"/>
                </a:cubicBezTo>
                <a:cubicBezTo>
                  <a:pt x="1126427" y="1868170"/>
                  <a:pt x="1129475" y="1871218"/>
                  <a:pt x="1133284" y="1871218"/>
                </a:cubicBezTo>
                <a:cubicBezTo>
                  <a:pt x="1137094" y="1871218"/>
                  <a:pt x="1140142" y="1868170"/>
                  <a:pt x="1140142" y="1864360"/>
                </a:cubicBezTo>
                <a:cubicBezTo>
                  <a:pt x="1140142" y="1860550"/>
                  <a:pt x="1137094" y="1857502"/>
                  <a:pt x="1133284" y="1857502"/>
                </a:cubicBezTo>
                <a:close/>
                <a:moveTo>
                  <a:pt x="1133284" y="1950339"/>
                </a:moveTo>
                <a:cubicBezTo>
                  <a:pt x="1129538" y="1950339"/>
                  <a:pt x="1126427" y="1953387"/>
                  <a:pt x="1126427" y="1957197"/>
                </a:cubicBezTo>
                <a:cubicBezTo>
                  <a:pt x="1126427" y="1961007"/>
                  <a:pt x="1129475" y="1964055"/>
                  <a:pt x="1133284" y="1964055"/>
                </a:cubicBezTo>
                <a:cubicBezTo>
                  <a:pt x="1137094" y="1964055"/>
                  <a:pt x="1140142" y="1961007"/>
                  <a:pt x="1140142" y="1957197"/>
                </a:cubicBezTo>
                <a:cubicBezTo>
                  <a:pt x="1140142" y="1953387"/>
                  <a:pt x="1137094" y="1950339"/>
                  <a:pt x="1133284" y="1950339"/>
                </a:cubicBezTo>
                <a:close/>
                <a:moveTo>
                  <a:pt x="1133284" y="2786126"/>
                </a:moveTo>
                <a:cubicBezTo>
                  <a:pt x="1129538" y="2786126"/>
                  <a:pt x="1126427" y="2789174"/>
                  <a:pt x="1126427" y="2792984"/>
                </a:cubicBezTo>
                <a:cubicBezTo>
                  <a:pt x="1126427" y="2796794"/>
                  <a:pt x="1129475" y="2799842"/>
                  <a:pt x="1133284" y="2799842"/>
                </a:cubicBezTo>
                <a:cubicBezTo>
                  <a:pt x="1137094" y="2799842"/>
                  <a:pt x="1140142" y="2796794"/>
                  <a:pt x="1140142" y="2792984"/>
                </a:cubicBezTo>
                <a:cubicBezTo>
                  <a:pt x="1140142" y="2789174"/>
                  <a:pt x="1137094" y="2786126"/>
                  <a:pt x="1133284" y="2786126"/>
                </a:cubicBezTo>
                <a:close/>
                <a:moveTo>
                  <a:pt x="1294130" y="2136077"/>
                </a:moveTo>
                <a:cubicBezTo>
                  <a:pt x="1290383" y="2136077"/>
                  <a:pt x="1287272" y="2139125"/>
                  <a:pt x="1287272" y="2142935"/>
                </a:cubicBezTo>
                <a:cubicBezTo>
                  <a:pt x="1287272" y="2146745"/>
                  <a:pt x="1290320" y="2149793"/>
                  <a:pt x="1294130" y="2149793"/>
                </a:cubicBezTo>
                <a:cubicBezTo>
                  <a:pt x="1297940" y="2149793"/>
                  <a:pt x="1300988" y="2146745"/>
                  <a:pt x="1300988" y="2142935"/>
                </a:cubicBezTo>
                <a:cubicBezTo>
                  <a:pt x="1300988" y="2139125"/>
                  <a:pt x="1297940" y="2136077"/>
                  <a:pt x="1294130" y="2136077"/>
                </a:cubicBezTo>
                <a:close/>
                <a:moveTo>
                  <a:pt x="1133284" y="2878963"/>
                </a:moveTo>
                <a:cubicBezTo>
                  <a:pt x="1129538" y="2878963"/>
                  <a:pt x="1126427" y="2882011"/>
                  <a:pt x="1126427" y="2885821"/>
                </a:cubicBezTo>
                <a:cubicBezTo>
                  <a:pt x="1126427" y="2889631"/>
                  <a:pt x="1129475" y="2892679"/>
                  <a:pt x="1133284" y="2892679"/>
                </a:cubicBezTo>
                <a:cubicBezTo>
                  <a:pt x="1137094" y="2892679"/>
                  <a:pt x="1140142" y="2889631"/>
                  <a:pt x="1140142" y="2885821"/>
                </a:cubicBezTo>
                <a:cubicBezTo>
                  <a:pt x="1140142" y="2882011"/>
                  <a:pt x="1137094" y="2878963"/>
                  <a:pt x="1133284" y="2878963"/>
                </a:cubicBezTo>
                <a:close/>
                <a:moveTo>
                  <a:pt x="1133284" y="2693226"/>
                </a:moveTo>
                <a:cubicBezTo>
                  <a:pt x="1129538" y="2693226"/>
                  <a:pt x="1126427" y="2696274"/>
                  <a:pt x="1126427" y="2700084"/>
                </a:cubicBezTo>
                <a:cubicBezTo>
                  <a:pt x="1126427" y="2703894"/>
                  <a:pt x="1129475" y="2706942"/>
                  <a:pt x="1133284" y="2706942"/>
                </a:cubicBezTo>
                <a:cubicBezTo>
                  <a:pt x="1137094" y="2706942"/>
                  <a:pt x="1140142" y="2703894"/>
                  <a:pt x="1140142" y="2700084"/>
                </a:cubicBezTo>
                <a:cubicBezTo>
                  <a:pt x="1140142" y="2696274"/>
                  <a:pt x="1137094" y="2693226"/>
                  <a:pt x="1133284" y="2693226"/>
                </a:cubicBezTo>
                <a:close/>
                <a:moveTo>
                  <a:pt x="1133284" y="2600389"/>
                </a:moveTo>
                <a:cubicBezTo>
                  <a:pt x="1129538" y="2600389"/>
                  <a:pt x="1126427" y="2603437"/>
                  <a:pt x="1126427" y="2607247"/>
                </a:cubicBezTo>
                <a:cubicBezTo>
                  <a:pt x="1126427" y="2611057"/>
                  <a:pt x="1129475" y="2614105"/>
                  <a:pt x="1133284" y="2614105"/>
                </a:cubicBezTo>
                <a:cubicBezTo>
                  <a:pt x="1137094" y="2614105"/>
                  <a:pt x="1140142" y="2611057"/>
                  <a:pt x="1140142" y="2607247"/>
                </a:cubicBezTo>
                <a:cubicBezTo>
                  <a:pt x="1140142" y="2603437"/>
                  <a:pt x="1137094" y="2600389"/>
                  <a:pt x="1133284" y="2600389"/>
                </a:cubicBezTo>
                <a:close/>
                <a:moveTo>
                  <a:pt x="1133284" y="2414651"/>
                </a:moveTo>
                <a:cubicBezTo>
                  <a:pt x="1129538" y="2414651"/>
                  <a:pt x="1126427" y="2417699"/>
                  <a:pt x="1126427" y="2421509"/>
                </a:cubicBezTo>
                <a:cubicBezTo>
                  <a:pt x="1126427" y="2425319"/>
                  <a:pt x="1129475" y="2428367"/>
                  <a:pt x="1133284" y="2428367"/>
                </a:cubicBezTo>
                <a:cubicBezTo>
                  <a:pt x="1137094" y="2428367"/>
                  <a:pt x="1140142" y="2425319"/>
                  <a:pt x="1140142" y="2421509"/>
                </a:cubicBezTo>
                <a:cubicBezTo>
                  <a:pt x="1140142" y="2417699"/>
                  <a:pt x="1137094" y="2414651"/>
                  <a:pt x="1133284" y="2414651"/>
                </a:cubicBezTo>
                <a:close/>
                <a:moveTo>
                  <a:pt x="1133284" y="2507488"/>
                </a:moveTo>
                <a:cubicBezTo>
                  <a:pt x="1129538" y="2507488"/>
                  <a:pt x="1126427" y="2510536"/>
                  <a:pt x="1126427" y="2514346"/>
                </a:cubicBezTo>
                <a:cubicBezTo>
                  <a:pt x="1126427" y="2518156"/>
                  <a:pt x="1129475" y="2521204"/>
                  <a:pt x="1133284" y="2521204"/>
                </a:cubicBezTo>
                <a:cubicBezTo>
                  <a:pt x="1137094" y="2521204"/>
                  <a:pt x="1140142" y="2518156"/>
                  <a:pt x="1140142" y="2514346"/>
                </a:cubicBezTo>
                <a:cubicBezTo>
                  <a:pt x="1140142" y="2510536"/>
                  <a:pt x="1137094" y="2507488"/>
                  <a:pt x="1133284" y="2507488"/>
                </a:cubicBezTo>
                <a:close/>
                <a:moveTo>
                  <a:pt x="1133284" y="2321751"/>
                </a:moveTo>
                <a:cubicBezTo>
                  <a:pt x="1129538" y="2321751"/>
                  <a:pt x="1126427" y="2324799"/>
                  <a:pt x="1126427" y="2328609"/>
                </a:cubicBezTo>
                <a:cubicBezTo>
                  <a:pt x="1126427" y="2332419"/>
                  <a:pt x="1129475" y="2335467"/>
                  <a:pt x="1133284" y="2335467"/>
                </a:cubicBezTo>
                <a:cubicBezTo>
                  <a:pt x="1137094" y="2335467"/>
                  <a:pt x="1140142" y="2332419"/>
                  <a:pt x="1140142" y="2328609"/>
                </a:cubicBezTo>
                <a:cubicBezTo>
                  <a:pt x="1140142" y="2324799"/>
                  <a:pt x="1137094" y="2321751"/>
                  <a:pt x="1133284" y="2321751"/>
                </a:cubicBezTo>
                <a:close/>
                <a:moveTo>
                  <a:pt x="1294130" y="2971800"/>
                </a:moveTo>
                <a:cubicBezTo>
                  <a:pt x="1290383" y="2971800"/>
                  <a:pt x="1287272" y="2974848"/>
                  <a:pt x="1287272" y="2978658"/>
                </a:cubicBezTo>
                <a:cubicBezTo>
                  <a:pt x="1287272" y="2982468"/>
                  <a:pt x="1290320" y="2985516"/>
                  <a:pt x="1294130" y="2985516"/>
                </a:cubicBezTo>
                <a:cubicBezTo>
                  <a:pt x="1297940" y="2985516"/>
                  <a:pt x="1300988" y="2982468"/>
                  <a:pt x="1300988" y="2978658"/>
                </a:cubicBezTo>
                <a:cubicBezTo>
                  <a:pt x="1300988" y="2974848"/>
                  <a:pt x="1297940" y="2971800"/>
                  <a:pt x="1294130" y="2971800"/>
                </a:cubicBezTo>
                <a:close/>
                <a:moveTo>
                  <a:pt x="1294130" y="2786063"/>
                </a:moveTo>
                <a:cubicBezTo>
                  <a:pt x="1290383" y="2786063"/>
                  <a:pt x="1287272" y="2789111"/>
                  <a:pt x="1287272" y="2792921"/>
                </a:cubicBezTo>
                <a:cubicBezTo>
                  <a:pt x="1287272" y="2796731"/>
                  <a:pt x="1290320" y="2799779"/>
                  <a:pt x="1294130" y="2799779"/>
                </a:cubicBezTo>
                <a:cubicBezTo>
                  <a:pt x="1297940" y="2799779"/>
                  <a:pt x="1300988" y="2796731"/>
                  <a:pt x="1300988" y="2792921"/>
                </a:cubicBezTo>
                <a:cubicBezTo>
                  <a:pt x="1300988" y="2789111"/>
                  <a:pt x="1297940" y="2786063"/>
                  <a:pt x="1294130" y="2786063"/>
                </a:cubicBezTo>
                <a:close/>
                <a:moveTo>
                  <a:pt x="1294130" y="2878900"/>
                </a:moveTo>
                <a:cubicBezTo>
                  <a:pt x="1290383" y="2878900"/>
                  <a:pt x="1287272" y="2881948"/>
                  <a:pt x="1287272" y="2885758"/>
                </a:cubicBezTo>
                <a:cubicBezTo>
                  <a:pt x="1287272" y="2889568"/>
                  <a:pt x="1290320" y="2892616"/>
                  <a:pt x="1294130" y="2892616"/>
                </a:cubicBezTo>
                <a:cubicBezTo>
                  <a:pt x="1297940" y="2892616"/>
                  <a:pt x="1300988" y="2889568"/>
                  <a:pt x="1300988" y="2885758"/>
                </a:cubicBezTo>
                <a:cubicBezTo>
                  <a:pt x="1300988" y="2881948"/>
                  <a:pt x="1297940" y="2878900"/>
                  <a:pt x="1294130" y="2878900"/>
                </a:cubicBezTo>
                <a:close/>
                <a:moveTo>
                  <a:pt x="1294130" y="3064637"/>
                </a:moveTo>
                <a:cubicBezTo>
                  <a:pt x="1290383" y="3064637"/>
                  <a:pt x="1287272" y="3067685"/>
                  <a:pt x="1287272" y="3071495"/>
                </a:cubicBezTo>
                <a:cubicBezTo>
                  <a:pt x="1287272" y="3075305"/>
                  <a:pt x="1290320" y="3078353"/>
                  <a:pt x="1294130" y="3078353"/>
                </a:cubicBezTo>
                <a:cubicBezTo>
                  <a:pt x="1297940" y="3078353"/>
                  <a:pt x="1300988" y="3075305"/>
                  <a:pt x="1300988" y="3071495"/>
                </a:cubicBezTo>
                <a:cubicBezTo>
                  <a:pt x="1300988" y="3067685"/>
                  <a:pt x="1297940" y="3064637"/>
                  <a:pt x="1294130" y="3064637"/>
                </a:cubicBezTo>
                <a:close/>
                <a:moveTo>
                  <a:pt x="1294130" y="3250375"/>
                </a:moveTo>
                <a:cubicBezTo>
                  <a:pt x="1290383" y="3250375"/>
                  <a:pt x="1287272" y="3253423"/>
                  <a:pt x="1287272" y="3257232"/>
                </a:cubicBezTo>
                <a:cubicBezTo>
                  <a:pt x="1287272" y="3261043"/>
                  <a:pt x="1290320" y="3264091"/>
                  <a:pt x="1294130" y="3264091"/>
                </a:cubicBezTo>
                <a:cubicBezTo>
                  <a:pt x="1297940" y="3264091"/>
                  <a:pt x="1300988" y="3261043"/>
                  <a:pt x="1300988" y="3257232"/>
                </a:cubicBezTo>
                <a:cubicBezTo>
                  <a:pt x="1300988" y="3253423"/>
                  <a:pt x="1297940" y="3250375"/>
                  <a:pt x="1294130" y="3250375"/>
                </a:cubicBezTo>
                <a:close/>
                <a:moveTo>
                  <a:pt x="1294130" y="3157538"/>
                </a:moveTo>
                <a:cubicBezTo>
                  <a:pt x="1290383" y="3157538"/>
                  <a:pt x="1287272" y="3160586"/>
                  <a:pt x="1287272" y="3164396"/>
                </a:cubicBezTo>
                <a:cubicBezTo>
                  <a:pt x="1287272" y="3168206"/>
                  <a:pt x="1290320" y="3171254"/>
                  <a:pt x="1294130" y="3171254"/>
                </a:cubicBezTo>
                <a:cubicBezTo>
                  <a:pt x="1297940" y="3171254"/>
                  <a:pt x="1300988" y="3168206"/>
                  <a:pt x="1300988" y="3164396"/>
                </a:cubicBezTo>
                <a:cubicBezTo>
                  <a:pt x="1300988" y="3160586"/>
                  <a:pt x="1297940" y="3157538"/>
                  <a:pt x="1294130" y="3157538"/>
                </a:cubicBezTo>
                <a:close/>
                <a:moveTo>
                  <a:pt x="1294130" y="2321751"/>
                </a:moveTo>
                <a:cubicBezTo>
                  <a:pt x="1290383" y="2321751"/>
                  <a:pt x="1287272" y="2324799"/>
                  <a:pt x="1287272" y="2328609"/>
                </a:cubicBezTo>
                <a:cubicBezTo>
                  <a:pt x="1287272" y="2332419"/>
                  <a:pt x="1290320" y="2335467"/>
                  <a:pt x="1294130" y="2335467"/>
                </a:cubicBezTo>
                <a:cubicBezTo>
                  <a:pt x="1297940" y="2335467"/>
                  <a:pt x="1300988" y="2332419"/>
                  <a:pt x="1300988" y="2328609"/>
                </a:cubicBezTo>
                <a:cubicBezTo>
                  <a:pt x="1300988" y="2324799"/>
                  <a:pt x="1297940" y="2321751"/>
                  <a:pt x="1294130" y="2321751"/>
                </a:cubicBezTo>
                <a:close/>
                <a:moveTo>
                  <a:pt x="1294130" y="2228914"/>
                </a:moveTo>
                <a:cubicBezTo>
                  <a:pt x="1290383" y="2228914"/>
                  <a:pt x="1287272" y="2231962"/>
                  <a:pt x="1287272" y="2235772"/>
                </a:cubicBezTo>
                <a:cubicBezTo>
                  <a:pt x="1287272" y="2239582"/>
                  <a:pt x="1290320" y="2242630"/>
                  <a:pt x="1294130" y="2242630"/>
                </a:cubicBezTo>
                <a:cubicBezTo>
                  <a:pt x="1297940" y="2242630"/>
                  <a:pt x="1300988" y="2239582"/>
                  <a:pt x="1300988" y="2235772"/>
                </a:cubicBezTo>
                <a:cubicBezTo>
                  <a:pt x="1300988" y="2231962"/>
                  <a:pt x="1297940" y="2228914"/>
                  <a:pt x="1294130" y="2228914"/>
                </a:cubicBezTo>
                <a:close/>
                <a:moveTo>
                  <a:pt x="1294130" y="2414651"/>
                </a:moveTo>
                <a:cubicBezTo>
                  <a:pt x="1290383" y="2414651"/>
                  <a:pt x="1287272" y="2417699"/>
                  <a:pt x="1287272" y="2421509"/>
                </a:cubicBezTo>
                <a:cubicBezTo>
                  <a:pt x="1287272" y="2425319"/>
                  <a:pt x="1290320" y="2428367"/>
                  <a:pt x="1294130" y="2428367"/>
                </a:cubicBezTo>
                <a:cubicBezTo>
                  <a:pt x="1297940" y="2428367"/>
                  <a:pt x="1300988" y="2425319"/>
                  <a:pt x="1300988" y="2421509"/>
                </a:cubicBezTo>
                <a:cubicBezTo>
                  <a:pt x="1300988" y="2417699"/>
                  <a:pt x="1297940" y="2414651"/>
                  <a:pt x="1294130" y="2414651"/>
                </a:cubicBezTo>
                <a:close/>
                <a:moveTo>
                  <a:pt x="1294130" y="2507488"/>
                </a:moveTo>
                <a:cubicBezTo>
                  <a:pt x="1290383" y="2507488"/>
                  <a:pt x="1287272" y="2510536"/>
                  <a:pt x="1287272" y="2514346"/>
                </a:cubicBezTo>
                <a:cubicBezTo>
                  <a:pt x="1287272" y="2518156"/>
                  <a:pt x="1290320" y="2521204"/>
                  <a:pt x="1294130" y="2521204"/>
                </a:cubicBezTo>
                <a:cubicBezTo>
                  <a:pt x="1297940" y="2521204"/>
                  <a:pt x="1300988" y="2518156"/>
                  <a:pt x="1300988" y="2514346"/>
                </a:cubicBezTo>
                <a:cubicBezTo>
                  <a:pt x="1300988" y="2510536"/>
                  <a:pt x="1297940" y="2507488"/>
                  <a:pt x="1294130" y="2507488"/>
                </a:cubicBezTo>
                <a:close/>
                <a:moveTo>
                  <a:pt x="1294130" y="2600325"/>
                </a:moveTo>
                <a:cubicBezTo>
                  <a:pt x="1290383" y="2600325"/>
                  <a:pt x="1287272" y="2603373"/>
                  <a:pt x="1287272" y="2607183"/>
                </a:cubicBezTo>
                <a:cubicBezTo>
                  <a:pt x="1287272" y="2610993"/>
                  <a:pt x="1290320" y="2614041"/>
                  <a:pt x="1294130" y="2614041"/>
                </a:cubicBezTo>
                <a:cubicBezTo>
                  <a:pt x="1297940" y="2614041"/>
                  <a:pt x="1300988" y="2610993"/>
                  <a:pt x="1300988" y="2607183"/>
                </a:cubicBezTo>
                <a:cubicBezTo>
                  <a:pt x="1300988" y="2603373"/>
                  <a:pt x="1297940" y="2600325"/>
                  <a:pt x="1294130" y="2600325"/>
                </a:cubicBezTo>
                <a:close/>
                <a:moveTo>
                  <a:pt x="1294130" y="2693162"/>
                </a:moveTo>
                <a:cubicBezTo>
                  <a:pt x="1290383" y="2693162"/>
                  <a:pt x="1287272" y="2696210"/>
                  <a:pt x="1287272" y="2700020"/>
                </a:cubicBezTo>
                <a:cubicBezTo>
                  <a:pt x="1287272" y="2703830"/>
                  <a:pt x="1290320" y="2706878"/>
                  <a:pt x="1294130" y="2706878"/>
                </a:cubicBezTo>
                <a:cubicBezTo>
                  <a:pt x="1297940" y="2706878"/>
                  <a:pt x="1300988" y="2703830"/>
                  <a:pt x="1300988" y="2700020"/>
                </a:cubicBezTo>
                <a:cubicBezTo>
                  <a:pt x="1300988" y="2696210"/>
                  <a:pt x="1297940" y="2693162"/>
                  <a:pt x="1294130" y="2693162"/>
                </a:cubicBezTo>
                <a:close/>
                <a:moveTo>
                  <a:pt x="1374521" y="1996694"/>
                </a:moveTo>
                <a:cubicBezTo>
                  <a:pt x="1370775" y="1996694"/>
                  <a:pt x="1367663" y="1999742"/>
                  <a:pt x="1367663" y="2003552"/>
                </a:cubicBezTo>
                <a:cubicBezTo>
                  <a:pt x="1367663" y="2007362"/>
                  <a:pt x="1370711" y="2010410"/>
                  <a:pt x="1374521" y="2010410"/>
                </a:cubicBezTo>
                <a:cubicBezTo>
                  <a:pt x="1378331" y="2010410"/>
                  <a:pt x="1381379" y="2007362"/>
                  <a:pt x="1381379" y="2003552"/>
                </a:cubicBezTo>
                <a:cubicBezTo>
                  <a:pt x="1381379" y="1999742"/>
                  <a:pt x="1378331" y="1996694"/>
                  <a:pt x="1374521" y="1996694"/>
                </a:cubicBezTo>
                <a:close/>
                <a:moveTo>
                  <a:pt x="1374521" y="2368169"/>
                </a:moveTo>
                <a:cubicBezTo>
                  <a:pt x="1370775" y="2368169"/>
                  <a:pt x="1367663" y="2371217"/>
                  <a:pt x="1367663" y="2375027"/>
                </a:cubicBezTo>
                <a:cubicBezTo>
                  <a:pt x="1367663" y="2378837"/>
                  <a:pt x="1370711" y="2381885"/>
                  <a:pt x="1374521" y="2381885"/>
                </a:cubicBezTo>
                <a:cubicBezTo>
                  <a:pt x="1378331" y="2381885"/>
                  <a:pt x="1381379" y="2378837"/>
                  <a:pt x="1381379" y="2375027"/>
                </a:cubicBezTo>
                <a:cubicBezTo>
                  <a:pt x="1381379" y="2371217"/>
                  <a:pt x="1378331" y="2368169"/>
                  <a:pt x="1374521" y="2368169"/>
                </a:cubicBezTo>
                <a:close/>
                <a:moveTo>
                  <a:pt x="1374521" y="2182432"/>
                </a:moveTo>
                <a:cubicBezTo>
                  <a:pt x="1370775" y="2182432"/>
                  <a:pt x="1367663" y="2185480"/>
                  <a:pt x="1367663" y="2189290"/>
                </a:cubicBezTo>
                <a:cubicBezTo>
                  <a:pt x="1367663" y="2193100"/>
                  <a:pt x="1370711" y="2196148"/>
                  <a:pt x="1374521" y="2196148"/>
                </a:cubicBezTo>
                <a:cubicBezTo>
                  <a:pt x="1378331" y="2196148"/>
                  <a:pt x="1381379" y="2193100"/>
                  <a:pt x="1381379" y="2189290"/>
                </a:cubicBezTo>
                <a:cubicBezTo>
                  <a:pt x="1381379" y="2185480"/>
                  <a:pt x="1378331" y="2182432"/>
                  <a:pt x="1374521" y="2182432"/>
                </a:cubicBezTo>
                <a:close/>
                <a:moveTo>
                  <a:pt x="1374521" y="2461006"/>
                </a:moveTo>
                <a:cubicBezTo>
                  <a:pt x="1370775" y="2461006"/>
                  <a:pt x="1367663" y="2464054"/>
                  <a:pt x="1367663" y="2467864"/>
                </a:cubicBezTo>
                <a:cubicBezTo>
                  <a:pt x="1367663" y="2471674"/>
                  <a:pt x="1370711" y="2474722"/>
                  <a:pt x="1374521" y="2474722"/>
                </a:cubicBezTo>
                <a:cubicBezTo>
                  <a:pt x="1378331" y="2474722"/>
                  <a:pt x="1381379" y="2471674"/>
                  <a:pt x="1381379" y="2467864"/>
                </a:cubicBezTo>
                <a:cubicBezTo>
                  <a:pt x="1381379" y="2464054"/>
                  <a:pt x="1378331" y="2461006"/>
                  <a:pt x="1374521" y="2461006"/>
                </a:cubicBezTo>
                <a:close/>
                <a:moveTo>
                  <a:pt x="1374521" y="2739581"/>
                </a:moveTo>
                <a:cubicBezTo>
                  <a:pt x="1370775" y="2739581"/>
                  <a:pt x="1367663" y="2742629"/>
                  <a:pt x="1367663" y="2746439"/>
                </a:cubicBezTo>
                <a:cubicBezTo>
                  <a:pt x="1367663" y="2750249"/>
                  <a:pt x="1370711" y="2753297"/>
                  <a:pt x="1374521" y="2753297"/>
                </a:cubicBezTo>
                <a:cubicBezTo>
                  <a:pt x="1378331" y="2753297"/>
                  <a:pt x="1381379" y="2750249"/>
                  <a:pt x="1381379" y="2746439"/>
                </a:cubicBezTo>
                <a:cubicBezTo>
                  <a:pt x="1381379" y="2742629"/>
                  <a:pt x="1378331" y="2739581"/>
                  <a:pt x="1374521" y="2739581"/>
                </a:cubicBezTo>
                <a:close/>
                <a:moveTo>
                  <a:pt x="1374521" y="2553843"/>
                </a:moveTo>
                <a:cubicBezTo>
                  <a:pt x="1370775" y="2553843"/>
                  <a:pt x="1367663" y="2556891"/>
                  <a:pt x="1367663" y="2560701"/>
                </a:cubicBezTo>
                <a:cubicBezTo>
                  <a:pt x="1367663" y="2564511"/>
                  <a:pt x="1370711" y="2567559"/>
                  <a:pt x="1374521" y="2567559"/>
                </a:cubicBezTo>
                <a:cubicBezTo>
                  <a:pt x="1378331" y="2567559"/>
                  <a:pt x="1381379" y="2564511"/>
                  <a:pt x="1381379" y="2560701"/>
                </a:cubicBezTo>
                <a:cubicBezTo>
                  <a:pt x="1381379" y="2556891"/>
                  <a:pt x="1378331" y="2553843"/>
                  <a:pt x="1374521" y="2553843"/>
                </a:cubicBezTo>
                <a:close/>
                <a:moveTo>
                  <a:pt x="1374521" y="2646680"/>
                </a:moveTo>
                <a:cubicBezTo>
                  <a:pt x="1370775" y="2646680"/>
                  <a:pt x="1367663" y="2649728"/>
                  <a:pt x="1367663" y="2653538"/>
                </a:cubicBezTo>
                <a:cubicBezTo>
                  <a:pt x="1367663" y="2657348"/>
                  <a:pt x="1370711" y="2660396"/>
                  <a:pt x="1374521" y="2660396"/>
                </a:cubicBezTo>
                <a:cubicBezTo>
                  <a:pt x="1378331" y="2660396"/>
                  <a:pt x="1381379" y="2657348"/>
                  <a:pt x="1381379" y="2653538"/>
                </a:cubicBezTo>
                <a:cubicBezTo>
                  <a:pt x="1381379" y="2649728"/>
                  <a:pt x="1378331" y="2646680"/>
                  <a:pt x="1374521" y="2646680"/>
                </a:cubicBezTo>
                <a:close/>
                <a:moveTo>
                  <a:pt x="1535367" y="2368106"/>
                </a:moveTo>
                <a:cubicBezTo>
                  <a:pt x="1531620" y="2368106"/>
                  <a:pt x="1528508" y="2371154"/>
                  <a:pt x="1528508" y="2374964"/>
                </a:cubicBezTo>
                <a:cubicBezTo>
                  <a:pt x="1528508" y="2378774"/>
                  <a:pt x="1531556" y="2381822"/>
                  <a:pt x="1535367" y="2381822"/>
                </a:cubicBezTo>
                <a:cubicBezTo>
                  <a:pt x="1539177" y="2381822"/>
                  <a:pt x="1542225" y="2378774"/>
                  <a:pt x="1542225" y="2374964"/>
                </a:cubicBezTo>
                <a:cubicBezTo>
                  <a:pt x="1542225" y="2371154"/>
                  <a:pt x="1539177" y="2368106"/>
                  <a:pt x="1535367" y="2368106"/>
                </a:cubicBezTo>
                <a:close/>
                <a:moveTo>
                  <a:pt x="1374521" y="2089531"/>
                </a:moveTo>
                <a:cubicBezTo>
                  <a:pt x="1370775" y="2089531"/>
                  <a:pt x="1367663" y="2092579"/>
                  <a:pt x="1367663" y="2096389"/>
                </a:cubicBezTo>
                <a:cubicBezTo>
                  <a:pt x="1367663" y="2100199"/>
                  <a:pt x="1370711" y="2103247"/>
                  <a:pt x="1374521" y="2103247"/>
                </a:cubicBezTo>
                <a:cubicBezTo>
                  <a:pt x="1378331" y="2103247"/>
                  <a:pt x="1381379" y="2100199"/>
                  <a:pt x="1381379" y="2096389"/>
                </a:cubicBezTo>
                <a:cubicBezTo>
                  <a:pt x="1381379" y="2092579"/>
                  <a:pt x="1378331" y="2089531"/>
                  <a:pt x="1374521" y="2089531"/>
                </a:cubicBezTo>
                <a:close/>
                <a:moveTo>
                  <a:pt x="1374521" y="1718056"/>
                </a:moveTo>
                <a:cubicBezTo>
                  <a:pt x="1370775" y="1718056"/>
                  <a:pt x="1367663" y="1721104"/>
                  <a:pt x="1367663" y="1724914"/>
                </a:cubicBezTo>
                <a:cubicBezTo>
                  <a:pt x="1367663" y="1728724"/>
                  <a:pt x="1370711" y="1731772"/>
                  <a:pt x="1374521" y="1731772"/>
                </a:cubicBezTo>
                <a:cubicBezTo>
                  <a:pt x="1378331" y="1731772"/>
                  <a:pt x="1381379" y="1728724"/>
                  <a:pt x="1381379" y="1724914"/>
                </a:cubicBezTo>
                <a:cubicBezTo>
                  <a:pt x="1381379" y="1721104"/>
                  <a:pt x="1378331" y="1718056"/>
                  <a:pt x="1374521" y="1718056"/>
                </a:cubicBezTo>
                <a:close/>
                <a:moveTo>
                  <a:pt x="1374521" y="1810893"/>
                </a:moveTo>
                <a:cubicBezTo>
                  <a:pt x="1370775" y="1810893"/>
                  <a:pt x="1367663" y="1813941"/>
                  <a:pt x="1367663" y="1817751"/>
                </a:cubicBezTo>
                <a:cubicBezTo>
                  <a:pt x="1367663" y="1821561"/>
                  <a:pt x="1370711" y="1824609"/>
                  <a:pt x="1374521" y="1824609"/>
                </a:cubicBezTo>
                <a:cubicBezTo>
                  <a:pt x="1378331" y="1824609"/>
                  <a:pt x="1381379" y="1821561"/>
                  <a:pt x="1381379" y="1817751"/>
                </a:cubicBezTo>
                <a:cubicBezTo>
                  <a:pt x="1381379" y="1813941"/>
                  <a:pt x="1378331" y="1810893"/>
                  <a:pt x="1374521" y="1810893"/>
                </a:cubicBezTo>
                <a:close/>
                <a:moveTo>
                  <a:pt x="1535367" y="3203829"/>
                </a:moveTo>
                <a:cubicBezTo>
                  <a:pt x="1531620" y="3203829"/>
                  <a:pt x="1528508" y="3206877"/>
                  <a:pt x="1528508" y="3210687"/>
                </a:cubicBezTo>
                <a:cubicBezTo>
                  <a:pt x="1528508" y="3214497"/>
                  <a:pt x="1531556" y="3217545"/>
                  <a:pt x="1535367" y="3217545"/>
                </a:cubicBezTo>
                <a:cubicBezTo>
                  <a:pt x="1539177" y="3217545"/>
                  <a:pt x="1542225" y="3214497"/>
                  <a:pt x="1542225" y="3210687"/>
                </a:cubicBezTo>
                <a:cubicBezTo>
                  <a:pt x="1542225" y="3206877"/>
                  <a:pt x="1539177" y="3203829"/>
                  <a:pt x="1535367" y="3203829"/>
                </a:cubicBezTo>
                <a:close/>
                <a:moveTo>
                  <a:pt x="1374521" y="1903730"/>
                </a:moveTo>
                <a:cubicBezTo>
                  <a:pt x="1370775" y="1903730"/>
                  <a:pt x="1367663" y="1906778"/>
                  <a:pt x="1367663" y="1910588"/>
                </a:cubicBezTo>
                <a:cubicBezTo>
                  <a:pt x="1367663" y="1914398"/>
                  <a:pt x="1370711" y="1917446"/>
                  <a:pt x="1374521" y="1917446"/>
                </a:cubicBezTo>
                <a:cubicBezTo>
                  <a:pt x="1378331" y="1917446"/>
                  <a:pt x="1381379" y="1914398"/>
                  <a:pt x="1381379" y="1910588"/>
                </a:cubicBezTo>
                <a:cubicBezTo>
                  <a:pt x="1381379" y="1906778"/>
                  <a:pt x="1378331" y="1903730"/>
                  <a:pt x="1374521" y="1903730"/>
                </a:cubicBezTo>
                <a:close/>
                <a:moveTo>
                  <a:pt x="1133284" y="3250248"/>
                </a:moveTo>
                <a:cubicBezTo>
                  <a:pt x="1129538" y="3250248"/>
                  <a:pt x="1126427" y="3253296"/>
                  <a:pt x="1126427" y="3257106"/>
                </a:cubicBezTo>
                <a:cubicBezTo>
                  <a:pt x="1126427" y="3260916"/>
                  <a:pt x="1129475" y="3263963"/>
                  <a:pt x="1133284" y="3263963"/>
                </a:cubicBezTo>
                <a:cubicBezTo>
                  <a:pt x="1137094" y="3263963"/>
                  <a:pt x="1140142" y="3260916"/>
                  <a:pt x="1140142" y="3257106"/>
                </a:cubicBezTo>
                <a:cubicBezTo>
                  <a:pt x="1140142" y="3253296"/>
                  <a:pt x="1137094" y="3250248"/>
                  <a:pt x="1133284" y="3250248"/>
                </a:cubicBezTo>
                <a:close/>
                <a:moveTo>
                  <a:pt x="1294130" y="1764474"/>
                </a:moveTo>
                <a:cubicBezTo>
                  <a:pt x="1290383" y="1764474"/>
                  <a:pt x="1287272" y="1767523"/>
                  <a:pt x="1287272" y="1771333"/>
                </a:cubicBezTo>
                <a:cubicBezTo>
                  <a:pt x="1287272" y="1775143"/>
                  <a:pt x="1290320" y="1778191"/>
                  <a:pt x="1294130" y="1778191"/>
                </a:cubicBezTo>
                <a:cubicBezTo>
                  <a:pt x="1297940" y="1778191"/>
                  <a:pt x="1300988" y="1775143"/>
                  <a:pt x="1300988" y="1771333"/>
                </a:cubicBezTo>
                <a:cubicBezTo>
                  <a:pt x="1300988" y="1767523"/>
                  <a:pt x="1297940" y="1764474"/>
                  <a:pt x="1294130" y="1764474"/>
                </a:cubicBezTo>
                <a:close/>
                <a:moveTo>
                  <a:pt x="1294130" y="1950212"/>
                </a:moveTo>
                <a:cubicBezTo>
                  <a:pt x="1290383" y="1950212"/>
                  <a:pt x="1287272" y="1953260"/>
                  <a:pt x="1287272" y="1957070"/>
                </a:cubicBezTo>
                <a:cubicBezTo>
                  <a:pt x="1287272" y="1960880"/>
                  <a:pt x="1290320" y="1963928"/>
                  <a:pt x="1294130" y="1963928"/>
                </a:cubicBezTo>
                <a:cubicBezTo>
                  <a:pt x="1297940" y="1963928"/>
                  <a:pt x="1300988" y="1960880"/>
                  <a:pt x="1300988" y="1957070"/>
                </a:cubicBezTo>
                <a:cubicBezTo>
                  <a:pt x="1300988" y="1953260"/>
                  <a:pt x="1297940" y="1950212"/>
                  <a:pt x="1294130" y="1950212"/>
                </a:cubicBezTo>
                <a:close/>
                <a:moveTo>
                  <a:pt x="1294130" y="1857375"/>
                </a:moveTo>
                <a:cubicBezTo>
                  <a:pt x="1290383" y="1857375"/>
                  <a:pt x="1287272" y="1860423"/>
                  <a:pt x="1287272" y="1864233"/>
                </a:cubicBezTo>
                <a:cubicBezTo>
                  <a:pt x="1287272" y="1868043"/>
                  <a:pt x="1290320" y="1871091"/>
                  <a:pt x="1294130" y="1871091"/>
                </a:cubicBezTo>
                <a:cubicBezTo>
                  <a:pt x="1297940" y="1871091"/>
                  <a:pt x="1300988" y="1868043"/>
                  <a:pt x="1300988" y="1864233"/>
                </a:cubicBezTo>
                <a:cubicBezTo>
                  <a:pt x="1300988" y="1860423"/>
                  <a:pt x="1297940" y="1857375"/>
                  <a:pt x="1294130" y="1857375"/>
                </a:cubicBezTo>
                <a:close/>
                <a:moveTo>
                  <a:pt x="1294130" y="2043113"/>
                </a:moveTo>
                <a:cubicBezTo>
                  <a:pt x="1290383" y="2043113"/>
                  <a:pt x="1287272" y="2046161"/>
                  <a:pt x="1287272" y="2049971"/>
                </a:cubicBezTo>
                <a:cubicBezTo>
                  <a:pt x="1287272" y="2053780"/>
                  <a:pt x="1290320" y="2056829"/>
                  <a:pt x="1294130" y="2056829"/>
                </a:cubicBezTo>
                <a:cubicBezTo>
                  <a:pt x="1297940" y="2056829"/>
                  <a:pt x="1300988" y="2053780"/>
                  <a:pt x="1300988" y="2049971"/>
                </a:cubicBezTo>
                <a:cubicBezTo>
                  <a:pt x="1300988" y="2046161"/>
                  <a:pt x="1297940" y="2043113"/>
                  <a:pt x="1294130" y="2043113"/>
                </a:cubicBezTo>
                <a:close/>
                <a:moveTo>
                  <a:pt x="1133284" y="3157474"/>
                </a:moveTo>
                <a:cubicBezTo>
                  <a:pt x="1129538" y="3157474"/>
                  <a:pt x="1126427" y="3160522"/>
                  <a:pt x="1126427" y="3164332"/>
                </a:cubicBezTo>
                <a:cubicBezTo>
                  <a:pt x="1126427" y="3168142"/>
                  <a:pt x="1129475" y="3171190"/>
                  <a:pt x="1133284" y="3171190"/>
                </a:cubicBezTo>
                <a:cubicBezTo>
                  <a:pt x="1137094" y="3171190"/>
                  <a:pt x="1140142" y="3168142"/>
                  <a:pt x="1140142" y="3164332"/>
                </a:cubicBezTo>
                <a:cubicBezTo>
                  <a:pt x="1140142" y="3160522"/>
                  <a:pt x="1137094" y="3157474"/>
                  <a:pt x="1133284" y="3157474"/>
                </a:cubicBezTo>
                <a:close/>
                <a:moveTo>
                  <a:pt x="1374521" y="2832481"/>
                </a:moveTo>
                <a:cubicBezTo>
                  <a:pt x="1370775" y="2832481"/>
                  <a:pt x="1367663" y="2835529"/>
                  <a:pt x="1367663" y="2839339"/>
                </a:cubicBezTo>
                <a:cubicBezTo>
                  <a:pt x="1367663" y="2843149"/>
                  <a:pt x="1370711" y="2846197"/>
                  <a:pt x="1374521" y="2846197"/>
                </a:cubicBezTo>
                <a:cubicBezTo>
                  <a:pt x="1378331" y="2846197"/>
                  <a:pt x="1381379" y="2843149"/>
                  <a:pt x="1381379" y="2839339"/>
                </a:cubicBezTo>
                <a:cubicBezTo>
                  <a:pt x="1381379" y="2835529"/>
                  <a:pt x="1378331" y="2832481"/>
                  <a:pt x="1374521" y="2832481"/>
                </a:cubicBezTo>
                <a:close/>
                <a:moveTo>
                  <a:pt x="1133284" y="3064637"/>
                </a:moveTo>
                <a:cubicBezTo>
                  <a:pt x="1129538" y="3064637"/>
                  <a:pt x="1126427" y="3067685"/>
                  <a:pt x="1126427" y="3071495"/>
                </a:cubicBezTo>
                <a:cubicBezTo>
                  <a:pt x="1126427" y="3075305"/>
                  <a:pt x="1129475" y="3078353"/>
                  <a:pt x="1133284" y="3078353"/>
                </a:cubicBezTo>
                <a:cubicBezTo>
                  <a:pt x="1137094" y="3078353"/>
                  <a:pt x="1140142" y="3075305"/>
                  <a:pt x="1140142" y="3071495"/>
                </a:cubicBezTo>
                <a:cubicBezTo>
                  <a:pt x="1140142" y="3067685"/>
                  <a:pt x="1137094" y="3064637"/>
                  <a:pt x="1133284" y="3064637"/>
                </a:cubicBezTo>
                <a:close/>
                <a:moveTo>
                  <a:pt x="1374521" y="2925318"/>
                </a:moveTo>
                <a:cubicBezTo>
                  <a:pt x="1370775" y="2925318"/>
                  <a:pt x="1367663" y="2928366"/>
                  <a:pt x="1367663" y="2932176"/>
                </a:cubicBezTo>
                <a:cubicBezTo>
                  <a:pt x="1367663" y="2935986"/>
                  <a:pt x="1370711" y="2939034"/>
                  <a:pt x="1374521" y="2939034"/>
                </a:cubicBezTo>
                <a:cubicBezTo>
                  <a:pt x="1378331" y="2939034"/>
                  <a:pt x="1381379" y="2935986"/>
                  <a:pt x="1381379" y="2932176"/>
                </a:cubicBezTo>
                <a:cubicBezTo>
                  <a:pt x="1381379" y="2928366"/>
                  <a:pt x="1378331" y="2925318"/>
                  <a:pt x="1374521" y="2925318"/>
                </a:cubicBezTo>
                <a:close/>
                <a:moveTo>
                  <a:pt x="1374521" y="3018155"/>
                </a:moveTo>
                <a:cubicBezTo>
                  <a:pt x="1370775" y="3018155"/>
                  <a:pt x="1367663" y="3021203"/>
                  <a:pt x="1367663" y="3025013"/>
                </a:cubicBezTo>
                <a:cubicBezTo>
                  <a:pt x="1367663" y="3028823"/>
                  <a:pt x="1370711" y="3031871"/>
                  <a:pt x="1374521" y="3031871"/>
                </a:cubicBezTo>
                <a:cubicBezTo>
                  <a:pt x="1378331" y="3031871"/>
                  <a:pt x="1381379" y="3028823"/>
                  <a:pt x="1381379" y="3025013"/>
                </a:cubicBezTo>
                <a:cubicBezTo>
                  <a:pt x="1381379" y="3021203"/>
                  <a:pt x="1378331" y="3018155"/>
                  <a:pt x="1374521" y="3018155"/>
                </a:cubicBezTo>
                <a:close/>
                <a:moveTo>
                  <a:pt x="1294130" y="1671638"/>
                </a:moveTo>
                <a:cubicBezTo>
                  <a:pt x="1290383" y="1671638"/>
                  <a:pt x="1287272" y="1674686"/>
                  <a:pt x="1287272" y="1678496"/>
                </a:cubicBezTo>
                <a:cubicBezTo>
                  <a:pt x="1287272" y="1682305"/>
                  <a:pt x="1290320" y="1685354"/>
                  <a:pt x="1294130" y="1685354"/>
                </a:cubicBezTo>
                <a:cubicBezTo>
                  <a:pt x="1297940" y="1685354"/>
                  <a:pt x="1300988" y="1682305"/>
                  <a:pt x="1300988" y="1678496"/>
                </a:cubicBezTo>
                <a:cubicBezTo>
                  <a:pt x="1300988" y="1674686"/>
                  <a:pt x="1297940" y="1671638"/>
                  <a:pt x="1294130" y="1671638"/>
                </a:cubicBezTo>
                <a:close/>
                <a:moveTo>
                  <a:pt x="1374521" y="3110992"/>
                </a:moveTo>
                <a:cubicBezTo>
                  <a:pt x="1370775" y="3110992"/>
                  <a:pt x="1367663" y="3114040"/>
                  <a:pt x="1367663" y="3117850"/>
                </a:cubicBezTo>
                <a:cubicBezTo>
                  <a:pt x="1367663" y="3121660"/>
                  <a:pt x="1370711" y="3124708"/>
                  <a:pt x="1374521" y="3124708"/>
                </a:cubicBezTo>
                <a:cubicBezTo>
                  <a:pt x="1378331" y="3124708"/>
                  <a:pt x="1381379" y="3121660"/>
                  <a:pt x="1381379" y="3117850"/>
                </a:cubicBezTo>
                <a:cubicBezTo>
                  <a:pt x="1381379" y="3114040"/>
                  <a:pt x="1378331" y="3110992"/>
                  <a:pt x="1374521" y="3110992"/>
                </a:cubicBezTo>
                <a:close/>
                <a:moveTo>
                  <a:pt x="1374521" y="3203829"/>
                </a:moveTo>
                <a:cubicBezTo>
                  <a:pt x="1370775" y="3203829"/>
                  <a:pt x="1367663" y="3206877"/>
                  <a:pt x="1367663" y="3210687"/>
                </a:cubicBezTo>
                <a:cubicBezTo>
                  <a:pt x="1367663" y="3214497"/>
                  <a:pt x="1370711" y="3217545"/>
                  <a:pt x="1374521" y="3217545"/>
                </a:cubicBezTo>
                <a:cubicBezTo>
                  <a:pt x="1378331" y="3217545"/>
                  <a:pt x="1381379" y="3214497"/>
                  <a:pt x="1381379" y="3210687"/>
                </a:cubicBezTo>
                <a:cubicBezTo>
                  <a:pt x="1381379" y="3206877"/>
                  <a:pt x="1378331" y="3203829"/>
                  <a:pt x="1374521" y="3203829"/>
                </a:cubicBezTo>
                <a:close/>
                <a:moveTo>
                  <a:pt x="87757" y="2182368"/>
                </a:moveTo>
                <a:cubicBezTo>
                  <a:pt x="84010" y="2182368"/>
                  <a:pt x="80899" y="2185416"/>
                  <a:pt x="80899" y="2189226"/>
                </a:cubicBezTo>
                <a:cubicBezTo>
                  <a:pt x="80899" y="2193036"/>
                  <a:pt x="83947" y="2196084"/>
                  <a:pt x="87757" y="2196084"/>
                </a:cubicBezTo>
                <a:cubicBezTo>
                  <a:pt x="91567" y="2196084"/>
                  <a:pt x="94615" y="2193036"/>
                  <a:pt x="94615" y="2189226"/>
                </a:cubicBezTo>
                <a:cubicBezTo>
                  <a:pt x="94615" y="2185416"/>
                  <a:pt x="91567" y="2182368"/>
                  <a:pt x="87757" y="2182368"/>
                </a:cubicBezTo>
                <a:close/>
                <a:moveTo>
                  <a:pt x="1213676" y="2460943"/>
                </a:moveTo>
                <a:cubicBezTo>
                  <a:pt x="1209929" y="2460943"/>
                  <a:pt x="1206817" y="2463991"/>
                  <a:pt x="1206817" y="2467801"/>
                </a:cubicBezTo>
                <a:cubicBezTo>
                  <a:pt x="1206817" y="2471611"/>
                  <a:pt x="1209866" y="2474659"/>
                  <a:pt x="1213676" y="2474659"/>
                </a:cubicBezTo>
                <a:cubicBezTo>
                  <a:pt x="1217485" y="2474659"/>
                  <a:pt x="1220533" y="2471611"/>
                  <a:pt x="1220533" y="2467801"/>
                </a:cubicBezTo>
                <a:cubicBezTo>
                  <a:pt x="1220533" y="2463991"/>
                  <a:pt x="1217485" y="2460943"/>
                  <a:pt x="1213676" y="2460943"/>
                </a:cubicBezTo>
                <a:close/>
                <a:moveTo>
                  <a:pt x="1213676" y="2182368"/>
                </a:moveTo>
                <a:cubicBezTo>
                  <a:pt x="1209929" y="2182368"/>
                  <a:pt x="1206817" y="2185416"/>
                  <a:pt x="1206817" y="2189226"/>
                </a:cubicBezTo>
                <a:cubicBezTo>
                  <a:pt x="1206817" y="2193036"/>
                  <a:pt x="1209866" y="2196084"/>
                  <a:pt x="1213676" y="2196084"/>
                </a:cubicBezTo>
                <a:cubicBezTo>
                  <a:pt x="1217485" y="2196084"/>
                  <a:pt x="1220533" y="2193036"/>
                  <a:pt x="1220533" y="2189226"/>
                </a:cubicBezTo>
                <a:cubicBezTo>
                  <a:pt x="1220533" y="2185416"/>
                  <a:pt x="1217485" y="2182368"/>
                  <a:pt x="1213676" y="2182368"/>
                </a:cubicBezTo>
                <a:close/>
                <a:moveTo>
                  <a:pt x="1213676" y="2646680"/>
                </a:moveTo>
                <a:cubicBezTo>
                  <a:pt x="1209929" y="2646680"/>
                  <a:pt x="1206817" y="2649728"/>
                  <a:pt x="1206817" y="2653538"/>
                </a:cubicBezTo>
                <a:cubicBezTo>
                  <a:pt x="1206817" y="2657348"/>
                  <a:pt x="1209866" y="2660396"/>
                  <a:pt x="1213676" y="2660396"/>
                </a:cubicBezTo>
                <a:cubicBezTo>
                  <a:pt x="1217485" y="2660396"/>
                  <a:pt x="1220533" y="2657348"/>
                  <a:pt x="1220533" y="2653538"/>
                </a:cubicBezTo>
                <a:cubicBezTo>
                  <a:pt x="1220533" y="2649728"/>
                  <a:pt x="1217485" y="2646680"/>
                  <a:pt x="1213676" y="2646680"/>
                </a:cubicBezTo>
                <a:close/>
                <a:moveTo>
                  <a:pt x="1213676" y="2739517"/>
                </a:moveTo>
                <a:cubicBezTo>
                  <a:pt x="1209929" y="2739517"/>
                  <a:pt x="1206817" y="2742565"/>
                  <a:pt x="1206817" y="2746375"/>
                </a:cubicBezTo>
                <a:cubicBezTo>
                  <a:pt x="1206817" y="2750185"/>
                  <a:pt x="1209866" y="2753233"/>
                  <a:pt x="1213676" y="2753233"/>
                </a:cubicBezTo>
                <a:cubicBezTo>
                  <a:pt x="1217485" y="2753233"/>
                  <a:pt x="1220533" y="2750185"/>
                  <a:pt x="1220533" y="2746375"/>
                </a:cubicBezTo>
                <a:cubicBezTo>
                  <a:pt x="1220533" y="2742565"/>
                  <a:pt x="1217485" y="2739517"/>
                  <a:pt x="1213676" y="2739517"/>
                </a:cubicBezTo>
                <a:close/>
                <a:moveTo>
                  <a:pt x="1213676" y="2368042"/>
                </a:moveTo>
                <a:cubicBezTo>
                  <a:pt x="1209929" y="2368042"/>
                  <a:pt x="1206817" y="2371090"/>
                  <a:pt x="1206817" y="2374900"/>
                </a:cubicBezTo>
                <a:cubicBezTo>
                  <a:pt x="1206817" y="2378710"/>
                  <a:pt x="1209866" y="2381758"/>
                  <a:pt x="1213676" y="2381758"/>
                </a:cubicBezTo>
                <a:cubicBezTo>
                  <a:pt x="1217485" y="2381758"/>
                  <a:pt x="1220533" y="2378710"/>
                  <a:pt x="1220533" y="2374900"/>
                </a:cubicBezTo>
                <a:cubicBezTo>
                  <a:pt x="1220533" y="2371090"/>
                  <a:pt x="1217485" y="2368042"/>
                  <a:pt x="1213676" y="2368042"/>
                </a:cubicBezTo>
                <a:close/>
                <a:moveTo>
                  <a:pt x="1213676" y="2275205"/>
                </a:moveTo>
                <a:cubicBezTo>
                  <a:pt x="1209929" y="2275205"/>
                  <a:pt x="1206817" y="2278253"/>
                  <a:pt x="1206817" y="2282063"/>
                </a:cubicBezTo>
                <a:cubicBezTo>
                  <a:pt x="1206817" y="2285873"/>
                  <a:pt x="1209866" y="2288921"/>
                  <a:pt x="1213676" y="2288921"/>
                </a:cubicBezTo>
                <a:cubicBezTo>
                  <a:pt x="1217485" y="2288921"/>
                  <a:pt x="1220533" y="2285873"/>
                  <a:pt x="1220533" y="2282063"/>
                </a:cubicBezTo>
                <a:cubicBezTo>
                  <a:pt x="1220533" y="2278253"/>
                  <a:pt x="1217485" y="2275205"/>
                  <a:pt x="1213676" y="2275205"/>
                </a:cubicBezTo>
                <a:close/>
                <a:moveTo>
                  <a:pt x="1213676" y="2553780"/>
                </a:moveTo>
                <a:cubicBezTo>
                  <a:pt x="1209929" y="2553780"/>
                  <a:pt x="1206817" y="2556828"/>
                  <a:pt x="1206817" y="2560638"/>
                </a:cubicBezTo>
                <a:cubicBezTo>
                  <a:pt x="1206817" y="2564448"/>
                  <a:pt x="1209866" y="2567496"/>
                  <a:pt x="1213676" y="2567496"/>
                </a:cubicBezTo>
                <a:cubicBezTo>
                  <a:pt x="1217485" y="2567496"/>
                  <a:pt x="1220533" y="2564448"/>
                  <a:pt x="1220533" y="2560638"/>
                </a:cubicBezTo>
                <a:cubicBezTo>
                  <a:pt x="1220533" y="2556828"/>
                  <a:pt x="1217485" y="2553780"/>
                  <a:pt x="1213676" y="2553780"/>
                </a:cubicBezTo>
                <a:close/>
                <a:moveTo>
                  <a:pt x="1213676" y="3203829"/>
                </a:moveTo>
                <a:cubicBezTo>
                  <a:pt x="1209929" y="3203829"/>
                  <a:pt x="1206817" y="3206877"/>
                  <a:pt x="1206817" y="3210687"/>
                </a:cubicBezTo>
                <a:cubicBezTo>
                  <a:pt x="1206817" y="3214497"/>
                  <a:pt x="1209866" y="3217545"/>
                  <a:pt x="1213676" y="3217545"/>
                </a:cubicBezTo>
                <a:cubicBezTo>
                  <a:pt x="1217485" y="3217545"/>
                  <a:pt x="1220533" y="3214497"/>
                  <a:pt x="1220533" y="3210687"/>
                </a:cubicBezTo>
                <a:cubicBezTo>
                  <a:pt x="1220533" y="3206877"/>
                  <a:pt x="1217485" y="3203829"/>
                  <a:pt x="1213676" y="3203829"/>
                </a:cubicBezTo>
                <a:close/>
                <a:moveTo>
                  <a:pt x="1535367" y="2553780"/>
                </a:moveTo>
                <a:cubicBezTo>
                  <a:pt x="1531620" y="2553780"/>
                  <a:pt x="1528508" y="2556828"/>
                  <a:pt x="1528508" y="2560638"/>
                </a:cubicBezTo>
                <a:cubicBezTo>
                  <a:pt x="1528508" y="2564448"/>
                  <a:pt x="1531556" y="2567496"/>
                  <a:pt x="1535367" y="2567496"/>
                </a:cubicBezTo>
                <a:cubicBezTo>
                  <a:pt x="1539177" y="2567496"/>
                  <a:pt x="1542225" y="2564448"/>
                  <a:pt x="1542225" y="2560638"/>
                </a:cubicBezTo>
                <a:cubicBezTo>
                  <a:pt x="1542225" y="2556828"/>
                  <a:pt x="1539177" y="2553780"/>
                  <a:pt x="1535367" y="2553780"/>
                </a:cubicBezTo>
                <a:close/>
                <a:moveTo>
                  <a:pt x="1213676" y="2925255"/>
                </a:moveTo>
                <a:cubicBezTo>
                  <a:pt x="1209929" y="2925255"/>
                  <a:pt x="1206817" y="2928303"/>
                  <a:pt x="1206817" y="2932113"/>
                </a:cubicBezTo>
                <a:cubicBezTo>
                  <a:pt x="1206817" y="2935923"/>
                  <a:pt x="1209866" y="2938971"/>
                  <a:pt x="1213676" y="2938971"/>
                </a:cubicBezTo>
                <a:cubicBezTo>
                  <a:pt x="1217485" y="2938971"/>
                  <a:pt x="1220533" y="2935923"/>
                  <a:pt x="1220533" y="2932113"/>
                </a:cubicBezTo>
                <a:cubicBezTo>
                  <a:pt x="1220533" y="2928303"/>
                  <a:pt x="1217485" y="2925255"/>
                  <a:pt x="1213676" y="2925255"/>
                </a:cubicBezTo>
                <a:close/>
                <a:moveTo>
                  <a:pt x="1213676" y="3018092"/>
                </a:moveTo>
                <a:cubicBezTo>
                  <a:pt x="1209929" y="3018092"/>
                  <a:pt x="1206817" y="3021140"/>
                  <a:pt x="1206817" y="3024950"/>
                </a:cubicBezTo>
                <a:cubicBezTo>
                  <a:pt x="1206817" y="3028760"/>
                  <a:pt x="1209866" y="3031808"/>
                  <a:pt x="1213676" y="3031808"/>
                </a:cubicBezTo>
                <a:cubicBezTo>
                  <a:pt x="1217485" y="3031808"/>
                  <a:pt x="1220533" y="3028760"/>
                  <a:pt x="1220533" y="3024950"/>
                </a:cubicBezTo>
                <a:cubicBezTo>
                  <a:pt x="1220533" y="3021140"/>
                  <a:pt x="1217485" y="3018092"/>
                  <a:pt x="1213676" y="3018092"/>
                </a:cubicBezTo>
                <a:close/>
                <a:moveTo>
                  <a:pt x="1213676" y="2832354"/>
                </a:moveTo>
                <a:cubicBezTo>
                  <a:pt x="1209929" y="2832354"/>
                  <a:pt x="1206817" y="2835402"/>
                  <a:pt x="1206817" y="2839212"/>
                </a:cubicBezTo>
                <a:cubicBezTo>
                  <a:pt x="1206817" y="2843022"/>
                  <a:pt x="1209866" y="2846070"/>
                  <a:pt x="1213676" y="2846070"/>
                </a:cubicBezTo>
                <a:cubicBezTo>
                  <a:pt x="1217485" y="2846070"/>
                  <a:pt x="1220533" y="2843022"/>
                  <a:pt x="1220533" y="2839212"/>
                </a:cubicBezTo>
                <a:cubicBezTo>
                  <a:pt x="1220533" y="2835402"/>
                  <a:pt x="1217485" y="2832354"/>
                  <a:pt x="1213676" y="2832354"/>
                </a:cubicBezTo>
                <a:close/>
                <a:moveTo>
                  <a:pt x="1213676" y="3110929"/>
                </a:moveTo>
                <a:cubicBezTo>
                  <a:pt x="1209929" y="3110929"/>
                  <a:pt x="1206817" y="3113977"/>
                  <a:pt x="1206817" y="3117787"/>
                </a:cubicBezTo>
                <a:cubicBezTo>
                  <a:pt x="1206817" y="3121597"/>
                  <a:pt x="1209866" y="3124645"/>
                  <a:pt x="1213676" y="3124645"/>
                </a:cubicBezTo>
                <a:cubicBezTo>
                  <a:pt x="1217485" y="3124645"/>
                  <a:pt x="1220533" y="3121597"/>
                  <a:pt x="1220533" y="3117787"/>
                </a:cubicBezTo>
                <a:cubicBezTo>
                  <a:pt x="1220533" y="3113977"/>
                  <a:pt x="1217485" y="3110929"/>
                  <a:pt x="1213676" y="3110929"/>
                </a:cubicBezTo>
                <a:close/>
                <a:moveTo>
                  <a:pt x="1535367" y="1996567"/>
                </a:moveTo>
                <a:cubicBezTo>
                  <a:pt x="1531620" y="1996567"/>
                  <a:pt x="1528508" y="1999615"/>
                  <a:pt x="1528508" y="2003425"/>
                </a:cubicBezTo>
                <a:cubicBezTo>
                  <a:pt x="1528508" y="2007235"/>
                  <a:pt x="1531556" y="2010283"/>
                  <a:pt x="1535367" y="2010283"/>
                </a:cubicBezTo>
                <a:cubicBezTo>
                  <a:pt x="1539177" y="2010283"/>
                  <a:pt x="1542225" y="2007235"/>
                  <a:pt x="1542225" y="2003425"/>
                </a:cubicBezTo>
                <a:cubicBezTo>
                  <a:pt x="1542225" y="1999615"/>
                  <a:pt x="1539177" y="1996567"/>
                  <a:pt x="1535367" y="1996567"/>
                </a:cubicBezTo>
                <a:close/>
                <a:moveTo>
                  <a:pt x="1535367" y="1810830"/>
                </a:moveTo>
                <a:cubicBezTo>
                  <a:pt x="1531620" y="1810830"/>
                  <a:pt x="1528508" y="1813877"/>
                  <a:pt x="1528508" y="1817688"/>
                </a:cubicBezTo>
                <a:cubicBezTo>
                  <a:pt x="1528508" y="1821498"/>
                  <a:pt x="1531556" y="1824546"/>
                  <a:pt x="1535367" y="1824546"/>
                </a:cubicBezTo>
                <a:cubicBezTo>
                  <a:pt x="1539177" y="1824546"/>
                  <a:pt x="1542225" y="1821498"/>
                  <a:pt x="1542225" y="1817688"/>
                </a:cubicBezTo>
                <a:cubicBezTo>
                  <a:pt x="1542225" y="1813877"/>
                  <a:pt x="1539177" y="1810830"/>
                  <a:pt x="1535367" y="1810830"/>
                </a:cubicBezTo>
                <a:close/>
                <a:moveTo>
                  <a:pt x="1535367" y="1903667"/>
                </a:moveTo>
                <a:cubicBezTo>
                  <a:pt x="1531620" y="1903667"/>
                  <a:pt x="1528508" y="1906715"/>
                  <a:pt x="1528508" y="1910524"/>
                </a:cubicBezTo>
                <a:cubicBezTo>
                  <a:pt x="1528508" y="1914335"/>
                  <a:pt x="1531556" y="1917383"/>
                  <a:pt x="1535367" y="1917383"/>
                </a:cubicBezTo>
                <a:cubicBezTo>
                  <a:pt x="1539177" y="1917383"/>
                  <a:pt x="1542225" y="1914335"/>
                  <a:pt x="1542225" y="1910524"/>
                </a:cubicBezTo>
                <a:cubicBezTo>
                  <a:pt x="1542225" y="1906715"/>
                  <a:pt x="1539177" y="1903667"/>
                  <a:pt x="1535367" y="1903667"/>
                </a:cubicBezTo>
                <a:close/>
                <a:moveTo>
                  <a:pt x="1535367" y="2089404"/>
                </a:moveTo>
                <a:cubicBezTo>
                  <a:pt x="1531620" y="2089404"/>
                  <a:pt x="1528508" y="2092452"/>
                  <a:pt x="1528508" y="2096262"/>
                </a:cubicBezTo>
                <a:cubicBezTo>
                  <a:pt x="1528508" y="2100072"/>
                  <a:pt x="1531556" y="2103120"/>
                  <a:pt x="1535367" y="2103120"/>
                </a:cubicBezTo>
                <a:cubicBezTo>
                  <a:pt x="1539177" y="2103120"/>
                  <a:pt x="1542225" y="2100072"/>
                  <a:pt x="1542225" y="2096262"/>
                </a:cubicBezTo>
                <a:cubicBezTo>
                  <a:pt x="1542225" y="2092452"/>
                  <a:pt x="1539177" y="2089404"/>
                  <a:pt x="1535367" y="2089404"/>
                </a:cubicBezTo>
                <a:close/>
                <a:moveTo>
                  <a:pt x="1213676" y="2089404"/>
                </a:moveTo>
                <a:cubicBezTo>
                  <a:pt x="1209929" y="2089404"/>
                  <a:pt x="1206817" y="2092452"/>
                  <a:pt x="1206817" y="2096262"/>
                </a:cubicBezTo>
                <a:cubicBezTo>
                  <a:pt x="1206817" y="2100072"/>
                  <a:pt x="1209866" y="2103120"/>
                  <a:pt x="1213676" y="2103120"/>
                </a:cubicBezTo>
                <a:cubicBezTo>
                  <a:pt x="1217485" y="2103120"/>
                  <a:pt x="1220533" y="2100072"/>
                  <a:pt x="1220533" y="2096262"/>
                </a:cubicBezTo>
                <a:cubicBezTo>
                  <a:pt x="1220533" y="2092452"/>
                  <a:pt x="1217485" y="2089404"/>
                  <a:pt x="1213676" y="2089404"/>
                </a:cubicBezTo>
                <a:close/>
                <a:moveTo>
                  <a:pt x="1535367" y="2182241"/>
                </a:moveTo>
                <a:cubicBezTo>
                  <a:pt x="1531620" y="2182241"/>
                  <a:pt x="1528508" y="2185289"/>
                  <a:pt x="1528508" y="2189099"/>
                </a:cubicBezTo>
                <a:cubicBezTo>
                  <a:pt x="1528508" y="2192909"/>
                  <a:pt x="1531556" y="2195957"/>
                  <a:pt x="1535367" y="2195957"/>
                </a:cubicBezTo>
                <a:cubicBezTo>
                  <a:pt x="1539177" y="2195957"/>
                  <a:pt x="1542225" y="2192909"/>
                  <a:pt x="1542225" y="2189099"/>
                </a:cubicBezTo>
                <a:cubicBezTo>
                  <a:pt x="1542225" y="2185289"/>
                  <a:pt x="1539177" y="2182241"/>
                  <a:pt x="1535367" y="2182241"/>
                </a:cubicBezTo>
                <a:close/>
                <a:moveTo>
                  <a:pt x="1535367" y="2275078"/>
                </a:moveTo>
                <a:cubicBezTo>
                  <a:pt x="1531620" y="2275078"/>
                  <a:pt x="1528508" y="2278126"/>
                  <a:pt x="1528508" y="2281936"/>
                </a:cubicBezTo>
                <a:cubicBezTo>
                  <a:pt x="1528508" y="2285746"/>
                  <a:pt x="1531556" y="2288794"/>
                  <a:pt x="1535367" y="2288794"/>
                </a:cubicBezTo>
                <a:cubicBezTo>
                  <a:pt x="1539177" y="2288794"/>
                  <a:pt x="1542225" y="2285746"/>
                  <a:pt x="1542225" y="2281936"/>
                </a:cubicBezTo>
                <a:cubicBezTo>
                  <a:pt x="1542225" y="2278126"/>
                  <a:pt x="1539177" y="2275078"/>
                  <a:pt x="1535367" y="2275078"/>
                </a:cubicBezTo>
                <a:close/>
                <a:moveTo>
                  <a:pt x="1213676" y="1717929"/>
                </a:moveTo>
                <a:cubicBezTo>
                  <a:pt x="1209929" y="1717929"/>
                  <a:pt x="1206817" y="1720977"/>
                  <a:pt x="1206817" y="1724787"/>
                </a:cubicBezTo>
                <a:cubicBezTo>
                  <a:pt x="1206817" y="1728597"/>
                  <a:pt x="1209866" y="1731645"/>
                  <a:pt x="1213676" y="1731645"/>
                </a:cubicBezTo>
                <a:cubicBezTo>
                  <a:pt x="1217485" y="1731645"/>
                  <a:pt x="1220533" y="1728597"/>
                  <a:pt x="1220533" y="1724787"/>
                </a:cubicBezTo>
                <a:cubicBezTo>
                  <a:pt x="1220533" y="1720977"/>
                  <a:pt x="1217485" y="1717929"/>
                  <a:pt x="1213676" y="1717929"/>
                </a:cubicBezTo>
                <a:close/>
                <a:moveTo>
                  <a:pt x="1535367" y="2460816"/>
                </a:moveTo>
                <a:cubicBezTo>
                  <a:pt x="1531620" y="2460816"/>
                  <a:pt x="1528508" y="2463864"/>
                  <a:pt x="1528508" y="2467674"/>
                </a:cubicBezTo>
                <a:cubicBezTo>
                  <a:pt x="1528508" y="2471484"/>
                  <a:pt x="1531556" y="2474532"/>
                  <a:pt x="1535367" y="2474532"/>
                </a:cubicBezTo>
                <a:cubicBezTo>
                  <a:pt x="1539177" y="2474532"/>
                  <a:pt x="1542225" y="2471484"/>
                  <a:pt x="1542225" y="2467674"/>
                </a:cubicBezTo>
                <a:cubicBezTo>
                  <a:pt x="1542225" y="2463864"/>
                  <a:pt x="1539177" y="2460816"/>
                  <a:pt x="1535367" y="2460816"/>
                </a:cubicBezTo>
                <a:close/>
                <a:moveTo>
                  <a:pt x="1213676" y="1996504"/>
                </a:moveTo>
                <a:cubicBezTo>
                  <a:pt x="1209929" y="1996504"/>
                  <a:pt x="1206817" y="1999552"/>
                  <a:pt x="1206817" y="2003362"/>
                </a:cubicBezTo>
                <a:cubicBezTo>
                  <a:pt x="1206817" y="2007171"/>
                  <a:pt x="1209866" y="2010220"/>
                  <a:pt x="1213676" y="2010220"/>
                </a:cubicBezTo>
                <a:cubicBezTo>
                  <a:pt x="1217485" y="2010220"/>
                  <a:pt x="1220533" y="2007171"/>
                  <a:pt x="1220533" y="2003362"/>
                </a:cubicBezTo>
                <a:cubicBezTo>
                  <a:pt x="1220533" y="1999552"/>
                  <a:pt x="1217485" y="1996504"/>
                  <a:pt x="1213676" y="1996504"/>
                </a:cubicBezTo>
                <a:close/>
                <a:moveTo>
                  <a:pt x="1213676" y="1810766"/>
                </a:moveTo>
                <a:cubicBezTo>
                  <a:pt x="1209929" y="1810766"/>
                  <a:pt x="1206817" y="1813814"/>
                  <a:pt x="1206817" y="1817624"/>
                </a:cubicBezTo>
                <a:cubicBezTo>
                  <a:pt x="1206817" y="1821434"/>
                  <a:pt x="1209866" y="1824482"/>
                  <a:pt x="1213676" y="1824482"/>
                </a:cubicBezTo>
                <a:cubicBezTo>
                  <a:pt x="1217485" y="1824482"/>
                  <a:pt x="1220533" y="1821434"/>
                  <a:pt x="1220533" y="1817624"/>
                </a:cubicBezTo>
                <a:cubicBezTo>
                  <a:pt x="1220533" y="1813814"/>
                  <a:pt x="1217485" y="1810766"/>
                  <a:pt x="1213676" y="1810766"/>
                </a:cubicBezTo>
                <a:close/>
                <a:moveTo>
                  <a:pt x="1213676" y="1903603"/>
                </a:moveTo>
                <a:cubicBezTo>
                  <a:pt x="1209929" y="1903603"/>
                  <a:pt x="1206817" y="1906651"/>
                  <a:pt x="1206817" y="1910461"/>
                </a:cubicBezTo>
                <a:cubicBezTo>
                  <a:pt x="1206817" y="1914271"/>
                  <a:pt x="1209866" y="1917319"/>
                  <a:pt x="1213676" y="1917319"/>
                </a:cubicBezTo>
                <a:cubicBezTo>
                  <a:pt x="1217485" y="1917319"/>
                  <a:pt x="1220533" y="1914271"/>
                  <a:pt x="1220533" y="1910461"/>
                </a:cubicBezTo>
                <a:cubicBezTo>
                  <a:pt x="1220533" y="1906651"/>
                  <a:pt x="1217485" y="1903603"/>
                  <a:pt x="1213676" y="1903603"/>
                </a:cubicBezTo>
                <a:close/>
                <a:moveTo>
                  <a:pt x="1535367" y="2646490"/>
                </a:moveTo>
                <a:cubicBezTo>
                  <a:pt x="1531620" y="2646490"/>
                  <a:pt x="1528508" y="2649538"/>
                  <a:pt x="1528508" y="2653348"/>
                </a:cubicBezTo>
                <a:cubicBezTo>
                  <a:pt x="1528508" y="2657158"/>
                  <a:pt x="1531556" y="2660206"/>
                  <a:pt x="1535367" y="2660206"/>
                </a:cubicBezTo>
                <a:cubicBezTo>
                  <a:pt x="1539177" y="2660206"/>
                  <a:pt x="1542225" y="2657158"/>
                  <a:pt x="1542225" y="2653348"/>
                </a:cubicBezTo>
                <a:cubicBezTo>
                  <a:pt x="1542225" y="2649538"/>
                  <a:pt x="1539177" y="2646490"/>
                  <a:pt x="1535367" y="2646490"/>
                </a:cubicBezTo>
                <a:close/>
                <a:moveTo>
                  <a:pt x="87820" y="1717866"/>
                </a:moveTo>
                <a:cubicBezTo>
                  <a:pt x="84074" y="1717866"/>
                  <a:pt x="80963" y="1720914"/>
                  <a:pt x="80963" y="1724724"/>
                </a:cubicBezTo>
                <a:cubicBezTo>
                  <a:pt x="80963" y="1728533"/>
                  <a:pt x="84010" y="1731582"/>
                  <a:pt x="87820" y="1731582"/>
                </a:cubicBezTo>
                <a:cubicBezTo>
                  <a:pt x="91630" y="1731582"/>
                  <a:pt x="94679" y="1728533"/>
                  <a:pt x="94679" y="1724724"/>
                </a:cubicBezTo>
                <a:cubicBezTo>
                  <a:pt x="94679" y="1720914"/>
                  <a:pt x="91630" y="1717866"/>
                  <a:pt x="87820" y="1717866"/>
                </a:cubicBezTo>
                <a:close/>
                <a:moveTo>
                  <a:pt x="87820" y="1810702"/>
                </a:moveTo>
                <a:cubicBezTo>
                  <a:pt x="84074" y="1810702"/>
                  <a:pt x="80963" y="1813751"/>
                  <a:pt x="80963" y="1817561"/>
                </a:cubicBezTo>
                <a:cubicBezTo>
                  <a:pt x="80963" y="1821371"/>
                  <a:pt x="84010" y="1824419"/>
                  <a:pt x="87820" y="1824419"/>
                </a:cubicBezTo>
                <a:cubicBezTo>
                  <a:pt x="91630" y="1824419"/>
                  <a:pt x="94679" y="1821371"/>
                  <a:pt x="94679" y="1817561"/>
                </a:cubicBezTo>
                <a:cubicBezTo>
                  <a:pt x="94679" y="1813751"/>
                  <a:pt x="91630" y="1810702"/>
                  <a:pt x="87820" y="1810702"/>
                </a:cubicBezTo>
                <a:close/>
                <a:moveTo>
                  <a:pt x="1133284" y="1671383"/>
                </a:moveTo>
                <a:cubicBezTo>
                  <a:pt x="1129538" y="1671383"/>
                  <a:pt x="1126427" y="1674432"/>
                  <a:pt x="1126427" y="1678242"/>
                </a:cubicBezTo>
                <a:cubicBezTo>
                  <a:pt x="1126427" y="1682052"/>
                  <a:pt x="1129475" y="1685099"/>
                  <a:pt x="1133284" y="1685099"/>
                </a:cubicBezTo>
                <a:cubicBezTo>
                  <a:pt x="1137094" y="1685099"/>
                  <a:pt x="1140142" y="1682052"/>
                  <a:pt x="1140142" y="1678242"/>
                </a:cubicBezTo>
                <a:cubicBezTo>
                  <a:pt x="1140142" y="1674432"/>
                  <a:pt x="1137094" y="1671383"/>
                  <a:pt x="1133284" y="1671383"/>
                </a:cubicBezTo>
                <a:close/>
                <a:moveTo>
                  <a:pt x="1535367" y="3110738"/>
                </a:moveTo>
                <a:cubicBezTo>
                  <a:pt x="1531620" y="3110738"/>
                  <a:pt x="1528508" y="3113786"/>
                  <a:pt x="1528508" y="3117596"/>
                </a:cubicBezTo>
                <a:cubicBezTo>
                  <a:pt x="1528508" y="3121406"/>
                  <a:pt x="1531556" y="3124454"/>
                  <a:pt x="1535367" y="3124454"/>
                </a:cubicBezTo>
                <a:cubicBezTo>
                  <a:pt x="1539177" y="3124454"/>
                  <a:pt x="1542225" y="3121406"/>
                  <a:pt x="1542225" y="3117596"/>
                </a:cubicBezTo>
                <a:cubicBezTo>
                  <a:pt x="1542225" y="3113786"/>
                  <a:pt x="1539177" y="3110738"/>
                  <a:pt x="1535367" y="3110738"/>
                </a:cubicBezTo>
                <a:close/>
                <a:moveTo>
                  <a:pt x="87820" y="1996377"/>
                </a:moveTo>
                <a:cubicBezTo>
                  <a:pt x="84074" y="1996377"/>
                  <a:pt x="80963" y="1999424"/>
                  <a:pt x="80963" y="2003235"/>
                </a:cubicBezTo>
                <a:cubicBezTo>
                  <a:pt x="80963" y="2007045"/>
                  <a:pt x="84010" y="2010093"/>
                  <a:pt x="87820" y="2010093"/>
                </a:cubicBezTo>
                <a:cubicBezTo>
                  <a:pt x="91630" y="2010093"/>
                  <a:pt x="94679" y="2007045"/>
                  <a:pt x="94679" y="2003235"/>
                </a:cubicBezTo>
                <a:cubicBezTo>
                  <a:pt x="94679" y="1999424"/>
                  <a:pt x="91630" y="1996377"/>
                  <a:pt x="87820" y="1996377"/>
                </a:cubicBezTo>
                <a:close/>
                <a:moveTo>
                  <a:pt x="87820" y="1903540"/>
                </a:moveTo>
                <a:cubicBezTo>
                  <a:pt x="84074" y="1903540"/>
                  <a:pt x="80963" y="1906588"/>
                  <a:pt x="80963" y="1910398"/>
                </a:cubicBezTo>
                <a:cubicBezTo>
                  <a:pt x="80963" y="1914208"/>
                  <a:pt x="84010" y="1917255"/>
                  <a:pt x="87820" y="1917255"/>
                </a:cubicBezTo>
                <a:cubicBezTo>
                  <a:pt x="91630" y="1917255"/>
                  <a:pt x="94679" y="1914208"/>
                  <a:pt x="94679" y="1910398"/>
                </a:cubicBezTo>
                <a:cubicBezTo>
                  <a:pt x="94679" y="1906588"/>
                  <a:pt x="91630" y="1903540"/>
                  <a:pt x="87820" y="1903540"/>
                </a:cubicBezTo>
                <a:close/>
                <a:moveTo>
                  <a:pt x="87820" y="2089277"/>
                </a:moveTo>
                <a:cubicBezTo>
                  <a:pt x="84074" y="2089277"/>
                  <a:pt x="80963" y="2092325"/>
                  <a:pt x="80963" y="2096135"/>
                </a:cubicBezTo>
                <a:cubicBezTo>
                  <a:pt x="80963" y="2099945"/>
                  <a:pt x="84010" y="2102993"/>
                  <a:pt x="87820" y="2102993"/>
                </a:cubicBezTo>
                <a:cubicBezTo>
                  <a:pt x="91630" y="2102993"/>
                  <a:pt x="94679" y="2099945"/>
                  <a:pt x="94679" y="2096135"/>
                </a:cubicBezTo>
                <a:cubicBezTo>
                  <a:pt x="94679" y="2092325"/>
                  <a:pt x="91630" y="2089277"/>
                  <a:pt x="87820" y="2089277"/>
                </a:cubicBezTo>
                <a:close/>
                <a:moveTo>
                  <a:pt x="1535367" y="3017901"/>
                </a:moveTo>
                <a:cubicBezTo>
                  <a:pt x="1531620" y="3017901"/>
                  <a:pt x="1528508" y="3020949"/>
                  <a:pt x="1528508" y="3024759"/>
                </a:cubicBezTo>
                <a:cubicBezTo>
                  <a:pt x="1528508" y="3028569"/>
                  <a:pt x="1531556" y="3031617"/>
                  <a:pt x="1535367" y="3031617"/>
                </a:cubicBezTo>
                <a:cubicBezTo>
                  <a:pt x="1539177" y="3031617"/>
                  <a:pt x="1542225" y="3028569"/>
                  <a:pt x="1542225" y="3024759"/>
                </a:cubicBezTo>
                <a:cubicBezTo>
                  <a:pt x="1542225" y="3020949"/>
                  <a:pt x="1539177" y="3017901"/>
                  <a:pt x="1535367" y="3017901"/>
                </a:cubicBezTo>
                <a:close/>
                <a:moveTo>
                  <a:pt x="1535367" y="2925064"/>
                </a:moveTo>
                <a:cubicBezTo>
                  <a:pt x="1531620" y="2925064"/>
                  <a:pt x="1528508" y="2928112"/>
                  <a:pt x="1528508" y="2931922"/>
                </a:cubicBezTo>
                <a:cubicBezTo>
                  <a:pt x="1528508" y="2935732"/>
                  <a:pt x="1531556" y="2938780"/>
                  <a:pt x="1535367" y="2938780"/>
                </a:cubicBezTo>
                <a:cubicBezTo>
                  <a:pt x="1539177" y="2938780"/>
                  <a:pt x="1542225" y="2935732"/>
                  <a:pt x="1542225" y="2931922"/>
                </a:cubicBezTo>
                <a:cubicBezTo>
                  <a:pt x="1542225" y="2928112"/>
                  <a:pt x="1539177" y="2925064"/>
                  <a:pt x="1535367" y="2925064"/>
                </a:cubicBezTo>
                <a:close/>
                <a:moveTo>
                  <a:pt x="1535367" y="2739327"/>
                </a:moveTo>
                <a:cubicBezTo>
                  <a:pt x="1531620" y="2739327"/>
                  <a:pt x="1528508" y="2742375"/>
                  <a:pt x="1528508" y="2746185"/>
                </a:cubicBezTo>
                <a:cubicBezTo>
                  <a:pt x="1528508" y="2749995"/>
                  <a:pt x="1531556" y="2753043"/>
                  <a:pt x="1535367" y="2753043"/>
                </a:cubicBezTo>
                <a:cubicBezTo>
                  <a:pt x="1539177" y="2753043"/>
                  <a:pt x="1542225" y="2749995"/>
                  <a:pt x="1542225" y="2746185"/>
                </a:cubicBezTo>
                <a:cubicBezTo>
                  <a:pt x="1542225" y="2742375"/>
                  <a:pt x="1539177" y="2739327"/>
                  <a:pt x="1535367" y="2739327"/>
                </a:cubicBezTo>
                <a:close/>
                <a:moveTo>
                  <a:pt x="1535367" y="2832164"/>
                </a:moveTo>
                <a:cubicBezTo>
                  <a:pt x="1531620" y="2832164"/>
                  <a:pt x="1528508" y="2835212"/>
                  <a:pt x="1528508" y="2839022"/>
                </a:cubicBezTo>
                <a:cubicBezTo>
                  <a:pt x="1528508" y="2842832"/>
                  <a:pt x="1531556" y="2845880"/>
                  <a:pt x="1535367" y="2845880"/>
                </a:cubicBezTo>
                <a:cubicBezTo>
                  <a:pt x="1539177" y="2845880"/>
                  <a:pt x="1542225" y="2842832"/>
                  <a:pt x="1542225" y="2839022"/>
                </a:cubicBezTo>
                <a:cubicBezTo>
                  <a:pt x="1542225" y="2835212"/>
                  <a:pt x="1539177" y="2832164"/>
                  <a:pt x="1535367" y="2832164"/>
                </a:cubicBezTo>
                <a:close/>
                <a:moveTo>
                  <a:pt x="1133284" y="1764221"/>
                </a:moveTo>
                <a:cubicBezTo>
                  <a:pt x="1129538" y="1764221"/>
                  <a:pt x="1126427" y="1767269"/>
                  <a:pt x="1126427" y="1771079"/>
                </a:cubicBezTo>
                <a:cubicBezTo>
                  <a:pt x="1126427" y="1774889"/>
                  <a:pt x="1129475" y="1777937"/>
                  <a:pt x="1133284" y="1777937"/>
                </a:cubicBezTo>
                <a:cubicBezTo>
                  <a:pt x="1137094" y="1777937"/>
                  <a:pt x="1140142" y="1774889"/>
                  <a:pt x="1140142" y="1771079"/>
                </a:cubicBezTo>
                <a:cubicBezTo>
                  <a:pt x="1140142" y="1767269"/>
                  <a:pt x="1137094" y="1764221"/>
                  <a:pt x="1133284" y="1764221"/>
                </a:cubicBezTo>
                <a:close/>
                <a:moveTo>
                  <a:pt x="1535367" y="1717802"/>
                </a:moveTo>
                <a:cubicBezTo>
                  <a:pt x="1531620" y="1717802"/>
                  <a:pt x="1528508" y="1720850"/>
                  <a:pt x="1528508" y="1724660"/>
                </a:cubicBezTo>
                <a:cubicBezTo>
                  <a:pt x="1528508" y="1728470"/>
                  <a:pt x="1531556" y="1731518"/>
                  <a:pt x="1535367" y="1731518"/>
                </a:cubicBezTo>
                <a:cubicBezTo>
                  <a:pt x="1539177" y="1731518"/>
                  <a:pt x="1542225" y="1728470"/>
                  <a:pt x="1542225" y="1724660"/>
                </a:cubicBezTo>
                <a:cubicBezTo>
                  <a:pt x="1542225" y="1720850"/>
                  <a:pt x="1539177" y="1717802"/>
                  <a:pt x="1535367" y="1717802"/>
                </a:cubicBezTo>
                <a:close/>
                <a:moveTo>
                  <a:pt x="87820" y="2925001"/>
                </a:moveTo>
                <a:cubicBezTo>
                  <a:pt x="84074" y="2925001"/>
                  <a:pt x="80963" y="2928049"/>
                  <a:pt x="80963" y="2931859"/>
                </a:cubicBezTo>
                <a:cubicBezTo>
                  <a:pt x="80963" y="2935669"/>
                  <a:pt x="84010" y="2938717"/>
                  <a:pt x="87820" y="2938717"/>
                </a:cubicBezTo>
                <a:cubicBezTo>
                  <a:pt x="91630" y="2938717"/>
                  <a:pt x="94679" y="2935669"/>
                  <a:pt x="94679" y="2931859"/>
                </a:cubicBezTo>
                <a:cubicBezTo>
                  <a:pt x="94679" y="2928049"/>
                  <a:pt x="91630" y="2925001"/>
                  <a:pt x="87820" y="2925001"/>
                </a:cubicBezTo>
                <a:close/>
                <a:moveTo>
                  <a:pt x="87820" y="3017838"/>
                </a:moveTo>
                <a:cubicBezTo>
                  <a:pt x="84074" y="3017838"/>
                  <a:pt x="80963" y="3020886"/>
                  <a:pt x="80963" y="3024696"/>
                </a:cubicBezTo>
                <a:cubicBezTo>
                  <a:pt x="80963" y="3028506"/>
                  <a:pt x="84010" y="3031554"/>
                  <a:pt x="87820" y="3031554"/>
                </a:cubicBezTo>
                <a:cubicBezTo>
                  <a:pt x="91630" y="3031554"/>
                  <a:pt x="94679" y="3028506"/>
                  <a:pt x="94679" y="3024696"/>
                </a:cubicBezTo>
                <a:cubicBezTo>
                  <a:pt x="94679" y="3020886"/>
                  <a:pt x="91630" y="3017838"/>
                  <a:pt x="87820" y="3017838"/>
                </a:cubicBezTo>
                <a:close/>
                <a:moveTo>
                  <a:pt x="87820" y="2832100"/>
                </a:moveTo>
                <a:cubicBezTo>
                  <a:pt x="84074" y="2832100"/>
                  <a:pt x="80963" y="2835148"/>
                  <a:pt x="80963" y="2838958"/>
                </a:cubicBezTo>
                <a:cubicBezTo>
                  <a:pt x="80963" y="2842768"/>
                  <a:pt x="84010" y="2845816"/>
                  <a:pt x="87820" y="2845816"/>
                </a:cubicBezTo>
                <a:cubicBezTo>
                  <a:pt x="91630" y="2845816"/>
                  <a:pt x="94679" y="2842768"/>
                  <a:pt x="94679" y="2838958"/>
                </a:cubicBezTo>
                <a:cubicBezTo>
                  <a:pt x="94679" y="2835148"/>
                  <a:pt x="91630" y="2832100"/>
                  <a:pt x="87820" y="2832100"/>
                </a:cubicBezTo>
                <a:close/>
                <a:moveTo>
                  <a:pt x="87820" y="2739263"/>
                </a:moveTo>
                <a:cubicBezTo>
                  <a:pt x="84074" y="2739263"/>
                  <a:pt x="80963" y="2742311"/>
                  <a:pt x="80963" y="2746121"/>
                </a:cubicBezTo>
                <a:cubicBezTo>
                  <a:pt x="80963" y="2749931"/>
                  <a:pt x="84010" y="2752979"/>
                  <a:pt x="87820" y="2752979"/>
                </a:cubicBezTo>
                <a:cubicBezTo>
                  <a:pt x="91630" y="2752979"/>
                  <a:pt x="94679" y="2749931"/>
                  <a:pt x="94679" y="2746121"/>
                </a:cubicBezTo>
                <a:cubicBezTo>
                  <a:pt x="94679" y="2742311"/>
                  <a:pt x="91630" y="2739263"/>
                  <a:pt x="87820" y="2739263"/>
                </a:cubicBezTo>
                <a:close/>
                <a:moveTo>
                  <a:pt x="87820" y="3110738"/>
                </a:moveTo>
                <a:cubicBezTo>
                  <a:pt x="84074" y="3110738"/>
                  <a:pt x="80963" y="3113786"/>
                  <a:pt x="80963" y="3117596"/>
                </a:cubicBezTo>
                <a:cubicBezTo>
                  <a:pt x="80963" y="3121406"/>
                  <a:pt x="84010" y="3124454"/>
                  <a:pt x="87820" y="3124454"/>
                </a:cubicBezTo>
                <a:cubicBezTo>
                  <a:pt x="91630" y="3124454"/>
                  <a:pt x="94679" y="3121406"/>
                  <a:pt x="94679" y="3117596"/>
                </a:cubicBezTo>
                <a:cubicBezTo>
                  <a:pt x="94679" y="3113786"/>
                  <a:pt x="91630" y="3110738"/>
                  <a:pt x="87820" y="3110738"/>
                </a:cubicBezTo>
                <a:close/>
                <a:moveTo>
                  <a:pt x="1454976" y="1671383"/>
                </a:moveTo>
                <a:cubicBezTo>
                  <a:pt x="1451229" y="1671383"/>
                  <a:pt x="1448117" y="1674432"/>
                  <a:pt x="1448117" y="1678242"/>
                </a:cubicBezTo>
                <a:cubicBezTo>
                  <a:pt x="1448117" y="1682052"/>
                  <a:pt x="1451166" y="1685099"/>
                  <a:pt x="1454976" y="1685099"/>
                </a:cubicBezTo>
                <a:cubicBezTo>
                  <a:pt x="1458785" y="1685099"/>
                  <a:pt x="1461833" y="1682052"/>
                  <a:pt x="1461833" y="1678242"/>
                </a:cubicBezTo>
                <a:cubicBezTo>
                  <a:pt x="1461833" y="1674432"/>
                  <a:pt x="1458785" y="1671383"/>
                  <a:pt x="1454976" y="1671383"/>
                </a:cubicBezTo>
                <a:close/>
                <a:moveTo>
                  <a:pt x="87820" y="3203639"/>
                </a:moveTo>
                <a:cubicBezTo>
                  <a:pt x="84074" y="3203639"/>
                  <a:pt x="80963" y="3206687"/>
                  <a:pt x="80963" y="3210497"/>
                </a:cubicBezTo>
                <a:cubicBezTo>
                  <a:pt x="80963" y="3214307"/>
                  <a:pt x="84010" y="3217355"/>
                  <a:pt x="87820" y="3217355"/>
                </a:cubicBezTo>
                <a:cubicBezTo>
                  <a:pt x="91630" y="3217355"/>
                  <a:pt x="94679" y="3214307"/>
                  <a:pt x="94679" y="3210497"/>
                </a:cubicBezTo>
                <a:cubicBezTo>
                  <a:pt x="94679" y="3206687"/>
                  <a:pt x="91630" y="3203639"/>
                  <a:pt x="87820" y="3203639"/>
                </a:cubicBezTo>
                <a:close/>
                <a:moveTo>
                  <a:pt x="87820" y="2275015"/>
                </a:moveTo>
                <a:cubicBezTo>
                  <a:pt x="84074" y="2275015"/>
                  <a:pt x="80963" y="2278063"/>
                  <a:pt x="80963" y="2281873"/>
                </a:cubicBezTo>
                <a:cubicBezTo>
                  <a:pt x="80963" y="2285683"/>
                  <a:pt x="84010" y="2288731"/>
                  <a:pt x="87820" y="2288731"/>
                </a:cubicBezTo>
                <a:cubicBezTo>
                  <a:pt x="91630" y="2288731"/>
                  <a:pt x="94679" y="2285683"/>
                  <a:pt x="94679" y="2281873"/>
                </a:cubicBezTo>
                <a:cubicBezTo>
                  <a:pt x="94679" y="2278063"/>
                  <a:pt x="91630" y="2275015"/>
                  <a:pt x="87820" y="2275015"/>
                </a:cubicBezTo>
                <a:close/>
                <a:moveTo>
                  <a:pt x="87820" y="2367852"/>
                </a:moveTo>
                <a:cubicBezTo>
                  <a:pt x="84074" y="2367852"/>
                  <a:pt x="80963" y="2370900"/>
                  <a:pt x="80963" y="2374710"/>
                </a:cubicBezTo>
                <a:cubicBezTo>
                  <a:pt x="80963" y="2378520"/>
                  <a:pt x="84010" y="2381568"/>
                  <a:pt x="87820" y="2381568"/>
                </a:cubicBezTo>
                <a:cubicBezTo>
                  <a:pt x="91630" y="2381568"/>
                  <a:pt x="94679" y="2378520"/>
                  <a:pt x="94679" y="2374710"/>
                </a:cubicBezTo>
                <a:cubicBezTo>
                  <a:pt x="94679" y="2370900"/>
                  <a:pt x="91630" y="2367852"/>
                  <a:pt x="87820" y="2367852"/>
                </a:cubicBezTo>
                <a:close/>
                <a:moveTo>
                  <a:pt x="87820" y="2646426"/>
                </a:moveTo>
                <a:cubicBezTo>
                  <a:pt x="84074" y="2646426"/>
                  <a:pt x="80963" y="2649474"/>
                  <a:pt x="80963" y="2653284"/>
                </a:cubicBezTo>
                <a:cubicBezTo>
                  <a:pt x="80963" y="2657094"/>
                  <a:pt x="84010" y="2660142"/>
                  <a:pt x="87820" y="2660142"/>
                </a:cubicBezTo>
                <a:cubicBezTo>
                  <a:pt x="91630" y="2660142"/>
                  <a:pt x="94679" y="2657094"/>
                  <a:pt x="94679" y="2653284"/>
                </a:cubicBezTo>
                <a:cubicBezTo>
                  <a:pt x="94679" y="2649474"/>
                  <a:pt x="91630" y="2646426"/>
                  <a:pt x="87820" y="2646426"/>
                </a:cubicBezTo>
                <a:close/>
                <a:moveTo>
                  <a:pt x="87820" y="2553589"/>
                </a:moveTo>
                <a:cubicBezTo>
                  <a:pt x="84074" y="2553589"/>
                  <a:pt x="80963" y="2556637"/>
                  <a:pt x="80963" y="2560447"/>
                </a:cubicBezTo>
                <a:cubicBezTo>
                  <a:pt x="80963" y="2564257"/>
                  <a:pt x="84010" y="2567305"/>
                  <a:pt x="87820" y="2567305"/>
                </a:cubicBezTo>
                <a:cubicBezTo>
                  <a:pt x="91630" y="2567305"/>
                  <a:pt x="94679" y="2564257"/>
                  <a:pt x="94679" y="2560447"/>
                </a:cubicBezTo>
                <a:cubicBezTo>
                  <a:pt x="94679" y="2556637"/>
                  <a:pt x="91630" y="2553589"/>
                  <a:pt x="87820" y="2553589"/>
                </a:cubicBezTo>
                <a:close/>
                <a:moveTo>
                  <a:pt x="87820" y="2460752"/>
                </a:moveTo>
                <a:cubicBezTo>
                  <a:pt x="84074" y="2460752"/>
                  <a:pt x="80963" y="2463800"/>
                  <a:pt x="80963" y="2467610"/>
                </a:cubicBezTo>
                <a:cubicBezTo>
                  <a:pt x="80963" y="2471420"/>
                  <a:pt x="84010" y="2474468"/>
                  <a:pt x="87820" y="2474468"/>
                </a:cubicBezTo>
                <a:cubicBezTo>
                  <a:pt x="91630" y="2474468"/>
                  <a:pt x="94679" y="2471420"/>
                  <a:pt x="94679" y="2467610"/>
                </a:cubicBezTo>
                <a:cubicBezTo>
                  <a:pt x="94679" y="2463800"/>
                  <a:pt x="91630" y="2460752"/>
                  <a:pt x="87820" y="2460752"/>
                </a:cubicBezTo>
                <a:close/>
                <a:moveTo>
                  <a:pt x="1374584" y="2275015"/>
                </a:moveTo>
                <a:cubicBezTo>
                  <a:pt x="1370838" y="2275015"/>
                  <a:pt x="1367727" y="2278063"/>
                  <a:pt x="1367727" y="2281873"/>
                </a:cubicBezTo>
                <a:cubicBezTo>
                  <a:pt x="1367727" y="2285683"/>
                  <a:pt x="1370775" y="2288731"/>
                  <a:pt x="1374584" y="2288731"/>
                </a:cubicBezTo>
                <a:cubicBezTo>
                  <a:pt x="1378394" y="2288731"/>
                  <a:pt x="1381442" y="2285683"/>
                  <a:pt x="1381442" y="2281873"/>
                </a:cubicBezTo>
                <a:cubicBezTo>
                  <a:pt x="1381442" y="2278063"/>
                  <a:pt x="1378394" y="2275015"/>
                  <a:pt x="1374584" y="2275015"/>
                </a:cubicBezTo>
                <a:close/>
                <a:moveTo>
                  <a:pt x="1454976" y="1857121"/>
                </a:moveTo>
                <a:cubicBezTo>
                  <a:pt x="1451229" y="1857121"/>
                  <a:pt x="1448117" y="1860169"/>
                  <a:pt x="1448117" y="1863979"/>
                </a:cubicBezTo>
                <a:cubicBezTo>
                  <a:pt x="1448117" y="1867789"/>
                  <a:pt x="1451166" y="1870837"/>
                  <a:pt x="1454976" y="1870837"/>
                </a:cubicBezTo>
                <a:cubicBezTo>
                  <a:pt x="1458785" y="1870837"/>
                  <a:pt x="1461833" y="1867789"/>
                  <a:pt x="1461833" y="1863979"/>
                </a:cubicBezTo>
                <a:cubicBezTo>
                  <a:pt x="1461833" y="1860169"/>
                  <a:pt x="1458785" y="1857121"/>
                  <a:pt x="1454976" y="1857121"/>
                </a:cubicBezTo>
                <a:close/>
                <a:moveTo>
                  <a:pt x="1615821" y="3064320"/>
                </a:moveTo>
                <a:cubicBezTo>
                  <a:pt x="1612075" y="3064320"/>
                  <a:pt x="1608963" y="3067368"/>
                  <a:pt x="1608963" y="3071178"/>
                </a:cubicBezTo>
                <a:cubicBezTo>
                  <a:pt x="1608963" y="3074988"/>
                  <a:pt x="1612011" y="3078036"/>
                  <a:pt x="1615821" y="3078036"/>
                </a:cubicBezTo>
                <a:cubicBezTo>
                  <a:pt x="1619631" y="3078036"/>
                  <a:pt x="1622679" y="3074988"/>
                  <a:pt x="1622679" y="3071178"/>
                </a:cubicBezTo>
                <a:cubicBezTo>
                  <a:pt x="1622679" y="3067368"/>
                  <a:pt x="1619631" y="3064320"/>
                  <a:pt x="1615821" y="3064320"/>
                </a:cubicBezTo>
                <a:close/>
                <a:moveTo>
                  <a:pt x="1615821" y="2971483"/>
                </a:moveTo>
                <a:cubicBezTo>
                  <a:pt x="1612075" y="2971483"/>
                  <a:pt x="1608963" y="2974531"/>
                  <a:pt x="1608963" y="2978341"/>
                </a:cubicBezTo>
                <a:cubicBezTo>
                  <a:pt x="1608963" y="2982151"/>
                  <a:pt x="1612011" y="2985199"/>
                  <a:pt x="1615821" y="2985199"/>
                </a:cubicBezTo>
                <a:cubicBezTo>
                  <a:pt x="1619631" y="2985199"/>
                  <a:pt x="1622679" y="2982151"/>
                  <a:pt x="1622679" y="2978341"/>
                </a:cubicBezTo>
                <a:cubicBezTo>
                  <a:pt x="1622679" y="2974531"/>
                  <a:pt x="1619631" y="2971483"/>
                  <a:pt x="1615821" y="2971483"/>
                </a:cubicBezTo>
                <a:close/>
                <a:moveTo>
                  <a:pt x="1454976" y="1950021"/>
                </a:moveTo>
                <a:cubicBezTo>
                  <a:pt x="1451229" y="1950021"/>
                  <a:pt x="1448117" y="1953070"/>
                  <a:pt x="1448117" y="1956880"/>
                </a:cubicBezTo>
                <a:cubicBezTo>
                  <a:pt x="1448117" y="1960690"/>
                  <a:pt x="1451166" y="1963738"/>
                  <a:pt x="1454976" y="1963738"/>
                </a:cubicBezTo>
                <a:cubicBezTo>
                  <a:pt x="1458785" y="1963738"/>
                  <a:pt x="1461833" y="1960690"/>
                  <a:pt x="1461833" y="1956880"/>
                </a:cubicBezTo>
                <a:cubicBezTo>
                  <a:pt x="1461833" y="1953070"/>
                  <a:pt x="1458785" y="1950021"/>
                  <a:pt x="1454976" y="1950021"/>
                </a:cubicBezTo>
                <a:close/>
                <a:moveTo>
                  <a:pt x="1615821" y="3157220"/>
                </a:moveTo>
                <a:cubicBezTo>
                  <a:pt x="1612075" y="3157220"/>
                  <a:pt x="1608963" y="3160268"/>
                  <a:pt x="1608963" y="3164078"/>
                </a:cubicBezTo>
                <a:cubicBezTo>
                  <a:pt x="1608963" y="3167888"/>
                  <a:pt x="1612011" y="3170936"/>
                  <a:pt x="1615821" y="3170936"/>
                </a:cubicBezTo>
                <a:cubicBezTo>
                  <a:pt x="1619631" y="3170936"/>
                  <a:pt x="1622679" y="3167888"/>
                  <a:pt x="1622679" y="3164078"/>
                </a:cubicBezTo>
                <a:cubicBezTo>
                  <a:pt x="1622679" y="3160268"/>
                  <a:pt x="1619631" y="3157220"/>
                  <a:pt x="1615821" y="3157220"/>
                </a:cubicBezTo>
                <a:close/>
                <a:moveTo>
                  <a:pt x="1454976" y="2042858"/>
                </a:moveTo>
                <a:cubicBezTo>
                  <a:pt x="1451229" y="2042858"/>
                  <a:pt x="1448117" y="2045907"/>
                  <a:pt x="1448117" y="2049717"/>
                </a:cubicBezTo>
                <a:cubicBezTo>
                  <a:pt x="1448117" y="2053527"/>
                  <a:pt x="1451166" y="2056574"/>
                  <a:pt x="1454976" y="2056574"/>
                </a:cubicBezTo>
                <a:cubicBezTo>
                  <a:pt x="1458785" y="2056574"/>
                  <a:pt x="1461833" y="2053527"/>
                  <a:pt x="1461833" y="2049717"/>
                </a:cubicBezTo>
                <a:cubicBezTo>
                  <a:pt x="1461833" y="2045907"/>
                  <a:pt x="1458785" y="2042858"/>
                  <a:pt x="1454976" y="2042858"/>
                </a:cubicBezTo>
                <a:close/>
                <a:moveTo>
                  <a:pt x="1615821" y="2878646"/>
                </a:moveTo>
                <a:cubicBezTo>
                  <a:pt x="1612075" y="2878646"/>
                  <a:pt x="1608963" y="2881694"/>
                  <a:pt x="1608963" y="2885504"/>
                </a:cubicBezTo>
                <a:cubicBezTo>
                  <a:pt x="1608963" y="2889314"/>
                  <a:pt x="1612011" y="2892362"/>
                  <a:pt x="1615821" y="2892362"/>
                </a:cubicBezTo>
                <a:cubicBezTo>
                  <a:pt x="1619631" y="2892362"/>
                  <a:pt x="1622679" y="2889314"/>
                  <a:pt x="1622679" y="2885504"/>
                </a:cubicBezTo>
                <a:cubicBezTo>
                  <a:pt x="1622679" y="2881694"/>
                  <a:pt x="1619631" y="2878646"/>
                  <a:pt x="1615821" y="2878646"/>
                </a:cubicBezTo>
                <a:close/>
                <a:moveTo>
                  <a:pt x="1615821" y="2414334"/>
                </a:moveTo>
                <a:cubicBezTo>
                  <a:pt x="1612075" y="2414334"/>
                  <a:pt x="1608963" y="2417382"/>
                  <a:pt x="1608963" y="2421192"/>
                </a:cubicBezTo>
                <a:cubicBezTo>
                  <a:pt x="1608963" y="2425002"/>
                  <a:pt x="1612011" y="2428050"/>
                  <a:pt x="1615821" y="2428050"/>
                </a:cubicBezTo>
                <a:cubicBezTo>
                  <a:pt x="1619631" y="2428050"/>
                  <a:pt x="1622679" y="2425002"/>
                  <a:pt x="1622679" y="2421192"/>
                </a:cubicBezTo>
                <a:cubicBezTo>
                  <a:pt x="1622679" y="2417382"/>
                  <a:pt x="1619631" y="2414334"/>
                  <a:pt x="1615821" y="2414334"/>
                </a:cubicBezTo>
                <a:close/>
                <a:moveTo>
                  <a:pt x="1615821" y="2321497"/>
                </a:moveTo>
                <a:cubicBezTo>
                  <a:pt x="1612075" y="2321497"/>
                  <a:pt x="1608963" y="2324545"/>
                  <a:pt x="1608963" y="2328355"/>
                </a:cubicBezTo>
                <a:cubicBezTo>
                  <a:pt x="1608963" y="2332165"/>
                  <a:pt x="1612011" y="2335213"/>
                  <a:pt x="1615821" y="2335213"/>
                </a:cubicBezTo>
                <a:cubicBezTo>
                  <a:pt x="1619631" y="2335213"/>
                  <a:pt x="1622679" y="2332165"/>
                  <a:pt x="1622679" y="2328355"/>
                </a:cubicBezTo>
                <a:cubicBezTo>
                  <a:pt x="1622679" y="2324545"/>
                  <a:pt x="1619631" y="2321497"/>
                  <a:pt x="1615821" y="2321497"/>
                </a:cubicBezTo>
                <a:close/>
                <a:moveTo>
                  <a:pt x="1615821" y="2228660"/>
                </a:moveTo>
                <a:cubicBezTo>
                  <a:pt x="1612075" y="2228660"/>
                  <a:pt x="1608963" y="2231708"/>
                  <a:pt x="1608963" y="2235518"/>
                </a:cubicBezTo>
                <a:cubicBezTo>
                  <a:pt x="1608963" y="2239328"/>
                  <a:pt x="1612011" y="2242376"/>
                  <a:pt x="1615821" y="2242376"/>
                </a:cubicBezTo>
                <a:cubicBezTo>
                  <a:pt x="1619631" y="2242376"/>
                  <a:pt x="1622679" y="2239328"/>
                  <a:pt x="1622679" y="2235518"/>
                </a:cubicBezTo>
                <a:cubicBezTo>
                  <a:pt x="1622679" y="2231708"/>
                  <a:pt x="1619631" y="2228660"/>
                  <a:pt x="1615821" y="2228660"/>
                </a:cubicBezTo>
                <a:close/>
                <a:moveTo>
                  <a:pt x="1615821" y="2785809"/>
                </a:moveTo>
                <a:cubicBezTo>
                  <a:pt x="1612075" y="2785809"/>
                  <a:pt x="1608963" y="2788857"/>
                  <a:pt x="1608963" y="2792667"/>
                </a:cubicBezTo>
                <a:cubicBezTo>
                  <a:pt x="1608963" y="2796477"/>
                  <a:pt x="1612011" y="2799525"/>
                  <a:pt x="1615821" y="2799525"/>
                </a:cubicBezTo>
                <a:cubicBezTo>
                  <a:pt x="1619631" y="2799525"/>
                  <a:pt x="1622679" y="2796477"/>
                  <a:pt x="1622679" y="2792667"/>
                </a:cubicBezTo>
                <a:cubicBezTo>
                  <a:pt x="1622679" y="2788857"/>
                  <a:pt x="1619631" y="2785809"/>
                  <a:pt x="1615821" y="2785809"/>
                </a:cubicBezTo>
                <a:close/>
                <a:moveTo>
                  <a:pt x="1615821" y="2600071"/>
                </a:moveTo>
                <a:cubicBezTo>
                  <a:pt x="1612075" y="2600071"/>
                  <a:pt x="1608963" y="2603119"/>
                  <a:pt x="1608963" y="2606929"/>
                </a:cubicBezTo>
                <a:cubicBezTo>
                  <a:pt x="1608963" y="2610739"/>
                  <a:pt x="1612011" y="2613787"/>
                  <a:pt x="1615821" y="2613787"/>
                </a:cubicBezTo>
                <a:cubicBezTo>
                  <a:pt x="1619631" y="2613787"/>
                  <a:pt x="1622679" y="2610739"/>
                  <a:pt x="1622679" y="2606929"/>
                </a:cubicBezTo>
                <a:cubicBezTo>
                  <a:pt x="1622679" y="2603119"/>
                  <a:pt x="1619631" y="2600071"/>
                  <a:pt x="1615821" y="2600071"/>
                </a:cubicBezTo>
                <a:close/>
                <a:moveTo>
                  <a:pt x="1615821" y="2507234"/>
                </a:moveTo>
                <a:cubicBezTo>
                  <a:pt x="1612075" y="2507234"/>
                  <a:pt x="1608963" y="2510282"/>
                  <a:pt x="1608963" y="2514092"/>
                </a:cubicBezTo>
                <a:cubicBezTo>
                  <a:pt x="1608963" y="2517902"/>
                  <a:pt x="1612011" y="2520950"/>
                  <a:pt x="1615821" y="2520950"/>
                </a:cubicBezTo>
                <a:cubicBezTo>
                  <a:pt x="1619631" y="2520950"/>
                  <a:pt x="1622679" y="2517902"/>
                  <a:pt x="1622679" y="2514092"/>
                </a:cubicBezTo>
                <a:cubicBezTo>
                  <a:pt x="1622679" y="2510282"/>
                  <a:pt x="1619631" y="2507234"/>
                  <a:pt x="1615821" y="2507234"/>
                </a:cubicBezTo>
                <a:close/>
                <a:moveTo>
                  <a:pt x="1454976" y="2692972"/>
                </a:moveTo>
                <a:cubicBezTo>
                  <a:pt x="1451229" y="2692972"/>
                  <a:pt x="1448117" y="2696020"/>
                  <a:pt x="1448117" y="2699830"/>
                </a:cubicBezTo>
                <a:cubicBezTo>
                  <a:pt x="1448117" y="2703640"/>
                  <a:pt x="1451166" y="2706688"/>
                  <a:pt x="1454976" y="2706688"/>
                </a:cubicBezTo>
                <a:cubicBezTo>
                  <a:pt x="1458785" y="2706688"/>
                  <a:pt x="1461833" y="2703640"/>
                  <a:pt x="1461833" y="2699830"/>
                </a:cubicBezTo>
                <a:cubicBezTo>
                  <a:pt x="1461833" y="2696020"/>
                  <a:pt x="1458785" y="2692972"/>
                  <a:pt x="1454976" y="2692972"/>
                </a:cubicBezTo>
                <a:close/>
                <a:moveTo>
                  <a:pt x="1454976" y="2785809"/>
                </a:moveTo>
                <a:cubicBezTo>
                  <a:pt x="1451229" y="2785809"/>
                  <a:pt x="1448117" y="2788857"/>
                  <a:pt x="1448117" y="2792667"/>
                </a:cubicBezTo>
                <a:cubicBezTo>
                  <a:pt x="1448117" y="2796477"/>
                  <a:pt x="1451166" y="2799525"/>
                  <a:pt x="1454976" y="2799525"/>
                </a:cubicBezTo>
                <a:cubicBezTo>
                  <a:pt x="1458785" y="2799525"/>
                  <a:pt x="1461833" y="2796477"/>
                  <a:pt x="1461833" y="2792667"/>
                </a:cubicBezTo>
                <a:cubicBezTo>
                  <a:pt x="1461833" y="2788857"/>
                  <a:pt x="1458785" y="2785809"/>
                  <a:pt x="1454976" y="2785809"/>
                </a:cubicBezTo>
                <a:close/>
                <a:moveTo>
                  <a:pt x="1454976" y="3250121"/>
                </a:moveTo>
                <a:cubicBezTo>
                  <a:pt x="1451229" y="3250121"/>
                  <a:pt x="1448117" y="3253169"/>
                  <a:pt x="1448117" y="3256979"/>
                </a:cubicBezTo>
                <a:cubicBezTo>
                  <a:pt x="1448117" y="3260788"/>
                  <a:pt x="1451166" y="3263837"/>
                  <a:pt x="1454976" y="3263837"/>
                </a:cubicBezTo>
                <a:cubicBezTo>
                  <a:pt x="1458785" y="3263837"/>
                  <a:pt x="1461833" y="3260788"/>
                  <a:pt x="1461833" y="3256979"/>
                </a:cubicBezTo>
                <a:cubicBezTo>
                  <a:pt x="1461833" y="3253169"/>
                  <a:pt x="1458785" y="3250121"/>
                  <a:pt x="1454976" y="3250121"/>
                </a:cubicBezTo>
                <a:close/>
                <a:moveTo>
                  <a:pt x="1454976" y="2878646"/>
                </a:moveTo>
                <a:cubicBezTo>
                  <a:pt x="1451229" y="2878646"/>
                  <a:pt x="1448117" y="2881694"/>
                  <a:pt x="1448117" y="2885504"/>
                </a:cubicBezTo>
                <a:cubicBezTo>
                  <a:pt x="1448117" y="2889314"/>
                  <a:pt x="1451166" y="2892362"/>
                  <a:pt x="1454976" y="2892362"/>
                </a:cubicBezTo>
                <a:cubicBezTo>
                  <a:pt x="1458785" y="2892362"/>
                  <a:pt x="1461833" y="2889314"/>
                  <a:pt x="1461833" y="2885504"/>
                </a:cubicBezTo>
                <a:cubicBezTo>
                  <a:pt x="1461833" y="2881694"/>
                  <a:pt x="1458785" y="2878646"/>
                  <a:pt x="1454976" y="2878646"/>
                </a:cubicBezTo>
                <a:close/>
                <a:moveTo>
                  <a:pt x="1454976" y="3064383"/>
                </a:moveTo>
                <a:cubicBezTo>
                  <a:pt x="1451229" y="3064383"/>
                  <a:pt x="1448117" y="3067431"/>
                  <a:pt x="1448117" y="3071241"/>
                </a:cubicBezTo>
                <a:cubicBezTo>
                  <a:pt x="1448117" y="3075051"/>
                  <a:pt x="1451166" y="3078099"/>
                  <a:pt x="1454976" y="3078099"/>
                </a:cubicBezTo>
                <a:cubicBezTo>
                  <a:pt x="1458785" y="3078099"/>
                  <a:pt x="1461833" y="3075051"/>
                  <a:pt x="1461833" y="3071241"/>
                </a:cubicBezTo>
                <a:cubicBezTo>
                  <a:pt x="1461833" y="3067431"/>
                  <a:pt x="1458785" y="3064383"/>
                  <a:pt x="1454976" y="3064383"/>
                </a:cubicBezTo>
                <a:close/>
                <a:moveTo>
                  <a:pt x="1454976" y="3157220"/>
                </a:moveTo>
                <a:cubicBezTo>
                  <a:pt x="1451229" y="3157220"/>
                  <a:pt x="1448117" y="3160268"/>
                  <a:pt x="1448117" y="3164078"/>
                </a:cubicBezTo>
                <a:cubicBezTo>
                  <a:pt x="1448117" y="3167888"/>
                  <a:pt x="1451166" y="3170936"/>
                  <a:pt x="1454976" y="3170936"/>
                </a:cubicBezTo>
                <a:cubicBezTo>
                  <a:pt x="1458785" y="3170936"/>
                  <a:pt x="1461833" y="3167888"/>
                  <a:pt x="1461833" y="3164078"/>
                </a:cubicBezTo>
                <a:cubicBezTo>
                  <a:pt x="1461833" y="3160268"/>
                  <a:pt x="1458785" y="3157220"/>
                  <a:pt x="1454976" y="3157220"/>
                </a:cubicBezTo>
                <a:close/>
                <a:moveTo>
                  <a:pt x="1454976" y="2321433"/>
                </a:moveTo>
                <a:cubicBezTo>
                  <a:pt x="1451229" y="2321433"/>
                  <a:pt x="1448117" y="2324481"/>
                  <a:pt x="1448117" y="2328291"/>
                </a:cubicBezTo>
                <a:cubicBezTo>
                  <a:pt x="1448117" y="2332101"/>
                  <a:pt x="1451166" y="2335149"/>
                  <a:pt x="1454976" y="2335149"/>
                </a:cubicBezTo>
                <a:cubicBezTo>
                  <a:pt x="1458785" y="2335149"/>
                  <a:pt x="1461833" y="2332101"/>
                  <a:pt x="1461833" y="2328291"/>
                </a:cubicBezTo>
                <a:cubicBezTo>
                  <a:pt x="1461833" y="2324481"/>
                  <a:pt x="1458785" y="2321433"/>
                  <a:pt x="1454976" y="2321433"/>
                </a:cubicBezTo>
                <a:close/>
                <a:moveTo>
                  <a:pt x="1454976" y="2228596"/>
                </a:moveTo>
                <a:cubicBezTo>
                  <a:pt x="1451229" y="2228596"/>
                  <a:pt x="1448117" y="2231644"/>
                  <a:pt x="1448117" y="2235454"/>
                </a:cubicBezTo>
                <a:cubicBezTo>
                  <a:pt x="1448117" y="2239264"/>
                  <a:pt x="1451166" y="2242312"/>
                  <a:pt x="1454976" y="2242312"/>
                </a:cubicBezTo>
                <a:cubicBezTo>
                  <a:pt x="1458785" y="2242312"/>
                  <a:pt x="1461833" y="2239264"/>
                  <a:pt x="1461833" y="2235454"/>
                </a:cubicBezTo>
                <a:cubicBezTo>
                  <a:pt x="1461833" y="2231644"/>
                  <a:pt x="1458785" y="2228596"/>
                  <a:pt x="1454976" y="2228596"/>
                </a:cubicBezTo>
                <a:close/>
                <a:moveTo>
                  <a:pt x="1454976" y="2600071"/>
                </a:moveTo>
                <a:cubicBezTo>
                  <a:pt x="1451229" y="2600071"/>
                  <a:pt x="1448117" y="2603119"/>
                  <a:pt x="1448117" y="2606929"/>
                </a:cubicBezTo>
                <a:cubicBezTo>
                  <a:pt x="1448117" y="2610739"/>
                  <a:pt x="1451166" y="2613787"/>
                  <a:pt x="1454976" y="2613787"/>
                </a:cubicBezTo>
                <a:cubicBezTo>
                  <a:pt x="1458785" y="2613787"/>
                  <a:pt x="1461833" y="2610739"/>
                  <a:pt x="1461833" y="2606929"/>
                </a:cubicBezTo>
                <a:cubicBezTo>
                  <a:pt x="1461833" y="2603119"/>
                  <a:pt x="1458785" y="2600071"/>
                  <a:pt x="1454976" y="2600071"/>
                </a:cubicBezTo>
                <a:close/>
                <a:moveTo>
                  <a:pt x="1454976" y="2135759"/>
                </a:moveTo>
                <a:cubicBezTo>
                  <a:pt x="1451229" y="2135759"/>
                  <a:pt x="1448117" y="2138807"/>
                  <a:pt x="1448117" y="2142617"/>
                </a:cubicBezTo>
                <a:cubicBezTo>
                  <a:pt x="1448117" y="2146427"/>
                  <a:pt x="1451166" y="2149475"/>
                  <a:pt x="1454976" y="2149475"/>
                </a:cubicBezTo>
                <a:cubicBezTo>
                  <a:pt x="1458785" y="2149475"/>
                  <a:pt x="1461833" y="2146427"/>
                  <a:pt x="1461833" y="2142617"/>
                </a:cubicBezTo>
                <a:cubicBezTo>
                  <a:pt x="1461833" y="2138807"/>
                  <a:pt x="1458785" y="2135759"/>
                  <a:pt x="1454976" y="2135759"/>
                </a:cubicBezTo>
                <a:close/>
                <a:moveTo>
                  <a:pt x="1454976" y="2414334"/>
                </a:moveTo>
                <a:cubicBezTo>
                  <a:pt x="1451229" y="2414334"/>
                  <a:pt x="1448117" y="2417382"/>
                  <a:pt x="1448117" y="2421192"/>
                </a:cubicBezTo>
                <a:cubicBezTo>
                  <a:pt x="1448117" y="2425002"/>
                  <a:pt x="1451166" y="2428050"/>
                  <a:pt x="1454976" y="2428050"/>
                </a:cubicBezTo>
                <a:cubicBezTo>
                  <a:pt x="1458785" y="2428050"/>
                  <a:pt x="1461833" y="2425002"/>
                  <a:pt x="1461833" y="2421192"/>
                </a:cubicBezTo>
                <a:cubicBezTo>
                  <a:pt x="1461833" y="2417382"/>
                  <a:pt x="1458785" y="2414334"/>
                  <a:pt x="1454976" y="2414334"/>
                </a:cubicBezTo>
                <a:close/>
                <a:moveTo>
                  <a:pt x="1454976" y="2507171"/>
                </a:moveTo>
                <a:cubicBezTo>
                  <a:pt x="1451229" y="2507171"/>
                  <a:pt x="1448117" y="2510219"/>
                  <a:pt x="1448117" y="2514029"/>
                </a:cubicBezTo>
                <a:cubicBezTo>
                  <a:pt x="1448117" y="2517839"/>
                  <a:pt x="1451166" y="2520887"/>
                  <a:pt x="1454976" y="2520887"/>
                </a:cubicBezTo>
                <a:cubicBezTo>
                  <a:pt x="1458785" y="2520887"/>
                  <a:pt x="1461833" y="2517839"/>
                  <a:pt x="1461833" y="2514029"/>
                </a:cubicBezTo>
                <a:cubicBezTo>
                  <a:pt x="1461833" y="2510219"/>
                  <a:pt x="1458785" y="2507171"/>
                  <a:pt x="1454976" y="2507171"/>
                </a:cubicBezTo>
                <a:close/>
                <a:moveTo>
                  <a:pt x="1454976" y="2971483"/>
                </a:moveTo>
                <a:cubicBezTo>
                  <a:pt x="1451229" y="2971483"/>
                  <a:pt x="1448117" y="2974531"/>
                  <a:pt x="1448117" y="2978341"/>
                </a:cubicBezTo>
                <a:cubicBezTo>
                  <a:pt x="1448117" y="2982151"/>
                  <a:pt x="1451166" y="2985199"/>
                  <a:pt x="1454976" y="2985199"/>
                </a:cubicBezTo>
                <a:cubicBezTo>
                  <a:pt x="1458785" y="2985199"/>
                  <a:pt x="1461833" y="2982151"/>
                  <a:pt x="1461833" y="2978341"/>
                </a:cubicBezTo>
                <a:cubicBezTo>
                  <a:pt x="1461833" y="2974531"/>
                  <a:pt x="1458785" y="2971483"/>
                  <a:pt x="1454976" y="2971483"/>
                </a:cubicBezTo>
                <a:close/>
                <a:moveTo>
                  <a:pt x="972439" y="2321433"/>
                </a:moveTo>
                <a:cubicBezTo>
                  <a:pt x="968692" y="2321433"/>
                  <a:pt x="965581" y="2324481"/>
                  <a:pt x="965581" y="2328291"/>
                </a:cubicBezTo>
                <a:cubicBezTo>
                  <a:pt x="965581" y="2332101"/>
                  <a:pt x="968629" y="2335149"/>
                  <a:pt x="972439" y="2335149"/>
                </a:cubicBezTo>
                <a:cubicBezTo>
                  <a:pt x="976249" y="2335149"/>
                  <a:pt x="979297" y="2332101"/>
                  <a:pt x="979297" y="2328291"/>
                </a:cubicBezTo>
                <a:cubicBezTo>
                  <a:pt x="979297" y="2324481"/>
                  <a:pt x="976249" y="2321433"/>
                  <a:pt x="972439" y="2321433"/>
                </a:cubicBezTo>
                <a:close/>
                <a:moveTo>
                  <a:pt x="972439" y="2692908"/>
                </a:moveTo>
                <a:cubicBezTo>
                  <a:pt x="968692" y="2692908"/>
                  <a:pt x="965581" y="2695956"/>
                  <a:pt x="965581" y="2699766"/>
                </a:cubicBezTo>
                <a:cubicBezTo>
                  <a:pt x="965581" y="2703576"/>
                  <a:pt x="968629" y="2706624"/>
                  <a:pt x="972439" y="2706624"/>
                </a:cubicBezTo>
                <a:cubicBezTo>
                  <a:pt x="976249" y="2706624"/>
                  <a:pt x="979297" y="2703576"/>
                  <a:pt x="979297" y="2699766"/>
                </a:cubicBezTo>
                <a:cubicBezTo>
                  <a:pt x="979297" y="2695956"/>
                  <a:pt x="976249" y="2692908"/>
                  <a:pt x="972439" y="2692908"/>
                </a:cubicBezTo>
                <a:close/>
                <a:moveTo>
                  <a:pt x="972439" y="2785745"/>
                </a:moveTo>
                <a:cubicBezTo>
                  <a:pt x="968692" y="2785745"/>
                  <a:pt x="965581" y="2788793"/>
                  <a:pt x="965581" y="2792603"/>
                </a:cubicBezTo>
                <a:cubicBezTo>
                  <a:pt x="965581" y="2796413"/>
                  <a:pt x="968629" y="2799461"/>
                  <a:pt x="972439" y="2799461"/>
                </a:cubicBezTo>
                <a:cubicBezTo>
                  <a:pt x="976249" y="2799461"/>
                  <a:pt x="979297" y="2796413"/>
                  <a:pt x="979297" y="2792603"/>
                </a:cubicBezTo>
                <a:cubicBezTo>
                  <a:pt x="979297" y="2788793"/>
                  <a:pt x="976249" y="2785745"/>
                  <a:pt x="972439" y="2785745"/>
                </a:cubicBezTo>
                <a:close/>
                <a:moveTo>
                  <a:pt x="972439" y="2414270"/>
                </a:moveTo>
                <a:cubicBezTo>
                  <a:pt x="968692" y="2414270"/>
                  <a:pt x="965581" y="2417318"/>
                  <a:pt x="965581" y="2421128"/>
                </a:cubicBezTo>
                <a:cubicBezTo>
                  <a:pt x="965581" y="2424938"/>
                  <a:pt x="968629" y="2427986"/>
                  <a:pt x="972439" y="2427986"/>
                </a:cubicBezTo>
                <a:cubicBezTo>
                  <a:pt x="976249" y="2427986"/>
                  <a:pt x="979297" y="2424938"/>
                  <a:pt x="979297" y="2421128"/>
                </a:cubicBezTo>
                <a:cubicBezTo>
                  <a:pt x="979297" y="2417318"/>
                  <a:pt x="976249" y="2414270"/>
                  <a:pt x="972439" y="2414270"/>
                </a:cubicBezTo>
                <a:close/>
                <a:moveTo>
                  <a:pt x="972439" y="2507107"/>
                </a:moveTo>
                <a:cubicBezTo>
                  <a:pt x="968692" y="2507107"/>
                  <a:pt x="965581" y="2510155"/>
                  <a:pt x="965581" y="2513965"/>
                </a:cubicBezTo>
                <a:cubicBezTo>
                  <a:pt x="965581" y="2517775"/>
                  <a:pt x="968629" y="2520823"/>
                  <a:pt x="972439" y="2520823"/>
                </a:cubicBezTo>
                <a:cubicBezTo>
                  <a:pt x="976249" y="2520823"/>
                  <a:pt x="979297" y="2517775"/>
                  <a:pt x="979297" y="2513965"/>
                </a:cubicBezTo>
                <a:cubicBezTo>
                  <a:pt x="979297" y="2510155"/>
                  <a:pt x="976249" y="2507107"/>
                  <a:pt x="972439" y="2507107"/>
                </a:cubicBezTo>
                <a:close/>
                <a:moveTo>
                  <a:pt x="972439" y="2878582"/>
                </a:moveTo>
                <a:cubicBezTo>
                  <a:pt x="968692" y="2878582"/>
                  <a:pt x="965581" y="2881630"/>
                  <a:pt x="965581" y="2885440"/>
                </a:cubicBezTo>
                <a:cubicBezTo>
                  <a:pt x="965581" y="2889250"/>
                  <a:pt x="968629" y="2892298"/>
                  <a:pt x="972439" y="2892298"/>
                </a:cubicBezTo>
                <a:cubicBezTo>
                  <a:pt x="976249" y="2892298"/>
                  <a:pt x="979297" y="2889250"/>
                  <a:pt x="979297" y="2885440"/>
                </a:cubicBezTo>
                <a:cubicBezTo>
                  <a:pt x="979297" y="2881630"/>
                  <a:pt x="976249" y="2878582"/>
                  <a:pt x="972439" y="2878582"/>
                </a:cubicBezTo>
                <a:close/>
                <a:moveTo>
                  <a:pt x="1615821" y="2135696"/>
                </a:moveTo>
                <a:cubicBezTo>
                  <a:pt x="1612075" y="2135696"/>
                  <a:pt x="1608963" y="2138744"/>
                  <a:pt x="1608963" y="2142554"/>
                </a:cubicBezTo>
                <a:cubicBezTo>
                  <a:pt x="1608963" y="2146364"/>
                  <a:pt x="1612011" y="2149412"/>
                  <a:pt x="1615821" y="2149412"/>
                </a:cubicBezTo>
                <a:cubicBezTo>
                  <a:pt x="1619631" y="2149412"/>
                  <a:pt x="1622679" y="2146364"/>
                  <a:pt x="1622679" y="2142554"/>
                </a:cubicBezTo>
                <a:cubicBezTo>
                  <a:pt x="1622679" y="2138744"/>
                  <a:pt x="1619631" y="2135696"/>
                  <a:pt x="1615821" y="2135696"/>
                </a:cubicBezTo>
                <a:close/>
                <a:moveTo>
                  <a:pt x="972439" y="3250057"/>
                </a:moveTo>
                <a:cubicBezTo>
                  <a:pt x="968692" y="3250057"/>
                  <a:pt x="965581" y="3253105"/>
                  <a:pt x="965581" y="3256915"/>
                </a:cubicBezTo>
                <a:cubicBezTo>
                  <a:pt x="965581" y="3260725"/>
                  <a:pt x="968629" y="3263773"/>
                  <a:pt x="972439" y="3263773"/>
                </a:cubicBezTo>
                <a:cubicBezTo>
                  <a:pt x="976249" y="3263773"/>
                  <a:pt x="979297" y="3260725"/>
                  <a:pt x="979297" y="3256915"/>
                </a:cubicBezTo>
                <a:cubicBezTo>
                  <a:pt x="979297" y="3253105"/>
                  <a:pt x="976249" y="3250057"/>
                  <a:pt x="972439" y="3250057"/>
                </a:cubicBezTo>
                <a:close/>
                <a:moveTo>
                  <a:pt x="168211" y="1671383"/>
                </a:moveTo>
                <a:cubicBezTo>
                  <a:pt x="164465" y="1671383"/>
                  <a:pt x="161354" y="1674432"/>
                  <a:pt x="161354" y="1678242"/>
                </a:cubicBezTo>
                <a:cubicBezTo>
                  <a:pt x="161354" y="1682052"/>
                  <a:pt x="164402" y="1685099"/>
                  <a:pt x="168211" y="1685099"/>
                </a:cubicBezTo>
                <a:cubicBezTo>
                  <a:pt x="172021" y="1685099"/>
                  <a:pt x="175069" y="1682052"/>
                  <a:pt x="175069" y="1678242"/>
                </a:cubicBezTo>
                <a:cubicBezTo>
                  <a:pt x="175069" y="1674432"/>
                  <a:pt x="172021" y="1671383"/>
                  <a:pt x="168211" y="1671383"/>
                </a:cubicBezTo>
                <a:close/>
                <a:moveTo>
                  <a:pt x="972439" y="3064320"/>
                </a:moveTo>
                <a:cubicBezTo>
                  <a:pt x="968692" y="3064320"/>
                  <a:pt x="965581" y="3067368"/>
                  <a:pt x="965581" y="3071178"/>
                </a:cubicBezTo>
                <a:cubicBezTo>
                  <a:pt x="965581" y="3074988"/>
                  <a:pt x="968629" y="3078036"/>
                  <a:pt x="972439" y="3078036"/>
                </a:cubicBezTo>
                <a:cubicBezTo>
                  <a:pt x="976249" y="3078036"/>
                  <a:pt x="979297" y="3074988"/>
                  <a:pt x="979297" y="3071178"/>
                </a:cubicBezTo>
                <a:cubicBezTo>
                  <a:pt x="979297" y="3067368"/>
                  <a:pt x="976249" y="3064320"/>
                  <a:pt x="972439" y="3064320"/>
                </a:cubicBezTo>
                <a:close/>
                <a:moveTo>
                  <a:pt x="972439" y="3157157"/>
                </a:moveTo>
                <a:cubicBezTo>
                  <a:pt x="968692" y="3157157"/>
                  <a:pt x="965581" y="3160205"/>
                  <a:pt x="965581" y="3164015"/>
                </a:cubicBezTo>
                <a:cubicBezTo>
                  <a:pt x="965581" y="3167825"/>
                  <a:pt x="968629" y="3170873"/>
                  <a:pt x="972439" y="3170873"/>
                </a:cubicBezTo>
                <a:cubicBezTo>
                  <a:pt x="976249" y="3170873"/>
                  <a:pt x="979297" y="3167825"/>
                  <a:pt x="979297" y="3164015"/>
                </a:cubicBezTo>
                <a:cubicBezTo>
                  <a:pt x="979297" y="3160205"/>
                  <a:pt x="976249" y="3157157"/>
                  <a:pt x="972439" y="3157157"/>
                </a:cubicBezTo>
                <a:close/>
                <a:moveTo>
                  <a:pt x="972439" y="2971419"/>
                </a:moveTo>
                <a:cubicBezTo>
                  <a:pt x="968692" y="2971419"/>
                  <a:pt x="965581" y="2974467"/>
                  <a:pt x="965581" y="2978277"/>
                </a:cubicBezTo>
                <a:cubicBezTo>
                  <a:pt x="965581" y="2982087"/>
                  <a:pt x="968629" y="2985135"/>
                  <a:pt x="972439" y="2985135"/>
                </a:cubicBezTo>
                <a:cubicBezTo>
                  <a:pt x="976249" y="2985135"/>
                  <a:pt x="979297" y="2982087"/>
                  <a:pt x="979297" y="2978277"/>
                </a:cubicBezTo>
                <a:cubicBezTo>
                  <a:pt x="979297" y="2974467"/>
                  <a:pt x="976249" y="2971419"/>
                  <a:pt x="972439" y="2971419"/>
                </a:cubicBezTo>
                <a:close/>
                <a:moveTo>
                  <a:pt x="972439" y="2599944"/>
                </a:moveTo>
                <a:cubicBezTo>
                  <a:pt x="968692" y="2599944"/>
                  <a:pt x="965581" y="2602992"/>
                  <a:pt x="965581" y="2606802"/>
                </a:cubicBezTo>
                <a:cubicBezTo>
                  <a:pt x="965581" y="2610612"/>
                  <a:pt x="968629" y="2613660"/>
                  <a:pt x="972439" y="2613660"/>
                </a:cubicBezTo>
                <a:cubicBezTo>
                  <a:pt x="976249" y="2613660"/>
                  <a:pt x="979297" y="2610612"/>
                  <a:pt x="979297" y="2606802"/>
                </a:cubicBezTo>
                <a:cubicBezTo>
                  <a:pt x="979297" y="2602992"/>
                  <a:pt x="976249" y="2599944"/>
                  <a:pt x="972439" y="2599944"/>
                </a:cubicBezTo>
                <a:close/>
                <a:moveTo>
                  <a:pt x="1615821" y="1857058"/>
                </a:moveTo>
                <a:cubicBezTo>
                  <a:pt x="1612075" y="1857058"/>
                  <a:pt x="1608963" y="1860105"/>
                  <a:pt x="1608963" y="1863916"/>
                </a:cubicBezTo>
                <a:cubicBezTo>
                  <a:pt x="1608963" y="1867726"/>
                  <a:pt x="1612011" y="1870774"/>
                  <a:pt x="1615821" y="1870774"/>
                </a:cubicBezTo>
                <a:cubicBezTo>
                  <a:pt x="1619631" y="1870774"/>
                  <a:pt x="1622679" y="1867726"/>
                  <a:pt x="1622679" y="1863916"/>
                </a:cubicBezTo>
                <a:cubicBezTo>
                  <a:pt x="1622679" y="1860105"/>
                  <a:pt x="1619631" y="1857058"/>
                  <a:pt x="1615821" y="1857058"/>
                </a:cubicBezTo>
                <a:close/>
                <a:moveTo>
                  <a:pt x="1615821" y="1764221"/>
                </a:moveTo>
                <a:cubicBezTo>
                  <a:pt x="1612075" y="1764221"/>
                  <a:pt x="1608963" y="1767269"/>
                  <a:pt x="1608963" y="1771079"/>
                </a:cubicBezTo>
                <a:cubicBezTo>
                  <a:pt x="1608963" y="1774889"/>
                  <a:pt x="1612011" y="1777937"/>
                  <a:pt x="1615821" y="1777937"/>
                </a:cubicBezTo>
                <a:cubicBezTo>
                  <a:pt x="1619631" y="1777937"/>
                  <a:pt x="1622679" y="1774889"/>
                  <a:pt x="1622679" y="1771079"/>
                </a:cubicBezTo>
                <a:cubicBezTo>
                  <a:pt x="1622679" y="1767269"/>
                  <a:pt x="1619631" y="1764221"/>
                  <a:pt x="1615821" y="1764221"/>
                </a:cubicBezTo>
                <a:close/>
                <a:moveTo>
                  <a:pt x="1615821" y="1949958"/>
                </a:moveTo>
                <a:cubicBezTo>
                  <a:pt x="1612075" y="1949958"/>
                  <a:pt x="1608963" y="1953006"/>
                  <a:pt x="1608963" y="1956816"/>
                </a:cubicBezTo>
                <a:cubicBezTo>
                  <a:pt x="1608963" y="1960626"/>
                  <a:pt x="1612011" y="1963674"/>
                  <a:pt x="1615821" y="1963674"/>
                </a:cubicBezTo>
                <a:cubicBezTo>
                  <a:pt x="1619631" y="1963674"/>
                  <a:pt x="1622679" y="1960626"/>
                  <a:pt x="1622679" y="1956816"/>
                </a:cubicBezTo>
                <a:cubicBezTo>
                  <a:pt x="1622679" y="1953006"/>
                  <a:pt x="1619631" y="1949958"/>
                  <a:pt x="1615821" y="1949958"/>
                </a:cubicBezTo>
                <a:close/>
                <a:moveTo>
                  <a:pt x="972439" y="1671383"/>
                </a:moveTo>
                <a:cubicBezTo>
                  <a:pt x="968692" y="1671383"/>
                  <a:pt x="965581" y="1674432"/>
                  <a:pt x="965581" y="1678242"/>
                </a:cubicBezTo>
                <a:cubicBezTo>
                  <a:pt x="965581" y="1682052"/>
                  <a:pt x="968629" y="1685099"/>
                  <a:pt x="972439" y="1685099"/>
                </a:cubicBezTo>
                <a:cubicBezTo>
                  <a:pt x="976249" y="1685099"/>
                  <a:pt x="979297" y="1682052"/>
                  <a:pt x="979297" y="1678242"/>
                </a:cubicBezTo>
                <a:cubicBezTo>
                  <a:pt x="979297" y="1674432"/>
                  <a:pt x="976249" y="1671383"/>
                  <a:pt x="972439" y="1671383"/>
                </a:cubicBezTo>
                <a:close/>
                <a:moveTo>
                  <a:pt x="1615821" y="2042858"/>
                </a:moveTo>
                <a:cubicBezTo>
                  <a:pt x="1612075" y="2042858"/>
                  <a:pt x="1608963" y="2045907"/>
                  <a:pt x="1608963" y="2049717"/>
                </a:cubicBezTo>
                <a:cubicBezTo>
                  <a:pt x="1608963" y="2053527"/>
                  <a:pt x="1612011" y="2056574"/>
                  <a:pt x="1615821" y="2056574"/>
                </a:cubicBezTo>
                <a:cubicBezTo>
                  <a:pt x="1619631" y="2056574"/>
                  <a:pt x="1622679" y="2053527"/>
                  <a:pt x="1622679" y="2049717"/>
                </a:cubicBezTo>
                <a:cubicBezTo>
                  <a:pt x="1622679" y="2045907"/>
                  <a:pt x="1619631" y="2042858"/>
                  <a:pt x="1615821" y="2042858"/>
                </a:cubicBezTo>
                <a:close/>
                <a:moveTo>
                  <a:pt x="972439" y="2228596"/>
                </a:moveTo>
                <a:cubicBezTo>
                  <a:pt x="968692" y="2228596"/>
                  <a:pt x="965581" y="2231644"/>
                  <a:pt x="965581" y="2235454"/>
                </a:cubicBezTo>
                <a:cubicBezTo>
                  <a:pt x="965581" y="2239264"/>
                  <a:pt x="968629" y="2242312"/>
                  <a:pt x="972439" y="2242312"/>
                </a:cubicBezTo>
                <a:cubicBezTo>
                  <a:pt x="976249" y="2242312"/>
                  <a:pt x="979297" y="2239264"/>
                  <a:pt x="979297" y="2235454"/>
                </a:cubicBezTo>
                <a:cubicBezTo>
                  <a:pt x="979297" y="2231644"/>
                  <a:pt x="976249" y="2228596"/>
                  <a:pt x="972439" y="2228596"/>
                </a:cubicBezTo>
                <a:close/>
                <a:moveTo>
                  <a:pt x="972439" y="1764284"/>
                </a:moveTo>
                <a:cubicBezTo>
                  <a:pt x="968692" y="1764284"/>
                  <a:pt x="965581" y="1767332"/>
                  <a:pt x="965581" y="1771142"/>
                </a:cubicBezTo>
                <a:cubicBezTo>
                  <a:pt x="965581" y="1774952"/>
                  <a:pt x="968629" y="1778000"/>
                  <a:pt x="972439" y="1778000"/>
                </a:cubicBezTo>
                <a:cubicBezTo>
                  <a:pt x="976249" y="1778000"/>
                  <a:pt x="979297" y="1774952"/>
                  <a:pt x="979297" y="1771142"/>
                </a:cubicBezTo>
                <a:cubicBezTo>
                  <a:pt x="979297" y="1767332"/>
                  <a:pt x="976249" y="1764284"/>
                  <a:pt x="972439" y="1764284"/>
                </a:cubicBezTo>
                <a:close/>
                <a:moveTo>
                  <a:pt x="972439" y="2042858"/>
                </a:moveTo>
                <a:cubicBezTo>
                  <a:pt x="968692" y="2042858"/>
                  <a:pt x="965581" y="2045907"/>
                  <a:pt x="965581" y="2049717"/>
                </a:cubicBezTo>
                <a:cubicBezTo>
                  <a:pt x="965581" y="2053527"/>
                  <a:pt x="968629" y="2056574"/>
                  <a:pt x="972439" y="2056574"/>
                </a:cubicBezTo>
                <a:cubicBezTo>
                  <a:pt x="976249" y="2056574"/>
                  <a:pt x="979297" y="2053527"/>
                  <a:pt x="979297" y="2049717"/>
                </a:cubicBezTo>
                <a:cubicBezTo>
                  <a:pt x="979297" y="2045907"/>
                  <a:pt x="976249" y="2042858"/>
                  <a:pt x="972439" y="2042858"/>
                </a:cubicBezTo>
                <a:close/>
                <a:moveTo>
                  <a:pt x="972439" y="2135696"/>
                </a:moveTo>
                <a:cubicBezTo>
                  <a:pt x="968692" y="2135696"/>
                  <a:pt x="965581" y="2138744"/>
                  <a:pt x="965581" y="2142554"/>
                </a:cubicBezTo>
                <a:cubicBezTo>
                  <a:pt x="965581" y="2146364"/>
                  <a:pt x="968629" y="2149412"/>
                  <a:pt x="972439" y="2149412"/>
                </a:cubicBezTo>
                <a:cubicBezTo>
                  <a:pt x="976249" y="2149412"/>
                  <a:pt x="979297" y="2146364"/>
                  <a:pt x="979297" y="2142554"/>
                </a:cubicBezTo>
                <a:cubicBezTo>
                  <a:pt x="979297" y="2138744"/>
                  <a:pt x="976249" y="2135696"/>
                  <a:pt x="972439" y="2135696"/>
                </a:cubicBezTo>
                <a:close/>
                <a:moveTo>
                  <a:pt x="972439" y="1949958"/>
                </a:moveTo>
                <a:cubicBezTo>
                  <a:pt x="968692" y="1949958"/>
                  <a:pt x="965581" y="1953006"/>
                  <a:pt x="965581" y="1956816"/>
                </a:cubicBezTo>
                <a:cubicBezTo>
                  <a:pt x="965581" y="1960626"/>
                  <a:pt x="968629" y="1963674"/>
                  <a:pt x="972439" y="1963674"/>
                </a:cubicBezTo>
                <a:cubicBezTo>
                  <a:pt x="976249" y="1963674"/>
                  <a:pt x="979297" y="1960626"/>
                  <a:pt x="979297" y="1956816"/>
                </a:cubicBezTo>
                <a:cubicBezTo>
                  <a:pt x="979297" y="1953006"/>
                  <a:pt x="976249" y="1949958"/>
                  <a:pt x="972439" y="1949958"/>
                </a:cubicBezTo>
                <a:close/>
                <a:moveTo>
                  <a:pt x="972439" y="1857121"/>
                </a:moveTo>
                <a:cubicBezTo>
                  <a:pt x="968692" y="1857121"/>
                  <a:pt x="965581" y="1860169"/>
                  <a:pt x="965581" y="1863979"/>
                </a:cubicBezTo>
                <a:cubicBezTo>
                  <a:pt x="965581" y="1867789"/>
                  <a:pt x="968629" y="1870837"/>
                  <a:pt x="972439" y="1870837"/>
                </a:cubicBezTo>
                <a:cubicBezTo>
                  <a:pt x="976249" y="1870837"/>
                  <a:pt x="979297" y="1867789"/>
                  <a:pt x="979297" y="1863979"/>
                </a:cubicBezTo>
                <a:cubicBezTo>
                  <a:pt x="979297" y="1860169"/>
                  <a:pt x="976249" y="1857121"/>
                  <a:pt x="972439" y="1857121"/>
                </a:cubicBezTo>
                <a:close/>
                <a:moveTo>
                  <a:pt x="1615821" y="2692908"/>
                </a:moveTo>
                <a:cubicBezTo>
                  <a:pt x="1612075" y="2692908"/>
                  <a:pt x="1608963" y="2695956"/>
                  <a:pt x="1608963" y="2699766"/>
                </a:cubicBezTo>
                <a:cubicBezTo>
                  <a:pt x="1608963" y="2703576"/>
                  <a:pt x="1612011" y="2706624"/>
                  <a:pt x="1615821" y="2706624"/>
                </a:cubicBezTo>
                <a:cubicBezTo>
                  <a:pt x="1619631" y="2706624"/>
                  <a:pt x="1622679" y="2703576"/>
                  <a:pt x="1622679" y="2699766"/>
                </a:cubicBezTo>
                <a:cubicBezTo>
                  <a:pt x="1622679" y="2695956"/>
                  <a:pt x="1619631" y="2692908"/>
                  <a:pt x="1615821" y="2692908"/>
                </a:cubicBezTo>
                <a:close/>
                <a:moveTo>
                  <a:pt x="1052893" y="2739327"/>
                </a:moveTo>
                <a:cubicBezTo>
                  <a:pt x="1049147" y="2739327"/>
                  <a:pt x="1046035" y="2742375"/>
                  <a:pt x="1046035" y="2746185"/>
                </a:cubicBezTo>
                <a:cubicBezTo>
                  <a:pt x="1046035" y="2749995"/>
                  <a:pt x="1049083" y="2753043"/>
                  <a:pt x="1052893" y="2753043"/>
                </a:cubicBezTo>
                <a:cubicBezTo>
                  <a:pt x="1056704" y="2753043"/>
                  <a:pt x="1059752" y="2749995"/>
                  <a:pt x="1059752" y="2746185"/>
                </a:cubicBezTo>
                <a:cubicBezTo>
                  <a:pt x="1059752" y="2742375"/>
                  <a:pt x="1056704" y="2739327"/>
                  <a:pt x="1052893" y="2739327"/>
                </a:cubicBezTo>
                <a:close/>
                <a:moveTo>
                  <a:pt x="1052893" y="2646490"/>
                </a:moveTo>
                <a:cubicBezTo>
                  <a:pt x="1049147" y="2646490"/>
                  <a:pt x="1046035" y="2649538"/>
                  <a:pt x="1046035" y="2653348"/>
                </a:cubicBezTo>
                <a:cubicBezTo>
                  <a:pt x="1046035" y="2657158"/>
                  <a:pt x="1049083" y="2660206"/>
                  <a:pt x="1052893" y="2660206"/>
                </a:cubicBezTo>
                <a:cubicBezTo>
                  <a:pt x="1056704" y="2660206"/>
                  <a:pt x="1059752" y="2657158"/>
                  <a:pt x="1059752" y="2653348"/>
                </a:cubicBezTo>
                <a:cubicBezTo>
                  <a:pt x="1059752" y="2649538"/>
                  <a:pt x="1056704" y="2646490"/>
                  <a:pt x="1052893" y="2646490"/>
                </a:cubicBezTo>
                <a:close/>
                <a:moveTo>
                  <a:pt x="1052893" y="2832227"/>
                </a:moveTo>
                <a:cubicBezTo>
                  <a:pt x="1049147" y="2832227"/>
                  <a:pt x="1046035" y="2835275"/>
                  <a:pt x="1046035" y="2839085"/>
                </a:cubicBezTo>
                <a:cubicBezTo>
                  <a:pt x="1046035" y="2842895"/>
                  <a:pt x="1049083" y="2845943"/>
                  <a:pt x="1052893" y="2845943"/>
                </a:cubicBezTo>
                <a:cubicBezTo>
                  <a:pt x="1056704" y="2845943"/>
                  <a:pt x="1059752" y="2842895"/>
                  <a:pt x="1059752" y="2839085"/>
                </a:cubicBezTo>
                <a:cubicBezTo>
                  <a:pt x="1059752" y="2835275"/>
                  <a:pt x="1056704" y="2832227"/>
                  <a:pt x="1052893" y="2832227"/>
                </a:cubicBezTo>
                <a:close/>
                <a:moveTo>
                  <a:pt x="1052893" y="2553653"/>
                </a:moveTo>
                <a:cubicBezTo>
                  <a:pt x="1049147" y="2553653"/>
                  <a:pt x="1046035" y="2556701"/>
                  <a:pt x="1046035" y="2560511"/>
                </a:cubicBezTo>
                <a:cubicBezTo>
                  <a:pt x="1046035" y="2564321"/>
                  <a:pt x="1049083" y="2567369"/>
                  <a:pt x="1052893" y="2567369"/>
                </a:cubicBezTo>
                <a:cubicBezTo>
                  <a:pt x="1056704" y="2567369"/>
                  <a:pt x="1059752" y="2564321"/>
                  <a:pt x="1059752" y="2560511"/>
                </a:cubicBezTo>
                <a:cubicBezTo>
                  <a:pt x="1059752" y="2556701"/>
                  <a:pt x="1056704" y="2553653"/>
                  <a:pt x="1052893" y="2553653"/>
                </a:cubicBezTo>
                <a:close/>
                <a:moveTo>
                  <a:pt x="1052893" y="3203702"/>
                </a:moveTo>
                <a:cubicBezTo>
                  <a:pt x="1049147" y="3203702"/>
                  <a:pt x="1046035" y="3206750"/>
                  <a:pt x="1046035" y="3210560"/>
                </a:cubicBezTo>
                <a:cubicBezTo>
                  <a:pt x="1046035" y="3214370"/>
                  <a:pt x="1049083" y="3217418"/>
                  <a:pt x="1052893" y="3217418"/>
                </a:cubicBezTo>
                <a:cubicBezTo>
                  <a:pt x="1056704" y="3217418"/>
                  <a:pt x="1059752" y="3214370"/>
                  <a:pt x="1059752" y="3210560"/>
                </a:cubicBezTo>
                <a:cubicBezTo>
                  <a:pt x="1059752" y="3206750"/>
                  <a:pt x="1056704" y="3203702"/>
                  <a:pt x="1052893" y="3203702"/>
                </a:cubicBezTo>
                <a:close/>
                <a:moveTo>
                  <a:pt x="1052893" y="3110865"/>
                </a:moveTo>
                <a:cubicBezTo>
                  <a:pt x="1049147" y="3110865"/>
                  <a:pt x="1046035" y="3113913"/>
                  <a:pt x="1046035" y="3117723"/>
                </a:cubicBezTo>
                <a:cubicBezTo>
                  <a:pt x="1046035" y="3121533"/>
                  <a:pt x="1049083" y="3124581"/>
                  <a:pt x="1052893" y="3124581"/>
                </a:cubicBezTo>
                <a:cubicBezTo>
                  <a:pt x="1056704" y="3124581"/>
                  <a:pt x="1059752" y="3121533"/>
                  <a:pt x="1059752" y="3117723"/>
                </a:cubicBezTo>
                <a:cubicBezTo>
                  <a:pt x="1059752" y="3113913"/>
                  <a:pt x="1056704" y="3110865"/>
                  <a:pt x="1052893" y="3110865"/>
                </a:cubicBezTo>
                <a:close/>
                <a:moveTo>
                  <a:pt x="1052893" y="2460816"/>
                </a:moveTo>
                <a:cubicBezTo>
                  <a:pt x="1049147" y="2460816"/>
                  <a:pt x="1046035" y="2463864"/>
                  <a:pt x="1046035" y="2467674"/>
                </a:cubicBezTo>
                <a:cubicBezTo>
                  <a:pt x="1046035" y="2471484"/>
                  <a:pt x="1049083" y="2474532"/>
                  <a:pt x="1052893" y="2474532"/>
                </a:cubicBezTo>
                <a:cubicBezTo>
                  <a:pt x="1056704" y="2474532"/>
                  <a:pt x="1059752" y="2471484"/>
                  <a:pt x="1059752" y="2467674"/>
                </a:cubicBezTo>
                <a:cubicBezTo>
                  <a:pt x="1059752" y="2463864"/>
                  <a:pt x="1056704" y="2460816"/>
                  <a:pt x="1052893" y="2460816"/>
                </a:cubicBezTo>
                <a:close/>
                <a:moveTo>
                  <a:pt x="1052893" y="3017965"/>
                </a:moveTo>
                <a:cubicBezTo>
                  <a:pt x="1049147" y="3017965"/>
                  <a:pt x="1046035" y="3021013"/>
                  <a:pt x="1046035" y="3024823"/>
                </a:cubicBezTo>
                <a:cubicBezTo>
                  <a:pt x="1046035" y="3028633"/>
                  <a:pt x="1049083" y="3031681"/>
                  <a:pt x="1052893" y="3031681"/>
                </a:cubicBezTo>
                <a:cubicBezTo>
                  <a:pt x="1056704" y="3031681"/>
                  <a:pt x="1059752" y="3028633"/>
                  <a:pt x="1059752" y="3024823"/>
                </a:cubicBezTo>
                <a:cubicBezTo>
                  <a:pt x="1059752" y="3021013"/>
                  <a:pt x="1056704" y="3017965"/>
                  <a:pt x="1052893" y="3017965"/>
                </a:cubicBezTo>
                <a:close/>
                <a:moveTo>
                  <a:pt x="1052893" y="2925128"/>
                </a:moveTo>
                <a:cubicBezTo>
                  <a:pt x="1049147" y="2925128"/>
                  <a:pt x="1046035" y="2928176"/>
                  <a:pt x="1046035" y="2931986"/>
                </a:cubicBezTo>
                <a:cubicBezTo>
                  <a:pt x="1046035" y="2935796"/>
                  <a:pt x="1049083" y="2938844"/>
                  <a:pt x="1052893" y="2938844"/>
                </a:cubicBezTo>
                <a:cubicBezTo>
                  <a:pt x="1056704" y="2938844"/>
                  <a:pt x="1059752" y="2935796"/>
                  <a:pt x="1059752" y="2931986"/>
                </a:cubicBezTo>
                <a:cubicBezTo>
                  <a:pt x="1059752" y="2928176"/>
                  <a:pt x="1056704" y="2925128"/>
                  <a:pt x="1052893" y="2925128"/>
                </a:cubicBezTo>
                <a:close/>
                <a:moveTo>
                  <a:pt x="168275" y="3250121"/>
                </a:moveTo>
                <a:cubicBezTo>
                  <a:pt x="164529" y="3250121"/>
                  <a:pt x="161417" y="3253169"/>
                  <a:pt x="161417" y="3256979"/>
                </a:cubicBezTo>
                <a:cubicBezTo>
                  <a:pt x="161417" y="3260788"/>
                  <a:pt x="164465" y="3263837"/>
                  <a:pt x="168275" y="3263837"/>
                </a:cubicBezTo>
                <a:cubicBezTo>
                  <a:pt x="172085" y="3263837"/>
                  <a:pt x="175133" y="3260788"/>
                  <a:pt x="175133" y="3256979"/>
                </a:cubicBezTo>
                <a:cubicBezTo>
                  <a:pt x="175133" y="3253169"/>
                  <a:pt x="172085" y="3250121"/>
                  <a:pt x="168275" y="3250121"/>
                </a:cubicBezTo>
                <a:close/>
                <a:moveTo>
                  <a:pt x="1052893" y="1717866"/>
                </a:moveTo>
                <a:cubicBezTo>
                  <a:pt x="1049147" y="1717866"/>
                  <a:pt x="1046035" y="1720914"/>
                  <a:pt x="1046035" y="1724724"/>
                </a:cubicBezTo>
                <a:cubicBezTo>
                  <a:pt x="1046035" y="1728533"/>
                  <a:pt x="1049083" y="1731582"/>
                  <a:pt x="1052893" y="1731582"/>
                </a:cubicBezTo>
                <a:cubicBezTo>
                  <a:pt x="1056704" y="1731582"/>
                  <a:pt x="1059752" y="1728533"/>
                  <a:pt x="1059752" y="1724724"/>
                </a:cubicBezTo>
                <a:cubicBezTo>
                  <a:pt x="1059752" y="1720914"/>
                  <a:pt x="1056704" y="1717866"/>
                  <a:pt x="1052893" y="1717866"/>
                </a:cubicBezTo>
                <a:close/>
                <a:moveTo>
                  <a:pt x="1052893" y="2367915"/>
                </a:moveTo>
                <a:cubicBezTo>
                  <a:pt x="1049147" y="2367915"/>
                  <a:pt x="1046035" y="2370963"/>
                  <a:pt x="1046035" y="2374773"/>
                </a:cubicBezTo>
                <a:cubicBezTo>
                  <a:pt x="1046035" y="2378583"/>
                  <a:pt x="1049083" y="2381631"/>
                  <a:pt x="1052893" y="2381631"/>
                </a:cubicBezTo>
                <a:cubicBezTo>
                  <a:pt x="1056704" y="2381631"/>
                  <a:pt x="1059752" y="2378583"/>
                  <a:pt x="1059752" y="2374773"/>
                </a:cubicBezTo>
                <a:cubicBezTo>
                  <a:pt x="1059752" y="2370963"/>
                  <a:pt x="1056704" y="2367915"/>
                  <a:pt x="1052893" y="2367915"/>
                </a:cubicBezTo>
                <a:close/>
                <a:moveTo>
                  <a:pt x="1052893" y="1903603"/>
                </a:moveTo>
                <a:cubicBezTo>
                  <a:pt x="1049147" y="1903603"/>
                  <a:pt x="1046035" y="1906651"/>
                  <a:pt x="1046035" y="1910461"/>
                </a:cubicBezTo>
                <a:cubicBezTo>
                  <a:pt x="1046035" y="1914271"/>
                  <a:pt x="1049083" y="1917319"/>
                  <a:pt x="1052893" y="1917319"/>
                </a:cubicBezTo>
                <a:cubicBezTo>
                  <a:pt x="1056704" y="1917319"/>
                  <a:pt x="1059752" y="1914271"/>
                  <a:pt x="1059752" y="1910461"/>
                </a:cubicBezTo>
                <a:cubicBezTo>
                  <a:pt x="1059752" y="1906651"/>
                  <a:pt x="1056704" y="1903603"/>
                  <a:pt x="1052893" y="1903603"/>
                </a:cubicBezTo>
                <a:close/>
                <a:moveTo>
                  <a:pt x="1615821" y="1671447"/>
                </a:moveTo>
                <a:cubicBezTo>
                  <a:pt x="1612075" y="1671447"/>
                  <a:pt x="1608963" y="1674495"/>
                  <a:pt x="1608963" y="1678305"/>
                </a:cubicBezTo>
                <a:cubicBezTo>
                  <a:pt x="1608963" y="1682115"/>
                  <a:pt x="1612011" y="1685163"/>
                  <a:pt x="1615821" y="1685163"/>
                </a:cubicBezTo>
                <a:cubicBezTo>
                  <a:pt x="1619631" y="1685163"/>
                  <a:pt x="1622679" y="1682115"/>
                  <a:pt x="1622679" y="1678305"/>
                </a:cubicBezTo>
                <a:cubicBezTo>
                  <a:pt x="1622679" y="1674495"/>
                  <a:pt x="1619631" y="1671447"/>
                  <a:pt x="1615821" y="1671447"/>
                </a:cubicBezTo>
                <a:close/>
                <a:moveTo>
                  <a:pt x="1052893" y="1810766"/>
                </a:moveTo>
                <a:cubicBezTo>
                  <a:pt x="1049147" y="1810766"/>
                  <a:pt x="1046035" y="1813814"/>
                  <a:pt x="1046035" y="1817624"/>
                </a:cubicBezTo>
                <a:cubicBezTo>
                  <a:pt x="1046035" y="1821434"/>
                  <a:pt x="1049083" y="1824482"/>
                  <a:pt x="1052893" y="1824482"/>
                </a:cubicBezTo>
                <a:cubicBezTo>
                  <a:pt x="1056704" y="1824482"/>
                  <a:pt x="1059752" y="1821434"/>
                  <a:pt x="1059752" y="1817624"/>
                </a:cubicBezTo>
                <a:cubicBezTo>
                  <a:pt x="1059752" y="1813814"/>
                  <a:pt x="1056704" y="1810766"/>
                  <a:pt x="1052893" y="1810766"/>
                </a:cubicBezTo>
                <a:close/>
                <a:moveTo>
                  <a:pt x="1052893" y="2275078"/>
                </a:moveTo>
                <a:cubicBezTo>
                  <a:pt x="1049147" y="2275078"/>
                  <a:pt x="1046035" y="2278126"/>
                  <a:pt x="1046035" y="2281936"/>
                </a:cubicBezTo>
                <a:cubicBezTo>
                  <a:pt x="1046035" y="2285746"/>
                  <a:pt x="1049083" y="2288794"/>
                  <a:pt x="1052893" y="2288794"/>
                </a:cubicBezTo>
                <a:cubicBezTo>
                  <a:pt x="1056704" y="2288794"/>
                  <a:pt x="1059752" y="2285746"/>
                  <a:pt x="1059752" y="2281936"/>
                </a:cubicBezTo>
                <a:cubicBezTo>
                  <a:pt x="1059752" y="2278126"/>
                  <a:pt x="1056704" y="2275078"/>
                  <a:pt x="1052893" y="2275078"/>
                </a:cubicBezTo>
                <a:close/>
                <a:moveTo>
                  <a:pt x="1052893" y="2182241"/>
                </a:moveTo>
                <a:cubicBezTo>
                  <a:pt x="1049147" y="2182241"/>
                  <a:pt x="1046035" y="2185289"/>
                  <a:pt x="1046035" y="2189099"/>
                </a:cubicBezTo>
                <a:cubicBezTo>
                  <a:pt x="1046035" y="2192909"/>
                  <a:pt x="1049083" y="2195957"/>
                  <a:pt x="1052893" y="2195957"/>
                </a:cubicBezTo>
                <a:cubicBezTo>
                  <a:pt x="1056704" y="2195957"/>
                  <a:pt x="1059752" y="2192909"/>
                  <a:pt x="1059752" y="2189099"/>
                </a:cubicBezTo>
                <a:cubicBezTo>
                  <a:pt x="1059752" y="2185289"/>
                  <a:pt x="1056704" y="2182241"/>
                  <a:pt x="1052893" y="2182241"/>
                </a:cubicBezTo>
                <a:close/>
                <a:moveTo>
                  <a:pt x="1052893" y="1996504"/>
                </a:moveTo>
                <a:cubicBezTo>
                  <a:pt x="1049147" y="1996504"/>
                  <a:pt x="1046035" y="1999552"/>
                  <a:pt x="1046035" y="2003362"/>
                </a:cubicBezTo>
                <a:cubicBezTo>
                  <a:pt x="1046035" y="2007171"/>
                  <a:pt x="1049083" y="2010220"/>
                  <a:pt x="1052893" y="2010220"/>
                </a:cubicBezTo>
                <a:cubicBezTo>
                  <a:pt x="1056704" y="2010220"/>
                  <a:pt x="1059752" y="2007171"/>
                  <a:pt x="1059752" y="2003362"/>
                </a:cubicBezTo>
                <a:cubicBezTo>
                  <a:pt x="1059752" y="1999552"/>
                  <a:pt x="1056704" y="1996504"/>
                  <a:pt x="1052893" y="1996504"/>
                </a:cubicBezTo>
                <a:close/>
                <a:moveTo>
                  <a:pt x="1052893" y="2089341"/>
                </a:moveTo>
                <a:cubicBezTo>
                  <a:pt x="1049147" y="2089341"/>
                  <a:pt x="1046035" y="2092389"/>
                  <a:pt x="1046035" y="2096199"/>
                </a:cubicBezTo>
                <a:cubicBezTo>
                  <a:pt x="1046035" y="2100009"/>
                  <a:pt x="1049083" y="2103057"/>
                  <a:pt x="1052893" y="2103057"/>
                </a:cubicBezTo>
                <a:cubicBezTo>
                  <a:pt x="1056704" y="2103057"/>
                  <a:pt x="1059752" y="2100009"/>
                  <a:pt x="1059752" y="2096199"/>
                </a:cubicBezTo>
                <a:cubicBezTo>
                  <a:pt x="1059752" y="2092389"/>
                  <a:pt x="1056704" y="2089341"/>
                  <a:pt x="1052893" y="2089341"/>
                </a:cubicBezTo>
                <a:close/>
                <a:moveTo>
                  <a:pt x="168275" y="2228660"/>
                </a:moveTo>
                <a:cubicBezTo>
                  <a:pt x="164529" y="2228660"/>
                  <a:pt x="161417" y="2231708"/>
                  <a:pt x="161417" y="2235518"/>
                </a:cubicBezTo>
                <a:cubicBezTo>
                  <a:pt x="161417" y="2239328"/>
                  <a:pt x="164465" y="2242376"/>
                  <a:pt x="168275" y="2242376"/>
                </a:cubicBezTo>
                <a:cubicBezTo>
                  <a:pt x="172085" y="2242376"/>
                  <a:pt x="175133" y="2239328"/>
                  <a:pt x="175133" y="2235518"/>
                </a:cubicBezTo>
                <a:cubicBezTo>
                  <a:pt x="175133" y="2231708"/>
                  <a:pt x="172085" y="2228660"/>
                  <a:pt x="168275" y="2228660"/>
                </a:cubicBezTo>
                <a:close/>
                <a:moveTo>
                  <a:pt x="168275" y="2600135"/>
                </a:moveTo>
                <a:cubicBezTo>
                  <a:pt x="164529" y="2600135"/>
                  <a:pt x="161417" y="2603183"/>
                  <a:pt x="161417" y="2606993"/>
                </a:cubicBezTo>
                <a:cubicBezTo>
                  <a:pt x="161417" y="2610803"/>
                  <a:pt x="164465" y="2613851"/>
                  <a:pt x="168275" y="2613851"/>
                </a:cubicBezTo>
                <a:cubicBezTo>
                  <a:pt x="172085" y="2613851"/>
                  <a:pt x="175133" y="2610803"/>
                  <a:pt x="175133" y="2606993"/>
                </a:cubicBezTo>
                <a:cubicBezTo>
                  <a:pt x="175133" y="2603183"/>
                  <a:pt x="172085" y="2600135"/>
                  <a:pt x="168275" y="2600135"/>
                </a:cubicBezTo>
                <a:close/>
                <a:moveTo>
                  <a:pt x="168275" y="2135823"/>
                </a:moveTo>
                <a:cubicBezTo>
                  <a:pt x="164529" y="2135823"/>
                  <a:pt x="161417" y="2138871"/>
                  <a:pt x="161417" y="2142681"/>
                </a:cubicBezTo>
                <a:cubicBezTo>
                  <a:pt x="161417" y="2146491"/>
                  <a:pt x="164465" y="2149539"/>
                  <a:pt x="168275" y="2149539"/>
                </a:cubicBezTo>
                <a:cubicBezTo>
                  <a:pt x="172085" y="2149539"/>
                  <a:pt x="175133" y="2146491"/>
                  <a:pt x="175133" y="2142681"/>
                </a:cubicBezTo>
                <a:cubicBezTo>
                  <a:pt x="175133" y="2138871"/>
                  <a:pt x="172085" y="2135823"/>
                  <a:pt x="168275" y="2135823"/>
                </a:cubicBezTo>
                <a:close/>
                <a:moveTo>
                  <a:pt x="168275" y="2507298"/>
                </a:moveTo>
                <a:cubicBezTo>
                  <a:pt x="164529" y="2507298"/>
                  <a:pt x="161417" y="2510346"/>
                  <a:pt x="161417" y="2514156"/>
                </a:cubicBezTo>
                <a:cubicBezTo>
                  <a:pt x="161417" y="2517966"/>
                  <a:pt x="164465" y="2521014"/>
                  <a:pt x="168275" y="2521014"/>
                </a:cubicBezTo>
                <a:cubicBezTo>
                  <a:pt x="172085" y="2521014"/>
                  <a:pt x="175133" y="2517966"/>
                  <a:pt x="175133" y="2514156"/>
                </a:cubicBezTo>
                <a:cubicBezTo>
                  <a:pt x="175133" y="2510346"/>
                  <a:pt x="172085" y="2507298"/>
                  <a:pt x="168275" y="2507298"/>
                </a:cubicBezTo>
                <a:close/>
                <a:moveTo>
                  <a:pt x="168275" y="2042986"/>
                </a:moveTo>
                <a:cubicBezTo>
                  <a:pt x="164529" y="2042986"/>
                  <a:pt x="161417" y="2046033"/>
                  <a:pt x="161417" y="2049844"/>
                </a:cubicBezTo>
                <a:cubicBezTo>
                  <a:pt x="161417" y="2053654"/>
                  <a:pt x="164465" y="2056702"/>
                  <a:pt x="168275" y="2056702"/>
                </a:cubicBezTo>
                <a:cubicBezTo>
                  <a:pt x="172085" y="2056702"/>
                  <a:pt x="175133" y="2053654"/>
                  <a:pt x="175133" y="2049844"/>
                </a:cubicBezTo>
                <a:cubicBezTo>
                  <a:pt x="175133" y="2046033"/>
                  <a:pt x="172085" y="2042986"/>
                  <a:pt x="168275" y="2042986"/>
                </a:cubicBezTo>
                <a:close/>
                <a:moveTo>
                  <a:pt x="168275" y="2414461"/>
                </a:moveTo>
                <a:cubicBezTo>
                  <a:pt x="164529" y="2414461"/>
                  <a:pt x="161417" y="2417509"/>
                  <a:pt x="161417" y="2421319"/>
                </a:cubicBezTo>
                <a:cubicBezTo>
                  <a:pt x="161417" y="2425129"/>
                  <a:pt x="164465" y="2428177"/>
                  <a:pt x="168275" y="2428177"/>
                </a:cubicBezTo>
                <a:cubicBezTo>
                  <a:pt x="172085" y="2428177"/>
                  <a:pt x="175133" y="2425129"/>
                  <a:pt x="175133" y="2421319"/>
                </a:cubicBezTo>
                <a:cubicBezTo>
                  <a:pt x="175133" y="2417509"/>
                  <a:pt x="172085" y="2414461"/>
                  <a:pt x="168275" y="2414461"/>
                </a:cubicBezTo>
                <a:close/>
                <a:moveTo>
                  <a:pt x="168275" y="1764411"/>
                </a:moveTo>
                <a:cubicBezTo>
                  <a:pt x="164529" y="1764411"/>
                  <a:pt x="161417" y="1767459"/>
                  <a:pt x="161417" y="1771269"/>
                </a:cubicBezTo>
                <a:cubicBezTo>
                  <a:pt x="161417" y="1775079"/>
                  <a:pt x="164465" y="1778127"/>
                  <a:pt x="168275" y="1778127"/>
                </a:cubicBezTo>
                <a:cubicBezTo>
                  <a:pt x="172085" y="1778127"/>
                  <a:pt x="175133" y="1775079"/>
                  <a:pt x="175133" y="1771269"/>
                </a:cubicBezTo>
                <a:cubicBezTo>
                  <a:pt x="175133" y="1767459"/>
                  <a:pt x="172085" y="1764411"/>
                  <a:pt x="168275" y="1764411"/>
                </a:cubicBezTo>
                <a:close/>
                <a:moveTo>
                  <a:pt x="1615821" y="3250184"/>
                </a:moveTo>
                <a:cubicBezTo>
                  <a:pt x="1612075" y="3250184"/>
                  <a:pt x="1608963" y="3253232"/>
                  <a:pt x="1608963" y="3257042"/>
                </a:cubicBezTo>
                <a:cubicBezTo>
                  <a:pt x="1608963" y="3260852"/>
                  <a:pt x="1612011" y="3263900"/>
                  <a:pt x="1615821" y="3263900"/>
                </a:cubicBezTo>
                <a:cubicBezTo>
                  <a:pt x="1619631" y="3263900"/>
                  <a:pt x="1622679" y="3260852"/>
                  <a:pt x="1622679" y="3257042"/>
                </a:cubicBezTo>
                <a:cubicBezTo>
                  <a:pt x="1622679" y="3253232"/>
                  <a:pt x="1619631" y="3250184"/>
                  <a:pt x="1615821" y="3250184"/>
                </a:cubicBezTo>
                <a:close/>
                <a:moveTo>
                  <a:pt x="168275" y="1950085"/>
                </a:moveTo>
                <a:cubicBezTo>
                  <a:pt x="164529" y="1950085"/>
                  <a:pt x="161417" y="1953133"/>
                  <a:pt x="161417" y="1956943"/>
                </a:cubicBezTo>
                <a:cubicBezTo>
                  <a:pt x="161417" y="1960753"/>
                  <a:pt x="164465" y="1963801"/>
                  <a:pt x="168275" y="1963801"/>
                </a:cubicBezTo>
                <a:cubicBezTo>
                  <a:pt x="172085" y="1963801"/>
                  <a:pt x="175133" y="1960753"/>
                  <a:pt x="175133" y="1956943"/>
                </a:cubicBezTo>
                <a:cubicBezTo>
                  <a:pt x="175133" y="1953133"/>
                  <a:pt x="172085" y="1950085"/>
                  <a:pt x="168275" y="1950085"/>
                </a:cubicBezTo>
                <a:close/>
                <a:moveTo>
                  <a:pt x="168275" y="1857248"/>
                </a:moveTo>
                <a:cubicBezTo>
                  <a:pt x="164529" y="1857248"/>
                  <a:pt x="161417" y="1860296"/>
                  <a:pt x="161417" y="1864106"/>
                </a:cubicBezTo>
                <a:cubicBezTo>
                  <a:pt x="161417" y="1867916"/>
                  <a:pt x="164465" y="1870964"/>
                  <a:pt x="168275" y="1870964"/>
                </a:cubicBezTo>
                <a:cubicBezTo>
                  <a:pt x="172085" y="1870964"/>
                  <a:pt x="175133" y="1867916"/>
                  <a:pt x="175133" y="1864106"/>
                </a:cubicBezTo>
                <a:cubicBezTo>
                  <a:pt x="175133" y="1860296"/>
                  <a:pt x="172085" y="1857248"/>
                  <a:pt x="168275" y="1857248"/>
                </a:cubicBezTo>
                <a:close/>
                <a:moveTo>
                  <a:pt x="168275" y="2321560"/>
                </a:moveTo>
                <a:cubicBezTo>
                  <a:pt x="164529" y="2321560"/>
                  <a:pt x="161417" y="2324608"/>
                  <a:pt x="161417" y="2328418"/>
                </a:cubicBezTo>
                <a:cubicBezTo>
                  <a:pt x="161417" y="2332228"/>
                  <a:pt x="164465" y="2335276"/>
                  <a:pt x="168275" y="2335276"/>
                </a:cubicBezTo>
                <a:cubicBezTo>
                  <a:pt x="172085" y="2335276"/>
                  <a:pt x="175133" y="2332228"/>
                  <a:pt x="175133" y="2328418"/>
                </a:cubicBezTo>
                <a:cubicBezTo>
                  <a:pt x="175133" y="2324608"/>
                  <a:pt x="172085" y="2321560"/>
                  <a:pt x="168275" y="2321560"/>
                </a:cubicBezTo>
                <a:close/>
                <a:moveTo>
                  <a:pt x="168275" y="3064447"/>
                </a:moveTo>
                <a:cubicBezTo>
                  <a:pt x="164529" y="3064447"/>
                  <a:pt x="161417" y="3067495"/>
                  <a:pt x="161417" y="3071305"/>
                </a:cubicBezTo>
                <a:cubicBezTo>
                  <a:pt x="161417" y="3075115"/>
                  <a:pt x="164465" y="3078163"/>
                  <a:pt x="168275" y="3078163"/>
                </a:cubicBezTo>
                <a:cubicBezTo>
                  <a:pt x="172085" y="3078163"/>
                  <a:pt x="175133" y="3075115"/>
                  <a:pt x="175133" y="3071305"/>
                </a:cubicBezTo>
                <a:cubicBezTo>
                  <a:pt x="175133" y="3067495"/>
                  <a:pt x="172085" y="3064447"/>
                  <a:pt x="168275" y="3064447"/>
                </a:cubicBezTo>
                <a:close/>
                <a:moveTo>
                  <a:pt x="168275" y="2971610"/>
                </a:moveTo>
                <a:cubicBezTo>
                  <a:pt x="164529" y="2971610"/>
                  <a:pt x="161417" y="2974658"/>
                  <a:pt x="161417" y="2978468"/>
                </a:cubicBezTo>
                <a:cubicBezTo>
                  <a:pt x="161417" y="2982278"/>
                  <a:pt x="164465" y="2985326"/>
                  <a:pt x="168275" y="2985326"/>
                </a:cubicBezTo>
                <a:cubicBezTo>
                  <a:pt x="172085" y="2985326"/>
                  <a:pt x="175133" y="2982278"/>
                  <a:pt x="175133" y="2978468"/>
                </a:cubicBezTo>
                <a:cubicBezTo>
                  <a:pt x="175133" y="2974658"/>
                  <a:pt x="172085" y="2971610"/>
                  <a:pt x="168275" y="2971610"/>
                </a:cubicBezTo>
                <a:close/>
                <a:moveTo>
                  <a:pt x="168275" y="2693035"/>
                </a:moveTo>
                <a:cubicBezTo>
                  <a:pt x="164529" y="2693035"/>
                  <a:pt x="161417" y="2696083"/>
                  <a:pt x="161417" y="2699893"/>
                </a:cubicBezTo>
                <a:cubicBezTo>
                  <a:pt x="161417" y="2703703"/>
                  <a:pt x="164465" y="2706751"/>
                  <a:pt x="168275" y="2706751"/>
                </a:cubicBezTo>
                <a:cubicBezTo>
                  <a:pt x="172085" y="2706751"/>
                  <a:pt x="175133" y="2703703"/>
                  <a:pt x="175133" y="2699893"/>
                </a:cubicBezTo>
                <a:cubicBezTo>
                  <a:pt x="175133" y="2696083"/>
                  <a:pt x="172085" y="2693035"/>
                  <a:pt x="168275" y="2693035"/>
                </a:cubicBezTo>
                <a:close/>
                <a:moveTo>
                  <a:pt x="168275" y="3157347"/>
                </a:moveTo>
                <a:cubicBezTo>
                  <a:pt x="164529" y="3157347"/>
                  <a:pt x="161417" y="3160395"/>
                  <a:pt x="161417" y="3164205"/>
                </a:cubicBezTo>
                <a:cubicBezTo>
                  <a:pt x="161417" y="3168015"/>
                  <a:pt x="164465" y="3171063"/>
                  <a:pt x="168275" y="3171063"/>
                </a:cubicBezTo>
                <a:cubicBezTo>
                  <a:pt x="172085" y="3171063"/>
                  <a:pt x="175133" y="3168015"/>
                  <a:pt x="175133" y="3164205"/>
                </a:cubicBezTo>
                <a:cubicBezTo>
                  <a:pt x="175133" y="3160395"/>
                  <a:pt x="172085" y="3157347"/>
                  <a:pt x="168275" y="3157347"/>
                </a:cubicBezTo>
                <a:close/>
                <a:moveTo>
                  <a:pt x="168275" y="2878773"/>
                </a:moveTo>
                <a:cubicBezTo>
                  <a:pt x="164529" y="2878773"/>
                  <a:pt x="161417" y="2881821"/>
                  <a:pt x="161417" y="2885631"/>
                </a:cubicBezTo>
                <a:cubicBezTo>
                  <a:pt x="161417" y="2889441"/>
                  <a:pt x="164465" y="2892489"/>
                  <a:pt x="168275" y="2892489"/>
                </a:cubicBezTo>
                <a:cubicBezTo>
                  <a:pt x="172085" y="2892489"/>
                  <a:pt x="175133" y="2889441"/>
                  <a:pt x="175133" y="2885631"/>
                </a:cubicBezTo>
                <a:cubicBezTo>
                  <a:pt x="175133" y="2881821"/>
                  <a:pt x="172085" y="2878773"/>
                  <a:pt x="168275" y="2878773"/>
                </a:cubicBezTo>
                <a:close/>
                <a:moveTo>
                  <a:pt x="168275" y="2785936"/>
                </a:moveTo>
                <a:cubicBezTo>
                  <a:pt x="164529" y="2785936"/>
                  <a:pt x="161417" y="2788984"/>
                  <a:pt x="161417" y="2792794"/>
                </a:cubicBezTo>
                <a:cubicBezTo>
                  <a:pt x="161417" y="2796604"/>
                  <a:pt x="164465" y="2799652"/>
                  <a:pt x="168275" y="2799652"/>
                </a:cubicBezTo>
                <a:cubicBezTo>
                  <a:pt x="172085" y="2799652"/>
                  <a:pt x="175133" y="2796604"/>
                  <a:pt x="175133" y="2792794"/>
                </a:cubicBezTo>
                <a:cubicBezTo>
                  <a:pt x="175133" y="2788984"/>
                  <a:pt x="172085" y="2785936"/>
                  <a:pt x="168275" y="2785936"/>
                </a:cubicBezTo>
                <a:close/>
                <a:moveTo>
                  <a:pt x="7429" y="4086035"/>
                </a:moveTo>
                <a:cubicBezTo>
                  <a:pt x="3683" y="4086035"/>
                  <a:pt x="571" y="4089082"/>
                  <a:pt x="571" y="4092893"/>
                </a:cubicBezTo>
                <a:cubicBezTo>
                  <a:pt x="571" y="4096703"/>
                  <a:pt x="3619" y="4099751"/>
                  <a:pt x="7429" y="4099751"/>
                </a:cubicBezTo>
                <a:cubicBezTo>
                  <a:pt x="11240" y="4099751"/>
                  <a:pt x="14288" y="4096703"/>
                  <a:pt x="14288" y="4092893"/>
                </a:cubicBezTo>
                <a:cubicBezTo>
                  <a:pt x="14288" y="4089082"/>
                  <a:pt x="11240" y="4086035"/>
                  <a:pt x="7429" y="4086035"/>
                </a:cubicBezTo>
                <a:close/>
                <a:moveTo>
                  <a:pt x="7429" y="3621723"/>
                </a:moveTo>
                <a:cubicBezTo>
                  <a:pt x="3683" y="3621723"/>
                  <a:pt x="571" y="3624771"/>
                  <a:pt x="571" y="3628581"/>
                </a:cubicBezTo>
                <a:cubicBezTo>
                  <a:pt x="571" y="3632391"/>
                  <a:pt x="3619" y="3635438"/>
                  <a:pt x="7429" y="3635438"/>
                </a:cubicBezTo>
                <a:cubicBezTo>
                  <a:pt x="11240" y="3635438"/>
                  <a:pt x="14288" y="3632391"/>
                  <a:pt x="14288" y="3628581"/>
                </a:cubicBezTo>
                <a:cubicBezTo>
                  <a:pt x="14288" y="3624771"/>
                  <a:pt x="11240" y="3621723"/>
                  <a:pt x="7429" y="3621723"/>
                </a:cubicBezTo>
                <a:close/>
                <a:moveTo>
                  <a:pt x="7429" y="4921822"/>
                </a:moveTo>
                <a:cubicBezTo>
                  <a:pt x="3683" y="4921822"/>
                  <a:pt x="571" y="4924870"/>
                  <a:pt x="571" y="4928680"/>
                </a:cubicBezTo>
                <a:cubicBezTo>
                  <a:pt x="571" y="4932490"/>
                  <a:pt x="3619" y="4935538"/>
                  <a:pt x="7429" y="4935538"/>
                </a:cubicBezTo>
                <a:cubicBezTo>
                  <a:pt x="11240" y="4935538"/>
                  <a:pt x="14288" y="4932490"/>
                  <a:pt x="14288" y="4928680"/>
                </a:cubicBezTo>
                <a:cubicBezTo>
                  <a:pt x="14288" y="4924870"/>
                  <a:pt x="11240" y="4921822"/>
                  <a:pt x="7429" y="4921822"/>
                </a:cubicBezTo>
                <a:close/>
                <a:moveTo>
                  <a:pt x="7429" y="3528886"/>
                </a:moveTo>
                <a:cubicBezTo>
                  <a:pt x="3683" y="3528886"/>
                  <a:pt x="571" y="3531934"/>
                  <a:pt x="571" y="3535744"/>
                </a:cubicBezTo>
                <a:cubicBezTo>
                  <a:pt x="571" y="3539554"/>
                  <a:pt x="3619" y="3542601"/>
                  <a:pt x="7429" y="3542601"/>
                </a:cubicBezTo>
                <a:cubicBezTo>
                  <a:pt x="11240" y="3542601"/>
                  <a:pt x="14288" y="3539554"/>
                  <a:pt x="14288" y="3535744"/>
                </a:cubicBezTo>
                <a:cubicBezTo>
                  <a:pt x="14288" y="3531934"/>
                  <a:pt x="11240" y="3528886"/>
                  <a:pt x="7429" y="3528886"/>
                </a:cubicBezTo>
                <a:close/>
                <a:moveTo>
                  <a:pt x="7429" y="4178935"/>
                </a:moveTo>
                <a:cubicBezTo>
                  <a:pt x="3683" y="4178935"/>
                  <a:pt x="571" y="4181983"/>
                  <a:pt x="571" y="4185793"/>
                </a:cubicBezTo>
                <a:cubicBezTo>
                  <a:pt x="571" y="4189603"/>
                  <a:pt x="3619" y="4192651"/>
                  <a:pt x="7429" y="4192651"/>
                </a:cubicBezTo>
                <a:cubicBezTo>
                  <a:pt x="11240" y="4192651"/>
                  <a:pt x="14288" y="4189603"/>
                  <a:pt x="14288" y="4185793"/>
                </a:cubicBezTo>
                <a:cubicBezTo>
                  <a:pt x="14288" y="4181983"/>
                  <a:pt x="11240" y="4178935"/>
                  <a:pt x="7429" y="4178935"/>
                </a:cubicBezTo>
                <a:close/>
                <a:moveTo>
                  <a:pt x="7429" y="3807460"/>
                </a:moveTo>
                <a:cubicBezTo>
                  <a:pt x="3683" y="3807460"/>
                  <a:pt x="571" y="3810508"/>
                  <a:pt x="571" y="3814318"/>
                </a:cubicBezTo>
                <a:cubicBezTo>
                  <a:pt x="571" y="3818128"/>
                  <a:pt x="3619" y="3821176"/>
                  <a:pt x="7429" y="3821176"/>
                </a:cubicBezTo>
                <a:cubicBezTo>
                  <a:pt x="11240" y="3821176"/>
                  <a:pt x="14288" y="3818128"/>
                  <a:pt x="14288" y="3814318"/>
                </a:cubicBezTo>
                <a:cubicBezTo>
                  <a:pt x="14288" y="3810508"/>
                  <a:pt x="11240" y="3807460"/>
                  <a:pt x="7429" y="3807460"/>
                </a:cubicBezTo>
                <a:close/>
                <a:moveTo>
                  <a:pt x="7429" y="3714623"/>
                </a:moveTo>
                <a:cubicBezTo>
                  <a:pt x="3683" y="3714623"/>
                  <a:pt x="571" y="3717671"/>
                  <a:pt x="571" y="3721481"/>
                </a:cubicBezTo>
                <a:cubicBezTo>
                  <a:pt x="571" y="3725291"/>
                  <a:pt x="3619" y="3728339"/>
                  <a:pt x="7429" y="3728339"/>
                </a:cubicBezTo>
                <a:cubicBezTo>
                  <a:pt x="11240" y="3728339"/>
                  <a:pt x="14288" y="3725291"/>
                  <a:pt x="14288" y="3721481"/>
                </a:cubicBezTo>
                <a:cubicBezTo>
                  <a:pt x="14288" y="3717671"/>
                  <a:pt x="11240" y="3714623"/>
                  <a:pt x="7429" y="3714623"/>
                </a:cubicBezTo>
                <a:close/>
                <a:moveTo>
                  <a:pt x="7429" y="3900361"/>
                </a:moveTo>
                <a:cubicBezTo>
                  <a:pt x="3683" y="3900361"/>
                  <a:pt x="571" y="3903409"/>
                  <a:pt x="571" y="3907219"/>
                </a:cubicBezTo>
                <a:cubicBezTo>
                  <a:pt x="571" y="3911029"/>
                  <a:pt x="3619" y="3914076"/>
                  <a:pt x="7429" y="3914076"/>
                </a:cubicBezTo>
                <a:cubicBezTo>
                  <a:pt x="11240" y="3914076"/>
                  <a:pt x="14288" y="3911029"/>
                  <a:pt x="14288" y="3907219"/>
                </a:cubicBezTo>
                <a:cubicBezTo>
                  <a:pt x="14288" y="3903409"/>
                  <a:pt x="11240" y="3900361"/>
                  <a:pt x="7429" y="3900361"/>
                </a:cubicBezTo>
                <a:close/>
                <a:moveTo>
                  <a:pt x="7429" y="4643247"/>
                </a:moveTo>
                <a:cubicBezTo>
                  <a:pt x="3683" y="4643247"/>
                  <a:pt x="571" y="4646295"/>
                  <a:pt x="571" y="4650105"/>
                </a:cubicBezTo>
                <a:cubicBezTo>
                  <a:pt x="571" y="4653915"/>
                  <a:pt x="3619" y="4656963"/>
                  <a:pt x="7429" y="4656963"/>
                </a:cubicBezTo>
                <a:cubicBezTo>
                  <a:pt x="11240" y="4656963"/>
                  <a:pt x="14288" y="4653915"/>
                  <a:pt x="14288" y="4650105"/>
                </a:cubicBezTo>
                <a:cubicBezTo>
                  <a:pt x="14288" y="4646295"/>
                  <a:pt x="11240" y="4643247"/>
                  <a:pt x="7429" y="4643247"/>
                </a:cubicBezTo>
                <a:close/>
                <a:moveTo>
                  <a:pt x="7429" y="3436049"/>
                </a:moveTo>
                <a:cubicBezTo>
                  <a:pt x="3683" y="3436049"/>
                  <a:pt x="571" y="3439097"/>
                  <a:pt x="571" y="3442907"/>
                </a:cubicBezTo>
                <a:cubicBezTo>
                  <a:pt x="571" y="3446717"/>
                  <a:pt x="3619" y="3449765"/>
                  <a:pt x="7429" y="3449765"/>
                </a:cubicBezTo>
                <a:cubicBezTo>
                  <a:pt x="11240" y="3449765"/>
                  <a:pt x="14288" y="3446717"/>
                  <a:pt x="14288" y="3442907"/>
                </a:cubicBezTo>
                <a:cubicBezTo>
                  <a:pt x="14288" y="3439097"/>
                  <a:pt x="11240" y="3436049"/>
                  <a:pt x="7429" y="3436049"/>
                </a:cubicBezTo>
                <a:close/>
                <a:moveTo>
                  <a:pt x="7429" y="4457510"/>
                </a:moveTo>
                <a:cubicBezTo>
                  <a:pt x="3683" y="4457510"/>
                  <a:pt x="571" y="4460558"/>
                  <a:pt x="571" y="4464368"/>
                </a:cubicBezTo>
                <a:cubicBezTo>
                  <a:pt x="571" y="4468178"/>
                  <a:pt x="3619" y="4471226"/>
                  <a:pt x="7429" y="4471226"/>
                </a:cubicBezTo>
                <a:cubicBezTo>
                  <a:pt x="11240" y="4471226"/>
                  <a:pt x="14288" y="4468178"/>
                  <a:pt x="14288" y="4464368"/>
                </a:cubicBezTo>
                <a:cubicBezTo>
                  <a:pt x="14288" y="4460558"/>
                  <a:pt x="11240" y="4457510"/>
                  <a:pt x="7429" y="4457510"/>
                </a:cubicBezTo>
                <a:close/>
                <a:moveTo>
                  <a:pt x="7429" y="4271772"/>
                </a:moveTo>
                <a:cubicBezTo>
                  <a:pt x="3683" y="4271772"/>
                  <a:pt x="571" y="4274820"/>
                  <a:pt x="571" y="4278630"/>
                </a:cubicBezTo>
                <a:cubicBezTo>
                  <a:pt x="571" y="4282440"/>
                  <a:pt x="3619" y="4285488"/>
                  <a:pt x="7429" y="4285488"/>
                </a:cubicBezTo>
                <a:cubicBezTo>
                  <a:pt x="11240" y="4285488"/>
                  <a:pt x="14288" y="4282440"/>
                  <a:pt x="14288" y="4278630"/>
                </a:cubicBezTo>
                <a:cubicBezTo>
                  <a:pt x="14288" y="4274820"/>
                  <a:pt x="11240" y="4271772"/>
                  <a:pt x="7429" y="4271772"/>
                </a:cubicBezTo>
                <a:close/>
                <a:moveTo>
                  <a:pt x="7429" y="4828921"/>
                </a:moveTo>
                <a:cubicBezTo>
                  <a:pt x="3683" y="4828921"/>
                  <a:pt x="571" y="4831969"/>
                  <a:pt x="571" y="4835779"/>
                </a:cubicBezTo>
                <a:cubicBezTo>
                  <a:pt x="571" y="4839589"/>
                  <a:pt x="3619" y="4842637"/>
                  <a:pt x="7429" y="4842637"/>
                </a:cubicBezTo>
                <a:cubicBezTo>
                  <a:pt x="11240" y="4842637"/>
                  <a:pt x="14288" y="4839589"/>
                  <a:pt x="14288" y="4835779"/>
                </a:cubicBezTo>
                <a:cubicBezTo>
                  <a:pt x="14288" y="4831969"/>
                  <a:pt x="11240" y="4828921"/>
                  <a:pt x="7429" y="4828921"/>
                </a:cubicBezTo>
                <a:close/>
                <a:moveTo>
                  <a:pt x="7429" y="4550347"/>
                </a:moveTo>
                <a:cubicBezTo>
                  <a:pt x="3683" y="4550347"/>
                  <a:pt x="571" y="4553395"/>
                  <a:pt x="571" y="4557205"/>
                </a:cubicBezTo>
                <a:cubicBezTo>
                  <a:pt x="571" y="4561015"/>
                  <a:pt x="3619" y="4564063"/>
                  <a:pt x="7429" y="4564063"/>
                </a:cubicBezTo>
                <a:cubicBezTo>
                  <a:pt x="11240" y="4564063"/>
                  <a:pt x="14288" y="4561015"/>
                  <a:pt x="14288" y="4557205"/>
                </a:cubicBezTo>
                <a:cubicBezTo>
                  <a:pt x="14288" y="4553395"/>
                  <a:pt x="11240" y="4550347"/>
                  <a:pt x="7429" y="4550347"/>
                </a:cubicBezTo>
                <a:close/>
                <a:moveTo>
                  <a:pt x="7429" y="4364609"/>
                </a:moveTo>
                <a:cubicBezTo>
                  <a:pt x="3683" y="4364609"/>
                  <a:pt x="571" y="4367657"/>
                  <a:pt x="571" y="4371467"/>
                </a:cubicBezTo>
                <a:cubicBezTo>
                  <a:pt x="571" y="4375277"/>
                  <a:pt x="3619" y="4378325"/>
                  <a:pt x="7429" y="4378325"/>
                </a:cubicBezTo>
                <a:cubicBezTo>
                  <a:pt x="11240" y="4378325"/>
                  <a:pt x="14288" y="4375277"/>
                  <a:pt x="14288" y="4371467"/>
                </a:cubicBezTo>
                <a:cubicBezTo>
                  <a:pt x="14288" y="4367657"/>
                  <a:pt x="11240" y="4364609"/>
                  <a:pt x="7429" y="4364609"/>
                </a:cubicBezTo>
                <a:close/>
                <a:moveTo>
                  <a:pt x="7429" y="3343148"/>
                </a:moveTo>
                <a:cubicBezTo>
                  <a:pt x="3683" y="3343148"/>
                  <a:pt x="571" y="3346196"/>
                  <a:pt x="571" y="3350006"/>
                </a:cubicBezTo>
                <a:cubicBezTo>
                  <a:pt x="571" y="3353816"/>
                  <a:pt x="3619" y="3356864"/>
                  <a:pt x="7429" y="3356864"/>
                </a:cubicBezTo>
                <a:cubicBezTo>
                  <a:pt x="11240" y="3356864"/>
                  <a:pt x="14288" y="3353816"/>
                  <a:pt x="14288" y="3350006"/>
                </a:cubicBezTo>
                <a:cubicBezTo>
                  <a:pt x="14288" y="3346196"/>
                  <a:pt x="11240" y="3343148"/>
                  <a:pt x="7429" y="3343148"/>
                </a:cubicBezTo>
                <a:close/>
                <a:moveTo>
                  <a:pt x="7429" y="4736084"/>
                </a:moveTo>
                <a:cubicBezTo>
                  <a:pt x="3683" y="4736084"/>
                  <a:pt x="571" y="4739132"/>
                  <a:pt x="571" y="4742942"/>
                </a:cubicBezTo>
                <a:cubicBezTo>
                  <a:pt x="571" y="4746752"/>
                  <a:pt x="3619" y="4749800"/>
                  <a:pt x="7429" y="4749800"/>
                </a:cubicBezTo>
                <a:cubicBezTo>
                  <a:pt x="11240" y="4749800"/>
                  <a:pt x="14288" y="4746752"/>
                  <a:pt x="14288" y="4742942"/>
                </a:cubicBezTo>
                <a:cubicBezTo>
                  <a:pt x="14288" y="4739132"/>
                  <a:pt x="11240" y="4736084"/>
                  <a:pt x="7429" y="4736084"/>
                </a:cubicBezTo>
                <a:close/>
                <a:moveTo>
                  <a:pt x="7429" y="3993198"/>
                </a:moveTo>
                <a:cubicBezTo>
                  <a:pt x="3683" y="3993198"/>
                  <a:pt x="571" y="3996246"/>
                  <a:pt x="571" y="4000056"/>
                </a:cubicBezTo>
                <a:cubicBezTo>
                  <a:pt x="571" y="4003866"/>
                  <a:pt x="3619" y="4006913"/>
                  <a:pt x="7429" y="4006913"/>
                </a:cubicBezTo>
                <a:cubicBezTo>
                  <a:pt x="11240" y="4006913"/>
                  <a:pt x="14288" y="4003866"/>
                  <a:pt x="14288" y="4000056"/>
                </a:cubicBezTo>
                <a:cubicBezTo>
                  <a:pt x="14288" y="3996246"/>
                  <a:pt x="11240" y="3993198"/>
                  <a:pt x="7429" y="3993198"/>
                </a:cubicBezTo>
                <a:close/>
                <a:moveTo>
                  <a:pt x="1857121" y="3296730"/>
                </a:moveTo>
                <a:cubicBezTo>
                  <a:pt x="1853375" y="3296730"/>
                  <a:pt x="1850263" y="3299778"/>
                  <a:pt x="1850263" y="3303588"/>
                </a:cubicBezTo>
                <a:cubicBezTo>
                  <a:pt x="1850263" y="3307398"/>
                  <a:pt x="1853311" y="3310446"/>
                  <a:pt x="1857121" y="3310446"/>
                </a:cubicBezTo>
                <a:cubicBezTo>
                  <a:pt x="1860931" y="3310446"/>
                  <a:pt x="1863979" y="3307398"/>
                  <a:pt x="1863979" y="3303588"/>
                </a:cubicBezTo>
                <a:cubicBezTo>
                  <a:pt x="1863979" y="3299778"/>
                  <a:pt x="1860931" y="3296730"/>
                  <a:pt x="1857121" y="3296730"/>
                </a:cubicBezTo>
                <a:close/>
                <a:moveTo>
                  <a:pt x="1374584" y="3296730"/>
                </a:moveTo>
                <a:cubicBezTo>
                  <a:pt x="1370838" y="3296730"/>
                  <a:pt x="1367727" y="3299778"/>
                  <a:pt x="1367727" y="3303588"/>
                </a:cubicBezTo>
                <a:cubicBezTo>
                  <a:pt x="1367727" y="3307398"/>
                  <a:pt x="1370775" y="3310446"/>
                  <a:pt x="1374584" y="3310446"/>
                </a:cubicBezTo>
                <a:cubicBezTo>
                  <a:pt x="1378394" y="3310446"/>
                  <a:pt x="1381442" y="3307398"/>
                  <a:pt x="1381442" y="3303588"/>
                </a:cubicBezTo>
                <a:cubicBezTo>
                  <a:pt x="1381442" y="3299778"/>
                  <a:pt x="1378394" y="3296730"/>
                  <a:pt x="1374584" y="3296730"/>
                </a:cubicBezTo>
                <a:close/>
                <a:moveTo>
                  <a:pt x="87820" y="3296730"/>
                </a:moveTo>
                <a:cubicBezTo>
                  <a:pt x="84074" y="3296730"/>
                  <a:pt x="80963" y="3299778"/>
                  <a:pt x="80963" y="3303588"/>
                </a:cubicBezTo>
                <a:cubicBezTo>
                  <a:pt x="80963" y="3307398"/>
                  <a:pt x="84010" y="3310446"/>
                  <a:pt x="87820" y="3310446"/>
                </a:cubicBezTo>
                <a:cubicBezTo>
                  <a:pt x="91630" y="3310446"/>
                  <a:pt x="94679" y="3307398"/>
                  <a:pt x="94679" y="3303588"/>
                </a:cubicBezTo>
                <a:cubicBezTo>
                  <a:pt x="94679" y="3299778"/>
                  <a:pt x="91630" y="3296730"/>
                  <a:pt x="87820" y="3296730"/>
                </a:cubicBezTo>
                <a:close/>
                <a:moveTo>
                  <a:pt x="1696212" y="3296730"/>
                </a:moveTo>
                <a:cubicBezTo>
                  <a:pt x="1692466" y="3296730"/>
                  <a:pt x="1689354" y="3299778"/>
                  <a:pt x="1689354" y="3303588"/>
                </a:cubicBezTo>
                <a:cubicBezTo>
                  <a:pt x="1689354" y="3307398"/>
                  <a:pt x="1692402" y="3310446"/>
                  <a:pt x="1696212" y="3310446"/>
                </a:cubicBezTo>
                <a:cubicBezTo>
                  <a:pt x="1700022" y="3310446"/>
                  <a:pt x="1703070" y="3307398"/>
                  <a:pt x="1703070" y="3303588"/>
                </a:cubicBezTo>
                <a:cubicBezTo>
                  <a:pt x="1703070" y="3299778"/>
                  <a:pt x="1700022" y="3296730"/>
                  <a:pt x="1696212" y="3296730"/>
                </a:cubicBezTo>
                <a:close/>
                <a:moveTo>
                  <a:pt x="409448" y="3296730"/>
                </a:moveTo>
                <a:cubicBezTo>
                  <a:pt x="405702" y="3296730"/>
                  <a:pt x="402590" y="3299778"/>
                  <a:pt x="402590" y="3303588"/>
                </a:cubicBezTo>
                <a:cubicBezTo>
                  <a:pt x="402590" y="3307398"/>
                  <a:pt x="405638" y="3310446"/>
                  <a:pt x="409448" y="3310446"/>
                </a:cubicBezTo>
                <a:cubicBezTo>
                  <a:pt x="413258" y="3310446"/>
                  <a:pt x="416306" y="3307398"/>
                  <a:pt x="416306" y="3303588"/>
                </a:cubicBezTo>
                <a:cubicBezTo>
                  <a:pt x="416306" y="3299778"/>
                  <a:pt x="413258" y="3296730"/>
                  <a:pt x="409448" y="3296730"/>
                </a:cubicBezTo>
                <a:close/>
                <a:moveTo>
                  <a:pt x="1213676" y="3296730"/>
                </a:moveTo>
                <a:cubicBezTo>
                  <a:pt x="1209929" y="3296730"/>
                  <a:pt x="1206817" y="3299778"/>
                  <a:pt x="1206817" y="3303588"/>
                </a:cubicBezTo>
                <a:cubicBezTo>
                  <a:pt x="1206817" y="3307398"/>
                  <a:pt x="1209866" y="3310446"/>
                  <a:pt x="1213676" y="3310446"/>
                </a:cubicBezTo>
                <a:cubicBezTo>
                  <a:pt x="1217485" y="3310446"/>
                  <a:pt x="1220533" y="3307398"/>
                  <a:pt x="1220533" y="3303588"/>
                </a:cubicBezTo>
                <a:cubicBezTo>
                  <a:pt x="1220533" y="3299778"/>
                  <a:pt x="1217485" y="3296730"/>
                  <a:pt x="1213676" y="3296730"/>
                </a:cubicBezTo>
                <a:close/>
                <a:moveTo>
                  <a:pt x="570293" y="3296730"/>
                </a:moveTo>
                <a:cubicBezTo>
                  <a:pt x="566547" y="3296730"/>
                  <a:pt x="563435" y="3299778"/>
                  <a:pt x="563435" y="3303588"/>
                </a:cubicBezTo>
                <a:cubicBezTo>
                  <a:pt x="563435" y="3307398"/>
                  <a:pt x="566483" y="3310446"/>
                  <a:pt x="570293" y="3310446"/>
                </a:cubicBezTo>
                <a:cubicBezTo>
                  <a:pt x="574104" y="3310446"/>
                  <a:pt x="577152" y="3307398"/>
                  <a:pt x="577152" y="3303588"/>
                </a:cubicBezTo>
                <a:cubicBezTo>
                  <a:pt x="577152" y="3299778"/>
                  <a:pt x="574104" y="3296730"/>
                  <a:pt x="570293" y="3296730"/>
                </a:cubicBezTo>
                <a:close/>
                <a:moveTo>
                  <a:pt x="891984" y="3296730"/>
                </a:moveTo>
                <a:cubicBezTo>
                  <a:pt x="888238" y="3296730"/>
                  <a:pt x="885127" y="3299778"/>
                  <a:pt x="885127" y="3303588"/>
                </a:cubicBezTo>
                <a:cubicBezTo>
                  <a:pt x="885127" y="3307398"/>
                  <a:pt x="888175" y="3310446"/>
                  <a:pt x="891984" y="3310446"/>
                </a:cubicBezTo>
                <a:cubicBezTo>
                  <a:pt x="895794" y="3310446"/>
                  <a:pt x="898842" y="3307398"/>
                  <a:pt x="898842" y="3303588"/>
                </a:cubicBezTo>
                <a:cubicBezTo>
                  <a:pt x="898842" y="3299778"/>
                  <a:pt x="895794" y="3296730"/>
                  <a:pt x="891984" y="3296730"/>
                </a:cubicBezTo>
                <a:close/>
                <a:moveTo>
                  <a:pt x="248603" y="3296730"/>
                </a:moveTo>
                <a:cubicBezTo>
                  <a:pt x="244856" y="3296730"/>
                  <a:pt x="241744" y="3299778"/>
                  <a:pt x="241744" y="3303588"/>
                </a:cubicBezTo>
                <a:cubicBezTo>
                  <a:pt x="241744" y="3307398"/>
                  <a:pt x="244792" y="3310446"/>
                  <a:pt x="248603" y="3310446"/>
                </a:cubicBezTo>
                <a:cubicBezTo>
                  <a:pt x="252413" y="3310446"/>
                  <a:pt x="255460" y="3307398"/>
                  <a:pt x="255460" y="3303588"/>
                </a:cubicBezTo>
                <a:cubicBezTo>
                  <a:pt x="255460" y="3299778"/>
                  <a:pt x="252413" y="3296730"/>
                  <a:pt x="248603" y="3296730"/>
                </a:cubicBezTo>
                <a:close/>
                <a:moveTo>
                  <a:pt x="731139" y="3296730"/>
                </a:moveTo>
                <a:cubicBezTo>
                  <a:pt x="727392" y="3296730"/>
                  <a:pt x="724281" y="3299778"/>
                  <a:pt x="724281" y="3303588"/>
                </a:cubicBezTo>
                <a:cubicBezTo>
                  <a:pt x="724281" y="3307398"/>
                  <a:pt x="727329" y="3310446"/>
                  <a:pt x="731139" y="3310446"/>
                </a:cubicBezTo>
                <a:cubicBezTo>
                  <a:pt x="734949" y="3310446"/>
                  <a:pt x="737997" y="3307398"/>
                  <a:pt x="737997" y="3303588"/>
                </a:cubicBezTo>
                <a:cubicBezTo>
                  <a:pt x="737997" y="3299778"/>
                  <a:pt x="734949" y="3296730"/>
                  <a:pt x="731139" y="3296730"/>
                </a:cubicBezTo>
                <a:close/>
                <a:moveTo>
                  <a:pt x="1535367" y="3296730"/>
                </a:moveTo>
                <a:cubicBezTo>
                  <a:pt x="1531620" y="3296730"/>
                  <a:pt x="1528508" y="3299778"/>
                  <a:pt x="1528508" y="3303588"/>
                </a:cubicBezTo>
                <a:cubicBezTo>
                  <a:pt x="1528508" y="3307398"/>
                  <a:pt x="1531556" y="3310446"/>
                  <a:pt x="1535367" y="3310446"/>
                </a:cubicBezTo>
                <a:cubicBezTo>
                  <a:pt x="1539177" y="3310446"/>
                  <a:pt x="1542225" y="3307398"/>
                  <a:pt x="1542225" y="3303588"/>
                </a:cubicBezTo>
                <a:cubicBezTo>
                  <a:pt x="1542225" y="3299778"/>
                  <a:pt x="1539177" y="3296730"/>
                  <a:pt x="1535367" y="3296730"/>
                </a:cubicBezTo>
                <a:close/>
                <a:moveTo>
                  <a:pt x="1052830" y="3296730"/>
                </a:moveTo>
                <a:cubicBezTo>
                  <a:pt x="1049083" y="3296730"/>
                  <a:pt x="1045972" y="3299778"/>
                  <a:pt x="1045972" y="3303588"/>
                </a:cubicBezTo>
                <a:cubicBezTo>
                  <a:pt x="1045972" y="3307398"/>
                  <a:pt x="1049020" y="3310446"/>
                  <a:pt x="1052830" y="3310446"/>
                </a:cubicBezTo>
                <a:cubicBezTo>
                  <a:pt x="1056640" y="3310446"/>
                  <a:pt x="1059688" y="3307398"/>
                  <a:pt x="1059688" y="3303588"/>
                </a:cubicBezTo>
                <a:cubicBezTo>
                  <a:pt x="1059688" y="3299778"/>
                  <a:pt x="1056640" y="3296730"/>
                  <a:pt x="1052830" y="3296730"/>
                </a:cubicBezTo>
                <a:close/>
                <a:moveTo>
                  <a:pt x="168211" y="4736084"/>
                </a:moveTo>
                <a:cubicBezTo>
                  <a:pt x="164465" y="4736084"/>
                  <a:pt x="161354" y="4739132"/>
                  <a:pt x="161354" y="4742942"/>
                </a:cubicBezTo>
                <a:cubicBezTo>
                  <a:pt x="161354" y="4746752"/>
                  <a:pt x="164402" y="4749800"/>
                  <a:pt x="168211" y="4749800"/>
                </a:cubicBezTo>
                <a:cubicBezTo>
                  <a:pt x="172021" y="4749800"/>
                  <a:pt x="175069" y="4746752"/>
                  <a:pt x="175069" y="4742942"/>
                </a:cubicBezTo>
                <a:cubicBezTo>
                  <a:pt x="175069" y="4739132"/>
                  <a:pt x="172021" y="4736084"/>
                  <a:pt x="168211" y="4736084"/>
                </a:cubicBezTo>
                <a:close/>
                <a:moveTo>
                  <a:pt x="168211" y="4643247"/>
                </a:moveTo>
                <a:cubicBezTo>
                  <a:pt x="164465" y="4643247"/>
                  <a:pt x="161354" y="4646295"/>
                  <a:pt x="161354" y="4650105"/>
                </a:cubicBezTo>
                <a:cubicBezTo>
                  <a:pt x="161354" y="4653915"/>
                  <a:pt x="164402" y="4656963"/>
                  <a:pt x="168211" y="4656963"/>
                </a:cubicBezTo>
                <a:cubicBezTo>
                  <a:pt x="172021" y="4656963"/>
                  <a:pt x="175069" y="4653915"/>
                  <a:pt x="175069" y="4650105"/>
                </a:cubicBezTo>
                <a:cubicBezTo>
                  <a:pt x="175069" y="4646295"/>
                  <a:pt x="172021" y="4643247"/>
                  <a:pt x="168211" y="4643247"/>
                </a:cubicBezTo>
                <a:close/>
                <a:moveTo>
                  <a:pt x="168211" y="4828985"/>
                </a:moveTo>
                <a:cubicBezTo>
                  <a:pt x="164465" y="4828985"/>
                  <a:pt x="161354" y="4832033"/>
                  <a:pt x="161354" y="4835843"/>
                </a:cubicBezTo>
                <a:cubicBezTo>
                  <a:pt x="161354" y="4839653"/>
                  <a:pt x="164402" y="4842701"/>
                  <a:pt x="168211" y="4842701"/>
                </a:cubicBezTo>
                <a:cubicBezTo>
                  <a:pt x="172021" y="4842701"/>
                  <a:pt x="175069" y="4839653"/>
                  <a:pt x="175069" y="4835843"/>
                </a:cubicBezTo>
                <a:cubicBezTo>
                  <a:pt x="175069" y="4832033"/>
                  <a:pt x="172021" y="4828985"/>
                  <a:pt x="168211" y="4828985"/>
                </a:cubicBezTo>
                <a:close/>
                <a:moveTo>
                  <a:pt x="329057" y="4921822"/>
                </a:moveTo>
                <a:cubicBezTo>
                  <a:pt x="325310" y="4921822"/>
                  <a:pt x="322199" y="4924870"/>
                  <a:pt x="322199" y="4928680"/>
                </a:cubicBezTo>
                <a:cubicBezTo>
                  <a:pt x="322199" y="4932490"/>
                  <a:pt x="325247" y="4935538"/>
                  <a:pt x="329057" y="4935538"/>
                </a:cubicBezTo>
                <a:cubicBezTo>
                  <a:pt x="332867" y="4935538"/>
                  <a:pt x="335915" y="4932490"/>
                  <a:pt x="335915" y="4928680"/>
                </a:cubicBezTo>
                <a:cubicBezTo>
                  <a:pt x="335915" y="4924870"/>
                  <a:pt x="332867" y="4921822"/>
                  <a:pt x="329057" y="4921822"/>
                </a:cubicBezTo>
                <a:close/>
                <a:moveTo>
                  <a:pt x="1857057" y="3389567"/>
                </a:moveTo>
                <a:cubicBezTo>
                  <a:pt x="1853311" y="3389567"/>
                  <a:pt x="1850200" y="3392615"/>
                  <a:pt x="1850200" y="3396425"/>
                </a:cubicBezTo>
                <a:cubicBezTo>
                  <a:pt x="1850200" y="3400235"/>
                  <a:pt x="1853247" y="3403282"/>
                  <a:pt x="1857057" y="3403282"/>
                </a:cubicBezTo>
                <a:cubicBezTo>
                  <a:pt x="1860867" y="3403282"/>
                  <a:pt x="1863916" y="3400235"/>
                  <a:pt x="1863916" y="3396425"/>
                </a:cubicBezTo>
                <a:cubicBezTo>
                  <a:pt x="1863916" y="3392615"/>
                  <a:pt x="1860867" y="3389567"/>
                  <a:pt x="1857057" y="3389567"/>
                </a:cubicBezTo>
                <a:close/>
                <a:moveTo>
                  <a:pt x="329057" y="4828921"/>
                </a:moveTo>
                <a:cubicBezTo>
                  <a:pt x="325310" y="4828921"/>
                  <a:pt x="322199" y="4831969"/>
                  <a:pt x="322199" y="4835779"/>
                </a:cubicBezTo>
                <a:cubicBezTo>
                  <a:pt x="322199" y="4839589"/>
                  <a:pt x="325247" y="4842637"/>
                  <a:pt x="329057" y="4842637"/>
                </a:cubicBezTo>
                <a:cubicBezTo>
                  <a:pt x="332867" y="4842637"/>
                  <a:pt x="335915" y="4839589"/>
                  <a:pt x="335915" y="4835779"/>
                </a:cubicBezTo>
                <a:cubicBezTo>
                  <a:pt x="335915" y="4831969"/>
                  <a:pt x="332867" y="4828921"/>
                  <a:pt x="329057" y="4828921"/>
                </a:cubicBezTo>
                <a:close/>
                <a:moveTo>
                  <a:pt x="168211" y="4921758"/>
                </a:moveTo>
                <a:cubicBezTo>
                  <a:pt x="164465" y="4921758"/>
                  <a:pt x="161354" y="4924806"/>
                  <a:pt x="161354" y="4928616"/>
                </a:cubicBezTo>
                <a:cubicBezTo>
                  <a:pt x="161354" y="4932426"/>
                  <a:pt x="164402" y="4935474"/>
                  <a:pt x="168211" y="4935474"/>
                </a:cubicBezTo>
                <a:cubicBezTo>
                  <a:pt x="172021" y="4935474"/>
                  <a:pt x="175069" y="4932426"/>
                  <a:pt x="175069" y="4928616"/>
                </a:cubicBezTo>
                <a:cubicBezTo>
                  <a:pt x="175069" y="4924806"/>
                  <a:pt x="172021" y="4921758"/>
                  <a:pt x="168211" y="4921758"/>
                </a:cubicBezTo>
                <a:close/>
                <a:moveTo>
                  <a:pt x="248603" y="4689602"/>
                </a:moveTo>
                <a:cubicBezTo>
                  <a:pt x="244856" y="4689602"/>
                  <a:pt x="241744" y="4692650"/>
                  <a:pt x="241744" y="4696460"/>
                </a:cubicBezTo>
                <a:cubicBezTo>
                  <a:pt x="241744" y="4700270"/>
                  <a:pt x="244792" y="4703318"/>
                  <a:pt x="248603" y="4703318"/>
                </a:cubicBezTo>
                <a:cubicBezTo>
                  <a:pt x="252413" y="4703318"/>
                  <a:pt x="255460" y="4700270"/>
                  <a:pt x="255460" y="4696460"/>
                </a:cubicBezTo>
                <a:cubicBezTo>
                  <a:pt x="255460" y="4692650"/>
                  <a:pt x="252413" y="4689602"/>
                  <a:pt x="248603" y="4689602"/>
                </a:cubicBezTo>
                <a:close/>
                <a:moveTo>
                  <a:pt x="248603" y="3575241"/>
                </a:moveTo>
                <a:cubicBezTo>
                  <a:pt x="244856" y="3575241"/>
                  <a:pt x="241744" y="3578288"/>
                  <a:pt x="241744" y="3582099"/>
                </a:cubicBezTo>
                <a:cubicBezTo>
                  <a:pt x="241744" y="3585909"/>
                  <a:pt x="244792" y="3588957"/>
                  <a:pt x="248603" y="3588957"/>
                </a:cubicBezTo>
                <a:cubicBezTo>
                  <a:pt x="252413" y="3588957"/>
                  <a:pt x="255460" y="3585909"/>
                  <a:pt x="255460" y="3582099"/>
                </a:cubicBezTo>
                <a:cubicBezTo>
                  <a:pt x="255460" y="3578288"/>
                  <a:pt x="252413" y="3575241"/>
                  <a:pt x="248603" y="3575241"/>
                </a:cubicBezTo>
                <a:close/>
                <a:moveTo>
                  <a:pt x="248603" y="4132390"/>
                </a:moveTo>
                <a:cubicBezTo>
                  <a:pt x="244856" y="4132390"/>
                  <a:pt x="241744" y="4135438"/>
                  <a:pt x="241744" y="4139248"/>
                </a:cubicBezTo>
                <a:cubicBezTo>
                  <a:pt x="241744" y="4143057"/>
                  <a:pt x="244792" y="4146106"/>
                  <a:pt x="248603" y="4146106"/>
                </a:cubicBezTo>
                <a:cubicBezTo>
                  <a:pt x="252413" y="4146106"/>
                  <a:pt x="255460" y="4143057"/>
                  <a:pt x="255460" y="4139248"/>
                </a:cubicBezTo>
                <a:cubicBezTo>
                  <a:pt x="255460" y="4135438"/>
                  <a:pt x="252413" y="4132390"/>
                  <a:pt x="248603" y="4132390"/>
                </a:cubicBezTo>
                <a:close/>
                <a:moveTo>
                  <a:pt x="248603" y="3946652"/>
                </a:moveTo>
                <a:cubicBezTo>
                  <a:pt x="244856" y="3946652"/>
                  <a:pt x="241744" y="3949700"/>
                  <a:pt x="241744" y="3953510"/>
                </a:cubicBezTo>
                <a:cubicBezTo>
                  <a:pt x="241744" y="3957320"/>
                  <a:pt x="244792" y="3960368"/>
                  <a:pt x="248603" y="3960368"/>
                </a:cubicBezTo>
                <a:cubicBezTo>
                  <a:pt x="252413" y="3960368"/>
                  <a:pt x="255460" y="3957320"/>
                  <a:pt x="255460" y="3953510"/>
                </a:cubicBezTo>
                <a:cubicBezTo>
                  <a:pt x="255460" y="3949700"/>
                  <a:pt x="252413" y="3946652"/>
                  <a:pt x="248603" y="3946652"/>
                </a:cubicBezTo>
                <a:close/>
                <a:moveTo>
                  <a:pt x="248603" y="3668078"/>
                </a:moveTo>
                <a:cubicBezTo>
                  <a:pt x="244856" y="3668078"/>
                  <a:pt x="241744" y="3671126"/>
                  <a:pt x="241744" y="3674936"/>
                </a:cubicBezTo>
                <a:cubicBezTo>
                  <a:pt x="241744" y="3678746"/>
                  <a:pt x="244792" y="3681794"/>
                  <a:pt x="248603" y="3681794"/>
                </a:cubicBezTo>
                <a:cubicBezTo>
                  <a:pt x="252413" y="3681794"/>
                  <a:pt x="255460" y="3678746"/>
                  <a:pt x="255460" y="3674936"/>
                </a:cubicBezTo>
                <a:cubicBezTo>
                  <a:pt x="255460" y="3671126"/>
                  <a:pt x="252413" y="3668078"/>
                  <a:pt x="248603" y="3668078"/>
                </a:cubicBezTo>
                <a:close/>
                <a:moveTo>
                  <a:pt x="248603" y="4225227"/>
                </a:moveTo>
                <a:cubicBezTo>
                  <a:pt x="244856" y="4225227"/>
                  <a:pt x="241744" y="4228275"/>
                  <a:pt x="241744" y="4232085"/>
                </a:cubicBezTo>
                <a:cubicBezTo>
                  <a:pt x="241744" y="4235895"/>
                  <a:pt x="244792" y="4238943"/>
                  <a:pt x="248603" y="4238943"/>
                </a:cubicBezTo>
                <a:cubicBezTo>
                  <a:pt x="252413" y="4238943"/>
                  <a:pt x="255460" y="4235895"/>
                  <a:pt x="255460" y="4232085"/>
                </a:cubicBezTo>
                <a:cubicBezTo>
                  <a:pt x="255460" y="4228275"/>
                  <a:pt x="252413" y="4225227"/>
                  <a:pt x="248603" y="4225227"/>
                </a:cubicBezTo>
                <a:close/>
                <a:moveTo>
                  <a:pt x="248603" y="3760915"/>
                </a:moveTo>
                <a:cubicBezTo>
                  <a:pt x="244856" y="3760915"/>
                  <a:pt x="241744" y="3763963"/>
                  <a:pt x="241744" y="3767773"/>
                </a:cubicBezTo>
                <a:cubicBezTo>
                  <a:pt x="241744" y="3771582"/>
                  <a:pt x="244792" y="3774631"/>
                  <a:pt x="248603" y="3774631"/>
                </a:cubicBezTo>
                <a:cubicBezTo>
                  <a:pt x="252413" y="3774631"/>
                  <a:pt x="255460" y="3771582"/>
                  <a:pt x="255460" y="3767773"/>
                </a:cubicBezTo>
                <a:cubicBezTo>
                  <a:pt x="255460" y="3763963"/>
                  <a:pt x="252413" y="3760915"/>
                  <a:pt x="248603" y="3760915"/>
                </a:cubicBezTo>
                <a:close/>
                <a:moveTo>
                  <a:pt x="248603" y="3853751"/>
                </a:moveTo>
                <a:cubicBezTo>
                  <a:pt x="244856" y="3853751"/>
                  <a:pt x="241744" y="3856800"/>
                  <a:pt x="241744" y="3860610"/>
                </a:cubicBezTo>
                <a:cubicBezTo>
                  <a:pt x="241744" y="3864419"/>
                  <a:pt x="244792" y="3867468"/>
                  <a:pt x="248603" y="3867468"/>
                </a:cubicBezTo>
                <a:cubicBezTo>
                  <a:pt x="252413" y="3867468"/>
                  <a:pt x="255460" y="3864419"/>
                  <a:pt x="255460" y="3860610"/>
                </a:cubicBezTo>
                <a:cubicBezTo>
                  <a:pt x="255460" y="3856800"/>
                  <a:pt x="252413" y="3853751"/>
                  <a:pt x="248603" y="3853751"/>
                </a:cubicBezTo>
                <a:close/>
                <a:moveTo>
                  <a:pt x="248603" y="4039489"/>
                </a:moveTo>
                <a:cubicBezTo>
                  <a:pt x="244856" y="4039489"/>
                  <a:pt x="241744" y="4042537"/>
                  <a:pt x="241744" y="4046347"/>
                </a:cubicBezTo>
                <a:cubicBezTo>
                  <a:pt x="241744" y="4050157"/>
                  <a:pt x="244792" y="4053205"/>
                  <a:pt x="248603" y="4053205"/>
                </a:cubicBezTo>
                <a:cubicBezTo>
                  <a:pt x="252413" y="4053205"/>
                  <a:pt x="255460" y="4050157"/>
                  <a:pt x="255460" y="4046347"/>
                </a:cubicBezTo>
                <a:cubicBezTo>
                  <a:pt x="255460" y="4042537"/>
                  <a:pt x="252413" y="4039489"/>
                  <a:pt x="248603" y="4039489"/>
                </a:cubicBezTo>
                <a:close/>
                <a:moveTo>
                  <a:pt x="328993" y="4735957"/>
                </a:moveTo>
                <a:cubicBezTo>
                  <a:pt x="325247" y="4735957"/>
                  <a:pt x="322135" y="4739005"/>
                  <a:pt x="322135" y="4742815"/>
                </a:cubicBezTo>
                <a:cubicBezTo>
                  <a:pt x="322135" y="4746625"/>
                  <a:pt x="325183" y="4749673"/>
                  <a:pt x="328993" y="4749673"/>
                </a:cubicBezTo>
                <a:cubicBezTo>
                  <a:pt x="332804" y="4749673"/>
                  <a:pt x="335852" y="4746625"/>
                  <a:pt x="335852" y="4742815"/>
                </a:cubicBezTo>
                <a:cubicBezTo>
                  <a:pt x="335852" y="4739005"/>
                  <a:pt x="332804" y="4735957"/>
                  <a:pt x="328993" y="4735957"/>
                </a:cubicBezTo>
                <a:close/>
                <a:moveTo>
                  <a:pt x="248603" y="4782376"/>
                </a:moveTo>
                <a:cubicBezTo>
                  <a:pt x="244856" y="4782376"/>
                  <a:pt x="241744" y="4785424"/>
                  <a:pt x="241744" y="4789234"/>
                </a:cubicBezTo>
                <a:cubicBezTo>
                  <a:pt x="241744" y="4793044"/>
                  <a:pt x="244792" y="4796092"/>
                  <a:pt x="248603" y="4796092"/>
                </a:cubicBezTo>
                <a:cubicBezTo>
                  <a:pt x="252413" y="4796092"/>
                  <a:pt x="255460" y="4793044"/>
                  <a:pt x="255460" y="4789234"/>
                </a:cubicBezTo>
                <a:cubicBezTo>
                  <a:pt x="255460" y="4785424"/>
                  <a:pt x="252413" y="4782376"/>
                  <a:pt x="248603" y="4782376"/>
                </a:cubicBezTo>
                <a:close/>
                <a:moveTo>
                  <a:pt x="248603" y="4875213"/>
                </a:moveTo>
                <a:cubicBezTo>
                  <a:pt x="244856" y="4875213"/>
                  <a:pt x="241744" y="4878261"/>
                  <a:pt x="241744" y="4882071"/>
                </a:cubicBezTo>
                <a:cubicBezTo>
                  <a:pt x="241744" y="4885881"/>
                  <a:pt x="244792" y="4888929"/>
                  <a:pt x="248603" y="4888929"/>
                </a:cubicBezTo>
                <a:cubicBezTo>
                  <a:pt x="252413" y="4888929"/>
                  <a:pt x="255460" y="4885881"/>
                  <a:pt x="255460" y="4882071"/>
                </a:cubicBezTo>
                <a:cubicBezTo>
                  <a:pt x="255460" y="4878261"/>
                  <a:pt x="252413" y="4875213"/>
                  <a:pt x="248603" y="4875213"/>
                </a:cubicBezTo>
                <a:close/>
                <a:moveTo>
                  <a:pt x="248603" y="4596638"/>
                </a:moveTo>
                <a:cubicBezTo>
                  <a:pt x="244856" y="4596638"/>
                  <a:pt x="241744" y="4599686"/>
                  <a:pt x="241744" y="4603496"/>
                </a:cubicBezTo>
                <a:cubicBezTo>
                  <a:pt x="241744" y="4607306"/>
                  <a:pt x="244792" y="4610354"/>
                  <a:pt x="248603" y="4610354"/>
                </a:cubicBezTo>
                <a:cubicBezTo>
                  <a:pt x="252413" y="4610354"/>
                  <a:pt x="255460" y="4607306"/>
                  <a:pt x="255460" y="4603496"/>
                </a:cubicBezTo>
                <a:cubicBezTo>
                  <a:pt x="255460" y="4599686"/>
                  <a:pt x="252413" y="4596638"/>
                  <a:pt x="248603" y="4596638"/>
                </a:cubicBezTo>
                <a:close/>
                <a:moveTo>
                  <a:pt x="248603" y="4410901"/>
                </a:moveTo>
                <a:cubicBezTo>
                  <a:pt x="244856" y="4410901"/>
                  <a:pt x="241744" y="4413949"/>
                  <a:pt x="241744" y="4417759"/>
                </a:cubicBezTo>
                <a:cubicBezTo>
                  <a:pt x="241744" y="4421569"/>
                  <a:pt x="244792" y="4424617"/>
                  <a:pt x="248603" y="4424617"/>
                </a:cubicBezTo>
                <a:cubicBezTo>
                  <a:pt x="252413" y="4424617"/>
                  <a:pt x="255460" y="4421569"/>
                  <a:pt x="255460" y="4417759"/>
                </a:cubicBezTo>
                <a:cubicBezTo>
                  <a:pt x="255460" y="4413949"/>
                  <a:pt x="252413" y="4410901"/>
                  <a:pt x="248603" y="4410901"/>
                </a:cubicBezTo>
                <a:close/>
                <a:moveTo>
                  <a:pt x="248603" y="4503738"/>
                </a:moveTo>
                <a:cubicBezTo>
                  <a:pt x="244856" y="4503738"/>
                  <a:pt x="241744" y="4506786"/>
                  <a:pt x="241744" y="4510596"/>
                </a:cubicBezTo>
                <a:cubicBezTo>
                  <a:pt x="241744" y="4514406"/>
                  <a:pt x="244792" y="4517454"/>
                  <a:pt x="248603" y="4517454"/>
                </a:cubicBezTo>
                <a:cubicBezTo>
                  <a:pt x="252413" y="4517454"/>
                  <a:pt x="255460" y="4514406"/>
                  <a:pt x="255460" y="4510596"/>
                </a:cubicBezTo>
                <a:cubicBezTo>
                  <a:pt x="255460" y="4506786"/>
                  <a:pt x="252413" y="4503738"/>
                  <a:pt x="248603" y="4503738"/>
                </a:cubicBezTo>
                <a:close/>
                <a:moveTo>
                  <a:pt x="248603" y="4318000"/>
                </a:moveTo>
                <a:cubicBezTo>
                  <a:pt x="244856" y="4318000"/>
                  <a:pt x="241744" y="4321048"/>
                  <a:pt x="241744" y="4324858"/>
                </a:cubicBezTo>
                <a:cubicBezTo>
                  <a:pt x="241744" y="4328668"/>
                  <a:pt x="244792" y="4331716"/>
                  <a:pt x="248603" y="4331716"/>
                </a:cubicBezTo>
                <a:cubicBezTo>
                  <a:pt x="252413" y="4331716"/>
                  <a:pt x="255460" y="4328668"/>
                  <a:pt x="255460" y="4324858"/>
                </a:cubicBezTo>
                <a:cubicBezTo>
                  <a:pt x="255460" y="4321048"/>
                  <a:pt x="252413" y="4318000"/>
                  <a:pt x="248603" y="4318000"/>
                </a:cubicBezTo>
                <a:close/>
                <a:moveTo>
                  <a:pt x="168211" y="4364419"/>
                </a:moveTo>
                <a:cubicBezTo>
                  <a:pt x="164465" y="4364419"/>
                  <a:pt x="161354" y="4367467"/>
                  <a:pt x="161354" y="4371277"/>
                </a:cubicBezTo>
                <a:cubicBezTo>
                  <a:pt x="161354" y="4375087"/>
                  <a:pt x="164402" y="4378135"/>
                  <a:pt x="168211" y="4378135"/>
                </a:cubicBezTo>
                <a:cubicBezTo>
                  <a:pt x="172021" y="4378135"/>
                  <a:pt x="175069" y="4375087"/>
                  <a:pt x="175069" y="4371277"/>
                </a:cubicBezTo>
                <a:cubicBezTo>
                  <a:pt x="175069" y="4367467"/>
                  <a:pt x="172021" y="4364419"/>
                  <a:pt x="168211" y="4364419"/>
                </a:cubicBezTo>
                <a:close/>
                <a:moveTo>
                  <a:pt x="168211" y="4085844"/>
                </a:moveTo>
                <a:cubicBezTo>
                  <a:pt x="164465" y="4085844"/>
                  <a:pt x="161354" y="4088892"/>
                  <a:pt x="161354" y="4092702"/>
                </a:cubicBezTo>
                <a:cubicBezTo>
                  <a:pt x="161354" y="4096512"/>
                  <a:pt x="164402" y="4099560"/>
                  <a:pt x="168211" y="4099560"/>
                </a:cubicBezTo>
                <a:cubicBezTo>
                  <a:pt x="172021" y="4099560"/>
                  <a:pt x="175069" y="4096512"/>
                  <a:pt x="175069" y="4092702"/>
                </a:cubicBezTo>
                <a:cubicBezTo>
                  <a:pt x="175069" y="4088892"/>
                  <a:pt x="172021" y="4085844"/>
                  <a:pt x="168211" y="4085844"/>
                </a:cubicBezTo>
                <a:close/>
                <a:moveTo>
                  <a:pt x="168211" y="3993007"/>
                </a:moveTo>
                <a:cubicBezTo>
                  <a:pt x="164465" y="3993007"/>
                  <a:pt x="161354" y="3996055"/>
                  <a:pt x="161354" y="3999865"/>
                </a:cubicBezTo>
                <a:cubicBezTo>
                  <a:pt x="161354" y="4003675"/>
                  <a:pt x="164402" y="4006723"/>
                  <a:pt x="168211" y="4006723"/>
                </a:cubicBezTo>
                <a:cubicBezTo>
                  <a:pt x="172021" y="4006723"/>
                  <a:pt x="175069" y="4003675"/>
                  <a:pt x="175069" y="3999865"/>
                </a:cubicBezTo>
                <a:cubicBezTo>
                  <a:pt x="175069" y="3996055"/>
                  <a:pt x="172021" y="3993007"/>
                  <a:pt x="168211" y="3993007"/>
                </a:cubicBezTo>
                <a:close/>
                <a:moveTo>
                  <a:pt x="168211" y="4178744"/>
                </a:moveTo>
                <a:cubicBezTo>
                  <a:pt x="164465" y="4178744"/>
                  <a:pt x="161354" y="4181793"/>
                  <a:pt x="161354" y="4185603"/>
                </a:cubicBezTo>
                <a:cubicBezTo>
                  <a:pt x="161354" y="4189413"/>
                  <a:pt x="164402" y="4192461"/>
                  <a:pt x="168211" y="4192461"/>
                </a:cubicBezTo>
                <a:cubicBezTo>
                  <a:pt x="172021" y="4192461"/>
                  <a:pt x="175069" y="4189413"/>
                  <a:pt x="175069" y="4185603"/>
                </a:cubicBezTo>
                <a:cubicBezTo>
                  <a:pt x="175069" y="4181793"/>
                  <a:pt x="172021" y="4178744"/>
                  <a:pt x="168211" y="4178744"/>
                </a:cubicBezTo>
                <a:close/>
                <a:moveTo>
                  <a:pt x="168211" y="4457319"/>
                </a:moveTo>
                <a:cubicBezTo>
                  <a:pt x="164465" y="4457319"/>
                  <a:pt x="161354" y="4460367"/>
                  <a:pt x="161354" y="4464177"/>
                </a:cubicBezTo>
                <a:cubicBezTo>
                  <a:pt x="161354" y="4467987"/>
                  <a:pt x="164402" y="4471035"/>
                  <a:pt x="168211" y="4471035"/>
                </a:cubicBezTo>
                <a:cubicBezTo>
                  <a:pt x="172021" y="4471035"/>
                  <a:pt x="175069" y="4467987"/>
                  <a:pt x="175069" y="4464177"/>
                </a:cubicBezTo>
                <a:cubicBezTo>
                  <a:pt x="175069" y="4460367"/>
                  <a:pt x="172021" y="4457319"/>
                  <a:pt x="168211" y="4457319"/>
                </a:cubicBezTo>
                <a:close/>
                <a:moveTo>
                  <a:pt x="168211" y="3900170"/>
                </a:moveTo>
                <a:cubicBezTo>
                  <a:pt x="164465" y="3900170"/>
                  <a:pt x="161354" y="3903218"/>
                  <a:pt x="161354" y="3907028"/>
                </a:cubicBezTo>
                <a:cubicBezTo>
                  <a:pt x="161354" y="3910838"/>
                  <a:pt x="164402" y="3913886"/>
                  <a:pt x="168211" y="3913886"/>
                </a:cubicBezTo>
                <a:cubicBezTo>
                  <a:pt x="172021" y="3913886"/>
                  <a:pt x="175069" y="3910838"/>
                  <a:pt x="175069" y="3907028"/>
                </a:cubicBezTo>
                <a:cubicBezTo>
                  <a:pt x="175069" y="3903218"/>
                  <a:pt x="172021" y="3900170"/>
                  <a:pt x="168211" y="3900170"/>
                </a:cubicBezTo>
                <a:close/>
                <a:moveTo>
                  <a:pt x="168211" y="4550220"/>
                </a:moveTo>
                <a:cubicBezTo>
                  <a:pt x="164465" y="4550220"/>
                  <a:pt x="161354" y="4553268"/>
                  <a:pt x="161354" y="4557078"/>
                </a:cubicBezTo>
                <a:cubicBezTo>
                  <a:pt x="161354" y="4560888"/>
                  <a:pt x="164402" y="4563936"/>
                  <a:pt x="168211" y="4563936"/>
                </a:cubicBezTo>
                <a:cubicBezTo>
                  <a:pt x="172021" y="4563936"/>
                  <a:pt x="175069" y="4560888"/>
                  <a:pt x="175069" y="4557078"/>
                </a:cubicBezTo>
                <a:cubicBezTo>
                  <a:pt x="175069" y="4553268"/>
                  <a:pt x="172021" y="4550220"/>
                  <a:pt x="168211" y="4550220"/>
                </a:cubicBezTo>
                <a:close/>
                <a:moveTo>
                  <a:pt x="168211" y="4271645"/>
                </a:moveTo>
                <a:cubicBezTo>
                  <a:pt x="164465" y="4271645"/>
                  <a:pt x="161354" y="4274693"/>
                  <a:pt x="161354" y="4278503"/>
                </a:cubicBezTo>
                <a:cubicBezTo>
                  <a:pt x="161354" y="4282313"/>
                  <a:pt x="164402" y="4285361"/>
                  <a:pt x="168211" y="4285361"/>
                </a:cubicBezTo>
                <a:cubicBezTo>
                  <a:pt x="172021" y="4285361"/>
                  <a:pt x="175069" y="4282313"/>
                  <a:pt x="175069" y="4278503"/>
                </a:cubicBezTo>
                <a:cubicBezTo>
                  <a:pt x="175069" y="4274693"/>
                  <a:pt x="172021" y="4271645"/>
                  <a:pt x="168211" y="4271645"/>
                </a:cubicBezTo>
                <a:close/>
                <a:moveTo>
                  <a:pt x="168211" y="3621596"/>
                </a:moveTo>
                <a:cubicBezTo>
                  <a:pt x="164465" y="3621596"/>
                  <a:pt x="161354" y="3624644"/>
                  <a:pt x="161354" y="3628454"/>
                </a:cubicBezTo>
                <a:cubicBezTo>
                  <a:pt x="161354" y="3632263"/>
                  <a:pt x="164402" y="3635312"/>
                  <a:pt x="168211" y="3635312"/>
                </a:cubicBezTo>
                <a:cubicBezTo>
                  <a:pt x="172021" y="3635312"/>
                  <a:pt x="175069" y="3632263"/>
                  <a:pt x="175069" y="3628454"/>
                </a:cubicBezTo>
                <a:cubicBezTo>
                  <a:pt x="175069" y="3624644"/>
                  <a:pt x="172021" y="3621596"/>
                  <a:pt x="168211" y="3621596"/>
                </a:cubicBezTo>
                <a:close/>
                <a:moveTo>
                  <a:pt x="168211" y="3343021"/>
                </a:moveTo>
                <a:cubicBezTo>
                  <a:pt x="164465" y="3343021"/>
                  <a:pt x="161354" y="3346069"/>
                  <a:pt x="161354" y="3349879"/>
                </a:cubicBezTo>
                <a:cubicBezTo>
                  <a:pt x="161354" y="3353689"/>
                  <a:pt x="164402" y="3356737"/>
                  <a:pt x="168211" y="3356737"/>
                </a:cubicBezTo>
                <a:cubicBezTo>
                  <a:pt x="172021" y="3356737"/>
                  <a:pt x="175069" y="3353689"/>
                  <a:pt x="175069" y="3349879"/>
                </a:cubicBezTo>
                <a:cubicBezTo>
                  <a:pt x="175069" y="3346069"/>
                  <a:pt x="172021" y="3343021"/>
                  <a:pt x="168211" y="3343021"/>
                </a:cubicBezTo>
                <a:close/>
                <a:moveTo>
                  <a:pt x="248603" y="3389440"/>
                </a:moveTo>
                <a:cubicBezTo>
                  <a:pt x="244856" y="3389440"/>
                  <a:pt x="241744" y="3392488"/>
                  <a:pt x="241744" y="3396298"/>
                </a:cubicBezTo>
                <a:cubicBezTo>
                  <a:pt x="241744" y="3400107"/>
                  <a:pt x="244792" y="3403156"/>
                  <a:pt x="248603" y="3403156"/>
                </a:cubicBezTo>
                <a:cubicBezTo>
                  <a:pt x="252413" y="3403156"/>
                  <a:pt x="255460" y="3400107"/>
                  <a:pt x="255460" y="3396298"/>
                </a:cubicBezTo>
                <a:cubicBezTo>
                  <a:pt x="255460" y="3392488"/>
                  <a:pt x="252413" y="3389440"/>
                  <a:pt x="248603" y="3389440"/>
                </a:cubicBezTo>
                <a:close/>
                <a:moveTo>
                  <a:pt x="168211" y="3435858"/>
                </a:moveTo>
                <a:cubicBezTo>
                  <a:pt x="164465" y="3435858"/>
                  <a:pt x="161354" y="3438906"/>
                  <a:pt x="161354" y="3442716"/>
                </a:cubicBezTo>
                <a:cubicBezTo>
                  <a:pt x="161354" y="3446526"/>
                  <a:pt x="164402" y="3449574"/>
                  <a:pt x="168211" y="3449574"/>
                </a:cubicBezTo>
                <a:cubicBezTo>
                  <a:pt x="172021" y="3449574"/>
                  <a:pt x="175069" y="3446526"/>
                  <a:pt x="175069" y="3442716"/>
                </a:cubicBezTo>
                <a:cubicBezTo>
                  <a:pt x="175069" y="3438906"/>
                  <a:pt x="172021" y="3435858"/>
                  <a:pt x="168211" y="3435858"/>
                </a:cubicBezTo>
                <a:close/>
                <a:moveTo>
                  <a:pt x="168211" y="3714432"/>
                </a:moveTo>
                <a:cubicBezTo>
                  <a:pt x="164465" y="3714432"/>
                  <a:pt x="161354" y="3717481"/>
                  <a:pt x="161354" y="3721291"/>
                </a:cubicBezTo>
                <a:cubicBezTo>
                  <a:pt x="161354" y="3725101"/>
                  <a:pt x="164402" y="3728149"/>
                  <a:pt x="168211" y="3728149"/>
                </a:cubicBezTo>
                <a:cubicBezTo>
                  <a:pt x="172021" y="3728149"/>
                  <a:pt x="175069" y="3725101"/>
                  <a:pt x="175069" y="3721291"/>
                </a:cubicBezTo>
                <a:cubicBezTo>
                  <a:pt x="175069" y="3717481"/>
                  <a:pt x="172021" y="3714432"/>
                  <a:pt x="168211" y="3714432"/>
                </a:cubicBezTo>
                <a:close/>
                <a:moveTo>
                  <a:pt x="168211" y="3807269"/>
                </a:moveTo>
                <a:cubicBezTo>
                  <a:pt x="164465" y="3807269"/>
                  <a:pt x="161354" y="3810318"/>
                  <a:pt x="161354" y="3814128"/>
                </a:cubicBezTo>
                <a:cubicBezTo>
                  <a:pt x="161354" y="3817938"/>
                  <a:pt x="164402" y="3820986"/>
                  <a:pt x="168211" y="3820986"/>
                </a:cubicBezTo>
                <a:cubicBezTo>
                  <a:pt x="172021" y="3820986"/>
                  <a:pt x="175069" y="3817938"/>
                  <a:pt x="175069" y="3814128"/>
                </a:cubicBezTo>
                <a:cubicBezTo>
                  <a:pt x="175069" y="3810318"/>
                  <a:pt x="172021" y="3807269"/>
                  <a:pt x="168211" y="3807269"/>
                </a:cubicBezTo>
                <a:close/>
                <a:moveTo>
                  <a:pt x="168211" y="3528695"/>
                </a:moveTo>
                <a:cubicBezTo>
                  <a:pt x="164465" y="3528695"/>
                  <a:pt x="161354" y="3531743"/>
                  <a:pt x="161354" y="3535553"/>
                </a:cubicBezTo>
                <a:cubicBezTo>
                  <a:pt x="161354" y="3539363"/>
                  <a:pt x="164402" y="3542411"/>
                  <a:pt x="168211" y="3542411"/>
                </a:cubicBezTo>
                <a:cubicBezTo>
                  <a:pt x="172021" y="3542411"/>
                  <a:pt x="175069" y="3539363"/>
                  <a:pt x="175069" y="3535553"/>
                </a:cubicBezTo>
                <a:cubicBezTo>
                  <a:pt x="175069" y="3531743"/>
                  <a:pt x="172021" y="3528695"/>
                  <a:pt x="168211" y="3528695"/>
                </a:cubicBezTo>
                <a:close/>
                <a:moveTo>
                  <a:pt x="248603" y="3482276"/>
                </a:moveTo>
                <a:cubicBezTo>
                  <a:pt x="244856" y="3482276"/>
                  <a:pt x="241744" y="3485325"/>
                  <a:pt x="241744" y="3489135"/>
                </a:cubicBezTo>
                <a:cubicBezTo>
                  <a:pt x="241744" y="3492944"/>
                  <a:pt x="244792" y="3495993"/>
                  <a:pt x="248603" y="3495993"/>
                </a:cubicBezTo>
                <a:cubicBezTo>
                  <a:pt x="252413" y="3495993"/>
                  <a:pt x="255460" y="3492944"/>
                  <a:pt x="255460" y="3489135"/>
                </a:cubicBezTo>
                <a:cubicBezTo>
                  <a:pt x="255460" y="3485325"/>
                  <a:pt x="252413" y="3482276"/>
                  <a:pt x="248603" y="3482276"/>
                </a:cubicBezTo>
                <a:close/>
                <a:moveTo>
                  <a:pt x="328993" y="4271582"/>
                </a:moveTo>
                <a:cubicBezTo>
                  <a:pt x="325247" y="4271582"/>
                  <a:pt x="322135" y="4274630"/>
                  <a:pt x="322135" y="4278440"/>
                </a:cubicBezTo>
                <a:cubicBezTo>
                  <a:pt x="322135" y="4282250"/>
                  <a:pt x="325183" y="4285298"/>
                  <a:pt x="328993" y="4285298"/>
                </a:cubicBezTo>
                <a:cubicBezTo>
                  <a:pt x="332804" y="4285298"/>
                  <a:pt x="335852" y="4282250"/>
                  <a:pt x="335852" y="4278440"/>
                </a:cubicBezTo>
                <a:cubicBezTo>
                  <a:pt x="335852" y="4274630"/>
                  <a:pt x="332804" y="4271582"/>
                  <a:pt x="328993" y="4271582"/>
                </a:cubicBezTo>
                <a:close/>
                <a:moveTo>
                  <a:pt x="1856994" y="4782312"/>
                </a:moveTo>
                <a:cubicBezTo>
                  <a:pt x="1853247" y="4782312"/>
                  <a:pt x="1850136" y="4785360"/>
                  <a:pt x="1850136" y="4789170"/>
                </a:cubicBezTo>
                <a:cubicBezTo>
                  <a:pt x="1850136" y="4792980"/>
                  <a:pt x="1853184" y="4796028"/>
                  <a:pt x="1856994" y="4796028"/>
                </a:cubicBezTo>
                <a:cubicBezTo>
                  <a:pt x="1860804" y="4796028"/>
                  <a:pt x="1863852" y="4792980"/>
                  <a:pt x="1863852" y="4789170"/>
                </a:cubicBezTo>
                <a:cubicBezTo>
                  <a:pt x="1863852" y="4785360"/>
                  <a:pt x="1860804" y="4782312"/>
                  <a:pt x="1856994" y="4782312"/>
                </a:cubicBezTo>
                <a:close/>
                <a:moveTo>
                  <a:pt x="87757" y="3389376"/>
                </a:moveTo>
                <a:cubicBezTo>
                  <a:pt x="84010" y="3389376"/>
                  <a:pt x="80899" y="3392424"/>
                  <a:pt x="80899" y="3396234"/>
                </a:cubicBezTo>
                <a:cubicBezTo>
                  <a:pt x="80899" y="3400044"/>
                  <a:pt x="83947" y="3403092"/>
                  <a:pt x="87757" y="3403092"/>
                </a:cubicBezTo>
                <a:cubicBezTo>
                  <a:pt x="91567" y="3403092"/>
                  <a:pt x="94615" y="3400044"/>
                  <a:pt x="94615" y="3396234"/>
                </a:cubicBezTo>
                <a:cubicBezTo>
                  <a:pt x="94615" y="3392424"/>
                  <a:pt x="91567" y="3389376"/>
                  <a:pt x="87757" y="3389376"/>
                </a:cubicBezTo>
                <a:close/>
                <a:moveTo>
                  <a:pt x="1856994" y="4689475"/>
                </a:moveTo>
                <a:cubicBezTo>
                  <a:pt x="1853247" y="4689475"/>
                  <a:pt x="1850136" y="4692523"/>
                  <a:pt x="1850136" y="4696333"/>
                </a:cubicBezTo>
                <a:cubicBezTo>
                  <a:pt x="1850136" y="4700143"/>
                  <a:pt x="1853184" y="4703191"/>
                  <a:pt x="1856994" y="4703191"/>
                </a:cubicBezTo>
                <a:cubicBezTo>
                  <a:pt x="1860804" y="4703191"/>
                  <a:pt x="1863852" y="4700143"/>
                  <a:pt x="1863852" y="4696333"/>
                </a:cubicBezTo>
                <a:cubicBezTo>
                  <a:pt x="1863852" y="4692523"/>
                  <a:pt x="1860804" y="4689475"/>
                  <a:pt x="1856994" y="4689475"/>
                </a:cubicBezTo>
                <a:close/>
                <a:moveTo>
                  <a:pt x="1856994" y="4318000"/>
                </a:moveTo>
                <a:cubicBezTo>
                  <a:pt x="1853247" y="4318000"/>
                  <a:pt x="1850136" y="4321048"/>
                  <a:pt x="1850136" y="4324858"/>
                </a:cubicBezTo>
                <a:cubicBezTo>
                  <a:pt x="1850136" y="4328668"/>
                  <a:pt x="1853184" y="4331716"/>
                  <a:pt x="1856994" y="4331716"/>
                </a:cubicBezTo>
                <a:cubicBezTo>
                  <a:pt x="1860804" y="4331716"/>
                  <a:pt x="1863852" y="4328668"/>
                  <a:pt x="1863852" y="4324858"/>
                </a:cubicBezTo>
                <a:cubicBezTo>
                  <a:pt x="1863852" y="4321048"/>
                  <a:pt x="1860804" y="4318000"/>
                  <a:pt x="1856994" y="4318000"/>
                </a:cubicBezTo>
                <a:close/>
                <a:moveTo>
                  <a:pt x="1856994" y="4596575"/>
                </a:moveTo>
                <a:cubicBezTo>
                  <a:pt x="1853247" y="4596575"/>
                  <a:pt x="1850136" y="4599623"/>
                  <a:pt x="1850136" y="4603433"/>
                </a:cubicBezTo>
                <a:cubicBezTo>
                  <a:pt x="1850136" y="4607243"/>
                  <a:pt x="1853184" y="4610291"/>
                  <a:pt x="1856994" y="4610291"/>
                </a:cubicBezTo>
                <a:cubicBezTo>
                  <a:pt x="1860804" y="4610291"/>
                  <a:pt x="1863852" y="4607243"/>
                  <a:pt x="1863852" y="4603433"/>
                </a:cubicBezTo>
                <a:cubicBezTo>
                  <a:pt x="1863852" y="4599623"/>
                  <a:pt x="1860804" y="4596575"/>
                  <a:pt x="1856994" y="4596575"/>
                </a:cubicBezTo>
                <a:close/>
                <a:moveTo>
                  <a:pt x="1856994" y="4410837"/>
                </a:moveTo>
                <a:cubicBezTo>
                  <a:pt x="1853247" y="4410837"/>
                  <a:pt x="1850136" y="4413885"/>
                  <a:pt x="1850136" y="4417695"/>
                </a:cubicBezTo>
                <a:cubicBezTo>
                  <a:pt x="1850136" y="4421505"/>
                  <a:pt x="1853184" y="4424553"/>
                  <a:pt x="1856994" y="4424553"/>
                </a:cubicBezTo>
                <a:cubicBezTo>
                  <a:pt x="1860804" y="4424553"/>
                  <a:pt x="1863852" y="4421505"/>
                  <a:pt x="1863852" y="4417695"/>
                </a:cubicBezTo>
                <a:cubicBezTo>
                  <a:pt x="1863852" y="4413885"/>
                  <a:pt x="1860804" y="4410837"/>
                  <a:pt x="1856994" y="4410837"/>
                </a:cubicBezTo>
                <a:close/>
                <a:moveTo>
                  <a:pt x="87757" y="3575050"/>
                </a:moveTo>
                <a:cubicBezTo>
                  <a:pt x="84010" y="3575050"/>
                  <a:pt x="80899" y="3578098"/>
                  <a:pt x="80899" y="3581908"/>
                </a:cubicBezTo>
                <a:cubicBezTo>
                  <a:pt x="80899" y="3585718"/>
                  <a:pt x="83947" y="3588766"/>
                  <a:pt x="87757" y="3588766"/>
                </a:cubicBezTo>
                <a:cubicBezTo>
                  <a:pt x="91567" y="3588766"/>
                  <a:pt x="94615" y="3585718"/>
                  <a:pt x="94615" y="3581908"/>
                </a:cubicBezTo>
                <a:cubicBezTo>
                  <a:pt x="94615" y="3578098"/>
                  <a:pt x="91567" y="3575050"/>
                  <a:pt x="87757" y="3575050"/>
                </a:cubicBezTo>
                <a:close/>
                <a:moveTo>
                  <a:pt x="1856994" y="4503674"/>
                </a:moveTo>
                <a:cubicBezTo>
                  <a:pt x="1853247" y="4503674"/>
                  <a:pt x="1850136" y="4506722"/>
                  <a:pt x="1850136" y="4510532"/>
                </a:cubicBezTo>
                <a:cubicBezTo>
                  <a:pt x="1850136" y="4514342"/>
                  <a:pt x="1853184" y="4517390"/>
                  <a:pt x="1856994" y="4517390"/>
                </a:cubicBezTo>
                <a:cubicBezTo>
                  <a:pt x="1860804" y="4517390"/>
                  <a:pt x="1863852" y="4514342"/>
                  <a:pt x="1863852" y="4510532"/>
                </a:cubicBezTo>
                <a:cubicBezTo>
                  <a:pt x="1863852" y="4506722"/>
                  <a:pt x="1860804" y="4503674"/>
                  <a:pt x="1856994" y="4503674"/>
                </a:cubicBezTo>
                <a:close/>
                <a:moveTo>
                  <a:pt x="87757" y="3482213"/>
                </a:moveTo>
                <a:cubicBezTo>
                  <a:pt x="84010" y="3482213"/>
                  <a:pt x="80899" y="3485261"/>
                  <a:pt x="80899" y="3489071"/>
                </a:cubicBezTo>
                <a:cubicBezTo>
                  <a:pt x="80899" y="3492881"/>
                  <a:pt x="83947" y="3495929"/>
                  <a:pt x="87757" y="3495929"/>
                </a:cubicBezTo>
                <a:cubicBezTo>
                  <a:pt x="91567" y="3495929"/>
                  <a:pt x="94615" y="3492881"/>
                  <a:pt x="94615" y="3489071"/>
                </a:cubicBezTo>
                <a:cubicBezTo>
                  <a:pt x="94615" y="3485261"/>
                  <a:pt x="91567" y="3482213"/>
                  <a:pt x="87757" y="3482213"/>
                </a:cubicBezTo>
                <a:close/>
                <a:moveTo>
                  <a:pt x="87757" y="4039362"/>
                </a:moveTo>
                <a:cubicBezTo>
                  <a:pt x="84010" y="4039362"/>
                  <a:pt x="80899" y="4042410"/>
                  <a:pt x="80899" y="4046220"/>
                </a:cubicBezTo>
                <a:cubicBezTo>
                  <a:pt x="80899" y="4050030"/>
                  <a:pt x="83947" y="4053078"/>
                  <a:pt x="87757" y="4053078"/>
                </a:cubicBezTo>
                <a:cubicBezTo>
                  <a:pt x="91567" y="4053078"/>
                  <a:pt x="94615" y="4050030"/>
                  <a:pt x="94615" y="4046220"/>
                </a:cubicBezTo>
                <a:cubicBezTo>
                  <a:pt x="94615" y="4042410"/>
                  <a:pt x="91567" y="4039362"/>
                  <a:pt x="87757" y="4039362"/>
                </a:cubicBezTo>
                <a:close/>
                <a:moveTo>
                  <a:pt x="87757" y="4132199"/>
                </a:moveTo>
                <a:cubicBezTo>
                  <a:pt x="84010" y="4132199"/>
                  <a:pt x="80899" y="4135247"/>
                  <a:pt x="80899" y="4139057"/>
                </a:cubicBezTo>
                <a:cubicBezTo>
                  <a:pt x="80899" y="4142867"/>
                  <a:pt x="83947" y="4145915"/>
                  <a:pt x="87757" y="4145915"/>
                </a:cubicBezTo>
                <a:cubicBezTo>
                  <a:pt x="91567" y="4145915"/>
                  <a:pt x="94615" y="4142867"/>
                  <a:pt x="94615" y="4139057"/>
                </a:cubicBezTo>
                <a:cubicBezTo>
                  <a:pt x="94615" y="4135247"/>
                  <a:pt x="91567" y="4132199"/>
                  <a:pt x="87757" y="4132199"/>
                </a:cubicBezTo>
                <a:close/>
                <a:moveTo>
                  <a:pt x="87757" y="4225036"/>
                </a:moveTo>
                <a:cubicBezTo>
                  <a:pt x="84010" y="4225036"/>
                  <a:pt x="80899" y="4228084"/>
                  <a:pt x="80899" y="4231894"/>
                </a:cubicBezTo>
                <a:cubicBezTo>
                  <a:pt x="80899" y="4235704"/>
                  <a:pt x="83947" y="4238752"/>
                  <a:pt x="87757" y="4238752"/>
                </a:cubicBezTo>
                <a:cubicBezTo>
                  <a:pt x="91567" y="4238752"/>
                  <a:pt x="94615" y="4235704"/>
                  <a:pt x="94615" y="4231894"/>
                </a:cubicBezTo>
                <a:cubicBezTo>
                  <a:pt x="94615" y="4228084"/>
                  <a:pt x="91567" y="4225036"/>
                  <a:pt x="87757" y="4225036"/>
                </a:cubicBezTo>
                <a:close/>
                <a:moveTo>
                  <a:pt x="87757" y="3667887"/>
                </a:moveTo>
                <a:cubicBezTo>
                  <a:pt x="84010" y="3667887"/>
                  <a:pt x="80899" y="3670935"/>
                  <a:pt x="80899" y="3674745"/>
                </a:cubicBezTo>
                <a:cubicBezTo>
                  <a:pt x="80899" y="3678555"/>
                  <a:pt x="83947" y="3681603"/>
                  <a:pt x="87757" y="3681603"/>
                </a:cubicBezTo>
                <a:cubicBezTo>
                  <a:pt x="91567" y="3681603"/>
                  <a:pt x="94615" y="3678555"/>
                  <a:pt x="94615" y="3674745"/>
                </a:cubicBezTo>
                <a:cubicBezTo>
                  <a:pt x="94615" y="3670935"/>
                  <a:pt x="91567" y="3667887"/>
                  <a:pt x="87757" y="3667887"/>
                </a:cubicBezTo>
                <a:close/>
                <a:moveTo>
                  <a:pt x="87757" y="3760724"/>
                </a:moveTo>
                <a:cubicBezTo>
                  <a:pt x="84010" y="3760724"/>
                  <a:pt x="80899" y="3763772"/>
                  <a:pt x="80899" y="3767582"/>
                </a:cubicBezTo>
                <a:cubicBezTo>
                  <a:pt x="80899" y="3771392"/>
                  <a:pt x="83947" y="3774440"/>
                  <a:pt x="87757" y="3774440"/>
                </a:cubicBezTo>
                <a:cubicBezTo>
                  <a:pt x="91567" y="3774440"/>
                  <a:pt x="94615" y="3771392"/>
                  <a:pt x="94615" y="3767582"/>
                </a:cubicBezTo>
                <a:cubicBezTo>
                  <a:pt x="94615" y="3763772"/>
                  <a:pt x="91567" y="3760724"/>
                  <a:pt x="87757" y="3760724"/>
                </a:cubicBezTo>
                <a:close/>
                <a:moveTo>
                  <a:pt x="87757" y="3853561"/>
                </a:moveTo>
                <a:cubicBezTo>
                  <a:pt x="84010" y="3853561"/>
                  <a:pt x="80899" y="3856609"/>
                  <a:pt x="80899" y="3860419"/>
                </a:cubicBezTo>
                <a:cubicBezTo>
                  <a:pt x="80899" y="3864229"/>
                  <a:pt x="83947" y="3867277"/>
                  <a:pt x="87757" y="3867277"/>
                </a:cubicBezTo>
                <a:cubicBezTo>
                  <a:pt x="91567" y="3867277"/>
                  <a:pt x="94615" y="3864229"/>
                  <a:pt x="94615" y="3860419"/>
                </a:cubicBezTo>
                <a:cubicBezTo>
                  <a:pt x="94615" y="3856609"/>
                  <a:pt x="91567" y="3853561"/>
                  <a:pt x="87757" y="3853561"/>
                </a:cubicBezTo>
                <a:close/>
                <a:moveTo>
                  <a:pt x="87757" y="4317873"/>
                </a:moveTo>
                <a:cubicBezTo>
                  <a:pt x="84010" y="4317873"/>
                  <a:pt x="80899" y="4320921"/>
                  <a:pt x="80899" y="4324731"/>
                </a:cubicBezTo>
                <a:cubicBezTo>
                  <a:pt x="80899" y="4328541"/>
                  <a:pt x="83947" y="4331589"/>
                  <a:pt x="87757" y="4331589"/>
                </a:cubicBezTo>
                <a:cubicBezTo>
                  <a:pt x="91567" y="4331589"/>
                  <a:pt x="94615" y="4328541"/>
                  <a:pt x="94615" y="4324731"/>
                </a:cubicBezTo>
                <a:cubicBezTo>
                  <a:pt x="94615" y="4320921"/>
                  <a:pt x="91567" y="4317873"/>
                  <a:pt x="87757" y="4317873"/>
                </a:cubicBezTo>
                <a:close/>
                <a:moveTo>
                  <a:pt x="87757" y="3946398"/>
                </a:moveTo>
                <a:cubicBezTo>
                  <a:pt x="84010" y="3946398"/>
                  <a:pt x="80899" y="3949446"/>
                  <a:pt x="80899" y="3953256"/>
                </a:cubicBezTo>
                <a:cubicBezTo>
                  <a:pt x="80899" y="3957066"/>
                  <a:pt x="83947" y="3960114"/>
                  <a:pt x="87757" y="3960114"/>
                </a:cubicBezTo>
                <a:cubicBezTo>
                  <a:pt x="91567" y="3960114"/>
                  <a:pt x="94615" y="3957066"/>
                  <a:pt x="94615" y="3953256"/>
                </a:cubicBezTo>
                <a:cubicBezTo>
                  <a:pt x="94615" y="3949446"/>
                  <a:pt x="91567" y="3946398"/>
                  <a:pt x="87757" y="3946398"/>
                </a:cubicBezTo>
                <a:close/>
                <a:moveTo>
                  <a:pt x="1856994" y="4224973"/>
                </a:moveTo>
                <a:cubicBezTo>
                  <a:pt x="1853247" y="4224973"/>
                  <a:pt x="1850136" y="4228021"/>
                  <a:pt x="1850136" y="4231831"/>
                </a:cubicBezTo>
                <a:cubicBezTo>
                  <a:pt x="1850136" y="4235641"/>
                  <a:pt x="1853184" y="4238689"/>
                  <a:pt x="1856994" y="4238689"/>
                </a:cubicBezTo>
                <a:cubicBezTo>
                  <a:pt x="1860804" y="4238689"/>
                  <a:pt x="1863852" y="4235641"/>
                  <a:pt x="1863852" y="4231831"/>
                </a:cubicBezTo>
                <a:cubicBezTo>
                  <a:pt x="1863852" y="4228021"/>
                  <a:pt x="1860804" y="4224973"/>
                  <a:pt x="1856994" y="4224973"/>
                </a:cubicBezTo>
                <a:close/>
                <a:moveTo>
                  <a:pt x="328993" y="3714242"/>
                </a:moveTo>
                <a:cubicBezTo>
                  <a:pt x="325247" y="3714242"/>
                  <a:pt x="322135" y="3717290"/>
                  <a:pt x="322135" y="3721100"/>
                </a:cubicBezTo>
                <a:cubicBezTo>
                  <a:pt x="322135" y="3724910"/>
                  <a:pt x="325183" y="3727958"/>
                  <a:pt x="328993" y="3727958"/>
                </a:cubicBezTo>
                <a:cubicBezTo>
                  <a:pt x="332804" y="3727958"/>
                  <a:pt x="335852" y="3724910"/>
                  <a:pt x="335852" y="3721100"/>
                </a:cubicBezTo>
                <a:cubicBezTo>
                  <a:pt x="335852" y="3717290"/>
                  <a:pt x="332804" y="3714242"/>
                  <a:pt x="328993" y="3714242"/>
                </a:cubicBezTo>
                <a:close/>
                <a:moveTo>
                  <a:pt x="328993" y="3899980"/>
                </a:moveTo>
                <a:cubicBezTo>
                  <a:pt x="325247" y="3899980"/>
                  <a:pt x="322135" y="3903028"/>
                  <a:pt x="322135" y="3906838"/>
                </a:cubicBezTo>
                <a:cubicBezTo>
                  <a:pt x="322135" y="3910648"/>
                  <a:pt x="325183" y="3913696"/>
                  <a:pt x="328993" y="3913696"/>
                </a:cubicBezTo>
                <a:cubicBezTo>
                  <a:pt x="332804" y="3913696"/>
                  <a:pt x="335852" y="3910648"/>
                  <a:pt x="335852" y="3906838"/>
                </a:cubicBezTo>
                <a:cubicBezTo>
                  <a:pt x="335852" y="3903028"/>
                  <a:pt x="332804" y="3899980"/>
                  <a:pt x="328993" y="3899980"/>
                </a:cubicBezTo>
                <a:close/>
                <a:moveTo>
                  <a:pt x="1856994" y="3482086"/>
                </a:moveTo>
                <a:cubicBezTo>
                  <a:pt x="1853247" y="3482086"/>
                  <a:pt x="1850136" y="3485134"/>
                  <a:pt x="1850136" y="3488944"/>
                </a:cubicBezTo>
                <a:cubicBezTo>
                  <a:pt x="1850136" y="3492754"/>
                  <a:pt x="1853184" y="3495802"/>
                  <a:pt x="1856994" y="3495802"/>
                </a:cubicBezTo>
                <a:cubicBezTo>
                  <a:pt x="1860804" y="3495802"/>
                  <a:pt x="1863852" y="3492754"/>
                  <a:pt x="1863852" y="3488944"/>
                </a:cubicBezTo>
                <a:cubicBezTo>
                  <a:pt x="1863852" y="3485134"/>
                  <a:pt x="1860804" y="3482086"/>
                  <a:pt x="1856994" y="3482086"/>
                </a:cubicBezTo>
                <a:close/>
                <a:moveTo>
                  <a:pt x="328993" y="3621405"/>
                </a:moveTo>
                <a:cubicBezTo>
                  <a:pt x="325247" y="3621405"/>
                  <a:pt x="322135" y="3624453"/>
                  <a:pt x="322135" y="3628263"/>
                </a:cubicBezTo>
                <a:cubicBezTo>
                  <a:pt x="322135" y="3632073"/>
                  <a:pt x="325183" y="3635121"/>
                  <a:pt x="328993" y="3635121"/>
                </a:cubicBezTo>
                <a:cubicBezTo>
                  <a:pt x="332804" y="3635121"/>
                  <a:pt x="335852" y="3632073"/>
                  <a:pt x="335852" y="3628263"/>
                </a:cubicBezTo>
                <a:cubicBezTo>
                  <a:pt x="335852" y="3624453"/>
                  <a:pt x="332804" y="3621405"/>
                  <a:pt x="328993" y="3621405"/>
                </a:cubicBezTo>
                <a:close/>
                <a:moveTo>
                  <a:pt x="328993" y="3435668"/>
                </a:moveTo>
                <a:cubicBezTo>
                  <a:pt x="325247" y="3435668"/>
                  <a:pt x="322135" y="3438716"/>
                  <a:pt x="322135" y="3442526"/>
                </a:cubicBezTo>
                <a:cubicBezTo>
                  <a:pt x="322135" y="3446336"/>
                  <a:pt x="325183" y="3449384"/>
                  <a:pt x="328993" y="3449384"/>
                </a:cubicBezTo>
                <a:cubicBezTo>
                  <a:pt x="332804" y="3449384"/>
                  <a:pt x="335852" y="3446336"/>
                  <a:pt x="335852" y="3442526"/>
                </a:cubicBezTo>
                <a:cubicBezTo>
                  <a:pt x="335852" y="3438716"/>
                  <a:pt x="332804" y="3435668"/>
                  <a:pt x="328993" y="3435668"/>
                </a:cubicBezTo>
                <a:close/>
                <a:moveTo>
                  <a:pt x="328993" y="3528505"/>
                </a:moveTo>
                <a:cubicBezTo>
                  <a:pt x="325247" y="3528505"/>
                  <a:pt x="322135" y="3531553"/>
                  <a:pt x="322135" y="3535363"/>
                </a:cubicBezTo>
                <a:cubicBezTo>
                  <a:pt x="322135" y="3539173"/>
                  <a:pt x="325183" y="3542221"/>
                  <a:pt x="328993" y="3542221"/>
                </a:cubicBezTo>
                <a:cubicBezTo>
                  <a:pt x="332804" y="3542221"/>
                  <a:pt x="335852" y="3539173"/>
                  <a:pt x="335852" y="3535363"/>
                </a:cubicBezTo>
                <a:cubicBezTo>
                  <a:pt x="335852" y="3531553"/>
                  <a:pt x="332804" y="3528505"/>
                  <a:pt x="328993" y="3528505"/>
                </a:cubicBezTo>
                <a:close/>
                <a:moveTo>
                  <a:pt x="328993" y="3807079"/>
                </a:moveTo>
                <a:cubicBezTo>
                  <a:pt x="325247" y="3807079"/>
                  <a:pt x="322135" y="3810127"/>
                  <a:pt x="322135" y="3813937"/>
                </a:cubicBezTo>
                <a:cubicBezTo>
                  <a:pt x="322135" y="3817747"/>
                  <a:pt x="325183" y="3820795"/>
                  <a:pt x="328993" y="3820795"/>
                </a:cubicBezTo>
                <a:cubicBezTo>
                  <a:pt x="332804" y="3820795"/>
                  <a:pt x="335852" y="3817747"/>
                  <a:pt x="335852" y="3813937"/>
                </a:cubicBezTo>
                <a:cubicBezTo>
                  <a:pt x="335852" y="3810127"/>
                  <a:pt x="332804" y="3807079"/>
                  <a:pt x="328993" y="3807079"/>
                </a:cubicBezTo>
                <a:close/>
                <a:moveTo>
                  <a:pt x="1856994" y="4039235"/>
                </a:moveTo>
                <a:cubicBezTo>
                  <a:pt x="1853247" y="4039235"/>
                  <a:pt x="1850136" y="4042283"/>
                  <a:pt x="1850136" y="4046093"/>
                </a:cubicBezTo>
                <a:cubicBezTo>
                  <a:pt x="1850136" y="4049903"/>
                  <a:pt x="1853184" y="4052951"/>
                  <a:pt x="1856994" y="4052951"/>
                </a:cubicBezTo>
                <a:cubicBezTo>
                  <a:pt x="1860804" y="4052951"/>
                  <a:pt x="1863852" y="4049903"/>
                  <a:pt x="1863852" y="4046093"/>
                </a:cubicBezTo>
                <a:cubicBezTo>
                  <a:pt x="1863852" y="4042283"/>
                  <a:pt x="1860804" y="4039235"/>
                  <a:pt x="1856994" y="4039235"/>
                </a:cubicBezTo>
                <a:close/>
                <a:moveTo>
                  <a:pt x="1856994" y="3946398"/>
                </a:moveTo>
                <a:cubicBezTo>
                  <a:pt x="1853247" y="3946398"/>
                  <a:pt x="1850136" y="3949446"/>
                  <a:pt x="1850136" y="3953256"/>
                </a:cubicBezTo>
                <a:cubicBezTo>
                  <a:pt x="1850136" y="3957066"/>
                  <a:pt x="1853184" y="3960114"/>
                  <a:pt x="1856994" y="3960114"/>
                </a:cubicBezTo>
                <a:cubicBezTo>
                  <a:pt x="1860804" y="3960114"/>
                  <a:pt x="1863852" y="3957066"/>
                  <a:pt x="1863852" y="3953256"/>
                </a:cubicBezTo>
                <a:cubicBezTo>
                  <a:pt x="1863852" y="3949446"/>
                  <a:pt x="1860804" y="3946398"/>
                  <a:pt x="1856994" y="3946398"/>
                </a:cubicBezTo>
                <a:close/>
                <a:moveTo>
                  <a:pt x="1856994" y="4132136"/>
                </a:moveTo>
                <a:cubicBezTo>
                  <a:pt x="1853247" y="4132136"/>
                  <a:pt x="1850136" y="4135184"/>
                  <a:pt x="1850136" y="4138994"/>
                </a:cubicBezTo>
                <a:cubicBezTo>
                  <a:pt x="1850136" y="4142804"/>
                  <a:pt x="1853184" y="4145851"/>
                  <a:pt x="1856994" y="4145851"/>
                </a:cubicBezTo>
                <a:cubicBezTo>
                  <a:pt x="1860804" y="4145851"/>
                  <a:pt x="1863852" y="4142804"/>
                  <a:pt x="1863852" y="4138994"/>
                </a:cubicBezTo>
                <a:cubicBezTo>
                  <a:pt x="1863852" y="4135184"/>
                  <a:pt x="1860804" y="4132136"/>
                  <a:pt x="1856994" y="4132136"/>
                </a:cubicBezTo>
                <a:close/>
                <a:moveTo>
                  <a:pt x="1856994" y="3853561"/>
                </a:moveTo>
                <a:cubicBezTo>
                  <a:pt x="1853247" y="3853561"/>
                  <a:pt x="1850136" y="3856609"/>
                  <a:pt x="1850136" y="3860419"/>
                </a:cubicBezTo>
                <a:cubicBezTo>
                  <a:pt x="1850136" y="3864229"/>
                  <a:pt x="1853184" y="3867277"/>
                  <a:pt x="1856994" y="3867277"/>
                </a:cubicBezTo>
                <a:cubicBezTo>
                  <a:pt x="1860804" y="3867277"/>
                  <a:pt x="1863852" y="3864229"/>
                  <a:pt x="1863852" y="3860419"/>
                </a:cubicBezTo>
                <a:cubicBezTo>
                  <a:pt x="1863852" y="3856609"/>
                  <a:pt x="1860804" y="3853561"/>
                  <a:pt x="1856994" y="3853561"/>
                </a:cubicBezTo>
                <a:close/>
                <a:moveTo>
                  <a:pt x="1856994" y="3667824"/>
                </a:moveTo>
                <a:cubicBezTo>
                  <a:pt x="1853247" y="3667824"/>
                  <a:pt x="1850136" y="3670872"/>
                  <a:pt x="1850136" y="3674682"/>
                </a:cubicBezTo>
                <a:cubicBezTo>
                  <a:pt x="1850136" y="3678492"/>
                  <a:pt x="1853184" y="3681540"/>
                  <a:pt x="1856994" y="3681540"/>
                </a:cubicBezTo>
                <a:cubicBezTo>
                  <a:pt x="1860804" y="3681540"/>
                  <a:pt x="1863852" y="3678492"/>
                  <a:pt x="1863852" y="3674682"/>
                </a:cubicBezTo>
                <a:cubicBezTo>
                  <a:pt x="1863852" y="3670872"/>
                  <a:pt x="1860804" y="3667824"/>
                  <a:pt x="1856994" y="3667824"/>
                </a:cubicBezTo>
                <a:close/>
                <a:moveTo>
                  <a:pt x="1856994" y="3760661"/>
                </a:moveTo>
                <a:cubicBezTo>
                  <a:pt x="1853247" y="3760661"/>
                  <a:pt x="1850136" y="3763709"/>
                  <a:pt x="1850136" y="3767519"/>
                </a:cubicBezTo>
                <a:cubicBezTo>
                  <a:pt x="1850136" y="3771329"/>
                  <a:pt x="1853184" y="3774376"/>
                  <a:pt x="1856994" y="3774376"/>
                </a:cubicBezTo>
                <a:cubicBezTo>
                  <a:pt x="1860804" y="3774376"/>
                  <a:pt x="1863852" y="3771329"/>
                  <a:pt x="1863852" y="3767519"/>
                </a:cubicBezTo>
                <a:cubicBezTo>
                  <a:pt x="1863852" y="3763709"/>
                  <a:pt x="1860804" y="3760661"/>
                  <a:pt x="1856994" y="3760661"/>
                </a:cubicBezTo>
                <a:close/>
                <a:moveTo>
                  <a:pt x="1856994" y="3574923"/>
                </a:moveTo>
                <a:cubicBezTo>
                  <a:pt x="1853247" y="3574923"/>
                  <a:pt x="1850136" y="3577971"/>
                  <a:pt x="1850136" y="3581781"/>
                </a:cubicBezTo>
                <a:cubicBezTo>
                  <a:pt x="1850136" y="3585591"/>
                  <a:pt x="1853184" y="3588639"/>
                  <a:pt x="1856994" y="3588639"/>
                </a:cubicBezTo>
                <a:cubicBezTo>
                  <a:pt x="1860804" y="3588639"/>
                  <a:pt x="1863852" y="3585591"/>
                  <a:pt x="1863852" y="3581781"/>
                </a:cubicBezTo>
                <a:cubicBezTo>
                  <a:pt x="1863852" y="3577971"/>
                  <a:pt x="1860804" y="3574923"/>
                  <a:pt x="1856994" y="3574923"/>
                </a:cubicBezTo>
                <a:close/>
                <a:moveTo>
                  <a:pt x="87757" y="4689285"/>
                </a:moveTo>
                <a:cubicBezTo>
                  <a:pt x="84010" y="4689285"/>
                  <a:pt x="80899" y="4692333"/>
                  <a:pt x="80899" y="4696143"/>
                </a:cubicBezTo>
                <a:cubicBezTo>
                  <a:pt x="80899" y="4699953"/>
                  <a:pt x="83947" y="4703001"/>
                  <a:pt x="87757" y="4703001"/>
                </a:cubicBezTo>
                <a:cubicBezTo>
                  <a:pt x="91567" y="4703001"/>
                  <a:pt x="94615" y="4699953"/>
                  <a:pt x="94615" y="4696143"/>
                </a:cubicBezTo>
                <a:cubicBezTo>
                  <a:pt x="94615" y="4692333"/>
                  <a:pt x="91567" y="4689285"/>
                  <a:pt x="87757" y="4689285"/>
                </a:cubicBezTo>
                <a:close/>
                <a:moveTo>
                  <a:pt x="409448" y="3760661"/>
                </a:moveTo>
                <a:cubicBezTo>
                  <a:pt x="405702" y="3760661"/>
                  <a:pt x="402590" y="3763709"/>
                  <a:pt x="402590" y="3767519"/>
                </a:cubicBezTo>
                <a:cubicBezTo>
                  <a:pt x="402590" y="3771329"/>
                  <a:pt x="405638" y="3774376"/>
                  <a:pt x="409448" y="3774376"/>
                </a:cubicBezTo>
                <a:cubicBezTo>
                  <a:pt x="413258" y="3774376"/>
                  <a:pt x="416306" y="3771329"/>
                  <a:pt x="416306" y="3767519"/>
                </a:cubicBezTo>
                <a:cubicBezTo>
                  <a:pt x="416306" y="3763709"/>
                  <a:pt x="413258" y="3760661"/>
                  <a:pt x="409448" y="3760661"/>
                </a:cubicBezTo>
                <a:close/>
                <a:moveTo>
                  <a:pt x="409448" y="4132136"/>
                </a:moveTo>
                <a:cubicBezTo>
                  <a:pt x="405702" y="4132136"/>
                  <a:pt x="402590" y="4135184"/>
                  <a:pt x="402590" y="4138994"/>
                </a:cubicBezTo>
                <a:cubicBezTo>
                  <a:pt x="402590" y="4142804"/>
                  <a:pt x="405638" y="4145851"/>
                  <a:pt x="409448" y="4145851"/>
                </a:cubicBezTo>
                <a:cubicBezTo>
                  <a:pt x="413258" y="4145851"/>
                  <a:pt x="416306" y="4142804"/>
                  <a:pt x="416306" y="4138994"/>
                </a:cubicBezTo>
                <a:cubicBezTo>
                  <a:pt x="416306" y="4135184"/>
                  <a:pt x="413258" y="4132136"/>
                  <a:pt x="409448" y="4132136"/>
                </a:cubicBezTo>
                <a:close/>
                <a:moveTo>
                  <a:pt x="409448" y="3574987"/>
                </a:moveTo>
                <a:cubicBezTo>
                  <a:pt x="405702" y="3574987"/>
                  <a:pt x="402590" y="3578035"/>
                  <a:pt x="402590" y="3581844"/>
                </a:cubicBezTo>
                <a:cubicBezTo>
                  <a:pt x="402590" y="3585655"/>
                  <a:pt x="405638" y="3588703"/>
                  <a:pt x="409448" y="3588703"/>
                </a:cubicBezTo>
                <a:cubicBezTo>
                  <a:pt x="413258" y="3588703"/>
                  <a:pt x="416306" y="3585655"/>
                  <a:pt x="416306" y="3581844"/>
                </a:cubicBezTo>
                <a:cubicBezTo>
                  <a:pt x="416306" y="3578035"/>
                  <a:pt x="413258" y="3574987"/>
                  <a:pt x="409448" y="3574987"/>
                </a:cubicBezTo>
                <a:close/>
                <a:moveTo>
                  <a:pt x="409448" y="3667824"/>
                </a:moveTo>
                <a:cubicBezTo>
                  <a:pt x="405702" y="3667824"/>
                  <a:pt x="402590" y="3670872"/>
                  <a:pt x="402590" y="3674682"/>
                </a:cubicBezTo>
                <a:cubicBezTo>
                  <a:pt x="402590" y="3678492"/>
                  <a:pt x="405638" y="3681540"/>
                  <a:pt x="409448" y="3681540"/>
                </a:cubicBezTo>
                <a:cubicBezTo>
                  <a:pt x="413258" y="3681540"/>
                  <a:pt x="416306" y="3678492"/>
                  <a:pt x="416306" y="3674682"/>
                </a:cubicBezTo>
                <a:cubicBezTo>
                  <a:pt x="416306" y="3670872"/>
                  <a:pt x="413258" y="3667824"/>
                  <a:pt x="409448" y="3667824"/>
                </a:cubicBezTo>
                <a:close/>
                <a:moveTo>
                  <a:pt x="409448" y="4039299"/>
                </a:moveTo>
                <a:cubicBezTo>
                  <a:pt x="405702" y="4039299"/>
                  <a:pt x="402590" y="4042347"/>
                  <a:pt x="402590" y="4046157"/>
                </a:cubicBezTo>
                <a:cubicBezTo>
                  <a:pt x="402590" y="4049967"/>
                  <a:pt x="405638" y="4053015"/>
                  <a:pt x="409448" y="4053015"/>
                </a:cubicBezTo>
                <a:cubicBezTo>
                  <a:pt x="413258" y="4053015"/>
                  <a:pt x="416306" y="4049967"/>
                  <a:pt x="416306" y="4046157"/>
                </a:cubicBezTo>
                <a:cubicBezTo>
                  <a:pt x="416306" y="4042347"/>
                  <a:pt x="413258" y="4039299"/>
                  <a:pt x="409448" y="4039299"/>
                </a:cubicBezTo>
                <a:close/>
                <a:moveTo>
                  <a:pt x="409448" y="3853561"/>
                </a:moveTo>
                <a:cubicBezTo>
                  <a:pt x="405702" y="3853561"/>
                  <a:pt x="402590" y="3856609"/>
                  <a:pt x="402590" y="3860419"/>
                </a:cubicBezTo>
                <a:cubicBezTo>
                  <a:pt x="402590" y="3864229"/>
                  <a:pt x="405638" y="3867277"/>
                  <a:pt x="409448" y="3867277"/>
                </a:cubicBezTo>
                <a:cubicBezTo>
                  <a:pt x="413258" y="3867277"/>
                  <a:pt x="416306" y="3864229"/>
                  <a:pt x="416306" y="3860419"/>
                </a:cubicBezTo>
                <a:cubicBezTo>
                  <a:pt x="416306" y="3856609"/>
                  <a:pt x="413258" y="3853561"/>
                  <a:pt x="409448" y="3853561"/>
                </a:cubicBezTo>
                <a:close/>
                <a:moveTo>
                  <a:pt x="409448" y="3946398"/>
                </a:moveTo>
                <a:cubicBezTo>
                  <a:pt x="405702" y="3946398"/>
                  <a:pt x="402590" y="3949446"/>
                  <a:pt x="402590" y="3953256"/>
                </a:cubicBezTo>
                <a:cubicBezTo>
                  <a:pt x="402590" y="3957066"/>
                  <a:pt x="405638" y="3960114"/>
                  <a:pt x="409448" y="3960114"/>
                </a:cubicBezTo>
                <a:cubicBezTo>
                  <a:pt x="413258" y="3960114"/>
                  <a:pt x="416306" y="3957066"/>
                  <a:pt x="416306" y="3953256"/>
                </a:cubicBezTo>
                <a:cubicBezTo>
                  <a:pt x="416306" y="3949446"/>
                  <a:pt x="413258" y="3946398"/>
                  <a:pt x="409448" y="3946398"/>
                </a:cubicBezTo>
                <a:close/>
                <a:moveTo>
                  <a:pt x="409448" y="3482086"/>
                </a:moveTo>
                <a:cubicBezTo>
                  <a:pt x="405702" y="3482086"/>
                  <a:pt x="402590" y="3485134"/>
                  <a:pt x="402590" y="3488944"/>
                </a:cubicBezTo>
                <a:cubicBezTo>
                  <a:pt x="402590" y="3492754"/>
                  <a:pt x="405638" y="3495802"/>
                  <a:pt x="409448" y="3495802"/>
                </a:cubicBezTo>
                <a:cubicBezTo>
                  <a:pt x="413258" y="3495802"/>
                  <a:pt x="416306" y="3492754"/>
                  <a:pt x="416306" y="3488944"/>
                </a:cubicBezTo>
                <a:cubicBezTo>
                  <a:pt x="416306" y="3485134"/>
                  <a:pt x="413258" y="3482086"/>
                  <a:pt x="409448" y="3482086"/>
                </a:cubicBezTo>
                <a:close/>
                <a:moveTo>
                  <a:pt x="329057" y="4457129"/>
                </a:moveTo>
                <a:cubicBezTo>
                  <a:pt x="325310" y="4457129"/>
                  <a:pt x="322199" y="4460177"/>
                  <a:pt x="322199" y="4463987"/>
                </a:cubicBezTo>
                <a:cubicBezTo>
                  <a:pt x="322199" y="4467797"/>
                  <a:pt x="325247" y="4470845"/>
                  <a:pt x="329057" y="4470845"/>
                </a:cubicBezTo>
                <a:cubicBezTo>
                  <a:pt x="332867" y="4470845"/>
                  <a:pt x="335915" y="4467797"/>
                  <a:pt x="335915" y="4463987"/>
                </a:cubicBezTo>
                <a:cubicBezTo>
                  <a:pt x="335915" y="4460177"/>
                  <a:pt x="332867" y="4457129"/>
                  <a:pt x="329057" y="4457129"/>
                </a:cubicBezTo>
                <a:close/>
                <a:moveTo>
                  <a:pt x="329057" y="4364292"/>
                </a:moveTo>
                <a:cubicBezTo>
                  <a:pt x="325310" y="4364292"/>
                  <a:pt x="322199" y="4367340"/>
                  <a:pt x="322199" y="4371150"/>
                </a:cubicBezTo>
                <a:cubicBezTo>
                  <a:pt x="322199" y="4374960"/>
                  <a:pt x="325247" y="4378008"/>
                  <a:pt x="329057" y="4378008"/>
                </a:cubicBezTo>
                <a:cubicBezTo>
                  <a:pt x="332867" y="4378008"/>
                  <a:pt x="335915" y="4374960"/>
                  <a:pt x="335915" y="4371150"/>
                </a:cubicBezTo>
                <a:cubicBezTo>
                  <a:pt x="335915" y="4367340"/>
                  <a:pt x="332867" y="4364292"/>
                  <a:pt x="329057" y="4364292"/>
                </a:cubicBezTo>
                <a:close/>
                <a:moveTo>
                  <a:pt x="329057" y="4550029"/>
                </a:moveTo>
                <a:cubicBezTo>
                  <a:pt x="325310" y="4550029"/>
                  <a:pt x="322199" y="4553077"/>
                  <a:pt x="322199" y="4556887"/>
                </a:cubicBezTo>
                <a:cubicBezTo>
                  <a:pt x="322199" y="4560697"/>
                  <a:pt x="325247" y="4563745"/>
                  <a:pt x="329057" y="4563745"/>
                </a:cubicBezTo>
                <a:cubicBezTo>
                  <a:pt x="332867" y="4563745"/>
                  <a:pt x="335915" y="4560697"/>
                  <a:pt x="335915" y="4556887"/>
                </a:cubicBezTo>
                <a:cubicBezTo>
                  <a:pt x="335915" y="4553077"/>
                  <a:pt x="332867" y="4550029"/>
                  <a:pt x="329057" y="4550029"/>
                </a:cubicBezTo>
                <a:close/>
                <a:moveTo>
                  <a:pt x="329057" y="3342831"/>
                </a:moveTo>
                <a:cubicBezTo>
                  <a:pt x="325310" y="3342831"/>
                  <a:pt x="322199" y="3345879"/>
                  <a:pt x="322199" y="3349688"/>
                </a:cubicBezTo>
                <a:cubicBezTo>
                  <a:pt x="322199" y="3353499"/>
                  <a:pt x="325247" y="3356547"/>
                  <a:pt x="329057" y="3356547"/>
                </a:cubicBezTo>
                <a:cubicBezTo>
                  <a:pt x="332867" y="3356547"/>
                  <a:pt x="335915" y="3353499"/>
                  <a:pt x="335915" y="3349688"/>
                </a:cubicBezTo>
                <a:cubicBezTo>
                  <a:pt x="335915" y="3345879"/>
                  <a:pt x="332867" y="3342831"/>
                  <a:pt x="329057" y="3342831"/>
                </a:cubicBezTo>
                <a:close/>
                <a:moveTo>
                  <a:pt x="409448" y="3389249"/>
                </a:moveTo>
                <a:cubicBezTo>
                  <a:pt x="405702" y="3389249"/>
                  <a:pt x="402590" y="3392297"/>
                  <a:pt x="402590" y="3396107"/>
                </a:cubicBezTo>
                <a:cubicBezTo>
                  <a:pt x="402590" y="3399917"/>
                  <a:pt x="405638" y="3402965"/>
                  <a:pt x="409448" y="3402965"/>
                </a:cubicBezTo>
                <a:cubicBezTo>
                  <a:pt x="413258" y="3402965"/>
                  <a:pt x="416306" y="3399917"/>
                  <a:pt x="416306" y="3396107"/>
                </a:cubicBezTo>
                <a:cubicBezTo>
                  <a:pt x="416306" y="3392297"/>
                  <a:pt x="413258" y="3389249"/>
                  <a:pt x="409448" y="3389249"/>
                </a:cubicBezTo>
                <a:close/>
                <a:moveTo>
                  <a:pt x="329057" y="4085717"/>
                </a:moveTo>
                <a:cubicBezTo>
                  <a:pt x="325310" y="4085717"/>
                  <a:pt x="322199" y="4088765"/>
                  <a:pt x="322199" y="4092575"/>
                </a:cubicBezTo>
                <a:cubicBezTo>
                  <a:pt x="322199" y="4096385"/>
                  <a:pt x="325247" y="4099433"/>
                  <a:pt x="329057" y="4099433"/>
                </a:cubicBezTo>
                <a:cubicBezTo>
                  <a:pt x="332867" y="4099433"/>
                  <a:pt x="335915" y="4096385"/>
                  <a:pt x="335915" y="4092575"/>
                </a:cubicBezTo>
                <a:cubicBezTo>
                  <a:pt x="335915" y="4088765"/>
                  <a:pt x="332867" y="4085717"/>
                  <a:pt x="329057" y="4085717"/>
                </a:cubicBezTo>
                <a:close/>
                <a:moveTo>
                  <a:pt x="329057" y="4178554"/>
                </a:moveTo>
                <a:cubicBezTo>
                  <a:pt x="325310" y="4178554"/>
                  <a:pt x="322199" y="4181602"/>
                  <a:pt x="322199" y="4185412"/>
                </a:cubicBezTo>
                <a:cubicBezTo>
                  <a:pt x="322199" y="4189222"/>
                  <a:pt x="325247" y="4192270"/>
                  <a:pt x="329057" y="4192270"/>
                </a:cubicBezTo>
                <a:cubicBezTo>
                  <a:pt x="332867" y="4192270"/>
                  <a:pt x="335915" y="4189222"/>
                  <a:pt x="335915" y="4185412"/>
                </a:cubicBezTo>
                <a:cubicBezTo>
                  <a:pt x="335915" y="4181602"/>
                  <a:pt x="332867" y="4178554"/>
                  <a:pt x="329057" y="4178554"/>
                </a:cubicBezTo>
                <a:close/>
                <a:moveTo>
                  <a:pt x="409448" y="4317873"/>
                </a:moveTo>
                <a:cubicBezTo>
                  <a:pt x="405702" y="4317873"/>
                  <a:pt x="402590" y="4320921"/>
                  <a:pt x="402590" y="4324731"/>
                </a:cubicBezTo>
                <a:cubicBezTo>
                  <a:pt x="402590" y="4328541"/>
                  <a:pt x="405638" y="4331589"/>
                  <a:pt x="409448" y="4331589"/>
                </a:cubicBezTo>
                <a:cubicBezTo>
                  <a:pt x="413258" y="4331589"/>
                  <a:pt x="416306" y="4328541"/>
                  <a:pt x="416306" y="4324731"/>
                </a:cubicBezTo>
                <a:cubicBezTo>
                  <a:pt x="416306" y="4320921"/>
                  <a:pt x="413258" y="4317873"/>
                  <a:pt x="409448" y="4317873"/>
                </a:cubicBezTo>
                <a:close/>
                <a:moveTo>
                  <a:pt x="87757" y="4782185"/>
                </a:moveTo>
                <a:cubicBezTo>
                  <a:pt x="84010" y="4782185"/>
                  <a:pt x="80899" y="4785233"/>
                  <a:pt x="80899" y="4789043"/>
                </a:cubicBezTo>
                <a:cubicBezTo>
                  <a:pt x="80899" y="4792853"/>
                  <a:pt x="83947" y="4795901"/>
                  <a:pt x="87757" y="4795901"/>
                </a:cubicBezTo>
                <a:cubicBezTo>
                  <a:pt x="91567" y="4795901"/>
                  <a:pt x="94615" y="4792853"/>
                  <a:pt x="94615" y="4789043"/>
                </a:cubicBezTo>
                <a:cubicBezTo>
                  <a:pt x="94615" y="4785233"/>
                  <a:pt x="91567" y="4782185"/>
                  <a:pt x="87757" y="4782185"/>
                </a:cubicBezTo>
                <a:close/>
                <a:moveTo>
                  <a:pt x="87757" y="4875022"/>
                </a:moveTo>
                <a:cubicBezTo>
                  <a:pt x="84010" y="4875022"/>
                  <a:pt x="80899" y="4878070"/>
                  <a:pt x="80899" y="4881880"/>
                </a:cubicBezTo>
                <a:cubicBezTo>
                  <a:pt x="80899" y="4885690"/>
                  <a:pt x="83947" y="4888738"/>
                  <a:pt x="87757" y="4888738"/>
                </a:cubicBezTo>
                <a:cubicBezTo>
                  <a:pt x="91567" y="4888738"/>
                  <a:pt x="94615" y="4885690"/>
                  <a:pt x="94615" y="4881880"/>
                </a:cubicBezTo>
                <a:cubicBezTo>
                  <a:pt x="94615" y="4878070"/>
                  <a:pt x="91567" y="4875022"/>
                  <a:pt x="87757" y="4875022"/>
                </a:cubicBezTo>
                <a:close/>
                <a:moveTo>
                  <a:pt x="1856994" y="4875022"/>
                </a:moveTo>
                <a:cubicBezTo>
                  <a:pt x="1853247" y="4875022"/>
                  <a:pt x="1850136" y="4878070"/>
                  <a:pt x="1850136" y="4881880"/>
                </a:cubicBezTo>
                <a:cubicBezTo>
                  <a:pt x="1850136" y="4885690"/>
                  <a:pt x="1853184" y="4888738"/>
                  <a:pt x="1856994" y="4888738"/>
                </a:cubicBezTo>
                <a:cubicBezTo>
                  <a:pt x="1860804" y="4888738"/>
                  <a:pt x="1863852" y="4885690"/>
                  <a:pt x="1863852" y="4881880"/>
                </a:cubicBezTo>
                <a:cubicBezTo>
                  <a:pt x="1863852" y="4878070"/>
                  <a:pt x="1860804" y="4875022"/>
                  <a:pt x="1856994" y="4875022"/>
                </a:cubicBezTo>
                <a:close/>
                <a:moveTo>
                  <a:pt x="87757" y="4503547"/>
                </a:moveTo>
                <a:cubicBezTo>
                  <a:pt x="84010" y="4503547"/>
                  <a:pt x="80899" y="4506595"/>
                  <a:pt x="80899" y="4510405"/>
                </a:cubicBezTo>
                <a:cubicBezTo>
                  <a:pt x="80899" y="4514215"/>
                  <a:pt x="83947" y="4517263"/>
                  <a:pt x="87757" y="4517263"/>
                </a:cubicBezTo>
                <a:cubicBezTo>
                  <a:pt x="91567" y="4517263"/>
                  <a:pt x="94615" y="4514215"/>
                  <a:pt x="94615" y="4510405"/>
                </a:cubicBezTo>
                <a:cubicBezTo>
                  <a:pt x="94615" y="4506595"/>
                  <a:pt x="91567" y="4503547"/>
                  <a:pt x="87757" y="4503547"/>
                </a:cubicBezTo>
                <a:close/>
                <a:moveTo>
                  <a:pt x="328993" y="3992817"/>
                </a:moveTo>
                <a:cubicBezTo>
                  <a:pt x="325247" y="3992817"/>
                  <a:pt x="322135" y="3995865"/>
                  <a:pt x="322135" y="3999675"/>
                </a:cubicBezTo>
                <a:cubicBezTo>
                  <a:pt x="322135" y="4003485"/>
                  <a:pt x="325183" y="4006532"/>
                  <a:pt x="328993" y="4006532"/>
                </a:cubicBezTo>
                <a:cubicBezTo>
                  <a:pt x="332804" y="4006532"/>
                  <a:pt x="335852" y="4003485"/>
                  <a:pt x="335852" y="3999675"/>
                </a:cubicBezTo>
                <a:cubicBezTo>
                  <a:pt x="335852" y="3995865"/>
                  <a:pt x="332804" y="3992817"/>
                  <a:pt x="328993" y="3992817"/>
                </a:cubicBezTo>
                <a:close/>
                <a:moveTo>
                  <a:pt x="87757" y="4596448"/>
                </a:moveTo>
                <a:cubicBezTo>
                  <a:pt x="84010" y="4596448"/>
                  <a:pt x="80899" y="4599496"/>
                  <a:pt x="80899" y="4603306"/>
                </a:cubicBezTo>
                <a:cubicBezTo>
                  <a:pt x="80899" y="4607116"/>
                  <a:pt x="83947" y="4610164"/>
                  <a:pt x="87757" y="4610164"/>
                </a:cubicBezTo>
                <a:cubicBezTo>
                  <a:pt x="91567" y="4610164"/>
                  <a:pt x="94615" y="4607116"/>
                  <a:pt x="94615" y="4603306"/>
                </a:cubicBezTo>
                <a:cubicBezTo>
                  <a:pt x="94615" y="4599496"/>
                  <a:pt x="91567" y="4596448"/>
                  <a:pt x="87757" y="4596448"/>
                </a:cubicBezTo>
                <a:close/>
                <a:moveTo>
                  <a:pt x="328993" y="4642866"/>
                </a:moveTo>
                <a:cubicBezTo>
                  <a:pt x="325247" y="4642866"/>
                  <a:pt x="322135" y="4645914"/>
                  <a:pt x="322135" y="4649724"/>
                </a:cubicBezTo>
                <a:cubicBezTo>
                  <a:pt x="322135" y="4653534"/>
                  <a:pt x="325183" y="4656582"/>
                  <a:pt x="328993" y="4656582"/>
                </a:cubicBezTo>
                <a:cubicBezTo>
                  <a:pt x="332804" y="4656582"/>
                  <a:pt x="335852" y="4653534"/>
                  <a:pt x="335852" y="4649724"/>
                </a:cubicBezTo>
                <a:cubicBezTo>
                  <a:pt x="335852" y="4645914"/>
                  <a:pt x="332804" y="4642866"/>
                  <a:pt x="328993" y="4642866"/>
                </a:cubicBezTo>
                <a:close/>
                <a:moveTo>
                  <a:pt x="409384" y="4410710"/>
                </a:moveTo>
                <a:cubicBezTo>
                  <a:pt x="405638" y="4410710"/>
                  <a:pt x="402527" y="4413758"/>
                  <a:pt x="402527" y="4417568"/>
                </a:cubicBezTo>
                <a:cubicBezTo>
                  <a:pt x="402527" y="4421378"/>
                  <a:pt x="405574" y="4424426"/>
                  <a:pt x="409384" y="4424426"/>
                </a:cubicBezTo>
                <a:cubicBezTo>
                  <a:pt x="413194" y="4424426"/>
                  <a:pt x="416242" y="4421378"/>
                  <a:pt x="416242" y="4417568"/>
                </a:cubicBezTo>
                <a:cubicBezTo>
                  <a:pt x="416242" y="4413758"/>
                  <a:pt x="413194" y="4410710"/>
                  <a:pt x="409384" y="4410710"/>
                </a:cubicBezTo>
                <a:close/>
                <a:moveTo>
                  <a:pt x="409384" y="4503547"/>
                </a:moveTo>
                <a:cubicBezTo>
                  <a:pt x="405638" y="4503547"/>
                  <a:pt x="402527" y="4506595"/>
                  <a:pt x="402527" y="4510405"/>
                </a:cubicBezTo>
                <a:cubicBezTo>
                  <a:pt x="402527" y="4514215"/>
                  <a:pt x="405574" y="4517263"/>
                  <a:pt x="409384" y="4517263"/>
                </a:cubicBezTo>
                <a:cubicBezTo>
                  <a:pt x="413194" y="4517263"/>
                  <a:pt x="416242" y="4514215"/>
                  <a:pt x="416242" y="4510405"/>
                </a:cubicBezTo>
                <a:cubicBezTo>
                  <a:pt x="416242" y="4506595"/>
                  <a:pt x="413194" y="4503547"/>
                  <a:pt x="409384" y="4503547"/>
                </a:cubicBezTo>
                <a:close/>
                <a:moveTo>
                  <a:pt x="409384" y="4875022"/>
                </a:moveTo>
                <a:cubicBezTo>
                  <a:pt x="405638" y="4875022"/>
                  <a:pt x="402527" y="4878070"/>
                  <a:pt x="402527" y="4881880"/>
                </a:cubicBezTo>
                <a:cubicBezTo>
                  <a:pt x="402527" y="4885690"/>
                  <a:pt x="405574" y="4888738"/>
                  <a:pt x="409384" y="4888738"/>
                </a:cubicBezTo>
                <a:cubicBezTo>
                  <a:pt x="413194" y="4888738"/>
                  <a:pt x="416242" y="4885690"/>
                  <a:pt x="416242" y="4881880"/>
                </a:cubicBezTo>
                <a:cubicBezTo>
                  <a:pt x="416242" y="4878070"/>
                  <a:pt x="413194" y="4875022"/>
                  <a:pt x="409384" y="4875022"/>
                </a:cubicBezTo>
                <a:close/>
                <a:moveTo>
                  <a:pt x="87693" y="4410710"/>
                </a:moveTo>
                <a:cubicBezTo>
                  <a:pt x="83947" y="4410710"/>
                  <a:pt x="80835" y="4413758"/>
                  <a:pt x="80835" y="4417568"/>
                </a:cubicBezTo>
                <a:cubicBezTo>
                  <a:pt x="80835" y="4421378"/>
                  <a:pt x="83883" y="4424426"/>
                  <a:pt x="87693" y="4424426"/>
                </a:cubicBezTo>
                <a:cubicBezTo>
                  <a:pt x="91504" y="4424426"/>
                  <a:pt x="94552" y="4421378"/>
                  <a:pt x="94552" y="4417568"/>
                </a:cubicBezTo>
                <a:cubicBezTo>
                  <a:pt x="94552" y="4413758"/>
                  <a:pt x="91504" y="4410710"/>
                  <a:pt x="87693" y="4410710"/>
                </a:cubicBezTo>
                <a:close/>
                <a:moveTo>
                  <a:pt x="409384" y="4224973"/>
                </a:moveTo>
                <a:cubicBezTo>
                  <a:pt x="405638" y="4224973"/>
                  <a:pt x="402527" y="4228021"/>
                  <a:pt x="402527" y="4231831"/>
                </a:cubicBezTo>
                <a:cubicBezTo>
                  <a:pt x="402527" y="4235641"/>
                  <a:pt x="405574" y="4238689"/>
                  <a:pt x="409384" y="4238689"/>
                </a:cubicBezTo>
                <a:cubicBezTo>
                  <a:pt x="413194" y="4238689"/>
                  <a:pt x="416242" y="4235641"/>
                  <a:pt x="416242" y="4231831"/>
                </a:cubicBezTo>
                <a:cubicBezTo>
                  <a:pt x="416242" y="4228021"/>
                  <a:pt x="413194" y="4224973"/>
                  <a:pt x="409384" y="4224973"/>
                </a:cubicBezTo>
                <a:close/>
                <a:moveTo>
                  <a:pt x="409384" y="4782122"/>
                </a:moveTo>
                <a:cubicBezTo>
                  <a:pt x="405638" y="4782122"/>
                  <a:pt x="402527" y="4785170"/>
                  <a:pt x="402527" y="4788980"/>
                </a:cubicBezTo>
                <a:cubicBezTo>
                  <a:pt x="402527" y="4792790"/>
                  <a:pt x="405574" y="4795838"/>
                  <a:pt x="409384" y="4795838"/>
                </a:cubicBezTo>
                <a:cubicBezTo>
                  <a:pt x="413194" y="4795838"/>
                  <a:pt x="416242" y="4792790"/>
                  <a:pt x="416242" y="4788980"/>
                </a:cubicBezTo>
                <a:cubicBezTo>
                  <a:pt x="416242" y="4785170"/>
                  <a:pt x="413194" y="4782122"/>
                  <a:pt x="409384" y="4782122"/>
                </a:cubicBezTo>
                <a:close/>
                <a:moveTo>
                  <a:pt x="409384" y="4596384"/>
                </a:moveTo>
                <a:cubicBezTo>
                  <a:pt x="405638" y="4596384"/>
                  <a:pt x="402527" y="4599432"/>
                  <a:pt x="402527" y="4603242"/>
                </a:cubicBezTo>
                <a:cubicBezTo>
                  <a:pt x="402527" y="4607052"/>
                  <a:pt x="405574" y="4610100"/>
                  <a:pt x="409384" y="4610100"/>
                </a:cubicBezTo>
                <a:cubicBezTo>
                  <a:pt x="413194" y="4610100"/>
                  <a:pt x="416242" y="4607052"/>
                  <a:pt x="416242" y="4603242"/>
                </a:cubicBezTo>
                <a:cubicBezTo>
                  <a:pt x="416242" y="4599432"/>
                  <a:pt x="413194" y="4596384"/>
                  <a:pt x="409384" y="4596384"/>
                </a:cubicBezTo>
                <a:close/>
                <a:moveTo>
                  <a:pt x="409384" y="4689221"/>
                </a:moveTo>
                <a:cubicBezTo>
                  <a:pt x="405638" y="4689221"/>
                  <a:pt x="402527" y="4692269"/>
                  <a:pt x="402527" y="4696079"/>
                </a:cubicBezTo>
                <a:cubicBezTo>
                  <a:pt x="402527" y="4699889"/>
                  <a:pt x="405574" y="4702937"/>
                  <a:pt x="409384" y="4702937"/>
                </a:cubicBezTo>
                <a:cubicBezTo>
                  <a:pt x="413194" y="4702937"/>
                  <a:pt x="416242" y="4699889"/>
                  <a:pt x="416242" y="4696079"/>
                </a:cubicBezTo>
                <a:cubicBezTo>
                  <a:pt x="416242" y="4692269"/>
                  <a:pt x="413194" y="4689221"/>
                  <a:pt x="409384" y="4689221"/>
                </a:cubicBezTo>
                <a:close/>
                <a:moveTo>
                  <a:pt x="1776540" y="4085590"/>
                </a:moveTo>
                <a:cubicBezTo>
                  <a:pt x="1772793" y="4085590"/>
                  <a:pt x="1769681" y="4088638"/>
                  <a:pt x="1769681" y="4092448"/>
                </a:cubicBezTo>
                <a:cubicBezTo>
                  <a:pt x="1769681" y="4096258"/>
                  <a:pt x="1772729" y="4099306"/>
                  <a:pt x="1776540" y="4099306"/>
                </a:cubicBezTo>
                <a:cubicBezTo>
                  <a:pt x="1780350" y="4099306"/>
                  <a:pt x="1783397" y="4096258"/>
                  <a:pt x="1783397" y="4092448"/>
                </a:cubicBezTo>
                <a:cubicBezTo>
                  <a:pt x="1783397" y="4088638"/>
                  <a:pt x="1780350" y="4085590"/>
                  <a:pt x="1776540" y="4085590"/>
                </a:cubicBezTo>
                <a:close/>
                <a:moveTo>
                  <a:pt x="1133157" y="4457065"/>
                </a:moveTo>
                <a:cubicBezTo>
                  <a:pt x="1129411" y="4457065"/>
                  <a:pt x="1126300" y="4460113"/>
                  <a:pt x="1126300" y="4463923"/>
                </a:cubicBezTo>
                <a:cubicBezTo>
                  <a:pt x="1126300" y="4467733"/>
                  <a:pt x="1129347" y="4470781"/>
                  <a:pt x="1133157" y="4470781"/>
                </a:cubicBezTo>
                <a:cubicBezTo>
                  <a:pt x="1136967" y="4470781"/>
                  <a:pt x="1140016" y="4467733"/>
                  <a:pt x="1140016" y="4463923"/>
                </a:cubicBezTo>
                <a:cubicBezTo>
                  <a:pt x="1140016" y="4460113"/>
                  <a:pt x="1136967" y="4457065"/>
                  <a:pt x="1133157" y="4457065"/>
                </a:cubicBezTo>
                <a:close/>
                <a:moveTo>
                  <a:pt x="1615694" y="4178491"/>
                </a:moveTo>
                <a:cubicBezTo>
                  <a:pt x="1611947" y="4178491"/>
                  <a:pt x="1608836" y="4181538"/>
                  <a:pt x="1608836" y="4185349"/>
                </a:cubicBezTo>
                <a:cubicBezTo>
                  <a:pt x="1608836" y="4189159"/>
                  <a:pt x="1611884" y="4192207"/>
                  <a:pt x="1615694" y="4192207"/>
                </a:cubicBezTo>
                <a:cubicBezTo>
                  <a:pt x="1619504" y="4192207"/>
                  <a:pt x="1622552" y="4189159"/>
                  <a:pt x="1622552" y="4185349"/>
                </a:cubicBezTo>
                <a:cubicBezTo>
                  <a:pt x="1622552" y="4181538"/>
                  <a:pt x="1619504" y="4178491"/>
                  <a:pt x="1615694" y="4178491"/>
                </a:cubicBezTo>
                <a:close/>
                <a:moveTo>
                  <a:pt x="1133157" y="4549966"/>
                </a:moveTo>
                <a:cubicBezTo>
                  <a:pt x="1129411" y="4549966"/>
                  <a:pt x="1126300" y="4553014"/>
                  <a:pt x="1126300" y="4556824"/>
                </a:cubicBezTo>
                <a:cubicBezTo>
                  <a:pt x="1126300" y="4560634"/>
                  <a:pt x="1129347" y="4563682"/>
                  <a:pt x="1133157" y="4563682"/>
                </a:cubicBezTo>
                <a:cubicBezTo>
                  <a:pt x="1136967" y="4563682"/>
                  <a:pt x="1140016" y="4560634"/>
                  <a:pt x="1140016" y="4556824"/>
                </a:cubicBezTo>
                <a:cubicBezTo>
                  <a:pt x="1140016" y="4553014"/>
                  <a:pt x="1136967" y="4549966"/>
                  <a:pt x="1133157" y="4549966"/>
                </a:cubicBezTo>
                <a:close/>
                <a:moveTo>
                  <a:pt x="1133157" y="4735703"/>
                </a:moveTo>
                <a:cubicBezTo>
                  <a:pt x="1129411" y="4735703"/>
                  <a:pt x="1126300" y="4738751"/>
                  <a:pt x="1126300" y="4742561"/>
                </a:cubicBezTo>
                <a:cubicBezTo>
                  <a:pt x="1126300" y="4746371"/>
                  <a:pt x="1129347" y="4749419"/>
                  <a:pt x="1133157" y="4749419"/>
                </a:cubicBezTo>
                <a:cubicBezTo>
                  <a:pt x="1136967" y="4749419"/>
                  <a:pt x="1140016" y="4746371"/>
                  <a:pt x="1140016" y="4742561"/>
                </a:cubicBezTo>
                <a:cubicBezTo>
                  <a:pt x="1140016" y="4738751"/>
                  <a:pt x="1136967" y="4735703"/>
                  <a:pt x="1133157" y="4735703"/>
                </a:cubicBezTo>
                <a:close/>
                <a:moveTo>
                  <a:pt x="1133157" y="3992817"/>
                </a:moveTo>
                <a:cubicBezTo>
                  <a:pt x="1129411" y="3992817"/>
                  <a:pt x="1126300" y="3995865"/>
                  <a:pt x="1126300" y="3999675"/>
                </a:cubicBezTo>
                <a:cubicBezTo>
                  <a:pt x="1126300" y="4003485"/>
                  <a:pt x="1129347" y="4006532"/>
                  <a:pt x="1133157" y="4006532"/>
                </a:cubicBezTo>
                <a:cubicBezTo>
                  <a:pt x="1136967" y="4006532"/>
                  <a:pt x="1140016" y="4003485"/>
                  <a:pt x="1140016" y="3999675"/>
                </a:cubicBezTo>
                <a:cubicBezTo>
                  <a:pt x="1140016" y="3995865"/>
                  <a:pt x="1136967" y="3992817"/>
                  <a:pt x="1133157" y="3992817"/>
                </a:cubicBezTo>
                <a:close/>
                <a:moveTo>
                  <a:pt x="1133157" y="4085654"/>
                </a:moveTo>
                <a:cubicBezTo>
                  <a:pt x="1129411" y="4085654"/>
                  <a:pt x="1126300" y="4088701"/>
                  <a:pt x="1126300" y="4092512"/>
                </a:cubicBezTo>
                <a:cubicBezTo>
                  <a:pt x="1126300" y="4096322"/>
                  <a:pt x="1129347" y="4099369"/>
                  <a:pt x="1133157" y="4099369"/>
                </a:cubicBezTo>
                <a:cubicBezTo>
                  <a:pt x="1136967" y="4099369"/>
                  <a:pt x="1140016" y="4096322"/>
                  <a:pt x="1140016" y="4092512"/>
                </a:cubicBezTo>
                <a:cubicBezTo>
                  <a:pt x="1140016" y="4088701"/>
                  <a:pt x="1136967" y="4085654"/>
                  <a:pt x="1133157" y="4085654"/>
                </a:cubicBezTo>
                <a:close/>
                <a:moveTo>
                  <a:pt x="1133157" y="4364228"/>
                </a:moveTo>
                <a:cubicBezTo>
                  <a:pt x="1129411" y="4364228"/>
                  <a:pt x="1126300" y="4367276"/>
                  <a:pt x="1126300" y="4371086"/>
                </a:cubicBezTo>
                <a:cubicBezTo>
                  <a:pt x="1126300" y="4374896"/>
                  <a:pt x="1129347" y="4377944"/>
                  <a:pt x="1133157" y="4377944"/>
                </a:cubicBezTo>
                <a:cubicBezTo>
                  <a:pt x="1136967" y="4377944"/>
                  <a:pt x="1140016" y="4374896"/>
                  <a:pt x="1140016" y="4371086"/>
                </a:cubicBezTo>
                <a:cubicBezTo>
                  <a:pt x="1140016" y="4367276"/>
                  <a:pt x="1136967" y="4364228"/>
                  <a:pt x="1133157" y="4364228"/>
                </a:cubicBezTo>
                <a:close/>
                <a:moveTo>
                  <a:pt x="1133157" y="4828540"/>
                </a:moveTo>
                <a:cubicBezTo>
                  <a:pt x="1129411" y="4828540"/>
                  <a:pt x="1126300" y="4831588"/>
                  <a:pt x="1126300" y="4835398"/>
                </a:cubicBezTo>
                <a:cubicBezTo>
                  <a:pt x="1126300" y="4839208"/>
                  <a:pt x="1129347" y="4842256"/>
                  <a:pt x="1133157" y="4842256"/>
                </a:cubicBezTo>
                <a:cubicBezTo>
                  <a:pt x="1136967" y="4842256"/>
                  <a:pt x="1140016" y="4839208"/>
                  <a:pt x="1140016" y="4835398"/>
                </a:cubicBezTo>
                <a:cubicBezTo>
                  <a:pt x="1140016" y="4831588"/>
                  <a:pt x="1136967" y="4828540"/>
                  <a:pt x="1133157" y="4828540"/>
                </a:cubicBezTo>
                <a:close/>
                <a:moveTo>
                  <a:pt x="1133157" y="4271391"/>
                </a:moveTo>
                <a:cubicBezTo>
                  <a:pt x="1129411" y="4271391"/>
                  <a:pt x="1126300" y="4274439"/>
                  <a:pt x="1126300" y="4278249"/>
                </a:cubicBezTo>
                <a:cubicBezTo>
                  <a:pt x="1126300" y="4282059"/>
                  <a:pt x="1129347" y="4285107"/>
                  <a:pt x="1133157" y="4285107"/>
                </a:cubicBezTo>
                <a:cubicBezTo>
                  <a:pt x="1136967" y="4285107"/>
                  <a:pt x="1140016" y="4282059"/>
                  <a:pt x="1140016" y="4278249"/>
                </a:cubicBezTo>
                <a:cubicBezTo>
                  <a:pt x="1140016" y="4274439"/>
                  <a:pt x="1136967" y="4271391"/>
                  <a:pt x="1133157" y="4271391"/>
                </a:cubicBezTo>
                <a:close/>
                <a:moveTo>
                  <a:pt x="1133157" y="4178554"/>
                </a:moveTo>
                <a:cubicBezTo>
                  <a:pt x="1129411" y="4178554"/>
                  <a:pt x="1126300" y="4181602"/>
                  <a:pt x="1126300" y="4185412"/>
                </a:cubicBezTo>
                <a:cubicBezTo>
                  <a:pt x="1126300" y="4189222"/>
                  <a:pt x="1129347" y="4192270"/>
                  <a:pt x="1133157" y="4192270"/>
                </a:cubicBezTo>
                <a:cubicBezTo>
                  <a:pt x="1136967" y="4192270"/>
                  <a:pt x="1140016" y="4189222"/>
                  <a:pt x="1140016" y="4185412"/>
                </a:cubicBezTo>
                <a:cubicBezTo>
                  <a:pt x="1140016" y="4181602"/>
                  <a:pt x="1136967" y="4178554"/>
                  <a:pt x="1133157" y="4178554"/>
                </a:cubicBezTo>
                <a:close/>
                <a:moveTo>
                  <a:pt x="1615694" y="4457129"/>
                </a:moveTo>
                <a:cubicBezTo>
                  <a:pt x="1611947" y="4457129"/>
                  <a:pt x="1608836" y="4460177"/>
                  <a:pt x="1608836" y="4463987"/>
                </a:cubicBezTo>
                <a:cubicBezTo>
                  <a:pt x="1608836" y="4467797"/>
                  <a:pt x="1611884" y="4470845"/>
                  <a:pt x="1615694" y="4470845"/>
                </a:cubicBezTo>
                <a:cubicBezTo>
                  <a:pt x="1619504" y="4470845"/>
                  <a:pt x="1622552" y="4467797"/>
                  <a:pt x="1622552" y="4463987"/>
                </a:cubicBezTo>
                <a:cubicBezTo>
                  <a:pt x="1622552" y="4460177"/>
                  <a:pt x="1619504" y="4457129"/>
                  <a:pt x="1615694" y="4457129"/>
                </a:cubicBezTo>
                <a:close/>
                <a:moveTo>
                  <a:pt x="1615694" y="4549966"/>
                </a:moveTo>
                <a:cubicBezTo>
                  <a:pt x="1611947" y="4549966"/>
                  <a:pt x="1608836" y="4553014"/>
                  <a:pt x="1608836" y="4556824"/>
                </a:cubicBezTo>
                <a:cubicBezTo>
                  <a:pt x="1608836" y="4560634"/>
                  <a:pt x="1611884" y="4563682"/>
                  <a:pt x="1615694" y="4563682"/>
                </a:cubicBezTo>
                <a:cubicBezTo>
                  <a:pt x="1619504" y="4563682"/>
                  <a:pt x="1622552" y="4560634"/>
                  <a:pt x="1622552" y="4556824"/>
                </a:cubicBezTo>
                <a:cubicBezTo>
                  <a:pt x="1622552" y="4553014"/>
                  <a:pt x="1619504" y="4549966"/>
                  <a:pt x="1615694" y="4549966"/>
                </a:cubicBezTo>
                <a:close/>
                <a:moveTo>
                  <a:pt x="1615694" y="4364228"/>
                </a:moveTo>
                <a:cubicBezTo>
                  <a:pt x="1611947" y="4364228"/>
                  <a:pt x="1608836" y="4367276"/>
                  <a:pt x="1608836" y="4371086"/>
                </a:cubicBezTo>
                <a:cubicBezTo>
                  <a:pt x="1608836" y="4374896"/>
                  <a:pt x="1611884" y="4377944"/>
                  <a:pt x="1615694" y="4377944"/>
                </a:cubicBezTo>
                <a:cubicBezTo>
                  <a:pt x="1619504" y="4377944"/>
                  <a:pt x="1622552" y="4374896"/>
                  <a:pt x="1622552" y="4371086"/>
                </a:cubicBezTo>
                <a:cubicBezTo>
                  <a:pt x="1622552" y="4367276"/>
                  <a:pt x="1619504" y="4364228"/>
                  <a:pt x="1615694" y="4364228"/>
                </a:cubicBezTo>
                <a:close/>
                <a:moveTo>
                  <a:pt x="1615694" y="4271391"/>
                </a:moveTo>
                <a:cubicBezTo>
                  <a:pt x="1611947" y="4271391"/>
                  <a:pt x="1608836" y="4274439"/>
                  <a:pt x="1608836" y="4278249"/>
                </a:cubicBezTo>
                <a:cubicBezTo>
                  <a:pt x="1608836" y="4282059"/>
                  <a:pt x="1611884" y="4285107"/>
                  <a:pt x="1615694" y="4285107"/>
                </a:cubicBezTo>
                <a:cubicBezTo>
                  <a:pt x="1619504" y="4285107"/>
                  <a:pt x="1622552" y="4282059"/>
                  <a:pt x="1622552" y="4278249"/>
                </a:cubicBezTo>
                <a:cubicBezTo>
                  <a:pt x="1622552" y="4274439"/>
                  <a:pt x="1619504" y="4271391"/>
                  <a:pt x="1615694" y="4271391"/>
                </a:cubicBezTo>
                <a:close/>
                <a:moveTo>
                  <a:pt x="1615694" y="4921441"/>
                </a:moveTo>
                <a:cubicBezTo>
                  <a:pt x="1611947" y="4921441"/>
                  <a:pt x="1608836" y="4924489"/>
                  <a:pt x="1608836" y="4928299"/>
                </a:cubicBezTo>
                <a:cubicBezTo>
                  <a:pt x="1608836" y="4932109"/>
                  <a:pt x="1611884" y="4935157"/>
                  <a:pt x="1615694" y="4935157"/>
                </a:cubicBezTo>
                <a:cubicBezTo>
                  <a:pt x="1619504" y="4935157"/>
                  <a:pt x="1622552" y="4932109"/>
                  <a:pt x="1622552" y="4928299"/>
                </a:cubicBezTo>
                <a:cubicBezTo>
                  <a:pt x="1622552" y="4924489"/>
                  <a:pt x="1619504" y="4921441"/>
                  <a:pt x="1615694" y="4921441"/>
                </a:cubicBezTo>
                <a:close/>
                <a:moveTo>
                  <a:pt x="1615694" y="4828604"/>
                </a:moveTo>
                <a:cubicBezTo>
                  <a:pt x="1611947" y="4828604"/>
                  <a:pt x="1608836" y="4831652"/>
                  <a:pt x="1608836" y="4835462"/>
                </a:cubicBezTo>
                <a:cubicBezTo>
                  <a:pt x="1608836" y="4839272"/>
                  <a:pt x="1611884" y="4842320"/>
                  <a:pt x="1615694" y="4842320"/>
                </a:cubicBezTo>
                <a:cubicBezTo>
                  <a:pt x="1619504" y="4842320"/>
                  <a:pt x="1622552" y="4839272"/>
                  <a:pt x="1622552" y="4835462"/>
                </a:cubicBezTo>
                <a:cubicBezTo>
                  <a:pt x="1622552" y="4831652"/>
                  <a:pt x="1619504" y="4828604"/>
                  <a:pt x="1615694" y="4828604"/>
                </a:cubicBezTo>
                <a:close/>
                <a:moveTo>
                  <a:pt x="1133157" y="4921441"/>
                </a:moveTo>
                <a:cubicBezTo>
                  <a:pt x="1129411" y="4921441"/>
                  <a:pt x="1126300" y="4924489"/>
                  <a:pt x="1126300" y="4928299"/>
                </a:cubicBezTo>
                <a:cubicBezTo>
                  <a:pt x="1126300" y="4932109"/>
                  <a:pt x="1129347" y="4935157"/>
                  <a:pt x="1133157" y="4935157"/>
                </a:cubicBezTo>
                <a:cubicBezTo>
                  <a:pt x="1136967" y="4935157"/>
                  <a:pt x="1140016" y="4932109"/>
                  <a:pt x="1140016" y="4928299"/>
                </a:cubicBezTo>
                <a:cubicBezTo>
                  <a:pt x="1140016" y="4924489"/>
                  <a:pt x="1136967" y="4921441"/>
                  <a:pt x="1133157" y="4921441"/>
                </a:cubicBezTo>
                <a:close/>
                <a:moveTo>
                  <a:pt x="1615694" y="4735703"/>
                </a:moveTo>
                <a:cubicBezTo>
                  <a:pt x="1611947" y="4735703"/>
                  <a:pt x="1608836" y="4738751"/>
                  <a:pt x="1608836" y="4742561"/>
                </a:cubicBezTo>
                <a:cubicBezTo>
                  <a:pt x="1608836" y="4746371"/>
                  <a:pt x="1611884" y="4749419"/>
                  <a:pt x="1615694" y="4749419"/>
                </a:cubicBezTo>
                <a:cubicBezTo>
                  <a:pt x="1619504" y="4749419"/>
                  <a:pt x="1622552" y="4746371"/>
                  <a:pt x="1622552" y="4742561"/>
                </a:cubicBezTo>
                <a:cubicBezTo>
                  <a:pt x="1622552" y="4738751"/>
                  <a:pt x="1619504" y="4735703"/>
                  <a:pt x="1615694" y="4735703"/>
                </a:cubicBezTo>
                <a:close/>
                <a:moveTo>
                  <a:pt x="1615694" y="4642866"/>
                </a:moveTo>
                <a:cubicBezTo>
                  <a:pt x="1611947" y="4642866"/>
                  <a:pt x="1608836" y="4645914"/>
                  <a:pt x="1608836" y="4649724"/>
                </a:cubicBezTo>
                <a:cubicBezTo>
                  <a:pt x="1608836" y="4653534"/>
                  <a:pt x="1611884" y="4656582"/>
                  <a:pt x="1615694" y="4656582"/>
                </a:cubicBezTo>
                <a:cubicBezTo>
                  <a:pt x="1619504" y="4656582"/>
                  <a:pt x="1622552" y="4653534"/>
                  <a:pt x="1622552" y="4649724"/>
                </a:cubicBezTo>
                <a:cubicBezTo>
                  <a:pt x="1622552" y="4645914"/>
                  <a:pt x="1619504" y="4642866"/>
                  <a:pt x="1615694" y="4642866"/>
                </a:cubicBezTo>
                <a:close/>
                <a:moveTo>
                  <a:pt x="1133157" y="4642866"/>
                </a:moveTo>
                <a:cubicBezTo>
                  <a:pt x="1129411" y="4642866"/>
                  <a:pt x="1126300" y="4645914"/>
                  <a:pt x="1126300" y="4649724"/>
                </a:cubicBezTo>
                <a:cubicBezTo>
                  <a:pt x="1126300" y="4653534"/>
                  <a:pt x="1129347" y="4656582"/>
                  <a:pt x="1133157" y="4656582"/>
                </a:cubicBezTo>
                <a:cubicBezTo>
                  <a:pt x="1136967" y="4656582"/>
                  <a:pt x="1140016" y="4653534"/>
                  <a:pt x="1140016" y="4649724"/>
                </a:cubicBezTo>
                <a:cubicBezTo>
                  <a:pt x="1140016" y="4645914"/>
                  <a:pt x="1136967" y="4642866"/>
                  <a:pt x="1133157" y="4642866"/>
                </a:cubicBezTo>
                <a:close/>
                <a:moveTo>
                  <a:pt x="1213548" y="4503547"/>
                </a:moveTo>
                <a:cubicBezTo>
                  <a:pt x="1209802" y="4503547"/>
                  <a:pt x="1206691" y="4506595"/>
                  <a:pt x="1206691" y="4510405"/>
                </a:cubicBezTo>
                <a:cubicBezTo>
                  <a:pt x="1206691" y="4514215"/>
                  <a:pt x="1209739" y="4517263"/>
                  <a:pt x="1213548" y="4517263"/>
                </a:cubicBezTo>
                <a:cubicBezTo>
                  <a:pt x="1217358" y="4517263"/>
                  <a:pt x="1220406" y="4514215"/>
                  <a:pt x="1220406" y="4510405"/>
                </a:cubicBezTo>
                <a:cubicBezTo>
                  <a:pt x="1220406" y="4506595"/>
                  <a:pt x="1217358" y="4503547"/>
                  <a:pt x="1213548" y="4503547"/>
                </a:cubicBezTo>
                <a:close/>
                <a:moveTo>
                  <a:pt x="1213548" y="4410710"/>
                </a:moveTo>
                <a:cubicBezTo>
                  <a:pt x="1209802" y="4410710"/>
                  <a:pt x="1206691" y="4413758"/>
                  <a:pt x="1206691" y="4417568"/>
                </a:cubicBezTo>
                <a:cubicBezTo>
                  <a:pt x="1206691" y="4421378"/>
                  <a:pt x="1209739" y="4424426"/>
                  <a:pt x="1213548" y="4424426"/>
                </a:cubicBezTo>
                <a:cubicBezTo>
                  <a:pt x="1217358" y="4424426"/>
                  <a:pt x="1220406" y="4421378"/>
                  <a:pt x="1220406" y="4417568"/>
                </a:cubicBezTo>
                <a:cubicBezTo>
                  <a:pt x="1220406" y="4413758"/>
                  <a:pt x="1217358" y="4410710"/>
                  <a:pt x="1213548" y="4410710"/>
                </a:cubicBezTo>
                <a:close/>
                <a:moveTo>
                  <a:pt x="1213548" y="4689285"/>
                </a:moveTo>
                <a:cubicBezTo>
                  <a:pt x="1209802" y="4689285"/>
                  <a:pt x="1206691" y="4692333"/>
                  <a:pt x="1206691" y="4696143"/>
                </a:cubicBezTo>
                <a:cubicBezTo>
                  <a:pt x="1206691" y="4699953"/>
                  <a:pt x="1209739" y="4703001"/>
                  <a:pt x="1213548" y="4703001"/>
                </a:cubicBezTo>
                <a:cubicBezTo>
                  <a:pt x="1217358" y="4703001"/>
                  <a:pt x="1220406" y="4699953"/>
                  <a:pt x="1220406" y="4696143"/>
                </a:cubicBezTo>
                <a:cubicBezTo>
                  <a:pt x="1220406" y="4692333"/>
                  <a:pt x="1217358" y="4689285"/>
                  <a:pt x="1213548" y="4689285"/>
                </a:cubicBezTo>
                <a:close/>
                <a:moveTo>
                  <a:pt x="1213548" y="4317810"/>
                </a:moveTo>
                <a:cubicBezTo>
                  <a:pt x="1209802" y="4317810"/>
                  <a:pt x="1206691" y="4320858"/>
                  <a:pt x="1206691" y="4324668"/>
                </a:cubicBezTo>
                <a:cubicBezTo>
                  <a:pt x="1206691" y="4328478"/>
                  <a:pt x="1209739" y="4331526"/>
                  <a:pt x="1213548" y="4331526"/>
                </a:cubicBezTo>
                <a:cubicBezTo>
                  <a:pt x="1217358" y="4331526"/>
                  <a:pt x="1220406" y="4328478"/>
                  <a:pt x="1220406" y="4324668"/>
                </a:cubicBezTo>
                <a:cubicBezTo>
                  <a:pt x="1220406" y="4320858"/>
                  <a:pt x="1217358" y="4317810"/>
                  <a:pt x="1213548" y="4317810"/>
                </a:cubicBezTo>
                <a:close/>
                <a:moveTo>
                  <a:pt x="1213548" y="4596384"/>
                </a:moveTo>
                <a:cubicBezTo>
                  <a:pt x="1209802" y="4596384"/>
                  <a:pt x="1206691" y="4599432"/>
                  <a:pt x="1206691" y="4603242"/>
                </a:cubicBezTo>
                <a:cubicBezTo>
                  <a:pt x="1206691" y="4607052"/>
                  <a:pt x="1209739" y="4610100"/>
                  <a:pt x="1213548" y="4610100"/>
                </a:cubicBezTo>
                <a:cubicBezTo>
                  <a:pt x="1217358" y="4610100"/>
                  <a:pt x="1220406" y="4607052"/>
                  <a:pt x="1220406" y="4603242"/>
                </a:cubicBezTo>
                <a:cubicBezTo>
                  <a:pt x="1220406" y="4599432"/>
                  <a:pt x="1217358" y="4596384"/>
                  <a:pt x="1213548" y="4596384"/>
                </a:cubicBezTo>
                <a:close/>
                <a:moveTo>
                  <a:pt x="1213548" y="4224909"/>
                </a:moveTo>
                <a:cubicBezTo>
                  <a:pt x="1209802" y="4224909"/>
                  <a:pt x="1206691" y="4227957"/>
                  <a:pt x="1206691" y="4231767"/>
                </a:cubicBezTo>
                <a:cubicBezTo>
                  <a:pt x="1206691" y="4235577"/>
                  <a:pt x="1209739" y="4238625"/>
                  <a:pt x="1213548" y="4238625"/>
                </a:cubicBezTo>
                <a:cubicBezTo>
                  <a:pt x="1217358" y="4238625"/>
                  <a:pt x="1220406" y="4235577"/>
                  <a:pt x="1220406" y="4231767"/>
                </a:cubicBezTo>
                <a:cubicBezTo>
                  <a:pt x="1220406" y="4227957"/>
                  <a:pt x="1217358" y="4224909"/>
                  <a:pt x="1213548" y="4224909"/>
                </a:cubicBezTo>
                <a:close/>
                <a:moveTo>
                  <a:pt x="1213548" y="3946335"/>
                </a:moveTo>
                <a:cubicBezTo>
                  <a:pt x="1209802" y="3946335"/>
                  <a:pt x="1206691" y="3949382"/>
                  <a:pt x="1206691" y="3953193"/>
                </a:cubicBezTo>
                <a:cubicBezTo>
                  <a:pt x="1206691" y="3957003"/>
                  <a:pt x="1209739" y="3960051"/>
                  <a:pt x="1213548" y="3960051"/>
                </a:cubicBezTo>
                <a:cubicBezTo>
                  <a:pt x="1217358" y="3960051"/>
                  <a:pt x="1220406" y="3957003"/>
                  <a:pt x="1220406" y="3953193"/>
                </a:cubicBezTo>
                <a:cubicBezTo>
                  <a:pt x="1220406" y="3949382"/>
                  <a:pt x="1217358" y="3946335"/>
                  <a:pt x="1213548" y="3946335"/>
                </a:cubicBezTo>
                <a:close/>
                <a:moveTo>
                  <a:pt x="1213548" y="4039172"/>
                </a:moveTo>
                <a:cubicBezTo>
                  <a:pt x="1209802" y="4039172"/>
                  <a:pt x="1206691" y="4042219"/>
                  <a:pt x="1206691" y="4046030"/>
                </a:cubicBezTo>
                <a:cubicBezTo>
                  <a:pt x="1206691" y="4049840"/>
                  <a:pt x="1209739" y="4052888"/>
                  <a:pt x="1213548" y="4052888"/>
                </a:cubicBezTo>
                <a:cubicBezTo>
                  <a:pt x="1217358" y="4052888"/>
                  <a:pt x="1220406" y="4049840"/>
                  <a:pt x="1220406" y="4046030"/>
                </a:cubicBezTo>
                <a:cubicBezTo>
                  <a:pt x="1220406" y="4042219"/>
                  <a:pt x="1217358" y="4039172"/>
                  <a:pt x="1213548" y="4039172"/>
                </a:cubicBezTo>
                <a:close/>
                <a:moveTo>
                  <a:pt x="1213548" y="4132009"/>
                </a:moveTo>
                <a:cubicBezTo>
                  <a:pt x="1209802" y="4132009"/>
                  <a:pt x="1206691" y="4135057"/>
                  <a:pt x="1206691" y="4138867"/>
                </a:cubicBezTo>
                <a:cubicBezTo>
                  <a:pt x="1206691" y="4142676"/>
                  <a:pt x="1209739" y="4145725"/>
                  <a:pt x="1213548" y="4145725"/>
                </a:cubicBezTo>
                <a:cubicBezTo>
                  <a:pt x="1217358" y="4145725"/>
                  <a:pt x="1220406" y="4142676"/>
                  <a:pt x="1220406" y="4138867"/>
                </a:cubicBezTo>
                <a:cubicBezTo>
                  <a:pt x="1220406" y="4135057"/>
                  <a:pt x="1217358" y="4132009"/>
                  <a:pt x="1213548" y="4132009"/>
                </a:cubicBezTo>
                <a:close/>
                <a:moveTo>
                  <a:pt x="1133157" y="3899853"/>
                </a:moveTo>
                <a:cubicBezTo>
                  <a:pt x="1129411" y="3899853"/>
                  <a:pt x="1126300" y="3902901"/>
                  <a:pt x="1126300" y="3906711"/>
                </a:cubicBezTo>
                <a:cubicBezTo>
                  <a:pt x="1126300" y="3910521"/>
                  <a:pt x="1129347" y="3913569"/>
                  <a:pt x="1133157" y="3913569"/>
                </a:cubicBezTo>
                <a:cubicBezTo>
                  <a:pt x="1136967" y="3913569"/>
                  <a:pt x="1140016" y="3910521"/>
                  <a:pt x="1140016" y="3906711"/>
                </a:cubicBezTo>
                <a:cubicBezTo>
                  <a:pt x="1140016" y="3902901"/>
                  <a:pt x="1136967" y="3899853"/>
                  <a:pt x="1133157" y="3899853"/>
                </a:cubicBezTo>
                <a:close/>
                <a:moveTo>
                  <a:pt x="1133157" y="3714115"/>
                </a:moveTo>
                <a:cubicBezTo>
                  <a:pt x="1129411" y="3714115"/>
                  <a:pt x="1126300" y="3717163"/>
                  <a:pt x="1126300" y="3720973"/>
                </a:cubicBezTo>
                <a:cubicBezTo>
                  <a:pt x="1126300" y="3724783"/>
                  <a:pt x="1129347" y="3727831"/>
                  <a:pt x="1133157" y="3727831"/>
                </a:cubicBezTo>
                <a:cubicBezTo>
                  <a:pt x="1136967" y="3727831"/>
                  <a:pt x="1140016" y="3724783"/>
                  <a:pt x="1140016" y="3720973"/>
                </a:cubicBezTo>
                <a:cubicBezTo>
                  <a:pt x="1140016" y="3717163"/>
                  <a:pt x="1136967" y="3714115"/>
                  <a:pt x="1133157" y="3714115"/>
                </a:cubicBezTo>
                <a:close/>
                <a:moveTo>
                  <a:pt x="1133157" y="3528378"/>
                </a:moveTo>
                <a:cubicBezTo>
                  <a:pt x="1129411" y="3528378"/>
                  <a:pt x="1126300" y="3531426"/>
                  <a:pt x="1126300" y="3535236"/>
                </a:cubicBezTo>
                <a:cubicBezTo>
                  <a:pt x="1126300" y="3539046"/>
                  <a:pt x="1129347" y="3542094"/>
                  <a:pt x="1133157" y="3542094"/>
                </a:cubicBezTo>
                <a:cubicBezTo>
                  <a:pt x="1136967" y="3542094"/>
                  <a:pt x="1140016" y="3539046"/>
                  <a:pt x="1140016" y="3535236"/>
                </a:cubicBezTo>
                <a:cubicBezTo>
                  <a:pt x="1140016" y="3531426"/>
                  <a:pt x="1136967" y="3528378"/>
                  <a:pt x="1133157" y="3528378"/>
                </a:cubicBezTo>
                <a:close/>
                <a:moveTo>
                  <a:pt x="1213548" y="4781995"/>
                </a:moveTo>
                <a:cubicBezTo>
                  <a:pt x="1209802" y="4781995"/>
                  <a:pt x="1206691" y="4785043"/>
                  <a:pt x="1206691" y="4788853"/>
                </a:cubicBezTo>
                <a:cubicBezTo>
                  <a:pt x="1206691" y="4792663"/>
                  <a:pt x="1209739" y="4795711"/>
                  <a:pt x="1213548" y="4795711"/>
                </a:cubicBezTo>
                <a:cubicBezTo>
                  <a:pt x="1217358" y="4795711"/>
                  <a:pt x="1220406" y="4792663"/>
                  <a:pt x="1220406" y="4788853"/>
                </a:cubicBezTo>
                <a:cubicBezTo>
                  <a:pt x="1220406" y="4785043"/>
                  <a:pt x="1217358" y="4781995"/>
                  <a:pt x="1213548" y="4781995"/>
                </a:cubicBezTo>
                <a:close/>
                <a:moveTo>
                  <a:pt x="1133157" y="3806952"/>
                </a:moveTo>
                <a:cubicBezTo>
                  <a:pt x="1129411" y="3806952"/>
                  <a:pt x="1126300" y="3810000"/>
                  <a:pt x="1126300" y="3813810"/>
                </a:cubicBezTo>
                <a:cubicBezTo>
                  <a:pt x="1126300" y="3817620"/>
                  <a:pt x="1129347" y="3820668"/>
                  <a:pt x="1133157" y="3820668"/>
                </a:cubicBezTo>
                <a:cubicBezTo>
                  <a:pt x="1136967" y="3820668"/>
                  <a:pt x="1140016" y="3817620"/>
                  <a:pt x="1140016" y="3813810"/>
                </a:cubicBezTo>
                <a:cubicBezTo>
                  <a:pt x="1140016" y="3810000"/>
                  <a:pt x="1136967" y="3806952"/>
                  <a:pt x="1133157" y="3806952"/>
                </a:cubicBezTo>
                <a:close/>
                <a:moveTo>
                  <a:pt x="1133157" y="3621215"/>
                </a:moveTo>
                <a:cubicBezTo>
                  <a:pt x="1129411" y="3621215"/>
                  <a:pt x="1126300" y="3624263"/>
                  <a:pt x="1126300" y="3628073"/>
                </a:cubicBezTo>
                <a:cubicBezTo>
                  <a:pt x="1126300" y="3631882"/>
                  <a:pt x="1129347" y="3634931"/>
                  <a:pt x="1133157" y="3634931"/>
                </a:cubicBezTo>
                <a:cubicBezTo>
                  <a:pt x="1136967" y="3634931"/>
                  <a:pt x="1140016" y="3631882"/>
                  <a:pt x="1140016" y="3628073"/>
                </a:cubicBezTo>
                <a:cubicBezTo>
                  <a:pt x="1140016" y="3624263"/>
                  <a:pt x="1136967" y="3621215"/>
                  <a:pt x="1133157" y="3621215"/>
                </a:cubicBezTo>
                <a:close/>
                <a:moveTo>
                  <a:pt x="1213548" y="4874832"/>
                </a:moveTo>
                <a:cubicBezTo>
                  <a:pt x="1209802" y="4874832"/>
                  <a:pt x="1206691" y="4877880"/>
                  <a:pt x="1206691" y="4881690"/>
                </a:cubicBezTo>
                <a:cubicBezTo>
                  <a:pt x="1206691" y="4885500"/>
                  <a:pt x="1209739" y="4888548"/>
                  <a:pt x="1213548" y="4888548"/>
                </a:cubicBezTo>
                <a:cubicBezTo>
                  <a:pt x="1217358" y="4888548"/>
                  <a:pt x="1220406" y="4885500"/>
                  <a:pt x="1220406" y="4881690"/>
                </a:cubicBezTo>
                <a:cubicBezTo>
                  <a:pt x="1220406" y="4877880"/>
                  <a:pt x="1217358" y="4874832"/>
                  <a:pt x="1213548" y="4874832"/>
                </a:cubicBezTo>
                <a:close/>
                <a:moveTo>
                  <a:pt x="1133157" y="3435477"/>
                </a:moveTo>
                <a:cubicBezTo>
                  <a:pt x="1129411" y="3435477"/>
                  <a:pt x="1126300" y="3438525"/>
                  <a:pt x="1126300" y="3442335"/>
                </a:cubicBezTo>
                <a:cubicBezTo>
                  <a:pt x="1126300" y="3446145"/>
                  <a:pt x="1129347" y="3449193"/>
                  <a:pt x="1133157" y="3449193"/>
                </a:cubicBezTo>
                <a:cubicBezTo>
                  <a:pt x="1136967" y="3449193"/>
                  <a:pt x="1140016" y="3446145"/>
                  <a:pt x="1140016" y="3442335"/>
                </a:cubicBezTo>
                <a:cubicBezTo>
                  <a:pt x="1140016" y="3438525"/>
                  <a:pt x="1136967" y="3435477"/>
                  <a:pt x="1133157" y="3435477"/>
                </a:cubicBezTo>
                <a:close/>
                <a:moveTo>
                  <a:pt x="1133157" y="3342640"/>
                </a:moveTo>
                <a:cubicBezTo>
                  <a:pt x="1129411" y="3342640"/>
                  <a:pt x="1126300" y="3345688"/>
                  <a:pt x="1126300" y="3349498"/>
                </a:cubicBezTo>
                <a:cubicBezTo>
                  <a:pt x="1126300" y="3353308"/>
                  <a:pt x="1129347" y="3356356"/>
                  <a:pt x="1133157" y="3356356"/>
                </a:cubicBezTo>
                <a:cubicBezTo>
                  <a:pt x="1136967" y="3356356"/>
                  <a:pt x="1140016" y="3353308"/>
                  <a:pt x="1140016" y="3349498"/>
                </a:cubicBezTo>
                <a:cubicBezTo>
                  <a:pt x="1140016" y="3345688"/>
                  <a:pt x="1136967" y="3342640"/>
                  <a:pt x="1133157" y="3342640"/>
                </a:cubicBezTo>
                <a:close/>
                <a:moveTo>
                  <a:pt x="1615694" y="3899789"/>
                </a:moveTo>
                <a:cubicBezTo>
                  <a:pt x="1611947" y="3899789"/>
                  <a:pt x="1608836" y="3902837"/>
                  <a:pt x="1608836" y="3906647"/>
                </a:cubicBezTo>
                <a:cubicBezTo>
                  <a:pt x="1608836" y="3910457"/>
                  <a:pt x="1611884" y="3913505"/>
                  <a:pt x="1615694" y="3913505"/>
                </a:cubicBezTo>
                <a:cubicBezTo>
                  <a:pt x="1619504" y="3913505"/>
                  <a:pt x="1622552" y="3910457"/>
                  <a:pt x="1622552" y="3906647"/>
                </a:cubicBezTo>
                <a:cubicBezTo>
                  <a:pt x="1622552" y="3902837"/>
                  <a:pt x="1619504" y="3899789"/>
                  <a:pt x="1615694" y="3899789"/>
                </a:cubicBezTo>
                <a:close/>
                <a:moveTo>
                  <a:pt x="1615694" y="3342640"/>
                </a:moveTo>
                <a:cubicBezTo>
                  <a:pt x="1611947" y="3342640"/>
                  <a:pt x="1608836" y="3345688"/>
                  <a:pt x="1608836" y="3349498"/>
                </a:cubicBezTo>
                <a:cubicBezTo>
                  <a:pt x="1608836" y="3353308"/>
                  <a:pt x="1611884" y="3356356"/>
                  <a:pt x="1615694" y="3356356"/>
                </a:cubicBezTo>
                <a:cubicBezTo>
                  <a:pt x="1619504" y="3356356"/>
                  <a:pt x="1622552" y="3353308"/>
                  <a:pt x="1622552" y="3349498"/>
                </a:cubicBezTo>
                <a:cubicBezTo>
                  <a:pt x="1622552" y="3345688"/>
                  <a:pt x="1619504" y="3342640"/>
                  <a:pt x="1615694" y="3342640"/>
                </a:cubicBezTo>
                <a:close/>
                <a:moveTo>
                  <a:pt x="972312" y="3342640"/>
                </a:moveTo>
                <a:cubicBezTo>
                  <a:pt x="968566" y="3342640"/>
                  <a:pt x="965454" y="3345688"/>
                  <a:pt x="965454" y="3349498"/>
                </a:cubicBezTo>
                <a:cubicBezTo>
                  <a:pt x="965454" y="3353308"/>
                  <a:pt x="968502" y="3356356"/>
                  <a:pt x="972312" y="3356356"/>
                </a:cubicBezTo>
                <a:cubicBezTo>
                  <a:pt x="976122" y="3356356"/>
                  <a:pt x="979170" y="3353308"/>
                  <a:pt x="979170" y="3349498"/>
                </a:cubicBezTo>
                <a:cubicBezTo>
                  <a:pt x="979170" y="3345688"/>
                  <a:pt x="976122" y="3342640"/>
                  <a:pt x="972312" y="3342640"/>
                </a:cubicBezTo>
                <a:close/>
                <a:moveTo>
                  <a:pt x="972312" y="3528378"/>
                </a:moveTo>
                <a:cubicBezTo>
                  <a:pt x="968566" y="3528378"/>
                  <a:pt x="965454" y="3531426"/>
                  <a:pt x="965454" y="3535236"/>
                </a:cubicBezTo>
                <a:cubicBezTo>
                  <a:pt x="965454" y="3539046"/>
                  <a:pt x="968502" y="3542094"/>
                  <a:pt x="972312" y="3542094"/>
                </a:cubicBezTo>
                <a:cubicBezTo>
                  <a:pt x="976122" y="3542094"/>
                  <a:pt x="979170" y="3539046"/>
                  <a:pt x="979170" y="3535236"/>
                </a:cubicBezTo>
                <a:cubicBezTo>
                  <a:pt x="979170" y="3531426"/>
                  <a:pt x="976122" y="3528378"/>
                  <a:pt x="972312" y="3528378"/>
                </a:cubicBezTo>
                <a:close/>
                <a:moveTo>
                  <a:pt x="972312" y="3435541"/>
                </a:moveTo>
                <a:cubicBezTo>
                  <a:pt x="968566" y="3435541"/>
                  <a:pt x="965454" y="3438588"/>
                  <a:pt x="965454" y="3442399"/>
                </a:cubicBezTo>
                <a:cubicBezTo>
                  <a:pt x="965454" y="3446209"/>
                  <a:pt x="968502" y="3449257"/>
                  <a:pt x="972312" y="3449257"/>
                </a:cubicBezTo>
                <a:cubicBezTo>
                  <a:pt x="976122" y="3449257"/>
                  <a:pt x="979170" y="3446209"/>
                  <a:pt x="979170" y="3442399"/>
                </a:cubicBezTo>
                <a:cubicBezTo>
                  <a:pt x="979170" y="3438588"/>
                  <a:pt x="976122" y="3435541"/>
                  <a:pt x="972312" y="3435541"/>
                </a:cubicBezTo>
                <a:close/>
                <a:moveTo>
                  <a:pt x="1052703" y="4874895"/>
                </a:moveTo>
                <a:cubicBezTo>
                  <a:pt x="1048956" y="4874895"/>
                  <a:pt x="1045845" y="4877943"/>
                  <a:pt x="1045845" y="4881753"/>
                </a:cubicBezTo>
                <a:cubicBezTo>
                  <a:pt x="1045845" y="4885563"/>
                  <a:pt x="1048893" y="4888611"/>
                  <a:pt x="1052703" y="4888611"/>
                </a:cubicBezTo>
                <a:cubicBezTo>
                  <a:pt x="1056513" y="4888611"/>
                  <a:pt x="1059561" y="4885563"/>
                  <a:pt x="1059561" y="4881753"/>
                </a:cubicBezTo>
                <a:cubicBezTo>
                  <a:pt x="1059561" y="4877943"/>
                  <a:pt x="1056513" y="4874895"/>
                  <a:pt x="1052703" y="4874895"/>
                </a:cubicBezTo>
                <a:close/>
                <a:moveTo>
                  <a:pt x="1052703" y="4503420"/>
                </a:moveTo>
                <a:cubicBezTo>
                  <a:pt x="1048956" y="4503420"/>
                  <a:pt x="1045845" y="4506468"/>
                  <a:pt x="1045845" y="4510278"/>
                </a:cubicBezTo>
                <a:cubicBezTo>
                  <a:pt x="1045845" y="4514088"/>
                  <a:pt x="1048893" y="4517136"/>
                  <a:pt x="1052703" y="4517136"/>
                </a:cubicBezTo>
                <a:cubicBezTo>
                  <a:pt x="1056513" y="4517136"/>
                  <a:pt x="1059561" y="4514088"/>
                  <a:pt x="1059561" y="4510278"/>
                </a:cubicBezTo>
                <a:cubicBezTo>
                  <a:pt x="1059561" y="4506468"/>
                  <a:pt x="1056513" y="4503420"/>
                  <a:pt x="1052703" y="4503420"/>
                </a:cubicBezTo>
                <a:close/>
                <a:moveTo>
                  <a:pt x="1052703" y="4410583"/>
                </a:moveTo>
                <a:cubicBezTo>
                  <a:pt x="1048956" y="4410583"/>
                  <a:pt x="1045845" y="4413631"/>
                  <a:pt x="1045845" y="4417441"/>
                </a:cubicBezTo>
                <a:cubicBezTo>
                  <a:pt x="1045845" y="4421251"/>
                  <a:pt x="1048893" y="4424299"/>
                  <a:pt x="1052703" y="4424299"/>
                </a:cubicBezTo>
                <a:cubicBezTo>
                  <a:pt x="1056513" y="4424299"/>
                  <a:pt x="1059561" y="4421251"/>
                  <a:pt x="1059561" y="4417441"/>
                </a:cubicBezTo>
                <a:cubicBezTo>
                  <a:pt x="1059561" y="4413631"/>
                  <a:pt x="1056513" y="4410583"/>
                  <a:pt x="1052703" y="4410583"/>
                </a:cubicBezTo>
                <a:close/>
                <a:moveTo>
                  <a:pt x="1052703" y="4689158"/>
                </a:moveTo>
                <a:cubicBezTo>
                  <a:pt x="1048956" y="4689158"/>
                  <a:pt x="1045845" y="4692206"/>
                  <a:pt x="1045845" y="4696016"/>
                </a:cubicBezTo>
                <a:cubicBezTo>
                  <a:pt x="1045845" y="4699826"/>
                  <a:pt x="1048893" y="4702874"/>
                  <a:pt x="1052703" y="4702874"/>
                </a:cubicBezTo>
                <a:cubicBezTo>
                  <a:pt x="1056513" y="4702874"/>
                  <a:pt x="1059561" y="4699826"/>
                  <a:pt x="1059561" y="4696016"/>
                </a:cubicBezTo>
                <a:cubicBezTo>
                  <a:pt x="1059561" y="4692206"/>
                  <a:pt x="1056513" y="4689158"/>
                  <a:pt x="1052703" y="4689158"/>
                </a:cubicBezTo>
                <a:close/>
                <a:moveTo>
                  <a:pt x="1052703" y="4781995"/>
                </a:moveTo>
                <a:cubicBezTo>
                  <a:pt x="1048956" y="4781995"/>
                  <a:pt x="1045845" y="4785043"/>
                  <a:pt x="1045845" y="4788853"/>
                </a:cubicBezTo>
                <a:cubicBezTo>
                  <a:pt x="1045845" y="4792663"/>
                  <a:pt x="1048893" y="4795711"/>
                  <a:pt x="1052703" y="4795711"/>
                </a:cubicBezTo>
                <a:cubicBezTo>
                  <a:pt x="1056513" y="4795711"/>
                  <a:pt x="1059561" y="4792663"/>
                  <a:pt x="1059561" y="4788853"/>
                </a:cubicBezTo>
                <a:cubicBezTo>
                  <a:pt x="1059561" y="4785043"/>
                  <a:pt x="1056513" y="4781995"/>
                  <a:pt x="1052703" y="4781995"/>
                </a:cubicBezTo>
                <a:close/>
                <a:moveTo>
                  <a:pt x="1052703" y="4596257"/>
                </a:moveTo>
                <a:cubicBezTo>
                  <a:pt x="1048956" y="4596257"/>
                  <a:pt x="1045845" y="4599305"/>
                  <a:pt x="1045845" y="4603115"/>
                </a:cubicBezTo>
                <a:cubicBezTo>
                  <a:pt x="1045845" y="4606925"/>
                  <a:pt x="1048893" y="4609973"/>
                  <a:pt x="1052703" y="4609973"/>
                </a:cubicBezTo>
                <a:cubicBezTo>
                  <a:pt x="1056513" y="4609973"/>
                  <a:pt x="1059561" y="4606925"/>
                  <a:pt x="1059561" y="4603115"/>
                </a:cubicBezTo>
                <a:cubicBezTo>
                  <a:pt x="1059561" y="4599305"/>
                  <a:pt x="1056513" y="4596257"/>
                  <a:pt x="1052703" y="4596257"/>
                </a:cubicBezTo>
                <a:close/>
                <a:moveTo>
                  <a:pt x="972312" y="3621215"/>
                </a:moveTo>
                <a:cubicBezTo>
                  <a:pt x="968566" y="3621215"/>
                  <a:pt x="965454" y="3624263"/>
                  <a:pt x="965454" y="3628073"/>
                </a:cubicBezTo>
                <a:cubicBezTo>
                  <a:pt x="965454" y="3631882"/>
                  <a:pt x="968502" y="3634931"/>
                  <a:pt x="972312" y="3634931"/>
                </a:cubicBezTo>
                <a:cubicBezTo>
                  <a:pt x="976122" y="3634931"/>
                  <a:pt x="979170" y="3631882"/>
                  <a:pt x="979170" y="3628073"/>
                </a:cubicBezTo>
                <a:cubicBezTo>
                  <a:pt x="979170" y="3624263"/>
                  <a:pt x="976122" y="3621215"/>
                  <a:pt x="972312" y="3621215"/>
                </a:cubicBezTo>
                <a:close/>
                <a:moveTo>
                  <a:pt x="972312" y="4178363"/>
                </a:moveTo>
                <a:cubicBezTo>
                  <a:pt x="968566" y="4178363"/>
                  <a:pt x="965454" y="4181412"/>
                  <a:pt x="965454" y="4185222"/>
                </a:cubicBezTo>
                <a:cubicBezTo>
                  <a:pt x="965454" y="4189032"/>
                  <a:pt x="968502" y="4192080"/>
                  <a:pt x="972312" y="4192080"/>
                </a:cubicBezTo>
                <a:cubicBezTo>
                  <a:pt x="976122" y="4192080"/>
                  <a:pt x="979170" y="4189032"/>
                  <a:pt x="979170" y="4185222"/>
                </a:cubicBezTo>
                <a:cubicBezTo>
                  <a:pt x="979170" y="4181412"/>
                  <a:pt x="976122" y="4178363"/>
                  <a:pt x="972312" y="4178363"/>
                </a:cubicBezTo>
                <a:close/>
                <a:moveTo>
                  <a:pt x="972312" y="3992626"/>
                </a:moveTo>
                <a:cubicBezTo>
                  <a:pt x="968566" y="3992626"/>
                  <a:pt x="965454" y="3995674"/>
                  <a:pt x="965454" y="3999484"/>
                </a:cubicBezTo>
                <a:cubicBezTo>
                  <a:pt x="965454" y="4003294"/>
                  <a:pt x="968502" y="4006342"/>
                  <a:pt x="972312" y="4006342"/>
                </a:cubicBezTo>
                <a:cubicBezTo>
                  <a:pt x="976122" y="4006342"/>
                  <a:pt x="979170" y="4003294"/>
                  <a:pt x="979170" y="3999484"/>
                </a:cubicBezTo>
                <a:cubicBezTo>
                  <a:pt x="979170" y="3995674"/>
                  <a:pt x="976122" y="3992626"/>
                  <a:pt x="972312" y="3992626"/>
                </a:cubicBezTo>
                <a:close/>
                <a:moveTo>
                  <a:pt x="972312" y="4271201"/>
                </a:moveTo>
                <a:cubicBezTo>
                  <a:pt x="968566" y="4271201"/>
                  <a:pt x="965454" y="4274249"/>
                  <a:pt x="965454" y="4278059"/>
                </a:cubicBezTo>
                <a:cubicBezTo>
                  <a:pt x="965454" y="4281869"/>
                  <a:pt x="968502" y="4284917"/>
                  <a:pt x="972312" y="4284917"/>
                </a:cubicBezTo>
                <a:cubicBezTo>
                  <a:pt x="976122" y="4284917"/>
                  <a:pt x="979170" y="4281869"/>
                  <a:pt x="979170" y="4278059"/>
                </a:cubicBezTo>
                <a:cubicBezTo>
                  <a:pt x="979170" y="4274249"/>
                  <a:pt x="976122" y="4271201"/>
                  <a:pt x="972312" y="4271201"/>
                </a:cubicBezTo>
                <a:close/>
                <a:moveTo>
                  <a:pt x="972312" y="4085463"/>
                </a:moveTo>
                <a:cubicBezTo>
                  <a:pt x="968566" y="4085463"/>
                  <a:pt x="965454" y="4088511"/>
                  <a:pt x="965454" y="4092321"/>
                </a:cubicBezTo>
                <a:cubicBezTo>
                  <a:pt x="965454" y="4096131"/>
                  <a:pt x="968502" y="4099179"/>
                  <a:pt x="972312" y="4099179"/>
                </a:cubicBezTo>
                <a:cubicBezTo>
                  <a:pt x="976122" y="4099179"/>
                  <a:pt x="979170" y="4096131"/>
                  <a:pt x="979170" y="4092321"/>
                </a:cubicBezTo>
                <a:cubicBezTo>
                  <a:pt x="979170" y="4088511"/>
                  <a:pt x="976122" y="4085463"/>
                  <a:pt x="972312" y="4085463"/>
                </a:cubicBezTo>
                <a:close/>
                <a:moveTo>
                  <a:pt x="1615694" y="4085463"/>
                </a:moveTo>
                <a:cubicBezTo>
                  <a:pt x="1611947" y="4085463"/>
                  <a:pt x="1608836" y="4088511"/>
                  <a:pt x="1608836" y="4092321"/>
                </a:cubicBezTo>
                <a:cubicBezTo>
                  <a:pt x="1608836" y="4096131"/>
                  <a:pt x="1611884" y="4099179"/>
                  <a:pt x="1615694" y="4099179"/>
                </a:cubicBezTo>
                <a:cubicBezTo>
                  <a:pt x="1619504" y="4099179"/>
                  <a:pt x="1622552" y="4096131"/>
                  <a:pt x="1622552" y="4092321"/>
                </a:cubicBezTo>
                <a:cubicBezTo>
                  <a:pt x="1622552" y="4088511"/>
                  <a:pt x="1619504" y="4085463"/>
                  <a:pt x="1615694" y="4085463"/>
                </a:cubicBezTo>
                <a:close/>
                <a:moveTo>
                  <a:pt x="972312" y="3899726"/>
                </a:moveTo>
                <a:cubicBezTo>
                  <a:pt x="968566" y="3899726"/>
                  <a:pt x="965454" y="3902774"/>
                  <a:pt x="965454" y="3906584"/>
                </a:cubicBezTo>
                <a:cubicBezTo>
                  <a:pt x="965454" y="3910394"/>
                  <a:pt x="968502" y="3913442"/>
                  <a:pt x="972312" y="3913442"/>
                </a:cubicBezTo>
                <a:cubicBezTo>
                  <a:pt x="976122" y="3913442"/>
                  <a:pt x="979170" y="3910394"/>
                  <a:pt x="979170" y="3906584"/>
                </a:cubicBezTo>
                <a:cubicBezTo>
                  <a:pt x="979170" y="3902774"/>
                  <a:pt x="976122" y="3899726"/>
                  <a:pt x="972312" y="3899726"/>
                </a:cubicBezTo>
                <a:close/>
                <a:moveTo>
                  <a:pt x="972312" y="3806888"/>
                </a:moveTo>
                <a:cubicBezTo>
                  <a:pt x="968566" y="3806888"/>
                  <a:pt x="965454" y="3809937"/>
                  <a:pt x="965454" y="3813747"/>
                </a:cubicBezTo>
                <a:cubicBezTo>
                  <a:pt x="965454" y="3817557"/>
                  <a:pt x="968502" y="3820605"/>
                  <a:pt x="972312" y="3820605"/>
                </a:cubicBezTo>
                <a:cubicBezTo>
                  <a:pt x="976122" y="3820605"/>
                  <a:pt x="979170" y="3817557"/>
                  <a:pt x="979170" y="3813747"/>
                </a:cubicBezTo>
                <a:cubicBezTo>
                  <a:pt x="979170" y="3809937"/>
                  <a:pt x="976122" y="3806888"/>
                  <a:pt x="972312" y="3806888"/>
                </a:cubicBezTo>
                <a:close/>
                <a:moveTo>
                  <a:pt x="972312" y="3714051"/>
                </a:moveTo>
                <a:cubicBezTo>
                  <a:pt x="968566" y="3714051"/>
                  <a:pt x="965454" y="3717100"/>
                  <a:pt x="965454" y="3720910"/>
                </a:cubicBezTo>
                <a:cubicBezTo>
                  <a:pt x="965454" y="3724719"/>
                  <a:pt x="968502" y="3727768"/>
                  <a:pt x="972312" y="3727768"/>
                </a:cubicBezTo>
                <a:cubicBezTo>
                  <a:pt x="976122" y="3727768"/>
                  <a:pt x="979170" y="3724719"/>
                  <a:pt x="979170" y="3720910"/>
                </a:cubicBezTo>
                <a:cubicBezTo>
                  <a:pt x="979170" y="3717100"/>
                  <a:pt x="976122" y="3714051"/>
                  <a:pt x="972312" y="3714051"/>
                </a:cubicBezTo>
                <a:close/>
                <a:moveTo>
                  <a:pt x="1615694" y="3435477"/>
                </a:moveTo>
                <a:cubicBezTo>
                  <a:pt x="1611947" y="3435477"/>
                  <a:pt x="1608836" y="3438525"/>
                  <a:pt x="1608836" y="3442335"/>
                </a:cubicBezTo>
                <a:cubicBezTo>
                  <a:pt x="1608836" y="3446145"/>
                  <a:pt x="1611884" y="3449193"/>
                  <a:pt x="1615694" y="3449193"/>
                </a:cubicBezTo>
                <a:cubicBezTo>
                  <a:pt x="1619504" y="3449193"/>
                  <a:pt x="1622552" y="3446145"/>
                  <a:pt x="1622552" y="3442335"/>
                </a:cubicBezTo>
                <a:cubicBezTo>
                  <a:pt x="1622552" y="3438525"/>
                  <a:pt x="1619504" y="3435477"/>
                  <a:pt x="1615694" y="3435477"/>
                </a:cubicBezTo>
                <a:close/>
                <a:moveTo>
                  <a:pt x="1615694" y="3621215"/>
                </a:moveTo>
                <a:cubicBezTo>
                  <a:pt x="1611947" y="3621215"/>
                  <a:pt x="1608836" y="3624263"/>
                  <a:pt x="1608836" y="3628073"/>
                </a:cubicBezTo>
                <a:cubicBezTo>
                  <a:pt x="1608836" y="3631882"/>
                  <a:pt x="1611884" y="3634931"/>
                  <a:pt x="1615694" y="3634931"/>
                </a:cubicBezTo>
                <a:cubicBezTo>
                  <a:pt x="1619504" y="3634931"/>
                  <a:pt x="1622552" y="3631882"/>
                  <a:pt x="1622552" y="3628073"/>
                </a:cubicBezTo>
                <a:cubicBezTo>
                  <a:pt x="1622552" y="3624263"/>
                  <a:pt x="1619504" y="3621215"/>
                  <a:pt x="1615694" y="3621215"/>
                </a:cubicBezTo>
                <a:close/>
                <a:moveTo>
                  <a:pt x="1615694" y="3528378"/>
                </a:moveTo>
                <a:cubicBezTo>
                  <a:pt x="1611947" y="3528378"/>
                  <a:pt x="1608836" y="3531426"/>
                  <a:pt x="1608836" y="3535236"/>
                </a:cubicBezTo>
                <a:cubicBezTo>
                  <a:pt x="1608836" y="3539046"/>
                  <a:pt x="1611884" y="3542094"/>
                  <a:pt x="1615694" y="3542094"/>
                </a:cubicBezTo>
                <a:cubicBezTo>
                  <a:pt x="1619504" y="3542094"/>
                  <a:pt x="1622552" y="3539046"/>
                  <a:pt x="1622552" y="3535236"/>
                </a:cubicBezTo>
                <a:cubicBezTo>
                  <a:pt x="1622552" y="3531426"/>
                  <a:pt x="1619504" y="3528378"/>
                  <a:pt x="1615694" y="3528378"/>
                </a:cubicBezTo>
                <a:close/>
                <a:moveTo>
                  <a:pt x="1052767" y="3389059"/>
                </a:moveTo>
                <a:cubicBezTo>
                  <a:pt x="1049020" y="3389059"/>
                  <a:pt x="1045908" y="3392107"/>
                  <a:pt x="1045908" y="3395917"/>
                </a:cubicBezTo>
                <a:cubicBezTo>
                  <a:pt x="1045908" y="3399726"/>
                  <a:pt x="1048956" y="3402775"/>
                  <a:pt x="1052767" y="3402775"/>
                </a:cubicBezTo>
                <a:cubicBezTo>
                  <a:pt x="1056577" y="3402775"/>
                  <a:pt x="1059625" y="3399726"/>
                  <a:pt x="1059625" y="3395917"/>
                </a:cubicBezTo>
                <a:cubicBezTo>
                  <a:pt x="1059625" y="3392107"/>
                  <a:pt x="1056577" y="3389059"/>
                  <a:pt x="1052767" y="3389059"/>
                </a:cubicBezTo>
                <a:close/>
                <a:moveTo>
                  <a:pt x="1213612" y="3853371"/>
                </a:moveTo>
                <a:cubicBezTo>
                  <a:pt x="1209866" y="3853371"/>
                  <a:pt x="1206754" y="3856419"/>
                  <a:pt x="1206754" y="3860229"/>
                </a:cubicBezTo>
                <a:cubicBezTo>
                  <a:pt x="1206754" y="3864038"/>
                  <a:pt x="1209802" y="3867087"/>
                  <a:pt x="1213612" y="3867087"/>
                </a:cubicBezTo>
                <a:cubicBezTo>
                  <a:pt x="1217422" y="3867087"/>
                  <a:pt x="1220470" y="3864038"/>
                  <a:pt x="1220470" y="3860229"/>
                </a:cubicBezTo>
                <a:cubicBezTo>
                  <a:pt x="1220470" y="3856419"/>
                  <a:pt x="1217422" y="3853371"/>
                  <a:pt x="1213612" y="3853371"/>
                </a:cubicBezTo>
                <a:close/>
                <a:moveTo>
                  <a:pt x="1615694" y="3992690"/>
                </a:moveTo>
                <a:cubicBezTo>
                  <a:pt x="1611947" y="3992690"/>
                  <a:pt x="1608836" y="3995738"/>
                  <a:pt x="1608836" y="3999548"/>
                </a:cubicBezTo>
                <a:cubicBezTo>
                  <a:pt x="1608836" y="4003357"/>
                  <a:pt x="1611884" y="4006406"/>
                  <a:pt x="1615694" y="4006406"/>
                </a:cubicBezTo>
                <a:cubicBezTo>
                  <a:pt x="1619504" y="4006406"/>
                  <a:pt x="1622552" y="4003357"/>
                  <a:pt x="1622552" y="3999548"/>
                </a:cubicBezTo>
                <a:cubicBezTo>
                  <a:pt x="1622552" y="3995738"/>
                  <a:pt x="1619504" y="3992690"/>
                  <a:pt x="1615694" y="3992690"/>
                </a:cubicBezTo>
                <a:close/>
                <a:moveTo>
                  <a:pt x="1052767" y="3481959"/>
                </a:moveTo>
                <a:cubicBezTo>
                  <a:pt x="1049020" y="3481959"/>
                  <a:pt x="1045908" y="3485007"/>
                  <a:pt x="1045908" y="3488817"/>
                </a:cubicBezTo>
                <a:cubicBezTo>
                  <a:pt x="1045908" y="3492627"/>
                  <a:pt x="1048956" y="3495675"/>
                  <a:pt x="1052767" y="3495675"/>
                </a:cubicBezTo>
                <a:cubicBezTo>
                  <a:pt x="1056577" y="3495675"/>
                  <a:pt x="1059625" y="3492627"/>
                  <a:pt x="1059625" y="3488817"/>
                </a:cubicBezTo>
                <a:cubicBezTo>
                  <a:pt x="1059625" y="3485007"/>
                  <a:pt x="1056577" y="3481959"/>
                  <a:pt x="1052767" y="3481959"/>
                </a:cubicBezTo>
                <a:close/>
                <a:moveTo>
                  <a:pt x="1615694" y="3714115"/>
                </a:moveTo>
                <a:cubicBezTo>
                  <a:pt x="1611947" y="3714115"/>
                  <a:pt x="1608836" y="3717163"/>
                  <a:pt x="1608836" y="3720973"/>
                </a:cubicBezTo>
                <a:cubicBezTo>
                  <a:pt x="1608836" y="3724783"/>
                  <a:pt x="1611884" y="3727831"/>
                  <a:pt x="1615694" y="3727831"/>
                </a:cubicBezTo>
                <a:cubicBezTo>
                  <a:pt x="1619504" y="3727831"/>
                  <a:pt x="1622552" y="3724783"/>
                  <a:pt x="1622552" y="3720973"/>
                </a:cubicBezTo>
                <a:cubicBezTo>
                  <a:pt x="1622552" y="3717163"/>
                  <a:pt x="1619504" y="3714115"/>
                  <a:pt x="1615694" y="3714115"/>
                </a:cubicBezTo>
                <a:close/>
                <a:moveTo>
                  <a:pt x="1615694" y="3806952"/>
                </a:moveTo>
                <a:cubicBezTo>
                  <a:pt x="1611947" y="3806952"/>
                  <a:pt x="1608836" y="3810000"/>
                  <a:pt x="1608836" y="3813810"/>
                </a:cubicBezTo>
                <a:cubicBezTo>
                  <a:pt x="1608836" y="3817620"/>
                  <a:pt x="1611884" y="3820668"/>
                  <a:pt x="1615694" y="3820668"/>
                </a:cubicBezTo>
                <a:cubicBezTo>
                  <a:pt x="1619504" y="3820668"/>
                  <a:pt x="1622552" y="3817620"/>
                  <a:pt x="1622552" y="3813810"/>
                </a:cubicBezTo>
                <a:cubicBezTo>
                  <a:pt x="1622552" y="3810000"/>
                  <a:pt x="1619504" y="3806952"/>
                  <a:pt x="1615694" y="3806952"/>
                </a:cubicBezTo>
                <a:close/>
                <a:moveTo>
                  <a:pt x="1052767" y="3946271"/>
                </a:moveTo>
                <a:cubicBezTo>
                  <a:pt x="1049020" y="3946271"/>
                  <a:pt x="1045908" y="3949319"/>
                  <a:pt x="1045908" y="3953129"/>
                </a:cubicBezTo>
                <a:cubicBezTo>
                  <a:pt x="1045908" y="3956939"/>
                  <a:pt x="1048956" y="3959987"/>
                  <a:pt x="1052767" y="3959987"/>
                </a:cubicBezTo>
                <a:cubicBezTo>
                  <a:pt x="1056577" y="3959987"/>
                  <a:pt x="1059625" y="3956939"/>
                  <a:pt x="1059625" y="3953129"/>
                </a:cubicBezTo>
                <a:cubicBezTo>
                  <a:pt x="1059625" y="3949319"/>
                  <a:pt x="1056577" y="3946271"/>
                  <a:pt x="1052767" y="3946271"/>
                </a:cubicBezTo>
                <a:close/>
                <a:moveTo>
                  <a:pt x="1052767" y="4132009"/>
                </a:moveTo>
                <a:cubicBezTo>
                  <a:pt x="1049020" y="4132009"/>
                  <a:pt x="1045908" y="4135057"/>
                  <a:pt x="1045908" y="4138867"/>
                </a:cubicBezTo>
                <a:cubicBezTo>
                  <a:pt x="1045908" y="4142676"/>
                  <a:pt x="1048956" y="4145725"/>
                  <a:pt x="1052767" y="4145725"/>
                </a:cubicBezTo>
                <a:cubicBezTo>
                  <a:pt x="1056577" y="4145725"/>
                  <a:pt x="1059625" y="4142676"/>
                  <a:pt x="1059625" y="4138867"/>
                </a:cubicBezTo>
                <a:cubicBezTo>
                  <a:pt x="1059625" y="4135057"/>
                  <a:pt x="1056577" y="4132009"/>
                  <a:pt x="1052767" y="4132009"/>
                </a:cubicBezTo>
                <a:close/>
                <a:moveTo>
                  <a:pt x="1052767" y="3574860"/>
                </a:moveTo>
                <a:cubicBezTo>
                  <a:pt x="1049020" y="3574860"/>
                  <a:pt x="1045908" y="3577907"/>
                  <a:pt x="1045908" y="3581718"/>
                </a:cubicBezTo>
                <a:cubicBezTo>
                  <a:pt x="1045908" y="3585528"/>
                  <a:pt x="1048956" y="3588576"/>
                  <a:pt x="1052767" y="3588576"/>
                </a:cubicBezTo>
                <a:cubicBezTo>
                  <a:pt x="1056577" y="3588576"/>
                  <a:pt x="1059625" y="3585528"/>
                  <a:pt x="1059625" y="3581718"/>
                </a:cubicBezTo>
                <a:cubicBezTo>
                  <a:pt x="1059625" y="3577907"/>
                  <a:pt x="1056577" y="3574860"/>
                  <a:pt x="1052767" y="3574860"/>
                </a:cubicBezTo>
                <a:close/>
                <a:moveTo>
                  <a:pt x="1052767" y="4317746"/>
                </a:moveTo>
                <a:cubicBezTo>
                  <a:pt x="1049020" y="4317746"/>
                  <a:pt x="1045908" y="4320794"/>
                  <a:pt x="1045908" y="4324604"/>
                </a:cubicBezTo>
                <a:cubicBezTo>
                  <a:pt x="1045908" y="4328414"/>
                  <a:pt x="1048956" y="4331462"/>
                  <a:pt x="1052767" y="4331462"/>
                </a:cubicBezTo>
                <a:cubicBezTo>
                  <a:pt x="1056577" y="4331462"/>
                  <a:pt x="1059625" y="4328414"/>
                  <a:pt x="1059625" y="4324604"/>
                </a:cubicBezTo>
                <a:cubicBezTo>
                  <a:pt x="1059625" y="4320794"/>
                  <a:pt x="1056577" y="4317746"/>
                  <a:pt x="1052767" y="4317746"/>
                </a:cubicBezTo>
                <a:close/>
                <a:moveTo>
                  <a:pt x="1052767" y="4224909"/>
                </a:moveTo>
                <a:cubicBezTo>
                  <a:pt x="1049020" y="4224909"/>
                  <a:pt x="1045908" y="4227957"/>
                  <a:pt x="1045908" y="4231767"/>
                </a:cubicBezTo>
                <a:cubicBezTo>
                  <a:pt x="1045908" y="4235577"/>
                  <a:pt x="1048956" y="4238625"/>
                  <a:pt x="1052767" y="4238625"/>
                </a:cubicBezTo>
                <a:cubicBezTo>
                  <a:pt x="1056577" y="4238625"/>
                  <a:pt x="1059625" y="4235577"/>
                  <a:pt x="1059625" y="4231767"/>
                </a:cubicBezTo>
                <a:cubicBezTo>
                  <a:pt x="1059625" y="4227957"/>
                  <a:pt x="1056577" y="4224909"/>
                  <a:pt x="1052767" y="4224909"/>
                </a:cubicBezTo>
                <a:close/>
                <a:moveTo>
                  <a:pt x="1052767" y="4039172"/>
                </a:moveTo>
                <a:cubicBezTo>
                  <a:pt x="1049020" y="4039172"/>
                  <a:pt x="1045908" y="4042219"/>
                  <a:pt x="1045908" y="4046030"/>
                </a:cubicBezTo>
                <a:cubicBezTo>
                  <a:pt x="1045908" y="4049840"/>
                  <a:pt x="1048956" y="4052888"/>
                  <a:pt x="1052767" y="4052888"/>
                </a:cubicBezTo>
                <a:cubicBezTo>
                  <a:pt x="1056577" y="4052888"/>
                  <a:pt x="1059625" y="4049840"/>
                  <a:pt x="1059625" y="4046030"/>
                </a:cubicBezTo>
                <a:cubicBezTo>
                  <a:pt x="1059625" y="4042219"/>
                  <a:pt x="1056577" y="4039172"/>
                  <a:pt x="1052767" y="4039172"/>
                </a:cubicBezTo>
                <a:close/>
                <a:moveTo>
                  <a:pt x="1052767" y="3853434"/>
                </a:moveTo>
                <a:cubicBezTo>
                  <a:pt x="1049020" y="3853434"/>
                  <a:pt x="1045908" y="3856482"/>
                  <a:pt x="1045908" y="3860292"/>
                </a:cubicBezTo>
                <a:cubicBezTo>
                  <a:pt x="1045908" y="3864102"/>
                  <a:pt x="1048956" y="3867150"/>
                  <a:pt x="1052767" y="3867150"/>
                </a:cubicBezTo>
                <a:cubicBezTo>
                  <a:pt x="1056577" y="3867150"/>
                  <a:pt x="1059625" y="3864102"/>
                  <a:pt x="1059625" y="3860292"/>
                </a:cubicBezTo>
                <a:cubicBezTo>
                  <a:pt x="1059625" y="3856482"/>
                  <a:pt x="1056577" y="3853434"/>
                  <a:pt x="1052767" y="3853434"/>
                </a:cubicBezTo>
                <a:close/>
                <a:moveTo>
                  <a:pt x="1052767" y="3667697"/>
                </a:moveTo>
                <a:cubicBezTo>
                  <a:pt x="1049020" y="3667697"/>
                  <a:pt x="1045908" y="3670744"/>
                  <a:pt x="1045908" y="3674555"/>
                </a:cubicBezTo>
                <a:cubicBezTo>
                  <a:pt x="1045908" y="3678365"/>
                  <a:pt x="1048956" y="3681413"/>
                  <a:pt x="1052767" y="3681413"/>
                </a:cubicBezTo>
                <a:cubicBezTo>
                  <a:pt x="1056577" y="3681413"/>
                  <a:pt x="1059625" y="3678365"/>
                  <a:pt x="1059625" y="3674555"/>
                </a:cubicBezTo>
                <a:cubicBezTo>
                  <a:pt x="1059625" y="3670744"/>
                  <a:pt x="1056577" y="3667697"/>
                  <a:pt x="1052767" y="3667697"/>
                </a:cubicBezTo>
                <a:close/>
                <a:moveTo>
                  <a:pt x="1052767" y="3760534"/>
                </a:moveTo>
                <a:cubicBezTo>
                  <a:pt x="1049020" y="3760534"/>
                  <a:pt x="1045908" y="3763582"/>
                  <a:pt x="1045908" y="3767392"/>
                </a:cubicBezTo>
                <a:cubicBezTo>
                  <a:pt x="1045908" y="3771201"/>
                  <a:pt x="1048956" y="3774250"/>
                  <a:pt x="1052767" y="3774250"/>
                </a:cubicBezTo>
                <a:cubicBezTo>
                  <a:pt x="1056577" y="3774250"/>
                  <a:pt x="1059625" y="3771201"/>
                  <a:pt x="1059625" y="3767392"/>
                </a:cubicBezTo>
                <a:cubicBezTo>
                  <a:pt x="1059625" y="3763582"/>
                  <a:pt x="1056577" y="3760534"/>
                  <a:pt x="1052767" y="3760534"/>
                </a:cubicBezTo>
                <a:close/>
                <a:moveTo>
                  <a:pt x="1294003" y="4549839"/>
                </a:moveTo>
                <a:cubicBezTo>
                  <a:pt x="1290256" y="4549839"/>
                  <a:pt x="1287145" y="4552887"/>
                  <a:pt x="1287145" y="4556697"/>
                </a:cubicBezTo>
                <a:cubicBezTo>
                  <a:pt x="1287145" y="4560507"/>
                  <a:pt x="1290193" y="4563555"/>
                  <a:pt x="1294003" y="4563555"/>
                </a:cubicBezTo>
                <a:cubicBezTo>
                  <a:pt x="1297813" y="4563555"/>
                  <a:pt x="1300861" y="4560507"/>
                  <a:pt x="1300861" y="4556697"/>
                </a:cubicBezTo>
                <a:cubicBezTo>
                  <a:pt x="1300861" y="4552887"/>
                  <a:pt x="1297813" y="4549839"/>
                  <a:pt x="1294003" y="4549839"/>
                </a:cubicBezTo>
                <a:close/>
                <a:moveTo>
                  <a:pt x="1374394" y="4224846"/>
                </a:moveTo>
                <a:cubicBezTo>
                  <a:pt x="1370647" y="4224846"/>
                  <a:pt x="1367536" y="4227894"/>
                  <a:pt x="1367536" y="4231704"/>
                </a:cubicBezTo>
                <a:cubicBezTo>
                  <a:pt x="1367536" y="4235514"/>
                  <a:pt x="1370584" y="4238562"/>
                  <a:pt x="1374394" y="4238562"/>
                </a:cubicBezTo>
                <a:cubicBezTo>
                  <a:pt x="1378204" y="4238562"/>
                  <a:pt x="1381252" y="4235514"/>
                  <a:pt x="1381252" y="4231704"/>
                </a:cubicBezTo>
                <a:cubicBezTo>
                  <a:pt x="1381252" y="4227894"/>
                  <a:pt x="1378204" y="4224846"/>
                  <a:pt x="1374394" y="4224846"/>
                </a:cubicBezTo>
                <a:close/>
                <a:moveTo>
                  <a:pt x="1213548" y="3760534"/>
                </a:moveTo>
                <a:cubicBezTo>
                  <a:pt x="1209802" y="3760534"/>
                  <a:pt x="1206691" y="3763582"/>
                  <a:pt x="1206691" y="3767392"/>
                </a:cubicBezTo>
                <a:cubicBezTo>
                  <a:pt x="1206691" y="3771201"/>
                  <a:pt x="1209739" y="3774250"/>
                  <a:pt x="1213548" y="3774250"/>
                </a:cubicBezTo>
                <a:cubicBezTo>
                  <a:pt x="1217358" y="3774250"/>
                  <a:pt x="1220406" y="3771201"/>
                  <a:pt x="1220406" y="3767392"/>
                </a:cubicBezTo>
                <a:cubicBezTo>
                  <a:pt x="1220406" y="3763582"/>
                  <a:pt x="1217358" y="3760534"/>
                  <a:pt x="1213548" y="3760534"/>
                </a:cubicBezTo>
                <a:close/>
                <a:moveTo>
                  <a:pt x="1374394" y="3853371"/>
                </a:moveTo>
                <a:cubicBezTo>
                  <a:pt x="1370647" y="3853371"/>
                  <a:pt x="1367536" y="3856419"/>
                  <a:pt x="1367536" y="3860229"/>
                </a:cubicBezTo>
                <a:cubicBezTo>
                  <a:pt x="1367536" y="3864038"/>
                  <a:pt x="1370584" y="3867087"/>
                  <a:pt x="1374394" y="3867087"/>
                </a:cubicBezTo>
                <a:cubicBezTo>
                  <a:pt x="1378204" y="3867087"/>
                  <a:pt x="1381252" y="3864038"/>
                  <a:pt x="1381252" y="3860229"/>
                </a:cubicBezTo>
                <a:cubicBezTo>
                  <a:pt x="1381252" y="3856419"/>
                  <a:pt x="1378204" y="3853371"/>
                  <a:pt x="1374394" y="3853371"/>
                </a:cubicBezTo>
                <a:close/>
                <a:moveTo>
                  <a:pt x="1374394" y="4131945"/>
                </a:moveTo>
                <a:cubicBezTo>
                  <a:pt x="1370647" y="4131945"/>
                  <a:pt x="1367536" y="4134993"/>
                  <a:pt x="1367536" y="4138803"/>
                </a:cubicBezTo>
                <a:cubicBezTo>
                  <a:pt x="1367536" y="4142613"/>
                  <a:pt x="1370584" y="4145661"/>
                  <a:pt x="1374394" y="4145661"/>
                </a:cubicBezTo>
                <a:cubicBezTo>
                  <a:pt x="1378204" y="4145661"/>
                  <a:pt x="1381252" y="4142613"/>
                  <a:pt x="1381252" y="4138803"/>
                </a:cubicBezTo>
                <a:cubicBezTo>
                  <a:pt x="1381252" y="4134993"/>
                  <a:pt x="1378204" y="4131945"/>
                  <a:pt x="1374394" y="4131945"/>
                </a:cubicBezTo>
                <a:close/>
                <a:moveTo>
                  <a:pt x="1374394" y="3946207"/>
                </a:moveTo>
                <a:cubicBezTo>
                  <a:pt x="1370647" y="3946207"/>
                  <a:pt x="1367536" y="3949256"/>
                  <a:pt x="1367536" y="3953066"/>
                </a:cubicBezTo>
                <a:cubicBezTo>
                  <a:pt x="1367536" y="3956876"/>
                  <a:pt x="1370584" y="3959924"/>
                  <a:pt x="1374394" y="3959924"/>
                </a:cubicBezTo>
                <a:cubicBezTo>
                  <a:pt x="1378204" y="3959924"/>
                  <a:pt x="1381252" y="3956876"/>
                  <a:pt x="1381252" y="3953066"/>
                </a:cubicBezTo>
                <a:cubicBezTo>
                  <a:pt x="1381252" y="3949256"/>
                  <a:pt x="1378204" y="3946207"/>
                  <a:pt x="1374394" y="3946207"/>
                </a:cubicBezTo>
                <a:close/>
                <a:moveTo>
                  <a:pt x="1374394" y="3574732"/>
                </a:moveTo>
                <a:cubicBezTo>
                  <a:pt x="1370647" y="3574732"/>
                  <a:pt x="1367536" y="3577781"/>
                  <a:pt x="1367536" y="3581591"/>
                </a:cubicBezTo>
                <a:cubicBezTo>
                  <a:pt x="1367536" y="3585401"/>
                  <a:pt x="1370584" y="3588449"/>
                  <a:pt x="1374394" y="3588449"/>
                </a:cubicBezTo>
                <a:cubicBezTo>
                  <a:pt x="1378204" y="3588449"/>
                  <a:pt x="1381252" y="3585401"/>
                  <a:pt x="1381252" y="3581591"/>
                </a:cubicBezTo>
                <a:cubicBezTo>
                  <a:pt x="1381252" y="3577781"/>
                  <a:pt x="1378204" y="3574732"/>
                  <a:pt x="1374394" y="3574732"/>
                </a:cubicBezTo>
                <a:close/>
                <a:moveTo>
                  <a:pt x="1374394" y="3388995"/>
                </a:moveTo>
                <a:cubicBezTo>
                  <a:pt x="1370647" y="3388995"/>
                  <a:pt x="1367536" y="3392043"/>
                  <a:pt x="1367536" y="3395853"/>
                </a:cubicBezTo>
                <a:cubicBezTo>
                  <a:pt x="1367536" y="3399663"/>
                  <a:pt x="1370584" y="3402711"/>
                  <a:pt x="1374394" y="3402711"/>
                </a:cubicBezTo>
                <a:cubicBezTo>
                  <a:pt x="1378204" y="3402711"/>
                  <a:pt x="1381252" y="3399663"/>
                  <a:pt x="1381252" y="3395853"/>
                </a:cubicBezTo>
                <a:cubicBezTo>
                  <a:pt x="1381252" y="3392043"/>
                  <a:pt x="1378204" y="3388995"/>
                  <a:pt x="1374394" y="3388995"/>
                </a:cubicBezTo>
                <a:close/>
                <a:moveTo>
                  <a:pt x="1374394" y="3760470"/>
                </a:moveTo>
                <a:cubicBezTo>
                  <a:pt x="1370647" y="3760470"/>
                  <a:pt x="1367536" y="3763518"/>
                  <a:pt x="1367536" y="3767328"/>
                </a:cubicBezTo>
                <a:cubicBezTo>
                  <a:pt x="1367536" y="3771138"/>
                  <a:pt x="1370584" y="3774186"/>
                  <a:pt x="1374394" y="3774186"/>
                </a:cubicBezTo>
                <a:cubicBezTo>
                  <a:pt x="1378204" y="3774186"/>
                  <a:pt x="1381252" y="3771138"/>
                  <a:pt x="1381252" y="3767328"/>
                </a:cubicBezTo>
                <a:cubicBezTo>
                  <a:pt x="1381252" y="3763518"/>
                  <a:pt x="1378204" y="3760470"/>
                  <a:pt x="1374394" y="3760470"/>
                </a:cubicBezTo>
                <a:close/>
                <a:moveTo>
                  <a:pt x="1374394" y="3667633"/>
                </a:moveTo>
                <a:cubicBezTo>
                  <a:pt x="1370647" y="3667633"/>
                  <a:pt x="1367536" y="3670681"/>
                  <a:pt x="1367536" y="3674491"/>
                </a:cubicBezTo>
                <a:cubicBezTo>
                  <a:pt x="1367536" y="3678301"/>
                  <a:pt x="1370584" y="3681349"/>
                  <a:pt x="1374394" y="3681349"/>
                </a:cubicBezTo>
                <a:cubicBezTo>
                  <a:pt x="1378204" y="3681349"/>
                  <a:pt x="1381252" y="3678301"/>
                  <a:pt x="1381252" y="3674491"/>
                </a:cubicBezTo>
                <a:cubicBezTo>
                  <a:pt x="1381252" y="3670681"/>
                  <a:pt x="1378204" y="3667633"/>
                  <a:pt x="1374394" y="3667633"/>
                </a:cubicBezTo>
                <a:close/>
                <a:moveTo>
                  <a:pt x="1374394" y="3481896"/>
                </a:moveTo>
                <a:cubicBezTo>
                  <a:pt x="1370647" y="3481896"/>
                  <a:pt x="1367536" y="3484944"/>
                  <a:pt x="1367536" y="3488754"/>
                </a:cubicBezTo>
                <a:cubicBezTo>
                  <a:pt x="1367536" y="3492563"/>
                  <a:pt x="1370584" y="3495612"/>
                  <a:pt x="1374394" y="3495612"/>
                </a:cubicBezTo>
                <a:cubicBezTo>
                  <a:pt x="1378204" y="3495612"/>
                  <a:pt x="1381252" y="3492563"/>
                  <a:pt x="1381252" y="3488754"/>
                </a:cubicBezTo>
                <a:cubicBezTo>
                  <a:pt x="1381252" y="3484944"/>
                  <a:pt x="1378204" y="3481896"/>
                  <a:pt x="1374394" y="3481896"/>
                </a:cubicBezTo>
                <a:close/>
                <a:moveTo>
                  <a:pt x="1374394" y="4781995"/>
                </a:moveTo>
                <a:cubicBezTo>
                  <a:pt x="1370647" y="4781995"/>
                  <a:pt x="1367536" y="4785043"/>
                  <a:pt x="1367536" y="4788853"/>
                </a:cubicBezTo>
                <a:cubicBezTo>
                  <a:pt x="1367536" y="4792663"/>
                  <a:pt x="1370584" y="4795711"/>
                  <a:pt x="1374394" y="4795711"/>
                </a:cubicBezTo>
                <a:cubicBezTo>
                  <a:pt x="1378204" y="4795711"/>
                  <a:pt x="1381252" y="4792663"/>
                  <a:pt x="1381252" y="4788853"/>
                </a:cubicBezTo>
                <a:cubicBezTo>
                  <a:pt x="1381252" y="4785043"/>
                  <a:pt x="1378204" y="4781995"/>
                  <a:pt x="1374394" y="4781995"/>
                </a:cubicBezTo>
                <a:close/>
                <a:moveTo>
                  <a:pt x="1374394" y="4874832"/>
                </a:moveTo>
                <a:cubicBezTo>
                  <a:pt x="1370647" y="4874832"/>
                  <a:pt x="1367536" y="4877880"/>
                  <a:pt x="1367536" y="4881690"/>
                </a:cubicBezTo>
                <a:cubicBezTo>
                  <a:pt x="1367536" y="4885500"/>
                  <a:pt x="1370584" y="4888548"/>
                  <a:pt x="1374394" y="4888548"/>
                </a:cubicBezTo>
                <a:cubicBezTo>
                  <a:pt x="1378204" y="4888548"/>
                  <a:pt x="1381252" y="4885500"/>
                  <a:pt x="1381252" y="4881690"/>
                </a:cubicBezTo>
                <a:cubicBezTo>
                  <a:pt x="1381252" y="4877880"/>
                  <a:pt x="1378204" y="4874832"/>
                  <a:pt x="1374394" y="4874832"/>
                </a:cubicBezTo>
                <a:close/>
                <a:moveTo>
                  <a:pt x="1374394" y="4689094"/>
                </a:moveTo>
                <a:cubicBezTo>
                  <a:pt x="1370647" y="4689094"/>
                  <a:pt x="1367536" y="4692142"/>
                  <a:pt x="1367536" y="4695952"/>
                </a:cubicBezTo>
                <a:cubicBezTo>
                  <a:pt x="1367536" y="4699762"/>
                  <a:pt x="1370584" y="4702810"/>
                  <a:pt x="1374394" y="4702810"/>
                </a:cubicBezTo>
                <a:cubicBezTo>
                  <a:pt x="1378204" y="4702810"/>
                  <a:pt x="1381252" y="4699762"/>
                  <a:pt x="1381252" y="4695952"/>
                </a:cubicBezTo>
                <a:cubicBezTo>
                  <a:pt x="1381252" y="4692142"/>
                  <a:pt x="1378204" y="4689094"/>
                  <a:pt x="1374394" y="4689094"/>
                </a:cubicBezTo>
                <a:close/>
                <a:moveTo>
                  <a:pt x="1374394" y="4317619"/>
                </a:moveTo>
                <a:cubicBezTo>
                  <a:pt x="1370647" y="4317619"/>
                  <a:pt x="1367536" y="4320667"/>
                  <a:pt x="1367536" y="4324477"/>
                </a:cubicBezTo>
                <a:cubicBezTo>
                  <a:pt x="1367536" y="4328287"/>
                  <a:pt x="1370584" y="4331335"/>
                  <a:pt x="1374394" y="4331335"/>
                </a:cubicBezTo>
                <a:cubicBezTo>
                  <a:pt x="1378204" y="4331335"/>
                  <a:pt x="1381252" y="4328287"/>
                  <a:pt x="1381252" y="4324477"/>
                </a:cubicBezTo>
                <a:cubicBezTo>
                  <a:pt x="1381252" y="4320667"/>
                  <a:pt x="1378204" y="4317619"/>
                  <a:pt x="1374394" y="4317619"/>
                </a:cubicBezTo>
                <a:close/>
                <a:moveTo>
                  <a:pt x="1535240" y="4874768"/>
                </a:moveTo>
                <a:cubicBezTo>
                  <a:pt x="1531493" y="4874768"/>
                  <a:pt x="1528381" y="4877816"/>
                  <a:pt x="1528381" y="4881626"/>
                </a:cubicBezTo>
                <a:cubicBezTo>
                  <a:pt x="1528381" y="4885436"/>
                  <a:pt x="1531429" y="4888484"/>
                  <a:pt x="1535240" y="4888484"/>
                </a:cubicBezTo>
                <a:cubicBezTo>
                  <a:pt x="1539050" y="4888484"/>
                  <a:pt x="1542097" y="4885436"/>
                  <a:pt x="1542097" y="4881626"/>
                </a:cubicBezTo>
                <a:cubicBezTo>
                  <a:pt x="1542097" y="4877816"/>
                  <a:pt x="1539050" y="4874768"/>
                  <a:pt x="1535240" y="4874768"/>
                </a:cubicBezTo>
                <a:close/>
                <a:moveTo>
                  <a:pt x="1374394" y="4410456"/>
                </a:moveTo>
                <a:cubicBezTo>
                  <a:pt x="1370647" y="4410456"/>
                  <a:pt x="1367536" y="4413504"/>
                  <a:pt x="1367536" y="4417314"/>
                </a:cubicBezTo>
                <a:cubicBezTo>
                  <a:pt x="1367536" y="4421124"/>
                  <a:pt x="1370584" y="4424172"/>
                  <a:pt x="1374394" y="4424172"/>
                </a:cubicBezTo>
                <a:cubicBezTo>
                  <a:pt x="1378204" y="4424172"/>
                  <a:pt x="1381252" y="4421124"/>
                  <a:pt x="1381252" y="4417314"/>
                </a:cubicBezTo>
                <a:cubicBezTo>
                  <a:pt x="1381252" y="4413504"/>
                  <a:pt x="1378204" y="4410456"/>
                  <a:pt x="1374394" y="4410456"/>
                </a:cubicBezTo>
                <a:close/>
                <a:moveTo>
                  <a:pt x="1374394" y="4596194"/>
                </a:moveTo>
                <a:cubicBezTo>
                  <a:pt x="1370647" y="4596194"/>
                  <a:pt x="1367536" y="4599242"/>
                  <a:pt x="1367536" y="4603052"/>
                </a:cubicBezTo>
                <a:cubicBezTo>
                  <a:pt x="1367536" y="4606862"/>
                  <a:pt x="1370584" y="4609910"/>
                  <a:pt x="1374394" y="4609910"/>
                </a:cubicBezTo>
                <a:cubicBezTo>
                  <a:pt x="1378204" y="4609910"/>
                  <a:pt x="1381252" y="4606862"/>
                  <a:pt x="1381252" y="4603052"/>
                </a:cubicBezTo>
                <a:cubicBezTo>
                  <a:pt x="1381252" y="4599242"/>
                  <a:pt x="1378204" y="4596194"/>
                  <a:pt x="1374394" y="4596194"/>
                </a:cubicBezTo>
                <a:close/>
                <a:moveTo>
                  <a:pt x="1374394" y="4503357"/>
                </a:moveTo>
                <a:cubicBezTo>
                  <a:pt x="1370647" y="4503357"/>
                  <a:pt x="1367536" y="4506405"/>
                  <a:pt x="1367536" y="4510215"/>
                </a:cubicBezTo>
                <a:cubicBezTo>
                  <a:pt x="1367536" y="4514025"/>
                  <a:pt x="1370584" y="4517073"/>
                  <a:pt x="1374394" y="4517073"/>
                </a:cubicBezTo>
                <a:cubicBezTo>
                  <a:pt x="1378204" y="4517073"/>
                  <a:pt x="1381252" y="4514025"/>
                  <a:pt x="1381252" y="4510215"/>
                </a:cubicBezTo>
                <a:cubicBezTo>
                  <a:pt x="1381252" y="4506405"/>
                  <a:pt x="1378204" y="4503357"/>
                  <a:pt x="1374394" y="4503357"/>
                </a:cubicBezTo>
                <a:close/>
                <a:moveTo>
                  <a:pt x="1454785" y="3714051"/>
                </a:moveTo>
                <a:cubicBezTo>
                  <a:pt x="1451039" y="3714051"/>
                  <a:pt x="1447927" y="3717100"/>
                  <a:pt x="1447927" y="3720910"/>
                </a:cubicBezTo>
                <a:cubicBezTo>
                  <a:pt x="1447927" y="3724719"/>
                  <a:pt x="1450975" y="3727768"/>
                  <a:pt x="1454785" y="3727768"/>
                </a:cubicBezTo>
                <a:cubicBezTo>
                  <a:pt x="1458595" y="3727768"/>
                  <a:pt x="1461643" y="3724719"/>
                  <a:pt x="1461643" y="3720910"/>
                </a:cubicBezTo>
                <a:cubicBezTo>
                  <a:pt x="1461643" y="3717100"/>
                  <a:pt x="1458595" y="3714051"/>
                  <a:pt x="1454785" y="3714051"/>
                </a:cubicBezTo>
                <a:close/>
                <a:moveTo>
                  <a:pt x="1454785" y="3899789"/>
                </a:moveTo>
                <a:cubicBezTo>
                  <a:pt x="1451039" y="3899789"/>
                  <a:pt x="1447927" y="3902837"/>
                  <a:pt x="1447927" y="3906647"/>
                </a:cubicBezTo>
                <a:cubicBezTo>
                  <a:pt x="1447927" y="3910457"/>
                  <a:pt x="1450975" y="3913505"/>
                  <a:pt x="1454785" y="3913505"/>
                </a:cubicBezTo>
                <a:cubicBezTo>
                  <a:pt x="1458595" y="3913505"/>
                  <a:pt x="1461643" y="3910457"/>
                  <a:pt x="1461643" y="3906647"/>
                </a:cubicBezTo>
                <a:cubicBezTo>
                  <a:pt x="1461643" y="3902837"/>
                  <a:pt x="1458595" y="3899789"/>
                  <a:pt x="1454785" y="3899789"/>
                </a:cubicBezTo>
                <a:close/>
                <a:moveTo>
                  <a:pt x="1454785" y="3806952"/>
                </a:moveTo>
                <a:cubicBezTo>
                  <a:pt x="1451039" y="3806952"/>
                  <a:pt x="1447927" y="3810000"/>
                  <a:pt x="1447927" y="3813810"/>
                </a:cubicBezTo>
                <a:cubicBezTo>
                  <a:pt x="1447927" y="3817620"/>
                  <a:pt x="1450975" y="3820668"/>
                  <a:pt x="1454785" y="3820668"/>
                </a:cubicBezTo>
                <a:cubicBezTo>
                  <a:pt x="1458595" y="3820668"/>
                  <a:pt x="1461643" y="3817620"/>
                  <a:pt x="1461643" y="3813810"/>
                </a:cubicBezTo>
                <a:cubicBezTo>
                  <a:pt x="1461643" y="3810000"/>
                  <a:pt x="1458595" y="3806952"/>
                  <a:pt x="1454785" y="3806952"/>
                </a:cubicBezTo>
                <a:close/>
                <a:moveTo>
                  <a:pt x="1535176" y="4781995"/>
                </a:moveTo>
                <a:cubicBezTo>
                  <a:pt x="1531429" y="4781995"/>
                  <a:pt x="1528318" y="4785043"/>
                  <a:pt x="1528318" y="4788853"/>
                </a:cubicBezTo>
                <a:cubicBezTo>
                  <a:pt x="1528318" y="4792663"/>
                  <a:pt x="1531366" y="4795711"/>
                  <a:pt x="1535176" y="4795711"/>
                </a:cubicBezTo>
                <a:cubicBezTo>
                  <a:pt x="1538986" y="4795711"/>
                  <a:pt x="1542034" y="4792663"/>
                  <a:pt x="1542034" y="4788853"/>
                </a:cubicBezTo>
                <a:cubicBezTo>
                  <a:pt x="1542034" y="4785043"/>
                  <a:pt x="1538986" y="4781995"/>
                  <a:pt x="1535176" y="4781995"/>
                </a:cubicBezTo>
                <a:close/>
                <a:moveTo>
                  <a:pt x="1454785" y="4085526"/>
                </a:moveTo>
                <a:cubicBezTo>
                  <a:pt x="1451039" y="4085526"/>
                  <a:pt x="1447927" y="4088575"/>
                  <a:pt x="1447927" y="4092385"/>
                </a:cubicBezTo>
                <a:cubicBezTo>
                  <a:pt x="1447927" y="4096194"/>
                  <a:pt x="1450975" y="4099243"/>
                  <a:pt x="1454785" y="4099243"/>
                </a:cubicBezTo>
                <a:cubicBezTo>
                  <a:pt x="1458595" y="4099243"/>
                  <a:pt x="1461643" y="4096194"/>
                  <a:pt x="1461643" y="4092385"/>
                </a:cubicBezTo>
                <a:cubicBezTo>
                  <a:pt x="1461643" y="4088575"/>
                  <a:pt x="1458595" y="4085526"/>
                  <a:pt x="1454785" y="4085526"/>
                </a:cubicBezTo>
                <a:close/>
                <a:moveTo>
                  <a:pt x="1454785" y="3992690"/>
                </a:moveTo>
                <a:cubicBezTo>
                  <a:pt x="1451039" y="3992690"/>
                  <a:pt x="1447927" y="3995738"/>
                  <a:pt x="1447927" y="3999548"/>
                </a:cubicBezTo>
                <a:cubicBezTo>
                  <a:pt x="1447927" y="4003357"/>
                  <a:pt x="1450975" y="4006406"/>
                  <a:pt x="1454785" y="4006406"/>
                </a:cubicBezTo>
                <a:cubicBezTo>
                  <a:pt x="1458595" y="4006406"/>
                  <a:pt x="1461643" y="4003357"/>
                  <a:pt x="1461643" y="3999548"/>
                </a:cubicBezTo>
                <a:cubicBezTo>
                  <a:pt x="1461643" y="3995738"/>
                  <a:pt x="1458595" y="3992690"/>
                  <a:pt x="1454785" y="3992690"/>
                </a:cubicBezTo>
                <a:close/>
                <a:moveTo>
                  <a:pt x="1454785" y="3621215"/>
                </a:moveTo>
                <a:cubicBezTo>
                  <a:pt x="1451039" y="3621215"/>
                  <a:pt x="1447927" y="3624263"/>
                  <a:pt x="1447927" y="3628073"/>
                </a:cubicBezTo>
                <a:cubicBezTo>
                  <a:pt x="1447927" y="3631882"/>
                  <a:pt x="1450975" y="3634931"/>
                  <a:pt x="1454785" y="3634931"/>
                </a:cubicBezTo>
                <a:cubicBezTo>
                  <a:pt x="1458595" y="3634931"/>
                  <a:pt x="1461643" y="3631882"/>
                  <a:pt x="1461643" y="3628073"/>
                </a:cubicBezTo>
                <a:cubicBezTo>
                  <a:pt x="1461643" y="3624263"/>
                  <a:pt x="1458595" y="3621215"/>
                  <a:pt x="1454785" y="3621215"/>
                </a:cubicBezTo>
                <a:close/>
                <a:moveTo>
                  <a:pt x="1454785" y="3435477"/>
                </a:moveTo>
                <a:cubicBezTo>
                  <a:pt x="1451039" y="3435477"/>
                  <a:pt x="1447927" y="3438525"/>
                  <a:pt x="1447927" y="3442335"/>
                </a:cubicBezTo>
                <a:cubicBezTo>
                  <a:pt x="1447927" y="3446145"/>
                  <a:pt x="1450975" y="3449193"/>
                  <a:pt x="1454785" y="3449193"/>
                </a:cubicBezTo>
                <a:cubicBezTo>
                  <a:pt x="1458595" y="3449193"/>
                  <a:pt x="1461643" y="3446145"/>
                  <a:pt x="1461643" y="3442335"/>
                </a:cubicBezTo>
                <a:cubicBezTo>
                  <a:pt x="1461643" y="3438525"/>
                  <a:pt x="1458595" y="3435477"/>
                  <a:pt x="1454785" y="3435477"/>
                </a:cubicBezTo>
                <a:close/>
                <a:moveTo>
                  <a:pt x="1454785" y="3342640"/>
                </a:moveTo>
                <a:cubicBezTo>
                  <a:pt x="1451039" y="3342640"/>
                  <a:pt x="1447927" y="3345688"/>
                  <a:pt x="1447927" y="3349498"/>
                </a:cubicBezTo>
                <a:cubicBezTo>
                  <a:pt x="1447927" y="3353308"/>
                  <a:pt x="1450975" y="3356356"/>
                  <a:pt x="1454785" y="3356356"/>
                </a:cubicBezTo>
                <a:cubicBezTo>
                  <a:pt x="1458595" y="3356356"/>
                  <a:pt x="1461643" y="3353308"/>
                  <a:pt x="1461643" y="3349498"/>
                </a:cubicBezTo>
                <a:cubicBezTo>
                  <a:pt x="1461643" y="3345688"/>
                  <a:pt x="1458595" y="3342640"/>
                  <a:pt x="1454785" y="3342640"/>
                </a:cubicBezTo>
                <a:close/>
                <a:moveTo>
                  <a:pt x="1454785" y="3528378"/>
                </a:moveTo>
                <a:cubicBezTo>
                  <a:pt x="1451039" y="3528378"/>
                  <a:pt x="1447927" y="3531426"/>
                  <a:pt x="1447927" y="3535236"/>
                </a:cubicBezTo>
                <a:cubicBezTo>
                  <a:pt x="1447927" y="3539046"/>
                  <a:pt x="1450975" y="3542094"/>
                  <a:pt x="1454785" y="3542094"/>
                </a:cubicBezTo>
                <a:cubicBezTo>
                  <a:pt x="1458595" y="3542094"/>
                  <a:pt x="1461643" y="3539046"/>
                  <a:pt x="1461643" y="3535236"/>
                </a:cubicBezTo>
                <a:cubicBezTo>
                  <a:pt x="1461643" y="3531426"/>
                  <a:pt x="1458595" y="3528378"/>
                  <a:pt x="1454785" y="3528378"/>
                </a:cubicBezTo>
                <a:close/>
                <a:moveTo>
                  <a:pt x="1454785" y="4549839"/>
                </a:moveTo>
                <a:cubicBezTo>
                  <a:pt x="1451039" y="4549839"/>
                  <a:pt x="1447927" y="4552887"/>
                  <a:pt x="1447927" y="4556697"/>
                </a:cubicBezTo>
                <a:cubicBezTo>
                  <a:pt x="1447927" y="4560507"/>
                  <a:pt x="1450975" y="4563555"/>
                  <a:pt x="1454785" y="4563555"/>
                </a:cubicBezTo>
                <a:cubicBezTo>
                  <a:pt x="1458595" y="4563555"/>
                  <a:pt x="1461643" y="4560507"/>
                  <a:pt x="1461643" y="4556697"/>
                </a:cubicBezTo>
                <a:cubicBezTo>
                  <a:pt x="1461643" y="4552887"/>
                  <a:pt x="1458595" y="4549839"/>
                  <a:pt x="1454785" y="4549839"/>
                </a:cubicBezTo>
                <a:close/>
                <a:moveTo>
                  <a:pt x="1454785" y="4921314"/>
                </a:moveTo>
                <a:cubicBezTo>
                  <a:pt x="1451039" y="4921314"/>
                  <a:pt x="1447927" y="4924362"/>
                  <a:pt x="1447927" y="4928172"/>
                </a:cubicBezTo>
                <a:cubicBezTo>
                  <a:pt x="1447927" y="4931982"/>
                  <a:pt x="1450975" y="4935030"/>
                  <a:pt x="1454785" y="4935030"/>
                </a:cubicBezTo>
                <a:cubicBezTo>
                  <a:pt x="1458595" y="4935030"/>
                  <a:pt x="1461643" y="4931982"/>
                  <a:pt x="1461643" y="4928172"/>
                </a:cubicBezTo>
                <a:cubicBezTo>
                  <a:pt x="1461643" y="4924362"/>
                  <a:pt x="1458595" y="4921314"/>
                  <a:pt x="1454785" y="4921314"/>
                </a:cubicBezTo>
                <a:close/>
                <a:moveTo>
                  <a:pt x="1454785" y="4178427"/>
                </a:moveTo>
                <a:cubicBezTo>
                  <a:pt x="1451039" y="4178427"/>
                  <a:pt x="1447927" y="4181475"/>
                  <a:pt x="1447927" y="4185285"/>
                </a:cubicBezTo>
                <a:cubicBezTo>
                  <a:pt x="1447927" y="4189095"/>
                  <a:pt x="1450975" y="4192143"/>
                  <a:pt x="1454785" y="4192143"/>
                </a:cubicBezTo>
                <a:cubicBezTo>
                  <a:pt x="1458595" y="4192143"/>
                  <a:pt x="1461643" y="4189095"/>
                  <a:pt x="1461643" y="4185285"/>
                </a:cubicBezTo>
                <a:cubicBezTo>
                  <a:pt x="1461643" y="4181475"/>
                  <a:pt x="1458595" y="4178427"/>
                  <a:pt x="1454785" y="4178427"/>
                </a:cubicBezTo>
                <a:close/>
                <a:moveTo>
                  <a:pt x="1454785" y="4642739"/>
                </a:moveTo>
                <a:cubicBezTo>
                  <a:pt x="1451039" y="4642739"/>
                  <a:pt x="1447927" y="4645787"/>
                  <a:pt x="1447927" y="4649597"/>
                </a:cubicBezTo>
                <a:cubicBezTo>
                  <a:pt x="1447927" y="4653407"/>
                  <a:pt x="1450975" y="4656455"/>
                  <a:pt x="1454785" y="4656455"/>
                </a:cubicBezTo>
                <a:cubicBezTo>
                  <a:pt x="1458595" y="4656455"/>
                  <a:pt x="1461643" y="4653407"/>
                  <a:pt x="1461643" y="4649597"/>
                </a:cubicBezTo>
                <a:cubicBezTo>
                  <a:pt x="1461643" y="4645787"/>
                  <a:pt x="1458595" y="4642739"/>
                  <a:pt x="1454785" y="4642739"/>
                </a:cubicBezTo>
                <a:close/>
                <a:moveTo>
                  <a:pt x="1454785" y="4828477"/>
                </a:moveTo>
                <a:cubicBezTo>
                  <a:pt x="1451039" y="4828477"/>
                  <a:pt x="1447927" y="4831525"/>
                  <a:pt x="1447927" y="4835335"/>
                </a:cubicBezTo>
                <a:cubicBezTo>
                  <a:pt x="1447927" y="4839145"/>
                  <a:pt x="1450975" y="4842193"/>
                  <a:pt x="1454785" y="4842193"/>
                </a:cubicBezTo>
                <a:cubicBezTo>
                  <a:pt x="1458595" y="4842193"/>
                  <a:pt x="1461643" y="4839145"/>
                  <a:pt x="1461643" y="4835335"/>
                </a:cubicBezTo>
                <a:cubicBezTo>
                  <a:pt x="1461643" y="4831525"/>
                  <a:pt x="1458595" y="4828477"/>
                  <a:pt x="1454785" y="4828477"/>
                </a:cubicBezTo>
                <a:close/>
                <a:moveTo>
                  <a:pt x="1454785" y="4735640"/>
                </a:moveTo>
                <a:cubicBezTo>
                  <a:pt x="1451039" y="4735640"/>
                  <a:pt x="1447927" y="4738688"/>
                  <a:pt x="1447927" y="4742498"/>
                </a:cubicBezTo>
                <a:cubicBezTo>
                  <a:pt x="1447927" y="4746308"/>
                  <a:pt x="1450975" y="4749356"/>
                  <a:pt x="1454785" y="4749356"/>
                </a:cubicBezTo>
                <a:cubicBezTo>
                  <a:pt x="1458595" y="4749356"/>
                  <a:pt x="1461643" y="4746308"/>
                  <a:pt x="1461643" y="4742498"/>
                </a:cubicBezTo>
                <a:cubicBezTo>
                  <a:pt x="1461643" y="4738688"/>
                  <a:pt x="1458595" y="4735640"/>
                  <a:pt x="1454785" y="4735640"/>
                </a:cubicBezTo>
                <a:close/>
                <a:moveTo>
                  <a:pt x="1454785" y="4271328"/>
                </a:moveTo>
                <a:cubicBezTo>
                  <a:pt x="1451039" y="4271328"/>
                  <a:pt x="1447927" y="4274376"/>
                  <a:pt x="1447927" y="4278186"/>
                </a:cubicBezTo>
                <a:cubicBezTo>
                  <a:pt x="1447927" y="4281996"/>
                  <a:pt x="1450975" y="4285044"/>
                  <a:pt x="1454785" y="4285044"/>
                </a:cubicBezTo>
                <a:cubicBezTo>
                  <a:pt x="1458595" y="4285044"/>
                  <a:pt x="1461643" y="4281996"/>
                  <a:pt x="1461643" y="4278186"/>
                </a:cubicBezTo>
                <a:cubicBezTo>
                  <a:pt x="1461643" y="4274376"/>
                  <a:pt x="1458595" y="4271328"/>
                  <a:pt x="1454785" y="4271328"/>
                </a:cubicBezTo>
                <a:close/>
                <a:moveTo>
                  <a:pt x="1454785" y="4457065"/>
                </a:moveTo>
                <a:cubicBezTo>
                  <a:pt x="1451039" y="4457065"/>
                  <a:pt x="1447927" y="4460113"/>
                  <a:pt x="1447927" y="4463923"/>
                </a:cubicBezTo>
                <a:cubicBezTo>
                  <a:pt x="1447927" y="4467733"/>
                  <a:pt x="1450975" y="4470781"/>
                  <a:pt x="1454785" y="4470781"/>
                </a:cubicBezTo>
                <a:cubicBezTo>
                  <a:pt x="1458595" y="4470781"/>
                  <a:pt x="1461643" y="4467733"/>
                  <a:pt x="1461643" y="4463923"/>
                </a:cubicBezTo>
                <a:cubicBezTo>
                  <a:pt x="1461643" y="4460113"/>
                  <a:pt x="1458595" y="4457065"/>
                  <a:pt x="1454785" y="4457065"/>
                </a:cubicBezTo>
                <a:close/>
                <a:moveTo>
                  <a:pt x="1454785" y="4364228"/>
                </a:moveTo>
                <a:cubicBezTo>
                  <a:pt x="1451039" y="4364228"/>
                  <a:pt x="1447927" y="4367276"/>
                  <a:pt x="1447927" y="4371086"/>
                </a:cubicBezTo>
                <a:cubicBezTo>
                  <a:pt x="1447927" y="4374896"/>
                  <a:pt x="1450975" y="4377944"/>
                  <a:pt x="1454785" y="4377944"/>
                </a:cubicBezTo>
                <a:cubicBezTo>
                  <a:pt x="1458595" y="4377944"/>
                  <a:pt x="1461643" y="4374896"/>
                  <a:pt x="1461643" y="4371086"/>
                </a:cubicBezTo>
                <a:cubicBezTo>
                  <a:pt x="1461643" y="4367276"/>
                  <a:pt x="1458595" y="4364228"/>
                  <a:pt x="1454785" y="4364228"/>
                </a:cubicBezTo>
                <a:close/>
                <a:moveTo>
                  <a:pt x="1374394" y="4039235"/>
                </a:moveTo>
                <a:cubicBezTo>
                  <a:pt x="1370647" y="4039235"/>
                  <a:pt x="1367536" y="4042283"/>
                  <a:pt x="1367536" y="4046093"/>
                </a:cubicBezTo>
                <a:cubicBezTo>
                  <a:pt x="1367536" y="4049903"/>
                  <a:pt x="1370584" y="4052951"/>
                  <a:pt x="1374394" y="4052951"/>
                </a:cubicBezTo>
                <a:cubicBezTo>
                  <a:pt x="1378204" y="4052951"/>
                  <a:pt x="1381252" y="4049903"/>
                  <a:pt x="1381252" y="4046093"/>
                </a:cubicBezTo>
                <a:cubicBezTo>
                  <a:pt x="1381252" y="4042283"/>
                  <a:pt x="1378204" y="4039235"/>
                  <a:pt x="1374394" y="4039235"/>
                </a:cubicBezTo>
                <a:close/>
                <a:moveTo>
                  <a:pt x="1294003" y="4364228"/>
                </a:moveTo>
                <a:cubicBezTo>
                  <a:pt x="1290256" y="4364228"/>
                  <a:pt x="1287145" y="4367276"/>
                  <a:pt x="1287145" y="4371086"/>
                </a:cubicBezTo>
                <a:cubicBezTo>
                  <a:pt x="1287145" y="4374896"/>
                  <a:pt x="1290193" y="4377944"/>
                  <a:pt x="1294003" y="4377944"/>
                </a:cubicBezTo>
                <a:cubicBezTo>
                  <a:pt x="1297813" y="4377944"/>
                  <a:pt x="1300861" y="4374896"/>
                  <a:pt x="1300861" y="4371086"/>
                </a:cubicBezTo>
                <a:cubicBezTo>
                  <a:pt x="1300861" y="4367276"/>
                  <a:pt x="1297813" y="4364228"/>
                  <a:pt x="1294003" y="4364228"/>
                </a:cubicBezTo>
                <a:close/>
                <a:moveTo>
                  <a:pt x="1294003" y="4457065"/>
                </a:moveTo>
                <a:cubicBezTo>
                  <a:pt x="1290256" y="4457065"/>
                  <a:pt x="1287145" y="4460113"/>
                  <a:pt x="1287145" y="4463923"/>
                </a:cubicBezTo>
                <a:cubicBezTo>
                  <a:pt x="1287145" y="4467733"/>
                  <a:pt x="1290193" y="4470781"/>
                  <a:pt x="1294003" y="4470781"/>
                </a:cubicBezTo>
                <a:cubicBezTo>
                  <a:pt x="1297813" y="4470781"/>
                  <a:pt x="1300861" y="4467733"/>
                  <a:pt x="1300861" y="4463923"/>
                </a:cubicBezTo>
                <a:cubicBezTo>
                  <a:pt x="1300861" y="4460113"/>
                  <a:pt x="1297813" y="4457065"/>
                  <a:pt x="1294003" y="4457065"/>
                </a:cubicBezTo>
                <a:close/>
                <a:moveTo>
                  <a:pt x="972312" y="4364228"/>
                </a:moveTo>
                <a:cubicBezTo>
                  <a:pt x="968566" y="4364228"/>
                  <a:pt x="965454" y="4367276"/>
                  <a:pt x="965454" y="4371086"/>
                </a:cubicBezTo>
                <a:cubicBezTo>
                  <a:pt x="965454" y="4374896"/>
                  <a:pt x="968502" y="4377944"/>
                  <a:pt x="972312" y="4377944"/>
                </a:cubicBezTo>
                <a:cubicBezTo>
                  <a:pt x="976122" y="4377944"/>
                  <a:pt x="979170" y="4374896"/>
                  <a:pt x="979170" y="4371086"/>
                </a:cubicBezTo>
                <a:cubicBezTo>
                  <a:pt x="979170" y="4367276"/>
                  <a:pt x="976122" y="4364228"/>
                  <a:pt x="972312" y="4364228"/>
                </a:cubicBezTo>
                <a:close/>
                <a:moveTo>
                  <a:pt x="1294003" y="3807079"/>
                </a:moveTo>
                <a:cubicBezTo>
                  <a:pt x="1290256" y="3807079"/>
                  <a:pt x="1287145" y="3810127"/>
                  <a:pt x="1287145" y="3813937"/>
                </a:cubicBezTo>
                <a:cubicBezTo>
                  <a:pt x="1287145" y="3817747"/>
                  <a:pt x="1290193" y="3820795"/>
                  <a:pt x="1294003" y="3820795"/>
                </a:cubicBezTo>
                <a:cubicBezTo>
                  <a:pt x="1297813" y="3820795"/>
                  <a:pt x="1300861" y="3817747"/>
                  <a:pt x="1300861" y="3813937"/>
                </a:cubicBezTo>
                <a:cubicBezTo>
                  <a:pt x="1300861" y="3810127"/>
                  <a:pt x="1297813" y="3807079"/>
                  <a:pt x="1294003" y="3807079"/>
                </a:cubicBezTo>
                <a:close/>
                <a:moveTo>
                  <a:pt x="1294003" y="3992817"/>
                </a:moveTo>
                <a:cubicBezTo>
                  <a:pt x="1290256" y="3992817"/>
                  <a:pt x="1287145" y="3995865"/>
                  <a:pt x="1287145" y="3999675"/>
                </a:cubicBezTo>
                <a:cubicBezTo>
                  <a:pt x="1287145" y="4003485"/>
                  <a:pt x="1290193" y="4006532"/>
                  <a:pt x="1294003" y="4006532"/>
                </a:cubicBezTo>
                <a:cubicBezTo>
                  <a:pt x="1297813" y="4006532"/>
                  <a:pt x="1300861" y="4003485"/>
                  <a:pt x="1300861" y="3999675"/>
                </a:cubicBezTo>
                <a:cubicBezTo>
                  <a:pt x="1300861" y="3995865"/>
                  <a:pt x="1297813" y="3992817"/>
                  <a:pt x="1294003" y="3992817"/>
                </a:cubicBezTo>
                <a:close/>
                <a:moveTo>
                  <a:pt x="1294003" y="3899980"/>
                </a:moveTo>
                <a:cubicBezTo>
                  <a:pt x="1290256" y="3899980"/>
                  <a:pt x="1287145" y="3903028"/>
                  <a:pt x="1287145" y="3906838"/>
                </a:cubicBezTo>
                <a:cubicBezTo>
                  <a:pt x="1287145" y="3910648"/>
                  <a:pt x="1290193" y="3913696"/>
                  <a:pt x="1294003" y="3913696"/>
                </a:cubicBezTo>
                <a:cubicBezTo>
                  <a:pt x="1297813" y="3913696"/>
                  <a:pt x="1300861" y="3910648"/>
                  <a:pt x="1300861" y="3906838"/>
                </a:cubicBezTo>
                <a:cubicBezTo>
                  <a:pt x="1300861" y="3903028"/>
                  <a:pt x="1297813" y="3899980"/>
                  <a:pt x="1294003" y="3899980"/>
                </a:cubicBezTo>
                <a:close/>
                <a:moveTo>
                  <a:pt x="1294003" y="4642866"/>
                </a:moveTo>
                <a:cubicBezTo>
                  <a:pt x="1290256" y="4642866"/>
                  <a:pt x="1287145" y="4645914"/>
                  <a:pt x="1287145" y="4649724"/>
                </a:cubicBezTo>
                <a:cubicBezTo>
                  <a:pt x="1287145" y="4653534"/>
                  <a:pt x="1290193" y="4656582"/>
                  <a:pt x="1294003" y="4656582"/>
                </a:cubicBezTo>
                <a:cubicBezTo>
                  <a:pt x="1297813" y="4656582"/>
                  <a:pt x="1300861" y="4653534"/>
                  <a:pt x="1300861" y="4649724"/>
                </a:cubicBezTo>
                <a:cubicBezTo>
                  <a:pt x="1300861" y="4645914"/>
                  <a:pt x="1297813" y="4642866"/>
                  <a:pt x="1294003" y="4642866"/>
                </a:cubicBezTo>
                <a:close/>
                <a:moveTo>
                  <a:pt x="1294003" y="4085717"/>
                </a:moveTo>
                <a:cubicBezTo>
                  <a:pt x="1290256" y="4085717"/>
                  <a:pt x="1287145" y="4088765"/>
                  <a:pt x="1287145" y="4092575"/>
                </a:cubicBezTo>
                <a:cubicBezTo>
                  <a:pt x="1287145" y="4096385"/>
                  <a:pt x="1290193" y="4099433"/>
                  <a:pt x="1294003" y="4099433"/>
                </a:cubicBezTo>
                <a:cubicBezTo>
                  <a:pt x="1297813" y="4099433"/>
                  <a:pt x="1300861" y="4096385"/>
                  <a:pt x="1300861" y="4092575"/>
                </a:cubicBezTo>
                <a:cubicBezTo>
                  <a:pt x="1300861" y="4088765"/>
                  <a:pt x="1297813" y="4085717"/>
                  <a:pt x="1294003" y="4085717"/>
                </a:cubicBezTo>
                <a:close/>
                <a:moveTo>
                  <a:pt x="1294003" y="4178554"/>
                </a:moveTo>
                <a:cubicBezTo>
                  <a:pt x="1290256" y="4178554"/>
                  <a:pt x="1287145" y="4181602"/>
                  <a:pt x="1287145" y="4185412"/>
                </a:cubicBezTo>
                <a:cubicBezTo>
                  <a:pt x="1287145" y="4189222"/>
                  <a:pt x="1290193" y="4192270"/>
                  <a:pt x="1294003" y="4192270"/>
                </a:cubicBezTo>
                <a:cubicBezTo>
                  <a:pt x="1297813" y="4192270"/>
                  <a:pt x="1300861" y="4189222"/>
                  <a:pt x="1300861" y="4185412"/>
                </a:cubicBezTo>
                <a:cubicBezTo>
                  <a:pt x="1300861" y="4181602"/>
                  <a:pt x="1297813" y="4178554"/>
                  <a:pt x="1294003" y="4178554"/>
                </a:cubicBezTo>
                <a:close/>
                <a:moveTo>
                  <a:pt x="1294003" y="4271391"/>
                </a:moveTo>
                <a:cubicBezTo>
                  <a:pt x="1290256" y="4271391"/>
                  <a:pt x="1287145" y="4274439"/>
                  <a:pt x="1287145" y="4278249"/>
                </a:cubicBezTo>
                <a:cubicBezTo>
                  <a:pt x="1287145" y="4282059"/>
                  <a:pt x="1290193" y="4285107"/>
                  <a:pt x="1294003" y="4285107"/>
                </a:cubicBezTo>
                <a:cubicBezTo>
                  <a:pt x="1297813" y="4285107"/>
                  <a:pt x="1300861" y="4282059"/>
                  <a:pt x="1300861" y="4278249"/>
                </a:cubicBezTo>
                <a:cubicBezTo>
                  <a:pt x="1300861" y="4274439"/>
                  <a:pt x="1297813" y="4271391"/>
                  <a:pt x="1294003" y="4271391"/>
                </a:cubicBezTo>
                <a:close/>
                <a:moveTo>
                  <a:pt x="1213612" y="3574923"/>
                </a:moveTo>
                <a:cubicBezTo>
                  <a:pt x="1209866" y="3574923"/>
                  <a:pt x="1206754" y="3577971"/>
                  <a:pt x="1206754" y="3581781"/>
                </a:cubicBezTo>
                <a:cubicBezTo>
                  <a:pt x="1206754" y="3585591"/>
                  <a:pt x="1209802" y="3588639"/>
                  <a:pt x="1213612" y="3588639"/>
                </a:cubicBezTo>
                <a:cubicBezTo>
                  <a:pt x="1217422" y="3588639"/>
                  <a:pt x="1220470" y="3585591"/>
                  <a:pt x="1220470" y="3581781"/>
                </a:cubicBezTo>
                <a:cubicBezTo>
                  <a:pt x="1220470" y="3577971"/>
                  <a:pt x="1217422" y="3574923"/>
                  <a:pt x="1213612" y="3574923"/>
                </a:cubicBezTo>
                <a:close/>
                <a:moveTo>
                  <a:pt x="1213612" y="3389186"/>
                </a:moveTo>
                <a:cubicBezTo>
                  <a:pt x="1209866" y="3389186"/>
                  <a:pt x="1206754" y="3392234"/>
                  <a:pt x="1206754" y="3396044"/>
                </a:cubicBezTo>
                <a:cubicBezTo>
                  <a:pt x="1206754" y="3399854"/>
                  <a:pt x="1209802" y="3402901"/>
                  <a:pt x="1213612" y="3402901"/>
                </a:cubicBezTo>
                <a:cubicBezTo>
                  <a:pt x="1217422" y="3402901"/>
                  <a:pt x="1220470" y="3399854"/>
                  <a:pt x="1220470" y="3396044"/>
                </a:cubicBezTo>
                <a:cubicBezTo>
                  <a:pt x="1220470" y="3392234"/>
                  <a:pt x="1217422" y="3389186"/>
                  <a:pt x="1213612" y="3389186"/>
                </a:cubicBezTo>
                <a:close/>
                <a:moveTo>
                  <a:pt x="1213612" y="3482023"/>
                </a:moveTo>
                <a:cubicBezTo>
                  <a:pt x="1209866" y="3482023"/>
                  <a:pt x="1206754" y="3485071"/>
                  <a:pt x="1206754" y="3488881"/>
                </a:cubicBezTo>
                <a:cubicBezTo>
                  <a:pt x="1206754" y="3492691"/>
                  <a:pt x="1209802" y="3495738"/>
                  <a:pt x="1213612" y="3495738"/>
                </a:cubicBezTo>
                <a:cubicBezTo>
                  <a:pt x="1217422" y="3495738"/>
                  <a:pt x="1220470" y="3492691"/>
                  <a:pt x="1220470" y="3488881"/>
                </a:cubicBezTo>
                <a:cubicBezTo>
                  <a:pt x="1220470" y="3485071"/>
                  <a:pt x="1217422" y="3482023"/>
                  <a:pt x="1213612" y="3482023"/>
                </a:cubicBezTo>
                <a:close/>
                <a:moveTo>
                  <a:pt x="1213612" y="3667760"/>
                </a:moveTo>
                <a:cubicBezTo>
                  <a:pt x="1209866" y="3667760"/>
                  <a:pt x="1206754" y="3670808"/>
                  <a:pt x="1206754" y="3674618"/>
                </a:cubicBezTo>
                <a:cubicBezTo>
                  <a:pt x="1206754" y="3678428"/>
                  <a:pt x="1209802" y="3681476"/>
                  <a:pt x="1213612" y="3681476"/>
                </a:cubicBezTo>
                <a:cubicBezTo>
                  <a:pt x="1217422" y="3681476"/>
                  <a:pt x="1220470" y="3678428"/>
                  <a:pt x="1220470" y="3674618"/>
                </a:cubicBezTo>
                <a:cubicBezTo>
                  <a:pt x="1220470" y="3670808"/>
                  <a:pt x="1217422" y="3667760"/>
                  <a:pt x="1213612" y="3667760"/>
                </a:cubicBezTo>
                <a:close/>
                <a:moveTo>
                  <a:pt x="1294003" y="4828540"/>
                </a:moveTo>
                <a:cubicBezTo>
                  <a:pt x="1290256" y="4828540"/>
                  <a:pt x="1287145" y="4831588"/>
                  <a:pt x="1287145" y="4835398"/>
                </a:cubicBezTo>
                <a:cubicBezTo>
                  <a:pt x="1287145" y="4839208"/>
                  <a:pt x="1290193" y="4842256"/>
                  <a:pt x="1294003" y="4842256"/>
                </a:cubicBezTo>
                <a:cubicBezTo>
                  <a:pt x="1297813" y="4842256"/>
                  <a:pt x="1300861" y="4839208"/>
                  <a:pt x="1300861" y="4835398"/>
                </a:cubicBezTo>
                <a:cubicBezTo>
                  <a:pt x="1300861" y="4831588"/>
                  <a:pt x="1297813" y="4828540"/>
                  <a:pt x="1294003" y="4828540"/>
                </a:cubicBezTo>
                <a:close/>
                <a:moveTo>
                  <a:pt x="1294003" y="4735703"/>
                </a:moveTo>
                <a:cubicBezTo>
                  <a:pt x="1290256" y="4735703"/>
                  <a:pt x="1287145" y="4738751"/>
                  <a:pt x="1287145" y="4742561"/>
                </a:cubicBezTo>
                <a:cubicBezTo>
                  <a:pt x="1287145" y="4746371"/>
                  <a:pt x="1290193" y="4749419"/>
                  <a:pt x="1294003" y="4749419"/>
                </a:cubicBezTo>
                <a:cubicBezTo>
                  <a:pt x="1297813" y="4749419"/>
                  <a:pt x="1300861" y="4746371"/>
                  <a:pt x="1300861" y="4742561"/>
                </a:cubicBezTo>
                <a:cubicBezTo>
                  <a:pt x="1300861" y="4738751"/>
                  <a:pt x="1297813" y="4735703"/>
                  <a:pt x="1294003" y="4735703"/>
                </a:cubicBezTo>
                <a:close/>
                <a:moveTo>
                  <a:pt x="1294003" y="4921441"/>
                </a:moveTo>
                <a:cubicBezTo>
                  <a:pt x="1290256" y="4921441"/>
                  <a:pt x="1287145" y="4924489"/>
                  <a:pt x="1287145" y="4928299"/>
                </a:cubicBezTo>
                <a:cubicBezTo>
                  <a:pt x="1287145" y="4932109"/>
                  <a:pt x="1290193" y="4935157"/>
                  <a:pt x="1294003" y="4935157"/>
                </a:cubicBezTo>
                <a:cubicBezTo>
                  <a:pt x="1297813" y="4935157"/>
                  <a:pt x="1300861" y="4932109"/>
                  <a:pt x="1300861" y="4928299"/>
                </a:cubicBezTo>
                <a:cubicBezTo>
                  <a:pt x="1300861" y="4924489"/>
                  <a:pt x="1297813" y="4921441"/>
                  <a:pt x="1294003" y="4921441"/>
                </a:cubicBezTo>
                <a:close/>
                <a:moveTo>
                  <a:pt x="1535240" y="3389186"/>
                </a:moveTo>
                <a:cubicBezTo>
                  <a:pt x="1531493" y="3389186"/>
                  <a:pt x="1528381" y="3392234"/>
                  <a:pt x="1528381" y="3396044"/>
                </a:cubicBezTo>
                <a:cubicBezTo>
                  <a:pt x="1528381" y="3399854"/>
                  <a:pt x="1531429" y="3402901"/>
                  <a:pt x="1535240" y="3402901"/>
                </a:cubicBezTo>
                <a:cubicBezTo>
                  <a:pt x="1539050" y="3402901"/>
                  <a:pt x="1542097" y="3399854"/>
                  <a:pt x="1542097" y="3396044"/>
                </a:cubicBezTo>
                <a:cubicBezTo>
                  <a:pt x="1542097" y="3392234"/>
                  <a:pt x="1539050" y="3389186"/>
                  <a:pt x="1535240" y="3389186"/>
                </a:cubicBezTo>
                <a:close/>
                <a:moveTo>
                  <a:pt x="1535240" y="3760661"/>
                </a:moveTo>
                <a:cubicBezTo>
                  <a:pt x="1531493" y="3760661"/>
                  <a:pt x="1528381" y="3763709"/>
                  <a:pt x="1528381" y="3767519"/>
                </a:cubicBezTo>
                <a:cubicBezTo>
                  <a:pt x="1528381" y="3771329"/>
                  <a:pt x="1531429" y="3774376"/>
                  <a:pt x="1535240" y="3774376"/>
                </a:cubicBezTo>
                <a:cubicBezTo>
                  <a:pt x="1539050" y="3774376"/>
                  <a:pt x="1542097" y="3771329"/>
                  <a:pt x="1542097" y="3767519"/>
                </a:cubicBezTo>
                <a:cubicBezTo>
                  <a:pt x="1542097" y="3763709"/>
                  <a:pt x="1539050" y="3760661"/>
                  <a:pt x="1535240" y="3760661"/>
                </a:cubicBezTo>
                <a:close/>
                <a:moveTo>
                  <a:pt x="1535240" y="4224973"/>
                </a:moveTo>
                <a:cubicBezTo>
                  <a:pt x="1531493" y="4224973"/>
                  <a:pt x="1528381" y="4228021"/>
                  <a:pt x="1528381" y="4231831"/>
                </a:cubicBezTo>
                <a:cubicBezTo>
                  <a:pt x="1528381" y="4235641"/>
                  <a:pt x="1531429" y="4238689"/>
                  <a:pt x="1535240" y="4238689"/>
                </a:cubicBezTo>
                <a:cubicBezTo>
                  <a:pt x="1539050" y="4238689"/>
                  <a:pt x="1542097" y="4235641"/>
                  <a:pt x="1542097" y="4231831"/>
                </a:cubicBezTo>
                <a:cubicBezTo>
                  <a:pt x="1542097" y="4228021"/>
                  <a:pt x="1539050" y="4224973"/>
                  <a:pt x="1535240" y="4224973"/>
                </a:cubicBezTo>
                <a:close/>
                <a:moveTo>
                  <a:pt x="1535240" y="4039235"/>
                </a:moveTo>
                <a:cubicBezTo>
                  <a:pt x="1531493" y="4039235"/>
                  <a:pt x="1528381" y="4042283"/>
                  <a:pt x="1528381" y="4046093"/>
                </a:cubicBezTo>
                <a:cubicBezTo>
                  <a:pt x="1528381" y="4049903"/>
                  <a:pt x="1531429" y="4052951"/>
                  <a:pt x="1535240" y="4052951"/>
                </a:cubicBezTo>
                <a:cubicBezTo>
                  <a:pt x="1539050" y="4052951"/>
                  <a:pt x="1542097" y="4049903"/>
                  <a:pt x="1542097" y="4046093"/>
                </a:cubicBezTo>
                <a:cubicBezTo>
                  <a:pt x="1542097" y="4042283"/>
                  <a:pt x="1539050" y="4039235"/>
                  <a:pt x="1535240" y="4039235"/>
                </a:cubicBezTo>
                <a:close/>
                <a:moveTo>
                  <a:pt x="1535240" y="3853498"/>
                </a:moveTo>
                <a:cubicBezTo>
                  <a:pt x="1531493" y="3853498"/>
                  <a:pt x="1528381" y="3856546"/>
                  <a:pt x="1528381" y="3860356"/>
                </a:cubicBezTo>
                <a:cubicBezTo>
                  <a:pt x="1528381" y="3864166"/>
                  <a:pt x="1531429" y="3867213"/>
                  <a:pt x="1535240" y="3867213"/>
                </a:cubicBezTo>
                <a:cubicBezTo>
                  <a:pt x="1539050" y="3867213"/>
                  <a:pt x="1542097" y="3864166"/>
                  <a:pt x="1542097" y="3860356"/>
                </a:cubicBezTo>
                <a:cubicBezTo>
                  <a:pt x="1542097" y="3856546"/>
                  <a:pt x="1539050" y="3853498"/>
                  <a:pt x="1535240" y="3853498"/>
                </a:cubicBezTo>
                <a:close/>
                <a:moveTo>
                  <a:pt x="1535240" y="3946335"/>
                </a:moveTo>
                <a:cubicBezTo>
                  <a:pt x="1531493" y="3946335"/>
                  <a:pt x="1528381" y="3949382"/>
                  <a:pt x="1528381" y="3953193"/>
                </a:cubicBezTo>
                <a:cubicBezTo>
                  <a:pt x="1528381" y="3957003"/>
                  <a:pt x="1531429" y="3960051"/>
                  <a:pt x="1535240" y="3960051"/>
                </a:cubicBezTo>
                <a:cubicBezTo>
                  <a:pt x="1539050" y="3960051"/>
                  <a:pt x="1542097" y="3957003"/>
                  <a:pt x="1542097" y="3953193"/>
                </a:cubicBezTo>
                <a:cubicBezTo>
                  <a:pt x="1542097" y="3949382"/>
                  <a:pt x="1539050" y="3946335"/>
                  <a:pt x="1535240" y="3946335"/>
                </a:cubicBezTo>
                <a:close/>
                <a:moveTo>
                  <a:pt x="1535240" y="4132072"/>
                </a:moveTo>
                <a:cubicBezTo>
                  <a:pt x="1531493" y="4132072"/>
                  <a:pt x="1528381" y="4135120"/>
                  <a:pt x="1528381" y="4138930"/>
                </a:cubicBezTo>
                <a:cubicBezTo>
                  <a:pt x="1528381" y="4142740"/>
                  <a:pt x="1531429" y="4145788"/>
                  <a:pt x="1535240" y="4145788"/>
                </a:cubicBezTo>
                <a:cubicBezTo>
                  <a:pt x="1539050" y="4145788"/>
                  <a:pt x="1542097" y="4142740"/>
                  <a:pt x="1542097" y="4138930"/>
                </a:cubicBezTo>
                <a:cubicBezTo>
                  <a:pt x="1542097" y="4135120"/>
                  <a:pt x="1539050" y="4132072"/>
                  <a:pt x="1535240" y="4132072"/>
                </a:cubicBezTo>
                <a:close/>
                <a:moveTo>
                  <a:pt x="1535240" y="4596384"/>
                </a:moveTo>
                <a:cubicBezTo>
                  <a:pt x="1531493" y="4596384"/>
                  <a:pt x="1528381" y="4599432"/>
                  <a:pt x="1528381" y="4603242"/>
                </a:cubicBezTo>
                <a:cubicBezTo>
                  <a:pt x="1528381" y="4607052"/>
                  <a:pt x="1531429" y="4610100"/>
                  <a:pt x="1535240" y="4610100"/>
                </a:cubicBezTo>
                <a:cubicBezTo>
                  <a:pt x="1539050" y="4610100"/>
                  <a:pt x="1542097" y="4607052"/>
                  <a:pt x="1542097" y="4603242"/>
                </a:cubicBezTo>
                <a:cubicBezTo>
                  <a:pt x="1542097" y="4599432"/>
                  <a:pt x="1539050" y="4596384"/>
                  <a:pt x="1535240" y="4596384"/>
                </a:cubicBezTo>
                <a:close/>
                <a:moveTo>
                  <a:pt x="1535240" y="4317810"/>
                </a:moveTo>
                <a:cubicBezTo>
                  <a:pt x="1531493" y="4317810"/>
                  <a:pt x="1528381" y="4320858"/>
                  <a:pt x="1528381" y="4324668"/>
                </a:cubicBezTo>
                <a:cubicBezTo>
                  <a:pt x="1528381" y="4328478"/>
                  <a:pt x="1531429" y="4331526"/>
                  <a:pt x="1535240" y="4331526"/>
                </a:cubicBezTo>
                <a:cubicBezTo>
                  <a:pt x="1539050" y="4331526"/>
                  <a:pt x="1542097" y="4328478"/>
                  <a:pt x="1542097" y="4324668"/>
                </a:cubicBezTo>
                <a:cubicBezTo>
                  <a:pt x="1542097" y="4320858"/>
                  <a:pt x="1539050" y="4317810"/>
                  <a:pt x="1535240" y="4317810"/>
                </a:cubicBezTo>
                <a:close/>
                <a:moveTo>
                  <a:pt x="1535240" y="4503547"/>
                </a:moveTo>
                <a:cubicBezTo>
                  <a:pt x="1531493" y="4503547"/>
                  <a:pt x="1528381" y="4506595"/>
                  <a:pt x="1528381" y="4510405"/>
                </a:cubicBezTo>
                <a:cubicBezTo>
                  <a:pt x="1528381" y="4514215"/>
                  <a:pt x="1531429" y="4517263"/>
                  <a:pt x="1535240" y="4517263"/>
                </a:cubicBezTo>
                <a:cubicBezTo>
                  <a:pt x="1539050" y="4517263"/>
                  <a:pt x="1542097" y="4514215"/>
                  <a:pt x="1542097" y="4510405"/>
                </a:cubicBezTo>
                <a:cubicBezTo>
                  <a:pt x="1542097" y="4506595"/>
                  <a:pt x="1539050" y="4503547"/>
                  <a:pt x="1535240" y="4503547"/>
                </a:cubicBezTo>
                <a:close/>
                <a:moveTo>
                  <a:pt x="1535240" y="4410710"/>
                </a:moveTo>
                <a:cubicBezTo>
                  <a:pt x="1531493" y="4410710"/>
                  <a:pt x="1528381" y="4413758"/>
                  <a:pt x="1528381" y="4417568"/>
                </a:cubicBezTo>
                <a:cubicBezTo>
                  <a:pt x="1528381" y="4421378"/>
                  <a:pt x="1531429" y="4424426"/>
                  <a:pt x="1535240" y="4424426"/>
                </a:cubicBezTo>
                <a:cubicBezTo>
                  <a:pt x="1539050" y="4424426"/>
                  <a:pt x="1542097" y="4421378"/>
                  <a:pt x="1542097" y="4417568"/>
                </a:cubicBezTo>
                <a:cubicBezTo>
                  <a:pt x="1542097" y="4413758"/>
                  <a:pt x="1539050" y="4410710"/>
                  <a:pt x="1535240" y="4410710"/>
                </a:cubicBezTo>
                <a:close/>
                <a:moveTo>
                  <a:pt x="1294003" y="3714242"/>
                </a:moveTo>
                <a:cubicBezTo>
                  <a:pt x="1290256" y="3714242"/>
                  <a:pt x="1287145" y="3717290"/>
                  <a:pt x="1287145" y="3721100"/>
                </a:cubicBezTo>
                <a:cubicBezTo>
                  <a:pt x="1287145" y="3724910"/>
                  <a:pt x="1290193" y="3727958"/>
                  <a:pt x="1294003" y="3727958"/>
                </a:cubicBezTo>
                <a:cubicBezTo>
                  <a:pt x="1297813" y="3727958"/>
                  <a:pt x="1300861" y="3724910"/>
                  <a:pt x="1300861" y="3721100"/>
                </a:cubicBezTo>
                <a:cubicBezTo>
                  <a:pt x="1300861" y="3717290"/>
                  <a:pt x="1297813" y="3714242"/>
                  <a:pt x="1294003" y="3714242"/>
                </a:cubicBezTo>
                <a:close/>
                <a:moveTo>
                  <a:pt x="1535240" y="4689285"/>
                </a:moveTo>
                <a:cubicBezTo>
                  <a:pt x="1531493" y="4689285"/>
                  <a:pt x="1528381" y="4692333"/>
                  <a:pt x="1528381" y="4696143"/>
                </a:cubicBezTo>
                <a:cubicBezTo>
                  <a:pt x="1528381" y="4699953"/>
                  <a:pt x="1531429" y="4703001"/>
                  <a:pt x="1535240" y="4703001"/>
                </a:cubicBezTo>
                <a:cubicBezTo>
                  <a:pt x="1539050" y="4703001"/>
                  <a:pt x="1542097" y="4699953"/>
                  <a:pt x="1542097" y="4696143"/>
                </a:cubicBezTo>
                <a:cubicBezTo>
                  <a:pt x="1542097" y="4692333"/>
                  <a:pt x="1539050" y="4689285"/>
                  <a:pt x="1535240" y="4689285"/>
                </a:cubicBezTo>
                <a:close/>
                <a:moveTo>
                  <a:pt x="1294003" y="3342767"/>
                </a:moveTo>
                <a:cubicBezTo>
                  <a:pt x="1290256" y="3342767"/>
                  <a:pt x="1287145" y="3345815"/>
                  <a:pt x="1287145" y="3349625"/>
                </a:cubicBezTo>
                <a:cubicBezTo>
                  <a:pt x="1287145" y="3353435"/>
                  <a:pt x="1290193" y="3356483"/>
                  <a:pt x="1294003" y="3356483"/>
                </a:cubicBezTo>
                <a:cubicBezTo>
                  <a:pt x="1297813" y="3356483"/>
                  <a:pt x="1300861" y="3353435"/>
                  <a:pt x="1300861" y="3349625"/>
                </a:cubicBezTo>
                <a:cubicBezTo>
                  <a:pt x="1300861" y="3345815"/>
                  <a:pt x="1297813" y="3342767"/>
                  <a:pt x="1294003" y="3342767"/>
                </a:cubicBezTo>
                <a:close/>
                <a:moveTo>
                  <a:pt x="1294003" y="3528505"/>
                </a:moveTo>
                <a:cubicBezTo>
                  <a:pt x="1290256" y="3528505"/>
                  <a:pt x="1287145" y="3531553"/>
                  <a:pt x="1287145" y="3535363"/>
                </a:cubicBezTo>
                <a:cubicBezTo>
                  <a:pt x="1287145" y="3539173"/>
                  <a:pt x="1290193" y="3542221"/>
                  <a:pt x="1294003" y="3542221"/>
                </a:cubicBezTo>
                <a:cubicBezTo>
                  <a:pt x="1297813" y="3542221"/>
                  <a:pt x="1300861" y="3539173"/>
                  <a:pt x="1300861" y="3535363"/>
                </a:cubicBezTo>
                <a:cubicBezTo>
                  <a:pt x="1300861" y="3531553"/>
                  <a:pt x="1297813" y="3528505"/>
                  <a:pt x="1294003" y="3528505"/>
                </a:cubicBezTo>
                <a:close/>
                <a:moveTo>
                  <a:pt x="1294003" y="3621342"/>
                </a:moveTo>
                <a:cubicBezTo>
                  <a:pt x="1290256" y="3621342"/>
                  <a:pt x="1287145" y="3624390"/>
                  <a:pt x="1287145" y="3628200"/>
                </a:cubicBezTo>
                <a:cubicBezTo>
                  <a:pt x="1287145" y="3632010"/>
                  <a:pt x="1290193" y="3635057"/>
                  <a:pt x="1294003" y="3635057"/>
                </a:cubicBezTo>
                <a:cubicBezTo>
                  <a:pt x="1297813" y="3635057"/>
                  <a:pt x="1300861" y="3632010"/>
                  <a:pt x="1300861" y="3628200"/>
                </a:cubicBezTo>
                <a:cubicBezTo>
                  <a:pt x="1300861" y="3624390"/>
                  <a:pt x="1297813" y="3621342"/>
                  <a:pt x="1294003" y="3621342"/>
                </a:cubicBezTo>
                <a:close/>
                <a:moveTo>
                  <a:pt x="1294003" y="3435604"/>
                </a:moveTo>
                <a:cubicBezTo>
                  <a:pt x="1290256" y="3435604"/>
                  <a:pt x="1287145" y="3438652"/>
                  <a:pt x="1287145" y="3442462"/>
                </a:cubicBezTo>
                <a:cubicBezTo>
                  <a:pt x="1287145" y="3446272"/>
                  <a:pt x="1290193" y="3449320"/>
                  <a:pt x="1294003" y="3449320"/>
                </a:cubicBezTo>
                <a:cubicBezTo>
                  <a:pt x="1297813" y="3449320"/>
                  <a:pt x="1300861" y="3446272"/>
                  <a:pt x="1300861" y="3442462"/>
                </a:cubicBezTo>
                <a:cubicBezTo>
                  <a:pt x="1300861" y="3438652"/>
                  <a:pt x="1297813" y="3435604"/>
                  <a:pt x="1294003" y="3435604"/>
                </a:cubicBezTo>
                <a:close/>
                <a:moveTo>
                  <a:pt x="1535240" y="3667760"/>
                </a:moveTo>
                <a:cubicBezTo>
                  <a:pt x="1531493" y="3667760"/>
                  <a:pt x="1528381" y="3670808"/>
                  <a:pt x="1528381" y="3674618"/>
                </a:cubicBezTo>
                <a:cubicBezTo>
                  <a:pt x="1528381" y="3678428"/>
                  <a:pt x="1531429" y="3681476"/>
                  <a:pt x="1535240" y="3681476"/>
                </a:cubicBezTo>
                <a:cubicBezTo>
                  <a:pt x="1539050" y="3681476"/>
                  <a:pt x="1542097" y="3678428"/>
                  <a:pt x="1542097" y="3674618"/>
                </a:cubicBezTo>
                <a:cubicBezTo>
                  <a:pt x="1542097" y="3670808"/>
                  <a:pt x="1539050" y="3667760"/>
                  <a:pt x="1535240" y="3667760"/>
                </a:cubicBezTo>
                <a:close/>
                <a:moveTo>
                  <a:pt x="1535240" y="3574923"/>
                </a:moveTo>
                <a:cubicBezTo>
                  <a:pt x="1531493" y="3574923"/>
                  <a:pt x="1528381" y="3577971"/>
                  <a:pt x="1528381" y="3581781"/>
                </a:cubicBezTo>
                <a:cubicBezTo>
                  <a:pt x="1528381" y="3585591"/>
                  <a:pt x="1531429" y="3588639"/>
                  <a:pt x="1535240" y="3588639"/>
                </a:cubicBezTo>
                <a:cubicBezTo>
                  <a:pt x="1539050" y="3588639"/>
                  <a:pt x="1542097" y="3585591"/>
                  <a:pt x="1542097" y="3581781"/>
                </a:cubicBezTo>
                <a:cubicBezTo>
                  <a:pt x="1542097" y="3577971"/>
                  <a:pt x="1539050" y="3574923"/>
                  <a:pt x="1535240" y="3574923"/>
                </a:cubicBezTo>
                <a:close/>
                <a:moveTo>
                  <a:pt x="1535240" y="3482086"/>
                </a:moveTo>
                <a:cubicBezTo>
                  <a:pt x="1531493" y="3482086"/>
                  <a:pt x="1528381" y="3485134"/>
                  <a:pt x="1528381" y="3488944"/>
                </a:cubicBezTo>
                <a:cubicBezTo>
                  <a:pt x="1528381" y="3492754"/>
                  <a:pt x="1531429" y="3495802"/>
                  <a:pt x="1535240" y="3495802"/>
                </a:cubicBezTo>
                <a:cubicBezTo>
                  <a:pt x="1539050" y="3495802"/>
                  <a:pt x="1542097" y="3492754"/>
                  <a:pt x="1542097" y="3488944"/>
                </a:cubicBezTo>
                <a:cubicBezTo>
                  <a:pt x="1542097" y="3485134"/>
                  <a:pt x="1539050" y="3482086"/>
                  <a:pt x="1535240" y="3482086"/>
                </a:cubicBezTo>
                <a:close/>
                <a:moveTo>
                  <a:pt x="489776" y="3342767"/>
                </a:moveTo>
                <a:cubicBezTo>
                  <a:pt x="486029" y="3342767"/>
                  <a:pt x="482917" y="3345815"/>
                  <a:pt x="482917" y="3349625"/>
                </a:cubicBezTo>
                <a:cubicBezTo>
                  <a:pt x="482917" y="3353435"/>
                  <a:pt x="485966" y="3356483"/>
                  <a:pt x="489776" y="3356483"/>
                </a:cubicBezTo>
                <a:cubicBezTo>
                  <a:pt x="493585" y="3356483"/>
                  <a:pt x="496633" y="3353435"/>
                  <a:pt x="496633" y="3349625"/>
                </a:cubicBezTo>
                <a:cubicBezTo>
                  <a:pt x="496633" y="3345815"/>
                  <a:pt x="493585" y="3342767"/>
                  <a:pt x="489776" y="3342767"/>
                </a:cubicBezTo>
                <a:close/>
                <a:moveTo>
                  <a:pt x="1776540" y="4457129"/>
                </a:moveTo>
                <a:cubicBezTo>
                  <a:pt x="1772793" y="4457129"/>
                  <a:pt x="1769681" y="4460177"/>
                  <a:pt x="1769681" y="4463987"/>
                </a:cubicBezTo>
                <a:cubicBezTo>
                  <a:pt x="1769681" y="4467797"/>
                  <a:pt x="1772729" y="4470845"/>
                  <a:pt x="1776540" y="4470845"/>
                </a:cubicBezTo>
                <a:cubicBezTo>
                  <a:pt x="1780350" y="4470845"/>
                  <a:pt x="1783397" y="4467797"/>
                  <a:pt x="1783397" y="4463987"/>
                </a:cubicBezTo>
                <a:cubicBezTo>
                  <a:pt x="1783397" y="4460177"/>
                  <a:pt x="1780350" y="4457129"/>
                  <a:pt x="1776540" y="4457129"/>
                </a:cubicBezTo>
                <a:close/>
                <a:moveTo>
                  <a:pt x="1776540" y="4735703"/>
                </a:moveTo>
                <a:cubicBezTo>
                  <a:pt x="1772793" y="4735703"/>
                  <a:pt x="1769681" y="4738751"/>
                  <a:pt x="1769681" y="4742561"/>
                </a:cubicBezTo>
                <a:cubicBezTo>
                  <a:pt x="1769681" y="4746371"/>
                  <a:pt x="1772729" y="4749419"/>
                  <a:pt x="1776540" y="4749419"/>
                </a:cubicBezTo>
                <a:cubicBezTo>
                  <a:pt x="1780350" y="4749419"/>
                  <a:pt x="1783397" y="4746371"/>
                  <a:pt x="1783397" y="4742561"/>
                </a:cubicBezTo>
                <a:cubicBezTo>
                  <a:pt x="1783397" y="4738751"/>
                  <a:pt x="1780350" y="4735703"/>
                  <a:pt x="1776540" y="4735703"/>
                </a:cubicBezTo>
                <a:close/>
                <a:moveTo>
                  <a:pt x="1776540" y="3528505"/>
                </a:moveTo>
                <a:cubicBezTo>
                  <a:pt x="1772793" y="3528505"/>
                  <a:pt x="1769681" y="3531553"/>
                  <a:pt x="1769681" y="3535363"/>
                </a:cubicBezTo>
                <a:cubicBezTo>
                  <a:pt x="1769681" y="3539173"/>
                  <a:pt x="1772729" y="3542221"/>
                  <a:pt x="1776540" y="3542221"/>
                </a:cubicBezTo>
                <a:cubicBezTo>
                  <a:pt x="1780350" y="3542221"/>
                  <a:pt x="1783397" y="3539173"/>
                  <a:pt x="1783397" y="3535363"/>
                </a:cubicBezTo>
                <a:cubicBezTo>
                  <a:pt x="1783397" y="3531553"/>
                  <a:pt x="1780350" y="3528505"/>
                  <a:pt x="1776540" y="3528505"/>
                </a:cubicBezTo>
                <a:close/>
                <a:moveTo>
                  <a:pt x="731076" y="4503547"/>
                </a:moveTo>
                <a:cubicBezTo>
                  <a:pt x="727329" y="4503547"/>
                  <a:pt x="724217" y="4506595"/>
                  <a:pt x="724217" y="4510405"/>
                </a:cubicBezTo>
                <a:cubicBezTo>
                  <a:pt x="724217" y="4514215"/>
                  <a:pt x="727266" y="4517263"/>
                  <a:pt x="731076" y="4517263"/>
                </a:cubicBezTo>
                <a:cubicBezTo>
                  <a:pt x="734885" y="4517263"/>
                  <a:pt x="737933" y="4514215"/>
                  <a:pt x="737933" y="4510405"/>
                </a:cubicBezTo>
                <a:cubicBezTo>
                  <a:pt x="737933" y="4506595"/>
                  <a:pt x="734885" y="4503547"/>
                  <a:pt x="731076" y="4503547"/>
                </a:cubicBezTo>
                <a:close/>
                <a:moveTo>
                  <a:pt x="1776540" y="4642866"/>
                </a:moveTo>
                <a:cubicBezTo>
                  <a:pt x="1772793" y="4642866"/>
                  <a:pt x="1769681" y="4645914"/>
                  <a:pt x="1769681" y="4649724"/>
                </a:cubicBezTo>
                <a:cubicBezTo>
                  <a:pt x="1769681" y="4653534"/>
                  <a:pt x="1772729" y="4656582"/>
                  <a:pt x="1776540" y="4656582"/>
                </a:cubicBezTo>
                <a:cubicBezTo>
                  <a:pt x="1780350" y="4656582"/>
                  <a:pt x="1783397" y="4653534"/>
                  <a:pt x="1783397" y="4649724"/>
                </a:cubicBezTo>
                <a:cubicBezTo>
                  <a:pt x="1783397" y="4645914"/>
                  <a:pt x="1780350" y="4642866"/>
                  <a:pt x="1776540" y="4642866"/>
                </a:cubicBezTo>
                <a:close/>
                <a:moveTo>
                  <a:pt x="650621" y="4828604"/>
                </a:moveTo>
                <a:cubicBezTo>
                  <a:pt x="646875" y="4828604"/>
                  <a:pt x="643763" y="4831652"/>
                  <a:pt x="643763" y="4835462"/>
                </a:cubicBezTo>
                <a:cubicBezTo>
                  <a:pt x="643763" y="4839272"/>
                  <a:pt x="646811" y="4842320"/>
                  <a:pt x="650621" y="4842320"/>
                </a:cubicBezTo>
                <a:cubicBezTo>
                  <a:pt x="654431" y="4842320"/>
                  <a:pt x="657479" y="4839272"/>
                  <a:pt x="657479" y="4835462"/>
                </a:cubicBezTo>
                <a:cubicBezTo>
                  <a:pt x="657479" y="4831652"/>
                  <a:pt x="654431" y="4828604"/>
                  <a:pt x="650621" y="4828604"/>
                </a:cubicBezTo>
                <a:close/>
                <a:moveTo>
                  <a:pt x="650621" y="4642866"/>
                </a:moveTo>
                <a:cubicBezTo>
                  <a:pt x="646875" y="4642866"/>
                  <a:pt x="643763" y="4645914"/>
                  <a:pt x="643763" y="4649724"/>
                </a:cubicBezTo>
                <a:cubicBezTo>
                  <a:pt x="643763" y="4653534"/>
                  <a:pt x="646811" y="4656582"/>
                  <a:pt x="650621" y="4656582"/>
                </a:cubicBezTo>
                <a:cubicBezTo>
                  <a:pt x="654431" y="4656582"/>
                  <a:pt x="657479" y="4653534"/>
                  <a:pt x="657479" y="4649724"/>
                </a:cubicBezTo>
                <a:cubicBezTo>
                  <a:pt x="657479" y="4645914"/>
                  <a:pt x="654431" y="4642866"/>
                  <a:pt x="650621" y="4642866"/>
                </a:cubicBezTo>
                <a:close/>
                <a:moveTo>
                  <a:pt x="1776540" y="4921441"/>
                </a:moveTo>
                <a:cubicBezTo>
                  <a:pt x="1772793" y="4921441"/>
                  <a:pt x="1769681" y="4924489"/>
                  <a:pt x="1769681" y="4928299"/>
                </a:cubicBezTo>
                <a:cubicBezTo>
                  <a:pt x="1769681" y="4932109"/>
                  <a:pt x="1772729" y="4935157"/>
                  <a:pt x="1776540" y="4935157"/>
                </a:cubicBezTo>
                <a:cubicBezTo>
                  <a:pt x="1780350" y="4935157"/>
                  <a:pt x="1783397" y="4932109"/>
                  <a:pt x="1783397" y="4928299"/>
                </a:cubicBezTo>
                <a:cubicBezTo>
                  <a:pt x="1783397" y="4924489"/>
                  <a:pt x="1780350" y="4921441"/>
                  <a:pt x="1776540" y="4921441"/>
                </a:cubicBezTo>
                <a:close/>
                <a:moveTo>
                  <a:pt x="650621" y="4921441"/>
                </a:moveTo>
                <a:cubicBezTo>
                  <a:pt x="646875" y="4921441"/>
                  <a:pt x="643763" y="4924489"/>
                  <a:pt x="643763" y="4928299"/>
                </a:cubicBezTo>
                <a:cubicBezTo>
                  <a:pt x="643763" y="4932109"/>
                  <a:pt x="646811" y="4935157"/>
                  <a:pt x="650621" y="4935157"/>
                </a:cubicBezTo>
                <a:cubicBezTo>
                  <a:pt x="654431" y="4935157"/>
                  <a:pt x="657479" y="4932109"/>
                  <a:pt x="657479" y="4928299"/>
                </a:cubicBezTo>
                <a:cubicBezTo>
                  <a:pt x="657479" y="4924489"/>
                  <a:pt x="654431" y="4921441"/>
                  <a:pt x="650621" y="4921441"/>
                </a:cubicBezTo>
                <a:close/>
                <a:moveTo>
                  <a:pt x="650621" y="4735703"/>
                </a:moveTo>
                <a:cubicBezTo>
                  <a:pt x="646875" y="4735703"/>
                  <a:pt x="643763" y="4738751"/>
                  <a:pt x="643763" y="4742561"/>
                </a:cubicBezTo>
                <a:cubicBezTo>
                  <a:pt x="643763" y="4746371"/>
                  <a:pt x="646811" y="4749419"/>
                  <a:pt x="650621" y="4749419"/>
                </a:cubicBezTo>
                <a:cubicBezTo>
                  <a:pt x="654431" y="4749419"/>
                  <a:pt x="657479" y="4746371"/>
                  <a:pt x="657479" y="4742561"/>
                </a:cubicBezTo>
                <a:cubicBezTo>
                  <a:pt x="657479" y="4738751"/>
                  <a:pt x="654431" y="4735703"/>
                  <a:pt x="650621" y="4735703"/>
                </a:cubicBezTo>
                <a:close/>
                <a:moveTo>
                  <a:pt x="1776540" y="4364228"/>
                </a:moveTo>
                <a:cubicBezTo>
                  <a:pt x="1772793" y="4364228"/>
                  <a:pt x="1769681" y="4367276"/>
                  <a:pt x="1769681" y="4371086"/>
                </a:cubicBezTo>
                <a:cubicBezTo>
                  <a:pt x="1769681" y="4374896"/>
                  <a:pt x="1772729" y="4377944"/>
                  <a:pt x="1776540" y="4377944"/>
                </a:cubicBezTo>
                <a:cubicBezTo>
                  <a:pt x="1780350" y="4377944"/>
                  <a:pt x="1783397" y="4374896"/>
                  <a:pt x="1783397" y="4371086"/>
                </a:cubicBezTo>
                <a:cubicBezTo>
                  <a:pt x="1783397" y="4367276"/>
                  <a:pt x="1780350" y="4364228"/>
                  <a:pt x="1776540" y="4364228"/>
                </a:cubicBezTo>
                <a:close/>
                <a:moveTo>
                  <a:pt x="1776540" y="3714179"/>
                </a:moveTo>
                <a:cubicBezTo>
                  <a:pt x="1772793" y="3714179"/>
                  <a:pt x="1769681" y="3717226"/>
                  <a:pt x="1769681" y="3721037"/>
                </a:cubicBezTo>
                <a:cubicBezTo>
                  <a:pt x="1769681" y="3724847"/>
                  <a:pt x="1772729" y="3727894"/>
                  <a:pt x="1776540" y="3727894"/>
                </a:cubicBezTo>
                <a:cubicBezTo>
                  <a:pt x="1780350" y="3727894"/>
                  <a:pt x="1783397" y="3724847"/>
                  <a:pt x="1783397" y="3721037"/>
                </a:cubicBezTo>
                <a:cubicBezTo>
                  <a:pt x="1783397" y="3717226"/>
                  <a:pt x="1780350" y="3714179"/>
                  <a:pt x="1776540" y="3714179"/>
                </a:cubicBezTo>
                <a:close/>
                <a:moveTo>
                  <a:pt x="1776540" y="3807016"/>
                </a:moveTo>
                <a:cubicBezTo>
                  <a:pt x="1772793" y="3807016"/>
                  <a:pt x="1769681" y="3810063"/>
                  <a:pt x="1769681" y="3813874"/>
                </a:cubicBezTo>
                <a:cubicBezTo>
                  <a:pt x="1769681" y="3817684"/>
                  <a:pt x="1772729" y="3820732"/>
                  <a:pt x="1776540" y="3820732"/>
                </a:cubicBezTo>
                <a:cubicBezTo>
                  <a:pt x="1780350" y="3820732"/>
                  <a:pt x="1783397" y="3817684"/>
                  <a:pt x="1783397" y="3813874"/>
                </a:cubicBezTo>
                <a:cubicBezTo>
                  <a:pt x="1783397" y="3810063"/>
                  <a:pt x="1780350" y="3807016"/>
                  <a:pt x="1776540" y="3807016"/>
                </a:cubicBezTo>
                <a:close/>
                <a:moveTo>
                  <a:pt x="1776540" y="3621278"/>
                </a:moveTo>
                <a:cubicBezTo>
                  <a:pt x="1772793" y="3621278"/>
                  <a:pt x="1769681" y="3624326"/>
                  <a:pt x="1769681" y="3628136"/>
                </a:cubicBezTo>
                <a:cubicBezTo>
                  <a:pt x="1769681" y="3631946"/>
                  <a:pt x="1772729" y="3634994"/>
                  <a:pt x="1776540" y="3634994"/>
                </a:cubicBezTo>
                <a:cubicBezTo>
                  <a:pt x="1780350" y="3634994"/>
                  <a:pt x="1783397" y="3631946"/>
                  <a:pt x="1783397" y="3628136"/>
                </a:cubicBezTo>
                <a:cubicBezTo>
                  <a:pt x="1783397" y="3624326"/>
                  <a:pt x="1780350" y="3621278"/>
                  <a:pt x="1776540" y="3621278"/>
                </a:cubicBezTo>
                <a:close/>
                <a:moveTo>
                  <a:pt x="1776540" y="3899853"/>
                </a:moveTo>
                <a:cubicBezTo>
                  <a:pt x="1772793" y="3899853"/>
                  <a:pt x="1769681" y="3902901"/>
                  <a:pt x="1769681" y="3906711"/>
                </a:cubicBezTo>
                <a:cubicBezTo>
                  <a:pt x="1769681" y="3910521"/>
                  <a:pt x="1772729" y="3913569"/>
                  <a:pt x="1776540" y="3913569"/>
                </a:cubicBezTo>
                <a:cubicBezTo>
                  <a:pt x="1780350" y="3913569"/>
                  <a:pt x="1783397" y="3910521"/>
                  <a:pt x="1783397" y="3906711"/>
                </a:cubicBezTo>
                <a:cubicBezTo>
                  <a:pt x="1783397" y="3902901"/>
                  <a:pt x="1780350" y="3899853"/>
                  <a:pt x="1776540" y="3899853"/>
                </a:cubicBezTo>
                <a:close/>
                <a:moveTo>
                  <a:pt x="1776540" y="4271328"/>
                </a:moveTo>
                <a:cubicBezTo>
                  <a:pt x="1772793" y="4271328"/>
                  <a:pt x="1769681" y="4274376"/>
                  <a:pt x="1769681" y="4278186"/>
                </a:cubicBezTo>
                <a:cubicBezTo>
                  <a:pt x="1769681" y="4281996"/>
                  <a:pt x="1772729" y="4285044"/>
                  <a:pt x="1776540" y="4285044"/>
                </a:cubicBezTo>
                <a:cubicBezTo>
                  <a:pt x="1780350" y="4285044"/>
                  <a:pt x="1783397" y="4281996"/>
                  <a:pt x="1783397" y="4278186"/>
                </a:cubicBezTo>
                <a:cubicBezTo>
                  <a:pt x="1783397" y="4274376"/>
                  <a:pt x="1780350" y="4271328"/>
                  <a:pt x="1776540" y="4271328"/>
                </a:cubicBezTo>
                <a:close/>
                <a:moveTo>
                  <a:pt x="1776540" y="3992753"/>
                </a:moveTo>
                <a:cubicBezTo>
                  <a:pt x="1772793" y="3992753"/>
                  <a:pt x="1769681" y="3995801"/>
                  <a:pt x="1769681" y="3999611"/>
                </a:cubicBezTo>
                <a:cubicBezTo>
                  <a:pt x="1769681" y="4003421"/>
                  <a:pt x="1772729" y="4006469"/>
                  <a:pt x="1776540" y="4006469"/>
                </a:cubicBezTo>
                <a:cubicBezTo>
                  <a:pt x="1780350" y="4006469"/>
                  <a:pt x="1783397" y="4003421"/>
                  <a:pt x="1783397" y="3999611"/>
                </a:cubicBezTo>
                <a:cubicBezTo>
                  <a:pt x="1783397" y="3995801"/>
                  <a:pt x="1780350" y="3992753"/>
                  <a:pt x="1776540" y="3992753"/>
                </a:cubicBezTo>
                <a:close/>
                <a:moveTo>
                  <a:pt x="1776540" y="4178491"/>
                </a:moveTo>
                <a:cubicBezTo>
                  <a:pt x="1772793" y="4178491"/>
                  <a:pt x="1769681" y="4181538"/>
                  <a:pt x="1769681" y="4185349"/>
                </a:cubicBezTo>
                <a:cubicBezTo>
                  <a:pt x="1769681" y="4189159"/>
                  <a:pt x="1772729" y="4192207"/>
                  <a:pt x="1776540" y="4192207"/>
                </a:cubicBezTo>
                <a:cubicBezTo>
                  <a:pt x="1780350" y="4192207"/>
                  <a:pt x="1783397" y="4189159"/>
                  <a:pt x="1783397" y="4185349"/>
                </a:cubicBezTo>
                <a:cubicBezTo>
                  <a:pt x="1783397" y="4181538"/>
                  <a:pt x="1780350" y="4178491"/>
                  <a:pt x="1776540" y="4178491"/>
                </a:cubicBezTo>
                <a:close/>
                <a:moveTo>
                  <a:pt x="1776540" y="4828540"/>
                </a:moveTo>
                <a:cubicBezTo>
                  <a:pt x="1772793" y="4828540"/>
                  <a:pt x="1769681" y="4831588"/>
                  <a:pt x="1769681" y="4835398"/>
                </a:cubicBezTo>
                <a:cubicBezTo>
                  <a:pt x="1769681" y="4839208"/>
                  <a:pt x="1772729" y="4842256"/>
                  <a:pt x="1776540" y="4842256"/>
                </a:cubicBezTo>
                <a:cubicBezTo>
                  <a:pt x="1780350" y="4842256"/>
                  <a:pt x="1783397" y="4839208"/>
                  <a:pt x="1783397" y="4835398"/>
                </a:cubicBezTo>
                <a:cubicBezTo>
                  <a:pt x="1783397" y="4831588"/>
                  <a:pt x="1780350" y="4828540"/>
                  <a:pt x="1776540" y="4828540"/>
                </a:cubicBezTo>
                <a:close/>
                <a:moveTo>
                  <a:pt x="650621" y="3528441"/>
                </a:moveTo>
                <a:cubicBezTo>
                  <a:pt x="646875" y="3528441"/>
                  <a:pt x="643763" y="3531489"/>
                  <a:pt x="643763" y="3535299"/>
                </a:cubicBezTo>
                <a:cubicBezTo>
                  <a:pt x="643763" y="3539109"/>
                  <a:pt x="646811" y="3542157"/>
                  <a:pt x="650621" y="3542157"/>
                </a:cubicBezTo>
                <a:cubicBezTo>
                  <a:pt x="654431" y="3542157"/>
                  <a:pt x="657479" y="3539109"/>
                  <a:pt x="657479" y="3535299"/>
                </a:cubicBezTo>
                <a:cubicBezTo>
                  <a:pt x="657479" y="3531489"/>
                  <a:pt x="654431" y="3528441"/>
                  <a:pt x="650621" y="3528441"/>
                </a:cubicBezTo>
                <a:close/>
                <a:moveTo>
                  <a:pt x="650621" y="3435604"/>
                </a:moveTo>
                <a:cubicBezTo>
                  <a:pt x="646875" y="3435604"/>
                  <a:pt x="643763" y="3438652"/>
                  <a:pt x="643763" y="3442462"/>
                </a:cubicBezTo>
                <a:cubicBezTo>
                  <a:pt x="643763" y="3446272"/>
                  <a:pt x="646811" y="3449320"/>
                  <a:pt x="650621" y="3449320"/>
                </a:cubicBezTo>
                <a:cubicBezTo>
                  <a:pt x="654431" y="3449320"/>
                  <a:pt x="657479" y="3446272"/>
                  <a:pt x="657479" y="3442462"/>
                </a:cubicBezTo>
                <a:cubicBezTo>
                  <a:pt x="657479" y="3438652"/>
                  <a:pt x="654431" y="3435604"/>
                  <a:pt x="650621" y="3435604"/>
                </a:cubicBezTo>
                <a:close/>
                <a:moveTo>
                  <a:pt x="650621" y="4549966"/>
                </a:moveTo>
                <a:cubicBezTo>
                  <a:pt x="646875" y="4549966"/>
                  <a:pt x="643763" y="4553014"/>
                  <a:pt x="643763" y="4556824"/>
                </a:cubicBezTo>
                <a:cubicBezTo>
                  <a:pt x="643763" y="4560634"/>
                  <a:pt x="646811" y="4563682"/>
                  <a:pt x="650621" y="4563682"/>
                </a:cubicBezTo>
                <a:cubicBezTo>
                  <a:pt x="654431" y="4563682"/>
                  <a:pt x="657479" y="4560634"/>
                  <a:pt x="657479" y="4556824"/>
                </a:cubicBezTo>
                <a:cubicBezTo>
                  <a:pt x="657479" y="4553014"/>
                  <a:pt x="654431" y="4549966"/>
                  <a:pt x="650621" y="4549966"/>
                </a:cubicBezTo>
                <a:close/>
                <a:moveTo>
                  <a:pt x="650621" y="3342767"/>
                </a:moveTo>
                <a:cubicBezTo>
                  <a:pt x="646875" y="3342767"/>
                  <a:pt x="643763" y="3345815"/>
                  <a:pt x="643763" y="3349625"/>
                </a:cubicBezTo>
                <a:cubicBezTo>
                  <a:pt x="643763" y="3353435"/>
                  <a:pt x="646811" y="3356483"/>
                  <a:pt x="650621" y="3356483"/>
                </a:cubicBezTo>
                <a:cubicBezTo>
                  <a:pt x="654431" y="3356483"/>
                  <a:pt x="657479" y="3353435"/>
                  <a:pt x="657479" y="3349625"/>
                </a:cubicBezTo>
                <a:cubicBezTo>
                  <a:pt x="657479" y="3345815"/>
                  <a:pt x="654431" y="3342767"/>
                  <a:pt x="650621" y="3342767"/>
                </a:cubicBezTo>
                <a:close/>
                <a:moveTo>
                  <a:pt x="731012" y="4782122"/>
                </a:moveTo>
                <a:cubicBezTo>
                  <a:pt x="727266" y="4782122"/>
                  <a:pt x="724154" y="4785170"/>
                  <a:pt x="724154" y="4788980"/>
                </a:cubicBezTo>
                <a:cubicBezTo>
                  <a:pt x="724154" y="4792790"/>
                  <a:pt x="727202" y="4795838"/>
                  <a:pt x="731012" y="4795838"/>
                </a:cubicBezTo>
                <a:cubicBezTo>
                  <a:pt x="734822" y="4795838"/>
                  <a:pt x="737870" y="4792790"/>
                  <a:pt x="737870" y="4788980"/>
                </a:cubicBezTo>
                <a:cubicBezTo>
                  <a:pt x="737870" y="4785170"/>
                  <a:pt x="734822" y="4782122"/>
                  <a:pt x="731012" y="4782122"/>
                </a:cubicBezTo>
                <a:close/>
                <a:moveTo>
                  <a:pt x="731012" y="4689285"/>
                </a:moveTo>
                <a:cubicBezTo>
                  <a:pt x="727266" y="4689285"/>
                  <a:pt x="724154" y="4692333"/>
                  <a:pt x="724154" y="4696143"/>
                </a:cubicBezTo>
                <a:cubicBezTo>
                  <a:pt x="724154" y="4699953"/>
                  <a:pt x="727202" y="4703001"/>
                  <a:pt x="731012" y="4703001"/>
                </a:cubicBezTo>
                <a:cubicBezTo>
                  <a:pt x="734822" y="4703001"/>
                  <a:pt x="737870" y="4699953"/>
                  <a:pt x="737870" y="4696143"/>
                </a:cubicBezTo>
                <a:cubicBezTo>
                  <a:pt x="737870" y="4692333"/>
                  <a:pt x="734822" y="4689285"/>
                  <a:pt x="731012" y="4689285"/>
                </a:cubicBezTo>
                <a:close/>
                <a:moveTo>
                  <a:pt x="731012" y="4596448"/>
                </a:moveTo>
                <a:cubicBezTo>
                  <a:pt x="727266" y="4596448"/>
                  <a:pt x="724154" y="4599496"/>
                  <a:pt x="724154" y="4603306"/>
                </a:cubicBezTo>
                <a:cubicBezTo>
                  <a:pt x="724154" y="4607116"/>
                  <a:pt x="727202" y="4610164"/>
                  <a:pt x="731012" y="4610164"/>
                </a:cubicBezTo>
                <a:cubicBezTo>
                  <a:pt x="734822" y="4610164"/>
                  <a:pt x="737870" y="4607116"/>
                  <a:pt x="737870" y="4603306"/>
                </a:cubicBezTo>
                <a:cubicBezTo>
                  <a:pt x="737870" y="4599496"/>
                  <a:pt x="734822" y="4596448"/>
                  <a:pt x="731012" y="4596448"/>
                </a:cubicBezTo>
                <a:close/>
                <a:moveTo>
                  <a:pt x="650621" y="3714242"/>
                </a:moveTo>
                <a:cubicBezTo>
                  <a:pt x="646875" y="3714242"/>
                  <a:pt x="643763" y="3717290"/>
                  <a:pt x="643763" y="3721100"/>
                </a:cubicBezTo>
                <a:cubicBezTo>
                  <a:pt x="643763" y="3724910"/>
                  <a:pt x="646811" y="3727958"/>
                  <a:pt x="650621" y="3727958"/>
                </a:cubicBezTo>
                <a:cubicBezTo>
                  <a:pt x="654431" y="3727958"/>
                  <a:pt x="657479" y="3724910"/>
                  <a:pt x="657479" y="3721100"/>
                </a:cubicBezTo>
                <a:cubicBezTo>
                  <a:pt x="657479" y="3717290"/>
                  <a:pt x="654431" y="3714242"/>
                  <a:pt x="650621" y="3714242"/>
                </a:cubicBezTo>
                <a:close/>
                <a:moveTo>
                  <a:pt x="731012" y="4875022"/>
                </a:moveTo>
                <a:cubicBezTo>
                  <a:pt x="727266" y="4875022"/>
                  <a:pt x="724154" y="4878070"/>
                  <a:pt x="724154" y="4881880"/>
                </a:cubicBezTo>
                <a:cubicBezTo>
                  <a:pt x="724154" y="4885690"/>
                  <a:pt x="727202" y="4888738"/>
                  <a:pt x="731012" y="4888738"/>
                </a:cubicBezTo>
                <a:cubicBezTo>
                  <a:pt x="734822" y="4888738"/>
                  <a:pt x="737870" y="4885690"/>
                  <a:pt x="737870" y="4881880"/>
                </a:cubicBezTo>
                <a:cubicBezTo>
                  <a:pt x="737870" y="4878070"/>
                  <a:pt x="734822" y="4875022"/>
                  <a:pt x="731012" y="4875022"/>
                </a:cubicBezTo>
                <a:close/>
                <a:moveTo>
                  <a:pt x="650621" y="3621405"/>
                </a:moveTo>
                <a:cubicBezTo>
                  <a:pt x="646875" y="3621405"/>
                  <a:pt x="643763" y="3624453"/>
                  <a:pt x="643763" y="3628263"/>
                </a:cubicBezTo>
                <a:cubicBezTo>
                  <a:pt x="643763" y="3632073"/>
                  <a:pt x="646811" y="3635121"/>
                  <a:pt x="650621" y="3635121"/>
                </a:cubicBezTo>
                <a:cubicBezTo>
                  <a:pt x="654431" y="3635121"/>
                  <a:pt x="657479" y="3632073"/>
                  <a:pt x="657479" y="3628263"/>
                </a:cubicBezTo>
                <a:cubicBezTo>
                  <a:pt x="657479" y="3624453"/>
                  <a:pt x="654431" y="3621405"/>
                  <a:pt x="650621" y="3621405"/>
                </a:cubicBezTo>
                <a:close/>
                <a:moveTo>
                  <a:pt x="650621" y="4271455"/>
                </a:moveTo>
                <a:cubicBezTo>
                  <a:pt x="646875" y="4271455"/>
                  <a:pt x="643763" y="4274503"/>
                  <a:pt x="643763" y="4278313"/>
                </a:cubicBezTo>
                <a:cubicBezTo>
                  <a:pt x="643763" y="4282123"/>
                  <a:pt x="646811" y="4285171"/>
                  <a:pt x="650621" y="4285171"/>
                </a:cubicBezTo>
                <a:cubicBezTo>
                  <a:pt x="654431" y="4285171"/>
                  <a:pt x="657479" y="4282123"/>
                  <a:pt x="657479" y="4278313"/>
                </a:cubicBezTo>
                <a:cubicBezTo>
                  <a:pt x="657479" y="4274503"/>
                  <a:pt x="654431" y="4271455"/>
                  <a:pt x="650621" y="4271455"/>
                </a:cubicBezTo>
                <a:close/>
                <a:moveTo>
                  <a:pt x="650621" y="4364292"/>
                </a:moveTo>
                <a:cubicBezTo>
                  <a:pt x="646875" y="4364292"/>
                  <a:pt x="643763" y="4367340"/>
                  <a:pt x="643763" y="4371150"/>
                </a:cubicBezTo>
                <a:cubicBezTo>
                  <a:pt x="643763" y="4374960"/>
                  <a:pt x="646811" y="4378008"/>
                  <a:pt x="650621" y="4378008"/>
                </a:cubicBezTo>
                <a:cubicBezTo>
                  <a:pt x="654431" y="4378008"/>
                  <a:pt x="657479" y="4374960"/>
                  <a:pt x="657479" y="4371150"/>
                </a:cubicBezTo>
                <a:cubicBezTo>
                  <a:pt x="657479" y="4367340"/>
                  <a:pt x="654431" y="4364292"/>
                  <a:pt x="650621" y="4364292"/>
                </a:cubicBezTo>
                <a:close/>
                <a:moveTo>
                  <a:pt x="650621" y="3807143"/>
                </a:moveTo>
                <a:cubicBezTo>
                  <a:pt x="646875" y="3807143"/>
                  <a:pt x="643763" y="3810191"/>
                  <a:pt x="643763" y="3814001"/>
                </a:cubicBezTo>
                <a:cubicBezTo>
                  <a:pt x="643763" y="3817811"/>
                  <a:pt x="646811" y="3820859"/>
                  <a:pt x="650621" y="3820859"/>
                </a:cubicBezTo>
                <a:cubicBezTo>
                  <a:pt x="654431" y="3820859"/>
                  <a:pt x="657479" y="3817811"/>
                  <a:pt x="657479" y="3814001"/>
                </a:cubicBezTo>
                <a:cubicBezTo>
                  <a:pt x="657479" y="3810191"/>
                  <a:pt x="654431" y="3807143"/>
                  <a:pt x="650621" y="3807143"/>
                </a:cubicBezTo>
                <a:close/>
                <a:moveTo>
                  <a:pt x="650621" y="4178618"/>
                </a:moveTo>
                <a:cubicBezTo>
                  <a:pt x="646875" y="4178618"/>
                  <a:pt x="643763" y="4181666"/>
                  <a:pt x="643763" y="4185476"/>
                </a:cubicBezTo>
                <a:cubicBezTo>
                  <a:pt x="643763" y="4189286"/>
                  <a:pt x="646811" y="4192334"/>
                  <a:pt x="650621" y="4192334"/>
                </a:cubicBezTo>
                <a:cubicBezTo>
                  <a:pt x="654431" y="4192334"/>
                  <a:pt x="657479" y="4189286"/>
                  <a:pt x="657479" y="4185476"/>
                </a:cubicBezTo>
                <a:cubicBezTo>
                  <a:pt x="657479" y="4181666"/>
                  <a:pt x="654431" y="4178618"/>
                  <a:pt x="650621" y="4178618"/>
                </a:cubicBezTo>
                <a:close/>
                <a:moveTo>
                  <a:pt x="650621" y="4457192"/>
                </a:moveTo>
                <a:cubicBezTo>
                  <a:pt x="646875" y="4457192"/>
                  <a:pt x="643763" y="4460240"/>
                  <a:pt x="643763" y="4464050"/>
                </a:cubicBezTo>
                <a:cubicBezTo>
                  <a:pt x="643763" y="4467860"/>
                  <a:pt x="646811" y="4470908"/>
                  <a:pt x="650621" y="4470908"/>
                </a:cubicBezTo>
                <a:cubicBezTo>
                  <a:pt x="654431" y="4470908"/>
                  <a:pt x="657479" y="4467860"/>
                  <a:pt x="657479" y="4464050"/>
                </a:cubicBezTo>
                <a:cubicBezTo>
                  <a:pt x="657479" y="4460240"/>
                  <a:pt x="654431" y="4457192"/>
                  <a:pt x="650621" y="4457192"/>
                </a:cubicBezTo>
                <a:close/>
                <a:moveTo>
                  <a:pt x="650621" y="4085717"/>
                </a:moveTo>
                <a:cubicBezTo>
                  <a:pt x="646875" y="4085717"/>
                  <a:pt x="643763" y="4088765"/>
                  <a:pt x="643763" y="4092575"/>
                </a:cubicBezTo>
                <a:cubicBezTo>
                  <a:pt x="643763" y="4096385"/>
                  <a:pt x="646811" y="4099433"/>
                  <a:pt x="650621" y="4099433"/>
                </a:cubicBezTo>
                <a:cubicBezTo>
                  <a:pt x="654431" y="4099433"/>
                  <a:pt x="657479" y="4096385"/>
                  <a:pt x="657479" y="4092575"/>
                </a:cubicBezTo>
                <a:cubicBezTo>
                  <a:pt x="657479" y="4088765"/>
                  <a:pt x="654431" y="4085717"/>
                  <a:pt x="650621" y="4085717"/>
                </a:cubicBezTo>
                <a:close/>
                <a:moveTo>
                  <a:pt x="972312" y="4457192"/>
                </a:moveTo>
                <a:cubicBezTo>
                  <a:pt x="968566" y="4457192"/>
                  <a:pt x="965454" y="4460240"/>
                  <a:pt x="965454" y="4464050"/>
                </a:cubicBezTo>
                <a:cubicBezTo>
                  <a:pt x="965454" y="4467860"/>
                  <a:pt x="968502" y="4470908"/>
                  <a:pt x="972312" y="4470908"/>
                </a:cubicBezTo>
                <a:cubicBezTo>
                  <a:pt x="976122" y="4470908"/>
                  <a:pt x="979170" y="4467860"/>
                  <a:pt x="979170" y="4464050"/>
                </a:cubicBezTo>
                <a:cubicBezTo>
                  <a:pt x="979170" y="4460240"/>
                  <a:pt x="976122" y="4457192"/>
                  <a:pt x="972312" y="4457192"/>
                </a:cubicBezTo>
                <a:close/>
                <a:moveTo>
                  <a:pt x="650621" y="3992880"/>
                </a:moveTo>
                <a:cubicBezTo>
                  <a:pt x="646875" y="3992880"/>
                  <a:pt x="643763" y="3995928"/>
                  <a:pt x="643763" y="3999738"/>
                </a:cubicBezTo>
                <a:cubicBezTo>
                  <a:pt x="643763" y="4003548"/>
                  <a:pt x="646811" y="4006596"/>
                  <a:pt x="650621" y="4006596"/>
                </a:cubicBezTo>
                <a:cubicBezTo>
                  <a:pt x="654431" y="4006596"/>
                  <a:pt x="657479" y="4003548"/>
                  <a:pt x="657479" y="3999738"/>
                </a:cubicBezTo>
                <a:cubicBezTo>
                  <a:pt x="657479" y="3995928"/>
                  <a:pt x="654431" y="3992880"/>
                  <a:pt x="650621" y="3992880"/>
                </a:cubicBezTo>
                <a:close/>
                <a:moveTo>
                  <a:pt x="1776540" y="4550029"/>
                </a:moveTo>
                <a:cubicBezTo>
                  <a:pt x="1772793" y="4550029"/>
                  <a:pt x="1769681" y="4553077"/>
                  <a:pt x="1769681" y="4556887"/>
                </a:cubicBezTo>
                <a:cubicBezTo>
                  <a:pt x="1769681" y="4560697"/>
                  <a:pt x="1772729" y="4563745"/>
                  <a:pt x="1776540" y="4563745"/>
                </a:cubicBezTo>
                <a:cubicBezTo>
                  <a:pt x="1780350" y="4563745"/>
                  <a:pt x="1783397" y="4560697"/>
                  <a:pt x="1783397" y="4556887"/>
                </a:cubicBezTo>
                <a:cubicBezTo>
                  <a:pt x="1783397" y="4553077"/>
                  <a:pt x="1780350" y="4550029"/>
                  <a:pt x="1776540" y="4550029"/>
                </a:cubicBezTo>
                <a:close/>
                <a:moveTo>
                  <a:pt x="489776" y="3714242"/>
                </a:moveTo>
                <a:cubicBezTo>
                  <a:pt x="486029" y="3714242"/>
                  <a:pt x="482917" y="3717290"/>
                  <a:pt x="482917" y="3721100"/>
                </a:cubicBezTo>
                <a:cubicBezTo>
                  <a:pt x="482917" y="3724910"/>
                  <a:pt x="485966" y="3727958"/>
                  <a:pt x="489776" y="3727958"/>
                </a:cubicBezTo>
                <a:cubicBezTo>
                  <a:pt x="493585" y="3727958"/>
                  <a:pt x="496633" y="3724910"/>
                  <a:pt x="496633" y="3721100"/>
                </a:cubicBezTo>
                <a:cubicBezTo>
                  <a:pt x="496633" y="3717290"/>
                  <a:pt x="493585" y="3714242"/>
                  <a:pt x="489776" y="3714242"/>
                </a:cubicBezTo>
                <a:close/>
                <a:moveTo>
                  <a:pt x="489776" y="3899980"/>
                </a:moveTo>
                <a:cubicBezTo>
                  <a:pt x="486029" y="3899980"/>
                  <a:pt x="482917" y="3903028"/>
                  <a:pt x="482917" y="3906838"/>
                </a:cubicBezTo>
                <a:cubicBezTo>
                  <a:pt x="482917" y="3910648"/>
                  <a:pt x="485966" y="3913696"/>
                  <a:pt x="489776" y="3913696"/>
                </a:cubicBezTo>
                <a:cubicBezTo>
                  <a:pt x="493585" y="3913696"/>
                  <a:pt x="496633" y="3910648"/>
                  <a:pt x="496633" y="3906838"/>
                </a:cubicBezTo>
                <a:cubicBezTo>
                  <a:pt x="496633" y="3903028"/>
                  <a:pt x="493585" y="3899980"/>
                  <a:pt x="489776" y="3899980"/>
                </a:cubicBezTo>
                <a:close/>
                <a:moveTo>
                  <a:pt x="489776" y="3807143"/>
                </a:moveTo>
                <a:cubicBezTo>
                  <a:pt x="486029" y="3807143"/>
                  <a:pt x="482917" y="3810191"/>
                  <a:pt x="482917" y="3814001"/>
                </a:cubicBezTo>
                <a:cubicBezTo>
                  <a:pt x="482917" y="3817811"/>
                  <a:pt x="485966" y="3820859"/>
                  <a:pt x="489776" y="3820859"/>
                </a:cubicBezTo>
                <a:cubicBezTo>
                  <a:pt x="493585" y="3820859"/>
                  <a:pt x="496633" y="3817811"/>
                  <a:pt x="496633" y="3814001"/>
                </a:cubicBezTo>
                <a:cubicBezTo>
                  <a:pt x="496633" y="3810191"/>
                  <a:pt x="493585" y="3807143"/>
                  <a:pt x="489776" y="3807143"/>
                </a:cubicBezTo>
                <a:close/>
                <a:moveTo>
                  <a:pt x="489776" y="3992880"/>
                </a:moveTo>
                <a:cubicBezTo>
                  <a:pt x="486029" y="3992880"/>
                  <a:pt x="482917" y="3995928"/>
                  <a:pt x="482917" y="3999738"/>
                </a:cubicBezTo>
                <a:cubicBezTo>
                  <a:pt x="482917" y="4003548"/>
                  <a:pt x="485966" y="4006596"/>
                  <a:pt x="489776" y="4006596"/>
                </a:cubicBezTo>
                <a:cubicBezTo>
                  <a:pt x="493585" y="4006596"/>
                  <a:pt x="496633" y="4003548"/>
                  <a:pt x="496633" y="3999738"/>
                </a:cubicBezTo>
                <a:cubicBezTo>
                  <a:pt x="496633" y="3995928"/>
                  <a:pt x="493585" y="3992880"/>
                  <a:pt x="489776" y="3992880"/>
                </a:cubicBezTo>
                <a:close/>
                <a:moveTo>
                  <a:pt x="489776" y="4085717"/>
                </a:moveTo>
                <a:cubicBezTo>
                  <a:pt x="486029" y="4085717"/>
                  <a:pt x="482917" y="4088765"/>
                  <a:pt x="482917" y="4092575"/>
                </a:cubicBezTo>
                <a:cubicBezTo>
                  <a:pt x="482917" y="4096385"/>
                  <a:pt x="485966" y="4099433"/>
                  <a:pt x="489776" y="4099433"/>
                </a:cubicBezTo>
                <a:cubicBezTo>
                  <a:pt x="493585" y="4099433"/>
                  <a:pt x="496633" y="4096385"/>
                  <a:pt x="496633" y="4092575"/>
                </a:cubicBezTo>
                <a:cubicBezTo>
                  <a:pt x="496633" y="4088765"/>
                  <a:pt x="493585" y="4085717"/>
                  <a:pt x="489776" y="4085717"/>
                </a:cubicBezTo>
                <a:close/>
                <a:moveTo>
                  <a:pt x="489776" y="3435668"/>
                </a:moveTo>
                <a:cubicBezTo>
                  <a:pt x="486029" y="3435668"/>
                  <a:pt x="482917" y="3438716"/>
                  <a:pt x="482917" y="3442526"/>
                </a:cubicBezTo>
                <a:cubicBezTo>
                  <a:pt x="482917" y="3446336"/>
                  <a:pt x="485966" y="3449384"/>
                  <a:pt x="489776" y="3449384"/>
                </a:cubicBezTo>
                <a:cubicBezTo>
                  <a:pt x="493585" y="3449384"/>
                  <a:pt x="496633" y="3446336"/>
                  <a:pt x="496633" y="3442526"/>
                </a:cubicBezTo>
                <a:cubicBezTo>
                  <a:pt x="496633" y="3438716"/>
                  <a:pt x="493585" y="3435668"/>
                  <a:pt x="489776" y="3435668"/>
                </a:cubicBezTo>
                <a:close/>
                <a:moveTo>
                  <a:pt x="489776" y="4921441"/>
                </a:moveTo>
                <a:cubicBezTo>
                  <a:pt x="486029" y="4921441"/>
                  <a:pt x="482917" y="4924489"/>
                  <a:pt x="482917" y="4928299"/>
                </a:cubicBezTo>
                <a:cubicBezTo>
                  <a:pt x="482917" y="4932109"/>
                  <a:pt x="485966" y="4935157"/>
                  <a:pt x="489776" y="4935157"/>
                </a:cubicBezTo>
                <a:cubicBezTo>
                  <a:pt x="493585" y="4935157"/>
                  <a:pt x="496633" y="4932109"/>
                  <a:pt x="496633" y="4928299"/>
                </a:cubicBezTo>
                <a:cubicBezTo>
                  <a:pt x="496633" y="4924489"/>
                  <a:pt x="493585" y="4921441"/>
                  <a:pt x="489776" y="4921441"/>
                </a:cubicBezTo>
                <a:close/>
                <a:moveTo>
                  <a:pt x="489776" y="3528505"/>
                </a:moveTo>
                <a:cubicBezTo>
                  <a:pt x="486029" y="3528505"/>
                  <a:pt x="482917" y="3531553"/>
                  <a:pt x="482917" y="3535363"/>
                </a:cubicBezTo>
                <a:cubicBezTo>
                  <a:pt x="482917" y="3539173"/>
                  <a:pt x="485966" y="3542221"/>
                  <a:pt x="489776" y="3542221"/>
                </a:cubicBezTo>
                <a:cubicBezTo>
                  <a:pt x="493585" y="3542221"/>
                  <a:pt x="496633" y="3539173"/>
                  <a:pt x="496633" y="3535363"/>
                </a:cubicBezTo>
                <a:cubicBezTo>
                  <a:pt x="496633" y="3531553"/>
                  <a:pt x="493585" y="3528505"/>
                  <a:pt x="489776" y="3528505"/>
                </a:cubicBezTo>
                <a:close/>
                <a:moveTo>
                  <a:pt x="489776" y="3621342"/>
                </a:moveTo>
                <a:cubicBezTo>
                  <a:pt x="486029" y="3621342"/>
                  <a:pt x="482917" y="3624390"/>
                  <a:pt x="482917" y="3628200"/>
                </a:cubicBezTo>
                <a:cubicBezTo>
                  <a:pt x="482917" y="3632010"/>
                  <a:pt x="485966" y="3635057"/>
                  <a:pt x="489776" y="3635057"/>
                </a:cubicBezTo>
                <a:cubicBezTo>
                  <a:pt x="493585" y="3635057"/>
                  <a:pt x="496633" y="3632010"/>
                  <a:pt x="496633" y="3628200"/>
                </a:cubicBezTo>
                <a:cubicBezTo>
                  <a:pt x="496633" y="3624390"/>
                  <a:pt x="493585" y="3621342"/>
                  <a:pt x="489776" y="3621342"/>
                </a:cubicBezTo>
                <a:close/>
                <a:moveTo>
                  <a:pt x="1776540" y="3342767"/>
                </a:moveTo>
                <a:cubicBezTo>
                  <a:pt x="1772793" y="3342767"/>
                  <a:pt x="1769681" y="3345815"/>
                  <a:pt x="1769681" y="3349625"/>
                </a:cubicBezTo>
                <a:cubicBezTo>
                  <a:pt x="1769681" y="3353435"/>
                  <a:pt x="1772729" y="3356483"/>
                  <a:pt x="1776540" y="3356483"/>
                </a:cubicBezTo>
                <a:cubicBezTo>
                  <a:pt x="1780350" y="3356483"/>
                  <a:pt x="1783397" y="3353435"/>
                  <a:pt x="1783397" y="3349625"/>
                </a:cubicBezTo>
                <a:cubicBezTo>
                  <a:pt x="1783397" y="3345815"/>
                  <a:pt x="1780350" y="3342767"/>
                  <a:pt x="1776540" y="3342767"/>
                </a:cubicBezTo>
                <a:close/>
                <a:moveTo>
                  <a:pt x="489776" y="4735703"/>
                </a:moveTo>
                <a:cubicBezTo>
                  <a:pt x="486029" y="4735703"/>
                  <a:pt x="482917" y="4738751"/>
                  <a:pt x="482917" y="4742561"/>
                </a:cubicBezTo>
                <a:cubicBezTo>
                  <a:pt x="482917" y="4746371"/>
                  <a:pt x="485966" y="4749419"/>
                  <a:pt x="489776" y="4749419"/>
                </a:cubicBezTo>
                <a:cubicBezTo>
                  <a:pt x="493585" y="4749419"/>
                  <a:pt x="496633" y="4746371"/>
                  <a:pt x="496633" y="4742561"/>
                </a:cubicBezTo>
                <a:cubicBezTo>
                  <a:pt x="496633" y="4738751"/>
                  <a:pt x="493585" y="4735703"/>
                  <a:pt x="489776" y="4735703"/>
                </a:cubicBezTo>
                <a:close/>
                <a:moveTo>
                  <a:pt x="489776" y="4642866"/>
                </a:moveTo>
                <a:cubicBezTo>
                  <a:pt x="486029" y="4642866"/>
                  <a:pt x="482917" y="4645914"/>
                  <a:pt x="482917" y="4649724"/>
                </a:cubicBezTo>
                <a:cubicBezTo>
                  <a:pt x="482917" y="4653534"/>
                  <a:pt x="485966" y="4656582"/>
                  <a:pt x="489776" y="4656582"/>
                </a:cubicBezTo>
                <a:cubicBezTo>
                  <a:pt x="493585" y="4656582"/>
                  <a:pt x="496633" y="4653534"/>
                  <a:pt x="496633" y="4649724"/>
                </a:cubicBezTo>
                <a:cubicBezTo>
                  <a:pt x="496633" y="4645914"/>
                  <a:pt x="493585" y="4642866"/>
                  <a:pt x="489776" y="4642866"/>
                </a:cubicBezTo>
                <a:close/>
                <a:moveTo>
                  <a:pt x="489776" y="4178554"/>
                </a:moveTo>
                <a:cubicBezTo>
                  <a:pt x="486029" y="4178554"/>
                  <a:pt x="482917" y="4181602"/>
                  <a:pt x="482917" y="4185412"/>
                </a:cubicBezTo>
                <a:cubicBezTo>
                  <a:pt x="482917" y="4189222"/>
                  <a:pt x="485966" y="4192270"/>
                  <a:pt x="489776" y="4192270"/>
                </a:cubicBezTo>
                <a:cubicBezTo>
                  <a:pt x="493585" y="4192270"/>
                  <a:pt x="496633" y="4189222"/>
                  <a:pt x="496633" y="4185412"/>
                </a:cubicBezTo>
                <a:cubicBezTo>
                  <a:pt x="496633" y="4181602"/>
                  <a:pt x="493585" y="4178554"/>
                  <a:pt x="489776" y="4178554"/>
                </a:cubicBezTo>
                <a:close/>
                <a:moveTo>
                  <a:pt x="489776" y="4550029"/>
                </a:moveTo>
                <a:cubicBezTo>
                  <a:pt x="486029" y="4550029"/>
                  <a:pt x="482917" y="4553077"/>
                  <a:pt x="482917" y="4556887"/>
                </a:cubicBezTo>
                <a:cubicBezTo>
                  <a:pt x="482917" y="4560697"/>
                  <a:pt x="485966" y="4563745"/>
                  <a:pt x="489776" y="4563745"/>
                </a:cubicBezTo>
                <a:cubicBezTo>
                  <a:pt x="493585" y="4563745"/>
                  <a:pt x="496633" y="4560697"/>
                  <a:pt x="496633" y="4556887"/>
                </a:cubicBezTo>
                <a:cubicBezTo>
                  <a:pt x="496633" y="4553077"/>
                  <a:pt x="493585" y="4550029"/>
                  <a:pt x="489776" y="4550029"/>
                </a:cubicBezTo>
                <a:close/>
                <a:moveTo>
                  <a:pt x="489776" y="4828604"/>
                </a:moveTo>
                <a:cubicBezTo>
                  <a:pt x="486029" y="4828604"/>
                  <a:pt x="482917" y="4831652"/>
                  <a:pt x="482917" y="4835462"/>
                </a:cubicBezTo>
                <a:cubicBezTo>
                  <a:pt x="482917" y="4839272"/>
                  <a:pt x="485966" y="4842320"/>
                  <a:pt x="489776" y="4842320"/>
                </a:cubicBezTo>
                <a:cubicBezTo>
                  <a:pt x="493585" y="4842320"/>
                  <a:pt x="496633" y="4839272"/>
                  <a:pt x="496633" y="4835462"/>
                </a:cubicBezTo>
                <a:cubicBezTo>
                  <a:pt x="496633" y="4831652"/>
                  <a:pt x="493585" y="4828604"/>
                  <a:pt x="489776" y="4828604"/>
                </a:cubicBezTo>
                <a:close/>
                <a:moveTo>
                  <a:pt x="489776" y="4457129"/>
                </a:moveTo>
                <a:cubicBezTo>
                  <a:pt x="486029" y="4457129"/>
                  <a:pt x="482917" y="4460177"/>
                  <a:pt x="482917" y="4463987"/>
                </a:cubicBezTo>
                <a:cubicBezTo>
                  <a:pt x="482917" y="4467797"/>
                  <a:pt x="485966" y="4470845"/>
                  <a:pt x="489776" y="4470845"/>
                </a:cubicBezTo>
                <a:cubicBezTo>
                  <a:pt x="493585" y="4470845"/>
                  <a:pt x="496633" y="4467797"/>
                  <a:pt x="496633" y="4463987"/>
                </a:cubicBezTo>
                <a:cubicBezTo>
                  <a:pt x="496633" y="4460177"/>
                  <a:pt x="493585" y="4457129"/>
                  <a:pt x="489776" y="4457129"/>
                </a:cubicBezTo>
                <a:close/>
                <a:moveTo>
                  <a:pt x="489776" y="4271391"/>
                </a:moveTo>
                <a:cubicBezTo>
                  <a:pt x="486029" y="4271391"/>
                  <a:pt x="482917" y="4274439"/>
                  <a:pt x="482917" y="4278249"/>
                </a:cubicBezTo>
                <a:cubicBezTo>
                  <a:pt x="482917" y="4282059"/>
                  <a:pt x="485966" y="4285107"/>
                  <a:pt x="489776" y="4285107"/>
                </a:cubicBezTo>
                <a:cubicBezTo>
                  <a:pt x="493585" y="4285107"/>
                  <a:pt x="496633" y="4282059"/>
                  <a:pt x="496633" y="4278249"/>
                </a:cubicBezTo>
                <a:cubicBezTo>
                  <a:pt x="496633" y="4274439"/>
                  <a:pt x="493585" y="4271391"/>
                  <a:pt x="489776" y="4271391"/>
                </a:cubicBezTo>
                <a:close/>
                <a:moveTo>
                  <a:pt x="489776" y="4364228"/>
                </a:moveTo>
                <a:cubicBezTo>
                  <a:pt x="486029" y="4364228"/>
                  <a:pt x="482917" y="4367276"/>
                  <a:pt x="482917" y="4371086"/>
                </a:cubicBezTo>
                <a:cubicBezTo>
                  <a:pt x="482917" y="4374896"/>
                  <a:pt x="485966" y="4377944"/>
                  <a:pt x="489776" y="4377944"/>
                </a:cubicBezTo>
                <a:cubicBezTo>
                  <a:pt x="493585" y="4377944"/>
                  <a:pt x="496633" y="4374896"/>
                  <a:pt x="496633" y="4371086"/>
                </a:cubicBezTo>
                <a:cubicBezTo>
                  <a:pt x="496633" y="4367276"/>
                  <a:pt x="493585" y="4364228"/>
                  <a:pt x="489776" y="4364228"/>
                </a:cubicBezTo>
                <a:close/>
                <a:moveTo>
                  <a:pt x="570167" y="3667760"/>
                </a:moveTo>
                <a:cubicBezTo>
                  <a:pt x="566420" y="3667760"/>
                  <a:pt x="563308" y="3670808"/>
                  <a:pt x="563308" y="3674618"/>
                </a:cubicBezTo>
                <a:cubicBezTo>
                  <a:pt x="563308" y="3678428"/>
                  <a:pt x="566356" y="3681476"/>
                  <a:pt x="570167" y="3681476"/>
                </a:cubicBezTo>
                <a:cubicBezTo>
                  <a:pt x="573977" y="3681476"/>
                  <a:pt x="577025" y="3678428"/>
                  <a:pt x="577025" y="3674618"/>
                </a:cubicBezTo>
                <a:cubicBezTo>
                  <a:pt x="577025" y="3670808"/>
                  <a:pt x="573977" y="3667760"/>
                  <a:pt x="570167" y="3667760"/>
                </a:cubicBezTo>
                <a:close/>
                <a:moveTo>
                  <a:pt x="570167" y="3853498"/>
                </a:moveTo>
                <a:cubicBezTo>
                  <a:pt x="566420" y="3853498"/>
                  <a:pt x="563308" y="3856546"/>
                  <a:pt x="563308" y="3860356"/>
                </a:cubicBezTo>
                <a:cubicBezTo>
                  <a:pt x="563308" y="3864166"/>
                  <a:pt x="566356" y="3867213"/>
                  <a:pt x="570167" y="3867213"/>
                </a:cubicBezTo>
                <a:cubicBezTo>
                  <a:pt x="573977" y="3867213"/>
                  <a:pt x="577025" y="3864166"/>
                  <a:pt x="577025" y="3860356"/>
                </a:cubicBezTo>
                <a:cubicBezTo>
                  <a:pt x="577025" y="3856546"/>
                  <a:pt x="573977" y="3853498"/>
                  <a:pt x="570167" y="3853498"/>
                </a:cubicBezTo>
                <a:close/>
                <a:moveTo>
                  <a:pt x="570167" y="3760661"/>
                </a:moveTo>
                <a:cubicBezTo>
                  <a:pt x="566420" y="3760661"/>
                  <a:pt x="563308" y="3763709"/>
                  <a:pt x="563308" y="3767519"/>
                </a:cubicBezTo>
                <a:cubicBezTo>
                  <a:pt x="563308" y="3771329"/>
                  <a:pt x="566356" y="3774376"/>
                  <a:pt x="570167" y="3774376"/>
                </a:cubicBezTo>
                <a:cubicBezTo>
                  <a:pt x="573977" y="3774376"/>
                  <a:pt x="577025" y="3771329"/>
                  <a:pt x="577025" y="3767519"/>
                </a:cubicBezTo>
                <a:cubicBezTo>
                  <a:pt x="577025" y="3763709"/>
                  <a:pt x="573977" y="3760661"/>
                  <a:pt x="570167" y="3760661"/>
                </a:cubicBezTo>
                <a:close/>
                <a:moveTo>
                  <a:pt x="1776476" y="3435668"/>
                </a:moveTo>
                <a:cubicBezTo>
                  <a:pt x="1772729" y="3435668"/>
                  <a:pt x="1769618" y="3438716"/>
                  <a:pt x="1769618" y="3442526"/>
                </a:cubicBezTo>
                <a:cubicBezTo>
                  <a:pt x="1769618" y="3446336"/>
                  <a:pt x="1772666" y="3449384"/>
                  <a:pt x="1776476" y="3449384"/>
                </a:cubicBezTo>
                <a:cubicBezTo>
                  <a:pt x="1780286" y="3449384"/>
                  <a:pt x="1783334" y="3446336"/>
                  <a:pt x="1783334" y="3442526"/>
                </a:cubicBezTo>
                <a:cubicBezTo>
                  <a:pt x="1783334" y="3438716"/>
                  <a:pt x="1780286" y="3435668"/>
                  <a:pt x="1776476" y="3435668"/>
                </a:cubicBezTo>
                <a:close/>
                <a:moveTo>
                  <a:pt x="570167" y="3946398"/>
                </a:moveTo>
                <a:cubicBezTo>
                  <a:pt x="566420" y="3946398"/>
                  <a:pt x="563308" y="3949446"/>
                  <a:pt x="563308" y="3953256"/>
                </a:cubicBezTo>
                <a:cubicBezTo>
                  <a:pt x="563308" y="3957066"/>
                  <a:pt x="566356" y="3960114"/>
                  <a:pt x="570167" y="3960114"/>
                </a:cubicBezTo>
                <a:cubicBezTo>
                  <a:pt x="573977" y="3960114"/>
                  <a:pt x="577025" y="3957066"/>
                  <a:pt x="577025" y="3953256"/>
                </a:cubicBezTo>
                <a:cubicBezTo>
                  <a:pt x="577025" y="3949446"/>
                  <a:pt x="573977" y="3946398"/>
                  <a:pt x="570167" y="3946398"/>
                </a:cubicBezTo>
                <a:close/>
                <a:moveTo>
                  <a:pt x="570167" y="3574923"/>
                </a:moveTo>
                <a:cubicBezTo>
                  <a:pt x="566420" y="3574923"/>
                  <a:pt x="563308" y="3577971"/>
                  <a:pt x="563308" y="3581781"/>
                </a:cubicBezTo>
                <a:cubicBezTo>
                  <a:pt x="563308" y="3585591"/>
                  <a:pt x="566356" y="3588639"/>
                  <a:pt x="570167" y="3588639"/>
                </a:cubicBezTo>
                <a:cubicBezTo>
                  <a:pt x="573977" y="3588639"/>
                  <a:pt x="577025" y="3585591"/>
                  <a:pt x="577025" y="3581781"/>
                </a:cubicBezTo>
                <a:cubicBezTo>
                  <a:pt x="577025" y="3577971"/>
                  <a:pt x="573977" y="3574923"/>
                  <a:pt x="570167" y="3574923"/>
                </a:cubicBezTo>
                <a:close/>
                <a:moveTo>
                  <a:pt x="570167" y="3389186"/>
                </a:moveTo>
                <a:cubicBezTo>
                  <a:pt x="566420" y="3389186"/>
                  <a:pt x="563308" y="3392234"/>
                  <a:pt x="563308" y="3396044"/>
                </a:cubicBezTo>
                <a:cubicBezTo>
                  <a:pt x="563308" y="3399854"/>
                  <a:pt x="566356" y="3402901"/>
                  <a:pt x="570167" y="3402901"/>
                </a:cubicBezTo>
                <a:cubicBezTo>
                  <a:pt x="573977" y="3402901"/>
                  <a:pt x="577025" y="3399854"/>
                  <a:pt x="577025" y="3396044"/>
                </a:cubicBezTo>
                <a:cubicBezTo>
                  <a:pt x="577025" y="3392234"/>
                  <a:pt x="573977" y="3389186"/>
                  <a:pt x="570167" y="3389186"/>
                </a:cubicBezTo>
                <a:close/>
                <a:moveTo>
                  <a:pt x="570167" y="3482023"/>
                </a:moveTo>
                <a:cubicBezTo>
                  <a:pt x="566420" y="3482023"/>
                  <a:pt x="563308" y="3485071"/>
                  <a:pt x="563308" y="3488881"/>
                </a:cubicBezTo>
                <a:cubicBezTo>
                  <a:pt x="563308" y="3492691"/>
                  <a:pt x="566356" y="3495738"/>
                  <a:pt x="570167" y="3495738"/>
                </a:cubicBezTo>
                <a:cubicBezTo>
                  <a:pt x="573977" y="3495738"/>
                  <a:pt x="577025" y="3492691"/>
                  <a:pt x="577025" y="3488881"/>
                </a:cubicBezTo>
                <a:cubicBezTo>
                  <a:pt x="577025" y="3485071"/>
                  <a:pt x="573977" y="3482023"/>
                  <a:pt x="570167" y="3482023"/>
                </a:cubicBezTo>
                <a:close/>
                <a:moveTo>
                  <a:pt x="570167" y="4039172"/>
                </a:moveTo>
                <a:cubicBezTo>
                  <a:pt x="566420" y="4039172"/>
                  <a:pt x="563308" y="4042219"/>
                  <a:pt x="563308" y="4046030"/>
                </a:cubicBezTo>
                <a:cubicBezTo>
                  <a:pt x="563308" y="4049840"/>
                  <a:pt x="566356" y="4052888"/>
                  <a:pt x="570167" y="4052888"/>
                </a:cubicBezTo>
                <a:cubicBezTo>
                  <a:pt x="573977" y="4052888"/>
                  <a:pt x="577025" y="4049840"/>
                  <a:pt x="577025" y="4046030"/>
                </a:cubicBezTo>
                <a:cubicBezTo>
                  <a:pt x="577025" y="4042219"/>
                  <a:pt x="573977" y="4039172"/>
                  <a:pt x="570167" y="4039172"/>
                </a:cubicBezTo>
                <a:close/>
                <a:moveTo>
                  <a:pt x="570167" y="4782058"/>
                </a:moveTo>
                <a:cubicBezTo>
                  <a:pt x="566420" y="4782058"/>
                  <a:pt x="563308" y="4785106"/>
                  <a:pt x="563308" y="4788916"/>
                </a:cubicBezTo>
                <a:cubicBezTo>
                  <a:pt x="563308" y="4792726"/>
                  <a:pt x="566356" y="4795774"/>
                  <a:pt x="570167" y="4795774"/>
                </a:cubicBezTo>
                <a:cubicBezTo>
                  <a:pt x="573977" y="4795774"/>
                  <a:pt x="577025" y="4792726"/>
                  <a:pt x="577025" y="4788916"/>
                </a:cubicBezTo>
                <a:cubicBezTo>
                  <a:pt x="577025" y="4785106"/>
                  <a:pt x="573977" y="4782058"/>
                  <a:pt x="570167" y="4782058"/>
                </a:cubicBezTo>
                <a:close/>
                <a:moveTo>
                  <a:pt x="570167" y="4596321"/>
                </a:moveTo>
                <a:cubicBezTo>
                  <a:pt x="566420" y="4596321"/>
                  <a:pt x="563308" y="4599369"/>
                  <a:pt x="563308" y="4603179"/>
                </a:cubicBezTo>
                <a:cubicBezTo>
                  <a:pt x="563308" y="4606989"/>
                  <a:pt x="566356" y="4610037"/>
                  <a:pt x="570167" y="4610037"/>
                </a:cubicBezTo>
                <a:cubicBezTo>
                  <a:pt x="573977" y="4610037"/>
                  <a:pt x="577025" y="4606989"/>
                  <a:pt x="577025" y="4603179"/>
                </a:cubicBezTo>
                <a:cubicBezTo>
                  <a:pt x="577025" y="4599369"/>
                  <a:pt x="573977" y="4596321"/>
                  <a:pt x="570167" y="4596321"/>
                </a:cubicBezTo>
                <a:close/>
                <a:moveTo>
                  <a:pt x="570167" y="4503484"/>
                </a:moveTo>
                <a:cubicBezTo>
                  <a:pt x="566420" y="4503484"/>
                  <a:pt x="563308" y="4506532"/>
                  <a:pt x="563308" y="4510342"/>
                </a:cubicBezTo>
                <a:cubicBezTo>
                  <a:pt x="563308" y="4514152"/>
                  <a:pt x="566356" y="4517200"/>
                  <a:pt x="570167" y="4517200"/>
                </a:cubicBezTo>
                <a:cubicBezTo>
                  <a:pt x="573977" y="4517200"/>
                  <a:pt x="577025" y="4514152"/>
                  <a:pt x="577025" y="4510342"/>
                </a:cubicBezTo>
                <a:cubicBezTo>
                  <a:pt x="577025" y="4506532"/>
                  <a:pt x="573977" y="4503484"/>
                  <a:pt x="570167" y="4503484"/>
                </a:cubicBezTo>
                <a:close/>
                <a:moveTo>
                  <a:pt x="570167" y="4689221"/>
                </a:moveTo>
                <a:cubicBezTo>
                  <a:pt x="566420" y="4689221"/>
                  <a:pt x="563308" y="4692269"/>
                  <a:pt x="563308" y="4696079"/>
                </a:cubicBezTo>
                <a:cubicBezTo>
                  <a:pt x="563308" y="4699889"/>
                  <a:pt x="566356" y="4702937"/>
                  <a:pt x="570167" y="4702937"/>
                </a:cubicBezTo>
                <a:cubicBezTo>
                  <a:pt x="573977" y="4702937"/>
                  <a:pt x="577025" y="4699889"/>
                  <a:pt x="577025" y="4696079"/>
                </a:cubicBezTo>
                <a:cubicBezTo>
                  <a:pt x="577025" y="4692269"/>
                  <a:pt x="573977" y="4689221"/>
                  <a:pt x="570167" y="4689221"/>
                </a:cubicBezTo>
                <a:close/>
                <a:moveTo>
                  <a:pt x="570167" y="4874959"/>
                </a:moveTo>
                <a:cubicBezTo>
                  <a:pt x="566420" y="4874959"/>
                  <a:pt x="563308" y="4878007"/>
                  <a:pt x="563308" y="4881817"/>
                </a:cubicBezTo>
                <a:cubicBezTo>
                  <a:pt x="563308" y="4885627"/>
                  <a:pt x="566356" y="4888675"/>
                  <a:pt x="570167" y="4888675"/>
                </a:cubicBezTo>
                <a:cubicBezTo>
                  <a:pt x="573977" y="4888675"/>
                  <a:pt x="577025" y="4885627"/>
                  <a:pt x="577025" y="4881817"/>
                </a:cubicBezTo>
                <a:cubicBezTo>
                  <a:pt x="577025" y="4878007"/>
                  <a:pt x="573977" y="4874959"/>
                  <a:pt x="570167" y="4874959"/>
                </a:cubicBezTo>
                <a:close/>
                <a:moveTo>
                  <a:pt x="570167" y="4410647"/>
                </a:moveTo>
                <a:cubicBezTo>
                  <a:pt x="566420" y="4410647"/>
                  <a:pt x="563308" y="4413695"/>
                  <a:pt x="563308" y="4417505"/>
                </a:cubicBezTo>
                <a:cubicBezTo>
                  <a:pt x="563308" y="4421315"/>
                  <a:pt x="566356" y="4424363"/>
                  <a:pt x="570167" y="4424363"/>
                </a:cubicBezTo>
                <a:cubicBezTo>
                  <a:pt x="573977" y="4424363"/>
                  <a:pt x="577025" y="4421315"/>
                  <a:pt x="577025" y="4417505"/>
                </a:cubicBezTo>
                <a:cubicBezTo>
                  <a:pt x="577025" y="4413695"/>
                  <a:pt x="573977" y="4410647"/>
                  <a:pt x="570167" y="4410647"/>
                </a:cubicBezTo>
                <a:close/>
                <a:moveTo>
                  <a:pt x="570167" y="4224909"/>
                </a:moveTo>
                <a:cubicBezTo>
                  <a:pt x="566420" y="4224909"/>
                  <a:pt x="563308" y="4227957"/>
                  <a:pt x="563308" y="4231767"/>
                </a:cubicBezTo>
                <a:cubicBezTo>
                  <a:pt x="563308" y="4235577"/>
                  <a:pt x="566356" y="4238625"/>
                  <a:pt x="570167" y="4238625"/>
                </a:cubicBezTo>
                <a:cubicBezTo>
                  <a:pt x="573977" y="4238625"/>
                  <a:pt x="577025" y="4235577"/>
                  <a:pt x="577025" y="4231767"/>
                </a:cubicBezTo>
                <a:cubicBezTo>
                  <a:pt x="577025" y="4227957"/>
                  <a:pt x="573977" y="4224909"/>
                  <a:pt x="570167" y="4224909"/>
                </a:cubicBezTo>
                <a:close/>
                <a:moveTo>
                  <a:pt x="570167" y="4317746"/>
                </a:moveTo>
                <a:cubicBezTo>
                  <a:pt x="566420" y="4317746"/>
                  <a:pt x="563308" y="4320794"/>
                  <a:pt x="563308" y="4324604"/>
                </a:cubicBezTo>
                <a:cubicBezTo>
                  <a:pt x="563308" y="4328414"/>
                  <a:pt x="566356" y="4331462"/>
                  <a:pt x="570167" y="4331462"/>
                </a:cubicBezTo>
                <a:cubicBezTo>
                  <a:pt x="573977" y="4331462"/>
                  <a:pt x="577025" y="4328414"/>
                  <a:pt x="577025" y="4324604"/>
                </a:cubicBezTo>
                <a:cubicBezTo>
                  <a:pt x="577025" y="4320794"/>
                  <a:pt x="573977" y="4317746"/>
                  <a:pt x="570167" y="4317746"/>
                </a:cubicBezTo>
                <a:close/>
                <a:moveTo>
                  <a:pt x="570167" y="4132009"/>
                </a:moveTo>
                <a:cubicBezTo>
                  <a:pt x="566420" y="4132009"/>
                  <a:pt x="563308" y="4135057"/>
                  <a:pt x="563308" y="4138867"/>
                </a:cubicBezTo>
                <a:cubicBezTo>
                  <a:pt x="563308" y="4142676"/>
                  <a:pt x="566356" y="4145725"/>
                  <a:pt x="570167" y="4145725"/>
                </a:cubicBezTo>
                <a:cubicBezTo>
                  <a:pt x="573977" y="4145725"/>
                  <a:pt x="577025" y="4142676"/>
                  <a:pt x="577025" y="4138867"/>
                </a:cubicBezTo>
                <a:cubicBezTo>
                  <a:pt x="577025" y="4135057"/>
                  <a:pt x="573977" y="4132009"/>
                  <a:pt x="570167" y="4132009"/>
                </a:cubicBezTo>
                <a:close/>
                <a:moveTo>
                  <a:pt x="650557" y="3899853"/>
                </a:moveTo>
                <a:cubicBezTo>
                  <a:pt x="646811" y="3899853"/>
                  <a:pt x="643700" y="3902901"/>
                  <a:pt x="643700" y="3906711"/>
                </a:cubicBezTo>
                <a:cubicBezTo>
                  <a:pt x="643700" y="3910521"/>
                  <a:pt x="646747" y="3913569"/>
                  <a:pt x="650557" y="3913569"/>
                </a:cubicBezTo>
                <a:cubicBezTo>
                  <a:pt x="654367" y="3913569"/>
                  <a:pt x="657416" y="3910521"/>
                  <a:pt x="657416" y="3906711"/>
                </a:cubicBezTo>
                <a:cubicBezTo>
                  <a:pt x="657416" y="3902901"/>
                  <a:pt x="654367" y="3899853"/>
                  <a:pt x="650557" y="3899853"/>
                </a:cubicBezTo>
                <a:close/>
                <a:moveTo>
                  <a:pt x="891794" y="4503484"/>
                </a:moveTo>
                <a:cubicBezTo>
                  <a:pt x="888047" y="4503484"/>
                  <a:pt x="884936" y="4506532"/>
                  <a:pt x="884936" y="4510342"/>
                </a:cubicBezTo>
                <a:cubicBezTo>
                  <a:pt x="884936" y="4514152"/>
                  <a:pt x="887984" y="4517200"/>
                  <a:pt x="891794" y="4517200"/>
                </a:cubicBezTo>
                <a:cubicBezTo>
                  <a:pt x="895604" y="4517200"/>
                  <a:pt x="898652" y="4514152"/>
                  <a:pt x="898652" y="4510342"/>
                </a:cubicBezTo>
                <a:cubicBezTo>
                  <a:pt x="898652" y="4506532"/>
                  <a:pt x="895604" y="4503484"/>
                  <a:pt x="891794" y="4503484"/>
                </a:cubicBezTo>
                <a:close/>
                <a:moveTo>
                  <a:pt x="1696021" y="4689221"/>
                </a:moveTo>
                <a:cubicBezTo>
                  <a:pt x="1692275" y="4689221"/>
                  <a:pt x="1689164" y="4692269"/>
                  <a:pt x="1689164" y="4696079"/>
                </a:cubicBezTo>
                <a:cubicBezTo>
                  <a:pt x="1689164" y="4699889"/>
                  <a:pt x="1692212" y="4702937"/>
                  <a:pt x="1696021" y="4702937"/>
                </a:cubicBezTo>
                <a:cubicBezTo>
                  <a:pt x="1699831" y="4702937"/>
                  <a:pt x="1702879" y="4699889"/>
                  <a:pt x="1702879" y="4696079"/>
                </a:cubicBezTo>
                <a:cubicBezTo>
                  <a:pt x="1702879" y="4692269"/>
                  <a:pt x="1699831" y="4689221"/>
                  <a:pt x="1696021" y="4689221"/>
                </a:cubicBezTo>
                <a:close/>
                <a:moveTo>
                  <a:pt x="1696021" y="4782058"/>
                </a:moveTo>
                <a:cubicBezTo>
                  <a:pt x="1692275" y="4782058"/>
                  <a:pt x="1689164" y="4785106"/>
                  <a:pt x="1689164" y="4788916"/>
                </a:cubicBezTo>
                <a:cubicBezTo>
                  <a:pt x="1689164" y="4792726"/>
                  <a:pt x="1692212" y="4795774"/>
                  <a:pt x="1696021" y="4795774"/>
                </a:cubicBezTo>
                <a:cubicBezTo>
                  <a:pt x="1699831" y="4795774"/>
                  <a:pt x="1702879" y="4792726"/>
                  <a:pt x="1702879" y="4788916"/>
                </a:cubicBezTo>
                <a:cubicBezTo>
                  <a:pt x="1702879" y="4785106"/>
                  <a:pt x="1699831" y="4782058"/>
                  <a:pt x="1696021" y="4782058"/>
                </a:cubicBezTo>
                <a:close/>
                <a:moveTo>
                  <a:pt x="1696021" y="4503484"/>
                </a:moveTo>
                <a:cubicBezTo>
                  <a:pt x="1692275" y="4503484"/>
                  <a:pt x="1689164" y="4506532"/>
                  <a:pt x="1689164" y="4510342"/>
                </a:cubicBezTo>
                <a:cubicBezTo>
                  <a:pt x="1689164" y="4514152"/>
                  <a:pt x="1692212" y="4517200"/>
                  <a:pt x="1696021" y="4517200"/>
                </a:cubicBezTo>
                <a:cubicBezTo>
                  <a:pt x="1699831" y="4517200"/>
                  <a:pt x="1702879" y="4514152"/>
                  <a:pt x="1702879" y="4510342"/>
                </a:cubicBezTo>
                <a:cubicBezTo>
                  <a:pt x="1702879" y="4506532"/>
                  <a:pt x="1699831" y="4503484"/>
                  <a:pt x="1696021" y="4503484"/>
                </a:cubicBezTo>
                <a:close/>
                <a:moveTo>
                  <a:pt x="1696021" y="4596321"/>
                </a:moveTo>
                <a:cubicBezTo>
                  <a:pt x="1692275" y="4596321"/>
                  <a:pt x="1689164" y="4599369"/>
                  <a:pt x="1689164" y="4603179"/>
                </a:cubicBezTo>
                <a:cubicBezTo>
                  <a:pt x="1689164" y="4606989"/>
                  <a:pt x="1692212" y="4610037"/>
                  <a:pt x="1696021" y="4610037"/>
                </a:cubicBezTo>
                <a:cubicBezTo>
                  <a:pt x="1699831" y="4610037"/>
                  <a:pt x="1702879" y="4606989"/>
                  <a:pt x="1702879" y="4603179"/>
                </a:cubicBezTo>
                <a:cubicBezTo>
                  <a:pt x="1702879" y="4599369"/>
                  <a:pt x="1699831" y="4596321"/>
                  <a:pt x="1696021" y="4596321"/>
                </a:cubicBezTo>
                <a:close/>
                <a:moveTo>
                  <a:pt x="891794" y="4596321"/>
                </a:moveTo>
                <a:cubicBezTo>
                  <a:pt x="888047" y="4596321"/>
                  <a:pt x="884936" y="4599369"/>
                  <a:pt x="884936" y="4603179"/>
                </a:cubicBezTo>
                <a:cubicBezTo>
                  <a:pt x="884936" y="4606989"/>
                  <a:pt x="887984" y="4610037"/>
                  <a:pt x="891794" y="4610037"/>
                </a:cubicBezTo>
                <a:cubicBezTo>
                  <a:pt x="895604" y="4610037"/>
                  <a:pt x="898652" y="4606989"/>
                  <a:pt x="898652" y="4603179"/>
                </a:cubicBezTo>
                <a:cubicBezTo>
                  <a:pt x="898652" y="4599369"/>
                  <a:pt x="895604" y="4596321"/>
                  <a:pt x="891794" y="4596321"/>
                </a:cubicBezTo>
                <a:close/>
                <a:moveTo>
                  <a:pt x="891794" y="4689158"/>
                </a:moveTo>
                <a:cubicBezTo>
                  <a:pt x="888047" y="4689158"/>
                  <a:pt x="884936" y="4692206"/>
                  <a:pt x="884936" y="4696016"/>
                </a:cubicBezTo>
                <a:cubicBezTo>
                  <a:pt x="884936" y="4699826"/>
                  <a:pt x="887984" y="4702874"/>
                  <a:pt x="891794" y="4702874"/>
                </a:cubicBezTo>
                <a:cubicBezTo>
                  <a:pt x="895604" y="4702874"/>
                  <a:pt x="898652" y="4699826"/>
                  <a:pt x="898652" y="4696016"/>
                </a:cubicBezTo>
                <a:cubicBezTo>
                  <a:pt x="898652" y="4692206"/>
                  <a:pt x="895604" y="4689158"/>
                  <a:pt x="891794" y="4689158"/>
                </a:cubicBezTo>
                <a:close/>
                <a:moveTo>
                  <a:pt x="891794" y="4781995"/>
                </a:moveTo>
                <a:cubicBezTo>
                  <a:pt x="888047" y="4781995"/>
                  <a:pt x="884936" y="4785043"/>
                  <a:pt x="884936" y="4788853"/>
                </a:cubicBezTo>
                <a:cubicBezTo>
                  <a:pt x="884936" y="4792663"/>
                  <a:pt x="887984" y="4795711"/>
                  <a:pt x="891794" y="4795711"/>
                </a:cubicBezTo>
                <a:cubicBezTo>
                  <a:pt x="895604" y="4795711"/>
                  <a:pt x="898652" y="4792663"/>
                  <a:pt x="898652" y="4788853"/>
                </a:cubicBezTo>
                <a:cubicBezTo>
                  <a:pt x="898652" y="4785043"/>
                  <a:pt x="895604" y="4781995"/>
                  <a:pt x="891794" y="4781995"/>
                </a:cubicBezTo>
                <a:close/>
                <a:moveTo>
                  <a:pt x="891794" y="4874832"/>
                </a:moveTo>
                <a:cubicBezTo>
                  <a:pt x="888047" y="4874832"/>
                  <a:pt x="884936" y="4877880"/>
                  <a:pt x="884936" y="4881690"/>
                </a:cubicBezTo>
                <a:cubicBezTo>
                  <a:pt x="884936" y="4885500"/>
                  <a:pt x="887984" y="4888548"/>
                  <a:pt x="891794" y="4888548"/>
                </a:cubicBezTo>
                <a:cubicBezTo>
                  <a:pt x="895604" y="4888548"/>
                  <a:pt x="898652" y="4885500"/>
                  <a:pt x="898652" y="4881690"/>
                </a:cubicBezTo>
                <a:cubicBezTo>
                  <a:pt x="898652" y="4877880"/>
                  <a:pt x="895604" y="4874832"/>
                  <a:pt x="891794" y="4874832"/>
                </a:cubicBezTo>
                <a:close/>
                <a:moveTo>
                  <a:pt x="1696021" y="4874832"/>
                </a:moveTo>
                <a:cubicBezTo>
                  <a:pt x="1692275" y="4874832"/>
                  <a:pt x="1689164" y="4877880"/>
                  <a:pt x="1689164" y="4881690"/>
                </a:cubicBezTo>
                <a:cubicBezTo>
                  <a:pt x="1689164" y="4885500"/>
                  <a:pt x="1692212" y="4888548"/>
                  <a:pt x="1696021" y="4888548"/>
                </a:cubicBezTo>
                <a:cubicBezTo>
                  <a:pt x="1699831" y="4888548"/>
                  <a:pt x="1702879" y="4885500"/>
                  <a:pt x="1702879" y="4881690"/>
                </a:cubicBezTo>
                <a:cubicBezTo>
                  <a:pt x="1702879" y="4877880"/>
                  <a:pt x="1699831" y="4874832"/>
                  <a:pt x="1696021" y="4874832"/>
                </a:cubicBezTo>
                <a:close/>
                <a:moveTo>
                  <a:pt x="1696021" y="3853371"/>
                </a:moveTo>
                <a:cubicBezTo>
                  <a:pt x="1692275" y="3853371"/>
                  <a:pt x="1689164" y="3856419"/>
                  <a:pt x="1689164" y="3860229"/>
                </a:cubicBezTo>
                <a:cubicBezTo>
                  <a:pt x="1689164" y="3864038"/>
                  <a:pt x="1692212" y="3867087"/>
                  <a:pt x="1696021" y="3867087"/>
                </a:cubicBezTo>
                <a:cubicBezTo>
                  <a:pt x="1699831" y="3867087"/>
                  <a:pt x="1702879" y="3864038"/>
                  <a:pt x="1702879" y="3860229"/>
                </a:cubicBezTo>
                <a:cubicBezTo>
                  <a:pt x="1702879" y="3856419"/>
                  <a:pt x="1699831" y="3853371"/>
                  <a:pt x="1696021" y="3853371"/>
                </a:cubicBezTo>
                <a:close/>
                <a:moveTo>
                  <a:pt x="1696021" y="3946207"/>
                </a:moveTo>
                <a:cubicBezTo>
                  <a:pt x="1692275" y="3946207"/>
                  <a:pt x="1689164" y="3949256"/>
                  <a:pt x="1689164" y="3953066"/>
                </a:cubicBezTo>
                <a:cubicBezTo>
                  <a:pt x="1689164" y="3956876"/>
                  <a:pt x="1692212" y="3959924"/>
                  <a:pt x="1696021" y="3959924"/>
                </a:cubicBezTo>
                <a:cubicBezTo>
                  <a:pt x="1699831" y="3959924"/>
                  <a:pt x="1702879" y="3956876"/>
                  <a:pt x="1702879" y="3953066"/>
                </a:cubicBezTo>
                <a:cubicBezTo>
                  <a:pt x="1702879" y="3949256"/>
                  <a:pt x="1699831" y="3946207"/>
                  <a:pt x="1696021" y="3946207"/>
                </a:cubicBezTo>
                <a:close/>
                <a:moveTo>
                  <a:pt x="1696021" y="3760470"/>
                </a:moveTo>
                <a:cubicBezTo>
                  <a:pt x="1692275" y="3760470"/>
                  <a:pt x="1689164" y="3763518"/>
                  <a:pt x="1689164" y="3767328"/>
                </a:cubicBezTo>
                <a:cubicBezTo>
                  <a:pt x="1689164" y="3771138"/>
                  <a:pt x="1692212" y="3774186"/>
                  <a:pt x="1696021" y="3774186"/>
                </a:cubicBezTo>
                <a:cubicBezTo>
                  <a:pt x="1699831" y="3774186"/>
                  <a:pt x="1702879" y="3771138"/>
                  <a:pt x="1702879" y="3767328"/>
                </a:cubicBezTo>
                <a:cubicBezTo>
                  <a:pt x="1702879" y="3763518"/>
                  <a:pt x="1699831" y="3760470"/>
                  <a:pt x="1696021" y="3760470"/>
                </a:cubicBezTo>
                <a:close/>
                <a:moveTo>
                  <a:pt x="1696021" y="4039044"/>
                </a:moveTo>
                <a:cubicBezTo>
                  <a:pt x="1692275" y="4039044"/>
                  <a:pt x="1689164" y="4042093"/>
                  <a:pt x="1689164" y="4045903"/>
                </a:cubicBezTo>
                <a:cubicBezTo>
                  <a:pt x="1689164" y="4049713"/>
                  <a:pt x="1692212" y="4052761"/>
                  <a:pt x="1696021" y="4052761"/>
                </a:cubicBezTo>
                <a:cubicBezTo>
                  <a:pt x="1699831" y="4052761"/>
                  <a:pt x="1702879" y="4049713"/>
                  <a:pt x="1702879" y="4045903"/>
                </a:cubicBezTo>
                <a:cubicBezTo>
                  <a:pt x="1702879" y="4042093"/>
                  <a:pt x="1699831" y="4039044"/>
                  <a:pt x="1696021" y="4039044"/>
                </a:cubicBezTo>
                <a:close/>
                <a:moveTo>
                  <a:pt x="1696021" y="4224782"/>
                </a:moveTo>
                <a:cubicBezTo>
                  <a:pt x="1692275" y="4224782"/>
                  <a:pt x="1689164" y="4227830"/>
                  <a:pt x="1689164" y="4231640"/>
                </a:cubicBezTo>
                <a:cubicBezTo>
                  <a:pt x="1689164" y="4235450"/>
                  <a:pt x="1692212" y="4238498"/>
                  <a:pt x="1696021" y="4238498"/>
                </a:cubicBezTo>
                <a:cubicBezTo>
                  <a:pt x="1699831" y="4238498"/>
                  <a:pt x="1702879" y="4235450"/>
                  <a:pt x="1702879" y="4231640"/>
                </a:cubicBezTo>
                <a:cubicBezTo>
                  <a:pt x="1702879" y="4227830"/>
                  <a:pt x="1699831" y="4224782"/>
                  <a:pt x="1696021" y="4224782"/>
                </a:cubicBezTo>
                <a:close/>
                <a:moveTo>
                  <a:pt x="1696021" y="4317619"/>
                </a:moveTo>
                <a:cubicBezTo>
                  <a:pt x="1692275" y="4317619"/>
                  <a:pt x="1689164" y="4320667"/>
                  <a:pt x="1689164" y="4324477"/>
                </a:cubicBezTo>
                <a:cubicBezTo>
                  <a:pt x="1689164" y="4328287"/>
                  <a:pt x="1692212" y="4331335"/>
                  <a:pt x="1696021" y="4331335"/>
                </a:cubicBezTo>
                <a:cubicBezTo>
                  <a:pt x="1699831" y="4331335"/>
                  <a:pt x="1702879" y="4328287"/>
                  <a:pt x="1702879" y="4324477"/>
                </a:cubicBezTo>
                <a:cubicBezTo>
                  <a:pt x="1702879" y="4320667"/>
                  <a:pt x="1699831" y="4317619"/>
                  <a:pt x="1696021" y="4317619"/>
                </a:cubicBezTo>
                <a:close/>
                <a:moveTo>
                  <a:pt x="1696021" y="4410456"/>
                </a:moveTo>
                <a:cubicBezTo>
                  <a:pt x="1692275" y="4410456"/>
                  <a:pt x="1689164" y="4413504"/>
                  <a:pt x="1689164" y="4417314"/>
                </a:cubicBezTo>
                <a:cubicBezTo>
                  <a:pt x="1689164" y="4421124"/>
                  <a:pt x="1692212" y="4424172"/>
                  <a:pt x="1696021" y="4424172"/>
                </a:cubicBezTo>
                <a:cubicBezTo>
                  <a:pt x="1699831" y="4424172"/>
                  <a:pt x="1702879" y="4421124"/>
                  <a:pt x="1702879" y="4417314"/>
                </a:cubicBezTo>
                <a:cubicBezTo>
                  <a:pt x="1702879" y="4413504"/>
                  <a:pt x="1699831" y="4410456"/>
                  <a:pt x="1696021" y="4410456"/>
                </a:cubicBezTo>
                <a:close/>
                <a:moveTo>
                  <a:pt x="1696021" y="4131882"/>
                </a:moveTo>
                <a:cubicBezTo>
                  <a:pt x="1692275" y="4131882"/>
                  <a:pt x="1689164" y="4134930"/>
                  <a:pt x="1689164" y="4138740"/>
                </a:cubicBezTo>
                <a:cubicBezTo>
                  <a:pt x="1689164" y="4142550"/>
                  <a:pt x="1692212" y="4145598"/>
                  <a:pt x="1696021" y="4145598"/>
                </a:cubicBezTo>
                <a:cubicBezTo>
                  <a:pt x="1699831" y="4145598"/>
                  <a:pt x="1702879" y="4142550"/>
                  <a:pt x="1702879" y="4138740"/>
                </a:cubicBezTo>
                <a:cubicBezTo>
                  <a:pt x="1702879" y="4134930"/>
                  <a:pt x="1699831" y="4131882"/>
                  <a:pt x="1696021" y="4131882"/>
                </a:cubicBezTo>
                <a:close/>
                <a:moveTo>
                  <a:pt x="891794" y="3667569"/>
                </a:moveTo>
                <a:cubicBezTo>
                  <a:pt x="888047" y="3667569"/>
                  <a:pt x="884936" y="3670618"/>
                  <a:pt x="884936" y="3674428"/>
                </a:cubicBezTo>
                <a:cubicBezTo>
                  <a:pt x="884936" y="3678238"/>
                  <a:pt x="887984" y="3681286"/>
                  <a:pt x="891794" y="3681286"/>
                </a:cubicBezTo>
                <a:cubicBezTo>
                  <a:pt x="895604" y="3681286"/>
                  <a:pt x="898652" y="3678238"/>
                  <a:pt x="898652" y="3674428"/>
                </a:cubicBezTo>
                <a:cubicBezTo>
                  <a:pt x="898652" y="3670618"/>
                  <a:pt x="895604" y="3667569"/>
                  <a:pt x="891794" y="3667569"/>
                </a:cubicBezTo>
                <a:close/>
                <a:moveTo>
                  <a:pt x="891794" y="3388995"/>
                </a:moveTo>
                <a:cubicBezTo>
                  <a:pt x="888047" y="3388995"/>
                  <a:pt x="884936" y="3392043"/>
                  <a:pt x="884936" y="3395853"/>
                </a:cubicBezTo>
                <a:cubicBezTo>
                  <a:pt x="884936" y="3399663"/>
                  <a:pt x="887984" y="3402711"/>
                  <a:pt x="891794" y="3402711"/>
                </a:cubicBezTo>
                <a:cubicBezTo>
                  <a:pt x="895604" y="3402711"/>
                  <a:pt x="898652" y="3399663"/>
                  <a:pt x="898652" y="3395853"/>
                </a:cubicBezTo>
                <a:cubicBezTo>
                  <a:pt x="898652" y="3392043"/>
                  <a:pt x="895604" y="3388995"/>
                  <a:pt x="891794" y="3388995"/>
                </a:cubicBezTo>
                <a:close/>
                <a:moveTo>
                  <a:pt x="972185" y="4921250"/>
                </a:moveTo>
                <a:cubicBezTo>
                  <a:pt x="968439" y="4921250"/>
                  <a:pt x="965327" y="4924298"/>
                  <a:pt x="965327" y="4928108"/>
                </a:cubicBezTo>
                <a:cubicBezTo>
                  <a:pt x="965327" y="4931918"/>
                  <a:pt x="968375" y="4934966"/>
                  <a:pt x="972185" y="4934966"/>
                </a:cubicBezTo>
                <a:cubicBezTo>
                  <a:pt x="975995" y="4934966"/>
                  <a:pt x="979043" y="4931918"/>
                  <a:pt x="979043" y="4928108"/>
                </a:cubicBezTo>
                <a:cubicBezTo>
                  <a:pt x="979043" y="4924298"/>
                  <a:pt x="975995" y="4921250"/>
                  <a:pt x="972185" y="4921250"/>
                </a:cubicBezTo>
                <a:close/>
                <a:moveTo>
                  <a:pt x="891794" y="4410520"/>
                </a:moveTo>
                <a:cubicBezTo>
                  <a:pt x="888047" y="4410520"/>
                  <a:pt x="884936" y="4413568"/>
                  <a:pt x="884936" y="4417378"/>
                </a:cubicBezTo>
                <a:cubicBezTo>
                  <a:pt x="884936" y="4421188"/>
                  <a:pt x="887984" y="4424236"/>
                  <a:pt x="891794" y="4424236"/>
                </a:cubicBezTo>
                <a:cubicBezTo>
                  <a:pt x="895604" y="4424236"/>
                  <a:pt x="898652" y="4421188"/>
                  <a:pt x="898652" y="4417378"/>
                </a:cubicBezTo>
                <a:cubicBezTo>
                  <a:pt x="898652" y="4413568"/>
                  <a:pt x="895604" y="4410520"/>
                  <a:pt x="891794" y="4410520"/>
                </a:cubicBezTo>
                <a:close/>
                <a:moveTo>
                  <a:pt x="891794" y="3481896"/>
                </a:moveTo>
                <a:cubicBezTo>
                  <a:pt x="888047" y="3481896"/>
                  <a:pt x="884936" y="3484944"/>
                  <a:pt x="884936" y="3488754"/>
                </a:cubicBezTo>
                <a:cubicBezTo>
                  <a:pt x="884936" y="3492563"/>
                  <a:pt x="887984" y="3495612"/>
                  <a:pt x="891794" y="3495612"/>
                </a:cubicBezTo>
                <a:cubicBezTo>
                  <a:pt x="895604" y="3495612"/>
                  <a:pt x="898652" y="3492563"/>
                  <a:pt x="898652" y="3488754"/>
                </a:cubicBezTo>
                <a:cubicBezTo>
                  <a:pt x="898652" y="3484944"/>
                  <a:pt x="895604" y="3481896"/>
                  <a:pt x="891794" y="3481896"/>
                </a:cubicBezTo>
                <a:close/>
                <a:moveTo>
                  <a:pt x="972185" y="4642676"/>
                </a:moveTo>
                <a:cubicBezTo>
                  <a:pt x="968439" y="4642676"/>
                  <a:pt x="965327" y="4645724"/>
                  <a:pt x="965327" y="4649534"/>
                </a:cubicBezTo>
                <a:cubicBezTo>
                  <a:pt x="965327" y="4653344"/>
                  <a:pt x="968375" y="4656392"/>
                  <a:pt x="972185" y="4656392"/>
                </a:cubicBezTo>
                <a:cubicBezTo>
                  <a:pt x="975995" y="4656392"/>
                  <a:pt x="979043" y="4653344"/>
                  <a:pt x="979043" y="4649534"/>
                </a:cubicBezTo>
                <a:cubicBezTo>
                  <a:pt x="979043" y="4645724"/>
                  <a:pt x="975995" y="4642676"/>
                  <a:pt x="972185" y="4642676"/>
                </a:cubicBezTo>
                <a:close/>
                <a:moveTo>
                  <a:pt x="972185" y="4549839"/>
                </a:moveTo>
                <a:cubicBezTo>
                  <a:pt x="968439" y="4549839"/>
                  <a:pt x="965327" y="4552887"/>
                  <a:pt x="965327" y="4556697"/>
                </a:cubicBezTo>
                <a:cubicBezTo>
                  <a:pt x="965327" y="4560507"/>
                  <a:pt x="968375" y="4563555"/>
                  <a:pt x="972185" y="4563555"/>
                </a:cubicBezTo>
                <a:cubicBezTo>
                  <a:pt x="975995" y="4563555"/>
                  <a:pt x="979043" y="4560507"/>
                  <a:pt x="979043" y="4556697"/>
                </a:cubicBezTo>
                <a:cubicBezTo>
                  <a:pt x="979043" y="4552887"/>
                  <a:pt x="975995" y="4549839"/>
                  <a:pt x="972185" y="4549839"/>
                </a:cubicBezTo>
                <a:close/>
                <a:moveTo>
                  <a:pt x="891794" y="3574796"/>
                </a:moveTo>
                <a:cubicBezTo>
                  <a:pt x="888047" y="3574796"/>
                  <a:pt x="884936" y="3577844"/>
                  <a:pt x="884936" y="3581654"/>
                </a:cubicBezTo>
                <a:cubicBezTo>
                  <a:pt x="884936" y="3585464"/>
                  <a:pt x="887984" y="3588512"/>
                  <a:pt x="891794" y="3588512"/>
                </a:cubicBezTo>
                <a:cubicBezTo>
                  <a:pt x="895604" y="3588512"/>
                  <a:pt x="898652" y="3585464"/>
                  <a:pt x="898652" y="3581654"/>
                </a:cubicBezTo>
                <a:cubicBezTo>
                  <a:pt x="898652" y="3577844"/>
                  <a:pt x="895604" y="3574796"/>
                  <a:pt x="891794" y="3574796"/>
                </a:cubicBezTo>
                <a:close/>
                <a:moveTo>
                  <a:pt x="972185" y="4735576"/>
                </a:moveTo>
                <a:cubicBezTo>
                  <a:pt x="968439" y="4735576"/>
                  <a:pt x="965327" y="4738624"/>
                  <a:pt x="965327" y="4742434"/>
                </a:cubicBezTo>
                <a:cubicBezTo>
                  <a:pt x="965327" y="4746244"/>
                  <a:pt x="968375" y="4749292"/>
                  <a:pt x="972185" y="4749292"/>
                </a:cubicBezTo>
                <a:cubicBezTo>
                  <a:pt x="975995" y="4749292"/>
                  <a:pt x="979043" y="4746244"/>
                  <a:pt x="979043" y="4742434"/>
                </a:cubicBezTo>
                <a:cubicBezTo>
                  <a:pt x="979043" y="4738624"/>
                  <a:pt x="975995" y="4735576"/>
                  <a:pt x="972185" y="4735576"/>
                </a:cubicBezTo>
                <a:close/>
                <a:moveTo>
                  <a:pt x="972185" y="4828413"/>
                </a:moveTo>
                <a:cubicBezTo>
                  <a:pt x="968439" y="4828413"/>
                  <a:pt x="965327" y="4831461"/>
                  <a:pt x="965327" y="4835271"/>
                </a:cubicBezTo>
                <a:cubicBezTo>
                  <a:pt x="965327" y="4839081"/>
                  <a:pt x="968375" y="4842129"/>
                  <a:pt x="972185" y="4842129"/>
                </a:cubicBezTo>
                <a:cubicBezTo>
                  <a:pt x="975995" y="4842129"/>
                  <a:pt x="979043" y="4839081"/>
                  <a:pt x="979043" y="4835271"/>
                </a:cubicBezTo>
                <a:cubicBezTo>
                  <a:pt x="979043" y="4831461"/>
                  <a:pt x="975995" y="4828413"/>
                  <a:pt x="972185" y="4828413"/>
                </a:cubicBezTo>
                <a:close/>
                <a:moveTo>
                  <a:pt x="891794" y="4039108"/>
                </a:moveTo>
                <a:cubicBezTo>
                  <a:pt x="888047" y="4039108"/>
                  <a:pt x="884936" y="4042156"/>
                  <a:pt x="884936" y="4045966"/>
                </a:cubicBezTo>
                <a:cubicBezTo>
                  <a:pt x="884936" y="4049776"/>
                  <a:pt x="887984" y="4052824"/>
                  <a:pt x="891794" y="4052824"/>
                </a:cubicBezTo>
                <a:cubicBezTo>
                  <a:pt x="895604" y="4052824"/>
                  <a:pt x="898652" y="4049776"/>
                  <a:pt x="898652" y="4045966"/>
                </a:cubicBezTo>
                <a:cubicBezTo>
                  <a:pt x="898652" y="4042156"/>
                  <a:pt x="895604" y="4039108"/>
                  <a:pt x="891794" y="4039108"/>
                </a:cubicBezTo>
                <a:close/>
                <a:moveTo>
                  <a:pt x="891794" y="4131945"/>
                </a:moveTo>
                <a:cubicBezTo>
                  <a:pt x="888047" y="4131945"/>
                  <a:pt x="884936" y="4134993"/>
                  <a:pt x="884936" y="4138803"/>
                </a:cubicBezTo>
                <a:cubicBezTo>
                  <a:pt x="884936" y="4142613"/>
                  <a:pt x="887984" y="4145661"/>
                  <a:pt x="891794" y="4145661"/>
                </a:cubicBezTo>
                <a:cubicBezTo>
                  <a:pt x="895604" y="4145661"/>
                  <a:pt x="898652" y="4142613"/>
                  <a:pt x="898652" y="4138803"/>
                </a:cubicBezTo>
                <a:cubicBezTo>
                  <a:pt x="898652" y="4134993"/>
                  <a:pt x="895604" y="4131945"/>
                  <a:pt x="891794" y="4131945"/>
                </a:cubicBezTo>
                <a:close/>
                <a:moveTo>
                  <a:pt x="891794" y="4224782"/>
                </a:moveTo>
                <a:cubicBezTo>
                  <a:pt x="888047" y="4224782"/>
                  <a:pt x="884936" y="4227830"/>
                  <a:pt x="884936" y="4231640"/>
                </a:cubicBezTo>
                <a:cubicBezTo>
                  <a:pt x="884936" y="4235450"/>
                  <a:pt x="887984" y="4238498"/>
                  <a:pt x="891794" y="4238498"/>
                </a:cubicBezTo>
                <a:cubicBezTo>
                  <a:pt x="895604" y="4238498"/>
                  <a:pt x="898652" y="4235450"/>
                  <a:pt x="898652" y="4231640"/>
                </a:cubicBezTo>
                <a:cubicBezTo>
                  <a:pt x="898652" y="4227830"/>
                  <a:pt x="895604" y="4224782"/>
                  <a:pt x="891794" y="4224782"/>
                </a:cubicBezTo>
                <a:close/>
                <a:moveTo>
                  <a:pt x="891794" y="4317619"/>
                </a:moveTo>
                <a:cubicBezTo>
                  <a:pt x="888047" y="4317619"/>
                  <a:pt x="884936" y="4320667"/>
                  <a:pt x="884936" y="4324477"/>
                </a:cubicBezTo>
                <a:cubicBezTo>
                  <a:pt x="884936" y="4328287"/>
                  <a:pt x="887984" y="4331335"/>
                  <a:pt x="891794" y="4331335"/>
                </a:cubicBezTo>
                <a:cubicBezTo>
                  <a:pt x="895604" y="4331335"/>
                  <a:pt x="898652" y="4328287"/>
                  <a:pt x="898652" y="4324477"/>
                </a:cubicBezTo>
                <a:cubicBezTo>
                  <a:pt x="898652" y="4320667"/>
                  <a:pt x="895604" y="4317619"/>
                  <a:pt x="891794" y="4317619"/>
                </a:cubicBezTo>
                <a:close/>
                <a:moveTo>
                  <a:pt x="891794" y="3946144"/>
                </a:moveTo>
                <a:cubicBezTo>
                  <a:pt x="888047" y="3946144"/>
                  <a:pt x="884936" y="3949192"/>
                  <a:pt x="884936" y="3953002"/>
                </a:cubicBezTo>
                <a:cubicBezTo>
                  <a:pt x="884936" y="3956812"/>
                  <a:pt x="887984" y="3959860"/>
                  <a:pt x="891794" y="3959860"/>
                </a:cubicBezTo>
                <a:cubicBezTo>
                  <a:pt x="895604" y="3959860"/>
                  <a:pt x="898652" y="3956812"/>
                  <a:pt x="898652" y="3953002"/>
                </a:cubicBezTo>
                <a:cubicBezTo>
                  <a:pt x="898652" y="3949192"/>
                  <a:pt x="895604" y="3946144"/>
                  <a:pt x="891794" y="3946144"/>
                </a:cubicBezTo>
                <a:close/>
                <a:moveTo>
                  <a:pt x="891794" y="3760407"/>
                </a:moveTo>
                <a:cubicBezTo>
                  <a:pt x="888047" y="3760407"/>
                  <a:pt x="884936" y="3763455"/>
                  <a:pt x="884936" y="3767265"/>
                </a:cubicBezTo>
                <a:cubicBezTo>
                  <a:pt x="884936" y="3771075"/>
                  <a:pt x="887984" y="3774123"/>
                  <a:pt x="891794" y="3774123"/>
                </a:cubicBezTo>
                <a:cubicBezTo>
                  <a:pt x="895604" y="3774123"/>
                  <a:pt x="898652" y="3771075"/>
                  <a:pt x="898652" y="3767265"/>
                </a:cubicBezTo>
                <a:cubicBezTo>
                  <a:pt x="898652" y="3763455"/>
                  <a:pt x="895604" y="3760407"/>
                  <a:pt x="891794" y="3760407"/>
                </a:cubicBezTo>
                <a:close/>
                <a:moveTo>
                  <a:pt x="891794" y="3853244"/>
                </a:moveTo>
                <a:cubicBezTo>
                  <a:pt x="888047" y="3853244"/>
                  <a:pt x="884936" y="3856292"/>
                  <a:pt x="884936" y="3860101"/>
                </a:cubicBezTo>
                <a:cubicBezTo>
                  <a:pt x="884936" y="3863912"/>
                  <a:pt x="887984" y="3866960"/>
                  <a:pt x="891794" y="3866960"/>
                </a:cubicBezTo>
                <a:cubicBezTo>
                  <a:pt x="895604" y="3866960"/>
                  <a:pt x="898652" y="3863912"/>
                  <a:pt x="898652" y="3860101"/>
                </a:cubicBezTo>
                <a:cubicBezTo>
                  <a:pt x="898652" y="3856292"/>
                  <a:pt x="895604" y="3853244"/>
                  <a:pt x="891794" y="3853244"/>
                </a:cubicBezTo>
                <a:close/>
                <a:moveTo>
                  <a:pt x="1696021" y="3667506"/>
                </a:moveTo>
                <a:cubicBezTo>
                  <a:pt x="1692275" y="3667506"/>
                  <a:pt x="1689164" y="3670554"/>
                  <a:pt x="1689164" y="3674364"/>
                </a:cubicBezTo>
                <a:cubicBezTo>
                  <a:pt x="1689164" y="3678174"/>
                  <a:pt x="1692212" y="3681222"/>
                  <a:pt x="1696021" y="3681222"/>
                </a:cubicBezTo>
                <a:cubicBezTo>
                  <a:pt x="1699831" y="3681222"/>
                  <a:pt x="1702879" y="3678174"/>
                  <a:pt x="1702879" y="3674364"/>
                </a:cubicBezTo>
                <a:cubicBezTo>
                  <a:pt x="1702879" y="3670554"/>
                  <a:pt x="1699831" y="3667506"/>
                  <a:pt x="1696021" y="3667506"/>
                </a:cubicBezTo>
                <a:close/>
                <a:moveTo>
                  <a:pt x="730948" y="3388932"/>
                </a:moveTo>
                <a:cubicBezTo>
                  <a:pt x="727202" y="3388932"/>
                  <a:pt x="724091" y="3391980"/>
                  <a:pt x="724091" y="3395790"/>
                </a:cubicBezTo>
                <a:cubicBezTo>
                  <a:pt x="724091" y="3399600"/>
                  <a:pt x="727139" y="3402648"/>
                  <a:pt x="730948" y="3402648"/>
                </a:cubicBezTo>
                <a:cubicBezTo>
                  <a:pt x="734758" y="3402648"/>
                  <a:pt x="737806" y="3399600"/>
                  <a:pt x="737806" y="3395790"/>
                </a:cubicBezTo>
                <a:cubicBezTo>
                  <a:pt x="737806" y="3391980"/>
                  <a:pt x="734758" y="3388932"/>
                  <a:pt x="730948" y="3388932"/>
                </a:cubicBezTo>
                <a:close/>
                <a:moveTo>
                  <a:pt x="1696021" y="3388932"/>
                </a:moveTo>
                <a:cubicBezTo>
                  <a:pt x="1692275" y="3388932"/>
                  <a:pt x="1689164" y="3391980"/>
                  <a:pt x="1689164" y="3395790"/>
                </a:cubicBezTo>
                <a:cubicBezTo>
                  <a:pt x="1689164" y="3399600"/>
                  <a:pt x="1692212" y="3402648"/>
                  <a:pt x="1696021" y="3402648"/>
                </a:cubicBezTo>
                <a:cubicBezTo>
                  <a:pt x="1699831" y="3402648"/>
                  <a:pt x="1702879" y="3399600"/>
                  <a:pt x="1702879" y="3395790"/>
                </a:cubicBezTo>
                <a:cubicBezTo>
                  <a:pt x="1702879" y="3391980"/>
                  <a:pt x="1699831" y="3388932"/>
                  <a:pt x="1696021" y="3388932"/>
                </a:cubicBezTo>
                <a:close/>
                <a:moveTo>
                  <a:pt x="811403" y="4828286"/>
                </a:moveTo>
                <a:cubicBezTo>
                  <a:pt x="807656" y="4828286"/>
                  <a:pt x="804545" y="4831334"/>
                  <a:pt x="804545" y="4835144"/>
                </a:cubicBezTo>
                <a:cubicBezTo>
                  <a:pt x="804545" y="4838954"/>
                  <a:pt x="807593" y="4842002"/>
                  <a:pt x="811403" y="4842002"/>
                </a:cubicBezTo>
                <a:cubicBezTo>
                  <a:pt x="815213" y="4842002"/>
                  <a:pt x="818261" y="4838954"/>
                  <a:pt x="818261" y="4835144"/>
                </a:cubicBezTo>
                <a:cubicBezTo>
                  <a:pt x="818261" y="4831334"/>
                  <a:pt x="815213" y="4828286"/>
                  <a:pt x="811403" y="4828286"/>
                </a:cubicBezTo>
                <a:close/>
                <a:moveTo>
                  <a:pt x="811403" y="4921123"/>
                </a:moveTo>
                <a:cubicBezTo>
                  <a:pt x="807656" y="4921123"/>
                  <a:pt x="804545" y="4924171"/>
                  <a:pt x="804545" y="4927981"/>
                </a:cubicBezTo>
                <a:cubicBezTo>
                  <a:pt x="804545" y="4931791"/>
                  <a:pt x="807593" y="4934839"/>
                  <a:pt x="811403" y="4934839"/>
                </a:cubicBezTo>
                <a:cubicBezTo>
                  <a:pt x="815213" y="4934839"/>
                  <a:pt x="818261" y="4931791"/>
                  <a:pt x="818261" y="4927981"/>
                </a:cubicBezTo>
                <a:cubicBezTo>
                  <a:pt x="818261" y="4924171"/>
                  <a:pt x="815213" y="4921123"/>
                  <a:pt x="811403" y="4921123"/>
                </a:cubicBezTo>
                <a:close/>
                <a:moveTo>
                  <a:pt x="731012" y="4410393"/>
                </a:moveTo>
                <a:cubicBezTo>
                  <a:pt x="727266" y="4410393"/>
                  <a:pt x="724154" y="4413441"/>
                  <a:pt x="724154" y="4417251"/>
                </a:cubicBezTo>
                <a:cubicBezTo>
                  <a:pt x="724154" y="4421061"/>
                  <a:pt x="727202" y="4424109"/>
                  <a:pt x="731012" y="4424109"/>
                </a:cubicBezTo>
                <a:cubicBezTo>
                  <a:pt x="734822" y="4424109"/>
                  <a:pt x="737870" y="4421061"/>
                  <a:pt x="737870" y="4417251"/>
                </a:cubicBezTo>
                <a:cubicBezTo>
                  <a:pt x="737870" y="4413441"/>
                  <a:pt x="734822" y="4410393"/>
                  <a:pt x="731012" y="4410393"/>
                </a:cubicBezTo>
                <a:close/>
                <a:moveTo>
                  <a:pt x="731012" y="3481769"/>
                </a:moveTo>
                <a:cubicBezTo>
                  <a:pt x="727266" y="3481769"/>
                  <a:pt x="724154" y="3484817"/>
                  <a:pt x="724154" y="3488626"/>
                </a:cubicBezTo>
                <a:cubicBezTo>
                  <a:pt x="724154" y="3492437"/>
                  <a:pt x="727202" y="3495485"/>
                  <a:pt x="731012" y="3495485"/>
                </a:cubicBezTo>
                <a:cubicBezTo>
                  <a:pt x="734822" y="3495485"/>
                  <a:pt x="737870" y="3492437"/>
                  <a:pt x="737870" y="3488626"/>
                </a:cubicBezTo>
                <a:cubicBezTo>
                  <a:pt x="737870" y="3484817"/>
                  <a:pt x="734822" y="3481769"/>
                  <a:pt x="731012" y="3481769"/>
                </a:cubicBezTo>
                <a:close/>
                <a:moveTo>
                  <a:pt x="811403" y="4735386"/>
                </a:moveTo>
                <a:cubicBezTo>
                  <a:pt x="807656" y="4735386"/>
                  <a:pt x="804545" y="4738434"/>
                  <a:pt x="804545" y="4742244"/>
                </a:cubicBezTo>
                <a:cubicBezTo>
                  <a:pt x="804545" y="4746054"/>
                  <a:pt x="807593" y="4749102"/>
                  <a:pt x="811403" y="4749102"/>
                </a:cubicBezTo>
                <a:cubicBezTo>
                  <a:pt x="815213" y="4749102"/>
                  <a:pt x="818261" y="4746054"/>
                  <a:pt x="818261" y="4742244"/>
                </a:cubicBezTo>
                <a:cubicBezTo>
                  <a:pt x="818261" y="4738434"/>
                  <a:pt x="815213" y="4735386"/>
                  <a:pt x="811403" y="4735386"/>
                </a:cubicBezTo>
                <a:close/>
                <a:moveTo>
                  <a:pt x="811403" y="4549648"/>
                </a:moveTo>
                <a:cubicBezTo>
                  <a:pt x="807656" y="4549648"/>
                  <a:pt x="804545" y="4552696"/>
                  <a:pt x="804545" y="4556506"/>
                </a:cubicBezTo>
                <a:cubicBezTo>
                  <a:pt x="804545" y="4560316"/>
                  <a:pt x="807593" y="4563364"/>
                  <a:pt x="811403" y="4563364"/>
                </a:cubicBezTo>
                <a:cubicBezTo>
                  <a:pt x="815213" y="4563364"/>
                  <a:pt x="818261" y="4560316"/>
                  <a:pt x="818261" y="4556506"/>
                </a:cubicBezTo>
                <a:cubicBezTo>
                  <a:pt x="818261" y="4552696"/>
                  <a:pt x="815213" y="4549648"/>
                  <a:pt x="811403" y="4549648"/>
                </a:cubicBezTo>
                <a:close/>
                <a:moveTo>
                  <a:pt x="1696021" y="3574606"/>
                </a:moveTo>
                <a:cubicBezTo>
                  <a:pt x="1692275" y="3574606"/>
                  <a:pt x="1689164" y="3577654"/>
                  <a:pt x="1689164" y="3581463"/>
                </a:cubicBezTo>
                <a:cubicBezTo>
                  <a:pt x="1689164" y="3585274"/>
                  <a:pt x="1692212" y="3588322"/>
                  <a:pt x="1696021" y="3588322"/>
                </a:cubicBezTo>
                <a:cubicBezTo>
                  <a:pt x="1699831" y="3588322"/>
                  <a:pt x="1702879" y="3585274"/>
                  <a:pt x="1702879" y="3581463"/>
                </a:cubicBezTo>
                <a:cubicBezTo>
                  <a:pt x="1702879" y="3577654"/>
                  <a:pt x="1699831" y="3574606"/>
                  <a:pt x="1696021" y="3574606"/>
                </a:cubicBezTo>
                <a:close/>
                <a:moveTo>
                  <a:pt x="811403" y="4642549"/>
                </a:moveTo>
                <a:cubicBezTo>
                  <a:pt x="807656" y="4642549"/>
                  <a:pt x="804545" y="4645597"/>
                  <a:pt x="804545" y="4649407"/>
                </a:cubicBezTo>
                <a:cubicBezTo>
                  <a:pt x="804545" y="4653217"/>
                  <a:pt x="807593" y="4656265"/>
                  <a:pt x="811403" y="4656265"/>
                </a:cubicBezTo>
                <a:cubicBezTo>
                  <a:pt x="815213" y="4656265"/>
                  <a:pt x="818261" y="4653217"/>
                  <a:pt x="818261" y="4649407"/>
                </a:cubicBezTo>
                <a:cubicBezTo>
                  <a:pt x="818261" y="4645597"/>
                  <a:pt x="815213" y="4642549"/>
                  <a:pt x="811403" y="4642549"/>
                </a:cubicBezTo>
                <a:close/>
                <a:moveTo>
                  <a:pt x="731012" y="3946081"/>
                </a:moveTo>
                <a:cubicBezTo>
                  <a:pt x="727266" y="3946081"/>
                  <a:pt x="724154" y="3949129"/>
                  <a:pt x="724154" y="3952938"/>
                </a:cubicBezTo>
                <a:cubicBezTo>
                  <a:pt x="724154" y="3956749"/>
                  <a:pt x="727202" y="3959797"/>
                  <a:pt x="731012" y="3959797"/>
                </a:cubicBezTo>
                <a:cubicBezTo>
                  <a:pt x="734822" y="3959797"/>
                  <a:pt x="737870" y="3956749"/>
                  <a:pt x="737870" y="3952938"/>
                </a:cubicBezTo>
                <a:cubicBezTo>
                  <a:pt x="737870" y="3949129"/>
                  <a:pt x="734822" y="3946081"/>
                  <a:pt x="731012" y="3946081"/>
                </a:cubicBezTo>
                <a:close/>
                <a:moveTo>
                  <a:pt x="731012" y="3574606"/>
                </a:moveTo>
                <a:cubicBezTo>
                  <a:pt x="727266" y="3574606"/>
                  <a:pt x="724154" y="3577654"/>
                  <a:pt x="724154" y="3581463"/>
                </a:cubicBezTo>
                <a:cubicBezTo>
                  <a:pt x="724154" y="3585274"/>
                  <a:pt x="727202" y="3588322"/>
                  <a:pt x="731012" y="3588322"/>
                </a:cubicBezTo>
                <a:cubicBezTo>
                  <a:pt x="734822" y="3588322"/>
                  <a:pt x="737870" y="3585274"/>
                  <a:pt x="737870" y="3581463"/>
                </a:cubicBezTo>
                <a:cubicBezTo>
                  <a:pt x="737870" y="3577654"/>
                  <a:pt x="734822" y="3574606"/>
                  <a:pt x="731012" y="3574606"/>
                </a:cubicBezTo>
                <a:close/>
                <a:moveTo>
                  <a:pt x="731012" y="4038918"/>
                </a:moveTo>
                <a:cubicBezTo>
                  <a:pt x="727266" y="4038918"/>
                  <a:pt x="724154" y="4041966"/>
                  <a:pt x="724154" y="4045776"/>
                </a:cubicBezTo>
                <a:cubicBezTo>
                  <a:pt x="724154" y="4049586"/>
                  <a:pt x="727202" y="4052634"/>
                  <a:pt x="731012" y="4052634"/>
                </a:cubicBezTo>
                <a:cubicBezTo>
                  <a:pt x="734822" y="4052634"/>
                  <a:pt x="737870" y="4049586"/>
                  <a:pt x="737870" y="4045776"/>
                </a:cubicBezTo>
                <a:cubicBezTo>
                  <a:pt x="737870" y="4041966"/>
                  <a:pt x="734822" y="4038918"/>
                  <a:pt x="731012" y="4038918"/>
                </a:cubicBezTo>
                <a:close/>
                <a:moveTo>
                  <a:pt x="731012" y="4224655"/>
                </a:moveTo>
                <a:cubicBezTo>
                  <a:pt x="727266" y="4224655"/>
                  <a:pt x="724154" y="4227703"/>
                  <a:pt x="724154" y="4231513"/>
                </a:cubicBezTo>
                <a:cubicBezTo>
                  <a:pt x="724154" y="4235323"/>
                  <a:pt x="727202" y="4238371"/>
                  <a:pt x="731012" y="4238371"/>
                </a:cubicBezTo>
                <a:cubicBezTo>
                  <a:pt x="734822" y="4238371"/>
                  <a:pt x="737870" y="4235323"/>
                  <a:pt x="737870" y="4231513"/>
                </a:cubicBezTo>
                <a:cubicBezTo>
                  <a:pt x="737870" y="4227703"/>
                  <a:pt x="734822" y="4224655"/>
                  <a:pt x="731012" y="4224655"/>
                </a:cubicBezTo>
                <a:close/>
                <a:moveTo>
                  <a:pt x="731012" y="4317492"/>
                </a:moveTo>
                <a:cubicBezTo>
                  <a:pt x="727266" y="4317492"/>
                  <a:pt x="724154" y="4320540"/>
                  <a:pt x="724154" y="4324350"/>
                </a:cubicBezTo>
                <a:cubicBezTo>
                  <a:pt x="724154" y="4328160"/>
                  <a:pt x="727202" y="4331208"/>
                  <a:pt x="731012" y="4331208"/>
                </a:cubicBezTo>
                <a:cubicBezTo>
                  <a:pt x="734822" y="4331208"/>
                  <a:pt x="737870" y="4328160"/>
                  <a:pt x="737870" y="4324350"/>
                </a:cubicBezTo>
                <a:cubicBezTo>
                  <a:pt x="737870" y="4320540"/>
                  <a:pt x="734822" y="4317492"/>
                  <a:pt x="731012" y="4317492"/>
                </a:cubicBezTo>
                <a:close/>
                <a:moveTo>
                  <a:pt x="731012" y="4131755"/>
                </a:moveTo>
                <a:cubicBezTo>
                  <a:pt x="727266" y="4131755"/>
                  <a:pt x="724154" y="4134803"/>
                  <a:pt x="724154" y="4138613"/>
                </a:cubicBezTo>
                <a:cubicBezTo>
                  <a:pt x="724154" y="4142423"/>
                  <a:pt x="727202" y="4145471"/>
                  <a:pt x="731012" y="4145471"/>
                </a:cubicBezTo>
                <a:cubicBezTo>
                  <a:pt x="734822" y="4145471"/>
                  <a:pt x="737870" y="4142423"/>
                  <a:pt x="737870" y="4138613"/>
                </a:cubicBezTo>
                <a:cubicBezTo>
                  <a:pt x="737870" y="4134803"/>
                  <a:pt x="734822" y="4131755"/>
                  <a:pt x="731012" y="4131755"/>
                </a:cubicBezTo>
                <a:close/>
                <a:moveTo>
                  <a:pt x="731012" y="3667443"/>
                </a:moveTo>
                <a:cubicBezTo>
                  <a:pt x="727266" y="3667443"/>
                  <a:pt x="724154" y="3670491"/>
                  <a:pt x="724154" y="3674301"/>
                </a:cubicBezTo>
                <a:cubicBezTo>
                  <a:pt x="724154" y="3678111"/>
                  <a:pt x="727202" y="3681159"/>
                  <a:pt x="731012" y="3681159"/>
                </a:cubicBezTo>
                <a:cubicBezTo>
                  <a:pt x="734822" y="3681159"/>
                  <a:pt x="737870" y="3678111"/>
                  <a:pt x="737870" y="3674301"/>
                </a:cubicBezTo>
                <a:cubicBezTo>
                  <a:pt x="737870" y="3670491"/>
                  <a:pt x="734822" y="3667443"/>
                  <a:pt x="731012" y="3667443"/>
                </a:cubicBezTo>
                <a:close/>
                <a:moveTo>
                  <a:pt x="731012" y="3760280"/>
                </a:moveTo>
                <a:cubicBezTo>
                  <a:pt x="727266" y="3760280"/>
                  <a:pt x="724154" y="3763328"/>
                  <a:pt x="724154" y="3767138"/>
                </a:cubicBezTo>
                <a:cubicBezTo>
                  <a:pt x="724154" y="3770948"/>
                  <a:pt x="727202" y="3773996"/>
                  <a:pt x="731012" y="3773996"/>
                </a:cubicBezTo>
                <a:cubicBezTo>
                  <a:pt x="734822" y="3773996"/>
                  <a:pt x="737870" y="3770948"/>
                  <a:pt x="737870" y="3767138"/>
                </a:cubicBezTo>
                <a:cubicBezTo>
                  <a:pt x="737870" y="3763328"/>
                  <a:pt x="734822" y="3760280"/>
                  <a:pt x="731012" y="3760280"/>
                </a:cubicBezTo>
                <a:close/>
                <a:moveTo>
                  <a:pt x="811403" y="4363911"/>
                </a:moveTo>
                <a:cubicBezTo>
                  <a:pt x="807656" y="4363911"/>
                  <a:pt x="804545" y="4366959"/>
                  <a:pt x="804545" y="4370769"/>
                </a:cubicBezTo>
                <a:cubicBezTo>
                  <a:pt x="804545" y="4374579"/>
                  <a:pt x="807593" y="4377627"/>
                  <a:pt x="811403" y="4377627"/>
                </a:cubicBezTo>
                <a:cubicBezTo>
                  <a:pt x="815213" y="4377627"/>
                  <a:pt x="818261" y="4374579"/>
                  <a:pt x="818261" y="4370769"/>
                </a:cubicBezTo>
                <a:cubicBezTo>
                  <a:pt x="818261" y="4366959"/>
                  <a:pt x="815213" y="4363911"/>
                  <a:pt x="811403" y="4363911"/>
                </a:cubicBezTo>
                <a:close/>
                <a:moveTo>
                  <a:pt x="731012" y="3853180"/>
                </a:moveTo>
                <a:cubicBezTo>
                  <a:pt x="727266" y="3853180"/>
                  <a:pt x="724154" y="3856228"/>
                  <a:pt x="724154" y="3860038"/>
                </a:cubicBezTo>
                <a:cubicBezTo>
                  <a:pt x="724154" y="3863848"/>
                  <a:pt x="727202" y="3866896"/>
                  <a:pt x="731012" y="3866896"/>
                </a:cubicBezTo>
                <a:cubicBezTo>
                  <a:pt x="734822" y="3866896"/>
                  <a:pt x="737870" y="3863848"/>
                  <a:pt x="737870" y="3860038"/>
                </a:cubicBezTo>
                <a:cubicBezTo>
                  <a:pt x="737870" y="3856228"/>
                  <a:pt x="734822" y="3853180"/>
                  <a:pt x="731012" y="3853180"/>
                </a:cubicBezTo>
                <a:close/>
                <a:moveTo>
                  <a:pt x="811403" y="4456811"/>
                </a:moveTo>
                <a:cubicBezTo>
                  <a:pt x="807656" y="4456811"/>
                  <a:pt x="804545" y="4459859"/>
                  <a:pt x="804545" y="4463669"/>
                </a:cubicBezTo>
                <a:cubicBezTo>
                  <a:pt x="804545" y="4467479"/>
                  <a:pt x="807593" y="4470527"/>
                  <a:pt x="811403" y="4470527"/>
                </a:cubicBezTo>
                <a:cubicBezTo>
                  <a:pt x="815213" y="4470527"/>
                  <a:pt x="818261" y="4467479"/>
                  <a:pt x="818261" y="4463669"/>
                </a:cubicBezTo>
                <a:cubicBezTo>
                  <a:pt x="818261" y="4459859"/>
                  <a:pt x="815213" y="4456811"/>
                  <a:pt x="811403" y="4456811"/>
                </a:cubicBezTo>
                <a:close/>
                <a:moveTo>
                  <a:pt x="811403" y="3899662"/>
                </a:moveTo>
                <a:cubicBezTo>
                  <a:pt x="807656" y="3899662"/>
                  <a:pt x="804545" y="3902710"/>
                  <a:pt x="804545" y="3906520"/>
                </a:cubicBezTo>
                <a:cubicBezTo>
                  <a:pt x="804545" y="3910330"/>
                  <a:pt x="807593" y="3913378"/>
                  <a:pt x="811403" y="3913378"/>
                </a:cubicBezTo>
                <a:cubicBezTo>
                  <a:pt x="815213" y="3913378"/>
                  <a:pt x="818261" y="3910330"/>
                  <a:pt x="818261" y="3906520"/>
                </a:cubicBezTo>
                <a:cubicBezTo>
                  <a:pt x="818261" y="3902710"/>
                  <a:pt x="815213" y="3899662"/>
                  <a:pt x="811403" y="3899662"/>
                </a:cubicBezTo>
                <a:close/>
                <a:moveTo>
                  <a:pt x="811403" y="3528187"/>
                </a:moveTo>
                <a:cubicBezTo>
                  <a:pt x="807656" y="3528187"/>
                  <a:pt x="804545" y="3531235"/>
                  <a:pt x="804545" y="3535045"/>
                </a:cubicBezTo>
                <a:cubicBezTo>
                  <a:pt x="804545" y="3538855"/>
                  <a:pt x="807593" y="3541903"/>
                  <a:pt x="811403" y="3541903"/>
                </a:cubicBezTo>
                <a:cubicBezTo>
                  <a:pt x="815213" y="3541903"/>
                  <a:pt x="818261" y="3538855"/>
                  <a:pt x="818261" y="3535045"/>
                </a:cubicBezTo>
                <a:cubicBezTo>
                  <a:pt x="818261" y="3531235"/>
                  <a:pt x="815213" y="3528187"/>
                  <a:pt x="811403" y="3528187"/>
                </a:cubicBezTo>
                <a:close/>
                <a:moveTo>
                  <a:pt x="811403" y="3992499"/>
                </a:moveTo>
                <a:cubicBezTo>
                  <a:pt x="807656" y="3992499"/>
                  <a:pt x="804545" y="3995547"/>
                  <a:pt x="804545" y="3999357"/>
                </a:cubicBezTo>
                <a:cubicBezTo>
                  <a:pt x="804545" y="4003167"/>
                  <a:pt x="807593" y="4006215"/>
                  <a:pt x="811403" y="4006215"/>
                </a:cubicBezTo>
                <a:cubicBezTo>
                  <a:pt x="815213" y="4006215"/>
                  <a:pt x="818261" y="4003167"/>
                  <a:pt x="818261" y="3999357"/>
                </a:cubicBezTo>
                <a:cubicBezTo>
                  <a:pt x="818261" y="3995547"/>
                  <a:pt x="815213" y="3992499"/>
                  <a:pt x="811403" y="3992499"/>
                </a:cubicBezTo>
                <a:close/>
                <a:moveTo>
                  <a:pt x="811403" y="3806762"/>
                </a:moveTo>
                <a:cubicBezTo>
                  <a:pt x="807656" y="3806762"/>
                  <a:pt x="804545" y="3809810"/>
                  <a:pt x="804545" y="3813619"/>
                </a:cubicBezTo>
                <a:cubicBezTo>
                  <a:pt x="804545" y="3817430"/>
                  <a:pt x="807593" y="3820478"/>
                  <a:pt x="811403" y="3820478"/>
                </a:cubicBezTo>
                <a:cubicBezTo>
                  <a:pt x="815213" y="3820478"/>
                  <a:pt x="818261" y="3817430"/>
                  <a:pt x="818261" y="3813619"/>
                </a:cubicBezTo>
                <a:cubicBezTo>
                  <a:pt x="818261" y="3809810"/>
                  <a:pt x="815213" y="3806762"/>
                  <a:pt x="811403" y="3806762"/>
                </a:cubicBezTo>
                <a:close/>
                <a:moveTo>
                  <a:pt x="811403" y="3621024"/>
                </a:moveTo>
                <a:cubicBezTo>
                  <a:pt x="807656" y="3621024"/>
                  <a:pt x="804545" y="3624072"/>
                  <a:pt x="804545" y="3627882"/>
                </a:cubicBezTo>
                <a:cubicBezTo>
                  <a:pt x="804545" y="3631692"/>
                  <a:pt x="807593" y="3634740"/>
                  <a:pt x="811403" y="3634740"/>
                </a:cubicBezTo>
                <a:cubicBezTo>
                  <a:pt x="815213" y="3634740"/>
                  <a:pt x="818261" y="3631692"/>
                  <a:pt x="818261" y="3627882"/>
                </a:cubicBezTo>
                <a:cubicBezTo>
                  <a:pt x="818261" y="3624072"/>
                  <a:pt x="815213" y="3621024"/>
                  <a:pt x="811403" y="3621024"/>
                </a:cubicBezTo>
                <a:close/>
                <a:moveTo>
                  <a:pt x="811403" y="3713861"/>
                </a:moveTo>
                <a:cubicBezTo>
                  <a:pt x="807656" y="3713861"/>
                  <a:pt x="804545" y="3716909"/>
                  <a:pt x="804545" y="3720719"/>
                </a:cubicBezTo>
                <a:cubicBezTo>
                  <a:pt x="804545" y="3724529"/>
                  <a:pt x="807593" y="3727577"/>
                  <a:pt x="811403" y="3727577"/>
                </a:cubicBezTo>
                <a:cubicBezTo>
                  <a:pt x="815213" y="3727577"/>
                  <a:pt x="818261" y="3724529"/>
                  <a:pt x="818261" y="3720719"/>
                </a:cubicBezTo>
                <a:cubicBezTo>
                  <a:pt x="818261" y="3716909"/>
                  <a:pt x="815213" y="3713861"/>
                  <a:pt x="811403" y="3713861"/>
                </a:cubicBezTo>
                <a:close/>
                <a:moveTo>
                  <a:pt x="811403" y="4085336"/>
                </a:moveTo>
                <a:cubicBezTo>
                  <a:pt x="807656" y="4085336"/>
                  <a:pt x="804545" y="4088384"/>
                  <a:pt x="804545" y="4092194"/>
                </a:cubicBezTo>
                <a:cubicBezTo>
                  <a:pt x="804545" y="4096004"/>
                  <a:pt x="807593" y="4099052"/>
                  <a:pt x="811403" y="4099052"/>
                </a:cubicBezTo>
                <a:cubicBezTo>
                  <a:pt x="815213" y="4099052"/>
                  <a:pt x="818261" y="4096004"/>
                  <a:pt x="818261" y="4092194"/>
                </a:cubicBezTo>
                <a:cubicBezTo>
                  <a:pt x="818261" y="4088384"/>
                  <a:pt x="815213" y="4085336"/>
                  <a:pt x="811403" y="4085336"/>
                </a:cubicBezTo>
                <a:close/>
                <a:moveTo>
                  <a:pt x="811403" y="3342450"/>
                </a:moveTo>
                <a:cubicBezTo>
                  <a:pt x="807656" y="3342450"/>
                  <a:pt x="804545" y="3345498"/>
                  <a:pt x="804545" y="3349307"/>
                </a:cubicBezTo>
                <a:cubicBezTo>
                  <a:pt x="804545" y="3353118"/>
                  <a:pt x="807593" y="3356166"/>
                  <a:pt x="811403" y="3356166"/>
                </a:cubicBezTo>
                <a:cubicBezTo>
                  <a:pt x="815213" y="3356166"/>
                  <a:pt x="818261" y="3353118"/>
                  <a:pt x="818261" y="3349307"/>
                </a:cubicBezTo>
                <a:cubicBezTo>
                  <a:pt x="818261" y="3345498"/>
                  <a:pt x="815213" y="3342450"/>
                  <a:pt x="811403" y="3342450"/>
                </a:cubicBezTo>
                <a:close/>
                <a:moveTo>
                  <a:pt x="1696021" y="3481769"/>
                </a:moveTo>
                <a:cubicBezTo>
                  <a:pt x="1692275" y="3481769"/>
                  <a:pt x="1689164" y="3484817"/>
                  <a:pt x="1689164" y="3488626"/>
                </a:cubicBezTo>
                <a:cubicBezTo>
                  <a:pt x="1689164" y="3492437"/>
                  <a:pt x="1692212" y="3495485"/>
                  <a:pt x="1696021" y="3495485"/>
                </a:cubicBezTo>
                <a:cubicBezTo>
                  <a:pt x="1699831" y="3495485"/>
                  <a:pt x="1702879" y="3492437"/>
                  <a:pt x="1702879" y="3488626"/>
                </a:cubicBezTo>
                <a:cubicBezTo>
                  <a:pt x="1702879" y="3484817"/>
                  <a:pt x="1699831" y="3481769"/>
                  <a:pt x="1696021" y="3481769"/>
                </a:cubicBezTo>
                <a:close/>
                <a:moveTo>
                  <a:pt x="811403" y="4178237"/>
                </a:moveTo>
                <a:cubicBezTo>
                  <a:pt x="807656" y="4178237"/>
                  <a:pt x="804545" y="4181285"/>
                  <a:pt x="804545" y="4185094"/>
                </a:cubicBezTo>
                <a:cubicBezTo>
                  <a:pt x="804545" y="4188905"/>
                  <a:pt x="807593" y="4191953"/>
                  <a:pt x="811403" y="4191953"/>
                </a:cubicBezTo>
                <a:cubicBezTo>
                  <a:pt x="815213" y="4191953"/>
                  <a:pt x="818261" y="4188905"/>
                  <a:pt x="818261" y="4185094"/>
                </a:cubicBezTo>
                <a:cubicBezTo>
                  <a:pt x="818261" y="4181285"/>
                  <a:pt x="815213" y="4178237"/>
                  <a:pt x="811403" y="4178237"/>
                </a:cubicBezTo>
                <a:close/>
                <a:moveTo>
                  <a:pt x="811403" y="4271074"/>
                </a:moveTo>
                <a:cubicBezTo>
                  <a:pt x="807656" y="4271074"/>
                  <a:pt x="804545" y="4274122"/>
                  <a:pt x="804545" y="4277932"/>
                </a:cubicBezTo>
                <a:cubicBezTo>
                  <a:pt x="804545" y="4281742"/>
                  <a:pt x="807593" y="4284790"/>
                  <a:pt x="811403" y="4284790"/>
                </a:cubicBezTo>
                <a:cubicBezTo>
                  <a:pt x="815213" y="4284790"/>
                  <a:pt x="818261" y="4281742"/>
                  <a:pt x="818261" y="4277932"/>
                </a:cubicBezTo>
                <a:cubicBezTo>
                  <a:pt x="818261" y="4274122"/>
                  <a:pt x="815213" y="4271074"/>
                  <a:pt x="811403" y="4271074"/>
                </a:cubicBezTo>
                <a:close/>
                <a:moveTo>
                  <a:pt x="811403" y="3435287"/>
                </a:moveTo>
                <a:cubicBezTo>
                  <a:pt x="807656" y="3435287"/>
                  <a:pt x="804545" y="3438335"/>
                  <a:pt x="804545" y="3442144"/>
                </a:cubicBezTo>
                <a:cubicBezTo>
                  <a:pt x="804545" y="3445955"/>
                  <a:pt x="807593" y="3449003"/>
                  <a:pt x="811403" y="3449003"/>
                </a:cubicBezTo>
                <a:cubicBezTo>
                  <a:pt x="815213" y="3449003"/>
                  <a:pt x="818261" y="3445955"/>
                  <a:pt x="818261" y="3442144"/>
                </a:cubicBezTo>
                <a:cubicBezTo>
                  <a:pt x="818261" y="3438335"/>
                  <a:pt x="815213" y="3435287"/>
                  <a:pt x="811403" y="3435287"/>
                </a:cubicBezTo>
                <a:close/>
                <a:moveTo>
                  <a:pt x="1856867" y="4967542"/>
                </a:moveTo>
                <a:cubicBezTo>
                  <a:pt x="1853120" y="4967542"/>
                  <a:pt x="1850009" y="4970590"/>
                  <a:pt x="1850009" y="4974400"/>
                </a:cubicBezTo>
                <a:cubicBezTo>
                  <a:pt x="1850009" y="4978210"/>
                  <a:pt x="1853057" y="4981258"/>
                  <a:pt x="1856867" y="4981258"/>
                </a:cubicBezTo>
                <a:cubicBezTo>
                  <a:pt x="1860677" y="4981258"/>
                  <a:pt x="1863725" y="4978210"/>
                  <a:pt x="1863725" y="4974400"/>
                </a:cubicBezTo>
                <a:cubicBezTo>
                  <a:pt x="1863725" y="4970590"/>
                  <a:pt x="1860677" y="4967542"/>
                  <a:pt x="1856867" y="4967542"/>
                </a:cubicBezTo>
                <a:close/>
                <a:moveTo>
                  <a:pt x="730948" y="4967542"/>
                </a:moveTo>
                <a:cubicBezTo>
                  <a:pt x="727202" y="4967542"/>
                  <a:pt x="724091" y="4970590"/>
                  <a:pt x="724091" y="4974400"/>
                </a:cubicBezTo>
                <a:cubicBezTo>
                  <a:pt x="724091" y="4978210"/>
                  <a:pt x="727139" y="4981258"/>
                  <a:pt x="730948" y="4981258"/>
                </a:cubicBezTo>
                <a:cubicBezTo>
                  <a:pt x="734758" y="4981258"/>
                  <a:pt x="737806" y="4978210"/>
                  <a:pt x="737806" y="4974400"/>
                </a:cubicBezTo>
                <a:cubicBezTo>
                  <a:pt x="737806" y="4970590"/>
                  <a:pt x="734758" y="4967542"/>
                  <a:pt x="730948" y="4967542"/>
                </a:cubicBezTo>
                <a:close/>
                <a:moveTo>
                  <a:pt x="248412" y="4967542"/>
                </a:moveTo>
                <a:cubicBezTo>
                  <a:pt x="244666" y="4967542"/>
                  <a:pt x="241554" y="4970590"/>
                  <a:pt x="241554" y="4974400"/>
                </a:cubicBezTo>
                <a:cubicBezTo>
                  <a:pt x="241554" y="4978210"/>
                  <a:pt x="244602" y="4981258"/>
                  <a:pt x="248412" y="4981258"/>
                </a:cubicBezTo>
                <a:cubicBezTo>
                  <a:pt x="252222" y="4981258"/>
                  <a:pt x="255270" y="4978210"/>
                  <a:pt x="255270" y="4974400"/>
                </a:cubicBezTo>
                <a:cubicBezTo>
                  <a:pt x="255270" y="4970590"/>
                  <a:pt x="252222" y="4967542"/>
                  <a:pt x="248412" y="4967542"/>
                </a:cubicBezTo>
                <a:close/>
                <a:moveTo>
                  <a:pt x="1535176" y="4967542"/>
                </a:moveTo>
                <a:cubicBezTo>
                  <a:pt x="1531429" y="4967542"/>
                  <a:pt x="1528318" y="4970590"/>
                  <a:pt x="1528318" y="4974400"/>
                </a:cubicBezTo>
                <a:cubicBezTo>
                  <a:pt x="1528318" y="4978210"/>
                  <a:pt x="1531366" y="4981258"/>
                  <a:pt x="1535176" y="4981258"/>
                </a:cubicBezTo>
                <a:cubicBezTo>
                  <a:pt x="1538986" y="4981258"/>
                  <a:pt x="1542034" y="4978210"/>
                  <a:pt x="1542034" y="4974400"/>
                </a:cubicBezTo>
                <a:cubicBezTo>
                  <a:pt x="1542034" y="4970590"/>
                  <a:pt x="1538986" y="4967542"/>
                  <a:pt x="1535176" y="4967542"/>
                </a:cubicBezTo>
                <a:close/>
                <a:moveTo>
                  <a:pt x="570103" y="4967542"/>
                </a:moveTo>
                <a:cubicBezTo>
                  <a:pt x="566356" y="4967542"/>
                  <a:pt x="563245" y="4970590"/>
                  <a:pt x="563245" y="4974400"/>
                </a:cubicBezTo>
                <a:cubicBezTo>
                  <a:pt x="563245" y="4978210"/>
                  <a:pt x="566293" y="4981258"/>
                  <a:pt x="570103" y="4981258"/>
                </a:cubicBezTo>
                <a:cubicBezTo>
                  <a:pt x="573913" y="4981258"/>
                  <a:pt x="576961" y="4978210"/>
                  <a:pt x="576961" y="4974400"/>
                </a:cubicBezTo>
                <a:cubicBezTo>
                  <a:pt x="576961" y="4970590"/>
                  <a:pt x="573913" y="4967542"/>
                  <a:pt x="570103" y="4967542"/>
                </a:cubicBezTo>
                <a:close/>
                <a:moveTo>
                  <a:pt x="87567" y="4967542"/>
                </a:moveTo>
                <a:cubicBezTo>
                  <a:pt x="83820" y="4967542"/>
                  <a:pt x="80708" y="4970590"/>
                  <a:pt x="80708" y="4974400"/>
                </a:cubicBezTo>
                <a:cubicBezTo>
                  <a:pt x="80708" y="4978210"/>
                  <a:pt x="83756" y="4981258"/>
                  <a:pt x="87567" y="4981258"/>
                </a:cubicBezTo>
                <a:cubicBezTo>
                  <a:pt x="91377" y="4981258"/>
                  <a:pt x="94424" y="4978210"/>
                  <a:pt x="94424" y="4974400"/>
                </a:cubicBezTo>
                <a:cubicBezTo>
                  <a:pt x="94424" y="4970590"/>
                  <a:pt x="91377" y="4967542"/>
                  <a:pt x="87567" y="4967542"/>
                </a:cubicBezTo>
                <a:close/>
                <a:moveTo>
                  <a:pt x="1374330" y="4967542"/>
                </a:moveTo>
                <a:cubicBezTo>
                  <a:pt x="1370584" y="4967542"/>
                  <a:pt x="1367472" y="4970590"/>
                  <a:pt x="1367472" y="4974400"/>
                </a:cubicBezTo>
                <a:cubicBezTo>
                  <a:pt x="1367472" y="4978210"/>
                  <a:pt x="1370520" y="4981258"/>
                  <a:pt x="1374330" y="4981258"/>
                </a:cubicBezTo>
                <a:cubicBezTo>
                  <a:pt x="1378141" y="4981258"/>
                  <a:pt x="1381189" y="4978210"/>
                  <a:pt x="1381189" y="4974400"/>
                </a:cubicBezTo>
                <a:cubicBezTo>
                  <a:pt x="1381189" y="4970590"/>
                  <a:pt x="1378141" y="4967542"/>
                  <a:pt x="1374330" y="4967542"/>
                </a:cubicBezTo>
                <a:close/>
                <a:moveTo>
                  <a:pt x="891794" y="4967542"/>
                </a:moveTo>
                <a:cubicBezTo>
                  <a:pt x="888047" y="4967542"/>
                  <a:pt x="884936" y="4970590"/>
                  <a:pt x="884936" y="4974400"/>
                </a:cubicBezTo>
                <a:cubicBezTo>
                  <a:pt x="884936" y="4978210"/>
                  <a:pt x="887984" y="4981258"/>
                  <a:pt x="891794" y="4981258"/>
                </a:cubicBezTo>
                <a:cubicBezTo>
                  <a:pt x="895604" y="4981258"/>
                  <a:pt x="898652" y="4978210"/>
                  <a:pt x="898652" y="4974400"/>
                </a:cubicBezTo>
                <a:cubicBezTo>
                  <a:pt x="898652" y="4970590"/>
                  <a:pt x="895604" y="4967542"/>
                  <a:pt x="891794" y="4967542"/>
                </a:cubicBezTo>
                <a:close/>
                <a:moveTo>
                  <a:pt x="1696021" y="4967542"/>
                </a:moveTo>
                <a:cubicBezTo>
                  <a:pt x="1692275" y="4967542"/>
                  <a:pt x="1689164" y="4970590"/>
                  <a:pt x="1689164" y="4974400"/>
                </a:cubicBezTo>
                <a:cubicBezTo>
                  <a:pt x="1689164" y="4978210"/>
                  <a:pt x="1692212" y="4981258"/>
                  <a:pt x="1696021" y="4981258"/>
                </a:cubicBezTo>
                <a:cubicBezTo>
                  <a:pt x="1699831" y="4981258"/>
                  <a:pt x="1702879" y="4978210"/>
                  <a:pt x="1702879" y="4974400"/>
                </a:cubicBezTo>
                <a:cubicBezTo>
                  <a:pt x="1702879" y="4970590"/>
                  <a:pt x="1699831" y="4967542"/>
                  <a:pt x="1696021" y="4967542"/>
                </a:cubicBezTo>
                <a:close/>
                <a:moveTo>
                  <a:pt x="1213485" y="4967542"/>
                </a:moveTo>
                <a:cubicBezTo>
                  <a:pt x="1209739" y="4967542"/>
                  <a:pt x="1206627" y="4970590"/>
                  <a:pt x="1206627" y="4974400"/>
                </a:cubicBezTo>
                <a:cubicBezTo>
                  <a:pt x="1206627" y="4978210"/>
                  <a:pt x="1209675" y="4981258"/>
                  <a:pt x="1213485" y="4981258"/>
                </a:cubicBezTo>
                <a:cubicBezTo>
                  <a:pt x="1217295" y="4981258"/>
                  <a:pt x="1220343" y="4978210"/>
                  <a:pt x="1220343" y="4974400"/>
                </a:cubicBezTo>
                <a:cubicBezTo>
                  <a:pt x="1220343" y="4970590"/>
                  <a:pt x="1217295" y="4967542"/>
                  <a:pt x="1213485" y="4967542"/>
                </a:cubicBezTo>
                <a:close/>
                <a:moveTo>
                  <a:pt x="1052640" y="4967542"/>
                </a:moveTo>
                <a:cubicBezTo>
                  <a:pt x="1048893" y="4967542"/>
                  <a:pt x="1045781" y="4970590"/>
                  <a:pt x="1045781" y="4974400"/>
                </a:cubicBezTo>
                <a:cubicBezTo>
                  <a:pt x="1045781" y="4978210"/>
                  <a:pt x="1048829" y="4981258"/>
                  <a:pt x="1052640" y="4981258"/>
                </a:cubicBezTo>
                <a:cubicBezTo>
                  <a:pt x="1056450" y="4981258"/>
                  <a:pt x="1059497" y="4978210"/>
                  <a:pt x="1059497" y="4974400"/>
                </a:cubicBezTo>
                <a:cubicBezTo>
                  <a:pt x="1059497" y="4970590"/>
                  <a:pt x="1056450" y="4967542"/>
                  <a:pt x="1052640" y="4967542"/>
                </a:cubicBezTo>
                <a:close/>
                <a:moveTo>
                  <a:pt x="409257" y="4967542"/>
                </a:moveTo>
                <a:cubicBezTo>
                  <a:pt x="405511" y="4967542"/>
                  <a:pt x="402399" y="4970590"/>
                  <a:pt x="402399" y="4974400"/>
                </a:cubicBezTo>
                <a:cubicBezTo>
                  <a:pt x="402399" y="4978210"/>
                  <a:pt x="405447" y="4981258"/>
                  <a:pt x="409257" y="4981258"/>
                </a:cubicBezTo>
                <a:cubicBezTo>
                  <a:pt x="413067" y="4981258"/>
                  <a:pt x="416116" y="4978210"/>
                  <a:pt x="416116" y="4974400"/>
                </a:cubicBezTo>
                <a:cubicBezTo>
                  <a:pt x="416116" y="4970590"/>
                  <a:pt x="413067" y="4967542"/>
                  <a:pt x="409257" y="4967542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7696391" y="28908"/>
            <a:ext cx="1447609" cy="2478404"/>
          </a:xfrm>
          <a:custGeom>
            <a:rect b="b" l="l" r="r" t="t"/>
            <a:pathLst>
              <a:path extrusionOk="0" h="3304539" w="1930145">
                <a:moveTo>
                  <a:pt x="965073" y="1037273"/>
                </a:moveTo>
                <a:lnTo>
                  <a:pt x="1930146" y="480124"/>
                </a:lnTo>
                <a:lnTo>
                  <a:pt x="1930146" y="464375"/>
                </a:lnTo>
                <a:lnTo>
                  <a:pt x="965073" y="1021525"/>
                </a:lnTo>
                <a:lnTo>
                  <a:pt x="698" y="464757"/>
                </a:lnTo>
                <a:lnTo>
                  <a:pt x="0" y="464375"/>
                </a:lnTo>
                <a:lnTo>
                  <a:pt x="0" y="480124"/>
                </a:lnTo>
                <a:lnTo>
                  <a:pt x="964375" y="1036892"/>
                </a:lnTo>
                <a:lnTo>
                  <a:pt x="965073" y="1037273"/>
                </a:lnTo>
                <a:close/>
                <a:moveTo>
                  <a:pt x="965073" y="851535"/>
                </a:moveTo>
                <a:lnTo>
                  <a:pt x="1930146" y="294386"/>
                </a:lnTo>
                <a:lnTo>
                  <a:pt x="1930146" y="278638"/>
                </a:lnTo>
                <a:lnTo>
                  <a:pt x="965073" y="835787"/>
                </a:lnTo>
                <a:lnTo>
                  <a:pt x="698" y="279019"/>
                </a:lnTo>
                <a:lnTo>
                  <a:pt x="0" y="278638"/>
                </a:lnTo>
                <a:lnTo>
                  <a:pt x="0" y="294386"/>
                </a:lnTo>
                <a:lnTo>
                  <a:pt x="964375" y="851154"/>
                </a:lnTo>
                <a:lnTo>
                  <a:pt x="965073" y="851535"/>
                </a:lnTo>
                <a:close/>
                <a:moveTo>
                  <a:pt x="965073" y="944372"/>
                </a:moveTo>
                <a:lnTo>
                  <a:pt x="1930146" y="387223"/>
                </a:lnTo>
                <a:lnTo>
                  <a:pt x="1930146" y="371475"/>
                </a:lnTo>
                <a:lnTo>
                  <a:pt x="965073" y="928624"/>
                </a:lnTo>
                <a:lnTo>
                  <a:pt x="698" y="371856"/>
                </a:lnTo>
                <a:lnTo>
                  <a:pt x="0" y="371475"/>
                </a:lnTo>
                <a:lnTo>
                  <a:pt x="0" y="387223"/>
                </a:lnTo>
                <a:lnTo>
                  <a:pt x="964375" y="943991"/>
                </a:lnTo>
                <a:lnTo>
                  <a:pt x="965073" y="944372"/>
                </a:lnTo>
                <a:close/>
                <a:moveTo>
                  <a:pt x="965073" y="572897"/>
                </a:moveTo>
                <a:lnTo>
                  <a:pt x="1930082" y="15748"/>
                </a:lnTo>
                <a:lnTo>
                  <a:pt x="1930082" y="0"/>
                </a:lnTo>
                <a:lnTo>
                  <a:pt x="965009" y="557149"/>
                </a:lnTo>
                <a:lnTo>
                  <a:pt x="698" y="444"/>
                </a:lnTo>
                <a:lnTo>
                  <a:pt x="0" y="63"/>
                </a:lnTo>
                <a:lnTo>
                  <a:pt x="0" y="15812"/>
                </a:lnTo>
                <a:lnTo>
                  <a:pt x="964375" y="572580"/>
                </a:lnTo>
                <a:lnTo>
                  <a:pt x="965073" y="572961"/>
                </a:lnTo>
                <a:close/>
                <a:moveTo>
                  <a:pt x="965073" y="758635"/>
                </a:moveTo>
                <a:lnTo>
                  <a:pt x="1930146" y="201486"/>
                </a:lnTo>
                <a:lnTo>
                  <a:pt x="1930146" y="185738"/>
                </a:lnTo>
                <a:lnTo>
                  <a:pt x="965073" y="742887"/>
                </a:lnTo>
                <a:lnTo>
                  <a:pt x="698" y="186119"/>
                </a:lnTo>
                <a:lnTo>
                  <a:pt x="0" y="185738"/>
                </a:lnTo>
                <a:lnTo>
                  <a:pt x="0" y="201486"/>
                </a:lnTo>
                <a:lnTo>
                  <a:pt x="964375" y="758254"/>
                </a:lnTo>
                <a:lnTo>
                  <a:pt x="965073" y="758635"/>
                </a:lnTo>
                <a:close/>
                <a:moveTo>
                  <a:pt x="965073" y="665798"/>
                </a:moveTo>
                <a:lnTo>
                  <a:pt x="1930146" y="108649"/>
                </a:lnTo>
                <a:lnTo>
                  <a:pt x="1930146" y="92901"/>
                </a:lnTo>
                <a:lnTo>
                  <a:pt x="965073" y="650050"/>
                </a:lnTo>
                <a:lnTo>
                  <a:pt x="698" y="93282"/>
                </a:lnTo>
                <a:lnTo>
                  <a:pt x="0" y="92901"/>
                </a:lnTo>
                <a:lnTo>
                  <a:pt x="0" y="108649"/>
                </a:lnTo>
                <a:lnTo>
                  <a:pt x="964375" y="665417"/>
                </a:lnTo>
                <a:lnTo>
                  <a:pt x="965073" y="665798"/>
                </a:lnTo>
                <a:close/>
                <a:moveTo>
                  <a:pt x="0" y="1857312"/>
                </a:moveTo>
                <a:lnTo>
                  <a:pt x="0" y="1873060"/>
                </a:lnTo>
                <a:lnTo>
                  <a:pt x="413639" y="1634236"/>
                </a:lnTo>
                <a:lnTo>
                  <a:pt x="415734" y="1633029"/>
                </a:lnTo>
                <a:lnTo>
                  <a:pt x="388493" y="1633029"/>
                </a:lnTo>
                <a:lnTo>
                  <a:pt x="0" y="1857312"/>
                </a:lnTo>
                <a:close/>
                <a:moveTo>
                  <a:pt x="0" y="1950149"/>
                </a:moveTo>
                <a:lnTo>
                  <a:pt x="0" y="1965897"/>
                </a:lnTo>
                <a:lnTo>
                  <a:pt x="574484" y="1634173"/>
                </a:lnTo>
                <a:lnTo>
                  <a:pt x="576580" y="1632966"/>
                </a:lnTo>
                <a:lnTo>
                  <a:pt x="549339" y="1632966"/>
                </a:lnTo>
                <a:lnTo>
                  <a:pt x="0" y="1950149"/>
                </a:lnTo>
                <a:close/>
                <a:moveTo>
                  <a:pt x="0" y="1764411"/>
                </a:moveTo>
                <a:lnTo>
                  <a:pt x="0" y="1780159"/>
                </a:lnTo>
                <a:lnTo>
                  <a:pt x="252793" y="1634173"/>
                </a:lnTo>
                <a:lnTo>
                  <a:pt x="254889" y="1632966"/>
                </a:lnTo>
                <a:lnTo>
                  <a:pt x="227647" y="1632966"/>
                </a:lnTo>
                <a:lnTo>
                  <a:pt x="0" y="1764411"/>
                </a:lnTo>
                <a:close/>
                <a:moveTo>
                  <a:pt x="0" y="1671574"/>
                </a:moveTo>
                <a:lnTo>
                  <a:pt x="0" y="1687322"/>
                </a:lnTo>
                <a:lnTo>
                  <a:pt x="94043" y="1633029"/>
                </a:lnTo>
                <a:lnTo>
                  <a:pt x="66802" y="1633029"/>
                </a:lnTo>
                <a:lnTo>
                  <a:pt x="0" y="1671574"/>
                </a:lnTo>
                <a:close/>
                <a:moveTo>
                  <a:pt x="0" y="2151634"/>
                </a:moveTo>
                <a:lnTo>
                  <a:pt x="896176" y="1634236"/>
                </a:lnTo>
                <a:lnTo>
                  <a:pt x="898271" y="1633029"/>
                </a:lnTo>
                <a:lnTo>
                  <a:pt x="871029" y="1633029"/>
                </a:lnTo>
                <a:lnTo>
                  <a:pt x="0" y="2135886"/>
                </a:lnTo>
                <a:lnTo>
                  <a:pt x="0" y="2151634"/>
                </a:lnTo>
                <a:close/>
                <a:moveTo>
                  <a:pt x="0" y="2043049"/>
                </a:moveTo>
                <a:lnTo>
                  <a:pt x="0" y="2058797"/>
                </a:lnTo>
                <a:lnTo>
                  <a:pt x="735330" y="1634236"/>
                </a:lnTo>
                <a:lnTo>
                  <a:pt x="737426" y="1633029"/>
                </a:lnTo>
                <a:lnTo>
                  <a:pt x="710184" y="1633029"/>
                </a:lnTo>
                <a:lnTo>
                  <a:pt x="0" y="2043049"/>
                </a:lnTo>
                <a:close/>
                <a:moveTo>
                  <a:pt x="710184" y="1633029"/>
                </a:moveTo>
                <a:lnTo>
                  <a:pt x="737426" y="1633029"/>
                </a:lnTo>
                <a:lnTo>
                  <a:pt x="1930082" y="944436"/>
                </a:lnTo>
                <a:lnTo>
                  <a:pt x="1930082" y="928688"/>
                </a:lnTo>
                <a:lnTo>
                  <a:pt x="712215" y="1631823"/>
                </a:lnTo>
                <a:lnTo>
                  <a:pt x="710120" y="1633029"/>
                </a:lnTo>
                <a:close/>
                <a:moveTo>
                  <a:pt x="388493" y="1633029"/>
                </a:moveTo>
                <a:lnTo>
                  <a:pt x="415734" y="1633029"/>
                </a:lnTo>
                <a:lnTo>
                  <a:pt x="1930082" y="758698"/>
                </a:lnTo>
                <a:lnTo>
                  <a:pt x="1930082" y="742950"/>
                </a:lnTo>
                <a:lnTo>
                  <a:pt x="390525" y="1631823"/>
                </a:lnTo>
                <a:lnTo>
                  <a:pt x="388429" y="1633029"/>
                </a:lnTo>
                <a:close/>
                <a:moveTo>
                  <a:pt x="549339" y="1633029"/>
                </a:moveTo>
                <a:lnTo>
                  <a:pt x="576580" y="1633029"/>
                </a:lnTo>
                <a:lnTo>
                  <a:pt x="1930082" y="851598"/>
                </a:lnTo>
                <a:lnTo>
                  <a:pt x="1930082" y="835851"/>
                </a:lnTo>
                <a:lnTo>
                  <a:pt x="551370" y="1631887"/>
                </a:lnTo>
                <a:lnTo>
                  <a:pt x="549275" y="1633093"/>
                </a:lnTo>
                <a:close/>
                <a:moveTo>
                  <a:pt x="871029" y="1633029"/>
                </a:moveTo>
                <a:lnTo>
                  <a:pt x="898271" y="1633029"/>
                </a:lnTo>
                <a:lnTo>
                  <a:pt x="1930082" y="1037273"/>
                </a:lnTo>
                <a:lnTo>
                  <a:pt x="1930082" y="1021525"/>
                </a:lnTo>
                <a:lnTo>
                  <a:pt x="873061" y="1631823"/>
                </a:lnTo>
                <a:lnTo>
                  <a:pt x="870965" y="1633029"/>
                </a:lnTo>
                <a:close/>
                <a:moveTo>
                  <a:pt x="227647" y="1633029"/>
                </a:moveTo>
                <a:lnTo>
                  <a:pt x="254889" y="1633029"/>
                </a:lnTo>
                <a:lnTo>
                  <a:pt x="1930082" y="665861"/>
                </a:lnTo>
                <a:lnTo>
                  <a:pt x="1930082" y="650113"/>
                </a:lnTo>
                <a:lnTo>
                  <a:pt x="229679" y="1631823"/>
                </a:lnTo>
                <a:lnTo>
                  <a:pt x="227584" y="1633029"/>
                </a:lnTo>
                <a:close/>
                <a:moveTo>
                  <a:pt x="68897" y="1631823"/>
                </a:moveTo>
                <a:lnTo>
                  <a:pt x="66802" y="1633029"/>
                </a:lnTo>
                <a:lnTo>
                  <a:pt x="94043" y="1633029"/>
                </a:lnTo>
                <a:lnTo>
                  <a:pt x="1930082" y="572961"/>
                </a:lnTo>
                <a:lnTo>
                  <a:pt x="1930082" y="557213"/>
                </a:lnTo>
                <a:lnTo>
                  <a:pt x="68834" y="1631823"/>
                </a:lnTo>
                <a:close/>
                <a:moveTo>
                  <a:pt x="0" y="2971673"/>
                </a:moveTo>
                <a:lnTo>
                  <a:pt x="0" y="2987421"/>
                </a:lnTo>
                <a:lnTo>
                  <a:pt x="698" y="2987040"/>
                </a:lnTo>
                <a:lnTo>
                  <a:pt x="1930082" y="1873060"/>
                </a:lnTo>
                <a:lnTo>
                  <a:pt x="1930082" y="1857312"/>
                </a:lnTo>
                <a:lnTo>
                  <a:pt x="1929384" y="1857693"/>
                </a:lnTo>
                <a:lnTo>
                  <a:pt x="0" y="2971673"/>
                </a:lnTo>
                <a:close/>
                <a:moveTo>
                  <a:pt x="0" y="2878836"/>
                </a:moveTo>
                <a:lnTo>
                  <a:pt x="0" y="2894584"/>
                </a:lnTo>
                <a:lnTo>
                  <a:pt x="698" y="2894203"/>
                </a:lnTo>
                <a:lnTo>
                  <a:pt x="1930082" y="1780223"/>
                </a:lnTo>
                <a:lnTo>
                  <a:pt x="1930082" y="1764475"/>
                </a:lnTo>
                <a:lnTo>
                  <a:pt x="1929384" y="1764856"/>
                </a:lnTo>
                <a:lnTo>
                  <a:pt x="0" y="2878773"/>
                </a:lnTo>
                <a:close/>
                <a:moveTo>
                  <a:pt x="0" y="2785999"/>
                </a:moveTo>
                <a:lnTo>
                  <a:pt x="0" y="2801747"/>
                </a:lnTo>
                <a:lnTo>
                  <a:pt x="698" y="2801366"/>
                </a:lnTo>
                <a:lnTo>
                  <a:pt x="1930082" y="1687385"/>
                </a:lnTo>
                <a:lnTo>
                  <a:pt x="1930082" y="1671638"/>
                </a:lnTo>
                <a:lnTo>
                  <a:pt x="1929384" y="1672019"/>
                </a:lnTo>
                <a:lnTo>
                  <a:pt x="0" y="2785936"/>
                </a:lnTo>
                <a:close/>
                <a:moveTo>
                  <a:pt x="0" y="3064574"/>
                </a:moveTo>
                <a:lnTo>
                  <a:pt x="0" y="3080322"/>
                </a:lnTo>
                <a:lnTo>
                  <a:pt x="698" y="3079941"/>
                </a:lnTo>
                <a:lnTo>
                  <a:pt x="1930082" y="1965960"/>
                </a:lnTo>
                <a:lnTo>
                  <a:pt x="1930082" y="1950212"/>
                </a:lnTo>
                <a:lnTo>
                  <a:pt x="1929384" y="1950593"/>
                </a:lnTo>
                <a:lnTo>
                  <a:pt x="0" y="3064574"/>
                </a:lnTo>
                <a:close/>
                <a:moveTo>
                  <a:pt x="0" y="3157411"/>
                </a:moveTo>
                <a:lnTo>
                  <a:pt x="0" y="3173159"/>
                </a:lnTo>
                <a:lnTo>
                  <a:pt x="698" y="3172778"/>
                </a:lnTo>
                <a:lnTo>
                  <a:pt x="1930082" y="2058797"/>
                </a:lnTo>
                <a:lnTo>
                  <a:pt x="1930082" y="2043049"/>
                </a:lnTo>
                <a:lnTo>
                  <a:pt x="1929384" y="2043430"/>
                </a:lnTo>
                <a:lnTo>
                  <a:pt x="0" y="3157411"/>
                </a:lnTo>
                <a:close/>
                <a:moveTo>
                  <a:pt x="0" y="3250248"/>
                </a:moveTo>
                <a:lnTo>
                  <a:pt x="0" y="3265996"/>
                </a:lnTo>
                <a:lnTo>
                  <a:pt x="698" y="3265615"/>
                </a:lnTo>
                <a:lnTo>
                  <a:pt x="1930082" y="2151634"/>
                </a:lnTo>
                <a:lnTo>
                  <a:pt x="1930082" y="2135886"/>
                </a:lnTo>
                <a:lnTo>
                  <a:pt x="1929384" y="2136267"/>
                </a:lnTo>
                <a:lnTo>
                  <a:pt x="0" y="3250248"/>
                </a:lnTo>
                <a:close/>
                <a:moveTo>
                  <a:pt x="1863280" y="3304540"/>
                </a:moveTo>
                <a:lnTo>
                  <a:pt x="1930082" y="3265996"/>
                </a:lnTo>
                <a:lnTo>
                  <a:pt x="1930082" y="3250248"/>
                </a:lnTo>
                <a:lnTo>
                  <a:pt x="1836039" y="3304540"/>
                </a:lnTo>
                <a:lnTo>
                  <a:pt x="1863280" y="3304540"/>
                </a:lnTo>
                <a:close/>
                <a:moveTo>
                  <a:pt x="1031811" y="3304540"/>
                </a:moveTo>
                <a:lnTo>
                  <a:pt x="1059052" y="3304540"/>
                </a:lnTo>
                <a:lnTo>
                  <a:pt x="1930082" y="2801684"/>
                </a:lnTo>
                <a:lnTo>
                  <a:pt x="1930082" y="2785936"/>
                </a:lnTo>
                <a:lnTo>
                  <a:pt x="1033907" y="3303334"/>
                </a:lnTo>
                <a:lnTo>
                  <a:pt x="1031811" y="3304540"/>
                </a:lnTo>
                <a:close/>
                <a:moveTo>
                  <a:pt x="1353502" y="3304540"/>
                </a:moveTo>
                <a:lnTo>
                  <a:pt x="1380744" y="3304540"/>
                </a:lnTo>
                <a:lnTo>
                  <a:pt x="1930082" y="2987358"/>
                </a:lnTo>
                <a:lnTo>
                  <a:pt x="1930082" y="2971610"/>
                </a:lnTo>
                <a:lnTo>
                  <a:pt x="1355598" y="3303334"/>
                </a:lnTo>
                <a:lnTo>
                  <a:pt x="1353502" y="3304540"/>
                </a:lnTo>
                <a:close/>
                <a:moveTo>
                  <a:pt x="1514348" y="3304540"/>
                </a:moveTo>
                <a:lnTo>
                  <a:pt x="1541590" y="3304540"/>
                </a:lnTo>
                <a:lnTo>
                  <a:pt x="1930082" y="3080258"/>
                </a:lnTo>
                <a:lnTo>
                  <a:pt x="1930082" y="3064510"/>
                </a:lnTo>
                <a:lnTo>
                  <a:pt x="1516443" y="3303334"/>
                </a:lnTo>
                <a:lnTo>
                  <a:pt x="1514348" y="3304540"/>
                </a:lnTo>
                <a:close/>
                <a:moveTo>
                  <a:pt x="1675193" y="3304540"/>
                </a:moveTo>
                <a:lnTo>
                  <a:pt x="1702435" y="3304540"/>
                </a:lnTo>
                <a:lnTo>
                  <a:pt x="1930082" y="3173095"/>
                </a:lnTo>
                <a:lnTo>
                  <a:pt x="1930082" y="3157347"/>
                </a:lnTo>
                <a:lnTo>
                  <a:pt x="1677289" y="3303334"/>
                </a:lnTo>
                <a:lnTo>
                  <a:pt x="1675193" y="3304540"/>
                </a:lnTo>
                <a:close/>
                <a:moveTo>
                  <a:pt x="1192657" y="3304540"/>
                </a:moveTo>
                <a:lnTo>
                  <a:pt x="1219898" y="3304540"/>
                </a:lnTo>
                <a:lnTo>
                  <a:pt x="1930082" y="2894521"/>
                </a:lnTo>
                <a:lnTo>
                  <a:pt x="1930082" y="2878773"/>
                </a:lnTo>
                <a:lnTo>
                  <a:pt x="1194752" y="3303334"/>
                </a:lnTo>
                <a:lnTo>
                  <a:pt x="1192657" y="3304540"/>
                </a:lnTo>
                <a:close/>
              </a:path>
            </a:pathLst>
          </a:custGeom>
          <a:gradFill>
            <a:gsLst>
              <a:gs pos="0">
                <a:srgbClr val="61D8CC"/>
              </a:gs>
              <a:gs pos="17000">
                <a:srgbClr val="44BBE9"/>
              </a:gs>
              <a:gs pos="19000">
                <a:srgbClr val="42B9ED"/>
              </a:gs>
              <a:gs pos="24000">
                <a:srgbClr val="3BA1EA"/>
              </a:gs>
              <a:gs pos="33000">
                <a:srgbClr val="317EE6"/>
              </a:gs>
              <a:gs pos="38000">
                <a:srgbClr val="2E71E5"/>
              </a:gs>
              <a:gs pos="66000">
                <a:srgbClr val="7B42BC"/>
              </a:gs>
              <a:gs pos="74000">
                <a:srgbClr val="8C42B0"/>
              </a:gs>
              <a:gs pos="90000">
                <a:srgbClr val="BA4592"/>
              </a:gs>
              <a:gs pos="100000">
                <a:srgbClr val="DC477D"/>
              </a:gs>
            </a:gsLst>
            <a:lin ang="717423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411475" y="400962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9pPr>
          </a:lstStyle>
          <a:p/>
        </p:txBody>
      </p:sp>
      <p:sp>
        <p:nvSpPr>
          <p:cNvPr id="42" name="Google Shape;42;p7"/>
          <p:cNvSpPr txBox="1"/>
          <p:nvPr>
            <p:ph idx="4" type="body"/>
          </p:nvPr>
        </p:nvSpPr>
        <p:spPr>
          <a:xfrm>
            <a:off x="3151525" y="4009628"/>
            <a:ext cx="2237700" cy="2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419525" y="381725"/>
            <a:ext cx="1934801" cy="5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eneral use">
  <p:cSld name="CUSTOM_1_2_2_1_1_1_1_1_1_1_1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11475" y="1471499"/>
            <a:ext cx="6201600" cy="224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4800"/>
              <a:buFont typeface="Poppins Medium"/>
              <a:buNone/>
              <a:defRPr sz="48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hasCustomPrompt="1" idx="2" type="title"/>
          </p:nvPr>
        </p:nvSpPr>
        <p:spPr>
          <a:xfrm>
            <a:off x="411475" y="274141"/>
            <a:ext cx="26061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Light"/>
              <a:buNone/>
              <a:defRPr sz="3600">
                <a:solidFill>
                  <a:schemeClr val="lt1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8000"/>
              <a:buFont typeface="Poppins SemiBold"/>
              <a:buNone/>
              <a:defRPr sz="8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8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7696391" y="28908"/>
            <a:ext cx="1447609" cy="2478310"/>
          </a:xfrm>
          <a:custGeom>
            <a:rect b="b" l="l" r="r" t="t"/>
            <a:pathLst>
              <a:path extrusionOk="0" h="3304413" w="1930145">
                <a:moveTo>
                  <a:pt x="965073" y="851535"/>
                </a:moveTo>
                <a:lnTo>
                  <a:pt x="1930146" y="294386"/>
                </a:lnTo>
                <a:lnTo>
                  <a:pt x="1930146" y="278638"/>
                </a:lnTo>
                <a:lnTo>
                  <a:pt x="965073" y="835787"/>
                </a:lnTo>
                <a:lnTo>
                  <a:pt x="698" y="279019"/>
                </a:lnTo>
                <a:lnTo>
                  <a:pt x="0" y="278638"/>
                </a:lnTo>
                <a:lnTo>
                  <a:pt x="0" y="294386"/>
                </a:lnTo>
                <a:lnTo>
                  <a:pt x="964375" y="851154"/>
                </a:lnTo>
                <a:lnTo>
                  <a:pt x="965073" y="851535"/>
                </a:lnTo>
                <a:close/>
                <a:moveTo>
                  <a:pt x="965073" y="944372"/>
                </a:moveTo>
                <a:lnTo>
                  <a:pt x="1930146" y="387223"/>
                </a:lnTo>
                <a:lnTo>
                  <a:pt x="1930146" y="371475"/>
                </a:lnTo>
                <a:lnTo>
                  <a:pt x="965073" y="928624"/>
                </a:lnTo>
                <a:lnTo>
                  <a:pt x="698" y="371856"/>
                </a:lnTo>
                <a:lnTo>
                  <a:pt x="0" y="371475"/>
                </a:lnTo>
                <a:lnTo>
                  <a:pt x="0" y="387223"/>
                </a:lnTo>
                <a:lnTo>
                  <a:pt x="964375" y="943991"/>
                </a:lnTo>
                <a:lnTo>
                  <a:pt x="965073" y="944372"/>
                </a:lnTo>
                <a:close/>
                <a:moveTo>
                  <a:pt x="965073" y="758635"/>
                </a:moveTo>
                <a:lnTo>
                  <a:pt x="1930146" y="201486"/>
                </a:lnTo>
                <a:lnTo>
                  <a:pt x="1930146" y="185738"/>
                </a:lnTo>
                <a:lnTo>
                  <a:pt x="965073" y="742887"/>
                </a:lnTo>
                <a:lnTo>
                  <a:pt x="698" y="186119"/>
                </a:lnTo>
                <a:lnTo>
                  <a:pt x="0" y="185738"/>
                </a:lnTo>
                <a:lnTo>
                  <a:pt x="0" y="201486"/>
                </a:lnTo>
                <a:lnTo>
                  <a:pt x="964375" y="758254"/>
                </a:lnTo>
                <a:lnTo>
                  <a:pt x="965073" y="758635"/>
                </a:lnTo>
                <a:close/>
                <a:moveTo>
                  <a:pt x="965073" y="1037209"/>
                </a:moveTo>
                <a:lnTo>
                  <a:pt x="1930146" y="480060"/>
                </a:lnTo>
                <a:lnTo>
                  <a:pt x="1930146" y="464312"/>
                </a:lnTo>
                <a:lnTo>
                  <a:pt x="965073" y="1021461"/>
                </a:lnTo>
                <a:lnTo>
                  <a:pt x="698" y="464693"/>
                </a:lnTo>
                <a:lnTo>
                  <a:pt x="0" y="464312"/>
                </a:lnTo>
                <a:lnTo>
                  <a:pt x="0" y="480060"/>
                </a:lnTo>
                <a:lnTo>
                  <a:pt x="964375" y="1036828"/>
                </a:lnTo>
                <a:lnTo>
                  <a:pt x="965073" y="1037209"/>
                </a:lnTo>
                <a:close/>
                <a:moveTo>
                  <a:pt x="965073" y="665734"/>
                </a:moveTo>
                <a:lnTo>
                  <a:pt x="1930146" y="108585"/>
                </a:lnTo>
                <a:lnTo>
                  <a:pt x="1930146" y="92837"/>
                </a:lnTo>
                <a:lnTo>
                  <a:pt x="965073" y="649986"/>
                </a:lnTo>
                <a:lnTo>
                  <a:pt x="698" y="93218"/>
                </a:lnTo>
                <a:lnTo>
                  <a:pt x="0" y="92837"/>
                </a:lnTo>
                <a:lnTo>
                  <a:pt x="0" y="108585"/>
                </a:lnTo>
                <a:lnTo>
                  <a:pt x="964375" y="665353"/>
                </a:lnTo>
                <a:lnTo>
                  <a:pt x="965073" y="665734"/>
                </a:lnTo>
                <a:close/>
                <a:moveTo>
                  <a:pt x="965073" y="572897"/>
                </a:moveTo>
                <a:lnTo>
                  <a:pt x="1930146" y="15748"/>
                </a:lnTo>
                <a:lnTo>
                  <a:pt x="1930146" y="0"/>
                </a:lnTo>
                <a:lnTo>
                  <a:pt x="965073" y="557149"/>
                </a:lnTo>
                <a:lnTo>
                  <a:pt x="762" y="444"/>
                </a:lnTo>
                <a:lnTo>
                  <a:pt x="64" y="63"/>
                </a:lnTo>
                <a:lnTo>
                  <a:pt x="64" y="15812"/>
                </a:lnTo>
                <a:lnTo>
                  <a:pt x="964438" y="572580"/>
                </a:lnTo>
                <a:lnTo>
                  <a:pt x="965136" y="572961"/>
                </a:lnTo>
                <a:close/>
                <a:moveTo>
                  <a:pt x="0" y="2042985"/>
                </a:moveTo>
                <a:lnTo>
                  <a:pt x="0" y="2058734"/>
                </a:lnTo>
                <a:lnTo>
                  <a:pt x="735330" y="1634173"/>
                </a:lnTo>
                <a:lnTo>
                  <a:pt x="737426" y="1632966"/>
                </a:lnTo>
                <a:lnTo>
                  <a:pt x="710184" y="1632966"/>
                </a:lnTo>
                <a:lnTo>
                  <a:pt x="0" y="2042985"/>
                </a:lnTo>
                <a:close/>
                <a:moveTo>
                  <a:pt x="0" y="2151571"/>
                </a:moveTo>
                <a:lnTo>
                  <a:pt x="896176" y="1634173"/>
                </a:lnTo>
                <a:lnTo>
                  <a:pt x="898271" y="1632966"/>
                </a:lnTo>
                <a:lnTo>
                  <a:pt x="871029" y="1632966"/>
                </a:lnTo>
                <a:lnTo>
                  <a:pt x="0" y="2135823"/>
                </a:lnTo>
                <a:lnTo>
                  <a:pt x="0" y="2151571"/>
                </a:lnTo>
                <a:close/>
                <a:moveTo>
                  <a:pt x="0" y="1671510"/>
                </a:moveTo>
                <a:lnTo>
                  <a:pt x="0" y="1687259"/>
                </a:lnTo>
                <a:lnTo>
                  <a:pt x="94043" y="1632966"/>
                </a:lnTo>
                <a:lnTo>
                  <a:pt x="66802" y="1632966"/>
                </a:lnTo>
                <a:lnTo>
                  <a:pt x="0" y="1671510"/>
                </a:lnTo>
                <a:close/>
                <a:moveTo>
                  <a:pt x="0" y="1950085"/>
                </a:moveTo>
                <a:lnTo>
                  <a:pt x="0" y="1965833"/>
                </a:lnTo>
                <a:lnTo>
                  <a:pt x="574484" y="1634109"/>
                </a:lnTo>
                <a:lnTo>
                  <a:pt x="576580" y="1632903"/>
                </a:lnTo>
                <a:lnTo>
                  <a:pt x="549339" y="1632903"/>
                </a:lnTo>
                <a:lnTo>
                  <a:pt x="0" y="1950085"/>
                </a:lnTo>
                <a:close/>
                <a:moveTo>
                  <a:pt x="871029" y="1632903"/>
                </a:moveTo>
                <a:lnTo>
                  <a:pt x="898271" y="1632903"/>
                </a:lnTo>
                <a:lnTo>
                  <a:pt x="1930082" y="1037145"/>
                </a:lnTo>
                <a:lnTo>
                  <a:pt x="1930082" y="1021398"/>
                </a:lnTo>
                <a:lnTo>
                  <a:pt x="873061" y="1631696"/>
                </a:lnTo>
                <a:lnTo>
                  <a:pt x="870965" y="1632903"/>
                </a:lnTo>
                <a:close/>
                <a:moveTo>
                  <a:pt x="0" y="1857185"/>
                </a:moveTo>
                <a:lnTo>
                  <a:pt x="0" y="1872932"/>
                </a:lnTo>
                <a:lnTo>
                  <a:pt x="413639" y="1634109"/>
                </a:lnTo>
                <a:lnTo>
                  <a:pt x="415734" y="1632903"/>
                </a:lnTo>
                <a:lnTo>
                  <a:pt x="388493" y="1632903"/>
                </a:lnTo>
                <a:lnTo>
                  <a:pt x="0" y="1857185"/>
                </a:lnTo>
                <a:close/>
                <a:moveTo>
                  <a:pt x="227647" y="1632903"/>
                </a:moveTo>
                <a:lnTo>
                  <a:pt x="254889" y="1632903"/>
                </a:lnTo>
                <a:lnTo>
                  <a:pt x="1930082" y="665734"/>
                </a:lnTo>
                <a:lnTo>
                  <a:pt x="1930082" y="649986"/>
                </a:lnTo>
                <a:lnTo>
                  <a:pt x="229679" y="1631696"/>
                </a:lnTo>
                <a:lnTo>
                  <a:pt x="227584" y="1632903"/>
                </a:lnTo>
                <a:close/>
                <a:moveTo>
                  <a:pt x="710184" y="1632903"/>
                </a:moveTo>
                <a:lnTo>
                  <a:pt x="737426" y="1632903"/>
                </a:lnTo>
                <a:lnTo>
                  <a:pt x="1930082" y="944309"/>
                </a:lnTo>
                <a:lnTo>
                  <a:pt x="1930082" y="928561"/>
                </a:lnTo>
                <a:lnTo>
                  <a:pt x="712215" y="1631696"/>
                </a:lnTo>
                <a:lnTo>
                  <a:pt x="710120" y="1632903"/>
                </a:lnTo>
                <a:close/>
                <a:moveTo>
                  <a:pt x="68897" y="1631696"/>
                </a:moveTo>
                <a:lnTo>
                  <a:pt x="66802" y="1632903"/>
                </a:lnTo>
                <a:lnTo>
                  <a:pt x="94043" y="1632903"/>
                </a:lnTo>
                <a:lnTo>
                  <a:pt x="1930082" y="572834"/>
                </a:lnTo>
                <a:lnTo>
                  <a:pt x="1930082" y="557086"/>
                </a:lnTo>
                <a:lnTo>
                  <a:pt x="68834" y="1631696"/>
                </a:lnTo>
                <a:close/>
                <a:moveTo>
                  <a:pt x="549339" y="1632903"/>
                </a:moveTo>
                <a:lnTo>
                  <a:pt x="576580" y="1632903"/>
                </a:lnTo>
                <a:lnTo>
                  <a:pt x="1930082" y="851472"/>
                </a:lnTo>
                <a:lnTo>
                  <a:pt x="1930082" y="835723"/>
                </a:lnTo>
                <a:lnTo>
                  <a:pt x="551370" y="1631760"/>
                </a:lnTo>
                <a:lnTo>
                  <a:pt x="549275" y="1632966"/>
                </a:lnTo>
                <a:close/>
                <a:moveTo>
                  <a:pt x="388493" y="1632903"/>
                </a:moveTo>
                <a:lnTo>
                  <a:pt x="415734" y="1632903"/>
                </a:lnTo>
                <a:lnTo>
                  <a:pt x="1930082" y="758571"/>
                </a:lnTo>
                <a:lnTo>
                  <a:pt x="1930082" y="742823"/>
                </a:lnTo>
                <a:lnTo>
                  <a:pt x="390525" y="1631696"/>
                </a:lnTo>
                <a:lnTo>
                  <a:pt x="388429" y="1632903"/>
                </a:lnTo>
                <a:close/>
                <a:moveTo>
                  <a:pt x="0" y="1764348"/>
                </a:moveTo>
                <a:lnTo>
                  <a:pt x="0" y="1780096"/>
                </a:lnTo>
                <a:lnTo>
                  <a:pt x="252793" y="1634109"/>
                </a:lnTo>
                <a:lnTo>
                  <a:pt x="254889" y="1632903"/>
                </a:lnTo>
                <a:lnTo>
                  <a:pt x="227647" y="1632903"/>
                </a:lnTo>
                <a:lnTo>
                  <a:pt x="0" y="1764348"/>
                </a:lnTo>
                <a:close/>
                <a:moveTo>
                  <a:pt x="0" y="3064447"/>
                </a:moveTo>
                <a:lnTo>
                  <a:pt x="0" y="3080195"/>
                </a:lnTo>
                <a:lnTo>
                  <a:pt x="698" y="3079814"/>
                </a:lnTo>
                <a:lnTo>
                  <a:pt x="1930082" y="1965833"/>
                </a:lnTo>
                <a:lnTo>
                  <a:pt x="1930082" y="1950085"/>
                </a:lnTo>
                <a:lnTo>
                  <a:pt x="1929384" y="1950466"/>
                </a:lnTo>
                <a:lnTo>
                  <a:pt x="0" y="3064447"/>
                </a:lnTo>
                <a:close/>
                <a:moveTo>
                  <a:pt x="0" y="3157284"/>
                </a:moveTo>
                <a:lnTo>
                  <a:pt x="0" y="3173032"/>
                </a:lnTo>
                <a:lnTo>
                  <a:pt x="698" y="3172651"/>
                </a:lnTo>
                <a:lnTo>
                  <a:pt x="1930082" y="2058670"/>
                </a:lnTo>
                <a:lnTo>
                  <a:pt x="1930082" y="2042922"/>
                </a:lnTo>
                <a:lnTo>
                  <a:pt x="1929384" y="2043303"/>
                </a:lnTo>
                <a:lnTo>
                  <a:pt x="0" y="3157284"/>
                </a:lnTo>
                <a:close/>
                <a:moveTo>
                  <a:pt x="0" y="3250121"/>
                </a:moveTo>
                <a:lnTo>
                  <a:pt x="0" y="3265869"/>
                </a:lnTo>
                <a:lnTo>
                  <a:pt x="698" y="3265488"/>
                </a:lnTo>
                <a:lnTo>
                  <a:pt x="1930082" y="2151507"/>
                </a:lnTo>
                <a:lnTo>
                  <a:pt x="1930082" y="2135759"/>
                </a:lnTo>
                <a:lnTo>
                  <a:pt x="1929384" y="2136140"/>
                </a:lnTo>
                <a:lnTo>
                  <a:pt x="0" y="3250121"/>
                </a:lnTo>
                <a:close/>
                <a:moveTo>
                  <a:pt x="0" y="2971546"/>
                </a:moveTo>
                <a:lnTo>
                  <a:pt x="0" y="2987294"/>
                </a:lnTo>
                <a:lnTo>
                  <a:pt x="698" y="2986913"/>
                </a:lnTo>
                <a:lnTo>
                  <a:pt x="1930082" y="1872932"/>
                </a:lnTo>
                <a:lnTo>
                  <a:pt x="1930082" y="1857185"/>
                </a:lnTo>
                <a:lnTo>
                  <a:pt x="1929384" y="1857566"/>
                </a:lnTo>
                <a:lnTo>
                  <a:pt x="0" y="2971483"/>
                </a:lnTo>
                <a:close/>
                <a:moveTo>
                  <a:pt x="0" y="2785809"/>
                </a:moveTo>
                <a:lnTo>
                  <a:pt x="0" y="2801557"/>
                </a:lnTo>
                <a:lnTo>
                  <a:pt x="698" y="2801176"/>
                </a:lnTo>
                <a:lnTo>
                  <a:pt x="1930082" y="1687195"/>
                </a:lnTo>
                <a:lnTo>
                  <a:pt x="1930082" y="1671447"/>
                </a:lnTo>
                <a:lnTo>
                  <a:pt x="1929384" y="1671828"/>
                </a:lnTo>
                <a:lnTo>
                  <a:pt x="0" y="2785745"/>
                </a:lnTo>
                <a:close/>
                <a:moveTo>
                  <a:pt x="0" y="2878646"/>
                </a:moveTo>
                <a:lnTo>
                  <a:pt x="0" y="2894394"/>
                </a:lnTo>
                <a:lnTo>
                  <a:pt x="698" y="2894013"/>
                </a:lnTo>
                <a:lnTo>
                  <a:pt x="1930082" y="1780032"/>
                </a:lnTo>
                <a:lnTo>
                  <a:pt x="1930082" y="1764284"/>
                </a:lnTo>
                <a:lnTo>
                  <a:pt x="1929384" y="1764665"/>
                </a:lnTo>
                <a:lnTo>
                  <a:pt x="0" y="2878582"/>
                </a:lnTo>
                <a:close/>
                <a:moveTo>
                  <a:pt x="1863280" y="3304413"/>
                </a:moveTo>
                <a:lnTo>
                  <a:pt x="1930082" y="3265869"/>
                </a:lnTo>
                <a:lnTo>
                  <a:pt x="1930082" y="3250121"/>
                </a:lnTo>
                <a:lnTo>
                  <a:pt x="1836039" y="3304413"/>
                </a:lnTo>
                <a:lnTo>
                  <a:pt x="1863280" y="3304413"/>
                </a:lnTo>
                <a:close/>
                <a:moveTo>
                  <a:pt x="1514348" y="3304413"/>
                </a:moveTo>
                <a:lnTo>
                  <a:pt x="1541590" y="3304413"/>
                </a:lnTo>
                <a:lnTo>
                  <a:pt x="1930082" y="3080131"/>
                </a:lnTo>
                <a:lnTo>
                  <a:pt x="1930082" y="3064383"/>
                </a:lnTo>
                <a:lnTo>
                  <a:pt x="1516443" y="3303207"/>
                </a:lnTo>
                <a:lnTo>
                  <a:pt x="1514348" y="3304413"/>
                </a:lnTo>
                <a:close/>
                <a:moveTo>
                  <a:pt x="1675193" y="3304413"/>
                </a:moveTo>
                <a:lnTo>
                  <a:pt x="1702435" y="3304413"/>
                </a:lnTo>
                <a:lnTo>
                  <a:pt x="1930082" y="3172968"/>
                </a:lnTo>
                <a:lnTo>
                  <a:pt x="1930082" y="3157220"/>
                </a:lnTo>
                <a:lnTo>
                  <a:pt x="1677289" y="3303207"/>
                </a:lnTo>
                <a:lnTo>
                  <a:pt x="1675193" y="3304413"/>
                </a:lnTo>
                <a:close/>
                <a:moveTo>
                  <a:pt x="1353502" y="3304413"/>
                </a:moveTo>
                <a:lnTo>
                  <a:pt x="1380744" y="3304413"/>
                </a:lnTo>
                <a:lnTo>
                  <a:pt x="1930082" y="2987231"/>
                </a:lnTo>
                <a:lnTo>
                  <a:pt x="1930082" y="2971483"/>
                </a:lnTo>
                <a:lnTo>
                  <a:pt x="1355598" y="3303207"/>
                </a:lnTo>
                <a:lnTo>
                  <a:pt x="1353502" y="3304413"/>
                </a:lnTo>
                <a:close/>
                <a:moveTo>
                  <a:pt x="1031811" y="3304413"/>
                </a:moveTo>
                <a:lnTo>
                  <a:pt x="1059052" y="3304413"/>
                </a:lnTo>
                <a:lnTo>
                  <a:pt x="1930082" y="2801557"/>
                </a:lnTo>
                <a:lnTo>
                  <a:pt x="1930082" y="2785809"/>
                </a:lnTo>
                <a:lnTo>
                  <a:pt x="1033907" y="3303207"/>
                </a:lnTo>
                <a:lnTo>
                  <a:pt x="1031811" y="3304413"/>
                </a:lnTo>
                <a:close/>
                <a:moveTo>
                  <a:pt x="1192657" y="3304413"/>
                </a:moveTo>
                <a:lnTo>
                  <a:pt x="1219898" y="3304413"/>
                </a:lnTo>
                <a:lnTo>
                  <a:pt x="1930082" y="2894394"/>
                </a:lnTo>
                <a:lnTo>
                  <a:pt x="1930082" y="2878646"/>
                </a:lnTo>
                <a:lnTo>
                  <a:pt x="1194752" y="3303207"/>
                </a:lnTo>
                <a:lnTo>
                  <a:pt x="1192657" y="3304413"/>
                </a:lnTo>
                <a:close/>
              </a:path>
            </a:pathLst>
          </a:custGeom>
          <a:gradFill>
            <a:gsLst>
              <a:gs pos="0">
                <a:srgbClr val="61D8CC"/>
              </a:gs>
              <a:gs pos="17000">
                <a:srgbClr val="44BBE9"/>
              </a:gs>
              <a:gs pos="19000">
                <a:srgbClr val="42B9ED"/>
              </a:gs>
              <a:gs pos="24000">
                <a:srgbClr val="3BA1EA"/>
              </a:gs>
              <a:gs pos="33000">
                <a:srgbClr val="317EE6"/>
              </a:gs>
              <a:gs pos="38000">
                <a:srgbClr val="2E71E5"/>
              </a:gs>
              <a:gs pos="66000">
                <a:srgbClr val="7B42BC"/>
              </a:gs>
              <a:gs pos="74000">
                <a:srgbClr val="8C42B0"/>
              </a:gs>
              <a:gs pos="90000">
                <a:srgbClr val="BA4592"/>
              </a:gs>
              <a:gs pos="100000">
                <a:srgbClr val="DC477D"/>
              </a:gs>
            </a:gsLst>
            <a:lin ang="717423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5 - Thank you">
  <p:cSld name="CUSTOM_1_2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55007" y="2631043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2575243" y="2054733"/>
                </a:moveTo>
                <a:cubicBezTo>
                  <a:pt x="2575878" y="2055368"/>
                  <a:pt x="2576640" y="2055876"/>
                  <a:pt x="2577465" y="2056194"/>
                </a:cubicBezTo>
                <a:cubicBezTo>
                  <a:pt x="2578291" y="2056511"/>
                  <a:pt x="2579180" y="2056702"/>
                  <a:pt x="2580069" y="2056702"/>
                </a:cubicBezTo>
                <a:cubicBezTo>
                  <a:pt x="2581402" y="2056702"/>
                  <a:pt x="2582736" y="2056321"/>
                  <a:pt x="2583879" y="2055558"/>
                </a:cubicBezTo>
                <a:cubicBezTo>
                  <a:pt x="2585022" y="2054796"/>
                  <a:pt x="2585847" y="2053781"/>
                  <a:pt x="2586419" y="2052511"/>
                </a:cubicBezTo>
                <a:cubicBezTo>
                  <a:pt x="2586927" y="2051240"/>
                  <a:pt x="2587054" y="2049907"/>
                  <a:pt x="2586800" y="2048574"/>
                </a:cubicBezTo>
                <a:cubicBezTo>
                  <a:pt x="2586546" y="2047240"/>
                  <a:pt x="2585911" y="2046033"/>
                  <a:pt x="2584895" y="2045081"/>
                </a:cubicBezTo>
                <a:cubicBezTo>
                  <a:pt x="2583942" y="2044129"/>
                  <a:pt x="2582736" y="2043494"/>
                  <a:pt x="2581402" y="2043176"/>
                </a:cubicBezTo>
                <a:cubicBezTo>
                  <a:pt x="2580069" y="2042922"/>
                  <a:pt x="2578672" y="2043049"/>
                  <a:pt x="2577465" y="2043557"/>
                </a:cubicBezTo>
                <a:cubicBezTo>
                  <a:pt x="2576195" y="2044065"/>
                  <a:pt x="2575179" y="2044954"/>
                  <a:pt x="2574417" y="2046097"/>
                </a:cubicBezTo>
                <a:cubicBezTo>
                  <a:pt x="2573655" y="2047240"/>
                  <a:pt x="2573274" y="2048574"/>
                  <a:pt x="2573274" y="2049907"/>
                </a:cubicBezTo>
                <a:cubicBezTo>
                  <a:pt x="2573274" y="2050796"/>
                  <a:pt x="2573465" y="2051685"/>
                  <a:pt x="2573782" y="2052511"/>
                </a:cubicBezTo>
                <a:cubicBezTo>
                  <a:pt x="2574100" y="2053336"/>
                  <a:pt x="2574608" y="2054098"/>
                  <a:pt x="2575243" y="2054733"/>
                </a:cubicBezTo>
                <a:close/>
                <a:moveTo>
                  <a:pt x="2575243" y="1961896"/>
                </a:moveTo>
                <a:cubicBezTo>
                  <a:pt x="2575878" y="1962531"/>
                  <a:pt x="2576640" y="1963039"/>
                  <a:pt x="2577465" y="1963357"/>
                </a:cubicBezTo>
                <a:cubicBezTo>
                  <a:pt x="2578291" y="1963674"/>
                  <a:pt x="2579180" y="1963864"/>
                  <a:pt x="2580069" y="1963864"/>
                </a:cubicBezTo>
                <a:cubicBezTo>
                  <a:pt x="2581402" y="1963864"/>
                  <a:pt x="2582736" y="1963483"/>
                  <a:pt x="2583879" y="1962721"/>
                </a:cubicBezTo>
                <a:cubicBezTo>
                  <a:pt x="2585022" y="1961960"/>
                  <a:pt x="2585847" y="1960880"/>
                  <a:pt x="2586419" y="1959674"/>
                </a:cubicBezTo>
                <a:cubicBezTo>
                  <a:pt x="2586927" y="1958467"/>
                  <a:pt x="2587054" y="1957070"/>
                  <a:pt x="2586800" y="1955737"/>
                </a:cubicBezTo>
                <a:cubicBezTo>
                  <a:pt x="2586546" y="1954403"/>
                  <a:pt x="2585911" y="1953196"/>
                  <a:pt x="2584895" y="1952244"/>
                </a:cubicBezTo>
                <a:cubicBezTo>
                  <a:pt x="2583942" y="1951292"/>
                  <a:pt x="2582736" y="1950657"/>
                  <a:pt x="2581402" y="1950402"/>
                </a:cubicBezTo>
                <a:cubicBezTo>
                  <a:pt x="2580069" y="1950149"/>
                  <a:pt x="2578672" y="1950276"/>
                  <a:pt x="2577465" y="1950783"/>
                </a:cubicBezTo>
                <a:cubicBezTo>
                  <a:pt x="2576195" y="1951292"/>
                  <a:pt x="2575179" y="1952181"/>
                  <a:pt x="2574417" y="1953324"/>
                </a:cubicBezTo>
                <a:cubicBezTo>
                  <a:pt x="2573655" y="1954467"/>
                  <a:pt x="2573274" y="1955800"/>
                  <a:pt x="2573274" y="1957133"/>
                </a:cubicBezTo>
                <a:cubicBezTo>
                  <a:pt x="2573274" y="1958023"/>
                  <a:pt x="2573465" y="1958912"/>
                  <a:pt x="2573782" y="1959737"/>
                </a:cubicBezTo>
                <a:cubicBezTo>
                  <a:pt x="2574100" y="1960563"/>
                  <a:pt x="2574608" y="1961325"/>
                  <a:pt x="2575243" y="1961960"/>
                </a:cubicBezTo>
                <a:close/>
                <a:moveTo>
                  <a:pt x="2575243" y="1869059"/>
                </a:moveTo>
                <a:cubicBezTo>
                  <a:pt x="2575878" y="1869694"/>
                  <a:pt x="2576640" y="1870202"/>
                  <a:pt x="2577465" y="1870520"/>
                </a:cubicBezTo>
                <a:cubicBezTo>
                  <a:pt x="2578291" y="1870901"/>
                  <a:pt x="2579180" y="1871027"/>
                  <a:pt x="2580069" y="1871027"/>
                </a:cubicBezTo>
                <a:cubicBezTo>
                  <a:pt x="2581402" y="1871027"/>
                  <a:pt x="2582736" y="1870646"/>
                  <a:pt x="2583879" y="1869885"/>
                </a:cubicBezTo>
                <a:cubicBezTo>
                  <a:pt x="2585022" y="1869123"/>
                  <a:pt x="2585847" y="1868043"/>
                  <a:pt x="2586419" y="1866837"/>
                </a:cubicBezTo>
                <a:cubicBezTo>
                  <a:pt x="2586927" y="1865567"/>
                  <a:pt x="2587054" y="1864233"/>
                  <a:pt x="2586800" y="1862900"/>
                </a:cubicBezTo>
                <a:cubicBezTo>
                  <a:pt x="2586546" y="1861566"/>
                  <a:pt x="2585911" y="1860360"/>
                  <a:pt x="2584895" y="1859407"/>
                </a:cubicBezTo>
                <a:cubicBezTo>
                  <a:pt x="2583942" y="1858455"/>
                  <a:pt x="2582736" y="1857820"/>
                  <a:pt x="2581402" y="1857502"/>
                </a:cubicBezTo>
                <a:cubicBezTo>
                  <a:pt x="2580069" y="1857248"/>
                  <a:pt x="2578672" y="1857375"/>
                  <a:pt x="2577465" y="1857883"/>
                </a:cubicBezTo>
                <a:cubicBezTo>
                  <a:pt x="2576195" y="1858391"/>
                  <a:pt x="2575179" y="1859280"/>
                  <a:pt x="2574417" y="1860423"/>
                </a:cubicBezTo>
                <a:cubicBezTo>
                  <a:pt x="2573655" y="1861566"/>
                  <a:pt x="2573274" y="1862900"/>
                  <a:pt x="2573274" y="1864233"/>
                </a:cubicBezTo>
                <a:cubicBezTo>
                  <a:pt x="2573274" y="1865122"/>
                  <a:pt x="2573465" y="1866011"/>
                  <a:pt x="2573782" y="1866837"/>
                </a:cubicBezTo>
                <a:cubicBezTo>
                  <a:pt x="2574100" y="1867662"/>
                  <a:pt x="2574608" y="1868424"/>
                  <a:pt x="2575243" y="1869059"/>
                </a:cubicBezTo>
                <a:close/>
                <a:moveTo>
                  <a:pt x="2575243" y="2147634"/>
                </a:moveTo>
                <a:cubicBezTo>
                  <a:pt x="2575878" y="2148269"/>
                  <a:pt x="2576640" y="2148777"/>
                  <a:pt x="2577465" y="2149094"/>
                </a:cubicBezTo>
                <a:cubicBezTo>
                  <a:pt x="2578291" y="2149475"/>
                  <a:pt x="2579180" y="2149602"/>
                  <a:pt x="2580069" y="2149602"/>
                </a:cubicBezTo>
                <a:cubicBezTo>
                  <a:pt x="2581402" y="2149602"/>
                  <a:pt x="2582736" y="2149221"/>
                  <a:pt x="2583879" y="2148459"/>
                </a:cubicBezTo>
                <a:cubicBezTo>
                  <a:pt x="2585022" y="2147697"/>
                  <a:pt x="2585847" y="2146618"/>
                  <a:pt x="2586419" y="2145411"/>
                </a:cubicBezTo>
                <a:cubicBezTo>
                  <a:pt x="2586927" y="2144141"/>
                  <a:pt x="2587054" y="2142808"/>
                  <a:pt x="2586800" y="2141474"/>
                </a:cubicBezTo>
                <a:cubicBezTo>
                  <a:pt x="2586546" y="2140141"/>
                  <a:pt x="2585911" y="2138934"/>
                  <a:pt x="2584895" y="2137982"/>
                </a:cubicBezTo>
                <a:cubicBezTo>
                  <a:pt x="2583942" y="2137029"/>
                  <a:pt x="2582736" y="2136394"/>
                  <a:pt x="2581402" y="2136140"/>
                </a:cubicBezTo>
                <a:cubicBezTo>
                  <a:pt x="2580069" y="2135886"/>
                  <a:pt x="2578672" y="2136013"/>
                  <a:pt x="2577465" y="2136521"/>
                </a:cubicBezTo>
                <a:cubicBezTo>
                  <a:pt x="2576195" y="2137029"/>
                  <a:pt x="2575179" y="2137918"/>
                  <a:pt x="2574417" y="2139061"/>
                </a:cubicBezTo>
                <a:cubicBezTo>
                  <a:pt x="2573655" y="2140204"/>
                  <a:pt x="2573274" y="2141538"/>
                  <a:pt x="2573274" y="2142871"/>
                </a:cubicBezTo>
                <a:cubicBezTo>
                  <a:pt x="2573274" y="2143760"/>
                  <a:pt x="2573465" y="2144649"/>
                  <a:pt x="2573782" y="2145475"/>
                </a:cubicBezTo>
                <a:cubicBezTo>
                  <a:pt x="2574100" y="2146300"/>
                  <a:pt x="2574608" y="2147062"/>
                  <a:pt x="2575243" y="2147697"/>
                </a:cubicBezTo>
                <a:close/>
                <a:moveTo>
                  <a:pt x="2660523" y="2010346"/>
                </a:moveTo>
                <a:cubicBezTo>
                  <a:pt x="2661857" y="2010346"/>
                  <a:pt x="2663190" y="2009965"/>
                  <a:pt x="2664333" y="2009204"/>
                </a:cubicBezTo>
                <a:cubicBezTo>
                  <a:pt x="2665476" y="2008442"/>
                  <a:pt x="2666302" y="2007362"/>
                  <a:pt x="2666873" y="2006156"/>
                </a:cubicBezTo>
                <a:cubicBezTo>
                  <a:pt x="2667381" y="2004949"/>
                  <a:pt x="2667508" y="2003552"/>
                  <a:pt x="2667254" y="2002219"/>
                </a:cubicBezTo>
                <a:cubicBezTo>
                  <a:pt x="2667000" y="2000885"/>
                  <a:pt x="2666365" y="1999679"/>
                  <a:pt x="2665349" y="1998726"/>
                </a:cubicBezTo>
                <a:cubicBezTo>
                  <a:pt x="2664397" y="1997774"/>
                  <a:pt x="2663190" y="1997139"/>
                  <a:pt x="2661857" y="1996885"/>
                </a:cubicBezTo>
                <a:cubicBezTo>
                  <a:pt x="2660523" y="1996631"/>
                  <a:pt x="2659126" y="1996758"/>
                  <a:pt x="2657920" y="1997265"/>
                </a:cubicBezTo>
                <a:cubicBezTo>
                  <a:pt x="2656650" y="1997774"/>
                  <a:pt x="2655634" y="1998663"/>
                  <a:pt x="2654872" y="1999806"/>
                </a:cubicBezTo>
                <a:cubicBezTo>
                  <a:pt x="2654110" y="2000949"/>
                  <a:pt x="2653729" y="2002282"/>
                  <a:pt x="2653729" y="2003615"/>
                </a:cubicBezTo>
                <a:cubicBezTo>
                  <a:pt x="2653729" y="2005394"/>
                  <a:pt x="2654427" y="2007171"/>
                  <a:pt x="2655697" y="2008442"/>
                </a:cubicBezTo>
                <a:cubicBezTo>
                  <a:pt x="2656967" y="2009712"/>
                  <a:pt x="2658745" y="2010474"/>
                  <a:pt x="2660523" y="2010474"/>
                </a:cubicBezTo>
                <a:close/>
                <a:moveTo>
                  <a:pt x="2575243" y="1683321"/>
                </a:moveTo>
                <a:cubicBezTo>
                  <a:pt x="2575878" y="1683957"/>
                  <a:pt x="2576640" y="1684464"/>
                  <a:pt x="2577465" y="1684782"/>
                </a:cubicBezTo>
                <a:cubicBezTo>
                  <a:pt x="2578291" y="1685100"/>
                  <a:pt x="2579180" y="1685290"/>
                  <a:pt x="2580069" y="1685290"/>
                </a:cubicBezTo>
                <a:cubicBezTo>
                  <a:pt x="2581402" y="1685290"/>
                  <a:pt x="2582736" y="1684909"/>
                  <a:pt x="2583879" y="1684147"/>
                </a:cubicBezTo>
                <a:cubicBezTo>
                  <a:pt x="2585022" y="1683385"/>
                  <a:pt x="2585847" y="1682306"/>
                  <a:pt x="2586419" y="1681099"/>
                </a:cubicBezTo>
                <a:cubicBezTo>
                  <a:pt x="2586927" y="1679893"/>
                  <a:pt x="2587054" y="1678496"/>
                  <a:pt x="2586800" y="1677162"/>
                </a:cubicBezTo>
                <a:cubicBezTo>
                  <a:pt x="2586546" y="1675829"/>
                  <a:pt x="2585911" y="1674622"/>
                  <a:pt x="2584895" y="1673670"/>
                </a:cubicBezTo>
                <a:cubicBezTo>
                  <a:pt x="2583942" y="1672717"/>
                  <a:pt x="2582736" y="1672082"/>
                  <a:pt x="2581402" y="1671828"/>
                </a:cubicBezTo>
                <a:cubicBezTo>
                  <a:pt x="2580069" y="1671574"/>
                  <a:pt x="2578672" y="1671701"/>
                  <a:pt x="2577465" y="1672209"/>
                </a:cubicBezTo>
                <a:cubicBezTo>
                  <a:pt x="2576195" y="1672717"/>
                  <a:pt x="2575179" y="1673606"/>
                  <a:pt x="2574417" y="1674749"/>
                </a:cubicBezTo>
                <a:cubicBezTo>
                  <a:pt x="2573655" y="1675892"/>
                  <a:pt x="2573274" y="1677226"/>
                  <a:pt x="2573274" y="1678559"/>
                </a:cubicBezTo>
                <a:cubicBezTo>
                  <a:pt x="2573274" y="1679448"/>
                  <a:pt x="2573465" y="1680337"/>
                  <a:pt x="2573782" y="1681163"/>
                </a:cubicBezTo>
                <a:cubicBezTo>
                  <a:pt x="2574100" y="1681988"/>
                  <a:pt x="2574608" y="1682750"/>
                  <a:pt x="2575243" y="1683385"/>
                </a:cubicBezTo>
                <a:close/>
                <a:moveTo>
                  <a:pt x="2660523" y="3310319"/>
                </a:moveTo>
                <a:cubicBezTo>
                  <a:pt x="2661857" y="3310319"/>
                  <a:pt x="2663190" y="3309937"/>
                  <a:pt x="2664333" y="3309175"/>
                </a:cubicBezTo>
                <a:cubicBezTo>
                  <a:pt x="2665476" y="3308413"/>
                  <a:pt x="2666302" y="3307334"/>
                  <a:pt x="2666873" y="3306128"/>
                </a:cubicBezTo>
                <a:cubicBezTo>
                  <a:pt x="2667381" y="3304858"/>
                  <a:pt x="2667508" y="3303524"/>
                  <a:pt x="2667254" y="3302191"/>
                </a:cubicBezTo>
                <a:cubicBezTo>
                  <a:pt x="2667000" y="3300857"/>
                  <a:pt x="2666365" y="3299650"/>
                  <a:pt x="2665349" y="3298699"/>
                </a:cubicBezTo>
                <a:cubicBezTo>
                  <a:pt x="2664397" y="3297746"/>
                  <a:pt x="2663190" y="3297111"/>
                  <a:pt x="2661857" y="3296857"/>
                </a:cubicBezTo>
                <a:cubicBezTo>
                  <a:pt x="2660523" y="3296603"/>
                  <a:pt x="2659126" y="3296730"/>
                  <a:pt x="2657920" y="3297237"/>
                </a:cubicBezTo>
                <a:cubicBezTo>
                  <a:pt x="2656650" y="3297746"/>
                  <a:pt x="2655634" y="3298635"/>
                  <a:pt x="2654872" y="3299778"/>
                </a:cubicBezTo>
                <a:cubicBezTo>
                  <a:pt x="2654110" y="3300921"/>
                  <a:pt x="2653729" y="3302254"/>
                  <a:pt x="2653729" y="3303587"/>
                </a:cubicBezTo>
                <a:cubicBezTo>
                  <a:pt x="2653729" y="3305429"/>
                  <a:pt x="2654427" y="3307144"/>
                  <a:pt x="2655697" y="3308413"/>
                </a:cubicBezTo>
                <a:cubicBezTo>
                  <a:pt x="2656967" y="3309684"/>
                  <a:pt x="2658745" y="3310446"/>
                  <a:pt x="2660523" y="3310446"/>
                </a:cubicBezTo>
                <a:close/>
                <a:moveTo>
                  <a:pt x="2575243" y="2611882"/>
                </a:moveTo>
                <a:cubicBezTo>
                  <a:pt x="2575878" y="2612517"/>
                  <a:pt x="2576640" y="2613025"/>
                  <a:pt x="2577465" y="2613343"/>
                </a:cubicBezTo>
                <a:cubicBezTo>
                  <a:pt x="2578291" y="2613660"/>
                  <a:pt x="2579180" y="2613851"/>
                  <a:pt x="2580069" y="2613851"/>
                </a:cubicBezTo>
                <a:cubicBezTo>
                  <a:pt x="2581402" y="2613851"/>
                  <a:pt x="2582736" y="2613470"/>
                  <a:pt x="2583879" y="2612708"/>
                </a:cubicBezTo>
                <a:cubicBezTo>
                  <a:pt x="2585022" y="2611946"/>
                  <a:pt x="2585847" y="2610866"/>
                  <a:pt x="2586419" y="2609660"/>
                </a:cubicBezTo>
                <a:cubicBezTo>
                  <a:pt x="2586927" y="2608389"/>
                  <a:pt x="2587054" y="2607056"/>
                  <a:pt x="2586800" y="2605723"/>
                </a:cubicBezTo>
                <a:cubicBezTo>
                  <a:pt x="2586546" y="2604389"/>
                  <a:pt x="2585911" y="2603183"/>
                  <a:pt x="2584895" y="2602230"/>
                </a:cubicBezTo>
                <a:cubicBezTo>
                  <a:pt x="2583942" y="2601278"/>
                  <a:pt x="2582736" y="2600643"/>
                  <a:pt x="2581402" y="2600389"/>
                </a:cubicBezTo>
                <a:cubicBezTo>
                  <a:pt x="2580069" y="2600135"/>
                  <a:pt x="2578672" y="2600262"/>
                  <a:pt x="2577465" y="2600770"/>
                </a:cubicBezTo>
                <a:cubicBezTo>
                  <a:pt x="2576195" y="2601278"/>
                  <a:pt x="2575179" y="2602167"/>
                  <a:pt x="2574417" y="2603310"/>
                </a:cubicBezTo>
                <a:cubicBezTo>
                  <a:pt x="2573655" y="2604453"/>
                  <a:pt x="2573274" y="2605786"/>
                  <a:pt x="2573274" y="2607120"/>
                </a:cubicBezTo>
                <a:cubicBezTo>
                  <a:pt x="2573274" y="2608009"/>
                  <a:pt x="2573465" y="2608898"/>
                  <a:pt x="2573782" y="2609723"/>
                </a:cubicBezTo>
                <a:cubicBezTo>
                  <a:pt x="2574100" y="2610549"/>
                  <a:pt x="2574608" y="2611311"/>
                  <a:pt x="2575243" y="2611946"/>
                </a:cubicBezTo>
                <a:close/>
                <a:moveTo>
                  <a:pt x="2575243" y="2704719"/>
                </a:moveTo>
                <a:cubicBezTo>
                  <a:pt x="2575878" y="2705354"/>
                  <a:pt x="2576640" y="2705862"/>
                  <a:pt x="2577465" y="2706180"/>
                </a:cubicBezTo>
                <a:cubicBezTo>
                  <a:pt x="2578291" y="2706497"/>
                  <a:pt x="2579180" y="2706688"/>
                  <a:pt x="2580069" y="2706688"/>
                </a:cubicBezTo>
                <a:cubicBezTo>
                  <a:pt x="2581402" y="2706688"/>
                  <a:pt x="2582736" y="2706307"/>
                  <a:pt x="2583879" y="2705545"/>
                </a:cubicBezTo>
                <a:cubicBezTo>
                  <a:pt x="2585022" y="2704783"/>
                  <a:pt x="2585847" y="2703703"/>
                  <a:pt x="2586419" y="2702497"/>
                </a:cubicBezTo>
                <a:cubicBezTo>
                  <a:pt x="2586927" y="2701227"/>
                  <a:pt x="2587054" y="2699893"/>
                  <a:pt x="2586800" y="2698560"/>
                </a:cubicBezTo>
                <a:cubicBezTo>
                  <a:pt x="2586546" y="2697226"/>
                  <a:pt x="2585911" y="2696020"/>
                  <a:pt x="2584895" y="2695067"/>
                </a:cubicBezTo>
                <a:cubicBezTo>
                  <a:pt x="2583942" y="2694114"/>
                  <a:pt x="2582736" y="2693480"/>
                  <a:pt x="2581402" y="2693226"/>
                </a:cubicBezTo>
                <a:cubicBezTo>
                  <a:pt x="2580069" y="2692972"/>
                  <a:pt x="2578672" y="2693099"/>
                  <a:pt x="2577465" y="2693607"/>
                </a:cubicBezTo>
                <a:cubicBezTo>
                  <a:pt x="2576195" y="2694114"/>
                  <a:pt x="2575179" y="2695004"/>
                  <a:pt x="2574417" y="2696147"/>
                </a:cubicBezTo>
                <a:cubicBezTo>
                  <a:pt x="2573655" y="2697289"/>
                  <a:pt x="2573274" y="2698623"/>
                  <a:pt x="2573274" y="2699957"/>
                </a:cubicBezTo>
                <a:cubicBezTo>
                  <a:pt x="2573274" y="2700846"/>
                  <a:pt x="2573465" y="2701735"/>
                  <a:pt x="2573782" y="2702560"/>
                </a:cubicBezTo>
                <a:cubicBezTo>
                  <a:pt x="2574100" y="2703386"/>
                  <a:pt x="2574608" y="2704148"/>
                  <a:pt x="2575243" y="2704783"/>
                </a:cubicBezTo>
                <a:close/>
                <a:moveTo>
                  <a:pt x="2575243" y="2240407"/>
                </a:moveTo>
                <a:cubicBezTo>
                  <a:pt x="2575878" y="2241042"/>
                  <a:pt x="2576640" y="2241550"/>
                  <a:pt x="2577465" y="2241868"/>
                </a:cubicBezTo>
                <a:cubicBezTo>
                  <a:pt x="2578291" y="2242185"/>
                  <a:pt x="2579180" y="2242376"/>
                  <a:pt x="2580069" y="2242376"/>
                </a:cubicBezTo>
                <a:cubicBezTo>
                  <a:pt x="2581402" y="2242376"/>
                  <a:pt x="2582736" y="2241995"/>
                  <a:pt x="2583879" y="2241233"/>
                </a:cubicBezTo>
                <a:cubicBezTo>
                  <a:pt x="2585022" y="2240471"/>
                  <a:pt x="2585847" y="2239391"/>
                  <a:pt x="2586419" y="2238185"/>
                </a:cubicBezTo>
                <a:cubicBezTo>
                  <a:pt x="2586927" y="2236914"/>
                  <a:pt x="2587054" y="2235581"/>
                  <a:pt x="2586800" y="2234248"/>
                </a:cubicBezTo>
                <a:cubicBezTo>
                  <a:pt x="2586546" y="2232914"/>
                  <a:pt x="2585911" y="2231708"/>
                  <a:pt x="2584895" y="2230755"/>
                </a:cubicBezTo>
                <a:cubicBezTo>
                  <a:pt x="2583942" y="2229803"/>
                  <a:pt x="2582736" y="2229168"/>
                  <a:pt x="2581402" y="2228914"/>
                </a:cubicBezTo>
                <a:cubicBezTo>
                  <a:pt x="2580069" y="2228660"/>
                  <a:pt x="2578672" y="2228787"/>
                  <a:pt x="2577465" y="2229295"/>
                </a:cubicBezTo>
                <a:cubicBezTo>
                  <a:pt x="2576195" y="2229803"/>
                  <a:pt x="2575179" y="2230692"/>
                  <a:pt x="2574417" y="2231835"/>
                </a:cubicBezTo>
                <a:cubicBezTo>
                  <a:pt x="2573655" y="2232978"/>
                  <a:pt x="2573274" y="2234311"/>
                  <a:pt x="2573274" y="2235645"/>
                </a:cubicBezTo>
                <a:cubicBezTo>
                  <a:pt x="2573274" y="2236534"/>
                  <a:pt x="2573465" y="2237423"/>
                  <a:pt x="2573782" y="2238248"/>
                </a:cubicBezTo>
                <a:cubicBezTo>
                  <a:pt x="2574100" y="2239074"/>
                  <a:pt x="2574608" y="2239836"/>
                  <a:pt x="2575243" y="2240471"/>
                </a:cubicBezTo>
                <a:close/>
                <a:moveTo>
                  <a:pt x="2575243" y="2518982"/>
                </a:moveTo>
                <a:cubicBezTo>
                  <a:pt x="2575878" y="2519617"/>
                  <a:pt x="2576640" y="2520125"/>
                  <a:pt x="2577465" y="2520442"/>
                </a:cubicBezTo>
                <a:cubicBezTo>
                  <a:pt x="2578291" y="2520760"/>
                  <a:pt x="2579180" y="2520950"/>
                  <a:pt x="2580069" y="2520950"/>
                </a:cubicBezTo>
                <a:cubicBezTo>
                  <a:pt x="2581402" y="2520950"/>
                  <a:pt x="2582736" y="2520569"/>
                  <a:pt x="2583879" y="2519807"/>
                </a:cubicBezTo>
                <a:cubicBezTo>
                  <a:pt x="2585022" y="2519045"/>
                  <a:pt x="2585847" y="2517966"/>
                  <a:pt x="2586419" y="2516759"/>
                </a:cubicBezTo>
                <a:cubicBezTo>
                  <a:pt x="2586927" y="2515489"/>
                  <a:pt x="2587054" y="2514156"/>
                  <a:pt x="2586800" y="2512822"/>
                </a:cubicBezTo>
                <a:cubicBezTo>
                  <a:pt x="2586546" y="2511489"/>
                  <a:pt x="2585911" y="2510282"/>
                  <a:pt x="2584895" y="2509330"/>
                </a:cubicBezTo>
                <a:cubicBezTo>
                  <a:pt x="2583942" y="2508377"/>
                  <a:pt x="2582736" y="2507742"/>
                  <a:pt x="2581402" y="2507488"/>
                </a:cubicBezTo>
                <a:cubicBezTo>
                  <a:pt x="2580069" y="2507234"/>
                  <a:pt x="2578672" y="2507361"/>
                  <a:pt x="2577465" y="2507869"/>
                </a:cubicBezTo>
                <a:cubicBezTo>
                  <a:pt x="2576195" y="2508377"/>
                  <a:pt x="2575179" y="2509266"/>
                  <a:pt x="2574417" y="2510409"/>
                </a:cubicBezTo>
                <a:cubicBezTo>
                  <a:pt x="2573655" y="2511552"/>
                  <a:pt x="2573274" y="2512886"/>
                  <a:pt x="2573274" y="2514219"/>
                </a:cubicBezTo>
                <a:cubicBezTo>
                  <a:pt x="2573274" y="2515108"/>
                  <a:pt x="2573465" y="2515997"/>
                  <a:pt x="2573782" y="2516823"/>
                </a:cubicBezTo>
                <a:cubicBezTo>
                  <a:pt x="2574100" y="2517648"/>
                  <a:pt x="2574608" y="2518410"/>
                  <a:pt x="2575243" y="2519045"/>
                </a:cubicBezTo>
                <a:close/>
                <a:moveTo>
                  <a:pt x="2580069" y="2428113"/>
                </a:moveTo>
                <a:cubicBezTo>
                  <a:pt x="2581402" y="2428113"/>
                  <a:pt x="2582736" y="2427732"/>
                  <a:pt x="2583879" y="2426970"/>
                </a:cubicBezTo>
                <a:cubicBezTo>
                  <a:pt x="2585022" y="2426208"/>
                  <a:pt x="2585847" y="2425129"/>
                  <a:pt x="2586419" y="2423922"/>
                </a:cubicBezTo>
                <a:cubicBezTo>
                  <a:pt x="2586927" y="2422652"/>
                  <a:pt x="2587054" y="2421319"/>
                  <a:pt x="2586800" y="2419985"/>
                </a:cubicBezTo>
                <a:cubicBezTo>
                  <a:pt x="2586546" y="2418652"/>
                  <a:pt x="2585911" y="2417445"/>
                  <a:pt x="2584895" y="2416493"/>
                </a:cubicBezTo>
                <a:cubicBezTo>
                  <a:pt x="2583942" y="2415540"/>
                  <a:pt x="2582736" y="2414905"/>
                  <a:pt x="2581402" y="2414651"/>
                </a:cubicBezTo>
                <a:cubicBezTo>
                  <a:pt x="2580069" y="2414397"/>
                  <a:pt x="2578672" y="2414524"/>
                  <a:pt x="2577465" y="2415032"/>
                </a:cubicBezTo>
                <a:cubicBezTo>
                  <a:pt x="2576259" y="2415540"/>
                  <a:pt x="2575179" y="2416429"/>
                  <a:pt x="2574417" y="2417572"/>
                </a:cubicBezTo>
                <a:cubicBezTo>
                  <a:pt x="2573655" y="2418715"/>
                  <a:pt x="2573274" y="2420049"/>
                  <a:pt x="2573274" y="2421382"/>
                </a:cubicBezTo>
                <a:cubicBezTo>
                  <a:pt x="2573274" y="2423224"/>
                  <a:pt x="2573973" y="2424938"/>
                  <a:pt x="2575243" y="2426208"/>
                </a:cubicBezTo>
                <a:cubicBezTo>
                  <a:pt x="2576513" y="2427478"/>
                  <a:pt x="2578291" y="2428240"/>
                  <a:pt x="2580069" y="2428240"/>
                </a:cubicBezTo>
                <a:close/>
                <a:moveTo>
                  <a:pt x="2575243" y="2333244"/>
                </a:moveTo>
                <a:cubicBezTo>
                  <a:pt x="2575878" y="2333879"/>
                  <a:pt x="2576640" y="2334387"/>
                  <a:pt x="2577465" y="2334705"/>
                </a:cubicBezTo>
                <a:cubicBezTo>
                  <a:pt x="2578291" y="2335022"/>
                  <a:pt x="2579180" y="2335213"/>
                  <a:pt x="2580069" y="2335213"/>
                </a:cubicBezTo>
                <a:cubicBezTo>
                  <a:pt x="2581402" y="2335213"/>
                  <a:pt x="2582736" y="2334832"/>
                  <a:pt x="2583879" y="2334070"/>
                </a:cubicBezTo>
                <a:cubicBezTo>
                  <a:pt x="2585022" y="2333308"/>
                  <a:pt x="2585847" y="2332228"/>
                  <a:pt x="2586419" y="2331022"/>
                </a:cubicBezTo>
                <a:cubicBezTo>
                  <a:pt x="2586927" y="2329752"/>
                  <a:pt x="2587054" y="2328418"/>
                  <a:pt x="2586800" y="2327085"/>
                </a:cubicBezTo>
                <a:cubicBezTo>
                  <a:pt x="2586546" y="2325751"/>
                  <a:pt x="2585911" y="2324545"/>
                  <a:pt x="2584895" y="2323592"/>
                </a:cubicBezTo>
                <a:cubicBezTo>
                  <a:pt x="2583942" y="2322639"/>
                  <a:pt x="2582736" y="2322005"/>
                  <a:pt x="2581402" y="2321751"/>
                </a:cubicBezTo>
                <a:cubicBezTo>
                  <a:pt x="2580069" y="2321497"/>
                  <a:pt x="2578672" y="2321624"/>
                  <a:pt x="2577465" y="2322132"/>
                </a:cubicBezTo>
                <a:cubicBezTo>
                  <a:pt x="2576195" y="2322639"/>
                  <a:pt x="2575179" y="2323529"/>
                  <a:pt x="2574417" y="2324672"/>
                </a:cubicBezTo>
                <a:cubicBezTo>
                  <a:pt x="2573655" y="2325814"/>
                  <a:pt x="2573274" y="2327085"/>
                  <a:pt x="2573274" y="2328482"/>
                </a:cubicBezTo>
                <a:cubicBezTo>
                  <a:pt x="2573274" y="2329371"/>
                  <a:pt x="2573465" y="2330260"/>
                  <a:pt x="2573782" y="2331085"/>
                </a:cubicBezTo>
                <a:cubicBezTo>
                  <a:pt x="2574100" y="2331911"/>
                  <a:pt x="2574608" y="2332673"/>
                  <a:pt x="2575243" y="2333308"/>
                </a:cubicBezTo>
                <a:close/>
                <a:moveTo>
                  <a:pt x="2660523" y="3124518"/>
                </a:moveTo>
                <a:cubicBezTo>
                  <a:pt x="2661857" y="3124518"/>
                  <a:pt x="2663190" y="3124136"/>
                  <a:pt x="2664333" y="3123374"/>
                </a:cubicBezTo>
                <a:cubicBezTo>
                  <a:pt x="2665476" y="3122612"/>
                  <a:pt x="2666302" y="3121533"/>
                  <a:pt x="2666873" y="3120326"/>
                </a:cubicBezTo>
                <a:cubicBezTo>
                  <a:pt x="2667381" y="3119057"/>
                  <a:pt x="2667508" y="3117724"/>
                  <a:pt x="2667254" y="3116389"/>
                </a:cubicBezTo>
                <a:cubicBezTo>
                  <a:pt x="2667000" y="3115056"/>
                  <a:pt x="2666365" y="3113849"/>
                  <a:pt x="2665349" y="3112897"/>
                </a:cubicBezTo>
                <a:cubicBezTo>
                  <a:pt x="2664397" y="3111945"/>
                  <a:pt x="2663190" y="3111310"/>
                  <a:pt x="2661857" y="3111056"/>
                </a:cubicBezTo>
                <a:cubicBezTo>
                  <a:pt x="2660523" y="3110801"/>
                  <a:pt x="2659126" y="3110929"/>
                  <a:pt x="2657920" y="3111436"/>
                </a:cubicBezTo>
                <a:cubicBezTo>
                  <a:pt x="2656650" y="3111945"/>
                  <a:pt x="2655634" y="3112834"/>
                  <a:pt x="2654872" y="3113976"/>
                </a:cubicBezTo>
                <a:cubicBezTo>
                  <a:pt x="2654110" y="3115120"/>
                  <a:pt x="2653729" y="3116453"/>
                  <a:pt x="2653729" y="3117786"/>
                </a:cubicBezTo>
                <a:cubicBezTo>
                  <a:pt x="2653729" y="3119628"/>
                  <a:pt x="2654427" y="3121343"/>
                  <a:pt x="2655697" y="3122612"/>
                </a:cubicBezTo>
                <a:cubicBezTo>
                  <a:pt x="2656967" y="3123883"/>
                  <a:pt x="2658745" y="3124645"/>
                  <a:pt x="2660523" y="3124645"/>
                </a:cubicBezTo>
                <a:close/>
                <a:moveTo>
                  <a:pt x="2660523" y="2567369"/>
                </a:moveTo>
                <a:cubicBezTo>
                  <a:pt x="2661857" y="2567369"/>
                  <a:pt x="2663190" y="2566988"/>
                  <a:pt x="2664333" y="2566226"/>
                </a:cubicBezTo>
                <a:cubicBezTo>
                  <a:pt x="2665476" y="2565464"/>
                  <a:pt x="2666302" y="2564384"/>
                  <a:pt x="2666873" y="2563178"/>
                </a:cubicBezTo>
                <a:cubicBezTo>
                  <a:pt x="2667381" y="2561908"/>
                  <a:pt x="2667508" y="2560574"/>
                  <a:pt x="2667254" y="2559241"/>
                </a:cubicBezTo>
                <a:cubicBezTo>
                  <a:pt x="2667000" y="2557907"/>
                  <a:pt x="2666365" y="2556701"/>
                  <a:pt x="2665349" y="2555748"/>
                </a:cubicBezTo>
                <a:cubicBezTo>
                  <a:pt x="2664397" y="2554796"/>
                  <a:pt x="2663190" y="2554161"/>
                  <a:pt x="2661857" y="2553907"/>
                </a:cubicBezTo>
                <a:cubicBezTo>
                  <a:pt x="2660523" y="2553653"/>
                  <a:pt x="2659126" y="2553780"/>
                  <a:pt x="2657920" y="2554288"/>
                </a:cubicBezTo>
                <a:cubicBezTo>
                  <a:pt x="2656650" y="2554796"/>
                  <a:pt x="2655634" y="2555685"/>
                  <a:pt x="2654872" y="2556828"/>
                </a:cubicBezTo>
                <a:cubicBezTo>
                  <a:pt x="2654110" y="2557971"/>
                  <a:pt x="2653729" y="2559304"/>
                  <a:pt x="2653729" y="2560638"/>
                </a:cubicBezTo>
                <a:cubicBezTo>
                  <a:pt x="2653729" y="2562479"/>
                  <a:pt x="2654427" y="2564194"/>
                  <a:pt x="2655697" y="2565464"/>
                </a:cubicBezTo>
                <a:cubicBezTo>
                  <a:pt x="2656967" y="2566734"/>
                  <a:pt x="2658745" y="2567496"/>
                  <a:pt x="2660523" y="2567496"/>
                </a:cubicBezTo>
                <a:close/>
                <a:moveTo>
                  <a:pt x="2660523" y="2381631"/>
                </a:moveTo>
                <a:cubicBezTo>
                  <a:pt x="2661857" y="2381631"/>
                  <a:pt x="2663190" y="2381250"/>
                  <a:pt x="2664333" y="2380488"/>
                </a:cubicBezTo>
                <a:cubicBezTo>
                  <a:pt x="2665476" y="2379726"/>
                  <a:pt x="2666302" y="2378647"/>
                  <a:pt x="2666873" y="2377440"/>
                </a:cubicBezTo>
                <a:cubicBezTo>
                  <a:pt x="2667381" y="2376170"/>
                  <a:pt x="2667508" y="2374837"/>
                  <a:pt x="2667254" y="2373503"/>
                </a:cubicBezTo>
                <a:cubicBezTo>
                  <a:pt x="2667000" y="2372170"/>
                  <a:pt x="2666365" y="2370963"/>
                  <a:pt x="2665349" y="2370011"/>
                </a:cubicBezTo>
                <a:cubicBezTo>
                  <a:pt x="2664397" y="2369058"/>
                  <a:pt x="2663190" y="2368423"/>
                  <a:pt x="2661857" y="2368169"/>
                </a:cubicBezTo>
                <a:cubicBezTo>
                  <a:pt x="2660523" y="2367915"/>
                  <a:pt x="2659126" y="2368042"/>
                  <a:pt x="2657920" y="2368550"/>
                </a:cubicBezTo>
                <a:cubicBezTo>
                  <a:pt x="2656650" y="2369058"/>
                  <a:pt x="2655634" y="2369947"/>
                  <a:pt x="2654872" y="2371090"/>
                </a:cubicBezTo>
                <a:cubicBezTo>
                  <a:pt x="2654110" y="2372233"/>
                  <a:pt x="2653729" y="2373567"/>
                  <a:pt x="2653729" y="2374900"/>
                </a:cubicBezTo>
                <a:cubicBezTo>
                  <a:pt x="2653729" y="2376742"/>
                  <a:pt x="2654427" y="2378456"/>
                  <a:pt x="2655697" y="2379726"/>
                </a:cubicBezTo>
                <a:cubicBezTo>
                  <a:pt x="2656967" y="2380996"/>
                  <a:pt x="2658745" y="2381758"/>
                  <a:pt x="2660523" y="2381758"/>
                </a:cubicBezTo>
                <a:close/>
                <a:moveTo>
                  <a:pt x="2660523" y="2474468"/>
                </a:moveTo>
                <a:cubicBezTo>
                  <a:pt x="2661857" y="2474468"/>
                  <a:pt x="2663190" y="2474087"/>
                  <a:pt x="2664333" y="2473325"/>
                </a:cubicBezTo>
                <a:cubicBezTo>
                  <a:pt x="2665476" y="2472563"/>
                  <a:pt x="2666302" y="2471484"/>
                  <a:pt x="2666873" y="2470277"/>
                </a:cubicBezTo>
                <a:cubicBezTo>
                  <a:pt x="2667381" y="2469007"/>
                  <a:pt x="2667508" y="2467674"/>
                  <a:pt x="2667254" y="2466340"/>
                </a:cubicBezTo>
                <a:cubicBezTo>
                  <a:pt x="2667000" y="2465007"/>
                  <a:pt x="2666365" y="2463800"/>
                  <a:pt x="2665349" y="2462848"/>
                </a:cubicBezTo>
                <a:cubicBezTo>
                  <a:pt x="2664397" y="2461895"/>
                  <a:pt x="2663190" y="2461260"/>
                  <a:pt x="2661857" y="2461006"/>
                </a:cubicBezTo>
                <a:cubicBezTo>
                  <a:pt x="2660523" y="2460752"/>
                  <a:pt x="2659126" y="2460879"/>
                  <a:pt x="2657920" y="2461387"/>
                </a:cubicBezTo>
                <a:cubicBezTo>
                  <a:pt x="2656650" y="2461895"/>
                  <a:pt x="2655634" y="2462784"/>
                  <a:pt x="2654872" y="2463927"/>
                </a:cubicBezTo>
                <a:cubicBezTo>
                  <a:pt x="2654110" y="2465070"/>
                  <a:pt x="2653729" y="2466404"/>
                  <a:pt x="2653729" y="2467737"/>
                </a:cubicBezTo>
                <a:cubicBezTo>
                  <a:pt x="2653729" y="2469579"/>
                  <a:pt x="2654427" y="2471293"/>
                  <a:pt x="2655697" y="2472563"/>
                </a:cubicBezTo>
                <a:cubicBezTo>
                  <a:pt x="2656967" y="2473833"/>
                  <a:pt x="2658745" y="2474595"/>
                  <a:pt x="2660523" y="2474595"/>
                </a:cubicBezTo>
                <a:close/>
                <a:moveTo>
                  <a:pt x="2660523" y="2288731"/>
                </a:moveTo>
                <a:cubicBezTo>
                  <a:pt x="2661857" y="2288731"/>
                  <a:pt x="2663190" y="2288350"/>
                  <a:pt x="2664333" y="2287588"/>
                </a:cubicBezTo>
                <a:cubicBezTo>
                  <a:pt x="2665476" y="2286826"/>
                  <a:pt x="2666302" y="2285746"/>
                  <a:pt x="2666873" y="2284539"/>
                </a:cubicBezTo>
                <a:cubicBezTo>
                  <a:pt x="2667381" y="2283270"/>
                  <a:pt x="2667508" y="2281936"/>
                  <a:pt x="2667254" y="2280603"/>
                </a:cubicBezTo>
                <a:cubicBezTo>
                  <a:pt x="2667000" y="2279269"/>
                  <a:pt x="2666365" y="2278063"/>
                  <a:pt x="2665349" y="2277110"/>
                </a:cubicBezTo>
                <a:cubicBezTo>
                  <a:pt x="2664397" y="2276158"/>
                  <a:pt x="2663190" y="2275523"/>
                  <a:pt x="2661857" y="2275269"/>
                </a:cubicBezTo>
                <a:cubicBezTo>
                  <a:pt x="2660523" y="2275014"/>
                  <a:pt x="2659126" y="2275142"/>
                  <a:pt x="2657920" y="2275650"/>
                </a:cubicBezTo>
                <a:cubicBezTo>
                  <a:pt x="2656650" y="2276158"/>
                  <a:pt x="2655634" y="2277047"/>
                  <a:pt x="2654872" y="2278189"/>
                </a:cubicBezTo>
                <a:cubicBezTo>
                  <a:pt x="2654110" y="2279333"/>
                  <a:pt x="2653729" y="2280666"/>
                  <a:pt x="2653729" y="2282000"/>
                </a:cubicBezTo>
                <a:cubicBezTo>
                  <a:pt x="2653729" y="2283778"/>
                  <a:pt x="2654427" y="2285556"/>
                  <a:pt x="2655697" y="2286826"/>
                </a:cubicBezTo>
                <a:cubicBezTo>
                  <a:pt x="2656967" y="2288096"/>
                  <a:pt x="2658745" y="2288794"/>
                  <a:pt x="2660523" y="2288858"/>
                </a:cubicBezTo>
                <a:close/>
                <a:moveTo>
                  <a:pt x="2660523" y="2102993"/>
                </a:moveTo>
                <a:cubicBezTo>
                  <a:pt x="2661857" y="2102993"/>
                  <a:pt x="2663190" y="2102612"/>
                  <a:pt x="2664333" y="2101850"/>
                </a:cubicBezTo>
                <a:cubicBezTo>
                  <a:pt x="2665476" y="2101088"/>
                  <a:pt x="2666302" y="2100072"/>
                  <a:pt x="2666873" y="2098802"/>
                </a:cubicBezTo>
                <a:cubicBezTo>
                  <a:pt x="2667381" y="2097532"/>
                  <a:pt x="2667508" y="2096199"/>
                  <a:pt x="2667254" y="2094865"/>
                </a:cubicBezTo>
                <a:cubicBezTo>
                  <a:pt x="2667000" y="2093532"/>
                  <a:pt x="2666365" y="2092325"/>
                  <a:pt x="2665349" y="2091373"/>
                </a:cubicBezTo>
                <a:cubicBezTo>
                  <a:pt x="2664397" y="2090420"/>
                  <a:pt x="2663190" y="2089785"/>
                  <a:pt x="2661857" y="2089468"/>
                </a:cubicBezTo>
                <a:cubicBezTo>
                  <a:pt x="2660523" y="2089214"/>
                  <a:pt x="2659126" y="2089340"/>
                  <a:pt x="2657920" y="2089849"/>
                </a:cubicBezTo>
                <a:cubicBezTo>
                  <a:pt x="2656650" y="2090357"/>
                  <a:pt x="2655634" y="2091246"/>
                  <a:pt x="2654872" y="2092389"/>
                </a:cubicBezTo>
                <a:cubicBezTo>
                  <a:pt x="2654110" y="2093532"/>
                  <a:pt x="2653729" y="2094865"/>
                  <a:pt x="2653729" y="2096199"/>
                </a:cubicBezTo>
                <a:cubicBezTo>
                  <a:pt x="2653729" y="2097977"/>
                  <a:pt x="2654427" y="2099755"/>
                  <a:pt x="2655697" y="2101025"/>
                </a:cubicBezTo>
                <a:cubicBezTo>
                  <a:pt x="2656967" y="2102295"/>
                  <a:pt x="2658745" y="2102993"/>
                  <a:pt x="2660523" y="2102993"/>
                </a:cubicBezTo>
                <a:close/>
                <a:moveTo>
                  <a:pt x="2660523" y="2195830"/>
                </a:moveTo>
                <a:cubicBezTo>
                  <a:pt x="2661857" y="2195830"/>
                  <a:pt x="2663190" y="2195449"/>
                  <a:pt x="2664333" y="2194687"/>
                </a:cubicBezTo>
                <a:cubicBezTo>
                  <a:pt x="2665476" y="2193925"/>
                  <a:pt x="2666302" y="2192909"/>
                  <a:pt x="2666873" y="2191639"/>
                </a:cubicBezTo>
                <a:cubicBezTo>
                  <a:pt x="2667381" y="2190369"/>
                  <a:pt x="2667508" y="2189036"/>
                  <a:pt x="2667254" y="2187702"/>
                </a:cubicBezTo>
                <a:cubicBezTo>
                  <a:pt x="2667000" y="2186369"/>
                  <a:pt x="2666365" y="2185162"/>
                  <a:pt x="2665349" y="2184210"/>
                </a:cubicBezTo>
                <a:cubicBezTo>
                  <a:pt x="2664397" y="2183257"/>
                  <a:pt x="2663190" y="2182622"/>
                  <a:pt x="2661857" y="2182305"/>
                </a:cubicBezTo>
                <a:cubicBezTo>
                  <a:pt x="2660523" y="2182051"/>
                  <a:pt x="2659126" y="2182178"/>
                  <a:pt x="2657920" y="2182686"/>
                </a:cubicBezTo>
                <a:cubicBezTo>
                  <a:pt x="2656650" y="2183194"/>
                  <a:pt x="2655634" y="2184083"/>
                  <a:pt x="2654872" y="2185226"/>
                </a:cubicBezTo>
                <a:cubicBezTo>
                  <a:pt x="2654110" y="2186369"/>
                  <a:pt x="2653729" y="2187702"/>
                  <a:pt x="2653729" y="2189036"/>
                </a:cubicBezTo>
                <a:cubicBezTo>
                  <a:pt x="2653729" y="2190877"/>
                  <a:pt x="2654427" y="2192592"/>
                  <a:pt x="2655697" y="2193862"/>
                </a:cubicBezTo>
                <a:cubicBezTo>
                  <a:pt x="2656967" y="2195132"/>
                  <a:pt x="2658745" y="2195830"/>
                  <a:pt x="2660523" y="2195830"/>
                </a:cubicBezTo>
                <a:close/>
                <a:moveTo>
                  <a:pt x="2660523" y="3217291"/>
                </a:moveTo>
                <a:cubicBezTo>
                  <a:pt x="2661857" y="3217291"/>
                  <a:pt x="2663190" y="3216910"/>
                  <a:pt x="2664333" y="3216149"/>
                </a:cubicBezTo>
                <a:cubicBezTo>
                  <a:pt x="2665476" y="3215387"/>
                  <a:pt x="2666302" y="3214307"/>
                  <a:pt x="2666873" y="3213100"/>
                </a:cubicBezTo>
                <a:cubicBezTo>
                  <a:pt x="2667381" y="3211830"/>
                  <a:pt x="2667508" y="3210497"/>
                  <a:pt x="2667254" y="3209163"/>
                </a:cubicBezTo>
                <a:cubicBezTo>
                  <a:pt x="2667000" y="3207830"/>
                  <a:pt x="2666365" y="3206624"/>
                  <a:pt x="2665349" y="3205671"/>
                </a:cubicBezTo>
                <a:cubicBezTo>
                  <a:pt x="2664397" y="3204718"/>
                  <a:pt x="2663190" y="3204083"/>
                  <a:pt x="2661857" y="3203829"/>
                </a:cubicBezTo>
                <a:cubicBezTo>
                  <a:pt x="2660523" y="3203575"/>
                  <a:pt x="2659126" y="3203702"/>
                  <a:pt x="2657920" y="3204210"/>
                </a:cubicBezTo>
                <a:cubicBezTo>
                  <a:pt x="2656650" y="3204718"/>
                  <a:pt x="2655634" y="3205607"/>
                  <a:pt x="2654872" y="3206750"/>
                </a:cubicBezTo>
                <a:cubicBezTo>
                  <a:pt x="2654110" y="3207893"/>
                  <a:pt x="2653729" y="3209226"/>
                  <a:pt x="2653729" y="3210560"/>
                </a:cubicBezTo>
                <a:cubicBezTo>
                  <a:pt x="2653729" y="3212401"/>
                  <a:pt x="2654427" y="3214116"/>
                  <a:pt x="2655697" y="3215387"/>
                </a:cubicBezTo>
                <a:cubicBezTo>
                  <a:pt x="2656967" y="3216656"/>
                  <a:pt x="2658745" y="3217418"/>
                  <a:pt x="2660523" y="3217418"/>
                </a:cubicBezTo>
                <a:close/>
                <a:moveTo>
                  <a:pt x="2660523" y="3031554"/>
                </a:moveTo>
                <a:cubicBezTo>
                  <a:pt x="2661857" y="3031554"/>
                  <a:pt x="2663190" y="3031173"/>
                  <a:pt x="2664333" y="3030411"/>
                </a:cubicBezTo>
                <a:cubicBezTo>
                  <a:pt x="2665476" y="3029649"/>
                  <a:pt x="2666302" y="3028569"/>
                  <a:pt x="2666873" y="3027362"/>
                </a:cubicBezTo>
                <a:cubicBezTo>
                  <a:pt x="2667381" y="3026093"/>
                  <a:pt x="2667508" y="3024759"/>
                  <a:pt x="2667254" y="3023425"/>
                </a:cubicBezTo>
                <a:cubicBezTo>
                  <a:pt x="2667000" y="3022092"/>
                  <a:pt x="2666365" y="3020886"/>
                  <a:pt x="2665349" y="3019933"/>
                </a:cubicBezTo>
                <a:cubicBezTo>
                  <a:pt x="2664397" y="3018981"/>
                  <a:pt x="2663190" y="3018346"/>
                  <a:pt x="2661857" y="3018092"/>
                </a:cubicBezTo>
                <a:cubicBezTo>
                  <a:pt x="2660523" y="3017837"/>
                  <a:pt x="2659126" y="3017964"/>
                  <a:pt x="2657920" y="3018473"/>
                </a:cubicBezTo>
                <a:cubicBezTo>
                  <a:pt x="2656650" y="3018981"/>
                  <a:pt x="2655634" y="3019870"/>
                  <a:pt x="2654872" y="3021012"/>
                </a:cubicBezTo>
                <a:cubicBezTo>
                  <a:pt x="2654110" y="3022156"/>
                  <a:pt x="2653729" y="3023489"/>
                  <a:pt x="2653729" y="3024823"/>
                </a:cubicBezTo>
                <a:cubicBezTo>
                  <a:pt x="2653729" y="3026664"/>
                  <a:pt x="2654427" y="3028379"/>
                  <a:pt x="2655697" y="3029649"/>
                </a:cubicBezTo>
                <a:cubicBezTo>
                  <a:pt x="2656967" y="3030919"/>
                  <a:pt x="2658745" y="3031617"/>
                  <a:pt x="2660523" y="3031681"/>
                </a:cubicBezTo>
                <a:close/>
                <a:moveTo>
                  <a:pt x="2660523" y="2660142"/>
                </a:moveTo>
                <a:cubicBezTo>
                  <a:pt x="2661857" y="2660142"/>
                  <a:pt x="2663190" y="2659761"/>
                  <a:pt x="2664333" y="2658999"/>
                </a:cubicBezTo>
                <a:cubicBezTo>
                  <a:pt x="2665476" y="2658237"/>
                  <a:pt x="2666302" y="2657158"/>
                  <a:pt x="2666873" y="2655951"/>
                </a:cubicBezTo>
                <a:cubicBezTo>
                  <a:pt x="2667381" y="2654681"/>
                  <a:pt x="2667508" y="2653348"/>
                  <a:pt x="2667254" y="2652014"/>
                </a:cubicBezTo>
                <a:cubicBezTo>
                  <a:pt x="2667000" y="2650681"/>
                  <a:pt x="2666365" y="2649474"/>
                  <a:pt x="2665349" y="2648522"/>
                </a:cubicBezTo>
                <a:cubicBezTo>
                  <a:pt x="2664397" y="2647569"/>
                  <a:pt x="2663190" y="2646934"/>
                  <a:pt x="2661857" y="2646680"/>
                </a:cubicBezTo>
                <a:cubicBezTo>
                  <a:pt x="2660523" y="2646426"/>
                  <a:pt x="2659126" y="2646553"/>
                  <a:pt x="2657920" y="2647061"/>
                </a:cubicBezTo>
                <a:cubicBezTo>
                  <a:pt x="2656650" y="2647569"/>
                  <a:pt x="2655634" y="2648458"/>
                  <a:pt x="2654872" y="2649601"/>
                </a:cubicBezTo>
                <a:cubicBezTo>
                  <a:pt x="2654110" y="2650744"/>
                  <a:pt x="2653729" y="2652078"/>
                  <a:pt x="2653729" y="2653411"/>
                </a:cubicBezTo>
                <a:cubicBezTo>
                  <a:pt x="2653729" y="2655253"/>
                  <a:pt x="2654427" y="2656967"/>
                  <a:pt x="2655697" y="2658237"/>
                </a:cubicBezTo>
                <a:cubicBezTo>
                  <a:pt x="2656967" y="2659507"/>
                  <a:pt x="2658745" y="2660269"/>
                  <a:pt x="2660523" y="2660269"/>
                </a:cubicBezTo>
                <a:close/>
                <a:moveTo>
                  <a:pt x="2660523" y="2938717"/>
                </a:moveTo>
                <a:cubicBezTo>
                  <a:pt x="2661857" y="2938717"/>
                  <a:pt x="2663190" y="2938336"/>
                  <a:pt x="2664333" y="2937574"/>
                </a:cubicBezTo>
                <a:cubicBezTo>
                  <a:pt x="2665476" y="2936812"/>
                  <a:pt x="2666302" y="2935732"/>
                  <a:pt x="2666873" y="2934526"/>
                </a:cubicBezTo>
                <a:cubicBezTo>
                  <a:pt x="2667381" y="2933256"/>
                  <a:pt x="2667508" y="2931922"/>
                  <a:pt x="2667254" y="2930589"/>
                </a:cubicBezTo>
                <a:cubicBezTo>
                  <a:pt x="2667000" y="2929255"/>
                  <a:pt x="2666365" y="2928049"/>
                  <a:pt x="2665349" y="2927096"/>
                </a:cubicBezTo>
                <a:cubicBezTo>
                  <a:pt x="2664397" y="2926144"/>
                  <a:pt x="2663190" y="2925509"/>
                  <a:pt x="2661857" y="2925255"/>
                </a:cubicBezTo>
                <a:cubicBezTo>
                  <a:pt x="2660523" y="2925001"/>
                  <a:pt x="2659126" y="2925128"/>
                  <a:pt x="2657920" y="2925636"/>
                </a:cubicBezTo>
                <a:cubicBezTo>
                  <a:pt x="2656650" y="2926144"/>
                  <a:pt x="2655634" y="2927033"/>
                  <a:pt x="2654872" y="2928176"/>
                </a:cubicBezTo>
                <a:cubicBezTo>
                  <a:pt x="2654110" y="2929319"/>
                  <a:pt x="2653729" y="2930652"/>
                  <a:pt x="2653729" y="2931986"/>
                </a:cubicBezTo>
                <a:cubicBezTo>
                  <a:pt x="2653729" y="2933827"/>
                  <a:pt x="2654427" y="2935542"/>
                  <a:pt x="2655697" y="2936812"/>
                </a:cubicBezTo>
                <a:cubicBezTo>
                  <a:pt x="2656967" y="2938082"/>
                  <a:pt x="2658745" y="2938844"/>
                  <a:pt x="2660523" y="2938844"/>
                </a:cubicBezTo>
                <a:close/>
                <a:moveTo>
                  <a:pt x="2660523" y="2845880"/>
                </a:moveTo>
                <a:cubicBezTo>
                  <a:pt x="2661857" y="2845880"/>
                  <a:pt x="2663190" y="2845499"/>
                  <a:pt x="2664333" y="2844737"/>
                </a:cubicBezTo>
                <a:cubicBezTo>
                  <a:pt x="2665476" y="2843975"/>
                  <a:pt x="2666302" y="2842895"/>
                  <a:pt x="2666873" y="2841689"/>
                </a:cubicBezTo>
                <a:cubicBezTo>
                  <a:pt x="2667381" y="2840419"/>
                  <a:pt x="2667508" y="2839085"/>
                  <a:pt x="2667254" y="2837752"/>
                </a:cubicBezTo>
                <a:cubicBezTo>
                  <a:pt x="2667000" y="2836418"/>
                  <a:pt x="2666365" y="2835212"/>
                  <a:pt x="2665349" y="2834259"/>
                </a:cubicBezTo>
                <a:cubicBezTo>
                  <a:pt x="2664397" y="2833307"/>
                  <a:pt x="2663190" y="2832672"/>
                  <a:pt x="2661857" y="2832418"/>
                </a:cubicBezTo>
                <a:cubicBezTo>
                  <a:pt x="2660523" y="2832164"/>
                  <a:pt x="2659126" y="2832291"/>
                  <a:pt x="2657920" y="2832799"/>
                </a:cubicBezTo>
                <a:cubicBezTo>
                  <a:pt x="2656650" y="2833307"/>
                  <a:pt x="2655634" y="2834196"/>
                  <a:pt x="2654872" y="2835339"/>
                </a:cubicBezTo>
                <a:cubicBezTo>
                  <a:pt x="2654110" y="2836482"/>
                  <a:pt x="2653729" y="2837815"/>
                  <a:pt x="2653729" y="2839149"/>
                </a:cubicBezTo>
                <a:cubicBezTo>
                  <a:pt x="2653729" y="2840990"/>
                  <a:pt x="2654427" y="2842705"/>
                  <a:pt x="2655697" y="2843975"/>
                </a:cubicBezTo>
                <a:cubicBezTo>
                  <a:pt x="2656967" y="2845245"/>
                  <a:pt x="2658745" y="2846007"/>
                  <a:pt x="2660523" y="2846007"/>
                </a:cubicBezTo>
                <a:close/>
                <a:moveTo>
                  <a:pt x="2660523" y="2753043"/>
                </a:moveTo>
                <a:cubicBezTo>
                  <a:pt x="2661857" y="2753043"/>
                  <a:pt x="2663190" y="2752662"/>
                  <a:pt x="2664333" y="2751900"/>
                </a:cubicBezTo>
                <a:cubicBezTo>
                  <a:pt x="2665476" y="2751138"/>
                  <a:pt x="2666302" y="2750058"/>
                  <a:pt x="2666873" y="2748852"/>
                </a:cubicBezTo>
                <a:cubicBezTo>
                  <a:pt x="2667381" y="2747582"/>
                  <a:pt x="2667508" y="2746248"/>
                  <a:pt x="2667254" y="2744914"/>
                </a:cubicBezTo>
                <a:cubicBezTo>
                  <a:pt x="2667000" y="2743581"/>
                  <a:pt x="2666365" y="2742375"/>
                  <a:pt x="2665349" y="2741422"/>
                </a:cubicBezTo>
                <a:cubicBezTo>
                  <a:pt x="2664397" y="2740470"/>
                  <a:pt x="2663190" y="2739835"/>
                  <a:pt x="2661857" y="2739581"/>
                </a:cubicBezTo>
                <a:cubicBezTo>
                  <a:pt x="2660523" y="2739327"/>
                  <a:pt x="2659126" y="2739454"/>
                  <a:pt x="2657920" y="2739962"/>
                </a:cubicBezTo>
                <a:cubicBezTo>
                  <a:pt x="2656650" y="2740470"/>
                  <a:pt x="2655634" y="2741359"/>
                  <a:pt x="2654872" y="2742502"/>
                </a:cubicBezTo>
                <a:cubicBezTo>
                  <a:pt x="2654110" y="2743645"/>
                  <a:pt x="2653729" y="2744978"/>
                  <a:pt x="2653729" y="2746312"/>
                </a:cubicBezTo>
                <a:cubicBezTo>
                  <a:pt x="2653729" y="2748153"/>
                  <a:pt x="2654427" y="2749868"/>
                  <a:pt x="2655697" y="2751138"/>
                </a:cubicBezTo>
                <a:cubicBezTo>
                  <a:pt x="2656967" y="2752408"/>
                  <a:pt x="2658745" y="2753170"/>
                  <a:pt x="2660523" y="2753170"/>
                </a:cubicBezTo>
                <a:close/>
                <a:moveTo>
                  <a:pt x="2575243" y="1776032"/>
                </a:moveTo>
                <a:cubicBezTo>
                  <a:pt x="2575878" y="1776667"/>
                  <a:pt x="2576640" y="1777175"/>
                  <a:pt x="2577465" y="1777492"/>
                </a:cubicBezTo>
                <a:cubicBezTo>
                  <a:pt x="2578291" y="1777810"/>
                  <a:pt x="2579180" y="1778000"/>
                  <a:pt x="2580069" y="1778000"/>
                </a:cubicBezTo>
                <a:cubicBezTo>
                  <a:pt x="2581402" y="1778000"/>
                  <a:pt x="2582736" y="1777619"/>
                  <a:pt x="2583879" y="1776857"/>
                </a:cubicBezTo>
                <a:cubicBezTo>
                  <a:pt x="2585022" y="1776095"/>
                  <a:pt x="2585847" y="1775015"/>
                  <a:pt x="2586419" y="1773809"/>
                </a:cubicBezTo>
                <a:cubicBezTo>
                  <a:pt x="2586927" y="1772539"/>
                  <a:pt x="2587054" y="1771206"/>
                  <a:pt x="2586800" y="1769872"/>
                </a:cubicBezTo>
                <a:cubicBezTo>
                  <a:pt x="2586546" y="1768539"/>
                  <a:pt x="2585911" y="1767332"/>
                  <a:pt x="2584895" y="1766380"/>
                </a:cubicBezTo>
                <a:cubicBezTo>
                  <a:pt x="2583942" y="1765427"/>
                  <a:pt x="2582736" y="1764792"/>
                  <a:pt x="2581402" y="1764475"/>
                </a:cubicBezTo>
                <a:cubicBezTo>
                  <a:pt x="2580069" y="1764221"/>
                  <a:pt x="2578672" y="1764348"/>
                  <a:pt x="2577465" y="1764856"/>
                </a:cubicBezTo>
                <a:cubicBezTo>
                  <a:pt x="2576195" y="1765364"/>
                  <a:pt x="2575179" y="1766252"/>
                  <a:pt x="2574417" y="1767396"/>
                </a:cubicBezTo>
                <a:cubicBezTo>
                  <a:pt x="2573655" y="1768539"/>
                  <a:pt x="2573274" y="1769872"/>
                  <a:pt x="2573274" y="1771206"/>
                </a:cubicBezTo>
                <a:cubicBezTo>
                  <a:pt x="2573274" y="1772095"/>
                  <a:pt x="2573465" y="1772983"/>
                  <a:pt x="2573782" y="1773809"/>
                </a:cubicBezTo>
                <a:cubicBezTo>
                  <a:pt x="2574100" y="1774635"/>
                  <a:pt x="2574608" y="1775396"/>
                  <a:pt x="2575243" y="1776032"/>
                </a:cubicBezTo>
                <a:close/>
                <a:moveTo>
                  <a:pt x="2575243" y="2890330"/>
                </a:moveTo>
                <a:cubicBezTo>
                  <a:pt x="2575878" y="2890964"/>
                  <a:pt x="2576640" y="2891473"/>
                  <a:pt x="2577465" y="2891790"/>
                </a:cubicBezTo>
                <a:cubicBezTo>
                  <a:pt x="2578291" y="2892108"/>
                  <a:pt x="2579180" y="2892298"/>
                  <a:pt x="2580069" y="2892298"/>
                </a:cubicBezTo>
                <a:cubicBezTo>
                  <a:pt x="2581402" y="2892298"/>
                  <a:pt x="2582736" y="2891917"/>
                  <a:pt x="2583879" y="2891155"/>
                </a:cubicBezTo>
                <a:cubicBezTo>
                  <a:pt x="2585022" y="2890393"/>
                  <a:pt x="2585847" y="2889314"/>
                  <a:pt x="2586419" y="2888107"/>
                </a:cubicBezTo>
                <a:cubicBezTo>
                  <a:pt x="2586927" y="2886837"/>
                  <a:pt x="2587054" y="2885504"/>
                  <a:pt x="2586800" y="2884170"/>
                </a:cubicBezTo>
                <a:cubicBezTo>
                  <a:pt x="2586546" y="2882837"/>
                  <a:pt x="2585911" y="2881630"/>
                  <a:pt x="2584895" y="2880678"/>
                </a:cubicBezTo>
                <a:cubicBezTo>
                  <a:pt x="2583942" y="2879725"/>
                  <a:pt x="2582736" y="2879090"/>
                  <a:pt x="2581402" y="2878836"/>
                </a:cubicBezTo>
                <a:cubicBezTo>
                  <a:pt x="2580069" y="2878582"/>
                  <a:pt x="2578672" y="2878709"/>
                  <a:pt x="2577465" y="2879217"/>
                </a:cubicBezTo>
                <a:cubicBezTo>
                  <a:pt x="2576195" y="2879725"/>
                  <a:pt x="2575179" y="2880614"/>
                  <a:pt x="2574417" y="2881757"/>
                </a:cubicBezTo>
                <a:cubicBezTo>
                  <a:pt x="2573655" y="2882900"/>
                  <a:pt x="2573274" y="2884234"/>
                  <a:pt x="2573274" y="2885567"/>
                </a:cubicBezTo>
                <a:cubicBezTo>
                  <a:pt x="2573274" y="2886456"/>
                  <a:pt x="2573465" y="2887345"/>
                  <a:pt x="2573782" y="2888171"/>
                </a:cubicBezTo>
                <a:cubicBezTo>
                  <a:pt x="2574100" y="2888996"/>
                  <a:pt x="2574608" y="2889758"/>
                  <a:pt x="2575243" y="2890393"/>
                </a:cubicBezTo>
                <a:close/>
                <a:moveTo>
                  <a:pt x="2494852" y="3029649"/>
                </a:moveTo>
                <a:cubicBezTo>
                  <a:pt x="2495487" y="3030284"/>
                  <a:pt x="2496249" y="3030792"/>
                  <a:pt x="2497074" y="3031109"/>
                </a:cubicBezTo>
                <a:cubicBezTo>
                  <a:pt x="2497900" y="3031426"/>
                  <a:pt x="2498789" y="3031617"/>
                  <a:pt x="2499678" y="3031617"/>
                </a:cubicBezTo>
                <a:cubicBezTo>
                  <a:pt x="2501011" y="3031617"/>
                  <a:pt x="2502345" y="3031237"/>
                  <a:pt x="2503488" y="3030474"/>
                </a:cubicBezTo>
                <a:cubicBezTo>
                  <a:pt x="2504631" y="3029712"/>
                  <a:pt x="2505456" y="3028633"/>
                  <a:pt x="2506028" y="3027426"/>
                </a:cubicBezTo>
                <a:cubicBezTo>
                  <a:pt x="2506536" y="3026156"/>
                  <a:pt x="2506663" y="3024823"/>
                  <a:pt x="2506409" y="3023489"/>
                </a:cubicBezTo>
                <a:cubicBezTo>
                  <a:pt x="2506155" y="3022156"/>
                  <a:pt x="2505520" y="3020949"/>
                  <a:pt x="2504504" y="3019997"/>
                </a:cubicBezTo>
                <a:cubicBezTo>
                  <a:pt x="2503551" y="3019044"/>
                  <a:pt x="2502345" y="3018409"/>
                  <a:pt x="2501011" y="3018155"/>
                </a:cubicBezTo>
                <a:cubicBezTo>
                  <a:pt x="2499678" y="3017901"/>
                  <a:pt x="2498281" y="3018028"/>
                  <a:pt x="2497074" y="3018537"/>
                </a:cubicBezTo>
                <a:cubicBezTo>
                  <a:pt x="2495804" y="3019044"/>
                  <a:pt x="2494788" y="3019933"/>
                  <a:pt x="2494026" y="3021076"/>
                </a:cubicBezTo>
                <a:cubicBezTo>
                  <a:pt x="2493264" y="3022219"/>
                  <a:pt x="2492883" y="3023553"/>
                  <a:pt x="2492883" y="3024887"/>
                </a:cubicBezTo>
                <a:cubicBezTo>
                  <a:pt x="2492883" y="3025775"/>
                  <a:pt x="2493074" y="3026664"/>
                  <a:pt x="2493391" y="3027489"/>
                </a:cubicBezTo>
                <a:cubicBezTo>
                  <a:pt x="2493709" y="3028315"/>
                  <a:pt x="2494217" y="3029077"/>
                  <a:pt x="2494852" y="3029712"/>
                </a:cubicBezTo>
                <a:close/>
                <a:moveTo>
                  <a:pt x="2494852" y="2936812"/>
                </a:moveTo>
                <a:cubicBezTo>
                  <a:pt x="2495487" y="2937447"/>
                  <a:pt x="2496249" y="2937955"/>
                  <a:pt x="2497074" y="2938272"/>
                </a:cubicBezTo>
                <a:cubicBezTo>
                  <a:pt x="2497900" y="2938589"/>
                  <a:pt x="2498789" y="2938780"/>
                  <a:pt x="2499678" y="2938780"/>
                </a:cubicBezTo>
                <a:cubicBezTo>
                  <a:pt x="2501011" y="2938780"/>
                  <a:pt x="2502345" y="2938399"/>
                  <a:pt x="2503488" y="2937637"/>
                </a:cubicBezTo>
                <a:cubicBezTo>
                  <a:pt x="2504631" y="2936875"/>
                  <a:pt x="2505456" y="2935796"/>
                  <a:pt x="2506028" y="2934589"/>
                </a:cubicBezTo>
                <a:cubicBezTo>
                  <a:pt x="2506536" y="2933319"/>
                  <a:pt x="2506663" y="2931986"/>
                  <a:pt x="2506409" y="2930652"/>
                </a:cubicBezTo>
                <a:cubicBezTo>
                  <a:pt x="2506155" y="2929319"/>
                  <a:pt x="2505520" y="2928112"/>
                  <a:pt x="2504504" y="2927160"/>
                </a:cubicBezTo>
                <a:cubicBezTo>
                  <a:pt x="2503551" y="2926207"/>
                  <a:pt x="2502345" y="2925572"/>
                  <a:pt x="2501011" y="2925318"/>
                </a:cubicBezTo>
                <a:cubicBezTo>
                  <a:pt x="2499678" y="2925064"/>
                  <a:pt x="2498281" y="2925191"/>
                  <a:pt x="2497074" y="2925699"/>
                </a:cubicBezTo>
                <a:cubicBezTo>
                  <a:pt x="2495804" y="2926207"/>
                  <a:pt x="2494788" y="2927096"/>
                  <a:pt x="2494026" y="2928239"/>
                </a:cubicBezTo>
                <a:cubicBezTo>
                  <a:pt x="2493264" y="2929382"/>
                  <a:pt x="2492883" y="2930652"/>
                  <a:pt x="2492883" y="2932049"/>
                </a:cubicBezTo>
                <a:cubicBezTo>
                  <a:pt x="2492883" y="2932938"/>
                  <a:pt x="2493074" y="2933827"/>
                  <a:pt x="2493391" y="2934653"/>
                </a:cubicBezTo>
                <a:cubicBezTo>
                  <a:pt x="2493709" y="2935478"/>
                  <a:pt x="2494217" y="2936240"/>
                  <a:pt x="2494852" y="2936875"/>
                </a:cubicBezTo>
                <a:close/>
                <a:moveTo>
                  <a:pt x="2494852" y="2843975"/>
                </a:moveTo>
                <a:cubicBezTo>
                  <a:pt x="2495487" y="2844610"/>
                  <a:pt x="2496249" y="2845118"/>
                  <a:pt x="2497074" y="2845435"/>
                </a:cubicBezTo>
                <a:cubicBezTo>
                  <a:pt x="2497900" y="2845753"/>
                  <a:pt x="2498789" y="2845943"/>
                  <a:pt x="2499678" y="2845943"/>
                </a:cubicBezTo>
                <a:cubicBezTo>
                  <a:pt x="2501011" y="2845943"/>
                  <a:pt x="2502345" y="2845562"/>
                  <a:pt x="2503488" y="2844800"/>
                </a:cubicBezTo>
                <a:cubicBezTo>
                  <a:pt x="2504631" y="2844038"/>
                  <a:pt x="2505456" y="2842959"/>
                  <a:pt x="2506028" y="2841752"/>
                </a:cubicBezTo>
                <a:cubicBezTo>
                  <a:pt x="2506536" y="2840482"/>
                  <a:pt x="2506663" y="2839149"/>
                  <a:pt x="2506409" y="2837815"/>
                </a:cubicBezTo>
                <a:cubicBezTo>
                  <a:pt x="2506155" y="2836482"/>
                  <a:pt x="2505520" y="2835275"/>
                  <a:pt x="2504504" y="2834323"/>
                </a:cubicBezTo>
                <a:cubicBezTo>
                  <a:pt x="2503551" y="2833370"/>
                  <a:pt x="2502345" y="2832735"/>
                  <a:pt x="2501011" y="2832481"/>
                </a:cubicBezTo>
                <a:cubicBezTo>
                  <a:pt x="2499678" y="2832227"/>
                  <a:pt x="2498281" y="2832354"/>
                  <a:pt x="2497074" y="2832862"/>
                </a:cubicBezTo>
                <a:cubicBezTo>
                  <a:pt x="2495868" y="2833370"/>
                  <a:pt x="2494788" y="2834259"/>
                  <a:pt x="2494026" y="2835402"/>
                </a:cubicBezTo>
                <a:cubicBezTo>
                  <a:pt x="2493264" y="2836545"/>
                  <a:pt x="2492883" y="2837879"/>
                  <a:pt x="2492883" y="2839212"/>
                </a:cubicBezTo>
                <a:cubicBezTo>
                  <a:pt x="2492883" y="2840101"/>
                  <a:pt x="2493074" y="2840990"/>
                  <a:pt x="2493391" y="2841816"/>
                </a:cubicBezTo>
                <a:cubicBezTo>
                  <a:pt x="2493709" y="2842641"/>
                  <a:pt x="2494217" y="2843403"/>
                  <a:pt x="2494852" y="2844038"/>
                </a:cubicBezTo>
                <a:close/>
                <a:moveTo>
                  <a:pt x="2494852" y="2658237"/>
                </a:moveTo>
                <a:cubicBezTo>
                  <a:pt x="2495487" y="2658872"/>
                  <a:pt x="2496249" y="2659380"/>
                  <a:pt x="2497074" y="2659698"/>
                </a:cubicBezTo>
                <a:cubicBezTo>
                  <a:pt x="2497900" y="2660015"/>
                  <a:pt x="2498789" y="2660206"/>
                  <a:pt x="2499678" y="2660206"/>
                </a:cubicBezTo>
                <a:cubicBezTo>
                  <a:pt x="2501011" y="2660206"/>
                  <a:pt x="2502345" y="2659825"/>
                  <a:pt x="2503488" y="2659063"/>
                </a:cubicBezTo>
                <a:cubicBezTo>
                  <a:pt x="2504631" y="2658301"/>
                  <a:pt x="2505456" y="2657221"/>
                  <a:pt x="2506028" y="2656014"/>
                </a:cubicBezTo>
                <a:cubicBezTo>
                  <a:pt x="2506536" y="2654745"/>
                  <a:pt x="2506663" y="2653411"/>
                  <a:pt x="2506409" y="2652078"/>
                </a:cubicBezTo>
                <a:cubicBezTo>
                  <a:pt x="2506155" y="2650744"/>
                  <a:pt x="2505520" y="2649538"/>
                  <a:pt x="2504504" y="2648585"/>
                </a:cubicBezTo>
                <a:cubicBezTo>
                  <a:pt x="2503551" y="2647633"/>
                  <a:pt x="2502345" y="2646998"/>
                  <a:pt x="2501011" y="2646744"/>
                </a:cubicBezTo>
                <a:cubicBezTo>
                  <a:pt x="2499678" y="2646489"/>
                  <a:pt x="2498281" y="2646617"/>
                  <a:pt x="2497074" y="2647125"/>
                </a:cubicBezTo>
                <a:cubicBezTo>
                  <a:pt x="2495804" y="2647633"/>
                  <a:pt x="2494788" y="2648522"/>
                  <a:pt x="2494026" y="2649664"/>
                </a:cubicBezTo>
                <a:cubicBezTo>
                  <a:pt x="2493264" y="2650808"/>
                  <a:pt x="2492883" y="2652141"/>
                  <a:pt x="2492883" y="2653475"/>
                </a:cubicBezTo>
                <a:cubicBezTo>
                  <a:pt x="2492883" y="2654364"/>
                  <a:pt x="2493074" y="2655253"/>
                  <a:pt x="2493391" y="2656078"/>
                </a:cubicBezTo>
                <a:cubicBezTo>
                  <a:pt x="2493709" y="2656904"/>
                  <a:pt x="2494217" y="2657666"/>
                  <a:pt x="2494852" y="2658301"/>
                </a:cubicBezTo>
                <a:close/>
                <a:moveTo>
                  <a:pt x="2494852" y="2565400"/>
                </a:moveTo>
                <a:cubicBezTo>
                  <a:pt x="2495487" y="2566035"/>
                  <a:pt x="2496249" y="2566543"/>
                  <a:pt x="2497074" y="2566861"/>
                </a:cubicBezTo>
                <a:cubicBezTo>
                  <a:pt x="2497900" y="2567178"/>
                  <a:pt x="2498789" y="2567369"/>
                  <a:pt x="2499678" y="2567369"/>
                </a:cubicBezTo>
                <a:cubicBezTo>
                  <a:pt x="2501011" y="2567369"/>
                  <a:pt x="2502345" y="2566988"/>
                  <a:pt x="2503488" y="2566226"/>
                </a:cubicBezTo>
                <a:cubicBezTo>
                  <a:pt x="2504631" y="2565464"/>
                  <a:pt x="2505456" y="2564384"/>
                  <a:pt x="2506028" y="2563178"/>
                </a:cubicBezTo>
                <a:cubicBezTo>
                  <a:pt x="2506536" y="2561908"/>
                  <a:pt x="2506663" y="2560574"/>
                  <a:pt x="2506409" y="2559241"/>
                </a:cubicBezTo>
                <a:cubicBezTo>
                  <a:pt x="2506155" y="2557907"/>
                  <a:pt x="2505520" y="2556701"/>
                  <a:pt x="2504504" y="2555748"/>
                </a:cubicBezTo>
                <a:cubicBezTo>
                  <a:pt x="2503551" y="2554796"/>
                  <a:pt x="2502345" y="2554161"/>
                  <a:pt x="2501011" y="2553907"/>
                </a:cubicBezTo>
                <a:cubicBezTo>
                  <a:pt x="2499678" y="2553653"/>
                  <a:pt x="2498281" y="2553780"/>
                  <a:pt x="2497074" y="2554288"/>
                </a:cubicBezTo>
                <a:cubicBezTo>
                  <a:pt x="2495804" y="2554796"/>
                  <a:pt x="2494788" y="2555685"/>
                  <a:pt x="2494026" y="2556828"/>
                </a:cubicBezTo>
                <a:cubicBezTo>
                  <a:pt x="2493264" y="2557971"/>
                  <a:pt x="2492883" y="2559304"/>
                  <a:pt x="2492883" y="2560638"/>
                </a:cubicBezTo>
                <a:cubicBezTo>
                  <a:pt x="2492883" y="2561527"/>
                  <a:pt x="2493074" y="2562416"/>
                  <a:pt x="2493391" y="2563241"/>
                </a:cubicBezTo>
                <a:cubicBezTo>
                  <a:pt x="2493709" y="2564067"/>
                  <a:pt x="2494217" y="2564829"/>
                  <a:pt x="2494852" y="2565464"/>
                </a:cubicBezTo>
                <a:close/>
                <a:moveTo>
                  <a:pt x="2494852" y="3122549"/>
                </a:moveTo>
                <a:cubicBezTo>
                  <a:pt x="2495487" y="3123184"/>
                  <a:pt x="2496249" y="3123692"/>
                  <a:pt x="2497074" y="3124010"/>
                </a:cubicBezTo>
                <a:cubicBezTo>
                  <a:pt x="2497900" y="3124327"/>
                  <a:pt x="2498789" y="3124518"/>
                  <a:pt x="2499678" y="3124518"/>
                </a:cubicBezTo>
                <a:cubicBezTo>
                  <a:pt x="2501011" y="3124518"/>
                  <a:pt x="2502345" y="3124136"/>
                  <a:pt x="2503488" y="3123374"/>
                </a:cubicBezTo>
                <a:cubicBezTo>
                  <a:pt x="2504631" y="3122612"/>
                  <a:pt x="2505456" y="3121533"/>
                  <a:pt x="2506028" y="3120326"/>
                </a:cubicBezTo>
                <a:cubicBezTo>
                  <a:pt x="2506536" y="3119057"/>
                  <a:pt x="2506663" y="3117724"/>
                  <a:pt x="2506409" y="3116389"/>
                </a:cubicBezTo>
                <a:cubicBezTo>
                  <a:pt x="2506155" y="3115056"/>
                  <a:pt x="2505520" y="3113849"/>
                  <a:pt x="2504504" y="3112897"/>
                </a:cubicBezTo>
                <a:cubicBezTo>
                  <a:pt x="2503551" y="3111945"/>
                  <a:pt x="2502345" y="3111310"/>
                  <a:pt x="2501011" y="3111056"/>
                </a:cubicBezTo>
                <a:cubicBezTo>
                  <a:pt x="2499678" y="3110801"/>
                  <a:pt x="2498281" y="3110929"/>
                  <a:pt x="2497074" y="3111436"/>
                </a:cubicBezTo>
                <a:cubicBezTo>
                  <a:pt x="2495804" y="3111945"/>
                  <a:pt x="2494788" y="3112834"/>
                  <a:pt x="2494026" y="3113976"/>
                </a:cubicBezTo>
                <a:cubicBezTo>
                  <a:pt x="2493264" y="3115120"/>
                  <a:pt x="2492883" y="3116453"/>
                  <a:pt x="2492883" y="3117786"/>
                </a:cubicBezTo>
                <a:cubicBezTo>
                  <a:pt x="2492883" y="3118675"/>
                  <a:pt x="2493074" y="3119564"/>
                  <a:pt x="2493391" y="3120390"/>
                </a:cubicBezTo>
                <a:cubicBezTo>
                  <a:pt x="2493709" y="3121216"/>
                  <a:pt x="2494217" y="3121978"/>
                  <a:pt x="2494852" y="3122612"/>
                </a:cubicBezTo>
                <a:close/>
                <a:moveTo>
                  <a:pt x="2419287" y="1778127"/>
                </a:moveTo>
                <a:cubicBezTo>
                  <a:pt x="2420620" y="1778127"/>
                  <a:pt x="2421954" y="1777746"/>
                  <a:pt x="2423097" y="1776984"/>
                </a:cubicBezTo>
                <a:cubicBezTo>
                  <a:pt x="2424240" y="1776222"/>
                  <a:pt x="2425129" y="1775206"/>
                  <a:pt x="2425637" y="1773936"/>
                </a:cubicBezTo>
                <a:cubicBezTo>
                  <a:pt x="2426145" y="1772666"/>
                  <a:pt x="2426272" y="1771333"/>
                  <a:pt x="2426018" y="1769999"/>
                </a:cubicBezTo>
                <a:cubicBezTo>
                  <a:pt x="2425764" y="1768665"/>
                  <a:pt x="2425129" y="1767459"/>
                  <a:pt x="2424176" y="1766507"/>
                </a:cubicBezTo>
                <a:cubicBezTo>
                  <a:pt x="2423224" y="1765554"/>
                  <a:pt x="2422017" y="1764919"/>
                  <a:pt x="2420684" y="1764602"/>
                </a:cubicBezTo>
                <a:cubicBezTo>
                  <a:pt x="2419350" y="1764348"/>
                  <a:pt x="2418017" y="1764475"/>
                  <a:pt x="2416747" y="1764983"/>
                </a:cubicBezTo>
                <a:cubicBezTo>
                  <a:pt x="2415477" y="1765490"/>
                  <a:pt x="2414397" y="1766380"/>
                  <a:pt x="2413699" y="1767523"/>
                </a:cubicBezTo>
                <a:cubicBezTo>
                  <a:pt x="2412937" y="1768665"/>
                  <a:pt x="2412556" y="1769999"/>
                  <a:pt x="2412556" y="1771333"/>
                </a:cubicBezTo>
                <a:cubicBezTo>
                  <a:pt x="2412556" y="1773174"/>
                  <a:pt x="2413254" y="1774889"/>
                  <a:pt x="2414588" y="1776158"/>
                </a:cubicBezTo>
                <a:cubicBezTo>
                  <a:pt x="2415858" y="1777429"/>
                  <a:pt x="2417636" y="1778127"/>
                  <a:pt x="2419414" y="1778127"/>
                </a:cubicBezTo>
                <a:close/>
                <a:moveTo>
                  <a:pt x="2419287" y="1685290"/>
                </a:moveTo>
                <a:cubicBezTo>
                  <a:pt x="2420620" y="1685290"/>
                  <a:pt x="2421954" y="1684909"/>
                  <a:pt x="2423097" y="1684147"/>
                </a:cubicBezTo>
                <a:cubicBezTo>
                  <a:pt x="2424240" y="1683385"/>
                  <a:pt x="2425129" y="1682369"/>
                  <a:pt x="2425637" y="1681099"/>
                </a:cubicBezTo>
                <a:cubicBezTo>
                  <a:pt x="2426145" y="1679829"/>
                  <a:pt x="2426272" y="1678496"/>
                  <a:pt x="2426018" y="1677162"/>
                </a:cubicBezTo>
                <a:cubicBezTo>
                  <a:pt x="2425764" y="1675829"/>
                  <a:pt x="2425129" y="1674622"/>
                  <a:pt x="2424176" y="1673670"/>
                </a:cubicBezTo>
                <a:cubicBezTo>
                  <a:pt x="2423224" y="1672717"/>
                  <a:pt x="2422017" y="1672082"/>
                  <a:pt x="2420684" y="1671764"/>
                </a:cubicBezTo>
                <a:cubicBezTo>
                  <a:pt x="2419350" y="1671511"/>
                  <a:pt x="2418017" y="1671638"/>
                  <a:pt x="2416747" y="1672146"/>
                </a:cubicBezTo>
                <a:cubicBezTo>
                  <a:pt x="2415477" y="1672654"/>
                  <a:pt x="2414397" y="1673543"/>
                  <a:pt x="2413699" y="1674686"/>
                </a:cubicBezTo>
                <a:cubicBezTo>
                  <a:pt x="2412937" y="1675829"/>
                  <a:pt x="2412556" y="1677162"/>
                  <a:pt x="2412556" y="1678496"/>
                </a:cubicBezTo>
                <a:cubicBezTo>
                  <a:pt x="2412556" y="1680274"/>
                  <a:pt x="2413254" y="1682052"/>
                  <a:pt x="2414588" y="1683321"/>
                </a:cubicBezTo>
                <a:cubicBezTo>
                  <a:pt x="2415858" y="1684592"/>
                  <a:pt x="2417636" y="1685290"/>
                  <a:pt x="2419414" y="1685290"/>
                </a:cubicBezTo>
                <a:close/>
                <a:moveTo>
                  <a:pt x="2494852" y="2472563"/>
                </a:moveTo>
                <a:cubicBezTo>
                  <a:pt x="2495487" y="2473198"/>
                  <a:pt x="2496249" y="2473706"/>
                  <a:pt x="2497074" y="2474024"/>
                </a:cubicBezTo>
                <a:cubicBezTo>
                  <a:pt x="2497900" y="2474341"/>
                  <a:pt x="2498789" y="2474532"/>
                  <a:pt x="2499678" y="2474532"/>
                </a:cubicBezTo>
                <a:cubicBezTo>
                  <a:pt x="2501011" y="2474532"/>
                  <a:pt x="2502345" y="2474151"/>
                  <a:pt x="2503488" y="2473389"/>
                </a:cubicBezTo>
                <a:cubicBezTo>
                  <a:pt x="2504631" y="2472627"/>
                  <a:pt x="2505456" y="2471547"/>
                  <a:pt x="2506028" y="2470341"/>
                </a:cubicBezTo>
                <a:cubicBezTo>
                  <a:pt x="2506536" y="2469071"/>
                  <a:pt x="2506663" y="2467737"/>
                  <a:pt x="2506409" y="2466404"/>
                </a:cubicBezTo>
                <a:cubicBezTo>
                  <a:pt x="2506155" y="2465070"/>
                  <a:pt x="2505520" y="2463864"/>
                  <a:pt x="2504504" y="2462911"/>
                </a:cubicBezTo>
                <a:cubicBezTo>
                  <a:pt x="2503551" y="2461959"/>
                  <a:pt x="2502345" y="2461324"/>
                  <a:pt x="2501011" y="2461070"/>
                </a:cubicBezTo>
                <a:cubicBezTo>
                  <a:pt x="2499678" y="2460816"/>
                  <a:pt x="2498281" y="2460943"/>
                  <a:pt x="2497074" y="2461451"/>
                </a:cubicBezTo>
                <a:cubicBezTo>
                  <a:pt x="2495804" y="2461959"/>
                  <a:pt x="2494788" y="2462848"/>
                  <a:pt x="2494026" y="2463991"/>
                </a:cubicBezTo>
                <a:cubicBezTo>
                  <a:pt x="2493264" y="2465134"/>
                  <a:pt x="2492883" y="2466404"/>
                  <a:pt x="2492883" y="2467801"/>
                </a:cubicBezTo>
                <a:cubicBezTo>
                  <a:pt x="2492883" y="2468689"/>
                  <a:pt x="2493074" y="2469579"/>
                  <a:pt x="2493391" y="2470404"/>
                </a:cubicBezTo>
                <a:cubicBezTo>
                  <a:pt x="2493709" y="2471230"/>
                  <a:pt x="2494217" y="2471992"/>
                  <a:pt x="2494852" y="2472627"/>
                </a:cubicBezTo>
                <a:close/>
                <a:moveTo>
                  <a:pt x="2419287" y="1870964"/>
                </a:moveTo>
                <a:cubicBezTo>
                  <a:pt x="2420620" y="1870964"/>
                  <a:pt x="2421954" y="1870583"/>
                  <a:pt x="2423097" y="1869821"/>
                </a:cubicBezTo>
                <a:cubicBezTo>
                  <a:pt x="2424240" y="1869059"/>
                  <a:pt x="2425129" y="1867980"/>
                  <a:pt x="2425637" y="1866773"/>
                </a:cubicBezTo>
                <a:cubicBezTo>
                  <a:pt x="2426145" y="1865503"/>
                  <a:pt x="2426272" y="1864170"/>
                  <a:pt x="2426018" y="1862836"/>
                </a:cubicBezTo>
                <a:cubicBezTo>
                  <a:pt x="2425764" y="1861502"/>
                  <a:pt x="2425129" y="1860296"/>
                  <a:pt x="2424176" y="1859344"/>
                </a:cubicBezTo>
                <a:cubicBezTo>
                  <a:pt x="2423224" y="1858391"/>
                  <a:pt x="2422017" y="1857756"/>
                  <a:pt x="2420684" y="1857502"/>
                </a:cubicBezTo>
                <a:cubicBezTo>
                  <a:pt x="2419350" y="1857248"/>
                  <a:pt x="2418017" y="1857375"/>
                  <a:pt x="2416747" y="1857883"/>
                </a:cubicBezTo>
                <a:cubicBezTo>
                  <a:pt x="2415477" y="1858391"/>
                  <a:pt x="2414397" y="1859280"/>
                  <a:pt x="2413699" y="1860423"/>
                </a:cubicBezTo>
                <a:cubicBezTo>
                  <a:pt x="2412937" y="1861566"/>
                  <a:pt x="2412556" y="1862900"/>
                  <a:pt x="2412556" y="1864233"/>
                </a:cubicBezTo>
                <a:cubicBezTo>
                  <a:pt x="2412556" y="1866011"/>
                  <a:pt x="2413254" y="1867789"/>
                  <a:pt x="2414588" y="1869059"/>
                </a:cubicBezTo>
                <a:cubicBezTo>
                  <a:pt x="2415858" y="1870329"/>
                  <a:pt x="2417636" y="1871027"/>
                  <a:pt x="2419414" y="1871091"/>
                </a:cubicBezTo>
                <a:close/>
                <a:moveTo>
                  <a:pt x="2494852" y="3308286"/>
                </a:moveTo>
                <a:cubicBezTo>
                  <a:pt x="2495487" y="3308922"/>
                  <a:pt x="2496249" y="3309430"/>
                  <a:pt x="2497074" y="3309747"/>
                </a:cubicBezTo>
                <a:cubicBezTo>
                  <a:pt x="2497900" y="3310064"/>
                  <a:pt x="2498789" y="3310255"/>
                  <a:pt x="2499678" y="3310255"/>
                </a:cubicBezTo>
                <a:cubicBezTo>
                  <a:pt x="2501011" y="3310255"/>
                  <a:pt x="2502345" y="3309874"/>
                  <a:pt x="2503488" y="3309112"/>
                </a:cubicBezTo>
                <a:cubicBezTo>
                  <a:pt x="2504631" y="3308350"/>
                  <a:pt x="2505456" y="3307271"/>
                  <a:pt x="2506028" y="3306064"/>
                </a:cubicBezTo>
                <a:cubicBezTo>
                  <a:pt x="2506536" y="3304794"/>
                  <a:pt x="2506663" y="3303461"/>
                  <a:pt x="2506409" y="3302127"/>
                </a:cubicBezTo>
                <a:cubicBezTo>
                  <a:pt x="2506155" y="3300794"/>
                  <a:pt x="2505520" y="3299587"/>
                  <a:pt x="2504504" y="3298635"/>
                </a:cubicBezTo>
                <a:cubicBezTo>
                  <a:pt x="2503551" y="3297682"/>
                  <a:pt x="2502345" y="3297047"/>
                  <a:pt x="2501011" y="3296793"/>
                </a:cubicBezTo>
                <a:cubicBezTo>
                  <a:pt x="2499678" y="3296539"/>
                  <a:pt x="2498281" y="3296666"/>
                  <a:pt x="2497074" y="3297174"/>
                </a:cubicBezTo>
                <a:cubicBezTo>
                  <a:pt x="2495804" y="3297682"/>
                  <a:pt x="2494788" y="3298571"/>
                  <a:pt x="2494026" y="3299714"/>
                </a:cubicBezTo>
                <a:cubicBezTo>
                  <a:pt x="2493264" y="3300857"/>
                  <a:pt x="2492883" y="3302191"/>
                  <a:pt x="2492883" y="3303524"/>
                </a:cubicBezTo>
                <a:cubicBezTo>
                  <a:pt x="2492883" y="3304413"/>
                  <a:pt x="2493074" y="3305302"/>
                  <a:pt x="2493391" y="3306128"/>
                </a:cubicBezTo>
                <a:cubicBezTo>
                  <a:pt x="2493709" y="3306953"/>
                  <a:pt x="2494217" y="3307715"/>
                  <a:pt x="2494852" y="3308350"/>
                </a:cubicBezTo>
                <a:close/>
                <a:moveTo>
                  <a:pt x="2494852" y="3215449"/>
                </a:moveTo>
                <a:cubicBezTo>
                  <a:pt x="2495487" y="3216085"/>
                  <a:pt x="2496249" y="3216593"/>
                  <a:pt x="2497074" y="3216910"/>
                </a:cubicBezTo>
                <a:cubicBezTo>
                  <a:pt x="2497900" y="3217228"/>
                  <a:pt x="2498789" y="3217418"/>
                  <a:pt x="2499678" y="3217418"/>
                </a:cubicBezTo>
                <a:cubicBezTo>
                  <a:pt x="2501011" y="3217418"/>
                  <a:pt x="2502345" y="3217037"/>
                  <a:pt x="2503488" y="3216275"/>
                </a:cubicBezTo>
                <a:cubicBezTo>
                  <a:pt x="2504631" y="3215513"/>
                  <a:pt x="2505456" y="3214434"/>
                  <a:pt x="2506028" y="3213227"/>
                </a:cubicBezTo>
                <a:cubicBezTo>
                  <a:pt x="2506536" y="3211957"/>
                  <a:pt x="2506663" y="3210624"/>
                  <a:pt x="2506409" y="3209290"/>
                </a:cubicBezTo>
                <a:cubicBezTo>
                  <a:pt x="2506155" y="3207957"/>
                  <a:pt x="2505520" y="3206750"/>
                  <a:pt x="2504504" y="3205798"/>
                </a:cubicBezTo>
                <a:cubicBezTo>
                  <a:pt x="2503551" y="3204845"/>
                  <a:pt x="2502345" y="3204210"/>
                  <a:pt x="2501011" y="3203956"/>
                </a:cubicBezTo>
                <a:cubicBezTo>
                  <a:pt x="2499678" y="3203702"/>
                  <a:pt x="2498281" y="3203829"/>
                  <a:pt x="2497074" y="3204337"/>
                </a:cubicBezTo>
                <a:cubicBezTo>
                  <a:pt x="2495804" y="3204845"/>
                  <a:pt x="2494788" y="3205734"/>
                  <a:pt x="2494026" y="3206877"/>
                </a:cubicBezTo>
                <a:cubicBezTo>
                  <a:pt x="2493264" y="3208020"/>
                  <a:pt x="2492883" y="3209354"/>
                  <a:pt x="2492883" y="3210687"/>
                </a:cubicBezTo>
                <a:cubicBezTo>
                  <a:pt x="2492883" y="3211576"/>
                  <a:pt x="2493074" y="3212465"/>
                  <a:pt x="2493391" y="3213291"/>
                </a:cubicBezTo>
                <a:cubicBezTo>
                  <a:pt x="2493709" y="3214116"/>
                  <a:pt x="2494217" y="3214878"/>
                  <a:pt x="2494852" y="3215513"/>
                </a:cubicBezTo>
                <a:close/>
                <a:moveTo>
                  <a:pt x="2494852" y="2751138"/>
                </a:moveTo>
                <a:cubicBezTo>
                  <a:pt x="2495487" y="2751773"/>
                  <a:pt x="2496249" y="2752281"/>
                  <a:pt x="2497074" y="2752598"/>
                </a:cubicBezTo>
                <a:cubicBezTo>
                  <a:pt x="2497900" y="2752916"/>
                  <a:pt x="2498789" y="2753106"/>
                  <a:pt x="2499678" y="2753106"/>
                </a:cubicBezTo>
                <a:cubicBezTo>
                  <a:pt x="2501011" y="2753106"/>
                  <a:pt x="2502345" y="2752725"/>
                  <a:pt x="2503488" y="2751963"/>
                </a:cubicBezTo>
                <a:cubicBezTo>
                  <a:pt x="2504631" y="2751201"/>
                  <a:pt x="2505456" y="2750122"/>
                  <a:pt x="2506028" y="2748915"/>
                </a:cubicBezTo>
                <a:cubicBezTo>
                  <a:pt x="2506536" y="2747645"/>
                  <a:pt x="2506663" y="2746312"/>
                  <a:pt x="2506409" y="2744978"/>
                </a:cubicBezTo>
                <a:cubicBezTo>
                  <a:pt x="2506155" y="2743645"/>
                  <a:pt x="2505520" y="2742438"/>
                  <a:pt x="2504504" y="2741486"/>
                </a:cubicBezTo>
                <a:cubicBezTo>
                  <a:pt x="2503551" y="2740533"/>
                  <a:pt x="2502345" y="2739898"/>
                  <a:pt x="2501011" y="2739644"/>
                </a:cubicBezTo>
                <a:cubicBezTo>
                  <a:pt x="2499678" y="2739390"/>
                  <a:pt x="2498281" y="2739517"/>
                  <a:pt x="2497074" y="2740025"/>
                </a:cubicBezTo>
                <a:cubicBezTo>
                  <a:pt x="2495804" y="2740533"/>
                  <a:pt x="2494788" y="2741422"/>
                  <a:pt x="2494026" y="2742565"/>
                </a:cubicBezTo>
                <a:cubicBezTo>
                  <a:pt x="2493264" y="2743708"/>
                  <a:pt x="2492883" y="2745042"/>
                  <a:pt x="2492883" y="2746375"/>
                </a:cubicBezTo>
                <a:cubicBezTo>
                  <a:pt x="2492883" y="2747264"/>
                  <a:pt x="2493074" y="2748153"/>
                  <a:pt x="2493391" y="2748979"/>
                </a:cubicBezTo>
                <a:cubicBezTo>
                  <a:pt x="2493709" y="2749804"/>
                  <a:pt x="2494217" y="2750566"/>
                  <a:pt x="2494852" y="2751201"/>
                </a:cubicBezTo>
                <a:close/>
                <a:moveTo>
                  <a:pt x="2575243" y="3168968"/>
                </a:moveTo>
                <a:cubicBezTo>
                  <a:pt x="2575878" y="3169603"/>
                  <a:pt x="2576640" y="3170111"/>
                  <a:pt x="2577465" y="3170428"/>
                </a:cubicBezTo>
                <a:cubicBezTo>
                  <a:pt x="2578291" y="3170746"/>
                  <a:pt x="2579180" y="3170937"/>
                  <a:pt x="2580069" y="3170937"/>
                </a:cubicBezTo>
                <a:cubicBezTo>
                  <a:pt x="2581402" y="3170937"/>
                  <a:pt x="2582736" y="3170555"/>
                  <a:pt x="2583879" y="3169793"/>
                </a:cubicBezTo>
                <a:cubicBezTo>
                  <a:pt x="2585022" y="3169031"/>
                  <a:pt x="2585847" y="3167951"/>
                  <a:pt x="2586419" y="3166745"/>
                </a:cubicBezTo>
                <a:cubicBezTo>
                  <a:pt x="2586927" y="3165475"/>
                  <a:pt x="2587054" y="3164142"/>
                  <a:pt x="2586800" y="3162808"/>
                </a:cubicBezTo>
                <a:cubicBezTo>
                  <a:pt x="2586546" y="3161474"/>
                  <a:pt x="2585911" y="3160268"/>
                  <a:pt x="2584895" y="3159316"/>
                </a:cubicBezTo>
                <a:cubicBezTo>
                  <a:pt x="2583942" y="3158363"/>
                  <a:pt x="2582736" y="3157728"/>
                  <a:pt x="2581402" y="3157474"/>
                </a:cubicBezTo>
                <a:cubicBezTo>
                  <a:pt x="2580069" y="3157220"/>
                  <a:pt x="2578672" y="3157347"/>
                  <a:pt x="2577465" y="3157855"/>
                </a:cubicBezTo>
                <a:cubicBezTo>
                  <a:pt x="2576195" y="3158363"/>
                  <a:pt x="2575179" y="3159252"/>
                  <a:pt x="2574417" y="3160395"/>
                </a:cubicBezTo>
                <a:cubicBezTo>
                  <a:pt x="2573655" y="3161538"/>
                  <a:pt x="2573274" y="3162872"/>
                  <a:pt x="2573274" y="3164205"/>
                </a:cubicBezTo>
                <a:cubicBezTo>
                  <a:pt x="2573274" y="3165094"/>
                  <a:pt x="2573465" y="3165983"/>
                  <a:pt x="2573782" y="3166809"/>
                </a:cubicBezTo>
                <a:cubicBezTo>
                  <a:pt x="2574100" y="3167634"/>
                  <a:pt x="2574608" y="3168396"/>
                  <a:pt x="2575243" y="3169031"/>
                </a:cubicBezTo>
                <a:close/>
                <a:moveTo>
                  <a:pt x="2580069" y="3263836"/>
                </a:moveTo>
                <a:cubicBezTo>
                  <a:pt x="2581402" y="3263836"/>
                  <a:pt x="2582736" y="3263456"/>
                  <a:pt x="2583879" y="3262694"/>
                </a:cubicBezTo>
                <a:cubicBezTo>
                  <a:pt x="2585022" y="3261932"/>
                  <a:pt x="2585847" y="3260852"/>
                  <a:pt x="2586419" y="3259646"/>
                </a:cubicBezTo>
                <a:cubicBezTo>
                  <a:pt x="2586927" y="3258375"/>
                  <a:pt x="2587054" y="3257042"/>
                  <a:pt x="2586800" y="3255709"/>
                </a:cubicBezTo>
                <a:cubicBezTo>
                  <a:pt x="2586546" y="3254375"/>
                  <a:pt x="2585911" y="3253169"/>
                  <a:pt x="2584895" y="3252216"/>
                </a:cubicBezTo>
                <a:cubicBezTo>
                  <a:pt x="2583942" y="3251263"/>
                  <a:pt x="2582736" y="3250629"/>
                  <a:pt x="2581402" y="3250374"/>
                </a:cubicBezTo>
                <a:cubicBezTo>
                  <a:pt x="2580069" y="3250121"/>
                  <a:pt x="2578672" y="3250248"/>
                  <a:pt x="2577465" y="3250756"/>
                </a:cubicBezTo>
                <a:cubicBezTo>
                  <a:pt x="2576259" y="3251263"/>
                  <a:pt x="2575179" y="3252153"/>
                  <a:pt x="2574417" y="3253296"/>
                </a:cubicBezTo>
                <a:cubicBezTo>
                  <a:pt x="2573655" y="3254438"/>
                  <a:pt x="2573274" y="3255772"/>
                  <a:pt x="2573274" y="3257106"/>
                </a:cubicBezTo>
                <a:cubicBezTo>
                  <a:pt x="2573274" y="3258947"/>
                  <a:pt x="2573973" y="3260661"/>
                  <a:pt x="2575243" y="3261932"/>
                </a:cubicBezTo>
                <a:cubicBezTo>
                  <a:pt x="2576513" y="3263201"/>
                  <a:pt x="2578291" y="3263963"/>
                  <a:pt x="2580069" y="3263963"/>
                </a:cubicBezTo>
                <a:close/>
                <a:moveTo>
                  <a:pt x="2494788" y="1729677"/>
                </a:moveTo>
                <a:cubicBezTo>
                  <a:pt x="2495423" y="1730312"/>
                  <a:pt x="2496185" y="1730820"/>
                  <a:pt x="2497011" y="1731137"/>
                </a:cubicBezTo>
                <a:cubicBezTo>
                  <a:pt x="2497836" y="1731518"/>
                  <a:pt x="2498725" y="1731645"/>
                  <a:pt x="2499614" y="1731645"/>
                </a:cubicBezTo>
                <a:cubicBezTo>
                  <a:pt x="2500948" y="1731645"/>
                  <a:pt x="2502281" y="1731264"/>
                  <a:pt x="2503424" y="1730502"/>
                </a:cubicBezTo>
                <a:cubicBezTo>
                  <a:pt x="2504567" y="1729740"/>
                  <a:pt x="2505393" y="1728661"/>
                  <a:pt x="2505964" y="1727454"/>
                </a:cubicBezTo>
                <a:cubicBezTo>
                  <a:pt x="2506472" y="1726184"/>
                  <a:pt x="2506599" y="1724851"/>
                  <a:pt x="2506345" y="1723517"/>
                </a:cubicBezTo>
                <a:cubicBezTo>
                  <a:pt x="2506091" y="1722183"/>
                  <a:pt x="2505456" y="1720977"/>
                  <a:pt x="2504440" y="1720025"/>
                </a:cubicBezTo>
                <a:cubicBezTo>
                  <a:pt x="2503488" y="1719072"/>
                  <a:pt x="2502281" y="1718437"/>
                  <a:pt x="2500948" y="1718183"/>
                </a:cubicBezTo>
                <a:cubicBezTo>
                  <a:pt x="2499614" y="1717929"/>
                  <a:pt x="2498217" y="1718056"/>
                  <a:pt x="2497011" y="1718564"/>
                </a:cubicBezTo>
                <a:cubicBezTo>
                  <a:pt x="2495741" y="1719072"/>
                  <a:pt x="2494725" y="1719961"/>
                  <a:pt x="2493963" y="1721104"/>
                </a:cubicBezTo>
                <a:cubicBezTo>
                  <a:pt x="2493201" y="1722247"/>
                  <a:pt x="2492820" y="1723581"/>
                  <a:pt x="2492820" y="1724914"/>
                </a:cubicBezTo>
                <a:cubicBezTo>
                  <a:pt x="2492820" y="1725803"/>
                  <a:pt x="2493010" y="1726692"/>
                  <a:pt x="2493328" y="1727518"/>
                </a:cubicBezTo>
                <a:cubicBezTo>
                  <a:pt x="2493645" y="1728343"/>
                  <a:pt x="2494153" y="1729105"/>
                  <a:pt x="2494788" y="1729740"/>
                </a:cubicBezTo>
                <a:close/>
                <a:moveTo>
                  <a:pt x="2575179" y="3076131"/>
                </a:moveTo>
                <a:cubicBezTo>
                  <a:pt x="2575814" y="3076766"/>
                  <a:pt x="2576576" y="3077274"/>
                  <a:pt x="2577402" y="3077591"/>
                </a:cubicBezTo>
                <a:cubicBezTo>
                  <a:pt x="2578227" y="3077909"/>
                  <a:pt x="2579116" y="3078099"/>
                  <a:pt x="2580005" y="3078099"/>
                </a:cubicBezTo>
                <a:cubicBezTo>
                  <a:pt x="2581339" y="3078099"/>
                  <a:pt x="2582672" y="3077718"/>
                  <a:pt x="2583815" y="3076956"/>
                </a:cubicBezTo>
                <a:cubicBezTo>
                  <a:pt x="2584958" y="3076194"/>
                  <a:pt x="2585784" y="3075114"/>
                  <a:pt x="2586355" y="3073908"/>
                </a:cubicBezTo>
                <a:cubicBezTo>
                  <a:pt x="2586863" y="3072638"/>
                  <a:pt x="2586990" y="3071305"/>
                  <a:pt x="2586736" y="3069971"/>
                </a:cubicBezTo>
                <a:cubicBezTo>
                  <a:pt x="2586482" y="3068637"/>
                  <a:pt x="2585847" y="3067431"/>
                  <a:pt x="2584831" y="3066479"/>
                </a:cubicBezTo>
                <a:cubicBezTo>
                  <a:pt x="2583879" y="3065526"/>
                  <a:pt x="2582672" y="3064891"/>
                  <a:pt x="2581339" y="3064637"/>
                </a:cubicBezTo>
                <a:cubicBezTo>
                  <a:pt x="2580005" y="3064383"/>
                  <a:pt x="2578608" y="3064510"/>
                  <a:pt x="2577402" y="3065018"/>
                </a:cubicBezTo>
                <a:cubicBezTo>
                  <a:pt x="2576132" y="3065526"/>
                  <a:pt x="2575116" y="3066415"/>
                  <a:pt x="2574354" y="3067558"/>
                </a:cubicBezTo>
                <a:cubicBezTo>
                  <a:pt x="2573592" y="3068701"/>
                  <a:pt x="2573211" y="3070035"/>
                  <a:pt x="2573211" y="3071368"/>
                </a:cubicBezTo>
                <a:cubicBezTo>
                  <a:pt x="2573211" y="3072257"/>
                  <a:pt x="2573401" y="3073146"/>
                  <a:pt x="2573719" y="3073972"/>
                </a:cubicBezTo>
                <a:cubicBezTo>
                  <a:pt x="2574036" y="3074797"/>
                  <a:pt x="2574544" y="3075559"/>
                  <a:pt x="2575179" y="3076194"/>
                </a:cubicBezTo>
                <a:close/>
                <a:moveTo>
                  <a:pt x="2575179" y="2983294"/>
                </a:moveTo>
                <a:cubicBezTo>
                  <a:pt x="2575814" y="2983929"/>
                  <a:pt x="2576576" y="2984437"/>
                  <a:pt x="2577402" y="2984754"/>
                </a:cubicBezTo>
                <a:cubicBezTo>
                  <a:pt x="2578227" y="2985072"/>
                  <a:pt x="2579116" y="2985262"/>
                  <a:pt x="2580005" y="2985262"/>
                </a:cubicBezTo>
                <a:cubicBezTo>
                  <a:pt x="2581339" y="2985262"/>
                  <a:pt x="2582672" y="2984881"/>
                  <a:pt x="2583815" y="2984119"/>
                </a:cubicBezTo>
                <a:cubicBezTo>
                  <a:pt x="2584958" y="2983357"/>
                  <a:pt x="2585784" y="2982278"/>
                  <a:pt x="2586355" y="2981071"/>
                </a:cubicBezTo>
                <a:cubicBezTo>
                  <a:pt x="2586863" y="2979801"/>
                  <a:pt x="2586990" y="2978468"/>
                  <a:pt x="2586736" y="2977134"/>
                </a:cubicBezTo>
                <a:cubicBezTo>
                  <a:pt x="2586482" y="2975801"/>
                  <a:pt x="2585847" y="2974594"/>
                  <a:pt x="2584831" y="2973642"/>
                </a:cubicBezTo>
                <a:cubicBezTo>
                  <a:pt x="2583879" y="2972689"/>
                  <a:pt x="2582672" y="2972054"/>
                  <a:pt x="2581339" y="2971800"/>
                </a:cubicBezTo>
                <a:cubicBezTo>
                  <a:pt x="2580005" y="2971546"/>
                  <a:pt x="2578608" y="2971673"/>
                  <a:pt x="2577402" y="2972181"/>
                </a:cubicBezTo>
                <a:cubicBezTo>
                  <a:pt x="2576132" y="2972689"/>
                  <a:pt x="2575116" y="2973578"/>
                  <a:pt x="2574354" y="2974721"/>
                </a:cubicBezTo>
                <a:cubicBezTo>
                  <a:pt x="2573592" y="2975864"/>
                  <a:pt x="2573211" y="2977198"/>
                  <a:pt x="2573211" y="2978531"/>
                </a:cubicBezTo>
                <a:cubicBezTo>
                  <a:pt x="2573211" y="2979420"/>
                  <a:pt x="2573401" y="2980309"/>
                  <a:pt x="2573719" y="2981135"/>
                </a:cubicBezTo>
                <a:cubicBezTo>
                  <a:pt x="2574036" y="2981960"/>
                  <a:pt x="2574544" y="2982722"/>
                  <a:pt x="2575179" y="2983357"/>
                </a:cubicBezTo>
                <a:close/>
                <a:moveTo>
                  <a:pt x="2494788" y="2101152"/>
                </a:moveTo>
                <a:cubicBezTo>
                  <a:pt x="2495423" y="2101787"/>
                  <a:pt x="2496185" y="2102295"/>
                  <a:pt x="2497011" y="2102612"/>
                </a:cubicBezTo>
                <a:cubicBezTo>
                  <a:pt x="2497836" y="2102930"/>
                  <a:pt x="2498725" y="2103120"/>
                  <a:pt x="2499614" y="2103120"/>
                </a:cubicBezTo>
                <a:cubicBezTo>
                  <a:pt x="2500948" y="2103120"/>
                  <a:pt x="2502281" y="2102739"/>
                  <a:pt x="2503424" y="2101977"/>
                </a:cubicBezTo>
                <a:cubicBezTo>
                  <a:pt x="2504567" y="2101215"/>
                  <a:pt x="2505393" y="2100136"/>
                  <a:pt x="2505964" y="2098929"/>
                </a:cubicBezTo>
                <a:cubicBezTo>
                  <a:pt x="2506472" y="2097659"/>
                  <a:pt x="2506599" y="2096326"/>
                  <a:pt x="2506345" y="2094992"/>
                </a:cubicBezTo>
                <a:cubicBezTo>
                  <a:pt x="2506091" y="2093658"/>
                  <a:pt x="2505456" y="2092452"/>
                  <a:pt x="2504440" y="2091500"/>
                </a:cubicBezTo>
                <a:cubicBezTo>
                  <a:pt x="2503488" y="2090547"/>
                  <a:pt x="2502281" y="2089912"/>
                  <a:pt x="2500948" y="2089658"/>
                </a:cubicBezTo>
                <a:cubicBezTo>
                  <a:pt x="2499614" y="2089404"/>
                  <a:pt x="2498217" y="2089531"/>
                  <a:pt x="2497011" y="2090039"/>
                </a:cubicBezTo>
                <a:cubicBezTo>
                  <a:pt x="2495741" y="2090547"/>
                  <a:pt x="2494725" y="2091436"/>
                  <a:pt x="2493963" y="2092579"/>
                </a:cubicBezTo>
                <a:cubicBezTo>
                  <a:pt x="2493201" y="2093722"/>
                  <a:pt x="2492820" y="2095056"/>
                  <a:pt x="2492820" y="2096389"/>
                </a:cubicBezTo>
                <a:cubicBezTo>
                  <a:pt x="2492820" y="2097278"/>
                  <a:pt x="2493010" y="2098167"/>
                  <a:pt x="2493328" y="2098993"/>
                </a:cubicBezTo>
                <a:cubicBezTo>
                  <a:pt x="2493645" y="2099818"/>
                  <a:pt x="2494153" y="2100580"/>
                  <a:pt x="2494788" y="2101215"/>
                </a:cubicBezTo>
                <a:close/>
                <a:moveTo>
                  <a:pt x="2494788" y="2193989"/>
                </a:moveTo>
                <a:cubicBezTo>
                  <a:pt x="2495423" y="2194624"/>
                  <a:pt x="2496185" y="2195132"/>
                  <a:pt x="2497011" y="2195449"/>
                </a:cubicBezTo>
                <a:cubicBezTo>
                  <a:pt x="2497836" y="2195767"/>
                  <a:pt x="2498725" y="2195957"/>
                  <a:pt x="2499614" y="2195957"/>
                </a:cubicBezTo>
                <a:cubicBezTo>
                  <a:pt x="2500948" y="2195957"/>
                  <a:pt x="2502281" y="2195576"/>
                  <a:pt x="2503424" y="2194814"/>
                </a:cubicBezTo>
                <a:cubicBezTo>
                  <a:pt x="2504567" y="2194052"/>
                  <a:pt x="2505393" y="2192973"/>
                  <a:pt x="2505964" y="2191766"/>
                </a:cubicBezTo>
                <a:cubicBezTo>
                  <a:pt x="2506472" y="2190496"/>
                  <a:pt x="2506599" y="2189163"/>
                  <a:pt x="2506345" y="2187829"/>
                </a:cubicBezTo>
                <a:cubicBezTo>
                  <a:pt x="2506091" y="2186496"/>
                  <a:pt x="2505456" y="2185289"/>
                  <a:pt x="2504440" y="2184337"/>
                </a:cubicBezTo>
                <a:cubicBezTo>
                  <a:pt x="2503488" y="2183384"/>
                  <a:pt x="2502281" y="2182749"/>
                  <a:pt x="2500948" y="2182432"/>
                </a:cubicBezTo>
                <a:cubicBezTo>
                  <a:pt x="2499614" y="2182178"/>
                  <a:pt x="2498217" y="2182305"/>
                  <a:pt x="2497011" y="2182813"/>
                </a:cubicBezTo>
                <a:cubicBezTo>
                  <a:pt x="2495741" y="2183321"/>
                  <a:pt x="2494725" y="2184210"/>
                  <a:pt x="2493963" y="2185353"/>
                </a:cubicBezTo>
                <a:cubicBezTo>
                  <a:pt x="2493201" y="2186496"/>
                  <a:pt x="2492820" y="2187829"/>
                  <a:pt x="2492820" y="2189163"/>
                </a:cubicBezTo>
                <a:cubicBezTo>
                  <a:pt x="2492820" y="2190052"/>
                  <a:pt x="2493010" y="2190941"/>
                  <a:pt x="2493328" y="2191766"/>
                </a:cubicBezTo>
                <a:cubicBezTo>
                  <a:pt x="2493645" y="2192592"/>
                  <a:pt x="2494153" y="2193354"/>
                  <a:pt x="2494788" y="2193989"/>
                </a:cubicBezTo>
                <a:close/>
                <a:moveTo>
                  <a:pt x="2494788" y="2379726"/>
                </a:moveTo>
                <a:cubicBezTo>
                  <a:pt x="2495423" y="2380361"/>
                  <a:pt x="2496185" y="2380869"/>
                  <a:pt x="2497011" y="2381187"/>
                </a:cubicBezTo>
                <a:cubicBezTo>
                  <a:pt x="2497836" y="2381504"/>
                  <a:pt x="2498725" y="2381695"/>
                  <a:pt x="2499614" y="2381695"/>
                </a:cubicBezTo>
                <a:cubicBezTo>
                  <a:pt x="2500948" y="2381695"/>
                  <a:pt x="2502281" y="2381314"/>
                  <a:pt x="2503424" y="2380552"/>
                </a:cubicBezTo>
                <a:cubicBezTo>
                  <a:pt x="2504567" y="2379789"/>
                  <a:pt x="2505393" y="2378710"/>
                  <a:pt x="2505964" y="2377504"/>
                </a:cubicBezTo>
                <a:cubicBezTo>
                  <a:pt x="2506472" y="2376234"/>
                  <a:pt x="2506599" y="2374900"/>
                  <a:pt x="2506345" y="2373567"/>
                </a:cubicBezTo>
                <a:cubicBezTo>
                  <a:pt x="2506091" y="2372233"/>
                  <a:pt x="2505456" y="2371027"/>
                  <a:pt x="2504440" y="2370074"/>
                </a:cubicBezTo>
                <a:cubicBezTo>
                  <a:pt x="2503488" y="2369122"/>
                  <a:pt x="2502281" y="2368487"/>
                  <a:pt x="2500948" y="2368233"/>
                </a:cubicBezTo>
                <a:cubicBezTo>
                  <a:pt x="2499614" y="2367979"/>
                  <a:pt x="2498217" y="2368106"/>
                  <a:pt x="2497011" y="2368614"/>
                </a:cubicBezTo>
                <a:cubicBezTo>
                  <a:pt x="2495741" y="2369122"/>
                  <a:pt x="2494725" y="2370011"/>
                  <a:pt x="2493963" y="2371154"/>
                </a:cubicBezTo>
                <a:cubicBezTo>
                  <a:pt x="2493201" y="2372297"/>
                  <a:pt x="2492820" y="2373630"/>
                  <a:pt x="2492820" y="2374964"/>
                </a:cubicBezTo>
                <a:cubicBezTo>
                  <a:pt x="2492820" y="2375853"/>
                  <a:pt x="2493010" y="2376742"/>
                  <a:pt x="2493328" y="2377567"/>
                </a:cubicBezTo>
                <a:cubicBezTo>
                  <a:pt x="2493645" y="2378393"/>
                  <a:pt x="2494153" y="2379155"/>
                  <a:pt x="2494788" y="2379789"/>
                </a:cubicBezTo>
                <a:close/>
                <a:moveTo>
                  <a:pt x="2494788" y="2286889"/>
                </a:moveTo>
                <a:cubicBezTo>
                  <a:pt x="2495423" y="2287524"/>
                  <a:pt x="2496185" y="2288032"/>
                  <a:pt x="2497011" y="2288350"/>
                </a:cubicBezTo>
                <a:cubicBezTo>
                  <a:pt x="2497836" y="2288731"/>
                  <a:pt x="2498725" y="2288858"/>
                  <a:pt x="2499614" y="2288858"/>
                </a:cubicBezTo>
                <a:cubicBezTo>
                  <a:pt x="2500948" y="2288858"/>
                  <a:pt x="2502281" y="2288477"/>
                  <a:pt x="2503424" y="2287714"/>
                </a:cubicBezTo>
                <a:cubicBezTo>
                  <a:pt x="2504567" y="2286953"/>
                  <a:pt x="2505393" y="2285873"/>
                  <a:pt x="2505964" y="2284667"/>
                </a:cubicBezTo>
                <a:cubicBezTo>
                  <a:pt x="2506472" y="2283397"/>
                  <a:pt x="2506599" y="2282063"/>
                  <a:pt x="2506345" y="2280730"/>
                </a:cubicBezTo>
                <a:cubicBezTo>
                  <a:pt x="2506091" y="2279396"/>
                  <a:pt x="2505456" y="2278189"/>
                  <a:pt x="2504440" y="2277237"/>
                </a:cubicBezTo>
                <a:cubicBezTo>
                  <a:pt x="2503488" y="2276285"/>
                  <a:pt x="2502281" y="2275650"/>
                  <a:pt x="2500948" y="2275332"/>
                </a:cubicBezTo>
                <a:cubicBezTo>
                  <a:pt x="2499614" y="2275078"/>
                  <a:pt x="2498217" y="2275205"/>
                  <a:pt x="2497011" y="2275713"/>
                </a:cubicBezTo>
                <a:cubicBezTo>
                  <a:pt x="2495741" y="2276221"/>
                  <a:pt x="2494725" y="2277110"/>
                  <a:pt x="2493963" y="2278253"/>
                </a:cubicBezTo>
                <a:cubicBezTo>
                  <a:pt x="2493201" y="2279396"/>
                  <a:pt x="2492820" y="2280730"/>
                  <a:pt x="2492820" y="2282063"/>
                </a:cubicBezTo>
                <a:cubicBezTo>
                  <a:pt x="2492820" y="2282952"/>
                  <a:pt x="2493010" y="2283841"/>
                  <a:pt x="2493328" y="2284667"/>
                </a:cubicBezTo>
                <a:cubicBezTo>
                  <a:pt x="2493645" y="2285492"/>
                  <a:pt x="2494153" y="2286254"/>
                  <a:pt x="2494788" y="2286889"/>
                </a:cubicBezTo>
                <a:close/>
                <a:moveTo>
                  <a:pt x="2494788" y="2008314"/>
                </a:moveTo>
                <a:cubicBezTo>
                  <a:pt x="2495423" y="2008950"/>
                  <a:pt x="2496185" y="2009458"/>
                  <a:pt x="2497011" y="2009775"/>
                </a:cubicBezTo>
                <a:cubicBezTo>
                  <a:pt x="2497836" y="2010156"/>
                  <a:pt x="2498725" y="2010283"/>
                  <a:pt x="2499614" y="2010283"/>
                </a:cubicBezTo>
                <a:cubicBezTo>
                  <a:pt x="2500948" y="2010283"/>
                  <a:pt x="2502281" y="2009902"/>
                  <a:pt x="2503424" y="2009140"/>
                </a:cubicBezTo>
                <a:cubicBezTo>
                  <a:pt x="2504567" y="2008378"/>
                  <a:pt x="2505393" y="2007299"/>
                  <a:pt x="2505964" y="2006092"/>
                </a:cubicBezTo>
                <a:cubicBezTo>
                  <a:pt x="2506472" y="2004822"/>
                  <a:pt x="2506599" y="2003489"/>
                  <a:pt x="2506345" y="2002155"/>
                </a:cubicBezTo>
                <a:cubicBezTo>
                  <a:pt x="2506091" y="2000821"/>
                  <a:pt x="2505456" y="1999615"/>
                  <a:pt x="2504440" y="1998663"/>
                </a:cubicBezTo>
                <a:cubicBezTo>
                  <a:pt x="2503488" y="1997710"/>
                  <a:pt x="2502281" y="1997075"/>
                  <a:pt x="2500948" y="1996821"/>
                </a:cubicBezTo>
                <a:cubicBezTo>
                  <a:pt x="2499614" y="1996567"/>
                  <a:pt x="2498217" y="1996694"/>
                  <a:pt x="2497011" y="1997202"/>
                </a:cubicBezTo>
                <a:cubicBezTo>
                  <a:pt x="2495804" y="1997710"/>
                  <a:pt x="2494725" y="1998599"/>
                  <a:pt x="2493963" y="1999742"/>
                </a:cubicBezTo>
                <a:cubicBezTo>
                  <a:pt x="2493201" y="2000885"/>
                  <a:pt x="2492820" y="2002219"/>
                  <a:pt x="2492820" y="2003552"/>
                </a:cubicBezTo>
                <a:cubicBezTo>
                  <a:pt x="2492820" y="2004441"/>
                  <a:pt x="2493010" y="2005330"/>
                  <a:pt x="2493328" y="2006156"/>
                </a:cubicBezTo>
                <a:cubicBezTo>
                  <a:pt x="2493645" y="2006981"/>
                  <a:pt x="2494153" y="2007743"/>
                  <a:pt x="2494788" y="2008378"/>
                </a:cubicBezTo>
                <a:close/>
                <a:moveTo>
                  <a:pt x="2494788" y="1822577"/>
                </a:moveTo>
                <a:cubicBezTo>
                  <a:pt x="2495423" y="1823212"/>
                  <a:pt x="2496185" y="1823720"/>
                  <a:pt x="2497011" y="1824038"/>
                </a:cubicBezTo>
                <a:cubicBezTo>
                  <a:pt x="2497836" y="1824355"/>
                  <a:pt x="2498725" y="1824546"/>
                  <a:pt x="2499614" y="1824546"/>
                </a:cubicBezTo>
                <a:cubicBezTo>
                  <a:pt x="2500948" y="1824546"/>
                  <a:pt x="2502281" y="1824164"/>
                  <a:pt x="2503424" y="1823402"/>
                </a:cubicBezTo>
                <a:cubicBezTo>
                  <a:pt x="2504567" y="1822640"/>
                  <a:pt x="2505393" y="1821561"/>
                  <a:pt x="2505964" y="1820355"/>
                </a:cubicBezTo>
                <a:cubicBezTo>
                  <a:pt x="2506472" y="1819085"/>
                  <a:pt x="2506599" y="1817751"/>
                  <a:pt x="2506345" y="1816418"/>
                </a:cubicBezTo>
                <a:cubicBezTo>
                  <a:pt x="2506091" y="1815084"/>
                  <a:pt x="2505456" y="1813877"/>
                  <a:pt x="2504440" y="1812925"/>
                </a:cubicBezTo>
                <a:cubicBezTo>
                  <a:pt x="2503488" y="1811973"/>
                  <a:pt x="2502281" y="1811338"/>
                  <a:pt x="2500948" y="1811083"/>
                </a:cubicBezTo>
                <a:cubicBezTo>
                  <a:pt x="2499614" y="1810830"/>
                  <a:pt x="2498217" y="1810957"/>
                  <a:pt x="2497011" y="1811464"/>
                </a:cubicBezTo>
                <a:cubicBezTo>
                  <a:pt x="2495741" y="1811973"/>
                  <a:pt x="2494725" y="1812862"/>
                  <a:pt x="2493963" y="1814005"/>
                </a:cubicBezTo>
                <a:cubicBezTo>
                  <a:pt x="2493201" y="1815148"/>
                  <a:pt x="2492820" y="1816481"/>
                  <a:pt x="2492820" y="1817814"/>
                </a:cubicBezTo>
                <a:cubicBezTo>
                  <a:pt x="2492820" y="1818704"/>
                  <a:pt x="2493010" y="1819593"/>
                  <a:pt x="2493328" y="1820418"/>
                </a:cubicBezTo>
                <a:cubicBezTo>
                  <a:pt x="2493645" y="1821244"/>
                  <a:pt x="2494153" y="1822006"/>
                  <a:pt x="2494788" y="1822640"/>
                </a:cubicBezTo>
                <a:close/>
                <a:moveTo>
                  <a:pt x="2494788" y="1915414"/>
                </a:moveTo>
                <a:cubicBezTo>
                  <a:pt x="2495423" y="1916049"/>
                  <a:pt x="2496185" y="1916557"/>
                  <a:pt x="2497011" y="1916875"/>
                </a:cubicBezTo>
                <a:cubicBezTo>
                  <a:pt x="2497836" y="1917192"/>
                  <a:pt x="2498725" y="1917383"/>
                  <a:pt x="2499614" y="1917383"/>
                </a:cubicBezTo>
                <a:cubicBezTo>
                  <a:pt x="2500948" y="1917383"/>
                  <a:pt x="2502281" y="1917002"/>
                  <a:pt x="2503424" y="1916239"/>
                </a:cubicBezTo>
                <a:cubicBezTo>
                  <a:pt x="2504567" y="1915477"/>
                  <a:pt x="2505393" y="1914462"/>
                  <a:pt x="2505964" y="1913192"/>
                </a:cubicBezTo>
                <a:cubicBezTo>
                  <a:pt x="2506472" y="1911921"/>
                  <a:pt x="2506599" y="1910588"/>
                  <a:pt x="2506345" y="1909255"/>
                </a:cubicBezTo>
                <a:cubicBezTo>
                  <a:pt x="2506091" y="1907921"/>
                  <a:pt x="2505456" y="1906714"/>
                  <a:pt x="2504440" y="1905762"/>
                </a:cubicBezTo>
                <a:cubicBezTo>
                  <a:pt x="2503488" y="1904810"/>
                  <a:pt x="2502281" y="1904175"/>
                  <a:pt x="2500948" y="1903857"/>
                </a:cubicBezTo>
                <a:cubicBezTo>
                  <a:pt x="2499614" y="1903603"/>
                  <a:pt x="2498217" y="1903730"/>
                  <a:pt x="2497011" y="1904238"/>
                </a:cubicBezTo>
                <a:cubicBezTo>
                  <a:pt x="2495741" y="1904746"/>
                  <a:pt x="2494725" y="1905635"/>
                  <a:pt x="2493963" y="1906778"/>
                </a:cubicBezTo>
                <a:cubicBezTo>
                  <a:pt x="2493201" y="1907921"/>
                  <a:pt x="2492820" y="1909255"/>
                  <a:pt x="2492820" y="1910588"/>
                </a:cubicBezTo>
                <a:cubicBezTo>
                  <a:pt x="2492820" y="1911477"/>
                  <a:pt x="2493010" y="1912366"/>
                  <a:pt x="2493328" y="1913192"/>
                </a:cubicBezTo>
                <a:cubicBezTo>
                  <a:pt x="2493645" y="1914017"/>
                  <a:pt x="2494153" y="1914779"/>
                  <a:pt x="2494788" y="1915414"/>
                </a:cubicBezTo>
                <a:close/>
                <a:moveTo>
                  <a:pt x="2816479" y="1729677"/>
                </a:moveTo>
                <a:cubicBezTo>
                  <a:pt x="2817114" y="1730312"/>
                  <a:pt x="2817876" y="1730820"/>
                  <a:pt x="2818702" y="1731137"/>
                </a:cubicBezTo>
                <a:cubicBezTo>
                  <a:pt x="2819527" y="1731518"/>
                  <a:pt x="2820416" y="1731645"/>
                  <a:pt x="2821305" y="1731645"/>
                </a:cubicBezTo>
                <a:cubicBezTo>
                  <a:pt x="2822639" y="1731645"/>
                  <a:pt x="2823972" y="1731264"/>
                  <a:pt x="2825115" y="1730502"/>
                </a:cubicBezTo>
                <a:cubicBezTo>
                  <a:pt x="2826258" y="1729740"/>
                  <a:pt x="2827084" y="1728661"/>
                  <a:pt x="2827655" y="1727454"/>
                </a:cubicBezTo>
                <a:cubicBezTo>
                  <a:pt x="2828163" y="1726184"/>
                  <a:pt x="2828290" y="1724851"/>
                  <a:pt x="2828036" y="1723517"/>
                </a:cubicBezTo>
                <a:cubicBezTo>
                  <a:pt x="2827782" y="1722183"/>
                  <a:pt x="2827147" y="1720977"/>
                  <a:pt x="2826195" y="1720025"/>
                </a:cubicBezTo>
                <a:cubicBezTo>
                  <a:pt x="2825242" y="1719072"/>
                  <a:pt x="2824036" y="1718437"/>
                  <a:pt x="2822702" y="1718183"/>
                </a:cubicBezTo>
                <a:cubicBezTo>
                  <a:pt x="2821369" y="1717929"/>
                  <a:pt x="2820035" y="1718056"/>
                  <a:pt x="2818765" y="1718564"/>
                </a:cubicBezTo>
                <a:cubicBezTo>
                  <a:pt x="2817495" y="1719072"/>
                  <a:pt x="2816416" y="1719961"/>
                  <a:pt x="2815717" y="1721104"/>
                </a:cubicBezTo>
                <a:cubicBezTo>
                  <a:pt x="2814955" y="1722247"/>
                  <a:pt x="2814574" y="1723581"/>
                  <a:pt x="2814574" y="1724914"/>
                </a:cubicBezTo>
                <a:cubicBezTo>
                  <a:pt x="2814574" y="1725803"/>
                  <a:pt x="2814765" y="1726692"/>
                  <a:pt x="2815082" y="1727518"/>
                </a:cubicBezTo>
                <a:cubicBezTo>
                  <a:pt x="2815400" y="1728343"/>
                  <a:pt x="2815908" y="1729105"/>
                  <a:pt x="2816543" y="1729740"/>
                </a:cubicBezTo>
                <a:close/>
                <a:moveTo>
                  <a:pt x="2816479" y="1822514"/>
                </a:moveTo>
                <a:cubicBezTo>
                  <a:pt x="2817114" y="1823149"/>
                  <a:pt x="2817876" y="1823657"/>
                  <a:pt x="2818702" y="1823974"/>
                </a:cubicBezTo>
                <a:cubicBezTo>
                  <a:pt x="2819527" y="1824292"/>
                  <a:pt x="2820416" y="1824482"/>
                  <a:pt x="2821305" y="1824482"/>
                </a:cubicBezTo>
                <a:cubicBezTo>
                  <a:pt x="2822639" y="1824482"/>
                  <a:pt x="2823972" y="1824101"/>
                  <a:pt x="2825115" y="1823339"/>
                </a:cubicBezTo>
                <a:cubicBezTo>
                  <a:pt x="2826258" y="1822577"/>
                  <a:pt x="2827084" y="1821498"/>
                  <a:pt x="2827655" y="1820291"/>
                </a:cubicBezTo>
                <a:cubicBezTo>
                  <a:pt x="2828163" y="1819021"/>
                  <a:pt x="2828290" y="1817688"/>
                  <a:pt x="2828036" y="1816354"/>
                </a:cubicBezTo>
                <a:cubicBezTo>
                  <a:pt x="2827782" y="1815021"/>
                  <a:pt x="2827147" y="1813814"/>
                  <a:pt x="2826195" y="1812862"/>
                </a:cubicBezTo>
                <a:cubicBezTo>
                  <a:pt x="2825242" y="1811909"/>
                  <a:pt x="2824036" y="1811274"/>
                  <a:pt x="2822702" y="1811020"/>
                </a:cubicBezTo>
                <a:cubicBezTo>
                  <a:pt x="2821369" y="1810766"/>
                  <a:pt x="2820035" y="1810893"/>
                  <a:pt x="2818765" y="1811401"/>
                </a:cubicBezTo>
                <a:cubicBezTo>
                  <a:pt x="2817495" y="1811909"/>
                  <a:pt x="2816416" y="1812798"/>
                  <a:pt x="2815717" y="1813941"/>
                </a:cubicBezTo>
                <a:cubicBezTo>
                  <a:pt x="2814955" y="1815084"/>
                  <a:pt x="2814574" y="1816418"/>
                  <a:pt x="2814574" y="1817751"/>
                </a:cubicBezTo>
                <a:cubicBezTo>
                  <a:pt x="2814574" y="1818640"/>
                  <a:pt x="2814765" y="1819529"/>
                  <a:pt x="2815082" y="1820355"/>
                </a:cubicBezTo>
                <a:cubicBezTo>
                  <a:pt x="2815400" y="1821180"/>
                  <a:pt x="2815908" y="1821942"/>
                  <a:pt x="2816543" y="1822577"/>
                </a:cubicBezTo>
                <a:close/>
                <a:moveTo>
                  <a:pt x="2816479" y="1915351"/>
                </a:moveTo>
                <a:cubicBezTo>
                  <a:pt x="2817114" y="1915986"/>
                  <a:pt x="2817876" y="1916494"/>
                  <a:pt x="2818702" y="1916811"/>
                </a:cubicBezTo>
                <a:cubicBezTo>
                  <a:pt x="2819527" y="1917129"/>
                  <a:pt x="2820416" y="1917319"/>
                  <a:pt x="2821305" y="1917319"/>
                </a:cubicBezTo>
                <a:cubicBezTo>
                  <a:pt x="2822639" y="1917319"/>
                  <a:pt x="2823972" y="1916938"/>
                  <a:pt x="2825115" y="1916176"/>
                </a:cubicBezTo>
                <a:cubicBezTo>
                  <a:pt x="2826258" y="1915414"/>
                  <a:pt x="2827084" y="1914398"/>
                  <a:pt x="2827655" y="1913128"/>
                </a:cubicBezTo>
                <a:cubicBezTo>
                  <a:pt x="2828163" y="1911858"/>
                  <a:pt x="2828290" y="1910525"/>
                  <a:pt x="2828036" y="1909191"/>
                </a:cubicBezTo>
                <a:cubicBezTo>
                  <a:pt x="2827782" y="1907858"/>
                  <a:pt x="2827147" y="1906651"/>
                  <a:pt x="2826195" y="1905699"/>
                </a:cubicBezTo>
                <a:cubicBezTo>
                  <a:pt x="2825242" y="1904746"/>
                  <a:pt x="2824036" y="1904111"/>
                  <a:pt x="2822702" y="1903794"/>
                </a:cubicBezTo>
                <a:cubicBezTo>
                  <a:pt x="2821369" y="1903539"/>
                  <a:pt x="2820035" y="1903667"/>
                  <a:pt x="2818765" y="1904175"/>
                </a:cubicBezTo>
                <a:cubicBezTo>
                  <a:pt x="2817495" y="1904683"/>
                  <a:pt x="2816416" y="1905571"/>
                  <a:pt x="2815717" y="1906714"/>
                </a:cubicBezTo>
                <a:cubicBezTo>
                  <a:pt x="2814955" y="1907858"/>
                  <a:pt x="2814574" y="1909191"/>
                  <a:pt x="2814574" y="1910525"/>
                </a:cubicBezTo>
                <a:cubicBezTo>
                  <a:pt x="2814574" y="1911414"/>
                  <a:pt x="2814765" y="1912302"/>
                  <a:pt x="2815082" y="1913128"/>
                </a:cubicBezTo>
                <a:cubicBezTo>
                  <a:pt x="2815400" y="1913954"/>
                  <a:pt x="2815908" y="1914715"/>
                  <a:pt x="2816543" y="1915351"/>
                </a:cubicBezTo>
                <a:close/>
                <a:moveTo>
                  <a:pt x="2821305" y="2010220"/>
                </a:moveTo>
                <a:cubicBezTo>
                  <a:pt x="2822639" y="2010220"/>
                  <a:pt x="2823972" y="2009839"/>
                  <a:pt x="2825115" y="2009077"/>
                </a:cubicBezTo>
                <a:cubicBezTo>
                  <a:pt x="2826258" y="2008314"/>
                  <a:pt x="2827084" y="2007235"/>
                  <a:pt x="2827655" y="2006029"/>
                </a:cubicBezTo>
                <a:cubicBezTo>
                  <a:pt x="2828163" y="2004758"/>
                  <a:pt x="2828290" y="2003425"/>
                  <a:pt x="2828036" y="2002092"/>
                </a:cubicBezTo>
                <a:cubicBezTo>
                  <a:pt x="2827782" y="2000758"/>
                  <a:pt x="2827147" y="1999552"/>
                  <a:pt x="2826195" y="1998599"/>
                </a:cubicBezTo>
                <a:cubicBezTo>
                  <a:pt x="2825242" y="1997646"/>
                  <a:pt x="2824036" y="1997012"/>
                  <a:pt x="2822702" y="1996758"/>
                </a:cubicBezTo>
                <a:cubicBezTo>
                  <a:pt x="2821369" y="1996504"/>
                  <a:pt x="2820035" y="1996631"/>
                  <a:pt x="2818765" y="1997139"/>
                </a:cubicBezTo>
                <a:cubicBezTo>
                  <a:pt x="2817495" y="1997646"/>
                  <a:pt x="2816416" y="1998536"/>
                  <a:pt x="2815717" y="1999679"/>
                </a:cubicBezTo>
                <a:cubicBezTo>
                  <a:pt x="2814955" y="2000821"/>
                  <a:pt x="2814574" y="2002155"/>
                  <a:pt x="2814574" y="2003489"/>
                </a:cubicBezTo>
                <a:cubicBezTo>
                  <a:pt x="2814574" y="2005267"/>
                  <a:pt x="2815273" y="2007045"/>
                  <a:pt x="2816606" y="2008314"/>
                </a:cubicBezTo>
                <a:cubicBezTo>
                  <a:pt x="2817876" y="2009585"/>
                  <a:pt x="2819654" y="2010346"/>
                  <a:pt x="2821432" y="2010346"/>
                </a:cubicBezTo>
                <a:close/>
                <a:moveTo>
                  <a:pt x="2816479" y="2101088"/>
                </a:moveTo>
                <a:cubicBezTo>
                  <a:pt x="2817114" y="2101723"/>
                  <a:pt x="2817876" y="2102231"/>
                  <a:pt x="2818702" y="2102549"/>
                </a:cubicBezTo>
                <a:cubicBezTo>
                  <a:pt x="2819527" y="2102866"/>
                  <a:pt x="2820416" y="2103057"/>
                  <a:pt x="2821305" y="2103057"/>
                </a:cubicBezTo>
                <a:cubicBezTo>
                  <a:pt x="2822639" y="2103057"/>
                  <a:pt x="2823972" y="2102676"/>
                  <a:pt x="2825115" y="2101914"/>
                </a:cubicBezTo>
                <a:cubicBezTo>
                  <a:pt x="2826258" y="2101152"/>
                  <a:pt x="2827084" y="2100072"/>
                  <a:pt x="2827655" y="2098866"/>
                </a:cubicBezTo>
                <a:cubicBezTo>
                  <a:pt x="2828163" y="2097596"/>
                  <a:pt x="2828290" y="2096262"/>
                  <a:pt x="2828036" y="2094929"/>
                </a:cubicBezTo>
                <a:cubicBezTo>
                  <a:pt x="2827782" y="2093595"/>
                  <a:pt x="2827147" y="2092389"/>
                  <a:pt x="2826195" y="2091436"/>
                </a:cubicBezTo>
                <a:cubicBezTo>
                  <a:pt x="2825242" y="2090483"/>
                  <a:pt x="2824036" y="2089849"/>
                  <a:pt x="2822702" y="2089595"/>
                </a:cubicBezTo>
                <a:cubicBezTo>
                  <a:pt x="2821369" y="2089340"/>
                  <a:pt x="2820035" y="2089468"/>
                  <a:pt x="2818765" y="2089976"/>
                </a:cubicBezTo>
                <a:cubicBezTo>
                  <a:pt x="2817495" y="2090483"/>
                  <a:pt x="2816416" y="2091373"/>
                  <a:pt x="2815717" y="2092515"/>
                </a:cubicBezTo>
                <a:cubicBezTo>
                  <a:pt x="2814955" y="2093658"/>
                  <a:pt x="2814574" y="2094992"/>
                  <a:pt x="2814574" y="2096326"/>
                </a:cubicBezTo>
                <a:cubicBezTo>
                  <a:pt x="2814574" y="2097214"/>
                  <a:pt x="2814765" y="2098104"/>
                  <a:pt x="2815082" y="2098929"/>
                </a:cubicBezTo>
                <a:cubicBezTo>
                  <a:pt x="2815400" y="2099755"/>
                  <a:pt x="2815908" y="2100517"/>
                  <a:pt x="2816543" y="2101152"/>
                </a:cubicBezTo>
                <a:close/>
                <a:moveTo>
                  <a:pt x="2419223" y="1963801"/>
                </a:moveTo>
                <a:cubicBezTo>
                  <a:pt x="2420557" y="1963801"/>
                  <a:pt x="2421890" y="1963420"/>
                  <a:pt x="2423033" y="1962658"/>
                </a:cubicBezTo>
                <a:cubicBezTo>
                  <a:pt x="2424176" y="1961896"/>
                  <a:pt x="2425065" y="1960880"/>
                  <a:pt x="2425573" y="1959610"/>
                </a:cubicBezTo>
                <a:cubicBezTo>
                  <a:pt x="2426081" y="1958340"/>
                  <a:pt x="2426208" y="1957007"/>
                  <a:pt x="2425954" y="1955673"/>
                </a:cubicBezTo>
                <a:cubicBezTo>
                  <a:pt x="2425700" y="1954339"/>
                  <a:pt x="2425065" y="1953133"/>
                  <a:pt x="2424113" y="1952181"/>
                </a:cubicBezTo>
                <a:cubicBezTo>
                  <a:pt x="2423160" y="1951228"/>
                  <a:pt x="2421954" y="1950593"/>
                  <a:pt x="2420620" y="1950276"/>
                </a:cubicBezTo>
                <a:cubicBezTo>
                  <a:pt x="2419287" y="1950021"/>
                  <a:pt x="2417953" y="1950149"/>
                  <a:pt x="2416683" y="1950657"/>
                </a:cubicBezTo>
                <a:cubicBezTo>
                  <a:pt x="2415413" y="1951164"/>
                  <a:pt x="2414334" y="1952054"/>
                  <a:pt x="2413635" y="1953196"/>
                </a:cubicBezTo>
                <a:cubicBezTo>
                  <a:pt x="2412873" y="1954339"/>
                  <a:pt x="2412492" y="1955673"/>
                  <a:pt x="2412492" y="1957007"/>
                </a:cubicBezTo>
                <a:cubicBezTo>
                  <a:pt x="2412492" y="1958785"/>
                  <a:pt x="2413191" y="1960563"/>
                  <a:pt x="2414524" y="1961833"/>
                </a:cubicBezTo>
                <a:cubicBezTo>
                  <a:pt x="2415858" y="1963102"/>
                  <a:pt x="2417572" y="1963801"/>
                  <a:pt x="2419350" y="1963801"/>
                </a:cubicBezTo>
                <a:close/>
                <a:moveTo>
                  <a:pt x="2816479" y="2193925"/>
                </a:moveTo>
                <a:cubicBezTo>
                  <a:pt x="2817114" y="2194560"/>
                  <a:pt x="2817876" y="2195068"/>
                  <a:pt x="2818702" y="2195386"/>
                </a:cubicBezTo>
                <a:cubicBezTo>
                  <a:pt x="2819527" y="2195703"/>
                  <a:pt x="2820416" y="2195894"/>
                  <a:pt x="2821305" y="2195894"/>
                </a:cubicBezTo>
                <a:cubicBezTo>
                  <a:pt x="2822639" y="2195894"/>
                  <a:pt x="2823972" y="2195513"/>
                  <a:pt x="2825115" y="2194751"/>
                </a:cubicBezTo>
                <a:cubicBezTo>
                  <a:pt x="2826258" y="2193989"/>
                  <a:pt x="2827084" y="2192909"/>
                  <a:pt x="2827655" y="2191703"/>
                </a:cubicBezTo>
                <a:cubicBezTo>
                  <a:pt x="2828163" y="2190433"/>
                  <a:pt x="2828290" y="2189099"/>
                  <a:pt x="2828036" y="2187766"/>
                </a:cubicBezTo>
                <a:cubicBezTo>
                  <a:pt x="2827782" y="2186432"/>
                  <a:pt x="2827147" y="2185226"/>
                  <a:pt x="2826195" y="2184273"/>
                </a:cubicBezTo>
                <a:cubicBezTo>
                  <a:pt x="2825242" y="2183321"/>
                  <a:pt x="2824036" y="2182686"/>
                  <a:pt x="2822702" y="2182368"/>
                </a:cubicBezTo>
                <a:cubicBezTo>
                  <a:pt x="2821369" y="2182114"/>
                  <a:pt x="2819972" y="2182241"/>
                  <a:pt x="2818765" y="2182749"/>
                </a:cubicBezTo>
                <a:cubicBezTo>
                  <a:pt x="2817495" y="2183257"/>
                  <a:pt x="2816416" y="2184146"/>
                  <a:pt x="2815717" y="2185289"/>
                </a:cubicBezTo>
                <a:cubicBezTo>
                  <a:pt x="2814955" y="2186432"/>
                  <a:pt x="2814574" y="2187766"/>
                  <a:pt x="2814574" y="2189099"/>
                </a:cubicBezTo>
                <a:cubicBezTo>
                  <a:pt x="2814574" y="2189988"/>
                  <a:pt x="2814765" y="2190877"/>
                  <a:pt x="2815082" y="2191703"/>
                </a:cubicBezTo>
                <a:cubicBezTo>
                  <a:pt x="2815400" y="2192528"/>
                  <a:pt x="2815908" y="2193290"/>
                  <a:pt x="2816543" y="2193925"/>
                </a:cubicBezTo>
                <a:close/>
                <a:moveTo>
                  <a:pt x="2816479" y="2565337"/>
                </a:moveTo>
                <a:cubicBezTo>
                  <a:pt x="2817114" y="2565972"/>
                  <a:pt x="2817876" y="2566480"/>
                  <a:pt x="2818702" y="2566797"/>
                </a:cubicBezTo>
                <a:cubicBezTo>
                  <a:pt x="2819527" y="2567114"/>
                  <a:pt x="2820416" y="2567305"/>
                  <a:pt x="2821305" y="2567305"/>
                </a:cubicBezTo>
                <a:cubicBezTo>
                  <a:pt x="2822639" y="2567305"/>
                  <a:pt x="2823972" y="2566924"/>
                  <a:pt x="2825115" y="2566162"/>
                </a:cubicBezTo>
                <a:cubicBezTo>
                  <a:pt x="2826258" y="2565400"/>
                  <a:pt x="2827084" y="2564321"/>
                  <a:pt x="2827655" y="2563114"/>
                </a:cubicBezTo>
                <a:cubicBezTo>
                  <a:pt x="2828163" y="2561844"/>
                  <a:pt x="2828290" y="2560511"/>
                  <a:pt x="2828036" y="2559177"/>
                </a:cubicBezTo>
                <a:cubicBezTo>
                  <a:pt x="2827782" y="2557844"/>
                  <a:pt x="2827147" y="2556637"/>
                  <a:pt x="2826195" y="2555685"/>
                </a:cubicBezTo>
                <a:cubicBezTo>
                  <a:pt x="2825242" y="2554732"/>
                  <a:pt x="2824036" y="2554097"/>
                  <a:pt x="2822702" y="2553843"/>
                </a:cubicBezTo>
                <a:cubicBezTo>
                  <a:pt x="2821369" y="2553589"/>
                  <a:pt x="2820035" y="2553716"/>
                  <a:pt x="2818765" y="2554224"/>
                </a:cubicBezTo>
                <a:cubicBezTo>
                  <a:pt x="2817495" y="2554732"/>
                  <a:pt x="2816416" y="2555621"/>
                  <a:pt x="2815717" y="2556764"/>
                </a:cubicBezTo>
                <a:cubicBezTo>
                  <a:pt x="2814955" y="2557907"/>
                  <a:pt x="2814574" y="2559241"/>
                  <a:pt x="2814574" y="2560574"/>
                </a:cubicBezTo>
                <a:cubicBezTo>
                  <a:pt x="2814574" y="2561463"/>
                  <a:pt x="2814765" y="2562352"/>
                  <a:pt x="2815082" y="2563178"/>
                </a:cubicBezTo>
                <a:cubicBezTo>
                  <a:pt x="2815400" y="2564003"/>
                  <a:pt x="2815908" y="2564765"/>
                  <a:pt x="2816543" y="2565400"/>
                </a:cubicBezTo>
                <a:close/>
                <a:moveTo>
                  <a:pt x="2816479" y="2472500"/>
                </a:moveTo>
                <a:cubicBezTo>
                  <a:pt x="2817114" y="2473135"/>
                  <a:pt x="2817876" y="2473643"/>
                  <a:pt x="2818702" y="2473960"/>
                </a:cubicBezTo>
                <a:cubicBezTo>
                  <a:pt x="2819527" y="2474278"/>
                  <a:pt x="2820416" y="2474468"/>
                  <a:pt x="2821305" y="2474468"/>
                </a:cubicBezTo>
                <a:cubicBezTo>
                  <a:pt x="2822639" y="2474468"/>
                  <a:pt x="2823972" y="2474087"/>
                  <a:pt x="2825115" y="2473325"/>
                </a:cubicBezTo>
                <a:cubicBezTo>
                  <a:pt x="2826258" y="2472563"/>
                  <a:pt x="2827084" y="2471484"/>
                  <a:pt x="2827655" y="2470277"/>
                </a:cubicBezTo>
                <a:cubicBezTo>
                  <a:pt x="2828163" y="2469007"/>
                  <a:pt x="2828290" y="2467674"/>
                  <a:pt x="2828036" y="2466340"/>
                </a:cubicBezTo>
                <a:cubicBezTo>
                  <a:pt x="2827782" y="2465007"/>
                  <a:pt x="2827147" y="2463800"/>
                  <a:pt x="2826195" y="2462848"/>
                </a:cubicBezTo>
                <a:cubicBezTo>
                  <a:pt x="2825242" y="2461895"/>
                  <a:pt x="2824036" y="2461260"/>
                  <a:pt x="2822702" y="2461006"/>
                </a:cubicBezTo>
                <a:cubicBezTo>
                  <a:pt x="2821369" y="2460752"/>
                  <a:pt x="2820035" y="2460879"/>
                  <a:pt x="2818765" y="2461387"/>
                </a:cubicBezTo>
                <a:cubicBezTo>
                  <a:pt x="2817495" y="2461895"/>
                  <a:pt x="2816416" y="2462784"/>
                  <a:pt x="2815717" y="2463927"/>
                </a:cubicBezTo>
                <a:cubicBezTo>
                  <a:pt x="2814955" y="2465070"/>
                  <a:pt x="2814574" y="2466340"/>
                  <a:pt x="2814574" y="2467737"/>
                </a:cubicBezTo>
                <a:cubicBezTo>
                  <a:pt x="2814574" y="2468626"/>
                  <a:pt x="2814765" y="2469515"/>
                  <a:pt x="2815082" y="2470341"/>
                </a:cubicBezTo>
                <a:cubicBezTo>
                  <a:pt x="2815400" y="2471166"/>
                  <a:pt x="2815908" y="2471928"/>
                  <a:pt x="2816543" y="2472563"/>
                </a:cubicBezTo>
                <a:close/>
                <a:moveTo>
                  <a:pt x="2816479" y="2658237"/>
                </a:moveTo>
                <a:cubicBezTo>
                  <a:pt x="2817114" y="2658872"/>
                  <a:pt x="2817876" y="2659380"/>
                  <a:pt x="2818702" y="2659698"/>
                </a:cubicBezTo>
                <a:cubicBezTo>
                  <a:pt x="2819527" y="2660015"/>
                  <a:pt x="2820416" y="2660206"/>
                  <a:pt x="2821305" y="2660206"/>
                </a:cubicBezTo>
                <a:cubicBezTo>
                  <a:pt x="2822639" y="2660206"/>
                  <a:pt x="2823972" y="2659825"/>
                  <a:pt x="2825115" y="2659063"/>
                </a:cubicBezTo>
                <a:cubicBezTo>
                  <a:pt x="2826258" y="2658301"/>
                  <a:pt x="2827084" y="2657221"/>
                  <a:pt x="2827655" y="2656014"/>
                </a:cubicBezTo>
                <a:cubicBezTo>
                  <a:pt x="2828163" y="2654745"/>
                  <a:pt x="2828290" y="2653411"/>
                  <a:pt x="2828036" y="2652078"/>
                </a:cubicBezTo>
                <a:cubicBezTo>
                  <a:pt x="2827782" y="2650744"/>
                  <a:pt x="2827147" y="2649538"/>
                  <a:pt x="2826195" y="2648585"/>
                </a:cubicBezTo>
                <a:cubicBezTo>
                  <a:pt x="2825242" y="2647633"/>
                  <a:pt x="2824036" y="2646998"/>
                  <a:pt x="2822702" y="2646744"/>
                </a:cubicBezTo>
                <a:cubicBezTo>
                  <a:pt x="2821369" y="2646489"/>
                  <a:pt x="2820035" y="2646617"/>
                  <a:pt x="2818765" y="2647125"/>
                </a:cubicBezTo>
                <a:cubicBezTo>
                  <a:pt x="2817495" y="2647633"/>
                  <a:pt x="2816416" y="2648522"/>
                  <a:pt x="2815717" y="2649664"/>
                </a:cubicBezTo>
                <a:cubicBezTo>
                  <a:pt x="2814955" y="2650808"/>
                  <a:pt x="2814574" y="2652141"/>
                  <a:pt x="2814574" y="2653475"/>
                </a:cubicBezTo>
                <a:cubicBezTo>
                  <a:pt x="2814574" y="2654364"/>
                  <a:pt x="2814765" y="2655253"/>
                  <a:pt x="2815082" y="2656078"/>
                </a:cubicBezTo>
                <a:cubicBezTo>
                  <a:pt x="2815400" y="2656904"/>
                  <a:pt x="2815908" y="2657666"/>
                  <a:pt x="2816543" y="2658301"/>
                </a:cubicBezTo>
                <a:close/>
                <a:moveTo>
                  <a:pt x="2816479" y="2286826"/>
                </a:moveTo>
                <a:cubicBezTo>
                  <a:pt x="2817114" y="2287461"/>
                  <a:pt x="2817876" y="2287969"/>
                  <a:pt x="2818702" y="2288286"/>
                </a:cubicBezTo>
                <a:cubicBezTo>
                  <a:pt x="2819527" y="2288667"/>
                  <a:pt x="2820416" y="2288794"/>
                  <a:pt x="2821305" y="2288794"/>
                </a:cubicBezTo>
                <a:cubicBezTo>
                  <a:pt x="2822639" y="2288794"/>
                  <a:pt x="2823972" y="2288413"/>
                  <a:pt x="2825115" y="2287651"/>
                </a:cubicBezTo>
                <a:cubicBezTo>
                  <a:pt x="2826258" y="2286889"/>
                  <a:pt x="2827084" y="2285810"/>
                  <a:pt x="2827655" y="2284603"/>
                </a:cubicBezTo>
                <a:cubicBezTo>
                  <a:pt x="2828163" y="2283333"/>
                  <a:pt x="2828290" y="2282000"/>
                  <a:pt x="2828036" y="2280666"/>
                </a:cubicBezTo>
                <a:cubicBezTo>
                  <a:pt x="2827782" y="2279333"/>
                  <a:pt x="2827147" y="2278126"/>
                  <a:pt x="2826195" y="2277174"/>
                </a:cubicBezTo>
                <a:cubicBezTo>
                  <a:pt x="2825242" y="2276221"/>
                  <a:pt x="2824036" y="2275586"/>
                  <a:pt x="2822702" y="2275269"/>
                </a:cubicBezTo>
                <a:cubicBezTo>
                  <a:pt x="2821369" y="2275014"/>
                  <a:pt x="2820035" y="2275142"/>
                  <a:pt x="2818765" y="2275650"/>
                </a:cubicBezTo>
                <a:cubicBezTo>
                  <a:pt x="2817495" y="2276158"/>
                  <a:pt x="2816416" y="2277047"/>
                  <a:pt x="2815717" y="2278189"/>
                </a:cubicBezTo>
                <a:cubicBezTo>
                  <a:pt x="2814955" y="2279333"/>
                  <a:pt x="2814574" y="2280666"/>
                  <a:pt x="2814574" y="2282000"/>
                </a:cubicBezTo>
                <a:cubicBezTo>
                  <a:pt x="2814574" y="2282889"/>
                  <a:pt x="2814765" y="2283778"/>
                  <a:pt x="2815082" y="2284603"/>
                </a:cubicBezTo>
                <a:cubicBezTo>
                  <a:pt x="2815400" y="2285429"/>
                  <a:pt x="2815908" y="2286191"/>
                  <a:pt x="2816543" y="2286826"/>
                </a:cubicBezTo>
                <a:close/>
                <a:moveTo>
                  <a:pt x="2816479" y="2379663"/>
                </a:moveTo>
                <a:cubicBezTo>
                  <a:pt x="2817114" y="2380298"/>
                  <a:pt x="2817876" y="2380806"/>
                  <a:pt x="2818702" y="2381123"/>
                </a:cubicBezTo>
                <a:cubicBezTo>
                  <a:pt x="2819527" y="2381441"/>
                  <a:pt x="2820416" y="2381631"/>
                  <a:pt x="2821305" y="2381631"/>
                </a:cubicBezTo>
                <a:cubicBezTo>
                  <a:pt x="2822639" y="2381631"/>
                  <a:pt x="2823972" y="2381250"/>
                  <a:pt x="2825115" y="2380488"/>
                </a:cubicBezTo>
                <a:cubicBezTo>
                  <a:pt x="2826258" y="2379726"/>
                  <a:pt x="2827084" y="2378647"/>
                  <a:pt x="2827655" y="2377440"/>
                </a:cubicBezTo>
                <a:cubicBezTo>
                  <a:pt x="2828163" y="2376170"/>
                  <a:pt x="2828290" y="2374837"/>
                  <a:pt x="2828036" y="2373503"/>
                </a:cubicBezTo>
                <a:cubicBezTo>
                  <a:pt x="2827782" y="2372170"/>
                  <a:pt x="2827147" y="2370963"/>
                  <a:pt x="2826195" y="2370011"/>
                </a:cubicBezTo>
                <a:cubicBezTo>
                  <a:pt x="2825242" y="2369058"/>
                  <a:pt x="2824036" y="2368423"/>
                  <a:pt x="2822702" y="2368169"/>
                </a:cubicBezTo>
                <a:cubicBezTo>
                  <a:pt x="2821369" y="2367915"/>
                  <a:pt x="2820035" y="2368042"/>
                  <a:pt x="2818765" y="2368550"/>
                </a:cubicBezTo>
                <a:cubicBezTo>
                  <a:pt x="2817495" y="2369058"/>
                  <a:pt x="2816416" y="2369947"/>
                  <a:pt x="2815717" y="2371090"/>
                </a:cubicBezTo>
                <a:cubicBezTo>
                  <a:pt x="2814955" y="2372233"/>
                  <a:pt x="2814574" y="2373567"/>
                  <a:pt x="2814574" y="2374900"/>
                </a:cubicBezTo>
                <a:cubicBezTo>
                  <a:pt x="2814574" y="2375789"/>
                  <a:pt x="2814765" y="2376678"/>
                  <a:pt x="2815082" y="2377504"/>
                </a:cubicBezTo>
                <a:cubicBezTo>
                  <a:pt x="2815400" y="2378329"/>
                  <a:pt x="2815908" y="2379091"/>
                  <a:pt x="2816543" y="2379726"/>
                </a:cubicBezTo>
                <a:close/>
                <a:moveTo>
                  <a:pt x="2816479" y="2751074"/>
                </a:moveTo>
                <a:cubicBezTo>
                  <a:pt x="2817114" y="2751709"/>
                  <a:pt x="2817876" y="2752217"/>
                  <a:pt x="2818702" y="2752535"/>
                </a:cubicBezTo>
                <a:cubicBezTo>
                  <a:pt x="2819527" y="2752852"/>
                  <a:pt x="2820416" y="2753043"/>
                  <a:pt x="2821305" y="2753043"/>
                </a:cubicBezTo>
                <a:cubicBezTo>
                  <a:pt x="2822639" y="2753043"/>
                  <a:pt x="2823972" y="2752662"/>
                  <a:pt x="2825115" y="2751900"/>
                </a:cubicBezTo>
                <a:cubicBezTo>
                  <a:pt x="2826258" y="2751138"/>
                  <a:pt x="2827084" y="2750058"/>
                  <a:pt x="2827655" y="2748852"/>
                </a:cubicBezTo>
                <a:cubicBezTo>
                  <a:pt x="2828163" y="2747582"/>
                  <a:pt x="2828290" y="2746248"/>
                  <a:pt x="2828036" y="2744914"/>
                </a:cubicBezTo>
                <a:cubicBezTo>
                  <a:pt x="2827782" y="2743581"/>
                  <a:pt x="2827147" y="2742375"/>
                  <a:pt x="2826195" y="2741422"/>
                </a:cubicBezTo>
                <a:cubicBezTo>
                  <a:pt x="2825242" y="2740470"/>
                  <a:pt x="2824036" y="2739835"/>
                  <a:pt x="2822702" y="2739581"/>
                </a:cubicBezTo>
                <a:cubicBezTo>
                  <a:pt x="2821369" y="2739327"/>
                  <a:pt x="2820035" y="2739454"/>
                  <a:pt x="2818765" y="2739962"/>
                </a:cubicBezTo>
                <a:cubicBezTo>
                  <a:pt x="2817495" y="2740470"/>
                  <a:pt x="2816416" y="2741359"/>
                  <a:pt x="2815717" y="2742502"/>
                </a:cubicBezTo>
                <a:cubicBezTo>
                  <a:pt x="2814955" y="2743645"/>
                  <a:pt x="2814574" y="2744978"/>
                  <a:pt x="2814574" y="2746312"/>
                </a:cubicBezTo>
                <a:cubicBezTo>
                  <a:pt x="2814574" y="2747201"/>
                  <a:pt x="2814765" y="2748089"/>
                  <a:pt x="2815082" y="2748915"/>
                </a:cubicBezTo>
                <a:cubicBezTo>
                  <a:pt x="2815400" y="2749741"/>
                  <a:pt x="2815908" y="2750503"/>
                  <a:pt x="2816543" y="2751138"/>
                </a:cubicBezTo>
                <a:close/>
                <a:moveTo>
                  <a:pt x="2901696" y="3263774"/>
                </a:moveTo>
                <a:cubicBezTo>
                  <a:pt x="2903030" y="3263774"/>
                  <a:pt x="2904363" y="3263392"/>
                  <a:pt x="2905506" y="3262630"/>
                </a:cubicBezTo>
                <a:cubicBezTo>
                  <a:pt x="2906649" y="3261868"/>
                  <a:pt x="2907538" y="3260788"/>
                  <a:pt x="2908046" y="3259582"/>
                </a:cubicBezTo>
                <a:cubicBezTo>
                  <a:pt x="2908554" y="3258312"/>
                  <a:pt x="2908681" y="3256979"/>
                  <a:pt x="2908427" y="3255645"/>
                </a:cubicBezTo>
                <a:cubicBezTo>
                  <a:pt x="2908173" y="3254311"/>
                  <a:pt x="2907538" y="3253105"/>
                  <a:pt x="2906586" y="3252153"/>
                </a:cubicBezTo>
                <a:cubicBezTo>
                  <a:pt x="2905633" y="3251200"/>
                  <a:pt x="2904427" y="3250565"/>
                  <a:pt x="2903093" y="3250312"/>
                </a:cubicBezTo>
                <a:cubicBezTo>
                  <a:pt x="2901760" y="3250057"/>
                  <a:pt x="2900426" y="3250184"/>
                  <a:pt x="2899156" y="3250692"/>
                </a:cubicBezTo>
                <a:cubicBezTo>
                  <a:pt x="2897886" y="3251200"/>
                  <a:pt x="2896807" y="3252089"/>
                  <a:pt x="2896108" y="3253232"/>
                </a:cubicBezTo>
                <a:cubicBezTo>
                  <a:pt x="2895410" y="3254375"/>
                  <a:pt x="2894965" y="3255709"/>
                  <a:pt x="2894965" y="3257042"/>
                </a:cubicBezTo>
                <a:cubicBezTo>
                  <a:pt x="2894965" y="3258884"/>
                  <a:pt x="2895664" y="3260599"/>
                  <a:pt x="2896997" y="3261868"/>
                </a:cubicBezTo>
                <a:cubicBezTo>
                  <a:pt x="2898267" y="3263138"/>
                  <a:pt x="2900045" y="3263900"/>
                  <a:pt x="2901823" y="3263900"/>
                </a:cubicBezTo>
                <a:close/>
                <a:moveTo>
                  <a:pt x="2901696" y="2242312"/>
                </a:moveTo>
                <a:cubicBezTo>
                  <a:pt x="2903030" y="2242312"/>
                  <a:pt x="2904363" y="2241931"/>
                  <a:pt x="2905506" y="2241169"/>
                </a:cubicBezTo>
                <a:cubicBezTo>
                  <a:pt x="2906649" y="2240407"/>
                  <a:pt x="2907538" y="2239328"/>
                  <a:pt x="2908046" y="2238121"/>
                </a:cubicBezTo>
                <a:cubicBezTo>
                  <a:pt x="2908554" y="2236851"/>
                  <a:pt x="2908681" y="2235518"/>
                  <a:pt x="2908427" y="2234184"/>
                </a:cubicBezTo>
                <a:cubicBezTo>
                  <a:pt x="2908173" y="2232851"/>
                  <a:pt x="2907538" y="2231644"/>
                  <a:pt x="2906586" y="2230692"/>
                </a:cubicBezTo>
                <a:cubicBezTo>
                  <a:pt x="2905633" y="2229739"/>
                  <a:pt x="2904427" y="2229104"/>
                  <a:pt x="2903093" y="2228850"/>
                </a:cubicBezTo>
                <a:cubicBezTo>
                  <a:pt x="2901760" y="2228596"/>
                  <a:pt x="2900426" y="2228723"/>
                  <a:pt x="2899156" y="2229231"/>
                </a:cubicBezTo>
                <a:cubicBezTo>
                  <a:pt x="2897886" y="2229739"/>
                  <a:pt x="2896807" y="2230628"/>
                  <a:pt x="2896108" y="2231771"/>
                </a:cubicBezTo>
                <a:cubicBezTo>
                  <a:pt x="2895346" y="2232914"/>
                  <a:pt x="2894965" y="2234248"/>
                  <a:pt x="2894965" y="2235581"/>
                </a:cubicBezTo>
                <a:cubicBezTo>
                  <a:pt x="2894965" y="2237359"/>
                  <a:pt x="2895664" y="2239137"/>
                  <a:pt x="2896997" y="2240407"/>
                </a:cubicBezTo>
                <a:cubicBezTo>
                  <a:pt x="2898267" y="2241677"/>
                  <a:pt x="2900045" y="2242439"/>
                  <a:pt x="2901823" y="2242439"/>
                </a:cubicBezTo>
                <a:close/>
                <a:moveTo>
                  <a:pt x="2901696" y="3170873"/>
                </a:moveTo>
                <a:cubicBezTo>
                  <a:pt x="2903030" y="3170873"/>
                  <a:pt x="2904363" y="3170492"/>
                  <a:pt x="2905506" y="3169730"/>
                </a:cubicBezTo>
                <a:cubicBezTo>
                  <a:pt x="2906649" y="3168968"/>
                  <a:pt x="2907538" y="3167888"/>
                  <a:pt x="2908046" y="3166682"/>
                </a:cubicBezTo>
                <a:cubicBezTo>
                  <a:pt x="2908554" y="3165411"/>
                  <a:pt x="2908681" y="3164078"/>
                  <a:pt x="2908427" y="3162745"/>
                </a:cubicBezTo>
                <a:cubicBezTo>
                  <a:pt x="2908173" y="3161412"/>
                  <a:pt x="2907538" y="3160205"/>
                  <a:pt x="2906586" y="3159252"/>
                </a:cubicBezTo>
                <a:cubicBezTo>
                  <a:pt x="2905633" y="3158299"/>
                  <a:pt x="2904427" y="3157664"/>
                  <a:pt x="2903093" y="3157411"/>
                </a:cubicBezTo>
                <a:cubicBezTo>
                  <a:pt x="2901760" y="3157157"/>
                  <a:pt x="2900426" y="3157284"/>
                  <a:pt x="2899156" y="3157792"/>
                </a:cubicBezTo>
                <a:cubicBezTo>
                  <a:pt x="2897886" y="3158299"/>
                  <a:pt x="2896807" y="3159188"/>
                  <a:pt x="2896108" y="3160332"/>
                </a:cubicBezTo>
                <a:cubicBezTo>
                  <a:pt x="2895410" y="3161474"/>
                  <a:pt x="2894965" y="3162808"/>
                  <a:pt x="2894965" y="3164142"/>
                </a:cubicBezTo>
                <a:cubicBezTo>
                  <a:pt x="2894965" y="3165983"/>
                  <a:pt x="2895664" y="3167698"/>
                  <a:pt x="2896997" y="3168968"/>
                </a:cubicBezTo>
                <a:cubicBezTo>
                  <a:pt x="2898267" y="3170237"/>
                  <a:pt x="2900045" y="3170937"/>
                  <a:pt x="2901823" y="3170999"/>
                </a:cubicBezTo>
                <a:close/>
                <a:moveTo>
                  <a:pt x="2901696" y="2427986"/>
                </a:moveTo>
                <a:cubicBezTo>
                  <a:pt x="2903030" y="2427986"/>
                  <a:pt x="2904363" y="2427605"/>
                  <a:pt x="2905506" y="2426843"/>
                </a:cubicBezTo>
                <a:cubicBezTo>
                  <a:pt x="2906649" y="2426081"/>
                  <a:pt x="2907538" y="2425002"/>
                  <a:pt x="2908046" y="2423795"/>
                </a:cubicBezTo>
                <a:cubicBezTo>
                  <a:pt x="2908554" y="2422525"/>
                  <a:pt x="2908681" y="2421192"/>
                  <a:pt x="2908427" y="2419858"/>
                </a:cubicBezTo>
                <a:cubicBezTo>
                  <a:pt x="2908173" y="2418525"/>
                  <a:pt x="2907538" y="2417318"/>
                  <a:pt x="2906586" y="2416366"/>
                </a:cubicBezTo>
                <a:cubicBezTo>
                  <a:pt x="2905633" y="2415413"/>
                  <a:pt x="2904427" y="2414778"/>
                  <a:pt x="2903093" y="2414524"/>
                </a:cubicBezTo>
                <a:cubicBezTo>
                  <a:pt x="2901760" y="2414270"/>
                  <a:pt x="2900426" y="2414397"/>
                  <a:pt x="2899156" y="2414905"/>
                </a:cubicBezTo>
                <a:cubicBezTo>
                  <a:pt x="2897886" y="2415413"/>
                  <a:pt x="2896807" y="2416302"/>
                  <a:pt x="2896108" y="2417445"/>
                </a:cubicBezTo>
                <a:cubicBezTo>
                  <a:pt x="2895346" y="2418588"/>
                  <a:pt x="2894965" y="2419922"/>
                  <a:pt x="2894965" y="2421255"/>
                </a:cubicBezTo>
                <a:cubicBezTo>
                  <a:pt x="2894965" y="2423097"/>
                  <a:pt x="2895664" y="2424811"/>
                  <a:pt x="2896997" y="2426081"/>
                </a:cubicBezTo>
                <a:cubicBezTo>
                  <a:pt x="2898267" y="2427351"/>
                  <a:pt x="2900045" y="2428113"/>
                  <a:pt x="2901823" y="2428113"/>
                </a:cubicBezTo>
                <a:close/>
                <a:moveTo>
                  <a:pt x="2901696" y="2520823"/>
                </a:moveTo>
                <a:cubicBezTo>
                  <a:pt x="2903030" y="2520823"/>
                  <a:pt x="2904363" y="2520442"/>
                  <a:pt x="2905506" y="2519680"/>
                </a:cubicBezTo>
                <a:cubicBezTo>
                  <a:pt x="2906649" y="2518918"/>
                  <a:pt x="2907538" y="2517839"/>
                  <a:pt x="2908046" y="2516632"/>
                </a:cubicBezTo>
                <a:cubicBezTo>
                  <a:pt x="2908554" y="2515362"/>
                  <a:pt x="2908681" y="2514029"/>
                  <a:pt x="2908427" y="2512695"/>
                </a:cubicBezTo>
                <a:cubicBezTo>
                  <a:pt x="2908173" y="2511362"/>
                  <a:pt x="2907538" y="2510155"/>
                  <a:pt x="2906586" y="2509203"/>
                </a:cubicBezTo>
                <a:cubicBezTo>
                  <a:pt x="2905633" y="2508250"/>
                  <a:pt x="2904427" y="2507615"/>
                  <a:pt x="2903093" y="2507361"/>
                </a:cubicBezTo>
                <a:cubicBezTo>
                  <a:pt x="2901760" y="2507107"/>
                  <a:pt x="2900426" y="2507234"/>
                  <a:pt x="2899156" y="2507742"/>
                </a:cubicBezTo>
                <a:cubicBezTo>
                  <a:pt x="2897886" y="2508250"/>
                  <a:pt x="2896807" y="2509139"/>
                  <a:pt x="2896108" y="2510282"/>
                </a:cubicBezTo>
                <a:cubicBezTo>
                  <a:pt x="2895346" y="2511425"/>
                  <a:pt x="2894965" y="2512759"/>
                  <a:pt x="2894965" y="2514092"/>
                </a:cubicBezTo>
                <a:cubicBezTo>
                  <a:pt x="2894965" y="2515934"/>
                  <a:pt x="2895664" y="2517648"/>
                  <a:pt x="2896997" y="2518918"/>
                </a:cubicBezTo>
                <a:cubicBezTo>
                  <a:pt x="2898267" y="2520188"/>
                  <a:pt x="2900045" y="2520950"/>
                  <a:pt x="2901823" y="2520950"/>
                </a:cubicBezTo>
                <a:close/>
                <a:moveTo>
                  <a:pt x="2901696" y="2056511"/>
                </a:moveTo>
                <a:cubicBezTo>
                  <a:pt x="2903030" y="2056511"/>
                  <a:pt x="2904363" y="2056130"/>
                  <a:pt x="2905506" y="2055368"/>
                </a:cubicBezTo>
                <a:cubicBezTo>
                  <a:pt x="2906649" y="2054606"/>
                  <a:pt x="2907538" y="2053527"/>
                  <a:pt x="2908046" y="2052320"/>
                </a:cubicBezTo>
                <a:cubicBezTo>
                  <a:pt x="2908554" y="2051050"/>
                  <a:pt x="2908681" y="2049717"/>
                  <a:pt x="2908427" y="2048383"/>
                </a:cubicBezTo>
                <a:cubicBezTo>
                  <a:pt x="2908173" y="2047050"/>
                  <a:pt x="2907538" y="2045843"/>
                  <a:pt x="2906586" y="2044890"/>
                </a:cubicBezTo>
                <a:cubicBezTo>
                  <a:pt x="2905633" y="2043938"/>
                  <a:pt x="2904427" y="2043303"/>
                  <a:pt x="2903093" y="2042986"/>
                </a:cubicBezTo>
                <a:cubicBezTo>
                  <a:pt x="2901760" y="2042732"/>
                  <a:pt x="2900426" y="2042858"/>
                  <a:pt x="2899156" y="2043367"/>
                </a:cubicBezTo>
                <a:cubicBezTo>
                  <a:pt x="2897886" y="2043875"/>
                  <a:pt x="2896807" y="2044764"/>
                  <a:pt x="2896108" y="2045907"/>
                </a:cubicBezTo>
                <a:cubicBezTo>
                  <a:pt x="2895346" y="2047050"/>
                  <a:pt x="2894965" y="2048383"/>
                  <a:pt x="2894965" y="2049717"/>
                </a:cubicBezTo>
                <a:cubicBezTo>
                  <a:pt x="2894965" y="2051558"/>
                  <a:pt x="2895664" y="2053273"/>
                  <a:pt x="2896997" y="2054543"/>
                </a:cubicBezTo>
                <a:cubicBezTo>
                  <a:pt x="2898267" y="2055813"/>
                  <a:pt x="2900045" y="2056511"/>
                  <a:pt x="2901823" y="2056511"/>
                </a:cubicBezTo>
                <a:close/>
                <a:moveTo>
                  <a:pt x="2901696" y="2149348"/>
                </a:moveTo>
                <a:cubicBezTo>
                  <a:pt x="2903030" y="2149348"/>
                  <a:pt x="2904363" y="2148967"/>
                  <a:pt x="2905506" y="2148205"/>
                </a:cubicBezTo>
                <a:cubicBezTo>
                  <a:pt x="2906649" y="2147443"/>
                  <a:pt x="2907538" y="2146364"/>
                  <a:pt x="2908046" y="2145157"/>
                </a:cubicBezTo>
                <a:cubicBezTo>
                  <a:pt x="2908554" y="2143887"/>
                  <a:pt x="2908681" y="2142554"/>
                  <a:pt x="2908427" y="2141220"/>
                </a:cubicBezTo>
                <a:cubicBezTo>
                  <a:pt x="2908173" y="2139887"/>
                  <a:pt x="2907538" y="2138680"/>
                  <a:pt x="2906586" y="2137728"/>
                </a:cubicBezTo>
                <a:cubicBezTo>
                  <a:pt x="2905633" y="2136775"/>
                  <a:pt x="2904427" y="2136140"/>
                  <a:pt x="2903093" y="2135886"/>
                </a:cubicBezTo>
                <a:cubicBezTo>
                  <a:pt x="2901760" y="2135632"/>
                  <a:pt x="2900426" y="2135759"/>
                  <a:pt x="2899156" y="2136267"/>
                </a:cubicBezTo>
                <a:cubicBezTo>
                  <a:pt x="2897886" y="2136775"/>
                  <a:pt x="2896807" y="2137664"/>
                  <a:pt x="2896108" y="2138807"/>
                </a:cubicBezTo>
                <a:cubicBezTo>
                  <a:pt x="2895346" y="2139950"/>
                  <a:pt x="2894965" y="2141284"/>
                  <a:pt x="2894965" y="2142617"/>
                </a:cubicBezTo>
                <a:cubicBezTo>
                  <a:pt x="2894965" y="2144395"/>
                  <a:pt x="2895664" y="2146173"/>
                  <a:pt x="2896997" y="2147443"/>
                </a:cubicBezTo>
                <a:cubicBezTo>
                  <a:pt x="2898267" y="2148713"/>
                  <a:pt x="2900045" y="2149475"/>
                  <a:pt x="2901823" y="2149475"/>
                </a:cubicBezTo>
                <a:close/>
                <a:moveTo>
                  <a:pt x="2901696" y="2335086"/>
                </a:moveTo>
                <a:cubicBezTo>
                  <a:pt x="2903030" y="2335086"/>
                  <a:pt x="2904363" y="2334705"/>
                  <a:pt x="2905506" y="2333943"/>
                </a:cubicBezTo>
                <a:cubicBezTo>
                  <a:pt x="2906649" y="2333181"/>
                  <a:pt x="2907538" y="2332101"/>
                  <a:pt x="2908046" y="2330895"/>
                </a:cubicBezTo>
                <a:cubicBezTo>
                  <a:pt x="2908554" y="2329625"/>
                  <a:pt x="2908681" y="2328291"/>
                  <a:pt x="2908427" y="2326958"/>
                </a:cubicBezTo>
                <a:cubicBezTo>
                  <a:pt x="2908173" y="2325624"/>
                  <a:pt x="2907538" y="2324418"/>
                  <a:pt x="2906586" y="2323465"/>
                </a:cubicBezTo>
                <a:cubicBezTo>
                  <a:pt x="2905633" y="2322513"/>
                  <a:pt x="2904427" y="2321878"/>
                  <a:pt x="2903093" y="2321624"/>
                </a:cubicBezTo>
                <a:cubicBezTo>
                  <a:pt x="2901760" y="2321370"/>
                  <a:pt x="2900426" y="2321497"/>
                  <a:pt x="2899156" y="2322005"/>
                </a:cubicBezTo>
                <a:cubicBezTo>
                  <a:pt x="2897886" y="2322513"/>
                  <a:pt x="2896807" y="2323402"/>
                  <a:pt x="2896108" y="2324545"/>
                </a:cubicBezTo>
                <a:cubicBezTo>
                  <a:pt x="2895410" y="2325688"/>
                  <a:pt x="2894965" y="2326958"/>
                  <a:pt x="2894965" y="2328355"/>
                </a:cubicBezTo>
                <a:cubicBezTo>
                  <a:pt x="2894965" y="2330196"/>
                  <a:pt x="2895664" y="2331911"/>
                  <a:pt x="2896997" y="2333181"/>
                </a:cubicBezTo>
                <a:cubicBezTo>
                  <a:pt x="2898267" y="2334451"/>
                  <a:pt x="2900045" y="2335213"/>
                  <a:pt x="2901823" y="2335213"/>
                </a:cubicBezTo>
                <a:close/>
                <a:moveTo>
                  <a:pt x="2901696" y="2892235"/>
                </a:moveTo>
                <a:cubicBezTo>
                  <a:pt x="2903030" y="2892235"/>
                  <a:pt x="2904363" y="2891854"/>
                  <a:pt x="2905506" y="2891092"/>
                </a:cubicBezTo>
                <a:cubicBezTo>
                  <a:pt x="2906649" y="2890330"/>
                  <a:pt x="2907538" y="2889250"/>
                  <a:pt x="2908046" y="2888044"/>
                </a:cubicBezTo>
                <a:cubicBezTo>
                  <a:pt x="2908554" y="2886774"/>
                  <a:pt x="2908681" y="2885440"/>
                  <a:pt x="2908427" y="2884107"/>
                </a:cubicBezTo>
                <a:cubicBezTo>
                  <a:pt x="2908173" y="2882773"/>
                  <a:pt x="2907538" y="2881567"/>
                  <a:pt x="2906586" y="2880614"/>
                </a:cubicBezTo>
                <a:cubicBezTo>
                  <a:pt x="2905633" y="2879662"/>
                  <a:pt x="2904427" y="2879027"/>
                  <a:pt x="2903093" y="2878773"/>
                </a:cubicBezTo>
                <a:cubicBezTo>
                  <a:pt x="2901760" y="2878519"/>
                  <a:pt x="2900426" y="2878646"/>
                  <a:pt x="2899156" y="2879154"/>
                </a:cubicBezTo>
                <a:cubicBezTo>
                  <a:pt x="2897886" y="2879662"/>
                  <a:pt x="2896807" y="2880551"/>
                  <a:pt x="2896108" y="2881694"/>
                </a:cubicBezTo>
                <a:cubicBezTo>
                  <a:pt x="2895410" y="2882837"/>
                  <a:pt x="2894965" y="2884170"/>
                  <a:pt x="2894965" y="2885504"/>
                </a:cubicBezTo>
                <a:cubicBezTo>
                  <a:pt x="2894965" y="2887345"/>
                  <a:pt x="2895664" y="2889060"/>
                  <a:pt x="2896997" y="2890330"/>
                </a:cubicBezTo>
                <a:cubicBezTo>
                  <a:pt x="2898267" y="2891600"/>
                  <a:pt x="2900045" y="2892362"/>
                  <a:pt x="2901823" y="2892362"/>
                </a:cubicBezTo>
                <a:close/>
                <a:moveTo>
                  <a:pt x="2901696" y="2985072"/>
                </a:moveTo>
                <a:cubicBezTo>
                  <a:pt x="2903030" y="2985072"/>
                  <a:pt x="2904363" y="2984691"/>
                  <a:pt x="2905506" y="2983929"/>
                </a:cubicBezTo>
                <a:cubicBezTo>
                  <a:pt x="2906649" y="2983167"/>
                  <a:pt x="2907538" y="2982087"/>
                  <a:pt x="2908046" y="2980881"/>
                </a:cubicBezTo>
                <a:cubicBezTo>
                  <a:pt x="2908554" y="2979611"/>
                  <a:pt x="2908681" y="2978277"/>
                  <a:pt x="2908427" y="2976944"/>
                </a:cubicBezTo>
                <a:cubicBezTo>
                  <a:pt x="2908173" y="2975610"/>
                  <a:pt x="2907538" y="2974404"/>
                  <a:pt x="2906586" y="2973451"/>
                </a:cubicBezTo>
                <a:cubicBezTo>
                  <a:pt x="2905633" y="2972499"/>
                  <a:pt x="2904427" y="2971864"/>
                  <a:pt x="2903093" y="2971610"/>
                </a:cubicBezTo>
                <a:cubicBezTo>
                  <a:pt x="2901760" y="2971356"/>
                  <a:pt x="2900426" y="2971483"/>
                  <a:pt x="2899156" y="2971991"/>
                </a:cubicBezTo>
                <a:cubicBezTo>
                  <a:pt x="2897886" y="2972499"/>
                  <a:pt x="2896807" y="2973388"/>
                  <a:pt x="2896108" y="2974531"/>
                </a:cubicBezTo>
                <a:cubicBezTo>
                  <a:pt x="2895346" y="2975674"/>
                  <a:pt x="2894965" y="2977007"/>
                  <a:pt x="2894965" y="2978341"/>
                </a:cubicBezTo>
                <a:cubicBezTo>
                  <a:pt x="2894965" y="2980182"/>
                  <a:pt x="2895664" y="2981897"/>
                  <a:pt x="2896997" y="2983167"/>
                </a:cubicBezTo>
                <a:cubicBezTo>
                  <a:pt x="2898267" y="2984437"/>
                  <a:pt x="2900045" y="2985199"/>
                  <a:pt x="2901823" y="2985199"/>
                </a:cubicBezTo>
                <a:close/>
                <a:moveTo>
                  <a:pt x="2901696" y="2613660"/>
                </a:moveTo>
                <a:cubicBezTo>
                  <a:pt x="2903030" y="2613660"/>
                  <a:pt x="2904363" y="2613279"/>
                  <a:pt x="2905506" y="2612517"/>
                </a:cubicBezTo>
                <a:cubicBezTo>
                  <a:pt x="2906649" y="2611755"/>
                  <a:pt x="2907538" y="2610676"/>
                  <a:pt x="2908046" y="2609469"/>
                </a:cubicBezTo>
                <a:cubicBezTo>
                  <a:pt x="2908554" y="2608199"/>
                  <a:pt x="2908681" y="2606866"/>
                  <a:pt x="2908427" y="2605532"/>
                </a:cubicBezTo>
                <a:cubicBezTo>
                  <a:pt x="2908173" y="2604199"/>
                  <a:pt x="2907538" y="2602992"/>
                  <a:pt x="2906586" y="2602039"/>
                </a:cubicBezTo>
                <a:cubicBezTo>
                  <a:pt x="2905633" y="2601087"/>
                  <a:pt x="2904427" y="2600452"/>
                  <a:pt x="2903093" y="2600198"/>
                </a:cubicBezTo>
                <a:cubicBezTo>
                  <a:pt x="2901760" y="2599944"/>
                  <a:pt x="2900426" y="2600071"/>
                  <a:pt x="2899156" y="2600579"/>
                </a:cubicBezTo>
                <a:cubicBezTo>
                  <a:pt x="2897886" y="2601087"/>
                  <a:pt x="2896807" y="2601976"/>
                  <a:pt x="2896108" y="2603119"/>
                </a:cubicBezTo>
                <a:cubicBezTo>
                  <a:pt x="2895410" y="2604262"/>
                  <a:pt x="2894965" y="2605596"/>
                  <a:pt x="2894965" y="2606929"/>
                </a:cubicBezTo>
                <a:cubicBezTo>
                  <a:pt x="2894965" y="2608771"/>
                  <a:pt x="2895664" y="2610485"/>
                  <a:pt x="2896997" y="2611755"/>
                </a:cubicBezTo>
                <a:cubicBezTo>
                  <a:pt x="2898267" y="2613025"/>
                  <a:pt x="2900045" y="2613787"/>
                  <a:pt x="2901823" y="2613787"/>
                </a:cubicBezTo>
                <a:close/>
                <a:moveTo>
                  <a:pt x="2901696" y="3077972"/>
                </a:moveTo>
                <a:cubicBezTo>
                  <a:pt x="2903030" y="3077972"/>
                  <a:pt x="2904363" y="3077591"/>
                  <a:pt x="2905506" y="3076829"/>
                </a:cubicBezTo>
                <a:cubicBezTo>
                  <a:pt x="2906649" y="3076067"/>
                  <a:pt x="2907538" y="3074987"/>
                  <a:pt x="2908046" y="3073781"/>
                </a:cubicBezTo>
                <a:cubicBezTo>
                  <a:pt x="2908554" y="3072512"/>
                  <a:pt x="2908681" y="3071178"/>
                  <a:pt x="2908427" y="3069844"/>
                </a:cubicBezTo>
                <a:cubicBezTo>
                  <a:pt x="2908173" y="3068511"/>
                  <a:pt x="2907538" y="3067304"/>
                  <a:pt x="2906586" y="3066351"/>
                </a:cubicBezTo>
                <a:cubicBezTo>
                  <a:pt x="2905633" y="3065399"/>
                  <a:pt x="2904427" y="3064764"/>
                  <a:pt x="2903093" y="3064510"/>
                </a:cubicBezTo>
                <a:cubicBezTo>
                  <a:pt x="2901760" y="3064256"/>
                  <a:pt x="2900426" y="3064383"/>
                  <a:pt x="2899156" y="3064891"/>
                </a:cubicBezTo>
                <a:cubicBezTo>
                  <a:pt x="2897886" y="3065399"/>
                  <a:pt x="2896807" y="3066288"/>
                  <a:pt x="2896108" y="3067431"/>
                </a:cubicBezTo>
                <a:cubicBezTo>
                  <a:pt x="2895346" y="3068574"/>
                  <a:pt x="2894965" y="3069908"/>
                  <a:pt x="2894965" y="3071241"/>
                </a:cubicBezTo>
                <a:cubicBezTo>
                  <a:pt x="2894965" y="3073083"/>
                  <a:pt x="2895664" y="3074797"/>
                  <a:pt x="2896997" y="3076067"/>
                </a:cubicBezTo>
                <a:cubicBezTo>
                  <a:pt x="2898267" y="3077337"/>
                  <a:pt x="2900045" y="3078099"/>
                  <a:pt x="2901823" y="3078099"/>
                </a:cubicBezTo>
                <a:close/>
                <a:moveTo>
                  <a:pt x="2901696" y="2799398"/>
                </a:moveTo>
                <a:cubicBezTo>
                  <a:pt x="2903030" y="2799398"/>
                  <a:pt x="2904363" y="2799017"/>
                  <a:pt x="2905506" y="2798255"/>
                </a:cubicBezTo>
                <a:cubicBezTo>
                  <a:pt x="2906649" y="2797493"/>
                  <a:pt x="2907538" y="2796413"/>
                  <a:pt x="2908046" y="2795207"/>
                </a:cubicBezTo>
                <a:cubicBezTo>
                  <a:pt x="2908554" y="2793937"/>
                  <a:pt x="2908681" y="2792603"/>
                  <a:pt x="2908427" y="2791270"/>
                </a:cubicBezTo>
                <a:cubicBezTo>
                  <a:pt x="2908173" y="2789936"/>
                  <a:pt x="2907538" y="2788730"/>
                  <a:pt x="2906586" y="2787777"/>
                </a:cubicBezTo>
                <a:cubicBezTo>
                  <a:pt x="2905633" y="2786825"/>
                  <a:pt x="2904427" y="2786189"/>
                  <a:pt x="2903093" y="2785936"/>
                </a:cubicBezTo>
                <a:cubicBezTo>
                  <a:pt x="2901760" y="2785682"/>
                  <a:pt x="2900426" y="2785809"/>
                  <a:pt x="2899156" y="2786317"/>
                </a:cubicBezTo>
                <a:cubicBezTo>
                  <a:pt x="2897886" y="2786825"/>
                  <a:pt x="2896807" y="2787714"/>
                  <a:pt x="2896108" y="2788857"/>
                </a:cubicBezTo>
                <a:cubicBezTo>
                  <a:pt x="2895410" y="2790000"/>
                  <a:pt x="2894965" y="2791333"/>
                  <a:pt x="2894965" y="2792667"/>
                </a:cubicBezTo>
                <a:cubicBezTo>
                  <a:pt x="2894965" y="2794508"/>
                  <a:pt x="2895664" y="2796223"/>
                  <a:pt x="2896997" y="2797493"/>
                </a:cubicBezTo>
                <a:cubicBezTo>
                  <a:pt x="2898267" y="2798763"/>
                  <a:pt x="2900045" y="2799525"/>
                  <a:pt x="2901823" y="2799525"/>
                </a:cubicBezTo>
                <a:close/>
                <a:moveTo>
                  <a:pt x="2901696" y="2706561"/>
                </a:moveTo>
                <a:cubicBezTo>
                  <a:pt x="2903030" y="2706561"/>
                  <a:pt x="2904363" y="2706180"/>
                  <a:pt x="2905506" y="2705418"/>
                </a:cubicBezTo>
                <a:cubicBezTo>
                  <a:pt x="2906649" y="2704656"/>
                  <a:pt x="2907538" y="2703576"/>
                  <a:pt x="2908046" y="2702370"/>
                </a:cubicBezTo>
                <a:cubicBezTo>
                  <a:pt x="2908554" y="2701100"/>
                  <a:pt x="2908681" y="2699766"/>
                  <a:pt x="2908427" y="2698433"/>
                </a:cubicBezTo>
                <a:cubicBezTo>
                  <a:pt x="2908173" y="2697099"/>
                  <a:pt x="2907538" y="2695893"/>
                  <a:pt x="2906586" y="2694940"/>
                </a:cubicBezTo>
                <a:cubicBezTo>
                  <a:pt x="2905633" y="2693988"/>
                  <a:pt x="2904427" y="2693353"/>
                  <a:pt x="2903093" y="2693099"/>
                </a:cubicBezTo>
                <a:cubicBezTo>
                  <a:pt x="2901760" y="2692845"/>
                  <a:pt x="2900426" y="2692972"/>
                  <a:pt x="2899156" y="2693480"/>
                </a:cubicBezTo>
                <a:cubicBezTo>
                  <a:pt x="2897886" y="2693988"/>
                  <a:pt x="2896807" y="2694877"/>
                  <a:pt x="2896108" y="2696020"/>
                </a:cubicBezTo>
                <a:cubicBezTo>
                  <a:pt x="2895410" y="2697163"/>
                  <a:pt x="2894965" y="2698496"/>
                  <a:pt x="2894965" y="2699830"/>
                </a:cubicBezTo>
                <a:cubicBezTo>
                  <a:pt x="2894965" y="2701671"/>
                  <a:pt x="2895664" y="2703386"/>
                  <a:pt x="2896997" y="2704656"/>
                </a:cubicBezTo>
                <a:cubicBezTo>
                  <a:pt x="2898267" y="2705926"/>
                  <a:pt x="2900045" y="2706688"/>
                  <a:pt x="2901823" y="2706688"/>
                </a:cubicBezTo>
                <a:close/>
                <a:moveTo>
                  <a:pt x="2736025" y="1961706"/>
                </a:moveTo>
                <a:cubicBezTo>
                  <a:pt x="2736660" y="1962340"/>
                  <a:pt x="2737422" y="1962849"/>
                  <a:pt x="2738247" y="1963166"/>
                </a:cubicBezTo>
                <a:cubicBezTo>
                  <a:pt x="2739073" y="1963483"/>
                  <a:pt x="2739962" y="1963674"/>
                  <a:pt x="2740851" y="1963674"/>
                </a:cubicBezTo>
                <a:cubicBezTo>
                  <a:pt x="2742184" y="1963674"/>
                  <a:pt x="2743518" y="1963293"/>
                  <a:pt x="2744661" y="1962531"/>
                </a:cubicBezTo>
                <a:cubicBezTo>
                  <a:pt x="2745804" y="1961769"/>
                  <a:pt x="2746629" y="1960689"/>
                  <a:pt x="2747201" y="1959483"/>
                </a:cubicBezTo>
                <a:cubicBezTo>
                  <a:pt x="2747709" y="1958277"/>
                  <a:pt x="2747836" y="1956880"/>
                  <a:pt x="2747582" y="1955546"/>
                </a:cubicBezTo>
                <a:cubicBezTo>
                  <a:pt x="2747328" y="1954213"/>
                  <a:pt x="2746693" y="1953006"/>
                  <a:pt x="2745740" y="1952054"/>
                </a:cubicBezTo>
                <a:cubicBezTo>
                  <a:pt x="2744788" y="1951101"/>
                  <a:pt x="2743581" y="1950466"/>
                  <a:pt x="2742248" y="1950212"/>
                </a:cubicBezTo>
                <a:cubicBezTo>
                  <a:pt x="2740914" y="1949958"/>
                  <a:pt x="2739581" y="1950085"/>
                  <a:pt x="2738311" y="1950593"/>
                </a:cubicBezTo>
                <a:cubicBezTo>
                  <a:pt x="2737041" y="1951101"/>
                  <a:pt x="2735961" y="1951990"/>
                  <a:pt x="2735263" y="1953133"/>
                </a:cubicBezTo>
                <a:cubicBezTo>
                  <a:pt x="2734501" y="1954276"/>
                  <a:pt x="2734120" y="1955610"/>
                  <a:pt x="2734120" y="1956943"/>
                </a:cubicBezTo>
                <a:cubicBezTo>
                  <a:pt x="2734120" y="1957832"/>
                  <a:pt x="2734310" y="1958721"/>
                  <a:pt x="2734628" y="1959546"/>
                </a:cubicBezTo>
                <a:cubicBezTo>
                  <a:pt x="2734945" y="1960372"/>
                  <a:pt x="2735453" y="1961134"/>
                  <a:pt x="2736088" y="1961769"/>
                </a:cubicBezTo>
                <a:close/>
                <a:moveTo>
                  <a:pt x="2736025" y="2797429"/>
                </a:moveTo>
                <a:cubicBezTo>
                  <a:pt x="2736660" y="2798064"/>
                  <a:pt x="2737422" y="2798572"/>
                  <a:pt x="2738247" y="2798889"/>
                </a:cubicBezTo>
                <a:cubicBezTo>
                  <a:pt x="2739073" y="2799207"/>
                  <a:pt x="2739962" y="2799398"/>
                  <a:pt x="2740851" y="2799398"/>
                </a:cubicBezTo>
                <a:cubicBezTo>
                  <a:pt x="2742184" y="2799398"/>
                  <a:pt x="2743518" y="2799017"/>
                  <a:pt x="2744661" y="2798255"/>
                </a:cubicBezTo>
                <a:cubicBezTo>
                  <a:pt x="2745804" y="2797493"/>
                  <a:pt x="2746629" y="2796413"/>
                  <a:pt x="2747201" y="2795207"/>
                </a:cubicBezTo>
                <a:cubicBezTo>
                  <a:pt x="2747709" y="2793937"/>
                  <a:pt x="2747836" y="2792603"/>
                  <a:pt x="2747582" y="2791270"/>
                </a:cubicBezTo>
                <a:cubicBezTo>
                  <a:pt x="2747328" y="2789936"/>
                  <a:pt x="2746693" y="2788730"/>
                  <a:pt x="2745740" y="2787777"/>
                </a:cubicBezTo>
                <a:cubicBezTo>
                  <a:pt x="2744788" y="2786825"/>
                  <a:pt x="2743581" y="2786189"/>
                  <a:pt x="2742248" y="2785936"/>
                </a:cubicBezTo>
                <a:cubicBezTo>
                  <a:pt x="2740914" y="2785682"/>
                  <a:pt x="2739581" y="2785809"/>
                  <a:pt x="2738311" y="2786317"/>
                </a:cubicBezTo>
                <a:cubicBezTo>
                  <a:pt x="2737041" y="2786825"/>
                  <a:pt x="2735961" y="2787714"/>
                  <a:pt x="2735263" y="2788857"/>
                </a:cubicBezTo>
                <a:cubicBezTo>
                  <a:pt x="2734564" y="2790000"/>
                  <a:pt x="2734120" y="2791333"/>
                  <a:pt x="2734120" y="2792667"/>
                </a:cubicBezTo>
                <a:cubicBezTo>
                  <a:pt x="2734120" y="2793556"/>
                  <a:pt x="2734310" y="2794445"/>
                  <a:pt x="2734628" y="2795270"/>
                </a:cubicBezTo>
                <a:cubicBezTo>
                  <a:pt x="2734945" y="2796096"/>
                  <a:pt x="2735453" y="2796858"/>
                  <a:pt x="2736088" y="2797493"/>
                </a:cubicBezTo>
                <a:close/>
                <a:moveTo>
                  <a:pt x="2736025" y="2983167"/>
                </a:moveTo>
                <a:cubicBezTo>
                  <a:pt x="2736660" y="2983802"/>
                  <a:pt x="2737422" y="2984310"/>
                  <a:pt x="2738247" y="2984627"/>
                </a:cubicBezTo>
                <a:cubicBezTo>
                  <a:pt x="2739073" y="2984945"/>
                  <a:pt x="2739962" y="2985135"/>
                  <a:pt x="2740851" y="2985135"/>
                </a:cubicBezTo>
                <a:cubicBezTo>
                  <a:pt x="2742184" y="2985135"/>
                  <a:pt x="2743518" y="2984754"/>
                  <a:pt x="2744661" y="2983992"/>
                </a:cubicBezTo>
                <a:cubicBezTo>
                  <a:pt x="2745804" y="2983230"/>
                  <a:pt x="2746629" y="2982151"/>
                  <a:pt x="2747201" y="2980944"/>
                </a:cubicBezTo>
                <a:cubicBezTo>
                  <a:pt x="2747709" y="2979674"/>
                  <a:pt x="2747836" y="2978341"/>
                  <a:pt x="2747582" y="2977007"/>
                </a:cubicBezTo>
                <a:cubicBezTo>
                  <a:pt x="2747328" y="2975674"/>
                  <a:pt x="2746693" y="2974467"/>
                  <a:pt x="2745740" y="2973514"/>
                </a:cubicBezTo>
                <a:cubicBezTo>
                  <a:pt x="2744788" y="2972562"/>
                  <a:pt x="2743581" y="2971927"/>
                  <a:pt x="2742248" y="2971673"/>
                </a:cubicBezTo>
                <a:cubicBezTo>
                  <a:pt x="2740914" y="2971419"/>
                  <a:pt x="2739581" y="2971546"/>
                  <a:pt x="2738311" y="2972054"/>
                </a:cubicBezTo>
                <a:cubicBezTo>
                  <a:pt x="2737041" y="2972562"/>
                  <a:pt x="2735961" y="2973451"/>
                  <a:pt x="2735263" y="2974594"/>
                </a:cubicBezTo>
                <a:cubicBezTo>
                  <a:pt x="2734501" y="2975737"/>
                  <a:pt x="2734120" y="2977071"/>
                  <a:pt x="2734120" y="2978404"/>
                </a:cubicBezTo>
                <a:cubicBezTo>
                  <a:pt x="2734120" y="2979293"/>
                  <a:pt x="2734310" y="2980182"/>
                  <a:pt x="2734628" y="2981008"/>
                </a:cubicBezTo>
                <a:cubicBezTo>
                  <a:pt x="2734945" y="2981833"/>
                  <a:pt x="2735453" y="2982595"/>
                  <a:pt x="2736088" y="2983230"/>
                </a:cubicBezTo>
                <a:close/>
                <a:moveTo>
                  <a:pt x="2736025" y="2890330"/>
                </a:moveTo>
                <a:cubicBezTo>
                  <a:pt x="2736660" y="2890964"/>
                  <a:pt x="2737422" y="2891473"/>
                  <a:pt x="2738247" y="2891790"/>
                </a:cubicBezTo>
                <a:cubicBezTo>
                  <a:pt x="2739073" y="2892108"/>
                  <a:pt x="2739962" y="2892298"/>
                  <a:pt x="2740851" y="2892298"/>
                </a:cubicBezTo>
                <a:cubicBezTo>
                  <a:pt x="2742184" y="2892298"/>
                  <a:pt x="2743518" y="2891917"/>
                  <a:pt x="2744661" y="2891155"/>
                </a:cubicBezTo>
                <a:cubicBezTo>
                  <a:pt x="2745804" y="2890393"/>
                  <a:pt x="2746629" y="2889314"/>
                  <a:pt x="2747201" y="2888107"/>
                </a:cubicBezTo>
                <a:cubicBezTo>
                  <a:pt x="2747709" y="2886837"/>
                  <a:pt x="2747836" y="2885504"/>
                  <a:pt x="2747582" y="2884170"/>
                </a:cubicBezTo>
                <a:cubicBezTo>
                  <a:pt x="2747328" y="2882837"/>
                  <a:pt x="2746693" y="2881630"/>
                  <a:pt x="2745740" y="2880678"/>
                </a:cubicBezTo>
                <a:cubicBezTo>
                  <a:pt x="2744788" y="2879725"/>
                  <a:pt x="2743581" y="2879090"/>
                  <a:pt x="2742248" y="2878836"/>
                </a:cubicBezTo>
                <a:cubicBezTo>
                  <a:pt x="2740914" y="2878582"/>
                  <a:pt x="2739581" y="2878709"/>
                  <a:pt x="2738311" y="2879217"/>
                </a:cubicBezTo>
                <a:cubicBezTo>
                  <a:pt x="2737041" y="2879725"/>
                  <a:pt x="2735961" y="2880614"/>
                  <a:pt x="2735263" y="2881757"/>
                </a:cubicBezTo>
                <a:cubicBezTo>
                  <a:pt x="2734564" y="2882900"/>
                  <a:pt x="2734120" y="2884234"/>
                  <a:pt x="2734120" y="2885567"/>
                </a:cubicBezTo>
                <a:cubicBezTo>
                  <a:pt x="2734120" y="2886456"/>
                  <a:pt x="2734310" y="2887345"/>
                  <a:pt x="2734628" y="2888171"/>
                </a:cubicBezTo>
                <a:cubicBezTo>
                  <a:pt x="2734945" y="2888996"/>
                  <a:pt x="2735453" y="2889758"/>
                  <a:pt x="2736088" y="2890393"/>
                </a:cubicBezTo>
                <a:close/>
                <a:moveTo>
                  <a:pt x="2736025" y="2611755"/>
                </a:moveTo>
                <a:cubicBezTo>
                  <a:pt x="2736660" y="2612390"/>
                  <a:pt x="2737422" y="2612898"/>
                  <a:pt x="2738247" y="2613216"/>
                </a:cubicBezTo>
                <a:cubicBezTo>
                  <a:pt x="2739073" y="2613533"/>
                  <a:pt x="2739962" y="2613724"/>
                  <a:pt x="2740851" y="2613724"/>
                </a:cubicBezTo>
                <a:cubicBezTo>
                  <a:pt x="2742184" y="2613724"/>
                  <a:pt x="2743518" y="2613343"/>
                  <a:pt x="2744661" y="2612581"/>
                </a:cubicBezTo>
                <a:cubicBezTo>
                  <a:pt x="2745804" y="2611819"/>
                  <a:pt x="2746629" y="2610739"/>
                  <a:pt x="2747201" y="2609533"/>
                </a:cubicBezTo>
                <a:cubicBezTo>
                  <a:pt x="2747709" y="2608263"/>
                  <a:pt x="2747836" y="2606929"/>
                  <a:pt x="2747582" y="2605596"/>
                </a:cubicBezTo>
                <a:cubicBezTo>
                  <a:pt x="2747328" y="2604262"/>
                  <a:pt x="2746693" y="2603056"/>
                  <a:pt x="2745740" y="2602103"/>
                </a:cubicBezTo>
                <a:cubicBezTo>
                  <a:pt x="2744788" y="2601151"/>
                  <a:pt x="2743581" y="2600516"/>
                  <a:pt x="2742248" y="2600262"/>
                </a:cubicBezTo>
                <a:cubicBezTo>
                  <a:pt x="2740914" y="2600008"/>
                  <a:pt x="2739581" y="2600135"/>
                  <a:pt x="2738311" y="2600643"/>
                </a:cubicBezTo>
                <a:cubicBezTo>
                  <a:pt x="2737041" y="2601151"/>
                  <a:pt x="2735961" y="2602039"/>
                  <a:pt x="2735263" y="2603183"/>
                </a:cubicBezTo>
                <a:cubicBezTo>
                  <a:pt x="2734501" y="2604326"/>
                  <a:pt x="2734120" y="2605659"/>
                  <a:pt x="2734120" y="2606993"/>
                </a:cubicBezTo>
                <a:cubicBezTo>
                  <a:pt x="2734120" y="2607882"/>
                  <a:pt x="2734310" y="2608771"/>
                  <a:pt x="2734628" y="2609596"/>
                </a:cubicBezTo>
                <a:cubicBezTo>
                  <a:pt x="2734945" y="2610422"/>
                  <a:pt x="2735453" y="2611184"/>
                  <a:pt x="2736088" y="2611819"/>
                </a:cubicBezTo>
                <a:close/>
                <a:moveTo>
                  <a:pt x="2736025" y="2518918"/>
                </a:moveTo>
                <a:cubicBezTo>
                  <a:pt x="2736660" y="2519553"/>
                  <a:pt x="2737422" y="2520061"/>
                  <a:pt x="2738247" y="2520379"/>
                </a:cubicBezTo>
                <a:cubicBezTo>
                  <a:pt x="2739073" y="2520696"/>
                  <a:pt x="2739962" y="2520887"/>
                  <a:pt x="2740851" y="2520887"/>
                </a:cubicBezTo>
                <a:cubicBezTo>
                  <a:pt x="2742184" y="2520887"/>
                  <a:pt x="2743518" y="2520506"/>
                  <a:pt x="2744661" y="2519744"/>
                </a:cubicBezTo>
                <a:cubicBezTo>
                  <a:pt x="2745804" y="2518982"/>
                  <a:pt x="2746629" y="2517902"/>
                  <a:pt x="2747201" y="2516696"/>
                </a:cubicBezTo>
                <a:cubicBezTo>
                  <a:pt x="2747709" y="2515426"/>
                  <a:pt x="2747836" y="2514092"/>
                  <a:pt x="2747582" y="2512759"/>
                </a:cubicBezTo>
                <a:cubicBezTo>
                  <a:pt x="2747328" y="2511425"/>
                  <a:pt x="2746693" y="2510219"/>
                  <a:pt x="2745740" y="2509266"/>
                </a:cubicBezTo>
                <a:cubicBezTo>
                  <a:pt x="2744788" y="2508314"/>
                  <a:pt x="2743581" y="2507679"/>
                  <a:pt x="2742248" y="2507425"/>
                </a:cubicBezTo>
                <a:cubicBezTo>
                  <a:pt x="2740914" y="2507171"/>
                  <a:pt x="2739581" y="2507298"/>
                  <a:pt x="2738311" y="2507806"/>
                </a:cubicBezTo>
                <a:cubicBezTo>
                  <a:pt x="2737041" y="2508314"/>
                  <a:pt x="2735961" y="2509203"/>
                  <a:pt x="2735263" y="2510346"/>
                </a:cubicBezTo>
                <a:cubicBezTo>
                  <a:pt x="2734501" y="2511489"/>
                  <a:pt x="2734120" y="2512822"/>
                  <a:pt x="2734120" y="2514156"/>
                </a:cubicBezTo>
                <a:cubicBezTo>
                  <a:pt x="2734120" y="2515045"/>
                  <a:pt x="2734310" y="2515934"/>
                  <a:pt x="2734628" y="2516759"/>
                </a:cubicBezTo>
                <a:cubicBezTo>
                  <a:pt x="2734945" y="2517585"/>
                  <a:pt x="2735453" y="2518347"/>
                  <a:pt x="2736088" y="2518982"/>
                </a:cubicBezTo>
                <a:close/>
                <a:moveTo>
                  <a:pt x="2736025" y="3076067"/>
                </a:moveTo>
                <a:cubicBezTo>
                  <a:pt x="2736660" y="3076702"/>
                  <a:pt x="2737422" y="3077210"/>
                  <a:pt x="2738247" y="3077528"/>
                </a:cubicBezTo>
                <a:cubicBezTo>
                  <a:pt x="2739073" y="3077845"/>
                  <a:pt x="2739962" y="3078036"/>
                  <a:pt x="2740851" y="3078036"/>
                </a:cubicBezTo>
                <a:cubicBezTo>
                  <a:pt x="2742184" y="3078036"/>
                  <a:pt x="2743518" y="3077655"/>
                  <a:pt x="2744661" y="3076893"/>
                </a:cubicBezTo>
                <a:cubicBezTo>
                  <a:pt x="2745804" y="3076131"/>
                  <a:pt x="2746629" y="3075051"/>
                  <a:pt x="2747201" y="3073845"/>
                </a:cubicBezTo>
                <a:cubicBezTo>
                  <a:pt x="2747709" y="3072574"/>
                  <a:pt x="2747836" y="3071241"/>
                  <a:pt x="2747582" y="3069908"/>
                </a:cubicBezTo>
                <a:cubicBezTo>
                  <a:pt x="2747328" y="3068574"/>
                  <a:pt x="2746693" y="3067368"/>
                  <a:pt x="2745740" y="3066415"/>
                </a:cubicBezTo>
                <a:cubicBezTo>
                  <a:pt x="2744788" y="3065462"/>
                  <a:pt x="2743581" y="3064828"/>
                  <a:pt x="2742248" y="3064574"/>
                </a:cubicBezTo>
                <a:cubicBezTo>
                  <a:pt x="2740914" y="3064320"/>
                  <a:pt x="2739581" y="3064447"/>
                  <a:pt x="2738311" y="3064955"/>
                </a:cubicBezTo>
                <a:cubicBezTo>
                  <a:pt x="2737041" y="3065462"/>
                  <a:pt x="2735961" y="3066351"/>
                  <a:pt x="2735263" y="3067495"/>
                </a:cubicBezTo>
                <a:cubicBezTo>
                  <a:pt x="2734501" y="3068637"/>
                  <a:pt x="2734120" y="3069971"/>
                  <a:pt x="2734120" y="3071305"/>
                </a:cubicBezTo>
                <a:cubicBezTo>
                  <a:pt x="2734120" y="3072194"/>
                  <a:pt x="2734310" y="3073083"/>
                  <a:pt x="2734628" y="3073908"/>
                </a:cubicBezTo>
                <a:cubicBezTo>
                  <a:pt x="2734945" y="3074734"/>
                  <a:pt x="2735453" y="3075496"/>
                  <a:pt x="2736088" y="3076131"/>
                </a:cubicBezTo>
                <a:close/>
                <a:moveTo>
                  <a:pt x="2660460" y="1731645"/>
                </a:moveTo>
                <a:cubicBezTo>
                  <a:pt x="2661793" y="1731645"/>
                  <a:pt x="2663127" y="1731264"/>
                  <a:pt x="2664270" y="1730502"/>
                </a:cubicBezTo>
                <a:cubicBezTo>
                  <a:pt x="2665413" y="1729740"/>
                  <a:pt x="2666238" y="1728661"/>
                  <a:pt x="2666810" y="1727454"/>
                </a:cubicBezTo>
                <a:cubicBezTo>
                  <a:pt x="2667318" y="1726184"/>
                  <a:pt x="2667445" y="1724851"/>
                  <a:pt x="2667191" y="1723517"/>
                </a:cubicBezTo>
                <a:cubicBezTo>
                  <a:pt x="2666937" y="1722183"/>
                  <a:pt x="2666302" y="1720977"/>
                  <a:pt x="2665286" y="1720025"/>
                </a:cubicBezTo>
                <a:cubicBezTo>
                  <a:pt x="2664333" y="1719072"/>
                  <a:pt x="2663127" y="1718437"/>
                  <a:pt x="2661793" y="1718183"/>
                </a:cubicBezTo>
                <a:cubicBezTo>
                  <a:pt x="2660460" y="1717929"/>
                  <a:pt x="2659063" y="1718056"/>
                  <a:pt x="2657856" y="1718564"/>
                </a:cubicBezTo>
                <a:cubicBezTo>
                  <a:pt x="2656586" y="1719072"/>
                  <a:pt x="2655570" y="1719961"/>
                  <a:pt x="2654808" y="1721104"/>
                </a:cubicBezTo>
                <a:cubicBezTo>
                  <a:pt x="2654046" y="1722247"/>
                  <a:pt x="2653665" y="1723581"/>
                  <a:pt x="2653665" y="1724914"/>
                </a:cubicBezTo>
                <a:cubicBezTo>
                  <a:pt x="2653665" y="1726692"/>
                  <a:pt x="2654364" y="1728470"/>
                  <a:pt x="2655634" y="1729740"/>
                </a:cubicBezTo>
                <a:cubicBezTo>
                  <a:pt x="2656904" y="1731010"/>
                  <a:pt x="2658682" y="1731772"/>
                  <a:pt x="2660460" y="1731772"/>
                </a:cubicBezTo>
                <a:close/>
                <a:moveTo>
                  <a:pt x="2660460" y="1824482"/>
                </a:moveTo>
                <a:cubicBezTo>
                  <a:pt x="2661793" y="1824482"/>
                  <a:pt x="2663127" y="1824101"/>
                  <a:pt x="2664270" y="1823339"/>
                </a:cubicBezTo>
                <a:cubicBezTo>
                  <a:pt x="2665413" y="1822577"/>
                  <a:pt x="2666238" y="1821498"/>
                  <a:pt x="2666810" y="1820291"/>
                </a:cubicBezTo>
                <a:cubicBezTo>
                  <a:pt x="2667318" y="1819021"/>
                  <a:pt x="2667445" y="1817688"/>
                  <a:pt x="2667191" y="1816354"/>
                </a:cubicBezTo>
                <a:cubicBezTo>
                  <a:pt x="2666937" y="1815021"/>
                  <a:pt x="2666302" y="1813814"/>
                  <a:pt x="2665286" y="1812862"/>
                </a:cubicBezTo>
                <a:cubicBezTo>
                  <a:pt x="2664333" y="1811909"/>
                  <a:pt x="2663127" y="1811274"/>
                  <a:pt x="2661793" y="1811020"/>
                </a:cubicBezTo>
                <a:cubicBezTo>
                  <a:pt x="2660460" y="1810766"/>
                  <a:pt x="2659063" y="1810893"/>
                  <a:pt x="2657856" y="1811401"/>
                </a:cubicBezTo>
                <a:cubicBezTo>
                  <a:pt x="2656586" y="1811909"/>
                  <a:pt x="2655570" y="1812798"/>
                  <a:pt x="2654808" y="1813941"/>
                </a:cubicBezTo>
                <a:cubicBezTo>
                  <a:pt x="2654046" y="1815084"/>
                  <a:pt x="2653665" y="1816418"/>
                  <a:pt x="2653665" y="1817751"/>
                </a:cubicBezTo>
                <a:cubicBezTo>
                  <a:pt x="2653665" y="1819529"/>
                  <a:pt x="2654364" y="1821307"/>
                  <a:pt x="2655634" y="1822577"/>
                </a:cubicBezTo>
                <a:cubicBezTo>
                  <a:pt x="2656904" y="1823847"/>
                  <a:pt x="2658682" y="1824609"/>
                  <a:pt x="2660460" y="1824609"/>
                </a:cubicBezTo>
                <a:close/>
                <a:moveTo>
                  <a:pt x="2736025" y="3261805"/>
                </a:moveTo>
                <a:cubicBezTo>
                  <a:pt x="2736660" y="3262439"/>
                  <a:pt x="2737422" y="3262948"/>
                  <a:pt x="2738247" y="3263265"/>
                </a:cubicBezTo>
                <a:cubicBezTo>
                  <a:pt x="2739073" y="3263583"/>
                  <a:pt x="2739962" y="3263774"/>
                  <a:pt x="2740851" y="3263774"/>
                </a:cubicBezTo>
                <a:cubicBezTo>
                  <a:pt x="2742184" y="3263774"/>
                  <a:pt x="2743518" y="3263392"/>
                  <a:pt x="2744661" y="3262630"/>
                </a:cubicBezTo>
                <a:cubicBezTo>
                  <a:pt x="2745804" y="3261868"/>
                  <a:pt x="2746629" y="3260788"/>
                  <a:pt x="2747201" y="3259582"/>
                </a:cubicBezTo>
                <a:cubicBezTo>
                  <a:pt x="2747709" y="3258312"/>
                  <a:pt x="2747836" y="3256979"/>
                  <a:pt x="2747582" y="3255645"/>
                </a:cubicBezTo>
                <a:cubicBezTo>
                  <a:pt x="2747328" y="3254311"/>
                  <a:pt x="2746693" y="3253105"/>
                  <a:pt x="2745740" y="3252153"/>
                </a:cubicBezTo>
                <a:cubicBezTo>
                  <a:pt x="2744788" y="3251200"/>
                  <a:pt x="2743581" y="3250565"/>
                  <a:pt x="2742248" y="3250312"/>
                </a:cubicBezTo>
                <a:cubicBezTo>
                  <a:pt x="2740914" y="3250057"/>
                  <a:pt x="2739581" y="3250184"/>
                  <a:pt x="2738311" y="3250692"/>
                </a:cubicBezTo>
                <a:cubicBezTo>
                  <a:pt x="2737041" y="3251200"/>
                  <a:pt x="2736025" y="3252089"/>
                  <a:pt x="2735263" y="3253232"/>
                </a:cubicBezTo>
                <a:cubicBezTo>
                  <a:pt x="2734501" y="3254375"/>
                  <a:pt x="2734120" y="3255709"/>
                  <a:pt x="2734120" y="3257042"/>
                </a:cubicBezTo>
                <a:cubicBezTo>
                  <a:pt x="2734120" y="3257931"/>
                  <a:pt x="2734310" y="3258820"/>
                  <a:pt x="2734628" y="3259646"/>
                </a:cubicBezTo>
                <a:cubicBezTo>
                  <a:pt x="2734945" y="3260471"/>
                  <a:pt x="2735453" y="3261233"/>
                  <a:pt x="2736088" y="3261868"/>
                </a:cubicBezTo>
                <a:close/>
                <a:moveTo>
                  <a:pt x="2736025" y="3168968"/>
                </a:moveTo>
                <a:cubicBezTo>
                  <a:pt x="2736660" y="3169603"/>
                  <a:pt x="2737422" y="3170111"/>
                  <a:pt x="2738247" y="3170428"/>
                </a:cubicBezTo>
                <a:cubicBezTo>
                  <a:pt x="2739073" y="3170746"/>
                  <a:pt x="2739962" y="3170937"/>
                  <a:pt x="2740851" y="3170937"/>
                </a:cubicBezTo>
                <a:cubicBezTo>
                  <a:pt x="2742184" y="3170937"/>
                  <a:pt x="2743518" y="3170555"/>
                  <a:pt x="2744661" y="3169793"/>
                </a:cubicBezTo>
                <a:cubicBezTo>
                  <a:pt x="2745804" y="3169031"/>
                  <a:pt x="2746629" y="3167951"/>
                  <a:pt x="2747201" y="3166745"/>
                </a:cubicBezTo>
                <a:cubicBezTo>
                  <a:pt x="2747709" y="3165475"/>
                  <a:pt x="2747836" y="3164142"/>
                  <a:pt x="2747582" y="3162808"/>
                </a:cubicBezTo>
                <a:cubicBezTo>
                  <a:pt x="2747328" y="3161474"/>
                  <a:pt x="2746693" y="3160268"/>
                  <a:pt x="2745740" y="3159316"/>
                </a:cubicBezTo>
                <a:cubicBezTo>
                  <a:pt x="2744788" y="3158363"/>
                  <a:pt x="2743581" y="3157728"/>
                  <a:pt x="2742248" y="3157474"/>
                </a:cubicBezTo>
                <a:cubicBezTo>
                  <a:pt x="2740914" y="3157220"/>
                  <a:pt x="2739581" y="3157347"/>
                  <a:pt x="2738311" y="3157855"/>
                </a:cubicBezTo>
                <a:cubicBezTo>
                  <a:pt x="2737041" y="3158363"/>
                  <a:pt x="2735961" y="3159252"/>
                  <a:pt x="2735263" y="3160395"/>
                </a:cubicBezTo>
                <a:cubicBezTo>
                  <a:pt x="2734564" y="3161538"/>
                  <a:pt x="2734120" y="3162872"/>
                  <a:pt x="2734120" y="3164205"/>
                </a:cubicBezTo>
                <a:cubicBezTo>
                  <a:pt x="2734120" y="3165094"/>
                  <a:pt x="2734310" y="3165983"/>
                  <a:pt x="2734628" y="3166809"/>
                </a:cubicBezTo>
                <a:cubicBezTo>
                  <a:pt x="2734945" y="3167634"/>
                  <a:pt x="2735453" y="3168396"/>
                  <a:pt x="2736088" y="3169031"/>
                </a:cubicBezTo>
                <a:close/>
                <a:moveTo>
                  <a:pt x="2736025" y="2426081"/>
                </a:moveTo>
                <a:cubicBezTo>
                  <a:pt x="2736660" y="2426716"/>
                  <a:pt x="2737422" y="2427224"/>
                  <a:pt x="2738247" y="2427542"/>
                </a:cubicBezTo>
                <a:cubicBezTo>
                  <a:pt x="2739073" y="2427859"/>
                  <a:pt x="2739962" y="2428050"/>
                  <a:pt x="2740851" y="2428050"/>
                </a:cubicBezTo>
                <a:cubicBezTo>
                  <a:pt x="2742184" y="2428050"/>
                  <a:pt x="2743518" y="2427669"/>
                  <a:pt x="2744661" y="2426907"/>
                </a:cubicBezTo>
                <a:cubicBezTo>
                  <a:pt x="2745804" y="2426145"/>
                  <a:pt x="2746629" y="2425065"/>
                  <a:pt x="2747201" y="2423859"/>
                </a:cubicBezTo>
                <a:cubicBezTo>
                  <a:pt x="2747709" y="2422589"/>
                  <a:pt x="2747836" y="2421255"/>
                  <a:pt x="2747582" y="2419922"/>
                </a:cubicBezTo>
                <a:cubicBezTo>
                  <a:pt x="2747328" y="2418588"/>
                  <a:pt x="2746693" y="2417382"/>
                  <a:pt x="2745740" y="2416429"/>
                </a:cubicBezTo>
                <a:cubicBezTo>
                  <a:pt x="2744788" y="2415477"/>
                  <a:pt x="2743581" y="2414842"/>
                  <a:pt x="2742248" y="2414588"/>
                </a:cubicBezTo>
                <a:cubicBezTo>
                  <a:pt x="2740914" y="2414334"/>
                  <a:pt x="2739581" y="2414461"/>
                  <a:pt x="2738311" y="2414969"/>
                </a:cubicBezTo>
                <a:cubicBezTo>
                  <a:pt x="2737041" y="2415477"/>
                  <a:pt x="2736025" y="2416366"/>
                  <a:pt x="2735263" y="2417509"/>
                </a:cubicBezTo>
                <a:cubicBezTo>
                  <a:pt x="2734501" y="2418652"/>
                  <a:pt x="2734120" y="2419985"/>
                  <a:pt x="2734120" y="2421319"/>
                </a:cubicBezTo>
                <a:cubicBezTo>
                  <a:pt x="2734120" y="2422208"/>
                  <a:pt x="2734310" y="2423097"/>
                  <a:pt x="2734628" y="2423922"/>
                </a:cubicBezTo>
                <a:cubicBezTo>
                  <a:pt x="2734945" y="2424748"/>
                  <a:pt x="2735453" y="2425510"/>
                  <a:pt x="2736088" y="2426145"/>
                </a:cubicBezTo>
                <a:close/>
                <a:moveTo>
                  <a:pt x="2736025" y="2333244"/>
                </a:moveTo>
                <a:cubicBezTo>
                  <a:pt x="2736660" y="2333879"/>
                  <a:pt x="2737422" y="2334387"/>
                  <a:pt x="2738247" y="2334705"/>
                </a:cubicBezTo>
                <a:cubicBezTo>
                  <a:pt x="2739073" y="2335022"/>
                  <a:pt x="2739962" y="2335213"/>
                  <a:pt x="2740851" y="2335213"/>
                </a:cubicBezTo>
                <a:cubicBezTo>
                  <a:pt x="2742184" y="2335213"/>
                  <a:pt x="2743518" y="2334832"/>
                  <a:pt x="2744661" y="2334070"/>
                </a:cubicBezTo>
                <a:cubicBezTo>
                  <a:pt x="2745804" y="2333308"/>
                  <a:pt x="2746629" y="2332228"/>
                  <a:pt x="2747201" y="2331022"/>
                </a:cubicBezTo>
                <a:cubicBezTo>
                  <a:pt x="2747709" y="2329752"/>
                  <a:pt x="2747836" y="2328418"/>
                  <a:pt x="2747582" y="2327085"/>
                </a:cubicBezTo>
                <a:cubicBezTo>
                  <a:pt x="2747328" y="2325751"/>
                  <a:pt x="2746693" y="2324545"/>
                  <a:pt x="2745740" y="2323592"/>
                </a:cubicBezTo>
                <a:cubicBezTo>
                  <a:pt x="2744788" y="2322639"/>
                  <a:pt x="2743581" y="2322005"/>
                  <a:pt x="2742248" y="2321751"/>
                </a:cubicBezTo>
                <a:cubicBezTo>
                  <a:pt x="2740914" y="2321497"/>
                  <a:pt x="2739581" y="2321624"/>
                  <a:pt x="2738311" y="2322132"/>
                </a:cubicBezTo>
                <a:cubicBezTo>
                  <a:pt x="2737041" y="2322639"/>
                  <a:pt x="2735961" y="2323529"/>
                  <a:pt x="2735263" y="2324672"/>
                </a:cubicBezTo>
                <a:cubicBezTo>
                  <a:pt x="2734564" y="2325814"/>
                  <a:pt x="2734120" y="2327085"/>
                  <a:pt x="2734120" y="2328482"/>
                </a:cubicBezTo>
                <a:cubicBezTo>
                  <a:pt x="2734120" y="2329371"/>
                  <a:pt x="2734310" y="2330260"/>
                  <a:pt x="2734628" y="2331085"/>
                </a:cubicBezTo>
                <a:cubicBezTo>
                  <a:pt x="2734945" y="2331911"/>
                  <a:pt x="2735453" y="2332673"/>
                  <a:pt x="2736088" y="2333308"/>
                </a:cubicBezTo>
                <a:close/>
                <a:moveTo>
                  <a:pt x="2816416" y="3122549"/>
                </a:moveTo>
                <a:cubicBezTo>
                  <a:pt x="2817051" y="3123184"/>
                  <a:pt x="2817813" y="3123692"/>
                  <a:pt x="2818638" y="3124010"/>
                </a:cubicBezTo>
                <a:cubicBezTo>
                  <a:pt x="2819464" y="3124327"/>
                  <a:pt x="2820353" y="3124518"/>
                  <a:pt x="2821242" y="3124518"/>
                </a:cubicBezTo>
                <a:cubicBezTo>
                  <a:pt x="2822575" y="3124518"/>
                  <a:pt x="2823909" y="3124136"/>
                  <a:pt x="2825052" y="3123374"/>
                </a:cubicBezTo>
                <a:cubicBezTo>
                  <a:pt x="2826195" y="3122612"/>
                  <a:pt x="2827020" y="3121533"/>
                  <a:pt x="2827592" y="3120326"/>
                </a:cubicBezTo>
                <a:cubicBezTo>
                  <a:pt x="2828100" y="3119057"/>
                  <a:pt x="2828227" y="3117724"/>
                  <a:pt x="2827973" y="3116389"/>
                </a:cubicBezTo>
                <a:cubicBezTo>
                  <a:pt x="2827719" y="3115056"/>
                  <a:pt x="2827084" y="3113849"/>
                  <a:pt x="2826131" y="3112897"/>
                </a:cubicBezTo>
                <a:cubicBezTo>
                  <a:pt x="2825179" y="3111945"/>
                  <a:pt x="2823972" y="3111310"/>
                  <a:pt x="2822639" y="3111056"/>
                </a:cubicBezTo>
                <a:cubicBezTo>
                  <a:pt x="2821305" y="3110801"/>
                  <a:pt x="2819972" y="3110929"/>
                  <a:pt x="2818702" y="3111436"/>
                </a:cubicBezTo>
                <a:cubicBezTo>
                  <a:pt x="2817432" y="3111945"/>
                  <a:pt x="2816352" y="3112834"/>
                  <a:pt x="2815654" y="3113976"/>
                </a:cubicBezTo>
                <a:cubicBezTo>
                  <a:pt x="2814892" y="3115120"/>
                  <a:pt x="2814511" y="3116453"/>
                  <a:pt x="2814511" y="3117786"/>
                </a:cubicBezTo>
                <a:cubicBezTo>
                  <a:pt x="2814511" y="3118675"/>
                  <a:pt x="2814701" y="3119564"/>
                  <a:pt x="2815019" y="3120390"/>
                </a:cubicBezTo>
                <a:cubicBezTo>
                  <a:pt x="2815336" y="3121216"/>
                  <a:pt x="2815844" y="3121978"/>
                  <a:pt x="2816479" y="3122612"/>
                </a:cubicBezTo>
                <a:close/>
                <a:moveTo>
                  <a:pt x="2816416" y="3215387"/>
                </a:moveTo>
                <a:cubicBezTo>
                  <a:pt x="2817051" y="3216021"/>
                  <a:pt x="2817813" y="3216529"/>
                  <a:pt x="2818638" y="3216847"/>
                </a:cubicBezTo>
                <a:cubicBezTo>
                  <a:pt x="2819464" y="3217164"/>
                  <a:pt x="2820353" y="3217355"/>
                  <a:pt x="2821242" y="3217355"/>
                </a:cubicBezTo>
                <a:cubicBezTo>
                  <a:pt x="2822575" y="3217355"/>
                  <a:pt x="2823909" y="3216974"/>
                  <a:pt x="2825052" y="3216211"/>
                </a:cubicBezTo>
                <a:cubicBezTo>
                  <a:pt x="2826195" y="3215449"/>
                  <a:pt x="2827020" y="3214370"/>
                  <a:pt x="2827592" y="3213163"/>
                </a:cubicBezTo>
                <a:cubicBezTo>
                  <a:pt x="2828100" y="3211894"/>
                  <a:pt x="2828227" y="3210560"/>
                  <a:pt x="2827973" y="3209226"/>
                </a:cubicBezTo>
                <a:cubicBezTo>
                  <a:pt x="2827719" y="3207893"/>
                  <a:pt x="2827084" y="3206686"/>
                  <a:pt x="2826131" y="3205734"/>
                </a:cubicBezTo>
                <a:cubicBezTo>
                  <a:pt x="2825179" y="3204782"/>
                  <a:pt x="2823972" y="3204147"/>
                  <a:pt x="2822639" y="3203893"/>
                </a:cubicBezTo>
                <a:cubicBezTo>
                  <a:pt x="2821305" y="3203638"/>
                  <a:pt x="2819972" y="3203766"/>
                  <a:pt x="2818702" y="3204274"/>
                </a:cubicBezTo>
                <a:cubicBezTo>
                  <a:pt x="2817432" y="3204782"/>
                  <a:pt x="2816352" y="3205671"/>
                  <a:pt x="2815654" y="3206813"/>
                </a:cubicBezTo>
                <a:cubicBezTo>
                  <a:pt x="2814892" y="3207957"/>
                  <a:pt x="2814511" y="3209290"/>
                  <a:pt x="2814511" y="3210624"/>
                </a:cubicBezTo>
                <a:cubicBezTo>
                  <a:pt x="2814511" y="3211512"/>
                  <a:pt x="2814701" y="3212401"/>
                  <a:pt x="2815019" y="3213227"/>
                </a:cubicBezTo>
                <a:cubicBezTo>
                  <a:pt x="2815336" y="3214053"/>
                  <a:pt x="2815844" y="3214814"/>
                  <a:pt x="2816479" y="3215449"/>
                </a:cubicBezTo>
                <a:close/>
                <a:moveTo>
                  <a:pt x="2816416" y="3308224"/>
                </a:moveTo>
                <a:cubicBezTo>
                  <a:pt x="2817051" y="3308858"/>
                  <a:pt x="2817813" y="3309366"/>
                  <a:pt x="2818638" y="3309684"/>
                </a:cubicBezTo>
                <a:cubicBezTo>
                  <a:pt x="2819464" y="3310001"/>
                  <a:pt x="2820353" y="3310192"/>
                  <a:pt x="2821242" y="3310192"/>
                </a:cubicBezTo>
                <a:cubicBezTo>
                  <a:pt x="2822575" y="3310192"/>
                  <a:pt x="2823909" y="3309811"/>
                  <a:pt x="2825052" y="3309049"/>
                </a:cubicBezTo>
                <a:cubicBezTo>
                  <a:pt x="2826195" y="3308286"/>
                  <a:pt x="2827020" y="3307207"/>
                  <a:pt x="2827592" y="3306000"/>
                </a:cubicBezTo>
                <a:cubicBezTo>
                  <a:pt x="2828100" y="3304731"/>
                  <a:pt x="2828227" y="3303397"/>
                  <a:pt x="2827973" y="3302063"/>
                </a:cubicBezTo>
                <a:cubicBezTo>
                  <a:pt x="2827719" y="3300730"/>
                  <a:pt x="2827084" y="3299524"/>
                  <a:pt x="2826131" y="3298571"/>
                </a:cubicBezTo>
                <a:cubicBezTo>
                  <a:pt x="2825179" y="3297619"/>
                  <a:pt x="2823972" y="3296984"/>
                  <a:pt x="2822639" y="3296730"/>
                </a:cubicBezTo>
                <a:cubicBezTo>
                  <a:pt x="2821305" y="3296475"/>
                  <a:pt x="2819972" y="3296603"/>
                  <a:pt x="2818702" y="3297111"/>
                </a:cubicBezTo>
                <a:cubicBezTo>
                  <a:pt x="2817432" y="3297619"/>
                  <a:pt x="2816352" y="3298508"/>
                  <a:pt x="2815654" y="3299650"/>
                </a:cubicBezTo>
                <a:cubicBezTo>
                  <a:pt x="2814892" y="3300794"/>
                  <a:pt x="2814511" y="3302127"/>
                  <a:pt x="2814511" y="3303461"/>
                </a:cubicBezTo>
                <a:cubicBezTo>
                  <a:pt x="2814511" y="3304349"/>
                  <a:pt x="2814701" y="3305238"/>
                  <a:pt x="2815019" y="3306064"/>
                </a:cubicBezTo>
                <a:cubicBezTo>
                  <a:pt x="2815336" y="3306889"/>
                  <a:pt x="2815844" y="3307651"/>
                  <a:pt x="2816479" y="3308286"/>
                </a:cubicBezTo>
                <a:close/>
                <a:moveTo>
                  <a:pt x="2816416" y="3029649"/>
                </a:moveTo>
                <a:cubicBezTo>
                  <a:pt x="2817051" y="3030284"/>
                  <a:pt x="2817813" y="3030792"/>
                  <a:pt x="2818638" y="3031109"/>
                </a:cubicBezTo>
                <a:cubicBezTo>
                  <a:pt x="2819464" y="3031426"/>
                  <a:pt x="2820353" y="3031617"/>
                  <a:pt x="2821242" y="3031617"/>
                </a:cubicBezTo>
                <a:cubicBezTo>
                  <a:pt x="2822575" y="3031617"/>
                  <a:pt x="2823909" y="3031237"/>
                  <a:pt x="2825052" y="3030474"/>
                </a:cubicBezTo>
                <a:cubicBezTo>
                  <a:pt x="2826195" y="3029712"/>
                  <a:pt x="2827020" y="3028633"/>
                  <a:pt x="2827592" y="3027426"/>
                </a:cubicBezTo>
                <a:cubicBezTo>
                  <a:pt x="2828100" y="3026156"/>
                  <a:pt x="2828227" y="3024823"/>
                  <a:pt x="2827973" y="3023489"/>
                </a:cubicBezTo>
                <a:cubicBezTo>
                  <a:pt x="2827719" y="3022156"/>
                  <a:pt x="2827084" y="3020949"/>
                  <a:pt x="2826131" y="3019997"/>
                </a:cubicBezTo>
                <a:cubicBezTo>
                  <a:pt x="2825179" y="3019044"/>
                  <a:pt x="2823972" y="3018409"/>
                  <a:pt x="2822639" y="3018155"/>
                </a:cubicBezTo>
                <a:cubicBezTo>
                  <a:pt x="2821305" y="3017901"/>
                  <a:pt x="2819908" y="3018028"/>
                  <a:pt x="2818702" y="3018537"/>
                </a:cubicBezTo>
                <a:cubicBezTo>
                  <a:pt x="2817432" y="3019044"/>
                  <a:pt x="2816352" y="3019933"/>
                  <a:pt x="2815654" y="3021076"/>
                </a:cubicBezTo>
                <a:cubicBezTo>
                  <a:pt x="2814892" y="3022219"/>
                  <a:pt x="2814511" y="3023553"/>
                  <a:pt x="2814511" y="3024887"/>
                </a:cubicBezTo>
                <a:cubicBezTo>
                  <a:pt x="2814511" y="3025775"/>
                  <a:pt x="2814701" y="3026664"/>
                  <a:pt x="2815019" y="3027489"/>
                </a:cubicBezTo>
                <a:cubicBezTo>
                  <a:pt x="2815336" y="3028315"/>
                  <a:pt x="2815844" y="3029077"/>
                  <a:pt x="2816479" y="3029712"/>
                </a:cubicBezTo>
                <a:close/>
                <a:moveTo>
                  <a:pt x="2816416" y="2936812"/>
                </a:moveTo>
                <a:cubicBezTo>
                  <a:pt x="2817051" y="2937447"/>
                  <a:pt x="2817813" y="2937955"/>
                  <a:pt x="2818638" y="2938272"/>
                </a:cubicBezTo>
                <a:cubicBezTo>
                  <a:pt x="2819464" y="2938589"/>
                  <a:pt x="2820353" y="2938780"/>
                  <a:pt x="2821242" y="2938780"/>
                </a:cubicBezTo>
                <a:cubicBezTo>
                  <a:pt x="2822575" y="2938780"/>
                  <a:pt x="2823909" y="2938399"/>
                  <a:pt x="2825052" y="2937637"/>
                </a:cubicBezTo>
                <a:cubicBezTo>
                  <a:pt x="2826195" y="2936875"/>
                  <a:pt x="2827020" y="2935796"/>
                  <a:pt x="2827592" y="2934589"/>
                </a:cubicBezTo>
                <a:cubicBezTo>
                  <a:pt x="2828100" y="2933319"/>
                  <a:pt x="2828227" y="2931986"/>
                  <a:pt x="2827973" y="2930652"/>
                </a:cubicBezTo>
                <a:cubicBezTo>
                  <a:pt x="2827719" y="2929319"/>
                  <a:pt x="2827084" y="2928112"/>
                  <a:pt x="2826131" y="2927160"/>
                </a:cubicBezTo>
                <a:cubicBezTo>
                  <a:pt x="2825179" y="2926207"/>
                  <a:pt x="2823972" y="2925572"/>
                  <a:pt x="2822639" y="2925318"/>
                </a:cubicBezTo>
                <a:cubicBezTo>
                  <a:pt x="2821305" y="2925064"/>
                  <a:pt x="2819972" y="2925191"/>
                  <a:pt x="2818702" y="2925699"/>
                </a:cubicBezTo>
                <a:cubicBezTo>
                  <a:pt x="2817432" y="2926207"/>
                  <a:pt x="2816352" y="2927096"/>
                  <a:pt x="2815654" y="2928239"/>
                </a:cubicBezTo>
                <a:cubicBezTo>
                  <a:pt x="2814892" y="2929382"/>
                  <a:pt x="2814511" y="2930652"/>
                  <a:pt x="2814511" y="2932049"/>
                </a:cubicBezTo>
                <a:cubicBezTo>
                  <a:pt x="2814511" y="2932938"/>
                  <a:pt x="2814701" y="2933827"/>
                  <a:pt x="2815019" y="2934653"/>
                </a:cubicBezTo>
                <a:cubicBezTo>
                  <a:pt x="2815336" y="2935478"/>
                  <a:pt x="2815844" y="2936240"/>
                  <a:pt x="2816479" y="2936875"/>
                </a:cubicBezTo>
                <a:close/>
                <a:moveTo>
                  <a:pt x="2736025" y="1683258"/>
                </a:moveTo>
                <a:cubicBezTo>
                  <a:pt x="2736660" y="1683893"/>
                  <a:pt x="2737422" y="1684401"/>
                  <a:pt x="2738247" y="1684719"/>
                </a:cubicBezTo>
                <a:cubicBezTo>
                  <a:pt x="2739073" y="1685036"/>
                  <a:pt x="2739962" y="1685227"/>
                  <a:pt x="2740851" y="1685227"/>
                </a:cubicBezTo>
                <a:cubicBezTo>
                  <a:pt x="2742184" y="1685227"/>
                  <a:pt x="2743518" y="1684846"/>
                  <a:pt x="2744661" y="1684083"/>
                </a:cubicBezTo>
                <a:cubicBezTo>
                  <a:pt x="2745804" y="1683321"/>
                  <a:pt x="2746629" y="1682242"/>
                  <a:pt x="2747201" y="1681036"/>
                </a:cubicBezTo>
                <a:cubicBezTo>
                  <a:pt x="2747709" y="1679765"/>
                  <a:pt x="2747836" y="1678432"/>
                  <a:pt x="2747582" y="1677099"/>
                </a:cubicBezTo>
                <a:cubicBezTo>
                  <a:pt x="2747328" y="1675765"/>
                  <a:pt x="2746693" y="1674558"/>
                  <a:pt x="2745740" y="1673606"/>
                </a:cubicBezTo>
                <a:cubicBezTo>
                  <a:pt x="2744788" y="1672654"/>
                  <a:pt x="2743581" y="1672019"/>
                  <a:pt x="2742248" y="1671764"/>
                </a:cubicBezTo>
                <a:cubicBezTo>
                  <a:pt x="2740914" y="1671511"/>
                  <a:pt x="2739581" y="1671638"/>
                  <a:pt x="2738311" y="1672146"/>
                </a:cubicBezTo>
                <a:cubicBezTo>
                  <a:pt x="2737041" y="1672654"/>
                  <a:pt x="2735961" y="1673543"/>
                  <a:pt x="2735263" y="1674686"/>
                </a:cubicBezTo>
                <a:cubicBezTo>
                  <a:pt x="2734501" y="1675829"/>
                  <a:pt x="2734120" y="1677162"/>
                  <a:pt x="2734120" y="1678496"/>
                </a:cubicBezTo>
                <a:cubicBezTo>
                  <a:pt x="2734120" y="1679385"/>
                  <a:pt x="2734310" y="1680274"/>
                  <a:pt x="2734628" y="1681099"/>
                </a:cubicBezTo>
                <a:cubicBezTo>
                  <a:pt x="2734945" y="1681925"/>
                  <a:pt x="2735453" y="1682687"/>
                  <a:pt x="2736088" y="1683321"/>
                </a:cubicBezTo>
                <a:close/>
                <a:moveTo>
                  <a:pt x="2821242" y="2846007"/>
                </a:moveTo>
                <a:cubicBezTo>
                  <a:pt x="2822575" y="2846007"/>
                  <a:pt x="2823909" y="2845626"/>
                  <a:pt x="2825052" y="2844864"/>
                </a:cubicBezTo>
                <a:cubicBezTo>
                  <a:pt x="2826195" y="2844102"/>
                  <a:pt x="2827020" y="2843022"/>
                  <a:pt x="2827592" y="2841816"/>
                </a:cubicBezTo>
                <a:cubicBezTo>
                  <a:pt x="2828100" y="2840546"/>
                  <a:pt x="2828227" y="2839212"/>
                  <a:pt x="2827973" y="2837879"/>
                </a:cubicBezTo>
                <a:cubicBezTo>
                  <a:pt x="2827719" y="2836545"/>
                  <a:pt x="2827084" y="2835339"/>
                  <a:pt x="2826131" y="2834386"/>
                </a:cubicBezTo>
                <a:cubicBezTo>
                  <a:pt x="2825179" y="2833434"/>
                  <a:pt x="2823972" y="2832799"/>
                  <a:pt x="2822639" y="2832545"/>
                </a:cubicBezTo>
                <a:cubicBezTo>
                  <a:pt x="2821305" y="2832291"/>
                  <a:pt x="2819972" y="2832418"/>
                  <a:pt x="2818702" y="2832926"/>
                </a:cubicBezTo>
                <a:cubicBezTo>
                  <a:pt x="2817432" y="2833434"/>
                  <a:pt x="2816352" y="2834323"/>
                  <a:pt x="2815654" y="2835466"/>
                </a:cubicBezTo>
                <a:cubicBezTo>
                  <a:pt x="2814892" y="2836609"/>
                  <a:pt x="2814511" y="2837942"/>
                  <a:pt x="2814511" y="2839276"/>
                </a:cubicBezTo>
                <a:cubicBezTo>
                  <a:pt x="2814511" y="2841117"/>
                  <a:pt x="2815209" y="2842832"/>
                  <a:pt x="2816543" y="2844102"/>
                </a:cubicBezTo>
                <a:cubicBezTo>
                  <a:pt x="2817813" y="2845372"/>
                  <a:pt x="2819591" y="2846134"/>
                  <a:pt x="2821369" y="2846134"/>
                </a:cubicBezTo>
                <a:close/>
                <a:moveTo>
                  <a:pt x="2736025" y="2054733"/>
                </a:moveTo>
                <a:cubicBezTo>
                  <a:pt x="2736660" y="2055368"/>
                  <a:pt x="2737422" y="2055876"/>
                  <a:pt x="2738247" y="2056194"/>
                </a:cubicBezTo>
                <a:cubicBezTo>
                  <a:pt x="2739073" y="2056511"/>
                  <a:pt x="2739962" y="2056702"/>
                  <a:pt x="2740851" y="2056702"/>
                </a:cubicBezTo>
                <a:cubicBezTo>
                  <a:pt x="2742184" y="2056702"/>
                  <a:pt x="2743518" y="2056321"/>
                  <a:pt x="2744661" y="2055558"/>
                </a:cubicBezTo>
                <a:cubicBezTo>
                  <a:pt x="2745804" y="2054796"/>
                  <a:pt x="2746629" y="2053781"/>
                  <a:pt x="2747201" y="2052511"/>
                </a:cubicBezTo>
                <a:cubicBezTo>
                  <a:pt x="2747709" y="2051240"/>
                  <a:pt x="2747836" y="2049907"/>
                  <a:pt x="2747582" y="2048574"/>
                </a:cubicBezTo>
                <a:cubicBezTo>
                  <a:pt x="2747328" y="2047240"/>
                  <a:pt x="2746693" y="2046033"/>
                  <a:pt x="2745740" y="2045081"/>
                </a:cubicBezTo>
                <a:cubicBezTo>
                  <a:pt x="2744788" y="2044129"/>
                  <a:pt x="2743581" y="2043494"/>
                  <a:pt x="2742248" y="2043176"/>
                </a:cubicBezTo>
                <a:cubicBezTo>
                  <a:pt x="2740914" y="2042922"/>
                  <a:pt x="2739581" y="2043049"/>
                  <a:pt x="2738311" y="2043557"/>
                </a:cubicBezTo>
                <a:cubicBezTo>
                  <a:pt x="2737041" y="2044065"/>
                  <a:pt x="2735961" y="2044954"/>
                  <a:pt x="2735263" y="2046097"/>
                </a:cubicBezTo>
                <a:cubicBezTo>
                  <a:pt x="2734501" y="2047240"/>
                  <a:pt x="2734120" y="2048574"/>
                  <a:pt x="2734120" y="2049907"/>
                </a:cubicBezTo>
                <a:cubicBezTo>
                  <a:pt x="2734120" y="2050796"/>
                  <a:pt x="2734310" y="2051685"/>
                  <a:pt x="2734628" y="2052511"/>
                </a:cubicBezTo>
                <a:cubicBezTo>
                  <a:pt x="2734945" y="2053336"/>
                  <a:pt x="2735453" y="2054098"/>
                  <a:pt x="2736088" y="2054733"/>
                </a:cubicBezTo>
                <a:close/>
                <a:moveTo>
                  <a:pt x="2736025" y="2147570"/>
                </a:moveTo>
                <a:cubicBezTo>
                  <a:pt x="2736660" y="2148205"/>
                  <a:pt x="2737422" y="2148713"/>
                  <a:pt x="2738247" y="2149031"/>
                </a:cubicBezTo>
                <a:cubicBezTo>
                  <a:pt x="2739073" y="2149412"/>
                  <a:pt x="2739962" y="2149539"/>
                  <a:pt x="2740851" y="2149539"/>
                </a:cubicBezTo>
                <a:cubicBezTo>
                  <a:pt x="2742184" y="2149539"/>
                  <a:pt x="2743518" y="2149158"/>
                  <a:pt x="2744661" y="2148396"/>
                </a:cubicBezTo>
                <a:cubicBezTo>
                  <a:pt x="2745804" y="2147634"/>
                  <a:pt x="2746629" y="2146554"/>
                  <a:pt x="2747201" y="2145348"/>
                </a:cubicBezTo>
                <a:cubicBezTo>
                  <a:pt x="2747709" y="2144078"/>
                  <a:pt x="2747836" y="2142744"/>
                  <a:pt x="2747582" y="2141411"/>
                </a:cubicBezTo>
                <a:cubicBezTo>
                  <a:pt x="2747328" y="2140077"/>
                  <a:pt x="2746693" y="2138871"/>
                  <a:pt x="2745740" y="2137918"/>
                </a:cubicBezTo>
                <a:cubicBezTo>
                  <a:pt x="2744788" y="2136966"/>
                  <a:pt x="2743581" y="2136331"/>
                  <a:pt x="2742248" y="2136077"/>
                </a:cubicBezTo>
                <a:cubicBezTo>
                  <a:pt x="2740914" y="2135823"/>
                  <a:pt x="2739581" y="2135950"/>
                  <a:pt x="2738311" y="2136458"/>
                </a:cubicBezTo>
                <a:cubicBezTo>
                  <a:pt x="2737041" y="2136966"/>
                  <a:pt x="2735961" y="2137855"/>
                  <a:pt x="2735263" y="2138998"/>
                </a:cubicBezTo>
                <a:cubicBezTo>
                  <a:pt x="2734501" y="2140141"/>
                  <a:pt x="2734120" y="2141474"/>
                  <a:pt x="2734120" y="2142808"/>
                </a:cubicBezTo>
                <a:cubicBezTo>
                  <a:pt x="2734120" y="2143697"/>
                  <a:pt x="2734310" y="2144586"/>
                  <a:pt x="2734628" y="2145411"/>
                </a:cubicBezTo>
                <a:cubicBezTo>
                  <a:pt x="2734945" y="2146237"/>
                  <a:pt x="2735453" y="2146999"/>
                  <a:pt x="2736088" y="2147634"/>
                </a:cubicBezTo>
                <a:close/>
                <a:moveTo>
                  <a:pt x="2736025" y="2240407"/>
                </a:moveTo>
                <a:cubicBezTo>
                  <a:pt x="2736660" y="2241042"/>
                  <a:pt x="2737422" y="2241550"/>
                  <a:pt x="2738247" y="2241868"/>
                </a:cubicBezTo>
                <a:cubicBezTo>
                  <a:pt x="2739073" y="2242185"/>
                  <a:pt x="2739962" y="2242376"/>
                  <a:pt x="2740851" y="2242376"/>
                </a:cubicBezTo>
                <a:cubicBezTo>
                  <a:pt x="2742184" y="2242376"/>
                  <a:pt x="2743518" y="2241995"/>
                  <a:pt x="2744661" y="2241233"/>
                </a:cubicBezTo>
                <a:cubicBezTo>
                  <a:pt x="2745804" y="2240471"/>
                  <a:pt x="2746629" y="2239391"/>
                  <a:pt x="2747201" y="2238185"/>
                </a:cubicBezTo>
                <a:cubicBezTo>
                  <a:pt x="2747709" y="2236914"/>
                  <a:pt x="2747836" y="2235581"/>
                  <a:pt x="2747582" y="2234248"/>
                </a:cubicBezTo>
                <a:cubicBezTo>
                  <a:pt x="2747328" y="2232914"/>
                  <a:pt x="2746693" y="2231708"/>
                  <a:pt x="2745740" y="2230755"/>
                </a:cubicBezTo>
                <a:cubicBezTo>
                  <a:pt x="2744788" y="2229803"/>
                  <a:pt x="2743581" y="2229168"/>
                  <a:pt x="2742248" y="2228914"/>
                </a:cubicBezTo>
                <a:cubicBezTo>
                  <a:pt x="2740914" y="2228660"/>
                  <a:pt x="2739581" y="2228787"/>
                  <a:pt x="2738311" y="2229295"/>
                </a:cubicBezTo>
                <a:cubicBezTo>
                  <a:pt x="2737041" y="2229803"/>
                  <a:pt x="2735961" y="2230692"/>
                  <a:pt x="2735263" y="2231835"/>
                </a:cubicBezTo>
                <a:cubicBezTo>
                  <a:pt x="2734501" y="2232978"/>
                  <a:pt x="2734120" y="2234311"/>
                  <a:pt x="2734120" y="2235645"/>
                </a:cubicBezTo>
                <a:cubicBezTo>
                  <a:pt x="2734120" y="2236534"/>
                  <a:pt x="2734310" y="2237423"/>
                  <a:pt x="2734628" y="2238248"/>
                </a:cubicBezTo>
                <a:cubicBezTo>
                  <a:pt x="2734945" y="2239074"/>
                  <a:pt x="2735453" y="2239836"/>
                  <a:pt x="2736088" y="2240471"/>
                </a:cubicBezTo>
                <a:close/>
                <a:moveTo>
                  <a:pt x="2736025" y="1868996"/>
                </a:moveTo>
                <a:cubicBezTo>
                  <a:pt x="2736660" y="1869631"/>
                  <a:pt x="2737422" y="1870139"/>
                  <a:pt x="2738247" y="1870456"/>
                </a:cubicBezTo>
                <a:cubicBezTo>
                  <a:pt x="2739073" y="1870837"/>
                  <a:pt x="2739962" y="1870964"/>
                  <a:pt x="2740851" y="1870964"/>
                </a:cubicBezTo>
                <a:cubicBezTo>
                  <a:pt x="2742184" y="1870964"/>
                  <a:pt x="2743518" y="1870583"/>
                  <a:pt x="2744661" y="1869821"/>
                </a:cubicBezTo>
                <a:cubicBezTo>
                  <a:pt x="2745804" y="1869059"/>
                  <a:pt x="2746629" y="1867980"/>
                  <a:pt x="2747201" y="1866773"/>
                </a:cubicBezTo>
                <a:cubicBezTo>
                  <a:pt x="2747709" y="1865503"/>
                  <a:pt x="2747836" y="1864170"/>
                  <a:pt x="2747582" y="1862836"/>
                </a:cubicBezTo>
                <a:cubicBezTo>
                  <a:pt x="2747328" y="1861502"/>
                  <a:pt x="2746693" y="1860296"/>
                  <a:pt x="2745740" y="1859344"/>
                </a:cubicBezTo>
                <a:cubicBezTo>
                  <a:pt x="2744788" y="1858391"/>
                  <a:pt x="2743581" y="1857756"/>
                  <a:pt x="2742248" y="1857439"/>
                </a:cubicBezTo>
                <a:cubicBezTo>
                  <a:pt x="2740914" y="1857185"/>
                  <a:pt x="2739581" y="1857312"/>
                  <a:pt x="2738311" y="1857820"/>
                </a:cubicBezTo>
                <a:cubicBezTo>
                  <a:pt x="2737041" y="1858327"/>
                  <a:pt x="2735961" y="1859217"/>
                  <a:pt x="2735263" y="1860360"/>
                </a:cubicBezTo>
                <a:cubicBezTo>
                  <a:pt x="2734501" y="1861502"/>
                  <a:pt x="2734120" y="1862836"/>
                  <a:pt x="2734120" y="1864170"/>
                </a:cubicBezTo>
                <a:cubicBezTo>
                  <a:pt x="2734120" y="1865058"/>
                  <a:pt x="2734310" y="1865948"/>
                  <a:pt x="2734628" y="1866773"/>
                </a:cubicBezTo>
                <a:cubicBezTo>
                  <a:pt x="2734945" y="1867599"/>
                  <a:pt x="2735453" y="1868361"/>
                  <a:pt x="2736088" y="1868996"/>
                </a:cubicBezTo>
                <a:close/>
                <a:moveTo>
                  <a:pt x="2660460" y="1917446"/>
                </a:moveTo>
                <a:cubicBezTo>
                  <a:pt x="2661793" y="1917446"/>
                  <a:pt x="2663127" y="1917065"/>
                  <a:pt x="2664270" y="1916303"/>
                </a:cubicBezTo>
                <a:cubicBezTo>
                  <a:pt x="2665413" y="1915541"/>
                  <a:pt x="2666238" y="1914462"/>
                  <a:pt x="2666810" y="1913255"/>
                </a:cubicBezTo>
                <a:cubicBezTo>
                  <a:pt x="2667318" y="1911985"/>
                  <a:pt x="2667445" y="1910652"/>
                  <a:pt x="2667191" y="1909318"/>
                </a:cubicBezTo>
                <a:cubicBezTo>
                  <a:pt x="2666937" y="1907985"/>
                  <a:pt x="2666302" y="1906778"/>
                  <a:pt x="2665286" y="1905826"/>
                </a:cubicBezTo>
                <a:cubicBezTo>
                  <a:pt x="2664333" y="1904873"/>
                  <a:pt x="2663127" y="1904238"/>
                  <a:pt x="2661793" y="1903921"/>
                </a:cubicBezTo>
                <a:cubicBezTo>
                  <a:pt x="2660460" y="1903667"/>
                  <a:pt x="2659063" y="1903794"/>
                  <a:pt x="2657856" y="1904302"/>
                </a:cubicBezTo>
                <a:cubicBezTo>
                  <a:pt x="2656586" y="1904810"/>
                  <a:pt x="2655570" y="1905699"/>
                  <a:pt x="2654808" y="1906842"/>
                </a:cubicBezTo>
                <a:cubicBezTo>
                  <a:pt x="2654046" y="1907985"/>
                  <a:pt x="2653665" y="1909318"/>
                  <a:pt x="2653665" y="1910652"/>
                </a:cubicBezTo>
                <a:cubicBezTo>
                  <a:pt x="2653665" y="1912493"/>
                  <a:pt x="2654364" y="1914208"/>
                  <a:pt x="2655634" y="1915477"/>
                </a:cubicBezTo>
                <a:cubicBezTo>
                  <a:pt x="2656904" y="1916748"/>
                  <a:pt x="2658682" y="1917446"/>
                  <a:pt x="2660460" y="1917446"/>
                </a:cubicBezTo>
                <a:close/>
                <a:moveTo>
                  <a:pt x="2736025" y="1776158"/>
                </a:moveTo>
                <a:cubicBezTo>
                  <a:pt x="2736660" y="1776794"/>
                  <a:pt x="2737422" y="1777302"/>
                  <a:pt x="2738247" y="1777619"/>
                </a:cubicBezTo>
                <a:cubicBezTo>
                  <a:pt x="2739073" y="1777937"/>
                  <a:pt x="2739962" y="1778127"/>
                  <a:pt x="2740851" y="1778127"/>
                </a:cubicBezTo>
                <a:cubicBezTo>
                  <a:pt x="2742184" y="1778127"/>
                  <a:pt x="2743518" y="1777746"/>
                  <a:pt x="2744661" y="1776984"/>
                </a:cubicBezTo>
                <a:cubicBezTo>
                  <a:pt x="2745804" y="1776222"/>
                  <a:pt x="2746629" y="1775143"/>
                  <a:pt x="2747201" y="1773936"/>
                </a:cubicBezTo>
                <a:cubicBezTo>
                  <a:pt x="2747709" y="1772666"/>
                  <a:pt x="2747836" y="1771333"/>
                  <a:pt x="2747582" y="1769999"/>
                </a:cubicBezTo>
                <a:cubicBezTo>
                  <a:pt x="2747328" y="1768665"/>
                  <a:pt x="2746693" y="1767459"/>
                  <a:pt x="2745740" y="1766507"/>
                </a:cubicBezTo>
                <a:cubicBezTo>
                  <a:pt x="2744788" y="1765554"/>
                  <a:pt x="2743581" y="1764919"/>
                  <a:pt x="2742248" y="1764602"/>
                </a:cubicBezTo>
                <a:cubicBezTo>
                  <a:pt x="2740914" y="1764348"/>
                  <a:pt x="2739581" y="1764475"/>
                  <a:pt x="2738311" y="1764983"/>
                </a:cubicBezTo>
                <a:cubicBezTo>
                  <a:pt x="2737041" y="1765490"/>
                  <a:pt x="2735961" y="1766380"/>
                  <a:pt x="2735263" y="1767523"/>
                </a:cubicBezTo>
                <a:cubicBezTo>
                  <a:pt x="2734501" y="1768665"/>
                  <a:pt x="2734120" y="1769999"/>
                  <a:pt x="2734120" y="1771333"/>
                </a:cubicBezTo>
                <a:cubicBezTo>
                  <a:pt x="2734120" y="1772221"/>
                  <a:pt x="2734310" y="1773111"/>
                  <a:pt x="2734628" y="1773936"/>
                </a:cubicBezTo>
                <a:cubicBezTo>
                  <a:pt x="2734945" y="1774762"/>
                  <a:pt x="2735453" y="1775524"/>
                  <a:pt x="2736088" y="1776158"/>
                </a:cubicBezTo>
                <a:close/>
                <a:moveTo>
                  <a:pt x="1936687" y="1871027"/>
                </a:moveTo>
                <a:cubicBezTo>
                  <a:pt x="1938020" y="1871027"/>
                  <a:pt x="1939354" y="1870646"/>
                  <a:pt x="1940497" y="1869885"/>
                </a:cubicBezTo>
                <a:cubicBezTo>
                  <a:pt x="1941640" y="1869123"/>
                  <a:pt x="1942465" y="1868043"/>
                  <a:pt x="1943037" y="1866837"/>
                </a:cubicBezTo>
                <a:cubicBezTo>
                  <a:pt x="1943545" y="1865567"/>
                  <a:pt x="1943672" y="1864233"/>
                  <a:pt x="1943418" y="1862900"/>
                </a:cubicBezTo>
                <a:cubicBezTo>
                  <a:pt x="1943164" y="1861566"/>
                  <a:pt x="1942465" y="1860360"/>
                  <a:pt x="1941512" y="1859407"/>
                </a:cubicBezTo>
                <a:cubicBezTo>
                  <a:pt x="1940560" y="1858455"/>
                  <a:pt x="1939354" y="1857820"/>
                  <a:pt x="1938020" y="1857565"/>
                </a:cubicBezTo>
                <a:cubicBezTo>
                  <a:pt x="1936687" y="1857312"/>
                  <a:pt x="1935353" y="1857439"/>
                  <a:pt x="1934083" y="1857946"/>
                </a:cubicBezTo>
                <a:cubicBezTo>
                  <a:pt x="1932813" y="1858455"/>
                  <a:pt x="1931734" y="1859344"/>
                  <a:pt x="1931035" y="1860487"/>
                </a:cubicBezTo>
                <a:cubicBezTo>
                  <a:pt x="1930273" y="1861630"/>
                  <a:pt x="1929892" y="1862963"/>
                  <a:pt x="1929892" y="1864296"/>
                </a:cubicBezTo>
                <a:cubicBezTo>
                  <a:pt x="1929892" y="1866075"/>
                  <a:pt x="1930590" y="1867852"/>
                  <a:pt x="1931924" y="1869123"/>
                </a:cubicBezTo>
                <a:cubicBezTo>
                  <a:pt x="1933194" y="1870393"/>
                  <a:pt x="1934972" y="1871155"/>
                  <a:pt x="1936750" y="1871155"/>
                </a:cubicBezTo>
                <a:close/>
                <a:moveTo>
                  <a:pt x="2092706" y="3261868"/>
                </a:moveTo>
                <a:cubicBezTo>
                  <a:pt x="2093341" y="3262503"/>
                  <a:pt x="2094103" y="3263012"/>
                  <a:pt x="2094929" y="3263329"/>
                </a:cubicBezTo>
                <a:cubicBezTo>
                  <a:pt x="2095754" y="3263646"/>
                  <a:pt x="2096643" y="3263836"/>
                  <a:pt x="2097532" y="3263836"/>
                </a:cubicBezTo>
                <a:cubicBezTo>
                  <a:pt x="2098866" y="3263836"/>
                  <a:pt x="2100199" y="3263456"/>
                  <a:pt x="2101342" y="3262694"/>
                </a:cubicBezTo>
                <a:cubicBezTo>
                  <a:pt x="2102485" y="3261932"/>
                  <a:pt x="2103311" y="3260852"/>
                  <a:pt x="2103882" y="3259646"/>
                </a:cubicBezTo>
                <a:cubicBezTo>
                  <a:pt x="2104390" y="3258375"/>
                  <a:pt x="2104517" y="3257042"/>
                  <a:pt x="2104263" y="3255709"/>
                </a:cubicBezTo>
                <a:cubicBezTo>
                  <a:pt x="2104009" y="3254375"/>
                  <a:pt x="2103374" y="3253169"/>
                  <a:pt x="2102358" y="3252216"/>
                </a:cubicBezTo>
                <a:cubicBezTo>
                  <a:pt x="2101406" y="3251263"/>
                  <a:pt x="2100199" y="3250629"/>
                  <a:pt x="2098866" y="3250374"/>
                </a:cubicBezTo>
                <a:cubicBezTo>
                  <a:pt x="2097532" y="3250121"/>
                  <a:pt x="2096135" y="3250248"/>
                  <a:pt x="2094929" y="3250756"/>
                </a:cubicBezTo>
                <a:cubicBezTo>
                  <a:pt x="2093722" y="3251263"/>
                  <a:pt x="2092643" y="3252153"/>
                  <a:pt x="2091881" y="3253296"/>
                </a:cubicBezTo>
                <a:cubicBezTo>
                  <a:pt x="2091118" y="3254438"/>
                  <a:pt x="2090737" y="3255772"/>
                  <a:pt x="2090737" y="3257106"/>
                </a:cubicBezTo>
                <a:cubicBezTo>
                  <a:pt x="2090737" y="3257995"/>
                  <a:pt x="2090928" y="3258884"/>
                  <a:pt x="2091246" y="3259709"/>
                </a:cubicBezTo>
                <a:cubicBezTo>
                  <a:pt x="2091563" y="3260535"/>
                  <a:pt x="2092071" y="3261297"/>
                  <a:pt x="2092706" y="3261932"/>
                </a:cubicBezTo>
                <a:close/>
                <a:moveTo>
                  <a:pt x="2012315" y="1729677"/>
                </a:moveTo>
                <a:cubicBezTo>
                  <a:pt x="2012950" y="1730312"/>
                  <a:pt x="2013712" y="1730820"/>
                  <a:pt x="2014537" y="1731137"/>
                </a:cubicBezTo>
                <a:cubicBezTo>
                  <a:pt x="2015363" y="1731518"/>
                  <a:pt x="2016252" y="1731645"/>
                  <a:pt x="2017141" y="1731645"/>
                </a:cubicBezTo>
                <a:cubicBezTo>
                  <a:pt x="2018475" y="1731645"/>
                  <a:pt x="2019808" y="1731264"/>
                  <a:pt x="2020951" y="1730502"/>
                </a:cubicBezTo>
                <a:cubicBezTo>
                  <a:pt x="2022094" y="1729740"/>
                  <a:pt x="2022983" y="1728661"/>
                  <a:pt x="2023491" y="1727454"/>
                </a:cubicBezTo>
                <a:cubicBezTo>
                  <a:pt x="2023999" y="1726184"/>
                  <a:pt x="2024126" y="1724851"/>
                  <a:pt x="2023872" y="1723517"/>
                </a:cubicBezTo>
                <a:cubicBezTo>
                  <a:pt x="2023618" y="1722183"/>
                  <a:pt x="2022983" y="1720977"/>
                  <a:pt x="2021967" y="1720025"/>
                </a:cubicBezTo>
                <a:cubicBezTo>
                  <a:pt x="2021015" y="1719072"/>
                  <a:pt x="2019808" y="1718437"/>
                  <a:pt x="2018475" y="1718183"/>
                </a:cubicBezTo>
                <a:cubicBezTo>
                  <a:pt x="2017141" y="1717929"/>
                  <a:pt x="2015744" y="1718056"/>
                  <a:pt x="2014537" y="1718564"/>
                </a:cubicBezTo>
                <a:cubicBezTo>
                  <a:pt x="2013331" y="1719072"/>
                  <a:pt x="2012252" y="1719961"/>
                  <a:pt x="2011490" y="1721104"/>
                </a:cubicBezTo>
                <a:cubicBezTo>
                  <a:pt x="2010728" y="1722247"/>
                  <a:pt x="2010347" y="1723581"/>
                  <a:pt x="2010347" y="1724914"/>
                </a:cubicBezTo>
                <a:cubicBezTo>
                  <a:pt x="2010347" y="1725803"/>
                  <a:pt x="2010537" y="1726692"/>
                  <a:pt x="2010855" y="1727518"/>
                </a:cubicBezTo>
                <a:cubicBezTo>
                  <a:pt x="2011236" y="1728343"/>
                  <a:pt x="2011680" y="1729105"/>
                  <a:pt x="2012315" y="1729740"/>
                </a:cubicBezTo>
                <a:close/>
                <a:moveTo>
                  <a:pt x="2092706" y="3076131"/>
                </a:moveTo>
                <a:cubicBezTo>
                  <a:pt x="2093341" y="3076766"/>
                  <a:pt x="2094103" y="3077274"/>
                  <a:pt x="2094929" y="3077591"/>
                </a:cubicBezTo>
                <a:cubicBezTo>
                  <a:pt x="2095754" y="3077909"/>
                  <a:pt x="2096643" y="3078099"/>
                  <a:pt x="2097532" y="3078099"/>
                </a:cubicBezTo>
                <a:cubicBezTo>
                  <a:pt x="2098866" y="3078099"/>
                  <a:pt x="2100199" y="3077718"/>
                  <a:pt x="2101342" y="3076956"/>
                </a:cubicBezTo>
                <a:cubicBezTo>
                  <a:pt x="2102485" y="3076194"/>
                  <a:pt x="2103311" y="3075114"/>
                  <a:pt x="2103882" y="3073908"/>
                </a:cubicBezTo>
                <a:cubicBezTo>
                  <a:pt x="2104390" y="3072638"/>
                  <a:pt x="2104517" y="3071305"/>
                  <a:pt x="2104263" y="3069971"/>
                </a:cubicBezTo>
                <a:cubicBezTo>
                  <a:pt x="2104009" y="3068637"/>
                  <a:pt x="2103374" y="3067431"/>
                  <a:pt x="2102358" y="3066479"/>
                </a:cubicBezTo>
                <a:cubicBezTo>
                  <a:pt x="2101406" y="3065526"/>
                  <a:pt x="2100199" y="3064891"/>
                  <a:pt x="2098866" y="3064637"/>
                </a:cubicBezTo>
                <a:cubicBezTo>
                  <a:pt x="2097532" y="3064383"/>
                  <a:pt x="2096135" y="3064510"/>
                  <a:pt x="2094929" y="3065018"/>
                </a:cubicBezTo>
                <a:cubicBezTo>
                  <a:pt x="2093722" y="3065526"/>
                  <a:pt x="2092643" y="3066415"/>
                  <a:pt x="2091881" y="3067558"/>
                </a:cubicBezTo>
                <a:cubicBezTo>
                  <a:pt x="2091118" y="3068701"/>
                  <a:pt x="2090737" y="3070035"/>
                  <a:pt x="2090737" y="3071368"/>
                </a:cubicBezTo>
                <a:cubicBezTo>
                  <a:pt x="2090737" y="3072257"/>
                  <a:pt x="2090928" y="3073146"/>
                  <a:pt x="2091246" y="3073972"/>
                </a:cubicBezTo>
                <a:cubicBezTo>
                  <a:pt x="2091627" y="3074797"/>
                  <a:pt x="2092071" y="3075559"/>
                  <a:pt x="2092706" y="3076194"/>
                </a:cubicBezTo>
                <a:close/>
                <a:moveTo>
                  <a:pt x="2092706" y="3168968"/>
                </a:moveTo>
                <a:cubicBezTo>
                  <a:pt x="2093341" y="3169603"/>
                  <a:pt x="2094103" y="3170111"/>
                  <a:pt x="2094929" y="3170428"/>
                </a:cubicBezTo>
                <a:cubicBezTo>
                  <a:pt x="2095754" y="3170746"/>
                  <a:pt x="2096643" y="3170937"/>
                  <a:pt x="2097532" y="3170937"/>
                </a:cubicBezTo>
                <a:cubicBezTo>
                  <a:pt x="2098866" y="3170937"/>
                  <a:pt x="2100199" y="3170555"/>
                  <a:pt x="2101342" y="3169793"/>
                </a:cubicBezTo>
                <a:cubicBezTo>
                  <a:pt x="2102485" y="3169031"/>
                  <a:pt x="2103311" y="3167951"/>
                  <a:pt x="2103882" y="3166745"/>
                </a:cubicBezTo>
                <a:cubicBezTo>
                  <a:pt x="2104390" y="3165475"/>
                  <a:pt x="2104517" y="3164142"/>
                  <a:pt x="2104263" y="3162808"/>
                </a:cubicBezTo>
                <a:cubicBezTo>
                  <a:pt x="2104009" y="3161474"/>
                  <a:pt x="2103374" y="3160268"/>
                  <a:pt x="2102358" y="3159316"/>
                </a:cubicBezTo>
                <a:cubicBezTo>
                  <a:pt x="2101406" y="3158363"/>
                  <a:pt x="2100199" y="3157728"/>
                  <a:pt x="2098866" y="3157474"/>
                </a:cubicBezTo>
                <a:cubicBezTo>
                  <a:pt x="2097532" y="3157220"/>
                  <a:pt x="2096135" y="3157347"/>
                  <a:pt x="2094929" y="3157855"/>
                </a:cubicBezTo>
                <a:cubicBezTo>
                  <a:pt x="2093659" y="3158363"/>
                  <a:pt x="2092643" y="3159252"/>
                  <a:pt x="2091881" y="3160395"/>
                </a:cubicBezTo>
                <a:cubicBezTo>
                  <a:pt x="2091118" y="3161538"/>
                  <a:pt x="2090737" y="3162872"/>
                  <a:pt x="2090737" y="3164205"/>
                </a:cubicBezTo>
                <a:cubicBezTo>
                  <a:pt x="2090737" y="3165094"/>
                  <a:pt x="2090928" y="3165983"/>
                  <a:pt x="2091246" y="3166809"/>
                </a:cubicBezTo>
                <a:cubicBezTo>
                  <a:pt x="2091627" y="3167634"/>
                  <a:pt x="2092071" y="3168396"/>
                  <a:pt x="2092706" y="3169031"/>
                </a:cubicBezTo>
                <a:close/>
                <a:moveTo>
                  <a:pt x="2092706" y="2983230"/>
                </a:moveTo>
                <a:cubicBezTo>
                  <a:pt x="2093341" y="2983865"/>
                  <a:pt x="2094103" y="2984373"/>
                  <a:pt x="2094929" y="2984691"/>
                </a:cubicBezTo>
                <a:cubicBezTo>
                  <a:pt x="2095754" y="2985008"/>
                  <a:pt x="2096643" y="2985199"/>
                  <a:pt x="2097532" y="2985199"/>
                </a:cubicBezTo>
                <a:cubicBezTo>
                  <a:pt x="2098866" y="2985199"/>
                  <a:pt x="2100199" y="2984818"/>
                  <a:pt x="2101342" y="2984056"/>
                </a:cubicBezTo>
                <a:cubicBezTo>
                  <a:pt x="2102485" y="2983294"/>
                  <a:pt x="2103311" y="2982214"/>
                  <a:pt x="2103882" y="2981008"/>
                </a:cubicBezTo>
                <a:cubicBezTo>
                  <a:pt x="2104390" y="2979738"/>
                  <a:pt x="2104517" y="2978404"/>
                  <a:pt x="2104263" y="2977071"/>
                </a:cubicBezTo>
                <a:cubicBezTo>
                  <a:pt x="2104009" y="2975737"/>
                  <a:pt x="2103374" y="2974531"/>
                  <a:pt x="2102358" y="2973578"/>
                </a:cubicBezTo>
                <a:cubicBezTo>
                  <a:pt x="2101406" y="2972626"/>
                  <a:pt x="2100199" y="2971991"/>
                  <a:pt x="2098866" y="2971737"/>
                </a:cubicBezTo>
                <a:cubicBezTo>
                  <a:pt x="2097532" y="2971483"/>
                  <a:pt x="2096135" y="2971610"/>
                  <a:pt x="2094929" y="2972118"/>
                </a:cubicBezTo>
                <a:cubicBezTo>
                  <a:pt x="2093659" y="2972626"/>
                  <a:pt x="2092643" y="2973514"/>
                  <a:pt x="2091881" y="2974658"/>
                </a:cubicBezTo>
                <a:cubicBezTo>
                  <a:pt x="2091118" y="2975801"/>
                  <a:pt x="2090737" y="2977134"/>
                  <a:pt x="2090737" y="2978468"/>
                </a:cubicBezTo>
                <a:cubicBezTo>
                  <a:pt x="2090737" y="2979357"/>
                  <a:pt x="2090928" y="2980246"/>
                  <a:pt x="2091246" y="2981071"/>
                </a:cubicBezTo>
                <a:cubicBezTo>
                  <a:pt x="2091627" y="2981897"/>
                  <a:pt x="2092071" y="2982659"/>
                  <a:pt x="2092706" y="2983294"/>
                </a:cubicBezTo>
                <a:close/>
                <a:moveTo>
                  <a:pt x="2012315" y="1822514"/>
                </a:moveTo>
                <a:cubicBezTo>
                  <a:pt x="2012950" y="1823149"/>
                  <a:pt x="2013712" y="1823657"/>
                  <a:pt x="2014537" y="1823974"/>
                </a:cubicBezTo>
                <a:cubicBezTo>
                  <a:pt x="2015363" y="1824292"/>
                  <a:pt x="2016252" y="1824482"/>
                  <a:pt x="2017141" y="1824482"/>
                </a:cubicBezTo>
                <a:cubicBezTo>
                  <a:pt x="2018475" y="1824482"/>
                  <a:pt x="2019808" y="1824101"/>
                  <a:pt x="2020951" y="1823339"/>
                </a:cubicBezTo>
                <a:cubicBezTo>
                  <a:pt x="2022094" y="1822577"/>
                  <a:pt x="2022983" y="1821498"/>
                  <a:pt x="2023491" y="1820291"/>
                </a:cubicBezTo>
                <a:cubicBezTo>
                  <a:pt x="2023999" y="1819021"/>
                  <a:pt x="2024126" y="1817688"/>
                  <a:pt x="2023872" y="1816354"/>
                </a:cubicBezTo>
                <a:cubicBezTo>
                  <a:pt x="2023618" y="1815021"/>
                  <a:pt x="2022983" y="1813814"/>
                  <a:pt x="2021967" y="1812862"/>
                </a:cubicBezTo>
                <a:cubicBezTo>
                  <a:pt x="2021015" y="1811909"/>
                  <a:pt x="2019808" y="1811274"/>
                  <a:pt x="2018475" y="1811020"/>
                </a:cubicBezTo>
                <a:cubicBezTo>
                  <a:pt x="2017141" y="1810766"/>
                  <a:pt x="2015744" y="1810893"/>
                  <a:pt x="2014537" y="1811401"/>
                </a:cubicBezTo>
                <a:cubicBezTo>
                  <a:pt x="2013331" y="1811909"/>
                  <a:pt x="2012252" y="1812798"/>
                  <a:pt x="2011490" y="1813941"/>
                </a:cubicBezTo>
                <a:cubicBezTo>
                  <a:pt x="2010728" y="1815084"/>
                  <a:pt x="2010347" y="1816418"/>
                  <a:pt x="2010347" y="1817751"/>
                </a:cubicBezTo>
                <a:cubicBezTo>
                  <a:pt x="2010347" y="1818640"/>
                  <a:pt x="2010537" y="1819529"/>
                  <a:pt x="2010855" y="1820355"/>
                </a:cubicBezTo>
                <a:cubicBezTo>
                  <a:pt x="2011236" y="1821180"/>
                  <a:pt x="2011680" y="1821942"/>
                  <a:pt x="2012315" y="1822577"/>
                </a:cubicBezTo>
                <a:close/>
                <a:moveTo>
                  <a:pt x="2012315" y="2472500"/>
                </a:moveTo>
                <a:cubicBezTo>
                  <a:pt x="2012950" y="2473135"/>
                  <a:pt x="2013712" y="2473643"/>
                  <a:pt x="2014537" y="2473960"/>
                </a:cubicBezTo>
                <a:cubicBezTo>
                  <a:pt x="2015363" y="2474278"/>
                  <a:pt x="2016252" y="2474468"/>
                  <a:pt x="2017141" y="2474468"/>
                </a:cubicBezTo>
                <a:cubicBezTo>
                  <a:pt x="2018475" y="2474468"/>
                  <a:pt x="2019808" y="2474087"/>
                  <a:pt x="2020951" y="2473325"/>
                </a:cubicBezTo>
                <a:cubicBezTo>
                  <a:pt x="2022094" y="2472563"/>
                  <a:pt x="2022983" y="2471484"/>
                  <a:pt x="2023491" y="2470277"/>
                </a:cubicBezTo>
                <a:cubicBezTo>
                  <a:pt x="2023999" y="2469007"/>
                  <a:pt x="2024126" y="2467674"/>
                  <a:pt x="2023872" y="2466340"/>
                </a:cubicBezTo>
                <a:cubicBezTo>
                  <a:pt x="2023618" y="2465007"/>
                  <a:pt x="2022983" y="2463800"/>
                  <a:pt x="2021967" y="2462848"/>
                </a:cubicBezTo>
                <a:cubicBezTo>
                  <a:pt x="2021015" y="2461895"/>
                  <a:pt x="2019808" y="2461260"/>
                  <a:pt x="2018475" y="2461006"/>
                </a:cubicBezTo>
                <a:cubicBezTo>
                  <a:pt x="2017141" y="2460752"/>
                  <a:pt x="2015744" y="2460879"/>
                  <a:pt x="2014537" y="2461387"/>
                </a:cubicBezTo>
                <a:cubicBezTo>
                  <a:pt x="2013331" y="2461895"/>
                  <a:pt x="2012252" y="2462784"/>
                  <a:pt x="2011490" y="2463927"/>
                </a:cubicBezTo>
                <a:cubicBezTo>
                  <a:pt x="2010728" y="2465070"/>
                  <a:pt x="2010347" y="2466340"/>
                  <a:pt x="2010347" y="2467737"/>
                </a:cubicBezTo>
                <a:cubicBezTo>
                  <a:pt x="2010347" y="2468626"/>
                  <a:pt x="2010537" y="2469515"/>
                  <a:pt x="2010855" y="2470341"/>
                </a:cubicBezTo>
                <a:cubicBezTo>
                  <a:pt x="2011236" y="2471166"/>
                  <a:pt x="2011680" y="2471928"/>
                  <a:pt x="2012315" y="2472563"/>
                </a:cubicBezTo>
                <a:close/>
                <a:moveTo>
                  <a:pt x="2012315" y="2379663"/>
                </a:moveTo>
                <a:cubicBezTo>
                  <a:pt x="2012950" y="2380298"/>
                  <a:pt x="2013712" y="2380806"/>
                  <a:pt x="2014537" y="2381123"/>
                </a:cubicBezTo>
                <a:cubicBezTo>
                  <a:pt x="2015363" y="2381441"/>
                  <a:pt x="2016252" y="2381631"/>
                  <a:pt x="2017141" y="2381631"/>
                </a:cubicBezTo>
                <a:cubicBezTo>
                  <a:pt x="2018475" y="2381631"/>
                  <a:pt x="2019808" y="2381250"/>
                  <a:pt x="2020951" y="2380488"/>
                </a:cubicBezTo>
                <a:cubicBezTo>
                  <a:pt x="2022094" y="2379726"/>
                  <a:pt x="2022983" y="2378647"/>
                  <a:pt x="2023491" y="2377440"/>
                </a:cubicBezTo>
                <a:cubicBezTo>
                  <a:pt x="2023999" y="2376170"/>
                  <a:pt x="2024126" y="2374837"/>
                  <a:pt x="2023872" y="2373503"/>
                </a:cubicBezTo>
                <a:cubicBezTo>
                  <a:pt x="2023618" y="2372170"/>
                  <a:pt x="2022983" y="2370963"/>
                  <a:pt x="2021967" y="2370011"/>
                </a:cubicBezTo>
                <a:cubicBezTo>
                  <a:pt x="2021015" y="2369058"/>
                  <a:pt x="2019808" y="2368423"/>
                  <a:pt x="2018475" y="2368169"/>
                </a:cubicBezTo>
                <a:cubicBezTo>
                  <a:pt x="2017141" y="2367915"/>
                  <a:pt x="2015744" y="2368042"/>
                  <a:pt x="2014537" y="2368550"/>
                </a:cubicBezTo>
                <a:cubicBezTo>
                  <a:pt x="2013331" y="2369058"/>
                  <a:pt x="2012252" y="2369947"/>
                  <a:pt x="2011490" y="2371090"/>
                </a:cubicBezTo>
                <a:cubicBezTo>
                  <a:pt x="2010728" y="2372233"/>
                  <a:pt x="2010347" y="2373567"/>
                  <a:pt x="2010347" y="2374900"/>
                </a:cubicBezTo>
                <a:cubicBezTo>
                  <a:pt x="2010347" y="2375789"/>
                  <a:pt x="2010537" y="2376678"/>
                  <a:pt x="2010855" y="2377504"/>
                </a:cubicBezTo>
                <a:cubicBezTo>
                  <a:pt x="2011236" y="2378329"/>
                  <a:pt x="2011680" y="2379091"/>
                  <a:pt x="2012315" y="2379726"/>
                </a:cubicBezTo>
                <a:close/>
                <a:moveTo>
                  <a:pt x="2012315" y="2193925"/>
                </a:moveTo>
                <a:cubicBezTo>
                  <a:pt x="2012950" y="2194560"/>
                  <a:pt x="2013712" y="2195068"/>
                  <a:pt x="2014537" y="2195386"/>
                </a:cubicBezTo>
                <a:cubicBezTo>
                  <a:pt x="2015363" y="2195703"/>
                  <a:pt x="2016252" y="2195894"/>
                  <a:pt x="2017141" y="2195894"/>
                </a:cubicBezTo>
                <a:cubicBezTo>
                  <a:pt x="2018475" y="2195894"/>
                  <a:pt x="2019808" y="2195513"/>
                  <a:pt x="2020951" y="2194751"/>
                </a:cubicBezTo>
                <a:cubicBezTo>
                  <a:pt x="2022094" y="2193989"/>
                  <a:pt x="2022983" y="2192909"/>
                  <a:pt x="2023491" y="2191703"/>
                </a:cubicBezTo>
                <a:cubicBezTo>
                  <a:pt x="2023999" y="2190433"/>
                  <a:pt x="2024126" y="2189099"/>
                  <a:pt x="2023872" y="2187766"/>
                </a:cubicBezTo>
                <a:cubicBezTo>
                  <a:pt x="2023618" y="2186432"/>
                  <a:pt x="2022983" y="2185226"/>
                  <a:pt x="2021967" y="2184273"/>
                </a:cubicBezTo>
                <a:cubicBezTo>
                  <a:pt x="2021015" y="2183321"/>
                  <a:pt x="2019808" y="2182686"/>
                  <a:pt x="2018475" y="2182368"/>
                </a:cubicBezTo>
                <a:cubicBezTo>
                  <a:pt x="2017141" y="2182114"/>
                  <a:pt x="2015744" y="2182241"/>
                  <a:pt x="2014537" y="2182749"/>
                </a:cubicBezTo>
                <a:cubicBezTo>
                  <a:pt x="2013268" y="2183257"/>
                  <a:pt x="2012252" y="2184146"/>
                  <a:pt x="2011490" y="2185289"/>
                </a:cubicBezTo>
                <a:cubicBezTo>
                  <a:pt x="2010728" y="2186432"/>
                  <a:pt x="2010347" y="2187766"/>
                  <a:pt x="2010347" y="2189099"/>
                </a:cubicBezTo>
                <a:cubicBezTo>
                  <a:pt x="2010347" y="2189988"/>
                  <a:pt x="2010537" y="2190877"/>
                  <a:pt x="2010855" y="2191703"/>
                </a:cubicBezTo>
                <a:cubicBezTo>
                  <a:pt x="2011236" y="2192528"/>
                  <a:pt x="2011680" y="2193290"/>
                  <a:pt x="2012315" y="2193925"/>
                </a:cubicBezTo>
                <a:close/>
                <a:moveTo>
                  <a:pt x="2012315" y="2008188"/>
                </a:moveTo>
                <a:cubicBezTo>
                  <a:pt x="2012950" y="2008823"/>
                  <a:pt x="2013712" y="2009331"/>
                  <a:pt x="2014537" y="2009648"/>
                </a:cubicBezTo>
                <a:cubicBezTo>
                  <a:pt x="2015363" y="2010029"/>
                  <a:pt x="2016252" y="2010156"/>
                  <a:pt x="2017141" y="2010156"/>
                </a:cubicBezTo>
                <a:cubicBezTo>
                  <a:pt x="2018475" y="2010156"/>
                  <a:pt x="2019808" y="2009775"/>
                  <a:pt x="2020951" y="2009013"/>
                </a:cubicBezTo>
                <a:cubicBezTo>
                  <a:pt x="2022094" y="2008251"/>
                  <a:pt x="2022983" y="2007171"/>
                  <a:pt x="2023491" y="2005965"/>
                </a:cubicBezTo>
                <a:cubicBezTo>
                  <a:pt x="2023999" y="2004695"/>
                  <a:pt x="2024126" y="2003362"/>
                  <a:pt x="2023872" y="2002028"/>
                </a:cubicBezTo>
                <a:cubicBezTo>
                  <a:pt x="2023618" y="2000695"/>
                  <a:pt x="2022983" y="1999488"/>
                  <a:pt x="2022031" y="1998536"/>
                </a:cubicBezTo>
                <a:cubicBezTo>
                  <a:pt x="2021078" y="1997583"/>
                  <a:pt x="2019872" y="1996948"/>
                  <a:pt x="2018538" y="1996694"/>
                </a:cubicBezTo>
                <a:cubicBezTo>
                  <a:pt x="2017205" y="1996440"/>
                  <a:pt x="2015808" y="1996567"/>
                  <a:pt x="2014601" y="1997075"/>
                </a:cubicBezTo>
                <a:cubicBezTo>
                  <a:pt x="2013331" y="1997583"/>
                  <a:pt x="2012252" y="1998472"/>
                  <a:pt x="2011553" y="1999615"/>
                </a:cubicBezTo>
                <a:cubicBezTo>
                  <a:pt x="2010791" y="2000758"/>
                  <a:pt x="2010410" y="2002092"/>
                  <a:pt x="2010410" y="2003425"/>
                </a:cubicBezTo>
                <a:cubicBezTo>
                  <a:pt x="2010410" y="2004314"/>
                  <a:pt x="2010601" y="2005203"/>
                  <a:pt x="2010918" y="2006029"/>
                </a:cubicBezTo>
                <a:cubicBezTo>
                  <a:pt x="2011299" y="2006854"/>
                  <a:pt x="2011743" y="2007616"/>
                  <a:pt x="2012379" y="2008251"/>
                </a:cubicBezTo>
                <a:close/>
                <a:moveTo>
                  <a:pt x="2012315" y="2101025"/>
                </a:moveTo>
                <a:cubicBezTo>
                  <a:pt x="2012950" y="2101660"/>
                  <a:pt x="2013712" y="2102168"/>
                  <a:pt x="2014537" y="2102485"/>
                </a:cubicBezTo>
                <a:cubicBezTo>
                  <a:pt x="2015363" y="2102803"/>
                  <a:pt x="2016252" y="2102993"/>
                  <a:pt x="2017141" y="2102993"/>
                </a:cubicBezTo>
                <a:cubicBezTo>
                  <a:pt x="2018475" y="2102993"/>
                  <a:pt x="2019808" y="2102612"/>
                  <a:pt x="2020951" y="2101850"/>
                </a:cubicBezTo>
                <a:cubicBezTo>
                  <a:pt x="2022094" y="2101088"/>
                  <a:pt x="2022983" y="2100009"/>
                  <a:pt x="2023491" y="2098802"/>
                </a:cubicBezTo>
                <a:cubicBezTo>
                  <a:pt x="2023999" y="2097532"/>
                  <a:pt x="2024126" y="2096199"/>
                  <a:pt x="2023872" y="2094865"/>
                </a:cubicBezTo>
                <a:cubicBezTo>
                  <a:pt x="2023618" y="2093532"/>
                  <a:pt x="2022983" y="2092325"/>
                  <a:pt x="2021967" y="2091373"/>
                </a:cubicBezTo>
                <a:cubicBezTo>
                  <a:pt x="2021015" y="2090420"/>
                  <a:pt x="2019808" y="2089785"/>
                  <a:pt x="2018475" y="2089531"/>
                </a:cubicBezTo>
                <a:cubicBezTo>
                  <a:pt x="2017141" y="2089277"/>
                  <a:pt x="2015744" y="2089404"/>
                  <a:pt x="2014537" y="2089912"/>
                </a:cubicBezTo>
                <a:cubicBezTo>
                  <a:pt x="2013331" y="2090420"/>
                  <a:pt x="2012252" y="2091309"/>
                  <a:pt x="2011490" y="2092452"/>
                </a:cubicBezTo>
                <a:cubicBezTo>
                  <a:pt x="2010728" y="2093595"/>
                  <a:pt x="2010347" y="2094929"/>
                  <a:pt x="2010347" y="2096262"/>
                </a:cubicBezTo>
                <a:cubicBezTo>
                  <a:pt x="2010347" y="2097151"/>
                  <a:pt x="2010537" y="2098040"/>
                  <a:pt x="2010855" y="2098866"/>
                </a:cubicBezTo>
                <a:cubicBezTo>
                  <a:pt x="2011236" y="2099691"/>
                  <a:pt x="2011680" y="2100453"/>
                  <a:pt x="2012315" y="2101088"/>
                </a:cubicBezTo>
                <a:close/>
                <a:moveTo>
                  <a:pt x="2012315" y="1915287"/>
                </a:moveTo>
                <a:cubicBezTo>
                  <a:pt x="2012950" y="1915922"/>
                  <a:pt x="2013712" y="1916430"/>
                  <a:pt x="2014537" y="1916748"/>
                </a:cubicBezTo>
                <a:cubicBezTo>
                  <a:pt x="2015363" y="1917065"/>
                  <a:pt x="2016252" y="1917256"/>
                  <a:pt x="2017141" y="1917256"/>
                </a:cubicBezTo>
                <a:cubicBezTo>
                  <a:pt x="2018475" y="1917256"/>
                  <a:pt x="2019808" y="1916875"/>
                  <a:pt x="2020951" y="1916113"/>
                </a:cubicBezTo>
                <a:cubicBezTo>
                  <a:pt x="2022094" y="1915351"/>
                  <a:pt x="2022983" y="1914335"/>
                  <a:pt x="2023491" y="1913064"/>
                </a:cubicBezTo>
                <a:cubicBezTo>
                  <a:pt x="2023999" y="1911795"/>
                  <a:pt x="2024126" y="1910461"/>
                  <a:pt x="2023872" y="1909127"/>
                </a:cubicBezTo>
                <a:cubicBezTo>
                  <a:pt x="2023618" y="1907794"/>
                  <a:pt x="2022983" y="1906588"/>
                  <a:pt x="2021967" y="1905635"/>
                </a:cubicBezTo>
                <a:cubicBezTo>
                  <a:pt x="2021015" y="1904683"/>
                  <a:pt x="2019808" y="1904048"/>
                  <a:pt x="2018475" y="1903730"/>
                </a:cubicBezTo>
                <a:cubicBezTo>
                  <a:pt x="2017141" y="1903476"/>
                  <a:pt x="2015744" y="1903603"/>
                  <a:pt x="2014537" y="1904111"/>
                </a:cubicBezTo>
                <a:cubicBezTo>
                  <a:pt x="2013331" y="1904619"/>
                  <a:pt x="2012252" y="1905508"/>
                  <a:pt x="2011490" y="1906651"/>
                </a:cubicBezTo>
                <a:cubicBezTo>
                  <a:pt x="2010728" y="1907794"/>
                  <a:pt x="2010347" y="1909127"/>
                  <a:pt x="2010347" y="1910461"/>
                </a:cubicBezTo>
                <a:cubicBezTo>
                  <a:pt x="2010347" y="1911350"/>
                  <a:pt x="2010537" y="1912239"/>
                  <a:pt x="2010855" y="1913064"/>
                </a:cubicBezTo>
                <a:cubicBezTo>
                  <a:pt x="2011236" y="1913890"/>
                  <a:pt x="2011680" y="1914652"/>
                  <a:pt x="2012315" y="1915287"/>
                </a:cubicBezTo>
                <a:close/>
                <a:moveTo>
                  <a:pt x="2012315" y="2286699"/>
                </a:moveTo>
                <a:cubicBezTo>
                  <a:pt x="2012950" y="2287334"/>
                  <a:pt x="2013712" y="2287842"/>
                  <a:pt x="2014537" y="2288159"/>
                </a:cubicBezTo>
                <a:cubicBezTo>
                  <a:pt x="2015363" y="2288540"/>
                  <a:pt x="2016252" y="2288667"/>
                  <a:pt x="2017141" y="2288667"/>
                </a:cubicBezTo>
                <a:cubicBezTo>
                  <a:pt x="2018475" y="2288667"/>
                  <a:pt x="2019808" y="2288286"/>
                  <a:pt x="2020951" y="2287524"/>
                </a:cubicBezTo>
                <a:cubicBezTo>
                  <a:pt x="2022094" y="2286762"/>
                  <a:pt x="2022983" y="2285683"/>
                  <a:pt x="2023491" y="2284476"/>
                </a:cubicBezTo>
                <a:cubicBezTo>
                  <a:pt x="2023999" y="2283206"/>
                  <a:pt x="2024126" y="2281873"/>
                  <a:pt x="2023872" y="2280539"/>
                </a:cubicBezTo>
                <a:cubicBezTo>
                  <a:pt x="2023618" y="2279206"/>
                  <a:pt x="2022983" y="2277999"/>
                  <a:pt x="2021967" y="2277047"/>
                </a:cubicBezTo>
                <a:cubicBezTo>
                  <a:pt x="2021015" y="2276094"/>
                  <a:pt x="2019808" y="2275459"/>
                  <a:pt x="2018475" y="2275142"/>
                </a:cubicBezTo>
                <a:cubicBezTo>
                  <a:pt x="2017141" y="2274888"/>
                  <a:pt x="2015744" y="2275014"/>
                  <a:pt x="2014537" y="2275523"/>
                </a:cubicBezTo>
                <a:cubicBezTo>
                  <a:pt x="2013331" y="2276031"/>
                  <a:pt x="2012252" y="2276920"/>
                  <a:pt x="2011490" y="2278063"/>
                </a:cubicBezTo>
                <a:cubicBezTo>
                  <a:pt x="2010728" y="2279206"/>
                  <a:pt x="2010347" y="2280539"/>
                  <a:pt x="2010347" y="2281873"/>
                </a:cubicBezTo>
                <a:cubicBezTo>
                  <a:pt x="2010347" y="2282762"/>
                  <a:pt x="2010537" y="2283651"/>
                  <a:pt x="2010855" y="2284476"/>
                </a:cubicBezTo>
                <a:cubicBezTo>
                  <a:pt x="2011236" y="2285302"/>
                  <a:pt x="2011680" y="2286064"/>
                  <a:pt x="2012315" y="2286699"/>
                </a:cubicBezTo>
                <a:close/>
                <a:moveTo>
                  <a:pt x="2092706" y="2054543"/>
                </a:moveTo>
                <a:cubicBezTo>
                  <a:pt x="2093341" y="2055177"/>
                  <a:pt x="2094103" y="2055686"/>
                  <a:pt x="2094929" y="2056003"/>
                </a:cubicBezTo>
                <a:cubicBezTo>
                  <a:pt x="2095754" y="2056321"/>
                  <a:pt x="2096643" y="2056511"/>
                  <a:pt x="2097532" y="2056511"/>
                </a:cubicBezTo>
                <a:cubicBezTo>
                  <a:pt x="2098866" y="2056511"/>
                  <a:pt x="2100199" y="2056130"/>
                  <a:pt x="2101342" y="2055368"/>
                </a:cubicBezTo>
                <a:cubicBezTo>
                  <a:pt x="2102485" y="2054606"/>
                  <a:pt x="2103311" y="2053590"/>
                  <a:pt x="2103882" y="2052320"/>
                </a:cubicBezTo>
                <a:cubicBezTo>
                  <a:pt x="2104390" y="2051050"/>
                  <a:pt x="2104517" y="2049717"/>
                  <a:pt x="2104263" y="2048383"/>
                </a:cubicBezTo>
                <a:cubicBezTo>
                  <a:pt x="2104009" y="2047050"/>
                  <a:pt x="2103374" y="2045843"/>
                  <a:pt x="2102358" y="2044890"/>
                </a:cubicBezTo>
                <a:cubicBezTo>
                  <a:pt x="2101406" y="2043938"/>
                  <a:pt x="2100199" y="2043303"/>
                  <a:pt x="2098866" y="2042986"/>
                </a:cubicBezTo>
                <a:cubicBezTo>
                  <a:pt x="2097532" y="2042732"/>
                  <a:pt x="2096135" y="2042858"/>
                  <a:pt x="2094929" y="2043367"/>
                </a:cubicBezTo>
                <a:cubicBezTo>
                  <a:pt x="2093659" y="2043875"/>
                  <a:pt x="2092643" y="2044764"/>
                  <a:pt x="2091881" y="2045907"/>
                </a:cubicBezTo>
                <a:cubicBezTo>
                  <a:pt x="2091118" y="2047050"/>
                  <a:pt x="2090737" y="2048383"/>
                  <a:pt x="2090737" y="2049717"/>
                </a:cubicBezTo>
                <a:cubicBezTo>
                  <a:pt x="2090737" y="2050606"/>
                  <a:pt x="2090928" y="2051495"/>
                  <a:pt x="2091246" y="2052320"/>
                </a:cubicBezTo>
                <a:cubicBezTo>
                  <a:pt x="2091627" y="2053146"/>
                  <a:pt x="2092071" y="2053908"/>
                  <a:pt x="2092706" y="2054543"/>
                </a:cubicBezTo>
                <a:close/>
                <a:moveTo>
                  <a:pt x="2092706" y="2147380"/>
                </a:moveTo>
                <a:cubicBezTo>
                  <a:pt x="2093341" y="2148014"/>
                  <a:pt x="2094103" y="2148523"/>
                  <a:pt x="2094929" y="2148840"/>
                </a:cubicBezTo>
                <a:cubicBezTo>
                  <a:pt x="2095754" y="2149221"/>
                  <a:pt x="2096643" y="2149348"/>
                  <a:pt x="2097532" y="2149348"/>
                </a:cubicBezTo>
                <a:cubicBezTo>
                  <a:pt x="2098866" y="2149348"/>
                  <a:pt x="2100199" y="2148967"/>
                  <a:pt x="2101342" y="2148205"/>
                </a:cubicBezTo>
                <a:cubicBezTo>
                  <a:pt x="2102485" y="2147443"/>
                  <a:pt x="2103311" y="2146364"/>
                  <a:pt x="2103882" y="2145157"/>
                </a:cubicBezTo>
                <a:cubicBezTo>
                  <a:pt x="2104390" y="2143887"/>
                  <a:pt x="2104517" y="2142554"/>
                  <a:pt x="2104263" y="2141220"/>
                </a:cubicBezTo>
                <a:cubicBezTo>
                  <a:pt x="2104009" y="2139887"/>
                  <a:pt x="2103374" y="2138680"/>
                  <a:pt x="2102358" y="2137728"/>
                </a:cubicBezTo>
                <a:cubicBezTo>
                  <a:pt x="2101406" y="2136775"/>
                  <a:pt x="2100199" y="2136140"/>
                  <a:pt x="2098866" y="2135886"/>
                </a:cubicBezTo>
                <a:cubicBezTo>
                  <a:pt x="2097532" y="2135632"/>
                  <a:pt x="2096135" y="2135759"/>
                  <a:pt x="2094929" y="2136267"/>
                </a:cubicBezTo>
                <a:cubicBezTo>
                  <a:pt x="2093722" y="2136775"/>
                  <a:pt x="2092643" y="2137664"/>
                  <a:pt x="2091881" y="2138807"/>
                </a:cubicBezTo>
                <a:cubicBezTo>
                  <a:pt x="2091118" y="2139950"/>
                  <a:pt x="2090737" y="2141284"/>
                  <a:pt x="2090737" y="2142617"/>
                </a:cubicBezTo>
                <a:cubicBezTo>
                  <a:pt x="2090737" y="2143506"/>
                  <a:pt x="2090928" y="2144395"/>
                  <a:pt x="2091246" y="2145221"/>
                </a:cubicBezTo>
                <a:cubicBezTo>
                  <a:pt x="2091627" y="2146046"/>
                  <a:pt x="2092071" y="2146808"/>
                  <a:pt x="2092706" y="2147443"/>
                </a:cubicBezTo>
                <a:close/>
                <a:moveTo>
                  <a:pt x="2092706" y="1961642"/>
                </a:moveTo>
                <a:cubicBezTo>
                  <a:pt x="2093341" y="1962277"/>
                  <a:pt x="2094103" y="1962785"/>
                  <a:pt x="2094929" y="1963102"/>
                </a:cubicBezTo>
                <a:cubicBezTo>
                  <a:pt x="2095754" y="1963420"/>
                  <a:pt x="2096643" y="1963611"/>
                  <a:pt x="2097532" y="1963611"/>
                </a:cubicBezTo>
                <a:cubicBezTo>
                  <a:pt x="2098866" y="1963611"/>
                  <a:pt x="2100199" y="1963230"/>
                  <a:pt x="2101342" y="1962468"/>
                </a:cubicBezTo>
                <a:cubicBezTo>
                  <a:pt x="2102485" y="1961706"/>
                  <a:pt x="2103311" y="1960626"/>
                  <a:pt x="2103882" y="1959420"/>
                </a:cubicBezTo>
                <a:cubicBezTo>
                  <a:pt x="2104390" y="1958213"/>
                  <a:pt x="2104517" y="1956816"/>
                  <a:pt x="2104263" y="1955483"/>
                </a:cubicBezTo>
                <a:cubicBezTo>
                  <a:pt x="2104009" y="1954149"/>
                  <a:pt x="2103374" y="1952943"/>
                  <a:pt x="2102358" y="1951990"/>
                </a:cubicBezTo>
                <a:cubicBezTo>
                  <a:pt x="2101406" y="1951038"/>
                  <a:pt x="2100199" y="1950402"/>
                  <a:pt x="2098866" y="1950149"/>
                </a:cubicBezTo>
                <a:cubicBezTo>
                  <a:pt x="2097532" y="1949895"/>
                  <a:pt x="2096135" y="1950021"/>
                  <a:pt x="2094929" y="1950530"/>
                </a:cubicBezTo>
                <a:cubicBezTo>
                  <a:pt x="2093659" y="1951038"/>
                  <a:pt x="2092643" y="1951927"/>
                  <a:pt x="2091881" y="1953070"/>
                </a:cubicBezTo>
                <a:cubicBezTo>
                  <a:pt x="2091118" y="1954213"/>
                  <a:pt x="2090737" y="1955546"/>
                  <a:pt x="2090737" y="1956880"/>
                </a:cubicBezTo>
                <a:cubicBezTo>
                  <a:pt x="2090737" y="1957769"/>
                  <a:pt x="2090928" y="1958658"/>
                  <a:pt x="2091246" y="1959483"/>
                </a:cubicBezTo>
                <a:cubicBezTo>
                  <a:pt x="2091627" y="1960308"/>
                  <a:pt x="2092071" y="1961071"/>
                  <a:pt x="2092706" y="1961706"/>
                </a:cubicBezTo>
                <a:close/>
                <a:moveTo>
                  <a:pt x="2092706" y="1775905"/>
                </a:moveTo>
                <a:cubicBezTo>
                  <a:pt x="2093341" y="1776539"/>
                  <a:pt x="2094103" y="1777048"/>
                  <a:pt x="2094929" y="1777365"/>
                </a:cubicBezTo>
                <a:cubicBezTo>
                  <a:pt x="2095754" y="1777683"/>
                  <a:pt x="2096643" y="1777873"/>
                  <a:pt x="2097532" y="1777873"/>
                </a:cubicBezTo>
                <a:cubicBezTo>
                  <a:pt x="2098866" y="1777873"/>
                  <a:pt x="2100199" y="1777492"/>
                  <a:pt x="2101342" y="1776730"/>
                </a:cubicBezTo>
                <a:cubicBezTo>
                  <a:pt x="2102485" y="1775968"/>
                  <a:pt x="2103311" y="1774952"/>
                  <a:pt x="2103882" y="1773682"/>
                </a:cubicBezTo>
                <a:cubicBezTo>
                  <a:pt x="2104390" y="1772412"/>
                  <a:pt x="2104517" y="1771079"/>
                  <a:pt x="2104263" y="1769745"/>
                </a:cubicBezTo>
                <a:cubicBezTo>
                  <a:pt x="2104009" y="1768412"/>
                  <a:pt x="2103374" y="1767205"/>
                  <a:pt x="2102358" y="1766252"/>
                </a:cubicBezTo>
                <a:cubicBezTo>
                  <a:pt x="2101406" y="1765300"/>
                  <a:pt x="2100199" y="1764665"/>
                  <a:pt x="2098866" y="1764348"/>
                </a:cubicBezTo>
                <a:cubicBezTo>
                  <a:pt x="2097532" y="1764094"/>
                  <a:pt x="2096135" y="1764221"/>
                  <a:pt x="2094929" y="1764729"/>
                </a:cubicBezTo>
                <a:cubicBezTo>
                  <a:pt x="2093722" y="1765237"/>
                  <a:pt x="2092643" y="1766126"/>
                  <a:pt x="2091881" y="1767269"/>
                </a:cubicBezTo>
                <a:cubicBezTo>
                  <a:pt x="2091118" y="1768412"/>
                  <a:pt x="2090737" y="1769745"/>
                  <a:pt x="2090737" y="1771079"/>
                </a:cubicBezTo>
                <a:cubicBezTo>
                  <a:pt x="2090737" y="1771968"/>
                  <a:pt x="2090928" y="1772857"/>
                  <a:pt x="2091246" y="1773682"/>
                </a:cubicBezTo>
                <a:cubicBezTo>
                  <a:pt x="2091627" y="1774508"/>
                  <a:pt x="2092071" y="1775270"/>
                  <a:pt x="2092706" y="1775905"/>
                </a:cubicBezTo>
                <a:close/>
                <a:moveTo>
                  <a:pt x="2092706" y="2240217"/>
                </a:moveTo>
                <a:cubicBezTo>
                  <a:pt x="2093341" y="2240852"/>
                  <a:pt x="2094103" y="2241360"/>
                  <a:pt x="2094929" y="2241677"/>
                </a:cubicBezTo>
                <a:cubicBezTo>
                  <a:pt x="2095754" y="2241995"/>
                  <a:pt x="2096643" y="2242185"/>
                  <a:pt x="2097532" y="2242185"/>
                </a:cubicBezTo>
                <a:cubicBezTo>
                  <a:pt x="2098866" y="2242185"/>
                  <a:pt x="2100199" y="2241804"/>
                  <a:pt x="2101342" y="2241042"/>
                </a:cubicBezTo>
                <a:cubicBezTo>
                  <a:pt x="2102485" y="2240280"/>
                  <a:pt x="2103311" y="2239201"/>
                  <a:pt x="2103882" y="2237994"/>
                </a:cubicBezTo>
                <a:cubicBezTo>
                  <a:pt x="2104390" y="2236724"/>
                  <a:pt x="2104517" y="2235391"/>
                  <a:pt x="2104263" y="2234057"/>
                </a:cubicBezTo>
                <a:cubicBezTo>
                  <a:pt x="2104009" y="2232724"/>
                  <a:pt x="2103374" y="2231517"/>
                  <a:pt x="2102358" y="2230564"/>
                </a:cubicBezTo>
                <a:cubicBezTo>
                  <a:pt x="2101406" y="2229612"/>
                  <a:pt x="2100199" y="2228977"/>
                  <a:pt x="2098866" y="2228723"/>
                </a:cubicBezTo>
                <a:cubicBezTo>
                  <a:pt x="2097532" y="2228469"/>
                  <a:pt x="2096135" y="2228596"/>
                  <a:pt x="2094929" y="2229104"/>
                </a:cubicBezTo>
                <a:cubicBezTo>
                  <a:pt x="2093722" y="2229612"/>
                  <a:pt x="2092643" y="2230501"/>
                  <a:pt x="2091881" y="2231644"/>
                </a:cubicBezTo>
                <a:cubicBezTo>
                  <a:pt x="2091118" y="2232787"/>
                  <a:pt x="2090737" y="2234121"/>
                  <a:pt x="2090737" y="2235454"/>
                </a:cubicBezTo>
                <a:cubicBezTo>
                  <a:pt x="2090737" y="2236343"/>
                  <a:pt x="2090928" y="2237232"/>
                  <a:pt x="2091246" y="2238058"/>
                </a:cubicBezTo>
                <a:cubicBezTo>
                  <a:pt x="2091627" y="2238883"/>
                  <a:pt x="2092071" y="2239645"/>
                  <a:pt x="2092706" y="2240280"/>
                </a:cubicBezTo>
                <a:close/>
                <a:moveTo>
                  <a:pt x="2092706" y="1868805"/>
                </a:moveTo>
                <a:cubicBezTo>
                  <a:pt x="2093341" y="1869440"/>
                  <a:pt x="2094103" y="1869948"/>
                  <a:pt x="2094929" y="1870265"/>
                </a:cubicBezTo>
                <a:cubicBezTo>
                  <a:pt x="2095754" y="1870646"/>
                  <a:pt x="2096643" y="1870774"/>
                  <a:pt x="2097532" y="1870774"/>
                </a:cubicBezTo>
                <a:cubicBezTo>
                  <a:pt x="2098866" y="1870774"/>
                  <a:pt x="2100199" y="1870393"/>
                  <a:pt x="2101342" y="1869631"/>
                </a:cubicBezTo>
                <a:cubicBezTo>
                  <a:pt x="2102485" y="1868869"/>
                  <a:pt x="2103311" y="1867789"/>
                  <a:pt x="2103882" y="1866583"/>
                </a:cubicBezTo>
                <a:cubicBezTo>
                  <a:pt x="2104390" y="1865313"/>
                  <a:pt x="2104517" y="1863979"/>
                  <a:pt x="2104263" y="1862646"/>
                </a:cubicBezTo>
                <a:cubicBezTo>
                  <a:pt x="2104009" y="1861312"/>
                  <a:pt x="2103374" y="1860106"/>
                  <a:pt x="2102358" y="1859153"/>
                </a:cubicBezTo>
                <a:cubicBezTo>
                  <a:pt x="2101406" y="1858201"/>
                  <a:pt x="2100199" y="1857565"/>
                  <a:pt x="2098866" y="1857248"/>
                </a:cubicBezTo>
                <a:cubicBezTo>
                  <a:pt x="2097532" y="1856994"/>
                  <a:pt x="2096135" y="1857121"/>
                  <a:pt x="2094929" y="1857629"/>
                </a:cubicBezTo>
                <a:cubicBezTo>
                  <a:pt x="2093722" y="1858137"/>
                  <a:pt x="2092643" y="1859026"/>
                  <a:pt x="2091881" y="1860169"/>
                </a:cubicBezTo>
                <a:cubicBezTo>
                  <a:pt x="2091118" y="1861312"/>
                  <a:pt x="2090737" y="1862646"/>
                  <a:pt x="2090737" y="1863979"/>
                </a:cubicBezTo>
                <a:cubicBezTo>
                  <a:pt x="2090737" y="1864868"/>
                  <a:pt x="2090928" y="1865757"/>
                  <a:pt x="2091246" y="1866583"/>
                </a:cubicBezTo>
                <a:cubicBezTo>
                  <a:pt x="2091627" y="1867408"/>
                  <a:pt x="2092071" y="1868170"/>
                  <a:pt x="2092706" y="1868805"/>
                </a:cubicBezTo>
                <a:close/>
                <a:moveTo>
                  <a:pt x="2092706" y="1683068"/>
                </a:moveTo>
                <a:cubicBezTo>
                  <a:pt x="2093341" y="1683702"/>
                  <a:pt x="2094103" y="1684211"/>
                  <a:pt x="2094929" y="1684528"/>
                </a:cubicBezTo>
                <a:cubicBezTo>
                  <a:pt x="2095754" y="1684846"/>
                  <a:pt x="2096643" y="1685036"/>
                  <a:pt x="2097532" y="1685036"/>
                </a:cubicBezTo>
                <a:cubicBezTo>
                  <a:pt x="2098866" y="1685036"/>
                  <a:pt x="2100199" y="1684655"/>
                  <a:pt x="2101342" y="1683893"/>
                </a:cubicBezTo>
                <a:cubicBezTo>
                  <a:pt x="2102485" y="1683131"/>
                  <a:pt x="2103311" y="1682052"/>
                  <a:pt x="2103882" y="1680845"/>
                </a:cubicBezTo>
                <a:cubicBezTo>
                  <a:pt x="2104390" y="1679639"/>
                  <a:pt x="2104517" y="1678242"/>
                  <a:pt x="2104263" y="1676908"/>
                </a:cubicBezTo>
                <a:cubicBezTo>
                  <a:pt x="2104009" y="1675575"/>
                  <a:pt x="2103374" y="1674368"/>
                  <a:pt x="2102358" y="1673415"/>
                </a:cubicBezTo>
                <a:cubicBezTo>
                  <a:pt x="2101406" y="1672463"/>
                  <a:pt x="2100199" y="1671828"/>
                  <a:pt x="2098866" y="1671574"/>
                </a:cubicBezTo>
                <a:cubicBezTo>
                  <a:pt x="2097532" y="1671320"/>
                  <a:pt x="2096135" y="1671447"/>
                  <a:pt x="2094929" y="1671955"/>
                </a:cubicBezTo>
                <a:cubicBezTo>
                  <a:pt x="2093659" y="1672463"/>
                  <a:pt x="2092643" y="1673352"/>
                  <a:pt x="2091881" y="1674495"/>
                </a:cubicBezTo>
                <a:cubicBezTo>
                  <a:pt x="2091118" y="1675638"/>
                  <a:pt x="2090737" y="1676971"/>
                  <a:pt x="2090737" y="1678305"/>
                </a:cubicBezTo>
                <a:cubicBezTo>
                  <a:pt x="2090737" y="1679194"/>
                  <a:pt x="2090928" y="1680083"/>
                  <a:pt x="2091246" y="1680908"/>
                </a:cubicBezTo>
                <a:cubicBezTo>
                  <a:pt x="2091627" y="1681734"/>
                  <a:pt x="2092071" y="1682496"/>
                  <a:pt x="2092706" y="1683131"/>
                </a:cubicBezTo>
                <a:close/>
                <a:moveTo>
                  <a:pt x="2092706" y="2704529"/>
                </a:moveTo>
                <a:cubicBezTo>
                  <a:pt x="2093341" y="2705164"/>
                  <a:pt x="2094103" y="2705672"/>
                  <a:pt x="2094929" y="2705989"/>
                </a:cubicBezTo>
                <a:cubicBezTo>
                  <a:pt x="2095754" y="2706307"/>
                  <a:pt x="2096643" y="2706497"/>
                  <a:pt x="2097532" y="2706497"/>
                </a:cubicBezTo>
                <a:cubicBezTo>
                  <a:pt x="2098866" y="2706497"/>
                  <a:pt x="2100199" y="2706116"/>
                  <a:pt x="2101342" y="2705354"/>
                </a:cubicBezTo>
                <a:cubicBezTo>
                  <a:pt x="2102485" y="2704592"/>
                  <a:pt x="2103311" y="2703513"/>
                  <a:pt x="2103882" y="2702306"/>
                </a:cubicBezTo>
                <a:cubicBezTo>
                  <a:pt x="2104390" y="2701036"/>
                  <a:pt x="2104517" y="2699703"/>
                  <a:pt x="2104263" y="2698369"/>
                </a:cubicBezTo>
                <a:cubicBezTo>
                  <a:pt x="2104009" y="2697036"/>
                  <a:pt x="2103374" y="2695829"/>
                  <a:pt x="2102358" y="2694877"/>
                </a:cubicBezTo>
                <a:cubicBezTo>
                  <a:pt x="2101406" y="2693924"/>
                  <a:pt x="2100199" y="2693289"/>
                  <a:pt x="2098866" y="2693035"/>
                </a:cubicBezTo>
                <a:cubicBezTo>
                  <a:pt x="2097532" y="2692781"/>
                  <a:pt x="2096135" y="2692908"/>
                  <a:pt x="2094929" y="2693416"/>
                </a:cubicBezTo>
                <a:cubicBezTo>
                  <a:pt x="2093659" y="2693924"/>
                  <a:pt x="2092643" y="2694813"/>
                  <a:pt x="2091881" y="2695956"/>
                </a:cubicBezTo>
                <a:cubicBezTo>
                  <a:pt x="2091118" y="2697099"/>
                  <a:pt x="2090737" y="2698433"/>
                  <a:pt x="2090737" y="2699766"/>
                </a:cubicBezTo>
                <a:cubicBezTo>
                  <a:pt x="2090737" y="2700655"/>
                  <a:pt x="2090928" y="2701544"/>
                  <a:pt x="2091246" y="2702370"/>
                </a:cubicBezTo>
                <a:cubicBezTo>
                  <a:pt x="2091627" y="2703195"/>
                  <a:pt x="2092071" y="2703957"/>
                  <a:pt x="2092706" y="2704592"/>
                </a:cubicBezTo>
                <a:close/>
                <a:moveTo>
                  <a:pt x="2092706" y="2797366"/>
                </a:moveTo>
                <a:cubicBezTo>
                  <a:pt x="2093341" y="2798001"/>
                  <a:pt x="2094103" y="2798509"/>
                  <a:pt x="2094929" y="2798826"/>
                </a:cubicBezTo>
                <a:cubicBezTo>
                  <a:pt x="2095754" y="2799144"/>
                  <a:pt x="2096643" y="2799334"/>
                  <a:pt x="2097532" y="2799334"/>
                </a:cubicBezTo>
                <a:cubicBezTo>
                  <a:pt x="2098866" y="2799334"/>
                  <a:pt x="2100199" y="2798953"/>
                  <a:pt x="2101342" y="2798191"/>
                </a:cubicBezTo>
                <a:cubicBezTo>
                  <a:pt x="2102485" y="2797429"/>
                  <a:pt x="2103311" y="2796350"/>
                  <a:pt x="2103882" y="2795143"/>
                </a:cubicBezTo>
                <a:cubicBezTo>
                  <a:pt x="2104390" y="2793873"/>
                  <a:pt x="2104517" y="2792539"/>
                  <a:pt x="2104263" y="2791206"/>
                </a:cubicBezTo>
                <a:cubicBezTo>
                  <a:pt x="2104009" y="2789873"/>
                  <a:pt x="2103374" y="2788666"/>
                  <a:pt x="2102358" y="2787714"/>
                </a:cubicBezTo>
                <a:cubicBezTo>
                  <a:pt x="2101406" y="2786761"/>
                  <a:pt x="2100199" y="2786126"/>
                  <a:pt x="2098866" y="2785872"/>
                </a:cubicBezTo>
                <a:cubicBezTo>
                  <a:pt x="2097532" y="2785618"/>
                  <a:pt x="2096135" y="2785745"/>
                  <a:pt x="2094929" y="2786253"/>
                </a:cubicBezTo>
                <a:cubicBezTo>
                  <a:pt x="2093659" y="2786761"/>
                  <a:pt x="2092643" y="2787650"/>
                  <a:pt x="2091881" y="2788793"/>
                </a:cubicBezTo>
                <a:cubicBezTo>
                  <a:pt x="2091118" y="2789936"/>
                  <a:pt x="2090737" y="2791270"/>
                  <a:pt x="2090737" y="2792603"/>
                </a:cubicBezTo>
                <a:cubicBezTo>
                  <a:pt x="2090737" y="2793492"/>
                  <a:pt x="2090928" y="2794381"/>
                  <a:pt x="2091246" y="2795207"/>
                </a:cubicBezTo>
                <a:cubicBezTo>
                  <a:pt x="2091627" y="2796032"/>
                  <a:pt x="2092071" y="2796794"/>
                  <a:pt x="2092706" y="2797429"/>
                </a:cubicBezTo>
                <a:close/>
                <a:moveTo>
                  <a:pt x="2092706" y="2611628"/>
                </a:moveTo>
                <a:cubicBezTo>
                  <a:pt x="2093341" y="2612263"/>
                  <a:pt x="2094103" y="2612771"/>
                  <a:pt x="2094929" y="2613089"/>
                </a:cubicBezTo>
                <a:cubicBezTo>
                  <a:pt x="2095754" y="2613406"/>
                  <a:pt x="2096643" y="2613597"/>
                  <a:pt x="2097532" y="2613597"/>
                </a:cubicBezTo>
                <a:cubicBezTo>
                  <a:pt x="2098866" y="2613597"/>
                  <a:pt x="2100199" y="2613216"/>
                  <a:pt x="2101342" y="2612454"/>
                </a:cubicBezTo>
                <a:cubicBezTo>
                  <a:pt x="2102485" y="2611692"/>
                  <a:pt x="2103311" y="2610612"/>
                  <a:pt x="2103882" y="2609406"/>
                </a:cubicBezTo>
                <a:cubicBezTo>
                  <a:pt x="2104390" y="2608136"/>
                  <a:pt x="2104517" y="2606802"/>
                  <a:pt x="2104263" y="2605469"/>
                </a:cubicBezTo>
                <a:cubicBezTo>
                  <a:pt x="2104009" y="2604135"/>
                  <a:pt x="2103374" y="2602929"/>
                  <a:pt x="2102358" y="2601976"/>
                </a:cubicBezTo>
                <a:cubicBezTo>
                  <a:pt x="2101406" y="2601024"/>
                  <a:pt x="2100199" y="2600389"/>
                  <a:pt x="2098866" y="2600135"/>
                </a:cubicBezTo>
                <a:cubicBezTo>
                  <a:pt x="2097532" y="2599881"/>
                  <a:pt x="2096135" y="2600008"/>
                  <a:pt x="2094929" y="2600516"/>
                </a:cubicBezTo>
                <a:cubicBezTo>
                  <a:pt x="2093722" y="2601024"/>
                  <a:pt x="2092643" y="2601913"/>
                  <a:pt x="2091881" y="2603056"/>
                </a:cubicBezTo>
                <a:cubicBezTo>
                  <a:pt x="2091118" y="2604199"/>
                  <a:pt x="2090737" y="2605532"/>
                  <a:pt x="2090737" y="2606866"/>
                </a:cubicBezTo>
                <a:cubicBezTo>
                  <a:pt x="2090737" y="2607755"/>
                  <a:pt x="2090928" y="2608644"/>
                  <a:pt x="2091246" y="2609469"/>
                </a:cubicBezTo>
                <a:cubicBezTo>
                  <a:pt x="2091627" y="2610295"/>
                  <a:pt x="2092071" y="2611057"/>
                  <a:pt x="2092706" y="2611692"/>
                </a:cubicBezTo>
                <a:close/>
                <a:moveTo>
                  <a:pt x="2092706" y="2425891"/>
                </a:moveTo>
                <a:cubicBezTo>
                  <a:pt x="2093341" y="2426526"/>
                  <a:pt x="2094103" y="2427034"/>
                  <a:pt x="2094929" y="2427351"/>
                </a:cubicBezTo>
                <a:cubicBezTo>
                  <a:pt x="2095754" y="2427669"/>
                  <a:pt x="2096643" y="2427859"/>
                  <a:pt x="2097532" y="2427859"/>
                </a:cubicBezTo>
                <a:cubicBezTo>
                  <a:pt x="2098866" y="2427859"/>
                  <a:pt x="2100199" y="2427478"/>
                  <a:pt x="2101342" y="2426716"/>
                </a:cubicBezTo>
                <a:cubicBezTo>
                  <a:pt x="2102485" y="2425954"/>
                  <a:pt x="2103311" y="2424875"/>
                  <a:pt x="2103882" y="2423668"/>
                </a:cubicBezTo>
                <a:cubicBezTo>
                  <a:pt x="2104390" y="2422398"/>
                  <a:pt x="2104517" y="2421064"/>
                  <a:pt x="2104263" y="2419731"/>
                </a:cubicBezTo>
                <a:cubicBezTo>
                  <a:pt x="2104009" y="2418398"/>
                  <a:pt x="2103374" y="2417191"/>
                  <a:pt x="2102358" y="2416239"/>
                </a:cubicBezTo>
                <a:cubicBezTo>
                  <a:pt x="2101406" y="2415286"/>
                  <a:pt x="2100199" y="2414651"/>
                  <a:pt x="2098866" y="2414397"/>
                </a:cubicBezTo>
                <a:cubicBezTo>
                  <a:pt x="2097532" y="2414143"/>
                  <a:pt x="2096135" y="2414270"/>
                  <a:pt x="2094929" y="2414778"/>
                </a:cubicBezTo>
                <a:cubicBezTo>
                  <a:pt x="2093722" y="2415286"/>
                  <a:pt x="2092643" y="2416175"/>
                  <a:pt x="2091881" y="2417318"/>
                </a:cubicBezTo>
                <a:cubicBezTo>
                  <a:pt x="2091118" y="2418461"/>
                  <a:pt x="2090737" y="2419795"/>
                  <a:pt x="2090737" y="2421128"/>
                </a:cubicBezTo>
                <a:cubicBezTo>
                  <a:pt x="2090737" y="2422017"/>
                  <a:pt x="2090928" y="2422906"/>
                  <a:pt x="2091246" y="2423732"/>
                </a:cubicBezTo>
                <a:cubicBezTo>
                  <a:pt x="2091563" y="2424557"/>
                  <a:pt x="2092071" y="2425319"/>
                  <a:pt x="2092706" y="2425954"/>
                </a:cubicBezTo>
                <a:close/>
                <a:moveTo>
                  <a:pt x="2092706" y="2890203"/>
                </a:moveTo>
                <a:cubicBezTo>
                  <a:pt x="2093341" y="2890838"/>
                  <a:pt x="2094103" y="2891346"/>
                  <a:pt x="2094929" y="2891663"/>
                </a:cubicBezTo>
                <a:cubicBezTo>
                  <a:pt x="2095754" y="2891981"/>
                  <a:pt x="2096643" y="2892171"/>
                  <a:pt x="2097532" y="2892171"/>
                </a:cubicBezTo>
                <a:cubicBezTo>
                  <a:pt x="2098866" y="2892171"/>
                  <a:pt x="2100199" y="2891790"/>
                  <a:pt x="2101342" y="2891028"/>
                </a:cubicBezTo>
                <a:cubicBezTo>
                  <a:pt x="2102485" y="2890266"/>
                  <a:pt x="2103311" y="2889187"/>
                  <a:pt x="2103882" y="2887980"/>
                </a:cubicBezTo>
                <a:cubicBezTo>
                  <a:pt x="2104390" y="2886710"/>
                  <a:pt x="2104517" y="2885377"/>
                  <a:pt x="2104263" y="2884043"/>
                </a:cubicBezTo>
                <a:cubicBezTo>
                  <a:pt x="2104009" y="2882710"/>
                  <a:pt x="2103374" y="2881503"/>
                  <a:pt x="2102358" y="2880551"/>
                </a:cubicBezTo>
                <a:cubicBezTo>
                  <a:pt x="2101406" y="2879598"/>
                  <a:pt x="2100199" y="2878963"/>
                  <a:pt x="2098866" y="2878709"/>
                </a:cubicBezTo>
                <a:cubicBezTo>
                  <a:pt x="2097532" y="2878455"/>
                  <a:pt x="2096135" y="2878582"/>
                  <a:pt x="2094929" y="2879090"/>
                </a:cubicBezTo>
                <a:cubicBezTo>
                  <a:pt x="2093659" y="2879598"/>
                  <a:pt x="2092643" y="2880487"/>
                  <a:pt x="2091881" y="2881630"/>
                </a:cubicBezTo>
                <a:cubicBezTo>
                  <a:pt x="2091118" y="2882773"/>
                  <a:pt x="2090737" y="2884107"/>
                  <a:pt x="2090737" y="2885440"/>
                </a:cubicBezTo>
                <a:cubicBezTo>
                  <a:pt x="2090737" y="2886329"/>
                  <a:pt x="2090928" y="2887218"/>
                  <a:pt x="2091246" y="2888044"/>
                </a:cubicBezTo>
                <a:cubicBezTo>
                  <a:pt x="2091627" y="2888869"/>
                  <a:pt x="2092071" y="2889631"/>
                  <a:pt x="2092706" y="2890266"/>
                </a:cubicBezTo>
                <a:close/>
                <a:moveTo>
                  <a:pt x="2092706" y="2518791"/>
                </a:moveTo>
                <a:cubicBezTo>
                  <a:pt x="2093341" y="2519426"/>
                  <a:pt x="2094103" y="2519934"/>
                  <a:pt x="2094929" y="2520252"/>
                </a:cubicBezTo>
                <a:cubicBezTo>
                  <a:pt x="2095754" y="2520569"/>
                  <a:pt x="2096643" y="2520760"/>
                  <a:pt x="2097532" y="2520760"/>
                </a:cubicBezTo>
                <a:cubicBezTo>
                  <a:pt x="2098866" y="2520760"/>
                  <a:pt x="2100199" y="2520379"/>
                  <a:pt x="2101342" y="2519617"/>
                </a:cubicBezTo>
                <a:cubicBezTo>
                  <a:pt x="2102485" y="2518855"/>
                  <a:pt x="2103311" y="2517775"/>
                  <a:pt x="2103882" y="2516569"/>
                </a:cubicBezTo>
                <a:cubicBezTo>
                  <a:pt x="2104390" y="2515299"/>
                  <a:pt x="2104517" y="2513965"/>
                  <a:pt x="2104263" y="2512632"/>
                </a:cubicBezTo>
                <a:cubicBezTo>
                  <a:pt x="2104009" y="2511298"/>
                  <a:pt x="2103374" y="2510092"/>
                  <a:pt x="2102358" y="2509139"/>
                </a:cubicBezTo>
                <a:cubicBezTo>
                  <a:pt x="2101406" y="2508187"/>
                  <a:pt x="2100199" y="2507552"/>
                  <a:pt x="2098866" y="2507298"/>
                </a:cubicBezTo>
                <a:cubicBezTo>
                  <a:pt x="2097532" y="2507044"/>
                  <a:pt x="2096135" y="2507171"/>
                  <a:pt x="2094929" y="2507679"/>
                </a:cubicBezTo>
                <a:cubicBezTo>
                  <a:pt x="2093659" y="2508187"/>
                  <a:pt x="2092643" y="2509076"/>
                  <a:pt x="2091881" y="2510219"/>
                </a:cubicBezTo>
                <a:cubicBezTo>
                  <a:pt x="2091118" y="2511362"/>
                  <a:pt x="2090737" y="2512695"/>
                  <a:pt x="2090737" y="2514029"/>
                </a:cubicBezTo>
                <a:cubicBezTo>
                  <a:pt x="2090737" y="2514918"/>
                  <a:pt x="2090928" y="2515807"/>
                  <a:pt x="2091246" y="2516632"/>
                </a:cubicBezTo>
                <a:cubicBezTo>
                  <a:pt x="2091627" y="2517458"/>
                  <a:pt x="2092071" y="2518220"/>
                  <a:pt x="2092706" y="2518855"/>
                </a:cubicBezTo>
                <a:close/>
                <a:moveTo>
                  <a:pt x="2092706" y="2333054"/>
                </a:moveTo>
                <a:cubicBezTo>
                  <a:pt x="2093341" y="2333689"/>
                  <a:pt x="2094103" y="2334197"/>
                  <a:pt x="2094929" y="2334514"/>
                </a:cubicBezTo>
                <a:cubicBezTo>
                  <a:pt x="2095754" y="2334832"/>
                  <a:pt x="2096643" y="2335022"/>
                  <a:pt x="2097532" y="2335022"/>
                </a:cubicBezTo>
                <a:cubicBezTo>
                  <a:pt x="2098866" y="2335022"/>
                  <a:pt x="2100199" y="2334641"/>
                  <a:pt x="2101342" y="2333879"/>
                </a:cubicBezTo>
                <a:cubicBezTo>
                  <a:pt x="2102485" y="2333117"/>
                  <a:pt x="2103311" y="2332038"/>
                  <a:pt x="2103882" y="2330831"/>
                </a:cubicBezTo>
                <a:cubicBezTo>
                  <a:pt x="2104390" y="2329561"/>
                  <a:pt x="2104517" y="2328228"/>
                  <a:pt x="2104263" y="2326894"/>
                </a:cubicBezTo>
                <a:cubicBezTo>
                  <a:pt x="2104009" y="2325561"/>
                  <a:pt x="2103374" y="2324354"/>
                  <a:pt x="2102358" y="2323402"/>
                </a:cubicBezTo>
                <a:cubicBezTo>
                  <a:pt x="2101406" y="2322449"/>
                  <a:pt x="2100199" y="2321814"/>
                  <a:pt x="2098866" y="2321560"/>
                </a:cubicBezTo>
                <a:cubicBezTo>
                  <a:pt x="2097532" y="2321306"/>
                  <a:pt x="2096135" y="2321433"/>
                  <a:pt x="2094929" y="2321941"/>
                </a:cubicBezTo>
                <a:cubicBezTo>
                  <a:pt x="2093659" y="2322449"/>
                  <a:pt x="2092643" y="2323338"/>
                  <a:pt x="2091881" y="2324481"/>
                </a:cubicBezTo>
                <a:cubicBezTo>
                  <a:pt x="2091118" y="2325624"/>
                  <a:pt x="2090737" y="2326958"/>
                  <a:pt x="2090737" y="2328291"/>
                </a:cubicBezTo>
                <a:cubicBezTo>
                  <a:pt x="2090737" y="2329180"/>
                  <a:pt x="2090928" y="2330069"/>
                  <a:pt x="2091246" y="2330895"/>
                </a:cubicBezTo>
                <a:cubicBezTo>
                  <a:pt x="2091627" y="2331720"/>
                  <a:pt x="2092071" y="2332482"/>
                  <a:pt x="2092706" y="2333117"/>
                </a:cubicBezTo>
                <a:close/>
                <a:moveTo>
                  <a:pt x="1936687" y="2520760"/>
                </a:moveTo>
                <a:cubicBezTo>
                  <a:pt x="1938020" y="2520760"/>
                  <a:pt x="1939354" y="2520379"/>
                  <a:pt x="1940497" y="2519617"/>
                </a:cubicBezTo>
                <a:cubicBezTo>
                  <a:pt x="1941640" y="2518855"/>
                  <a:pt x="1942465" y="2517775"/>
                  <a:pt x="1943037" y="2516569"/>
                </a:cubicBezTo>
                <a:cubicBezTo>
                  <a:pt x="1943545" y="2515299"/>
                  <a:pt x="1943672" y="2513965"/>
                  <a:pt x="1943418" y="2512632"/>
                </a:cubicBezTo>
                <a:cubicBezTo>
                  <a:pt x="1943164" y="2511298"/>
                  <a:pt x="1942465" y="2510092"/>
                  <a:pt x="1941512" y="2509139"/>
                </a:cubicBezTo>
                <a:cubicBezTo>
                  <a:pt x="1940560" y="2508187"/>
                  <a:pt x="1939354" y="2507552"/>
                  <a:pt x="1938020" y="2507298"/>
                </a:cubicBezTo>
                <a:cubicBezTo>
                  <a:pt x="1936687" y="2507044"/>
                  <a:pt x="1935353" y="2507171"/>
                  <a:pt x="1934083" y="2507679"/>
                </a:cubicBezTo>
                <a:cubicBezTo>
                  <a:pt x="1932813" y="2508187"/>
                  <a:pt x="1931734" y="2509076"/>
                  <a:pt x="1931035" y="2510219"/>
                </a:cubicBezTo>
                <a:cubicBezTo>
                  <a:pt x="1930273" y="2511362"/>
                  <a:pt x="1929892" y="2512695"/>
                  <a:pt x="1929892" y="2514029"/>
                </a:cubicBezTo>
                <a:cubicBezTo>
                  <a:pt x="1929892" y="2515870"/>
                  <a:pt x="1930590" y="2517585"/>
                  <a:pt x="1931924" y="2518855"/>
                </a:cubicBezTo>
                <a:cubicBezTo>
                  <a:pt x="1933194" y="2520125"/>
                  <a:pt x="1934972" y="2520887"/>
                  <a:pt x="1936750" y="2520887"/>
                </a:cubicBezTo>
                <a:close/>
                <a:moveTo>
                  <a:pt x="1936687" y="2613597"/>
                </a:moveTo>
                <a:cubicBezTo>
                  <a:pt x="1938020" y="2613597"/>
                  <a:pt x="1939354" y="2613216"/>
                  <a:pt x="1940497" y="2612454"/>
                </a:cubicBezTo>
                <a:cubicBezTo>
                  <a:pt x="1941640" y="2611692"/>
                  <a:pt x="1942465" y="2610612"/>
                  <a:pt x="1943037" y="2609406"/>
                </a:cubicBezTo>
                <a:cubicBezTo>
                  <a:pt x="1943545" y="2608136"/>
                  <a:pt x="1943672" y="2606802"/>
                  <a:pt x="1943418" y="2605469"/>
                </a:cubicBezTo>
                <a:cubicBezTo>
                  <a:pt x="1943164" y="2604135"/>
                  <a:pt x="1942465" y="2602929"/>
                  <a:pt x="1941512" y="2601976"/>
                </a:cubicBezTo>
                <a:cubicBezTo>
                  <a:pt x="1940560" y="2601024"/>
                  <a:pt x="1939354" y="2600389"/>
                  <a:pt x="1938020" y="2600135"/>
                </a:cubicBezTo>
                <a:cubicBezTo>
                  <a:pt x="1936687" y="2599881"/>
                  <a:pt x="1935353" y="2600008"/>
                  <a:pt x="1934083" y="2600516"/>
                </a:cubicBezTo>
                <a:cubicBezTo>
                  <a:pt x="1932813" y="2601024"/>
                  <a:pt x="1931734" y="2601913"/>
                  <a:pt x="1931035" y="2603056"/>
                </a:cubicBezTo>
                <a:cubicBezTo>
                  <a:pt x="1930337" y="2604199"/>
                  <a:pt x="1929892" y="2605532"/>
                  <a:pt x="1929892" y="2606866"/>
                </a:cubicBezTo>
                <a:cubicBezTo>
                  <a:pt x="1929892" y="2608707"/>
                  <a:pt x="1930590" y="2610422"/>
                  <a:pt x="1931924" y="2611692"/>
                </a:cubicBezTo>
                <a:cubicBezTo>
                  <a:pt x="1933194" y="2612962"/>
                  <a:pt x="1934972" y="2613724"/>
                  <a:pt x="1936750" y="2613724"/>
                </a:cubicBezTo>
                <a:close/>
                <a:moveTo>
                  <a:pt x="1936687" y="2427859"/>
                </a:moveTo>
                <a:cubicBezTo>
                  <a:pt x="1938020" y="2427859"/>
                  <a:pt x="1939354" y="2427478"/>
                  <a:pt x="1940497" y="2426716"/>
                </a:cubicBezTo>
                <a:cubicBezTo>
                  <a:pt x="1941640" y="2425954"/>
                  <a:pt x="1942465" y="2424875"/>
                  <a:pt x="1943037" y="2423668"/>
                </a:cubicBezTo>
                <a:cubicBezTo>
                  <a:pt x="1943545" y="2422398"/>
                  <a:pt x="1943672" y="2421064"/>
                  <a:pt x="1943418" y="2419731"/>
                </a:cubicBezTo>
                <a:cubicBezTo>
                  <a:pt x="1943164" y="2418398"/>
                  <a:pt x="1942465" y="2417191"/>
                  <a:pt x="1941512" y="2416239"/>
                </a:cubicBezTo>
                <a:cubicBezTo>
                  <a:pt x="1940560" y="2415286"/>
                  <a:pt x="1939354" y="2414651"/>
                  <a:pt x="1938020" y="2414397"/>
                </a:cubicBezTo>
                <a:cubicBezTo>
                  <a:pt x="1936687" y="2414143"/>
                  <a:pt x="1935290" y="2414270"/>
                  <a:pt x="1934083" y="2414778"/>
                </a:cubicBezTo>
                <a:cubicBezTo>
                  <a:pt x="1932813" y="2415286"/>
                  <a:pt x="1931797" y="2416175"/>
                  <a:pt x="1931035" y="2417318"/>
                </a:cubicBezTo>
                <a:cubicBezTo>
                  <a:pt x="1930273" y="2418461"/>
                  <a:pt x="1929892" y="2419795"/>
                  <a:pt x="1929892" y="2421128"/>
                </a:cubicBezTo>
                <a:cubicBezTo>
                  <a:pt x="1929892" y="2422970"/>
                  <a:pt x="1930590" y="2424684"/>
                  <a:pt x="1931924" y="2425954"/>
                </a:cubicBezTo>
                <a:cubicBezTo>
                  <a:pt x="1933194" y="2427224"/>
                  <a:pt x="1934972" y="2427986"/>
                  <a:pt x="1936750" y="2427986"/>
                </a:cubicBezTo>
                <a:close/>
                <a:moveTo>
                  <a:pt x="1936687" y="2242122"/>
                </a:moveTo>
                <a:cubicBezTo>
                  <a:pt x="1938020" y="2242122"/>
                  <a:pt x="1939354" y="2241741"/>
                  <a:pt x="1940497" y="2240979"/>
                </a:cubicBezTo>
                <a:cubicBezTo>
                  <a:pt x="1941640" y="2240217"/>
                  <a:pt x="1942465" y="2239137"/>
                  <a:pt x="1943037" y="2237931"/>
                </a:cubicBezTo>
                <a:cubicBezTo>
                  <a:pt x="1943545" y="2236661"/>
                  <a:pt x="1943672" y="2235327"/>
                  <a:pt x="1943418" y="2233994"/>
                </a:cubicBezTo>
                <a:cubicBezTo>
                  <a:pt x="1943164" y="2232660"/>
                  <a:pt x="1942465" y="2231454"/>
                  <a:pt x="1941512" y="2230501"/>
                </a:cubicBezTo>
                <a:cubicBezTo>
                  <a:pt x="1940560" y="2229549"/>
                  <a:pt x="1939354" y="2228914"/>
                  <a:pt x="1938020" y="2228660"/>
                </a:cubicBezTo>
                <a:cubicBezTo>
                  <a:pt x="1936687" y="2228406"/>
                  <a:pt x="1935353" y="2228533"/>
                  <a:pt x="1934083" y="2229041"/>
                </a:cubicBezTo>
                <a:cubicBezTo>
                  <a:pt x="1932813" y="2229549"/>
                  <a:pt x="1931734" y="2230438"/>
                  <a:pt x="1931035" y="2231581"/>
                </a:cubicBezTo>
                <a:cubicBezTo>
                  <a:pt x="1930273" y="2232724"/>
                  <a:pt x="1929892" y="2234057"/>
                  <a:pt x="1929892" y="2235391"/>
                </a:cubicBezTo>
                <a:cubicBezTo>
                  <a:pt x="1929892" y="2237169"/>
                  <a:pt x="1930590" y="2238947"/>
                  <a:pt x="1931924" y="2240217"/>
                </a:cubicBezTo>
                <a:cubicBezTo>
                  <a:pt x="1933194" y="2241487"/>
                  <a:pt x="1934972" y="2242249"/>
                  <a:pt x="1936750" y="2242249"/>
                </a:cubicBezTo>
                <a:close/>
                <a:moveTo>
                  <a:pt x="1936687" y="2149285"/>
                </a:moveTo>
                <a:cubicBezTo>
                  <a:pt x="1938020" y="2149285"/>
                  <a:pt x="1939354" y="2148904"/>
                  <a:pt x="1940497" y="2148142"/>
                </a:cubicBezTo>
                <a:cubicBezTo>
                  <a:pt x="1941640" y="2147380"/>
                  <a:pt x="1942465" y="2146300"/>
                  <a:pt x="1943037" y="2145094"/>
                </a:cubicBezTo>
                <a:cubicBezTo>
                  <a:pt x="1943545" y="2143824"/>
                  <a:pt x="1943672" y="2142490"/>
                  <a:pt x="1943418" y="2141157"/>
                </a:cubicBezTo>
                <a:cubicBezTo>
                  <a:pt x="1943164" y="2139823"/>
                  <a:pt x="1942465" y="2138617"/>
                  <a:pt x="1941512" y="2137664"/>
                </a:cubicBezTo>
                <a:cubicBezTo>
                  <a:pt x="1940560" y="2136712"/>
                  <a:pt x="1939354" y="2136077"/>
                  <a:pt x="1938020" y="2135823"/>
                </a:cubicBezTo>
                <a:cubicBezTo>
                  <a:pt x="1936687" y="2135569"/>
                  <a:pt x="1935353" y="2135696"/>
                  <a:pt x="1934083" y="2136204"/>
                </a:cubicBezTo>
                <a:cubicBezTo>
                  <a:pt x="1932813" y="2136712"/>
                  <a:pt x="1931734" y="2137601"/>
                  <a:pt x="1931035" y="2138744"/>
                </a:cubicBezTo>
                <a:cubicBezTo>
                  <a:pt x="1930273" y="2139887"/>
                  <a:pt x="1929892" y="2141220"/>
                  <a:pt x="1929892" y="2142554"/>
                </a:cubicBezTo>
                <a:cubicBezTo>
                  <a:pt x="1929892" y="2144332"/>
                  <a:pt x="1930590" y="2146110"/>
                  <a:pt x="1931924" y="2147380"/>
                </a:cubicBezTo>
                <a:cubicBezTo>
                  <a:pt x="1933194" y="2148650"/>
                  <a:pt x="1934972" y="2149412"/>
                  <a:pt x="1936750" y="2149412"/>
                </a:cubicBezTo>
                <a:close/>
                <a:moveTo>
                  <a:pt x="1936687" y="2335022"/>
                </a:moveTo>
                <a:cubicBezTo>
                  <a:pt x="1938020" y="2335022"/>
                  <a:pt x="1939354" y="2334641"/>
                  <a:pt x="1940497" y="2333879"/>
                </a:cubicBezTo>
                <a:cubicBezTo>
                  <a:pt x="1941640" y="2333117"/>
                  <a:pt x="1942465" y="2332038"/>
                  <a:pt x="1943037" y="2330831"/>
                </a:cubicBezTo>
                <a:cubicBezTo>
                  <a:pt x="1943545" y="2329561"/>
                  <a:pt x="1943672" y="2328228"/>
                  <a:pt x="1943418" y="2326894"/>
                </a:cubicBezTo>
                <a:cubicBezTo>
                  <a:pt x="1943164" y="2325561"/>
                  <a:pt x="1942465" y="2324354"/>
                  <a:pt x="1941512" y="2323402"/>
                </a:cubicBezTo>
                <a:cubicBezTo>
                  <a:pt x="1940560" y="2322449"/>
                  <a:pt x="1939354" y="2321814"/>
                  <a:pt x="1938020" y="2321560"/>
                </a:cubicBezTo>
                <a:cubicBezTo>
                  <a:pt x="1936687" y="2321306"/>
                  <a:pt x="1935353" y="2321433"/>
                  <a:pt x="1934083" y="2321941"/>
                </a:cubicBezTo>
                <a:cubicBezTo>
                  <a:pt x="1932813" y="2322449"/>
                  <a:pt x="1931734" y="2323338"/>
                  <a:pt x="1931035" y="2324481"/>
                </a:cubicBezTo>
                <a:cubicBezTo>
                  <a:pt x="1930337" y="2325624"/>
                  <a:pt x="1929892" y="2326894"/>
                  <a:pt x="1929892" y="2328291"/>
                </a:cubicBezTo>
                <a:cubicBezTo>
                  <a:pt x="1929892" y="2330133"/>
                  <a:pt x="1930590" y="2331847"/>
                  <a:pt x="1931924" y="2333117"/>
                </a:cubicBezTo>
                <a:cubicBezTo>
                  <a:pt x="1933194" y="2334387"/>
                  <a:pt x="1934972" y="2335149"/>
                  <a:pt x="1936750" y="2335149"/>
                </a:cubicBezTo>
                <a:close/>
                <a:moveTo>
                  <a:pt x="1936687" y="2706434"/>
                </a:moveTo>
                <a:cubicBezTo>
                  <a:pt x="1938020" y="2706434"/>
                  <a:pt x="1939354" y="2706053"/>
                  <a:pt x="1940497" y="2705291"/>
                </a:cubicBezTo>
                <a:cubicBezTo>
                  <a:pt x="1941640" y="2704529"/>
                  <a:pt x="1942465" y="2703449"/>
                  <a:pt x="1943037" y="2702243"/>
                </a:cubicBezTo>
                <a:cubicBezTo>
                  <a:pt x="1943545" y="2700973"/>
                  <a:pt x="1943672" y="2699639"/>
                  <a:pt x="1943418" y="2698306"/>
                </a:cubicBezTo>
                <a:cubicBezTo>
                  <a:pt x="1943164" y="2696972"/>
                  <a:pt x="1942465" y="2695766"/>
                  <a:pt x="1941512" y="2694813"/>
                </a:cubicBezTo>
                <a:cubicBezTo>
                  <a:pt x="1940560" y="2693861"/>
                  <a:pt x="1939354" y="2693226"/>
                  <a:pt x="1938020" y="2692972"/>
                </a:cubicBezTo>
                <a:cubicBezTo>
                  <a:pt x="1936687" y="2692718"/>
                  <a:pt x="1935353" y="2692845"/>
                  <a:pt x="1934083" y="2693353"/>
                </a:cubicBezTo>
                <a:cubicBezTo>
                  <a:pt x="1932813" y="2693861"/>
                  <a:pt x="1931734" y="2694750"/>
                  <a:pt x="1931035" y="2695893"/>
                </a:cubicBezTo>
                <a:cubicBezTo>
                  <a:pt x="1930337" y="2697036"/>
                  <a:pt x="1929892" y="2698369"/>
                  <a:pt x="1929892" y="2699703"/>
                </a:cubicBezTo>
                <a:cubicBezTo>
                  <a:pt x="1929892" y="2701544"/>
                  <a:pt x="1930590" y="2703259"/>
                  <a:pt x="1931924" y="2704529"/>
                </a:cubicBezTo>
                <a:cubicBezTo>
                  <a:pt x="1933194" y="2705799"/>
                  <a:pt x="1934972" y="2706561"/>
                  <a:pt x="1936750" y="2706561"/>
                </a:cubicBezTo>
                <a:close/>
                <a:moveTo>
                  <a:pt x="2012252" y="2565146"/>
                </a:moveTo>
                <a:cubicBezTo>
                  <a:pt x="2012887" y="2565781"/>
                  <a:pt x="2013649" y="2566289"/>
                  <a:pt x="2014474" y="2566607"/>
                </a:cubicBezTo>
                <a:cubicBezTo>
                  <a:pt x="2015300" y="2566924"/>
                  <a:pt x="2016189" y="2567114"/>
                  <a:pt x="2017078" y="2567114"/>
                </a:cubicBezTo>
                <a:cubicBezTo>
                  <a:pt x="2018411" y="2567114"/>
                  <a:pt x="2019745" y="2566734"/>
                  <a:pt x="2020887" y="2565972"/>
                </a:cubicBezTo>
                <a:cubicBezTo>
                  <a:pt x="2022031" y="2565210"/>
                  <a:pt x="2022920" y="2564130"/>
                  <a:pt x="2023428" y="2562924"/>
                </a:cubicBezTo>
                <a:cubicBezTo>
                  <a:pt x="2023936" y="2561654"/>
                  <a:pt x="2024062" y="2560320"/>
                  <a:pt x="2023809" y="2558987"/>
                </a:cubicBezTo>
                <a:cubicBezTo>
                  <a:pt x="2023555" y="2557653"/>
                  <a:pt x="2022920" y="2556447"/>
                  <a:pt x="2021904" y="2555494"/>
                </a:cubicBezTo>
                <a:cubicBezTo>
                  <a:pt x="2020951" y="2554542"/>
                  <a:pt x="2019745" y="2553907"/>
                  <a:pt x="2018411" y="2553653"/>
                </a:cubicBezTo>
                <a:cubicBezTo>
                  <a:pt x="2017078" y="2553399"/>
                  <a:pt x="2015681" y="2553526"/>
                  <a:pt x="2014474" y="2554034"/>
                </a:cubicBezTo>
                <a:cubicBezTo>
                  <a:pt x="2013268" y="2554542"/>
                  <a:pt x="2012188" y="2555431"/>
                  <a:pt x="2011426" y="2556574"/>
                </a:cubicBezTo>
                <a:cubicBezTo>
                  <a:pt x="2010664" y="2557717"/>
                  <a:pt x="2010283" y="2559050"/>
                  <a:pt x="2010283" y="2560384"/>
                </a:cubicBezTo>
                <a:cubicBezTo>
                  <a:pt x="2010283" y="2561273"/>
                  <a:pt x="2010474" y="2562162"/>
                  <a:pt x="2010791" y="2562987"/>
                </a:cubicBezTo>
                <a:cubicBezTo>
                  <a:pt x="2011172" y="2563813"/>
                  <a:pt x="2011617" y="2564575"/>
                  <a:pt x="2012252" y="2565210"/>
                </a:cubicBezTo>
                <a:close/>
                <a:moveTo>
                  <a:pt x="1936687" y="3170746"/>
                </a:moveTo>
                <a:cubicBezTo>
                  <a:pt x="1938020" y="3170746"/>
                  <a:pt x="1939354" y="3170364"/>
                  <a:pt x="1940497" y="3169603"/>
                </a:cubicBezTo>
                <a:cubicBezTo>
                  <a:pt x="1941640" y="3168841"/>
                  <a:pt x="1942465" y="3167762"/>
                  <a:pt x="1943037" y="3166555"/>
                </a:cubicBezTo>
                <a:cubicBezTo>
                  <a:pt x="1943545" y="3165285"/>
                  <a:pt x="1943672" y="3163951"/>
                  <a:pt x="1943418" y="3162618"/>
                </a:cubicBezTo>
                <a:cubicBezTo>
                  <a:pt x="1943164" y="3161284"/>
                  <a:pt x="1942465" y="3160078"/>
                  <a:pt x="1941512" y="3159125"/>
                </a:cubicBezTo>
                <a:cubicBezTo>
                  <a:pt x="1940560" y="3158173"/>
                  <a:pt x="1939354" y="3157537"/>
                  <a:pt x="1938020" y="3157284"/>
                </a:cubicBezTo>
                <a:cubicBezTo>
                  <a:pt x="1936687" y="3157030"/>
                  <a:pt x="1935353" y="3157157"/>
                  <a:pt x="1934083" y="3157664"/>
                </a:cubicBezTo>
                <a:cubicBezTo>
                  <a:pt x="1932813" y="3158173"/>
                  <a:pt x="1931734" y="3159061"/>
                  <a:pt x="1931035" y="3160205"/>
                </a:cubicBezTo>
                <a:cubicBezTo>
                  <a:pt x="1930337" y="3161348"/>
                  <a:pt x="1929892" y="3162681"/>
                  <a:pt x="1929892" y="3164014"/>
                </a:cubicBezTo>
                <a:cubicBezTo>
                  <a:pt x="1929892" y="3165856"/>
                  <a:pt x="1930590" y="3167571"/>
                  <a:pt x="1931924" y="3168841"/>
                </a:cubicBezTo>
                <a:cubicBezTo>
                  <a:pt x="1933194" y="3170111"/>
                  <a:pt x="1934972" y="3170809"/>
                  <a:pt x="1936750" y="3170873"/>
                </a:cubicBezTo>
                <a:close/>
                <a:moveTo>
                  <a:pt x="1936687" y="3263583"/>
                </a:moveTo>
                <a:cubicBezTo>
                  <a:pt x="1938020" y="3263583"/>
                  <a:pt x="1939354" y="3263201"/>
                  <a:pt x="1940497" y="3262439"/>
                </a:cubicBezTo>
                <a:cubicBezTo>
                  <a:pt x="1941640" y="3261678"/>
                  <a:pt x="1942465" y="3260599"/>
                  <a:pt x="1943037" y="3259392"/>
                </a:cubicBezTo>
                <a:cubicBezTo>
                  <a:pt x="1943545" y="3258122"/>
                  <a:pt x="1943672" y="3256788"/>
                  <a:pt x="1943418" y="3255455"/>
                </a:cubicBezTo>
                <a:cubicBezTo>
                  <a:pt x="1943164" y="3254121"/>
                  <a:pt x="1942465" y="3252914"/>
                  <a:pt x="1941512" y="3251962"/>
                </a:cubicBezTo>
                <a:cubicBezTo>
                  <a:pt x="1940560" y="3251010"/>
                  <a:pt x="1939354" y="3250374"/>
                  <a:pt x="1938020" y="3250121"/>
                </a:cubicBezTo>
                <a:cubicBezTo>
                  <a:pt x="1936687" y="3249867"/>
                  <a:pt x="1935290" y="3249994"/>
                  <a:pt x="1934083" y="3250501"/>
                </a:cubicBezTo>
                <a:cubicBezTo>
                  <a:pt x="1932813" y="3251010"/>
                  <a:pt x="1931797" y="3251899"/>
                  <a:pt x="1931035" y="3253042"/>
                </a:cubicBezTo>
                <a:cubicBezTo>
                  <a:pt x="1930273" y="3254185"/>
                  <a:pt x="1929892" y="3255518"/>
                  <a:pt x="1929892" y="3256851"/>
                </a:cubicBezTo>
                <a:cubicBezTo>
                  <a:pt x="1929892" y="3258693"/>
                  <a:pt x="1930590" y="3260408"/>
                  <a:pt x="1931924" y="3261678"/>
                </a:cubicBezTo>
                <a:cubicBezTo>
                  <a:pt x="1933194" y="3262948"/>
                  <a:pt x="1934972" y="3263710"/>
                  <a:pt x="1936750" y="3263710"/>
                </a:cubicBezTo>
                <a:close/>
                <a:moveTo>
                  <a:pt x="1936687" y="2985008"/>
                </a:moveTo>
                <a:cubicBezTo>
                  <a:pt x="1938020" y="2985008"/>
                  <a:pt x="1939354" y="2984627"/>
                  <a:pt x="1940497" y="2983865"/>
                </a:cubicBezTo>
                <a:cubicBezTo>
                  <a:pt x="1941640" y="2983103"/>
                  <a:pt x="1942465" y="2982024"/>
                  <a:pt x="1943037" y="2980817"/>
                </a:cubicBezTo>
                <a:cubicBezTo>
                  <a:pt x="1943545" y="2979547"/>
                  <a:pt x="1943672" y="2978214"/>
                  <a:pt x="1943418" y="2976880"/>
                </a:cubicBezTo>
                <a:cubicBezTo>
                  <a:pt x="1943164" y="2975547"/>
                  <a:pt x="1942465" y="2974340"/>
                  <a:pt x="1941512" y="2973388"/>
                </a:cubicBezTo>
                <a:cubicBezTo>
                  <a:pt x="1940560" y="2972435"/>
                  <a:pt x="1939354" y="2971800"/>
                  <a:pt x="1938020" y="2971546"/>
                </a:cubicBezTo>
                <a:cubicBezTo>
                  <a:pt x="1936687" y="2971292"/>
                  <a:pt x="1935353" y="2971419"/>
                  <a:pt x="1934083" y="2971927"/>
                </a:cubicBezTo>
                <a:cubicBezTo>
                  <a:pt x="1932813" y="2972435"/>
                  <a:pt x="1931734" y="2973324"/>
                  <a:pt x="1931035" y="2974467"/>
                </a:cubicBezTo>
                <a:cubicBezTo>
                  <a:pt x="1930273" y="2975610"/>
                  <a:pt x="1929892" y="2976944"/>
                  <a:pt x="1929892" y="2978277"/>
                </a:cubicBezTo>
                <a:cubicBezTo>
                  <a:pt x="1929892" y="2980119"/>
                  <a:pt x="1930590" y="2981833"/>
                  <a:pt x="1931924" y="2983103"/>
                </a:cubicBezTo>
                <a:cubicBezTo>
                  <a:pt x="1933194" y="2984373"/>
                  <a:pt x="1934972" y="2985135"/>
                  <a:pt x="1936750" y="2985135"/>
                </a:cubicBezTo>
                <a:close/>
                <a:moveTo>
                  <a:pt x="1936687" y="2892171"/>
                </a:moveTo>
                <a:cubicBezTo>
                  <a:pt x="1938020" y="2892171"/>
                  <a:pt x="1939354" y="2891790"/>
                  <a:pt x="1940497" y="2891028"/>
                </a:cubicBezTo>
                <a:cubicBezTo>
                  <a:pt x="1941640" y="2890266"/>
                  <a:pt x="1942465" y="2889187"/>
                  <a:pt x="1943037" y="2887980"/>
                </a:cubicBezTo>
                <a:cubicBezTo>
                  <a:pt x="1943545" y="2886710"/>
                  <a:pt x="1943672" y="2885377"/>
                  <a:pt x="1943418" y="2884043"/>
                </a:cubicBezTo>
                <a:cubicBezTo>
                  <a:pt x="1943164" y="2882710"/>
                  <a:pt x="1942465" y="2881503"/>
                  <a:pt x="1941512" y="2880551"/>
                </a:cubicBezTo>
                <a:cubicBezTo>
                  <a:pt x="1940560" y="2879598"/>
                  <a:pt x="1939354" y="2878963"/>
                  <a:pt x="1938020" y="2878709"/>
                </a:cubicBezTo>
                <a:cubicBezTo>
                  <a:pt x="1936687" y="2878455"/>
                  <a:pt x="1935353" y="2878582"/>
                  <a:pt x="1934083" y="2879090"/>
                </a:cubicBezTo>
                <a:cubicBezTo>
                  <a:pt x="1932813" y="2879598"/>
                  <a:pt x="1931734" y="2880487"/>
                  <a:pt x="1931035" y="2881630"/>
                </a:cubicBezTo>
                <a:cubicBezTo>
                  <a:pt x="1930337" y="2882773"/>
                  <a:pt x="1929892" y="2884107"/>
                  <a:pt x="1929892" y="2885440"/>
                </a:cubicBezTo>
                <a:cubicBezTo>
                  <a:pt x="1929892" y="2887282"/>
                  <a:pt x="1930590" y="2888996"/>
                  <a:pt x="1931924" y="2890266"/>
                </a:cubicBezTo>
                <a:cubicBezTo>
                  <a:pt x="1933194" y="2891536"/>
                  <a:pt x="1934972" y="2892298"/>
                  <a:pt x="1936750" y="2892298"/>
                </a:cubicBezTo>
                <a:close/>
                <a:moveTo>
                  <a:pt x="1936687" y="2799334"/>
                </a:moveTo>
                <a:cubicBezTo>
                  <a:pt x="1938020" y="2799334"/>
                  <a:pt x="1939354" y="2798953"/>
                  <a:pt x="1940497" y="2798191"/>
                </a:cubicBezTo>
                <a:cubicBezTo>
                  <a:pt x="1941640" y="2797429"/>
                  <a:pt x="1942465" y="2796350"/>
                  <a:pt x="1943037" y="2795143"/>
                </a:cubicBezTo>
                <a:cubicBezTo>
                  <a:pt x="1943545" y="2793873"/>
                  <a:pt x="1943672" y="2792539"/>
                  <a:pt x="1943418" y="2791206"/>
                </a:cubicBezTo>
                <a:cubicBezTo>
                  <a:pt x="1943164" y="2789873"/>
                  <a:pt x="1942465" y="2788666"/>
                  <a:pt x="1941512" y="2787714"/>
                </a:cubicBezTo>
                <a:cubicBezTo>
                  <a:pt x="1940560" y="2786761"/>
                  <a:pt x="1939354" y="2786126"/>
                  <a:pt x="1938020" y="2785872"/>
                </a:cubicBezTo>
                <a:cubicBezTo>
                  <a:pt x="1936687" y="2785618"/>
                  <a:pt x="1935353" y="2785745"/>
                  <a:pt x="1934083" y="2786253"/>
                </a:cubicBezTo>
                <a:cubicBezTo>
                  <a:pt x="1932813" y="2786761"/>
                  <a:pt x="1931734" y="2787650"/>
                  <a:pt x="1931035" y="2788793"/>
                </a:cubicBezTo>
                <a:cubicBezTo>
                  <a:pt x="1930337" y="2789936"/>
                  <a:pt x="1929892" y="2791270"/>
                  <a:pt x="1929892" y="2792603"/>
                </a:cubicBezTo>
                <a:cubicBezTo>
                  <a:pt x="1929892" y="2794445"/>
                  <a:pt x="1930590" y="2796159"/>
                  <a:pt x="1931924" y="2797429"/>
                </a:cubicBezTo>
                <a:cubicBezTo>
                  <a:pt x="1933194" y="2798699"/>
                  <a:pt x="1934972" y="2799461"/>
                  <a:pt x="1936750" y="2799461"/>
                </a:cubicBezTo>
                <a:close/>
                <a:moveTo>
                  <a:pt x="1936687" y="3077909"/>
                </a:moveTo>
                <a:cubicBezTo>
                  <a:pt x="1938020" y="3077909"/>
                  <a:pt x="1939354" y="3077528"/>
                  <a:pt x="1940497" y="3076766"/>
                </a:cubicBezTo>
                <a:cubicBezTo>
                  <a:pt x="1941640" y="3076004"/>
                  <a:pt x="1942465" y="3074924"/>
                  <a:pt x="1943037" y="3073718"/>
                </a:cubicBezTo>
                <a:cubicBezTo>
                  <a:pt x="1943545" y="3072448"/>
                  <a:pt x="1943672" y="3071114"/>
                  <a:pt x="1943418" y="3069781"/>
                </a:cubicBezTo>
                <a:cubicBezTo>
                  <a:pt x="1943164" y="3068447"/>
                  <a:pt x="1942465" y="3067241"/>
                  <a:pt x="1941512" y="3066288"/>
                </a:cubicBezTo>
                <a:cubicBezTo>
                  <a:pt x="1940560" y="3065336"/>
                  <a:pt x="1939354" y="3064700"/>
                  <a:pt x="1938020" y="3064447"/>
                </a:cubicBezTo>
                <a:cubicBezTo>
                  <a:pt x="1936687" y="3064193"/>
                  <a:pt x="1935353" y="3064320"/>
                  <a:pt x="1934083" y="3064828"/>
                </a:cubicBezTo>
                <a:cubicBezTo>
                  <a:pt x="1932813" y="3065336"/>
                  <a:pt x="1931734" y="3066224"/>
                  <a:pt x="1931035" y="3067368"/>
                </a:cubicBezTo>
                <a:cubicBezTo>
                  <a:pt x="1930273" y="3068511"/>
                  <a:pt x="1929892" y="3069844"/>
                  <a:pt x="1929892" y="3071178"/>
                </a:cubicBezTo>
                <a:cubicBezTo>
                  <a:pt x="1929892" y="3073019"/>
                  <a:pt x="1930590" y="3074734"/>
                  <a:pt x="1931924" y="3076004"/>
                </a:cubicBezTo>
                <a:cubicBezTo>
                  <a:pt x="1933194" y="3077274"/>
                  <a:pt x="1934972" y="3078036"/>
                  <a:pt x="1936750" y="3078036"/>
                </a:cubicBezTo>
                <a:close/>
                <a:moveTo>
                  <a:pt x="1936687" y="2056448"/>
                </a:moveTo>
                <a:cubicBezTo>
                  <a:pt x="1938020" y="2056448"/>
                  <a:pt x="1939354" y="2056067"/>
                  <a:pt x="1940497" y="2055305"/>
                </a:cubicBezTo>
                <a:cubicBezTo>
                  <a:pt x="1941640" y="2054543"/>
                  <a:pt x="1942465" y="2053463"/>
                  <a:pt x="1943037" y="2052257"/>
                </a:cubicBezTo>
                <a:cubicBezTo>
                  <a:pt x="1943545" y="2050987"/>
                  <a:pt x="1943672" y="2049653"/>
                  <a:pt x="1943418" y="2048320"/>
                </a:cubicBezTo>
                <a:cubicBezTo>
                  <a:pt x="1943164" y="2046986"/>
                  <a:pt x="1942465" y="2045780"/>
                  <a:pt x="1941512" y="2044827"/>
                </a:cubicBezTo>
                <a:cubicBezTo>
                  <a:pt x="1940560" y="2043875"/>
                  <a:pt x="1939354" y="2043239"/>
                  <a:pt x="1938020" y="2042922"/>
                </a:cubicBezTo>
                <a:cubicBezTo>
                  <a:pt x="1936687" y="2042668"/>
                  <a:pt x="1935353" y="2042795"/>
                  <a:pt x="1934083" y="2043303"/>
                </a:cubicBezTo>
                <a:cubicBezTo>
                  <a:pt x="1932813" y="2043811"/>
                  <a:pt x="1931734" y="2044700"/>
                  <a:pt x="1931035" y="2045843"/>
                </a:cubicBezTo>
                <a:cubicBezTo>
                  <a:pt x="1930273" y="2046986"/>
                  <a:pt x="1929892" y="2048320"/>
                  <a:pt x="1929892" y="2049653"/>
                </a:cubicBezTo>
                <a:cubicBezTo>
                  <a:pt x="1929892" y="2051495"/>
                  <a:pt x="1930590" y="2053209"/>
                  <a:pt x="1931924" y="2054479"/>
                </a:cubicBezTo>
                <a:cubicBezTo>
                  <a:pt x="1933194" y="2055749"/>
                  <a:pt x="1934972" y="2056448"/>
                  <a:pt x="1936750" y="2056448"/>
                </a:cubicBezTo>
                <a:close/>
                <a:moveTo>
                  <a:pt x="2012252" y="2936621"/>
                </a:moveTo>
                <a:cubicBezTo>
                  <a:pt x="2012887" y="2937256"/>
                  <a:pt x="2013649" y="2937764"/>
                  <a:pt x="2014474" y="2938082"/>
                </a:cubicBezTo>
                <a:cubicBezTo>
                  <a:pt x="2015300" y="2938399"/>
                  <a:pt x="2016189" y="2938589"/>
                  <a:pt x="2017078" y="2938589"/>
                </a:cubicBezTo>
                <a:cubicBezTo>
                  <a:pt x="2018411" y="2938589"/>
                  <a:pt x="2019745" y="2938209"/>
                  <a:pt x="2020887" y="2937447"/>
                </a:cubicBezTo>
                <a:cubicBezTo>
                  <a:pt x="2022031" y="2936685"/>
                  <a:pt x="2022920" y="2935605"/>
                  <a:pt x="2023428" y="2934399"/>
                </a:cubicBezTo>
                <a:cubicBezTo>
                  <a:pt x="2023936" y="2933129"/>
                  <a:pt x="2024062" y="2931795"/>
                  <a:pt x="2023809" y="2930462"/>
                </a:cubicBezTo>
                <a:cubicBezTo>
                  <a:pt x="2023555" y="2929128"/>
                  <a:pt x="2022920" y="2927922"/>
                  <a:pt x="2021904" y="2926969"/>
                </a:cubicBezTo>
                <a:cubicBezTo>
                  <a:pt x="2020951" y="2926017"/>
                  <a:pt x="2019745" y="2925382"/>
                  <a:pt x="2018411" y="2925128"/>
                </a:cubicBezTo>
                <a:cubicBezTo>
                  <a:pt x="2017078" y="2924874"/>
                  <a:pt x="2015681" y="2925001"/>
                  <a:pt x="2014474" y="2925509"/>
                </a:cubicBezTo>
                <a:cubicBezTo>
                  <a:pt x="2013268" y="2926017"/>
                  <a:pt x="2012188" y="2926906"/>
                  <a:pt x="2011426" y="2928049"/>
                </a:cubicBezTo>
                <a:cubicBezTo>
                  <a:pt x="2010664" y="2929192"/>
                  <a:pt x="2010283" y="2930462"/>
                  <a:pt x="2010283" y="2931859"/>
                </a:cubicBezTo>
                <a:cubicBezTo>
                  <a:pt x="2010283" y="2932748"/>
                  <a:pt x="2010474" y="2933637"/>
                  <a:pt x="2010791" y="2934462"/>
                </a:cubicBezTo>
                <a:cubicBezTo>
                  <a:pt x="2011172" y="2935288"/>
                  <a:pt x="2011617" y="2936050"/>
                  <a:pt x="2012252" y="2936685"/>
                </a:cubicBezTo>
                <a:close/>
                <a:moveTo>
                  <a:pt x="2012252" y="3029458"/>
                </a:moveTo>
                <a:cubicBezTo>
                  <a:pt x="2012887" y="3030093"/>
                  <a:pt x="2013649" y="3030601"/>
                  <a:pt x="2014474" y="3030919"/>
                </a:cubicBezTo>
                <a:cubicBezTo>
                  <a:pt x="2015300" y="3031237"/>
                  <a:pt x="2016189" y="3031426"/>
                  <a:pt x="2017078" y="3031426"/>
                </a:cubicBezTo>
                <a:cubicBezTo>
                  <a:pt x="2018411" y="3031426"/>
                  <a:pt x="2019745" y="3031046"/>
                  <a:pt x="2020887" y="3030284"/>
                </a:cubicBezTo>
                <a:cubicBezTo>
                  <a:pt x="2022031" y="3029522"/>
                  <a:pt x="2022920" y="3028442"/>
                  <a:pt x="2023428" y="3027236"/>
                </a:cubicBezTo>
                <a:cubicBezTo>
                  <a:pt x="2023936" y="3025966"/>
                  <a:pt x="2024062" y="3024632"/>
                  <a:pt x="2023809" y="3023299"/>
                </a:cubicBezTo>
                <a:cubicBezTo>
                  <a:pt x="2023555" y="3021965"/>
                  <a:pt x="2022920" y="3020759"/>
                  <a:pt x="2021904" y="3019806"/>
                </a:cubicBezTo>
                <a:cubicBezTo>
                  <a:pt x="2020951" y="3018854"/>
                  <a:pt x="2019745" y="3018219"/>
                  <a:pt x="2018411" y="3017964"/>
                </a:cubicBezTo>
                <a:cubicBezTo>
                  <a:pt x="2017078" y="3017711"/>
                  <a:pt x="2015681" y="3017837"/>
                  <a:pt x="2014474" y="3018346"/>
                </a:cubicBezTo>
                <a:cubicBezTo>
                  <a:pt x="2013204" y="3018854"/>
                  <a:pt x="2012188" y="3019743"/>
                  <a:pt x="2011426" y="3020886"/>
                </a:cubicBezTo>
                <a:cubicBezTo>
                  <a:pt x="2010664" y="3022029"/>
                  <a:pt x="2010283" y="3023299"/>
                  <a:pt x="2010283" y="3024696"/>
                </a:cubicBezTo>
                <a:cubicBezTo>
                  <a:pt x="2010283" y="3025585"/>
                  <a:pt x="2010474" y="3026474"/>
                  <a:pt x="2010791" y="3027299"/>
                </a:cubicBezTo>
                <a:cubicBezTo>
                  <a:pt x="2011172" y="3028124"/>
                  <a:pt x="2011617" y="3028886"/>
                  <a:pt x="2012252" y="3029522"/>
                </a:cubicBezTo>
                <a:close/>
                <a:moveTo>
                  <a:pt x="2012252" y="2658047"/>
                </a:moveTo>
                <a:cubicBezTo>
                  <a:pt x="2012887" y="2658682"/>
                  <a:pt x="2013649" y="2659189"/>
                  <a:pt x="2014474" y="2659507"/>
                </a:cubicBezTo>
                <a:cubicBezTo>
                  <a:pt x="2015300" y="2659825"/>
                  <a:pt x="2016189" y="2660015"/>
                  <a:pt x="2017078" y="2660015"/>
                </a:cubicBezTo>
                <a:cubicBezTo>
                  <a:pt x="2018411" y="2660015"/>
                  <a:pt x="2019745" y="2659634"/>
                  <a:pt x="2020887" y="2658872"/>
                </a:cubicBezTo>
                <a:cubicBezTo>
                  <a:pt x="2022031" y="2658110"/>
                  <a:pt x="2022920" y="2657031"/>
                  <a:pt x="2023428" y="2655824"/>
                </a:cubicBezTo>
                <a:cubicBezTo>
                  <a:pt x="2023936" y="2654554"/>
                  <a:pt x="2024062" y="2653221"/>
                  <a:pt x="2023809" y="2651887"/>
                </a:cubicBezTo>
                <a:cubicBezTo>
                  <a:pt x="2023555" y="2650554"/>
                  <a:pt x="2022920" y="2649347"/>
                  <a:pt x="2021904" y="2648395"/>
                </a:cubicBezTo>
                <a:cubicBezTo>
                  <a:pt x="2020951" y="2647442"/>
                  <a:pt x="2019745" y="2646807"/>
                  <a:pt x="2018411" y="2646553"/>
                </a:cubicBezTo>
                <a:cubicBezTo>
                  <a:pt x="2017078" y="2646299"/>
                  <a:pt x="2015681" y="2646426"/>
                  <a:pt x="2014474" y="2646934"/>
                </a:cubicBezTo>
                <a:cubicBezTo>
                  <a:pt x="2013268" y="2647442"/>
                  <a:pt x="2012188" y="2648331"/>
                  <a:pt x="2011426" y="2649474"/>
                </a:cubicBezTo>
                <a:cubicBezTo>
                  <a:pt x="2010664" y="2650617"/>
                  <a:pt x="2010283" y="2651951"/>
                  <a:pt x="2010283" y="2653284"/>
                </a:cubicBezTo>
                <a:cubicBezTo>
                  <a:pt x="2010283" y="2654173"/>
                  <a:pt x="2010474" y="2655062"/>
                  <a:pt x="2010791" y="2655888"/>
                </a:cubicBezTo>
                <a:cubicBezTo>
                  <a:pt x="2011172" y="2656713"/>
                  <a:pt x="2011617" y="2657475"/>
                  <a:pt x="2012252" y="2658110"/>
                </a:cubicBezTo>
                <a:close/>
                <a:moveTo>
                  <a:pt x="2012252" y="2750884"/>
                </a:moveTo>
                <a:cubicBezTo>
                  <a:pt x="2012887" y="2751519"/>
                  <a:pt x="2013649" y="2752027"/>
                  <a:pt x="2014474" y="2752344"/>
                </a:cubicBezTo>
                <a:cubicBezTo>
                  <a:pt x="2015300" y="2752662"/>
                  <a:pt x="2016189" y="2752852"/>
                  <a:pt x="2017078" y="2752852"/>
                </a:cubicBezTo>
                <a:cubicBezTo>
                  <a:pt x="2018411" y="2752852"/>
                  <a:pt x="2019745" y="2752471"/>
                  <a:pt x="2020887" y="2751709"/>
                </a:cubicBezTo>
                <a:cubicBezTo>
                  <a:pt x="2022031" y="2750947"/>
                  <a:pt x="2022920" y="2749868"/>
                  <a:pt x="2023428" y="2748661"/>
                </a:cubicBezTo>
                <a:cubicBezTo>
                  <a:pt x="2023936" y="2747391"/>
                  <a:pt x="2024062" y="2746058"/>
                  <a:pt x="2023809" y="2744724"/>
                </a:cubicBezTo>
                <a:cubicBezTo>
                  <a:pt x="2023555" y="2743391"/>
                  <a:pt x="2022920" y="2742184"/>
                  <a:pt x="2021904" y="2741232"/>
                </a:cubicBezTo>
                <a:cubicBezTo>
                  <a:pt x="2020951" y="2740279"/>
                  <a:pt x="2019745" y="2739644"/>
                  <a:pt x="2018411" y="2739390"/>
                </a:cubicBezTo>
                <a:cubicBezTo>
                  <a:pt x="2017078" y="2739136"/>
                  <a:pt x="2015681" y="2739263"/>
                  <a:pt x="2014474" y="2739771"/>
                </a:cubicBezTo>
                <a:cubicBezTo>
                  <a:pt x="2013268" y="2740279"/>
                  <a:pt x="2012188" y="2741168"/>
                  <a:pt x="2011426" y="2742311"/>
                </a:cubicBezTo>
                <a:cubicBezTo>
                  <a:pt x="2010664" y="2743454"/>
                  <a:pt x="2010283" y="2744788"/>
                  <a:pt x="2010283" y="2746121"/>
                </a:cubicBezTo>
                <a:cubicBezTo>
                  <a:pt x="2010283" y="2747010"/>
                  <a:pt x="2010474" y="2747899"/>
                  <a:pt x="2010791" y="2748725"/>
                </a:cubicBezTo>
                <a:cubicBezTo>
                  <a:pt x="2011172" y="2749550"/>
                  <a:pt x="2011617" y="2750312"/>
                  <a:pt x="2012252" y="2750947"/>
                </a:cubicBezTo>
                <a:close/>
                <a:moveTo>
                  <a:pt x="2012252" y="3122295"/>
                </a:moveTo>
                <a:cubicBezTo>
                  <a:pt x="2012887" y="3122930"/>
                  <a:pt x="2013649" y="3123438"/>
                  <a:pt x="2014474" y="3123756"/>
                </a:cubicBezTo>
                <a:cubicBezTo>
                  <a:pt x="2015300" y="3124074"/>
                  <a:pt x="2016189" y="3124263"/>
                  <a:pt x="2017078" y="3124263"/>
                </a:cubicBezTo>
                <a:cubicBezTo>
                  <a:pt x="2018411" y="3124263"/>
                  <a:pt x="2019745" y="3123883"/>
                  <a:pt x="2020887" y="3123121"/>
                </a:cubicBezTo>
                <a:cubicBezTo>
                  <a:pt x="2022031" y="3122359"/>
                  <a:pt x="2022920" y="3121279"/>
                  <a:pt x="2023428" y="3120073"/>
                </a:cubicBezTo>
                <a:cubicBezTo>
                  <a:pt x="2023936" y="3118803"/>
                  <a:pt x="2024062" y="3117469"/>
                  <a:pt x="2023809" y="3116136"/>
                </a:cubicBezTo>
                <a:cubicBezTo>
                  <a:pt x="2023555" y="3114802"/>
                  <a:pt x="2022920" y="3113596"/>
                  <a:pt x="2021904" y="3112643"/>
                </a:cubicBezTo>
                <a:cubicBezTo>
                  <a:pt x="2020951" y="3111691"/>
                  <a:pt x="2019745" y="3111056"/>
                  <a:pt x="2018411" y="3110801"/>
                </a:cubicBezTo>
                <a:cubicBezTo>
                  <a:pt x="2017078" y="3110548"/>
                  <a:pt x="2015681" y="3110674"/>
                  <a:pt x="2014474" y="3111183"/>
                </a:cubicBezTo>
                <a:cubicBezTo>
                  <a:pt x="2013268" y="3111691"/>
                  <a:pt x="2012188" y="3112580"/>
                  <a:pt x="2011426" y="3113723"/>
                </a:cubicBezTo>
                <a:cubicBezTo>
                  <a:pt x="2010664" y="3114866"/>
                  <a:pt x="2010283" y="3116199"/>
                  <a:pt x="2010283" y="3117533"/>
                </a:cubicBezTo>
                <a:cubicBezTo>
                  <a:pt x="2010283" y="3118422"/>
                  <a:pt x="2010474" y="3119311"/>
                  <a:pt x="2010791" y="3120137"/>
                </a:cubicBezTo>
                <a:cubicBezTo>
                  <a:pt x="2011172" y="3120961"/>
                  <a:pt x="2011617" y="3121724"/>
                  <a:pt x="2012252" y="3122359"/>
                </a:cubicBezTo>
                <a:close/>
                <a:moveTo>
                  <a:pt x="2012252" y="2843721"/>
                </a:moveTo>
                <a:cubicBezTo>
                  <a:pt x="2012887" y="2844356"/>
                  <a:pt x="2013649" y="2844864"/>
                  <a:pt x="2014474" y="2845181"/>
                </a:cubicBezTo>
                <a:cubicBezTo>
                  <a:pt x="2015300" y="2845499"/>
                  <a:pt x="2016189" y="2845689"/>
                  <a:pt x="2017078" y="2845689"/>
                </a:cubicBezTo>
                <a:cubicBezTo>
                  <a:pt x="2018411" y="2845689"/>
                  <a:pt x="2019745" y="2845308"/>
                  <a:pt x="2020887" y="2844546"/>
                </a:cubicBezTo>
                <a:cubicBezTo>
                  <a:pt x="2022031" y="2843784"/>
                  <a:pt x="2022920" y="2842705"/>
                  <a:pt x="2023428" y="2841498"/>
                </a:cubicBezTo>
                <a:cubicBezTo>
                  <a:pt x="2023936" y="2840228"/>
                  <a:pt x="2024062" y="2838895"/>
                  <a:pt x="2023809" y="2837561"/>
                </a:cubicBezTo>
                <a:cubicBezTo>
                  <a:pt x="2023555" y="2836228"/>
                  <a:pt x="2022920" y="2835021"/>
                  <a:pt x="2021967" y="2834069"/>
                </a:cubicBezTo>
                <a:cubicBezTo>
                  <a:pt x="2021015" y="2833116"/>
                  <a:pt x="2019808" y="2832481"/>
                  <a:pt x="2018475" y="2832227"/>
                </a:cubicBezTo>
                <a:cubicBezTo>
                  <a:pt x="2017141" y="2831973"/>
                  <a:pt x="2015744" y="2832100"/>
                  <a:pt x="2014537" y="2832608"/>
                </a:cubicBezTo>
                <a:cubicBezTo>
                  <a:pt x="2013268" y="2833116"/>
                  <a:pt x="2012188" y="2834005"/>
                  <a:pt x="2011490" y="2835148"/>
                </a:cubicBezTo>
                <a:cubicBezTo>
                  <a:pt x="2010728" y="2836291"/>
                  <a:pt x="2010347" y="2837625"/>
                  <a:pt x="2010347" y="2838958"/>
                </a:cubicBezTo>
                <a:cubicBezTo>
                  <a:pt x="2010347" y="2839847"/>
                  <a:pt x="2010537" y="2840736"/>
                  <a:pt x="2010855" y="2841562"/>
                </a:cubicBezTo>
                <a:cubicBezTo>
                  <a:pt x="2011236" y="2842387"/>
                  <a:pt x="2011680" y="2843149"/>
                  <a:pt x="2012315" y="2843784"/>
                </a:cubicBezTo>
                <a:close/>
                <a:moveTo>
                  <a:pt x="1936687" y="1777873"/>
                </a:moveTo>
                <a:cubicBezTo>
                  <a:pt x="1938020" y="1777873"/>
                  <a:pt x="1939354" y="1777492"/>
                  <a:pt x="1940497" y="1776730"/>
                </a:cubicBezTo>
                <a:cubicBezTo>
                  <a:pt x="1941640" y="1775968"/>
                  <a:pt x="1942465" y="1774889"/>
                  <a:pt x="1943037" y="1773682"/>
                </a:cubicBezTo>
                <a:cubicBezTo>
                  <a:pt x="1943545" y="1772412"/>
                  <a:pt x="1943672" y="1771079"/>
                  <a:pt x="1943418" y="1769745"/>
                </a:cubicBezTo>
                <a:cubicBezTo>
                  <a:pt x="1943164" y="1768412"/>
                  <a:pt x="1942465" y="1767205"/>
                  <a:pt x="1941512" y="1766252"/>
                </a:cubicBezTo>
                <a:cubicBezTo>
                  <a:pt x="1940560" y="1765300"/>
                  <a:pt x="1939354" y="1764665"/>
                  <a:pt x="1938020" y="1764348"/>
                </a:cubicBezTo>
                <a:cubicBezTo>
                  <a:pt x="1936687" y="1764094"/>
                  <a:pt x="1935353" y="1764221"/>
                  <a:pt x="1934083" y="1764729"/>
                </a:cubicBezTo>
                <a:cubicBezTo>
                  <a:pt x="1932813" y="1765237"/>
                  <a:pt x="1931734" y="1766126"/>
                  <a:pt x="1931035" y="1767269"/>
                </a:cubicBezTo>
                <a:cubicBezTo>
                  <a:pt x="1930273" y="1768412"/>
                  <a:pt x="1929892" y="1769745"/>
                  <a:pt x="1929892" y="1771079"/>
                </a:cubicBezTo>
                <a:cubicBezTo>
                  <a:pt x="1929892" y="1772920"/>
                  <a:pt x="1930590" y="1774635"/>
                  <a:pt x="1931924" y="1775905"/>
                </a:cubicBezTo>
                <a:cubicBezTo>
                  <a:pt x="1933194" y="1777175"/>
                  <a:pt x="1934972" y="1777873"/>
                  <a:pt x="1936750" y="1777873"/>
                </a:cubicBezTo>
                <a:close/>
                <a:moveTo>
                  <a:pt x="2901696" y="1963611"/>
                </a:moveTo>
                <a:cubicBezTo>
                  <a:pt x="2903030" y="1963611"/>
                  <a:pt x="2904363" y="1963230"/>
                  <a:pt x="2905506" y="1962468"/>
                </a:cubicBezTo>
                <a:cubicBezTo>
                  <a:pt x="2906649" y="1961706"/>
                  <a:pt x="2907538" y="1960689"/>
                  <a:pt x="2908046" y="1959420"/>
                </a:cubicBezTo>
                <a:cubicBezTo>
                  <a:pt x="2908554" y="1958150"/>
                  <a:pt x="2908681" y="1956816"/>
                  <a:pt x="2908427" y="1955483"/>
                </a:cubicBezTo>
                <a:cubicBezTo>
                  <a:pt x="2908173" y="1954149"/>
                  <a:pt x="2907538" y="1952943"/>
                  <a:pt x="2906586" y="1951990"/>
                </a:cubicBezTo>
                <a:cubicBezTo>
                  <a:pt x="2905633" y="1951038"/>
                  <a:pt x="2904427" y="1950402"/>
                  <a:pt x="2903093" y="1950085"/>
                </a:cubicBezTo>
                <a:cubicBezTo>
                  <a:pt x="2901760" y="1949831"/>
                  <a:pt x="2900426" y="1949958"/>
                  <a:pt x="2899156" y="1950466"/>
                </a:cubicBezTo>
                <a:cubicBezTo>
                  <a:pt x="2897886" y="1950974"/>
                  <a:pt x="2896807" y="1951863"/>
                  <a:pt x="2896108" y="1953006"/>
                </a:cubicBezTo>
                <a:cubicBezTo>
                  <a:pt x="2895346" y="1954149"/>
                  <a:pt x="2894965" y="1955483"/>
                  <a:pt x="2894965" y="1956816"/>
                </a:cubicBezTo>
                <a:cubicBezTo>
                  <a:pt x="2894965" y="1958594"/>
                  <a:pt x="2895664" y="1960372"/>
                  <a:pt x="2896997" y="1961642"/>
                </a:cubicBezTo>
                <a:cubicBezTo>
                  <a:pt x="2898267" y="1962912"/>
                  <a:pt x="2900045" y="1963611"/>
                  <a:pt x="2901823" y="1963611"/>
                </a:cubicBezTo>
                <a:close/>
                <a:moveTo>
                  <a:pt x="1936687" y="1963611"/>
                </a:moveTo>
                <a:cubicBezTo>
                  <a:pt x="1938020" y="1963611"/>
                  <a:pt x="1939354" y="1963230"/>
                  <a:pt x="1940497" y="1962468"/>
                </a:cubicBezTo>
                <a:cubicBezTo>
                  <a:pt x="1941640" y="1961706"/>
                  <a:pt x="1942465" y="1960689"/>
                  <a:pt x="1943037" y="1959420"/>
                </a:cubicBezTo>
                <a:cubicBezTo>
                  <a:pt x="1943545" y="1958150"/>
                  <a:pt x="1943672" y="1956816"/>
                  <a:pt x="1943418" y="1955483"/>
                </a:cubicBezTo>
                <a:cubicBezTo>
                  <a:pt x="1943164" y="1954149"/>
                  <a:pt x="1942465" y="1952943"/>
                  <a:pt x="1941512" y="1951990"/>
                </a:cubicBezTo>
                <a:cubicBezTo>
                  <a:pt x="1940560" y="1951038"/>
                  <a:pt x="1939354" y="1950402"/>
                  <a:pt x="1938020" y="1950085"/>
                </a:cubicBezTo>
                <a:cubicBezTo>
                  <a:pt x="1936687" y="1949831"/>
                  <a:pt x="1935353" y="1949958"/>
                  <a:pt x="1934083" y="1950466"/>
                </a:cubicBezTo>
                <a:cubicBezTo>
                  <a:pt x="1932813" y="1950974"/>
                  <a:pt x="1931734" y="1951863"/>
                  <a:pt x="1931035" y="1953006"/>
                </a:cubicBezTo>
                <a:cubicBezTo>
                  <a:pt x="1930273" y="1954149"/>
                  <a:pt x="1929892" y="1955483"/>
                  <a:pt x="1929892" y="1956816"/>
                </a:cubicBezTo>
                <a:cubicBezTo>
                  <a:pt x="1929892" y="1958594"/>
                  <a:pt x="1930590" y="1960372"/>
                  <a:pt x="1931924" y="1961642"/>
                </a:cubicBezTo>
                <a:cubicBezTo>
                  <a:pt x="1933258" y="1962912"/>
                  <a:pt x="1934972" y="1963611"/>
                  <a:pt x="1936750" y="1963611"/>
                </a:cubicBezTo>
                <a:close/>
                <a:moveTo>
                  <a:pt x="2012252" y="3215196"/>
                </a:moveTo>
                <a:cubicBezTo>
                  <a:pt x="2012887" y="3215831"/>
                  <a:pt x="2013649" y="3216338"/>
                  <a:pt x="2014474" y="3216656"/>
                </a:cubicBezTo>
                <a:cubicBezTo>
                  <a:pt x="2015300" y="3216974"/>
                  <a:pt x="2016189" y="3217164"/>
                  <a:pt x="2017078" y="3217164"/>
                </a:cubicBezTo>
                <a:cubicBezTo>
                  <a:pt x="2018411" y="3217164"/>
                  <a:pt x="2019745" y="3216783"/>
                  <a:pt x="2020887" y="3216021"/>
                </a:cubicBezTo>
                <a:cubicBezTo>
                  <a:pt x="2022031" y="3215259"/>
                  <a:pt x="2022920" y="3214180"/>
                  <a:pt x="2023428" y="3212974"/>
                </a:cubicBezTo>
                <a:cubicBezTo>
                  <a:pt x="2023936" y="3211703"/>
                  <a:pt x="2024062" y="3210370"/>
                  <a:pt x="2023809" y="3209037"/>
                </a:cubicBezTo>
                <a:cubicBezTo>
                  <a:pt x="2023555" y="3207703"/>
                  <a:pt x="2022920" y="3206496"/>
                  <a:pt x="2021904" y="3205544"/>
                </a:cubicBezTo>
                <a:cubicBezTo>
                  <a:pt x="2020951" y="3204591"/>
                  <a:pt x="2019745" y="3203956"/>
                  <a:pt x="2018411" y="3203702"/>
                </a:cubicBezTo>
                <a:cubicBezTo>
                  <a:pt x="2017078" y="3203449"/>
                  <a:pt x="2015681" y="3203575"/>
                  <a:pt x="2014474" y="3204083"/>
                </a:cubicBezTo>
                <a:cubicBezTo>
                  <a:pt x="2013268" y="3204591"/>
                  <a:pt x="2012188" y="3205480"/>
                  <a:pt x="2011426" y="3206624"/>
                </a:cubicBezTo>
                <a:cubicBezTo>
                  <a:pt x="2010664" y="3207766"/>
                  <a:pt x="2010283" y="3209099"/>
                  <a:pt x="2010283" y="3210433"/>
                </a:cubicBezTo>
                <a:cubicBezTo>
                  <a:pt x="2010283" y="3211322"/>
                  <a:pt x="2010474" y="3212212"/>
                  <a:pt x="2010791" y="3213036"/>
                </a:cubicBezTo>
                <a:cubicBezTo>
                  <a:pt x="2011172" y="3213862"/>
                  <a:pt x="2011617" y="3214624"/>
                  <a:pt x="2012252" y="3215259"/>
                </a:cubicBezTo>
                <a:close/>
                <a:moveTo>
                  <a:pt x="2012252" y="3308033"/>
                </a:moveTo>
                <a:cubicBezTo>
                  <a:pt x="2012887" y="3308668"/>
                  <a:pt x="2013649" y="3309175"/>
                  <a:pt x="2014474" y="3309493"/>
                </a:cubicBezTo>
                <a:cubicBezTo>
                  <a:pt x="2015300" y="3309811"/>
                  <a:pt x="2016189" y="3310001"/>
                  <a:pt x="2017078" y="3310001"/>
                </a:cubicBezTo>
                <a:cubicBezTo>
                  <a:pt x="2018411" y="3310001"/>
                  <a:pt x="2019745" y="3309620"/>
                  <a:pt x="2020887" y="3308858"/>
                </a:cubicBezTo>
                <a:cubicBezTo>
                  <a:pt x="2022031" y="3308096"/>
                  <a:pt x="2022920" y="3307017"/>
                  <a:pt x="2023428" y="3305810"/>
                </a:cubicBezTo>
                <a:cubicBezTo>
                  <a:pt x="2023936" y="3304540"/>
                  <a:pt x="2024062" y="3303207"/>
                  <a:pt x="2023809" y="3301874"/>
                </a:cubicBezTo>
                <a:cubicBezTo>
                  <a:pt x="2023555" y="3300539"/>
                  <a:pt x="2022920" y="3299333"/>
                  <a:pt x="2021904" y="3298381"/>
                </a:cubicBezTo>
                <a:cubicBezTo>
                  <a:pt x="2020951" y="3297428"/>
                  <a:pt x="2019745" y="3296793"/>
                  <a:pt x="2018411" y="3296539"/>
                </a:cubicBezTo>
                <a:cubicBezTo>
                  <a:pt x="2017078" y="3296285"/>
                  <a:pt x="2015681" y="3296412"/>
                  <a:pt x="2014474" y="3296920"/>
                </a:cubicBezTo>
                <a:cubicBezTo>
                  <a:pt x="2013268" y="3297428"/>
                  <a:pt x="2012188" y="3298317"/>
                  <a:pt x="2011426" y="3299460"/>
                </a:cubicBezTo>
                <a:cubicBezTo>
                  <a:pt x="2010664" y="3300603"/>
                  <a:pt x="2010283" y="3301936"/>
                  <a:pt x="2010283" y="3303270"/>
                </a:cubicBezTo>
                <a:cubicBezTo>
                  <a:pt x="2010283" y="3304159"/>
                  <a:pt x="2010474" y="3305049"/>
                  <a:pt x="2010791" y="3305874"/>
                </a:cubicBezTo>
                <a:cubicBezTo>
                  <a:pt x="2011172" y="3306699"/>
                  <a:pt x="2011617" y="3307462"/>
                  <a:pt x="2012252" y="3308096"/>
                </a:cubicBezTo>
                <a:close/>
                <a:moveTo>
                  <a:pt x="1936687" y="1685036"/>
                </a:moveTo>
                <a:cubicBezTo>
                  <a:pt x="1938020" y="1685036"/>
                  <a:pt x="1939354" y="1684655"/>
                  <a:pt x="1940497" y="1683893"/>
                </a:cubicBezTo>
                <a:cubicBezTo>
                  <a:pt x="1941640" y="1683131"/>
                  <a:pt x="1942465" y="1682115"/>
                  <a:pt x="1943037" y="1680845"/>
                </a:cubicBezTo>
                <a:cubicBezTo>
                  <a:pt x="1943545" y="1679575"/>
                  <a:pt x="1943672" y="1678242"/>
                  <a:pt x="1943418" y="1676908"/>
                </a:cubicBezTo>
                <a:cubicBezTo>
                  <a:pt x="1943164" y="1675575"/>
                  <a:pt x="1942465" y="1674368"/>
                  <a:pt x="1941512" y="1673415"/>
                </a:cubicBezTo>
                <a:cubicBezTo>
                  <a:pt x="1940560" y="1672463"/>
                  <a:pt x="1939354" y="1671828"/>
                  <a:pt x="1938020" y="1671511"/>
                </a:cubicBezTo>
                <a:cubicBezTo>
                  <a:pt x="1936687" y="1671257"/>
                  <a:pt x="1935353" y="1671383"/>
                  <a:pt x="1934083" y="1671892"/>
                </a:cubicBezTo>
                <a:cubicBezTo>
                  <a:pt x="1932813" y="1672400"/>
                  <a:pt x="1931734" y="1673289"/>
                  <a:pt x="1931035" y="1674432"/>
                </a:cubicBezTo>
                <a:cubicBezTo>
                  <a:pt x="1930273" y="1675575"/>
                  <a:pt x="1929892" y="1676908"/>
                  <a:pt x="1929892" y="1678242"/>
                </a:cubicBezTo>
                <a:cubicBezTo>
                  <a:pt x="1929892" y="1680020"/>
                  <a:pt x="1930590" y="1681798"/>
                  <a:pt x="1931924" y="1683068"/>
                </a:cubicBezTo>
                <a:cubicBezTo>
                  <a:pt x="1933194" y="1684338"/>
                  <a:pt x="1934972" y="1685036"/>
                  <a:pt x="1936750" y="1685036"/>
                </a:cubicBezTo>
                <a:close/>
                <a:moveTo>
                  <a:pt x="2419160" y="3170746"/>
                </a:moveTo>
                <a:cubicBezTo>
                  <a:pt x="2420493" y="3170746"/>
                  <a:pt x="2421827" y="3170364"/>
                  <a:pt x="2422970" y="3169603"/>
                </a:cubicBezTo>
                <a:cubicBezTo>
                  <a:pt x="2424113" y="3168841"/>
                  <a:pt x="2425002" y="3167762"/>
                  <a:pt x="2425510" y="3166555"/>
                </a:cubicBezTo>
                <a:cubicBezTo>
                  <a:pt x="2426018" y="3165285"/>
                  <a:pt x="2426145" y="3163951"/>
                  <a:pt x="2425891" y="3162618"/>
                </a:cubicBezTo>
                <a:cubicBezTo>
                  <a:pt x="2425637" y="3161284"/>
                  <a:pt x="2425002" y="3160078"/>
                  <a:pt x="2424049" y="3159125"/>
                </a:cubicBezTo>
                <a:cubicBezTo>
                  <a:pt x="2423097" y="3158173"/>
                  <a:pt x="2421890" y="3157537"/>
                  <a:pt x="2420557" y="3157284"/>
                </a:cubicBezTo>
                <a:cubicBezTo>
                  <a:pt x="2419223" y="3157030"/>
                  <a:pt x="2417890" y="3157157"/>
                  <a:pt x="2416620" y="3157664"/>
                </a:cubicBezTo>
                <a:cubicBezTo>
                  <a:pt x="2415350" y="3158173"/>
                  <a:pt x="2414270" y="3159061"/>
                  <a:pt x="2413572" y="3160205"/>
                </a:cubicBezTo>
                <a:cubicBezTo>
                  <a:pt x="2412810" y="3161348"/>
                  <a:pt x="2412429" y="3162681"/>
                  <a:pt x="2412429" y="3164014"/>
                </a:cubicBezTo>
                <a:cubicBezTo>
                  <a:pt x="2412429" y="3165856"/>
                  <a:pt x="2413127" y="3167571"/>
                  <a:pt x="2414461" y="3168841"/>
                </a:cubicBezTo>
                <a:cubicBezTo>
                  <a:pt x="2415731" y="3170111"/>
                  <a:pt x="2417509" y="3170809"/>
                  <a:pt x="2419287" y="3170873"/>
                </a:cubicBezTo>
                <a:close/>
                <a:moveTo>
                  <a:pt x="2338769" y="2010029"/>
                </a:moveTo>
                <a:cubicBezTo>
                  <a:pt x="2340102" y="2010029"/>
                  <a:pt x="2341436" y="2009648"/>
                  <a:pt x="2342579" y="2008886"/>
                </a:cubicBezTo>
                <a:cubicBezTo>
                  <a:pt x="2343722" y="2008124"/>
                  <a:pt x="2344547" y="2007045"/>
                  <a:pt x="2345119" y="2005838"/>
                </a:cubicBezTo>
                <a:cubicBezTo>
                  <a:pt x="2345627" y="2004568"/>
                  <a:pt x="2345754" y="2003235"/>
                  <a:pt x="2345500" y="2001901"/>
                </a:cubicBezTo>
                <a:cubicBezTo>
                  <a:pt x="2345246" y="2000568"/>
                  <a:pt x="2344547" y="1999361"/>
                  <a:pt x="2343595" y="1998408"/>
                </a:cubicBezTo>
                <a:cubicBezTo>
                  <a:pt x="2342642" y="1997456"/>
                  <a:pt x="2341436" y="1996821"/>
                  <a:pt x="2340102" y="1996567"/>
                </a:cubicBezTo>
                <a:cubicBezTo>
                  <a:pt x="2338769" y="1996313"/>
                  <a:pt x="2337435" y="1996440"/>
                  <a:pt x="2336165" y="1996948"/>
                </a:cubicBezTo>
                <a:cubicBezTo>
                  <a:pt x="2334895" y="1997456"/>
                  <a:pt x="2333879" y="1998345"/>
                  <a:pt x="2333117" y="1999488"/>
                </a:cubicBezTo>
                <a:cubicBezTo>
                  <a:pt x="2332355" y="2000631"/>
                  <a:pt x="2331974" y="2001964"/>
                  <a:pt x="2331974" y="2003298"/>
                </a:cubicBezTo>
                <a:cubicBezTo>
                  <a:pt x="2331974" y="2005076"/>
                  <a:pt x="2332673" y="2006854"/>
                  <a:pt x="2334006" y="2008124"/>
                </a:cubicBezTo>
                <a:cubicBezTo>
                  <a:pt x="2335276" y="2009394"/>
                  <a:pt x="2337054" y="2010156"/>
                  <a:pt x="2338832" y="2010156"/>
                </a:cubicBezTo>
                <a:close/>
                <a:moveTo>
                  <a:pt x="2333943" y="1915160"/>
                </a:moveTo>
                <a:cubicBezTo>
                  <a:pt x="2334578" y="1915795"/>
                  <a:pt x="2335340" y="1916303"/>
                  <a:pt x="2336165" y="1916621"/>
                </a:cubicBezTo>
                <a:cubicBezTo>
                  <a:pt x="2336991" y="1916938"/>
                  <a:pt x="2337880" y="1917129"/>
                  <a:pt x="2338769" y="1917129"/>
                </a:cubicBezTo>
                <a:cubicBezTo>
                  <a:pt x="2340102" y="1917129"/>
                  <a:pt x="2341436" y="1916748"/>
                  <a:pt x="2342579" y="1915986"/>
                </a:cubicBezTo>
                <a:cubicBezTo>
                  <a:pt x="2343722" y="1915224"/>
                  <a:pt x="2344547" y="1914208"/>
                  <a:pt x="2345119" y="1912938"/>
                </a:cubicBezTo>
                <a:cubicBezTo>
                  <a:pt x="2345627" y="1911668"/>
                  <a:pt x="2345754" y="1910334"/>
                  <a:pt x="2345500" y="1909001"/>
                </a:cubicBezTo>
                <a:cubicBezTo>
                  <a:pt x="2345246" y="1907667"/>
                  <a:pt x="2344611" y="1906461"/>
                  <a:pt x="2343658" y="1905508"/>
                </a:cubicBezTo>
                <a:cubicBezTo>
                  <a:pt x="2342706" y="1904556"/>
                  <a:pt x="2341499" y="1903921"/>
                  <a:pt x="2340166" y="1903603"/>
                </a:cubicBezTo>
                <a:cubicBezTo>
                  <a:pt x="2338832" y="1903349"/>
                  <a:pt x="2337499" y="1903476"/>
                  <a:pt x="2336229" y="1903984"/>
                </a:cubicBezTo>
                <a:cubicBezTo>
                  <a:pt x="2334959" y="1904492"/>
                  <a:pt x="2333879" y="1905381"/>
                  <a:pt x="2333181" y="1906524"/>
                </a:cubicBezTo>
                <a:cubicBezTo>
                  <a:pt x="2332419" y="1907667"/>
                  <a:pt x="2332038" y="1909001"/>
                  <a:pt x="2332038" y="1910334"/>
                </a:cubicBezTo>
                <a:cubicBezTo>
                  <a:pt x="2332038" y="1911223"/>
                  <a:pt x="2332228" y="1912112"/>
                  <a:pt x="2332546" y="1912938"/>
                </a:cubicBezTo>
                <a:cubicBezTo>
                  <a:pt x="2332863" y="1913763"/>
                  <a:pt x="2333371" y="1914525"/>
                  <a:pt x="2334006" y="1915160"/>
                </a:cubicBezTo>
                <a:close/>
                <a:moveTo>
                  <a:pt x="2333943" y="1729423"/>
                </a:moveTo>
                <a:cubicBezTo>
                  <a:pt x="2334578" y="1730058"/>
                  <a:pt x="2335340" y="1730565"/>
                  <a:pt x="2336165" y="1730883"/>
                </a:cubicBezTo>
                <a:cubicBezTo>
                  <a:pt x="2336991" y="1731264"/>
                  <a:pt x="2337880" y="1731391"/>
                  <a:pt x="2338769" y="1731391"/>
                </a:cubicBezTo>
                <a:cubicBezTo>
                  <a:pt x="2340102" y="1731391"/>
                  <a:pt x="2341436" y="1731010"/>
                  <a:pt x="2342579" y="1730248"/>
                </a:cubicBezTo>
                <a:cubicBezTo>
                  <a:pt x="2343722" y="1729486"/>
                  <a:pt x="2344547" y="1728407"/>
                  <a:pt x="2345119" y="1727200"/>
                </a:cubicBezTo>
                <a:cubicBezTo>
                  <a:pt x="2345627" y="1725930"/>
                  <a:pt x="2345754" y="1724596"/>
                  <a:pt x="2345500" y="1723263"/>
                </a:cubicBezTo>
                <a:cubicBezTo>
                  <a:pt x="2345246" y="1721930"/>
                  <a:pt x="2344611" y="1720723"/>
                  <a:pt x="2343658" y="1719771"/>
                </a:cubicBezTo>
                <a:cubicBezTo>
                  <a:pt x="2342706" y="1718818"/>
                  <a:pt x="2341499" y="1718183"/>
                  <a:pt x="2340166" y="1717929"/>
                </a:cubicBezTo>
                <a:cubicBezTo>
                  <a:pt x="2338832" y="1717675"/>
                  <a:pt x="2337499" y="1717802"/>
                  <a:pt x="2336229" y="1718310"/>
                </a:cubicBezTo>
                <a:cubicBezTo>
                  <a:pt x="2334959" y="1718818"/>
                  <a:pt x="2333879" y="1719707"/>
                  <a:pt x="2333181" y="1720850"/>
                </a:cubicBezTo>
                <a:cubicBezTo>
                  <a:pt x="2332419" y="1721993"/>
                  <a:pt x="2332038" y="1723327"/>
                  <a:pt x="2332038" y="1724660"/>
                </a:cubicBezTo>
                <a:cubicBezTo>
                  <a:pt x="2332038" y="1725549"/>
                  <a:pt x="2332228" y="1726438"/>
                  <a:pt x="2332546" y="1727264"/>
                </a:cubicBezTo>
                <a:cubicBezTo>
                  <a:pt x="2332863" y="1728089"/>
                  <a:pt x="2333371" y="1728851"/>
                  <a:pt x="2334006" y="1729486"/>
                </a:cubicBezTo>
                <a:close/>
                <a:moveTo>
                  <a:pt x="2333943" y="2193735"/>
                </a:moveTo>
                <a:cubicBezTo>
                  <a:pt x="2334578" y="2194370"/>
                  <a:pt x="2335340" y="2194878"/>
                  <a:pt x="2336165" y="2195195"/>
                </a:cubicBezTo>
                <a:cubicBezTo>
                  <a:pt x="2336991" y="2195513"/>
                  <a:pt x="2337880" y="2195703"/>
                  <a:pt x="2338769" y="2195703"/>
                </a:cubicBezTo>
                <a:cubicBezTo>
                  <a:pt x="2340102" y="2195703"/>
                  <a:pt x="2341436" y="2195322"/>
                  <a:pt x="2342579" y="2194560"/>
                </a:cubicBezTo>
                <a:cubicBezTo>
                  <a:pt x="2343722" y="2193798"/>
                  <a:pt x="2344547" y="2192719"/>
                  <a:pt x="2345119" y="2191512"/>
                </a:cubicBezTo>
                <a:cubicBezTo>
                  <a:pt x="2345627" y="2190242"/>
                  <a:pt x="2345754" y="2188909"/>
                  <a:pt x="2345500" y="2187575"/>
                </a:cubicBezTo>
                <a:cubicBezTo>
                  <a:pt x="2345246" y="2186242"/>
                  <a:pt x="2344611" y="2185035"/>
                  <a:pt x="2343658" y="2184083"/>
                </a:cubicBezTo>
                <a:cubicBezTo>
                  <a:pt x="2342706" y="2183130"/>
                  <a:pt x="2341499" y="2182495"/>
                  <a:pt x="2340166" y="2182178"/>
                </a:cubicBezTo>
                <a:cubicBezTo>
                  <a:pt x="2338832" y="2181924"/>
                  <a:pt x="2337499" y="2182051"/>
                  <a:pt x="2336229" y="2182559"/>
                </a:cubicBezTo>
                <a:cubicBezTo>
                  <a:pt x="2334959" y="2183067"/>
                  <a:pt x="2333879" y="2183956"/>
                  <a:pt x="2333181" y="2185099"/>
                </a:cubicBezTo>
                <a:cubicBezTo>
                  <a:pt x="2332482" y="2186242"/>
                  <a:pt x="2332038" y="2187575"/>
                  <a:pt x="2332038" y="2188909"/>
                </a:cubicBezTo>
                <a:cubicBezTo>
                  <a:pt x="2332038" y="2189798"/>
                  <a:pt x="2332228" y="2190687"/>
                  <a:pt x="2332546" y="2191512"/>
                </a:cubicBezTo>
                <a:cubicBezTo>
                  <a:pt x="2332863" y="2192338"/>
                  <a:pt x="2333371" y="2193100"/>
                  <a:pt x="2334006" y="2193735"/>
                </a:cubicBezTo>
                <a:close/>
                <a:moveTo>
                  <a:pt x="2338769" y="2845753"/>
                </a:moveTo>
                <a:cubicBezTo>
                  <a:pt x="2340102" y="2845753"/>
                  <a:pt x="2341436" y="2845372"/>
                  <a:pt x="2342579" y="2844610"/>
                </a:cubicBezTo>
                <a:cubicBezTo>
                  <a:pt x="2343722" y="2843848"/>
                  <a:pt x="2344547" y="2842768"/>
                  <a:pt x="2345119" y="2841562"/>
                </a:cubicBezTo>
                <a:cubicBezTo>
                  <a:pt x="2345627" y="2840292"/>
                  <a:pt x="2345754" y="2838958"/>
                  <a:pt x="2345500" y="2837625"/>
                </a:cubicBezTo>
                <a:cubicBezTo>
                  <a:pt x="2345246" y="2836291"/>
                  <a:pt x="2344547" y="2835085"/>
                  <a:pt x="2343595" y="2834132"/>
                </a:cubicBezTo>
                <a:cubicBezTo>
                  <a:pt x="2342642" y="2833180"/>
                  <a:pt x="2341436" y="2832545"/>
                  <a:pt x="2340102" y="2832291"/>
                </a:cubicBezTo>
                <a:cubicBezTo>
                  <a:pt x="2338769" y="2832037"/>
                  <a:pt x="2337435" y="2832164"/>
                  <a:pt x="2336165" y="2832672"/>
                </a:cubicBezTo>
                <a:cubicBezTo>
                  <a:pt x="2334895" y="2833180"/>
                  <a:pt x="2333879" y="2834069"/>
                  <a:pt x="2333117" y="2835212"/>
                </a:cubicBezTo>
                <a:cubicBezTo>
                  <a:pt x="2332355" y="2836355"/>
                  <a:pt x="2331974" y="2837688"/>
                  <a:pt x="2331974" y="2839022"/>
                </a:cubicBezTo>
                <a:cubicBezTo>
                  <a:pt x="2331974" y="2840863"/>
                  <a:pt x="2332673" y="2842578"/>
                  <a:pt x="2334006" y="2843848"/>
                </a:cubicBezTo>
                <a:cubicBezTo>
                  <a:pt x="2335276" y="2845118"/>
                  <a:pt x="2337054" y="2845880"/>
                  <a:pt x="2338832" y="2845880"/>
                </a:cubicBezTo>
                <a:close/>
                <a:moveTo>
                  <a:pt x="2333943" y="2100898"/>
                </a:moveTo>
                <a:cubicBezTo>
                  <a:pt x="2334578" y="2101533"/>
                  <a:pt x="2335340" y="2102041"/>
                  <a:pt x="2336165" y="2102358"/>
                </a:cubicBezTo>
                <a:cubicBezTo>
                  <a:pt x="2336991" y="2102676"/>
                  <a:pt x="2337880" y="2102866"/>
                  <a:pt x="2338769" y="2102866"/>
                </a:cubicBezTo>
                <a:cubicBezTo>
                  <a:pt x="2340102" y="2102866"/>
                  <a:pt x="2341436" y="2102485"/>
                  <a:pt x="2342579" y="2101723"/>
                </a:cubicBezTo>
                <a:cubicBezTo>
                  <a:pt x="2343722" y="2100961"/>
                  <a:pt x="2344547" y="2099882"/>
                  <a:pt x="2345119" y="2098675"/>
                </a:cubicBezTo>
                <a:cubicBezTo>
                  <a:pt x="2345627" y="2097405"/>
                  <a:pt x="2345754" y="2096071"/>
                  <a:pt x="2345500" y="2094738"/>
                </a:cubicBezTo>
                <a:cubicBezTo>
                  <a:pt x="2345246" y="2093405"/>
                  <a:pt x="2344611" y="2092198"/>
                  <a:pt x="2343658" y="2091246"/>
                </a:cubicBezTo>
                <a:cubicBezTo>
                  <a:pt x="2342706" y="2090293"/>
                  <a:pt x="2341499" y="2089658"/>
                  <a:pt x="2340166" y="2089404"/>
                </a:cubicBezTo>
                <a:cubicBezTo>
                  <a:pt x="2338832" y="2089150"/>
                  <a:pt x="2337499" y="2089277"/>
                  <a:pt x="2336229" y="2089785"/>
                </a:cubicBezTo>
                <a:cubicBezTo>
                  <a:pt x="2334959" y="2090293"/>
                  <a:pt x="2333879" y="2091182"/>
                  <a:pt x="2333181" y="2092325"/>
                </a:cubicBezTo>
                <a:cubicBezTo>
                  <a:pt x="2332419" y="2093468"/>
                  <a:pt x="2332038" y="2094802"/>
                  <a:pt x="2332038" y="2096135"/>
                </a:cubicBezTo>
                <a:cubicBezTo>
                  <a:pt x="2332038" y="2097024"/>
                  <a:pt x="2332228" y="2097913"/>
                  <a:pt x="2332546" y="2098739"/>
                </a:cubicBezTo>
                <a:cubicBezTo>
                  <a:pt x="2332863" y="2099564"/>
                  <a:pt x="2333371" y="2100326"/>
                  <a:pt x="2334006" y="2100961"/>
                </a:cubicBezTo>
                <a:close/>
                <a:moveTo>
                  <a:pt x="2333943" y="2565210"/>
                </a:moveTo>
                <a:cubicBezTo>
                  <a:pt x="2334578" y="2565845"/>
                  <a:pt x="2335340" y="2566353"/>
                  <a:pt x="2336165" y="2566670"/>
                </a:cubicBezTo>
                <a:cubicBezTo>
                  <a:pt x="2336991" y="2566988"/>
                  <a:pt x="2337880" y="2567178"/>
                  <a:pt x="2338769" y="2567178"/>
                </a:cubicBezTo>
                <a:cubicBezTo>
                  <a:pt x="2340102" y="2567178"/>
                  <a:pt x="2341436" y="2566797"/>
                  <a:pt x="2342579" y="2566035"/>
                </a:cubicBezTo>
                <a:cubicBezTo>
                  <a:pt x="2343722" y="2565273"/>
                  <a:pt x="2344547" y="2564194"/>
                  <a:pt x="2345119" y="2562987"/>
                </a:cubicBezTo>
                <a:cubicBezTo>
                  <a:pt x="2345627" y="2561717"/>
                  <a:pt x="2345754" y="2560384"/>
                  <a:pt x="2345500" y="2559050"/>
                </a:cubicBezTo>
                <a:cubicBezTo>
                  <a:pt x="2345246" y="2557717"/>
                  <a:pt x="2344611" y="2556510"/>
                  <a:pt x="2343658" y="2555558"/>
                </a:cubicBezTo>
                <a:cubicBezTo>
                  <a:pt x="2342706" y="2554605"/>
                  <a:pt x="2341499" y="2553970"/>
                  <a:pt x="2340166" y="2553716"/>
                </a:cubicBezTo>
                <a:cubicBezTo>
                  <a:pt x="2338832" y="2553462"/>
                  <a:pt x="2337499" y="2553589"/>
                  <a:pt x="2336229" y="2554097"/>
                </a:cubicBezTo>
                <a:cubicBezTo>
                  <a:pt x="2334959" y="2554605"/>
                  <a:pt x="2333879" y="2555494"/>
                  <a:pt x="2333181" y="2556637"/>
                </a:cubicBezTo>
                <a:cubicBezTo>
                  <a:pt x="2332482" y="2557780"/>
                  <a:pt x="2332038" y="2559114"/>
                  <a:pt x="2332038" y="2560447"/>
                </a:cubicBezTo>
                <a:cubicBezTo>
                  <a:pt x="2332038" y="2561336"/>
                  <a:pt x="2332228" y="2562225"/>
                  <a:pt x="2332546" y="2563051"/>
                </a:cubicBezTo>
                <a:cubicBezTo>
                  <a:pt x="2332863" y="2563876"/>
                  <a:pt x="2333371" y="2564638"/>
                  <a:pt x="2334006" y="2565273"/>
                </a:cubicBezTo>
                <a:close/>
                <a:moveTo>
                  <a:pt x="2333943" y="2658047"/>
                </a:moveTo>
                <a:cubicBezTo>
                  <a:pt x="2334578" y="2658682"/>
                  <a:pt x="2335340" y="2659189"/>
                  <a:pt x="2336165" y="2659507"/>
                </a:cubicBezTo>
                <a:cubicBezTo>
                  <a:pt x="2336991" y="2659825"/>
                  <a:pt x="2337880" y="2660015"/>
                  <a:pt x="2338769" y="2660015"/>
                </a:cubicBezTo>
                <a:cubicBezTo>
                  <a:pt x="2340102" y="2660015"/>
                  <a:pt x="2341436" y="2659634"/>
                  <a:pt x="2342579" y="2658872"/>
                </a:cubicBezTo>
                <a:cubicBezTo>
                  <a:pt x="2343722" y="2658110"/>
                  <a:pt x="2344547" y="2657031"/>
                  <a:pt x="2345119" y="2655824"/>
                </a:cubicBezTo>
                <a:cubicBezTo>
                  <a:pt x="2345627" y="2654554"/>
                  <a:pt x="2345754" y="2653221"/>
                  <a:pt x="2345500" y="2651887"/>
                </a:cubicBezTo>
                <a:cubicBezTo>
                  <a:pt x="2345246" y="2650554"/>
                  <a:pt x="2344611" y="2649347"/>
                  <a:pt x="2343658" y="2648395"/>
                </a:cubicBezTo>
                <a:cubicBezTo>
                  <a:pt x="2342706" y="2647442"/>
                  <a:pt x="2341499" y="2646807"/>
                  <a:pt x="2340166" y="2646553"/>
                </a:cubicBezTo>
                <a:cubicBezTo>
                  <a:pt x="2338832" y="2646299"/>
                  <a:pt x="2337499" y="2646426"/>
                  <a:pt x="2336229" y="2646934"/>
                </a:cubicBezTo>
                <a:cubicBezTo>
                  <a:pt x="2334959" y="2647442"/>
                  <a:pt x="2333879" y="2648331"/>
                  <a:pt x="2333181" y="2649474"/>
                </a:cubicBezTo>
                <a:cubicBezTo>
                  <a:pt x="2332482" y="2650617"/>
                  <a:pt x="2332038" y="2651951"/>
                  <a:pt x="2332038" y="2653284"/>
                </a:cubicBezTo>
                <a:cubicBezTo>
                  <a:pt x="2332038" y="2654173"/>
                  <a:pt x="2332228" y="2655062"/>
                  <a:pt x="2332546" y="2655888"/>
                </a:cubicBezTo>
                <a:cubicBezTo>
                  <a:pt x="2332863" y="2656713"/>
                  <a:pt x="2333371" y="2657475"/>
                  <a:pt x="2334006" y="2658110"/>
                </a:cubicBezTo>
                <a:close/>
                <a:moveTo>
                  <a:pt x="2333943" y="2750884"/>
                </a:moveTo>
                <a:cubicBezTo>
                  <a:pt x="2334578" y="2751519"/>
                  <a:pt x="2335340" y="2752027"/>
                  <a:pt x="2336165" y="2752344"/>
                </a:cubicBezTo>
                <a:cubicBezTo>
                  <a:pt x="2336991" y="2752662"/>
                  <a:pt x="2337880" y="2752852"/>
                  <a:pt x="2338769" y="2752852"/>
                </a:cubicBezTo>
                <a:cubicBezTo>
                  <a:pt x="2340102" y="2752852"/>
                  <a:pt x="2341436" y="2752471"/>
                  <a:pt x="2342579" y="2751709"/>
                </a:cubicBezTo>
                <a:cubicBezTo>
                  <a:pt x="2343722" y="2750947"/>
                  <a:pt x="2344547" y="2749868"/>
                  <a:pt x="2345119" y="2748661"/>
                </a:cubicBezTo>
                <a:cubicBezTo>
                  <a:pt x="2345627" y="2747391"/>
                  <a:pt x="2345754" y="2746058"/>
                  <a:pt x="2345500" y="2744724"/>
                </a:cubicBezTo>
                <a:cubicBezTo>
                  <a:pt x="2345246" y="2743391"/>
                  <a:pt x="2344611" y="2742184"/>
                  <a:pt x="2343658" y="2741232"/>
                </a:cubicBezTo>
                <a:cubicBezTo>
                  <a:pt x="2342706" y="2740279"/>
                  <a:pt x="2341499" y="2739644"/>
                  <a:pt x="2340166" y="2739390"/>
                </a:cubicBezTo>
                <a:cubicBezTo>
                  <a:pt x="2338832" y="2739136"/>
                  <a:pt x="2337499" y="2739263"/>
                  <a:pt x="2336229" y="2739771"/>
                </a:cubicBezTo>
                <a:cubicBezTo>
                  <a:pt x="2334959" y="2740279"/>
                  <a:pt x="2333879" y="2741168"/>
                  <a:pt x="2333181" y="2742311"/>
                </a:cubicBezTo>
                <a:cubicBezTo>
                  <a:pt x="2332482" y="2743454"/>
                  <a:pt x="2332038" y="2744788"/>
                  <a:pt x="2332038" y="2746121"/>
                </a:cubicBezTo>
                <a:cubicBezTo>
                  <a:pt x="2332038" y="2747010"/>
                  <a:pt x="2332228" y="2747899"/>
                  <a:pt x="2332546" y="2748725"/>
                </a:cubicBezTo>
                <a:cubicBezTo>
                  <a:pt x="2332863" y="2749550"/>
                  <a:pt x="2333371" y="2750312"/>
                  <a:pt x="2334006" y="2750947"/>
                </a:cubicBezTo>
                <a:close/>
                <a:moveTo>
                  <a:pt x="2333943" y="2379472"/>
                </a:moveTo>
                <a:cubicBezTo>
                  <a:pt x="2334578" y="2380107"/>
                  <a:pt x="2335340" y="2380615"/>
                  <a:pt x="2336165" y="2380933"/>
                </a:cubicBezTo>
                <a:cubicBezTo>
                  <a:pt x="2336991" y="2381250"/>
                  <a:pt x="2337880" y="2381441"/>
                  <a:pt x="2338769" y="2381441"/>
                </a:cubicBezTo>
                <a:cubicBezTo>
                  <a:pt x="2340102" y="2381441"/>
                  <a:pt x="2341436" y="2381060"/>
                  <a:pt x="2342579" y="2380298"/>
                </a:cubicBezTo>
                <a:cubicBezTo>
                  <a:pt x="2343722" y="2379536"/>
                  <a:pt x="2344547" y="2378456"/>
                  <a:pt x="2345119" y="2377250"/>
                </a:cubicBezTo>
                <a:cubicBezTo>
                  <a:pt x="2345627" y="2375980"/>
                  <a:pt x="2345754" y="2374646"/>
                  <a:pt x="2345500" y="2373313"/>
                </a:cubicBezTo>
                <a:cubicBezTo>
                  <a:pt x="2345246" y="2371979"/>
                  <a:pt x="2344611" y="2370773"/>
                  <a:pt x="2343658" y="2369820"/>
                </a:cubicBezTo>
                <a:cubicBezTo>
                  <a:pt x="2342706" y="2368868"/>
                  <a:pt x="2341499" y="2368233"/>
                  <a:pt x="2340166" y="2367979"/>
                </a:cubicBezTo>
                <a:cubicBezTo>
                  <a:pt x="2338832" y="2367725"/>
                  <a:pt x="2337499" y="2367852"/>
                  <a:pt x="2336229" y="2368360"/>
                </a:cubicBezTo>
                <a:cubicBezTo>
                  <a:pt x="2334959" y="2368868"/>
                  <a:pt x="2333879" y="2369757"/>
                  <a:pt x="2333181" y="2370900"/>
                </a:cubicBezTo>
                <a:cubicBezTo>
                  <a:pt x="2332419" y="2372043"/>
                  <a:pt x="2332038" y="2373376"/>
                  <a:pt x="2332038" y="2374710"/>
                </a:cubicBezTo>
                <a:cubicBezTo>
                  <a:pt x="2332038" y="2375599"/>
                  <a:pt x="2332228" y="2376488"/>
                  <a:pt x="2332546" y="2377313"/>
                </a:cubicBezTo>
                <a:cubicBezTo>
                  <a:pt x="2332863" y="2378139"/>
                  <a:pt x="2333371" y="2378901"/>
                  <a:pt x="2334006" y="2379536"/>
                </a:cubicBezTo>
                <a:close/>
                <a:moveTo>
                  <a:pt x="2333943" y="2472309"/>
                </a:moveTo>
                <a:cubicBezTo>
                  <a:pt x="2334578" y="2472944"/>
                  <a:pt x="2335340" y="2473452"/>
                  <a:pt x="2336165" y="2473770"/>
                </a:cubicBezTo>
                <a:cubicBezTo>
                  <a:pt x="2336991" y="2474087"/>
                  <a:pt x="2337880" y="2474278"/>
                  <a:pt x="2338769" y="2474278"/>
                </a:cubicBezTo>
                <a:cubicBezTo>
                  <a:pt x="2340102" y="2474278"/>
                  <a:pt x="2341436" y="2473897"/>
                  <a:pt x="2342579" y="2473135"/>
                </a:cubicBezTo>
                <a:cubicBezTo>
                  <a:pt x="2343722" y="2472373"/>
                  <a:pt x="2344547" y="2471293"/>
                  <a:pt x="2345119" y="2470087"/>
                </a:cubicBezTo>
                <a:cubicBezTo>
                  <a:pt x="2345627" y="2468817"/>
                  <a:pt x="2345754" y="2467483"/>
                  <a:pt x="2345500" y="2466150"/>
                </a:cubicBezTo>
                <a:cubicBezTo>
                  <a:pt x="2345246" y="2464816"/>
                  <a:pt x="2344611" y="2463610"/>
                  <a:pt x="2343658" y="2462657"/>
                </a:cubicBezTo>
                <a:cubicBezTo>
                  <a:pt x="2342706" y="2461705"/>
                  <a:pt x="2341499" y="2461070"/>
                  <a:pt x="2340166" y="2460816"/>
                </a:cubicBezTo>
                <a:cubicBezTo>
                  <a:pt x="2338832" y="2460562"/>
                  <a:pt x="2337499" y="2460689"/>
                  <a:pt x="2336229" y="2461197"/>
                </a:cubicBezTo>
                <a:cubicBezTo>
                  <a:pt x="2334959" y="2461705"/>
                  <a:pt x="2333879" y="2462594"/>
                  <a:pt x="2333181" y="2463737"/>
                </a:cubicBezTo>
                <a:cubicBezTo>
                  <a:pt x="2332419" y="2464880"/>
                  <a:pt x="2332038" y="2466150"/>
                  <a:pt x="2332038" y="2467547"/>
                </a:cubicBezTo>
                <a:cubicBezTo>
                  <a:pt x="2332038" y="2468436"/>
                  <a:pt x="2332228" y="2469325"/>
                  <a:pt x="2332546" y="2470150"/>
                </a:cubicBezTo>
                <a:cubicBezTo>
                  <a:pt x="2332863" y="2470976"/>
                  <a:pt x="2333371" y="2471738"/>
                  <a:pt x="2334006" y="2472373"/>
                </a:cubicBezTo>
                <a:close/>
                <a:moveTo>
                  <a:pt x="2333943" y="2286572"/>
                </a:moveTo>
                <a:cubicBezTo>
                  <a:pt x="2334578" y="2287207"/>
                  <a:pt x="2335340" y="2287714"/>
                  <a:pt x="2336165" y="2288032"/>
                </a:cubicBezTo>
                <a:cubicBezTo>
                  <a:pt x="2336991" y="2288413"/>
                  <a:pt x="2337880" y="2288540"/>
                  <a:pt x="2338769" y="2288540"/>
                </a:cubicBezTo>
                <a:cubicBezTo>
                  <a:pt x="2340102" y="2288540"/>
                  <a:pt x="2341436" y="2288159"/>
                  <a:pt x="2342579" y="2287397"/>
                </a:cubicBezTo>
                <a:cubicBezTo>
                  <a:pt x="2343722" y="2286635"/>
                  <a:pt x="2344547" y="2285556"/>
                  <a:pt x="2345119" y="2284349"/>
                </a:cubicBezTo>
                <a:cubicBezTo>
                  <a:pt x="2345627" y="2283079"/>
                  <a:pt x="2345754" y="2281746"/>
                  <a:pt x="2345500" y="2280412"/>
                </a:cubicBezTo>
                <a:cubicBezTo>
                  <a:pt x="2345246" y="2279079"/>
                  <a:pt x="2344611" y="2277872"/>
                  <a:pt x="2343658" y="2276920"/>
                </a:cubicBezTo>
                <a:cubicBezTo>
                  <a:pt x="2342706" y="2275967"/>
                  <a:pt x="2341499" y="2275332"/>
                  <a:pt x="2340166" y="2275014"/>
                </a:cubicBezTo>
                <a:cubicBezTo>
                  <a:pt x="2338832" y="2274761"/>
                  <a:pt x="2337499" y="2274888"/>
                  <a:pt x="2336229" y="2275396"/>
                </a:cubicBezTo>
                <a:cubicBezTo>
                  <a:pt x="2334959" y="2275904"/>
                  <a:pt x="2333879" y="2276793"/>
                  <a:pt x="2333181" y="2277936"/>
                </a:cubicBezTo>
                <a:cubicBezTo>
                  <a:pt x="2332419" y="2279079"/>
                  <a:pt x="2332038" y="2280412"/>
                  <a:pt x="2332038" y="2281746"/>
                </a:cubicBezTo>
                <a:cubicBezTo>
                  <a:pt x="2332038" y="2282635"/>
                  <a:pt x="2332228" y="2283524"/>
                  <a:pt x="2332546" y="2284349"/>
                </a:cubicBezTo>
                <a:cubicBezTo>
                  <a:pt x="2332863" y="2285175"/>
                  <a:pt x="2333371" y="2285937"/>
                  <a:pt x="2334006" y="2286572"/>
                </a:cubicBezTo>
                <a:close/>
                <a:moveTo>
                  <a:pt x="2333943" y="1822260"/>
                </a:moveTo>
                <a:cubicBezTo>
                  <a:pt x="2334578" y="1822895"/>
                  <a:pt x="2335340" y="1823402"/>
                  <a:pt x="2336165" y="1823720"/>
                </a:cubicBezTo>
                <a:cubicBezTo>
                  <a:pt x="2336991" y="1824038"/>
                  <a:pt x="2337880" y="1824228"/>
                  <a:pt x="2338769" y="1824228"/>
                </a:cubicBezTo>
                <a:cubicBezTo>
                  <a:pt x="2340102" y="1824228"/>
                  <a:pt x="2341436" y="1823847"/>
                  <a:pt x="2342579" y="1823085"/>
                </a:cubicBezTo>
                <a:cubicBezTo>
                  <a:pt x="2343722" y="1822323"/>
                  <a:pt x="2344547" y="1821244"/>
                  <a:pt x="2345119" y="1820037"/>
                </a:cubicBezTo>
                <a:cubicBezTo>
                  <a:pt x="2345627" y="1818767"/>
                  <a:pt x="2345754" y="1817433"/>
                  <a:pt x="2345500" y="1816100"/>
                </a:cubicBezTo>
                <a:cubicBezTo>
                  <a:pt x="2345246" y="1814767"/>
                  <a:pt x="2344611" y="1813560"/>
                  <a:pt x="2343658" y="1812608"/>
                </a:cubicBezTo>
                <a:cubicBezTo>
                  <a:pt x="2342706" y="1811655"/>
                  <a:pt x="2341499" y="1811020"/>
                  <a:pt x="2340166" y="1810766"/>
                </a:cubicBezTo>
                <a:cubicBezTo>
                  <a:pt x="2338832" y="1810512"/>
                  <a:pt x="2337499" y="1810639"/>
                  <a:pt x="2336229" y="1811147"/>
                </a:cubicBezTo>
                <a:cubicBezTo>
                  <a:pt x="2334959" y="1811655"/>
                  <a:pt x="2333879" y="1812544"/>
                  <a:pt x="2333181" y="1813687"/>
                </a:cubicBezTo>
                <a:cubicBezTo>
                  <a:pt x="2332419" y="1814830"/>
                  <a:pt x="2332038" y="1816164"/>
                  <a:pt x="2332038" y="1817497"/>
                </a:cubicBezTo>
                <a:cubicBezTo>
                  <a:pt x="2332038" y="1818386"/>
                  <a:pt x="2332228" y="1819275"/>
                  <a:pt x="2332546" y="1820101"/>
                </a:cubicBezTo>
                <a:cubicBezTo>
                  <a:pt x="2332863" y="1820926"/>
                  <a:pt x="2333371" y="1821688"/>
                  <a:pt x="2334006" y="1822323"/>
                </a:cubicBezTo>
                <a:close/>
                <a:moveTo>
                  <a:pt x="2419160" y="2427859"/>
                </a:moveTo>
                <a:cubicBezTo>
                  <a:pt x="2420493" y="2427859"/>
                  <a:pt x="2421827" y="2427478"/>
                  <a:pt x="2422970" y="2426716"/>
                </a:cubicBezTo>
                <a:cubicBezTo>
                  <a:pt x="2424113" y="2425954"/>
                  <a:pt x="2425002" y="2424875"/>
                  <a:pt x="2425510" y="2423668"/>
                </a:cubicBezTo>
                <a:cubicBezTo>
                  <a:pt x="2426018" y="2422398"/>
                  <a:pt x="2426145" y="2421064"/>
                  <a:pt x="2425891" y="2419731"/>
                </a:cubicBezTo>
                <a:cubicBezTo>
                  <a:pt x="2425637" y="2418398"/>
                  <a:pt x="2425002" y="2417191"/>
                  <a:pt x="2424049" y="2416239"/>
                </a:cubicBezTo>
                <a:cubicBezTo>
                  <a:pt x="2423097" y="2415286"/>
                  <a:pt x="2421890" y="2414651"/>
                  <a:pt x="2420557" y="2414397"/>
                </a:cubicBezTo>
                <a:cubicBezTo>
                  <a:pt x="2419223" y="2414143"/>
                  <a:pt x="2417890" y="2414270"/>
                  <a:pt x="2416620" y="2414778"/>
                </a:cubicBezTo>
                <a:cubicBezTo>
                  <a:pt x="2415350" y="2415286"/>
                  <a:pt x="2414270" y="2416175"/>
                  <a:pt x="2413572" y="2417318"/>
                </a:cubicBezTo>
                <a:cubicBezTo>
                  <a:pt x="2412810" y="2418461"/>
                  <a:pt x="2412429" y="2419795"/>
                  <a:pt x="2412429" y="2421128"/>
                </a:cubicBezTo>
                <a:cubicBezTo>
                  <a:pt x="2412429" y="2422970"/>
                  <a:pt x="2413127" y="2424684"/>
                  <a:pt x="2414461" y="2425954"/>
                </a:cubicBezTo>
                <a:cubicBezTo>
                  <a:pt x="2415731" y="2427224"/>
                  <a:pt x="2417509" y="2427986"/>
                  <a:pt x="2419287" y="2427986"/>
                </a:cubicBezTo>
                <a:close/>
                <a:moveTo>
                  <a:pt x="2419160" y="2613597"/>
                </a:moveTo>
                <a:cubicBezTo>
                  <a:pt x="2420493" y="2613597"/>
                  <a:pt x="2421827" y="2613216"/>
                  <a:pt x="2422970" y="2612454"/>
                </a:cubicBezTo>
                <a:cubicBezTo>
                  <a:pt x="2424113" y="2611692"/>
                  <a:pt x="2425002" y="2610612"/>
                  <a:pt x="2425510" y="2609406"/>
                </a:cubicBezTo>
                <a:cubicBezTo>
                  <a:pt x="2426018" y="2608136"/>
                  <a:pt x="2426145" y="2606802"/>
                  <a:pt x="2425891" y="2605469"/>
                </a:cubicBezTo>
                <a:cubicBezTo>
                  <a:pt x="2425637" y="2604135"/>
                  <a:pt x="2425002" y="2602929"/>
                  <a:pt x="2424049" y="2601976"/>
                </a:cubicBezTo>
                <a:cubicBezTo>
                  <a:pt x="2423097" y="2601024"/>
                  <a:pt x="2421890" y="2600389"/>
                  <a:pt x="2420557" y="2600135"/>
                </a:cubicBezTo>
                <a:cubicBezTo>
                  <a:pt x="2419223" y="2599881"/>
                  <a:pt x="2417890" y="2600008"/>
                  <a:pt x="2416620" y="2600516"/>
                </a:cubicBezTo>
                <a:cubicBezTo>
                  <a:pt x="2415350" y="2601024"/>
                  <a:pt x="2414270" y="2601913"/>
                  <a:pt x="2413572" y="2603056"/>
                </a:cubicBezTo>
                <a:cubicBezTo>
                  <a:pt x="2412810" y="2604199"/>
                  <a:pt x="2412429" y="2605532"/>
                  <a:pt x="2412429" y="2606866"/>
                </a:cubicBezTo>
                <a:cubicBezTo>
                  <a:pt x="2412429" y="2608707"/>
                  <a:pt x="2413127" y="2610422"/>
                  <a:pt x="2414461" y="2611692"/>
                </a:cubicBezTo>
                <a:cubicBezTo>
                  <a:pt x="2415731" y="2612962"/>
                  <a:pt x="2417509" y="2613724"/>
                  <a:pt x="2419287" y="2613724"/>
                </a:cubicBezTo>
                <a:close/>
                <a:moveTo>
                  <a:pt x="2419160" y="2335022"/>
                </a:moveTo>
                <a:cubicBezTo>
                  <a:pt x="2420493" y="2335022"/>
                  <a:pt x="2421827" y="2334641"/>
                  <a:pt x="2422970" y="2333879"/>
                </a:cubicBezTo>
                <a:cubicBezTo>
                  <a:pt x="2424113" y="2333117"/>
                  <a:pt x="2425002" y="2332038"/>
                  <a:pt x="2425510" y="2330831"/>
                </a:cubicBezTo>
                <a:cubicBezTo>
                  <a:pt x="2426018" y="2329561"/>
                  <a:pt x="2426145" y="2328228"/>
                  <a:pt x="2425891" y="2326894"/>
                </a:cubicBezTo>
                <a:cubicBezTo>
                  <a:pt x="2425637" y="2325561"/>
                  <a:pt x="2425002" y="2324354"/>
                  <a:pt x="2424049" y="2323402"/>
                </a:cubicBezTo>
                <a:cubicBezTo>
                  <a:pt x="2423097" y="2322449"/>
                  <a:pt x="2421890" y="2321814"/>
                  <a:pt x="2420557" y="2321560"/>
                </a:cubicBezTo>
                <a:cubicBezTo>
                  <a:pt x="2419223" y="2321306"/>
                  <a:pt x="2417890" y="2321433"/>
                  <a:pt x="2416620" y="2321941"/>
                </a:cubicBezTo>
                <a:cubicBezTo>
                  <a:pt x="2415350" y="2322449"/>
                  <a:pt x="2414270" y="2323338"/>
                  <a:pt x="2413572" y="2324481"/>
                </a:cubicBezTo>
                <a:cubicBezTo>
                  <a:pt x="2412810" y="2325624"/>
                  <a:pt x="2412429" y="2326894"/>
                  <a:pt x="2412429" y="2328291"/>
                </a:cubicBezTo>
                <a:cubicBezTo>
                  <a:pt x="2412429" y="2330133"/>
                  <a:pt x="2413127" y="2331847"/>
                  <a:pt x="2414461" y="2333117"/>
                </a:cubicBezTo>
                <a:cubicBezTo>
                  <a:pt x="2415731" y="2334387"/>
                  <a:pt x="2417509" y="2335149"/>
                  <a:pt x="2419287" y="2335149"/>
                </a:cubicBezTo>
                <a:close/>
                <a:moveTo>
                  <a:pt x="2419160" y="2520760"/>
                </a:moveTo>
                <a:cubicBezTo>
                  <a:pt x="2420493" y="2520760"/>
                  <a:pt x="2421827" y="2520379"/>
                  <a:pt x="2422970" y="2519617"/>
                </a:cubicBezTo>
                <a:cubicBezTo>
                  <a:pt x="2424113" y="2518855"/>
                  <a:pt x="2425002" y="2517775"/>
                  <a:pt x="2425510" y="2516569"/>
                </a:cubicBezTo>
                <a:cubicBezTo>
                  <a:pt x="2426018" y="2515299"/>
                  <a:pt x="2426145" y="2513965"/>
                  <a:pt x="2425891" y="2512632"/>
                </a:cubicBezTo>
                <a:cubicBezTo>
                  <a:pt x="2425637" y="2511298"/>
                  <a:pt x="2425002" y="2510092"/>
                  <a:pt x="2424049" y="2509139"/>
                </a:cubicBezTo>
                <a:cubicBezTo>
                  <a:pt x="2423097" y="2508187"/>
                  <a:pt x="2421890" y="2507552"/>
                  <a:pt x="2420557" y="2507298"/>
                </a:cubicBezTo>
                <a:cubicBezTo>
                  <a:pt x="2419223" y="2507044"/>
                  <a:pt x="2417890" y="2507171"/>
                  <a:pt x="2416620" y="2507679"/>
                </a:cubicBezTo>
                <a:cubicBezTo>
                  <a:pt x="2415350" y="2508187"/>
                  <a:pt x="2414270" y="2509076"/>
                  <a:pt x="2413572" y="2510219"/>
                </a:cubicBezTo>
                <a:cubicBezTo>
                  <a:pt x="2412810" y="2511362"/>
                  <a:pt x="2412429" y="2512695"/>
                  <a:pt x="2412429" y="2514029"/>
                </a:cubicBezTo>
                <a:cubicBezTo>
                  <a:pt x="2412429" y="2515870"/>
                  <a:pt x="2413127" y="2517585"/>
                  <a:pt x="2414461" y="2518855"/>
                </a:cubicBezTo>
                <a:cubicBezTo>
                  <a:pt x="2415731" y="2520125"/>
                  <a:pt x="2417509" y="2520887"/>
                  <a:pt x="2419287" y="2520887"/>
                </a:cubicBezTo>
                <a:close/>
                <a:moveTo>
                  <a:pt x="2419160" y="2242185"/>
                </a:moveTo>
                <a:cubicBezTo>
                  <a:pt x="2420493" y="2242185"/>
                  <a:pt x="2421827" y="2241804"/>
                  <a:pt x="2422970" y="2241042"/>
                </a:cubicBezTo>
                <a:cubicBezTo>
                  <a:pt x="2424113" y="2240280"/>
                  <a:pt x="2425002" y="2239201"/>
                  <a:pt x="2425510" y="2237994"/>
                </a:cubicBezTo>
                <a:cubicBezTo>
                  <a:pt x="2426018" y="2236724"/>
                  <a:pt x="2426145" y="2235391"/>
                  <a:pt x="2425891" y="2234057"/>
                </a:cubicBezTo>
                <a:cubicBezTo>
                  <a:pt x="2425637" y="2232724"/>
                  <a:pt x="2425002" y="2231517"/>
                  <a:pt x="2424049" y="2230564"/>
                </a:cubicBezTo>
                <a:cubicBezTo>
                  <a:pt x="2423097" y="2229612"/>
                  <a:pt x="2421890" y="2228977"/>
                  <a:pt x="2420557" y="2228723"/>
                </a:cubicBezTo>
                <a:cubicBezTo>
                  <a:pt x="2419223" y="2228469"/>
                  <a:pt x="2417890" y="2228596"/>
                  <a:pt x="2416620" y="2229104"/>
                </a:cubicBezTo>
                <a:cubicBezTo>
                  <a:pt x="2415350" y="2229612"/>
                  <a:pt x="2414270" y="2230501"/>
                  <a:pt x="2413572" y="2231644"/>
                </a:cubicBezTo>
                <a:cubicBezTo>
                  <a:pt x="2412810" y="2232787"/>
                  <a:pt x="2412429" y="2234121"/>
                  <a:pt x="2412429" y="2235454"/>
                </a:cubicBezTo>
                <a:cubicBezTo>
                  <a:pt x="2412429" y="2237232"/>
                  <a:pt x="2413127" y="2239010"/>
                  <a:pt x="2414461" y="2240280"/>
                </a:cubicBezTo>
                <a:cubicBezTo>
                  <a:pt x="2415731" y="2241550"/>
                  <a:pt x="2417509" y="2242312"/>
                  <a:pt x="2419287" y="2242312"/>
                </a:cubicBezTo>
                <a:close/>
                <a:moveTo>
                  <a:pt x="2419160" y="2149348"/>
                </a:moveTo>
                <a:cubicBezTo>
                  <a:pt x="2420493" y="2149348"/>
                  <a:pt x="2421827" y="2148967"/>
                  <a:pt x="2422970" y="2148205"/>
                </a:cubicBezTo>
                <a:cubicBezTo>
                  <a:pt x="2424113" y="2147443"/>
                  <a:pt x="2425002" y="2146364"/>
                  <a:pt x="2425510" y="2145157"/>
                </a:cubicBezTo>
                <a:cubicBezTo>
                  <a:pt x="2426018" y="2143887"/>
                  <a:pt x="2426145" y="2142554"/>
                  <a:pt x="2425891" y="2141220"/>
                </a:cubicBezTo>
                <a:cubicBezTo>
                  <a:pt x="2425637" y="2139887"/>
                  <a:pt x="2425002" y="2138680"/>
                  <a:pt x="2424049" y="2137728"/>
                </a:cubicBezTo>
                <a:cubicBezTo>
                  <a:pt x="2423097" y="2136775"/>
                  <a:pt x="2421890" y="2136140"/>
                  <a:pt x="2420557" y="2135886"/>
                </a:cubicBezTo>
                <a:cubicBezTo>
                  <a:pt x="2419223" y="2135632"/>
                  <a:pt x="2417890" y="2135759"/>
                  <a:pt x="2416620" y="2136267"/>
                </a:cubicBezTo>
                <a:cubicBezTo>
                  <a:pt x="2415350" y="2136775"/>
                  <a:pt x="2414270" y="2137664"/>
                  <a:pt x="2413572" y="2138807"/>
                </a:cubicBezTo>
                <a:cubicBezTo>
                  <a:pt x="2412810" y="2139950"/>
                  <a:pt x="2412429" y="2141284"/>
                  <a:pt x="2412429" y="2142617"/>
                </a:cubicBezTo>
                <a:cubicBezTo>
                  <a:pt x="2412429" y="2144395"/>
                  <a:pt x="2413127" y="2146173"/>
                  <a:pt x="2414461" y="2147443"/>
                </a:cubicBezTo>
                <a:cubicBezTo>
                  <a:pt x="2415731" y="2148713"/>
                  <a:pt x="2417509" y="2149475"/>
                  <a:pt x="2419287" y="2149475"/>
                </a:cubicBezTo>
                <a:close/>
                <a:moveTo>
                  <a:pt x="2419160" y="2892235"/>
                </a:moveTo>
                <a:cubicBezTo>
                  <a:pt x="2420493" y="2892235"/>
                  <a:pt x="2421827" y="2891854"/>
                  <a:pt x="2422970" y="2891092"/>
                </a:cubicBezTo>
                <a:cubicBezTo>
                  <a:pt x="2424113" y="2890330"/>
                  <a:pt x="2425002" y="2889250"/>
                  <a:pt x="2425510" y="2888044"/>
                </a:cubicBezTo>
                <a:cubicBezTo>
                  <a:pt x="2426018" y="2886774"/>
                  <a:pt x="2426145" y="2885440"/>
                  <a:pt x="2425891" y="2884107"/>
                </a:cubicBezTo>
                <a:cubicBezTo>
                  <a:pt x="2425637" y="2882773"/>
                  <a:pt x="2425002" y="2881567"/>
                  <a:pt x="2424049" y="2880614"/>
                </a:cubicBezTo>
                <a:cubicBezTo>
                  <a:pt x="2423097" y="2879662"/>
                  <a:pt x="2421890" y="2879027"/>
                  <a:pt x="2420557" y="2878773"/>
                </a:cubicBezTo>
                <a:cubicBezTo>
                  <a:pt x="2419223" y="2878519"/>
                  <a:pt x="2417890" y="2878646"/>
                  <a:pt x="2416620" y="2879154"/>
                </a:cubicBezTo>
                <a:cubicBezTo>
                  <a:pt x="2415350" y="2879662"/>
                  <a:pt x="2414270" y="2880551"/>
                  <a:pt x="2413572" y="2881694"/>
                </a:cubicBezTo>
                <a:cubicBezTo>
                  <a:pt x="2412810" y="2882837"/>
                  <a:pt x="2412429" y="2884170"/>
                  <a:pt x="2412429" y="2885504"/>
                </a:cubicBezTo>
                <a:cubicBezTo>
                  <a:pt x="2412429" y="2887345"/>
                  <a:pt x="2413127" y="2889060"/>
                  <a:pt x="2414461" y="2890330"/>
                </a:cubicBezTo>
                <a:cubicBezTo>
                  <a:pt x="2415731" y="2891600"/>
                  <a:pt x="2417509" y="2892362"/>
                  <a:pt x="2419287" y="2892362"/>
                </a:cubicBezTo>
                <a:close/>
                <a:moveTo>
                  <a:pt x="2419160" y="3077972"/>
                </a:moveTo>
                <a:cubicBezTo>
                  <a:pt x="2420493" y="3077972"/>
                  <a:pt x="2421827" y="3077591"/>
                  <a:pt x="2422970" y="3076829"/>
                </a:cubicBezTo>
                <a:cubicBezTo>
                  <a:pt x="2424113" y="3076067"/>
                  <a:pt x="2425002" y="3074987"/>
                  <a:pt x="2425510" y="3073781"/>
                </a:cubicBezTo>
                <a:cubicBezTo>
                  <a:pt x="2426018" y="3072512"/>
                  <a:pt x="2426145" y="3071178"/>
                  <a:pt x="2425891" y="3069844"/>
                </a:cubicBezTo>
                <a:cubicBezTo>
                  <a:pt x="2425637" y="3068511"/>
                  <a:pt x="2425002" y="3067304"/>
                  <a:pt x="2424049" y="3066351"/>
                </a:cubicBezTo>
                <a:cubicBezTo>
                  <a:pt x="2423097" y="3065399"/>
                  <a:pt x="2421890" y="3064764"/>
                  <a:pt x="2420557" y="3064510"/>
                </a:cubicBezTo>
                <a:cubicBezTo>
                  <a:pt x="2419223" y="3064256"/>
                  <a:pt x="2417890" y="3064383"/>
                  <a:pt x="2416620" y="3064891"/>
                </a:cubicBezTo>
                <a:cubicBezTo>
                  <a:pt x="2415350" y="3065399"/>
                  <a:pt x="2414270" y="3066288"/>
                  <a:pt x="2413572" y="3067431"/>
                </a:cubicBezTo>
                <a:cubicBezTo>
                  <a:pt x="2412810" y="3068574"/>
                  <a:pt x="2412429" y="3069908"/>
                  <a:pt x="2412429" y="3071241"/>
                </a:cubicBezTo>
                <a:cubicBezTo>
                  <a:pt x="2412429" y="3073083"/>
                  <a:pt x="2413127" y="3074797"/>
                  <a:pt x="2414461" y="3076067"/>
                </a:cubicBezTo>
                <a:cubicBezTo>
                  <a:pt x="2415731" y="3077337"/>
                  <a:pt x="2417509" y="3078099"/>
                  <a:pt x="2419287" y="3078099"/>
                </a:cubicBezTo>
                <a:close/>
                <a:moveTo>
                  <a:pt x="2419160" y="2985135"/>
                </a:moveTo>
                <a:cubicBezTo>
                  <a:pt x="2420493" y="2985135"/>
                  <a:pt x="2421827" y="2984754"/>
                  <a:pt x="2422970" y="2983992"/>
                </a:cubicBezTo>
                <a:cubicBezTo>
                  <a:pt x="2424113" y="2983230"/>
                  <a:pt x="2425002" y="2982151"/>
                  <a:pt x="2425510" y="2980944"/>
                </a:cubicBezTo>
                <a:cubicBezTo>
                  <a:pt x="2426018" y="2979674"/>
                  <a:pt x="2426145" y="2978341"/>
                  <a:pt x="2425891" y="2977007"/>
                </a:cubicBezTo>
                <a:cubicBezTo>
                  <a:pt x="2425637" y="2975674"/>
                  <a:pt x="2425002" y="2974467"/>
                  <a:pt x="2424049" y="2973514"/>
                </a:cubicBezTo>
                <a:cubicBezTo>
                  <a:pt x="2423097" y="2972562"/>
                  <a:pt x="2421890" y="2971927"/>
                  <a:pt x="2420557" y="2971673"/>
                </a:cubicBezTo>
                <a:cubicBezTo>
                  <a:pt x="2419223" y="2971419"/>
                  <a:pt x="2417890" y="2971546"/>
                  <a:pt x="2416620" y="2972054"/>
                </a:cubicBezTo>
                <a:cubicBezTo>
                  <a:pt x="2415350" y="2972562"/>
                  <a:pt x="2414270" y="2973451"/>
                  <a:pt x="2413572" y="2974594"/>
                </a:cubicBezTo>
                <a:cubicBezTo>
                  <a:pt x="2412810" y="2975737"/>
                  <a:pt x="2412429" y="2977071"/>
                  <a:pt x="2412429" y="2978404"/>
                </a:cubicBezTo>
                <a:cubicBezTo>
                  <a:pt x="2412429" y="2980246"/>
                  <a:pt x="2413127" y="2981960"/>
                  <a:pt x="2414461" y="2983230"/>
                </a:cubicBezTo>
                <a:cubicBezTo>
                  <a:pt x="2415731" y="2984500"/>
                  <a:pt x="2417509" y="2985262"/>
                  <a:pt x="2419287" y="2985262"/>
                </a:cubicBezTo>
                <a:close/>
                <a:moveTo>
                  <a:pt x="2419160" y="2706561"/>
                </a:moveTo>
                <a:cubicBezTo>
                  <a:pt x="2420493" y="2706561"/>
                  <a:pt x="2421827" y="2706180"/>
                  <a:pt x="2422970" y="2705418"/>
                </a:cubicBezTo>
                <a:cubicBezTo>
                  <a:pt x="2424113" y="2704656"/>
                  <a:pt x="2425002" y="2703576"/>
                  <a:pt x="2425510" y="2702370"/>
                </a:cubicBezTo>
                <a:cubicBezTo>
                  <a:pt x="2426018" y="2701100"/>
                  <a:pt x="2426145" y="2699766"/>
                  <a:pt x="2425891" y="2698433"/>
                </a:cubicBezTo>
                <a:cubicBezTo>
                  <a:pt x="2425637" y="2697099"/>
                  <a:pt x="2425002" y="2695893"/>
                  <a:pt x="2424049" y="2694940"/>
                </a:cubicBezTo>
                <a:cubicBezTo>
                  <a:pt x="2423097" y="2693988"/>
                  <a:pt x="2421890" y="2693353"/>
                  <a:pt x="2420557" y="2693099"/>
                </a:cubicBezTo>
                <a:cubicBezTo>
                  <a:pt x="2419223" y="2692845"/>
                  <a:pt x="2417890" y="2692972"/>
                  <a:pt x="2416620" y="2693480"/>
                </a:cubicBezTo>
                <a:cubicBezTo>
                  <a:pt x="2415350" y="2693988"/>
                  <a:pt x="2414270" y="2694877"/>
                  <a:pt x="2413572" y="2696020"/>
                </a:cubicBezTo>
                <a:cubicBezTo>
                  <a:pt x="2412810" y="2697163"/>
                  <a:pt x="2412429" y="2698496"/>
                  <a:pt x="2412429" y="2699830"/>
                </a:cubicBezTo>
                <a:cubicBezTo>
                  <a:pt x="2412429" y="2701671"/>
                  <a:pt x="2413127" y="2703386"/>
                  <a:pt x="2414461" y="2704656"/>
                </a:cubicBezTo>
                <a:cubicBezTo>
                  <a:pt x="2415731" y="2705926"/>
                  <a:pt x="2417509" y="2706688"/>
                  <a:pt x="2419287" y="2706688"/>
                </a:cubicBezTo>
                <a:close/>
                <a:moveTo>
                  <a:pt x="2419160" y="2056575"/>
                </a:moveTo>
                <a:cubicBezTo>
                  <a:pt x="2420493" y="2056575"/>
                  <a:pt x="2421827" y="2056194"/>
                  <a:pt x="2422970" y="2055432"/>
                </a:cubicBezTo>
                <a:cubicBezTo>
                  <a:pt x="2424113" y="2054670"/>
                  <a:pt x="2425002" y="2053590"/>
                  <a:pt x="2425510" y="2052383"/>
                </a:cubicBezTo>
                <a:cubicBezTo>
                  <a:pt x="2426018" y="2051114"/>
                  <a:pt x="2426145" y="2049780"/>
                  <a:pt x="2425891" y="2048446"/>
                </a:cubicBezTo>
                <a:cubicBezTo>
                  <a:pt x="2425637" y="2047113"/>
                  <a:pt x="2425002" y="2045907"/>
                  <a:pt x="2424049" y="2044954"/>
                </a:cubicBezTo>
                <a:cubicBezTo>
                  <a:pt x="2423097" y="2044002"/>
                  <a:pt x="2421890" y="2043367"/>
                  <a:pt x="2420557" y="2043049"/>
                </a:cubicBezTo>
                <a:cubicBezTo>
                  <a:pt x="2419223" y="2042795"/>
                  <a:pt x="2417890" y="2042922"/>
                  <a:pt x="2416620" y="2043430"/>
                </a:cubicBezTo>
                <a:cubicBezTo>
                  <a:pt x="2415350" y="2043938"/>
                  <a:pt x="2414270" y="2044827"/>
                  <a:pt x="2413572" y="2045970"/>
                </a:cubicBezTo>
                <a:cubicBezTo>
                  <a:pt x="2412810" y="2047113"/>
                  <a:pt x="2412429" y="2048446"/>
                  <a:pt x="2412429" y="2049780"/>
                </a:cubicBezTo>
                <a:cubicBezTo>
                  <a:pt x="2412429" y="2051621"/>
                  <a:pt x="2413127" y="2053336"/>
                  <a:pt x="2414461" y="2054606"/>
                </a:cubicBezTo>
                <a:cubicBezTo>
                  <a:pt x="2415731" y="2055876"/>
                  <a:pt x="2417509" y="2056575"/>
                  <a:pt x="2419287" y="2056575"/>
                </a:cubicBezTo>
                <a:close/>
                <a:moveTo>
                  <a:pt x="2419160" y="2799461"/>
                </a:moveTo>
                <a:cubicBezTo>
                  <a:pt x="2420493" y="2799461"/>
                  <a:pt x="2421827" y="2799080"/>
                  <a:pt x="2422970" y="2798318"/>
                </a:cubicBezTo>
                <a:cubicBezTo>
                  <a:pt x="2424113" y="2797556"/>
                  <a:pt x="2425002" y="2796477"/>
                  <a:pt x="2425510" y="2795270"/>
                </a:cubicBezTo>
                <a:cubicBezTo>
                  <a:pt x="2426018" y="2794000"/>
                  <a:pt x="2426145" y="2792667"/>
                  <a:pt x="2425891" y="2791333"/>
                </a:cubicBezTo>
                <a:cubicBezTo>
                  <a:pt x="2425637" y="2790000"/>
                  <a:pt x="2425002" y="2788793"/>
                  <a:pt x="2424049" y="2787841"/>
                </a:cubicBezTo>
                <a:cubicBezTo>
                  <a:pt x="2423097" y="2786888"/>
                  <a:pt x="2421890" y="2786253"/>
                  <a:pt x="2420557" y="2785999"/>
                </a:cubicBezTo>
                <a:cubicBezTo>
                  <a:pt x="2419223" y="2785745"/>
                  <a:pt x="2417890" y="2785872"/>
                  <a:pt x="2416620" y="2786380"/>
                </a:cubicBezTo>
                <a:cubicBezTo>
                  <a:pt x="2415350" y="2786888"/>
                  <a:pt x="2414270" y="2787777"/>
                  <a:pt x="2413572" y="2788920"/>
                </a:cubicBezTo>
                <a:cubicBezTo>
                  <a:pt x="2412810" y="2790063"/>
                  <a:pt x="2412429" y="2791397"/>
                  <a:pt x="2412429" y="2792730"/>
                </a:cubicBezTo>
                <a:cubicBezTo>
                  <a:pt x="2412429" y="2794572"/>
                  <a:pt x="2413127" y="2796286"/>
                  <a:pt x="2414461" y="2797556"/>
                </a:cubicBezTo>
                <a:cubicBezTo>
                  <a:pt x="2415731" y="2798826"/>
                  <a:pt x="2417509" y="2799588"/>
                  <a:pt x="2419287" y="2799588"/>
                </a:cubicBezTo>
                <a:close/>
                <a:moveTo>
                  <a:pt x="2419160" y="3263774"/>
                </a:moveTo>
                <a:cubicBezTo>
                  <a:pt x="2420493" y="3263774"/>
                  <a:pt x="2421827" y="3263392"/>
                  <a:pt x="2422970" y="3262630"/>
                </a:cubicBezTo>
                <a:cubicBezTo>
                  <a:pt x="2424113" y="3261868"/>
                  <a:pt x="2425002" y="3260788"/>
                  <a:pt x="2425510" y="3259582"/>
                </a:cubicBezTo>
                <a:cubicBezTo>
                  <a:pt x="2426018" y="3258312"/>
                  <a:pt x="2426145" y="3256979"/>
                  <a:pt x="2425891" y="3255645"/>
                </a:cubicBezTo>
                <a:cubicBezTo>
                  <a:pt x="2425637" y="3254311"/>
                  <a:pt x="2425002" y="3253105"/>
                  <a:pt x="2424049" y="3252153"/>
                </a:cubicBezTo>
                <a:cubicBezTo>
                  <a:pt x="2423097" y="3251200"/>
                  <a:pt x="2421890" y="3250565"/>
                  <a:pt x="2420557" y="3250312"/>
                </a:cubicBezTo>
                <a:cubicBezTo>
                  <a:pt x="2419223" y="3250057"/>
                  <a:pt x="2417890" y="3250184"/>
                  <a:pt x="2416620" y="3250692"/>
                </a:cubicBezTo>
                <a:cubicBezTo>
                  <a:pt x="2415350" y="3251200"/>
                  <a:pt x="2414270" y="3252089"/>
                  <a:pt x="2413572" y="3253232"/>
                </a:cubicBezTo>
                <a:cubicBezTo>
                  <a:pt x="2412810" y="3254375"/>
                  <a:pt x="2412429" y="3255709"/>
                  <a:pt x="2412429" y="3257042"/>
                </a:cubicBezTo>
                <a:cubicBezTo>
                  <a:pt x="2412429" y="3258884"/>
                  <a:pt x="2413127" y="3260599"/>
                  <a:pt x="2414461" y="3261868"/>
                </a:cubicBezTo>
                <a:cubicBezTo>
                  <a:pt x="2415731" y="3263138"/>
                  <a:pt x="2417509" y="3263900"/>
                  <a:pt x="2419287" y="3263900"/>
                </a:cubicBezTo>
                <a:close/>
                <a:moveTo>
                  <a:pt x="2177923" y="2195894"/>
                </a:moveTo>
                <a:cubicBezTo>
                  <a:pt x="2179257" y="2195894"/>
                  <a:pt x="2180590" y="2195513"/>
                  <a:pt x="2181733" y="2194751"/>
                </a:cubicBezTo>
                <a:cubicBezTo>
                  <a:pt x="2182876" y="2193989"/>
                  <a:pt x="2183702" y="2192973"/>
                  <a:pt x="2184273" y="2191703"/>
                </a:cubicBezTo>
                <a:cubicBezTo>
                  <a:pt x="2184781" y="2190433"/>
                  <a:pt x="2184908" y="2189099"/>
                  <a:pt x="2184654" y="2187766"/>
                </a:cubicBezTo>
                <a:cubicBezTo>
                  <a:pt x="2184400" y="2186432"/>
                  <a:pt x="2183765" y="2185226"/>
                  <a:pt x="2182749" y="2184273"/>
                </a:cubicBezTo>
                <a:cubicBezTo>
                  <a:pt x="2181797" y="2183321"/>
                  <a:pt x="2180590" y="2182686"/>
                  <a:pt x="2179257" y="2182368"/>
                </a:cubicBezTo>
                <a:cubicBezTo>
                  <a:pt x="2177923" y="2182114"/>
                  <a:pt x="2176526" y="2182241"/>
                  <a:pt x="2175320" y="2182749"/>
                </a:cubicBezTo>
                <a:cubicBezTo>
                  <a:pt x="2174050" y="2183257"/>
                  <a:pt x="2173034" y="2184146"/>
                  <a:pt x="2172272" y="2185289"/>
                </a:cubicBezTo>
                <a:cubicBezTo>
                  <a:pt x="2171510" y="2186432"/>
                  <a:pt x="2171129" y="2187766"/>
                  <a:pt x="2171129" y="2189099"/>
                </a:cubicBezTo>
                <a:cubicBezTo>
                  <a:pt x="2171129" y="2190941"/>
                  <a:pt x="2171827" y="2192655"/>
                  <a:pt x="2173097" y="2193925"/>
                </a:cubicBezTo>
                <a:cubicBezTo>
                  <a:pt x="2174367" y="2195195"/>
                  <a:pt x="2176145" y="2195894"/>
                  <a:pt x="2177923" y="2195894"/>
                </a:cubicBezTo>
                <a:close/>
                <a:moveTo>
                  <a:pt x="2177923" y="2381631"/>
                </a:moveTo>
                <a:cubicBezTo>
                  <a:pt x="2179257" y="2381631"/>
                  <a:pt x="2180590" y="2381250"/>
                  <a:pt x="2181733" y="2380488"/>
                </a:cubicBezTo>
                <a:cubicBezTo>
                  <a:pt x="2182876" y="2379726"/>
                  <a:pt x="2183702" y="2378647"/>
                  <a:pt x="2184273" y="2377440"/>
                </a:cubicBezTo>
                <a:cubicBezTo>
                  <a:pt x="2184781" y="2376170"/>
                  <a:pt x="2184908" y="2374837"/>
                  <a:pt x="2184654" y="2373503"/>
                </a:cubicBezTo>
                <a:cubicBezTo>
                  <a:pt x="2184400" y="2372170"/>
                  <a:pt x="2183765" y="2370963"/>
                  <a:pt x="2182749" y="2370011"/>
                </a:cubicBezTo>
                <a:cubicBezTo>
                  <a:pt x="2181797" y="2369058"/>
                  <a:pt x="2180590" y="2368423"/>
                  <a:pt x="2179257" y="2368169"/>
                </a:cubicBezTo>
                <a:cubicBezTo>
                  <a:pt x="2177923" y="2367915"/>
                  <a:pt x="2176526" y="2368042"/>
                  <a:pt x="2175320" y="2368550"/>
                </a:cubicBezTo>
                <a:cubicBezTo>
                  <a:pt x="2174050" y="2369058"/>
                  <a:pt x="2173034" y="2369947"/>
                  <a:pt x="2172272" y="2371090"/>
                </a:cubicBezTo>
                <a:cubicBezTo>
                  <a:pt x="2171510" y="2372233"/>
                  <a:pt x="2171129" y="2373567"/>
                  <a:pt x="2171129" y="2374900"/>
                </a:cubicBezTo>
                <a:cubicBezTo>
                  <a:pt x="2171129" y="2376742"/>
                  <a:pt x="2171827" y="2378456"/>
                  <a:pt x="2173097" y="2379726"/>
                </a:cubicBezTo>
                <a:cubicBezTo>
                  <a:pt x="2174367" y="2380996"/>
                  <a:pt x="2176145" y="2381758"/>
                  <a:pt x="2177923" y="2381758"/>
                </a:cubicBezTo>
                <a:close/>
                <a:moveTo>
                  <a:pt x="2177923" y="2660206"/>
                </a:moveTo>
                <a:cubicBezTo>
                  <a:pt x="2179257" y="2660206"/>
                  <a:pt x="2180590" y="2659825"/>
                  <a:pt x="2181733" y="2659063"/>
                </a:cubicBezTo>
                <a:cubicBezTo>
                  <a:pt x="2182876" y="2658301"/>
                  <a:pt x="2183702" y="2657221"/>
                  <a:pt x="2184273" y="2656014"/>
                </a:cubicBezTo>
                <a:cubicBezTo>
                  <a:pt x="2184781" y="2654745"/>
                  <a:pt x="2184908" y="2653411"/>
                  <a:pt x="2184654" y="2652078"/>
                </a:cubicBezTo>
                <a:cubicBezTo>
                  <a:pt x="2184400" y="2650744"/>
                  <a:pt x="2183765" y="2649538"/>
                  <a:pt x="2182749" y="2648585"/>
                </a:cubicBezTo>
                <a:cubicBezTo>
                  <a:pt x="2181797" y="2647633"/>
                  <a:pt x="2180590" y="2646998"/>
                  <a:pt x="2179257" y="2646744"/>
                </a:cubicBezTo>
                <a:cubicBezTo>
                  <a:pt x="2177923" y="2646489"/>
                  <a:pt x="2176526" y="2646617"/>
                  <a:pt x="2175320" y="2647125"/>
                </a:cubicBezTo>
                <a:cubicBezTo>
                  <a:pt x="2174050" y="2647633"/>
                  <a:pt x="2173034" y="2648522"/>
                  <a:pt x="2172272" y="2649664"/>
                </a:cubicBezTo>
                <a:cubicBezTo>
                  <a:pt x="2171510" y="2650808"/>
                  <a:pt x="2171129" y="2652141"/>
                  <a:pt x="2171129" y="2653475"/>
                </a:cubicBezTo>
                <a:cubicBezTo>
                  <a:pt x="2171129" y="2655316"/>
                  <a:pt x="2171827" y="2657031"/>
                  <a:pt x="2173097" y="2658301"/>
                </a:cubicBezTo>
                <a:cubicBezTo>
                  <a:pt x="2174367" y="2659571"/>
                  <a:pt x="2176145" y="2660333"/>
                  <a:pt x="2177923" y="2660333"/>
                </a:cubicBezTo>
                <a:close/>
                <a:moveTo>
                  <a:pt x="2177923" y="2567369"/>
                </a:moveTo>
                <a:cubicBezTo>
                  <a:pt x="2179257" y="2567369"/>
                  <a:pt x="2180590" y="2566988"/>
                  <a:pt x="2181733" y="2566226"/>
                </a:cubicBezTo>
                <a:cubicBezTo>
                  <a:pt x="2182876" y="2565464"/>
                  <a:pt x="2183702" y="2564384"/>
                  <a:pt x="2184273" y="2563178"/>
                </a:cubicBezTo>
                <a:cubicBezTo>
                  <a:pt x="2184781" y="2561908"/>
                  <a:pt x="2184908" y="2560574"/>
                  <a:pt x="2184654" y="2559241"/>
                </a:cubicBezTo>
                <a:cubicBezTo>
                  <a:pt x="2184400" y="2557907"/>
                  <a:pt x="2183765" y="2556701"/>
                  <a:pt x="2182749" y="2555748"/>
                </a:cubicBezTo>
                <a:cubicBezTo>
                  <a:pt x="2181797" y="2554796"/>
                  <a:pt x="2180590" y="2554161"/>
                  <a:pt x="2179257" y="2553907"/>
                </a:cubicBezTo>
                <a:cubicBezTo>
                  <a:pt x="2177923" y="2553653"/>
                  <a:pt x="2176526" y="2553780"/>
                  <a:pt x="2175320" y="2554288"/>
                </a:cubicBezTo>
                <a:cubicBezTo>
                  <a:pt x="2174050" y="2554796"/>
                  <a:pt x="2173034" y="2555685"/>
                  <a:pt x="2172272" y="2556828"/>
                </a:cubicBezTo>
                <a:cubicBezTo>
                  <a:pt x="2171510" y="2557971"/>
                  <a:pt x="2171129" y="2559304"/>
                  <a:pt x="2171129" y="2560638"/>
                </a:cubicBezTo>
                <a:cubicBezTo>
                  <a:pt x="2171129" y="2562479"/>
                  <a:pt x="2171827" y="2564194"/>
                  <a:pt x="2173097" y="2565464"/>
                </a:cubicBezTo>
                <a:cubicBezTo>
                  <a:pt x="2174367" y="2566734"/>
                  <a:pt x="2176145" y="2567496"/>
                  <a:pt x="2177923" y="2567496"/>
                </a:cubicBezTo>
                <a:close/>
                <a:moveTo>
                  <a:pt x="2177923" y="2474532"/>
                </a:moveTo>
                <a:cubicBezTo>
                  <a:pt x="2179257" y="2474532"/>
                  <a:pt x="2180590" y="2474151"/>
                  <a:pt x="2181733" y="2473389"/>
                </a:cubicBezTo>
                <a:cubicBezTo>
                  <a:pt x="2182876" y="2472627"/>
                  <a:pt x="2183702" y="2471547"/>
                  <a:pt x="2184273" y="2470341"/>
                </a:cubicBezTo>
                <a:cubicBezTo>
                  <a:pt x="2184781" y="2469071"/>
                  <a:pt x="2184908" y="2467737"/>
                  <a:pt x="2184654" y="2466404"/>
                </a:cubicBezTo>
                <a:cubicBezTo>
                  <a:pt x="2184400" y="2465070"/>
                  <a:pt x="2183765" y="2463864"/>
                  <a:pt x="2182749" y="2462911"/>
                </a:cubicBezTo>
                <a:cubicBezTo>
                  <a:pt x="2181797" y="2461959"/>
                  <a:pt x="2180590" y="2461324"/>
                  <a:pt x="2179257" y="2461070"/>
                </a:cubicBezTo>
                <a:cubicBezTo>
                  <a:pt x="2177923" y="2460816"/>
                  <a:pt x="2176526" y="2460943"/>
                  <a:pt x="2175320" y="2461451"/>
                </a:cubicBezTo>
                <a:cubicBezTo>
                  <a:pt x="2174050" y="2461959"/>
                  <a:pt x="2173034" y="2462848"/>
                  <a:pt x="2172272" y="2463991"/>
                </a:cubicBezTo>
                <a:cubicBezTo>
                  <a:pt x="2171510" y="2465134"/>
                  <a:pt x="2171129" y="2466467"/>
                  <a:pt x="2171129" y="2467801"/>
                </a:cubicBezTo>
                <a:cubicBezTo>
                  <a:pt x="2171129" y="2469642"/>
                  <a:pt x="2171827" y="2471357"/>
                  <a:pt x="2173097" y="2472627"/>
                </a:cubicBezTo>
                <a:cubicBezTo>
                  <a:pt x="2174367" y="2473897"/>
                  <a:pt x="2176145" y="2474659"/>
                  <a:pt x="2177923" y="2474659"/>
                </a:cubicBezTo>
                <a:close/>
                <a:moveTo>
                  <a:pt x="2177923" y="2103120"/>
                </a:moveTo>
                <a:cubicBezTo>
                  <a:pt x="2179257" y="2103120"/>
                  <a:pt x="2180590" y="2102739"/>
                  <a:pt x="2181733" y="2101977"/>
                </a:cubicBezTo>
                <a:cubicBezTo>
                  <a:pt x="2182876" y="2101215"/>
                  <a:pt x="2183702" y="2100199"/>
                  <a:pt x="2184273" y="2098929"/>
                </a:cubicBezTo>
                <a:cubicBezTo>
                  <a:pt x="2184781" y="2097659"/>
                  <a:pt x="2184908" y="2096326"/>
                  <a:pt x="2184654" y="2094992"/>
                </a:cubicBezTo>
                <a:cubicBezTo>
                  <a:pt x="2184400" y="2093658"/>
                  <a:pt x="2183765" y="2092452"/>
                  <a:pt x="2182749" y="2091500"/>
                </a:cubicBezTo>
                <a:cubicBezTo>
                  <a:pt x="2181797" y="2090547"/>
                  <a:pt x="2180590" y="2089912"/>
                  <a:pt x="2179257" y="2089595"/>
                </a:cubicBezTo>
                <a:cubicBezTo>
                  <a:pt x="2177923" y="2089340"/>
                  <a:pt x="2176526" y="2089468"/>
                  <a:pt x="2175320" y="2089976"/>
                </a:cubicBezTo>
                <a:cubicBezTo>
                  <a:pt x="2174050" y="2090483"/>
                  <a:pt x="2173034" y="2091373"/>
                  <a:pt x="2172272" y="2092515"/>
                </a:cubicBezTo>
                <a:cubicBezTo>
                  <a:pt x="2171510" y="2093658"/>
                  <a:pt x="2171129" y="2094992"/>
                  <a:pt x="2171129" y="2096326"/>
                </a:cubicBezTo>
                <a:cubicBezTo>
                  <a:pt x="2171129" y="2098104"/>
                  <a:pt x="2171827" y="2099882"/>
                  <a:pt x="2173097" y="2101152"/>
                </a:cubicBezTo>
                <a:cubicBezTo>
                  <a:pt x="2174367" y="2102422"/>
                  <a:pt x="2176145" y="2103120"/>
                  <a:pt x="2177923" y="2103120"/>
                </a:cubicBezTo>
                <a:close/>
                <a:moveTo>
                  <a:pt x="2177923" y="3310255"/>
                </a:moveTo>
                <a:cubicBezTo>
                  <a:pt x="2179257" y="3310255"/>
                  <a:pt x="2180590" y="3309874"/>
                  <a:pt x="2181733" y="3309112"/>
                </a:cubicBezTo>
                <a:cubicBezTo>
                  <a:pt x="2182876" y="3308350"/>
                  <a:pt x="2183702" y="3307271"/>
                  <a:pt x="2184273" y="3306064"/>
                </a:cubicBezTo>
                <a:cubicBezTo>
                  <a:pt x="2184781" y="3304794"/>
                  <a:pt x="2184908" y="3303461"/>
                  <a:pt x="2184654" y="3302127"/>
                </a:cubicBezTo>
                <a:cubicBezTo>
                  <a:pt x="2184400" y="3300794"/>
                  <a:pt x="2183765" y="3299587"/>
                  <a:pt x="2182749" y="3298635"/>
                </a:cubicBezTo>
                <a:cubicBezTo>
                  <a:pt x="2181797" y="3297682"/>
                  <a:pt x="2180590" y="3297047"/>
                  <a:pt x="2179257" y="3296793"/>
                </a:cubicBezTo>
                <a:cubicBezTo>
                  <a:pt x="2177923" y="3296539"/>
                  <a:pt x="2176526" y="3296666"/>
                  <a:pt x="2175320" y="3297174"/>
                </a:cubicBezTo>
                <a:cubicBezTo>
                  <a:pt x="2174050" y="3297682"/>
                  <a:pt x="2173034" y="3298571"/>
                  <a:pt x="2172272" y="3299714"/>
                </a:cubicBezTo>
                <a:cubicBezTo>
                  <a:pt x="2171510" y="3300857"/>
                  <a:pt x="2171129" y="3302191"/>
                  <a:pt x="2171129" y="3303524"/>
                </a:cubicBezTo>
                <a:cubicBezTo>
                  <a:pt x="2171129" y="3305366"/>
                  <a:pt x="2171827" y="3307080"/>
                  <a:pt x="2173097" y="3308350"/>
                </a:cubicBezTo>
                <a:cubicBezTo>
                  <a:pt x="2174367" y="3309620"/>
                  <a:pt x="2176145" y="3310382"/>
                  <a:pt x="2177923" y="3310382"/>
                </a:cubicBezTo>
                <a:close/>
                <a:moveTo>
                  <a:pt x="2177923" y="2288794"/>
                </a:moveTo>
                <a:cubicBezTo>
                  <a:pt x="2179257" y="2288794"/>
                  <a:pt x="2180590" y="2288413"/>
                  <a:pt x="2181733" y="2287651"/>
                </a:cubicBezTo>
                <a:cubicBezTo>
                  <a:pt x="2182876" y="2286889"/>
                  <a:pt x="2183702" y="2285810"/>
                  <a:pt x="2184273" y="2284603"/>
                </a:cubicBezTo>
                <a:cubicBezTo>
                  <a:pt x="2184781" y="2283333"/>
                  <a:pt x="2184908" y="2282000"/>
                  <a:pt x="2184654" y="2280666"/>
                </a:cubicBezTo>
                <a:cubicBezTo>
                  <a:pt x="2184400" y="2279333"/>
                  <a:pt x="2183765" y="2278126"/>
                  <a:pt x="2182749" y="2277174"/>
                </a:cubicBezTo>
                <a:cubicBezTo>
                  <a:pt x="2181797" y="2276221"/>
                  <a:pt x="2180590" y="2275586"/>
                  <a:pt x="2179257" y="2275332"/>
                </a:cubicBezTo>
                <a:cubicBezTo>
                  <a:pt x="2177923" y="2275078"/>
                  <a:pt x="2176526" y="2275205"/>
                  <a:pt x="2175320" y="2275713"/>
                </a:cubicBezTo>
                <a:cubicBezTo>
                  <a:pt x="2174050" y="2276221"/>
                  <a:pt x="2173034" y="2277110"/>
                  <a:pt x="2172272" y="2278253"/>
                </a:cubicBezTo>
                <a:cubicBezTo>
                  <a:pt x="2171510" y="2279396"/>
                  <a:pt x="2171129" y="2280730"/>
                  <a:pt x="2171129" y="2282063"/>
                </a:cubicBezTo>
                <a:cubicBezTo>
                  <a:pt x="2171129" y="2283841"/>
                  <a:pt x="2171827" y="2285619"/>
                  <a:pt x="2173097" y="2286889"/>
                </a:cubicBezTo>
                <a:cubicBezTo>
                  <a:pt x="2174367" y="2288159"/>
                  <a:pt x="2176145" y="2288858"/>
                  <a:pt x="2177923" y="2288921"/>
                </a:cubicBezTo>
                <a:close/>
                <a:moveTo>
                  <a:pt x="2177923" y="3031681"/>
                </a:moveTo>
                <a:cubicBezTo>
                  <a:pt x="2179257" y="3031681"/>
                  <a:pt x="2180590" y="3031299"/>
                  <a:pt x="2181733" y="3030537"/>
                </a:cubicBezTo>
                <a:cubicBezTo>
                  <a:pt x="2182876" y="3029775"/>
                  <a:pt x="2183702" y="3028696"/>
                  <a:pt x="2184273" y="3027489"/>
                </a:cubicBezTo>
                <a:cubicBezTo>
                  <a:pt x="2184781" y="3026220"/>
                  <a:pt x="2184908" y="3024887"/>
                  <a:pt x="2184654" y="3023553"/>
                </a:cubicBezTo>
                <a:cubicBezTo>
                  <a:pt x="2184400" y="3022219"/>
                  <a:pt x="2183765" y="3021012"/>
                  <a:pt x="2182749" y="3020060"/>
                </a:cubicBezTo>
                <a:cubicBezTo>
                  <a:pt x="2181797" y="3019108"/>
                  <a:pt x="2180590" y="3018473"/>
                  <a:pt x="2179257" y="3018219"/>
                </a:cubicBezTo>
                <a:cubicBezTo>
                  <a:pt x="2177923" y="3017964"/>
                  <a:pt x="2176526" y="3018092"/>
                  <a:pt x="2175320" y="3018599"/>
                </a:cubicBezTo>
                <a:cubicBezTo>
                  <a:pt x="2174050" y="3019108"/>
                  <a:pt x="2173034" y="3019997"/>
                  <a:pt x="2172272" y="3021139"/>
                </a:cubicBezTo>
                <a:cubicBezTo>
                  <a:pt x="2171510" y="3022283"/>
                  <a:pt x="2171129" y="3023616"/>
                  <a:pt x="2171129" y="3024949"/>
                </a:cubicBezTo>
                <a:cubicBezTo>
                  <a:pt x="2171129" y="3026791"/>
                  <a:pt x="2171827" y="3028506"/>
                  <a:pt x="2173097" y="3029775"/>
                </a:cubicBezTo>
                <a:cubicBezTo>
                  <a:pt x="2174367" y="3031046"/>
                  <a:pt x="2176145" y="3031744"/>
                  <a:pt x="2177923" y="3031808"/>
                </a:cubicBezTo>
                <a:close/>
                <a:moveTo>
                  <a:pt x="2177923" y="3124518"/>
                </a:moveTo>
                <a:cubicBezTo>
                  <a:pt x="2179257" y="3124518"/>
                  <a:pt x="2180590" y="3124136"/>
                  <a:pt x="2181733" y="3123374"/>
                </a:cubicBezTo>
                <a:cubicBezTo>
                  <a:pt x="2182876" y="3122612"/>
                  <a:pt x="2183702" y="3121533"/>
                  <a:pt x="2184273" y="3120326"/>
                </a:cubicBezTo>
                <a:cubicBezTo>
                  <a:pt x="2184781" y="3119057"/>
                  <a:pt x="2184908" y="3117724"/>
                  <a:pt x="2184654" y="3116389"/>
                </a:cubicBezTo>
                <a:cubicBezTo>
                  <a:pt x="2184400" y="3115056"/>
                  <a:pt x="2183765" y="3113849"/>
                  <a:pt x="2182749" y="3112897"/>
                </a:cubicBezTo>
                <a:cubicBezTo>
                  <a:pt x="2181797" y="3111945"/>
                  <a:pt x="2180590" y="3111310"/>
                  <a:pt x="2179257" y="3111056"/>
                </a:cubicBezTo>
                <a:cubicBezTo>
                  <a:pt x="2177923" y="3110801"/>
                  <a:pt x="2176526" y="3110929"/>
                  <a:pt x="2175320" y="3111436"/>
                </a:cubicBezTo>
                <a:cubicBezTo>
                  <a:pt x="2174050" y="3111945"/>
                  <a:pt x="2173034" y="3112834"/>
                  <a:pt x="2172272" y="3113976"/>
                </a:cubicBezTo>
                <a:cubicBezTo>
                  <a:pt x="2171510" y="3115120"/>
                  <a:pt x="2171129" y="3116453"/>
                  <a:pt x="2171129" y="3117786"/>
                </a:cubicBezTo>
                <a:cubicBezTo>
                  <a:pt x="2171129" y="3119628"/>
                  <a:pt x="2171827" y="3121343"/>
                  <a:pt x="2173097" y="3122612"/>
                </a:cubicBezTo>
                <a:cubicBezTo>
                  <a:pt x="2174367" y="3123883"/>
                  <a:pt x="2176145" y="3124645"/>
                  <a:pt x="2177923" y="3124645"/>
                </a:cubicBezTo>
                <a:close/>
                <a:moveTo>
                  <a:pt x="2177923" y="2753106"/>
                </a:moveTo>
                <a:cubicBezTo>
                  <a:pt x="2179257" y="2753106"/>
                  <a:pt x="2180590" y="2752725"/>
                  <a:pt x="2181733" y="2751963"/>
                </a:cubicBezTo>
                <a:cubicBezTo>
                  <a:pt x="2182876" y="2751201"/>
                  <a:pt x="2183702" y="2750122"/>
                  <a:pt x="2184273" y="2748915"/>
                </a:cubicBezTo>
                <a:cubicBezTo>
                  <a:pt x="2184781" y="2747645"/>
                  <a:pt x="2184908" y="2746312"/>
                  <a:pt x="2184654" y="2744978"/>
                </a:cubicBezTo>
                <a:cubicBezTo>
                  <a:pt x="2184400" y="2743645"/>
                  <a:pt x="2183765" y="2742438"/>
                  <a:pt x="2182749" y="2741486"/>
                </a:cubicBezTo>
                <a:cubicBezTo>
                  <a:pt x="2181797" y="2740533"/>
                  <a:pt x="2180590" y="2739898"/>
                  <a:pt x="2179257" y="2739644"/>
                </a:cubicBezTo>
                <a:cubicBezTo>
                  <a:pt x="2177923" y="2739390"/>
                  <a:pt x="2176526" y="2739517"/>
                  <a:pt x="2175320" y="2740025"/>
                </a:cubicBezTo>
                <a:cubicBezTo>
                  <a:pt x="2174050" y="2740533"/>
                  <a:pt x="2173034" y="2741422"/>
                  <a:pt x="2172272" y="2742565"/>
                </a:cubicBezTo>
                <a:cubicBezTo>
                  <a:pt x="2171510" y="2743708"/>
                  <a:pt x="2171129" y="2745042"/>
                  <a:pt x="2171129" y="2746375"/>
                </a:cubicBezTo>
                <a:cubicBezTo>
                  <a:pt x="2171129" y="2748217"/>
                  <a:pt x="2171827" y="2749931"/>
                  <a:pt x="2173097" y="2751201"/>
                </a:cubicBezTo>
                <a:cubicBezTo>
                  <a:pt x="2174367" y="2752471"/>
                  <a:pt x="2176145" y="2753233"/>
                  <a:pt x="2177923" y="2753233"/>
                </a:cubicBezTo>
                <a:close/>
                <a:moveTo>
                  <a:pt x="2177923" y="3217418"/>
                </a:moveTo>
                <a:cubicBezTo>
                  <a:pt x="2179257" y="3217418"/>
                  <a:pt x="2180590" y="3217037"/>
                  <a:pt x="2181733" y="3216275"/>
                </a:cubicBezTo>
                <a:cubicBezTo>
                  <a:pt x="2182876" y="3215513"/>
                  <a:pt x="2183702" y="3214434"/>
                  <a:pt x="2184273" y="3213227"/>
                </a:cubicBezTo>
                <a:cubicBezTo>
                  <a:pt x="2184781" y="3211957"/>
                  <a:pt x="2184908" y="3210624"/>
                  <a:pt x="2184654" y="3209290"/>
                </a:cubicBezTo>
                <a:cubicBezTo>
                  <a:pt x="2184400" y="3207957"/>
                  <a:pt x="2183765" y="3206750"/>
                  <a:pt x="2182749" y="3205798"/>
                </a:cubicBezTo>
                <a:cubicBezTo>
                  <a:pt x="2181797" y="3204845"/>
                  <a:pt x="2180590" y="3204210"/>
                  <a:pt x="2179257" y="3203956"/>
                </a:cubicBezTo>
                <a:cubicBezTo>
                  <a:pt x="2177923" y="3203702"/>
                  <a:pt x="2176526" y="3203829"/>
                  <a:pt x="2175320" y="3204337"/>
                </a:cubicBezTo>
                <a:cubicBezTo>
                  <a:pt x="2174050" y="3204845"/>
                  <a:pt x="2173034" y="3205734"/>
                  <a:pt x="2172272" y="3206877"/>
                </a:cubicBezTo>
                <a:cubicBezTo>
                  <a:pt x="2171510" y="3208020"/>
                  <a:pt x="2171129" y="3209354"/>
                  <a:pt x="2171129" y="3210687"/>
                </a:cubicBezTo>
                <a:cubicBezTo>
                  <a:pt x="2171129" y="3212529"/>
                  <a:pt x="2171827" y="3214243"/>
                  <a:pt x="2173097" y="3215513"/>
                </a:cubicBezTo>
                <a:cubicBezTo>
                  <a:pt x="2174367" y="3216783"/>
                  <a:pt x="2176145" y="3217545"/>
                  <a:pt x="2177923" y="3217545"/>
                </a:cubicBezTo>
                <a:close/>
                <a:moveTo>
                  <a:pt x="2177923" y="2938844"/>
                </a:moveTo>
                <a:cubicBezTo>
                  <a:pt x="2179257" y="2938844"/>
                  <a:pt x="2180590" y="2938463"/>
                  <a:pt x="2181733" y="2937701"/>
                </a:cubicBezTo>
                <a:cubicBezTo>
                  <a:pt x="2182876" y="2936939"/>
                  <a:pt x="2183702" y="2935859"/>
                  <a:pt x="2184273" y="2934653"/>
                </a:cubicBezTo>
                <a:cubicBezTo>
                  <a:pt x="2184781" y="2933383"/>
                  <a:pt x="2184908" y="2932049"/>
                  <a:pt x="2184654" y="2930716"/>
                </a:cubicBezTo>
                <a:cubicBezTo>
                  <a:pt x="2184400" y="2929382"/>
                  <a:pt x="2183765" y="2928176"/>
                  <a:pt x="2182749" y="2927223"/>
                </a:cubicBezTo>
                <a:cubicBezTo>
                  <a:pt x="2181797" y="2926271"/>
                  <a:pt x="2180590" y="2925636"/>
                  <a:pt x="2179257" y="2925382"/>
                </a:cubicBezTo>
                <a:cubicBezTo>
                  <a:pt x="2177923" y="2925128"/>
                  <a:pt x="2176526" y="2925255"/>
                  <a:pt x="2175320" y="2925763"/>
                </a:cubicBezTo>
                <a:cubicBezTo>
                  <a:pt x="2174050" y="2926271"/>
                  <a:pt x="2173034" y="2927160"/>
                  <a:pt x="2172272" y="2928303"/>
                </a:cubicBezTo>
                <a:cubicBezTo>
                  <a:pt x="2171510" y="2929446"/>
                  <a:pt x="2171129" y="2930779"/>
                  <a:pt x="2171129" y="2932113"/>
                </a:cubicBezTo>
                <a:cubicBezTo>
                  <a:pt x="2171129" y="2933954"/>
                  <a:pt x="2171827" y="2935669"/>
                  <a:pt x="2173097" y="2936939"/>
                </a:cubicBezTo>
                <a:cubicBezTo>
                  <a:pt x="2174367" y="2938209"/>
                  <a:pt x="2176145" y="2938971"/>
                  <a:pt x="2177923" y="2938971"/>
                </a:cubicBezTo>
                <a:close/>
                <a:moveTo>
                  <a:pt x="2177923" y="2846007"/>
                </a:moveTo>
                <a:cubicBezTo>
                  <a:pt x="2179257" y="2846007"/>
                  <a:pt x="2180590" y="2845626"/>
                  <a:pt x="2181733" y="2844864"/>
                </a:cubicBezTo>
                <a:cubicBezTo>
                  <a:pt x="2182876" y="2844102"/>
                  <a:pt x="2183702" y="2843022"/>
                  <a:pt x="2184273" y="2841816"/>
                </a:cubicBezTo>
                <a:cubicBezTo>
                  <a:pt x="2184781" y="2840546"/>
                  <a:pt x="2184908" y="2839212"/>
                  <a:pt x="2184654" y="2837879"/>
                </a:cubicBezTo>
                <a:cubicBezTo>
                  <a:pt x="2184400" y="2836545"/>
                  <a:pt x="2183765" y="2835339"/>
                  <a:pt x="2182749" y="2834386"/>
                </a:cubicBezTo>
                <a:cubicBezTo>
                  <a:pt x="2181797" y="2833434"/>
                  <a:pt x="2180590" y="2832799"/>
                  <a:pt x="2179257" y="2832545"/>
                </a:cubicBezTo>
                <a:cubicBezTo>
                  <a:pt x="2177923" y="2832291"/>
                  <a:pt x="2176526" y="2832418"/>
                  <a:pt x="2175320" y="2832926"/>
                </a:cubicBezTo>
                <a:cubicBezTo>
                  <a:pt x="2174113" y="2833434"/>
                  <a:pt x="2173034" y="2834323"/>
                  <a:pt x="2172272" y="2835466"/>
                </a:cubicBezTo>
                <a:cubicBezTo>
                  <a:pt x="2171510" y="2836609"/>
                  <a:pt x="2171129" y="2837942"/>
                  <a:pt x="2171129" y="2839276"/>
                </a:cubicBezTo>
                <a:cubicBezTo>
                  <a:pt x="2171129" y="2841117"/>
                  <a:pt x="2171827" y="2842832"/>
                  <a:pt x="2173097" y="2844102"/>
                </a:cubicBezTo>
                <a:cubicBezTo>
                  <a:pt x="2174367" y="2845372"/>
                  <a:pt x="2176145" y="2846134"/>
                  <a:pt x="2177923" y="2846134"/>
                </a:cubicBezTo>
                <a:close/>
                <a:moveTo>
                  <a:pt x="2253488" y="1868996"/>
                </a:moveTo>
                <a:cubicBezTo>
                  <a:pt x="2254123" y="1869631"/>
                  <a:pt x="2254885" y="1870139"/>
                  <a:pt x="2255711" y="1870456"/>
                </a:cubicBezTo>
                <a:cubicBezTo>
                  <a:pt x="2256536" y="1870837"/>
                  <a:pt x="2257425" y="1870964"/>
                  <a:pt x="2258314" y="1870964"/>
                </a:cubicBezTo>
                <a:cubicBezTo>
                  <a:pt x="2259648" y="1870964"/>
                  <a:pt x="2260981" y="1870583"/>
                  <a:pt x="2262124" y="1869821"/>
                </a:cubicBezTo>
                <a:cubicBezTo>
                  <a:pt x="2263267" y="1869059"/>
                  <a:pt x="2264093" y="1867980"/>
                  <a:pt x="2264664" y="1866773"/>
                </a:cubicBezTo>
                <a:cubicBezTo>
                  <a:pt x="2265172" y="1865503"/>
                  <a:pt x="2265299" y="1864170"/>
                  <a:pt x="2265045" y="1862836"/>
                </a:cubicBezTo>
                <a:cubicBezTo>
                  <a:pt x="2264791" y="1861502"/>
                  <a:pt x="2264093" y="1860296"/>
                  <a:pt x="2263140" y="1859344"/>
                </a:cubicBezTo>
                <a:cubicBezTo>
                  <a:pt x="2262188" y="1858391"/>
                  <a:pt x="2260981" y="1857756"/>
                  <a:pt x="2259648" y="1857439"/>
                </a:cubicBezTo>
                <a:cubicBezTo>
                  <a:pt x="2258314" y="1857185"/>
                  <a:pt x="2256981" y="1857312"/>
                  <a:pt x="2255711" y="1857820"/>
                </a:cubicBezTo>
                <a:cubicBezTo>
                  <a:pt x="2254441" y="1858327"/>
                  <a:pt x="2253361" y="1859217"/>
                  <a:pt x="2252663" y="1860360"/>
                </a:cubicBezTo>
                <a:cubicBezTo>
                  <a:pt x="2251901" y="1861502"/>
                  <a:pt x="2251520" y="1862836"/>
                  <a:pt x="2251520" y="1864170"/>
                </a:cubicBezTo>
                <a:cubicBezTo>
                  <a:pt x="2251520" y="1865058"/>
                  <a:pt x="2251710" y="1865948"/>
                  <a:pt x="2252028" y="1866773"/>
                </a:cubicBezTo>
                <a:cubicBezTo>
                  <a:pt x="2252345" y="1867599"/>
                  <a:pt x="2252853" y="1868361"/>
                  <a:pt x="2253488" y="1868996"/>
                </a:cubicBezTo>
                <a:close/>
                <a:moveTo>
                  <a:pt x="2333879" y="3308286"/>
                </a:moveTo>
                <a:cubicBezTo>
                  <a:pt x="2334514" y="3308922"/>
                  <a:pt x="2335276" y="3309430"/>
                  <a:pt x="2336102" y="3309747"/>
                </a:cubicBezTo>
                <a:cubicBezTo>
                  <a:pt x="2336927" y="3310064"/>
                  <a:pt x="2337816" y="3310255"/>
                  <a:pt x="2338705" y="3310255"/>
                </a:cubicBezTo>
                <a:cubicBezTo>
                  <a:pt x="2340039" y="3310255"/>
                  <a:pt x="2341372" y="3309874"/>
                  <a:pt x="2342515" y="3309112"/>
                </a:cubicBezTo>
                <a:cubicBezTo>
                  <a:pt x="2343658" y="3308350"/>
                  <a:pt x="2344484" y="3307271"/>
                  <a:pt x="2345055" y="3306064"/>
                </a:cubicBezTo>
                <a:cubicBezTo>
                  <a:pt x="2345563" y="3304794"/>
                  <a:pt x="2345690" y="3303461"/>
                  <a:pt x="2345436" y="3302127"/>
                </a:cubicBezTo>
                <a:cubicBezTo>
                  <a:pt x="2345182" y="3300794"/>
                  <a:pt x="2344547" y="3299587"/>
                  <a:pt x="2343595" y="3298635"/>
                </a:cubicBezTo>
                <a:cubicBezTo>
                  <a:pt x="2342642" y="3297682"/>
                  <a:pt x="2341436" y="3297047"/>
                  <a:pt x="2340102" y="3296793"/>
                </a:cubicBezTo>
                <a:cubicBezTo>
                  <a:pt x="2338769" y="3296539"/>
                  <a:pt x="2337435" y="3296666"/>
                  <a:pt x="2336165" y="3297174"/>
                </a:cubicBezTo>
                <a:cubicBezTo>
                  <a:pt x="2334895" y="3297682"/>
                  <a:pt x="2333816" y="3298571"/>
                  <a:pt x="2333117" y="3299714"/>
                </a:cubicBezTo>
                <a:cubicBezTo>
                  <a:pt x="2332419" y="3300857"/>
                  <a:pt x="2331974" y="3302191"/>
                  <a:pt x="2331974" y="3303524"/>
                </a:cubicBezTo>
                <a:cubicBezTo>
                  <a:pt x="2331974" y="3304413"/>
                  <a:pt x="2332165" y="3305302"/>
                  <a:pt x="2332482" y="3306128"/>
                </a:cubicBezTo>
                <a:cubicBezTo>
                  <a:pt x="2332800" y="3306953"/>
                  <a:pt x="2333308" y="3307715"/>
                  <a:pt x="2333943" y="3308350"/>
                </a:cubicBezTo>
                <a:close/>
                <a:moveTo>
                  <a:pt x="2333879" y="3215449"/>
                </a:moveTo>
                <a:cubicBezTo>
                  <a:pt x="2334514" y="3216085"/>
                  <a:pt x="2335276" y="3216593"/>
                  <a:pt x="2336102" y="3216910"/>
                </a:cubicBezTo>
                <a:cubicBezTo>
                  <a:pt x="2336927" y="3217228"/>
                  <a:pt x="2337816" y="3217418"/>
                  <a:pt x="2338705" y="3217418"/>
                </a:cubicBezTo>
                <a:cubicBezTo>
                  <a:pt x="2340039" y="3217418"/>
                  <a:pt x="2341372" y="3217037"/>
                  <a:pt x="2342515" y="3216275"/>
                </a:cubicBezTo>
                <a:cubicBezTo>
                  <a:pt x="2343658" y="3215513"/>
                  <a:pt x="2344484" y="3214434"/>
                  <a:pt x="2345055" y="3213227"/>
                </a:cubicBezTo>
                <a:cubicBezTo>
                  <a:pt x="2345563" y="3211957"/>
                  <a:pt x="2345690" y="3210624"/>
                  <a:pt x="2345436" y="3209290"/>
                </a:cubicBezTo>
                <a:cubicBezTo>
                  <a:pt x="2345182" y="3207957"/>
                  <a:pt x="2344547" y="3206750"/>
                  <a:pt x="2343595" y="3205798"/>
                </a:cubicBezTo>
                <a:cubicBezTo>
                  <a:pt x="2342642" y="3204845"/>
                  <a:pt x="2341436" y="3204210"/>
                  <a:pt x="2340102" y="3203956"/>
                </a:cubicBezTo>
                <a:cubicBezTo>
                  <a:pt x="2338769" y="3203702"/>
                  <a:pt x="2337435" y="3203829"/>
                  <a:pt x="2336165" y="3204337"/>
                </a:cubicBezTo>
                <a:cubicBezTo>
                  <a:pt x="2334895" y="3204845"/>
                  <a:pt x="2333816" y="3205734"/>
                  <a:pt x="2333117" y="3206877"/>
                </a:cubicBezTo>
                <a:cubicBezTo>
                  <a:pt x="2332419" y="3208020"/>
                  <a:pt x="2331974" y="3209354"/>
                  <a:pt x="2331974" y="3210687"/>
                </a:cubicBezTo>
                <a:cubicBezTo>
                  <a:pt x="2331974" y="3211576"/>
                  <a:pt x="2332165" y="3212465"/>
                  <a:pt x="2332482" y="3213291"/>
                </a:cubicBezTo>
                <a:cubicBezTo>
                  <a:pt x="2332800" y="3214116"/>
                  <a:pt x="2333308" y="3214878"/>
                  <a:pt x="2333943" y="3215513"/>
                </a:cubicBezTo>
                <a:close/>
                <a:moveTo>
                  <a:pt x="2253488" y="1683321"/>
                </a:moveTo>
                <a:cubicBezTo>
                  <a:pt x="2254123" y="1683957"/>
                  <a:pt x="2254885" y="1684464"/>
                  <a:pt x="2255711" y="1684782"/>
                </a:cubicBezTo>
                <a:cubicBezTo>
                  <a:pt x="2256536" y="1685100"/>
                  <a:pt x="2257425" y="1685290"/>
                  <a:pt x="2258314" y="1685290"/>
                </a:cubicBezTo>
                <a:cubicBezTo>
                  <a:pt x="2259648" y="1685290"/>
                  <a:pt x="2260981" y="1684909"/>
                  <a:pt x="2262124" y="1684147"/>
                </a:cubicBezTo>
                <a:cubicBezTo>
                  <a:pt x="2263267" y="1683385"/>
                  <a:pt x="2264093" y="1682306"/>
                  <a:pt x="2264664" y="1681099"/>
                </a:cubicBezTo>
                <a:cubicBezTo>
                  <a:pt x="2265172" y="1679829"/>
                  <a:pt x="2265299" y="1678496"/>
                  <a:pt x="2265045" y="1677162"/>
                </a:cubicBezTo>
                <a:cubicBezTo>
                  <a:pt x="2264791" y="1675829"/>
                  <a:pt x="2264093" y="1674622"/>
                  <a:pt x="2263140" y="1673670"/>
                </a:cubicBezTo>
                <a:cubicBezTo>
                  <a:pt x="2262188" y="1672717"/>
                  <a:pt x="2260981" y="1672082"/>
                  <a:pt x="2259648" y="1671828"/>
                </a:cubicBezTo>
                <a:cubicBezTo>
                  <a:pt x="2258314" y="1671574"/>
                  <a:pt x="2256981" y="1671701"/>
                  <a:pt x="2255711" y="1672209"/>
                </a:cubicBezTo>
                <a:cubicBezTo>
                  <a:pt x="2254441" y="1672717"/>
                  <a:pt x="2253361" y="1673606"/>
                  <a:pt x="2252663" y="1674749"/>
                </a:cubicBezTo>
                <a:cubicBezTo>
                  <a:pt x="2251901" y="1675892"/>
                  <a:pt x="2251520" y="1677226"/>
                  <a:pt x="2251520" y="1678559"/>
                </a:cubicBezTo>
                <a:cubicBezTo>
                  <a:pt x="2251520" y="1679448"/>
                  <a:pt x="2251710" y="1680337"/>
                  <a:pt x="2252028" y="1681163"/>
                </a:cubicBezTo>
                <a:cubicBezTo>
                  <a:pt x="2252345" y="1681988"/>
                  <a:pt x="2252853" y="1682750"/>
                  <a:pt x="2253488" y="1683385"/>
                </a:cubicBezTo>
                <a:close/>
                <a:moveTo>
                  <a:pt x="2333879" y="3122612"/>
                </a:moveTo>
                <a:cubicBezTo>
                  <a:pt x="2334514" y="3123248"/>
                  <a:pt x="2335276" y="3123756"/>
                  <a:pt x="2336102" y="3124074"/>
                </a:cubicBezTo>
                <a:cubicBezTo>
                  <a:pt x="2336927" y="3124391"/>
                  <a:pt x="2337816" y="3124581"/>
                  <a:pt x="2338705" y="3124581"/>
                </a:cubicBezTo>
                <a:cubicBezTo>
                  <a:pt x="2340039" y="3124581"/>
                  <a:pt x="2341372" y="3124200"/>
                  <a:pt x="2342515" y="3123438"/>
                </a:cubicBezTo>
                <a:cubicBezTo>
                  <a:pt x="2343658" y="3122676"/>
                  <a:pt x="2344484" y="3121597"/>
                  <a:pt x="2345055" y="3120390"/>
                </a:cubicBezTo>
                <a:cubicBezTo>
                  <a:pt x="2345563" y="3119120"/>
                  <a:pt x="2345690" y="3117786"/>
                  <a:pt x="2345436" y="3116453"/>
                </a:cubicBezTo>
                <a:cubicBezTo>
                  <a:pt x="2345182" y="3115120"/>
                  <a:pt x="2344547" y="3113913"/>
                  <a:pt x="2343595" y="3112961"/>
                </a:cubicBezTo>
                <a:cubicBezTo>
                  <a:pt x="2342642" y="3112008"/>
                  <a:pt x="2341436" y="3111374"/>
                  <a:pt x="2340102" y="3111119"/>
                </a:cubicBezTo>
                <a:cubicBezTo>
                  <a:pt x="2338769" y="3110865"/>
                  <a:pt x="2337435" y="3110992"/>
                  <a:pt x="2336165" y="3111500"/>
                </a:cubicBezTo>
                <a:cubicBezTo>
                  <a:pt x="2334895" y="3112008"/>
                  <a:pt x="2333816" y="3112897"/>
                  <a:pt x="2333117" y="3114040"/>
                </a:cubicBezTo>
                <a:cubicBezTo>
                  <a:pt x="2332419" y="3115183"/>
                  <a:pt x="2331974" y="3116517"/>
                  <a:pt x="2331974" y="3117850"/>
                </a:cubicBezTo>
                <a:cubicBezTo>
                  <a:pt x="2331974" y="3118739"/>
                  <a:pt x="2332165" y="3119628"/>
                  <a:pt x="2332482" y="3120454"/>
                </a:cubicBezTo>
                <a:cubicBezTo>
                  <a:pt x="2332800" y="3121279"/>
                  <a:pt x="2333308" y="3122041"/>
                  <a:pt x="2333943" y="3122676"/>
                </a:cubicBezTo>
                <a:close/>
                <a:moveTo>
                  <a:pt x="2333879" y="3029775"/>
                </a:moveTo>
                <a:cubicBezTo>
                  <a:pt x="2334514" y="3030411"/>
                  <a:pt x="2335276" y="3030919"/>
                  <a:pt x="2336102" y="3031237"/>
                </a:cubicBezTo>
                <a:cubicBezTo>
                  <a:pt x="2336927" y="3031554"/>
                  <a:pt x="2337816" y="3031744"/>
                  <a:pt x="2338705" y="3031744"/>
                </a:cubicBezTo>
                <a:cubicBezTo>
                  <a:pt x="2340039" y="3031744"/>
                  <a:pt x="2341372" y="3031363"/>
                  <a:pt x="2342515" y="3030601"/>
                </a:cubicBezTo>
                <a:cubicBezTo>
                  <a:pt x="2343658" y="3029839"/>
                  <a:pt x="2344484" y="3028760"/>
                  <a:pt x="2345055" y="3027553"/>
                </a:cubicBezTo>
                <a:cubicBezTo>
                  <a:pt x="2345563" y="3026283"/>
                  <a:pt x="2345690" y="3024949"/>
                  <a:pt x="2345436" y="3023616"/>
                </a:cubicBezTo>
                <a:cubicBezTo>
                  <a:pt x="2345182" y="3022283"/>
                  <a:pt x="2344547" y="3021076"/>
                  <a:pt x="2343595" y="3020124"/>
                </a:cubicBezTo>
                <a:cubicBezTo>
                  <a:pt x="2342642" y="3019171"/>
                  <a:pt x="2341436" y="3018537"/>
                  <a:pt x="2340102" y="3018282"/>
                </a:cubicBezTo>
                <a:cubicBezTo>
                  <a:pt x="2338769" y="3018028"/>
                  <a:pt x="2337435" y="3018155"/>
                  <a:pt x="2336165" y="3018663"/>
                </a:cubicBezTo>
                <a:cubicBezTo>
                  <a:pt x="2334895" y="3019171"/>
                  <a:pt x="2333816" y="3020060"/>
                  <a:pt x="2333117" y="3021203"/>
                </a:cubicBezTo>
                <a:cubicBezTo>
                  <a:pt x="2332355" y="3022346"/>
                  <a:pt x="2331974" y="3023616"/>
                  <a:pt x="2331974" y="3025013"/>
                </a:cubicBezTo>
                <a:cubicBezTo>
                  <a:pt x="2331974" y="3025902"/>
                  <a:pt x="2332165" y="3026791"/>
                  <a:pt x="2332482" y="3027617"/>
                </a:cubicBezTo>
                <a:cubicBezTo>
                  <a:pt x="2332800" y="3028442"/>
                  <a:pt x="2333308" y="3029204"/>
                  <a:pt x="2333943" y="3029839"/>
                </a:cubicBezTo>
                <a:close/>
                <a:moveTo>
                  <a:pt x="2177860" y="2010346"/>
                </a:moveTo>
                <a:cubicBezTo>
                  <a:pt x="2179193" y="2010346"/>
                  <a:pt x="2180527" y="2009965"/>
                  <a:pt x="2181670" y="2009204"/>
                </a:cubicBezTo>
                <a:cubicBezTo>
                  <a:pt x="2182813" y="2008442"/>
                  <a:pt x="2183638" y="2007362"/>
                  <a:pt x="2184210" y="2006156"/>
                </a:cubicBezTo>
                <a:cubicBezTo>
                  <a:pt x="2184718" y="2004949"/>
                  <a:pt x="2184845" y="2003552"/>
                  <a:pt x="2184591" y="2002219"/>
                </a:cubicBezTo>
                <a:cubicBezTo>
                  <a:pt x="2184337" y="2000885"/>
                  <a:pt x="2183702" y="1999679"/>
                  <a:pt x="2182686" y="1998726"/>
                </a:cubicBezTo>
                <a:cubicBezTo>
                  <a:pt x="2181733" y="1997774"/>
                  <a:pt x="2180527" y="1997139"/>
                  <a:pt x="2179193" y="1996885"/>
                </a:cubicBezTo>
                <a:cubicBezTo>
                  <a:pt x="2177860" y="1996631"/>
                  <a:pt x="2176463" y="1996758"/>
                  <a:pt x="2175256" y="1997265"/>
                </a:cubicBezTo>
                <a:cubicBezTo>
                  <a:pt x="2174050" y="1997774"/>
                  <a:pt x="2172970" y="1998663"/>
                  <a:pt x="2172208" y="1999806"/>
                </a:cubicBezTo>
                <a:cubicBezTo>
                  <a:pt x="2171446" y="2000949"/>
                  <a:pt x="2171065" y="2002282"/>
                  <a:pt x="2171065" y="2003615"/>
                </a:cubicBezTo>
                <a:cubicBezTo>
                  <a:pt x="2171065" y="2005394"/>
                  <a:pt x="2171764" y="2007171"/>
                  <a:pt x="2173034" y="2008442"/>
                </a:cubicBezTo>
                <a:cubicBezTo>
                  <a:pt x="2174304" y="2009712"/>
                  <a:pt x="2176082" y="2010474"/>
                  <a:pt x="2177860" y="2010474"/>
                </a:cubicBezTo>
                <a:close/>
                <a:moveTo>
                  <a:pt x="2253425" y="1776222"/>
                </a:moveTo>
                <a:cubicBezTo>
                  <a:pt x="2254060" y="1776857"/>
                  <a:pt x="2254822" y="1777365"/>
                  <a:pt x="2255647" y="1777683"/>
                </a:cubicBezTo>
                <a:cubicBezTo>
                  <a:pt x="2256473" y="1778000"/>
                  <a:pt x="2257362" y="1778190"/>
                  <a:pt x="2258251" y="1778190"/>
                </a:cubicBezTo>
                <a:cubicBezTo>
                  <a:pt x="2259584" y="1778190"/>
                  <a:pt x="2260918" y="1777810"/>
                  <a:pt x="2262061" y="1777048"/>
                </a:cubicBezTo>
                <a:cubicBezTo>
                  <a:pt x="2263204" y="1776286"/>
                  <a:pt x="2264029" y="1775206"/>
                  <a:pt x="2264601" y="1774000"/>
                </a:cubicBezTo>
                <a:cubicBezTo>
                  <a:pt x="2265109" y="1772730"/>
                  <a:pt x="2265236" y="1771396"/>
                  <a:pt x="2264982" y="1770063"/>
                </a:cubicBezTo>
                <a:cubicBezTo>
                  <a:pt x="2264728" y="1768729"/>
                  <a:pt x="2264029" y="1767523"/>
                  <a:pt x="2263077" y="1766570"/>
                </a:cubicBezTo>
                <a:cubicBezTo>
                  <a:pt x="2262124" y="1765618"/>
                  <a:pt x="2260918" y="1764983"/>
                  <a:pt x="2259584" y="1764665"/>
                </a:cubicBezTo>
                <a:cubicBezTo>
                  <a:pt x="2258251" y="1764411"/>
                  <a:pt x="2256917" y="1764538"/>
                  <a:pt x="2255647" y="1765046"/>
                </a:cubicBezTo>
                <a:cubicBezTo>
                  <a:pt x="2254377" y="1765554"/>
                  <a:pt x="2253298" y="1766443"/>
                  <a:pt x="2252599" y="1767586"/>
                </a:cubicBezTo>
                <a:cubicBezTo>
                  <a:pt x="2251837" y="1768729"/>
                  <a:pt x="2251456" y="1770063"/>
                  <a:pt x="2251456" y="1771396"/>
                </a:cubicBezTo>
                <a:cubicBezTo>
                  <a:pt x="2251456" y="1772285"/>
                  <a:pt x="2251647" y="1773174"/>
                  <a:pt x="2251964" y="1774000"/>
                </a:cubicBezTo>
                <a:cubicBezTo>
                  <a:pt x="2252282" y="1774825"/>
                  <a:pt x="2252790" y="1775587"/>
                  <a:pt x="2253425" y="1776222"/>
                </a:cubicBezTo>
                <a:close/>
                <a:moveTo>
                  <a:pt x="2177860" y="1824673"/>
                </a:moveTo>
                <a:cubicBezTo>
                  <a:pt x="2179193" y="1824673"/>
                  <a:pt x="2180527" y="1824292"/>
                  <a:pt x="2181670" y="1823530"/>
                </a:cubicBezTo>
                <a:cubicBezTo>
                  <a:pt x="2182813" y="1822768"/>
                  <a:pt x="2183638" y="1821688"/>
                  <a:pt x="2184210" y="1820482"/>
                </a:cubicBezTo>
                <a:cubicBezTo>
                  <a:pt x="2184718" y="1819212"/>
                  <a:pt x="2184845" y="1817878"/>
                  <a:pt x="2184591" y="1816545"/>
                </a:cubicBezTo>
                <a:cubicBezTo>
                  <a:pt x="2184337" y="1815211"/>
                  <a:pt x="2183702" y="1814005"/>
                  <a:pt x="2182686" y="1813052"/>
                </a:cubicBezTo>
                <a:cubicBezTo>
                  <a:pt x="2181733" y="1812100"/>
                  <a:pt x="2180527" y="1811464"/>
                  <a:pt x="2179193" y="1811211"/>
                </a:cubicBezTo>
                <a:cubicBezTo>
                  <a:pt x="2177860" y="1810957"/>
                  <a:pt x="2176463" y="1811083"/>
                  <a:pt x="2175256" y="1811592"/>
                </a:cubicBezTo>
                <a:cubicBezTo>
                  <a:pt x="2173986" y="1812100"/>
                  <a:pt x="2172970" y="1812989"/>
                  <a:pt x="2172208" y="1814132"/>
                </a:cubicBezTo>
                <a:cubicBezTo>
                  <a:pt x="2171446" y="1815275"/>
                  <a:pt x="2171065" y="1816608"/>
                  <a:pt x="2171065" y="1817942"/>
                </a:cubicBezTo>
                <a:cubicBezTo>
                  <a:pt x="2171065" y="1819720"/>
                  <a:pt x="2171764" y="1821498"/>
                  <a:pt x="2173034" y="1822768"/>
                </a:cubicBezTo>
                <a:cubicBezTo>
                  <a:pt x="2174304" y="1824038"/>
                  <a:pt x="2176082" y="1824800"/>
                  <a:pt x="2177860" y="1824800"/>
                </a:cubicBezTo>
                <a:close/>
                <a:moveTo>
                  <a:pt x="2177860" y="1917510"/>
                </a:moveTo>
                <a:cubicBezTo>
                  <a:pt x="2179193" y="1917510"/>
                  <a:pt x="2180527" y="1917129"/>
                  <a:pt x="2181670" y="1916367"/>
                </a:cubicBezTo>
                <a:cubicBezTo>
                  <a:pt x="2182813" y="1915605"/>
                  <a:pt x="2183638" y="1914525"/>
                  <a:pt x="2184210" y="1913319"/>
                </a:cubicBezTo>
                <a:cubicBezTo>
                  <a:pt x="2184718" y="1912049"/>
                  <a:pt x="2184845" y="1910715"/>
                  <a:pt x="2184591" y="1909382"/>
                </a:cubicBezTo>
                <a:cubicBezTo>
                  <a:pt x="2184337" y="1908048"/>
                  <a:pt x="2183702" y="1906842"/>
                  <a:pt x="2182686" y="1905889"/>
                </a:cubicBezTo>
                <a:cubicBezTo>
                  <a:pt x="2181733" y="1904937"/>
                  <a:pt x="2180527" y="1904302"/>
                  <a:pt x="2179193" y="1903984"/>
                </a:cubicBezTo>
                <a:cubicBezTo>
                  <a:pt x="2177860" y="1903730"/>
                  <a:pt x="2176463" y="1903857"/>
                  <a:pt x="2175256" y="1904365"/>
                </a:cubicBezTo>
                <a:cubicBezTo>
                  <a:pt x="2173986" y="1904873"/>
                  <a:pt x="2172970" y="1905762"/>
                  <a:pt x="2172208" y="1906905"/>
                </a:cubicBezTo>
                <a:cubicBezTo>
                  <a:pt x="2171446" y="1908048"/>
                  <a:pt x="2171065" y="1909382"/>
                  <a:pt x="2171065" y="1910715"/>
                </a:cubicBezTo>
                <a:cubicBezTo>
                  <a:pt x="2171065" y="1912557"/>
                  <a:pt x="2171764" y="1914271"/>
                  <a:pt x="2173034" y="1915541"/>
                </a:cubicBezTo>
                <a:cubicBezTo>
                  <a:pt x="2174304" y="1916811"/>
                  <a:pt x="2176082" y="1917510"/>
                  <a:pt x="2177860" y="1917510"/>
                </a:cubicBezTo>
                <a:close/>
                <a:moveTo>
                  <a:pt x="2253425" y="1961960"/>
                </a:moveTo>
                <a:cubicBezTo>
                  <a:pt x="2254060" y="1962595"/>
                  <a:pt x="2254822" y="1963102"/>
                  <a:pt x="2255647" y="1963420"/>
                </a:cubicBezTo>
                <a:cubicBezTo>
                  <a:pt x="2256473" y="1963738"/>
                  <a:pt x="2257362" y="1963928"/>
                  <a:pt x="2258251" y="1963928"/>
                </a:cubicBezTo>
                <a:cubicBezTo>
                  <a:pt x="2259584" y="1963928"/>
                  <a:pt x="2260918" y="1963547"/>
                  <a:pt x="2262061" y="1962785"/>
                </a:cubicBezTo>
                <a:cubicBezTo>
                  <a:pt x="2263204" y="1962023"/>
                  <a:pt x="2264029" y="1960944"/>
                  <a:pt x="2264601" y="1959737"/>
                </a:cubicBezTo>
                <a:cubicBezTo>
                  <a:pt x="2265109" y="1958531"/>
                  <a:pt x="2265236" y="1957133"/>
                  <a:pt x="2264982" y="1955800"/>
                </a:cubicBezTo>
                <a:cubicBezTo>
                  <a:pt x="2264728" y="1954467"/>
                  <a:pt x="2264029" y="1953260"/>
                  <a:pt x="2263077" y="1952308"/>
                </a:cubicBezTo>
                <a:cubicBezTo>
                  <a:pt x="2262124" y="1951355"/>
                  <a:pt x="2260918" y="1950720"/>
                  <a:pt x="2259584" y="1950466"/>
                </a:cubicBezTo>
                <a:cubicBezTo>
                  <a:pt x="2258251" y="1950212"/>
                  <a:pt x="2256917" y="1950339"/>
                  <a:pt x="2255647" y="1950847"/>
                </a:cubicBezTo>
                <a:cubicBezTo>
                  <a:pt x="2254377" y="1951355"/>
                  <a:pt x="2253298" y="1952244"/>
                  <a:pt x="2252599" y="1953387"/>
                </a:cubicBezTo>
                <a:cubicBezTo>
                  <a:pt x="2251837" y="1954530"/>
                  <a:pt x="2251456" y="1955864"/>
                  <a:pt x="2251456" y="1957197"/>
                </a:cubicBezTo>
                <a:cubicBezTo>
                  <a:pt x="2251456" y="1958086"/>
                  <a:pt x="2251647" y="1958975"/>
                  <a:pt x="2251964" y="1959801"/>
                </a:cubicBezTo>
                <a:cubicBezTo>
                  <a:pt x="2252282" y="1960626"/>
                  <a:pt x="2252790" y="1961388"/>
                  <a:pt x="2253425" y="1962023"/>
                </a:cubicBezTo>
                <a:close/>
                <a:moveTo>
                  <a:pt x="2177860" y="1731836"/>
                </a:moveTo>
                <a:cubicBezTo>
                  <a:pt x="2179193" y="1731836"/>
                  <a:pt x="2180527" y="1731455"/>
                  <a:pt x="2181670" y="1730693"/>
                </a:cubicBezTo>
                <a:cubicBezTo>
                  <a:pt x="2182813" y="1729931"/>
                  <a:pt x="2183638" y="1728851"/>
                  <a:pt x="2184210" y="1727645"/>
                </a:cubicBezTo>
                <a:cubicBezTo>
                  <a:pt x="2184718" y="1726375"/>
                  <a:pt x="2184845" y="1725041"/>
                  <a:pt x="2184591" y="1723708"/>
                </a:cubicBezTo>
                <a:cubicBezTo>
                  <a:pt x="2184337" y="1722374"/>
                  <a:pt x="2183702" y="1721168"/>
                  <a:pt x="2182686" y="1720215"/>
                </a:cubicBezTo>
                <a:cubicBezTo>
                  <a:pt x="2181733" y="1719263"/>
                  <a:pt x="2180527" y="1718627"/>
                  <a:pt x="2179193" y="1718374"/>
                </a:cubicBezTo>
                <a:cubicBezTo>
                  <a:pt x="2177860" y="1718120"/>
                  <a:pt x="2176463" y="1718246"/>
                  <a:pt x="2175256" y="1718755"/>
                </a:cubicBezTo>
                <a:cubicBezTo>
                  <a:pt x="2173986" y="1719263"/>
                  <a:pt x="2172970" y="1720152"/>
                  <a:pt x="2172208" y="1721295"/>
                </a:cubicBezTo>
                <a:cubicBezTo>
                  <a:pt x="2171446" y="1722438"/>
                  <a:pt x="2171065" y="1723771"/>
                  <a:pt x="2171065" y="1725105"/>
                </a:cubicBezTo>
                <a:cubicBezTo>
                  <a:pt x="2171065" y="1726883"/>
                  <a:pt x="2171764" y="1728661"/>
                  <a:pt x="2173034" y="1729931"/>
                </a:cubicBezTo>
                <a:cubicBezTo>
                  <a:pt x="2174304" y="1731201"/>
                  <a:pt x="2176082" y="1731963"/>
                  <a:pt x="2177860" y="1731963"/>
                </a:cubicBezTo>
                <a:close/>
                <a:moveTo>
                  <a:pt x="2333879" y="2937002"/>
                </a:moveTo>
                <a:cubicBezTo>
                  <a:pt x="2334514" y="2937637"/>
                  <a:pt x="2335276" y="2938145"/>
                  <a:pt x="2336102" y="2938463"/>
                </a:cubicBezTo>
                <a:cubicBezTo>
                  <a:pt x="2336927" y="2938780"/>
                  <a:pt x="2337816" y="2938971"/>
                  <a:pt x="2338705" y="2938971"/>
                </a:cubicBezTo>
                <a:cubicBezTo>
                  <a:pt x="2340039" y="2938971"/>
                  <a:pt x="2341372" y="2938589"/>
                  <a:pt x="2342515" y="2937828"/>
                </a:cubicBezTo>
                <a:cubicBezTo>
                  <a:pt x="2343658" y="2937066"/>
                  <a:pt x="2344484" y="2935986"/>
                  <a:pt x="2345055" y="2934780"/>
                </a:cubicBezTo>
                <a:cubicBezTo>
                  <a:pt x="2345563" y="2933510"/>
                  <a:pt x="2345690" y="2932176"/>
                  <a:pt x="2345436" y="2930843"/>
                </a:cubicBezTo>
                <a:cubicBezTo>
                  <a:pt x="2345182" y="2929509"/>
                  <a:pt x="2344547" y="2928303"/>
                  <a:pt x="2343595" y="2927350"/>
                </a:cubicBezTo>
                <a:cubicBezTo>
                  <a:pt x="2342642" y="2926398"/>
                  <a:pt x="2341436" y="2925763"/>
                  <a:pt x="2340102" y="2925509"/>
                </a:cubicBezTo>
                <a:cubicBezTo>
                  <a:pt x="2338769" y="2925255"/>
                  <a:pt x="2337435" y="2925382"/>
                  <a:pt x="2336165" y="2925889"/>
                </a:cubicBezTo>
                <a:cubicBezTo>
                  <a:pt x="2334895" y="2926398"/>
                  <a:pt x="2333816" y="2927287"/>
                  <a:pt x="2333117" y="2928430"/>
                </a:cubicBezTo>
                <a:cubicBezTo>
                  <a:pt x="2332355" y="2929573"/>
                  <a:pt x="2331974" y="2930843"/>
                  <a:pt x="2331974" y="2932239"/>
                </a:cubicBezTo>
                <a:cubicBezTo>
                  <a:pt x="2331974" y="2933129"/>
                  <a:pt x="2332165" y="2934018"/>
                  <a:pt x="2332482" y="2934843"/>
                </a:cubicBezTo>
                <a:cubicBezTo>
                  <a:pt x="2332800" y="2935669"/>
                  <a:pt x="2333308" y="2936431"/>
                  <a:pt x="2333943" y="2937066"/>
                </a:cubicBezTo>
                <a:close/>
                <a:moveTo>
                  <a:pt x="2735961" y="2704846"/>
                </a:moveTo>
                <a:cubicBezTo>
                  <a:pt x="2736596" y="2705481"/>
                  <a:pt x="2737358" y="2705989"/>
                  <a:pt x="2738184" y="2706307"/>
                </a:cubicBezTo>
                <a:cubicBezTo>
                  <a:pt x="2739009" y="2706624"/>
                  <a:pt x="2739898" y="2706814"/>
                  <a:pt x="2740787" y="2706814"/>
                </a:cubicBezTo>
                <a:cubicBezTo>
                  <a:pt x="2742121" y="2706814"/>
                  <a:pt x="2743454" y="2706434"/>
                  <a:pt x="2744597" y="2705672"/>
                </a:cubicBezTo>
                <a:cubicBezTo>
                  <a:pt x="2745740" y="2704910"/>
                  <a:pt x="2746566" y="2703830"/>
                  <a:pt x="2747137" y="2702624"/>
                </a:cubicBezTo>
                <a:cubicBezTo>
                  <a:pt x="2747645" y="2701354"/>
                  <a:pt x="2747772" y="2700020"/>
                  <a:pt x="2747518" y="2698687"/>
                </a:cubicBezTo>
                <a:cubicBezTo>
                  <a:pt x="2747264" y="2697353"/>
                  <a:pt x="2746629" y="2696147"/>
                  <a:pt x="2745677" y="2695194"/>
                </a:cubicBezTo>
                <a:cubicBezTo>
                  <a:pt x="2744724" y="2694242"/>
                  <a:pt x="2743518" y="2693607"/>
                  <a:pt x="2742184" y="2693353"/>
                </a:cubicBezTo>
                <a:cubicBezTo>
                  <a:pt x="2740851" y="2693099"/>
                  <a:pt x="2739517" y="2693226"/>
                  <a:pt x="2738247" y="2693734"/>
                </a:cubicBezTo>
                <a:cubicBezTo>
                  <a:pt x="2736977" y="2694242"/>
                  <a:pt x="2735898" y="2695131"/>
                  <a:pt x="2735199" y="2696274"/>
                </a:cubicBezTo>
                <a:cubicBezTo>
                  <a:pt x="2734501" y="2697417"/>
                  <a:pt x="2734056" y="2698750"/>
                  <a:pt x="2734056" y="2700084"/>
                </a:cubicBezTo>
                <a:cubicBezTo>
                  <a:pt x="2734056" y="2700973"/>
                  <a:pt x="2734247" y="2701862"/>
                  <a:pt x="2734564" y="2702687"/>
                </a:cubicBezTo>
                <a:cubicBezTo>
                  <a:pt x="2734882" y="2703513"/>
                  <a:pt x="2735390" y="2704275"/>
                  <a:pt x="2736025" y="2704910"/>
                </a:cubicBezTo>
                <a:close/>
                <a:moveTo>
                  <a:pt x="3544951" y="1871155"/>
                </a:moveTo>
                <a:cubicBezTo>
                  <a:pt x="3546285" y="1871155"/>
                  <a:pt x="3547618" y="1870774"/>
                  <a:pt x="3548761" y="1870012"/>
                </a:cubicBezTo>
                <a:cubicBezTo>
                  <a:pt x="3549904" y="1869250"/>
                  <a:pt x="3550729" y="1868170"/>
                  <a:pt x="3551301" y="1866964"/>
                </a:cubicBezTo>
                <a:cubicBezTo>
                  <a:pt x="3551809" y="1865694"/>
                  <a:pt x="3551936" y="1864360"/>
                  <a:pt x="3551682" y="1863027"/>
                </a:cubicBezTo>
                <a:cubicBezTo>
                  <a:pt x="3551428" y="1861693"/>
                  <a:pt x="3550793" y="1860487"/>
                  <a:pt x="3549777" y="1859534"/>
                </a:cubicBezTo>
                <a:cubicBezTo>
                  <a:pt x="3548825" y="1858582"/>
                  <a:pt x="3547618" y="1857946"/>
                  <a:pt x="3546285" y="1857693"/>
                </a:cubicBezTo>
                <a:cubicBezTo>
                  <a:pt x="3544951" y="1857439"/>
                  <a:pt x="3543554" y="1857565"/>
                  <a:pt x="3542348" y="1858074"/>
                </a:cubicBezTo>
                <a:cubicBezTo>
                  <a:pt x="3541141" y="1858582"/>
                  <a:pt x="3540061" y="1859471"/>
                  <a:pt x="3539300" y="1860614"/>
                </a:cubicBezTo>
                <a:cubicBezTo>
                  <a:pt x="3538538" y="1861757"/>
                  <a:pt x="3538157" y="1863090"/>
                  <a:pt x="3538157" y="1864424"/>
                </a:cubicBezTo>
                <a:cubicBezTo>
                  <a:pt x="3538157" y="1866202"/>
                  <a:pt x="3538855" y="1867980"/>
                  <a:pt x="3540125" y="1869250"/>
                </a:cubicBezTo>
                <a:cubicBezTo>
                  <a:pt x="3541395" y="1870520"/>
                  <a:pt x="3543173" y="1871218"/>
                  <a:pt x="3544951" y="1871282"/>
                </a:cubicBezTo>
                <a:close/>
                <a:moveTo>
                  <a:pt x="3544951" y="2056892"/>
                </a:moveTo>
                <a:cubicBezTo>
                  <a:pt x="3546285" y="2056892"/>
                  <a:pt x="3547618" y="2056511"/>
                  <a:pt x="3548761" y="2055749"/>
                </a:cubicBezTo>
                <a:cubicBezTo>
                  <a:pt x="3549904" y="2054987"/>
                  <a:pt x="3550729" y="2053908"/>
                  <a:pt x="3551301" y="2052701"/>
                </a:cubicBezTo>
                <a:cubicBezTo>
                  <a:pt x="3551809" y="2051431"/>
                  <a:pt x="3551936" y="2050098"/>
                  <a:pt x="3551682" y="2048764"/>
                </a:cubicBezTo>
                <a:cubicBezTo>
                  <a:pt x="3551428" y="2047431"/>
                  <a:pt x="3550793" y="2046224"/>
                  <a:pt x="3549777" y="2045271"/>
                </a:cubicBezTo>
                <a:cubicBezTo>
                  <a:pt x="3548825" y="2044319"/>
                  <a:pt x="3547618" y="2043684"/>
                  <a:pt x="3546285" y="2043367"/>
                </a:cubicBezTo>
                <a:cubicBezTo>
                  <a:pt x="3544951" y="2043113"/>
                  <a:pt x="3543554" y="2043239"/>
                  <a:pt x="3542348" y="2043748"/>
                </a:cubicBezTo>
                <a:cubicBezTo>
                  <a:pt x="3541078" y="2044256"/>
                  <a:pt x="3540061" y="2045145"/>
                  <a:pt x="3539300" y="2046288"/>
                </a:cubicBezTo>
                <a:cubicBezTo>
                  <a:pt x="3538538" y="2047431"/>
                  <a:pt x="3538157" y="2048764"/>
                  <a:pt x="3538157" y="2050098"/>
                </a:cubicBezTo>
                <a:cubicBezTo>
                  <a:pt x="3538157" y="2051939"/>
                  <a:pt x="3538855" y="2053654"/>
                  <a:pt x="3540125" y="2054924"/>
                </a:cubicBezTo>
                <a:cubicBezTo>
                  <a:pt x="3541395" y="2056194"/>
                  <a:pt x="3543173" y="2056892"/>
                  <a:pt x="3544951" y="2056892"/>
                </a:cubicBezTo>
                <a:close/>
                <a:moveTo>
                  <a:pt x="3625342" y="1917573"/>
                </a:moveTo>
                <a:cubicBezTo>
                  <a:pt x="3626676" y="1917573"/>
                  <a:pt x="3628009" y="1917192"/>
                  <a:pt x="3629152" y="1916430"/>
                </a:cubicBezTo>
                <a:cubicBezTo>
                  <a:pt x="3630295" y="1915668"/>
                  <a:pt x="3631121" y="1914652"/>
                  <a:pt x="3631692" y="1913382"/>
                </a:cubicBezTo>
                <a:cubicBezTo>
                  <a:pt x="3632200" y="1912112"/>
                  <a:pt x="3632327" y="1910779"/>
                  <a:pt x="3632073" y="1909445"/>
                </a:cubicBezTo>
                <a:cubicBezTo>
                  <a:pt x="3631819" y="1908112"/>
                  <a:pt x="3631184" y="1906905"/>
                  <a:pt x="3630232" y="1905952"/>
                </a:cubicBezTo>
                <a:cubicBezTo>
                  <a:pt x="3629279" y="1905000"/>
                  <a:pt x="3628073" y="1904365"/>
                  <a:pt x="3626739" y="1904048"/>
                </a:cubicBezTo>
                <a:cubicBezTo>
                  <a:pt x="3625405" y="1903794"/>
                  <a:pt x="3624072" y="1903921"/>
                  <a:pt x="3622802" y="1904429"/>
                </a:cubicBezTo>
                <a:cubicBezTo>
                  <a:pt x="3621532" y="1904937"/>
                  <a:pt x="3620453" y="1905826"/>
                  <a:pt x="3619754" y="1906969"/>
                </a:cubicBezTo>
                <a:cubicBezTo>
                  <a:pt x="3618992" y="1908112"/>
                  <a:pt x="3618611" y="1909445"/>
                  <a:pt x="3618611" y="1910779"/>
                </a:cubicBezTo>
                <a:cubicBezTo>
                  <a:pt x="3618611" y="1912620"/>
                  <a:pt x="3619310" y="1914335"/>
                  <a:pt x="3620643" y="1915605"/>
                </a:cubicBezTo>
                <a:cubicBezTo>
                  <a:pt x="3621913" y="1916875"/>
                  <a:pt x="3623691" y="1917573"/>
                  <a:pt x="3625469" y="1917573"/>
                </a:cubicBezTo>
                <a:close/>
                <a:moveTo>
                  <a:pt x="3544951" y="1778254"/>
                </a:moveTo>
                <a:cubicBezTo>
                  <a:pt x="3546285" y="1778254"/>
                  <a:pt x="3547618" y="1777873"/>
                  <a:pt x="3548761" y="1777111"/>
                </a:cubicBezTo>
                <a:cubicBezTo>
                  <a:pt x="3549904" y="1776349"/>
                  <a:pt x="3550729" y="1775333"/>
                  <a:pt x="3551301" y="1774063"/>
                </a:cubicBezTo>
                <a:cubicBezTo>
                  <a:pt x="3551809" y="1772793"/>
                  <a:pt x="3551936" y="1771460"/>
                  <a:pt x="3551682" y="1770126"/>
                </a:cubicBezTo>
                <a:cubicBezTo>
                  <a:pt x="3551428" y="1768793"/>
                  <a:pt x="3550793" y="1767586"/>
                  <a:pt x="3549777" y="1766633"/>
                </a:cubicBezTo>
                <a:cubicBezTo>
                  <a:pt x="3548825" y="1765681"/>
                  <a:pt x="3547618" y="1765046"/>
                  <a:pt x="3546285" y="1764729"/>
                </a:cubicBezTo>
                <a:cubicBezTo>
                  <a:pt x="3544951" y="1764475"/>
                  <a:pt x="3543554" y="1764602"/>
                  <a:pt x="3542348" y="1765110"/>
                </a:cubicBezTo>
                <a:cubicBezTo>
                  <a:pt x="3541141" y="1765618"/>
                  <a:pt x="3540061" y="1766507"/>
                  <a:pt x="3539300" y="1767650"/>
                </a:cubicBezTo>
                <a:cubicBezTo>
                  <a:pt x="3538538" y="1768793"/>
                  <a:pt x="3538157" y="1770126"/>
                  <a:pt x="3538157" y="1771460"/>
                </a:cubicBezTo>
                <a:cubicBezTo>
                  <a:pt x="3538157" y="1773301"/>
                  <a:pt x="3538855" y="1775015"/>
                  <a:pt x="3540125" y="1776286"/>
                </a:cubicBezTo>
                <a:cubicBezTo>
                  <a:pt x="3541395" y="1777556"/>
                  <a:pt x="3543173" y="1778254"/>
                  <a:pt x="3544951" y="1778254"/>
                </a:cubicBezTo>
                <a:close/>
                <a:moveTo>
                  <a:pt x="3544951" y="2706814"/>
                </a:moveTo>
                <a:cubicBezTo>
                  <a:pt x="3546285" y="2706814"/>
                  <a:pt x="3547618" y="2706434"/>
                  <a:pt x="3548761" y="2705672"/>
                </a:cubicBezTo>
                <a:cubicBezTo>
                  <a:pt x="3549904" y="2704910"/>
                  <a:pt x="3550729" y="2703830"/>
                  <a:pt x="3551301" y="2702624"/>
                </a:cubicBezTo>
                <a:cubicBezTo>
                  <a:pt x="3551809" y="2701354"/>
                  <a:pt x="3551936" y="2700020"/>
                  <a:pt x="3551682" y="2698687"/>
                </a:cubicBezTo>
                <a:cubicBezTo>
                  <a:pt x="3551428" y="2697353"/>
                  <a:pt x="3550793" y="2696147"/>
                  <a:pt x="3549777" y="2695194"/>
                </a:cubicBezTo>
                <a:cubicBezTo>
                  <a:pt x="3548825" y="2694242"/>
                  <a:pt x="3547618" y="2693607"/>
                  <a:pt x="3546285" y="2693353"/>
                </a:cubicBezTo>
                <a:cubicBezTo>
                  <a:pt x="3544951" y="2693099"/>
                  <a:pt x="3543554" y="2693226"/>
                  <a:pt x="3542348" y="2693734"/>
                </a:cubicBezTo>
                <a:cubicBezTo>
                  <a:pt x="3541078" y="2694242"/>
                  <a:pt x="3540061" y="2695131"/>
                  <a:pt x="3539300" y="2696274"/>
                </a:cubicBezTo>
                <a:cubicBezTo>
                  <a:pt x="3538538" y="2697417"/>
                  <a:pt x="3538157" y="2698750"/>
                  <a:pt x="3538157" y="2700084"/>
                </a:cubicBezTo>
                <a:cubicBezTo>
                  <a:pt x="3538157" y="2701925"/>
                  <a:pt x="3538855" y="2703639"/>
                  <a:pt x="3540125" y="2704910"/>
                </a:cubicBezTo>
                <a:cubicBezTo>
                  <a:pt x="3541395" y="2706180"/>
                  <a:pt x="3543173" y="2706942"/>
                  <a:pt x="3544951" y="2706942"/>
                </a:cubicBezTo>
                <a:close/>
                <a:moveTo>
                  <a:pt x="3625342" y="3310382"/>
                </a:moveTo>
                <a:cubicBezTo>
                  <a:pt x="3626676" y="3310382"/>
                  <a:pt x="3628009" y="3310001"/>
                  <a:pt x="3629152" y="3309239"/>
                </a:cubicBezTo>
                <a:cubicBezTo>
                  <a:pt x="3630295" y="3308477"/>
                  <a:pt x="3631121" y="3307398"/>
                  <a:pt x="3631692" y="3306191"/>
                </a:cubicBezTo>
                <a:cubicBezTo>
                  <a:pt x="3632200" y="3304921"/>
                  <a:pt x="3632327" y="3303587"/>
                  <a:pt x="3632073" y="3302254"/>
                </a:cubicBezTo>
                <a:cubicBezTo>
                  <a:pt x="3631819" y="3300921"/>
                  <a:pt x="3631184" y="3299714"/>
                  <a:pt x="3630232" y="3298761"/>
                </a:cubicBezTo>
                <a:cubicBezTo>
                  <a:pt x="3629279" y="3297809"/>
                  <a:pt x="3628073" y="3297174"/>
                  <a:pt x="3626739" y="3296920"/>
                </a:cubicBezTo>
                <a:cubicBezTo>
                  <a:pt x="3625405" y="3296666"/>
                  <a:pt x="3624072" y="3296793"/>
                  <a:pt x="3622802" y="3297301"/>
                </a:cubicBezTo>
                <a:cubicBezTo>
                  <a:pt x="3621532" y="3297809"/>
                  <a:pt x="3620453" y="3298699"/>
                  <a:pt x="3619754" y="3299841"/>
                </a:cubicBezTo>
                <a:cubicBezTo>
                  <a:pt x="3619055" y="3300984"/>
                  <a:pt x="3618611" y="3302318"/>
                  <a:pt x="3618611" y="3303651"/>
                </a:cubicBezTo>
                <a:cubicBezTo>
                  <a:pt x="3618611" y="3305493"/>
                  <a:pt x="3619310" y="3307207"/>
                  <a:pt x="3620643" y="3308477"/>
                </a:cubicBezTo>
                <a:cubicBezTo>
                  <a:pt x="3621913" y="3309747"/>
                  <a:pt x="3623691" y="3310509"/>
                  <a:pt x="3625469" y="3310509"/>
                </a:cubicBezTo>
                <a:close/>
                <a:moveTo>
                  <a:pt x="3544951" y="2521077"/>
                </a:moveTo>
                <a:cubicBezTo>
                  <a:pt x="3546285" y="2521077"/>
                  <a:pt x="3547618" y="2520696"/>
                  <a:pt x="3548761" y="2519934"/>
                </a:cubicBezTo>
                <a:cubicBezTo>
                  <a:pt x="3549904" y="2519172"/>
                  <a:pt x="3550729" y="2518093"/>
                  <a:pt x="3551301" y="2516886"/>
                </a:cubicBezTo>
                <a:cubicBezTo>
                  <a:pt x="3551809" y="2515616"/>
                  <a:pt x="3551936" y="2514283"/>
                  <a:pt x="3551682" y="2512949"/>
                </a:cubicBezTo>
                <a:cubicBezTo>
                  <a:pt x="3551428" y="2511616"/>
                  <a:pt x="3550793" y="2510409"/>
                  <a:pt x="3549777" y="2509457"/>
                </a:cubicBezTo>
                <a:cubicBezTo>
                  <a:pt x="3548825" y="2508504"/>
                  <a:pt x="3547618" y="2507869"/>
                  <a:pt x="3546285" y="2507615"/>
                </a:cubicBezTo>
                <a:cubicBezTo>
                  <a:pt x="3544951" y="2507361"/>
                  <a:pt x="3543554" y="2507488"/>
                  <a:pt x="3542348" y="2507996"/>
                </a:cubicBezTo>
                <a:cubicBezTo>
                  <a:pt x="3541078" y="2508504"/>
                  <a:pt x="3540061" y="2509393"/>
                  <a:pt x="3539300" y="2510536"/>
                </a:cubicBezTo>
                <a:cubicBezTo>
                  <a:pt x="3538538" y="2511679"/>
                  <a:pt x="3538157" y="2513013"/>
                  <a:pt x="3538157" y="2514346"/>
                </a:cubicBezTo>
                <a:cubicBezTo>
                  <a:pt x="3538157" y="2516188"/>
                  <a:pt x="3538855" y="2517902"/>
                  <a:pt x="3540125" y="2519172"/>
                </a:cubicBezTo>
                <a:cubicBezTo>
                  <a:pt x="3541395" y="2520442"/>
                  <a:pt x="3543173" y="2521204"/>
                  <a:pt x="3544951" y="2521204"/>
                </a:cubicBezTo>
                <a:close/>
                <a:moveTo>
                  <a:pt x="3625342" y="3217545"/>
                </a:moveTo>
                <a:cubicBezTo>
                  <a:pt x="3626676" y="3217545"/>
                  <a:pt x="3628009" y="3217164"/>
                  <a:pt x="3629152" y="3216402"/>
                </a:cubicBezTo>
                <a:cubicBezTo>
                  <a:pt x="3630295" y="3215640"/>
                  <a:pt x="3631121" y="3214561"/>
                  <a:pt x="3631692" y="3213354"/>
                </a:cubicBezTo>
                <a:cubicBezTo>
                  <a:pt x="3632200" y="3212084"/>
                  <a:pt x="3632327" y="3210750"/>
                  <a:pt x="3632073" y="3209417"/>
                </a:cubicBezTo>
                <a:cubicBezTo>
                  <a:pt x="3631819" y="3208084"/>
                  <a:pt x="3631184" y="3206877"/>
                  <a:pt x="3630232" y="3205924"/>
                </a:cubicBezTo>
                <a:cubicBezTo>
                  <a:pt x="3629279" y="3204972"/>
                  <a:pt x="3628073" y="3204337"/>
                  <a:pt x="3626739" y="3204083"/>
                </a:cubicBezTo>
                <a:cubicBezTo>
                  <a:pt x="3625405" y="3203829"/>
                  <a:pt x="3624072" y="3203956"/>
                  <a:pt x="3622802" y="3204464"/>
                </a:cubicBezTo>
                <a:cubicBezTo>
                  <a:pt x="3621532" y="3204972"/>
                  <a:pt x="3620453" y="3205862"/>
                  <a:pt x="3619754" y="3207004"/>
                </a:cubicBezTo>
                <a:cubicBezTo>
                  <a:pt x="3619055" y="3208147"/>
                  <a:pt x="3618611" y="3209481"/>
                  <a:pt x="3618611" y="3210814"/>
                </a:cubicBezTo>
                <a:cubicBezTo>
                  <a:pt x="3618611" y="3212656"/>
                  <a:pt x="3619310" y="3214370"/>
                  <a:pt x="3620643" y="3215640"/>
                </a:cubicBezTo>
                <a:cubicBezTo>
                  <a:pt x="3621913" y="3216910"/>
                  <a:pt x="3623691" y="3217672"/>
                  <a:pt x="3625469" y="3217672"/>
                </a:cubicBezTo>
                <a:close/>
                <a:moveTo>
                  <a:pt x="3544951" y="2613978"/>
                </a:moveTo>
                <a:cubicBezTo>
                  <a:pt x="3546285" y="2613978"/>
                  <a:pt x="3547618" y="2613597"/>
                  <a:pt x="3548761" y="2612835"/>
                </a:cubicBezTo>
                <a:cubicBezTo>
                  <a:pt x="3549904" y="2612073"/>
                  <a:pt x="3550729" y="2610993"/>
                  <a:pt x="3551301" y="2609787"/>
                </a:cubicBezTo>
                <a:cubicBezTo>
                  <a:pt x="3551809" y="2608517"/>
                  <a:pt x="3551936" y="2607183"/>
                  <a:pt x="3551682" y="2605850"/>
                </a:cubicBezTo>
                <a:cubicBezTo>
                  <a:pt x="3551428" y="2604516"/>
                  <a:pt x="3550793" y="2603310"/>
                  <a:pt x="3549777" y="2602357"/>
                </a:cubicBezTo>
                <a:cubicBezTo>
                  <a:pt x="3548825" y="2601405"/>
                  <a:pt x="3547618" y="2600770"/>
                  <a:pt x="3546285" y="2600516"/>
                </a:cubicBezTo>
                <a:cubicBezTo>
                  <a:pt x="3544951" y="2600262"/>
                  <a:pt x="3543554" y="2600389"/>
                  <a:pt x="3542348" y="2600897"/>
                </a:cubicBezTo>
                <a:cubicBezTo>
                  <a:pt x="3541141" y="2601405"/>
                  <a:pt x="3540061" y="2602294"/>
                  <a:pt x="3539300" y="2603437"/>
                </a:cubicBezTo>
                <a:cubicBezTo>
                  <a:pt x="3538538" y="2604580"/>
                  <a:pt x="3538157" y="2605913"/>
                  <a:pt x="3538157" y="2607247"/>
                </a:cubicBezTo>
                <a:cubicBezTo>
                  <a:pt x="3538157" y="2609088"/>
                  <a:pt x="3538855" y="2610803"/>
                  <a:pt x="3540125" y="2612073"/>
                </a:cubicBezTo>
                <a:cubicBezTo>
                  <a:pt x="3541395" y="2613343"/>
                  <a:pt x="3543173" y="2614105"/>
                  <a:pt x="3544951" y="2614105"/>
                </a:cubicBezTo>
                <a:close/>
                <a:moveTo>
                  <a:pt x="3544951" y="2428240"/>
                </a:moveTo>
                <a:cubicBezTo>
                  <a:pt x="3546285" y="2428240"/>
                  <a:pt x="3547618" y="2427859"/>
                  <a:pt x="3548761" y="2427097"/>
                </a:cubicBezTo>
                <a:cubicBezTo>
                  <a:pt x="3549904" y="2426335"/>
                  <a:pt x="3550729" y="2425256"/>
                  <a:pt x="3551301" y="2424049"/>
                </a:cubicBezTo>
                <a:cubicBezTo>
                  <a:pt x="3551809" y="2422779"/>
                  <a:pt x="3551936" y="2421446"/>
                  <a:pt x="3551682" y="2420112"/>
                </a:cubicBezTo>
                <a:cubicBezTo>
                  <a:pt x="3551428" y="2418779"/>
                  <a:pt x="3550793" y="2417572"/>
                  <a:pt x="3549777" y="2416620"/>
                </a:cubicBezTo>
                <a:cubicBezTo>
                  <a:pt x="3548825" y="2415667"/>
                  <a:pt x="3547618" y="2415032"/>
                  <a:pt x="3546285" y="2414778"/>
                </a:cubicBezTo>
                <a:cubicBezTo>
                  <a:pt x="3544951" y="2414524"/>
                  <a:pt x="3543554" y="2414651"/>
                  <a:pt x="3542348" y="2415159"/>
                </a:cubicBezTo>
                <a:cubicBezTo>
                  <a:pt x="3541078" y="2415667"/>
                  <a:pt x="3540061" y="2416556"/>
                  <a:pt x="3539300" y="2417699"/>
                </a:cubicBezTo>
                <a:cubicBezTo>
                  <a:pt x="3538538" y="2418842"/>
                  <a:pt x="3538157" y="2420176"/>
                  <a:pt x="3538157" y="2421509"/>
                </a:cubicBezTo>
                <a:cubicBezTo>
                  <a:pt x="3538157" y="2423351"/>
                  <a:pt x="3538855" y="2425065"/>
                  <a:pt x="3540125" y="2426335"/>
                </a:cubicBezTo>
                <a:cubicBezTo>
                  <a:pt x="3541395" y="2427605"/>
                  <a:pt x="3543173" y="2428367"/>
                  <a:pt x="3544951" y="2428367"/>
                </a:cubicBezTo>
                <a:close/>
                <a:moveTo>
                  <a:pt x="3544951" y="2149666"/>
                </a:moveTo>
                <a:cubicBezTo>
                  <a:pt x="3546285" y="2149666"/>
                  <a:pt x="3547618" y="2149285"/>
                  <a:pt x="3548761" y="2148523"/>
                </a:cubicBezTo>
                <a:cubicBezTo>
                  <a:pt x="3549904" y="2147761"/>
                  <a:pt x="3550729" y="2146681"/>
                  <a:pt x="3551301" y="2145475"/>
                </a:cubicBezTo>
                <a:cubicBezTo>
                  <a:pt x="3551809" y="2144205"/>
                  <a:pt x="3551936" y="2142871"/>
                  <a:pt x="3551682" y="2141538"/>
                </a:cubicBezTo>
                <a:cubicBezTo>
                  <a:pt x="3551428" y="2140204"/>
                  <a:pt x="3550793" y="2138998"/>
                  <a:pt x="3549777" y="2138045"/>
                </a:cubicBezTo>
                <a:cubicBezTo>
                  <a:pt x="3548825" y="2137093"/>
                  <a:pt x="3547618" y="2136458"/>
                  <a:pt x="3546285" y="2136204"/>
                </a:cubicBezTo>
                <a:cubicBezTo>
                  <a:pt x="3544951" y="2135950"/>
                  <a:pt x="3543554" y="2136077"/>
                  <a:pt x="3542348" y="2136585"/>
                </a:cubicBezTo>
                <a:cubicBezTo>
                  <a:pt x="3541141" y="2137093"/>
                  <a:pt x="3540061" y="2137982"/>
                  <a:pt x="3539300" y="2139125"/>
                </a:cubicBezTo>
                <a:cubicBezTo>
                  <a:pt x="3538538" y="2140268"/>
                  <a:pt x="3538157" y="2141601"/>
                  <a:pt x="3538157" y="2142935"/>
                </a:cubicBezTo>
                <a:cubicBezTo>
                  <a:pt x="3538157" y="2144713"/>
                  <a:pt x="3538855" y="2146491"/>
                  <a:pt x="3540125" y="2147761"/>
                </a:cubicBezTo>
                <a:cubicBezTo>
                  <a:pt x="3541395" y="2149031"/>
                  <a:pt x="3543173" y="2149793"/>
                  <a:pt x="3544951" y="2149793"/>
                </a:cubicBezTo>
                <a:close/>
                <a:moveTo>
                  <a:pt x="3544951" y="2242503"/>
                </a:moveTo>
                <a:cubicBezTo>
                  <a:pt x="3546285" y="2242503"/>
                  <a:pt x="3547618" y="2242122"/>
                  <a:pt x="3548761" y="2241360"/>
                </a:cubicBezTo>
                <a:cubicBezTo>
                  <a:pt x="3549904" y="2240598"/>
                  <a:pt x="3550729" y="2239518"/>
                  <a:pt x="3551301" y="2238312"/>
                </a:cubicBezTo>
                <a:cubicBezTo>
                  <a:pt x="3551809" y="2237042"/>
                  <a:pt x="3551936" y="2235708"/>
                  <a:pt x="3551682" y="2234375"/>
                </a:cubicBezTo>
                <a:cubicBezTo>
                  <a:pt x="3551428" y="2233041"/>
                  <a:pt x="3550793" y="2231835"/>
                  <a:pt x="3549777" y="2230882"/>
                </a:cubicBezTo>
                <a:cubicBezTo>
                  <a:pt x="3548825" y="2229930"/>
                  <a:pt x="3547618" y="2229295"/>
                  <a:pt x="3546285" y="2229041"/>
                </a:cubicBezTo>
                <a:cubicBezTo>
                  <a:pt x="3544951" y="2228787"/>
                  <a:pt x="3543554" y="2228914"/>
                  <a:pt x="3542348" y="2229422"/>
                </a:cubicBezTo>
                <a:cubicBezTo>
                  <a:pt x="3541141" y="2229930"/>
                  <a:pt x="3540061" y="2230819"/>
                  <a:pt x="3539300" y="2231962"/>
                </a:cubicBezTo>
                <a:cubicBezTo>
                  <a:pt x="3538538" y="2233105"/>
                  <a:pt x="3538157" y="2234438"/>
                  <a:pt x="3538157" y="2235772"/>
                </a:cubicBezTo>
                <a:cubicBezTo>
                  <a:pt x="3538157" y="2237550"/>
                  <a:pt x="3538855" y="2239328"/>
                  <a:pt x="3540125" y="2240598"/>
                </a:cubicBezTo>
                <a:cubicBezTo>
                  <a:pt x="3541395" y="2241868"/>
                  <a:pt x="3543173" y="2242630"/>
                  <a:pt x="3544951" y="2242630"/>
                </a:cubicBezTo>
                <a:close/>
                <a:moveTo>
                  <a:pt x="3544951" y="2335339"/>
                </a:moveTo>
                <a:cubicBezTo>
                  <a:pt x="3546285" y="2335339"/>
                  <a:pt x="3547618" y="2334959"/>
                  <a:pt x="3548761" y="2334197"/>
                </a:cubicBezTo>
                <a:cubicBezTo>
                  <a:pt x="3549904" y="2333435"/>
                  <a:pt x="3550729" y="2332355"/>
                  <a:pt x="3551301" y="2331149"/>
                </a:cubicBezTo>
                <a:cubicBezTo>
                  <a:pt x="3551809" y="2329879"/>
                  <a:pt x="3551936" y="2328545"/>
                  <a:pt x="3551682" y="2327212"/>
                </a:cubicBezTo>
                <a:cubicBezTo>
                  <a:pt x="3551428" y="2325878"/>
                  <a:pt x="3550793" y="2324672"/>
                  <a:pt x="3549777" y="2323719"/>
                </a:cubicBezTo>
                <a:cubicBezTo>
                  <a:pt x="3548825" y="2322767"/>
                  <a:pt x="3547618" y="2322132"/>
                  <a:pt x="3546285" y="2321878"/>
                </a:cubicBezTo>
                <a:cubicBezTo>
                  <a:pt x="3544951" y="2321624"/>
                  <a:pt x="3543554" y="2321751"/>
                  <a:pt x="3542348" y="2322259"/>
                </a:cubicBezTo>
                <a:cubicBezTo>
                  <a:pt x="3541141" y="2322767"/>
                  <a:pt x="3540061" y="2323656"/>
                  <a:pt x="3539300" y="2324799"/>
                </a:cubicBezTo>
                <a:cubicBezTo>
                  <a:pt x="3538538" y="2325942"/>
                  <a:pt x="3538157" y="2327212"/>
                  <a:pt x="3538157" y="2328609"/>
                </a:cubicBezTo>
                <a:cubicBezTo>
                  <a:pt x="3538157" y="2330450"/>
                  <a:pt x="3538855" y="2332164"/>
                  <a:pt x="3540125" y="2333435"/>
                </a:cubicBezTo>
                <a:cubicBezTo>
                  <a:pt x="3541395" y="2334705"/>
                  <a:pt x="3543173" y="2335467"/>
                  <a:pt x="3544951" y="2335467"/>
                </a:cubicBezTo>
                <a:close/>
                <a:moveTo>
                  <a:pt x="3544951" y="1685354"/>
                </a:moveTo>
                <a:cubicBezTo>
                  <a:pt x="3546285" y="1685354"/>
                  <a:pt x="3547618" y="1684973"/>
                  <a:pt x="3548761" y="1684211"/>
                </a:cubicBezTo>
                <a:cubicBezTo>
                  <a:pt x="3549904" y="1683449"/>
                  <a:pt x="3550729" y="1682433"/>
                  <a:pt x="3551301" y="1681163"/>
                </a:cubicBezTo>
                <a:cubicBezTo>
                  <a:pt x="3551809" y="1679893"/>
                  <a:pt x="3551936" y="1678559"/>
                  <a:pt x="3551682" y="1677226"/>
                </a:cubicBezTo>
                <a:cubicBezTo>
                  <a:pt x="3551428" y="1675892"/>
                  <a:pt x="3550793" y="1674686"/>
                  <a:pt x="3549777" y="1673733"/>
                </a:cubicBezTo>
                <a:cubicBezTo>
                  <a:pt x="3548825" y="1672781"/>
                  <a:pt x="3547618" y="1672146"/>
                  <a:pt x="3546285" y="1671828"/>
                </a:cubicBezTo>
                <a:cubicBezTo>
                  <a:pt x="3544951" y="1671574"/>
                  <a:pt x="3543554" y="1671701"/>
                  <a:pt x="3542348" y="1672209"/>
                </a:cubicBezTo>
                <a:cubicBezTo>
                  <a:pt x="3541078" y="1672717"/>
                  <a:pt x="3540061" y="1673606"/>
                  <a:pt x="3539300" y="1674749"/>
                </a:cubicBezTo>
                <a:cubicBezTo>
                  <a:pt x="3538538" y="1675892"/>
                  <a:pt x="3538157" y="1677226"/>
                  <a:pt x="3538157" y="1678559"/>
                </a:cubicBezTo>
                <a:cubicBezTo>
                  <a:pt x="3538157" y="1680337"/>
                  <a:pt x="3538855" y="1682115"/>
                  <a:pt x="3540125" y="1683385"/>
                </a:cubicBezTo>
                <a:cubicBezTo>
                  <a:pt x="3541395" y="1684655"/>
                  <a:pt x="3543173" y="1685354"/>
                  <a:pt x="3544951" y="1685354"/>
                </a:cubicBezTo>
                <a:close/>
                <a:moveTo>
                  <a:pt x="3625342" y="2288921"/>
                </a:moveTo>
                <a:cubicBezTo>
                  <a:pt x="3626676" y="2288921"/>
                  <a:pt x="3628009" y="2288540"/>
                  <a:pt x="3629152" y="2287778"/>
                </a:cubicBezTo>
                <a:cubicBezTo>
                  <a:pt x="3630295" y="2287016"/>
                  <a:pt x="3631121" y="2285937"/>
                  <a:pt x="3631692" y="2284730"/>
                </a:cubicBezTo>
                <a:cubicBezTo>
                  <a:pt x="3632200" y="2283460"/>
                  <a:pt x="3632327" y="2282127"/>
                  <a:pt x="3632073" y="2280793"/>
                </a:cubicBezTo>
                <a:cubicBezTo>
                  <a:pt x="3631819" y="2279460"/>
                  <a:pt x="3631184" y="2278253"/>
                  <a:pt x="3630232" y="2277301"/>
                </a:cubicBezTo>
                <a:cubicBezTo>
                  <a:pt x="3629279" y="2276348"/>
                  <a:pt x="3628073" y="2275713"/>
                  <a:pt x="3626739" y="2275396"/>
                </a:cubicBezTo>
                <a:cubicBezTo>
                  <a:pt x="3625405" y="2275142"/>
                  <a:pt x="3624072" y="2275269"/>
                  <a:pt x="3622802" y="2275777"/>
                </a:cubicBezTo>
                <a:cubicBezTo>
                  <a:pt x="3621532" y="2276285"/>
                  <a:pt x="3620453" y="2277174"/>
                  <a:pt x="3619754" y="2278317"/>
                </a:cubicBezTo>
                <a:cubicBezTo>
                  <a:pt x="3618992" y="2279460"/>
                  <a:pt x="3618611" y="2280793"/>
                  <a:pt x="3618611" y="2282127"/>
                </a:cubicBezTo>
                <a:cubicBezTo>
                  <a:pt x="3618611" y="2283905"/>
                  <a:pt x="3619310" y="2285683"/>
                  <a:pt x="3620643" y="2286953"/>
                </a:cubicBezTo>
                <a:cubicBezTo>
                  <a:pt x="3621913" y="2288223"/>
                  <a:pt x="3623691" y="2288985"/>
                  <a:pt x="3625469" y="2288985"/>
                </a:cubicBezTo>
                <a:close/>
                <a:moveTo>
                  <a:pt x="3625342" y="2381758"/>
                </a:moveTo>
                <a:cubicBezTo>
                  <a:pt x="3626676" y="2381758"/>
                  <a:pt x="3628009" y="2381377"/>
                  <a:pt x="3629152" y="2380615"/>
                </a:cubicBezTo>
                <a:cubicBezTo>
                  <a:pt x="3630295" y="2379853"/>
                  <a:pt x="3631121" y="2378774"/>
                  <a:pt x="3631692" y="2377567"/>
                </a:cubicBezTo>
                <a:cubicBezTo>
                  <a:pt x="3632200" y="2376297"/>
                  <a:pt x="3632327" y="2374964"/>
                  <a:pt x="3632073" y="2373630"/>
                </a:cubicBezTo>
                <a:cubicBezTo>
                  <a:pt x="3631819" y="2372297"/>
                  <a:pt x="3631184" y="2371090"/>
                  <a:pt x="3630232" y="2370138"/>
                </a:cubicBezTo>
                <a:cubicBezTo>
                  <a:pt x="3629279" y="2369185"/>
                  <a:pt x="3628073" y="2368550"/>
                  <a:pt x="3626739" y="2368296"/>
                </a:cubicBezTo>
                <a:cubicBezTo>
                  <a:pt x="3625405" y="2368042"/>
                  <a:pt x="3624072" y="2368169"/>
                  <a:pt x="3622802" y="2368677"/>
                </a:cubicBezTo>
                <a:cubicBezTo>
                  <a:pt x="3621532" y="2369185"/>
                  <a:pt x="3620453" y="2370074"/>
                  <a:pt x="3619754" y="2371217"/>
                </a:cubicBezTo>
                <a:cubicBezTo>
                  <a:pt x="3618992" y="2372360"/>
                  <a:pt x="3618611" y="2373694"/>
                  <a:pt x="3618611" y="2375027"/>
                </a:cubicBezTo>
                <a:cubicBezTo>
                  <a:pt x="3618611" y="2376869"/>
                  <a:pt x="3619310" y="2378583"/>
                  <a:pt x="3620643" y="2379853"/>
                </a:cubicBezTo>
                <a:cubicBezTo>
                  <a:pt x="3621913" y="2381123"/>
                  <a:pt x="3623691" y="2381885"/>
                  <a:pt x="3625469" y="2381885"/>
                </a:cubicBezTo>
                <a:close/>
                <a:moveTo>
                  <a:pt x="3625342" y="2196021"/>
                </a:moveTo>
                <a:cubicBezTo>
                  <a:pt x="3626676" y="2196021"/>
                  <a:pt x="3628009" y="2195639"/>
                  <a:pt x="3629152" y="2194878"/>
                </a:cubicBezTo>
                <a:cubicBezTo>
                  <a:pt x="3630295" y="2194116"/>
                  <a:pt x="3631121" y="2193036"/>
                  <a:pt x="3631692" y="2191830"/>
                </a:cubicBezTo>
                <a:cubicBezTo>
                  <a:pt x="3632200" y="2190560"/>
                  <a:pt x="3632327" y="2189226"/>
                  <a:pt x="3632073" y="2187893"/>
                </a:cubicBezTo>
                <a:cubicBezTo>
                  <a:pt x="3631819" y="2186559"/>
                  <a:pt x="3631184" y="2185353"/>
                  <a:pt x="3630232" y="2184400"/>
                </a:cubicBezTo>
                <a:cubicBezTo>
                  <a:pt x="3629279" y="2183448"/>
                  <a:pt x="3628073" y="2182813"/>
                  <a:pt x="3626739" y="2182495"/>
                </a:cubicBezTo>
                <a:cubicBezTo>
                  <a:pt x="3625405" y="2182241"/>
                  <a:pt x="3624009" y="2182368"/>
                  <a:pt x="3622802" y="2182876"/>
                </a:cubicBezTo>
                <a:cubicBezTo>
                  <a:pt x="3621532" y="2183384"/>
                  <a:pt x="3620453" y="2184273"/>
                  <a:pt x="3619754" y="2185416"/>
                </a:cubicBezTo>
                <a:cubicBezTo>
                  <a:pt x="3619055" y="2186559"/>
                  <a:pt x="3618611" y="2187893"/>
                  <a:pt x="3618611" y="2189226"/>
                </a:cubicBezTo>
                <a:cubicBezTo>
                  <a:pt x="3618611" y="2191068"/>
                  <a:pt x="3619310" y="2192782"/>
                  <a:pt x="3620643" y="2194052"/>
                </a:cubicBezTo>
                <a:cubicBezTo>
                  <a:pt x="3621913" y="2195322"/>
                  <a:pt x="3623691" y="2196021"/>
                  <a:pt x="3625469" y="2196021"/>
                </a:cubicBezTo>
                <a:close/>
                <a:moveTo>
                  <a:pt x="3625342" y="2474595"/>
                </a:moveTo>
                <a:cubicBezTo>
                  <a:pt x="3626676" y="2474595"/>
                  <a:pt x="3628009" y="2474214"/>
                  <a:pt x="3629152" y="2473452"/>
                </a:cubicBezTo>
                <a:cubicBezTo>
                  <a:pt x="3630295" y="2472690"/>
                  <a:pt x="3631121" y="2471611"/>
                  <a:pt x="3631692" y="2470404"/>
                </a:cubicBezTo>
                <a:cubicBezTo>
                  <a:pt x="3632264" y="2469198"/>
                  <a:pt x="3632327" y="2467801"/>
                  <a:pt x="3632073" y="2466467"/>
                </a:cubicBezTo>
                <a:cubicBezTo>
                  <a:pt x="3631819" y="2465134"/>
                  <a:pt x="3631184" y="2463927"/>
                  <a:pt x="3630232" y="2462975"/>
                </a:cubicBezTo>
                <a:cubicBezTo>
                  <a:pt x="3629279" y="2462022"/>
                  <a:pt x="3628073" y="2461387"/>
                  <a:pt x="3626739" y="2461133"/>
                </a:cubicBezTo>
                <a:cubicBezTo>
                  <a:pt x="3625405" y="2460879"/>
                  <a:pt x="3624072" y="2461006"/>
                  <a:pt x="3622802" y="2461514"/>
                </a:cubicBezTo>
                <a:cubicBezTo>
                  <a:pt x="3621532" y="2462022"/>
                  <a:pt x="3620453" y="2462911"/>
                  <a:pt x="3619754" y="2464054"/>
                </a:cubicBezTo>
                <a:cubicBezTo>
                  <a:pt x="3618992" y="2465197"/>
                  <a:pt x="3618611" y="2466467"/>
                  <a:pt x="3618611" y="2467864"/>
                </a:cubicBezTo>
                <a:cubicBezTo>
                  <a:pt x="3618611" y="2469706"/>
                  <a:pt x="3619310" y="2471420"/>
                  <a:pt x="3620643" y="2472690"/>
                </a:cubicBezTo>
                <a:cubicBezTo>
                  <a:pt x="3621913" y="2473960"/>
                  <a:pt x="3623691" y="2474722"/>
                  <a:pt x="3625469" y="2474722"/>
                </a:cubicBezTo>
                <a:close/>
                <a:moveTo>
                  <a:pt x="3625342" y="2103184"/>
                </a:moveTo>
                <a:cubicBezTo>
                  <a:pt x="3626676" y="2103184"/>
                  <a:pt x="3628009" y="2102803"/>
                  <a:pt x="3629152" y="2102041"/>
                </a:cubicBezTo>
                <a:cubicBezTo>
                  <a:pt x="3630295" y="2101279"/>
                  <a:pt x="3631121" y="2100199"/>
                  <a:pt x="3631692" y="2098993"/>
                </a:cubicBezTo>
                <a:cubicBezTo>
                  <a:pt x="3632264" y="2097786"/>
                  <a:pt x="3632327" y="2096389"/>
                  <a:pt x="3632073" y="2095056"/>
                </a:cubicBezTo>
                <a:cubicBezTo>
                  <a:pt x="3631819" y="2093722"/>
                  <a:pt x="3631184" y="2092515"/>
                  <a:pt x="3630232" y="2091563"/>
                </a:cubicBezTo>
                <a:cubicBezTo>
                  <a:pt x="3629279" y="2090611"/>
                  <a:pt x="3628073" y="2089976"/>
                  <a:pt x="3626739" y="2089721"/>
                </a:cubicBezTo>
                <a:cubicBezTo>
                  <a:pt x="3625405" y="2089468"/>
                  <a:pt x="3624072" y="2089595"/>
                  <a:pt x="3622802" y="2090102"/>
                </a:cubicBezTo>
                <a:cubicBezTo>
                  <a:pt x="3621532" y="2090611"/>
                  <a:pt x="3620453" y="2091500"/>
                  <a:pt x="3619754" y="2092643"/>
                </a:cubicBezTo>
                <a:cubicBezTo>
                  <a:pt x="3618992" y="2093786"/>
                  <a:pt x="3618611" y="2095119"/>
                  <a:pt x="3618611" y="2096452"/>
                </a:cubicBezTo>
                <a:cubicBezTo>
                  <a:pt x="3618611" y="2098231"/>
                  <a:pt x="3619310" y="2100009"/>
                  <a:pt x="3620643" y="2101279"/>
                </a:cubicBezTo>
                <a:cubicBezTo>
                  <a:pt x="3621913" y="2102549"/>
                  <a:pt x="3623691" y="2103247"/>
                  <a:pt x="3625469" y="2103247"/>
                </a:cubicBezTo>
                <a:close/>
                <a:moveTo>
                  <a:pt x="3625342" y="2010346"/>
                </a:moveTo>
                <a:cubicBezTo>
                  <a:pt x="3626676" y="2010346"/>
                  <a:pt x="3628009" y="2009965"/>
                  <a:pt x="3629152" y="2009204"/>
                </a:cubicBezTo>
                <a:cubicBezTo>
                  <a:pt x="3630295" y="2008442"/>
                  <a:pt x="3631121" y="2007362"/>
                  <a:pt x="3631692" y="2006156"/>
                </a:cubicBezTo>
                <a:cubicBezTo>
                  <a:pt x="3632264" y="2004949"/>
                  <a:pt x="3632327" y="2003552"/>
                  <a:pt x="3632073" y="2002219"/>
                </a:cubicBezTo>
                <a:cubicBezTo>
                  <a:pt x="3631819" y="2000885"/>
                  <a:pt x="3631184" y="1999679"/>
                  <a:pt x="3630232" y="1998726"/>
                </a:cubicBezTo>
                <a:cubicBezTo>
                  <a:pt x="3629279" y="1997774"/>
                  <a:pt x="3628073" y="1997139"/>
                  <a:pt x="3626739" y="1996885"/>
                </a:cubicBezTo>
                <a:cubicBezTo>
                  <a:pt x="3625405" y="1996631"/>
                  <a:pt x="3624072" y="1996758"/>
                  <a:pt x="3622802" y="1997265"/>
                </a:cubicBezTo>
                <a:cubicBezTo>
                  <a:pt x="3621532" y="1997774"/>
                  <a:pt x="3620453" y="1998663"/>
                  <a:pt x="3619754" y="1999806"/>
                </a:cubicBezTo>
                <a:cubicBezTo>
                  <a:pt x="3618992" y="2000949"/>
                  <a:pt x="3618611" y="2002282"/>
                  <a:pt x="3618611" y="2003615"/>
                </a:cubicBezTo>
                <a:cubicBezTo>
                  <a:pt x="3618611" y="2005394"/>
                  <a:pt x="3619310" y="2007171"/>
                  <a:pt x="3620643" y="2008442"/>
                </a:cubicBezTo>
                <a:cubicBezTo>
                  <a:pt x="3621913" y="2009712"/>
                  <a:pt x="3623691" y="2010474"/>
                  <a:pt x="3625469" y="2010474"/>
                </a:cubicBezTo>
                <a:close/>
                <a:moveTo>
                  <a:pt x="3625342" y="2938907"/>
                </a:moveTo>
                <a:cubicBezTo>
                  <a:pt x="3626676" y="2938907"/>
                  <a:pt x="3628009" y="2938526"/>
                  <a:pt x="3629152" y="2937764"/>
                </a:cubicBezTo>
                <a:cubicBezTo>
                  <a:pt x="3630295" y="2937002"/>
                  <a:pt x="3631121" y="2935923"/>
                  <a:pt x="3631692" y="2934716"/>
                </a:cubicBezTo>
                <a:cubicBezTo>
                  <a:pt x="3632200" y="2933446"/>
                  <a:pt x="3632327" y="2932113"/>
                  <a:pt x="3632073" y="2930779"/>
                </a:cubicBezTo>
                <a:cubicBezTo>
                  <a:pt x="3631819" y="2929446"/>
                  <a:pt x="3631184" y="2928239"/>
                  <a:pt x="3630232" y="2927287"/>
                </a:cubicBezTo>
                <a:cubicBezTo>
                  <a:pt x="3629279" y="2926334"/>
                  <a:pt x="3628073" y="2925699"/>
                  <a:pt x="3626739" y="2925445"/>
                </a:cubicBezTo>
                <a:cubicBezTo>
                  <a:pt x="3625405" y="2925191"/>
                  <a:pt x="3624072" y="2925318"/>
                  <a:pt x="3622802" y="2925826"/>
                </a:cubicBezTo>
                <a:cubicBezTo>
                  <a:pt x="3621532" y="2926334"/>
                  <a:pt x="3620453" y="2927223"/>
                  <a:pt x="3619754" y="2928366"/>
                </a:cubicBezTo>
                <a:cubicBezTo>
                  <a:pt x="3618992" y="2929509"/>
                  <a:pt x="3618611" y="2930779"/>
                  <a:pt x="3618611" y="2932176"/>
                </a:cubicBezTo>
                <a:cubicBezTo>
                  <a:pt x="3618611" y="2934018"/>
                  <a:pt x="3619310" y="2935732"/>
                  <a:pt x="3620643" y="2937002"/>
                </a:cubicBezTo>
                <a:cubicBezTo>
                  <a:pt x="3621913" y="2938272"/>
                  <a:pt x="3623691" y="2938971"/>
                  <a:pt x="3625469" y="2938971"/>
                </a:cubicBezTo>
                <a:close/>
                <a:moveTo>
                  <a:pt x="3625342" y="2846070"/>
                </a:moveTo>
                <a:cubicBezTo>
                  <a:pt x="3626676" y="2846070"/>
                  <a:pt x="3628009" y="2845689"/>
                  <a:pt x="3629152" y="2844927"/>
                </a:cubicBezTo>
                <a:cubicBezTo>
                  <a:pt x="3630295" y="2844165"/>
                  <a:pt x="3631121" y="2843086"/>
                  <a:pt x="3631692" y="2841879"/>
                </a:cubicBezTo>
                <a:cubicBezTo>
                  <a:pt x="3632200" y="2840609"/>
                  <a:pt x="3632327" y="2839276"/>
                  <a:pt x="3632073" y="2837942"/>
                </a:cubicBezTo>
                <a:cubicBezTo>
                  <a:pt x="3631819" y="2836609"/>
                  <a:pt x="3631184" y="2835402"/>
                  <a:pt x="3630232" y="2834450"/>
                </a:cubicBezTo>
                <a:cubicBezTo>
                  <a:pt x="3629279" y="2833497"/>
                  <a:pt x="3628073" y="2832862"/>
                  <a:pt x="3626739" y="2832608"/>
                </a:cubicBezTo>
                <a:cubicBezTo>
                  <a:pt x="3625405" y="2832354"/>
                  <a:pt x="3624072" y="2832481"/>
                  <a:pt x="3622802" y="2832989"/>
                </a:cubicBezTo>
                <a:cubicBezTo>
                  <a:pt x="3621532" y="2833497"/>
                  <a:pt x="3620453" y="2834386"/>
                  <a:pt x="3619754" y="2835529"/>
                </a:cubicBezTo>
                <a:cubicBezTo>
                  <a:pt x="3618992" y="2836672"/>
                  <a:pt x="3618611" y="2838006"/>
                  <a:pt x="3618611" y="2839339"/>
                </a:cubicBezTo>
                <a:cubicBezTo>
                  <a:pt x="3618611" y="2841181"/>
                  <a:pt x="3619310" y="2842895"/>
                  <a:pt x="3620643" y="2844165"/>
                </a:cubicBezTo>
                <a:cubicBezTo>
                  <a:pt x="3621913" y="2845435"/>
                  <a:pt x="3623691" y="2846197"/>
                  <a:pt x="3625469" y="2846197"/>
                </a:cubicBezTo>
                <a:close/>
                <a:moveTo>
                  <a:pt x="3625342" y="2567496"/>
                </a:moveTo>
                <a:cubicBezTo>
                  <a:pt x="3626676" y="2567496"/>
                  <a:pt x="3628009" y="2567114"/>
                  <a:pt x="3629152" y="2566353"/>
                </a:cubicBezTo>
                <a:cubicBezTo>
                  <a:pt x="3630295" y="2565591"/>
                  <a:pt x="3631121" y="2564511"/>
                  <a:pt x="3631692" y="2563305"/>
                </a:cubicBezTo>
                <a:cubicBezTo>
                  <a:pt x="3632264" y="2562098"/>
                  <a:pt x="3632327" y="2560701"/>
                  <a:pt x="3632073" y="2559368"/>
                </a:cubicBezTo>
                <a:cubicBezTo>
                  <a:pt x="3631819" y="2558034"/>
                  <a:pt x="3631184" y="2556828"/>
                  <a:pt x="3630232" y="2555875"/>
                </a:cubicBezTo>
                <a:cubicBezTo>
                  <a:pt x="3629279" y="2554923"/>
                  <a:pt x="3628073" y="2554288"/>
                  <a:pt x="3626739" y="2554034"/>
                </a:cubicBezTo>
                <a:cubicBezTo>
                  <a:pt x="3625405" y="2553780"/>
                  <a:pt x="3624072" y="2553907"/>
                  <a:pt x="3622802" y="2554414"/>
                </a:cubicBezTo>
                <a:cubicBezTo>
                  <a:pt x="3621532" y="2554923"/>
                  <a:pt x="3620453" y="2555812"/>
                  <a:pt x="3619754" y="2556955"/>
                </a:cubicBezTo>
                <a:cubicBezTo>
                  <a:pt x="3619055" y="2558098"/>
                  <a:pt x="3618611" y="2559431"/>
                  <a:pt x="3618611" y="2560764"/>
                </a:cubicBezTo>
                <a:cubicBezTo>
                  <a:pt x="3618611" y="2562606"/>
                  <a:pt x="3619310" y="2564321"/>
                  <a:pt x="3620643" y="2565591"/>
                </a:cubicBezTo>
                <a:cubicBezTo>
                  <a:pt x="3621913" y="2566861"/>
                  <a:pt x="3623691" y="2567623"/>
                  <a:pt x="3625469" y="2567623"/>
                </a:cubicBezTo>
                <a:close/>
                <a:moveTo>
                  <a:pt x="3625342" y="3031808"/>
                </a:moveTo>
                <a:cubicBezTo>
                  <a:pt x="3626676" y="3031808"/>
                  <a:pt x="3628009" y="3031426"/>
                  <a:pt x="3629152" y="3030664"/>
                </a:cubicBezTo>
                <a:cubicBezTo>
                  <a:pt x="3630295" y="3029903"/>
                  <a:pt x="3631121" y="3028824"/>
                  <a:pt x="3631692" y="3027617"/>
                </a:cubicBezTo>
                <a:cubicBezTo>
                  <a:pt x="3632200" y="3026347"/>
                  <a:pt x="3632327" y="3025013"/>
                  <a:pt x="3632073" y="3023680"/>
                </a:cubicBezTo>
                <a:cubicBezTo>
                  <a:pt x="3631819" y="3022346"/>
                  <a:pt x="3631184" y="3021139"/>
                  <a:pt x="3630232" y="3020187"/>
                </a:cubicBezTo>
                <a:cubicBezTo>
                  <a:pt x="3629279" y="3019235"/>
                  <a:pt x="3628073" y="3018599"/>
                  <a:pt x="3626739" y="3018346"/>
                </a:cubicBezTo>
                <a:cubicBezTo>
                  <a:pt x="3625405" y="3018092"/>
                  <a:pt x="3624009" y="3018219"/>
                  <a:pt x="3622802" y="3018726"/>
                </a:cubicBezTo>
                <a:cubicBezTo>
                  <a:pt x="3621532" y="3019235"/>
                  <a:pt x="3620453" y="3020124"/>
                  <a:pt x="3619754" y="3021267"/>
                </a:cubicBezTo>
                <a:cubicBezTo>
                  <a:pt x="3618992" y="3022410"/>
                  <a:pt x="3618611" y="3023743"/>
                  <a:pt x="3618611" y="3025076"/>
                </a:cubicBezTo>
                <a:cubicBezTo>
                  <a:pt x="3618611" y="3026918"/>
                  <a:pt x="3619310" y="3028633"/>
                  <a:pt x="3620643" y="3029903"/>
                </a:cubicBezTo>
                <a:cubicBezTo>
                  <a:pt x="3621913" y="3031173"/>
                  <a:pt x="3623691" y="3031935"/>
                  <a:pt x="3625469" y="3031935"/>
                </a:cubicBezTo>
                <a:close/>
                <a:moveTo>
                  <a:pt x="3625342" y="3124645"/>
                </a:moveTo>
                <a:cubicBezTo>
                  <a:pt x="3626676" y="3124645"/>
                  <a:pt x="3628009" y="3124263"/>
                  <a:pt x="3629152" y="3123501"/>
                </a:cubicBezTo>
                <a:cubicBezTo>
                  <a:pt x="3630295" y="3122739"/>
                  <a:pt x="3631121" y="3121660"/>
                  <a:pt x="3631692" y="3120454"/>
                </a:cubicBezTo>
                <a:cubicBezTo>
                  <a:pt x="3632264" y="3119247"/>
                  <a:pt x="3632327" y="3117850"/>
                  <a:pt x="3632073" y="3116517"/>
                </a:cubicBezTo>
                <a:cubicBezTo>
                  <a:pt x="3631819" y="3115183"/>
                  <a:pt x="3631184" y="3113976"/>
                  <a:pt x="3630232" y="3113024"/>
                </a:cubicBezTo>
                <a:cubicBezTo>
                  <a:pt x="3629279" y="3112072"/>
                  <a:pt x="3628073" y="3111436"/>
                  <a:pt x="3626739" y="3111183"/>
                </a:cubicBezTo>
                <a:cubicBezTo>
                  <a:pt x="3625405" y="3110929"/>
                  <a:pt x="3624072" y="3111056"/>
                  <a:pt x="3622802" y="3111563"/>
                </a:cubicBezTo>
                <a:cubicBezTo>
                  <a:pt x="3621532" y="3112072"/>
                  <a:pt x="3620453" y="3112961"/>
                  <a:pt x="3619754" y="3114104"/>
                </a:cubicBezTo>
                <a:cubicBezTo>
                  <a:pt x="3619055" y="3115247"/>
                  <a:pt x="3618611" y="3116580"/>
                  <a:pt x="3618611" y="3117913"/>
                </a:cubicBezTo>
                <a:cubicBezTo>
                  <a:pt x="3618611" y="3119755"/>
                  <a:pt x="3619310" y="3121470"/>
                  <a:pt x="3620643" y="3122739"/>
                </a:cubicBezTo>
                <a:cubicBezTo>
                  <a:pt x="3621913" y="3124010"/>
                  <a:pt x="3623691" y="3124708"/>
                  <a:pt x="3625469" y="3124708"/>
                </a:cubicBezTo>
                <a:close/>
                <a:moveTo>
                  <a:pt x="3625342" y="2660333"/>
                </a:moveTo>
                <a:cubicBezTo>
                  <a:pt x="3626676" y="2660333"/>
                  <a:pt x="3628009" y="2659952"/>
                  <a:pt x="3629152" y="2659189"/>
                </a:cubicBezTo>
                <a:cubicBezTo>
                  <a:pt x="3630295" y="2658428"/>
                  <a:pt x="3631121" y="2657348"/>
                  <a:pt x="3631692" y="2656142"/>
                </a:cubicBezTo>
                <a:cubicBezTo>
                  <a:pt x="3632264" y="2654935"/>
                  <a:pt x="3632327" y="2653538"/>
                  <a:pt x="3632073" y="2652205"/>
                </a:cubicBezTo>
                <a:cubicBezTo>
                  <a:pt x="3631819" y="2650871"/>
                  <a:pt x="3631184" y="2649664"/>
                  <a:pt x="3630232" y="2648712"/>
                </a:cubicBezTo>
                <a:cubicBezTo>
                  <a:pt x="3629279" y="2647760"/>
                  <a:pt x="3628073" y="2647125"/>
                  <a:pt x="3626739" y="2646871"/>
                </a:cubicBezTo>
                <a:cubicBezTo>
                  <a:pt x="3625405" y="2646617"/>
                  <a:pt x="3624072" y="2646744"/>
                  <a:pt x="3622802" y="2647252"/>
                </a:cubicBezTo>
                <a:cubicBezTo>
                  <a:pt x="3621532" y="2647760"/>
                  <a:pt x="3620453" y="2648649"/>
                  <a:pt x="3619754" y="2649792"/>
                </a:cubicBezTo>
                <a:cubicBezTo>
                  <a:pt x="3619055" y="2650935"/>
                  <a:pt x="3618611" y="2652268"/>
                  <a:pt x="3618611" y="2653602"/>
                </a:cubicBezTo>
                <a:cubicBezTo>
                  <a:pt x="3618611" y="2655443"/>
                  <a:pt x="3619310" y="2657158"/>
                  <a:pt x="3620643" y="2658428"/>
                </a:cubicBezTo>
                <a:cubicBezTo>
                  <a:pt x="3621913" y="2659698"/>
                  <a:pt x="3623691" y="2660460"/>
                  <a:pt x="3625469" y="2660460"/>
                </a:cubicBezTo>
                <a:close/>
                <a:moveTo>
                  <a:pt x="3625342" y="2753170"/>
                </a:moveTo>
                <a:cubicBezTo>
                  <a:pt x="3626676" y="2753170"/>
                  <a:pt x="3628009" y="2752789"/>
                  <a:pt x="3629152" y="2752027"/>
                </a:cubicBezTo>
                <a:cubicBezTo>
                  <a:pt x="3630295" y="2751264"/>
                  <a:pt x="3631121" y="2750185"/>
                  <a:pt x="3631692" y="2748979"/>
                </a:cubicBezTo>
                <a:cubicBezTo>
                  <a:pt x="3632200" y="2747709"/>
                  <a:pt x="3632327" y="2746375"/>
                  <a:pt x="3632073" y="2745042"/>
                </a:cubicBezTo>
                <a:cubicBezTo>
                  <a:pt x="3631819" y="2743708"/>
                  <a:pt x="3631184" y="2742502"/>
                  <a:pt x="3630232" y="2741549"/>
                </a:cubicBezTo>
                <a:cubicBezTo>
                  <a:pt x="3629279" y="2740597"/>
                  <a:pt x="3628073" y="2739962"/>
                  <a:pt x="3626739" y="2739708"/>
                </a:cubicBezTo>
                <a:cubicBezTo>
                  <a:pt x="3625405" y="2739454"/>
                  <a:pt x="3624072" y="2739581"/>
                  <a:pt x="3622802" y="2740089"/>
                </a:cubicBezTo>
                <a:cubicBezTo>
                  <a:pt x="3621532" y="2740597"/>
                  <a:pt x="3620453" y="2741486"/>
                  <a:pt x="3619754" y="2742629"/>
                </a:cubicBezTo>
                <a:cubicBezTo>
                  <a:pt x="3619055" y="2743772"/>
                  <a:pt x="3618611" y="2745105"/>
                  <a:pt x="3618611" y="2746439"/>
                </a:cubicBezTo>
                <a:cubicBezTo>
                  <a:pt x="3618611" y="2748280"/>
                  <a:pt x="3619310" y="2749995"/>
                  <a:pt x="3620643" y="2751264"/>
                </a:cubicBezTo>
                <a:cubicBezTo>
                  <a:pt x="3621913" y="2752535"/>
                  <a:pt x="3623691" y="2753297"/>
                  <a:pt x="3625469" y="2753297"/>
                </a:cubicBezTo>
                <a:close/>
                <a:moveTo>
                  <a:pt x="3544951" y="1963864"/>
                </a:moveTo>
                <a:cubicBezTo>
                  <a:pt x="3546285" y="1963864"/>
                  <a:pt x="3547618" y="1963483"/>
                  <a:pt x="3548761" y="1962721"/>
                </a:cubicBezTo>
                <a:cubicBezTo>
                  <a:pt x="3549904" y="1961960"/>
                  <a:pt x="3550729" y="1960944"/>
                  <a:pt x="3551301" y="1959674"/>
                </a:cubicBezTo>
                <a:cubicBezTo>
                  <a:pt x="3551809" y="1958404"/>
                  <a:pt x="3551936" y="1957070"/>
                  <a:pt x="3551682" y="1955737"/>
                </a:cubicBezTo>
                <a:cubicBezTo>
                  <a:pt x="3551428" y="1954403"/>
                  <a:pt x="3550793" y="1953196"/>
                  <a:pt x="3549777" y="1952244"/>
                </a:cubicBezTo>
                <a:cubicBezTo>
                  <a:pt x="3548825" y="1951292"/>
                  <a:pt x="3547618" y="1950657"/>
                  <a:pt x="3546285" y="1950339"/>
                </a:cubicBezTo>
                <a:cubicBezTo>
                  <a:pt x="3544951" y="1950085"/>
                  <a:pt x="3543554" y="1950212"/>
                  <a:pt x="3542348" y="1950720"/>
                </a:cubicBezTo>
                <a:cubicBezTo>
                  <a:pt x="3541078" y="1951228"/>
                  <a:pt x="3540061" y="1952117"/>
                  <a:pt x="3539300" y="1953260"/>
                </a:cubicBezTo>
                <a:cubicBezTo>
                  <a:pt x="3538538" y="1954403"/>
                  <a:pt x="3538157" y="1955737"/>
                  <a:pt x="3538157" y="1957070"/>
                </a:cubicBezTo>
                <a:cubicBezTo>
                  <a:pt x="3538157" y="1958848"/>
                  <a:pt x="3538855" y="1960626"/>
                  <a:pt x="3540125" y="1961896"/>
                </a:cubicBezTo>
                <a:cubicBezTo>
                  <a:pt x="3541395" y="1963166"/>
                  <a:pt x="3543173" y="1963864"/>
                  <a:pt x="3544951" y="1963864"/>
                </a:cubicBezTo>
                <a:close/>
                <a:moveTo>
                  <a:pt x="3459734" y="2658301"/>
                </a:moveTo>
                <a:cubicBezTo>
                  <a:pt x="3460369" y="2658936"/>
                  <a:pt x="3461131" y="2659444"/>
                  <a:pt x="3461957" y="2659761"/>
                </a:cubicBezTo>
                <a:cubicBezTo>
                  <a:pt x="3462782" y="2660079"/>
                  <a:pt x="3463671" y="2660269"/>
                  <a:pt x="3464560" y="2660269"/>
                </a:cubicBezTo>
                <a:cubicBezTo>
                  <a:pt x="3465894" y="2660269"/>
                  <a:pt x="3467227" y="2659888"/>
                  <a:pt x="3468370" y="2659126"/>
                </a:cubicBezTo>
                <a:cubicBezTo>
                  <a:pt x="3469513" y="2658364"/>
                  <a:pt x="3470339" y="2657285"/>
                  <a:pt x="3470910" y="2656078"/>
                </a:cubicBezTo>
                <a:cubicBezTo>
                  <a:pt x="3471418" y="2654808"/>
                  <a:pt x="3471545" y="2653475"/>
                  <a:pt x="3471291" y="2652141"/>
                </a:cubicBezTo>
                <a:cubicBezTo>
                  <a:pt x="3471037" y="2650808"/>
                  <a:pt x="3470402" y="2649601"/>
                  <a:pt x="3469386" y="2648649"/>
                </a:cubicBezTo>
                <a:cubicBezTo>
                  <a:pt x="3468434" y="2647696"/>
                  <a:pt x="3467227" y="2647061"/>
                  <a:pt x="3465894" y="2646807"/>
                </a:cubicBezTo>
                <a:cubicBezTo>
                  <a:pt x="3464560" y="2646553"/>
                  <a:pt x="3463163" y="2646680"/>
                  <a:pt x="3461957" y="2647188"/>
                </a:cubicBezTo>
                <a:cubicBezTo>
                  <a:pt x="3460686" y="2647696"/>
                  <a:pt x="3459671" y="2648585"/>
                  <a:pt x="3458909" y="2649728"/>
                </a:cubicBezTo>
                <a:cubicBezTo>
                  <a:pt x="3458147" y="2650871"/>
                  <a:pt x="3457766" y="2652205"/>
                  <a:pt x="3457766" y="2653538"/>
                </a:cubicBezTo>
                <a:cubicBezTo>
                  <a:pt x="3457766" y="2654427"/>
                  <a:pt x="3457956" y="2655316"/>
                  <a:pt x="3458273" y="2656142"/>
                </a:cubicBezTo>
                <a:cubicBezTo>
                  <a:pt x="3458591" y="2656967"/>
                  <a:pt x="3459099" y="2657729"/>
                  <a:pt x="3459734" y="2658364"/>
                </a:cubicBezTo>
                <a:close/>
                <a:moveTo>
                  <a:pt x="3459734" y="2751138"/>
                </a:moveTo>
                <a:cubicBezTo>
                  <a:pt x="3460369" y="2751773"/>
                  <a:pt x="3461131" y="2752281"/>
                  <a:pt x="3461957" y="2752598"/>
                </a:cubicBezTo>
                <a:cubicBezTo>
                  <a:pt x="3462782" y="2752916"/>
                  <a:pt x="3463671" y="2753106"/>
                  <a:pt x="3464560" y="2753106"/>
                </a:cubicBezTo>
                <a:cubicBezTo>
                  <a:pt x="3465894" y="2753106"/>
                  <a:pt x="3467227" y="2752725"/>
                  <a:pt x="3468370" y="2751963"/>
                </a:cubicBezTo>
                <a:cubicBezTo>
                  <a:pt x="3469513" y="2751201"/>
                  <a:pt x="3470339" y="2750122"/>
                  <a:pt x="3470910" y="2748915"/>
                </a:cubicBezTo>
                <a:cubicBezTo>
                  <a:pt x="3471418" y="2747645"/>
                  <a:pt x="3471545" y="2746312"/>
                  <a:pt x="3471291" y="2744978"/>
                </a:cubicBezTo>
                <a:cubicBezTo>
                  <a:pt x="3471037" y="2743645"/>
                  <a:pt x="3470402" y="2742438"/>
                  <a:pt x="3469386" y="2741486"/>
                </a:cubicBezTo>
                <a:cubicBezTo>
                  <a:pt x="3468434" y="2740533"/>
                  <a:pt x="3467227" y="2739898"/>
                  <a:pt x="3465894" y="2739644"/>
                </a:cubicBezTo>
                <a:cubicBezTo>
                  <a:pt x="3464560" y="2739390"/>
                  <a:pt x="3463163" y="2739517"/>
                  <a:pt x="3461957" y="2740025"/>
                </a:cubicBezTo>
                <a:cubicBezTo>
                  <a:pt x="3460686" y="2740533"/>
                  <a:pt x="3459671" y="2741422"/>
                  <a:pt x="3458909" y="2742565"/>
                </a:cubicBezTo>
                <a:cubicBezTo>
                  <a:pt x="3458147" y="2743708"/>
                  <a:pt x="3457766" y="2745042"/>
                  <a:pt x="3457766" y="2746375"/>
                </a:cubicBezTo>
                <a:cubicBezTo>
                  <a:pt x="3457766" y="2747264"/>
                  <a:pt x="3457956" y="2748153"/>
                  <a:pt x="3458273" y="2748979"/>
                </a:cubicBezTo>
                <a:cubicBezTo>
                  <a:pt x="3458591" y="2749804"/>
                  <a:pt x="3459099" y="2750566"/>
                  <a:pt x="3459734" y="2751201"/>
                </a:cubicBezTo>
                <a:close/>
                <a:moveTo>
                  <a:pt x="3459734" y="2379726"/>
                </a:moveTo>
                <a:cubicBezTo>
                  <a:pt x="3460369" y="2380361"/>
                  <a:pt x="3461131" y="2380869"/>
                  <a:pt x="3461957" y="2381187"/>
                </a:cubicBezTo>
                <a:cubicBezTo>
                  <a:pt x="3462782" y="2381504"/>
                  <a:pt x="3463671" y="2381695"/>
                  <a:pt x="3464560" y="2381695"/>
                </a:cubicBezTo>
                <a:cubicBezTo>
                  <a:pt x="3465894" y="2381695"/>
                  <a:pt x="3467227" y="2381314"/>
                  <a:pt x="3468370" y="2380552"/>
                </a:cubicBezTo>
                <a:cubicBezTo>
                  <a:pt x="3469513" y="2379789"/>
                  <a:pt x="3470339" y="2378710"/>
                  <a:pt x="3470910" y="2377504"/>
                </a:cubicBezTo>
                <a:cubicBezTo>
                  <a:pt x="3471418" y="2376234"/>
                  <a:pt x="3471545" y="2374900"/>
                  <a:pt x="3471291" y="2373567"/>
                </a:cubicBezTo>
                <a:cubicBezTo>
                  <a:pt x="3471037" y="2372233"/>
                  <a:pt x="3470402" y="2371027"/>
                  <a:pt x="3469386" y="2370074"/>
                </a:cubicBezTo>
                <a:cubicBezTo>
                  <a:pt x="3468434" y="2369122"/>
                  <a:pt x="3467227" y="2368487"/>
                  <a:pt x="3465894" y="2368233"/>
                </a:cubicBezTo>
                <a:cubicBezTo>
                  <a:pt x="3464560" y="2367979"/>
                  <a:pt x="3463163" y="2368106"/>
                  <a:pt x="3461957" y="2368614"/>
                </a:cubicBezTo>
                <a:cubicBezTo>
                  <a:pt x="3460686" y="2369122"/>
                  <a:pt x="3459671" y="2370011"/>
                  <a:pt x="3458909" y="2371154"/>
                </a:cubicBezTo>
                <a:cubicBezTo>
                  <a:pt x="3458147" y="2372297"/>
                  <a:pt x="3457766" y="2373630"/>
                  <a:pt x="3457766" y="2374964"/>
                </a:cubicBezTo>
                <a:cubicBezTo>
                  <a:pt x="3457766" y="2375853"/>
                  <a:pt x="3457956" y="2376742"/>
                  <a:pt x="3458273" y="2377567"/>
                </a:cubicBezTo>
                <a:cubicBezTo>
                  <a:pt x="3458591" y="2378393"/>
                  <a:pt x="3459099" y="2379155"/>
                  <a:pt x="3459734" y="2379789"/>
                </a:cubicBezTo>
                <a:close/>
                <a:moveTo>
                  <a:pt x="3459734" y="2565464"/>
                </a:moveTo>
                <a:cubicBezTo>
                  <a:pt x="3460369" y="2566099"/>
                  <a:pt x="3461131" y="2566607"/>
                  <a:pt x="3461957" y="2566924"/>
                </a:cubicBezTo>
                <a:cubicBezTo>
                  <a:pt x="3462782" y="2567242"/>
                  <a:pt x="3463671" y="2567432"/>
                  <a:pt x="3464560" y="2567432"/>
                </a:cubicBezTo>
                <a:cubicBezTo>
                  <a:pt x="3465894" y="2567432"/>
                  <a:pt x="3467227" y="2567051"/>
                  <a:pt x="3468370" y="2566289"/>
                </a:cubicBezTo>
                <a:cubicBezTo>
                  <a:pt x="3469513" y="2565527"/>
                  <a:pt x="3470339" y="2564448"/>
                  <a:pt x="3470910" y="2563241"/>
                </a:cubicBezTo>
                <a:cubicBezTo>
                  <a:pt x="3471418" y="2561971"/>
                  <a:pt x="3471545" y="2560638"/>
                  <a:pt x="3471291" y="2559304"/>
                </a:cubicBezTo>
                <a:cubicBezTo>
                  <a:pt x="3471037" y="2557971"/>
                  <a:pt x="3470402" y="2556764"/>
                  <a:pt x="3469386" y="2555812"/>
                </a:cubicBezTo>
                <a:cubicBezTo>
                  <a:pt x="3468434" y="2554859"/>
                  <a:pt x="3467227" y="2554224"/>
                  <a:pt x="3465894" y="2553970"/>
                </a:cubicBezTo>
                <a:cubicBezTo>
                  <a:pt x="3464560" y="2553716"/>
                  <a:pt x="3463163" y="2553843"/>
                  <a:pt x="3461957" y="2554351"/>
                </a:cubicBezTo>
                <a:cubicBezTo>
                  <a:pt x="3460686" y="2554859"/>
                  <a:pt x="3459671" y="2555748"/>
                  <a:pt x="3458909" y="2556891"/>
                </a:cubicBezTo>
                <a:cubicBezTo>
                  <a:pt x="3458147" y="2558034"/>
                  <a:pt x="3457766" y="2559368"/>
                  <a:pt x="3457766" y="2560701"/>
                </a:cubicBezTo>
                <a:cubicBezTo>
                  <a:pt x="3457766" y="2561590"/>
                  <a:pt x="3457956" y="2562479"/>
                  <a:pt x="3458273" y="2563305"/>
                </a:cubicBezTo>
                <a:cubicBezTo>
                  <a:pt x="3458591" y="2564130"/>
                  <a:pt x="3459099" y="2564892"/>
                  <a:pt x="3459734" y="2565527"/>
                </a:cubicBezTo>
                <a:close/>
                <a:moveTo>
                  <a:pt x="3459734" y="2472627"/>
                </a:moveTo>
                <a:cubicBezTo>
                  <a:pt x="3460369" y="2473262"/>
                  <a:pt x="3461131" y="2473770"/>
                  <a:pt x="3461957" y="2474087"/>
                </a:cubicBezTo>
                <a:cubicBezTo>
                  <a:pt x="3462782" y="2474405"/>
                  <a:pt x="3463671" y="2474595"/>
                  <a:pt x="3464560" y="2474595"/>
                </a:cubicBezTo>
                <a:cubicBezTo>
                  <a:pt x="3465894" y="2474595"/>
                  <a:pt x="3467227" y="2474214"/>
                  <a:pt x="3468370" y="2473452"/>
                </a:cubicBezTo>
                <a:cubicBezTo>
                  <a:pt x="3469513" y="2472690"/>
                  <a:pt x="3470339" y="2471611"/>
                  <a:pt x="3470910" y="2470404"/>
                </a:cubicBezTo>
                <a:cubicBezTo>
                  <a:pt x="3471418" y="2469134"/>
                  <a:pt x="3471545" y="2467801"/>
                  <a:pt x="3471291" y="2466467"/>
                </a:cubicBezTo>
                <a:cubicBezTo>
                  <a:pt x="3471037" y="2465134"/>
                  <a:pt x="3470402" y="2463927"/>
                  <a:pt x="3469386" y="2462975"/>
                </a:cubicBezTo>
                <a:cubicBezTo>
                  <a:pt x="3468434" y="2462022"/>
                  <a:pt x="3467227" y="2461387"/>
                  <a:pt x="3465894" y="2461133"/>
                </a:cubicBezTo>
                <a:cubicBezTo>
                  <a:pt x="3464560" y="2460879"/>
                  <a:pt x="3463163" y="2461006"/>
                  <a:pt x="3461957" y="2461514"/>
                </a:cubicBezTo>
                <a:cubicBezTo>
                  <a:pt x="3460686" y="2462022"/>
                  <a:pt x="3459671" y="2462911"/>
                  <a:pt x="3458909" y="2464054"/>
                </a:cubicBezTo>
                <a:cubicBezTo>
                  <a:pt x="3458147" y="2465197"/>
                  <a:pt x="3457766" y="2466467"/>
                  <a:pt x="3457766" y="2467864"/>
                </a:cubicBezTo>
                <a:cubicBezTo>
                  <a:pt x="3457766" y="2468753"/>
                  <a:pt x="3457956" y="2469642"/>
                  <a:pt x="3458273" y="2470468"/>
                </a:cubicBezTo>
                <a:cubicBezTo>
                  <a:pt x="3458591" y="2471293"/>
                  <a:pt x="3459099" y="2472055"/>
                  <a:pt x="3459734" y="2472690"/>
                </a:cubicBezTo>
                <a:close/>
                <a:moveTo>
                  <a:pt x="3459734" y="2936939"/>
                </a:moveTo>
                <a:cubicBezTo>
                  <a:pt x="3460369" y="2937574"/>
                  <a:pt x="3461131" y="2938082"/>
                  <a:pt x="3461957" y="2938399"/>
                </a:cubicBezTo>
                <a:cubicBezTo>
                  <a:pt x="3462782" y="2938717"/>
                  <a:pt x="3463671" y="2938907"/>
                  <a:pt x="3464560" y="2938907"/>
                </a:cubicBezTo>
                <a:cubicBezTo>
                  <a:pt x="3465894" y="2938907"/>
                  <a:pt x="3467227" y="2938526"/>
                  <a:pt x="3468370" y="2937764"/>
                </a:cubicBezTo>
                <a:cubicBezTo>
                  <a:pt x="3469513" y="2937002"/>
                  <a:pt x="3470339" y="2935923"/>
                  <a:pt x="3470910" y="2934716"/>
                </a:cubicBezTo>
                <a:cubicBezTo>
                  <a:pt x="3471418" y="2933446"/>
                  <a:pt x="3471545" y="2932113"/>
                  <a:pt x="3471291" y="2930779"/>
                </a:cubicBezTo>
                <a:cubicBezTo>
                  <a:pt x="3471037" y="2929446"/>
                  <a:pt x="3470402" y="2928239"/>
                  <a:pt x="3469386" y="2927287"/>
                </a:cubicBezTo>
                <a:cubicBezTo>
                  <a:pt x="3468434" y="2926334"/>
                  <a:pt x="3467227" y="2925699"/>
                  <a:pt x="3465894" y="2925445"/>
                </a:cubicBezTo>
                <a:cubicBezTo>
                  <a:pt x="3464560" y="2925191"/>
                  <a:pt x="3463163" y="2925318"/>
                  <a:pt x="3461957" y="2925826"/>
                </a:cubicBezTo>
                <a:cubicBezTo>
                  <a:pt x="3460686" y="2926334"/>
                  <a:pt x="3459671" y="2927223"/>
                  <a:pt x="3458909" y="2928366"/>
                </a:cubicBezTo>
                <a:cubicBezTo>
                  <a:pt x="3458147" y="2929509"/>
                  <a:pt x="3457766" y="2930779"/>
                  <a:pt x="3457766" y="2932176"/>
                </a:cubicBezTo>
                <a:cubicBezTo>
                  <a:pt x="3457766" y="2933065"/>
                  <a:pt x="3457956" y="2933954"/>
                  <a:pt x="3458273" y="2934780"/>
                </a:cubicBezTo>
                <a:cubicBezTo>
                  <a:pt x="3458591" y="2935605"/>
                  <a:pt x="3459099" y="2936367"/>
                  <a:pt x="3459734" y="2937002"/>
                </a:cubicBezTo>
                <a:close/>
                <a:moveTo>
                  <a:pt x="3459734" y="2844102"/>
                </a:moveTo>
                <a:cubicBezTo>
                  <a:pt x="3460369" y="2844737"/>
                  <a:pt x="3461131" y="2845245"/>
                  <a:pt x="3461957" y="2845562"/>
                </a:cubicBezTo>
                <a:cubicBezTo>
                  <a:pt x="3462782" y="2845880"/>
                  <a:pt x="3463671" y="2846070"/>
                  <a:pt x="3464560" y="2846070"/>
                </a:cubicBezTo>
                <a:cubicBezTo>
                  <a:pt x="3465894" y="2846070"/>
                  <a:pt x="3467227" y="2845689"/>
                  <a:pt x="3468370" y="2844927"/>
                </a:cubicBezTo>
                <a:cubicBezTo>
                  <a:pt x="3469513" y="2844165"/>
                  <a:pt x="3470339" y="2843086"/>
                  <a:pt x="3470910" y="2841879"/>
                </a:cubicBezTo>
                <a:cubicBezTo>
                  <a:pt x="3471418" y="2840609"/>
                  <a:pt x="3471545" y="2839276"/>
                  <a:pt x="3471291" y="2837942"/>
                </a:cubicBezTo>
                <a:cubicBezTo>
                  <a:pt x="3471037" y="2836609"/>
                  <a:pt x="3470402" y="2835402"/>
                  <a:pt x="3469386" y="2834450"/>
                </a:cubicBezTo>
                <a:cubicBezTo>
                  <a:pt x="3468434" y="2833497"/>
                  <a:pt x="3467227" y="2832862"/>
                  <a:pt x="3465894" y="2832608"/>
                </a:cubicBezTo>
                <a:cubicBezTo>
                  <a:pt x="3464560" y="2832354"/>
                  <a:pt x="3463163" y="2832481"/>
                  <a:pt x="3461957" y="2832989"/>
                </a:cubicBezTo>
                <a:cubicBezTo>
                  <a:pt x="3460686" y="2833497"/>
                  <a:pt x="3459671" y="2834386"/>
                  <a:pt x="3458909" y="2835529"/>
                </a:cubicBezTo>
                <a:cubicBezTo>
                  <a:pt x="3458147" y="2836672"/>
                  <a:pt x="3457766" y="2838006"/>
                  <a:pt x="3457766" y="2839339"/>
                </a:cubicBezTo>
                <a:cubicBezTo>
                  <a:pt x="3457766" y="2840228"/>
                  <a:pt x="3457956" y="2841117"/>
                  <a:pt x="3458273" y="2841943"/>
                </a:cubicBezTo>
                <a:cubicBezTo>
                  <a:pt x="3458591" y="2842768"/>
                  <a:pt x="3459099" y="2843530"/>
                  <a:pt x="3459734" y="2844165"/>
                </a:cubicBezTo>
                <a:close/>
                <a:moveTo>
                  <a:pt x="3384169" y="1685354"/>
                </a:moveTo>
                <a:cubicBezTo>
                  <a:pt x="3385503" y="1685354"/>
                  <a:pt x="3386836" y="1684973"/>
                  <a:pt x="3387979" y="1684211"/>
                </a:cubicBezTo>
                <a:cubicBezTo>
                  <a:pt x="3389122" y="1683449"/>
                  <a:pt x="3390011" y="1682433"/>
                  <a:pt x="3390519" y="1681163"/>
                </a:cubicBezTo>
                <a:cubicBezTo>
                  <a:pt x="3391027" y="1679893"/>
                  <a:pt x="3391154" y="1678559"/>
                  <a:pt x="3390900" y="1677226"/>
                </a:cubicBezTo>
                <a:cubicBezTo>
                  <a:pt x="3390646" y="1675892"/>
                  <a:pt x="3390011" y="1674686"/>
                  <a:pt x="3389059" y="1673733"/>
                </a:cubicBezTo>
                <a:cubicBezTo>
                  <a:pt x="3388106" y="1672781"/>
                  <a:pt x="3386900" y="1672146"/>
                  <a:pt x="3385566" y="1671828"/>
                </a:cubicBezTo>
                <a:cubicBezTo>
                  <a:pt x="3384233" y="1671574"/>
                  <a:pt x="3382899" y="1671701"/>
                  <a:pt x="3381629" y="1672209"/>
                </a:cubicBezTo>
                <a:cubicBezTo>
                  <a:pt x="3380359" y="1672717"/>
                  <a:pt x="3379279" y="1673606"/>
                  <a:pt x="3378581" y="1674749"/>
                </a:cubicBezTo>
                <a:cubicBezTo>
                  <a:pt x="3377819" y="1675892"/>
                  <a:pt x="3377438" y="1677226"/>
                  <a:pt x="3377438" y="1678559"/>
                </a:cubicBezTo>
                <a:cubicBezTo>
                  <a:pt x="3377438" y="1680337"/>
                  <a:pt x="3378136" y="1682115"/>
                  <a:pt x="3379407" y="1683385"/>
                </a:cubicBezTo>
                <a:cubicBezTo>
                  <a:pt x="3380677" y="1684655"/>
                  <a:pt x="3382454" y="1685354"/>
                  <a:pt x="3384233" y="1685354"/>
                </a:cubicBezTo>
                <a:close/>
                <a:moveTo>
                  <a:pt x="3459734" y="3029775"/>
                </a:moveTo>
                <a:cubicBezTo>
                  <a:pt x="3460369" y="3030411"/>
                  <a:pt x="3461131" y="3030919"/>
                  <a:pt x="3461957" y="3031237"/>
                </a:cubicBezTo>
                <a:cubicBezTo>
                  <a:pt x="3462782" y="3031554"/>
                  <a:pt x="3463671" y="3031744"/>
                  <a:pt x="3464560" y="3031744"/>
                </a:cubicBezTo>
                <a:cubicBezTo>
                  <a:pt x="3465894" y="3031744"/>
                  <a:pt x="3467227" y="3031363"/>
                  <a:pt x="3468370" y="3030601"/>
                </a:cubicBezTo>
                <a:cubicBezTo>
                  <a:pt x="3469513" y="3029839"/>
                  <a:pt x="3470339" y="3028760"/>
                  <a:pt x="3470910" y="3027553"/>
                </a:cubicBezTo>
                <a:cubicBezTo>
                  <a:pt x="3471418" y="3026283"/>
                  <a:pt x="3471545" y="3024949"/>
                  <a:pt x="3471291" y="3023616"/>
                </a:cubicBezTo>
                <a:cubicBezTo>
                  <a:pt x="3471037" y="3022283"/>
                  <a:pt x="3470339" y="3021076"/>
                  <a:pt x="3469386" y="3020124"/>
                </a:cubicBezTo>
                <a:cubicBezTo>
                  <a:pt x="3468434" y="3019171"/>
                  <a:pt x="3467227" y="3018537"/>
                  <a:pt x="3465894" y="3018282"/>
                </a:cubicBezTo>
                <a:cubicBezTo>
                  <a:pt x="3464560" y="3018028"/>
                  <a:pt x="3463163" y="3018155"/>
                  <a:pt x="3461957" y="3018663"/>
                </a:cubicBezTo>
                <a:cubicBezTo>
                  <a:pt x="3460686" y="3019171"/>
                  <a:pt x="3459671" y="3020060"/>
                  <a:pt x="3458909" y="3021203"/>
                </a:cubicBezTo>
                <a:cubicBezTo>
                  <a:pt x="3458147" y="3022346"/>
                  <a:pt x="3457766" y="3023680"/>
                  <a:pt x="3457766" y="3025013"/>
                </a:cubicBezTo>
                <a:cubicBezTo>
                  <a:pt x="3457766" y="3025902"/>
                  <a:pt x="3457956" y="3026791"/>
                  <a:pt x="3458273" y="3027617"/>
                </a:cubicBezTo>
                <a:cubicBezTo>
                  <a:pt x="3458591" y="3028442"/>
                  <a:pt x="3459099" y="3029204"/>
                  <a:pt x="3459734" y="3029839"/>
                </a:cubicBezTo>
                <a:close/>
                <a:moveTo>
                  <a:pt x="3544951" y="2799652"/>
                </a:moveTo>
                <a:cubicBezTo>
                  <a:pt x="3546285" y="2799652"/>
                  <a:pt x="3547618" y="2799271"/>
                  <a:pt x="3548761" y="2798509"/>
                </a:cubicBezTo>
                <a:cubicBezTo>
                  <a:pt x="3549904" y="2797747"/>
                  <a:pt x="3550729" y="2796667"/>
                  <a:pt x="3551301" y="2795461"/>
                </a:cubicBezTo>
                <a:cubicBezTo>
                  <a:pt x="3551809" y="2794191"/>
                  <a:pt x="3551936" y="2792857"/>
                  <a:pt x="3551682" y="2791524"/>
                </a:cubicBezTo>
                <a:cubicBezTo>
                  <a:pt x="3551428" y="2790190"/>
                  <a:pt x="3550793" y="2788984"/>
                  <a:pt x="3549777" y="2788031"/>
                </a:cubicBezTo>
                <a:cubicBezTo>
                  <a:pt x="3548825" y="2787079"/>
                  <a:pt x="3547618" y="2786444"/>
                  <a:pt x="3546285" y="2786189"/>
                </a:cubicBezTo>
                <a:cubicBezTo>
                  <a:pt x="3544951" y="2785936"/>
                  <a:pt x="3543554" y="2786063"/>
                  <a:pt x="3542348" y="2786571"/>
                </a:cubicBezTo>
                <a:cubicBezTo>
                  <a:pt x="3541141" y="2787079"/>
                  <a:pt x="3540061" y="2787968"/>
                  <a:pt x="3539300" y="2789111"/>
                </a:cubicBezTo>
                <a:cubicBezTo>
                  <a:pt x="3538538" y="2790254"/>
                  <a:pt x="3538157" y="2791587"/>
                  <a:pt x="3538157" y="2792921"/>
                </a:cubicBezTo>
                <a:cubicBezTo>
                  <a:pt x="3538157" y="2794762"/>
                  <a:pt x="3538855" y="2796477"/>
                  <a:pt x="3540125" y="2797747"/>
                </a:cubicBezTo>
                <a:cubicBezTo>
                  <a:pt x="3541395" y="2799017"/>
                  <a:pt x="3543173" y="2799779"/>
                  <a:pt x="3544951" y="2799779"/>
                </a:cubicBezTo>
                <a:close/>
                <a:moveTo>
                  <a:pt x="3384105" y="1778190"/>
                </a:moveTo>
                <a:cubicBezTo>
                  <a:pt x="3385439" y="1778190"/>
                  <a:pt x="3386773" y="1777810"/>
                  <a:pt x="3387916" y="1777048"/>
                </a:cubicBezTo>
                <a:cubicBezTo>
                  <a:pt x="3389059" y="1776286"/>
                  <a:pt x="3389948" y="1775270"/>
                  <a:pt x="3390455" y="1774000"/>
                </a:cubicBezTo>
                <a:cubicBezTo>
                  <a:pt x="3390964" y="1772730"/>
                  <a:pt x="3391091" y="1771396"/>
                  <a:pt x="3390836" y="1770063"/>
                </a:cubicBezTo>
                <a:cubicBezTo>
                  <a:pt x="3390583" y="1768729"/>
                  <a:pt x="3389948" y="1767523"/>
                  <a:pt x="3388995" y="1766570"/>
                </a:cubicBezTo>
                <a:cubicBezTo>
                  <a:pt x="3388042" y="1765618"/>
                  <a:pt x="3386836" y="1764983"/>
                  <a:pt x="3385503" y="1764665"/>
                </a:cubicBezTo>
                <a:cubicBezTo>
                  <a:pt x="3384169" y="1764411"/>
                  <a:pt x="3382772" y="1764538"/>
                  <a:pt x="3381566" y="1765046"/>
                </a:cubicBezTo>
                <a:cubicBezTo>
                  <a:pt x="3380296" y="1765554"/>
                  <a:pt x="3379216" y="1766443"/>
                  <a:pt x="3378517" y="1767586"/>
                </a:cubicBezTo>
                <a:cubicBezTo>
                  <a:pt x="3377755" y="1768729"/>
                  <a:pt x="3377375" y="1770063"/>
                  <a:pt x="3377375" y="1771396"/>
                </a:cubicBezTo>
                <a:cubicBezTo>
                  <a:pt x="3377375" y="1773238"/>
                  <a:pt x="3378073" y="1774952"/>
                  <a:pt x="3379343" y="1776222"/>
                </a:cubicBezTo>
                <a:cubicBezTo>
                  <a:pt x="3380613" y="1777492"/>
                  <a:pt x="3382391" y="1778190"/>
                  <a:pt x="3384169" y="1778190"/>
                </a:cubicBezTo>
                <a:close/>
                <a:moveTo>
                  <a:pt x="3459671" y="3122612"/>
                </a:moveTo>
                <a:cubicBezTo>
                  <a:pt x="3460305" y="3123248"/>
                  <a:pt x="3461067" y="3123756"/>
                  <a:pt x="3461893" y="3124074"/>
                </a:cubicBezTo>
                <a:cubicBezTo>
                  <a:pt x="3462719" y="3124391"/>
                  <a:pt x="3463608" y="3124581"/>
                  <a:pt x="3464497" y="3124581"/>
                </a:cubicBezTo>
                <a:cubicBezTo>
                  <a:pt x="3465830" y="3124581"/>
                  <a:pt x="3467164" y="3124200"/>
                  <a:pt x="3468307" y="3123438"/>
                </a:cubicBezTo>
                <a:cubicBezTo>
                  <a:pt x="3469450" y="3122676"/>
                  <a:pt x="3470275" y="3121597"/>
                  <a:pt x="3470847" y="3120390"/>
                </a:cubicBezTo>
                <a:cubicBezTo>
                  <a:pt x="3471354" y="3119120"/>
                  <a:pt x="3471482" y="3117786"/>
                  <a:pt x="3471228" y="3116453"/>
                </a:cubicBezTo>
                <a:cubicBezTo>
                  <a:pt x="3470973" y="3115120"/>
                  <a:pt x="3470339" y="3113913"/>
                  <a:pt x="3469323" y="3112961"/>
                </a:cubicBezTo>
                <a:cubicBezTo>
                  <a:pt x="3468370" y="3112008"/>
                  <a:pt x="3467164" y="3111374"/>
                  <a:pt x="3465830" y="3111119"/>
                </a:cubicBezTo>
                <a:cubicBezTo>
                  <a:pt x="3464497" y="3110865"/>
                  <a:pt x="3463100" y="3110992"/>
                  <a:pt x="3461893" y="3111500"/>
                </a:cubicBezTo>
                <a:cubicBezTo>
                  <a:pt x="3460623" y="3112008"/>
                  <a:pt x="3459607" y="3112897"/>
                  <a:pt x="3458845" y="3114040"/>
                </a:cubicBezTo>
                <a:cubicBezTo>
                  <a:pt x="3458083" y="3115183"/>
                  <a:pt x="3457702" y="3116517"/>
                  <a:pt x="3457702" y="3117850"/>
                </a:cubicBezTo>
                <a:cubicBezTo>
                  <a:pt x="3457702" y="3118739"/>
                  <a:pt x="3457892" y="3119628"/>
                  <a:pt x="3458210" y="3120454"/>
                </a:cubicBezTo>
                <a:cubicBezTo>
                  <a:pt x="3458528" y="3121279"/>
                  <a:pt x="3459036" y="3122041"/>
                  <a:pt x="3459671" y="3122676"/>
                </a:cubicBezTo>
                <a:close/>
                <a:moveTo>
                  <a:pt x="3459671" y="3215449"/>
                </a:moveTo>
                <a:cubicBezTo>
                  <a:pt x="3460305" y="3216085"/>
                  <a:pt x="3461067" y="3216593"/>
                  <a:pt x="3461893" y="3216910"/>
                </a:cubicBezTo>
                <a:cubicBezTo>
                  <a:pt x="3462719" y="3217228"/>
                  <a:pt x="3463608" y="3217418"/>
                  <a:pt x="3464497" y="3217418"/>
                </a:cubicBezTo>
                <a:cubicBezTo>
                  <a:pt x="3465830" y="3217418"/>
                  <a:pt x="3467164" y="3217037"/>
                  <a:pt x="3468307" y="3216275"/>
                </a:cubicBezTo>
                <a:cubicBezTo>
                  <a:pt x="3469450" y="3215513"/>
                  <a:pt x="3470275" y="3214434"/>
                  <a:pt x="3470847" y="3213227"/>
                </a:cubicBezTo>
                <a:cubicBezTo>
                  <a:pt x="3471354" y="3211957"/>
                  <a:pt x="3471482" y="3210624"/>
                  <a:pt x="3471228" y="3209290"/>
                </a:cubicBezTo>
                <a:cubicBezTo>
                  <a:pt x="3470973" y="3207957"/>
                  <a:pt x="3470339" y="3206750"/>
                  <a:pt x="3469323" y="3205798"/>
                </a:cubicBezTo>
                <a:cubicBezTo>
                  <a:pt x="3468370" y="3204845"/>
                  <a:pt x="3467164" y="3204210"/>
                  <a:pt x="3465830" y="3203956"/>
                </a:cubicBezTo>
                <a:cubicBezTo>
                  <a:pt x="3464497" y="3203702"/>
                  <a:pt x="3463100" y="3203829"/>
                  <a:pt x="3461893" y="3204337"/>
                </a:cubicBezTo>
                <a:cubicBezTo>
                  <a:pt x="3460623" y="3204845"/>
                  <a:pt x="3459607" y="3205734"/>
                  <a:pt x="3458845" y="3206877"/>
                </a:cubicBezTo>
                <a:cubicBezTo>
                  <a:pt x="3458083" y="3208020"/>
                  <a:pt x="3457702" y="3209354"/>
                  <a:pt x="3457702" y="3210687"/>
                </a:cubicBezTo>
                <a:cubicBezTo>
                  <a:pt x="3457702" y="3211576"/>
                  <a:pt x="3457892" y="3212465"/>
                  <a:pt x="3458210" y="3213291"/>
                </a:cubicBezTo>
                <a:cubicBezTo>
                  <a:pt x="3458528" y="3214116"/>
                  <a:pt x="3459036" y="3214878"/>
                  <a:pt x="3459671" y="3215513"/>
                </a:cubicBezTo>
                <a:close/>
                <a:moveTo>
                  <a:pt x="3459671" y="3308286"/>
                </a:moveTo>
                <a:cubicBezTo>
                  <a:pt x="3460305" y="3308922"/>
                  <a:pt x="3461067" y="3309430"/>
                  <a:pt x="3461893" y="3309747"/>
                </a:cubicBezTo>
                <a:cubicBezTo>
                  <a:pt x="3462719" y="3310064"/>
                  <a:pt x="3463608" y="3310255"/>
                  <a:pt x="3464497" y="3310255"/>
                </a:cubicBezTo>
                <a:cubicBezTo>
                  <a:pt x="3465830" y="3310255"/>
                  <a:pt x="3467164" y="3309874"/>
                  <a:pt x="3468307" y="3309112"/>
                </a:cubicBezTo>
                <a:cubicBezTo>
                  <a:pt x="3469450" y="3308350"/>
                  <a:pt x="3470275" y="3307271"/>
                  <a:pt x="3470847" y="3306064"/>
                </a:cubicBezTo>
                <a:cubicBezTo>
                  <a:pt x="3471354" y="3304794"/>
                  <a:pt x="3471482" y="3303461"/>
                  <a:pt x="3471228" y="3302127"/>
                </a:cubicBezTo>
                <a:cubicBezTo>
                  <a:pt x="3470973" y="3300794"/>
                  <a:pt x="3470339" y="3299587"/>
                  <a:pt x="3469323" y="3298635"/>
                </a:cubicBezTo>
                <a:cubicBezTo>
                  <a:pt x="3468370" y="3297682"/>
                  <a:pt x="3467164" y="3297047"/>
                  <a:pt x="3465830" y="3296793"/>
                </a:cubicBezTo>
                <a:cubicBezTo>
                  <a:pt x="3464497" y="3296539"/>
                  <a:pt x="3463100" y="3296666"/>
                  <a:pt x="3461893" y="3297174"/>
                </a:cubicBezTo>
                <a:cubicBezTo>
                  <a:pt x="3460623" y="3297682"/>
                  <a:pt x="3459607" y="3298571"/>
                  <a:pt x="3458845" y="3299714"/>
                </a:cubicBezTo>
                <a:cubicBezTo>
                  <a:pt x="3458083" y="3300857"/>
                  <a:pt x="3457702" y="3302191"/>
                  <a:pt x="3457702" y="3303524"/>
                </a:cubicBezTo>
                <a:cubicBezTo>
                  <a:pt x="3457702" y="3304413"/>
                  <a:pt x="3457892" y="3305302"/>
                  <a:pt x="3458210" y="3306128"/>
                </a:cubicBezTo>
                <a:cubicBezTo>
                  <a:pt x="3458528" y="3306953"/>
                  <a:pt x="3459036" y="3307715"/>
                  <a:pt x="3459671" y="3308350"/>
                </a:cubicBezTo>
                <a:close/>
                <a:moveTo>
                  <a:pt x="3544888" y="3170999"/>
                </a:moveTo>
                <a:cubicBezTo>
                  <a:pt x="3546221" y="3170999"/>
                  <a:pt x="3547554" y="3170619"/>
                  <a:pt x="3548698" y="3169857"/>
                </a:cubicBezTo>
                <a:cubicBezTo>
                  <a:pt x="3549841" y="3169095"/>
                  <a:pt x="3550666" y="3168015"/>
                  <a:pt x="3551238" y="3166809"/>
                </a:cubicBezTo>
                <a:cubicBezTo>
                  <a:pt x="3551746" y="3165538"/>
                  <a:pt x="3551873" y="3164205"/>
                  <a:pt x="3551619" y="3162872"/>
                </a:cubicBezTo>
                <a:cubicBezTo>
                  <a:pt x="3551365" y="3161538"/>
                  <a:pt x="3550729" y="3160332"/>
                  <a:pt x="3549714" y="3159379"/>
                </a:cubicBezTo>
                <a:cubicBezTo>
                  <a:pt x="3548761" y="3158426"/>
                  <a:pt x="3547554" y="3157792"/>
                  <a:pt x="3546221" y="3157537"/>
                </a:cubicBezTo>
                <a:cubicBezTo>
                  <a:pt x="3544888" y="3157284"/>
                  <a:pt x="3543491" y="3157411"/>
                  <a:pt x="3542284" y="3157919"/>
                </a:cubicBezTo>
                <a:cubicBezTo>
                  <a:pt x="3541014" y="3158426"/>
                  <a:pt x="3539998" y="3159316"/>
                  <a:pt x="3539236" y="3160459"/>
                </a:cubicBezTo>
                <a:cubicBezTo>
                  <a:pt x="3538474" y="3161601"/>
                  <a:pt x="3538093" y="3162935"/>
                  <a:pt x="3538093" y="3164269"/>
                </a:cubicBezTo>
                <a:cubicBezTo>
                  <a:pt x="3538093" y="3166110"/>
                  <a:pt x="3538792" y="3167824"/>
                  <a:pt x="3540061" y="3169095"/>
                </a:cubicBezTo>
                <a:cubicBezTo>
                  <a:pt x="3541332" y="3170364"/>
                  <a:pt x="3543110" y="3171063"/>
                  <a:pt x="3544888" y="3171126"/>
                </a:cubicBezTo>
                <a:close/>
                <a:moveTo>
                  <a:pt x="3544888" y="3263836"/>
                </a:moveTo>
                <a:cubicBezTo>
                  <a:pt x="3546221" y="3263836"/>
                  <a:pt x="3547554" y="3263456"/>
                  <a:pt x="3548698" y="3262694"/>
                </a:cubicBezTo>
                <a:cubicBezTo>
                  <a:pt x="3549841" y="3261932"/>
                  <a:pt x="3550666" y="3260852"/>
                  <a:pt x="3551238" y="3259646"/>
                </a:cubicBezTo>
                <a:cubicBezTo>
                  <a:pt x="3551746" y="3258375"/>
                  <a:pt x="3551873" y="3257042"/>
                  <a:pt x="3551619" y="3255709"/>
                </a:cubicBezTo>
                <a:cubicBezTo>
                  <a:pt x="3551365" y="3254375"/>
                  <a:pt x="3550729" y="3253169"/>
                  <a:pt x="3549714" y="3252216"/>
                </a:cubicBezTo>
                <a:cubicBezTo>
                  <a:pt x="3548761" y="3251263"/>
                  <a:pt x="3547554" y="3250629"/>
                  <a:pt x="3546221" y="3250374"/>
                </a:cubicBezTo>
                <a:cubicBezTo>
                  <a:pt x="3544888" y="3250121"/>
                  <a:pt x="3543491" y="3250248"/>
                  <a:pt x="3542284" y="3250756"/>
                </a:cubicBezTo>
                <a:cubicBezTo>
                  <a:pt x="3541014" y="3251263"/>
                  <a:pt x="3539998" y="3252153"/>
                  <a:pt x="3539236" y="3253296"/>
                </a:cubicBezTo>
                <a:cubicBezTo>
                  <a:pt x="3538474" y="3254438"/>
                  <a:pt x="3538093" y="3255772"/>
                  <a:pt x="3538093" y="3257106"/>
                </a:cubicBezTo>
                <a:cubicBezTo>
                  <a:pt x="3538093" y="3258947"/>
                  <a:pt x="3538792" y="3260661"/>
                  <a:pt x="3540061" y="3261932"/>
                </a:cubicBezTo>
                <a:cubicBezTo>
                  <a:pt x="3541332" y="3263201"/>
                  <a:pt x="3543110" y="3263963"/>
                  <a:pt x="3544888" y="3263963"/>
                </a:cubicBezTo>
                <a:close/>
                <a:moveTo>
                  <a:pt x="3544888" y="3078099"/>
                </a:moveTo>
                <a:cubicBezTo>
                  <a:pt x="3546221" y="3078099"/>
                  <a:pt x="3547554" y="3077718"/>
                  <a:pt x="3548698" y="3076956"/>
                </a:cubicBezTo>
                <a:cubicBezTo>
                  <a:pt x="3549841" y="3076194"/>
                  <a:pt x="3550666" y="3075114"/>
                  <a:pt x="3551238" y="3073908"/>
                </a:cubicBezTo>
                <a:cubicBezTo>
                  <a:pt x="3551746" y="3072638"/>
                  <a:pt x="3551873" y="3071305"/>
                  <a:pt x="3551619" y="3069971"/>
                </a:cubicBezTo>
                <a:cubicBezTo>
                  <a:pt x="3551365" y="3068637"/>
                  <a:pt x="3550729" y="3067431"/>
                  <a:pt x="3549714" y="3066479"/>
                </a:cubicBezTo>
                <a:cubicBezTo>
                  <a:pt x="3548761" y="3065526"/>
                  <a:pt x="3547554" y="3064891"/>
                  <a:pt x="3546221" y="3064637"/>
                </a:cubicBezTo>
                <a:cubicBezTo>
                  <a:pt x="3544888" y="3064383"/>
                  <a:pt x="3543491" y="3064510"/>
                  <a:pt x="3542284" y="3065018"/>
                </a:cubicBezTo>
                <a:cubicBezTo>
                  <a:pt x="3541014" y="3065526"/>
                  <a:pt x="3539998" y="3066415"/>
                  <a:pt x="3539236" y="3067558"/>
                </a:cubicBezTo>
                <a:cubicBezTo>
                  <a:pt x="3538474" y="3068701"/>
                  <a:pt x="3538093" y="3070035"/>
                  <a:pt x="3538093" y="3071368"/>
                </a:cubicBezTo>
                <a:cubicBezTo>
                  <a:pt x="3538093" y="3073210"/>
                  <a:pt x="3538792" y="3074924"/>
                  <a:pt x="3540061" y="3076194"/>
                </a:cubicBezTo>
                <a:cubicBezTo>
                  <a:pt x="3541332" y="3077464"/>
                  <a:pt x="3543110" y="3078226"/>
                  <a:pt x="3544888" y="3078226"/>
                </a:cubicBezTo>
                <a:close/>
                <a:moveTo>
                  <a:pt x="3544888" y="2892362"/>
                </a:moveTo>
                <a:cubicBezTo>
                  <a:pt x="3546221" y="2892362"/>
                  <a:pt x="3547554" y="2891981"/>
                  <a:pt x="3548698" y="2891219"/>
                </a:cubicBezTo>
                <a:cubicBezTo>
                  <a:pt x="3549841" y="2890457"/>
                  <a:pt x="3550666" y="2889377"/>
                  <a:pt x="3551238" y="2888171"/>
                </a:cubicBezTo>
                <a:cubicBezTo>
                  <a:pt x="3551746" y="2886901"/>
                  <a:pt x="3551873" y="2885567"/>
                  <a:pt x="3551619" y="2884234"/>
                </a:cubicBezTo>
                <a:cubicBezTo>
                  <a:pt x="3551365" y="2882900"/>
                  <a:pt x="3550729" y="2881694"/>
                  <a:pt x="3549714" y="2880741"/>
                </a:cubicBezTo>
                <a:cubicBezTo>
                  <a:pt x="3548761" y="2879789"/>
                  <a:pt x="3547554" y="2879154"/>
                  <a:pt x="3546221" y="2878900"/>
                </a:cubicBezTo>
                <a:cubicBezTo>
                  <a:pt x="3544888" y="2878646"/>
                  <a:pt x="3543491" y="2878773"/>
                  <a:pt x="3542284" y="2879281"/>
                </a:cubicBezTo>
                <a:cubicBezTo>
                  <a:pt x="3541014" y="2879789"/>
                  <a:pt x="3539998" y="2880678"/>
                  <a:pt x="3539236" y="2881821"/>
                </a:cubicBezTo>
                <a:cubicBezTo>
                  <a:pt x="3538474" y="2882964"/>
                  <a:pt x="3538093" y="2884297"/>
                  <a:pt x="3538093" y="2885631"/>
                </a:cubicBezTo>
                <a:cubicBezTo>
                  <a:pt x="3538093" y="2887472"/>
                  <a:pt x="3538792" y="2889187"/>
                  <a:pt x="3540061" y="2890457"/>
                </a:cubicBezTo>
                <a:cubicBezTo>
                  <a:pt x="3541332" y="2891727"/>
                  <a:pt x="3543110" y="2892489"/>
                  <a:pt x="3544888" y="2892489"/>
                </a:cubicBezTo>
                <a:close/>
                <a:moveTo>
                  <a:pt x="3544888" y="2985199"/>
                </a:moveTo>
                <a:cubicBezTo>
                  <a:pt x="3546221" y="2985199"/>
                  <a:pt x="3547554" y="2984818"/>
                  <a:pt x="3548698" y="2984056"/>
                </a:cubicBezTo>
                <a:cubicBezTo>
                  <a:pt x="3549841" y="2983294"/>
                  <a:pt x="3550666" y="2982214"/>
                  <a:pt x="3551238" y="2981008"/>
                </a:cubicBezTo>
                <a:cubicBezTo>
                  <a:pt x="3551746" y="2979738"/>
                  <a:pt x="3551873" y="2978404"/>
                  <a:pt x="3551619" y="2977071"/>
                </a:cubicBezTo>
                <a:cubicBezTo>
                  <a:pt x="3551365" y="2975737"/>
                  <a:pt x="3550729" y="2974531"/>
                  <a:pt x="3549714" y="2973578"/>
                </a:cubicBezTo>
                <a:cubicBezTo>
                  <a:pt x="3548761" y="2972626"/>
                  <a:pt x="3547554" y="2971991"/>
                  <a:pt x="3546221" y="2971737"/>
                </a:cubicBezTo>
                <a:cubicBezTo>
                  <a:pt x="3544888" y="2971483"/>
                  <a:pt x="3543491" y="2971610"/>
                  <a:pt x="3542284" y="2972118"/>
                </a:cubicBezTo>
                <a:cubicBezTo>
                  <a:pt x="3541014" y="2972626"/>
                  <a:pt x="3539998" y="2973514"/>
                  <a:pt x="3539236" y="2974658"/>
                </a:cubicBezTo>
                <a:cubicBezTo>
                  <a:pt x="3538474" y="2975801"/>
                  <a:pt x="3538093" y="2977134"/>
                  <a:pt x="3538093" y="2978468"/>
                </a:cubicBezTo>
                <a:cubicBezTo>
                  <a:pt x="3538093" y="2980309"/>
                  <a:pt x="3538792" y="2982024"/>
                  <a:pt x="3540061" y="2983294"/>
                </a:cubicBezTo>
                <a:cubicBezTo>
                  <a:pt x="3541332" y="2984564"/>
                  <a:pt x="3543110" y="2985326"/>
                  <a:pt x="3544888" y="2985326"/>
                </a:cubicBezTo>
                <a:close/>
                <a:moveTo>
                  <a:pt x="3459671" y="2101025"/>
                </a:moveTo>
                <a:cubicBezTo>
                  <a:pt x="3460305" y="2101660"/>
                  <a:pt x="3461067" y="2102168"/>
                  <a:pt x="3461893" y="2102485"/>
                </a:cubicBezTo>
                <a:cubicBezTo>
                  <a:pt x="3462719" y="2102803"/>
                  <a:pt x="3463608" y="2102993"/>
                  <a:pt x="3464497" y="2102993"/>
                </a:cubicBezTo>
                <a:cubicBezTo>
                  <a:pt x="3465830" y="2102993"/>
                  <a:pt x="3467164" y="2102612"/>
                  <a:pt x="3468307" y="2101850"/>
                </a:cubicBezTo>
                <a:cubicBezTo>
                  <a:pt x="3469450" y="2101088"/>
                  <a:pt x="3470275" y="2100009"/>
                  <a:pt x="3470847" y="2098802"/>
                </a:cubicBezTo>
                <a:cubicBezTo>
                  <a:pt x="3471354" y="2097532"/>
                  <a:pt x="3471482" y="2096199"/>
                  <a:pt x="3471228" y="2094865"/>
                </a:cubicBezTo>
                <a:cubicBezTo>
                  <a:pt x="3470973" y="2093532"/>
                  <a:pt x="3470339" y="2092325"/>
                  <a:pt x="3469323" y="2091373"/>
                </a:cubicBezTo>
                <a:cubicBezTo>
                  <a:pt x="3468370" y="2090420"/>
                  <a:pt x="3467164" y="2089785"/>
                  <a:pt x="3465830" y="2089531"/>
                </a:cubicBezTo>
                <a:cubicBezTo>
                  <a:pt x="3464497" y="2089277"/>
                  <a:pt x="3463100" y="2089404"/>
                  <a:pt x="3461893" y="2089912"/>
                </a:cubicBezTo>
                <a:cubicBezTo>
                  <a:pt x="3460623" y="2090420"/>
                  <a:pt x="3459607" y="2091309"/>
                  <a:pt x="3458845" y="2092452"/>
                </a:cubicBezTo>
                <a:cubicBezTo>
                  <a:pt x="3458083" y="2093595"/>
                  <a:pt x="3457702" y="2094929"/>
                  <a:pt x="3457702" y="2096262"/>
                </a:cubicBezTo>
                <a:cubicBezTo>
                  <a:pt x="3457702" y="2097151"/>
                  <a:pt x="3457892" y="2098040"/>
                  <a:pt x="3458210" y="2098866"/>
                </a:cubicBezTo>
                <a:cubicBezTo>
                  <a:pt x="3458528" y="2099691"/>
                  <a:pt x="3459036" y="2100453"/>
                  <a:pt x="3459671" y="2101088"/>
                </a:cubicBezTo>
                <a:close/>
                <a:moveTo>
                  <a:pt x="3459671" y="2286762"/>
                </a:moveTo>
                <a:cubicBezTo>
                  <a:pt x="3460305" y="2287397"/>
                  <a:pt x="3461067" y="2287905"/>
                  <a:pt x="3461893" y="2288223"/>
                </a:cubicBezTo>
                <a:cubicBezTo>
                  <a:pt x="3462719" y="2288604"/>
                  <a:pt x="3463608" y="2288731"/>
                  <a:pt x="3464497" y="2288731"/>
                </a:cubicBezTo>
                <a:cubicBezTo>
                  <a:pt x="3465830" y="2288731"/>
                  <a:pt x="3467164" y="2288350"/>
                  <a:pt x="3468307" y="2287588"/>
                </a:cubicBezTo>
                <a:cubicBezTo>
                  <a:pt x="3469450" y="2286826"/>
                  <a:pt x="3470275" y="2285746"/>
                  <a:pt x="3470847" y="2284539"/>
                </a:cubicBezTo>
                <a:cubicBezTo>
                  <a:pt x="3471354" y="2283270"/>
                  <a:pt x="3471482" y="2281936"/>
                  <a:pt x="3471228" y="2280603"/>
                </a:cubicBezTo>
                <a:cubicBezTo>
                  <a:pt x="3470973" y="2279269"/>
                  <a:pt x="3470339" y="2278063"/>
                  <a:pt x="3469323" y="2277110"/>
                </a:cubicBezTo>
                <a:cubicBezTo>
                  <a:pt x="3468370" y="2276158"/>
                  <a:pt x="3467164" y="2275523"/>
                  <a:pt x="3465830" y="2275205"/>
                </a:cubicBezTo>
                <a:cubicBezTo>
                  <a:pt x="3464497" y="2274951"/>
                  <a:pt x="3463100" y="2275078"/>
                  <a:pt x="3461893" y="2275586"/>
                </a:cubicBezTo>
                <a:cubicBezTo>
                  <a:pt x="3460623" y="2276094"/>
                  <a:pt x="3459607" y="2276983"/>
                  <a:pt x="3458845" y="2278126"/>
                </a:cubicBezTo>
                <a:cubicBezTo>
                  <a:pt x="3458083" y="2279269"/>
                  <a:pt x="3457702" y="2280603"/>
                  <a:pt x="3457702" y="2281936"/>
                </a:cubicBezTo>
                <a:cubicBezTo>
                  <a:pt x="3457702" y="2282825"/>
                  <a:pt x="3457892" y="2283714"/>
                  <a:pt x="3458210" y="2284539"/>
                </a:cubicBezTo>
                <a:cubicBezTo>
                  <a:pt x="3458528" y="2285365"/>
                  <a:pt x="3459036" y="2286127"/>
                  <a:pt x="3459671" y="2286762"/>
                </a:cubicBezTo>
                <a:close/>
                <a:moveTo>
                  <a:pt x="3459671" y="2008188"/>
                </a:moveTo>
                <a:cubicBezTo>
                  <a:pt x="3460305" y="2008823"/>
                  <a:pt x="3461067" y="2009331"/>
                  <a:pt x="3461893" y="2009648"/>
                </a:cubicBezTo>
                <a:cubicBezTo>
                  <a:pt x="3462719" y="2010029"/>
                  <a:pt x="3463608" y="2010156"/>
                  <a:pt x="3464497" y="2010156"/>
                </a:cubicBezTo>
                <a:cubicBezTo>
                  <a:pt x="3465830" y="2010156"/>
                  <a:pt x="3467164" y="2009775"/>
                  <a:pt x="3468307" y="2009013"/>
                </a:cubicBezTo>
                <a:cubicBezTo>
                  <a:pt x="3469450" y="2008251"/>
                  <a:pt x="3470275" y="2007171"/>
                  <a:pt x="3470847" y="2005965"/>
                </a:cubicBezTo>
                <a:cubicBezTo>
                  <a:pt x="3471354" y="2004695"/>
                  <a:pt x="3471482" y="2003362"/>
                  <a:pt x="3471228" y="2002028"/>
                </a:cubicBezTo>
                <a:cubicBezTo>
                  <a:pt x="3470973" y="2000695"/>
                  <a:pt x="3470339" y="1999488"/>
                  <a:pt x="3469323" y="1998536"/>
                </a:cubicBezTo>
                <a:cubicBezTo>
                  <a:pt x="3468370" y="1997583"/>
                  <a:pt x="3467164" y="1996948"/>
                  <a:pt x="3465830" y="1996694"/>
                </a:cubicBezTo>
                <a:cubicBezTo>
                  <a:pt x="3464497" y="1996440"/>
                  <a:pt x="3463100" y="1996567"/>
                  <a:pt x="3461893" y="1997075"/>
                </a:cubicBezTo>
                <a:cubicBezTo>
                  <a:pt x="3460623" y="1997583"/>
                  <a:pt x="3459607" y="1998472"/>
                  <a:pt x="3458845" y="1999615"/>
                </a:cubicBezTo>
                <a:cubicBezTo>
                  <a:pt x="3458083" y="2000758"/>
                  <a:pt x="3457702" y="2002092"/>
                  <a:pt x="3457702" y="2003425"/>
                </a:cubicBezTo>
                <a:cubicBezTo>
                  <a:pt x="3457702" y="2004314"/>
                  <a:pt x="3457892" y="2005203"/>
                  <a:pt x="3458210" y="2006029"/>
                </a:cubicBezTo>
                <a:cubicBezTo>
                  <a:pt x="3458528" y="2006854"/>
                  <a:pt x="3459036" y="2007616"/>
                  <a:pt x="3459671" y="2008251"/>
                </a:cubicBezTo>
                <a:close/>
                <a:moveTo>
                  <a:pt x="3459671" y="2193925"/>
                </a:moveTo>
                <a:cubicBezTo>
                  <a:pt x="3460305" y="2194560"/>
                  <a:pt x="3461067" y="2195068"/>
                  <a:pt x="3461893" y="2195386"/>
                </a:cubicBezTo>
                <a:cubicBezTo>
                  <a:pt x="3462719" y="2195703"/>
                  <a:pt x="3463608" y="2195894"/>
                  <a:pt x="3464497" y="2195894"/>
                </a:cubicBezTo>
                <a:cubicBezTo>
                  <a:pt x="3465830" y="2195894"/>
                  <a:pt x="3467164" y="2195513"/>
                  <a:pt x="3468307" y="2194751"/>
                </a:cubicBezTo>
                <a:cubicBezTo>
                  <a:pt x="3469450" y="2193989"/>
                  <a:pt x="3470275" y="2192909"/>
                  <a:pt x="3470847" y="2191703"/>
                </a:cubicBezTo>
                <a:cubicBezTo>
                  <a:pt x="3471354" y="2190433"/>
                  <a:pt x="3471482" y="2189099"/>
                  <a:pt x="3471228" y="2187766"/>
                </a:cubicBezTo>
                <a:cubicBezTo>
                  <a:pt x="3470973" y="2186432"/>
                  <a:pt x="3470275" y="2185226"/>
                  <a:pt x="3469323" y="2184273"/>
                </a:cubicBezTo>
                <a:cubicBezTo>
                  <a:pt x="3468370" y="2183321"/>
                  <a:pt x="3467164" y="2182686"/>
                  <a:pt x="3465830" y="2182368"/>
                </a:cubicBezTo>
                <a:cubicBezTo>
                  <a:pt x="3464497" y="2182114"/>
                  <a:pt x="3463100" y="2182241"/>
                  <a:pt x="3461893" y="2182749"/>
                </a:cubicBezTo>
                <a:cubicBezTo>
                  <a:pt x="3460623" y="2183257"/>
                  <a:pt x="3459607" y="2184146"/>
                  <a:pt x="3458845" y="2185289"/>
                </a:cubicBezTo>
                <a:cubicBezTo>
                  <a:pt x="3458083" y="2186432"/>
                  <a:pt x="3457702" y="2187766"/>
                  <a:pt x="3457702" y="2189099"/>
                </a:cubicBezTo>
                <a:cubicBezTo>
                  <a:pt x="3457702" y="2189988"/>
                  <a:pt x="3457892" y="2190877"/>
                  <a:pt x="3458210" y="2191703"/>
                </a:cubicBezTo>
                <a:cubicBezTo>
                  <a:pt x="3458528" y="2192528"/>
                  <a:pt x="3459036" y="2193290"/>
                  <a:pt x="3459671" y="2193925"/>
                </a:cubicBezTo>
                <a:close/>
                <a:moveTo>
                  <a:pt x="3459671" y="1729613"/>
                </a:moveTo>
                <a:cubicBezTo>
                  <a:pt x="3460305" y="1730248"/>
                  <a:pt x="3461067" y="1730756"/>
                  <a:pt x="3461893" y="1731074"/>
                </a:cubicBezTo>
                <a:cubicBezTo>
                  <a:pt x="3462719" y="1731455"/>
                  <a:pt x="3463608" y="1731582"/>
                  <a:pt x="3464497" y="1731582"/>
                </a:cubicBezTo>
                <a:cubicBezTo>
                  <a:pt x="3465830" y="1731582"/>
                  <a:pt x="3467164" y="1731201"/>
                  <a:pt x="3468307" y="1730439"/>
                </a:cubicBezTo>
                <a:cubicBezTo>
                  <a:pt x="3469450" y="1729677"/>
                  <a:pt x="3470275" y="1728597"/>
                  <a:pt x="3470847" y="1727390"/>
                </a:cubicBezTo>
                <a:cubicBezTo>
                  <a:pt x="3471354" y="1726121"/>
                  <a:pt x="3471482" y="1724787"/>
                  <a:pt x="3471228" y="1723454"/>
                </a:cubicBezTo>
                <a:cubicBezTo>
                  <a:pt x="3470973" y="1722120"/>
                  <a:pt x="3470339" y="1720914"/>
                  <a:pt x="3469323" y="1719961"/>
                </a:cubicBezTo>
                <a:cubicBezTo>
                  <a:pt x="3468370" y="1719008"/>
                  <a:pt x="3467164" y="1718374"/>
                  <a:pt x="3465830" y="1718120"/>
                </a:cubicBezTo>
                <a:cubicBezTo>
                  <a:pt x="3464497" y="1717865"/>
                  <a:pt x="3463100" y="1717993"/>
                  <a:pt x="3461893" y="1718501"/>
                </a:cubicBezTo>
                <a:cubicBezTo>
                  <a:pt x="3460623" y="1719008"/>
                  <a:pt x="3459607" y="1719898"/>
                  <a:pt x="3458845" y="1721040"/>
                </a:cubicBezTo>
                <a:cubicBezTo>
                  <a:pt x="3458083" y="1722183"/>
                  <a:pt x="3457702" y="1723517"/>
                  <a:pt x="3457702" y="1724851"/>
                </a:cubicBezTo>
                <a:cubicBezTo>
                  <a:pt x="3457702" y="1725739"/>
                  <a:pt x="3457892" y="1726629"/>
                  <a:pt x="3458210" y="1727454"/>
                </a:cubicBezTo>
                <a:cubicBezTo>
                  <a:pt x="3458528" y="1728280"/>
                  <a:pt x="3459036" y="1729042"/>
                  <a:pt x="3459671" y="1729677"/>
                </a:cubicBezTo>
                <a:close/>
                <a:moveTo>
                  <a:pt x="3459671" y="1822450"/>
                </a:moveTo>
                <a:cubicBezTo>
                  <a:pt x="3460305" y="1823085"/>
                  <a:pt x="3461067" y="1823593"/>
                  <a:pt x="3461893" y="1823911"/>
                </a:cubicBezTo>
                <a:cubicBezTo>
                  <a:pt x="3462719" y="1824228"/>
                  <a:pt x="3463608" y="1824419"/>
                  <a:pt x="3464497" y="1824419"/>
                </a:cubicBezTo>
                <a:cubicBezTo>
                  <a:pt x="3465830" y="1824419"/>
                  <a:pt x="3467164" y="1824038"/>
                  <a:pt x="3468307" y="1823276"/>
                </a:cubicBezTo>
                <a:cubicBezTo>
                  <a:pt x="3469450" y="1822514"/>
                  <a:pt x="3470275" y="1821434"/>
                  <a:pt x="3470847" y="1820227"/>
                </a:cubicBezTo>
                <a:cubicBezTo>
                  <a:pt x="3471354" y="1818958"/>
                  <a:pt x="3471482" y="1817624"/>
                  <a:pt x="3471228" y="1816290"/>
                </a:cubicBezTo>
                <a:cubicBezTo>
                  <a:pt x="3470973" y="1814957"/>
                  <a:pt x="3470339" y="1813751"/>
                  <a:pt x="3469323" y="1812798"/>
                </a:cubicBezTo>
                <a:cubicBezTo>
                  <a:pt x="3468370" y="1811846"/>
                  <a:pt x="3467164" y="1811211"/>
                  <a:pt x="3465830" y="1810957"/>
                </a:cubicBezTo>
                <a:cubicBezTo>
                  <a:pt x="3464497" y="1810702"/>
                  <a:pt x="3463100" y="1810830"/>
                  <a:pt x="3461893" y="1811338"/>
                </a:cubicBezTo>
                <a:cubicBezTo>
                  <a:pt x="3460623" y="1811846"/>
                  <a:pt x="3459607" y="1812735"/>
                  <a:pt x="3458845" y="1813877"/>
                </a:cubicBezTo>
                <a:cubicBezTo>
                  <a:pt x="3458083" y="1815021"/>
                  <a:pt x="3457702" y="1816354"/>
                  <a:pt x="3457702" y="1817688"/>
                </a:cubicBezTo>
                <a:cubicBezTo>
                  <a:pt x="3457702" y="1818577"/>
                  <a:pt x="3457892" y="1819465"/>
                  <a:pt x="3458210" y="1820291"/>
                </a:cubicBezTo>
                <a:cubicBezTo>
                  <a:pt x="3458528" y="1821117"/>
                  <a:pt x="3459036" y="1821879"/>
                  <a:pt x="3459671" y="1822514"/>
                </a:cubicBezTo>
                <a:close/>
                <a:moveTo>
                  <a:pt x="3459671" y="1915287"/>
                </a:moveTo>
                <a:cubicBezTo>
                  <a:pt x="3460305" y="1915922"/>
                  <a:pt x="3461067" y="1916430"/>
                  <a:pt x="3461893" y="1916748"/>
                </a:cubicBezTo>
                <a:cubicBezTo>
                  <a:pt x="3462719" y="1917065"/>
                  <a:pt x="3463608" y="1917256"/>
                  <a:pt x="3464497" y="1917256"/>
                </a:cubicBezTo>
                <a:cubicBezTo>
                  <a:pt x="3465830" y="1917256"/>
                  <a:pt x="3467164" y="1916875"/>
                  <a:pt x="3468307" y="1916113"/>
                </a:cubicBezTo>
                <a:cubicBezTo>
                  <a:pt x="3469450" y="1915351"/>
                  <a:pt x="3470275" y="1914335"/>
                  <a:pt x="3470847" y="1913064"/>
                </a:cubicBezTo>
                <a:cubicBezTo>
                  <a:pt x="3471354" y="1911795"/>
                  <a:pt x="3471482" y="1910461"/>
                  <a:pt x="3471228" y="1909127"/>
                </a:cubicBezTo>
                <a:cubicBezTo>
                  <a:pt x="3470973" y="1907794"/>
                  <a:pt x="3470339" y="1906588"/>
                  <a:pt x="3469323" y="1905635"/>
                </a:cubicBezTo>
                <a:cubicBezTo>
                  <a:pt x="3468370" y="1904683"/>
                  <a:pt x="3467164" y="1904048"/>
                  <a:pt x="3465830" y="1903730"/>
                </a:cubicBezTo>
                <a:cubicBezTo>
                  <a:pt x="3464497" y="1903476"/>
                  <a:pt x="3463100" y="1903603"/>
                  <a:pt x="3461893" y="1904111"/>
                </a:cubicBezTo>
                <a:cubicBezTo>
                  <a:pt x="3460623" y="1904619"/>
                  <a:pt x="3459607" y="1905508"/>
                  <a:pt x="3458845" y="1906651"/>
                </a:cubicBezTo>
                <a:cubicBezTo>
                  <a:pt x="3458083" y="1907794"/>
                  <a:pt x="3457702" y="1909127"/>
                  <a:pt x="3457702" y="1910461"/>
                </a:cubicBezTo>
                <a:cubicBezTo>
                  <a:pt x="3457702" y="1911350"/>
                  <a:pt x="3457892" y="1912239"/>
                  <a:pt x="3458210" y="1913064"/>
                </a:cubicBezTo>
                <a:cubicBezTo>
                  <a:pt x="3458528" y="1913890"/>
                  <a:pt x="3459036" y="1914652"/>
                  <a:pt x="3459671" y="1915287"/>
                </a:cubicBezTo>
                <a:close/>
                <a:moveTo>
                  <a:pt x="3781361" y="2286699"/>
                </a:moveTo>
                <a:cubicBezTo>
                  <a:pt x="3781997" y="2287334"/>
                  <a:pt x="3782759" y="2287842"/>
                  <a:pt x="3783584" y="2288159"/>
                </a:cubicBezTo>
                <a:cubicBezTo>
                  <a:pt x="3784410" y="2288540"/>
                  <a:pt x="3785298" y="2288667"/>
                  <a:pt x="3786188" y="2288667"/>
                </a:cubicBezTo>
                <a:cubicBezTo>
                  <a:pt x="3787521" y="2288667"/>
                  <a:pt x="3788854" y="2288286"/>
                  <a:pt x="3789998" y="2287524"/>
                </a:cubicBezTo>
                <a:cubicBezTo>
                  <a:pt x="3791141" y="2286762"/>
                  <a:pt x="3791966" y="2285683"/>
                  <a:pt x="3792538" y="2284476"/>
                </a:cubicBezTo>
                <a:cubicBezTo>
                  <a:pt x="3793046" y="2283206"/>
                  <a:pt x="3793173" y="2281873"/>
                  <a:pt x="3792919" y="2280539"/>
                </a:cubicBezTo>
                <a:cubicBezTo>
                  <a:pt x="3792665" y="2279206"/>
                  <a:pt x="3792029" y="2277999"/>
                  <a:pt x="3791077" y="2277047"/>
                </a:cubicBezTo>
                <a:cubicBezTo>
                  <a:pt x="3790125" y="2276094"/>
                  <a:pt x="3788918" y="2275459"/>
                  <a:pt x="3787585" y="2275142"/>
                </a:cubicBezTo>
                <a:cubicBezTo>
                  <a:pt x="3786251" y="2274888"/>
                  <a:pt x="3784854" y="2275014"/>
                  <a:pt x="3783648" y="2275523"/>
                </a:cubicBezTo>
                <a:cubicBezTo>
                  <a:pt x="3782378" y="2276031"/>
                  <a:pt x="3781298" y="2276920"/>
                  <a:pt x="3780600" y="2278063"/>
                </a:cubicBezTo>
                <a:cubicBezTo>
                  <a:pt x="3779838" y="2279206"/>
                  <a:pt x="3779457" y="2280539"/>
                  <a:pt x="3779457" y="2281873"/>
                </a:cubicBezTo>
                <a:cubicBezTo>
                  <a:pt x="3779457" y="2282762"/>
                  <a:pt x="3779647" y="2283651"/>
                  <a:pt x="3779965" y="2284476"/>
                </a:cubicBezTo>
                <a:cubicBezTo>
                  <a:pt x="3780346" y="2285302"/>
                  <a:pt x="3780790" y="2286064"/>
                  <a:pt x="3781425" y="2286699"/>
                </a:cubicBezTo>
                <a:close/>
                <a:moveTo>
                  <a:pt x="3781361" y="1915287"/>
                </a:moveTo>
                <a:cubicBezTo>
                  <a:pt x="3781997" y="1915922"/>
                  <a:pt x="3782759" y="1916430"/>
                  <a:pt x="3783584" y="1916748"/>
                </a:cubicBezTo>
                <a:cubicBezTo>
                  <a:pt x="3784410" y="1917065"/>
                  <a:pt x="3785298" y="1917256"/>
                  <a:pt x="3786188" y="1917256"/>
                </a:cubicBezTo>
                <a:cubicBezTo>
                  <a:pt x="3787521" y="1917256"/>
                  <a:pt x="3788854" y="1916875"/>
                  <a:pt x="3789998" y="1916113"/>
                </a:cubicBezTo>
                <a:cubicBezTo>
                  <a:pt x="3791141" y="1915351"/>
                  <a:pt x="3791966" y="1914335"/>
                  <a:pt x="3792538" y="1913064"/>
                </a:cubicBezTo>
                <a:cubicBezTo>
                  <a:pt x="3793046" y="1911795"/>
                  <a:pt x="3793173" y="1910461"/>
                  <a:pt x="3792919" y="1909127"/>
                </a:cubicBezTo>
                <a:cubicBezTo>
                  <a:pt x="3792665" y="1907794"/>
                  <a:pt x="3792029" y="1906588"/>
                  <a:pt x="3791077" y="1905635"/>
                </a:cubicBezTo>
                <a:cubicBezTo>
                  <a:pt x="3790125" y="1904683"/>
                  <a:pt x="3788918" y="1904048"/>
                  <a:pt x="3787585" y="1903730"/>
                </a:cubicBezTo>
                <a:cubicBezTo>
                  <a:pt x="3786251" y="1903476"/>
                  <a:pt x="3784854" y="1903603"/>
                  <a:pt x="3783648" y="1904111"/>
                </a:cubicBezTo>
                <a:cubicBezTo>
                  <a:pt x="3782378" y="1904619"/>
                  <a:pt x="3781298" y="1905508"/>
                  <a:pt x="3780600" y="1906651"/>
                </a:cubicBezTo>
                <a:cubicBezTo>
                  <a:pt x="3779838" y="1907794"/>
                  <a:pt x="3779457" y="1909127"/>
                  <a:pt x="3779457" y="1910461"/>
                </a:cubicBezTo>
                <a:cubicBezTo>
                  <a:pt x="3779457" y="1911350"/>
                  <a:pt x="3779647" y="1912239"/>
                  <a:pt x="3779965" y="1913064"/>
                </a:cubicBezTo>
                <a:cubicBezTo>
                  <a:pt x="3780346" y="1913890"/>
                  <a:pt x="3780790" y="1914652"/>
                  <a:pt x="3781425" y="1915287"/>
                </a:cubicBezTo>
                <a:close/>
                <a:moveTo>
                  <a:pt x="3781361" y="2101025"/>
                </a:moveTo>
                <a:cubicBezTo>
                  <a:pt x="3781997" y="2101660"/>
                  <a:pt x="3782759" y="2102168"/>
                  <a:pt x="3783584" y="2102485"/>
                </a:cubicBezTo>
                <a:cubicBezTo>
                  <a:pt x="3784410" y="2102803"/>
                  <a:pt x="3785298" y="2102993"/>
                  <a:pt x="3786188" y="2102993"/>
                </a:cubicBezTo>
                <a:cubicBezTo>
                  <a:pt x="3787521" y="2102993"/>
                  <a:pt x="3788854" y="2102612"/>
                  <a:pt x="3789998" y="2101850"/>
                </a:cubicBezTo>
                <a:cubicBezTo>
                  <a:pt x="3791141" y="2101088"/>
                  <a:pt x="3791966" y="2100009"/>
                  <a:pt x="3792538" y="2098802"/>
                </a:cubicBezTo>
                <a:cubicBezTo>
                  <a:pt x="3793109" y="2097596"/>
                  <a:pt x="3793173" y="2096199"/>
                  <a:pt x="3792919" y="2094865"/>
                </a:cubicBezTo>
                <a:cubicBezTo>
                  <a:pt x="3792665" y="2093532"/>
                  <a:pt x="3792029" y="2092325"/>
                  <a:pt x="3791077" y="2091373"/>
                </a:cubicBezTo>
                <a:cubicBezTo>
                  <a:pt x="3790125" y="2090420"/>
                  <a:pt x="3788918" y="2089785"/>
                  <a:pt x="3787585" y="2089531"/>
                </a:cubicBezTo>
                <a:cubicBezTo>
                  <a:pt x="3786251" y="2089277"/>
                  <a:pt x="3784854" y="2089404"/>
                  <a:pt x="3783648" y="2089912"/>
                </a:cubicBezTo>
                <a:cubicBezTo>
                  <a:pt x="3782378" y="2090420"/>
                  <a:pt x="3781298" y="2091309"/>
                  <a:pt x="3780600" y="2092452"/>
                </a:cubicBezTo>
                <a:cubicBezTo>
                  <a:pt x="3779838" y="2093595"/>
                  <a:pt x="3779457" y="2094929"/>
                  <a:pt x="3779457" y="2096262"/>
                </a:cubicBezTo>
                <a:cubicBezTo>
                  <a:pt x="3779457" y="2097151"/>
                  <a:pt x="3779647" y="2098040"/>
                  <a:pt x="3779965" y="2098866"/>
                </a:cubicBezTo>
                <a:cubicBezTo>
                  <a:pt x="3780346" y="2099691"/>
                  <a:pt x="3780790" y="2100453"/>
                  <a:pt x="3781425" y="2101088"/>
                </a:cubicBezTo>
                <a:close/>
                <a:moveTo>
                  <a:pt x="3781361" y="2008188"/>
                </a:moveTo>
                <a:cubicBezTo>
                  <a:pt x="3781997" y="2008823"/>
                  <a:pt x="3782759" y="2009331"/>
                  <a:pt x="3783584" y="2009648"/>
                </a:cubicBezTo>
                <a:cubicBezTo>
                  <a:pt x="3784410" y="2010029"/>
                  <a:pt x="3785298" y="2010156"/>
                  <a:pt x="3786188" y="2010156"/>
                </a:cubicBezTo>
                <a:cubicBezTo>
                  <a:pt x="3787521" y="2010156"/>
                  <a:pt x="3788854" y="2009775"/>
                  <a:pt x="3789998" y="2009013"/>
                </a:cubicBezTo>
                <a:cubicBezTo>
                  <a:pt x="3791141" y="2008251"/>
                  <a:pt x="3791966" y="2007171"/>
                  <a:pt x="3792538" y="2005965"/>
                </a:cubicBezTo>
                <a:cubicBezTo>
                  <a:pt x="3793109" y="2004758"/>
                  <a:pt x="3793173" y="2003362"/>
                  <a:pt x="3792919" y="2002028"/>
                </a:cubicBezTo>
                <a:cubicBezTo>
                  <a:pt x="3792665" y="2000695"/>
                  <a:pt x="3792029" y="1999488"/>
                  <a:pt x="3791077" y="1998536"/>
                </a:cubicBezTo>
                <a:cubicBezTo>
                  <a:pt x="3790125" y="1997583"/>
                  <a:pt x="3788918" y="1996948"/>
                  <a:pt x="3787585" y="1996694"/>
                </a:cubicBezTo>
                <a:cubicBezTo>
                  <a:pt x="3786251" y="1996440"/>
                  <a:pt x="3784917" y="1996567"/>
                  <a:pt x="3783648" y="1997075"/>
                </a:cubicBezTo>
                <a:cubicBezTo>
                  <a:pt x="3782378" y="1997583"/>
                  <a:pt x="3781298" y="1998472"/>
                  <a:pt x="3780600" y="1999615"/>
                </a:cubicBezTo>
                <a:cubicBezTo>
                  <a:pt x="3779838" y="2000758"/>
                  <a:pt x="3779457" y="2002092"/>
                  <a:pt x="3779457" y="2003425"/>
                </a:cubicBezTo>
                <a:cubicBezTo>
                  <a:pt x="3779457" y="2004314"/>
                  <a:pt x="3779647" y="2005203"/>
                  <a:pt x="3779965" y="2006029"/>
                </a:cubicBezTo>
                <a:cubicBezTo>
                  <a:pt x="3780346" y="2006854"/>
                  <a:pt x="3780790" y="2007616"/>
                  <a:pt x="3781425" y="2008251"/>
                </a:cubicBezTo>
                <a:close/>
                <a:moveTo>
                  <a:pt x="3781361" y="1822450"/>
                </a:moveTo>
                <a:cubicBezTo>
                  <a:pt x="3781997" y="1823085"/>
                  <a:pt x="3782759" y="1823593"/>
                  <a:pt x="3783584" y="1823911"/>
                </a:cubicBezTo>
                <a:cubicBezTo>
                  <a:pt x="3784410" y="1824228"/>
                  <a:pt x="3785298" y="1824419"/>
                  <a:pt x="3786188" y="1824419"/>
                </a:cubicBezTo>
                <a:cubicBezTo>
                  <a:pt x="3787521" y="1824419"/>
                  <a:pt x="3788854" y="1824038"/>
                  <a:pt x="3789998" y="1823276"/>
                </a:cubicBezTo>
                <a:cubicBezTo>
                  <a:pt x="3791141" y="1822514"/>
                  <a:pt x="3791966" y="1821434"/>
                  <a:pt x="3792538" y="1820227"/>
                </a:cubicBezTo>
                <a:cubicBezTo>
                  <a:pt x="3793046" y="1818958"/>
                  <a:pt x="3793173" y="1817624"/>
                  <a:pt x="3792919" y="1816290"/>
                </a:cubicBezTo>
                <a:cubicBezTo>
                  <a:pt x="3792665" y="1814957"/>
                  <a:pt x="3792029" y="1813751"/>
                  <a:pt x="3791077" y="1812798"/>
                </a:cubicBezTo>
                <a:cubicBezTo>
                  <a:pt x="3790125" y="1811846"/>
                  <a:pt x="3788918" y="1811211"/>
                  <a:pt x="3787585" y="1810957"/>
                </a:cubicBezTo>
                <a:cubicBezTo>
                  <a:pt x="3786251" y="1810702"/>
                  <a:pt x="3784854" y="1810830"/>
                  <a:pt x="3783648" y="1811338"/>
                </a:cubicBezTo>
                <a:cubicBezTo>
                  <a:pt x="3782378" y="1811846"/>
                  <a:pt x="3781298" y="1812735"/>
                  <a:pt x="3780600" y="1813877"/>
                </a:cubicBezTo>
                <a:cubicBezTo>
                  <a:pt x="3779838" y="1815021"/>
                  <a:pt x="3779457" y="1816354"/>
                  <a:pt x="3779457" y="1817688"/>
                </a:cubicBezTo>
                <a:cubicBezTo>
                  <a:pt x="3779457" y="1818577"/>
                  <a:pt x="3779647" y="1819465"/>
                  <a:pt x="3779965" y="1820291"/>
                </a:cubicBezTo>
                <a:cubicBezTo>
                  <a:pt x="3780346" y="1821117"/>
                  <a:pt x="3780790" y="1821879"/>
                  <a:pt x="3781425" y="1822514"/>
                </a:cubicBezTo>
                <a:close/>
                <a:moveTo>
                  <a:pt x="3781361" y="1729613"/>
                </a:moveTo>
                <a:cubicBezTo>
                  <a:pt x="3781997" y="1730248"/>
                  <a:pt x="3782759" y="1730756"/>
                  <a:pt x="3783584" y="1731074"/>
                </a:cubicBezTo>
                <a:cubicBezTo>
                  <a:pt x="3784410" y="1731455"/>
                  <a:pt x="3785298" y="1731582"/>
                  <a:pt x="3786188" y="1731582"/>
                </a:cubicBezTo>
                <a:cubicBezTo>
                  <a:pt x="3787521" y="1731582"/>
                  <a:pt x="3788854" y="1731201"/>
                  <a:pt x="3789998" y="1730439"/>
                </a:cubicBezTo>
                <a:cubicBezTo>
                  <a:pt x="3791141" y="1729677"/>
                  <a:pt x="3791966" y="1728597"/>
                  <a:pt x="3792538" y="1727390"/>
                </a:cubicBezTo>
                <a:cubicBezTo>
                  <a:pt x="3793046" y="1726121"/>
                  <a:pt x="3793173" y="1724787"/>
                  <a:pt x="3792919" y="1723454"/>
                </a:cubicBezTo>
                <a:cubicBezTo>
                  <a:pt x="3792665" y="1722120"/>
                  <a:pt x="3792029" y="1720914"/>
                  <a:pt x="3791077" y="1719961"/>
                </a:cubicBezTo>
                <a:cubicBezTo>
                  <a:pt x="3790125" y="1719008"/>
                  <a:pt x="3788918" y="1718374"/>
                  <a:pt x="3787585" y="1718120"/>
                </a:cubicBezTo>
                <a:cubicBezTo>
                  <a:pt x="3786251" y="1717865"/>
                  <a:pt x="3784854" y="1717993"/>
                  <a:pt x="3783648" y="1718501"/>
                </a:cubicBezTo>
                <a:cubicBezTo>
                  <a:pt x="3782378" y="1719008"/>
                  <a:pt x="3781298" y="1719898"/>
                  <a:pt x="3780600" y="1721040"/>
                </a:cubicBezTo>
                <a:cubicBezTo>
                  <a:pt x="3779838" y="1722183"/>
                  <a:pt x="3779457" y="1723517"/>
                  <a:pt x="3779457" y="1724851"/>
                </a:cubicBezTo>
                <a:cubicBezTo>
                  <a:pt x="3779457" y="1725739"/>
                  <a:pt x="3779647" y="1726629"/>
                  <a:pt x="3779965" y="1727454"/>
                </a:cubicBezTo>
                <a:cubicBezTo>
                  <a:pt x="3780346" y="1728280"/>
                  <a:pt x="3780790" y="1729042"/>
                  <a:pt x="3781425" y="1729677"/>
                </a:cubicBezTo>
                <a:close/>
                <a:moveTo>
                  <a:pt x="2263077" y="2044954"/>
                </a:moveTo>
                <a:cubicBezTo>
                  <a:pt x="2262124" y="2044002"/>
                  <a:pt x="2260918" y="2043367"/>
                  <a:pt x="2259584" y="2043049"/>
                </a:cubicBezTo>
                <a:cubicBezTo>
                  <a:pt x="2258251" y="2042795"/>
                  <a:pt x="2256917" y="2042922"/>
                  <a:pt x="2255647" y="2043430"/>
                </a:cubicBezTo>
                <a:cubicBezTo>
                  <a:pt x="2254377" y="2043938"/>
                  <a:pt x="2253298" y="2044827"/>
                  <a:pt x="2252599" y="2045970"/>
                </a:cubicBezTo>
                <a:cubicBezTo>
                  <a:pt x="2251837" y="2047113"/>
                  <a:pt x="2251456" y="2048446"/>
                  <a:pt x="2251456" y="2049780"/>
                </a:cubicBezTo>
                <a:cubicBezTo>
                  <a:pt x="2251456" y="2050669"/>
                  <a:pt x="2251647" y="2051558"/>
                  <a:pt x="2251964" y="2052383"/>
                </a:cubicBezTo>
                <a:cubicBezTo>
                  <a:pt x="2252282" y="2053209"/>
                  <a:pt x="2252790" y="2053971"/>
                  <a:pt x="2253425" y="2054606"/>
                </a:cubicBezTo>
                <a:cubicBezTo>
                  <a:pt x="2254060" y="2055241"/>
                  <a:pt x="2254822" y="2055749"/>
                  <a:pt x="2255647" y="2056067"/>
                </a:cubicBezTo>
                <a:cubicBezTo>
                  <a:pt x="2256473" y="2056384"/>
                  <a:pt x="2257362" y="2056575"/>
                  <a:pt x="2258251" y="2056575"/>
                </a:cubicBezTo>
                <a:cubicBezTo>
                  <a:pt x="2259584" y="2056575"/>
                  <a:pt x="2260918" y="2056194"/>
                  <a:pt x="2262061" y="2055432"/>
                </a:cubicBezTo>
                <a:cubicBezTo>
                  <a:pt x="2263204" y="2054670"/>
                  <a:pt x="2264029" y="2053654"/>
                  <a:pt x="2264601" y="2052383"/>
                </a:cubicBezTo>
                <a:cubicBezTo>
                  <a:pt x="2265109" y="2051114"/>
                  <a:pt x="2265236" y="2049780"/>
                  <a:pt x="2264982" y="2048446"/>
                </a:cubicBezTo>
                <a:cubicBezTo>
                  <a:pt x="2264728" y="2047113"/>
                  <a:pt x="2264029" y="2045907"/>
                  <a:pt x="2263077" y="2044954"/>
                </a:cubicBezTo>
                <a:close/>
                <a:moveTo>
                  <a:pt x="3781361" y="2193925"/>
                </a:moveTo>
                <a:cubicBezTo>
                  <a:pt x="3781997" y="2194560"/>
                  <a:pt x="3782759" y="2195068"/>
                  <a:pt x="3783584" y="2195386"/>
                </a:cubicBezTo>
                <a:cubicBezTo>
                  <a:pt x="3784410" y="2195703"/>
                  <a:pt x="3785298" y="2195894"/>
                  <a:pt x="3786188" y="2195894"/>
                </a:cubicBezTo>
                <a:cubicBezTo>
                  <a:pt x="3787521" y="2195894"/>
                  <a:pt x="3788854" y="2195513"/>
                  <a:pt x="3789998" y="2194751"/>
                </a:cubicBezTo>
                <a:cubicBezTo>
                  <a:pt x="3791141" y="2193989"/>
                  <a:pt x="3791966" y="2192909"/>
                  <a:pt x="3792538" y="2191703"/>
                </a:cubicBezTo>
                <a:cubicBezTo>
                  <a:pt x="3793046" y="2190433"/>
                  <a:pt x="3793173" y="2189099"/>
                  <a:pt x="3792919" y="2187766"/>
                </a:cubicBezTo>
                <a:cubicBezTo>
                  <a:pt x="3792665" y="2186432"/>
                  <a:pt x="3792029" y="2185226"/>
                  <a:pt x="3791077" y="2184273"/>
                </a:cubicBezTo>
                <a:cubicBezTo>
                  <a:pt x="3790125" y="2183321"/>
                  <a:pt x="3788918" y="2182686"/>
                  <a:pt x="3787585" y="2182368"/>
                </a:cubicBezTo>
                <a:cubicBezTo>
                  <a:pt x="3786251" y="2182114"/>
                  <a:pt x="3784854" y="2182241"/>
                  <a:pt x="3783648" y="2182749"/>
                </a:cubicBezTo>
                <a:cubicBezTo>
                  <a:pt x="3782441" y="2183257"/>
                  <a:pt x="3781361" y="2184146"/>
                  <a:pt x="3780600" y="2185289"/>
                </a:cubicBezTo>
                <a:cubicBezTo>
                  <a:pt x="3779838" y="2186432"/>
                  <a:pt x="3779457" y="2187766"/>
                  <a:pt x="3779457" y="2189099"/>
                </a:cubicBezTo>
                <a:cubicBezTo>
                  <a:pt x="3779457" y="2189988"/>
                  <a:pt x="3779647" y="2190877"/>
                  <a:pt x="3779965" y="2191703"/>
                </a:cubicBezTo>
                <a:cubicBezTo>
                  <a:pt x="3780346" y="2192528"/>
                  <a:pt x="3780790" y="2193290"/>
                  <a:pt x="3781425" y="2193925"/>
                </a:cubicBezTo>
                <a:close/>
                <a:moveTo>
                  <a:pt x="3781361" y="2565337"/>
                </a:moveTo>
                <a:cubicBezTo>
                  <a:pt x="3781997" y="2565972"/>
                  <a:pt x="3782759" y="2566480"/>
                  <a:pt x="3783584" y="2566797"/>
                </a:cubicBezTo>
                <a:cubicBezTo>
                  <a:pt x="3784410" y="2567114"/>
                  <a:pt x="3785298" y="2567305"/>
                  <a:pt x="3786188" y="2567305"/>
                </a:cubicBezTo>
                <a:cubicBezTo>
                  <a:pt x="3787521" y="2567305"/>
                  <a:pt x="3788854" y="2566924"/>
                  <a:pt x="3789998" y="2566162"/>
                </a:cubicBezTo>
                <a:cubicBezTo>
                  <a:pt x="3791141" y="2565400"/>
                  <a:pt x="3791966" y="2564321"/>
                  <a:pt x="3792538" y="2563114"/>
                </a:cubicBezTo>
                <a:cubicBezTo>
                  <a:pt x="3793109" y="2561908"/>
                  <a:pt x="3793173" y="2560511"/>
                  <a:pt x="3792919" y="2559177"/>
                </a:cubicBezTo>
                <a:cubicBezTo>
                  <a:pt x="3792665" y="2557844"/>
                  <a:pt x="3792029" y="2556637"/>
                  <a:pt x="3791077" y="2555685"/>
                </a:cubicBezTo>
                <a:cubicBezTo>
                  <a:pt x="3790125" y="2554732"/>
                  <a:pt x="3788918" y="2554097"/>
                  <a:pt x="3787585" y="2553843"/>
                </a:cubicBezTo>
                <a:cubicBezTo>
                  <a:pt x="3786251" y="2553589"/>
                  <a:pt x="3784854" y="2553716"/>
                  <a:pt x="3783648" y="2554224"/>
                </a:cubicBezTo>
                <a:cubicBezTo>
                  <a:pt x="3782378" y="2554732"/>
                  <a:pt x="3781298" y="2555621"/>
                  <a:pt x="3780600" y="2556764"/>
                </a:cubicBezTo>
                <a:cubicBezTo>
                  <a:pt x="3779838" y="2557907"/>
                  <a:pt x="3779457" y="2559241"/>
                  <a:pt x="3779457" y="2560574"/>
                </a:cubicBezTo>
                <a:cubicBezTo>
                  <a:pt x="3779457" y="2561463"/>
                  <a:pt x="3779647" y="2562352"/>
                  <a:pt x="3779965" y="2563178"/>
                </a:cubicBezTo>
                <a:cubicBezTo>
                  <a:pt x="3780346" y="2564003"/>
                  <a:pt x="3780790" y="2564765"/>
                  <a:pt x="3781425" y="2565400"/>
                </a:cubicBezTo>
                <a:close/>
                <a:moveTo>
                  <a:pt x="3781361" y="2658174"/>
                </a:moveTo>
                <a:cubicBezTo>
                  <a:pt x="3781997" y="2658809"/>
                  <a:pt x="3782759" y="2659317"/>
                  <a:pt x="3783584" y="2659634"/>
                </a:cubicBezTo>
                <a:cubicBezTo>
                  <a:pt x="3784410" y="2659952"/>
                  <a:pt x="3785298" y="2660142"/>
                  <a:pt x="3786188" y="2660142"/>
                </a:cubicBezTo>
                <a:cubicBezTo>
                  <a:pt x="3787521" y="2660142"/>
                  <a:pt x="3788854" y="2659761"/>
                  <a:pt x="3789998" y="2658999"/>
                </a:cubicBezTo>
                <a:cubicBezTo>
                  <a:pt x="3791141" y="2658237"/>
                  <a:pt x="3791966" y="2657158"/>
                  <a:pt x="3792538" y="2655951"/>
                </a:cubicBezTo>
                <a:cubicBezTo>
                  <a:pt x="3793109" y="2654745"/>
                  <a:pt x="3793173" y="2653348"/>
                  <a:pt x="3792919" y="2652014"/>
                </a:cubicBezTo>
                <a:cubicBezTo>
                  <a:pt x="3792665" y="2650681"/>
                  <a:pt x="3792029" y="2649474"/>
                  <a:pt x="3791077" y="2648522"/>
                </a:cubicBezTo>
                <a:cubicBezTo>
                  <a:pt x="3790125" y="2647569"/>
                  <a:pt x="3788918" y="2646934"/>
                  <a:pt x="3787585" y="2646680"/>
                </a:cubicBezTo>
                <a:cubicBezTo>
                  <a:pt x="3786251" y="2646426"/>
                  <a:pt x="3784854" y="2646553"/>
                  <a:pt x="3783648" y="2647061"/>
                </a:cubicBezTo>
                <a:cubicBezTo>
                  <a:pt x="3782378" y="2647569"/>
                  <a:pt x="3781298" y="2648458"/>
                  <a:pt x="3780600" y="2649601"/>
                </a:cubicBezTo>
                <a:cubicBezTo>
                  <a:pt x="3779838" y="2650744"/>
                  <a:pt x="3779457" y="2652078"/>
                  <a:pt x="3779457" y="2653411"/>
                </a:cubicBezTo>
                <a:cubicBezTo>
                  <a:pt x="3779457" y="2654300"/>
                  <a:pt x="3779647" y="2655189"/>
                  <a:pt x="3779965" y="2656014"/>
                </a:cubicBezTo>
                <a:cubicBezTo>
                  <a:pt x="3780346" y="2656840"/>
                  <a:pt x="3780790" y="2657602"/>
                  <a:pt x="3781425" y="2658237"/>
                </a:cubicBezTo>
                <a:close/>
                <a:moveTo>
                  <a:pt x="3781361" y="2472436"/>
                </a:moveTo>
                <a:cubicBezTo>
                  <a:pt x="3781997" y="2473071"/>
                  <a:pt x="3782759" y="2473579"/>
                  <a:pt x="3783584" y="2473897"/>
                </a:cubicBezTo>
                <a:cubicBezTo>
                  <a:pt x="3784410" y="2474214"/>
                  <a:pt x="3785298" y="2474405"/>
                  <a:pt x="3786188" y="2474405"/>
                </a:cubicBezTo>
                <a:cubicBezTo>
                  <a:pt x="3787521" y="2474405"/>
                  <a:pt x="3788854" y="2474024"/>
                  <a:pt x="3789998" y="2473262"/>
                </a:cubicBezTo>
                <a:cubicBezTo>
                  <a:pt x="3791141" y="2472500"/>
                  <a:pt x="3791966" y="2471420"/>
                  <a:pt x="3792538" y="2470214"/>
                </a:cubicBezTo>
                <a:cubicBezTo>
                  <a:pt x="3793109" y="2469007"/>
                  <a:pt x="3793173" y="2467610"/>
                  <a:pt x="3792919" y="2466277"/>
                </a:cubicBezTo>
                <a:cubicBezTo>
                  <a:pt x="3792665" y="2464943"/>
                  <a:pt x="3792029" y="2463737"/>
                  <a:pt x="3791077" y="2462784"/>
                </a:cubicBezTo>
                <a:cubicBezTo>
                  <a:pt x="3790125" y="2461832"/>
                  <a:pt x="3788918" y="2461197"/>
                  <a:pt x="3787585" y="2460943"/>
                </a:cubicBezTo>
                <a:cubicBezTo>
                  <a:pt x="3786251" y="2460689"/>
                  <a:pt x="3784854" y="2460816"/>
                  <a:pt x="3783648" y="2461324"/>
                </a:cubicBezTo>
                <a:cubicBezTo>
                  <a:pt x="3782378" y="2461832"/>
                  <a:pt x="3781298" y="2462721"/>
                  <a:pt x="3780600" y="2463864"/>
                </a:cubicBezTo>
                <a:cubicBezTo>
                  <a:pt x="3779838" y="2465007"/>
                  <a:pt x="3779457" y="2466277"/>
                  <a:pt x="3779457" y="2467674"/>
                </a:cubicBezTo>
                <a:cubicBezTo>
                  <a:pt x="3779457" y="2468563"/>
                  <a:pt x="3779647" y="2469452"/>
                  <a:pt x="3779965" y="2470277"/>
                </a:cubicBezTo>
                <a:cubicBezTo>
                  <a:pt x="3780346" y="2471103"/>
                  <a:pt x="3780790" y="2471864"/>
                  <a:pt x="3781425" y="2472500"/>
                </a:cubicBezTo>
                <a:close/>
                <a:moveTo>
                  <a:pt x="3384105" y="1870837"/>
                </a:moveTo>
                <a:cubicBezTo>
                  <a:pt x="3385439" y="1870837"/>
                  <a:pt x="3386773" y="1870456"/>
                  <a:pt x="3387916" y="1869694"/>
                </a:cubicBezTo>
                <a:cubicBezTo>
                  <a:pt x="3389059" y="1868932"/>
                  <a:pt x="3389948" y="1867852"/>
                  <a:pt x="3390455" y="1866646"/>
                </a:cubicBezTo>
                <a:cubicBezTo>
                  <a:pt x="3390964" y="1865376"/>
                  <a:pt x="3391091" y="1864043"/>
                  <a:pt x="3390836" y="1862709"/>
                </a:cubicBezTo>
                <a:cubicBezTo>
                  <a:pt x="3390583" y="1861376"/>
                  <a:pt x="3389948" y="1860169"/>
                  <a:pt x="3388995" y="1859217"/>
                </a:cubicBezTo>
                <a:cubicBezTo>
                  <a:pt x="3388042" y="1858264"/>
                  <a:pt x="3386836" y="1857629"/>
                  <a:pt x="3385503" y="1857375"/>
                </a:cubicBezTo>
                <a:cubicBezTo>
                  <a:pt x="3384169" y="1857121"/>
                  <a:pt x="3382836" y="1857248"/>
                  <a:pt x="3381566" y="1857756"/>
                </a:cubicBezTo>
                <a:cubicBezTo>
                  <a:pt x="3380296" y="1858264"/>
                  <a:pt x="3379216" y="1859153"/>
                  <a:pt x="3378517" y="1860296"/>
                </a:cubicBezTo>
                <a:cubicBezTo>
                  <a:pt x="3377755" y="1861439"/>
                  <a:pt x="3377375" y="1862773"/>
                  <a:pt x="3377375" y="1864106"/>
                </a:cubicBezTo>
                <a:cubicBezTo>
                  <a:pt x="3377375" y="1865884"/>
                  <a:pt x="3378073" y="1867662"/>
                  <a:pt x="3379343" y="1868932"/>
                </a:cubicBezTo>
                <a:cubicBezTo>
                  <a:pt x="3380613" y="1870202"/>
                  <a:pt x="3382391" y="1870901"/>
                  <a:pt x="3384169" y="1870964"/>
                </a:cubicBezTo>
                <a:close/>
                <a:moveTo>
                  <a:pt x="3781361" y="2379536"/>
                </a:moveTo>
                <a:cubicBezTo>
                  <a:pt x="3781997" y="2380171"/>
                  <a:pt x="3782759" y="2380679"/>
                  <a:pt x="3783584" y="2380996"/>
                </a:cubicBezTo>
                <a:cubicBezTo>
                  <a:pt x="3784410" y="2381314"/>
                  <a:pt x="3785298" y="2381504"/>
                  <a:pt x="3786188" y="2381504"/>
                </a:cubicBezTo>
                <a:cubicBezTo>
                  <a:pt x="3787521" y="2381504"/>
                  <a:pt x="3788854" y="2381123"/>
                  <a:pt x="3789998" y="2380361"/>
                </a:cubicBezTo>
                <a:cubicBezTo>
                  <a:pt x="3791141" y="2379599"/>
                  <a:pt x="3791966" y="2378520"/>
                  <a:pt x="3792538" y="2377313"/>
                </a:cubicBezTo>
                <a:cubicBezTo>
                  <a:pt x="3793046" y="2376043"/>
                  <a:pt x="3793173" y="2374710"/>
                  <a:pt x="3792919" y="2373376"/>
                </a:cubicBezTo>
                <a:cubicBezTo>
                  <a:pt x="3792665" y="2372043"/>
                  <a:pt x="3792029" y="2370836"/>
                  <a:pt x="3791077" y="2369884"/>
                </a:cubicBezTo>
                <a:cubicBezTo>
                  <a:pt x="3790125" y="2368931"/>
                  <a:pt x="3788918" y="2368296"/>
                  <a:pt x="3787585" y="2368042"/>
                </a:cubicBezTo>
                <a:cubicBezTo>
                  <a:pt x="3786251" y="2367788"/>
                  <a:pt x="3784854" y="2367915"/>
                  <a:pt x="3783648" y="2368423"/>
                </a:cubicBezTo>
                <a:cubicBezTo>
                  <a:pt x="3782378" y="2368931"/>
                  <a:pt x="3781298" y="2369820"/>
                  <a:pt x="3780600" y="2370963"/>
                </a:cubicBezTo>
                <a:cubicBezTo>
                  <a:pt x="3779838" y="2372106"/>
                  <a:pt x="3779457" y="2373439"/>
                  <a:pt x="3779457" y="2374773"/>
                </a:cubicBezTo>
                <a:cubicBezTo>
                  <a:pt x="3779457" y="2375662"/>
                  <a:pt x="3779647" y="2376551"/>
                  <a:pt x="3779965" y="2377377"/>
                </a:cubicBezTo>
                <a:cubicBezTo>
                  <a:pt x="3780346" y="2378202"/>
                  <a:pt x="3780790" y="2378964"/>
                  <a:pt x="3781425" y="2379599"/>
                </a:cubicBezTo>
                <a:close/>
                <a:moveTo>
                  <a:pt x="2263077" y="2137728"/>
                </a:moveTo>
                <a:cubicBezTo>
                  <a:pt x="2262124" y="2136775"/>
                  <a:pt x="2260918" y="2136140"/>
                  <a:pt x="2259584" y="2135886"/>
                </a:cubicBezTo>
                <a:cubicBezTo>
                  <a:pt x="2258251" y="2135632"/>
                  <a:pt x="2256917" y="2135759"/>
                  <a:pt x="2255647" y="2136267"/>
                </a:cubicBezTo>
                <a:cubicBezTo>
                  <a:pt x="2254377" y="2136775"/>
                  <a:pt x="2253298" y="2137664"/>
                  <a:pt x="2252599" y="2138807"/>
                </a:cubicBezTo>
                <a:cubicBezTo>
                  <a:pt x="2251837" y="2139950"/>
                  <a:pt x="2251456" y="2141284"/>
                  <a:pt x="2251456" y="2142617"/>
                </a:cubicBezTo>
                <a:cubicBezTo>
                  <a:pt x="2251456" y="2143506"/>
                  <a:pt x="2251647" y="2144395"/>
                  <a:pt x="2251964" y="2145221"/>
                </a:cubicBezTo>
                <a:cubicBezTo>
                  <a:pt x="2252282" y="2146046"/>
                  <a:pt x="2252790" y="2146808"/>
                  <a:pt x="2253425" y="2147443"/>
                </a:cubicBezTo>
                <a:cubicBezTo>
                  <a:pt x="2254060" y="2148078"/>
                  <a:pt x="2254822" y="2148586"/>
                  <a:pt x="2255647" y="2148904"/>
                </a:cubicBezTo>
                <a:cubicBezTo>
                  <a:pt x="2256473" y="2149285"/>
                  <a:pt x="2257362" y="2149412"/>
                  <a:pt x="2258251" y="2149412"/>
                </a:cubicBezTo>
                <a:cubicBezTo>
                  <a:pt x="2259584" y="2149412"/>
                  <a:pt x="2260918" y="2149031"/>
                  <a:pt x="2262061" y="2148269"/>
                </a:cubicBezTo>
                <a:cubicBezTo>
                  <a:pt x="2263204" y="2147507"/>
                  <a:pt x="2264029" y="2146427"/>
                  <a:pt x="2264601" y="2145221"/>
                </a:cubicBezTo>
                <a:cubicBezTo>
                  <a:pt x="2265109" y="2143951"/>
                  <a:pt x="2265236" y="2142617"/>
                  <a:pt x="2264982" y="2141284"/>
                </a:cubicBezTo>
                <a:cubicBezTo>
                  <a:pt x="2264728" y="2139950"/>
                  <a:pt x="2264029" y="2138744"/>
                  <a:pt x="2263077" y="2137791"/>
                </a:cubicBezTo>
                <a:close/>
                <a:moveTo>
                  <a:pt x="2263077" y="2416302"/>
                </a:moveTo>
                <a:cubicBezTo>
                  <a:pt x="2262124" y="2415350"/>
                  <a:pt x="2260918" y="2414714"/>
                  <a:pt x="2259584" y="2414461"/>
                </a:cubicBezTo>
                <a:cubicBezTo>
                  <a:pt x="2258251" y="2414207"/>
                  <a:pt x="2256854" y="2414334"/>
                  <a:pt x="2255647" y="2414842"/>
                </a:cubicBezTo>
                <a:cubicBezTo>
                  <a:pt x="2254377" y="2415350"/>
                  <a:pt x="2253361" y="2416239"/>
                  <a:pt x="2252599" y="2417382"/>
                </a:cubicBezTo>
                <a:cubicBezTo>
                  <a:pt x="2251837" y="2418525"/>
                  <a:pt x="2251456" y="2419858"/>
                  <a:pt x="2251456" y="2421192"/>
                </a:cubicBezTo>
                <a:cubicBezTo>
                  <a:pt x="2251456" y="2422081"/>
                  <a:pt x="2251647" y="2422970"/>
                  <a:pt x="2251964" y="2423795"/>
                </a:cubicBezTo>
                <a:cubicBezTo>
                  <a:pt x="2252282" y="2424621"/>
                  <a:pt x="2252790" y="2425383"/>
                  <a:pt x="2253425" y="2426018"/>
                </a:cubicBezTo>
                <a:cubicBezTo>
                  <a:pt x="2254060" y="2426653"/>
                  <a:pt x="2254822" y="2427161"/>
                  <a:pt x="2255647" y="2427478"/>
                </a:cubicBezTo>
                <a:cubicBezTo>
                  <a:pt x="2256473" y="2427796"/>
                  <a:pt x="2257362" y="2427986"/>
                  <a:pt x="2258251" y="2427986"/>
                </a:cubicBezTo>
                <a:cubicBezTo>
                  <a:pt x="2259584" y="2427986"/>
                  <a:pt x="2260918" y="2427605"/>
                  <a:pt x="2262061" y="2426843"/>
                </a:cubicBezTo>
                <a:cubicBezTo>
                  <a:pt x="2263204" y="2426081"/>
                  <a:pt x="2264029" y="2425002"/>
                  <a:pt x="2264601" y="2423795"/>
                </a:cubicBezTo>
                <a:cubicBezTo>
                  <a:pt x="2265109" y="2422525"/>
                  <a:pt x="2265236" y="2421192"/>
                  <a:pt x="2264982" y="2419858"/>
                </a:cubicBezTo>
                <a:cubicBezTo>
                  <a:pt x="2264728" y="2418525"/>
                  <a:pt x="2264029" y="2417318"/>
                  <a:pt x="2263077" y="2416366"/>
                </a:cubicBezTo>
                <a:close/>
                <a:moveTo>
                  <a:pt x="2263077" y="3066288"/>
                </a:moveTo>
                <a:cubicBezTo>
                  <a:pt x="2262124" y="3065336"/>
                  <a:pt x="2260918" y="3064700"/>
                  <a:pt x="2259584" y="3064447"/>
                </a:cubicBezTo>
                <a:cubicBezTo>
                  <a:pt x="2258251" y="3064193"/>
                  <a:pt x="2256917" y="3064320"/>
                  <a:pt x="2255647" y="3064828"/>
                </a:cubicBezTo>
                <a:cubicBezTo>
                  <a:pt x="2254377" y="3065336"/>
                  <a:pt x="2253298" y="3066224"/>
                  <a:pt x="2252599" y="3067368"/>
                </a:cubicBezTo>
                <a:cubicBezTo>
                  <a:pt x="2251837" y="3068511"/>
                  <a:pt x="2251456" y="3069844"/>
                  <a:pt x="2251456" y="3071178"/>
                </a:cubicBezTo>
                <a:cubicBezTo>
                  <a:pt x="2251456" y="3072067"/>
                  <a:pt x="2251647" y="3072956"/>
                  <a:pt x="2251964" y="3073781"/>
                </a:cubicBezTo>
                <a:cubicBezTo>
                  <a:pt x="2252282" y="3074607"/>
                  <a:pt x="2252790" y="3075369"/>
                  <a:pt x="2253425" y="3076004"/>
                </a:cubicBezTo>
                <a:cubicBezTo>
                  <a:pt x="2254060" y="3076638"/>
                  <a:pt x="2254822" y="3077147"/>
                  <a:pt x="2255647" y="3077464"/>
                </a:cubicBezTo>
                <a:cubicBezTo>
                  <a:pt x="2256473" y="3077782"/>
                  <a:pt x="2257362" y="3077972"/>
                  <a:pt x="2258251" y="3077972"/>
                </a:cubicBezTo>
                <a:cubicBezTo>
                  <a:pt x="2259584" y="3077972"/>
                  <a:pt x="2260918" y="3077591"/>
                  <a:pt x="2262061" y="3076829"/>
                </a:cubicBezTo>
                <a:cubicBezTo>
                  <a:pt x="2263204" y="3076067"/>
                  <a:pt x="2264029" y="3074987"/>
                  <a:pt x="2264601" y="3073781"/>
                </a:cubicBezTo>
                <a:cubicBezTo>
                  <a:pt x="2265109" y="3072512"/>
                  <a:pt x="2265236" y="3071178"/>
                  <a:pt x="2264982" y="3069844"/>
                </a:cubicBezTo>
                <a:cubicBezTo>
                  <a:pt x="2264728" y="3068511"/>
                  <a:pt x="2264029" y="3067304"/>
                  <a:pt x="2263077" y="3066351"/>
                </a:cubicBezTo>
                <a:close/>
                <a:moveTo>
                  <a:pt x="2263077" y="2880551"/>
                </a:moveTo>
                <a:cubicBezTo>
                  <a:pt x="2262124" y="2879598"/>
                  <a:pt x="2260918" y="2878963"/>
                  <a:pt x="2259584" y="2878709"/>
                </a:cubicBezTo>
                <a:cubicBezTo>
                  <a:pt x="2258251" y="2878455"/>
                  <a:pt x="2256917" y="2878582"/>
                  <a:pt x="2255647" y="2879090"/>
                </a:cubicBezTo>
                <a:cubicBezTo>
                  <a:pt x="2254377" y="2879598"/>
                  <a:pt x="2253298" y="2880487"/>
                  <a:pt x="2252599" y="2881630"/>
                </a:cubicBezTo>
                <a:cubicBezTo>
                  <a:pt x="2251837" y="2882773"/>
                  <a:pt x="2251456" y="2884107"/>
                  <a:pt x="2251456" y="2885440"/>
                </a:cubicBezTo>
                <a:cubicBezTo>
                  <a:pt x="2251456" y="2886329"/>
                  <a:pt x="2251647" y="2887218"/>
                  <a:pt x="2251964" y="2888044"/>
                </a:cubicBezTo>
                <a:cubicBezTo>
                  <a:pt x="2252282" y="2888869"/>
                  <a:pt x="2252790" y="2889631"/>
                  <a:pt x="2253425" y="2890266"/>
                </a:cubicBezTo>
                <a:cubicBezTo>
                  <a:pt x="2254060" y="2890901"/>
                  <a:pt x="2254822" y="2891409"/>
                  <a:pt x="2255647" y="2891727"/>
                </a:cubicBezTo>
                <a:cubicBezTo>
                  <a:pt x="2256473" y="2892044"/>
                  <a:pt x="2257362" y="2892235"/>
                  <a:pt x="2258251" y="2892235"/>
                </a:cubicBezTo>
                <a:cubicBezTo>
                  <a:pt x="2259584" y="2892235"/>
                  <a:pt x="2260918" y="2891854"/>
                  <a:pt x="2262061" y="2891092"/>
                </a:cubicBezTo>
                <a:cubicBezTo>
                  <a:pt x="2263204" y="2890330"/>
                  <a:pt x="2264029" y="2889250"/>
                  <a:pt x="2264601" y="2888044"/>
                </a:cubicBezTo>
                <a:cubicBezTo>
                  <a:pt x="2265109" y="2886774"/>
                  <a:pt x="2265236" y="2885440"/>
                  <a:pt x="2264982" y="2884107"/>
                </a:cubicBezTo>
                <a:cubicBezTo>
                  <a:pt x="2264728" y="2882773"/>
                  <a:pt x="2264029" y="2881567"/>
                  <a:pt x="2263077" y="2880614"/>
                </a:cubicBezTo>
                <a:close/>
                <a:moveTo>
                  <a:pt x="3625342" y="1824355"/>
                </a:moveTo>
                <a:cubicBezTo>
                  <a:pt x="3626676" y="1824355"/>
                  <a:pt x="3628009" y="1823974"/>
                  <a:pt x="3629152" y="1823212"/>
                </a:cubicBezTo>
                <a:cubicBezTo>
                  <a:pt x="3630295" y="1822450"/>
                  <a:pt x="3631121" y="1821371"/>
                  <a:pt x="3631692" y="1820164"/>
                </a:cubicBezTo>
                <a:cubicBezTo>
                  <a:pt x="3632200" y="1818894"/>
                  <a:pt x="3632327" y="1817561"/>
                  <a:pt x="3632073" y="1816227"/>
                </a:cubicBezTo>
                <a:cubicBezTo>
                  <a:pt x="3631819" y="1814894"/>
                  <a:pt x="3631184" y="1813687"/>
                  <a:pt x="3630232" y="1812735"/>
                </a:cubicBezTo>
                <a:cubicBezTo>
                  <a:pt x="3629279" y="1811782"/>
                  <a:pt x="3628073" y="1811147"/>
                  <a:pt x="3626739" y="1810893"/>
                </a:cubicBezTo>
                <a:cubicBezTo>
                  <a:pt x="3625405" y="1810639"/>
                  <a:pt x="3624072" y="1810766"/>
                  <a:pt x="3622802" y="1811274"/>
                </a:cubicBezTo>
                <a:cubicBezTo>
                  <a:pt x="3621532" y="1811782"/>
                  <a:pt x="3620453" y="1812671"/>
                  <a:pt x="3619754" y="1813814"/>
                </a:cubicBezTo>
                <a:cubicBezTo>
                  <a:pt x="3618992" y="1814957"/>
                  <a:pt x="3618611" y="1816290"/>
                  <a:pt x="3618611" y="1817624"/>
                </a:cubicBezTo>
                <a:cubicBezTo>
                  <a:pt x="3618611" y="1819402"/>
                  <a:pt x="3619310" y="1821180"/>
                  <a:pt x="3620643" y="1822450"/>
                </a:cubicBezTo>
                <a:cubicBezTo>
                  <a:pt x="3621913" y="1823720"/>
                  <a:pt x="3623691" y="1824419"/>
                  <a:pt x="3625469" y="1824419"/>
                </a:cubicBezTo>
                <a:close/>
                <a:moveTo>
                  <a:pt x="2263077" y="2973388"/>
                </a:moveTo>
                <a:cubicBezTo>
                  <a:pt x="2262124" y="2972435"/>
                  <a:pt x="2260918" y="2971800"/>
                  <a:pt x="2259584" y="2971546"/>
                </a:cubicBezTo>
                <a:cubicBezTo>
                  <a:pt x="2258251" y="2971292"/>
                  <a:pt x="2256917" y="2971419"/>
                  <a:pt x="2255647" y="2971927"/>
                </a:cubicBezTo>
                <a:cubicBezTo>
                  <a:pt x="2254377" y="2972435"/>
                  <a:pt x="2253298" y="2973324"/>
                  <a:pt x="2252599" y="2974467"/>
                </a:cubicBezTo>
                <a:cubicBezTo>
                  <a:pt x="2251837" y="2975610"/>
                  <a:pt x="2251456" y="2976944"/>
                  <a:pt x="2251456" y="2978277"/>
                </a:cubicBezTo>
                <a:cubicBezTo>
                  <a:pt x="2251456" y="2979166"/>
                  <a:pt x="2251647" y="2980055"/>
                  <a:pt x="2251964" y="2980881"/>
                </a:cubicBezTo>
                <a:cubicBezTo>
                  <a:pt x="2252282" y="2981706"/>
                  <a:pt x="2252790" y="2982468"/>
                  <a:pt x="2253425" y="2983103"/>
                </a:cubicBezTo>
                <a:cubicBezTo>
                  <a:pt x="2254060" y="2983738"/>
                  <a:pt x="2254822" y="2984246"/>
                  <a:pt x="2255647" y="2984564"/>
                </a:cubicBezTo>
                <a:cubicBezTo>
                  <a:pt x="2256473" y="2984881"/>
                  <a:pt x="2257362" y="2985072"/>
                  <a:pt x="2258251" y="2985072"/>
                </a:cubicBezTo>
                <a:cubicBezTo>
                  <a:pt x="2259584" y="2985072"/>
                  <a:pt x="2260918" y="2984691"/>
                  <a:pt x="2262061" y="2983929"/>
                </a:cubicBezTo>
                <a:cubicBezTo>
                  <a:pt x="2263204" y="2983167"/>
                  <a:pt x="2264029" y="2982087"/>
                  <a:pt x="2264601" y="2980881"/>
                </a:cubicBezTo>
                <a:cubicBezTo>
                  <a:pt x="2265109" y="2979611"/>
                  <a:pt x="2265236" y="2978277"/>
                  <a:pt x="2264982" y="2976944"/>
                </a:cubicBezTo>
                <a:cubicBezTo>
                  <a:pt x="2264728" y="2975610"/>
                  <a:pt x="2264029" y="2974404"/>
                  <a:pt x="2263077" y="2973451"/>
                </a:cubicBezTo>
                <a:close/>
                <a:moveTo>
                  <a:pt x="2263077" y="3251962"/>
                </a:moveTo>
                <a:cubicBezTo>
                  <a:pt x="2262124" y="3251010"/>
                  <a:pt x="2260918" y="3250374"/>
                  <a:pt x="2259584" y="3250121"/>
                </a:cubicBezTo>
                <a:cubicBezTo>
                  <a:pt x="2258251" y="3249867"/>
                  <a:pt x="2256854" y="3249994"/>
                  <a:pt x="2255647" y="3250501"/>
                </a:cubicBezTo>
                <a:cubicBezTo>
                  <a:pt x="2254377" y="3251010"/>
                  <a:pt x="2253361" y="3251899"/>
                  <a:pt x="2252599" y="3253042"/>
                </a:cubicBezTo>
                <a:cubicBezTo>
                  <a:pt x="2251837" y="3254185"/>
                  <a:pt x="2251456" y="3255518"/>
                  <a:pt x="2251456" y="3256851"/>
                </a:cubicBezTo>
                <a:cubicBezTo>
                  <a:pt x="2251456" y="3257741"/>
                  <a:pt x="2251647" y="3258630"/>
                  <a:pt x="2251964" y="3259455"/>
                </a:cubicBezTo>
                <a:cubicBezTo>
                  <a:pt x="2252282" y="3260281"/>
                  <a:pt x="2252790" y="3261043"/>
                  <a:pt x="2253425" y="3261678"/>
                </a:cubicBezTo>
                <a:cubicBezTo>
                  <a:pt x="2254060" y="3262312"/>
                  <a:pt x="2254822" y="3262821"/>
                  <a:pt x="2255647" y="3263138"/>
                </a:cubicBezTo>
                <a:cubicBezTo>
                  <a:pt x="2256473" y="3263456"/>
                  <a:pt x="2257362" y="3263646"/>
                  <a:pt x="2258251" y="3263646"/>
                </a:cubicBezTo>
                <a:cubicBezTo>
                  <a:pt x="2259584" y="3263646"/>
                  <a:pt x="2260918" y="3263265"/>
                  <a:pt x="2262061" y="3262503"/>
                </a:cubicBezTo>
                <a:cubicBezTo>
                  <a:pt x="2263204" y="3261741"/>
                  <a:pt x="2264029" y="3260661"/>
                  <a:pt x="2264601" y="3259455"/>
                </a:cubicBezTo>
                <a:cubicBezTo>
                  <a:pt x="2265109" y="3258185"/>
                  <a:pt x="2265236" y="3256851"/>
                  <a:pt x="2264982" y="3255518"/>
                </a:cubicBezTo>
                <a:cubicBezTo>
                  <a:pt x="2264728" y="3254185"/>
                  <a:pt x="2264029" y="3252978"/>
                  <a:pt x="2263077" y="3252025"/>
                </a:cubicBezTo>
                <a:close/>
                <a:moveTo>
                  <a:pt x="2263077" y="2787650"/>
                </a:moveTo>
                <a:cubicBezTo>
                  <a:pt x="2262124" y="2786698"/>
                  <a:pt x="2260918" y="2786063"/>
                  <a:pt x="2259584" y="2785809"/>
                </a:cubicBezTo>
                <a:cubicBezTo>
                  <a:pt x="2258251" y="2785555"/>
                  <a:pt x="2256917" y="2785682"/>
                  <a:pt x="2255647" y="2786189"/>
                </a:cubicBezTo>
                <a:cubicBezTo>
                  <a:pt x="2254377" y="2786698"/>
                  <a:pt x="2253298" y="2787587"/>
                  <a:pt x="2252599" y="2788730"/>
                </a:cubicBezTo>
                <a:cubicBezTo>
                  <a:pt x="2251837" y="2789873"/>
                  <a:pt x="2251456" y="2791206"/>
                  <a:pt x="2251456" y="2792539"/>
                </a:cubicBezTo>
                <a:cubicBezTo>
                  <a:pt x="2251456" y="2793429"/>
                  <a:pt x="2251647" y="2794318"/>
                  <a:pt x="2251964" y="2795143"/>
                </a:cubicBezTo>
                <a:cubicBezTo>
                  <a:pt x="2252282" y="2795969"/>
                  <a:pt x="2252790" y="2796731"/>
                  <a:pt x="2253425" y="2797366"/>
                </a:cubicBezTo>
                <a:cubicBezTo>
                  <a:pt x="2254060" y="2798001"/>
                  <a:pt x="2254822" y="2798509"/>
                  <a:pt x="2255647" y="2798826"/>
                </a:cubicBezTo>
                <a:cubicBezTo>
                  <a:pt x="2256473" y="2799144"/>
                  <a:pt x="2257362" y="2799334"/>
                  <a:pt x="2258251" y="2799334"/>
                </a:cubicBezTo>
                <a:cubicBezTo>
                  <a:pt x="2259584" y="2799334"/>
                  <a:pt x="2260918" y="2798953"/>
                  <a:pt x="2262061" y="2798191"/>
                </a:cubicBezTo>
                <a:cubicBezTo>
                  <a:pt x="2263204" y="2797429"/>
                  <a:pt x="2264029" y="2796350"/>
                  <a:pt x="2264601" y="2795143"/>
                </a:cubicBezTo>
                <a:cubicBezTo>
                  <a:pt x="2265109" y="2793873"/>
                  <a:pt x="2265236" y="2792539"/>
                  <a:pt x="2264982" y="2791206"/>
                </a:cubicBezTo>
                <a:cubicBezTo>
                  <a:pt x="2264728" y="2789873"/>
                  <a:pt x="2264029" y="2788666"/>
                  <a:pt x="2263077" y="2787714"/>
                </a:cubicBezTo>
                <a:close/>
                <a:moveTo>
                  <a:pt x="2263077" y="2230501"/>
                </a:moveTo>
                <a:cubicBezTo>
                  <a:pt x="2262124" y="2229549"/>
                  <a:pt x="2260918" y="2228914"/>
                  <a:pt x="2259584" y="2228660"/>
                </a:cubicBezTo>
                <a:cubicBezTo>
                  <a:pt x="2258251" y="2228406"/>
                  <a:pt x="2256917" y="2228533"/>
                  <a:pt x="2255647" y="2229041"/>
                </a:cubicBezTo>
                <a:cubicBezTo>
                  <a:pt x="2254377" y="2229549"/>
                  <a:pt x="2253298" y="2230438"/>
                  <a:pt x="2252599" y="2231581"/>
                </a:cubicBezTo>
                <a:cubicBezTo>
                  <a:pt x="2251837" y="2232724"/>
                  <a:pt x="2251456" y="2234057"/>
                  <a:pt x="2251456" y="2235391"/>
                </a:cubicBezTo>
                <a:cubicBezTo>
                  <a:pt x="2251456" y="2236280"/>
                  <a:pt x="2251647" y="2237169"/>
                  <a:pt x="2251964" y="2237994"/>
                </a:cubicBezTo>
                <a:cubicBezTo>
                  <a:pt x="2252282" y="2238820"/>
                  <a:pt x="2252790" y="2239582"/>
                  <a:pt x="2253425" y="2240217"/>
                </a:cubicBezTo>
                <a:cubicBezTo>
                  <a:pt x="2254060" y="2240852"/>
                  <a:pt x="2254822" y="2241360"/>
                  <a:pt x="2255647" y="2241677"/>
                </a:cubicBezTo>
                <a:cubicBezTo>
                  <a:pt x="2256473" y="2241995"/>
                  <a:pt x="2257362" y="2242185"/>
                  <a:pt x="2258251" y="2242185"/>
                </a:cubicBezTo>
                <a:cubicBezTo>
                  <a:pt x="2259584" y="2242185"/>
                  <a:pt x="2260918" y="2241804"/>
                  <a:pt x="2262061" y="2241042"/>
                </a:cubicBezTo>
                <a:cubicBezTo>
                  <a:pt x="2263204" y="2240280"/>
                  <a:pt x="2264029" y="2239201"/>
                  <a:pt x="2264601" y="2237994"/>
                </a:cubicBezTo>
                <a:cubicBezTo>
                  <a:pt x="2265109" y="2236724"/>
                  <a:pt x="2265236" y="2235391"/>
                  <a:pt x="2264982" y="2234057"/>
                </a:cubicBezTo>
                <a:cubicBezTo>
                  <a:pt x="2264728" y="2232724"/>
                  <a:pt x="2264029" y="2231517"/>
                  <a:pt x="2263077" y="2230564"/>
                </a:cubicBezTo>
                <a:close/>
                <a:moveTo>
                  <a:pt x="2263077" y="2323338"/>
                </a:moveTo>
                <a:cubicBezTo>
                  <a:pt x="2262124" y="2322386"/>
                  <a:pt x="2260918" y="2321751"/>
                  <a:pt x="2259584" y="2321497"/>
                </a:cubicBezTo>
                <a:cubicBezTo>
                  <a:pt x="2258251" y="2321243"/>
                  <a:pt x="2256917" y="2321370"/>
                  <a:pt x="2255647" y="2321878"/>
                </a:cubicBezTo>
                <a:cubicBezTo>
                  <a:pt x="2254377" y="2322386"/>
                  <a:pt x="2253298" y="2323275"/>
                  <a:pt x="2252599" y="2324418"/>
                </a:cubicBezTo>
                <a:cubicBezTo>
                  <a:pt x="2251837" y="2325561"/>
                  <a:pt x="2251456" y="2326831"/>
                  <a:pt x="2251456" y="2328228"/>
                </a:cubicBezTo>
                <a:cubicBezTo>
                  <a:pt x="2251456" y="2329117"/>
                  <a:pt x="2251647" y="2330006"/>
                  <a:pt x="2251964" y="2330831"/>
                </a:cubicBezTo>
                <a:cubicBezTo>
                  <a:pt x="2252282" y="2331657"/>
                  <a:pt x="2252790" y="2332419"/>
                  <a:pt x="2253425" y="2333054"/>
                </a:cubicBezTo>
                <a:cubicBezTo>
                  <a:pt x="2254060" y="2333689"/>
                  <a:pt x="2254822" y="2334197"/>
                  <a:pt x="2255647" y="2334514"/>
                </a:cubicBezTo>
                <a:cubicBezTo>
                  <a:pt x="2256473" y="2334832"/>
                  <a:pt x="2257362" y="2335022"/>
                  <a:pt x="2258251" y="2335022"/>
                </a:cubicBezTo>
                <a:cubicBezTo>
                  <a:pt x="2259584" y="2335022"/>
                  <a:pt x="2260918" y="2334641"/>
                  <a:pt x="2262061" y="2333879"/>
                </a:cubicBezTo>
                <a:cubicBezTo>
                  <a:pt x="2263204" y="2333117"/>
                  <a:pt x="2264029" y="2332038"/>
                  <a:pt x="2264601" y="2330831"/>
                </a:cubicBezTo>
                <a:cubicBezTo>
                  <a:pt x="2265109" y="2329561"/>
                  <a:pt x="2265236" y="2328228"/>
                  <a:pt x="2264982" y="2326894"/>
                </a:cubicBezTo>
                <a:cubicBezTo>
                  <a:pt x="2264728" y="2325561"/>
                  <a:pt x="2264029" y="2324354"/>
                  <a:pt x="2263077" y="2323402"/>
                </a:cubicBezTo>
                <a:close/>
                <a:moveTo>
                  <a:pt x="2263077" y="2509076"/>
                </a:moveTo>
                <a:cubicBezTo>
                  <a:pt x="2262124" y="2508123"/>
                  <a:pt x="2260918" y="2507488"/>
                  <a:pt x="2259584" y="2507234"/>
                </a:cubicBezTo>
                <a:cubicBezTo>
                  <a:pt x="2258251" y="2506980"/>
                  <a:pt x="2256917" y="2507107"/>
                  <a:pt x="2255647" y="2507615"/>
                </a:cubicBezTo>
                <a:cubicBezTo>
                  <a:pt x="2254377" y="2508123"/>
                  <a:pt x="2253298" y="2509012"/>
                  <a:pt x="2252599" y="2510155"/>
                </a:cubicBezTo>
                <a:cubicBezTo>
                  <a:pt x="2251837" y="2511298"/>
                  <a:pt x="2251456" y="2512632"/>
                  <a:pt x="2251456" y="2513965"/>
                </a:cubicBezTo>
                <a:cubicBezTo>
                  <a:pt x="2251456" y="2514854"/>
                  <a:pt x="2251647" y="2515743"/>
                  <a:pt x="2251964" y="2516569"/>
                </a:cubicBezTo>
                <a:cubicBezTo>
                  <a:pt x="2252282" y="2517394"/>
                  <a:pt x="2252790" y="2518156"/>
                  <a:pt x="2253425" y="2518791"/>
                </a:cubicBezTo>
                <a:cubicBezTo>
                  <a:pt x="2254060" y="2519426"/>
                  <a:pt x="2254822" y="2519934"/>
                  <a:pt x="2255647" y="2520252"/>
                </a:cubicBezTo>
                <a:cubicBezTo>
                  <a:pt x="2256473" y="2520569"/>
                  <a:pt x="2257362" y="2520760"/>
                  <a:pt x="2258251" y="2520760"/>
                </a:cubicBezTo>
                <a:cubicBezTo>
                  <a:pt x="2259584" y="2520760"/>
                  <a:pt x="2260918" y="2520379"/>
                  <a:pt x="2262061" y="2519617"/>
                </a:cubicBezTo>
                <a:cubicBezTo>
                  <a:pt x="2263204" y="2518855"/>
                  <a:pt x="2264029" y="2517775"/>
                  <a:pt x="2264601" y="2516569"/>
                </a:cubicBezTo>
                <a:cubicBezTo>
                  <a:pt x="2265109" y="2515299"/>
                  <a:pt x="2265236" y="2513965"/>
                  <a:pt x="2264982" y="2512632"/>
                </a:cubicBezTo>
                <a:cubicBezTo>
                  <a:pt x="2264728" y="2511298"/>
                  <a:pt x="2264029" y="2510092"/>
                  <a:pt x="2263077" y="2509139"/>
                </a:cubicBezTo>
                <a:close/>
                <a:moveTo>
                  <a:pt x="3781361" y="2750884"/>
                </a:moveTo>
                <a:cubicBezTo>
                  <a:pt x="3781997" y="2751519"/>
                  <a:pt x="3782759" y="2752027"/>
                  <a:pt x="3783584" y="2752344"/>
                </a:cubicBezTo>
                <a:cubicBezTo>
                  <a:pt x="3784410" y="2752662"/>
                  <a:pt x="3785298" y="2752852"/>
                  <a:pt x="3786188" y="2752852"/>
                </a:cubicBezTo>
                <a:cubicBezTo>
                  <a:pt x="3787521" y="2752852"/>
                  <a:pt x="3788854" y="2752471"/>
                  <a:pt x="3789998" y="2751709"/>
                </a:cubicBezTo>
                <a:cubicBezTo>
                  <a:pt x="3791141" y="2750947"/>
                  <a:pt x="3791966" y="2749868"/>
                  <a:pt x="3792538" y="2748661"/>
                </a:cubicBezTo>
                <a:cubicBezTo>
                  <a:pt x="3793046" y="2747391"/>
                  <a:pt x="3793173" y="2746058"/>
                  <a:pt x="3792919" y="2744724"/>
                </a:cubicBezTo>
                <a:cubicBezTo>
                  <a:pt x="3792665" y="2743391"/>
                  <a:pt x="3792029" y="2742184"/>
                  <a:pt x="3791077" y="2741232"/>
                </a:cubicBezTo>
                <a:cubicBezTo>
                  <a:pt x="3790125" y="2740279"/>
                  <a:pt x="3788918" y="2739644"/>
                  <a:pt x="3787585" y="2739390"/>
                </a:cubicBezTo>
                <a:cubicBezTo>
                  <a:pt x="3786251" y="2739136"/>
                  <a:pt x="3784854" y="2739263"/>
                  <a:pt x="3783648" y="2739771"/>
                </a:cubicBezTo>
                <a:cubicBezTo>
                  <a:pt x="3782378" y="2740279"/>
                  <a:pt x="3781298" y="2741168"/>
                  <a:pt x="3780600" y="2742311"/>
                </a:cubicBezTo>
                <a:cubicBezTo>
                  <a:pt x="3779838" y="2743454"/>
                  <a:pt x="3779457" y="2744788"/>
                  <a:pt x="3779457" y="2746121"/>
                </a:cubicBezTo>
                <a:cubicBezTo>
                  <a:pt x="3779457" y="2747010"/>
                  <a:pt x="3779647" y="2747899"/>
                  <a:pt x="3779965" y="2748725"/>
                </a:cubicBezTo>
                <a:cubicBezTo>
                  <a:pt x="3780346" y="2749550"/>
                  <a:pt x="3780790" y="2750312"/>
                  <a:pt x="3781425" y="2750947"/>
                </a:cubicBezTo>
                <a:close/>
                <a:moveTo>
                  <a:pt x="2263077" y="2601913"/>
                </a:moveTo>
                <a:cubicBezTo>
                  <a:pt x="2262124" y="2600960"/>
                  <a:pt x="2260918" y="2600325"/>
                  <a:pt x="2259584" y="2600071"/>
                </a:cubicBezTo>
                <a:cubicBezTo>
                  <a:pt x="2258251" y="2599817"/>
                  <a:pt x="2256917" y="2599944"/>
                  <a:pt x="2255647" y="2600452"/>
                </a:cubicBezTo>
                <a:cubicBezTo>
                  <a:pt x="2254377" y="2600960"/>
                  <a:pt x="2253298" y="2601849"/>
                  <a:pt x="2252599" y="2602992"/>
                </a:cubicBezTo>
                <a:cubicBezTo>
                  <a:pt x="2251837" y="2604135"/>
                  <a:pt x="2251456" y="2605469"/>
                  <a:pt x="2251456" y="2606802"/>
                </a:cubicBezTo>
                <a:cubicBezTo>
                  <a:pt x="2251456" y="2607691"/>
                  <a:pt x="2251647" y="2608580"/>
                  <a:pt x="2251964" y="2609406"/>
                </a:cubicBezTo>
                <a:cubicBezTo>
                  <a:pt x="2252282" y="2610231"/>
                  <a:pt x="2252790" y="2610993"/>
                  <a:pt x="2253425" y="2611628"/>
                </a:cubicBezTo>
                <a:cubicBezTo>
                  <a:pt x="2254060" y="2612263"/>
                  <a:pt x="2254822" y="2612771"/>
                  <a:pt x="2255647" y="2613089"/>
                </a:cubicBezTo>
                <a:cubicBezTo>
                  <a:pt x="2256473" y="2613406"/>
                  <a:pt x="2257362" y="2613597"/>
                  <a:pt x="2258251" y="2613597"/>
                </a:cubicBezTo>
                <a:cubicBezTo>
                  <a:pt x="2259584" y="2613597"/>
                  <a:pt x="2260918" y="2613216"/>
                  <a:pt x="2262061" y="2612454"/>
                </a:cubicBezTo>
                <a:cubicBezTo>
                  <a:pt x="2263204" y="2611692"/>
                  <a:pt x="2264029" y="2610612"/>
                  <a:pt x="2264601" y="2609406"/>
                </a:cubicBezTo>
                <a:cubicBezTo>
                  <a:pt x="2265109" y="2608136"/>
                  <a:pt x="2265236" y="2606802"/>
                  <a:pt x="2264982" y="2605469"/>
                </a:cubicBezTo>
                <a:cubicBezTo>
                  <a:pt x="2264728" y="2604135"/>
                  <a:pt x="2264029" y="2602929"/>
                  <a:pt x="2263077" y="2601976"/>
                </a:cubicBezTo>
                <a:close/>
                <a:moveTo>
                  <a:pt x="2263077" y="2694750"/>
                </a:moveTo>
                <a:cubicBezTo>
                  <a:pt x="2262124" y="2693797"/>
                  <a:pt x="2260918" y="2693162"/>
                  <a:pt x="2259584" y="2692908"/>
                </a:cubicBezTo>
                <a:cubicBezTo>
                  <a:pt x="2258251" y="2692654"/>
                  <a:pt x="2256917" y="2692781"/>
                  <a:pt x="2255647" y="2693289"/>
                </a:cubicBezTo>
                <a:cubicBezTo>
                  <a:pt x="2254377" y="2693797"/>
                  <a:pt x="2253298" y="2694686"/>
                  <a:pt x="2252599" y="2695829"/>
                </a:cubicBezTo>
                <a:cubicBezTo>
                  <a:pt x="2251837" y="2696972"/>
                  <a:pt x="2251456" y="2698306"/>
                  <a:pt x="2251456" y="2699639"/>
                </a:cubicBezTo>
                <a:cubicBezTo>
                  <a:pt x="2251456" y="2700528"/>
                  <a:pt x="2251647" y="2701417"/>
                  <a:pt x="2251964" y="2702243"/>
                </a:cubicBezTo>
                <a:cubicBezTo>
                  <a:pt x="2252282" y="2703068"/>
                  <a:pt x="2252790" y="2703830"/>
                  <a:pt x="2253425" y="2704465"/>
                </a:cubicBezTo>
                <a:cubicBezTo>
                  <a:pt x="2254060" y="2705100"/>
                  <a:pt x="2254822" y="2705608"/>
                  <a:pt x="2255647" y="2705926"/>
                </a:cubicBezTo>
                <a:cubicBezTo>
                  <a:pt x="2256473" y="2706243"/>
                  <a:pt x="2257362" y="2706434"/>
                  <a:pt x="2258251" y="2706434"/>
                </a:cubicBezTo>
                <a:cubicBezTo>
                  <a:pt x="2259584" y="2706434"/>
                  <a:pt x="2260918" y="2706053"/>
                  <a:pt x="2262061" y="2705291"/>
                </a:cubicBezTo>
                <a:cubicBezTo>
                  <a:pt x="2263204" y="2704529"/>
                  <a:pt x="2264029" y="2703449"/>
                  <a:pt x="2264601" y="2702243"/>
                </a:cubicBezTo>
                <a:cubicBezTo>
                  <a:pt x="2265109" y="2700973"/>
                  <a:pt x="2265236" y="2699639"/>
                  <a:pt x="2264982" y="2698306"/>
                </a:cubicBezTo>
                <a:cubicBezTo>
                  <a:pt x="2264728" y="2696972"/>
                  <a:pt x="2264029" y="2695766"/>
                  <a:pt x="2263077" y="2694813"/>
                </a:cubicBezTo>
                <a:close/>
                <a:moveTo>
                  <a:pt x="2263077" y="3159061"/>
                </a:moveTo>
                <a:cubicBezTo>
                  <a:pt x="2262124" y="3158109"/>
                  <a:pt x="2260918" y="3157474"/>
                  <a:pt x="2259584" y="3157220"/>
                </a:cubicBezTo>
                <a:cubicBezTo>
                  <a:pt x="2258251" y="3156966"/>
                  <a:pt x="2256917" y="3157093"/>
                  <a:pt x="2255647" y="3157601"/>
                </a:cubicBezTo>
                <a:cubicBezTo>
                  <a:pt x="2254377" y="3158109"/>
                  <a:pt x="2253298" y="3158999"/>
                  <a:pt x="2252599" y="3160141"/>
                </a:cubicBezTo>
                <a:cubicBezTo>
                  <a:pt x="2251837" y="3161284"/>
                  <a:pt x="2251456" y="3162618"/>
                  <a:pt x="2251456" y="3163951"/>
                </a:cubicBezTo>
                <a:cubicBezTo>
                  <a:pt x="2251456" y="3164840"/>
                  <a:pt x="2251647" y="3165729"/>
                  <a:pt x="2251964" y="3166555"/>
                </a:cubicBezTo>
                <a:cubicBezTo>
                  <a:pt x="2252282" y="3167380"/>
                  <a:pt x="2252790" y="3168142"/>
                  <a:pt x="2253425" y="3168777"/>
                </a:cubicBezTo>
                <a:cubicBezTo>
                  <a:pt x="2254060" y="3169412"/>
                  <a:pt x="2254822" y="3169920"/>
                  <a:pt x="2255647" y="3170237"/>
                </a:cubicBezTo>
                <a:cubicBezTo>
                  <a:pt x="2256473" y="3170555"/>
                  <a:pt x="2257362" y="3170746"/>
                  <a:pt x="2258251" y="3170746"/>
                </a:cubicBezTo>
                <a:cubicBezTo>
                  <a:pt x="2259584" y="3170746"/>
                  <a:pt x="2260918" y="3170364"/>
                  <a:pt x="2262061" y="3169603"/>
                </a:cubicBezTo>
                <a:cubicBezTo>
                  <a:pt x="2263204" y="3168841"/>
                  <a:pt x="2264029" y="3167762"/>
                  <a:pt x="2264601" y="3166555"/>
                </a:cubicBezTo>
                <a:cubicBezTo>
                  <a:pt x="2265109" y="3165285"/>
                  <a:pt x="2265236" y="3163951"/>
                  <a:pt x="2264982" y="3162618"/>
                </a:cubicBezTo>
                <a:cubicBezTo>
                  <a:pt x="2264728" y="3161284"/>
                  <a:pt x="2264029" y="3160078"/>
                  <a:pt x="2263077" y="3159125"/>
                </a:cubicBezTo>
                <a:close/>
                <a:moveTo>
                  <a:pt x="3700907" y="2704465"/>
                </a:moveTo>
                <a:cubicBezTo>
                  <a:pt x="3701542" y="2705100"/>
                  <a:pt x="3702304" y="2705608"/>
                  <a:pt x="3703129" y="2705926"/>
                </a:cubicBezTo>
                <a:cubicBezTo>
                  <a:pt x="3703955" y="2706243"/>
                  <a:pt x="3704844" y="2706434"/>
                  <a:pt x="3705733" y="2706434"/>
                </a:cubicBezTo>
                <a:cubicBezTo>
                  <a:pt x="3707067" y="2706434"/>
                  <a:pt x="3708400" y="2706053"/>
                  <a:pt x="3709543" y="2705291"/>
                </a:cubicBezTo>
                <a:cubicBezTo>
                  <a:pt x="3710686" y="2704529"/>
                  <a:pt x="3711511" y="2703449"/>
                  <a:pt x="3712083" y="2702243"/>
                </a:cubicBezTo>
                <a:cubicBezTo>
                  <a:pt x="3712591" y="2700973"/>
                  <a:pt x="3712718" y="2699639"/>
                  <a:pt x="3712464" y="2698306"/>
                </a:cubicBezTo>
                <a:cubicBezTo>
                  <a:pt x="3712210" y="2696972"/>
                  <a:pt x="3711575" y="2695766"/>
                  <a:pt x="3710623" y="2694813"/>
                </a:cubicBezTo>
                <a:cubicBezTo>
                  <a:pt x="3709670" y="2693861"/>
                  <a:pt x="3708464" y="2693226"/>
                  <a:pt x="3707130" y="2692972"/>
                </a:cubicBezTo>
                <a:cubicBezTo>
                  <a:pt x="3705797" y="2692718"/>
                  <a:pt x="3704463" y="2692845"/>
                  <a:pt x="3703193" y="2693353"/>
                </a:cubicBezTo>
                <a:cubicBezTo>
                  <a:pt x="3701923" y="2693861"/>
                  <a:pt x="3700844" y="2694750"/>
                  <a:pt x="3700145" y="2695893"/>
                </a:cubicBezTo>
                <a:cubicBezTo>
                  <a:pt x="3699447" y="2697036"/>
                  <a:pt x="3699002" y="2698369"/>
                  <a:pt x="3699002" y="2699703"/>
                </a:cubicBezTo>
                <a:cubicBezTo>
                  <a:pt x="3699002" y="2700592"/>
                  <a:pt x="3699192" y="2701481"/>
                  <a:pt x="3699510" y="2702306"/>
                </a:cubicBezTo>
                <a:cubicBezTo>
                  <a:pt x="3699891" y="2703132"/>
                  <a:pt x="3700336" y="2703894"/>
                  <a:pt x="3701034" y="2704529"/>
                </a:cubicBezTo>
                <a:close/>
                <a:moveTo>
                  <a:pt x="3700907" y="2611628"/>
                </a:moveTo>
                <a:cubicBezTo>
                  <a:pt x="3701542" y="2612263"/>
                  <a:pt x="3702304" y="2612771"/>
                  <a:pt x="3703129" y="2613089"/>
                </a:cubicBezTo>
                <a:cubicBezTo>
                  <a:pt x="3703955" y="2613406"/>
                  <a:pt x="3704844" y="2613597"/>
                  <a:pt x="3705733" y="2613597"/>
                </a:cubicBezTo>
                <a:cubicBezTo>
                  <a:pt x="3707067" y="2613597"/>
                  <a:pt x="3708400" y="2613216"/>
                  <a:pt x="3709543" y="2612454"/>
                </a:cubicBezTo>
                <a:cubicBezTo>
                  <a:pt x="3710686" y="2611692"/>
                  <a:pt x="3711511" y="2610612"/>
                  <a:pt x="3712083" y="2609406"/>
                </a:cubicBezTo>
                <a:cubicBezTo>
                  <a:pt x="3712591" y="2608136"/>
                  <a:pt x="3712718" y="2606802"/>
                  <a:pt x="3712464" y="2605469"/>
                </a:cubicBezTo>
                <a:cubicBezTo>
                  <a:pt x="3712210" y="2604135"/>
                  <a:pt x="3711575" y="2602929"/>
                  <a:pt x="3710623" y="2601976"/>
                </a:cubicBezTo>
                <a:cubicBezTo>
                  <a:pt x="3709670" y="2601024"/>
                  <a:pt x="3708464" y="2600389"/>
                  <a:pt x="3707130" y="2600135"/>
                </a:cubicBezTo>
                <a:cubicBezTo>
                  <a:pt x="3705797" y="2599881"/>
                  <a:pt x="3704400" y="2600008"/>
                  <a:pt x="3703193" y="2600516"/>
                </a:cubicBezTo>
                <a:cubicBezTo>
                  <a:pt x="3701923" y="2601024"/>
                  <a:pt x="3700844" y="2601913"/>
                  <a:pt x="3700145" y="2603056"/>
                </a:cubicBezTo>
                <a:cubicBezTo>
                  <a:pt x="3699383" y="2604199"/>
                  <a:pt x="3699002" y="2605532"/>
                  <a:pt x="3699002" y="2606866"/>
                </a:cubicBezTo>
                <a:cubicBezTo>
                  <a:pt x="3699002" y="2607755"/>
                  <a:pt x="3699192" y="2608644"/>
                  <a:pt x="3699510" y="2609469"/>
                </a:cubicBezTo>
                <a:cubicBezTo>
                  <a:pt x="3699891" y="2610295"/>
                  <a:pt x="3700336" y="2611057"/>
                  <a:pt x="3701034" y="2611692"/>
                </a:cubicBezTo>
                <a:close/>
                <a:moveTo>
                  <a:pt x="3700907" y="2797366"/>
                </a:moveTo>
                <a:cubicBezTo>
                  <a:pt x="3701542" y="2798001"/>
                  <a:pt x="3702304" y="2798509"/>
                  <a:pt x="3703129" y="2798826"/>
                </a:cubicBezTo>
                <a:cubicBezTo>
                  <a:pt x="3703955" y="2799144"/>
                  <a:pt x="3704844" y="2799334"/>
                  <a:pt x="3705733" y="2799334"/>
                </a:cubicBezTo>
                <a:cubicBezTo>
                  <a:pt x="3707067" y="2799334"/>
                  <a:pt x="3708400" y="2798953"/>
                  <a:pt x="3709543" y="2798191"/>
                </a:cubicBezTo>
                <a:cubicBezTo>
                  <a:pt x="3710686" y="2797429"/>
                  <a:pt x="3711511" y="2796350"/>
                  <a:pt x="3712083" y="2795143"/>
                </a:cubicBezTo>
                <a:cubicBezTo>
                  <a:pt x="3712591" y="2793873"/>
                  <a:pt x="3712718" y="2792539"/>
                  <a:pt x="3712464" y="2791206"/>
                </a:cubicBezTo>
                <a:cubicBezTo>
                  <a:pt x="3712210" y="2789873"/>
                  <a:pt x="3711575" y="2788666"/>
                  <a:pt x="3710623" y="2787714"/>
                </a:cubicBezTo>
                <a:cubicBezTo>
                  <a:pt x="3709670" y="2786761"/>
                  <a:pt x="3708464" y="2786126"/>
                  <a:pt x="3707130" y="2785872"/>
                </a:cubicBezTo>
                <a:cubicBezTo>
                  <a:pt x="3705797" y="2785618"/>
                  <a:pt x="3704463" y="2785745"/>
                  <a:pt x="3703193" y="2786253"/>
                </a:cubicBezTo>
                <a:cubicBezTo>
                  <a:pt x="3701923" y="2786761"/>
                  <a:pt x="3700844" y="2787650"/>
                  <a:pt x="3700145" y="2788793"/>
                </a:cubicBezTo>
                <a:cubicBezTo>
                  <a:pt x="3699447" y="2789936"/>
                  <a:pt x="3699002" y="2791270"/>
                  <a:pt x="3699002" y="2792603"/>
                </a:cubicBezTo>
                <a:cubicBezTo>
                  <a:pt x="3699002" y="2793492"/>
                  <a:pt x="3699192" y="2794381"/>
                  <a:pt x="3699510" y="2795207"/>
                </a:cubicBezTo>
                <a:cubicBezTo>
                  <a:pt x="3699891" y="2796032"/>
                  <a:pt x="3700336" y="2796794"/>
                  <a:pt x="3701034" y="2797429"/>
                </a:cubicBezTo>
                <a:close/>
                <a:moveTo>
                  <a:pt x="3781298" y="2843784"/>
                </a:moveTo>
                <a:cubicBezTo>
                  <a:pt x="3781933" y="2844419"/>
                  <a:pt x="3782695" y="2844927"/>
                  <a:pt x="3783521" y="2845245"/>
                </a:cubicBezTo>
                <a:cubicBezTo>
                  <a:pt x="3784346" y="2845562"/>
                  <a:pt x="3785235" y="2845753"/>
                  <a:pt x="3786124" y="2845753"/>
                </a:cubicBezTo>
                <a:cubicBezTo>
                  <a:pt x="3787458" y="2845753"/>
                  <a:pt x="3788791" y="2845372"/>
                  <a:pt x="3789934" y="2844610"/>
                </a:cubicBezTo>
                <a:cubicBezTo>
                  <a:pt x="3791077" y="2843848"/>
                  <a:pt x="3791903" y="2842768"/>
                  <a:pt x="3792474" y="2841562"/>
                </a:cubicBezTo>
                <a:cubicBezTo>
                  <a:pt x="3792982" y="2840292"/>
                  <a:pt x="3793109" y="2838958"/>
                  <a:pt x="3792855" y="2837625"/>
                </a:cubicBezTo>
                <a:cubicBezTo>
                  <a:pt x="3792601" y="2836291"/>
                  <a:pt x="3791966" y="2835085"/>
                  <a:pt x="3791014" y="2834132"/>
                </a:cubicBezTo>
                <a:cubicBezTo>
                  <a:pt x="3790061" y="2833180"/>
                  <a:pt x="3788854" y="2832545"/>
                  <a:pt x="3787521" y="2832291"/>
                </a:cubicBezTo>
                <a:cubicBezTo>
                  <a:pt x="3786188" y="2832037"/>
                  <a:pt x="3784854" y="2832164"/>
                  <a:pt x="3783584" y="2832672"/>
                </a:cubicBezTo>
                <a:cubicBezTo>
                  <a:pt x="3782314" y="2833180"/>
                  <a:pt x="3781235" y="2834069"/>
                  <a:pt x="3780536" y="2835212"/>
                </a:cubicBezTo>
                <a:cubicBezTo>
                  <a:pt x="3779774" y="2836355"/>
                  <a:pt x="3779393" y="2837688"/>
                  <a:pt x="3779393" y="2839022"/>
                </a:cubicBezTo>
                <a:cubicBezTo>
                  <a:pt x="3779393" y="2839911"/>
                  <a:pt x="3779584" y="2840800"/>
                  <a:pt x="3779901" y="2841625"/>
                </a:cubicBezTo>
                <a:cubicBezTo>
                  <a:pt x="3780282" y="2842451"/>
                  <a:pt x="3780727" y="2843213"/>
                  <a:pt x="3781361" y="2843848"/>
                </a:cubicBezTo>
                <a:close/>
                <a:moveTo>
                  <a:pt x="3700907" y="2890203"/>
                </a:moveTo>
                <a:cubicBezTo>
                  <a:pt x="3701542" y="2890838"/>
                  <a:pt x="3702304" y="2891346"/>
                  <a:pt x="3703129" y="2891663"/>
                </a:cubicBezTo>
                <a:cubicBezTo>
                  <a:pt x="3703955" y="2891981"/>
                  <a:pt x="3704844" y="2892171"/>
                  <a:pt x="3705733" y="2892171"/>
                </a:cubicBezTo>
                <a:cubicBezTo>
                  <a:pt x="3707067" y="2892171"/>
                  <a:pt x="3708400" y="2891790"/>
                  <a:pt x="3709543" y="2891028"/>
                </a:cubicBezTo>
                <a:cubicBezTo>
                  <a:pt x="3710686" y="2890266"/>
                  <a:pt x="3711511" y="2889187"/>
                  <a:pt x="3712083" y="2887980"/>
                </a:cubicBezTo>
                <a:cubicBezTo>
                  <a:pt x="3712591" y="2886710"/>
                  <a:pt x="3712718" y="2885377"/>
                  <a:pt x="3712464" y="2884043"/>
                </a:cubicBezTo>
                <a:cubicBezTo>
                  <a:pt x="3712210" y="2882710"/>
                  <a:pt x="3711575" y="2881503"/>
                  <a:pt x="3710623" y="2880551"/>
                </a:cubicBezTo>
                <a:cubicBezTo>
                  <a:pt x="3709670" y="2879598"/>
                  <a:pt x="3708464" y="2878963"/>
                  <a:pt x="3707130" y="2878709"/>
                </a:cubicBezTo>
                <a:cubicBezTo>
                  <a:pt x="3705797" y="2878455"/>
                  <a:pt x="3704463" y="2878582"/>
                  <a:pt x="3703193" y="2879090"/>
                </a:cubicBezTo>
                <a:cubicBezTo>
                  <a:pt x="3701923" y="2879598"/>
                  <a:pt x="3700844" y="2880487"/>
                  <a:pt x="3700145" y="2881630"/>
                </a:cubicBezTo>
                <a:cubicBezTo>
                  <a:pt x="3699447" y="2882773"/>
                  <a:pt x="3699002" y="2884107"/>
                  <a:pt x="3699002" y="2885440"/>
                </a:cubicBezTo>
                <a:cubicBezTo>
                  <a:pt x="3699002" y="2886329"/>
                  <a:pt x="3699192" y="2887218"/>
                  <a:pt x="3699510" y="2888044"/>
                </a:cubicBezTo>
                <a:cubicBezTo>
                  <a:pt x="3699891" y="2888869"/>
                  <a:pt x="3700336" y="2889631"/>
                  <a:pt x="3701034" y="2890266"/>
                </a:cubicBezTo>
                <a:close/>
                <a:moveTo>
                  <a:pt x="3700907" y="2425891"/>
                </a:moveTo>
                <a:cubicBezTo>
                  <a:pt x="3701542" y="2426526"/>
                  <a:pt x="3702304" y="2427034"/>
                  <a:pt x="3703129" y="2427351"/>
                </a:cubicBezTo>
                <a:cubicBezTo>
                  <a:pt x="3703955" y="2427669"/>
                  <a:pt x="3704844" y="2427859"/>
                  <a:pt x="3705733" y="2427859"/>
                </a:cubicBezTo>
                <a:cubicBezTo>
                  <a:pt x="3707067" y="2427859"/>
                  <a:pt x="3708400" y="2427478"/>
                  <a:pt x="3709543" y="2426716"/>
                </a:cubicBezTo>
                <a:cubicBezTo>
                  <a:pt x="3710686" y="2425954"/>
                  <a:pt x="3711511" y="2424875"/>
                  <a:pt x="3712083" y="2423668"/>
                </a:cubicBezTo>
                <a:cubicBezTo>
                  <a:pt x="3712591" y="2422398"/>
                  <a:pt x="3712718" y="2421064"/>
                  <a:pt x="3712464" y="2419731"/>
                </a:cubicBezTo>
                <a:cubicBezTo>
                  <a:pt x="3712210" y="2418398"/>
                  <a:pt x="3711575" y="2417191"/>
                  <a:pt x="3710623" y="2416239"/>
                </a:cubicBezTo>
                <a:cubicBezTo>
                  <a:pt x="3709670" y="2415286"/>
                  <a:pt x="3708464" y="2414651"/>
                  <a:pt x="3707130" y="2414397"/>
                </a:cubicBezTo>
                <a:cubicBezTo>
                  <a:pt x="3705797" y="2414143"/>
                  <a:pt x="3704463" y="2414270"/>
                  <a:pt x="3703193" y="2414778"/>
                </a:cubicBezTo>
                <a:cubicBezTo>
                  <a:pt x="3701923" y="2415286"/>
                  <a:pt x="3700844" y="2416175"/>
                  <a:pt x="3700145" y="2417318"/>
                </a:cubicBezTo>
                <a:cubicBezTo>
                  <a:pt x="3699383" y="2418461"/>
                  <a:pt x="3699002" y="2419795"/>
                  <a:pt x="3699002" y="2421128"/>
                </a:cubicBezTo>
                <a:cubicBezTo>
                  <a:pt x="3699002" y="2422017"/>
                  <a:pt x="3699192" y="2422906"/>
                  <a:pt x="3699510" y="2423732"/>
                </a:cubicBezTo>
                <a:cubicBezTo>
                  <a:pt x="3699891" y="2424557"/>
                  <a:pt x="3700336" y="2425319"/>
                  <a:pt x="3701034" y="2425954"/>
                </a:cubicBezTo>
                <a:close/>
                <a:moveTo>
                  <a:pt x="3625342" y="1731455"/>
                </a:moveTo>
                <a:cubicBezTo>
                  <a:pt x="3626676" y="1731455"/>
                  <a:pt x="3628009" y="1731074"/>
                  <a:pt x="3629152" y="1730312"/>
                </a:cubicBezTo>
                <a:cubicBezTo>
                  <a:pt x="3630295" y="1729550"/>
                  <a:pt x="3631121" y="1728470"/>
                  <a:pt x="3631692" y="1727264"/>
                </a:cubicBezTo>
                <a:cubicBezTo>
                  <a:pt x="3632200" y="1725994"/>
                  <a:pt x="3632327" y="1724660"/>
                  <a:pt x="3632073" y="1723327"/>
                </a:cubicBezTo>
                <a:cubicBezTo>
                  <a:pt x="3631819" y="1721993"/>
                  <a:pt x="3631184" y="1720787"/>
                  <a:pt x="3630232" y="1719834"/>
                </a:cubicBezTo>
                <a:cubicBezTo>
                  <a:pt x="3629279" y="1718882"/>
                  <a:pt x="3628073" y="1718246"/>
                  <a:pt x="3626739" y="1717993"/>
                </a:cubicBezTo>
                <a:cubicBezTo>
                  <a:pt x="3625405" y="1717739"/>
                  <a:pt x="3624072" y="1717865"/>
                  <a:pt x="3622802" y="1718374"/>
                </a:cubicBezTo>
                <a:cubicBezTo>
                  <a:pt x="3621532" y="1718882"/>
                  <a:pt x="3620453" y="1719771"/>
                  <a:pt x="3619754" y="1720914"/>
                </a:cubicBezTo>
                <a:cubicBezTo>
                  <a:pt x="3618992" y="1722057"/>
                  <a:pt x="3618611" y="1723390"/>
                  <a:pt x="3618611" y="1724724"/>
                </a:cubicBezTo>
                <a:cubicBezTo>
                  <a:pt x="3618611" y="1726502"/>
                  <a:pt x="3619310" y="1728280"/>
                  <a:pt x="3620643" y="1729550"/>
                </a:cubicBezTo>
                <a:cubicBezTo>
                  <a:pt x="3621913" y="1730820"/>
                  <a:pt x="3623691" y="1731582"/>
                  <a:pt x="3625469" y="1731582"/>
                </a:cubicBezTo>
                <a:close/>
                <a:moveTo>
                  <a:pt x="3700907" y="2333054"/>
                </a:moveTo>
                <a:cubicBezTo>
                  <a:pt x="3701542" y="2333689"/>
                  <a:pt x="3702304" y="2334197"/>
                  <a:pt x="3703129" y="2334514"/>
                </a:cubicBezTo>
                <a:cubicBezTo>
                  <a:pt x="3703955" y="2334832"/>
                  <a:pt x="3704844" y="2335022"/>
                  <a:pt x="3705733" y="2335022"/>
                </a:cubicBezTo>
                <a:cubicBezTo>
                  <a:pt x="3707067" y="2335022"/>
                  <a:pt x="3708400" y="2334641"/>
                  <a:pt x="3709543" y="2333879"/>
                </a:cubicBezTo>
                <a:cubicBezTo>
                  <a:pt x="3710686" y="2333117"/>
                  <a:pt x="3711511" y="2332038"/>
                  <a:pt x="3712083" y="2330831"/>
                </a:cubicBezTo>
                <a:cubicBezTo>
                  <a:pt x="3712591" y="2329561"/>
                  <a:pt x="3712718" y="2328228"/>
                  <a:pt x="3712464" y="2326894"/>
                </a:cubicBezTo>
                <a:cubicBezTo>
                  <a:pt x="3712210" y="2325561"/>
                  <a:pt x="3711575" y="2324354"/>
                  <a:pt x="3710623" y="2323402"/>
                </a:cubicBezTo>
                <a:cubicBezTo>
                  <a:pt x="3709670" y="2322449"/>
                  <a:pt x="3708464" y="2321814"/>
                  <a:pt x="3707130" y="2321560"/>
                </a:cubicBezTo>
                <a:cubicBezTo>
                  <a:pt x="3705797" y="2321306"/>
                  <a:pt x="3704463" y="2321433"/>
                  <a:pt x="3703193" y="2321941"/>
                </a:cubicBezTo>
                <a:cubicBezTo>
                  <a:pt x="3701923" y="2322449"/>
                  <a:pt x="3700844" y="2323338"/>
                  <a:pt x="3700145" y="2324481"/>
                </a:cubicBezTo>
                <a:cubicBezTo>
                  <a:pt x="3699447" y="2325624"/>
                  <a:pt x="3699002" y="2326894"/>
                  <a:pt x="3699002" y="2328291"/>
                </a:cubicBezTo>
                <a:cubicBezTo>
                  <a:pt x="3699002" y="2329180"/>
                  <a:pt x="3699192" y="2330069"/>
                  <a:pt x="3699510" y="2330895"/>
                </a:cubicBezTo>
                <a:cubicBezTo>
                  <a:pt x="3699891" y="2331720"/>
                  <a:pt x="3700336" y="2332482"/>
                  <a:pt x="3701034" y="2333117"/>
                </a:cubicBezTo>
                <a:close/>
                <a:moveTo>
                  <a:pt x="3700907" y="3261614"/>
                </a:moveTo>
                <a:cubicBezTo>
                  <a:pt x="3701542" y="3262249"/>
                  <a:pt x="3702304" y="3262757"/>
                  <a:pt x="3703129" y="3263074"/>
                </a:cubicBezTo>
                <a:cubicBezTo>
                  <a:pt x="3703955" y="3263392"/>
                  <a:pt x="3704844" y="3263583"/>
                  <a:pt x="3705733" y="3263583"/>
                </a:cubicBezTo>
                <a:cubicBezTo>
                  <a:pt x="3707067" y="3263583"/>
                  <a:pt x="3708400" y="3263201"/>
                  <a:pt x="3709543" y="3262439"/>
                </a:cubicBezTo>
                <a:cubicBezTo>
                  <a:pt x="3710686" y="3261678"/>
                  <a:pt x="3711511" y="3260599"/>
                  <a:pt x="3712083" y="3259392"/>
                </a:cubicBezTo>
                <a:cubicBezTo>
                  <a:pt x="3712591" y="3258122"/>
                  <a:pt x="3712718" y="3256788"/>
                  <a:pt x="3712464" y="3255455"/>
                </a:cubicBezTo>
                <a:cubicBezTo>
                  <a:pt x="3712210" y="3254121"/>
                  <a:pt x="3711575" y="3252914"/>
                  <a:pt x="3710623" y="3251962"/>
                </a:cubicBezTo>
                <a:cubicBezTo>
                  <a:pt x="3709670" y="3251010"/>
                  <a:pt x="3708464" y="3250374"/>
                  <a:pt x="3707130" y="3250121"/>
                </a:cubicBezTo>
                <a:cubicBezTo>
                  <a:pt x="3705797" y="3249867"/>
                  <a:pt x="3704463" y="3249994"/>
                  <a:pt x="3703193" y="3250501"/>
                </a:cubicBezTo>
                <a:cubicBezTo>
                  <a:pt x="3701923" y="3251010"/>
                  <a:pt x="3700844" y="3251899"/>
                  <a:pt x="3700145" y="3253042"/>
                </a:cubicBezTo>
                <a:cubicBezTo>
                  <a:pt x="3699383" y="3254185"/>
                  <a:pt x="3699002" y="3255518"/>
                  <a:pt x="3699002" y="3256851"/>
                </a:cubicBezTo>
                <a:cubicBezTo>
                  <a:pt x="3699002" y="3257741"/>
                  <a:pt x="3699192" y="3258630"/>
                  <a:pt x="3699510" y="3259455"/>
                </a:cubicBezTo>
                <a:cubicBezTo>
                  <a:pt x="3699891" y="3260281"/>
                  <a:pt x="3700336" y="3261043"/>
                  <a:pt x="3701034" y="3261678"/>
                </a:cubicBezTo>
                <a:close/>
                <a:moveTo>
                  <a:pt x="3700907" y="3075876"/>
                </a:moveTo>
                <a:cubicBezTo>
                  <a:pt x="3701542" y="3076511"/>
                  <a:pt x="3702304" y="3077020"/>
                  <a:pt x="3703129" y="3077337"/>
                </a:cubicBezTo>
                <a:cubicBezTo>
                  <a:pt x="3703955" y="3077655"/>
                  <a:pt x="3704844" y="3077845"/>
                  <a:pt x="3705733" y="3077845"/>
                </a:cubicBezTo>
                <a:cubicBezTo>
                  <a:pt x="3707067" y="3077845"/>
                  <a:pt x="3708400" y="3077464"/>
                  <a:pt x="3709543" y="3076702"/>
                </a:cubicBezTo>
                <a:cubicBezTo>
                  <a:pt x="3710686" y="3075940"/>
                  <a:pt x="3711511" y="3074861"/>
                  <a:pt x="3712083" y="3073654"/>
                </a:cubicBezTo>
                <a:cubicBezTo>
                  <a:pt x="3712591" y="3072384"/>
                  <a:pt x="3712718" y="3071050"/>
                  <a:pt x="3712464" y="3069717"/>
                </a:cubicBezTo>
                <a:cubicBezTo>
                  <a:pt x="3712210" y="3068384"/>
                  <a:pt x="3711575" y="3067177"/>
                  <a:pt x="3710623" y="3066224"/>
                </a:cubicBezTo>
                <a:cubicBezTo>
                  <a:pt x="3709670" y="3065272"/>
                  <a:pt x="3708464" y="3064637"/>
                  <a:pt x="3707130" y="3064383"/>
                </a:cubicBezTo>
                <a:cubicBezTo>
                  <a:pt x="3705797" y="3064129"/>
                  <a:pt x="3704463" y="3064256"/>
                  <a:pt x="3703193" y="3064764"/>
                </a:cubicBezTo>
                <a:cubicBezTo>
                  <a:pt x="3701923" y="3065272"/>
                  <a:pt x="3700844" y="3066162"/>
                  <a:pt x="3700145" y="3067304"/>
                </a:cubicBezTo>
                <a:cubicBezTo>
                  <a:pt x="3699383" y="3068447"/>
                  <a:pt x="3699002" y="3069781"/>
                  <a:pt x="3699002" y="3071114"/>
                </a:cubicBezTo>
                <a:cubicBezTo>
                  <a:pt x="3699002" y="3072003"/>
                  <a:pt x="3699192" y="3072892"/>
                  <a:pt x="3699510" y="3073718"/>
                </a:cubicBezTo>
                <a:cubicBezTo>
                  <a:pt x="3699891" y="3074543"/>
                  <a:pt x="3700336" y="3075305"/>
                  <a:pt x="3701034" y="3075940"/>
                </a:cubicBezTo>
                <a:close/>
                <a:moveTo>
                  <a:pt x="3700907" y="2983039"/>
                </a:moveTo>
                <a:cubicBezTo>
                  <a:pt x="3701542" y="2983675"/>
                  <a:pt x="3702304" y="2984183"/>
                  <a:pt x="3703129" y="2984500"/>
                </a:cubicBezTo>
                <a:cubicBezTo>
                  <a:pt x="3703955" y="2984818"/>
                  <a:pt x="3704844" y="2985008"/>
                  <a:pt x="3705733" y="2985008"/>
                </a:cubicBezTo>
                <a:cubicBezTo>
                  <a:pt x="3707067" y="2985008"/>
                  <a:pt x="3708400" y="2984627"/>
                  <a:pt x="3709543" y="2983865"/>
                </a:cubicBezTo>
                <a:cubicBezTo>
                  <a:pt x="3710686" y="2983103"/>
                  <a:pt x="3711511" y="2982024"/>
                  <a:pt x="3712083" y="2980817"/>
                </a:cubicBezTo>
                <a:cubicBezTo>
                  <a:pt x="3712591" y="2979547"/>
                  <a:pt x="3712718" y="2978214"/>
                  <a:pt x="3712464" y="2976880"/>
                </a:cubicBezTo>
                <a:cubicBezTo>
                  <a:pt x="3712210" y="2975547"/>
                  <a:pt x="3711575" y="2974340"/>
                  <a:pt x="3710623" y="2973388"/>
                </a:cubicBezTo>
                <a:cubicBezTo>
                  <a:pt x="3709670" y="2972435"/>
                  <a:pt x="3708464" y="2971800"/>
                  <a:pt x="3707130" y="2971546"/>
                </a:cubicBezTo>
                <a:cubicBezTo>
                  <a:pt x="3705797" y="2971292"/>
                  <a:pt x="3704463" y="2971419"/>
                  <a:pt x="3703193" y="2971927"/>
                </a:cubicBezTo>
                <a:cubicBezTo>
                  <a:pt x="3701923" y="2972435"/>
                  <a:pt x="3700844" y="2973324"/>
                  <a:pt x="3700145" y="2974467"/>
                </a:cubicBezTo>
                <a:cubicBezTo>
                  <a:pt x="3699383" y="2975610"/>
                  <a:pt x="3699002" y="2976944"/>
                  <a:pt x="3699002" y="2978277"/>
                </a:cubicBezTo>
                <a:cubicBezTo>
                  <a:pt x="3699002" y="2979166"/>
                  <a:pt x="3699192" y="2980055"/>
                  <a:pt x="3699510" y="2980881"/>
                </a:cubicBezTo>
                <a:cubicBezTo>
                  <a:pt x="3699891" y="2981706"/>
                  <a:pt x="3700336" y="2982468"/>
                  <a:pt x="3701034" y="2983103"/>
                </a:cubicBezTo>
                <a:close/>
                <a:moveTo>
                  <a:pt x="3700907" y="3168777"/>
                </a:moveTo>
                <a:cubicBezTo>
                  <a:pt x="3701542" y="3169412"/>
                  <a:pt x="3702304" y="3169920"/>
                  <a:pt x="3703129" y="3170237"/>
                </a:cubicBezTo>
                <a:cubicBezTo>
                  <a:pt x="3703955" y="3170555"/>
                  <a:pt x="3704844" y="3170746"/>
                  <a:pt x="3705733" y="3170746"/>
                </a:cubicBezTo>
                <a:cubicBezTo>
                  <a:pt x="3707067" y="3170746"/>
                  <a:pt x="3708400" y="3170364"/>
                  <a:pt x="3709543" y="3169603"/>
                </a:cubicBezTo>
                <a:cubicBezTo>
                  <a:pt x="3710686" y="3168841"/>
                  <a:pt x="3711511" y="3167762"/>
                  <a:pt x="3712083" y="3166555"/>
                </a:cubicBezTo>
                <a:cubicBezTo>
                  <a:pt x="3712591" y="3165285"/>
                  <a:pt x="3712718" y="3163951"/>
                  <a:pt x="3712464" y="3162618"/>
                </a:cubicBezTo>
                <a:cubicBezTo>
                  <a:pt x="3712210" y="3161284"/>
                  <a:pt x="3711575" y="3160078"/>
                  <a:pt x="3710623" y="3159125"/>
                </a:cubicBezTo>
                <a:cubicBezTo>
                  <a:pt x="3709670" y="3158173"/>
                  <a:pt x="3708464" y="3157537"/>
                  <a:pt x="3707130" y="3157284"/>
                </a:cubicBezTo>
                <a:cubicBezTo>
                  <a:pt x="3705797" y="3157030"/>
                  <a:pt x="3704463" y="3157157"/>
                  <a:pt x="3703193" y="3157664"/>
                </a:cubicBezTo>
                <a:cubicBezTo>
                  <a:pt x="3701923" y="3158173"/>
                  <a:pt x="3700844" y="3159061"/>
                  <a:pt x="3700145" y="3160205"/>
                </a:cubicBezTo>
                <a:cubicBezTo>
                  <a:pt x="3699447" y="3161348"/>
                  <a:pt x="3699002" y="3162681"/>
                  <a:pt x="3699002" y="3164014"/>
                </a:cubicBezTo>
                <a:cubicBezTo>
                  <a:pt x="3699002" y="3164904"/>
                  <a:pt x="3699192" y="3165793"/>
                  <a:pt x="3699510" y="3166618"/>
                </a:cubicBezTo>
                <a:cubicBezTo>
                  <a:pt x="3699891" y="3167444"/>
                  <a:pt x="3700336" y="3168206"/>
                  <a:pt x="3701034" y="3168841"/>
                </a:cubicBezTo>
                <a:close/>
                <a:moveTo>
                  <a:pt x="3700907" y="2518791"/>
                </a:moveTo>
                <a:cubicBezTo>
                  <a:pt x="3701542" y="2519426"/>
                  <a:pt x="3702304" y="2519934"/>
                  <a:pt x="3703129" y="2520252"/>
                </a:cubicBezTo>
                <a:cubicBezTo>
                  <a:pt x="3703955" y="2520569"/>
                  <a:pt x="3704844" y="2520760"/>
                  <a:pt x="3705733" y="2520760"/>
                </a:cubicBezTo>
                <a:cubicBezTo>
                  <a:pt x="3707067" y="2520760"/>
                  <a:pt x="3708400" y="2520379"/>
                  <a:pt x="3709543" y="2519617"/>
                </a:cubicBezTo>
                <a:cubicBezTo>
                  <a:pt x="3710686" y="2518855"/>
                  <a:pt x="3711511" y="2517775"/>
                  <a:pt x="3712083" y="2516569"/>
                </a:cubicBezTo>
                <a:cubicBezTo>
                  <a:pt x="3712591" y="2515299"/>
                  <a:pt x="3712718" y="2513965"/>
                  <a:pt x="3712464" y="2512632"/>
                </a:cubicBezTo>
                <a:cubicBezTo>
                  <a:pt x="3712210" y="2511298"/>
                  <a:pt x="3711575" y="2510092"/>
                  <a:pt x="3710623" y="2509139"/>
                </a:cubicBezTo>
                <a:cubicBezTo>
                  <a:pt x="3709670" y="2508187"/>
                  <a:pt x="3708464" y="2507552"/>
                  <a:pt x="3707130" y="2507298"/>
                </a:cubicBezTo>
                <a:cubicBezTo>
                  <a:pt x="3705797" y="2507044"/>
                  <a:pt x="3704463" y="2507171"/>
                  <a:pt x="3703193" y="2507679"/>
                </a:cubicBezTo>
                <a:cubicBezTo>
                  <a:pt x="3701923" y="2508187"/>
                  <a:pt x="3700844" y="2509076"/>
                  <a:pt x="3700145" y="2510219"/>
                </a:cubicBezTo>
                <a:cubicBezTo>
                  <a:pt x="3699383" y="2511362"/>
                  <a:pt x="3699002" y="2512695"/>
                  <a:pt x="3699002" y="2514029"/>
                </a:cubicBezTo>
                <a:cubicBezTo>
                  <a:pt x="3699002" y="2514918"/>
                  <a:pt x="3699192" y="2515807"/>
                  <a:pt x="3699510" y="2516632"/>
                </a:cubicBezTo>
                <a:cubicBezTo>
                  <a:pt x="3699891" y="2517458"/>
                  <a:pt x="3700336" y="2518220"/>
                  <a:pt x="3701034" y="2518855"/>
                </a:cubicBezTo>
                <a:close/>
                <a:moveTo>
                  <a:pt x="3781298" y="3215259"/>
                </a:moveTo>
                <a:cubicBezTo>
                  <a:pt x="3781933" y="3215894"/>
                  <a:pt x="3782695" y="3216402"/>
                  <a:pt x="3783521" y="3216720"/>
                </a:cubicBezTo>
                <a:cubicBezTo>
                  <a:pt x="3784346" y="3217037"/>
                  <a:pt x="3785235" y="3217228"/>
                  <a:pt x="3786124" y="3217228"/>
                </a:cubicBezTo>
                <a:cubicBezTo>
                  <a:pt x="3787458" y="3217228"/>
                  <a:pt x="3788791" y="3216847"/>
                  <a:pt x="3789934" y="3216085"/>
                </a:cubicBezTo>
                <a:cubicBezTo>
                  <a:pt x="3791077" y="3215323"/>
                  <a:pt x="3791903" y="3214243"/>
                  <a:pt x="3792474" y="3213036"/>
                </a:cubicBezTo>
                <a:cubicBezTo>
                  <a:pt x="3792982" y="3211767"/>
                  <a:pt x="3793109" y="3210433"/>
                  <a:pt x="3792855" y="3209099"/>
                </a:cubicBezTo>
                <a:cubicBezTo>
                  <a:pt x="3792601" y="3207766"/>
                  <a:pt x="3791966" y="3206560"/>
                  <a:pt x="3791014" y="3205607"/>
                </a:cubicBezTo>
                <a:cubicBezTo>
                  <a:pt x="3790061" y="3204655"/>
                  <a:pt x="3788854" y="3204020"/>
                  <a:pt x="3787521" y="3203766"/>
                </a:cubicBezTo>
                <a:cubicBezTo>
                  <a:pt x="3786188" y="3203511"/>
                  <a:pt x="3784791" y="3203638"/>
                  <a:pt x="3783584" y="3204147"/>
                </a:cubicBezTo>
                <a:cubicBezTo>
                  <a:pt x="3782314" y="3204655"/>
                  <a:pt x="3781235" y="3205544"/>
                  <a:pt x="3780536" y="3206686"/>
                </a:cubicBezTo>
                <a:cubicBezTo>
                  <a:pt x="3779774" y="3207830"/>
                  <a:pt x="3779393" y="3209163"/>
                  <a:pt x="3779393" y="3210497"/>
                </a:cubicBezTo>
                <a:cubicBezTo>
                  <a:pt x="3779393" y="3211386"/>
                  <a:pt x="3779584" y="3212274"/>
                  <a:pt x="3779901" y="3213100"/>
                </a:cubicBezTo>
                <a:cubicBezTo>
                  <a:pt x="3780282" y="3213925"/>
                  <a:pt x="3780727" y="3214687"/>
                  <a:pt x="3781361" y="3215323"/>
                </a:cubicBezTo>
                <a:close/>
                <a:moveTo>
                  <a:pt x="3781298" y="3308096"/>
                </a:moveTo>
                <a:cubicBezTo>
                  <a:pt x="3781933" y="3308731"/>
                  <a:pt x="3782695" y="3309239"/>
                  <a:pt x="3783521" y="3309557"/>
                </a:cubicBezTo>
                <a:cubicBezTo>
                  <a:pt x="3784346" y="3309874"/>
                  <a:pt x="3785235" y="3310064"/>
                  <a:pt x="3786124" y="3310064"/>
                </a:cubicBezTo>
                <a:cubicBezTo>
                  <a:pt x="3787458" y="3310064"/>
                  <a:pt x="3788791" y="3309684"/>
                  <a:pt x="3789934" y="3308922"/>
                </a:cubicBezTo>
                <a:cubicBezTo>
                  <a:pt x="3791077" y="3308160"/>
                  <a:pt x="3791903" y="3307080"/>
                  <a:pt x="3792474" y="3305874"/>
                </a:cubicBezTo>
                <a:cubicBezTo>
                  <a:pt x="3792982" y="3304604"/>
                  <a:pt x="3793109" y="3303270"/>
                  <a:pt x="3792855" y="3301936"/>
                </a:cubicBezTo>
                <a:cubicBezTo>
                  <a:pt x="3792601" y="3300603"/>
                  <a:pt x="3791966" y="3299397"/>
                  <a:pt x="3791014" y="3298444"/>
                </a:cubicBezTo>
                <a:cubicBezTo>
                  <a:pt x="3790061" y="3297492"/>
                  <a:pt x="3788854" y="3296857"/>
                  <a:pt x="3787521" y="3296603"/>
                </a:cubicBezTo>
                <a:cubicBezTo>
                  <a:pt x="3786188" y="3296349"/>
                  <a:pt x="3784791" y="3296475"/>
                  <a:pt x="3783584" y="3296984"/>
                </a:cubicBezTo>
                <a:cubicBezTo>
                  <a:pt x="3782314" y="3297492"/>
                  <a:pt x="3781235" y="3298381"/>
                  <a:pt x="3780536" y="3299524"/>
                </a:cubicBezTo>
                <a:cubicBezTo>
                  <a:pt x="3779774" y="3300667"/>
                  <a:pt x="3779393" y="3302000"/>
                  <a:pt x="3779393" y="3303334"/>
                </a:cubicBezTo>
                <a:cubicBezTo>
                  <a:pt x="3779393" y="3304223"/>
                  <a:pt x="3779584" y="3305111"/>
                  <a:pt x="3779901" y="3305937"/>
                </a:cubicBezTo>
                <a:cubicBezTo>
                  <a:pt x="3780282" y="3306762"/>
                  <a:pt x="3780727" y="3307524"/>
                  <a:pt x="3781361" y="3308160"/>
                </a:cubicBezTo>
                <a:close/>
                <a:moveTo>
                  <a:pt x="3781298" y="3122359"/>
                </a:moveTo>
                <a:cubicBezTo>
                  <a:pt x="3781933" y="3122994"/>
                  <a:pt x="3782695" y="3123501"/>
                  <a:pt x="3783521" y="3123819"/>
                </a:cubicBezTo>
                <a:cubicBezTo>
                  <a:pt x="3784346" y="3124136"/>
                  <a:pt x="3785235" y="3124327"/>
                  <a:pt x="3786124" y="3124327"/>
                </a:cubicBezTo>
                <a:cubicBezTo>
                  <a:pt x="3787458" y="3124327"/>
                  <a:pt x="3788791" y="3123946"/>
                  <a:pt x="3789934" y="3123184"/>
                </a:cubicBezTo>
                <a:cubicBezTo>
                  <a:pt x="3791077" y="3122422"/>
                  <a:pt x="3791903" y="3121343"/>
                  <a:pt x="3792474" y="3120137"/>
                </a:cubicBezTo>
                <a:cubicBezTo>
                  <a:pt x="3793046" y="3118930"/>
                  <a:pt x="3793109" y="3117533"/>
                  <a:pt x="3792855" y="3116199"/>
                </a:cubicBezTo>
                <a:cubicBezTo>
                  <a:pt x="3792601" y="3114866"/>
                  <a:pt x="3791966" y="3113659"/>
                  <a:pt x="3791014" y="3112707"/>
                </a:cubicBezTo>
                <a:cubicBezTo>
                  <a:pt x="3790061" y="3111754"/>
                  <a:pt x="3788854" y="3111119"/>
                  <a:pt x="3787521" y="3110865"/>
                </a:cubicBezTo>
                <a:cubicBezTo>
                  <a:pt x="3786188" y="3110612"/>
                  <a:pt x="3784791" y="3110738"/>
                  <a:pt x="3783584" y="3111246"/>
                </a:cubicBezTo>
                <a:cubicBezTo>
                  <a:pt x="3782314" y="3111754"/>
                  <a:pt x="3781235" y="3112643"/>
                  <a:pt x="3780536" y="3113787"/>
                </a:cubicBezTo>
                <a:cubicBezTo>
                  <a:pt x="3779774" y="3114929"/>
                  <a:pt x="3779393" y="3116262"/>
                  <a:pt x="3779393" y="3117596"/>
                </a:cubicBezTo>
                <a:cubicBezTo>
                  <a:pt x="3779393" y="3118485"/>
                  <a:pt x="3779584" y="3119374"/>
                  <a:pt x="3779901" y="3120199"/>
                </a:cubicBezTo>
                <a:cubicBezTo>
                  <a:pt x="3780282" y="3121025"/>
                  <a:pt x="3780727" y="3121787"/>
                  <a:pt x="3781361" y="3122422"/>
                </a:cubicBezTo>
                <a:close/>
                <a:moveTo>
                  <a:pt x="3781298" y="3029522"/>
                </a:moveTo>
                <a:cubicBezTo>
                  <a:pt x="3781933" y="3030157"/>
                  <a:pt x="3782695" y="3030664"/>
                  <a:pt x="3783521" y="3030982"/>
                </a:cubicBezTo>
                <a:cubicBezTo>
                  <a:pt x="3784346" y="3031299"/>
                  <a:pt x="3785235" y="3031490"/>
                  <a:pt x="3786124" y="3031490"/>
                </a:cubicBezTo>
                <a:cubicBezTo>
                  <a:pt x="3787458" y="3031490"/>
                  <a:pt x="3788791" y="3031109"/>
                  <a:pt x="3789934" y="3030347"/>
                </a:cubicBezTo>
                <a:cubicBezTo>
                  <a:pt x="3791077" y="3029585"/>
                  <a:pt x="3791903" y="3028506"/>
                  <a:pt x="3792474" y="3027299"/>
                </a:cubicBezTo>
                <a:cubicBezTo>
                  <a:pt x="3792982" y="3026029"/>
                  <a:pt x="3793109" y="3024696"/>
                  <a:pt x="3792855" y="3023362"/>
                </a:cubicBezTo>
                <a:cubicBezTo>
                  <a:pt x="3792601" y="3022029"/>
                  <a:pt x="3791966" y="3020822"/>
                  <a:pt x="3791014" y="3019870"/>
                </a:cubicBezTo>
                <a:cubicBezTo>
                  <a:pt x="3790061" y="3018917"/>
                  <a:pt x="3788854" y="3018282"/>
                  <a:pt x="3787521" y="3018028"/>
                </a:cubicBezTo>
                <a:cubicBezTo>
                  <a:pt x="3786188" y="3017774"/>
                  <a:pt x="3784791" y="3017901"/>
                  <a:pt x="3783584" y="3018409"/>
                </a:cubicBezTo>
                <a:cubicBezTo>
                  <a:pt x="3782378" y="3018917"/>
                  <a:pt x="3781298" y="3019806"/>
                  <a:pt x="3780536" y="3020949"/>
                </a:cubicBezTo>
                <a:cubicBezTo>
                  <a:pt x="3779774" y="3022092"/>
                  <a:pt x="3779393" y="3023425"/>
                  <a:pt x="3779393" y="3024759"/>
                </a:cubicBezTo>
                <a:cubicBezTo>
                  <a:pt x="3779393" y="3025649"/>
                  <a:pt x="3779584" y="3026537"/>
                  <a:pt x="3779901" y="3027362"/>
                </a:cubicBezTo>
                <a:cubicBezTo>
                  <a:pt x="3780282" y="3028188"/>
                  <a:pt x="3780727" y="3028950"/>
                  <a:pt x="3781361" y="3029585"/>
                </a:cubicBezTo>
                <a:close/>
                <a:moveTo>
                  <a:pt x="3700907" y="1683068"/>
                </a:moveTo>
                <a:cubicBezTo>
                  <a:pt x="3701542" y="1683702"/>
                  <a:pt x="3702304" y="1684211"/>
                  <a:pt x="3703129" y="1684528"/>
                </a:cubicBezTo>
                <a:cubicBezTo>
                  <a:pt x="3703955" y="1684846"/>
                  <a:pt x="3704844" y="1685036"/>
                  <a:pt x="3705733" y="1685036"/>
                </a:cubicBezTo>
                <a:cubicBezTo>
                  <a:pt x="3707067" y="1685036"/>
                  <a:pt x="3708400" y="1684655"/>
                  <a:pt x="3709543" y="1683893"/>
                </a:cubicBezTo>
                <a:cubicBezTo>
                  <a:pt x="3710686" y="1683131"/>
                  <a:pt x="3711511" y="1682052"/>
                  <a:pt x="3712083" y="1680845"/>
                </a:cubicBezTo>
                <a:cubicBezTo>
                  <a:pt x="3712591" y="1679575"/>
                  <a:pt x="3712718" y="1678242"/>
                  <a:pt x="3712464" y="1676908"/>
                </a:cubicBezTo>
                <a:cubicBezTo>
                  <a:pt x="3712210" y="1675575"/>
                  <a:pt x="3711575" y="1674368"/>
                  <a:pt x="3710623" y="1673415"/>
                </a:cubicBezTo>
                <a:cubicBezTo>
                  <a:pt x="3709670" y="1672463"/>
                  <a:pt x="3708464" y="1671828"/>
                  <a:pt x="3707130" y="1671574"/>
                </a:cubicBezTo>
                <a:cubicBezTo>
                  <a:pt x="3705797" y="1671320"/>
                  <a:pt x="3704463" y="1671447"/>
                  <a:pt x="3703193" y="1671955"/>
                </a:cubicBezTo>
                <a:cubicBezTo>
                  <a:pt x="3701923" y="1672463"/>
                  <a:pt x="3700844" y="1673352"/>
                  <a:pt x="3700145" y="1674495"/>
                </a:cubicBezTo>
                <a:cubicBezTo>
                  <a:pt x="3699383" y="1675638"/>
                  <a:pt x="3699002" y="1676971"/>
                  <a:pt x="3699002" y="1678305"/>
                </a:cubicBezTo>
                <a:cubicBezTo>
                  <a:pt x="3699002" y="1679194"/>
                  <a:pt x="3699192" y="1680083"/>
                  <a:pt x="3699510" y="1680908"/>
                </a:cubicBezTo>
                <a:cubicBezTo>
                  <a:pt x="3699891" y="1681734"/>
                  <a:pt x="3700336" y="1682496"/>
                  <a:pt x="3701034" y="1683131"/>
                </a:cubicBezTo>
                <a:close/>
                <a:moveTo>
                  <a:pt x="3781298" y="2936621"/>
                </a:moveTo>
                <a:cubicBezTo>
                  <a:pt x="3781933" y="2937256"/>
                  <a:pt x="3782695" y="2937764"/>
                  <a:pt x="3783521" y="2938082"/>
                </a:cubicBezTo>
                <a:cubicBezTo>
                  <a:pt x="3784346" y="2938399"/>
                  <a:pt x="3785235" y="2938589"/>
                  <a:pt x="3786124" y="2938589"/>
                </a:cubicBezTo>
                <a:cubicBezTo>
                  <a:pt x="3787458" y="2938589"/>
                  <a:pt x="3788791" y="2938209"/>
                  <a:pt x="3789934" y="2937447"/>
                </a:cubicBezTo>
                <a:cubicBezTo>
                  <a:pt x="3791077" y="2936685"/>
                  <a:pt x="3791903" y="2935605"/>
                  <a:pt x="3792474" y="2934399"/>
                </a:cubicBezTo>
                <a:cubicBezTo>
                  <a:pt x="3792982" y="2933129"/>
                  <a:pt x="3793109" y="2931795"/>
                  <a:pt x="3792855" y="2930462"/>
                </a:cubicBezTo>
                <a:cubicBezTo>
                  <a:pt x="3792601" y="2929128"/>
                  <a:pt x="3791966" y="2927922"/>
                  <a:pt x="3791014" y="2926969"/>
                </a:cubicBezTo>
                <a:cubicBezTo>
                  <a:pt x="3790061" y="2926017"/>
                  <a:pt x="3788854" y="2925382"/>
                  <a:pt x="3787521" y="2925128"/>
                </a:cubicBezTo>
                <a:cubicBezTo>
                  <a:pt x="3786188" y="2924874"/>
                  <a:pt x="3784791" y="2925001"/>
                  <a:pt x="3783584" y="2925509"/>
                </a:cubicBezTo>
                <a:cubicBezTo>
                  <a:pt x="3782314" y="2926017"/>
                  <a:pt x="3781235" y="2926906"/>
                  <a:pt x="3780536" y="2928049"/>
                </a:cubicBezTo>
                <a:cubicBezTo>
                  <a:pt x="3779774" y="2929192"/>
                  <a:pt x="3779393" y="2930462"/>
                  <a:pt x="3779393" y="2931859"/>
                </a:cubicBezTo>
                <a:cubicBezTo>
                  <a:pt x="3779393" y="2932748"/>
                  <a:pt x="3779584" y="2933637"/>
                  <a:pt x="3779901" y="2934462"/>
                </a:cubicBezTo>
                <a:cubicBezTo>
                  <a:pt x="3780282" y="2935288"/>
                  <a:pt x="3780727" y="2936050"/>
                  <a:pt x="3781361" y="2936685"/>
                </a:cubicBezTo>
                <a:close/>
                <a:moveTo>
                  <a:pt x="3700907" y="2054479"/>
                </a:moveTo>
                <a:cubicBezTo>
                  <a:pt x="3701542" y="2055114"/>
                  <a:pt x="3702304" y="2055622"/>
                  <a:pt x="3703129" y="2055939"/>
                </a:cubicBezTo>
                <a:cubicBezTo>
                  <a:pt x="3703955" y="2056257"/>
                  <a:pt x="3704844" y="2056448"/>
                  <a:pt x="3705733" y="2056448"/>
                </a:cubicBezTo>
                <a:cubicBezTo>
                  <a:pt x="3707067" y="2056448"/>
                  <a:pt x="3708400" y="2056067"/>
                  <a:pt x="3709543" y="2055305"/>
                </a:cubicBezTo>
                <a:cubicBezTo>
                  <a:pt x="3710686" y="2054543"/>
                  <a:pt x="3711511" y="2053527"/>
                  <a:pt x="3712083" y="2052257"/>
                </a:cubicBezTo>
                <a:cubicBezTo>
                  <a:pt x="3712591" y="2050987"/>
                  <a:pt x="3712718" y="2049653"/>
                  <a:pt x="3712464" y="2048320"/>
                </a:cubicBezTo>
                <a:cubicBezTo>
                  <a:pt x="3712210" y="2046986"/>
                  <a:pt x="3711575" y="2045780"/>
                  <a:pt x="3710623" y="2044827"/>
                </a:cubicBezTo>
                <a:cubicBezTo>
                  <a:pt x="3709670" y="2043875"/>
                  <a:pt x="3708464" y="2043239"/>
                  <a:pt x="3707130" y="2042922"/>
                </a:cubicBezTo>
                <a:cubicBezTo>
                  <a:pt x="3705797" y="2042668"/>
                  <a:pt x="3704463" y="2042795"/>
                  <a:pt x="3703193" y="2043303"/>
                </a:cubicBezTo>
                <a:cubicBezTo>
                  <a:pt x="3701923" y="2043811"/>
                  <a:pt x="3700844" y="2044700"/>
                  <a:pt x="3700145" y="2045843"/>
                </a:cubicBezTo>
                <a:cubicBezTo>
                  <a:pt x="3699383" y="2046986"/>
                  <a:pt x="3699002" y="2048320"/>
                  <a:pt x="3699002" y="2049653"/>
                </a:cubicBezTo>
                <a:cubicBezTo>
                  <a:pt x="3699002" y="2050542"/>
                  <a:pt x="3699192" y="2051431"/>
                  <a:pt x="3699510" y="2052257"/>
                </a:cubicBezTo>
                <a:cubicBezTo>
                  <a:pt x="3699891" y="2053082"/>
                  <a:pt x="3700336" y="2053844"/>
                  <a:pt x="3701034" y="2054479"/>
                </a:cubicBezTo>
                <a:close/>
                <a:moveTo>
                  <a:pt x="3700907" y="1775905"/>
                </a:moveTo>
                <a:cubicBezTo>
                  <a:pt x="3701542" y="1776539"/>
                  <a:pt x="3702304" y="1777048"/>
                  <a:pt x="3703129" y="1777365"/>
                </a:cubicBezTo>
                <a:cubicBezTo>
                  <a:pt x="3703955" y="1777683"/>
                  <a:pt x="3704844" y="1777873"/>
                  <a:pt x="3705733" y="1777873"/>
                </a:cubicBezTo>
                <a:cubicBezTo>
                  <a:pt x="3707067" y="1777873"/>
                  <a:pt x="3708400" y="1777492"/>
                  <a:pt x="3709543" y="1776730"/>
                </a:cubicBezTo>
                <a:cubicBezTo>
                  <a:pt x="3710686" y="1775968"/>
                  <a:pt x="3711511" y="1774889"/>
                  <a:pt x="3712083" y="1773682"/>
                </a:cubicBezTo>
                <a:cubicBezTo>
                  <a:pt x="3712591" y="1772412"/>
                  <a:pt x="3712718" y="1771079"/>
                  <a:pt x="3712464" y="1769745"/>
                </a:cubicBezTo>
                <a:cubicBezTo>
                  <a:pt x="3712210" y="1768412"/>
                  <a:pt x="3711575" y="1767205"/>
                  <a:pt x="3710623" y="1766252"/>
                </a:cubicBezTo>
                <a:cubicBezTo>
                  <a:pt x="3709670" y="1765300"/>
                  <a:pt x="3708464" y="1764665"/>
                  <a:pt x="3707130" y="1764348"/>
                </a:cubicBezTo>
                <a:cubicBezTo>
                  <a:pt x="3705797" y="1764094"/>
                  <a:pt x="3704400" y="1764221"/>
                  <a:pt x="3703193" y="1764729"/>
                </a:cubicBezTo>
                <a:cubicBezTo>
                  <a:pt x="3701923" y="1765237"/>
                  <a:pt x="3700844" y="1766126"/>
                  <a:pt x="3700145" y="1767269"/>
                </a:cubicBezTo>
                <a:cubicBezTo>
                  <a:pt x="3699383" y="1768412"/>
                  <a:pt x="3699002" y="1769745"/>
                  <a:pt x="3699002" y="1771079"/>
                </a:cubicBezTo>
                <a:cubicBezTo>
                  <a:pt x="3699002" y="1771968"/>
                  <a:pt x="3699192" y="1772857"/>
                  <a:pt x="3699510" y="1773682"/>
                </a:cubicBezTo>
                <a:cubicBezTo>
                  <a:pt x="3699891" y="1774508"/>
                  <a:pt x="3700336" y="1775270"/>
                  <a:pt x="3701034" y="1775905"/>
                </a:cubicBezTo>
                <a:close/>
                <a:moveTo>
                  <a:pt x="3700907" y="2240217"/>
                </a:moveTo>
                <a:cubicBezTo>
                  <a:pt x="3701542" y="2240852"/>
                  <a:pt x="3702304" y="2241360"/>
                  <a:pt x="3703129" y="2241677"/>
                </a:cubicBezTo>
                <a:cubicBezTo>
                  <a:pt x="3703955" y="2241995"/>
                  <a:pt x="3704844" y="2242185"/>
                  <a:pt x="3705733" y="2242185"/>
                </a:cubicBezTo>
                <a:cubicBezTo>
                  <a:pt x="3707067" y="2242185"/>
                  <a:pt x="3708400" y="2241804"/>
                  <a:pt x="3709543" y="2241042"/>
                </a:cubicBezTo>
                <a:cubicBezTo>
                  <a:pt x="3710686" y="2240280"/>
                  <a:pt x="3711511" y="2239201"/>
                  <a:pt x="3712083" y="2237994"/>
                </a:cubicBezTo>
                <a:cubicBezTo>
                  <a:pt x="3712591" y="2236724"/>
                  <a:pt x="3712718" y="2235391"/>
                  <a:pt x="3712464" y="2234057"/>
                </a:cubicBezTo>
                <a:cubicBezTo>
                  <a:pt x="3712210" y="2232724"/>
                  <a:pt x="3711575" y="2231517"/>
                  <a:pt x="3710623" y="2230564"/>
                </a:cubicBezTo>
                <a:cubicBezTo>
                  <a:pt x="3709670" y="2229612"/>
                  <a:pt x="3708464" y="2228977"/>
                  <a:pt x="3707130" y="2228723"/>
                </a:cubicBezTo>
                <a:cubicBezTo>
                  <a:pt x="3705797" y="2228469"/>
                  <a:pt x="3704463" y="2228596"/>
                  <a:pt x="3703193" y="2229104"/>
                </a:cubicBezTo>
                <a:cubicBezTo>
                  <a:pt x="3701923" y="2229612"/>
                  <a:pt x="3700844" y="2230501"/>
                  <a:pt x="3700145" y="2231644"/>
                </a:cubicBezTo>
                <a:cubicBezTo>
                  <a:pt x="3699383" y="2232787"/>
                  <a:pt x="3699002" y="2234121"/>
                  <a:pt x="3699002" y="2235454"/>
                </a:cubicBezTo>
                <a:cubicBezTo>
                  <a:pt x="3699002" y="2236343"/>
                  <a:pt x="3699192" y="2237232"/>
                  <a:pt x="3699510" y="2238058"/>
                </a:cubicBezTo>
                <a:cubicBezTo>
                  <a:pt x="3699891" y="2238883"/>
                  <a:pt x="3700336" y="2239645"/>
                  <a:pt x="3701034" y="2240280"/>
                </a:cubicBezTo>
                <a:close/>
                <a:moveTo>
                  <a:pt x="3700907" y="2147380"/>
                </a:moveTo>
                <a:cubicBezTo>
                  <a:pt x="3701542" y="2148014"/>
                  <a:pt x="3702304" y="2148523"/>
                  <a:pt x="3703129" y="2148840"/>
                </a:cubicBezTo>
                <a:cubicBezTo>
                  <a:pt x="3703955" y="2149221"/>
                  <a:pt x="3704844" y="2149348"/>
                  <a:pt x="3705733" y="2149348"/>
                </a:cubicBezTo>
                <a:cubicBezTo>
                  <a:pt x="3707067" y="2149348"/>
                  <a:pt x="3708400" y="2148967"/>
                  <a:pt x="3709543" y="2148205"/>
                </a:cubicBezTo>
                <a:cubicBezTo>
                  <a:pt x="3710686" y="2147443"/>
                  <a:pt x="3711511" y="2146364"/>
                  <a:pt x="3712083" y="2145157"/>
                </a:cubicBezTo>
                <a:cubicBezTo>
                  <a:pt x="3712591" y="2143887"/>
                  <a:pt x="3712718" y="2142554"/>
                  <a:pt x="3712464" y="2141220"/>
                </a:cubicBezTo>
                <a:cubicBezTo>
                  <a:pt x="3712210" y="2139887"/>
                  <a:pt x="3711575" y="2138680"/>
                  <a:pt x="3710623" y="2137728"/>
                </a:cubicBezTo>
                <a:cubicBezTo>
                  <a:pt x="3709670" y="2136775"/>
                  <a:pt x="3708464" y="2136140"/>
                  <a:pt x="3707130" y="2135886"/>
                </a:cubicBezTo>
                <a:cubicBezTo>
                  <a:pt x="3705797" y="2135632"/>
                  <a:pt x="3704463" y="2135759"/>
                  <a:pt x="3703193" y="2136267"/>
                </a:cubicBezTo>
                <a:cubicBezTo>
                  <a:pt x="3701923" y="2136775"/>
                  <a:pt x="3700844" y="2137664"/>
                  <a:pt x="3700145" y="2138807"/>
                </a:cubicBezTo>
                <a:cubicBezTo>
                  <a:pt x="3699383" y="2139950"/>
                  <a:pt x="3699002" y="2141284"/>
                  <a:pt x="3699002" y="2142617"/>
                </a:cubicBezTo>
                <a:cubicBezTo>
                  <a:pt x="3699002" y="2143506"/>
                  <a:pt x="3699192" y="2144395"/>
                  <a:pt x="3699510" y="2145221"/>
                </a:cubicBezTo>
                <a:cubicBezTo>
                  <a:pt x="3699891" y="2146046"/>
                  <a:pt x="3700336" y="2146808"/>
                  <a:pt x="3701034" y="2147443"/>
                </a:cubicBezTo>
                <a:close/>
                <a:moveTo>
                  <a:pt x="3700907" y="1868805"/>
                </a:moveTo>
                <a:cubicBezTo>
                  <a:pt x="3701542" y="1869440"/>
                  <a:pt x="3702304" y="1869948"/>
                  <a:pt x="3703129" y="1870265"/>
                </a:cubicBezTo>
                <a:cubicBezTo>
                  <a:pt x="3703955" y="1870646"/>
                  <a:pt x="3704844" y="1870774"/>
                  <a:pt x="3705733" y="1870774"/>
                </a:cubicBezTo>
                <a:cubicBezTo>
                  <a:pt x="3707067" y="1870774"/>
                  <a:pt x="3708400" y="1870393"/>
                  <a:pt x="3709543" y="1869631"/>
                </a:cubicBezTo>
                <a:cubicBezTo>
                  <a:pt x="3710686" y="1868869"/>
                  <a:pt x="3711511" y="1867789"/>
                  <a:pt x="3712083" y="1866583"/>
                </a:cubicBezTo>
                <a:cubicBezTo>
                  <a:pt x="3712591" y="1865313"/>
                  <a:pt x="3712718" y="1863979"/>
                  <a:pt x="3712464" y="1862646"/>
                </a:cubicBezTo>
                <a:cubicBezTo>
                  <a:pt x="3712210" y="1861312"/>
                  <a:pt x="3711575" y="1860106"/>
                  <a:pt x="3710623" y="1859153"/>
                </a:cubicBezTo>
                <a:cubicBezTo>
                  <a:pt x="3709670" y="1858201"/>
                  <a:pt x="3708464" y="1857565"/>
                  <a:pt x="3707130" y="1857248"/>
                </a:cubicBezTo>
                <a:cubicBezTo>
                  <a:pt x="3705797" y="1856994"/>
                  <a:pt x="3704463" y="1857121"/>
                  <a:pt x="3703193" y="1857629"/>
                </a:cubicBezTo>
                <a:cubicBezTo>
                  <a:pt x="3701923" y="1858137"/>
                  <a:pt x="3700844" y="1859026"/>
                  <a:pt x="3700145" y="1860169"/>
                </a:cubicBezTo>
                <a:cubicBezTo>
                  <a:pt x="3699383" y="1861312"/>
                  <a:pt x="3699002" y="1862646"/>
                  <a:pt x="3699002" y="1863979"/>
                </a:cubicBezTo>
                <a:cubicBezTo>
                  <a:pt x="3699002" y="1864868"/>
                  <a:pt x="3699192" y="1865757"/>
                  <a:pt x="3699510" y="1866583"/>
                </a:cubicBezTo>
                <a:cubicBezTo>
                  <a:pt x="3699891" y="1867408"/>
                  <a:pt x="3700336" y="1868170"/>
                  <a:pt x="3701034" y="1868805"/>
                </a:cubicBezTo>
                <a:close/>
                <a:moveTo>
                  <a:pt x="3700907" y="1961642"/>
                </a:moveTo>
                <a:cubicBezTo>
                  <a:pt x="3701542" y="1962277"/>
                  <a:pt x="3702304" y="1962785"/>
                  <a:pt x="3703129" y="1963102"/>
                </a:cubicBezTo>
                <a:cubicBezTo>
                  <a:pt x="3703955" y="1963420"/>
                  <a:pt x="3704844" y="1963611"/>
                  <a:pt x="3705733" y="1963611"/>
                </a:cubicBezTo>
                <a:cubicBezTo>
                  <a:pt x="3707067" y="1963611"/>
                  <a:pt x="3708400" y="1963230"/>
                  <a:pt x="3709543" y="1962468"/>
                </a:cubicBezTo>
                <a:cubicBezTo>
                  <a:pt x="3710686" y="1961706"/>
                  <a:pt x="3711511" y="1960626"/>
                  <a:pt x="3712083" y="1959420"/>
                </a:cubicBezTo>
                <a:cubicBezTo>
                  <a:pt x="3712591" y="1958213"/>
                  <a:pt x="3712718" y="1956816"/>
                  <a:pt x="3712464" y="1955483"/>
                </a:cubicBezTo>
                <a:cubicBezTo>
                  <a:pt x="3712210" y="1954149"/>
                  <a:pt x="3711575" y="1952943"/>
                  <a:pt x="3710623" y="1951990"/>
                </a:cubicBezTo>
                <a:cubicBezTo>
                  <a:pt x="3709670" y="1951038"/>
                  <a:pt x="3708464" y="1950402"/>
                  <a:pt x="3707130" y="1950149"/>
                </a:cubicBezTo>
                <a:cubicBezTo>
                  <a:pt x="3705797" y="1949895"/>
                  <a:pt x="3704463" y="1950021"/>
                  <a:pt x="3703193" y="1950530"/>
                </a:cubicBezTo>
                <a:cubicBezTo>
                  <a:pt x="3701923" y="1951038"/>
                  <a:pt x="3700844" y="1951927"/>
                  <a:pt x="3700145" y="1953070"/>
                </a:cubicBezTo>
                <a:cubicBezTo>
                  <a:pt x="3699383" y="1954213"/>
                  <a:pt x="3699002" y="1955546"/>
                  <a:pt x="3699002" y="1956880"/>
                </a:cubicBezTo>
                <a:cubicBezTo>
                  <a:pt x="3699002" y="1957769"/>
                  <a:pt x="3699192" y="1958658"/>
                  <a:pt x="3699510" y="1959483"/>
                </a:cubicBezTo>
                <a:cubicBezTo>
                  <a:pt x="3699891" y="1960308"/>
                  <a:pt x="3700336" y="1961071"/>
                  <a:pt x="3701034" y="1961706"/>
                </a:cubicBezTo>
                <a:close/>
                <a:moveTo>
                  <a:pt x="2977134" y="2286635"/>
                </a:moveTo>
                <a:cubicBezTo>
                  <a:pt x="2977769" y="2287270"/>
                  <a:pt x="2978531" y="2287778"/>
                  <a:pt x="2979357" y="2288096"/>
                </a:cubicBezTo>
                <a:cubicBezTo>
                  <a:pt x="2980182" y="2288477"/>
                  <a:pt x="2981071" y="2288604"/>
                  <a:pt x="2981960" y="2288604"/>
                </a:cubicBezTo>
                <a:cubicBezTo>
                  <a:pt x="2983294" y="2288604"/>
                  <a:pt x="2984627" y="2288223"/>
                  <a:pt x="2985770" y="2287461"/>
                </a:cubicBezTo>
                <a:cubicBezTo>
                  <a:pt x="2986913" y="2286699"/>
                  <a:pt x="2987739" y="2285619"/>
                  <a:pt x="2988310" y="2284413"/>
                </a:cubicBezTo>
                <a:cubicBezTo>
                  <a:pt x="2988818" y="2283143"/>
                  <a:pt x="2988945" y="2281809"/>
                  <a:pt x="2988691" y="2280476"/>
                </a:cubicBezTo>
                <a:cubicBezTo>
                  <a:pt x="2988437" y="2279142"/>
                  <a:pt x="2987802" y="2277936"/>
                  <a:pt x="2986786" y="2276983"/>
                </a:cubicBezTo>
                <a:cubicBezTo>
                  <a:pt x="2985834" y="2276031"/>
                  <a:pt x="2984627" y="2275396"/>
                  <a:pt x="2983294" y="2275078"/>
                </a:cubicBezTo>
                <a:cubicBezTo>
                  <a:pt x="2981960" y="2274824"/>
                  <a:pt x="2980563" y="2274951"/>
                  <a:pt x="2979357" y="2275459"/>
                </a:cubicBezTo>
                <a:cubicBezTo>
                  <a:pt x="2978087" y="2275967"/>
                  <a:pt x="2977071" y="2276856"/>
                  <a:pt x="2976309" y="2277999"/>
                </a:cubicBezTo>
                <a:cubicBezTo>
                  <a:pt x="2975547" y="2279142"/>
                  <a:pt x="2975166" y="2280476"/>
                  <a:pt x="2975166" y="2281809"/>
                </a:cubicBezTo>
                <a:cubicBezTo>
                  <a:pt x="2975166" y="2282698"/>
                  <a:pt x="2975356" y="2283587"/>
                  <a:pt x="2975674" y="2284413"/>
                </a:cubicBezTo>
                <a:cubicBezTo>
                  <a:pt x="2975991" y="2285238"/>
                  <a:pt x="2976499" y="2286000"/>
                  <a:pt x="2977134" y="2286635"/>
                </a:cubicBezTo>
                <a:close/>
                <a:moveTo>
                  <a:pt x="3057525" y="1775905"/>
                </a:moveTo>
                <a:cubicBezTo>
                  <a:pt x="3058160" y="1776539"/>
                  <a:pt x="3058922" y="1777048"/>
                  <a:pt x="3059748" y="1777365"/>
                </a:cubicBezTo>
                <a:cubicBezTo>
                  <a:pt x="3060573" y="1777683"/>
                  <a:pt x="3061462" y="1777873"/>
                  <a:pt x="3062351" y="1777873"/>
                </a:cubicBezTo>
                <a:cubicBezTo>
                  <a:pt x="3063685" y="1777873"/>
                  <a:pt x="3065018" y="1777492"/>
                  <a:pt x="3066161" y="1776730"/>
                </a:cubicBezTo>
                <a:cubicBezTo>
                  <a:pt x="3067304" y="1775968"/>
                  <a:pt x="3068130" y="1774952"/>
                  <a:pt x="3068701" y="1773682"/>
                </a:cubicBezTo>
                <a:cubicBezTo>
                  <a:pt x="3069209" y="1772412"/>
                  <a:pt x="3069336" y="1771079"/>
                  <a:pt x="3069082" y="1769745"/>
                </a:cubicBezTo>
                <a:cubicBezTo>
                  <a:pt x="3068828" y="1768412"/>
                  <a:pt x="3068130" y="1767205"/>
                  <a:pt x="3067177" y="1766252"/>
                </a:cubicBezTo>
                <a:cubicBezTo>
                  <a:pt x="3066225" y="1765300"/>
                  <a:pt x="3065018" y="1764665"/>
                  <a:pt x="3063685" y="1764348"/>
                </a:cubicBezTo>
                <a:cubicBezTo>
                  <a:pt x="3062351" y="1764094"/>
                  <a:pt x="3060954" y="1764221"/>
                  <a:pt x="3059748" y="1764729"/>
                </a:cubicBezTo>
                <a:cubicBezTo>
                  <a:pt x="3058478" y="1765237"/>
                  <a:pt x="3057462" y="1766126"/>
                  <a:pt x="3056700" y="1767269"/>
                </a:cubicBezTo>
                <a:cubicBezTo>
                  <a:pt x="3055938" y="1768412"/>
                  <a:pt x="3055557" y="1769745"/>
                  <a:pt x="3055557" y="1771079"/>
                </a:cubicBezTo>
                <a:cubicBezTo>
                  <a:pt x="3055557" y="1771968"/>
                  <a:pt x="3055747" y="1772857"/>
                  <a:pt x="3056065" y="1773682"/>
                </a:cubicBezTo>
                <a:cubicBezTo>
                  <a:pt x="3056382" y="1774508"/>
                  <a:pt x="3056890" y="1775270"/>
                  <a:pt x="3057525" y="1775905"/>
                </a:cubicBezTo>
                <a:close/>
                <a:moveTo>
                  <a:pt x="3057525" y="2054479"/>
                </a:moveTo>
                <a:cubicBezTo>
                  <a:pt x="3058160" y="2055114"/>
                  <a:pt x="3058922" y="2055622"/>
                  <a:pt x="3059748" y="2055939"/>
                </a:cubicBezTo>
                <a:cubicBezTo>
                  <a:pt x="3060573" y="2056257"/>
                  <a:pt x="3061462" y="2056448"/>
                  <a:pt x="3062351" y="2056448"/>
                </a:cubicBezTo>
                <a:cubicBezTo>
                  <a:pt x="3063685" y="2056448"/>
                  <a:pt x="3065018" y="2056067"/>
                  <a:pt x="3066161" y="2055305"/>
                </a:cubicBezTo>
                <a:cubicBezTo>
                  <a:pt x="3067304" y="2054543"/>
                  <a:pt x="3068130" y="2053527"/>
                  <a:pt x="3068701" y="2052257"/>
                </a:cubicBezTo>
                <a:cubicBezTo>
                  <a:pt x="3069209" y="2050987"/>
                  <a:pt x="3069336" y="2049653"/>
                  <a:pt x="3069082" y="2048320"/>
                </a:cubicBezTo>
                <a:cubicBezTo>
                  <a:pt x="3068828" y="2046986"/>
                  <a:pt x="3068193" y="2045780"/>
                  <a:pt x="3067177" y="2044827"/>
                </a:cubicBezTo>
                <a:cubicBezTo>
                  <a:pt x="3066225" y="2043875"/>
                  <a:pt x="3065018" y="2043239"/>
                  <a:pt x="3063685" y="2042922"/>
                </a:cubicBezTo>
                <a:cubicBezTo>
                  <a:pt x="3062351" y="2042668"/>
                  <a:pt x="3060954" y="2042795"/>
                  <a:pt x="3059748" y="2043303"/>
                </a:cubicBezTo>
                <a:cubicBezTo>
                  <a:pt x="3058478" y="2043811"/>
                  <a:pt x="3057462" y="2044700"/>
                  <a:pt x="3056700" y="2045843"/>
                </a:cubicBezTo>
                <a:cubicBezTo>
                  <a:pt x="3055938" y="2046986"/>
                  <a:pt x="3055557" y="2048320"/>
                  <a:pt x="3055557" y="2049653"/>
                </a:cubicBezTo>
                <a:cubicBezTo>
                  <a:pt x="3055557" y="2050542"/>
                  <a:pt x="3055747" y="2051431"/>
                  <a:pt x="3056065" y="2052257"/>
                </a:cubicBezTo>
                <a:cubicBezTo>
                  <a:pt x="3056382" y="2053082"/>
                  <a:pt x="3056890" y="2053844"/>
                  <a:pt x="3057525" y="2054479"/>
                </a:cubicBezTo>
                <a:close/>
                <a:moveTo>
                  <a:pt x="3057525" y="1961642"/>
                </a:moveTo>
                <a:cubicBezTo>
                  <a:pt x="3058160" y="1962277"/>
                  <a:pt x="3058922" y="1962785"/>
                  <a:pt x="3059748" y="1963102"/>
                </a:cubicBezTo>
                <a:cubicBezTo>
                  <a:pt x="3060573" y="1963420"/>
                  <a:pt x="3061462" y="1963611"/>
                  <a:pt x="3062351" y="1963611"/>
                </a:cubicBezTo>
                <a:cubicBezTo>
                  <a:pt x="3063685" y="1963611"/>
                  <a:pt x="3065018" y="1963230"/>
                  <a:pt x="3066161" y="1962468"/>
                </a:cubicBezTo>
                <a:cubicBezTo>
                  <a:pt x="3067304" y="1961706"/>
                  <a:pt x="3068130" y="1960626"/>
                  <a:pt x="3068701" y="1959420"/>
                </a:cubicBezTo>
                <a:cubicBezTo>
                  <a:pt x="3069209" y="1958213"/>
                  <a:pt x="3069336" y="1956816"/>
                  <a:pt x="3069082" y="1955483"/>
                </a:cubicBezTo>
                <a:cubicBezTo>
                  <a:pt x="3068828" y="1954149"/>
                  <a:pt x="3068193" y="1952943"/>
                  <a:pt x="3067177" y="1951990"/>
                </a:cubicBezTo>
                <a:cubicBezTo>
                  <a:pt x="3066225" y="1951038"/>
                  <a:pt x="3065018" y="1950402"/>
                  <a:pt x="3063685" y="1950149"/>
                </a:cubicBezTo>
                <a:cubicBezTo>
                  <a:pt x="3062351" y="1949895"/>
                  <a:pt x="3060954" y="1950021"/>
                  <a:pt x="3059748" y="1950530"/>
                </a:cubicBezTo>
                <a:cubicBezTo>
                  <a:pt x="3058478" y="1951038"/>
                  <a:pt x="3057462" y="1951927"/>
                  <a:pt x="3056700" y="1953070"/>
                </a:cubicBezTo>
                <a:cubicBezTo>
                  <a:pt x="3055938" y="1954213"/>
                  <a:pt x="3055557" y="1955546"/>
                  <a:pt x="3055557" y="1956880"/>
                </a:cubicBezTo>
                <a:cubicBezTo>
                  <a:pt x="3055557" y="1957769"/>
                  <a:pt x="3055747" y="1958658"/>
                  <a:pt x="3056065" y="1959483"/>
                </a:cubicBezTo>
                <a:cubicBezTo>
                  <a:pt x="3056382" y="1960308"/>
                  <a:pt x="3056890" y="1961071"/>
                  <a:pt x="3057525" y="1961706"/>
                </a:cubicBezTo>
                <a:close/>
                <a:moveTo>
                  <a:pt x="3057525" y="1868805"/>
                </a:moveTo>
                <a:cubicBezTo>
                  <a:pt x="3058160" y="1869440"/>
                  <a:pt x="3058922" y="1869948"/>
                  <a:pt x="3059748" y="1870265"/>
                </a:cubicBezTo>
                <a:cubicBezTo>
                  <a:pt x="3060573" y="1870646"/>
                  <a:pt x="3061462" y="1870774"/>
                  <a:pt x="3062351" y="1870774"/>
                </a:cubicBezTo>
                <a:cubicBezTo>
                  <a:pt x="3063685" y="1870774"/>
                  <a:pt x="3065018" y="1870393"/>
                  <a:pt x="3066161" y="1869631"/>
                </a:cubicBezTo>
                <a:cubicBezTo>
                  <a:pt x="3067304" y="1868869"/>
                  <a:pt x="3068130" y="1867789"/>
                  <a:pt x="3068701" y="1866583"/>
                </a:cubicBezTo>
                <a:cubicBezTo>
                  <a:pt x="3069209" y="1865313"/>
                  <a:pt x="3069336" y="1863979"/>
                  <a:pt x="3069082" y="1862646"/>
                </a:cubicBezTo>
                <a:cubicBezTo>
                  <a:pt x="3068828" y="1861312"/>
                  <a:pt x="3068193" y="1860106"/>
                  <a:pt x="3067177" y="1859153"/>
                </a:cubicBezTo>
                <a:cubicBezTo>
                  <a:pt x="3066225" y="1858201"/>
                  <a:pt x="3065018" y="1857565"/>
                  <a:pt x="3063685" y="1857248"/>
                </a:cubicBezTo>
                <a:cubicBezTo>
                  <a:pt x="3062351" y="1856994"/>
                  <a:pt x="3060954" y="1857121"/>
                  <a:pt x="3059748" y="1857629"/>
                </a:cubicBezTo>
                <a:cubicBezTo>
                  <a:pt x="3058478" y="1858137"/>
                  <a:pt x="3057462" y="1859026"/>
                  <a:pt x="3056700" y="1860169"/>
                </a:cubicBezTo>
                <a:cubicBezTo>
                  <a:pt x="3055938" y="1861312"/>
                  <a:pt x="3055557" y="1862646"/>
                  <a:pt x="3055557" y="1863979"/>
                </a:cubicBezTo>
                <a:cubicBezTo>
                  <a:pt x="3055557" y="1864868"/>
                  <a:pt x="3055747" y="1865757"/>
                  <a:pt x="3056065" y="1866583"/>
                </a:cubicBezTo>
                <a:cubicBezTo>
                  <a:pt x="3056382" y="1867408"/>
                  <a:pt x="3056890" y="1868170"/>
                  <a:pt x="3057525" y="1868805"/>
                </a:cubicBezTo>
                <a:close/>
                <a:moveTo>
                  <a:pt x="3142742" y="3310128"/>
                </a:moveTo>
                <a:cubicBezTo>
                  <a:pt x="3144076" y="3310128"/>
                  <a:pt x="3145409" y="3309747"/>
                  <a:pt x="3146552" y="3308985"/>
                </a:cubicBezTo>
                <a:cubicBezTo>
                  <a:pt x="3147695" y="3308224"/>
                  <a:pt x="3148521" y="3307144"/>
                  <a:pt x="3149092" y="3305937"/>
                </a:cubicBezTo>
                <a:cubicBezTo>
                  <a:pt x="3149600" y="3304667"/>
                  <a:pt x="3149727" y="3303334"/>
                  <a:pt x="3149473" y="3302000"/>
                </a:cubicBezTo>
                <a:cubicBezTo>
                  <a:pt x="3149219" y="3300667"/>
                  <a:pt x="3148584" y="3299460"/>
                  <a:pt x="3147568" y="3298508"/>
                </a:cubicBezTo>
                <a:cubicBezTo>
                  <a:pt x="3146616" y="3297555"/>
                  <a:pt x="3145409" y="3296920"/>
                  <a:pt x="3144076" y="3296666"/>
                </a:cubicBezTo>
                <a:cubicBezTo>
                  <a:pt x="3142742" y="3296412"/>
                  <a:pt x="3141345" y="3296539"/>
                  <a:pt x="3140139" y="3297047"/>
                </a:cubicBezTo>
                <a:cubicBezTo>
                  <a:pt x="3138869" y="3297555"/>
                  <a:pt x="3137853" y="3298444"/>
                  <a:pt x="3137091" y="3299587"/>
                </a:cubicBezTo>
                <a:cubicBezTo>
                  <a:pt x="3136329" y="3300730"/>
                  <a:pt x="3135948" y="3302063"/>
                  <a:pt x="3135948" y="3303397"/>
                </a:cubicBezTo>
                <a:cubicBezTo>
                  <a:pt x="3135948" y="3305238"/>
                  <a:pt x="3136646" y="3306953"/>
                  <a:pt x="3137916" y="3308224"/>
                </a:cubicBezTo>
                <a:cubicBezTo>
                  <a:pt x="3139186" y="3309493"/>
                  <a:pt x="3140964" y="3310255"/>
                  <a:pt x="3142742" y="3310255"/>
                </a:cubicBezTo>
                <a:close/>
                <a:moveTo>
                  <a:pt x="3057525" y="1683131"/>
                </a:moveTo>
                <a:cubicBezTo>
                  <a:pt x="3058160" y="1683766"/>
                  <a:pt x="3058922" y="1684274"/>
                  <a:pt x="3059748" y="1684592"/>
                </a:cubicBezTo>
                <a:cubicBezTo>
                  <a:pt x="3060573" y="1684909"/>
                  <a:pt x="3061462" y="1685100"/>
                  <a:pt x="3062351" y="1685100"/>
                </a:cubicBezTo>
                <a:cubicBezTo>
                  <a:pt x="3063685" y="1685100"/>
                  <a:pt x="3065018" y="1684719"/>
                  <a:pt x="3066161" y="1683957"/>
                </a:cubicBezTo>
                <a:cubicBezTo>
                  <a:pt x="3067304" y="1683195"/>
                  <a:pt x="3068130" y="1682115"/>
                  <a:pt x="3068701" y="1680908"/>
                </a:cubicBezTo>
                <a:cubicBezTo>
                  <a:pt x="3069209" y="1679702"/>
                  <a:pt x="3069336" y="1678305"/>
                  <a:pt x="3069082" y="1676971"/>
                </a:cubicBezTo>
                <a:cubicBezTo>
                  <a:pt x="3068828" y="1675638"/>
                  <a:pt x="3068193" y="1674432"/>
                  <a:pt x="3067177" y="1673479"/>
                </a:cubicBezTo>
                <a:cubicBezTo>
                  <a:pt x="3066225" y="1672527"/>
                  <a:pt x="3065018" y="1671892"/>
                  <a:pt x="3063685" y="1671638"/>
                </a:cubicBezTo>
                <a:cubicBezTo>
                  <a:pt x="3062351" y="1671383"/>
                  <a:pt x="3060954" y="1671511"/>
                  <a:pt x="3059748" y="1672019"/>
                </a:cubicBezTo>
                <a:cubicBezTo>
                  <a:pt x="3058478" y="1672527"/>
                  <a:pt x="3057462" y="1673415"/>
                  <a:pt x="3056700" y="1674558"/>
                </a:cubicBezTo>
                <a:cubicBezTo>
                  <a:pt x="3055938" y="1675702"/>
                  <a:pt x="3055557" y="1677035"/>
                  <a:pt x="3055557" y="1678369"/>
                </a:cubicBezTo>
                <a:cubicBezTo>
                  <a:pt x="3055557" y="1679258"/>
                  <a:pt x="3055747" y="1680146"/>
                  <a:pt x="3056065" y="1680972"/>
                </a:cubicBezTo>
                <a:cubicBezTo>
                  <a:pt x="3056382" y="1681798"/>
                  <a:pt x="3056890" y="1682560"/>
                  <a:pt x="3057525" y="1683195"/>
                </a:cubicBezTo>
                <a:close/>
                <a:moveTo>
                  <a:pt x="3057525" y="2518855"/>
                </a:moveTo>
                <a:cubicBezTo>
                  <a:pt x="3058160" y="2519489"/>
                  <a:pt x="3058922" y="2519998"/>
                  <a:pt x="3059748" y="2520315"/>
                </a:cubicBezTo>
                <a:cubicBezTo>
                  <a:pt x="3060573" y="2520633"/>
                  <a:pt x="3061462" y="2520823"/>
                  <a:pt x="3062351" y="2520823"/>
                </a:cubicBezTo>
                <a:cubicBezTo>
                  <a:pt x="3063685" y="2520823"/>
                  <a:pt x="3065018" y="2520442"/>
                  <a:pt x="3066161" y="2519680"/>
                </a:cubicBezTo>
                <a:cubicBezTo>
                  <a:pt x="3067304" y="2518918"/>
                  <a:pt x="3068130" y="2517839"/>
                  <a:pt x="3068701" y="2516632"/>
                </a:cubicBezTo>
                <a:cubicBezTo>
                  <a:pt x="3069209" y="2515362"/>
                  <a:pt x="3069336" y="2514029"/>
                  <a:pt x="3069082" y="2512695"/>
                </a:cubicBezTo>
                <a:cubicBezTo>
                  <a:pt x="3068828" y="2511362"/>
                  <a:pt x="3068193" y="2510155"/>
                  <a:pt x="3067177" y="2509203"/>
                </a:cubicBezTo>
                <a:cubicBezTo>
                  <a:pt x="3066225" y="2508250"/>
                  <a:pt x="3065018" y="2507615"/>
                  <a:pt x="3063685" y="2507361"/>
                </a:cubicBezTo>
                <a:cubicBezTo>
                  <a:pt x="3062351" y="2507107"/>
                  <a:pt x="3060954" y="2507234"/>
                  <a:pt x="3059748" y="2507742"/>
                </a:cubicBezTo>
                <a:cubicBezTo>
                  <a:pt x="3058478" y="2508250"/>
                  <a:pt x="3057462" y="2509139"/>
                  <a:pt x="3056700" y="2510282"/>
                </a:cubicBezTo>
                <a:cubicBezTo>
                  <a:pt x="3055938" y="2511425"/>
                  <a:pt x="3055557" y="2512759"/>
                  <a:pt x="3055557" y="2514092"/>
                </a:cubicBezTo>
                <a:cubicBezTo>
                  <a:pt x="3055557" y="2514981"/>
                  <a:pt x="3055747" y="2515870"/>
                  <a:pt x="3056065" y="2516696"/>
                </a:cubicBezTo>
                <a:cubicBezTo>
                  <a:pt x="3056382" y="2517521"/>
                  <a:pt x="3056890" y="2518283"/>
                  <a:pt x="3057525" y="2518918"/>
                </a:cubicBezTo>
                <a:close/>
                <a:moveTo>
                  <a:pt x="3057525" y="2147443"/>
                </a:moveTo>
                <a:cubicBezTo>
                  <a:pt x="3058160" y="2148078"/>
                  <a:pt x="3058922" y="2148586"/>
                  <a:pt x="3059748" y="2148904"/>
                </a:cubicBezTo>
                <a:cubicBezTo>
                  <a:pt x="3060573" y="2149285"/>
                  <a:pt x="3061462" y="2149412"/>
                  <a:pt x="3062351" y="2149412"/>
                </a:cubicBezTo>
                <a:cubicBezTo>
                  <a:pt x="3063685" y="2149412"/>
                  <a:pt x="3065018" y="2149031"/>
                  <a:pt x="3066161" y="2148269"/>
                </a:cubicBezTo>
                <a:cubicBezTo>
                  <a:pt x="3067304" y="2147507"/>
                  <a:pt x="3068130" y="2146427"/>
                  <a:pt x="3068701" y="2145221"/>
                </a:cubicBezTo>
                <a:cubicBezTo>
                  <a:pt x="3069209" y="2143951"/>
                  <a:pt x="3069336" y="2142617"/>
                  <a:pt x="3069082" y="2141284"/>
                </a:cubicBezTo>
                <a:cubicBezTo>
                  <a:pt x="3068828" y="2139950"/>
                  <a:pt x="3068193" y="2138744"/>
                  <a:pt x="3067177" y="2137791"/>
                </a:cubicBezTo>
                <a:cubicBezTo>
                  <a:pt x="3066225" y="2136839"/>
                  <a:pt x="3065018" y="2136204"/>
                  <a:pt x="3063685" y="2135950"/>
                </a:cubicBezTo>
                <a:cubicBezTo>
                  <a:pt x="3062351" y="2135696"/>
                  <a:pt x="3060954" y="2135823"/>
                  <a:pt x="3059748" y="2136331"/>
                </a:cubicBezTo>
                <a:cubicBezTo>
                  <a:pt x="3058478" y="2136839"/>
                  <a:pt x="3057462" y="2137728"/>
                  <a:pt x="3056700" y="2138871"/>
                </a:cubicBezTo>
                <a:cubicBezTo>
                  <a:pt x="3055938" y="2140014"/>
                  <a:pt x="3055557" y="2141347"/>
                  <a:pt x="3055557" y="2142681"/>
                </a:cubicBezTo>
                <a:cubicBezTo>
                  <a:pt x="3055557" y="2143570"/>
                  <a:pt x="3055747" y="2144459"/>
                  <a:pt x="3056065" y="2145284"/>
                </a:cubicBezTo>
                <a:cubicBezTo>
                  <a:pt x="3056382" y="2146110"/>
                  <a:pt x="3056890" y="2146872"/>
                  <a:pt x="3057525" y="2147507"/>
                </a:cubicBezTo>
                <a:close/>
                <a:moveTo>
                  <a:pt x="3142742" y="3217291"/>
                </a:moveTo>
                <a:cubicBezTo>
                  <a:pt x="3144076" y="3217291"/>
                  <a:pt x="3145409" y="3216910"/>
                  <a:pt x="3146552" y="3216149"/>
                </a:cubicBezTo>
                <a:cubicBezTo>
                  <a:pt x="3147695" y="3215387"/>
                  <a:pt x="3148521" y="3214307"/>
                  <a:pt x="3149092" y="3213100"/>
                </a:cubicBezTo>
                <a:cubicBezTo>
                  <a:pt x="3149600" y="3211830"/>
                  <a:pt x="3149727" y="3210497"/>
                  <a:pt x="3149473" y="3209163"/>
                </a:cubicBezTo>
                <a:cubicBezTo>
                  <a:pt x="3149219" y="3207830"/>
                  <a:pt x="3148584" y="3206624"/>
                  <a:pt x="3147568" y="3205671"/>
                </a:cubicBezTo>
                <a:cubicBezTo>
                  <a:pt x="3146616" y="3204718"/>
                  <a:pt x="3145409" y="3204083"/>
                  <a:pt x="3144076" y="3203829"/>
                </a:cubicBezTo>
                <a:cubicBezTo>
                  <a:pt x="3142742" y="3203575"/>
                  <a:pt x="3141345" y="3203702"/>
                  <a:pt x="3140139" y="3204210"/>
                </a:cubicBezTo>
                <a:cubicBezTo>
                  <a:pt x="3138869" y="3204718"/>
                  <a:pt x="3137853" y="3205607"/>
                  <a:pt x="3137091" y="3206750"/>
                </a:cubicBezTo>
                <a:cubicBezTo>
                  <a:pt x="3136329" y="3207893"/>
                  <a:pt x="3135948" y="3209226"/>
                  <a:pt x="3135948" y="3210560"/>
                </a:cubicBezTo>
                <a:cubicBezTo>
                  <a:pt x="3135948" y="3212401"/>
                  <a:pt x="3136646" y="3214116"/>
                  <a:pt x="3137916" y="3215387"/>
                </a:cubicBezTo>
                <a:cubicBezTo>
                  <a:pt x="3139186" y="3216656"/>
                  <a:pt x="3140964" y="3217418"/>
                  <a:pt x="3142742" y="3217418"/>
                </a:cubicBezTo>
                <a:close/>
                <a:moveTo>
                  <a:pt x="3057525" y="2611692"/>
                </a:moveTo>
                <a:cubicBezTo>
                  <a:pt x="3058160" y="2612327"/>
                  <a:pt x="3058922" y="2612835"/>
                  <a:pt x="3059748" y="2613152"/>
                </a:cubicBezTo>
                <a:cubicBezTo>
                  <a:pt x="3060573" y="2613470"/>
                  <a:pt x="3061462" y="2613660"/>
                  <a:pt x="3062351" y="2613660"/>
                </a:cubicBezTo>
                <a:cubicBezTo>
                  <a:pt x="3063685" y="2613660"/>
                  <a:pt x="3065018" y="2613279"/>
                  <a:pt x="3066161" y="2612517"/>
                </a:cubicBezTo>
                <a:cubicBezTo>
                  <a:pt x="3067304" y="2611755"/>
                  <a:pt x="3068130" y="2610676"/>
                  <a:pt x="3068701" y="2609469"/>
                </a:cubicBezTo>
                <a:cubicBezTo>
                  <a:pt x="3069209" y="2608199"/>
                  <a:pt x="3069336" y="2606866"/>
                  <a:pt x="3069082" y="2605532"/>
                </a:cubicBezTo>
                <a:cubicBezTo>
                  <a:pt x="3068828" y="2604199"/>
                  <a:pt x="3068130" y="2602992"/>
                  <a:pt x="3067177" y="2602039"/>
                </a:cubicBezTo>
                <a:cubicBezTo>
                  <a:pt x="3066225" y="2601087"/>
                  <a:pt x="3065018" y="2600452"/>
                  <a:pt x="3063685" y="2600198"/>
                </a:cubicBezTo>
                <a:cubicBezTo>
                  <a:pt x="3062351" y="2599944"/>
                  <a:pt x="3060954" y="2600071"/>
                  <a:pt x="3059748" y="2600579"/>
                </a:cubicBezTo>
                <a:cubicBezTo>
                  <a:pt x="3058478" y="2601087"/>
                  <a:pt x="3057462" y="2601976"/>
                  <a:pt x="3056700" y="2603119"/>
                </a:cubicBezTo>
                <a:cubicBezTo>
                  <a:pt x="3055938" y="2604262"/>
                  <a:pt x="3055557" y="2605596"/>
                  <a:pt x="3055557" y="2606929"/>
                </a:cubicBezTo>
                <a:cubicBezTo>
                  <a:pt x="3055557" y="2607818"/>
                  <a:pt x="3055747" y="2608707"/>
                  <a:pt x="3056065" y="2609533"/>
                </a:cubicBezTo>
                <a:cubicBezTo>
                  <a:pt x="3056382" y="2610358"/>
                  <a:pt x="3056890" y="2611120"/>
                  <a:pt x="3057525" y="2611755"/>
                </a:cubicBezTo>
                <a:close/>
                <a:moveTo>
                  <a:pt x="3062351" y="2427986"/>
                </a:moveTo>
                <a:cubicBezTo>
                  <a:pt x="3063685" y="2427986"/>
                  <a:pt x="3065018" y="2427605"/>
                  <a:pt x="3066161" y="2426843"/>
                </a:cubicBezTo>
                <a:cubicBezTo>
                  <a:pt x="3067304" y="2426081"/>
                  <a:pt x="3068130" y="2425002"/>
                  <a:pt x="3068701" y="2423795"/>
                </a:cubicBezTo>
                <a:cubicBezTo>
                  <a:pt x="3069209" y="2422525"/>
                  <a:pt x="3069336" y="2421192"/>
                  <a:pt x="3069082" y="2419858"/>
                </a:cubicBezTo>
                <a:cubicBezTo>
                  <a:pt x="3068828" y="2418525"/>
                  <a:pt x="3068193" y="2417318"/>
                  <a:pt x="3067177" y="2416366"/>
                </a:cubicBezTo>
                <a:cubicBezTo>
                  <a:pt x="3066225" y="2415413"/>
                  <a:pt x="3065018" y="2414778"/>
                  <a:pt x="3063685" y="2414524"/>
                </a:cubicBezTo>
                <a:cubicBezTo>
                  <a:pt x="3062351" y="2414270"/>
                  <a:pt x="3060954" y="2414397"/>
                  <a:pt x="3059748" y="2414905"/>
                </a:cubicBezTo>
                <a:cubicBezTo>
                  <a:pt x="3058478" y="2415413"/>
                  <a:pt x="3057462" y="2416302"/>
                  <a:pt x="3056700" y="2417445"/>
                </a:cubicBezTo>
                <a:cubicBezTo>
                  <a:pt x="3055938" y="2418588"/>
                  <a:pt x="3055557" y="2419922"/>
                  <a:pt x="3055557" y="2421255"/>
                </a:cubicBezTo>
                <a:cubicBezTo>
                  <a:pt x="3055557" y="2423097"/>
                  <a:pt x="3056255" y="2424811"/>
                  <a:pt x="3057525" y="2426081"/>
                </a:cubicBezTo>
                <a:cubicBezTo>
                  <a:pt x="3058795" y="2427351"/>
                  <a:pt x="3060573" y="2428113"/>
                  <a:pt x="3062351" y="2428113"/>
                </a:cubicBezTo>
                <a:close/>
                <a:moveTo>
                  <a:pt x="3057525" y="2333117"/>
                </a:moveTo>
                <a:cubicBezTo>
                  <a:pt x="3058160" y="2333752"/>
                  <a:pt x="3058922" y="2334260"/>
                  <a:pt x="3059748" y="2334578"/>
                </a:cubicBezTo>
                <a:cubicBezTo>
                  <a:pt x="3060573" y="2334895"/>
                  <a:pt x="3061462" y="2335086"/>
                  <a:pt x="3062351" y="2335086"/>
                </a:cubicBezTo>
                <a:cubicBezTo>
                  <a:pt x="3063685" y="2335086"/>
                  <a:pt x="3065018" y="2334705"/>
                  <a:pt x="3066161" y="2333943"/>
                </a:cubicBezTo>
                <a:cubicBezTo>
                  <a:pt x="3067304" y="2333181"/>
                  <a:pt x="3068130" y="2332101"/>
                  <a:pt x="3068701" y="2330895"/>
                </a:cubicBezTo>
                <a:cubicBezTo>
                  <a:pt x="3069209" y="2329625"/>
                  <a:pt x="3069336" y="2328291"/>
                  <a:pt x="3069082" y="2326958"/>
                </a:cubicBezTo>
                <a:cubicBezTo>
                  <a:pt x="3068828" y="2325624"/>
                  <a:pt x="3068193" y="2324418"/>
                  <a:pt x="3067177" y="2323465"/>
                </a:cubicBezTo>
                <a:cubicBezTo>
                  <a:pt x="3066225" y="2322513"/>
                  <a:pt x="3065018" y="2321878"/>
                  <a:pt x="3063685" y="2321624"/>
                </a:cubicBezTo>
                <a:cubicBezTo>
                  <a:pt x="3062351" y="2321370"/>
                  <a:pt x="3060954" y="2321497"/>
                  <a:pt x="3059748" y="2322005"/>
                </a:cubicBezTo>
                <a:cubicBezTo>
                  <a:pt x="3058478" y="2322513"/>
                  <a:pt x="3057462" y="2323402"/>
                  <a:pt x="3056700" y="2324545"/>
                </a:cubicBezTo>
                <a:cubicBezTo>
                  <a:pt x="3055938" y="2325688"/>
                  <a:pt x="3055557" y="2326958"/>
                  <a:pt x="3055557" y="2328355"/>
                </a:cubicBezTo>
                <a:cubicBezTo>
                  <a:pt x="3055557" y="2329244"/>
                  <a:pt x="3055747" y="2330133"/>
                  <a:pt x="3056065" y="2330958"/>
                </a:cubicBezTo>
                <a:cubicBezTo>
                  <a:pt x="3056382" y="2331784"/>
                  <a:pt x="3056890" y="2332546"/>
                  <a:pt x="3057525" y="2333181"/>
                </a:cubicBezTo>
                <a:close/>
                <a:moveTo>
                  <a:pt x="3057525" y="2240280"/>
                </a:moveTo>
                <a:cubicBezTo>
                  <a:pt x="3058160" y="2240915"/>
                  <a:pt x="3058922" y="2241423"/>
                  <a:pt x="3059748" y="2241741"/>
                </a:cubicBezTo>
                <a:cubicBezTo>
                  <a:pt x="3060573" y="2242058"/>
                  <a:pt x="3061462" y="2242249"/>
                  <a:pt x="3062351" y="2242249"/>
                </a:cubicBezTo>
                <a:cubicBezTo>
                  <a:pt x="3063685" y="2242249"/>
                  <a:pt x="3065018" y="2241868"/>
                  <a:pt x="3066161" y="2241106"/>
                </a:cubicBezTo>
                <a:cubicBezTo>
                  <a:pt x="3067304" y="2240344"/>
                  <a:pt x="3068130" y="2239264"/>
                  <a:pt x="3068701" y="2238058"/>
                </a:cubicBezTo>
                <a:cubicBezTo>
                  <a:pt x="3069209" y="2236788"/>
                  <a:pt x="3069336" y="2235454"/>
                  <a:pt x="3069082" y="2234121"/>
                </a:cubicBezTo>
                <a:cubicBezTo>
                  <a:pt x="3068828" y="2232787"/>
                  <a:pt x="3068193" y="2231581"/>
                  <a:pt x="3067177" y="2230628"/>
                </a:cubicBezTo>
                <a:cubicBezTo>
                  <a:pt x="3066225" y="2229676"/>
                  <a:pt x="3065018" y="2229041"/>
                  <a:pt x="3063685" y="2228787"/>
                </a:cubicBezTo>
                <a:cubicBezTo>
                  <a:pt x="3062351" y="2228533"/>
                  <a:pt x="3060954" y="2228660"/>
                  <a:pt x="3059748" y="2229168"/>
                </a:cubicBezTo>
                <a:cubicBezTo>
                  <a:pt x="3058478" y="2229676"/>
                  <a:pt x="3057462" y="2230564"/>
                  <a:pt x="3056700" y="2231708"/>
                </a:cubicBezTo>
                <a:cubicBezTo>
                  <a:pt x="3055938" y="2232851"/>
                  <a:pt x="3055557" y="2234184"/>
                  <a:pt x="3055557" y="2235518"/>
                </a:cubicBezTo>
                <a:cubicBezTo>
                  <a:pt x="3055557" y="2236407"/>
                  <a:pt x="3055747" y="2237296"/>
                  <a:pt x="3056065" y="2238121"/>
                </a:cubicBezTo>
                <a:cubicBezTo>
                  <a:pt x="3056382" y="2238947"/>
                  <a:pt x="3056890" y="2239709"/>
                  <a:pt x="3057525" y="2240344"/>
                </a:cubicBezTo>
                <a:close/>
                <a:moveTo>
                  <a:pt x="3142742" y="2102993"/>
                </a:moveTo>
                <a:cubicBezTo>
                  <a:pt x="3144076" y="2102993"/>
                  <a:pt x="3145409" y="2102612"/>
                  <a:pt x="3146552" y="2101850"/>
                </a:cubicBezTo>
                <a:cubicBezTo>
                  <a:pt x="3147695" y="2101088"/>
                  <a:pt x="3148521" y="2100072"/>
                  <a:pt x="3149092" y="2098802"/>
                </a:cubicBezTo>
                <a:cubicBezTo>
                  <a:pt x="3149600" y="2097532"/>
                  <a:pt x="3149727" y="2096199"/>
                  <a:pt x="3149473" y="2094865"/>
                </a:cubicBezTo>
                <a:cubicBezTo>
                  <a:pt x="3149219" y="2093532"/>
                  <a:pt x="3148584" y="2092325"/>
                  <a:pt x="3147568" y="2091373"/>
                </a:cubicBezTo>
                <a:cubicBezTo>
                  <a:pt x="3146616" y="2090420"/>
                  <a:pt x="3145409" y="2089785"/>
                  <a:pt x="3144076" y="2089468"/>
                </a:cubicBezTo>
                <a:cubicBezTo>
                  <a:pt x="3142742" y="2089214"/>
                  <a:pt x="3141345" y="2089340"/>
                  <a:pt x="3140139" y="2089849"/>
                </a:cubicBezTo>
                <a:cubicBezTo>
                  <a:pt x="3138869" y="2090357"/>
                  <a:pt x="3137853" y="2091246"/>
                  <a:pt x="3137091" y="2092389"/>
                </a:cubicBezTo>
                <a:cubicBezTo>
                  <a:pt x="3136329" y="2093532"/>
                  <a:pt x="3135948" y="2094865"/>
                  <a:pt x="3135948" y="2096199"/>
                </a:cubicBezTo>
                <a:cubicBezTo>
                  <a:pt x="3135948" y="2097977"/>
                  <a:pt x="3136646" y="2099755"/>
                  <a:pt x="3137916" y="2101025"/>
                </a:cubicBezTo>
                <a:cubicBezTo>
                  <a:pt x="3139186" y="2102295"/>
                  <a:pt x="3140964" y="2102993"/>
                  <a:pt x="3142742" y="2102993"/>
                </a:cubicBezTo>
                <a:close/>
                <a:moveTo>
                  <a:pt x="3142742" y="2288731"/>
                </a:moveTo>
                <a:cubicBezTo>
                  <a:pt x="3144076" y="2288731"/>
                  <a:pt x="3145409" y="2288350"/>
                  <a:pt x="3146552" y="2287588"/>
                </a:cubicBezTo>
                <a:cubicBezTo>
                  <a:pt x="3147695" y="2286826"/>
                  <a:pt x="3148521" y="2285746"/>
                  <a:pt x="3149092" y="2284539"/>
                </a:cubicBezTo>
                <a:cubicBezTo>
                  <a:pt x="3149600" y="2283270"/>
                  <a:pt x="3149727" y="2281936"/>
                  <a:pt x="3149473" y="2280603"/>
                </a:cubicBezTo>
                <a:cubicBezTo>
                  <a:pt x="3149219" y="2279269"/>
                  <a:pt x="3148584" y="2278063"/>
                  <a:pt x="3147568" y="2277110"/>
                </a:cubicBezTo>
                <a:cubicBezTo>
                  <a:pt x="3146616" y="2276158"/>
                  <a:pt x="3145409" y="2275523"/>
                  <a:pt x="3144076" y="2275269"/>
                </a:cubicBezTo>
                <a:cubicBezTo>
                  <a:pt x="3142742" y="2275014"/>
                  <a:pt x="3141345" y="2275142"/>
                  <a:pt x="3140139" y="2275650"/>
                </a:cubicBezTo>
                <a:cubicBezTo>
                  <a:pt x="3138869" y="2276158"/>
                  <a:pt x="3137853" y="2277047"/>
                  <a:pt x="3137091" y="2278189"/>
                </a:cubicBezTo>
                <a:cubicBezTo>
                  <a:pt x="3136329" y="2279333"/>
                  <a:pt x="3135948" y="2280666"/>
                  <a:pt x="3135948" y="2282000"/>
                </a:cubicBezTo>
                <a:cubicBezTo>
                  <a:pt x="3135948" y="2283778"/>
                  <a:pt x="3136646" y="2285556"/>
                  <a:pt x="3137916" y="2286826"/>
                </a:cubicBezTo>
                <a:cubicBezTo>
                  <a:pt x="3139186" y="2288096"/>
                  <a:pt x="3140964" y="2288858"/>
                  <a:pt x="3142742" y="2288858"/>
                </a:cubicBezTo>
                <a:close/>
                <a:moveTo>
                  <a:pt x="3142742" y="2195894"/>
                </a:moveTo>
                <a:cubicBezTo>
                  <a:pt x="3144076" y="2195894"/>
                  <a:pt x="3145409" y="2195513"/>
                  <a:pt x="3146552" y="2194751"/>
                </a:cubicBezTo>
                <a:cubicBezTo>
                  <a:pt x="3147695" y="2193989"/>
                  <a:pt x="3148521" y="2192909"/>
                  <a:pt x="3149092" y="2191703"/>
                </a:cubicBezTo>
                <a:cubicBezTo>
                  <a:pt x="3149600" y="2190433"/>
                  <a:pt x="3149727" y="2189099"/>
                  <a:pt x="3149473" y="2187766"/>
                </a:cubicBezTo>
                <a:cubicBezTo>
                  <a:pt x="3149219" y="2186432"/>
                  <a:pt x="3148584" y="2185226"/>
                  <a:pt x="3147568" y="2184273"/>
                </a:cubicBezTo>
                <a:cubicBezTo>
                  <a:pt x="3146616" y="2183321"/>
                  <a:pt x="3145409" y="2182686"/>
                  <a:pt x="3144076" y="2182368"/>
                </a:cubicBezTo>
                <a:cubicBezTo>
                  <a:pt x="3142742" y="2182114"/>
                  <a:pt x="3141345" y="2182241"/>
                  <a:pt x="3140139" y="2182749"/>
                </a:cubicBezTo>
                <a:cubicBezTo>
                  <a:pt x="3138869" y="2183257"/>
                  <a:pt x="3137853" y="2184146"/>
                  <a:pt x="3137091" y="2185289"/>
                </a:cubicBezTo>
                <a:cubicBezTo>
                  <a:pt x="3136329" y="2186432"/>
                  <a:pt x="3135948" y="2187766"/>
                  <a:pt x="3135948" y="2189099"/>
                </a:cubicBezTo>
                <a:cubicBezTo>
                  <a:pt x="3135948" y="2190941"/>
                  <a:pt x="3136646" y="2192655"/>
                  <a:pt x="3137916" y="2193925"/>
                </a:cubicBezTo>
                <a:cubicBezTo>
                  <a:pt x="3139186" y="2195195"/>
                  <a:pt x="3140964" y="2195894"/>
                  <a:pt x="3142742" y="2195894"/>
                </a:cubicBezTo>
                <a:close/>
                <a:moveTo>
                  <a:pt x="3142742" y="2381631"/>
                </a:moveTo>
                <a:cubicBezTo>
                  <a:pt x="3144076" y="2381631"/>
                  <a:pt x="3145409" y="2381250"/>
                  <a:pt x="3146552" y="2380488"/>
                </a:cubicBezTo>
                <a:cubicBezTo>
                  <a:pt x="3147695" y="2379726"/>
                  <a:pt x="3148521" y="2378647"/>
                  <a:pt x="3149092" y="2377440"/>
                </a:cubicBezTo>
                <a:cubicBezTo>
                  <a:pt x="3149600" y="2376170"/>
                  <a:pt x="3149727" y="2374837"/>
                  <a:pt x="3149473" y="2373503"/>
                </a:cubicBezTo>
                <a:cubicBezTo>
                  <a:pt x="3149219" y="2372170"/>
                  <a:pt x="3148584" y="2370963"/>
                  <a:pt x="3147568" y="2370011"/>
                </a:cubicBezTo>
                <a:cubicBezTo>
                  <a:pt x="3146616" y="2369058"/>
                  <a:pt x="3145409" y="2368423"/>
                  <a:pt x="3144076" y="2368169"/>
                </a:cubicBezTo>
                <a:cubicBezTo>
                  <a:pt x="3142742" y="2367915"/>
                  <a:pt x="3141345" y="2368042"/>
                  <a:pt x="3140139" y="2368550"/>
                </a:cubicBezTo>
                <a:cubicBezTo>
                  <a:pt x="3138869" y="2369058"/>
                  <a:pt x="3137853" y="2369947"/>
                  <a:pt x="3137091" y="2371090"/>
                </a:cubicBezTo>
                <a:cubicBezTo>
                  <a:pt x="3136329" y="2372233"/>
                  <a:pt x="3135948" y="2373567"/>
                  <a:pt x="3135948" y="2374900"/>
                </a:cubicBezTo>
                <a:cubicBezTo>
                  <a:pt x="3135948" y="2376742"/>
                  <a:pt x="3136646" y="2378456"/>
                  <a:pt x="3137916" y="2379726"/>
                </a:cubicBezTo>
                <a:cubicBezTo>
                  <a:pt x="3139186" y="2380996"/>
                  <a:pt x="3140964" y="2381758"/>
                  <a:pt x="3142742" y="2381758"/>
                </a:cubicBezTo>
                <a:close/>
                <a:moveTo>
                  <a:pt x="3142742" y="2010220"/>
                </a:moveTo>
                <a:cubicBezTo>
                  <a:pt x="3144076" y="2010220"/>
                  <a:pt x="3145409" y="2009839"/>
                  <a:pt x="3146552" y="2009077"/>
                </a:cubicBezTo>
                <a:cubicBezTo>
                  <a:pt x="3147695" y="2008314"/>
                  <a:pt x="3148521" y="2007235"/>
                  <a:pt x="3149092" y="2006029"/>
                </a:cubicBezTo>
                <a:cubicBezTo>
                  <a:pt x="3149600" y="2004822"/>
                  <a:pt x="3149727" y="2003425"/>
                  <a:pt x="3149473" y="2002092"/>
                </a:cubicBezTo>
                <a:cubicBezTo>
                  <a:pt x="3149219" y="2000758"/>
                  <a:pt x="3148584" y="1999552"/>
                  <a:pt x="3147568" y="1998599"/>
                </a:cubicBezTo>
                <a:cubicBezTo>
                  <a:pt x="3146616" y="1997646"/>
                  <a:pt x="3145409" y="1997012"/>
                  <a:pt x="3144076" y="1996758"/>
                </a:cubicBezTo>
                <a:cubicBezTo>
                  <a:pt x="3142742" y="1996504"/>
                  <a:pt x="3141345" y="1996631"/>
                  <a:pt x="3140139" y="1997139"/>
                </a:cubicBezTo>
                <a:cubicBezTo>
                  <a:pt x="3138869" y="1997646"/>
                  <a:pt x="3137853" y="1998536"/>
                  <a:pt x="3137091" y="1999679"/>
                </a:cubicBezTo>
                <a:cubicBezTo>
                  <a:pt x="3136329" y="2000821"/>
                  <a:pt x="3135948" y="2002155"/>
                  <a:pt x="3135948" y="2003489"/>
                </a:cubicBezTo>
                <a:cubicBezTo>
                  <a:pt x="3135948" y="2005267"/>
                  <a:pt x="3136646" y="2007045"/>
                  <a:pt x="3137916" y="2008314"/>
                </a:cubicBezTo>
                <a:cubicBezTo>
                  <a:pt x="3139186" y="2009585"/>
                  <a:pt x="3140964" y="2010346"/>
                  <a:pt x="3142742" y="2010346"/>
                </a:cubicBezTo>
                <a:close/>
                <a:moveTo>
                  <a:pt x="3142742" y="1917383"/>
                </a:moveTo>
                <a:cubicBezTo>
                  <a:pt x="3144076" y="1917383"/>
                  <a:pt x="3145409" y="1917002"/>
                  <a:pt x="3146552" y="1916239"/>
                </a:cubicBezTo>
                <a:cubicBezTo>
                  <a:pt x="3147695" y="1915477"/>
                  <a:pt x="3148521" y="1914398"/>
                  <a:pt x="3149092" y="1913192"/>
                </a:cubicBezTo>
                <a:cubicBezTo>
                  <a:pt x="3149600" y="1911921"/>
                  <a:pt x="3149727" y="1910588"/>
                  <a:pt x="3149473" y="1909255"/>
                </a:cubicBezTo>
                <a:cubicBezTo>
                  <a:pt x="3149219" y="1907921"/>
                  <a:pt x="3148584" y="1906714"/>
                  <a:pt x="3147568" y="1905762"/>
                </a:cubicBezTo>
                <a:cubicBezTo>
                  <a:pt x="3146616" y="1904810"/>
                  <a:pt x="3145409" y="1904175"/>
                  <a:pt x="3144076" y="1903857"/>
                </a:cubicBezTo>
                <a:cubicBezTo>
                  <a:pt x="3142742" y="1903603"/>
                  <a:pt x="3141345" y="1903730"/>
                  <a:pt x="3140139" y="1904238"/>
                </a:cubicBezTo>
                <a:cubicBezTo>
                  <a:pt x="3138869" y="1904746"/>
                  <a:pt x="3137853" y="1905635"/>
                  <a:pt x="3137091" y="1906778"/>
                </a:cubicBezTo>
                <a:cubicBezTo>
                  <a:pt x="3136329" y="1907921"/>
                  <a:pt x="3135948" y="1909255"/>
                  <a:pt x="3135948" y="1910588"/>
                </a:cubicBezTo>
                <a:cubicBezTo>
                  <a:pt x="3135948" y="1912430"/>
                  <a:pt x="3136646" y="1914144"/>
                  <a:pt x="3137916" y="1915414"/>
                </a:cubicBezTo>
                <a:cubicBezTo>
                  <a:pt x="3139186" y="1916684"/>
                  <a:pt x="3140964" y="1917383"/>
                  <a:pt x="3142742" y="1917383"/>
                </a:cubicBezTo>
                <a:close/>
                <a:moveTo>
                  <a:pt x="3142742" y="2474532"/>
                </a:moveTo>
                <a:cubicBezTo>
                  <a:pt x="3144076" y="2474532"/>
                  <a:pt x="3145409" y="2474151"/>
                  <a:pt x="3146552" y="2473389"/>
                </a:cubicBezTo>
                <a:cubicBezTo>
                  <a:pt x="3147695" y="2472627"/>
                  <a:pt x="3148521" y="2471547"/>
                  <a:pt x="3149092" y="2470341"/>
                </a:cubicBezTo>
                <a:cubicBezTo>
                  <a:pt x="3149600" y="2469071"/>
                  <a:pt x="3149727" y="2467737"/>
                  <a:pt x="3149473" y="2466404"/>
                </a:cubicBezTo>
                <a:cubicBezTo>
                  <a:pt x="3149219" y="2465070"/>
                  <a:pt x="3148584" y="2463864"/>
                  <a:pt x="3147568" y="2462911"/>
                </a:cubicBezTo>
                <a:cubicBezTo>
                  <a:pt x="3146616" y="2461959"/>
                  <a:pt x="3145409" y="2461324"/>
                  <a:pt x="3144076" y="2461070"/>
                </a:cubicBezTo>
                <a:cubicBezTo>
                  <a:pt x="3142742" y="2460816"/>
                  <a:pt x="3141345" y="2460943"/>
                  <a:pt x="3140139" y="2461451"/>
                </a:cubicBezTo>
                <a:cubicBezTo>
                  <a:pt x="3138869" y="2461959"/>
                  <a:pt x="3137853" y="2462848"/>
                  <a:pt x="3137091" y="2463991"/>
                </a:cubicBezTo>
                <a:cubicBezTo>
                  <a:pt x="3136329" y="2465134"/>
                  <a:pt x="3135948" y="2466467"/>
                  <a:pt x="3135948" y="2467801"/>
                </a:cubicBezTo>
                <a:cubicBezTo>
                  <a:pt x="3135948" y="2469642"/>
                  <a:pt x="3136646" y="2471357"/>
                  <a:pt x="3137916" y="2472627"/>
                </a:cubicBezTo>
                <a:cubicBezTo>
                  <a:pt x="3139186" y="2473897"/>
                  <a:pt x="3140964" y="2474659"/>
                  <a:pt x="3142742" y="2474659"/>
                </a:cubicBezTo>
                <a:close/>
                <a:moveTo>
                  <a:pt x="3142742" y="2567369"/>
                </a:moveTo>
                <a:cubicBezTo>
                  <a:pt x="3144076" y="2567369"/>
                  <a:pt x="3145409" y="2566988"/>
                  <a:pt x="3146552" y="2566226"/>
                </a:cubicBezTo>
                <a:cubicBezTo>
                  <a:pt x="3147695" y="2565464"/>
                  <a:pt x="3148521" y="2564384"/>
                  <a:pt x="3149092" y="2563178"/>
                </a:cubicBezTo>
                <a:cubicBezTo>
                  <a:pt x="3149600" y="2561908"/>
                  <a:pt x="3149727" y="2560574"/>
                  <a:pt x="3149473" y="2559241"/>
                </a:cubicBezTo>
                <a:cubicBezTo>
                  <a:pt x="3149219" y="2557907"/>
                  <a:pt x="3148584" y="2556701"/>
                  <a:pt x="3147568" y="2555748"/>
                </a:cubicBezTo>
                <a:cubicBezTo>
                  <a:pt x="3146616" y="2554796"/>
                  <a:pt x="3145409" y="2554161"/>
                  <a:pt x="3144076" y="2553907"/>
                </a:cubicBezTo>
                <a:cubicBezTo>
                  <a:pt x="3142742" y="2553653"/>
                  <a:pt x="3141345" y="2553780"/>
                  <a:pt x="3140139" y="2554288"/>
                </a:cubicBezTo>
                <a:cubicBezTo>
                  <a:pt x="3138869" y="2554796"/>
                  <a:pt x="3137853" y="2555685"/>
                  <a:pt x="3137091" y="2556828"/>
                </a:cubicBezTo>
                <a:cubicBezTo>
                  <a:pt x="3136329" y="2557971"/>
                  <a:pt x="3135948" y="2559304"/>
                  <a:pt x="3135948" y="2560638"/>
                </a:cubicBezTo>
                <a:cubicBezTo>
                  <a:pt x="3135948" y="2562479"/>
                  <a:pt x="3136646" y="2564194"/>
                  <a:pt x="3137916" y="2565464"/>
                </a:cubicBezTo>
                <a:cubicBezTo>
                  <a:pt x="3139186" y="2566734"/>
                  <a:pt x="3140964" y="2567496"/>
                  <a:pt x="3142742" y="2567496"/>
                </a:cubicBezTo>
                <a:close/>
                <a:moveTo>
                  <a:pt x="3142742" y="2938780"/>
                </a:moveTo>
                <a:cubicBezTo>
                  <a:pt x="3144076" y="2938780"/>
                  <a:pt x="3145409" y="2938399"/>
                  <a:pt x="3146552" y="2937637"/>
                </a:cubicBezTo>
                <a:cubicBezTo>
                  <a:pt x="3147695" y="2936875"/>
                  <a:pt x="3148521" y="2935796"/>
                  <a:pt x="3149092" y="2934589"/>
                </a:cubicBezTo>
                <a:cubicBezTo>
                  <a:pt x="3149600" y="2933319"/>
                  <a:pt x="3149727" y="2931986"/>
                  <a:pt x="3149473" y="2930652"/>
                </a:cubicBezTo>
                <a:cubicBezTo>
                  <a:pt x="3149219" y="2929319"/>
                  <a:pt x="3148584" y="2928112"/>
                  <a:pt x="3147568" y="2927160"/>
                </a:cubicBezTo>
                <a:cubicBezTo>
                  <a:pt x="3146616" y="2926207"/>
                  <a:pt x="3145409" y="2925572"/>
                  <a:pt x="3144076" y="2925318"/>
                </a:cubicBezTo>
                <a:cubicBezTo>
                  <a:pt x="3142742" y="2925064"/>
                  <a:pt x="3141345" y="2925191"/>
                  <a:pt x="3140139" y="2925699"/>
                </a:cubicBezTo>
                <a:cubicBezTo>
                  <a:pt x="3138869" y="2926207"/>
                  <a:pt x="3137853" y="2927096"/>
                  <a:pt x="3137091" y="2928239"/>
                </a:cubicBezTo>
                <a:cubicBezTo>
                  <a:pt x="3136329" y="2929382"/>
                  <a:pt x="3135948" y="2930652"/>
                  <a:pt x="3135948" y="2932049"/>
                </a:cubicBezTo>
                <a:cubicBezTo>
                  <a:pt x="3135948" y="2933891"/>
                  <a:pt x="3136646" y="2935605"/>
                  <a:pt x="3137916" y="2936875"/>
                </a:cubicBezTo>
                <a:cubicBezTo>
                  <a:pt x="3139186" y="2938145"/>
                  <a:pt x="3140964" y="2938907"/>
                  <a:pt x="3142742" y="2938907"/>
                </a:cubicBezTo>
                <a:close/>
                <a:moveTo>
                  <a:pt x="3142742" y="3031617"/>
                </a:moveTo>
                <a:cubicBezTo>
                  <a:pt x="3144076" y="3031617"/>
                  <a:pt x="3145409" y="3031237"/>
                  <a:pt x="3146552" y="3030474"/>
                </a:cubicBezTo>
                <a:cubicBezTo>
                  <a:pt x="3147695" y="3029712"/>
                  <a:pt x="3148521" y="3028633"/>
                  <a:pt x="3149092" y="3027426"/>
                </a:cubicBezTo>
                <a:cubicBezTo>
                  <a:pt x="3149600" y="3026156"/>
                  <a:pt x="3149727" y="3024823"/>
                  <a:pt x="3149473" y="3023489"/>
                </a:cubicBezTo>
                <a:cubicBezTo>
                  <a:pt x="3149219" y="3022156"/>
                  <a:pt x="3148584" y="3020949"/>
                  <a:pt x="3147568" y="3019997"/>
                </a:cubicBezTo>
                <a:cubicBezTo>
                  <a:pt x="3146616" y="3019044"/>
                  <a:pt x="3145409" y="3018409"/>
                  <a:pt x="3144076" y="3018155"/>
                </a:cubicBezTo>
                <a:cubicBezTo>
                  <a:pt x="3142742" y="3017901"/>
                  <a:pt x="3141345" y="3018028"/>
                  <a:pt x="3140139" y="3018537"/>
                </a:cubicBezTo>
                <a:cubicBezTo>
                  <a:pt x="3138869" y="3019044"/>
                  <a:pt x="3137853" y="3019933"/>
                  <a:pt x="3137091" y="3021076"/>
                </a:cubicBezTo>
                <a:cubicBezTo>
                  <a:pt x="3136329" y="3022219"/>
                  <a:pt x="3135948" y="3023553"/>
                  <a:pt x="3135948" y="3024887"/>
                </a:cubicBezTo>
                <a:cubicBezTo>
                  <a:pt x="3135948" y="3026728"/>
                  <a:pt x="3136646" y="3028442"/>
                  <a:pt x="3137916" y="3029712"/>
                </a:cubicBezTo>
                <a:cubicBezTo>
                  <a:pt x="3139186" y="3030982"/>
                  <a:pt x="3140964" y="3031681"/>
                  <a:pt x="3142742" y="3031744"/>
                </a:cubicBezTo>
                <a:close/>
                <a:moveTo>
                  <a:pt x="3142742" y="2845880"/>
                </a:moveTo>
                <a:cubicBezTo>
                  <a:pt x="3144076" y="2845880"/>
                  <a:pt x="3145409" y="2845499"/>
                  <a:pt x="3146552" y="2844737"/>
                </a:cubicBezTo>
                <a:cubicBezTo>
                  <a:pt x="3147695" y="2843975"/>
                  <a:pt x="3148521" y="2842895"/>
                  <a:pt x="3149092" y="2841689"/>
                </a:cubicBezTo>
                <a:cubicBezTo>
                  <a:pt x="3149600" y="2840419"/>
                  <a:pt x="3149727" y="2839085"/>
                  <a:pt x="3149473" y="2837752"/>
                </a:cubicBezTo>
                <a:cubicBezTo>
                  <a:pt x="3149219" y="2836418"/>
                  <a:pt x="3148584" y="2835212"/>
                  <a:pt x="3147568" y="2834259"/>
                </a:cubicBezTo>
                <a:cubicBezTo>
                  <a:pt x="3146616" y="2833307"/>
                  <a:pt x="3145409" y="2832672"/>
                  <a:pt x="3144076" y="2832418"/>
                </a:cubicBezTo>
                <a:cubicBezTo>
                  <a:pt x="3142742" y="2832164"/>
                  <a:pt x="3141345" y="2832291"/>
                  <a:pt x="3140139" y="2832799"/>
                </a:cubicBezTo>
                <a:cubicBezTo>
                  <a:pt x="3138869" y="2833307"/>
                  <a:pt x="3137853" y="2834196"/>
                  <a:pt x="3137091" y="2835339"/>
                </a:cubicBezTo>
                <a:cubicBezTo>
                  <a:pt x="3136329" y="2836482"/>
                  <a:pt x="3135948" y="2837815"/>
                  <a:pt x="3135948" y="2839149"/>
                </a:cubicBezTo>
                <a:cubicBezTo>
                  <a:pt x="3135948" y="2840990"/>
                  <a:pt x="3136646" y="2842705"/>
                  <a:pt x="3137916" y="2843975"/>
                </a:cubicBezTo>
                <a:cubicBezTo>
                  <a:pt x="3139186" y="2845245"/>
                  <a:pt x="3140964" y="2846007"/>
                  <a:pt x="3142742" y="2846007"/>
                </a:cubicBezTo>
                <a:close/>
                <a:moveTo>
                  <a:pt x="3142742" y="2660142"/>
                </a:moveTo>
                <a:cubicBezTo>
                  <a:pt x="3144076" y="2660142"/>
                  <a:pt x="3145409" y="2659761"/>
                  <a:pt x="3146552" y="2658999"/>
                </a:cubicBezTo>
                <a:cubicBezTo>
                  <a:pt x="3147695" y="2658237"/>
                  <a:pt x="3148521" y="2657158"/>
                  <a:pt x="3149092" y="2655951"/>
                </a:cubicBezTo>
                <a:cubicBezTo>
                  <a:pt x="3149600" y="2654681"/>
                  <a:pt x="3149727" y="2653348"/>
                  <a:pt x="3149473" y="2652014"/>
                </a:cubicBezTo>
                <a:cubicBezTo>
                  <a:pt x="3149219" y="2650681"/>
                  <a:pt x="3148584" y="2649474"/>
                  <a:pt x="3147568" y="2648522"/>
                </a:cubicBezTo>
                <a:cubicBezTo>
                  <a:pt x="3146616" y="2647569"/>
                  <a:pt x="3145409" y="2646934"/>
                  <a:pt x="3144076" y="2646680"/>
                </a:cubicBezTo>
                <a:cubicBezTo>
                  <a:pt x="3142742" y="2646426"/>
                  <a:pt x="3141345" y="2646553"/>
                  <a:pt x="3140139" y="2647061"/>
                </a:cubicBezTo>
                <a:cubicBezTo>
                  <a:pt x="3138869" y="2647569"/>
                  <a:pt x="3137853" y="2648458"/>
                  <a:pt x="3137091" y="2649601"/>
                </a:cubicBezTo>
                <a:cubicBezTo>
                  <a:pt x="3136329" y="2650744"/>
                  <a:pt x="3135948" y="2652078"/>
                  <a:pt x="3135948" y="2653411"/>
                </a:cubicBezTo>
                <a:cubicBezTo>
                  <a:pt x="3135948" y="2655253"/>
                  <a:pt x="3136646" y="2656967"/>
                  <a:pt x="3137916" y="2658237"/>
                </a:cubicBezTo>
                <a:cubicBezTo>
                  <a:pt x="3139186" y="2659507"/>
                  <a:pt x="3140964" y="2660269"/>
                  <a:pt x="3142742" y="2660269"/>
                </a:cubicBezTo>
                <a:close/>
                <a:moveTo>
                  <a:pt x="3142742" y="2752979"/>
                </a:moveTo>
                <a:cubicBezTo>
                  <a:pt x="3144076" y="2752979"/>
                  <a:pt x="3145409" y="2752598"/>
                  <a:pt x="3146552" y="2751836"/>
                </a:cubicBezTo>
                <a:cubicBezTo>
                  <a:pt x="3147695" y="2751074"/>
                  <a:pt x="3148521" y="2749995"/>
                  <a:pt x="3149092" y="2748788"/>
                </a:cubicBezTo>
                <a:cubicBezTo>
                  <a:pt x="3149600" y="2747518"/>
                  <a:pt x="3149727" y="2746185"/>
                  <a:pt x="3149473" y="2744851"/>
                </a:cubicBezTo>
                <a:cubicBezTo>
                  <a:pt x="3149219" y="2743518"/>
                  <a:pt x="3148584" y="2742311"/>
                  <a:pt x="3147568" y="2741359"/>
                </a:cubicBezTo>
                <a:cubicBezTo>
                  <a:pt x="3146616" y="2740406"/>
                  <a:pt x="3145409" y="2739771"/>
                  <a:pt x="3144076" y="2739517"/>
                </a:cubicBezTo>
                <a:cubicBezTo>
                  <a:pt x="3142742" y="2739263"/>
                  <a:pt x="3141345" y="2739390"/>
                  <a:pt x="3140139" y="2739898"/>
                </a:cubicBezTo>
                <a:cubicBezTo>
                  <a:pt x="3138869" y="2740406"/>
                  <a:pt x="3137853" y="2741295"/>
                  <a:pt x="3137091" y="2742438"/>
                </a:cubicBezTo>
                <a:cubicBezTo>
                  <a:pt x="3136329" y="2743581"/>
                  <a:pt x="3135948" y="2744914"/>
                  <a:pt x="3135948" y="2746248"/>
                </a:cubicBezTo>
                <a:cubicBezTo>
                  <a:pt x="3135948" y="2748089"/>
                  <a:pt x="3136646" y="2749804"/>
                  <a:pt x="3137916" y="2751074"/>
                </a:cubicBezTo>
                <a:cubicBezTo>
                  <a:pt x="3139186" y="2752344"/>
                  <a:pt x="3140964" y="2753106"/>
                  <a:pt x="3142742" y="2753106"/>
                </a:cubicBezTo>
                <a:close/>
                <a:moveTo>
                  <a:pt x="3142742" y="3124391"/>
                </a:moveTo>
                <a:cubicBezTo>
                  <a:pt x="3144076" y="3124391"/>
                  <a:pt x="3145409" y="3124010"/>
                  <a:pt x="3146552" y="3123248"/>
                </a:cubicBezTo>
                <a:cubicBezTo>
                  <a:pt x="3147695" y="3122486"/>
                  <a:pt x="3148521" y="3121406"/>
                  <a:pt x="3149092" y="3120199"/>
                </a:cubicBezTo>
                <a:cubicBezTo>
                  <a:pt x="3149600" y="3118930"/>
                  <a:pt x="3149727" y="3117596"/>
                  <a:pt x="3149473" y="3116262"/>
                </a:cubicBezTo>
                <a:cubicBezTo>
                  <a:pt x="3149219" y="3114929"/>
                  <a:pt x="3148584" y="3113723"/>
                  <a:pt x="3147568" y="3112770"/>
                </a:cubicBezTo>
                <a:cubicBezTo>
                  <a:pt x="3146616" y="3111818"/>
                  <a:pt x="3145409" y="3111183"/>
                  <a:pt x="3144076" y="3110929"/>
                </a:cubicBezTo>
                <a:cubicBezTo>
                  <a:pt x="3142742" y="3110674"/>
                  <a:pt x="3141345" y="3110801"/>
                  <a:pt x="3140139" y="3111310"/>
                </a:cubicBezTo>
                <a:cubicBezTo>
                  <a:pt x="3138869" y="3111818"/>
                  <a:pt x="3137853" y="3112707"/>
                  <a:pt x="3137091" y="3113849"/>
                </a:cubicBezTo>
                <a:cubicBezTo>
                  <a:pt x="3136329" y="3114993"/>
                  <a:pt x="3135948" y="3116326"/>
                  <a:pt x="3135948" y="3117660"/>
                </a:cubicBezTo>
                <a:cubicBezTo>
                  <a:pt x="3135948" y="3119501"/>
                  <a:pt x="3136646" y="3121216"/>
                  <a:pt x="3137916" y="3122486"/>
                </a:cubicBezTo>
                <a:cubicBezTo>
                  <a:pt x="3139186" y="3123756"/>
                  <a:pt x="3140964" y="3124518"/>
                  <a:pt x="3142742" y="3124518"/>
                </a:cubicBezTo>
                <a:close/>
                <a:moveTo>
                  <a:pt x="3057525" y="2704529"/>
                </a:moveTo>
                <a:cubicBezTo>
                  <a:pt x="3058160" y="2705164"/>
                  <a:pt x="3058922" y="2705672"/>
                  <a:pt x="3059748" y="2705989"/>
                </a:cubicBezTo>
                <a:cubicBezTo>
                  <a:pt x="3060573" y="2706307"/>
                  <a:pt x="3061462" y="2706497"/>
                  <a:pt x="3062351" y="2706497"/>
                </a:cubicBezTo>
                <a:cubicBezTo>
                  <a:pt x="3063685" y="2706497"/>
                  <a:pt x="3065018" y="2706116"/>
                  <a:pt x="3066161" y="2705354"/>
                </a:cubicBezTo>
                <a:cubicBezTo>
                  <a:pt x="3067304" y="2704592"/>
                  <a:pt x="3068130" y="2703513"/>
                  <a:pt x="3068701" y="2702306"/>
                </a:cubicBezTo>
                <a:cubicBezTo>
                  <a:pt x="3069209" y="2701036"/>
                  <a:pt x="3069336" y="2699703"/>
                  <a:pt x="3069082" y="2698369"/>
                </a:cubicBezTo>
                <a:cubicBezTo>
                  <a:pt x="3068828" y="2697036"/>
                  <a:pt x="3068193" y="2695829"/>
                  <a:pt x="3067177" y="2694877"/>
                </a:cubicBezTo>
                <a:cubicBezTo>
                  <a:pt x="3066225" y="2693924"/>
                  <a:pt x="3065018" y="2693289"/>
                  <a:pt x="3063685" y="2693035"/>
                </a:cubicBezTo>
                <a:cubicBezTo>
                  <a:pt x="3062351" y="2692781"/>
                  <a:pt x="3060954" y="2692908"/>
                  <a:pt x="3059748" y="2693416"/>
                </a:cubicBezTo>
                <a:cubicBezTo>
                  <a:pt x="3058478" y="2693924"/>
                  <a:pt x="3057462" y="2694813"/>
                  <a:pt x="3056700" y="2695956"/>
                </a:cubicBezTo>
                <a:cubicBezTo>
                  <a:pt x="3055938" y="2697099"/>
                  <a:pt x="3055557" y="2698433"/>
                  <a:pt x="3055557" y="2699766"/>
                </a:cubicBezTo>
                <a:cubicBezTo>
                  <a:pt x="3055557" y="2700655"/>
                  <a:pt x="3055747" y="2701544"/>
                  <a:pt x="3056065" y="2702370"/>
                </a:cubicBezTo>
                <a:cubicBezTo>
                  <a:pt x="3056382" y="2703195"/>
                  <a:pt x="3056890" y="2703957"/>
                  <a:pt x="3057525" y="2704592"/>
                </a:cubicBezTo>
                <a:close/>
                <a:moveTo>
                  <a:pt x="2977134" y="2750947"/>
                </a:moveTo>
                <a:cubicBezTo>
                  <a:pt x="2977769" y="2751582"/>
                  <a:pt x="2978531" y="2752090"/>
                  <a:pt x="2979357" y="2752408"/>
                </a:cubicBezTo>
                <a:cubicBezTo>
                  <a:pt x="2980182" y="2752725"/>
                  <a:pt x="2981071" y="2752916"/>
                  <a:pt x="2981960" y="2752916"/>
                </a:cubicBezTo>
                <a:cubicBezTo>
                  <a:pt x="2983294" y="2752916"/>
                  <a:pt x="2984627" y="2752535"/>
                  <a:pt x="2985770" y="2751773"/>
                </a:cubicBezTo>
                <a:cubicBezTo>
                  <a:pt x="2986913" y="2751011"/>
                  <a:pt x="2987739" y="2749931"/>
                  <a:pt x="2988310" y="2748725"/>
                </a:cubicBezTo>
                <a:cubicBezTo>
                  <a:pt x="2988818" y="2747455"/>
                  <a:pt x="2988945" y="2746121"/>
                  <a:pt x="2988691" y="2744788"/>
                </a:cubicBezTo>
                <a:cubicBezTo>
                  <a:pt x="2988437" y="2743454"/>
                  <a:pt x="2987802" y="2742248"/>
                  <a:pt x="2986786" y="2741295"/>
                </a:cubicBezTo>
                <a:cubicBezTo>
                  <a:pt x="2985834" y="2740343"/>
                  <a:pt x="2984627" y="2739708"/>
                  <a:pt x="2983294" y="2739454"/>
                </a:cubicBezTo>
                <a:cubicBezTo>
                  <a:pt x="2981960" y="2739200"/>
                  <a:pt x="2980563" y="2739327"/>
                  <a:pt x="2979357" y="2739835"/>
                </a:cubicBezTo>
                <a:cubicBezTo>
                  <a:pt x="2978150" y="2740343"/>
                  <a:pt x="2977071" y="2741232"/>
                  <a:pt x="2976309" y="2742375"/>
                </a:cubicBezTo>
                <a:cubicBezTo>
                  <a:pt x="2975547" y="2743518"/>
                  <a:pt x="2975166" y="2744851"/>
                  <a:pt x="2975166" y="2746185"/>
                </a:cubicBezTo>
                <a:cubicBezTo>
                  <a:pt x="2975166" y="2747074"/>
                  <a:pt x="2975356" y="2747963"/>
                  <a:pt x="2975674" y="2748788"/>
                </a:cubicBezTo>
                <a:cubicBezTo>
                  <a:pt x="2975991" y="2749614"/>
                  <a:pt x="2976499" y="2750376"/>
                  <a:pt x="2977134" y="2751011"/>
                </a:cubicBezTo>
                <a:close/>
                <a:moveTo>
                  <a:pt x="2977134" y="2936685"/>
                </a:moveTo>
                <a:cubicBezTo>
                  <a:pt x="2977769" y="2937320"/>
                  <a:pt x="2978531" y="2937828"/>
                  <a:pt x="2979357" y="2938145"/>
                </a:cubicBezTo>
                <a:cubicBezTo>
                  <a:pt x="2980182" y="2938463"/>
                  <a:pt x="2981071" y="2938653"/>
                  <a:pt x="2981960" y="2938653"/>
                </a:cubicBezTo>
                <a:cubicBezTo>
                  <a:pt x="2983294" y="2938653"/>
                  <a:pt x="2984627" y="2938272"/>
                  <a:pt x="2985770" y="2937510"/>
                </a:cubicBezTo>
                <a:cubicBezTo>
                  <a:pt x="2986913" y="2936748"/>
                  <a:pt x="2987739" y="2935669"/>
                  <a:pt x="2988310" y="2934462"/>
                </a:cubicBezTo>
                <a:cubicBezTo>
                  <a:pt x="2988818" y="2933192"/>
                  <a:pt x="2988945" y="2931859"/>
                  <a:pt x="2988691" y="2930525"/>
                </a:cubicBezTo>
                <a:cubicBezTo>
                  <a:pt x="2988437" y="2929192"/>
                  <a:pt x="2987802" y="2927985"/>
                  <a:pt x="2986786" y="2927033"/>
                </a:cubicBezTo>
                <a:cubicBezTo>
                  <a:pt x="2985834" y="2926080"/>
                  <a:pt x="2984627" y="2925445"/>
                  <a:pt x="2983294" y="2925191"/>
                </a:cubicBezTo>
                <a:cubicBezTo>
                  <a:pt x="2981960" y="2924937"/>
                  <a:pt x="2980563" y="2925064"/>
                  <a:pt x="2979357" y="2925572"/>
                </a:cubicBezTo>
                <a:cubicBezTo>
                  <a:pt x="2978087" y="2926080"/>
                  <a:pt x="2977071" y="2926969"/>
                  <a:pt x="2976309" y="2928112"/>
                </a:cubicBezTo>
                <a:cubicBezTo>
                  <a:pt x="2975547" y="2929255"/>
                  <a:pt x="2975166" y="2930525"/>
                  <a:pt x="2975166" y="2931922"/>
                </a:cubicBezTo>
                <a:cubicBezTo>
                  <a:pt x="2975166" y="2932811"/>
                  <a:pt x="2975356" y="2933700"/>
                  <a:pt x="2975674" y="2934526"/>
                </a:cubicBezTo>
                <a:cubicBezTo>
                  <a:pt x="2975991" y="2935351"/>
                  <a:pt x="2976499" y="2936113"/>
                  <a:pt x="2977134" y="2936748"/>
                </a:cubicBezTo>
                <a:close/>
                <a:moveTo>
                  <a:pt x="2977134" y="2379536"/>
                </a:moveTo>
                <a:cubicBezTo>
                  <a:pt x="2977769" y="2380171"/>
                  <a:pt x="2978531" y="2380679"/>
                  <a:pt x="2979357" y="2380996"/>
                </a:cubicBezTo>
                <a:cubicBezTo>
                  <a:pt x="2980182" y="2381314"/>
                  <a:pt x="2981071" y="2381504"/>
                  <a:pt x="2981960" y="2381504"/>
                </a:cubicBezTo>
                <a:cubicBezTo>
                  <a:pt x="2983294" y="2381504"/>
                  <a:pt x="2984627" y="2381123"/>
                  <a:pt x="2985770" y="2380361"/>
                </a:cubicBezTo>
                <a:cubicBezTo>
                  <a:pt x="2986913" y="2379599"/>
                  <a:pt x="2987739" y="2378520"/>
                  <a:pt x="2988310" y="2377313"/>
                </a:cubicBezTo>
                <a:cubicBezTo>
                  <a:pt x="2988818" y="2376043"/>
                  <a:pt x="2988945" y="2374710"/>
                  <a:pt x="2988691" y="2373376"/>
                </a:cubicBezTo>
                <a:cubicBezTo>
                  <a:pt x="2988437" y="2372043"/>
                  <a:pt x="2987802" y="2370836"/>
                  <a:pt x="2986786" y="2369884"/>
                </a:cubicBezTo>
                <a:cubicBezTo>
                  <a:pt x="2985834" y="2368931"/>
                  <a:pt x="2984627" y="2368296"/>
                  <a:pt x="2983294" y="2368042"/>
                </a:cubicBezTo>
                <a:cubicBezTo>
                  <a:pt x="2981960" y="2367788"/>
                  <a:pt x="2980563" y="2367915"/>
                  <a:pt x="2979357" y="2368423"/>
                </a:cubicBezTo>
                <a:cubicBezTo>
                  <a:pt x="2978087" y="2368931"/>
                  <a:pt x="2977071" y="2369820"/>
                  <a:pt x="2976309" y="2370963"/>
                </a:cubicBezTo>
                <a:cubicBezTo>
                  <a:pt x="2975547" y="2372106"/>
                  <a:pt x="2975166" y="2373439"/>
                  <a:pt x="2975166" y="2374773"/>
                </a:cubicBezTo>
                <a:cubicBezTo>
                  <a:pt x="2975166" y="2375662"/>
                  <a:pt x="2975356" y="2376551"/>
                  <a:pt x="2975674" y="2377377"/>
                </a:cubicBezTo>
                <a:cubicBezTo>
                  <a:pt x="2975991" y="2378202"/>
                  <a:pt x="2976499" y="2378964"/>
                  <a:pt x="2977134" y="2379599"/>
                </a:cubicBezTo>
                <a:close/>
                <a:moveTo>
                  <a:pt x="2977134" y="2658110"/>
                </a:moveTo>
                <a:cubicBezTo>
                  <a:pt x="2977769" y="2658745"/>
                  <a:pt x="2978531" y="2659253"/>
                  <a:pt x="2979357" y="2659571"/>
                </a:cubicBezTo>
                <a:cubicBezTo>
                  <a:pt x="2980182" y="2659888"/>
                  <a:pt x="2981071" y="2660079"/>
                  <a:pt x="2981960" y="2660079"/>
                </a:cubicBezTo>
                <a:cubicBezTo>
                  <a:pt x="2983294" y="2660079"/>
                  <a:pt x="2984627" y="2659698"/>
                  <a:pt x="2985770" y="2658936"/>
                </a:cubicBezTo>
                <a:cubicBezTo>
                  <a:pt x="2986913" y="2658174"/>
                  <a:pt x="2987739" y="2657094"/>
                  <a:pt x="2988310" y="2655888"/>
                </a:cubicBezTo>
                <a:cubicBezTo>
                  <a:pt x="2988818" y="2654618"/>
                  <a:pt x="2988945" y="2653284"/>
                  <a:pt x="2988691" y="2651951"/>
                </a:cubicBezTo>
                <a:cubicBezTo>
                  <a:pt x="2988437" y="2650617"/>
                  <a:pt x="2987802" y="2649411"/>
                  <a:pt x="2986786" y="2648458"/>
                </a:cubicBezTo>
                <a:cubicBezTo>
                  <a:pt x="2985834" y="2647506"/>
                  <a:pt x="2984627" y="2646871"/>
                  <a:pt x="2983294" y="2646617"/>
                </a:cubicBezTo>
                <a:cubicBezTo>
                  <a:pt x="2981960" y="2646363"/>
                  <a:pt x="2980563" y="2646489"/>
                  <a:pt x="2979357" y="2646998"/>
                </a:cubicBezTo>
                <a:cubicBezTo>
                  <a:pt x="2978087" y="2647506"/>
                  <a:pt x="2977071" y="2648395"/>
                  <a:pt x="2976309" y="2649538"/>
                </a:cubicBezTo>
                <a:cubicBezTo>
                  <a:pt x="2975547" y="2650681"/>
                  <a:pt x="2975166" y="2652014"/>
                  <a:pt x="2975166" y="2653348"/>
                </a:cubicBezTo>
                <a:cubicBezTo>
                  <a:pt x="2975166" y="2654237"/>
                  <a:pt x="2975356" y="2655126"/>
                  <a:pt x="2975674" y="2655951"/>
                </a:cubicBezTo>
                <a:cubicBezTo>
                  <a:pt x="2975991" y="2656777"/>
                  <a:pt x="2976499" y="2657539"/>
                  <a:pt x="2977134" y="2658174"/>
                </a:cubicBezTo>
                <a:close/>
                <a:moveTo>
                  <a:pt x="2977134" y="2565273"/>
                </a:moveTo>
                <a:cubicBezTo>
                  <a:pt x="2977769" y="2565908"/>
                  <a:pt x="2978531" y="2566416"/>
                  <a:pt x="2979357" y="2566734"/>
                </a:cubicBezTo>
                <a:cubicBezTo>
                  <a:pt x="2980182" y="2567051"/>
                  <a:pt x="2981071" y="2567242"/>
                  <a:pt x="2981960" y="2567242"/>
                </a:cubicBezTo>
                <a:cubicBezTo>
                  <a:pt x="2983294" y="2567242"/>
                  <a:pt x="2984627" y="2566861"/>
                  <a:pt x="2985770" y="2566099"/>
                </a:cubicBezTo>
                <a:cubicBezTo>
                  <a:pt x="2986913" y="2565337"/>
                  <a:pt x="2987739" y="2564257"/>
                  <a:pt x="2988310" y="2563051"/>
                </a:cubicBezTo>
                <a:cubicBezTo>
                  <a:pt x="2988818" y="2561781"/>
                  <a:pt x="2988945" y="2560447"/>
                  <a:pt x="2988691" y="2559114"/>
                </a:cubicBezTo>
                <a:cubicBezTo>
                  <a:pt x="2988437" y="2557780"/>
                  <a:pt x="2987802" y="2556574"/>
                  <a:pt x="2986786" y="2555621"/>
                </a:cubicBezTo>
                <a:cubicBezTo>
                  <a:pt x="2985834" y="2554669"/>
                  <a:pt x="2984627" y="2554034"/>
                  <a:pt x="2983294" y="2553780"/>
                </a:cubicBezTo>
                <a:cubicBezTo>
                  <a:pt x="2981960" y="2553526"/>
                  <a:pt x="2980563" y="2553653"/>
                  <a:pt x="2979357" y="2554161"/>
                </a:cubicBezTo>
                <a:cubicBezTo>
                  <a:pt x="2978087" y="2554669"/>
                  <a:pt x="2977071" y="2555558"/>
                  <a:pt x="2976309" y="2556701"/>
                </a:cubicBezTo>
                <a:cubicBezTo>
                  <a:pt x="2975547" y="2557844"/>
                  <a:pt x="2975166" y="2559177"/>
                  <a:pt x="2975166" y="2560511"/>
                </a:cubicBezTo>
                <a:cubicBezTo>
                  <a:pt x="2975166" y="2561400"/>
                  <a:pt x="2975356" y="2562289"/>
                  <a:pt x="2975674" y="2563114"/>
                </a:cubicBezTo>
                <a:cubicBezTo>
                  <a:pt x="2975991" y="2563939"/>
                  <a:pt x="2976499" y="2564702"/>
                  <a:pt x="2977134" y="2565337"/>
                </a:cubicBezTo>
                <a:close/>
                <a:moveTo>
                  <a:pt x="2977134" y="2472436"/>
                </a:moveTo>
                <a:cubicBezTo>
                  <a:pt x="2977769" y="2473071"/>
                  <a:pt x="2978531" y="2473579"/>
                  <a:pt x="2979357" y="2473897"/>
                </a:cubicBezTo>
                <a:cubicBezTo>
                  <a:pt x="2980182" y="2474214"/>
                  <a:pt x="2981071" y="2474405"/>
                  <a:pt x="2981960" y="2474405"/>
                </a:cubicBezTo>
                <a:cubicBezTo>
                  <a:pt x="2983294" y="2474405"/>
                  <a:pt x="2984627" y="2474024"/>
                  <a:pt x="2985770" y="2473262"/>
                </a:cubicBezTo>
                <a:cubicBezTo>
                  <a:pt x="2986913" y="2472500"/>
                  <a:pt x="2987739" y="2471420"/>
                  <a:pt x="2988310" y="2470214"/>
                </a:cubicBezTo>
                <a:cubicBezTo>
                  <a:pt x="2988818" y="2468944"/>
                  <a:pt x="2988945" y="2467610"/>
                  <a:pt x="2988691" y="2466277"/>
                </a:cubicBezTo>
                <a:cubicBezTo>
                  <a:pt x="2988437" y="2464943"/>
                  <a:pt x="2987802" y="2463737"/>
                  <a:pt x="2986786" y="2462784"/>
                </a:cubicBezTo>
                <a:cubicBezTo>
                  <a:pt x="2985834" y="2461832"/>
                  <a:pt x="2984627" y="2461197"/>
                  <a:pt x="2983294" y="2460943"/>
                </a:cubicBezTo>
                <a:cubicBezTo>
                  <a:pt x="2981960" y="2460689"/>
                  <a:pt x="2980563" y="2460816"/>
                  <a:pt x="2979357" y="2461324"/>
                </a:cubicBezTo>
                <a:cubicBezTo>
                  <a:pt x="2978087" y="2461832"/>
                  <a:pt x="2977071" y="2462721"/>
                  <a:pt x="2976309" y="2463864"/>
                </a:cubicBezTo>
                <a:cubicBezTo>
                  <a:pt x="2975547" y="2465007"/>
                  <a:pt x="2975166" y="2466277"/>
                  <a:pt x="2975166" y="2467674"/>
                </a:cubicBezTo>
                <a:cubicBezTo>
                  <a:pt x="2975166" y="2468563"/>
                  <a:pt x="2975356" y="2469452"/>
                  <a:pt x="2975674" y="2470277"/>
                </a:cubicBezTo>
                <a:cubicBezTo>
                  <a:pt x="2975991" y="2471103"/>
                  <a:pt x="2976499" y="2471864"/>
                  <a:pt x="2977134" y="2472500"/>
                </a:cubicBezTo>
                <a:close/>
                <a:moveTo>
                  <a:pt x="2977134" y="2843848"/>
                </a:moveTo>
                <a:cubicBezTo>
                  <a:pt x="2977769" y="2844483"/>
                  <a:pt x="2978531" y="2844991"/>
                  <a:pt x="2979357" y="2845308"/>
                </a:cubicBezTo>
                <a:cubicBezTo>
                  <a:pt x="2980182" y="2845626"/>
                  <a:pt x="2981071" y="2845816"/>
                  <a:pt x="2981960" y="2845816"/>
                </a:cubicBezTo>
                <a:cubicBezTo>
                  <a:pt x="2983294" y="2845816"/>
                  <a:pt x="2984627" y="2845435"/>
                  <a:pt x="2985770" y="2844673"/>
                </a:cubicBezTo>
                <a:cubicBezTo>
                  <a:pt x="2986913" y="2843911"/>
                  <a:pt x="2987739" y="2842832"/>
                  <a:pt x="2988310" y="2841625"/>
                </a:cubicBezTo>
                <a:cubicBezTo>
                  <a:pt x="2988818" y="2840355"/>
                  <a:pt x="2988945" y="2839022"/>
                  <a:pt x="2988691" y="2837688"/>
                </a:cubicBezTo>
                <a:cubicBezTo>
                  <a:pt x="2988437" y="2836355"/>
                  <a:pt x="2987802" y="2835148"/>
                  <a:pt x="2986786" y="2834196"/>
                </a:cubicBezTo>
                <a:cubicBezTo>
                  <a:pt x="2985834" y="2833243"/>
                  <a:pt x="2984627" y="2832608"/>
                  <a:pt x="2983294" y="2832354"/>
                </a:cubicBezTo>
                <a:cubicBezTo>
                  <a:pt x="2981960" y="2832100"/>
                  <a:pt x="2980563" y="2832227"/>
                  <a:pt x="2979357" y="2832735"/>
                </a:cubicBezTo>
                <a:cubicBezTo>
                  <a:pt x="2978087" y="2833243"/>
                  <a:pt x="2977071" y="2834132"/>
                  <a:pt x="2976309" y="2835275"/>
                </a:cubicBezTo>
                <a:cubicBezTo>
                  <a:pt x="2975547" y="2836418"/>
                  <a:pt x="2975166" y="2837752"/>
                  <a:pt x="2975166" y="2839085"/>
                </a:cubicBezTo>
                <a:cubicBezTo>
                  <a:pt x="2975166" y="2839974"/>
                  <a:pt x="2975356" y="2840863"/>
                  <a:pt x="2975674" y="2841689"/>
                </a:cubicBezTo>
                <a:cubicBezTo>
                  <a:pt x="2975991" y="2842514"/>
                  <a:pt x="2976499" y="2843276"/>
                  <a:pt x="2977134" y="2843911"/>
                </a:cubicBezTo>
                <a:close/>
                <a:moveTo>
                  <a:pt x="2977134" y="3308160"/>
                </a:moveTo>
                <a:cubicBezTo>
                  <a:pt x="2977769" y="3308795"/>
                  <a:pt x="2978531" y="3309303"/>
                  <a:pt x="2979357" y="3309620"/>
                </a:cubicBezTo>
                <a:cubicBezTo>
                  <a:pt x="2980182" y="3309937"/>
                  <a:pt x="2981071" y="3310128"/>
                  <a:pt x="2981960" y="3310128"/>
                </a:cubicBezTo>
                <a:cubicBezTo>
                  <a:pt x="2983294" y="3310128"/>
                  <a:pt x="2984627" y="3309747"/>
                  <a:pt x="2985770" y="3308985"/>
                </a:cubicBezTo>
                <a:cubicBezTo>
                  <a:pt x="2986913" y="3308224"/>
                  <a:pt x="2987739" y="3307144"/>
                  <a:pt x="2988310" y="3305937"/>
                </a:cubicBezTo>
                <a:cubicBezTo>
                  <a:pt x="2988818" y="3304667"/>
                  <a:pt x="2988945" y="3303334"/>
                  <a:pt x="2988691" y="3302000"/>
                </a:cubicBezTo>
                <a:cubicBezTo>
                  <a:pt x="2988437" y="3300667"/>
                  <a:pt x="2987802" y="3299460"/>
                  <a:pt x="2986786" y="3298508"/>
                </a:cubicBezTo>
                <a:cubicBezTo>
                  <a:pt x="2985834" y="3297555"/>
                  <a:pt x="2984627" y="3296920"/>
                  <a:pt x="2983294" y="3296666"/>
                </a:cubicBezTo>
                <a:cubicBezTo>
                  <a:pt x="2981960" y="3296412"/>
                  <a:pt x="2980563" y="3296539"/>
                  <a:pt x="2979357" y="3297047"/>
                </a:cubicBezTo>
                <a:cubicBezTo>
                  <a:pt x="2978087" y="3297555"/>
                  <a:pt x="2977071" y="3298444"/>
                  <a:pt x="2976309" y="3299587"/>
                </a:cubicBezTo>
                <a:cubicBezTo>
                  <a:pt x="2975547" y="3300730"/>
                  <a:pt x="2975166" y="3302063"/>
                  <a:pt x="2975166" y="3303397"/>
                </a:cubicBezTo>
                <a:cubicBezTo>
                  <a:pt x="2975166" y="3304287"/>
                  <a:pt x="2975356" y="3305175"/>
                  <a:pt x="2975674" y="3306000"/>
                </a:cubicBezTo>
                <a:cubicBezTo>
                  <a:pt x="2975991" y="3306826"/>
                  <a:pt x="2976499" y="3307588"/>
                  <a:pt x="2977134" y="3308224"/>
                </a:cubicBezTo>
                <a:close/>
                <a:moveTo>
                  <a:pt x="2901569" y="1685163"/>
                </a:moveTo>
                <a:cubicBezTo>
                  <a:pt x="2902903" y="1685163"/>
                  <a:pt x="2904236" y="1684782"/>
                  <a:pt x="2905379" y="1684020"/>
                </a:cubicBezTo>
                <a:cubicBezTo>
                  <a:pt x="2906522" y="1683258"/>
                  <a:pt x="2907411" y="1682242"/>
                  <a:pt x="2907919" y="1680972"/>
                </a:cubicBezTo>
                <a:cubicBezTo>
                  <a:pt x="2908427" y="1679702"/>
                  <a:pt x="2908554" y="1678369"/>
                  <a:pt x="2908300" y="1677035"/>
                </a:cubicBezTo>
                <a:cubicBezTo>
                  <a:pt x="2908046" y="1675702"/>
                  <a:pt x="2907411" y="1674495"/>
                  <a:pt x="2906459" y="1673543"/>
                </a:cubicBezTo>
                <a:cubicBezTo>
                  <a:pt x="2905506" y="1672590"/>
                  <a:pt x="2904300" y="1671955"/>
                  <a:pt x="2902966" y="1671638"/>
                </a:cubicBezTo>
                <a:cubicBezTo>
                  <a:pt x="2901633" y="1671383"/>
                  <a:pt x="2900299" y="1671511"/>
                  <a:pt x="2899029" y="1672019"/>
                </a:cubicBezTo>
                <a:cubicBezTo>
                  <a:pt x="2897759" y="1672527"/>
                  <a:pt x="2896680" y="1673415"/>
                  <a:pt x="2895981" y="1674558"/>
                </a:cubicBezTo>
                <a:cubicBezTo>
                  <a:pt x="2895219" y="1675702"/>
                  <a:pt x="2894838" y="1677035"/>
                  <a:pt x="2894838" y="1678369"/>
                </a:cubicBezTo>
                <a:cubicBezTo>
                  <a:pt x="2894838" y="1680146"/>
                  <a:pt x="2895537" y="1681925"/>
                  <a:pt x="2896870" y="1683195"/>
                </a:cubicBezTo>
                <a:cubicBezTo>
                  <a:pt x="2898140" y="1684464"/>
                  <a:pt x="2899918" y="1685163"/>
                  <a:pt x="2901696" y="1685163"/>
                </a:cubicBezTo>
                <a:close/>
                <a:moveTo>
                  <a:pt x="2977134" y="3029585"/>
                </a:moveTo>
                <a:cubicBezTo>
                  <a:pt x="2977769" y="3030220"/>
                  <a:pt x="2978531" y="3030728"/>
                  <a:pt x="2979357" y="3031046"/>
                </a:cubicBezTo>
                <a:cubicBezTo>
                  <a:pt x="2980182" y="3031363"/>
                  <a:pt x="2981071" y="3031554"/>
                  <a:pt x="2981960" y="3031554"/>
                </a:cubicBezTo>
                <a:cubicBezTo>
                  <a:pt x="2983294" y="3031554"/>
                  <a:pt x="2984627" y="3031173"/>
                  <a:pt x="2985770" y="3030411"/>
                </a:cubicBezTo>
                <a:cubicBezTo>
                  <a:pt x="2986913" y="3029649"/>
                  <a:pt x="2987739" y="3028569"/>
                  <a:pt x="2988310" y="3027362"/>
                </a:cubicBezTo>
                <a:cubicBezTo>
                  <a:pt x="2988818" y="3026093"/>
                  <a:pt x="2988945" y="3024759"/>
                  <a:pt x="2988691" y="3023425"/>
                </a:cubicBezTo>
                <a:cubicBezTo>
                  <a:pt x="2988437" y="3022092"/>
                  <a:pt x="2987802" y="3020886"/>
                  <a:pt x="2986786" y="3019933"/>
                </a:cubicBezTo>
                <a:cubicBezTo>
                  <a:pt x="2985834" y="3018981"/>
                  <a:pt x="2984627" y="3018346"/>
                  <a:pt x="2983294" y="3018092"/>
                </a:cubicBezTo>
                <a:cubicBezTo>
                  <a:pt x="2981960" y="3017837"/>
                  <a:pt x="2980563" y="3017964"/>
                  <a:pt x="2979357" y="3018473"/>
                </a:cubicBezTo>
                <a:cubicBezTo>
                  <a:pt x="2978150" y="3018981"/>
                  <a:pt x="2977071" y="3019870"/>
                  <a:pt x="2976309" y="3021012"/>
                </a:cubicBezTo>
                <a:cubicBezTo>
                  <a:pt x="2975547" y="3022156"/>
                  <a:pt x="2975166" y="3023489"/>
                  <a:pt x="2975166" y="3024823"/>
                </a:cubicBezTo>
                <a:cubicBezTo>
                  <a:pt x="2975166" y="3025711"/>
                  <a:pt x="2975356" y="3026600"/>
                  <a:pt x="2975674" y="3027426"/>
                </a:cubicBezTo>
                <a:cubicBezTo>
                  <a:pt x="2975991" y="3028251"/>
                  <a:pt x="2976499" y="3029013"/>
                  <a:pt x="2977134" y="3029649"/>
                </a:cubicBezTo>
                <a:close/>
                <a:moveTo>
                  <a:pt x="2901569" y="1778000"/>
                </a:moveTo>
                <a:cubicBezTo>
                  <a:pt x="2902903" y="1778000"/>
                  <a:pt x="2904236" y="1777619"/>
                  <a:pt x="2905379" y="1776857"/>
                </a:cubicBezTo>
                <a:cubicBezTo>
                  <a:pt x="2906522" y="1776095"/>
                  <a:pt x="2907411" y="1775079"/>
                  <a:pt x="2907919" y="1773809"/>
                </a:cubicBezTo>
                <a:cubicBezTo>
                  <a:pt x="2908427" y="1772539"/>
                  <a:pt x="2908554" y="1771206"/>
                  <a:pt x="2908300" y="1769872"/>
                </a:cubicBezTo>
                <a:cubicBezTo>
                  <a:pt x="2908046" y="1768539"/>
                  <a:pt x="2907411" y="1767332"/>
                  <a:pt x="2906459" y="1766380"/>
                </a:cubicBezTo>
                <a:cubicBezTo>
                  <a:pt x="2905506" y="1765427"/>
                  <a:pt x="2904300" y="1764792"/>
                  <a:pt x="2902966" y="1764475"/>
                </a:cubicBezTo>
                <a:cubicBezTo>
                  <a:pt x="2901633" y="1764221"/>
                  <a:pt x="2900299" y="1764348"/>
                  <a:pt x="2899029" y="1764856"/>
                </a:cubicBezTo>
                <a:cubicBezTo>
                  <a:pt x="2897759" y="1765364"/>
                  <a:pt x="2896680" y="1766252"/>
                  <a:pt x="2895981" y="1767396"/>
                </a:cubicBezTo>
                <a:cubicBezTo>
                  <a:pt x="2895219" y="1768539"/>
                  <a:pt x="2894838" y="1769872"/>
                  <a:pt x="2894838" y="1771206"/>
                </a:cubicBezTo>
                <a:cubicBezTo>
                  <a:pt x="2894838" y="1773047"/>
                  <a:pt x="2895537" y="1774762"/>
                  <a:pt x="2896870" y="1776032"/>
                </a:cubicBezTo>
                <a:cubicBezTo>
                  <a:pt x="2898140" y="1777302"/>
                  <a:pt x="2899918" y="1778000"/>
                  <a:pt x="2901696" y="1778000"/>
                </a:cubicBezTo>
                <a:close/>
                <a:moveTo>
                  <a:pt x="2977134" y="3122422"/>
                </a:moveTo>
                <a:cubicBezTo>
                  <a:pt x="2977769" y="3123057"/>
                  <a:pt x="2978531" y="3123565"/>
                  <a:pt x="2979357" y="3123883"/>
                </a:cubicBezTo>
                <a:cubicBezTo>
                  <a:pt x="2980182" y="3124200"/>
                  <a:pt x="2981071" y="3124391"/>
                  <a:pt x="2981960" y="3124391"/>
                </a:cubicBezTo>
                <a:cubicBezTo>
                  <a:pt x="2983294" y="3124391"/>
                  <a:pt x="2984627" y="3124010"/>
                  <a:pt x="2985770" y="3123248"/>
                </a:cubicBezTo>
                <a:cubicBezTo>
                  <a:pt x="2986913" y="3122486"/>
                  <a:pt x="2987739" y="3121406"/>
                  <a:pt x="2988310" y="3120199"/>
                </a:cubicBezTo>
                <a:cubicBezTo>
                  <a:pt x="2988818" y="3118930"/>
                  <a:pt x="2988945" y="3117596"/>
                  <a:pt x="2988691" y="3116262"/>
                </a:cubicBezTo>
                <a:cubicBezTo>
                  <a:pt x="2988437" y="3114929"/>
                  <a:pt x="2987802" y="3113723"/>
                  <a:pt x="2986786" y="3112770"/>
                </a:cubicBezTo>
                <a:cubicBezTo>
                  <a:pt x="2985834" y="3111818"/>
                  <a:pt x="2984627" y="3111183"/>
                  <a:pt x="2983294" y="3110929"/>
                </a:cubicBezTo>
                <a:cubicBezTo>
                  <a:pt x="2981960" y="3110674"/>
                  <a:pt x="2980563" y="3110801"/>
                  <a:pt x="2979357" y="3111310"/>
                </a:cubicBezTo>
                <a:cubicBezTo>
                  <a:pt x="2978087" y="3111818"/>
                  <a:pt x="2977071" y="3112707"/>
                  <a:pt x="2976309" y="3113849"/>
                </a:cubicBezTo>
                <a:cubicBezTo>
                  <a:pt x="2975547" y="3114993"/>
                  <a:pt x="2975166" y="3116326"/>
                  <a:pt x="2975166" y="3117660"/>
                </a:cubicBezTo>
                <a:cubicBezTo>
                  <a:pt x="2975166" y="3118549"/>
                  <a:pt x="2975356" y="3119437"/>
                  <a:pt x="2975674" y="3120263"/>
                </a:cubicBezTo>
                <a:cubicBezTo>
                  <a:pt x="2975991" y="3121088"/>
                  <a:pt x="2976499" y="3121850"/>
                  <a:pt x="2977134" y="3122486"/>
                </a:cubicBezTo>
                <a:close/>
                <a:moveTo>
                  <a:pt x="2977134" y="3215259"/>
                </a:moveTo>
                <a:cubicBezTo>
                  <a:pt x="2977769" y="3215894"/>
                  <a:pt x="2978531" y="3216402"/>
                  <a:pt x="2979357" y="3216720"/>
                </a:cubicBezTo>
                <a:cubicBezTo>
                  <a:pt x="2980182" y="3217037"/>
                  <a:pt x="2981071" y="3217228"/>
                  <a:pt x="2981960" y="3217228"/>
                </a:cubicBezTo>
                <a:cubicBezTo>
                  <a:pt x="2983294" y="3217228"/>
                  <a:pt x="2984627" y="3216847"/>
                  <a:pt x="2985770" y="3216085"/>
                </a:cubicBezTo>
                <a:cubicBezTo>
                  <a:pt x="2986913" y="3215323"/>
                  <a:pt x="2987739" y="3214243"/>
                  <a:pt x="2988310" y="3213036"/>
                </a:cubicBezTo>
                <a:cubicBezTo>
                  <a:pt x="2988818" y="3211767"/>
                  <a:pt x="2988945" y="3210433"/>
                  <a:pt x="2988691" y="3209099"/>
                </a:cubicBezTo>
                <a:cubicBezTo>
                  <a:pt x="2988437" y="3207766"/>
                  <a:pt x="2987802" y="3206560"/>
                  <a:pt x="2986786" y="3205607"/>
                </a:cubicBezTo>
                <a:cubicBezTo>
                  <a:pt x="2985834" y="3204655"/>
                  <a:pt x="2984627" y="3204020"/>
                  <a:pt x="2983294" y="3203766"/>
                </a:cubicBezTo>
                <a:cubicBezTo>
                  <a:pt x="2981960" y="3203511"/>
                  <a:pt x="2980563" y="3203638"/>
                  <a:pt x="2979357" y="3204147"/>
                </a:cubicBezTo>
                <a:cubicBezTo>
                  <a:pt x="2978087" y="3204655"/>
                  <a:pt x="2977071" y="3205544"/>
                  <a:pt x="2976309" y="3206686"/>
                </a:cubicBezTo>
                <a:cubicBezTo>
                  <a:pt x="2975547" y="3207830"/>
                  <a:pt x="2975166" y="3209163"/>
                  <a:pt x="2975166" y="3210497"/>
                </a:cubicBezTo>
                <a:cubicBezTo>
                  <a:pt x="2975166" y="3211386"/>
                  <a:pt x="2975356" y="3212274"/>
                  <a:pt x="2975674" y="3213100"/>
                </a:cubicBezTo>
                <a:cubicBezTo>
                  <a:pt x="2975991" y="3213925"/>
                  <a:pt x="2976499" y="3214687"/>
                  <a:pt x="2977134" y="3215323"/>
                </a:cubicBezTo>
                <a:close/>
                <a:moveTo>
                  <a:pt x="3057525" y="2890266"/>
                </a:moveTo>
                <a:cubicBezTo>
                  <a:pt x="3058160" y="2890901"/>
                  <a:pt x="3058922" y="2891409"/>
                  <a:pt x="3059748" y="2891727"/>
                </a:cubicBezTo>
                <a:cubicBezTo>
                  <a:pt x="3060573" y="2892044"/>
                  <a:pt x="3061462" y="2892235"/>
                  <a:pt x="3062351" y="2892235"/>
                </a:cubicBezTo>
                <a:cubicBezTo>
                  <a:pt x="3063685" y="2892235"/>
                  <a:pt x="3065018" y="2891854"/>
                  <a:pt x="3066161" y="2891092"/>
                </a:cubicBezTo>
                <a:cubicBezTo>
                  <a:pt x="3067304" y="2890330"/>
                  <a:pt x="3068130" y="2889250"/>
                  <a:pt x="3068701" y="2888044"/>
                </a:cubicBezTo>
                <a:cubicBezTo>
                  <a:pt x="3069209" y="2886774"/>
                  <a:pt x="3069336" y="2885440"/>
                  <a:pt x="3069082" y="2884107"/>
                </a:cubicBezTo>
                <a:cubicBezTo>
                  <a:pt x="3068828" y="2882773"/>
                  <a:pt x="3068193" y="2881567"/>
                  <a:pt x="3067177" y="2880614"/>
                </a:cubicBezTo>
                <a:cubicBezTo>
                  <a:pt x="3066225" y="2879662"/>
                  <a:pt x="3065018" y="2879027"/>
                  <a:pt x="3063685" y="2878773"/>
                </a:cubicBezTo>
                <a:cubicBezTo>
                  <a:pt x="3062351" y="2878519"/>
                  <a:pt x="3060954" y="2878646"/>
                  <a:pt x="3059748" y="2879154"/>
                </a:cubicBezTo>
                <a:cubicBezTo>
                  <a:pt x="3058478" y="2879662"/>
                  <a:pt x="3057462" y="2880551"/>
                  <a:pt x="3056700" y="2881694"/>
                </a:cubicBezTo>
                <a:cubicBezTo>
                  <a:pt x="3055938" y="2882837"/>
                  <a:pt x="3055557" y="2884170"/>
                  <a:pt x="3055557" y="2885504"/>
                </a:cubicBezTo>
                <a:cubicBezTo>
                  <a:pt x="3055557" y="2886393"/>
                  <a:pt x="3055747" y="2887282"/>
                  <a:pt x="3056065" y="2888107"/>
                </a:cubicBezTo>
                <a:cubicBezTo>
                  <a:pt x="3056382" y="2888933"/>
                  <a:pt x="3056890" y="2889695"/>
                  <a:pt x="3057525" y="2890330"/>
                </a:cubicBezTo>
                <a:close/>
                <a:moveTo>
                  <a:pt x="3062351" y="3263710"/>
                </a:moveTo>
                <a:cubicBezTo>
                  <a:pt x="3063685" y="3263710"/>
                  <a:pt x="3065018" y="3263329"/>
                  <a:pt x="3066161" y="3262567"/>
                </a:cubicBezTo>
                <a:cubicBezTo>
                  <a:pt x="3067304" y="3261805"/>
                  <a:pt x="3068130" y="3260725"/>
                  <a:pt x="3068701" y="3259519"/>
                </a:cubicBezTo>
                <a:cubicBezTo>
                  <a:pt x="3069209" y="3258249"/>
                  <a:pt x="3069336" y="3256915"/>
                  <a:pt x="3069082" y="3255582"/>
                </a:cubicBezTo>
                <a:cubicBezTo>
                  <a:pt x="3068828" y="3254249"/>
                  <a:pt x="3068193" y="3253042"/>
                  <a:pt x="3067177" y="3252089"/>
                </a:cubicBezTo>
                <a:cubicBezTo>
                  <a:pt x="3066225" y="3251136"/>
                  <a:pt x="3065018" y="3250501"/>
                  <a:pt x="3063685" y="3250248"/>
                </a:cubicBezTo>
                <a:cubicBezTo>
                  <a:pt x="3062351" y="3249994"/>
                  <a:pt x="3060954" y="3250121"/>
                  <a:pt x="3059748" y="3250629"/>
                </a:cubicBezTo>
                <a:cubicBezTo>
                  <a:pt x="3058478" y="3251136"/>
                  <a:pt x="3057462" y="3252025"/>
                  <a:pt x="3056700" y="3253169"/>
                </a:cubicBezTo>
                <a:cubicBezTo>
                  <a:pt x="3055938" y="3254311"/>
                  <a:pt x="3055557" y="3255645"/>
                  <a:pt x="3055557" y="3256979"/>
                </a:cubicBezTo>
                <a:cubicBezTo>
                  <a:pt x="3055557" y="3258820"/>
                  <a:pt x="3056255" y="3260535"/>
                  <a:pt x="3057525" y="3261805"/>
                </a:cubicBezTo>
                <a:cubicBezTo>
                  <a:pt x="3058795" y="3263074"/>
                  <a:pt x="3060573" y="3263836"/>
                  <a:pt x="3062351" y="3263836"/>
                </a:cubicBezTo>
                <a:close/>
                <a:moveTo>
                  <a:pt x="2901506" y="1870837"/>
                </a:moveTo>
                <a:cubicBezTo>
                  <a:pt x="2902839" y="1870837"/>
                  <a:pt x="2904173" y="1870456"/>
                  <a:pt x="2905316" y="1869694"/>
                </a:cubicBezTo>
                <a:cubicBezTo>
                  <a:pt x="2906459" y="1868932"/>
                  <a:pt x="2907348" y="1867852"/>
                  <a:pt x="2907856" y="1866646"/>
                </a:cubicBezTo>
                <a:cubicBezTo>
                  <a:pt x="2908364" y="1865376"/>
                  <a:pt x="2908491" y="1864043"/>
                  <a:pt x="2908237" y="1862709"/>
                </a:cubicBezTo>
                <a:cubicBezTo>
                  <a:pt x="2907983" y="1861376"/>
                  <a:pt x="2907348" y="1860169"/>
                  <a:pt x="2906395" y="1859217"/>
                </a:cubicBezTo>
                <a:cubicBezTo>
                  <a:pt x="2905443" y="1858264"/>
                  <a:pt x="2904236" y="1857629"/>
                  <a:pt x="2902903" y="1857375"/>
                </a:cubicBezTo>
                <a:cubicBezTo>
                  <a:pt x="2901569" y="1857121"/>
                  <a:pt x="2900236" y="1857248"/>
                  <a:pt x="2898966" y="1857756"/>
                </a:cubicBezTo>
                <a:cubicBezTo>
                  <a:pt x="2897696" y="1858264"/>
                  <a:pt x="2896616" y="1859153"/>
                  <a:pt x="2895918" y="1860296"/>
                </a:cubicBezTo>
                <a:cubicBezTo>
                  <a:pt x="2895156" y="1861439"/>
                  <a:pt x="2894775" y="1862773"/>
                  <a:pt x="2894775" y="1864106"/>
                </a:cubicBezTo>
                <a:cubicBezTo>
                  <a:pt x="2894775" y="1865884"/>
                  <a:pt x="2895473" y="1867662"/>
                  <a:pt x="2896807" y="1868932"/>
                </a:cubicBezTo>
                <a:cubicBezTo>
                  <a:pt x="2898077" y="1870202"/>
                  <a:pt x="2899855" y="1870901"/>
                  <a:pt x="2901633" y="1870964"/>
                </a:cubicBezTo>
                <a:close/>
                <a:moveTo>
                  <a:pt x="3057525" y="3168841"/>
                </a:moveTo>
                <a:cubicBezTo>
                  <a:pt x="3058160" y="3169475"/>
                  <a:pt x="3058922" y="3169984"/>
                  <a:pt x="3059748" y="3170301"/>
                </a:cubicBezTo>
                <a:cubicBezTo>
                  <a:pt x="3060573" y="3170619"/>
                  <a:pt x="3061462" y="3170809"/>
                  <a:pt x="3062351" y="3170809"/>
                </a:cubicBezTo>
                <a:cubicBezTo>
                  <a:pt x="3063685" y="3170809"/>
                  <a:pt x="3065018" y="3170428"/>
                  <a:pt x="3066161" y="3169666"/>
                </a:cubicBezTo>
                <a:cubicBezTo>
                  <a:pt x="3067304" y="3168904"/>
                  <a:pt x="3068130" y="3167824"/>
                  <a:pt x="3068701" y="3166618"/>
                </a:cubicBezTo>
                <a:cubicBezTo>
                  <a:pt x="3069209" y="3165349"/>
                  <a:pt x="3069336" y="3164014"/>
                  <a:pt x="3069082" y="3162681"/>
                </a:cubicBezTo>
                <a:cubicBezTo>
                  <a:pt x="3068828" y="3161348"/>
                  <a:pt x="3068193" y="3160141"/>
                  <a:pt x="3067177" y="3159188"/>
                </a:cubicBezTo>
                <a:cubicBezTo>
                  <a:pt x="3066225" y="3158237"/>
                  <a:pt x="3065018" y="3157601"/>
                  <a:pt x="3063685" y="3157347"/>
                </a:cubicBezTo>
                <a:cubicBezTo>
                  <a:pt x="3062351" y="3157093"/>
                  <a:pt x="3060954" y="3157220"/>
                  <a:pt x="3059748" y="3157728"/>
                </a:cubicBezTo>
                <a:cubicBezTo>
                  <a:pt x="3058478" y="3158237"/>
                  <a:pt x="3057462" y="3159125"/>
                  <a:pt x="3056700" y="3160268"/>
                </a:cubicBezTo>
                <a:cubicBezTo>
                  <a:pt x="3055938" y="3161412"/>
                  <a:pt x="3055557" y="3162745"/>
                  <a:pt x="3055557" y="3164078"/>
                </a:cubicBezTo>
                <a:cubicBezTo>
                  <a:pt x="3055557" y="3164967"/>
                  <a:pt x="3055747" y="3165856"/>
                  <a:pt x="3056065" y="3166682"/>
                </a:cubicBezTo>
                <a:cubicBezTo>
                  <a:pt x="3056382" y="3167507"/>
                  <a:pt x="3056890" y="3168269"/>
                  <a:pt x="3057525" y="3168904"/>
                </a:cubicBezTo>
                <a:close/>
                <a:moveTo>
                  <a:pt x="3057525" y="2983103"/>
                </a:moveTo>
                <a:cubicBezTo>
                  <a:pt x="3058160" y="2983738"/>
                  <a:pt x="3058922" y="2984246"/>
                  <a:pt x="3059748" y="2984564"/>
                </a:cubicBezTo>
                <a:cubicBezTo>
                  <a:pt x="3060573" y="2984881"/>
                  <a:pt x="3061462" y="2985072"/>
                  <a:pt x="3062351" y="2985072"/>
                </a:cubicBezTo>
                <a:cubicBezTo>
                  <a:pt x="3063685" y="2985072"/>
                  <a:pt x="3065018" y="2984691"/>
                  <a:pt x="3066161" y="2983929"/>
                </a:cubicBezTo>
                <a:cubicBezTo>
                  <a:pt x="3067304" y="2983167"/>
                  <a:pt x="3068130" y="2982087"/>
                  <a:pt x="3068701" y="2980881"/>
                </a:cubicBezTo>
                <a:cubicBezTo>
                  <a:pt x="3069209" y="2979611"/>
                  <a:pt x="3069336" y="2978277"/>
                  <a:pt x="3069082" y="2976944"/>
                </a:cubicBezTo>
                <a:cubicBezTo>
                  <a:pt x="3068828" y="2975610"/>
                  <a:pt x="3068193" y="2974404"/>
                  <a:pt x="3067177" y="2973451"/>
                </a:cubicBezTo>
                <a:cubicBezTo>
                  <a:pt x="3066225" y="2972499"/>
                  <a:pt x="3065018" y="2971864"/>
                  <a:pt x="3063685" y="2971610"/>
                </a:cubicBezTo>
                <a:cubicBezTo>
                  <a:pt x="3062351" y="2971356"/>
                  <a:pt x="3060954" y="2971483"/>
                  <a:pt x="3059748" y="2971991"/>
                </a:cubicBezTo>
                <a:cubicBezTo>
                  <a:pt x="3058478" y="2972499"/>
                  <a:pt x="3057462" y="2973388"/>
                  <a:pt x="3056700" y="2974531"/>
                </a:cubicBezTo>
                <a:cubicBezTo>
                  <a:pt x="3055938" y="2975674"/>
                  <a:pt x="3055557" y="2977007"/>
                  <a:pt x="3055557" y="2978341"/>
                </a:cubicBezTo>
                <a:cubicBezTo>
                  <a:pt x="3055557" y="2979230"/>
                  <a:pt x="3055747" y="2980119"/>
                  <a:pt x="3056065" y="2980944"/>
                </a:cubicBezTo>
                <a:cubicBezTo>
                  <a:pt x="3056382" y="2981770"/>
                  <a:pt x="3056890" y="2982532"/>
                  <a:pt x="3057525" y="2983167"/>
                </a:cubicBezTo>
                <a:close/>
                <a:moveTo>
                  <a:pt x="3057525" y="2797366"/>
                </a:moveTo>
                <a:cubicBezTo>
                  <a:pt x="3058160" y="2798001"/>
                  <a:pt x="3058922" y="2798509"/>
                  <a:pt x="3059748" y="2798826"/>
                </a:cubicBezTo>
                <a:cubicBezTo>
                  <a:pt x="3060573" y="2799144"/>
                  <a:pt x="3061462" y="2799334"/>
                  <a:pt x="3062351" y="2799334"/>
                </a:cubicBezTo>
                <a:cubicBezTo>
                  <a:pt x="3063685" y="2799334"/>
                  <a:pt x="3065018" y="2798953"/>
                  <a:pt x="3066161" y="2798191"/>
                </a:cubicBezTo>
                <a:cubicBezTo>
                  <a:pt x="3067304" y="2797429"/>
                  <a:pt x="3068130" y="2796350"/>
                  <a:pt x="3068701" y="2795143"/>
                </a:cubicBezTo>
                <a:cubicBezTo>
                  <a:pt x="3069209" y="2793873"/>
                  <a:pt x="3069336" y="2792539"/>
                  <a:pt x="3069082" y="2791206"/>
                </a:cubicBezTo>
                <a:cubicBezTo>
                  <a:pt x="3068828" y="2789873"/>
                  <a:pt x="3068193" y="2788666"/>
                  <a:pt x="3067177" y="2787714"/>
                </a:cubicBezTo>
                <a:cubicBezTo>
                  <a:pt x="3066225" y="2786761"/>
                  <a:pt x="3065018" y="2786126"/>
                  <a:pt x="3063685" y="2785872"/>
                </a:cubicBezTo>
                <a:cubicBezTo>
                  <a:pt x="3062351" y="2785618"/>
                  <a:pt x="3060954" y="2785745"/>
                  <a:pt x="3059748" y="2786253"/>
                </a:cubicBezTo>
                <a:cubicBezTo>
                  <a:pt x="3058478" y="2786761"/>
                  <a:pt x="3057462" y="2787650"/>
                  <a:pt x="3056700" y="2788793"/>
                </a:cubicBezTo>
                <a:cubicBezTo>
                  <a:pt x="3055938" y="2789936"/>
                  <a:pt x="3055557" y="2791270"/>
                  <a:pt x="3055557" y="2792603"/>
                </a:cubicBezTo>
                <a:cubicBezTo>
                  <a:pt x="3055557" y="2793492"/>
                  <a:pt x="3055747" y="2794381"/>
                  <a:pt x="3056065" y="2795207"/>
                </a:cubicBezTo>
                <a:cubicBezTo>
                  <a:pt x="3056382" y="2796032"/>
                  <a:pt x="3056890" y="2796794"/>
                  <a:pt x="3057525" y="2797429"/>
                </a:cubicBezTo>
                <a:close/>
                <a:moveTo>
                  <a:pt x="3057525" y="3075940"/>
                </a:moveTo>
                <a:cubicBezTo>
                  <a:pt x="3058160" y="3076575"/>
                  <a:pt x="3058922" y="3077083"/>
                  <a:pt x="3059748" y="3077400"/>
                </a:cubicBezTo>
                <a:cubicBezTo>
                  <a:pt x="3060573" y="3077718"/>
                  <a:pt x="3061462" y="3077909"/>
                  <a:pt x="3062351" y="3077909"/>
                </a:cubicBezTo>
                <a:cubicBezTo>
                  <a:pt x="3063685" y="3077909"/>
                  <a:pt x="3065018" y="3077528"/>
                  <a:pt x="3066161" y="3076766"/>
                </a:cubicBezTo>
                <a:cubicBezTo>
                  <a:pt x="3067304" y="3076004"/>
                  <a:pt x="3068130" y="3074924"/>
                  <a:pt x="3068701" y="3073718"/>
                </a:cubicBezTo>
                <a:cubicBezTo>
                  <a:pt x="3069209" y="3072448"/>
                  <a:pt x="3069336" y="3071114"/>
                  <a:pt x="3069082" y="3069781"/>
                </a:cubicBezTo>
                <a:cubicBezTo>
                  <a:pt x="3068828" y="3068447"/>
                  <a:pt x="3068193" y="3067241"/>
                  <a:pt x="3067177" y="3066288"/>
                </a:cubicBezTo>
                <a:cubicBezTo>
                  <a:pt x="3066225" y="3065336"/>
                  <a:pt x="3065018" y="3064700"/>
                  <a:pt x="3063685" y="3064447"/>
                </a:cubicBezTo>
                <a:cubicBezTo>
                  <a:pt x="3062351" y="3064193"/>
                  <a:pt x="3060954" y="3064320"/>
                  <a:pt x="3059748" y="3064828"/>
                </a:cubicBezTo>
                <a:cubicBezTo>
                  <a:pt x="3058478" y="3065336"/>
                  <a:pt x="3057462" y="3066224"/>
                  <a:pt x="3056700" y="3067368"/>
                </a:cubicBezTo>
                <a:cubicBezTo>
                  <a:pt x="3055938" y="3068511"/>
                  <a:pt x="3055557" y="3069844"/>
                  <a:pt x="3055557" y="3071178"/>
                </a:cubicBezTo>
                <a:cubicBezTo>
                  <a:pt x="3055557" y="3072067"/>
                  <a:pt x="3055747" y="3072956"/>
                  <a:pt x="3056065" y="3073781"/>
                </a:cubicBezTo>
                <a:cubicBezTo>
                  <a:pt x="3056382" y="3074607"/>
                  <a:pt x="3056890" y="3075369"/>
                  <a:pt x="3057525" y="3076004"/>
                </a:cubicBezTo>
                <a:close/>
                <a:moveTo>
                  <a:pt x="2977134" y="2008061"/>
                </a:moveTo>
                <a:cubicBezTo>
                  <a:pt x="2977769" y="2008696"/>
                  <a:pt x="2978531" y="2009204"/>
                  <a:pt x="2979357" y="2009521"/>
                </a:cubicBezTo>
                <a:cubicBezTo>
                  <a:pt x="2980182" y="2009902"/>
                  <a:pt x="2981071" y="2010029"/>
                  <a:pt x="2981960" y="2010029"/>
                </a:cubicBezTo>
                <a:cubicBezTo>
                  <a:pt x="2983294" y="2010029"/>
                  <a:pt x="2984627" y="2009648"/>
                  <a:pt x="2985770" y="2008886"/>
                </a:cubicBezTo>
                <a:cubicBezTo>
                  <a:pt x="2986913" y="2008124"/>
                  <a:pt x="2987739" y="2007045"/>
                  <a:pt x="2988310" y="2005838"/>
                </a:cubicBezTo>
                <a:cubicBezTo>
                  <a:pt x="2988818" y="2004568"/>
                  <a:pt x="2988945" y="2003235"/>
                  <a:pt x="2988691" y="2001901"/>
                </a:cubicBezTo>
                <a:cubicBezTo>
                  <a:pt x="2988437" y="2000568"/>
                  <a:pt x="2987802" y="1999361"/>
                  <a:pt x="2986786" y="1998408"/>
                </a:cubicBezTo>
                <a:cubicBezTo>
                  <a:pt x="2985834" y="1997456"/>
                  <a:pt x="2984627" y="1996821"/>
                  <a:pt x="2983294" y="1996567"/>
                </a:cubicBezTo>
                <a:cubicBezTo>
                  <a:pt x="2981960" y="1996313"/>
                  <a:pt x="2980563" y="1996440"/>
                  <a:pt x="2979357" y="1996948"/>
                </a:cubicBezTo>
                <a:cubicBezTo>
                  <a:pt x="2978150" y="1997456"/>
                  <a:pt x="2977071" y="1998345"/>
                  <a:pt x="2976309" y="1999488"/>
                </a:cubicBezTo>
                <a:cubicBezTo>
                  <a:pt x="2975547" y="2000631"/>
                  <a:pt x="2975166" y="2001964"/>
                  <a:pt x="2975166" y="2003298"/>
                </a:cubicBezTo>
                <a:cubicBezTo>
                  <a:pt x="2975166" y="2004187"/>
                  <a:pt x="2975356" y="2005076"/>
                  <a:pt x="2975674" y="2005902"/>
                </a:cubicBezTo>
                <a:cubicBezTo>
                  <a:pt x="2975991" y="2006727"/>
                  <a:pt x="2976499" y="2007489"/>
                  <a:pt x="2977134" y="2008124"/>
                </a:cubicBezTo>
                <a:close/>
                <a:moveTo>
                  <a:pt x="2977134" y="2100898"/>
                </a:moveTo>
                <a:cubicBezTo>
                  <a:pt x="2977769" y="2101533"/>
                  <a:pt x="2978531" y="2102041"/>
                  <a:pt x="2979357" y="2102358"/>
                </a:cubicBezTo>
                <a:cubicBezTo>
                  <a:pt x="2980182" y="2102676"/>
                  <a:pt x="2981071" y="2102866"/>
                  <a:pt x="2981960" y="2102866"/>
                </a:cubicBezTo>
                <a:cubicBezTo>
                  <a:pt x="2983294" y="2102866"/>
                  <a:pt x="2984627" y="2102485"/>
                  <a:pt x="2985770" y="2101723"/>
                </a:cubicBezTo>
                <a:cubicBezTo>
                  <a:pt x="2986913" y="2100961"/>
                  <a:pt x="2987739" y="2099882"/>
                  <a:pt x="2988310" y="2098675"/>
                </a:cubicBezTo>
                <a:cubicBezTo>
                  <a:pt x="2988818" y="2097405"/>
                  <a:pt x="2988945" y="2096071"/>
                  <a:pt x="2988691" y="2094738"/>
                </a:cubicBezTo>
                <a:cubicBezTo>
                  <a:pt x="2988437" y="2093405"/>
                  <a:pt x="2987802" y="2092198"/>
                  <a:pt x="2986786" y="2091246"/>
                </a:cubicBezTo>
                <a:cubicBezTo>
                  <a:pt x="2985834" y="2090293"/>
                  <a:pt x="2984627" y="2089658"/>
                  <a:pt x="2983294" y="2089404"/>
                </a:cubicBezTo>
                <a:cubicBezTo>
                  <a:pt x="2981960" y="2089150"/>
                  <a:pt x="2980563" y="2089277"/>
                  <a:pt x="2979357" y="2089785"/>
                </a:cubicBezTo>
                <a:cubicBezTo>
                  <a:pt x="2978087" y="2090293"/>
                  <a:pt x="2977071" y="2091182"/>
                  <a:pt x="2976309" y="2092325"/>
                </a:cubicBezTo>
                <a:cubicBezTo>
                  <a:pt x="2975547" y="2093468"/>
                  <a:pt x="2975166" y="2094802"/>
                  <a:pt x="2975166" y="2096135"/>
                </a:cubicBezTo>
                <a:cubicBezTo>
                  <a:pt x="2975166" y="2097024"/>
                  <a:pt x="2975356" y="2097913"/>
                  <a:pt x="2975674" y="2098739"/>
                </a:cubicBezTo>
                <a:cubicBezTo>
                  <a:pt x="2975991" y="2099564"/>
                  <a:pt x="2976499" y="2100326"/>
                  <a:pt x="2977134" y="2100961"/>
                </a:cubicBezTo>
                <a:close/>
                <a:moveTo>
                  <a:pt x="2977134" y="2193735"/>
                </a:moveTo>
                <a:cubicBezTo>
                  <a:pt x="2977769" y="2194370"/>
                  <a:pt x="2978531" y="2194878"/>
                  <a:pt x="2979357" y="2195195"/>
                </a:cubicBezTo>
                <a:cubicBezTo>
                  <a:pt x="2980182" y="2195513"/>
                  <a:pt x="2981071" y="2195703"/>
                  <a:pt x="2981960" y="2195703"/>
                </a:cubicBezTo>
                <a:cubicBezTo>
                  <a:pt x="2983294" y="2195703"/>
                  <a:pt x="2984627" y="2195322"/>
                  <a:pt x="2985770" y="2194560"/>
                </a:cubicBezTo>
                <a:cubicBezTo>
                  <a:pt x="2986913" y="2193798"/>
                  <a:pt x="2987739" y="2192719"/>
                  <a:pt x="2988310" y="2191512"/>
                </a:cubicBezTo>
                <a:cubicBezTo>
                  <a:pt x="2988818" y="2190242"/>
                  <a:pt x="2988945" y="2188909"/>
                  <a:pt x="2988691" y="2187575"/>
                </a:cubicBezTo>
                <a:cubicBezTo>
                  <a:pt x="2988437" y="2186242"/>
                  <a:pt x="2987802" y="2185035"/>
                  <a:pt x="2986786" y="2184083"/>
                </a:cubicBezTo>
                <a:cubicBezTo>
                  <a:pt x="2985834" y="2183130"/>
                  <a:pt x="2984627" y="2182495"/>
                  <a:pt x="2983294" y="2182178"/>
                </a:cubicBezTo>
                <a:cubicBezTo>
                  <a:pt x="2981960" y="2181924"/>
                  <a:pt x="2980563" y="2182051"/>
                  <a:pt x="2979357" y="2182559"/>
                </a:cubicBezTo>
                <a:cubicBezTo>
                  <a:pt x="2978087" y="2183067"/>
                  <a:pt x="2977071" y="2183956"/>
                  <a:pt x="2976309" y="2185099"/>
                </a:cubicBezTo>
                <a:cubicBezTo>
                  <a:pt x="2975547" y="2186242"/>
                  <a:pt x="2975166" y="2187575"/>
                  <a:pt x="2975166" y="2188909"/>
                </a:cubicBezTo>
                <a:cubicBezTo>
                  <a:pt x="2975166" y="2189798"/>
                  <a:pt x="2975356" y="2190687"/>
                  <a:pt x="2975674" y="2191512"/>
                </a:cubicBezTo>
                <a:cubicBezTo>
                  <a:pt x="2975991" y="2192338"/>
                  <a:pt x="2976499" y="2193100"/>
                  <a:pt x="2977134" y="2193735"/>
                </a:cubicBezTo>
                <a:close/>
                <a:moveTo>
                  <a:pt x="2977134" y="1822323"/>
                </a:moveTo>
                <a:cubicBezTo>
                  <a:pt x="2977769" y="1822958"/>
                  <a:pt x="2978531" y="1823466"/>
                  <a:pt x="2979357" y="1823783"/>
                </a:cubicBezTo>
                <a:cubicBezTo>
                  <a:pt x="2980182" y="1824101"/>
                  <a:pt x="2981071" y="1824292"/>
                  <a:pt x="2981960" y="1824292"/>
                </a:cubicBezTo>
                <a:cubicBezTo>
                  <a:pt x="2983294" y="1824292"/>
                  <a:pt x="2984627" y="1823911"/>
                  <a:pt x="2985770" y="1823149"/>
                </a:cubicBezTo>
                <a:cubicBezTo>
                  <a:pt x="2986913" y="1822387"/>
                  <a:pt x="2987739" y="1821307"/>
                  <a:pt x="2988310" y="1820101"/>
                </a:cubicBezTo>
                <a:cubicBezTo>
                  <a:pt x="2988818" y="1818831"/>
                  <a:pt x="2988945" y="1817497"/>
                  <a:pt x="2988691" y="1816164"/>
                </a:cubicBezTo>
                <a:cubicBezTo>
                  <a:pt x="2988437" y="1814830"/>
                  <a:pt x="2987802" y="1813624"/>
                  <a:pt x="2986786" y="1812671"/>
                </a:cubicBezTo>
                <a:cubicBezTo>
                  <a:pt x="2985834" y="1811719"/>
                  <a:pt x="2984627" y="1811083"/>
                  <a:pt x="2983294" y="1810830"/>
                </a:cubicBezTo>
                <a:cubicBezTo>
                  <a:pt x="2981960" y="1810576"/>
                  <a:pt x="2980563" y="1810702"/>
                  <a:pt x="2979357" y="1811211"/>
                </a:cubicBezTo>
                <a:cubicBezTo>
                  <a:pt x="2978150" y="1811719"/>
                  <a:pt x="2977071" y="1812608"/>
                  <a:pt x="2976309" y="1813751"/>
                </a:cubicBezTo>
                <a:cubicBezTo>
                  <a:pt x="2975547" y="1814894"/>
                  <a:pt x="2975166" y="1816227"/>
                  <a:pt x="2975166" y="1817561"/>
                </a:cubicBezTo>
                <a:cubicBezTo>
                  <a:pt x="2975166" y="1818450"/>
                  <a:pt x="2975356" y="1819339"/>
                  <a:pt x="2975674" y="1820164"/>
                </a:cubicBezTo>
                <a:cubicBezTo>
                  <a:pt x="2975991" y="1820989"/>
                  <a:pt x="2976499" y="1821752"/>
                  <a:pt x="2977134" y="1822387"/>
                </a:cubicBezTo>
                <a:close/>
                <a:moveTo>
                  <a:pt x="2977134" y="1915160"/>
                </a:moveTo>
                <a:cubicBezTo>
                  <a:pt x="2977769" y="1915795"/>
                  <a:pt x="2978531" y="1916303"/>
                  <a:pt x="2979357" y="1916621"/>
                </a:cubicBezTo>
                <a:cubicBezTo>
                  <a:pt x="2980182" y="1916938"/>
                  <a:pt x="2981071" y="1917129"/>
                  <a:pt x="2981960" y="1917129"/>
                </a:cubicBezTo>
                <a:cubicBezTo>
                  <a:pt x="2983294" y="1917129"/>
                  <a:pt x="2984627" y="1916748"/>
                  <a:pt x="2985770" y="1915986"/>
                </a:cubicBezTo>
                <a:cubicBezTo>
                  <a:pt x="2986913" y="1915224"/>
                  <a:pt x="2987739" y="1914208"/>
                  <a:pt x="2988310" y="1912938"/>
                </a:cubicBezTo>
                <a:cubicBezTo>
                  <a:pt x="2988818" y="1911668"/>
                  <a:pt x="2988945" y="1910334"/>
                  <a:pt x="2988691" y="1909001"/>
                </a:cubicBezTo>
                <a:cubicBezTo>
                  <a:pt x="2988437" y="1907667"/>
                  <a:pt x="2987802" y="1906461"/>
                  <a:pt x="2986786" y="1905508"/>
                </a:cubicBezTo>
                <a:cubicBezTo>
                  <a:pt x="2985834" y="1904556"/>
                  <a:pt x="2984627" y="1903921"/>
                  <a:pt x="2983294" y="1903603"/>
                </a:cubicBezTo>
                <a:cubicBezTo>
                  <a:pt x="2981960" y="1903349"/>
                  <a:pt x="2980563" y="1903476"/>
                  <a:pt x="2979357" y="1903984"/>
                </a:cubicBezTo>
                <a:cubicBezTo>
                  <a:pt x="2978150" y="1904492"/>
                  <a:pt x="2977071" y="1905381"/>
                  <a:pt x="2976309" y="1906524"/>
                </a:cubicBezTo>
                <a:cubicBezTo>
                  <a:pt x="2975547" y="1907667"/>
                  <a:pt x="2975166" y="1909001"/>
                  <a:pt x="2975166" y="1910334"/>
                </a:cubicBezTo>
                <a:cubicBezTo>
                  <a:pt x="2975166" y="1911223"/>
                  <a:pt x="2975356" y="1912112"/>
                  <a:pt x="2975674" y="1912938"/>
                </a:cubicBezTo>
                <a:cubicBezTo>
                  <a:pt x="2975991" y="1913763"/>
                  <a:pt x="2976499" y="1914525"/>
                  <a:pt x="2977134" y="1915160"/>
                </a:cubicBezTo>
                <a:close/>
                <a:moveTo>
                  <a:pt x="2977134" y="1729423"/>
                </a:moveTo>
                <a:cubicBezTo>
                  <a:pt x="2977769" y="1730058"/>
                  <a:pt x="2978531" y="1730565"/>
                  <a:pt x="2979357" y="1730883"/>
                </a:cubicBezTo>
                <a:cubicBezTo>
                  <a:pt x="2980182" y="1731264"/>
                  <a:pt x="2981071" y="1731391"/>
                  <a:pt x="2981960" y="1731391"/>
                </a:cubicBezTo>
                <a:cubicBezTo>
                  <a:pt x="2983294" y="1731391"/>
                  <a:pt x="2984627" y="1731010"/>
                  <a:pt x="2985770" y="1730248"/>
                </a:cubicBezTo>
                <a:cubicBezTo>
                  <a:pt x="2986913" y="1729486"/>
                  <a:pt x="2987739" y="1728407"/>
                  <a:pt x="2988310" y="1727200"/>
                </a:cubicBezTo>
                <a:cubicBezTo>
                  <a:pt x="2988818" y="1725930"/>
                  <a:pt x="2988945" y="1724596"/>
                  <a:pt x="2988691" y="1723263"/>
                </a:cubicBezTo>
                <a:cubicBezTo>
                  <a:pt x="2988437" y="1721930"/>
                  <a:pt x="2987802" y="1720723"/>
                  <a:pt x="2986786" y="1719771"/>
                </a:cubicBezTo>
                <a:cubicBezTo>
                  <a:pt x="2985834" y="1718818"/>
                  <a:pt x="2984627" y="1718183"/>
                  <a:pt x="2983294" y="1717929"/>
                </a:cubicBezTo>
                <a:cubicBezTo>
                  <a:pt x="2981960" y="1717675"/>
                  <a:pt x="2980563" y="1717802"/>
                  <a:pt x="2979357" y="1718310"/>
                </a:cubicBezTo>
                <a:cubicBezTo>
                  <a:pt x="2978087" y="1718818"/>
                  <a:pt x="2977071" y="1719707"/>
                  <a:pt x="2976309" y="1720850"/>
                </a:cubicBezTo>
                <a:cubicBezTo>
                  <a:pt x="2975547" y="1721993"/>
                  <a:pt x="2975166" y="1723327"/>
                  <a:pt x="2975166" y="1724660"/>
                </a:cubicBezTo>
                <a:cubicBezTo>
                  <a:pt x="2975166" y="1725549"/>
                  <a:pt x="2975356" y="1726438"/>
                  <a:pt x="2975674" y="1727264"/>
                </a:cubicBezTo>
                <a:cubicBezTo>
                  <a:pt x="2975991" y="1728089"/>
                  <a:pt x="2976499" y="1728851"/>
                  <a:pt x="2977134" y="1729486"/>
                </a:cubicBezTo>
                <a:close/>
                <a:moveTo>
                  <a:pt x="3142806" y="1824292"/>
                </a:moveTo>
                <a:cubicBezTo>
                  <a:pt x="3144139" y="1824292"/>
                  <a:pt x="3145473" y="1823911"/>
                  <a:pt x="3146616" y="1823149"/>
                </a:cubicBezTo>
                <a:cubicBezTo>
                  <a:pt x="3147759" y="1822387"/>
                  <a:pt x="3148584" y="1821307"/>
                  <a:pt x="3149156" y="1820101"/>
                </a:cubicBezTo>
                <a:cubicBezTo>
                  <a:pt x="3149664" y="1818831"/>
                  <a:pt x="3149791" y="1817497"/>
                  <a:pt x="3149537" y="1816164"/>
                </a:cubicBezTo>
                <a:cubicBezTo>
                  <a:pt x="3149283" y="1814830"/>
                  <a:pt x="3148648" y="1813624"/>
                  <a:pt x="3147632" y="1812671"/>
                </a:cubicBezTo>
                <a:cubicBezTo>
                  <a:pt x="3146679" y="1811719"/>
                  <a:pt x="3145473" y="1811083"/>
                  <a:pt x="3144139" y="1810830"/>
                </a:cubicBezTo>
                <a:cubicBezTo>
                  <a:pt x="3142806" y="1810576"/>
                  <a:pt x="3141409" y="1810702"/>
                  <a:pt x="3140202" y="1811211"/>
                </a:cubicBezTo>
                <a:cubicBezTo>
                  <a:pt x="3138932" y="1811719"/>
                  <a:pt x="3137916" y="1812608"/>
                  <a:pt x="3137154" y="1813751"/>
                </a:cubicBezTo>
                <a:cubicBezTo>
                  <a:pt x="3136392" y="1814894"/>
                  <a:pt x="3136011" y="1816227"/>
                  <a:pt x="3136011" y="1817561"/>
                </a:cubicBezTo>
                <a:cubicBezTo>
                  <a:pt x="3136011" y="1819339"/>
                  <a:pt x="3136710" y="1821117"/>
                  <a:pt x="3137980" y="1822387"/>
                </a:cubicBezTo>
                <a:cubicBezTo>
                  <a:pt x="3139250" y="1823657"/>
                  <a:pt x="3141028" y="1824419"/>
                  <a:pt x="3142806" y="1824419"/>
                </a:cubicBezTo>
                <a:close/>
                <a:moveTo>
                  <a:pt x="3303651" y="1824292"/>
                </a:moveTo>
                <a:cubicBezTo>
                  <a:pt x="3304985" y="1824292"/>
                  <a:pt x="3306318" y="1823911"/>
                  <a:pt x="3307461" y="1823149"/>
                </a:cubicBezTo>
                <a:cubicBezTo>
                  <a:pt x="3308604" y="1822387"/>
                  <a:pt x="3309493" y="1821307"/>
                  <a:pt x="3310001" y="1820101"/>
                </a:cubicBezTo>
                <a:cubicBezTo>
                  <a:pt x="3310509" y="1818831"/>
                  <a:pt x="3310636" y="1817497"/>
                  <a:pt x="3310382" y="1816164"/>
                </a:cubicBezTo>
                <a:cubicBezTo>
                  <a:pt x="3310128" y="1814830"/>
                  <a:pt x="3309493" y="1813624"/>
                  <a:pt x="3308541" y="1812671"/>
                </a:cubicBezTo>
                <a:cubicBezTo>
                  <a:pt x="3307588" y="1811719"/>
                  <a:pt x="3306382" y="1811083"/>
                  <a:pt x="3305048" y="1810830"/>
                </a:cubicBezTo>
                <a:cubicBezTo>
                  <a:pt x="3303715" y="1810576"/>
                  <a:pt x="3302381" y="1810702"/>
                  <a:pt x="3301111" y="1811211"/>
                </a:cubicBezTo>
                <a:cubicBezTo>
                  <a:pt x="3299841" y="1811719"/>
                  <a:pt x="3298761" y="1812608"/>
                  <a:pt x="3298063" y="1813751"/>
                </a:cubicBezTo>
                <a:cubicBezTo>
                  <a:pt x="3297301" y="1814894"/>
                  <a:pt x="3296920" y="1816227"/>
                  <a:pt x="3296920" y="1817561"/>
                </a:cubicBezTo>
                <a:cubicBezTo>
                  <a:pt x="3296920" y="1819339"/>
                  <a:pt x="3297619" y="1821117"/>
                  <a:pt x="3298952" y="1822387"/>
                </a:cubicBezTo>
                <a:cubicBezTo>
                  <a:pt x="3300222" y="1823657"/>
                  <a:pt x="3302000" y="1824419"/>
                  <a:pt x="3303778" y="1824419"/>
                </a:cubicBezTo>
                <a:close/>
                <a:moveTo>
                  <a:pt x="3303651" y="1917129"/>
                </a:moveTo>
                <a:cubicBezTo>
                  <a:pt x="3304985" y="1917129"/>
                  <a:pt x="3306318" y="1916748"/>
                  <a:pt x="3307461" y="1915986"/>
                </a:cubicBezTo>
                <a:cubicBezTo>
                  <a:pt x="3308604" y="1915224"/>
                  <a:pt x="3309493" y="1914144"/>
                  <a:pt x="3310001" y="1912938"/>
                </a:cubicBezTo>
                <a:cubicBezTo>
                  <a:pt x="3310509" y="1911668"/>
                  <a:pt x="3310636" y="1910334"/>
                  <a:pt x="3310382" y="1909001"/>
                </a:cubicBezTo>
                <a:cubicBezTo>
                  <a:pt x="3310128" y="1907667"/>
                  <a:pt x="3309493" y="1906461"/>
                  <a:pt x="3308541" y="1905508"/>
                </a:cubicBezTo>
                <a:cubicBezTo>
                  <a:pt x="3307588" y="1904556"/>
                  <a:pt x="3306382" y="1903921"/>
                  <a:pt x="3305048" y="1903603"/>
                </a:cubicBezTo>
                <a:cubicBezTo>
                  <a:pt x="3303715" y="1903349"/>
                  <a:pt x="3302381" y="1903476"/>
                  <a:pt x="3301111" y="1903984"/>
                </a:cubicBezTo>
                <a:cubicBezTo>
                  <a:pt x="3299841" y="1904492"/>
                  <a:pt x="3298761" y="1905381"/>
                  <a:pt x="3298063" y="1906524"/>
                </a:cubicBezTo>
                <a:cubicBezTo>
                  <a:pt x="3297301" y="1907667"/>
                  <a:pt x="3296920" y="1909001"/>
                  <a:pt x="3296920" y="1910334"/>
                </a:cubicBezTo>
                <a:cubicBezTo>
                  <a:pt x="3296920" y="1912176"/>
                  <a:pt x="3297619" y="1913890"/>
                  <a:pt x="3298952" y="1915160"/>
                </a:cubicBezTo>
                <a:cubicBezTo>
                  <a:pt x="3300222" y="1916430"/>
                  <a:pt x="3302000" y="1917129"/>
                  <a:pt x="3303778" y="1917129"/>
                </a:cubicBezTo>
                <a:close/>
                <a:moveTo>
                  <a:pt x="3303651" y="2009965"/>
                </a:moveTo>
                <a:cubicBezTo>
                  <a:pt x="3304985" y="2009965"/>
                  <a:pt x="3306318" y="2009585"/>
                  <a:pt x="3307461" y="2008823"/>
                </a:cubicBezTo>
                <a:cubicBezTo>
                  <a:pt x="3308604" y="2008061"/>
                  <a:pt x="3309493" y="2006981"/>
                  <a:pt x="3310001" y="2005775"/>
                </a:cubicBezTo>
                <a:cubicBezTo>
                  <a:pt x="3310509" y="2004568"/>
                  <a:pt x="3310636" y="2003171"/>
                  <a:pt x="3310382" y="2001838"/>
                </a:cubicBezTo>
                <a:cubicBezTo>
                  <a:pt x="3310128" y="2000504"/>
                  <a:pt x="3309493" y="1999298"/>
                  <a:pt x="3308541" y="1998345"/>
                </a:cubicBezTo>
                <a:cubicBezTo>
                  <a:pt x="3307588" y="1997393"/>
                  <a:pt x="3306382" y="1996758"/>
                  <a:pt x="3305048" y="1996504"/>
                </a:cubicBezTo>
                <a:cubicBezTo>
                  <a:pt x="3303715" y="1996250"/>
                  <a:pt x="3302381" y="1996377"/>
                  <a:pt x="3301111" y="1996885"/>
                </a:cubicBezTo>
                <a:cubicBezTo>
                  <a:pt x="3299841" y="1997393"/>
                  <a:pt x="3298761" y="1998282"/>
                  <a:pt x="3298063" y="1999425"/>
                </a:cubicBezTo>
                <a:cubicBezTo>
                  <a:pt x="3297301" y="2000568"/>
                  <a:pt x="3296920" y="2001901"/>
                  <a:pt x="3296920" y="2003235"/>
                </a:cubicBezTo>
                <a:cubicBezTo>
                  <a:pt x="3296920" y="2005013"/>
                  <a:pt x="3297619" y="2006790"/>
                  <a:pt x="3298952" y="2008061"/>
                </a:cubicBezTo>
                <a:cubicBezTo>
                  <a:pt x="3300222" y="2009331"/>
                  <a:pt x="3302000" y="2010093"/>
                  <a:pt x="3303778" y="2010093"/>
                </a:cubicBezTo>
                <a:close/>
                <a:moveTo>
                  <a:pt x="3303651" y="1731391"/>
                </a:moveTo>
                <a:cubicBezTo>
                  <a:pt x="3304985" y="1731391"/>
                  <a:pt x="3306318" y="1731010"/>
                  <a:pt x="3307461" y="1730248"/>
                </a:cubicBezTo>
                <a:cubicBezTo>
                  <a:pt x="3308604" y="1729486"/>
                  <a:pt x="3309493" y="1728407"/>
                  <a:pt x="3310001" y="1727200"/>
                </a:cubicBezTo>
                <a:cubicBezTo>
                  <a:pt x="3310509" y="1725930"/>
                  <a:pt x="3310636" y="1724596"/>
                  <a:pt x="3310382" y="1723263"/>
                </a:cubicBezTo>
                <a:cubicBezTo>
                  <a:pt x="3310128" y="1721930"/>
                  <a:pt x="3309493" y="1720723"/>
                  <a:pt x="3308541" y="1719771"/>
                </a:cubicBezTo>
                <a:cubicBezTo>
                  <a:pt x="3307588" y="1718818"/>
                  <a:pt x="3306382" y="1718183"/>
                  <a:pt x="3305048" y="1717929"/>
                </a:cubicBezTo>
                <a:cubicBezTo>
                  <a:pt x="3303715" y="1717675"/>
                  <a:pt x="3302381" y="1717802"/>
                  <a:pt x="3301111" y="1718310"/>
                </a:cubicBezTo>
                <a:cubicBezTo>
                  <a:pt x="3299841" y="1718818"/>
                  <a:pt x="3298761" y="1719707"/>
                  <a:pt x="3298063" y="1720850"/>
                </a:cubicBezTo>
                <a:cubicBezTo>
                  <a:pt x="3297301" y="1721993"/>
                  <a:pt x="3296920" y="1723327"/>
                  <a:pt x="3296920" y="1724660"/>
                </a:cubicBezTo>
                <a:cubicBezTo>
                  <a:pt x="3296920" y="1726438"/>
                  <a:pt x="3297619" y="1728216"/>
                  <a:pt x="3298952" y="1729486"/>
                </a:cubicBezTo>
                <a:cubicBezTo>
                  <a:pt x="3300222" y="1730756"/>
                  <a:pt x="3302000" y="1731518"/>
                  <a:pt x="3303778" y="1731518"/>
                </a:cubicBezTo>
                <a:close/>
                <a:moveTo>
                  <a:pt x="3303651" y="2102803"/>
                </a:moveTo>
                <a:cubicBezTo>
                  <a:pt x="3304985" y="2102803"/>
                  <a:pt x="3306318" y="2102422"/>
                  <a:pt x="3307461" y="2101660"/>
                </a:cubicBezTo>
                <a:cubicBezTo>
                  <a:pt x="3308604" y="2100898"/>
                  <a:pt x="3309493" y="2099882"/>
                  <a:pt x="3310001" y="2098612"/>
                </a:cubicBezTo>
                <a:cubicBezTo>
                  <a:pt x="3310509" y="2097342"/>
                  <a:pt x="3310636" y="2096008"/>
                  <a:pt x="3310382" y="2094675"/>
                </a:cubicBezTo>
                <a:cubicBezTo>
                  <a:pt x="3310128" y="2093341"/>
                  <a:pt x="3309493" y="2092135"/>
                  <a:pt x="3308541" y="2091182"/>
                </a:cubicBezTo>
                <a:cubicBezTo>
                  <a:pt x="3307588" y="2090230"/>
                  <a:pt x="3306382" y="2089595"/>
                  <a:pt x="3305048" y="2089277"/>
                </a:cubicBezTo>
                <a:cubicBezTo>
                  <a:pt x="3303715" y="2089023"/>
                  <a:pt x="3302381" y="2089150"/>
                  <a:pt x="3301111" y="2089658"/>
                </a:cubicBezTo>
                <a:cubicBezTo>
                  <a:pt x="3299841" y="2090166"/>
                  <a:pt x="3298761" y="2091055"/>
                  <a:pt x="3298063" y="2092198"/>
                </a:cubicBezTo>
                <a:cubicBezTo>
                  <a:pt x="3297301" y="2093341"/>
                  <a:pt x="3296920" y="2094675"/>
                  <a:pt x="3296920" y="2096008"/>
                </a:cubicBezTo>
                <a:cubicBezTo>
                  <a:pt x="3296920" y="2097786"/>
                  <a:pt x="3297619" y="2099564"/>
                  <a:pt x="3298952" y="2100834"/>
                </a:cubicBezTo>
                <a:cubicBezTo>
                  <a:pt x="3300222" y="2102104"/>
                  <a:pt x="3302000" y="2102803"/>
                  <a:pt x="3303778" y="2102803"/>
                </a:cubicBezTo>
                <a:close/>
                <a:moveTo>
                  <a:pt x="3303651" y="2195639"/>
                </a:moveTo>
                <a:cubicBezTo>
                  <a:pt x="3304985" y="2195639"/>
                  <a:pt x="3306318" y="2195259"/>
                  <a:pt x="3307461" y="2194497"/>
                </a:cubicBezTo>
                <a:cubicBezTo>
                  <a:pt x="3308604" y="2193735"/>
                  <a:pt x="3309493" y="2192719"/>
                  <a:pt x="3310001" y="2191449"/>
                </a:cubicBezTo>
                <a:cubicBezTo>
                  <a:pt x="3310509" y="2190179"/>
                  <a:pt x="3310636" y="2188845"/>
                  <a:pt x="3310382" y="2187512"/>
                </a:cubicBezTo>
                <a:cubicBezTo>
                  <a:pt x="3310128" y="2186178"/>
                  <a:pt x="3309493" y="2184972"/>
                  <a:pt x="3308541" y="2184019"/>
                </a:cubicBezTo>
                <a:cubicBezTo>
                  <a:pt x="3307588" y="2183067"/>
                  <a:pt x="3306382" y="2182432"/>
                  <a:pt x="3305048" y="2182114"/>
                </a:cubicBezTo>
                <a:cubicBezTo>
                  <a:pt x="3303715" y="2181860"/>
                  <a:pt x="3302381" y="2181987"/>
                  <a:pt x="3301111" y="2182495"/>
                </a:cubicBezTo>
                <a:cubicBezTo>
                  <a:pt x="3299841" y="2183003"/>
                  <a:pt x="3298761" y="2183892"/>
                  <a:pt x="3298063" y="2185035"/>
                </a:cubicBezTo>
                <a:cubicBezTo>
                  <a:pt x="3297365" y="2186178"/>
                  <a:pt x="3296920" y="2187512"/>
                  <a:pt x="3296920" y="2188845"/>
                </a:cubicBezTo>
                <a:cubicBezTo>
                  <a:pt x="3296920" y="2190687"/>
                  <a:pt x="3297619" y="2192401"/>
                  <a:pt x="3298952" y="2193671"/>
                </a:cubicBezTo>
                <a:cubicBezTo>
                  <a:pt x="3300222" y="2194941"/>
                  <a:pt x="3302000" y="2195639"/>
                  <a:pt x="3303778" y="2195639"/>
                </a:cubicBezTo>
                <a:close/>
                <a:moveTo>
                  <a:pt x="3303651" y="2567051"/>
                </a:moveTo>
                <a:cubicBezTo>
                  <a:pt x="3304985" y="2567051"/>
                  <a:pt x="3306318" y="2566670"/>
                  <a:pt x="3307461" y="2565908"/>
                </a:cubicBezTo>
                <a:cubicBezTo>
                  <a:pt x="3308604" y="2565146"/>
                  <a:pt x="3309493" y="2564067"/>
                  <a:pt x="3310001" y="2562860"/>
                </a:cubicBezTo>
                <a:cubicBezTo>
                  <a:pt x="3310509" y="2561590"/>
                  <a:pt x="3310636" y="2560257"/>
                  <a:pt x="3310382" y="2558923"/>
                </a:cubicBezTo>
                <a:cubicBezTo>
                  <a:pt x="3310128" y="2557589"/>
                  <a:pt x="3309493" y="2556383"/>
                  <a:pt x="3308541" y="2555431"/>
                </a:cubicBezTo>
                <a:cubicBezTo>
                  <a:pt x="3307588" y="2554478"/>
                  <a:pt x="3306382" y="2553843"/>
                  <a:pt x="3305048" y="2553589"/>
                </a:cubicBezTo>
                <a:cubicBezTo>
                  <a:pt x="3303715" y="2553335"/>
                  <a:pt x="3302381" y="2553462"/>
                  <a:pt x="3301111" y="2553970"/>
                </a:cubicBezTo>
                <a:cubicBezTo>
                  <a:pt x="3299841" y="2554478"/>
                  <a:pt x="3298761" y="2555367"/>
                  <a:pt x="3298063" y="2556510"/>
                </a:cubicBezTo>
                <a:cubicBezTo>
                  <a:pt x="3297365" y="2557653"/>
                  <a:pt x="3296920" y="2558987"/>
                  <a:pt x="3296920" y="2560320"/>
                </a:cubicBezTo>
                <a:cubicBezTo>
                  <a:pt x="3296920" y="2562162"/>
                  <a:pt x="3297619" y="2563876"/>
                  <a:pt x="3298952" y="2565146"/>
                </a:cubicBezTo>
                <a:cubicBezTo>
                  <a:pt x="3300222" y="2566416"/>
                  <a:pt x="3302000" y="2567178"/>
                  <a:pt x="3303778" y="2567178"/>
                </a:cubicBezTo>
                <a:close/>
                <a:moveTo>
                  <a:pt x="3303651" y="2659888"/>
                </a:moveTo>
                <a:cubicBezTo>
                  <a:pt x="3304985" y="2659888"/>
                  <a:pt x="3306318" y="2659507"/>
                  <a:pt x="3307461" y="2658745"/>
                </a:cubicBezTo>
                <a:cubicBezTo>
                  <a:pt x="3308604" y="2657983"/>
                  <a:pt x="3309493" y="2656904"/>
                  <a:pt x="3310001" y="2655697"/>
                </a:cubicBezTo>
                <a:cubicBezTo>
                  <a:pt x="3310509" y="2654427"/>
                  <a:pt x="3310636" y="2653094"/>
                  <a:pt x="3310382" y="2651760"/>
                </a:cubicBezTo>
                <a:cubicBezTo>
                  <a:pt x="3310128" y="2650427"/>
                  <a:pt x="3309493" y="2649220"/>
                  <a:pt x="3308541" y="2648268"/>
                </a:cubicBezTo>
                <a:cubicBezTo>
                  <a:pt x="3307588" y="2647315"/>
                  <a:pt x="3306382" y="2646680"/>
                  <a:pt x="3305048" y="2646426"/>
                </a:cubicBezTo>
                <a:cubicBezTo>
                  <a:pt x="3303715" y="2646172"/>
                  <a:pt x="3302381" y="2646299"/>
                  <a:pt x="3301111" y="2646807"/>
                </a:cubicBezTo>
                <a:cubicBezTo>
                  <a:pt x="3299841" y="2647315"/>
                  <a:pt x="3298761" y="2648204"/>
                  <a:pt x="3298063" y="2649347"/>
                </a:cubicBezTo>
                <a:cubicBezTo>
                  <a:pt x="3297365" y="2650490"/>
                  <a:pt x="3296920" y="2651824"/>
                  <a:pt x="3296920" y="2653157"/>
                </a:cubicBezTo>
                <a:cubicBezTo>
                  <a:pt x="3296920" y="2654999"/>
                  <a:pt x="3297619" y="2656713"/>
                  <a:pt x="3298952" y="2657983"/>
                </a:cubicBezTo>
                <a:cubicBezTo>
                  <a:pt x="3300222" y="2659253"/>
                  <a:pt x="3302000" y="2660015"/>
                  <a:pt x="3303778" y="2660015"/>
                </a:cubicBezTo>
                <a:close/>
                <a:moveTo>
                  <a:pt x="3384042" y="3263456"/>
                </a:moveTo>
                <a:cubicBezTo>
                  <a:pt x="3385376" y="3263456"/>
                  <a:pt x="3386709" y="3263074"/>
                  <a:pt x="3387852" y="3262312"/>
                </a:cubicBezTo>
                <a:cubicBezTo>
                  <a:pt x="3388995" y="3261550"/>
                  <a:pt x="3389821" y="3260471"/>
                  <a:pt x="3390392" y="3259264"/>
                </a:cubicBezTo>
                <a:cubicBezTo>
                  <a:pt x="3390900" y="3257995"/>
                  <a:pt x="3391027" y="3256662"/>
                  <a:pt x="3390773" y="3255328"/>
                </a:cubicBezTo>
                <a:cubicBezTo>
                  <a:pt x="3390519" y="3253994"/>
                  <a:pt x="3389884" y="3252787"/>
                  <a:pt x="3388932" y="3251835"/>
                </a:cubicBezTo>
                <a:cubicBezTo>
                  <a:pt x="3387979" y="3250883"/>
                  <a:pt x="3386773" y="3250248"/>
                  <a:pt x="3385439" y="3249994"/>
                </a:cubicBezTo>
                <a:cubicBezTo>
                  <a:pt x="3384105" y="3249739"/>
                  <a:pt x="3382772" y="3249867"/>
                  <a:pt x="3381502" y="3250374"/>
                </a:cubicBezTo>
                <a:cubicBezTo>
                  <a:pt x="3380232" y="3250883"/>
                  <a:pt x="3379153" y="3251772"/>
                  <a:pt x="3378454" y="3252914"/>
                </a:cubicBezTo>
                <a:cubicBezTo>
                  <a:pt x="3377692" y="3254058"/>
                  <a:pt x="3377311" y="3255391"/>
                  <a:pt x="3377311" y="3256724"/>
                </a:cubicBezTo>
                <a:cubicBezTo>
                  <a:pt x="3377311" y="3258566"/>
                  <a:pt x="3378010" y="3260281"/>
                  <a:pt x="3379279" y="3261550"/>
                </a:cubicBezTo>
                <a:cubicBezTo>
                  <a:pt x="3380550" y="3262821"/>
                  <a:pt x="3382328" y="3263583"/>
                  <a:pt x="3384105" y="3263583"/>
                </a:cubicBezTo>
                <a:close/>
                <a:moveTo>
                  <a:pt x="3303651" y="2474151"/>
                </a:moveTo>
                <a:cubicBezTo>
                  <a:pt x="3304985" y="2474151"/>
                  <a:pt x="3306318" y="2473770"/>
                  <a:pt x="3307461" y="2473008"/>
                </a:cubicBezTo>
                <a:cubicBezTo>
                  <a:pt x="3308604" y="2472246"/>
                  <a:pt x="3309493" y="2471166"/>
                  <a:pt x="3310001" y="2469960"/>
                </a:cubicBezTo>
                <a:cubicBezTo>
                  <a:pt x="3310509" y="2468689"/>
                  <a:pt x="3310636" y="2467356"/>
                  <a:pt x="3310382" y="2466023"/>
                </a:cubicBezTo>
                <a:cubicBezTo>
                  <a:pt x="3310128" y="2464689"/>
                  <a:pt x="3309493" y="2463483"/>
                  <a:pt x="3308541" y="2462530"/>
                </a:cubicBezTo>
                <a:cubicBezTo>
                  <a:pt x="3307588" y="2461578"/>
                  <a:pt x="3306382" y="2460943"/>
                  <a:pt x="3305048" y="2460689"/>
                </a:cubicBezTo>
                <a:cubicBezTo>
                  <a:pt x="3303715" y="2460435"/>
                  <a:pt x="3302381" y="2460562"/>
                  <a:pt x="3301111" y="2461070"/>
                </a:cubicBezTo>
                <a:cubicBezTo>
                  <a:pt x="3299841" y="2461578"/>
                  <a:pt x="3298761" y="2462467"/>
                  <a:pt x="3298063" y="2463610"/>
                </a:cubicBezTo>
                <a:cubicBezTo>
                  <a:pt x="3297301" y="2464753"/>
                  <a:pt x="3296920" y="2466086"/>
                  <a:pt x="3296920" y="2467420"/>
                </a:cubicBezTo>
                <a:cubicBezTo>
                  <a:pt x="3296920" y="2469261"/>
                  <a:pt x="3297619" y="2470976"/>
                  <a:pt x="3298952" y="2472246"/>
                </a:cubicBezTo>
                <a:cubicBezTo>
                  <a:pt x="3300222" y="2473516"/>
                  <a:pt x="3302000" y="2474278"/>
                  <a:pt x="3303778" y="2474278"/>
                </a:cubicBezTo>
                <a:close/>
                <a:moveTo>
                  <a:pt x="3303651" y="2288413"/>
                </a:moveTo>
                <a:cubicBezTo>
                  <a:pt x="3304985" y="2288413"/>
                  <a:pt x="3306318" y="2288032"/>
                  <a:pt x="3307461" y="2287270"/>
                </a:cubicBezTo>
                <a:cubicBezTo>
                  <a:pt x="3308604" y="2286508"/>
                  <a:pt x="3309493" y="2285429"/>
                  <a:pt x="3310001" y="2284222"/>
                </a:cubicBezTo>
                <a:cubicBezTo>
                  <a:pt x="3310509" y="2282952"/>
                  <a:pt x="3310636" y="2281619"/>
                  <a:pt x="3310382" y="2280285"/>
                </a:cubicBezTo>
                <a:cubicBezTo>
                  <a:pt x="3310128" y="2278952"/>
                  <a:pt x="3309493" y="2277745"/>
                  <a:pt x="3308541" y="2276793"/>
                </a:cubicBezTo>
                <a:cubicBezTo>
                  <a:pt x="3307588" y="2275840"/>
                  <a:pt x="3306382" y="2275205"/>
                  <a:pt x="3305048" y="2274951"/>
                </a:cubicBezTo>
                <a:cubicBezTo>
                  <a:pt x="3303715" y="2274697"/>
                  <a:pt x="3302381" y="2274824"/>
                  <a:pt x="3301111" y="2275332"/>
                </a:cubicBezTo>
                <a:cubicBezTo>
                  <a:pt x="3299841" y="2275840"/>
                  <a:pt x="3298761" y="2276729"/>
                  <a:pt x="3298063" y="2277872"/>
                </a:cubicBezTo>
                <a:cubicBezTo>
                  <a:pt x="3297301" y="2279015"/>
                  <a:pt x="3296920" y="2280349"/>
                  <a:pt x="3296920" y="2281682"/>
                </a:cubicBezTo>
                <a:cubicBezTo>
                  <a:pt x="3296920" y="2283460"/>
                  <a:pt x="3297619" y="2285238"/>
                  <a:pt x="3298952" y="2286508"/>
                </a:cubicBezTo>
                <a:cubicBezTo>
                  <a:pt x="3300222" y="2287778"/>
                  <a:pt x="3302000" y="2288477"/>
                  <a:pt x="3303778" y="2288540"/>
                </a:cubicBezTo>
                <a:close/>
                <a:moveTo>
                  <a:pt x="3384042" y="1963420"/>
                </a:moveTo>
                <a:cubicBezTo>
                  <a:pt x="3385376" y="1963420"/>
                  <a:pt x="3386709" y="1963039"/>
                  <a:pt x="3387852" y="1962277"/>
                </a:cubicBezTo>
                <a:cubicBezTo>
                  <a:pt x="3388995" y="1961515"/>
                  <a:pt x="3389884" y="1960499"/>
                  <a:pt x="3390392" y="1959229"/>
                </a:cubicBezTo>
                <a:cubicBezTo>
                  <a:pt x="3390900" y="1957959"/>
                  <a:pt x="3391027" y="1956626"/>
                  <a:pt x="3390773" y="1955292"/>
                </a:cubicBezTo>
                <a:cubicBezTo>
                  <a:pt x="3390519" y="1953958"/>
                  <a:pt x="3389884" y="1952752"/>
                  <a:pt x="3388932" y="1951800"/>
                </a:cubicBezTo>
                <a:cubicBezTo>
                  <a:pt x="3387979" y="1950847"/>
                  <a:pt x="3386773" y="1950212"/>
                  <a:pt x="3385439" y="1949895"/>
                </a:cubicBezTo>
                <a:cubicBezTo>
                  <a:pt x="3384105" y="1949640"/>
                  <a:pt x="3382772" y="1949768"/>
                  <a:pt x="3381502" y="1950276"/>
                </a:cubicBezTo>
                <a:cubicBezTo>
                  <a:pt x="3380232" y="1950783"/>
                  <a:pt x="3379153" y="1951673"/>
                  <a:pt x="3378454" y="1952815"/>
                </a:cubicBezTo>
                <a:cubicBezTo>
                  <a:pt x="3377692" y="1953958"/>
                  <a:pt x="3377311" y="1955292"/>
                  <a:pt x="3377311" y="1956626"/>
                </a:cubicBezTo>
                <a:cubicBezTo>
                  <a:pt x="3377311" y="1958404"/>
                  <a:pt x="3378010" y="1960182"/>
                  <a:pt x="3379279" y="1961452"/>
                </a:cubicBezTo>
                <a:cubicBezTo>
                  <a:pt x="3380550" y="1962721"/>
                  <a:pt x="3382328" y="1963420"/>
                  <a:pt x="3384105" y="1963420"/>
                </a:cubicBezTo>
                <a:close/>
                <a:moveTo>
                  <a:pt x="3384042" y="3170555"/>
                </a:moveTo>
                <a:cubicBezTo>
                  <a:pt x="3385376" y="3170555"/>
                  <a:pt x="3386709" y="3170174"/>
                  <a:pt x="3387852" y="3169412"/>
                </a:cubicBezTo>
                <a:cubicBezTo>
                  <a:pt x="3388995" y="3168650"/>
                  <a:pt x="3389884" y="3167571"/>
                  <a:pt x="3390392" y="3166364"/>
                </a:cubicBezTo>
                <a:cubicBezTo>
                  <a:pt x="3390900" y="3165094"/>
                  <a:pt x="3391027" y="3163761"/>
                  <a:pt x="3390773" y="3162427"/>
                </a:cubicBezTo>
                <a:cubicBezTo>
                  <a:pt x="3390519" y="3161094"/>
                  <a:pt x="3389884" y="3159887"/>
                  <a:pt x="3388932" y="3158935"/>
                </a:cubicBezTo>
                <a:cubicBezTo>
                  <a:pt x="3387979" y="3157982"/>
                  <a:pt x="3386773" y="3157347"/>
                  <a:pt x="3385439" y="3157093"/>
                </a:cubicBezTo>
                <a:cubicBezTo>
                  <a:pt x="3384105" y="3156839"/>
                  <a:pt x="3382772" y="3156966"/>
                  <a:pt x="3381502" y="3157474"/>
                </a:cubicBezTo>
                <a:cubicBezTo>
                  <a:pt x="3380232" y="3157982"/>
                  <a:pt x="3379153" y="3158871"/>
                  <a:pt x="3378454" y="3160014"/>
                </a:cubicBezTo>
                <a:cubicBezTo>
                  <a:pt x="3377692" y="3161157"/>
                  <a:pt x="3377311" y="3162491"/>
                  <a:pt x="3377311" y="3163824"/>
                </a:cubicBezTo>
                <a:cubicBezTo>
                  <a:pt x="3377311" y="3165666"/>
                  <a:pt x="3378010" y="3167380"/>
                  <a:pt x="3379279" y="3168650"/>
                </a:cubicBezTo>
                <a:cubicBezTo>
                  <a:pt x="3380550" y="3169920"/>
                  <a:pt x="3382328" y="3170619"/>
                  <a:pt x="3384105" y="3170682"/>
                </a:cubicBezTo>
                <a:close/>
                <a:moveTo>
                  <a:pt x="3384042" y="2334832"/>
                </a:moveTo>
                <a:cubicBezTo>
                  <a:pt x="3385376" y="2334832"/>
                  <a:pt x="3386709" y="2334451"/>
                  <a:pt x="3387852" y="2333689"/>
                </a:cubicBezTo>
                <a:cubicBezTo>
                  <a:pt x="3388995" y="2332927"/>
                  <a:pt x="3389884" y="2331847"/>
                  <a:pt x="3390392" y="2330641"/>
                </a:cubicBezTo>
                <a:cubicBezTo>
                  <a:pt x="3390900" y="2329371"/>
                  <a:pt x="3391027" y="2328037"/>
                  <a:pt x="3390773" y="2326704"/>
                </a:cubicBezTo>
                <a:cubicBezTo>
                  <a:pt x="3390519" y="2325370"/>
                  <a:pt x="3389884" y="2324164"/>
                  <a:pt x="3388932" y="2323211"/>
                </a:cubicBezTo>
                <a:cubicBezTo>
                  <a:pt x="3387979" y="2322259"/>
                  <a:pt x="3386773" y="2321624"/>
                  <a:pt x="3385439" y="2321370"/>
                </a:cubicBezTo>
                <a:cubicBezTo>
                  <a:pt x="3384105" y="2321116"/>
                  <a:pt x="3382772" y="2321243"/>
                  <a:pt x="3381502" y="2321751"/>
                </a:cubicBezTo>
                <a:cubicBezTo>
                  <a:pt x="3380232" y="2322259"/>
                  <a:pt x="3379153" y="2323148"/>
                  <a:pt x="3378454" y="2324291"/>
                </a:cubicBezTo>
                <a:cubicBezTo>
                  <a:pt x="3377692" y="2325434"/>
                  <a:pt x="3377311" y="2326704"/>
                  <a:pt x="3377311" y="2328101"/>
                </a:cubicBezTo>
                <a:cubicBezTo>
                  <a:pt x="3377311" y="2329942"/>
                  <a:pt x="3378010" y="2331657"/>
                  <a:pt x="3379279" y="2332927"/>
                </a:cubicBezTo>
                <a:cubicBezTo>
                  <a:pt x="3380550" y="2334197"/>
                  <a:pt x="3382328" y="2334959"/>
                  <a:pt x="3384105" y="2334959"/>
                </a:cubicBezTo>
                <a:close/>
                <a:moveTo>
                  <a:pt x="3384042" y="2241995"/>
                </a:moveTo>
                <a:cubicBezTo>
                  <a:pt x="3385376" y="2241995"/>
                  <a:pt x="3386709" y="2241614"/>
                  <a:pt x="3387852" y="2240852"/>
                </a:cubicBezTo>
                <a:cubicBezTo>
                  <a:pt x="3388995" y="2240089"/>
                  <a:pt x="3389884" y="2239010"/>
                  <a:pt x="3390392" y="2237804"/>
                </a:cubicBezTo>
                <a:cubicBezTo>
                  <a:pt x="3390900" y="2236534"/>
                  <a:pt x="3391027" y="2235200"/>
                  <a:pt x="3390773" y="2233867"/>
                </a:cubicBezTo>
                <a:cubicBezTo>
                  <a:pt x="3390519" y="2232533"/>
                  <a:pt x="3389884" y="2231327"/>
                  <a:pt x="3388932" y="2230374"/>
                </a:cubicBezTo>
                <a:cubicBezTo>
                  <a:pt x="3387979" y="2229422"/>
                  <a:pt x="3386773" y="2228787"/>
                  <a:pt x="3385439" y="2228533"/>
                </a:cubicBezTo>
                <a:cubicBezTo>
                  <a:pt x="3384105" y="2228279"/>
                  <a:pt x="3382772" y="2228406"/>
                  <a:pt x="3381502" y="2228914"/>
                </a:cubicBezTo>
                <a:cubicBezTo>
                  <a:pt x="3380232" y="2229422"/>
                  <a:pt x="3379153" y="2230311"/>
                  <a:pt x="3378454" y="2231454"/>
                </a:cubicBezTo>
                <a:cubicBezTo>
                  <a:pt x="3377692" y="2232597"/>
                  <a:pt x="3377311" y="2233930"/>
                  <a:pt x="3377311" y="2235264"/>
                </a:cubicBezTo>
                <a:cubicBezTo>
                  <a:pt x="3377311" y="2237042"/>
                  <a:pt x="3378010" y="2238820"/>
                  <a:pt x="3379279" y="2240089"/>
                </a:cubicBezTo>
                <a:cubicBezTo>
                  <a:pt x="3380550" y="2241360"/>
                  <a:pt x="3382328" y="2242122"/>
                  <a:pt x="3384105" y="2242122"/>
                </a:cubicBezTo>
                <a:close/>
                <a:moveTo>
                  <a:pt x="3384042" y="2427732"/>
                </a:moveTo>
                <a:cubicBezTo>
                  <a:pt x="3385376" y="2427732"/>
                  <a:pt x="3386709" y="2427351"/>
                  <a:pt x="3387852" y="2426589"/>
                </a:cubicBezTo>
                <a:cubicBezTo>
                  <a:pt x="3388995" y="2425827"/>
                  <a:pt x="3389821" y="2424748"/>
                  <a:pt x="3390392" y="2423541"/>
                </a:cubicBezTo>
                <a:cubicBezTo>
                  <a:pt x="3390900" y="2422271"/>
                  <a:pt x="3391027" y="2420938"/>
                  <a:pt x="3390773" y="2419604"/>
                </a:cubicBezTo>
                <a:cubicBezTo>
                  <a:pt x="3390519" y="2418271"/>
                  <a:pt x="3389884" y="2417064"/>
                  <a:pt x="3388932" y="2416112"/>
                </a:cubicBezTo>
                <a:cubicBezTo>
                  <a:pt x="3387979" y="2415159"/>
                  <a:pt x="3386773" y="2414524"/>
                  <a:pt x="3385439" y="2414270"/>
                </a:cubicBezTo>
                <a:cubicBezTo>
                  <a:pt x="3384105" y="2414016"/>
                  <a:pt x="3382772" y="2414143"/>
                  <a:pt x="3381502" y="2414651"/>
                </a:cubicBezTo>
                <a:cubicBezTo>
                  <a:pt x="3380232" y="2415159"/>
                  <a:pt x="3379153" y="2416048"/>
                  <a:pt x="3378454" y="2417191"/>
                </a:cubicBezTo>
                <a:cubicBezTo>
                  <a:pt x="3377692" y="2418334"/>
                  <a:pt x="3377311" y="2419668"/>
                  <a:pt x="3377311" y="2421001"/>
                </a:cubicBezTo>
                <a:cubicBezTo>
                  <a:pt x="3377311" y="2422843"/>
                  <a:pt x="3378010" y="2424557"/>
                  <a:pt x="3379279" y="2425827"/>
                </a:cubicBezTo>
                <a:cubicBezTo>
                  <a:pt x="3380550" y="2427097"/>
                  <a:pt x="3382328" y="2427859"/>
                  <a:pt x="3384105" y="2427859"/>
                </a:cubicBezTo>
                <a:close/>
                <a:moveTo>
                  <a:pt x="3384042" y="2520569"/>
                </a:moveTo>
                <a:cubicBezTo>
                  <a:pt x="3385376" y="2520569"/>
                  <a:pt x="3386709" y="2520188"/>
                  <a:pt x="3387852" y="2519426"/>
                </a:cubicBezTo>
                <a:cubicBezTo>
                  <a:pt x="3388995" y="2518664"/>
                  <a:pt x="3389884" y="2517585"/>
                  <a:pt x="3390392" y="2516378"/>
                </a:cubicBezTo>
                <a:cubicBezTo>
                  <a:pt x="3390900" y="2515108"/>
                  <a:pt x="3391027" y="2513775"/>
                  <a:pt x="3390773" y="2512441"/>
                </a:cubicBezTo>
                <a:cubicBezTo>
                  <a:pt x="3390519" y="2511108"/>
                  <a:pt x="3389884" y="2509901"/>
                  <a:pt x="3388932" y="2508949"/>
                </a:cubicBezTo>
                <a:cubicBezTo>
                  <a:pt x="3387979" y="2507996"/>
                  <a:pt x="3386773" y="2507361"/>
                  <a:pt x="3385439" y="2507107"/>
                </a:cubicBezTo>
                <a:cubicBezTo>
                  <a:pt x="3384105" y="2506853"/>
                  <a:pt x="3382772" y="2506980"/>
                  <a:pt x="3381502" y="2507488"/>
                </a:cubicBezTo>
                <a:cubicBezTo>
                  <a:pt x="3380232" y="2507996"/>
                  <a:pt x="3379153" y="2508885"/>
                  <a:pt x="3378454" y="2510028"/>
                </a:cubicBezTo>
                <a:cubicBezTo>
                  <a:pt x="3377692" y="2511171"/>
                  <a:pt x="3377311" y="2512505"/>
                  <a:pt x="3377311" y="2513838"/>
                </a:cubicBezTo>
                <a:cubicBezTo>
                  <a:pt x="3377311" y="2515680"/>
                  <a:pt x="3378010" y="2517394"/>
                  <a:pt x="3379279" y="2518664"/>
                </a:cubicBezTo>
                <a:cubicBezTo>
                  <a:pt x="3380550" y="2519934"/>
                  <a:pt x="3382328" y="2520696"/>
                  <a:pt x="3384105" y="2520696"/>
                </a:cubicBezTo>
                <a:close/>
                <a:moveTo>
                  <a:pt x="3384042" y="2149158"/>
                </a:moveTo>
                <a:cubicBezTo>
                  <a:pt x="3385376" y="2149158"/>
                  <a:pt x="3386709" y="2148777"/>
                  <a:pt x="3387852" y="2148014"/>
                </a:cubicBezTo>
                <a:cubicBezTo>
                  <a:pt x="3388995" y="2147253"/>
                  <a:pt x="3389884" y="2146173"/>
                  <a:pt x="3390392" y="2144967"/>
                </a:cubicBezTo>
                <a:cubicBezTo>
                  <a:pt x="3390900" y="2143697"/>
                  <a:pt x="3391027" y="2142363"/>
                  <a:pt x="3390773" y="2141030"/>
                </a:cubicBezTo>
                <a:cubicBezTo>
                  <a:pt x="3390519" y="2139696"/>
                  <a:pt x="3389884" y="2138489"/>
                  <a:pt x="3388932" y="2137537"/>
                </a:cubicBezTo>
                <a:cubicBezTo>
                  <a:pt x="3387979" y="2136585"/>
                  <a:pt x="3386773" y="2135950"/>
                  <a:pt x="3385439" y="2135696"/>
                </a:cubicBezTo>
                <a:cubicBezTo>
                  <a:pt x="3384105" y="2135442"/>
                  <a:pt x="3382772" y="2135569"/>
                  <a:pt x="3381502" y="2136077"/>
                </a:cubicBezTo>
                <a:cubicBezTo>
                  <a:pt x="3380232" y="2136585"/>
                  <a:pt x="3379153" y="2137474"/>
                  <a:pt x="3378454" y="2138617"/>
                </a:cubicBezTo>
                <a:cubicBezTo>
                  <a:pt x="3377692" y="2139760"/>
                  <a:pt x="3377311" y="2141093"/>
                  <a:pt x="3377311" y="2142427"/>
                </a:cubicBezTo>
                <a:cubicBezTo>
                  <a:pt x="3377311" y="2144205"/>
                  <a:pt x="3378010" y="2145983"/>
                  <a:pt x="3379279" y="2147253"/>
                </a:cubicBezTo>
                <a:cubicBezTo>
                  <a:pt x="3380550" y="2148523"/>
                  <a:pt x="3382328" y="2149285"/>
                  <a:pt x="3384105" y="2149285"/>
                </a:cubicBezTo>
                <a:close/>
                <a:moveTo>
                  <a:pt x="3384042" y="2056321"/>
                </a:moveTo>
                <a:cubicBezTo>
                  <a:pt x="3385376" y="2056321"/>
                  <a:pt x="3386709" y="2055939"/>
                  <a:pt x="3387852" y="2055177"/>
                </a:cubicBezTo>
                <a:cubicBezTo>
                  <a:pt x="3388995" y="2054415"/>
                  <a:pt x="3389884" y="2053336"/>
                  <a:pt x="3390392" y="2052130"/>
                </a:cubicBezTo>
                <a:cubicBezTo>
                  <a:pt x="3390900" y="2050860"/>
                  <a:pt x="3391027" y="2049526"/>
                  <a:pt x="3390773" y="2048193"/>
                </a:cubicBezTo>
                <a:cubicBezTo>
                  <a:pt x="3390519" y="2046859"/>
                  <a:pt x="3389884" y="2045652"/>
                  <a:pt x="3388932" y="2044700"/>
                </a:cubicBezTo>
                <a:cubicBezTo>
                  <a:pt x="3387979" y="2043748"/>
                  <a:pt x="3386773" y="2043113"/>
                  <a:pt x="3385439" y="2042795"/>
                </a:cubicBezTo>
                <a:cubicBezTo>
                  <a:pt x="3384105" y="2042541"/>
                  <a:pt x="3382772" y="2042668"/>
                  <a:pt x="3381502" y="2043176"/>
                </a:cubicBezTo>
                <a:cubicBezTo>
                  <a:pt x="3380232" y="2043684"/>
                  <a:pt x="3379153" y="2044573"/>
                  <a:pt x="3378454" y="2045716"/>
                </a:cubicBezTo>
                <a:cubicBezTo>
                  <a:pt x="3377692" y="2046859"/>
                  <a:pt x="3377311" y="2048193"/>
                  <a:pt x="3377311" y="2049526"/>
                </a:cubicBezTo>
                <a:cubicBezTo>
                  <a:pt x="3377311" y="2051368"/>
                  <a:pt x="3378010" y="2053082"/>
                  <a:pt x="3379279" y="2054352"/>
                </a:cubicBezTo>
                <a:cubicBezTo>
                  <a:pt x="3380550" y="2055622"/>
                  <a:pt x="3382328" y="2056321"/>
                  <a:pt x="3384105" y="2056321"/>
                </a:cubicBezTo>
                <a:close/>
                <a:moveTo>
                  <a:pt x="3384042" y="2613470"/>
                </a:moveTo>
                <a:cubicBezTo>
                  <a:pt x="3385376" y="2613470"/>
                  <a:pt x="3386709" y="2613089"/>
                  <a:pt x="3387852" y="2612327"/>
                </a:cubicBezTo>
                <a:cubicBezTo>
                  <a:pt x="3388995" y="2611564"/>
                  <a:pt x="3389884" y="2610485"/>
                  <a:pt x="3390392" y="2609279"/>
                </a:cubicBezTo>
                <a:cubicBezTo>
                  <a:pt x="3390900" y="2608009"/>
                  <a:pt x="3391027" y="2606675"/>
                  <a:pt x="3390773" y="2605342"/>
                </a:cubicBezTo>
                <a:cubicBezTo>
                  <a:pt x="3390519" y="2604008"/>
                  <a:pt x="3389884" y="2602802"/>
                  <a:pt x="3388932" y="2601849"/>
                </a:cubicBezTo>
                <a:cubicBezTo>
                  <a:pt x="3387979" y="2600897"/>
                  <a:pt x="3386773" y="2600262"/>
                  <a:pt x="3385439" y="2600008"/>
                </a:cubicBezTo>
                <a:cubicBezTo>
                  <a:pt x="3384105" y="2599754"/>
                  <a:pt x="3382709" y="2599881"/>
                  <a:pt x="3381502" y="2600389"/>
                </a:cubicBezTo>
                <a:cubicBezTo>
                  <a:pt x="3380232" y="2600897"/>
                  <a:pt x="3379153" y="2601786"/>
                  <a:pt x="3378454" y="2602929"/>
                </a:cubicBezTo>
                <a:cubicBezTo>
                  <a:pt x="3377692" y="2604072"/>
                  <a:pt x="3377311" y="2605405"/>
                  <a:pt x="3377311" y="2606739"/>
                </a:cubicBezTo>
                <a:cubicBezTo>
                  <a:pt x="3377311" y="2608580"/>
                  <a:pt x="3378010" y="2610295"/>
                  <a:pt x="3379279" y="2611564"/>
                </a:cubicBezTo>
                <a:cubicBezTo>
                  <a:pt x="3380550" y="2612835"/>
                  <a:pt x="3382328" y="2613597"/>
                  <a:pt x="3384105" y="2613597"/>
                </a:cubicBezTo>
                <a:close/>
                <a:moveTo>
                  <a:pt x="3303651" y="2752789"/>
                </a:moveTo>
                <a:cubicBezTo>
                  <a:pt x="3304985" y="2752789"/>
                  <a:pt x="3306318" y="2752408"/>
                  <a:pt x="3307461" y="2751646"/>
                </a:cubicBezTo>
                <a:cubicBezTo>
                  <a:pt x="3308604" y="2750884"/>
                  <a:pt x="3309493" y="2749804"/>
                  <a:pt x="3310001" y="2748598"/>
                </a:cubicBezTo>
                <a:cubicBezTo>
                  <a:pt x="3310509" y="2747328"/>
                  <a:pt x="3310636" y="2745994"/>
                  <a:pt x="3310382" y="2744661"/>
                </a:cubicBezTo>
                <a:cubicBezTo>
                  <a:pt x="3310128" y="2743327"/>
                  <a:pt x="3309493" y="2742121"/>
                  <a:pt x="3308541" y="2741168"/>
                </a:cubicBezTo>
                <a:cubicBezTo>
                  <a:pt x="3307588" y="2740216"/>
                  <a:pt x="3306382" y="2739581"/>
                  <a:pt x="3305048" y="2739327"/>
                </a:cubicBezTo>
                <a:cubicBezTo>
                  <a:pt x="3303715" y="2739073"/>
                  <a:pt x="3302381" y="2739200"/>
                  <a:pt x="3301111" y="2739708"/>
                </a:cubicBezTo>
                <a:cubicBezTo>
                  <a:pt x="3299841" y="2740216"/>
                  <a:pt x="3298761" y="2741105"/>
                  <a:pt x="3298063" y="2742248"/>
                </a:cubicBezTo>
                <a:cubicBezTo>
                  <a:pt x="3297365" y="2743391"/>
                  <a:pt x="3296920" y="2744724"/>
                  <a:pt x="3296920" y="2746058"/>
                </a:cubicBezTo>
                <a:cubicBezTo>
                  <a:pt x="3296920" y="2747899"/>
                  <a:pt x="3297619" y="2749614"/>
                  <a:pt x="3298952" y="2750884"/>
                </a:cubicBezTo>
                <a:cubicBezTo>
                  <a:pt x="3300222" y="2752154"/>
                  <a:pt x="3302000" y="2752916"/>
                  <a:pt x="3303778" y="2752916"/>
                </a:cubicBezTo>
                <a:close/>
                <a:moveTo>
                  <a:pt x="3384042" y="2892044"/>
                </a:moveTo>
                <a:cubicBezTo>
                  <a:pt x="3385376" y="2892044"/>
                  <a:pt x="3386709" y="2891663"/>
                  <a:pt x="3387852" y="2890901"/>
                </a:cubicBezTo>
                <a:cubicBezTo>
                  <a:pt x="3388995" y="2890139"/>
                  <a:pt x="3389884" y="2889060"/>
                  <a:pt x="3390392" y="2887853"/>
                </a:cubicBezTo>
                <a:cubicBezTo>
                  <a:pt x="3390900" y="2886583"/>
                  <a:pt x="3391027" y="2885250"/>
                  <a:pt x="3390773" y="2883916"/>
                </a:cubicBezTo>
                <a:cubicBezTo>
                  <a:pt x="3390519" y="2882583"/>
                  <a:pt x="3389884" y="2881376"/>
                  <a:pt x="3388932" y="2880424"/>
                </a:cubicBezTo>
                <a:cubicBezTo>
                  <a:pt x="3387979" y="2879471"/>
                  <a:pt x="3386773" y="2878836"/>
                  <a:pt x="3385439" y="2878582"/>
                </a:cubicBezTo>
                <a:cubicBezTo>
                  <a:pt x="3384105" y="2878328"/>
                  <a:pt x="3382772" y="2878455"/>
                  <a:pt x="3381502" y="2878963"/>
                </a:cubicBezTo>
                <a:cubicBezTo>
                  <a:pt x="3380232" y="2879471"/>
                  <a:pt x="3379153" y="2880360"/>
                  <a:pt x="3378454" y="2881503"/>
                </a:cubicBezTo>
                <a:cubicBezTo>
                  <a:pt x="3377692" y="2882646"/>
                  <a:pt x="3377311" y="2883980"/>
                  <a:pt x="3377311" y="2885313"/>
                </a:cubicBezTo>
                <a:cubicBezTo>
                  <a:pt x="3377311" y="2887155"/>
                  <a:pt x="3378010" y="2888869"/>
                  <a:pt x="3379279" y="2890139"/>
                </a:cubicBezTo>
                <a:cubicBezTo>
                  <a:pt x="3380550" y="2891409"/>
                  <a:pt x="3382328" y="2892171"/>
                  <a:pt x="3384105" y="2892171"/>
                </a:cubicBezTo>
                <a:close/>
                <a:moveTo>
                  <a:pt x="3384042" y="3077782"/>
                </a:moveTo>
                <a:cubicBezTo>
                  <a:pt x="3385376" y="3077782"/>
                  <a:pt x="3386709" y="3077400"/>
                  <a:pt x="3387852" y="3076638"/>
                </a:cubicBezTo>
                <a:cubicBezTo>
                  <a:pt x="3388995" y="3075876"/>
                  <a:pt x="3389884" y="3074797"/>
                  <a:pt x="3390392" y="3073591"/>
                </a:cubicBezTo>
                <a:cubicBezTo>
                  <a:pt x="3390900" y="3072321"/>
                  <a:pt x="3391027" y="3070987"/>
                  <a:pt x="3390773" y="3069654"/>
                </a:cubicBezTo>
                <a:cubicBezTo>
                  <a:pt x="3390519" y="3068320"/>
                  <a:pt x="3389884" y="3067113"/>
                  <a:pt x="3388932" y="3066162"/>
                </a:cubicBezTo>
                <a:cubicBezTo>
                  <a:pt x="3387979" y="3065209"/>
                  <a:pt x="3386773" y="3064574"/>
                  <a:pt x="3385439" y="3064320"/>
                </a:cubicBezTo>
                <a:cubicBezTo>
                  <a:pt x="3384105" y="3064066"/>
                  <a:pt x="3382772" y="3064193"/>
                  <a:pt x="3381502" y="3064700"/>
                </a:cubicBezTo>
                <a:cubicBezTo>
                  <a:pt x="3380232" y="3065209"/>
                  <a:pt x="3379153" y="3066098"/>
                  <a:pt x="3378454" y="3067241"/>
                </a:cubicBezTo>
                <a:cubicBezTo>
                  <a:pt x="3377692" y="3068384"/>
                  <a:pt x="3377311" y="3069717"/>
                  <a:pt x="3377311" y="3071050"/>
                </a:cubicBezTo>
                <a:cubicBezTo>
                  <a:pt x="3377311" y="3072892"/>
                  <a:pt x="3378010" y="3074607"/>
                  <a:pt x="3379279" y="3075876"/>
                </a:cubicBezTo>
                <a:cubicBezTo>
                  <a:pt x="3380550" y="3077147"/>
                  <a:pt x="3382328" y="3077909"/>
                  <a:pt x="3384105" y="3077909"/>
                </a:cubicBezTo>
                <a:close/>
                <a:moveTo>
                  <a:pt x="3384042" y="2984945"/>
                </a:moveTo>
                <a:cubicBezTo>
                  <a:pt x="3385376" y="2984945"/>
                  <a:pt x="3386709" y="2984564"/>
                  <a:pt x="3387852" y="2983802"/>
                </a:cubicBezTo>
                <a:cubicBezTo>
                  <a:pt x="3388995" y="2983039"/>
                  <a:pt x="3389884" y="2981960"/>
                  <a:pt x="3390392" y="2980754"/>
                </a:cubicBezTo>
                <a:cubicBezTo>
                  <a:pt x="3390900" y="2979484"/>
                  <a:pt x="3391027" y="2978150"/>
                  <a:pt x="3390773" y="2976817"/>
                </a:cubicBezTo>
                <a:cubicBezTo>
                  <a:pt x="3390519" y="2975483"/>
                  <a:pt x="3389884" y="2974277"/>
                  <a:pt x="3388932" y="2973324"/>
                </a:cubicBezTo>
                <a:cubicBezTo>
                  <a:pt x="3387979" y="2972372"/>
                  <a:pt x="3386773" y="2971737"/>
                  <a:pt x="3385439" y="2971483"/>
                </a:cubicBezTo>
                <a:cubicBezTo>
                  <a:pt x="3384105" y="2971229"/>
                  <a:pt x="3382772" y="2971356"/>
                  <a:pt x="3381502" y="2971864"/>
                </a:cubicBezTo>
                <a:cubicBezTo>
                  <a:pt x="3380232" y="2972372"/>
                  <a:pt x="3379153" y="2973261"/>
                  <a:pt x="3378454" y="2974404"/>
                </a:cubicBezTo>
                <a:cubicBezTo>
                  <a:pt x="3377692" y="2975547"/>
                  <a:pt x="3377311" y="2976880"/>
                  <a:pt x="3377311" y="2978214"/>
                </a:cubicBezTo>
                <a:cubicBezTo>
                  <a:pt x="3377311" y="2980055"/>
                  <a:pt x="3378010" y="2981770"/>
                  <a:pt x="3379279" y="2983039"/>
                </a:cubicBezTo>
                <a:cubicBezTo>
                  <a:pt x="3380550" y="2984310"/>
                  <a:pt x="3382328" y="2985072"/>
                  <a:pt x="3384105" y="2985072"/>
                </a:cubicBezTo>
                <a:close/>
                <a:moveTo>
                  <a:pt x="3384042" y="2706370"/>
                </a:moveTo>
                <a:cubicBezTo>
                  <a:pt x="3385376" y="2706370"/>
                  <a:pt x="3386709" y="2705989"/>
                  <a:pt x="3387852" y="2705227"/>
                </a:cubicBezTo>
                <a:cubicBezTo>
                  <a:pt x="3388995" y="2704465"/>
                  <a:pt x="3389884" y="2703386"/>
                  <a:pt x="3390392" y="2702179"/>
                </a:cubicBezTo>
                <a:cubicBezTo>
                  <a:pt x="3390900" y="2700909"/>
                  <a:pt x="3391027" y="2699576"/>
                  <a:pt x="3390773" y="2698242"/>
                </a:cubicBezTo>
                <a:cubicBezTo>
                  <a:pt x="3390519" y="2696909"/>
                  <a:pt x="3389884" y="2695702"/>
                  <a:pt x="3388932" y="2694750"/>
                </a:cubicBezTo>
                <a:cubicBezTo>
                  <a:pt x="3387979" y="2693797"/>
                  <a:pt x="3386773" y="2693162"/>
                  <a:pt x="3385439" y="2692908"/>
                </a:cubicBezTo>
                <a:cubicBezTo>
                  <a:pt x="3384105" y="2692654"/>
                  <a:pt x="3382772" y="2692781"/>
                  <a:pt x="3381502" y="2693289"/>
                </a:cubicBezTo>
                <a:cubicBezTo>
                  <a:pt x="3380232" y="2693797"/>
                  <a:pt x="3379153" y="2694686"/>
                  <a:pt x="3378454" y="2695829"/>
                </a:cubicBezTo>
                <a:cubicBezTo>
                  <a:pt x="3377692" y="2696972"/>
                  <a:pt x="3377311" y="2698306"/>
                  <a:pt x="3377311" y="2699639"/>
                </a:cubicBezTo>
                <a:cubicBezTo>
                  <a:pt x="3377311" y="2701481"/>
                  <a:pt x="3378010" y="2703195"/>
                  <a:pt x="3379279" y="2704465"/>
                </a:cubicBezTo>
                <a:cubicBezTo>
                  <a:pt x="3380550" y="2705735"/>
                  <a:pt x="3382328" y="2706497"/>
                  <a:pt x="3384105" y="2706497"/>
                </a:cubicBezTo>
                <a:close/>
                <a:moveTo>
                  <a:pt x="3384042" y="2799207"/>
                </a:moveTo>
                <a:cubicBezTo>
                  <a:pt x="3385376" y="2799207"/>
                  <a:pt x="3386709" y="2798826"/>
                  <a:pt x="3387852" y="2798064"/>
                </a:cubicBezTo>
                <a:cubicBezTo>
                  <a:pt x="3388995" y="2797302"/>
                  <a:pt x="3389884" y="2796223"/>
                  <a:pt x="3390392" y="2795016"/>
                </a:cubicBezTo>
                <a:cubicBezTo>
                  <a:pt x="3390900" y="2793746"/>
                  <a:pt x="3391027" y="2792413"/>
                  <a:pt x="3390773" y="2791079"/>
                </a:cubicBezTo>
                <a:cubicBezTo>
                  <a:pt x="3390519" y="2789746"/>
                  <a:pt x="3389884" y="2788539"/>
                  <a:pt x="3388932" y="2787587"/>
                </a:cubicBezTo>
                <a:cubicBezTo>
                  <a:pt x="3387979" y="2786634"/>
                  <a:pt x="3386773" y="2785999"/>
                  <a:pt x="3385439" y="2785745"/>
                </a:cubicBezTo>
                <a:cubicBezTo>
                  <a:pt x="3384105" y="2785491"/>
                  <a:pt x="3382772" y="2785618"/>
                  <a:pt x="3381502" y="2786126"/>
                </a:cubicBezTo>
                <a:cubicBezTo>
                  <a:pt x="3380232" y="2786634"/>
                  <a:pt x="3379153" y="2787523"/>
                  <a:pt x="3378454" y="2788666"/>
                </a:cubicBezTo>
                <a:cubicBezTo>
                  <a:pt x="3377692" y="2789809"/>
                  <a:pt x="3377311" y="2791143"/>
                  <a:pt x="3377311" y="2792476"/>
                </a:cubicBezTo>
                <a:cubicBezTo>
                  <a:pt x="3377311" y="2794318"/>
                  <a:pt x="3378010" y="2796032"/>
                  <a:pt x="3379279" y="2797302"/>
                </a:cubicBezTo>
                <a:cubicBezTo>
                  <a:pt x="3380550" y="2798572"/>
                  <a:pt x="3382328" y="2799334"/>
                  <a:pt x="3384105" y="2799334"/>
                </a:cubicBezTo>
                <a:close/>
                <a:moveTo>
                  <a:pt x="3303651" y="2381377"/>
                </a:moveTo>
                <a:cubicBezTo>
                  <a:pt x="3304985" y="2381377"/>
                  <a:pt x="3306318" y="2380996"/>
                  <a:pt x="3307461" y="2380234"/>
                </a:cubicBezTo>
                <a:cubicBezTo>
                  <a:pt x="3308604" y="2379472"/>
                  <a:pt x="3309493" y="2378393"/>
                  <a:pt x="3310001" y="2377186"/>
                </a:cubicBezTo>
                <a:cubicBezTo>
                  <a:pt x="3310509" y="2375916"/>
                  <a:pt x="3310636" y="2374583"/>
                  <a:pt x="3310382" y="2373249"/>
                </a:cubicBezTo>
                <a:cubicBezTo>
                  <a:pt x="3310128" y="2371916"/>
                  <a:pt x="3309493" y="2370709"/>
                  <a:pt x="3308541" y="2369757"/>
                </a:cubicBezTo>
                <a:cubicBezTo>
                  <a:pt x="3307588" y="2368804"/>
                  <a:pt x="3306382" y="2368169"/>
                  <a:pt x="3305048" y="2367915"/>
                </a:cubicBezTo>
                <a:cubicBezTo>
                  <a:pt x="3303715" y="2367661"/>
                  <a:pt x="3302381" y="2367788"/>
                  <a:pt x="3301111" y="2368296"/>
                </a:cubicBezTo>
                <a:cubicBezTo>
                  <a:pt x="3299841" y="2368804"/>
                  <a:pt x="3298761" y="2369693"/>
                  <a:pt x="3298063" y="2370836"/>
                </a:cubicBezTo>
                <a:cubicBezTo>
                  <a:pt x="3297301" y="2371979"/>
                  <a:pt x="3296920" y="2373313"/>
                  <a:pt x="3296920" y="2374646"/>
                </a:cubicBezTo>
                <a:cubicBezTo>
                  <a:pt x="3296920" y="2376488"/>
                  <a:pt x="3297619" y="2378202"/>
                  <a:pt x="3298952" y="2379472"/>
                </a:cubicBezTo>
                <a:cubicBezTo>
                  <a:pt x="3300222" y="2380742"/>
                  <a:pt x="3302000" y="2381504"/>
                  <a:pt x="3303778" y="2381504"/>
                </a:cubicBezTo>
                <a:close/>
                <a:moveTo>
                  <a:pt x="3218434" y="2611501"/>
                </a:moveTo>
                <a:cubicBezTo>
                  <a:pt x="3219069" y="2612136"/>
                  <a:pt x="3219831" y="2612644"/>
                  <a:pt x="3220657" y="2612962"/>
                </a:cubicBezTo>
                <a:cubicBezTo>
                  <a:pt x="3221482" y="2613279"/>
                  <a:pt x="3222371" y="2613470"/>
                  <a:pt x="3223260" y="2613470"/>
                </a:cubicBezTo>
                <a:cubicBezTo>
                  <a:pt x="3224594" y="2613470"/>
                  <a:pt x="3225927" y="2613089"/>
                  <a:pt x="3227070" y="2612327"/>
                </a:cubicBezTo>
                <a:cubicBezTo>
                  <a:pt x="3228213" y="2611564"/>
                  <a:pt x="3229039" y="2610485"/>
                  <a:pt x="3229610" y="2609279"/>
                </a:cubicBezTo>
                <a:cubicBezTo>
                  <a:pt x="3230118" y="2608009"/>
                  <a:pt x="3230245" y="2606675"/>
                  <a:pt x="3229991" y="2605342"/>
                </a:cubicBezTo>
                <a:cubicBezTo>
                  <a:pt x="3229737" y="2604008"/>
                  <a:pt x="3229102" y="2602802"/>
                  <a:pt x="3228150" y="2601849"/>
                </a:cubicBezTo>
                <a:cubicBezTo>
                  <a:pt x="3227197" y="2600897"/>
                  <a:pt x="3225991" y="2600262"/>
                  <a:pt x="3224657" y="2600008"/>
                </a:cubicBezTo>
                <a:cubicBezTo>
                  <a:pt x="3223323" y="2599754"/>
                  <a:pt x="3221927" y="2599881"/>
                  <a:pt x="3220720" y="2600389"/>
                </a:cubicBezTo>
                <a:cubicBezTo>
                  <a:pt x="3219450" y="2600897"/>
                  <a:pt x="3218371" y="2601786"/>
                  <a:pt x="3217672" y="2602929"/>
                </a:cubicBezTo>
                <a:cubicBezTo>
                  <a:pt x="3216910" y="2604072"/>
                  <a:pt x="3216529" y="2605405"/>
                  <a:pt x="3216529" y="2606739"/>
                </a:cubicBezTo>
                <a:cubicBezTo>
                  <a:pt x="3216529" y="2607628"/>
                  <a:pt x="3216720" y="2608517"/>
                  <a:pt x="3217037" y="2609342"/>
                </a:cubicBezTo>
                <a:cubicBezTo>
                  <a:pt x="3217354" y="2610168"/>
                  <a:pt x="3217863" y="2610930"/>
                  <a:pt x="3218498" y="2611564"/>
                </a:cubicBezTo>
                <a:close/>
                <a:moveTo>
                  <a:pt x="3218434" y="2704338"/>
                </a:moveTo>
                <a:cubicBezTo>
                  <a:pt x="3219069" y="2704973"/>
                  <a:pt x="3219831" y="2705481"/>
                  <a:pt x="3220657" y="2705799"/>
                </a:cubicBezTo>
                <a:cubicBezTo>
                  <a:pt x="3221482" y="2706116"/>
                  <a:pt x="3222371" y="2706307"/>
                  <a:pt x="3223260" y="2706307"/>
                </a:cubicBezTo>
                <a:cubicBezTo>
                  <a:pt x="3224594" y="2706307"/>
                  <a:pt x="3225927" y="2705926"/>
                  <a:pt x="3227070" y="2705164"/>
                </a:cubicBezTo>
                <a:cubicBezTo>
                  <a:pt x="3228213" y="2704402"/>
                  <a:pt x="3229039" y="2703322"/>
                  <a:pt x="3229610" y="2702116"/>
                </a:cubicBezTo>
                <a:cubicBezTo>
                  <a:pt x="3230118" y="2700846"/>
                  <a:pt x="3230245" y="2699512"/>
                  <a:pt x="3229991" y="2698179"/>
                </a:cubicBezTo>
                <a:cubicBezTo>
                  <a:pt x="3229737" y="2696845"/>
                  <a:pt x="3229102" y="2695639"/>
                  <a:pt x="3228150" y="2694686"/>
                </a:cubicBezTo>
                <a:cubicBezTo>
                  <a:pt x="3227197" y="2693734"/>
                  <a:pt x="3225991" y="2693099"/>
                  <a:pt x="3224657" y="2692845"/>
                </a:cubicBezTo>
                <a:cubicBezTo>
                  <a:pt x="3223323" y="2692591"/>
                  <a:pt x="3221990" y="2692718"/>
                  <a:pt x="3220720" y="2693226"/>
                </a:cubicBezTo>
                <a:cubicBezTo>
                  <a:pt x="3219450" y="2693734"/>
                  <a:pt x="3218371" y="2694623"/>
                  <a:pt x="3217672" y="2695766"/>
                </a:cubicBezTo>
                <a:cubicBezTo>
                  <a:pt x="3216910" y="2696909"/>
                  <a:pt x="3216529" y="2698242"/>
                  <a:pt x="3216529" y="2699576"/>
                </a:cubicBezTo>
                <a:cubicBezTo>
                  <a:pt x="3216529" y="2700464"/>
                  <a:pt x="3216720" y="2701354"/>
                  <a:pt x="3217037" y="2702179"/>
                </a:cubicBezTo>
                <a:cubicBezTo>
                  <a:pt x="3217354" y="2703005"/>
                  <a:pt x="3217863" y="2703767"/>
                  <a:pt x="3218498" y="2704402"/>
                </a:cubicBezTo>
                <a:close/>
                <a:moveTo>
                  <a:pt x="3218434" y="2890076"/>
                </a:moveTo>
                <a:cubicBezTo>
                  <a:pt x="3219069" y="2890711"/>
                  <a:pt x="3219831" y="2891219"/>
                  <a:pt x="3220657" y="2891536"/>
                </a:cubicBezTo>
                <a:cubicBezTo>
                  <a:pt x="3221482" y="2891854"/>
                  <a:pt x="3222371" y="2892044"/>
                  <a:pt x="3223260" y="2892044"/>
                </a:cubicBezTo>
                <a:cubicBezTo>
                  <a:pt x="3224594" y="2892044"/>
                  <a:pt x="3225927" y="2891663"/>
                  <a:pt x="3227070" y="2890901"/>
                </a:cubicBezTo>
                <a:cubicBezTo>
                  <a:pt x="3228213" y="2890139"/>
                  <a:pt x="3229039" y="2889060"/>
                  <a:pt x="3229610" y="2887853"/>
                </a:cubicBezTo>
                <a:cubicBezTo>
                  <a:pt x="3230118" y="2886583"/>
                  <a:pt x="3230245" y="2885250"/>
                  <a:pt x="3229991" y="2883916"/>
                </a:cubicBezTo>
                <a:cubicBezTo>
                  <a:pt x="3229737" y="2882583"/>
                  <a:pt x="3229102" y="2881376"/>
                  <a:pt x="3228150" y="2880424"/>
                </a:cubicBezTo>
                <a:cubicBezTo>
                  <a:pt x="3227197" y="2879471"/>
                  <a:pt x="3225991" y="2878836"/>
                  <a:pt x="3224657" y="2878582"/>
                </a:cubicBezTo>
                <a:cubicBezTo>
                  <a:pt x="3223323" y="2878328"/>
                  <a:pt x="3221990" y="2878455"/>
                  <a:pt x="3220720" y="2878963"/>
                </a:cubicBezTo>
                <a:cubicBezTo>
                  <a:pt x="3219450" y="2879471"/>
                  <a:pt x="3218371" y="2880360"/>
                  <a:pt x="3217672" y="2881503"/>
                </a:cubicBezTo>
                <a:cubicBezTo>
                  <a:pt x="3216910" y="2882646"/>
                  <a:pt x="3216529" y="2883980"/>
                  <a:pt x="3216529" y="2885313"/>
                </a:cubicBezTo>
                <a:cubicBezTo>
                  <a:pt x="3216529" y="2886202"/>
                  <a:pt x="3216720" y="2887091"/>
                  <a:pt x="3217037" y="2887917"/>
                </a:cubicBezTo>
                <a:cubicBezTo>
                  <a:pt x="3217354" y="2888742"/>
                  <a:pt x="3217863" y="2889504"/>
                  <a:pt x="3218498" y="2890139"/>
                </a:cubicBezTo>
                <a:close/>
                <a:moveTo>
                  <a:pt x="3218434" y="2797239"/>
                </a:moveTo>
                <a:cubicBezTo>
                  <a:pt x="3219069" y="2797874"/>
                  <a:pt x="3219831" y="2798382"/>
                  <a:pt x="3220657" y="2798699"/>
                </a:cubicBezTo>
                <a:cubicBezTo>
                  <a:pt x="3221482" y="2799017"/>
                  <a:pt x="3222371" y="2799207"/>
                  <a:pt x="3223260" y="2799207"/>
                </a:cubicBezTo>
                <a:cubicBezTo>
                  <a:pt x="3224594" y="2799207"/>
                  <a:pt x="3225927" y="2798826"/>
                  <a:pt x="3227070" y="2798064"/>
                </a:cubicBezTo>
                <a:cubicBezTo>
                  <a:pt x="3228213" y="2797302"/>
                  <a:pt x="3229039" y="2796223"/>
                  <a:pt x="3229610" y="2795016"/>
                </a:cubicBezTo>
                <a:cubicBezTo>
                  <a:pt x="3230118" y="2793746"/>
                  <a:pt x="3230245" y="2792413"/>
                  <a:pt x="3229991" y="2791079"/>
                </a:cubicBezTo>
                <a:cubicBezTo>
                  <a:pt x="3229737" y="2789746"/>
                  <a:pt x="3229102" y="2788539"/>
                  <a:pt x="3228150" y="2787587"/>
                </a:cubicBezTo>
                <a:cubicBezTo>
                  <a:pt x="3227197" y="2786634"/>
                  <a:pt x="3225991" y="2785999"/>
                  <a:pt x="3224657" y="2785745"/>
                </a:cubicBezTo>
                <a:cubicBezTo>
                  <a:pt x="3223323" y="2785491"/>
                  <a:pt x="3221990" y="2785618"/>
                  <a:pt x="3220720" y="2786126"/>
                </a:cubicBezTo>
                <a:cubicBezTo>
                  <a:pt x="3219450" y="2786634"/>
                  <a:pt x="3218371" y="2787523"/>
                  <a:pt x="3217672" y="2788666"/>
                </a:cubicBezTo>
                <a:cubicBezTo>
                  <a:pt x="3216910" y="2789809"/>
                  <a:pt x="3216529" y="2791143"/>
                  <a:pt x="3216529" y="2792476"/>
                </a:cubicBezTo>
                <a:cubicBezTo>
                  <a:pt x="3216529" y="2793365"/>
                  <a:pt x="3216720" y="2794254"/>
                  <a:pt x="3217037" y="2795080"/>
                </a:cubicBezTo>
                <a:cubicBezTo>
                  <a:pt x="3217354" y="2795905"/>
                  <a:pt x="3217863" y="2796667"/>
                  <a:pt x="3218498" y="2797302"/>
                </a:cubicBezTo>
                <a:close/>
                <a:moveTo>
                  <a:pt x="3218434" y="2425827"/>
                </a:moveTo>
                <a:cubicBezTo>
                  <a:pt x="3219069" y="2426462"/>
                  <a:pt x="3219831" y="2426970"/>
                  <a:pt x="3220657" y="2427288"/>
                </a:cubicBezTo>
                <a:cubicBezTo>
                  <a:pt x="3221482" y="2427605"/>
                  <a:pt x="3222371" y="2427796"/>
                  <a:pt x="3223260" y="2427796"/>
                </a:cubicBezTo>
                <a:cubicBezTo>
                  <a:pt x="3224594" y="2427796"/>
                  <a:pt x="3225927" y="2427414"/>
                  <a:pt x="3227070" y="2426653"/>
                </a:cubicBezTo>
                <a:cubicBezTo>
                  <a:pt x="3228213" y="2425891"/>
                  <a:pt x="3229039" y="2424811"/>
                  <a:pt x="3229610" y="2423605"/>
                </a:cubicBezTo>
                <a:cubicBezTo>
                  <a:pt x="3230118" y="2422335"/>
                  <a:pt x="3230245" y="2421001"/>
                  <a:pt x="3229991" y="2419668"/>
                </a:cubicBezTo>
                <a:cubicBezTo>
                  <a:pt x="3229737" y="2418334"/>
                  <a:pt x="3229102" y="2417128"/>
                  <a:pt x="3228150" y="2416175"/>
                </a:cubicBezTo>
                <a:cubicBezTo>
                  <a:pt x="3227197" y="2415223"/>
                  <a:pt x="3225991" y="2414588"/>
                  <a:pt x="3224657" y="2414334"/>
                </a:cubicBezTo>
                <a:cubicBezTo>
                  <a:pt x="3223323" y="2414080"/>
                  <a:pt x="3221990" y="2414207"/>
                  <a:pt x="3220720" y="2414714"/>
                </a:cubicBezTo>
                <a:cubicBezTo>
                  <a:pt x="3219450" y="2415223"/>
                  <a:pt x="3218371" y="2416112"/>
                  <a:pt x="3217672" y="2417255"/>
                </a:cubicBezTo>
                <a:cubicBezTo>
                  <a:pt x="3216910" y="2418398"/>
                  <a:pt x="3216529" y="2419731"/>
                  <a:pt x="3216529" y="2421064"/>
                </a:cubicBezTo>
                <a:cubicBezTo>
                  <a:pt x="3216529" y="2421954"/>
                  <a:pt x="3216720" y="2422843"/>
                  <a:pt x="3217037" y="2423668"/>
                </a:cubicBezTo>
                <a:cubicBezTo>
                  <a:pt x="3217354" y="2424494"/>
                  <a:pt x="3217863" y="2425256"/>
                  <a:pt x="3218498" y="2425891"/>
                </a:cubicBezTo>
                <a:close/>
                <a:moveTo>
                  <a:pt x="3218434" y="2518664"/>
                </a:moveTo>
                <a:cubicBezTo>
                  <a:pt x="3219069" y="2519299"/>
                  <a:pt x="3219831" y="2519807"/>
                  <a:pt x="3220657" y="2520125"/>
                </a:cubicBezTo>
                <a:cubicBezTo>
                  <a:pt x="3221482" y="2520442"/>
                  <a:pt x="3222371" y="2520633"/>
                  <a:pt x="3223260" y="2520633"/>
                </a:cubicBezTo>
                <a:cubicBezTo>
                  <a:pt x="3224594" y="2520633"/>
                  <a:pt x="3225927" y="2520252"/>
                  <a:pt x="3227070" y="2519489"/>
                </a:cubicBezTo>
                <a:cubicBezTo>
                  <a:pt x="3228213" y="2518728"/>
                  <a:pt x="3229039" y="2517648"/>
                  <a:pt x="3229610" y="2516442"/>
                </a:cubicBezTo>
                <a:cubicBezTo>
                  <a:pt x="3230118" y="2515172"/>
                  <a:pt x="3230245" y="2513838"/>
                  <a:pt x="3229991" y="2512505"/>
                </a:cubicBezTo>
                <a:cubicBezTo>
                  <a:pt x="3229737" y="2511171"/>
                  <a:pt x="3229102" y="2509964"/>
                  <a:pt x="3228150" y="2509012"/>
                </a:cubicBezTo>
                <a:cubicBezTo>
                  <a:pt x="3227197" y="2508060"/>
                  <a:pt x="3225991" y="2507425"/>
                  <a:pt x="3224657" y="2507171"/>
                </a:cubicBezTo>
                <a:cubicBezTo>
                  <a:pt x="3223323" y="2506917"/>
                  <a:pt x="3221990" y="2507044"/>
                  <a:pt x="3220720" y="2507552"/>
                </a:cubicBezTo>
                <a:cubicBezTo>
                  <a:pt x="3219450" y="2508060"/>
                  <a:pt x="3218371" y="2508949"/>
                  <a:pt x="3217672" y="2510092"/>
                </a:cubicBezTo>
                <a:cubicBezTo>
                  <a:pt x="3216910" y="2511235"/>
                  <a:pt x="3216529" y="2512568"/>
                  <a:pt x="3216529" y="2513902"/>
                </a:cubicBezTo>
                <a:cubicBezTo>
                  <a:pt x="3216529" y="2514791"/>
                  <a:pt x="3216720" y="2515680"/>
                  <a:pt x="3217037" y="2516505"/>
                </a:cubicBezTo>
                <a:cubicBezTo>
                  <a:pt x="3217354" y="2517331"/>
                  <a:pt x="3217863" y="2518093"/>
                  <a:pt x="3218498" y="2518728"/>
                </a:cubicBezTo>
                <a:close/>
                <a:moveTo>
                  <a:pt x="3218434" y="3261550"/>
                </a:moveTo>
                <a:cubicBezTo>
                  <a:pt x="3219069" y="3262186"/>
                  <a:pt x="3219831" y="3262694"/>
                  <a:pt x="3220657" y="3263012"/>
                </a:cubicBezTo>
                <a:cubicBezTo>
                  <a:pt x="3221482" y="3263329"/>
                  <a:pt x="3222371" y="3263519"/>
                  <a:pt x="3223260" y="3263519"/>
                </a:cubicBezTo>
                <a:cubicBezTo>
                  <a:pt x="3224594" y="3263519"/>
                  <a:pt x="3225927" y="3263138"/>
                  <a:pt x="3227070" y="3262376"/>
                </a:cubicBezTo>
                <a:cubicBezTo>
                  <a:pt x="3228213" y="3261614"/>
                  <a:pt x="3229039" y="3260535"/>
                  <a:pt x="3229610" y="3259328"/>
                </a:cubicBezTo>
                <a:cubicBezTo>
                  <a:pt x="3230118" y="3258058"/>
                  <a:pt x="3230245" y="3256724"/>
                  <a:pt x="3229991" y="3255391"/>
                </a:cubicBezTo>
                <a:cubicBezTo>
                  <a:pt x="3229737" y="3254058"/>
                  <a:pt x="3229102" y="3252851"/>
                  <a:pt x="3228150" y="3251899"/>
                </a:cubicBezTo>
                <a:cubicBezTo>
                  <a:pt x="3227197" y="3250946"/>
                  <a:pt x="3225991" y="3250312"/>
                  <a:pt x="3224657" y="3250057"/>
                </a:cubicBezTo>
                <a:cubicBezTo>
                  <a:pt x="3223323" y="3249803"/>
                  <a:pt x="3221990" y="3249930"/>
                  <a:pt x="3220720" y="3250438"/>
                </a:cubicBezTo>
                <a:cubicBezTo>
                  <a:pt x="3219450" y="3250946"/>
                  <a:pt x="3218371" y="3251835"/>
                  <a:pt x="3217672" y="3252978"/>
                </a:cubicBezTo>
                <a:cubicBezTo>
                  <a:pt x="3216910" y="3254121"/>
                  <a:pt x="3216529" y="3255455"/>
                  <a:pt x="3216529" y="3256788"/>
                </a:cubicBezTo>
                <a:cubicBezTo>
                  <a:pt x="3216529" y="3257677"/>
                  <a:pt x="3216720" y="3258566"/>
                  <a:pt x="3217037" y="3259392"/>
                </a:cubicBezTo>
                <a:cubicBezTo>
                  <a:pt x="3217354" y="3260217"/>
                  <a:pt x="3217863" y="3260979"/>
                  <a:pt x="3218498" y="3261614"/>
                </a:cubicBezTo>
                <a:close/>
                <a:moveTo>
                  <a:pt x="3218434" y="2982976"/>
                </a:moveTo>
                <a:cubicBezTo>
                  <a:pt x="3219069" y="2983611"/>
                  <a:pt x="3219831" y="2984119"/>
                  <a:pt x="3220657" y="2984437"/>
                </a:cubicBezTo>
                <a:cubicBezTo>
                  <a:pt x="3221482" y="2984754"/>
                  <a:pt x="3222371" y="2984945"/>
                  <a:pt x="3223260" y="2984945"/>
                </a:cubicBezTo>
                <a:cubicBezTo>
                  <a:pt x="3224594" y="2984945"/>
                  <a:pt x="3225927" y="2984564"/>
                  <a:pt x="3227070" y="2983802"/>
                </a:cubicBezTo>
                <a:cubicBezTo>
                  <a:pt x="3228213" y="2983039"/>
                  <a:pt x="3229039" y="2981960"/>
                  <a:pt x="3229610" y="2980754"/>
                </a:cubicBezTo>
                <a:cubicBezTo>
                  <a:pt x="3230118" y="2979484"/>
                  <a:pt x="3230245" y="2978150"/>
                  <a:pt x="3229991" y="2976817"/>
                </a:cubicBezTo>
                <a:cubicBezTo>
                  <a:pt x="3229737" y="2975483"/>
                  <a:pt x="3229102" y="2974277"/>
                  <a:pt x="3228150" y="2973324"/>
                </a:cubicBezTo>
                <a:cubicBezTo>
                  <a:pt x="3227197" y="2972372"/>
                  <a:pt x="3225991" y="2971737"/>
                  <a:pt x="3224657" y="2971483"/>
                </a:cubicBezTo>
                <a:cubicBezTo>
                  <a:pt x="3223323" y="2971229"/>
                  <a:pt x="3221990" y="2971356"/>
                  <a:pt x="3220720" y="2971864"/>
                </a:cubicBezTo>
                <a:cubicBezTo>
                  <a:pt x="3219450" y="2972372"/>
                  <a:pt x="3218371" y="2973261"/>
                  <a:pt x="3217672" y="2974404"/>
                </a:cubicBezTo>
                <a:cubicBezTo>
                  <a:pt x="3216910" y="2975547"/>
                  <a:pt x="3216529" y="2976880"/>
                  <a:pt x="3216529" y="2978214"/>
                </a:cubicBezTo>
                <a:cubicBezTo>
                  <a:pt x="3216529" y="2979103"/>
                  <a:pt x="3216720" y="2979992"/>
                  <a:pt x="3217037" y="2980817"/>
                </a:cubicBezTo>
                <a:cubicBezTo>
                  <a:pt x="3217354" y="2981643"/>
                  <a:pt x="3217863" y="2982405"/>
                  <a:pt x="3218498" y="2983039"/>
                </a:cubicBezTo>
                <a:close/>
                <a:moveTo>
                  <a:pt x="3142869" y="1731391"/>
                </a:moveTo>
                <a:cubicBezTo>
                  <a:pt x="3144203" y="1731391"/>
                  <a:pt x="3145536" y="1731010"/>
                  <a:pt x="3146679" y="1730248"/>
                </a:cubicBezTo>
                <a:cubicBezTo>
                  <a:pt x="3147822" y="1729486"/>
                  <a:pt x="3148648" y="1728407"/>
                  <a:pt x="3149219" y="1727200"/>
                </a:cubicBezTo>
                <a:cubicBezTo>
                  <a:pt x="3149727" y="1725930"/>
                  <a:pt x="3149854" y="1724596"/>
                  <a:pt x="3149600" y="1723263"/>
                </a:cubicBezTo>
                <a:cubicBezTo>
                  <a:pt x="3149346" y="1721930"/>
                  <a:pt x="3148711" y="1720723"/>
                  <a:pt x="3147695" y="1719771"/>
                </a:cubicBezTo>
                <a:cubicBezTo>
                  <a:pt x="3146743" y="1718818"/>
                  <a:pt x="3145536" y="1718183"/>
                  <a:pt x="3144203" y="1717929"/>
                </a:cubicBezTo>
                <a:cubicBezTo>
                  <a:pt x="3142869" y="1717675"/>
                  <a:pt x="3141472" y="1717802"/>
                  <a:pt x="3140266" y="1718310"/>
                </a:cubicBezTo>
                <a:cubicBezTo>
                  <a:pt x="3138996" y="1718818"/>
                  <a:pt x="3137980" y="1719707"/>
                  <a:pt x="3137218" y="1720850"/>
                </a:cubicBezTo>
                <a:cubicBezTo>
                  <a:pt x="3136456" y="1721993"/>
                  <a:pt x="3136075" y="1723327"/>
                  <a:pt x="3136075" y="1724660"/>
                </a:cubicBezTo>
                <a:cubicBezTo>
                  <a:pt x="3136075" y="1726438"/>
                  <a:pt x="3136773" y="1728216"/>
                  <a:pt x="3138043" y="1729486"/>
                </a:cubicBezTo>
                <a:cubicBezTo>
                  <a:pt x="3139313" y="1730756"/>
                  <a:pt x="3141091" y="1731518"/>
                  <a:pt x="3142869" y="1731518"/>
                </a:cubicBezTo>
                <a:close/>
                <a:moveTo>
                  <a:pt x="3218434" y="2332990"/>
                </a:moveTo>
                <a:cubicBezTo>
                  <a:pt x="3219069" y="2333625"/>
                  <a:pt x="3219831" y="2334133"/>
                  <a:pt x="3220657" y="2334451"/>
                </a:cubicBezTo>
                <a:cubicBezTo>
                  <a:pt x="3221482" y="2334768"/>
                  <a:pt x="3222371" y="2334959"/>
                  <a:pt x="3223260" y="2334959"/>
                </a:cubicBezTo>
                <a:cubicBezTo>
                  <a:pt x="3224594" y="2334959"/>
                  <a:pt x="3225927" y="2334578"/>
                  <a:pt x="3227070" y="2333816"/>
                </a:cubicBezTo>
                <a:cubicBezTo>
                  <a:pt x="3228213" y="2333054"/>
                  <a:pt x="3229039" y="2331974"/>
                  <a:pt x="3229610" y="2330768"/>
                </a:cubicBezTo>
                <a:cubicBezTo>
                  <a:pt x="3230118" y="2329498"/>
                  <a:pt x="3230245" y="2328164"/>
                  <a:pt x="3229991" y="2326831"/>
                </a:cubicBezTo>
                <a:cubicBezTo>
                  <a:pt x="3229737" y="2325497"/>
                  <a:pt x="3229102" y="2324291"/>
                  <a:pt x="3228150" y="2323338"/>
                </a:cubicBezTo>
                <a:cubicBezTo>
                  <a:pt x="3227197" y="2322386"/>
                  <a:pt x="3225991" y="2321751"/>
                  <a:pt x="3224657" y="2321497"/>
                </a:cubicBezTo>
                <a:cubicBezTo>
                  <a:pt x="3223323" y="2321243"/>
                  <a:pt x="3221990" y="2321370"/>
                  <a:pt x="3220720" y="2321878"/>
                </a:cubicBezTo>
                <a:cubicBezTo>
                  <a:pt x="3219450" y="2322386"/>
                  <a:pt x="3218371" y="2323275"/>
                  <a:pt x="3217672" y="2324418"/>
                </a:cubicBezTo>
                <a:cubicBezTo>
                  <a:pt x="3216910" y="2325561"/>
                  <a:pt x="3216529" y="2326831"/>
                  <a:pt x="3216529" y="2328228"/>
                </a:cubicBezTo>
                <a:cubicBezTo>
                  <a:pt x="3216529" y="2329117"/>
                  <a:pt x="3216720" y="2330006"/>
                  <a:pt x="3217037" y="2330831"/>
                </a:cubicBezTo>
                <a:cubicBezTo>
                  <a:pt x="3217354" y="2331657"/>
                  <a:pt x="3217863" y="2332419"/>
                  <a:pt x="3218498" y="2333054"/>
                </a:cubicBezTo>
                <a:close/>
                <a:moveTo>
                  <a:pt x="3303651" y="2845689"/>
                </a:moveTo>
                <a:cubicBezTo>
                  <a:pt x="3304985" y="2845689"/>
                  <a:pt x="3306318" y="2845308"/>
                  <a:pt x="3307461" y="2844546"/>
                </a:cubicBezTo>
                <a:cubicBezTo>
                  <a:pt x="3308604" y="2843784"/>
                  <a:pt x="3309493" y="2842705"/>
                  <a:pt x="3310001" y="2841498"/>
                </a:cubicBezTo>
                <a:cubicBezTo>
                  <a:pt x="3310509" y="2840228"/>
                  <a:pt x="3310636" y="2838895"/>
                  <a:pt x="3310382" y="2837561"/>
                </a:cubicBezTo>
                <a:cubicBezTo>
                  <a:pt x="3310128" y="2836228"/>
                  <a:pt x="3309493" y="2835021"/>
                  <a:pt x="3308541" y="2834069"/>
                </a:cubicBezTo>
                <a:cubicBezTo>
                  <a:pt x="3307588" y="2833116"/>
                  <a:pt x="3306382" y="2832481"/>
                  <a:pt x="3305048" y="2832227"/>
                </a:cubicBezTo>
                <a:cubicBezTo>
                  <a:pt x="3303715" y="2831973"/>
                  <a:pt x="3302381" y="2832100"/>
                  <a:pt x="3301111" y="2832608"/>
                </a:cubicBezTo>
                <a:cubicBezTo>
                  <a:pt x="3299841" y="2833116"/>
                  <a:pt x="3298761" y="2834005"/>
                  <a:pt x="3298063" y="2835148"/>
                </a:cubicBezTo>
                <a:cubicBezTo>
                  <a:pt x="3297365" y="2836291"/>
                  <a:pt x="3296920" y="2837625"/>
                  <a:pt x="3296920" y="2838958"/>
                </a:cubicBezTo>
                <a:cubicBezTo>
                  <a:pt x="3296920" y="2840800"/>
                  <a:pt x="3297619" y="2842514"/>
                  <a:pt x="3298952" y="2843784"/>
                </a:cubicBezTo>
                <a:cubicBezTo>
                  <a:pt x="3300222" y="2845054"/>
                  <a:pt x="3302000" y="2845816"/>
                  <a:pt x="3303778" y="2845816"/>
                </a:cubicBezTo>
                <a:close/>
                <a:moveTo>
                  <a:pt x="3218434" y="3075813"/>
                </a:moveTo>
                <a:cubicBezTo>
                  <a:pt x="3219069" y="3076449"/>
                  <a:pt x="3219831" y="3076956"/>
                  <a:pt x="3220657" y="3077274"/>
                </a:cubicBezTo>
                <a:cubicBezTo>
                  <a:pt x="3221482" y="3077591"/>
                  <a:pt x="3222371" y="3077782"/>
                  <a:pt x="3223260" y="3077782"/>
                </a:cubicBezTo>
                <a:cubicBezTo>
                  <a:pt x="3224594" y="3077782"/>
                  <a:pt x="3225927" y="3077400"/>
                  <a:pt x="3227070" y="3076638"/>
                </a:cubicBezTo>
                <a:cubicBezTo>
                  <a:pt x="3228213" y="3075876"/>
                  <a:pt x="3229039" y="3074797"/>
                  <a:pt x="3229610" y="3073591"/>
                </a:cubicBezTo>
                <a:cubicBezTo>
                  <a:pt x="3230118" y="3072321"/>
                  <a:pt x="3230245" y="3070987"/>
                  <a:pt x="3229991" y="3069654"/>
                </a:cubicBezTo>
                <a:cubicBezTo>
                  <a:pt x="3229737" y="3068320"/>
                  <a:pt x="3229102" y="3067113"/>
                  <a:pt x="3228150" y="3066162"/>
                </a:cubicBezTo>
                <a:cubicBezTo>
                  <a:pt x="3227197" y="3065209"/>
                  <a:pt x="3225991" y="3064574"/>
                  <a:pt x="3224657" y="3064320"/>
                </a:cubicBezTo>
                <a:cubicBezTo>
                  <a:pt x="3223323" y="3064066"/>
                  <a:pt x="3221990" y="3064193"/>
                  <a:pt x="3220720" y="3064700"/>
                </a:cubicBezTo>
                <a:cubicBezTo>
                  <a:pt x="3219450" y="3065209"/>
                  <a:pt x="3218371" y="3066098"/>
                  <a:pt x="3217672" y="3067241"/>
                </a:cubicBezTo>
                <a:cubicBezTo>
                  <a:pt x="3216910" y="3068384"/>
                  <a:pt x="3216529" y="3069717"/>
                  <a:pt x="3216529" y="3071050"/>
                </a:cubicBezTo>
                <a:cubicBezTo>
                  <a:pt x="3216529" y="3071939"/>
                  <a:pt x="3216720" y="3072829"/>
                  <a:pt x="3217037" y="3073654"/>
                </a:cubicBezTo>
                <a:cubicBezTo>
                  <a:pt x="3217354" y="3074480"/>
                  <a:pt x="3217863" y="3075242"/>
                  <a:pt x="3218498" y="3075876"/>
                </a:cubicBezTo>
                <a:close/>
                <a:moveTo>
                  <a:pt x="3218434" y="3168650"/>
                </a:moveTo>
                <a:cubicBezTo>
                  <a:pt x="3219069" y="3169285"/>
                  <a:pt x="3219831" y="3169793"/>
                  <a:pt x="3220657" y="3170111"/>
                </a:cubicBezTo>
                <a:cubicBezTo>
                  <a:pt x="3221482" y="3170428"/>
                  <a:pt x="3222371" y="3170619"/>
                  <a:pt x="3223260" y="3170619"/>
                </a:cubicBezTo>
                <a:cubicBezTo>
                  <a:pt x="3224594" y="3170619"/>
                  <a:pt x="3225927" y="3170237"/>
                  <a:pt x="3227070" y="3169475"/>
                </a:cubicBezTo>
                <a:cubicBezTo>
                  <a:pt x="3228213" y="3168713"/>
                  <a:pt x="3229039" y="3167634"/>
                  <a:pt x="3229610" y="3166428"/>
                </a:cubicBezTo>
                <a:cubicBezTo>
                  <a:pt x="3230118" y="3165158"/>
                  <a:pt x="3230245" y="3163824"/>
                  <a:pt x="3229991" y="3162491"/>
                </a:cubicBezTo>
                <a:cubicBezTo>
                  <a:pt x="3229737" y="3161157"/>
                  <a:pt x="3229102" y="3159950"/>
                  <a:pt x="3228150" y="3158999"/>
                </a:cubicBezTo>
                <a:cubicBezTo>
                  <a:pt x="3227197" y="3158046"/>
                  <a:pt x="3225991" y="3157411"/>
                  <a:pt x="3224657" y="3157157"/>
                </a:cubicBezTo>
                <a:cubicBezTo>
                  <a:pt x="3223323" y="3156903"/>
                  <a:pt x="3221990" y="3157030"/>
                  <a:pt x="3220720" y="3157537"/>
                </a:cubicBezTo>
                <a:cubicBezTo>
                  <a:pt x="3219450" y="3158046"/>
                  <a:pt x="3218371" y="3158935"/>
                  <a:pt x="3217672" y="3160078"/>
                </a:cubicBezTo>
                <a:cubicBezTo>
                  <a:pt x="3216910" y="3161221"/>
                  <a:pt x="3216529" y="3162554"/>
                  <a:pt x="3216529" y="3163887"/>
                </a:cubicBezTo>
                <a:cubicBezTo>
                  <a:pt x="3216529" y="3164776"/>
                  <a:pt x="3216720" y="3165666"/>
                  <a:pt x="3217037" y="3166491"/>
                </a:cubicBezTo>
                <a:cubicBezTo>
                  <a:pt x="3217354" y="3167317"/>
                  <a:pt x="3217863" y="3168079"/>
                  <a:pt x="3218498" y="3168713"/>
                </a:cubicBezTo>
                <a:close/>
                <a:moveTo>
                  <a:pt x="3218434" y="1682940"/>
                </a:moveTo>
                <a:cubicBezTo>
                  <a:pt x="3219069" y="1683576"/>
                  <a:pt x="3219831" y="1684083"/>
                  <a:pt x="3220657" y="1684401"/>
                </a:cubicBezTo>
                <a:cubicBezTo>
                  <a:pt x="3221482" y="1684719"/>
                  <a:pt x="3222371" y="1684909"/>
                  <a:pt x="3223260" y="1684909"/>
                </a:cubicBezTo>
                <a:cubicBezTo>
                  <a:pt x="3224594" y="1684909"/>
                  <a:pt x="3225927" y="1684528"/>
                  <a:pt x="3227070" y="1683766"/>
                </a:cubicBezTo>
                <a:cubicBezTo>
                  <a:pt x="3228213" y="1683004"/>
                  <a:pt x="3229039" y="1681925"/>
                  <a:pt x="3229610" y="1680718"/>
                </a:cubicBezTo>
                <a:cubicBezTo>
                  <a:pt x="3230118" y="1679448"/>
                  <a:pt x="3230245" y="1678114"/>
                  <a:pt x="3229991" y="1676781"/>
                </a:cubicBezTo>
                <a:cubicBezTo>
                  <a:pt x="3229737" y="1675448"/>
                  <a:pt x="3229102" y="1674241"/>
                  <a:pt x="3228150" y="1673289"/>
                </a:cubicBezTo>
                <a:cubicBezTo>
                  <a:pt x="3227197" y="1672336"/>
                  <a:pt x="3225991" y="1671701"/>
                  <a:pt x="3224657" y="1671447"/>
                </a:cubicBezTo>
                <a:cubicBezTo>
                  <a:pt x="3223323" y="1671193"/>
                  <a:pt x="3221990" y="1671320"/>
                  <a:pt x="3220720" y="1671828"/>
                </a:cubicBezTo>
                <a:cubicBezTo>
                  <a:pt x="3219450" y="1672336"/>
                  <a:pt x="3218371" y="1673225"/>
                  <a:pt x="3217672" y="1674368"/>
                </a:cubicBezTo>
                <a:cubicBezTo>
                  <a:pt x="3216910" y="1675511"/>
                  <a:pt x="3216529" y="1676845"/>
                  <a:pt x="3216529" y="1678178"/>
                </a:cubicBezTo>
                <a:cubicBezTo>
                  <a:pt x="3216529" y="1679067"/>
                  <a:pt x="3216720" y="1679956"/>
                  <a:pt x="3217037" y="1680782"/>
                </a:cubicBezTo>
                <a:cubicBezTo>
                  <a:pt x="3217354" y="1681607"/>
                  <a:pt x="3217863" y="1682369"/>
                  <a:pt x="3218498" y="1683004"/>
                </a:cubicBezTo>
                <a:close/>
                <a:moveTo>
                  <a:pt x="3303651" y="3124263"/>
                </a:moveTo>
                <a:cubicBezTo>
                  <a:pt x="3304985" y="3124263"/>
                  <a:pt x="3306318" y="3123883"/>
                  <a:pt x="3307461" y="3123121"/>
                </a:cubicBezTo>
                <a:cubicBezTo>
                  <a:pt x="3308604" y="3122359"/>
                  <a:pt x="3309493" y="3121279"/>
                  <a:pt x="3310001" y="3120073"/>
                </a:cubicBezTo>
                <a:cubicBezTo>
                  <a:pt x="3310509" y="3118803"/>
                  <a:pt x="3310636" y="3117469"/>
                  <a:pt x="3310382" y="3116136"/>
                </a:cubicBezTo>
                <a:cubicBezTo>
                  <a:pt x="3310128" y="3114802"/>
                  <a:pt x="3309493" y="3113596"/>
                  <a:pt x="3308541" y="3112643"/>
                </a:cubicBezTo>
                <a:cubicBezTo>
                  <a:pt x="3307588" y="3111691"/>
                  <a:pt x="3306382" y="3111056"/>
                  <a:pt x="3305048" y="3110801"/>
                </a:cubicBezTo>
                <a:cubicBezTo>
                  <a:pt x="3303715" y="3110548"/>
                  <a:pt x="3302381" y="3110674"/>
                  <a:pt x="3301111" y="3111183"/>
                </a:cubicBezTo>
                <a:cubicBezTo>
                  <a:pt x="3299841" y="3111691"/>
                  <a:pt x="3298761" y="3112580"/>
                  <a:pt x="3298063" y="3113723"/>
                </a:cubicBezTo>
                <a:cubicBezTo>
                  <a:pt x="3297365" y="3114866"/>
                  <a:pt x="3296920" y="3116199"/>
                  <a:pt x="3296920" y="3117533"/>
                </a:cubicBezTo>
                <a:cubicBezTo>
                  <a:pt x="3296920" y="3119374"/>
                  <a:pt x="3297619" y="3121088"/>
                  <a:pt x="3298952" y="3122359"/>
                </a:cubicBezTo>
                <a:cubicBezTo>
                  <a:pt x="3300222" y="3123629"/>
                  <a:pt x="3302000" y="3124391"/>
                  <a:pt x="3303778" y="3124391"/>
                </a:cubicBezTo>
                <a:close/>
                <a:moveTo>
                  <a:pt x="3218434" y="2240089"/>
                </a:moveTo>
                <a:cubicBezTo>
                  <a:pt x="3219069" y="2240725"/>
                  <a:pt x="3219831" y="2241233"/>
                  <a:pt x="3220657" y="2241550"/>
                </a:cubicBezTo>
                <a:cubicBezTo>
                  <a:pt x="3221482" y="2241868"/>
                  <a:pt x="3222371" y="2242058"/>
                  <a:pt x="3223260" y="2242058"/>
                </a:cubicBezTo>
                <a:cubicBezTo>
                  <a:pt x="3224594" y="2242058"/>
                  <a:pt x="3225927" y="2241677"/>
                  <a:pt x="3227070" y="2240915"/>
                </a:cubicBezTo>
                <a:cubicBezTo>
                  <a:pt x="3228213" y="2240153"/>
                  <a:pt x="3229039" y="2239074"/>
                  <a:pt x="3229610" y="2237867"/>
                </a:cubicBezTo>
                <a:cubicBezTo>
                  <a:pt x="3230118" y="2236597"/>
                  <a:pt x="3230245" y="2235264"/>
                  <a:pt x="3229991" y="2233930"/>
                </a:cubicBezTo>
                <a:cubicBezTo>
                  <a:pt x="3229737" y="2232597"/>
                  <a:pt x="3229102" y="2231390"/>
                  <a:pt x="3228150" y="2230438"/>
                </a:cubicBezTo>
                <a:cubicBezTo>
                  <a:pt x="3227197" y="2229485"/>
                  <a:pt x="3225991" y="2228850"/>
                  <a:pt x="3224657" y="2228596"/>
                </a:cubicBezTo>
                <a:cubicBezTo>
                  <a:pt x="3223323" y="2228342"/>
                  <a:pt x="3221990" y="2228469"/>
                  <a:pt x="3220720" y="2228977"/>
                </a:cubicBezTo>
                <a:cubicBezTo>
                  <a:pt x="3219450" y="2229485"/>
                  <a:pt x="3218371" y="2230374"/>
                  <a:pt x="3217672" y="2231517"/>
                </a:cubicBezTo>
                <a:cubicBezTo>
                  <a:pt x="3216910" y="2232660"/>
                  <a:pt x="3216529" y="2233994"/>
                  <a:pt x="3216529" y="2235327"/>
                </a:cubicBezTo>
                <a:cubicBezTo>
                  <a:pt x="3216529" y="2236216"/>
                  <a:pt x="3216720" y="2237105"/>
                  <a:pt x="3217037" y="2237931"/>
                </a:cubicBezTo>
                <a:cubicBezTo>
                  <a:pt x="3217354" y="2238756"/>
                  <a:pt x="3217863" y="2239518"/>
                  <a:pt x="3218498" y="2240153"/>
                </a:cubicBezTo>
                <a:close/>
                <a:moveTo>
                  <a:pt x="3303651" y="3217100"/>
                </a:moveTo>
                <a:cubicBezTo>
                  <a:pt x="3304985" y="3217100"/>
                  <a:pt x="3306318" y="3216720"/>
                  <a:pt x="3307461" y="3215958"/>
                </a:cubicBezTo>
                <a:cubicBezTo>
                  <a:pt x="3308604" y="3215196"/>
                  <a:pt x="3309493" y="3214116"/>
                  <a:pt x="3310001" y="3212910"/>
                </a:cubicBezTo>
                <a:cubicBezTo>
                  <a:pt x="3310509" y="3211639"/>
                  <a:pt x="3310636" y="3210306"/>
                  <a:pt x="3310382" y="3208973"/>
                </a:cubicBezTo>
                <a:cubicBezTo>
                  <a:pt x="3310128" y="3207639"/>
                  <a:pt x="3309493" y="3206433"/>
                  <a:pt x="3308541" y="3205480"/>
                </a:cubicBezTo>
                <a:cubicBezTo>
                  <a:pt x="3307588" y="3204528"/>
                  <a:pt x="3306382" y="3203893"/>
                  <a:pt x="3305048" y="3203638"/>
                </a:cubicBezTo>
                <a:cubicBezTo>
                  <a:pt x="3303715" y="3203385"/>
                  <a:pt x="3302381" y="3203511"/>
                  <a:pt x="3301111" y="3204020"/>
                </a:cubicBezTo>
                <a:cubicBezTo>
                  <a:pt x="3299841" y="3204528"/>
                  <a:pt x="3298761" y="3205417"/>
                  <a:pt x="3298063" y="3206560"/>
                </a:cubicBezTo>
                <a:cubicBezTo>
                  <a:pt x="3297365" y="3207703"/>
                  <a:pt x="3296920" y="3209037"/>
                  <a:pt x="3296920" y="3210370"/>
                </a:cubicBezTo>
                <a:cubicBezTo>
                  <a:pt x="3296920" y="3212212"/>
                  <a:pt x="3297619" y="3213925"/>
                  <a:pt x="3298952" y="3215196"/>
                </a:cubicBezTo>
                <a:cubicBezTo>
                  <a:pt x="3300222" y="3216466"/>
                  <a:pt x="3302000" y="3217228"/>
                  <a:pt x="3303778" y="3217228"/>
                </a:cubicBezTo>
                <a:close/>
                <a:moveTo>
                  <a:pt x="3303651" y="3031363"/>
                </a:moveTo>
                <a:cubicBezTo>
                  <a:pt x="3304985" y="3031363"/>
                  <a:pt x="3306318" y="3030982"/>
                  <a:pt x="3307461" y="3030220"/>
                </a:cubicBezTo>
                <a:cubicBezTo>
                  <a:pt x="3308604" y="3029458"/>
                  <a:pt x="3309493" y="3028379"/>
                  <a:pt x="3310001" y="3027172"/>
                </a:cubicBezTo>
                <a:cubicBezTo>
                  <a:pt x="3310509" y="3025902"/>
                  <a:pt x="3310636" y="3024569"/>
                  <a:pt x="3310382" y="3023235"/>
                </a:cubicBezTo>
                <a:cubicBezTo>
                  <a:pt x="3310128" y="3021901"/>
                  <a:pt x="3309493" y="3020695"/>
                  <a:pt x="3308541" y="3019743"/>
                </a:cubicBezTo>
                <a:cubicBezTo>
                  <a:pt x="3307588" y="3018790"/>
                  <a:pt x="3306382" y="3018155"/>
                  <a:pt x="3305048" y="3017901"/>
                </a:cubicBezTo>
                <a:cubicBezTo>
                  <a:pt x="3303715" y="3017647"/>
                  <a:pt x="3302381" y="3017774"/>
                  <a:pt x="3301111" y="3018282"/>
                </a:cubicBezTo>
                <a:cubicBezTo>
                  <a:pt x="3299841" y="3018790"/>
                  <a:pt x="3298761" y="3019679"/>
                  <a:pt x="3298063" y="3020822"/>
                </a:cubicBezTo>
                <a:cubicBezTo>
                  <a:pt x="3297301" y="3021965"/>
                  <a:pt x="3296920" y="3023299"/>
                  <a:pt x="3296920" y="3024632"/>
                </a:cubicBezTo>
                <a:cubicBezTo>
                  <a:pt x="3296920" y="3026474"/>
                  <a:pt x="3297619" y="3028188"/>
                  <a:pt x="3298952" y="3029458"/>
                </a:cubicBezTo>
                <a:cubicBezTo>
                  <a:pt x="3300222" y="3030728"/>
                  <a:pt x="3302000" y="3031426"/>
                  <a:pt x="3303778" y="3031490"/>
                </a:cubicBezTo>
                <a:close/>
                <a:moveTo>
                  <a:pt x="3303651" y="2938526"/>
                </a:moveTo>
                <a:cubicBezTo>
                  <a:pt x="3304985" y="2938526"/>
                  <a:pt x="3306318" y="2938145"/>
                  <a:pt x="3307461" y="2937383"/>
                </a:cubicBezTo>
                <a:cubicBezTo>
                  <a:pt x="3308604" y="2936621"/>
                  <a:pt x="3309493" y="2935542"/>
                  <a:pt x="3310001" y="2934335"/>
                </a:cubicBezTo>
                <a:cubicBezTo>
                  <a:pt x="3310509" y="2933065"/>
                  <a:pt x="3310636" y="2931732"/>
                  <a:pt x="3310382" y="2930398"/>
                </a:cubicBezTo>
                <a:cubicBezTo>
                  <a:pt x="3310128" y="2929064"/>
                  <a:pt x="3309493" y="2927858"/>
                  <a:pt x="3308541" y="2926906"/>
                </a:cubicBezTo>
                <a:cubicBezTo>
                  <a:pt x="3307588" y="2925953"/>
                  <a:pt x="3306382" y="2925318"/>
                  <a:pt x="3305048" y="2925064"/>
                </a:cubicBezTo>
                <a:cubicBezTo>
                  <a:pt x="3303715" y="2924810"/>
                  <a:pt x="3302381" y="2924937"/>
                  <a:pt x="3301111" y="2925445"/>
                </a:cubicBezTo>
                <a:cubicBezTo>
                  <a:pt x="3299841" y="2925953"/>
                  <a:pt x="3298761" y="2926842"/>
                  <a:pt x="3298063" y="2927985"/>
                </a:cubicBezTo>
                <a:cubicBezTo>
                  <a:pt x="3297365" y="2929128"/>
                  <a:pt x="3296920" y="2930462"/>
                  <a:pt x="3296920" y="2931795"/>
                </a:cubicBezTo>
                <a:cubicBezTo>
                  <a:pt x="3296920" y="2933637"/>
                  <a:pt x="3297619" y="2935351"/>
                  <a:pt x="3298952" y="2936621"/>
                </a:cubicBezTo>
                <a:cubicBezTo>
                  <a:pt x="3300222" y="2937891"/>
                  <a:pt x="3302000" y="2938653"/>
                  <a:pt x="3303778" y="2938653"/>
                </a:cubicBezTo>
                <a:close/>
                <a:moveTo>
                  <a:pt x="3303651" y="3309937"/>
                </a:moveTo>
                <a:cubicBezTo>
                  <a:pt x="3304985" y="3309937"/>
                  <a:pt x="3306318" y="3309557"/>
                  <a:pt x="3307461" y="3308795"/>
                </a:cubicBezTo>
                <a:cubicBezTo>
                  <a:pt x="3308604" y="3308033"/>
                  <a:pt x="3309493" y="3306953"/>
                  <a:pt x="3310001" y="3305747"/>
                </a:cubicBezTo>
                <a:cubicBezTo>
                  <a:pt x="3310509" y="3304476"/>
                  <a:pt x="3310636" y="3303143"/>
                  <a:pt x="3310382" y="3301810"/>
                </a:cubicBezTo>
                <a:cubicBezTo>
                  <a:pt x="3310128" y="3300476"/>
                  <a:pt x="3309493" y="3299270"/>
                  <a:pt x="3308541" y="3298317"/>
                </a:cubicBezTo>
                <a:cubicBezTo>
                  <a:pt x="3307588" y="3297364"/>
                  <a:pt x="3306382" y="3296730"/>
                  <a:pt x="3305048" y="3296475"/>
                </a:cubicBezTo>
                <a:cubicBezTo>
                  <a:pt x="3303715" y="3296222"/>
                  <a:pt x="3302381" y="3296349"/>
                  <a:pt x="3301111" y="3296857"/>
                </a:cubicBezTo>
                <a:cubicBezTo>
                  <a:pt x="3299841" y="3297364"/>
                  <a:pt x="3298761" y="3298254"/>
                  <a:pt x="3298063" y="3299397"/>
                </a:cubicBezTo>
                <a:cubicBezTo>
                  <a:pt x="3297365" y="3300539"/>
                  <a:pt x="3296920" y="3301874"/>
                  <a:pt x="3296920" y="3303207"/>
                </a:cubicBezTo>
                <a:cubicBezTo>
                  <a:pt x="3296920" y="3305049"/>
                  <a:pt x="3297619" y="3306762"/>
                  <a:pt x="3298952" y="3308033"/>
                </a:cubicBezTo>
                <a:cubicBezTo>
                  <a:pt x="3300222" y="3309303"/>
                  <a:pt x="3302000" y="3310064"/>
                  <a:pt x="3303778" y="3310064"/>
                </a:cubicBezTo>
                <a:close/>
                <a:moveTo>
                  <a:pt x="3218434" y="2054352"/>
                </a:moveTo>
                <a:cubicBezTo>
                  <a:pt x="3219069" y="2054987"/>
                  <a:pt x="3219831" y="2055495"/>
                  <a:pt x="3220657" y="2055813"/>
                </a:cubicBezTo>
                <a:cubicBezTo>
                  <a:pt x="3221482" y="2056130"/>
                  <a:pt x="3222371" y="2056321"/>
                  <a:pt x="3223260" y="2056321"/>
                </a:cubicBezTo>
                <a:cubicBezTo>
                  <a:pt x="3224594" y="2056321"/>
                  <a:pt x="3225927" y="2055939"/>
                  <a:pt x="3227070" y="2055177"/>
                </a:cubicBezTo>
                <a:cubicBezTo>
                  <a:pt x="3228213" y="2054415"/>
                  <a:pt x="3229039" y="2053400"/>
                  <a:pt x="3229610" y="2052130"/>
                </a:cubicBezTo>
                <a:cubicBezTo>
                  <a:pt x="3230118" y="2050860"/>
                  <a:pt x="3230245" y="2049526"/>
                  <a:pt x="3229991" y="2048193"/>
                </a:cubicBezTo>
                <a:cubicBezTo>
                  <a:pt x="3229737" y="2046859"/>
                  <a:pt x="3229102" y="2045652"/>
                  <a:pt x="3228150" y="2044700"/>
                </a:cubicBezTo>
                <a:cubicBezTo>
                  <a:pt x="3227197" y="2043748"/>
                  <a:pt x="3225991" y="2043113"/>
                  <a:pt x="3224657" y="2042795"/>
                </a:cubicBezTo>
                <a:cubicBezTo>
                  <a:pt x="3223323" y="2042541"/>
                  <a:pt x="3221990" y="2042668"/>
                  <a:pt x="3220720" y="2043176"/>
                </a:cubicBezTo>
                <a:cubicBezTo>
                  <a:pt x="3219450" y="2043684"/>
                  <a:pt x="3218371" y="2044573"/>
                  <a:pt x="3217672" y="2045716"/>
                </a:cubicBezTo>
                <a:cubicBezTo>
                  <a:pt x="3216910" y="2046859"/>
                  <a:pt x="3216529" y="2048193"/>
                  <a:pt x="3216529" y="2049526"/>
                </a:cubicBezTo>
                <a:cubicBezTo>
                  <a:pt x="3216529" y="2050415"/>
                  <a:pt x="3216720" y="2051304"/>
                  <a:pt x="3217037" y="2052130"/>
                </a:cubicBezTo>
                <a:cubicBezTo>
                  <a:pt x="3217354" y="2052955"/>
                  <a:pt x="3217863" y="2053717"/>
                  <a:pt x="3218498" y="2054352"/>
                </a:cubicBezTo>
                <a:close/>
                <a:moveTo>
                  <a:pt x="3218434" y="2147189"/>
                </a:moveTo>
                <a:cubicBezTo>
                  <a:pt x="3219069" y="2147824"/>
                  <a:pt x="3219831" y="2148332"/>
                  <a:pt x="3220657" y="2148650"/>
                </a:cubicBezTo>
                <a:cubicBezTo>
                  <a:pt x="3221482" y="2149031"/>
                  <a:pt x="3222371" y="2149158"/>
                  <a:pt x="3223260" y="2149158"/>
                </a:cubicBezTo>
                <a:cubicBezTo>
                  <a:pt x="3224594" y="2149158"/>
                  <a:pt x="3225927" y="2148777"/>
                  <a:pt x="3227070" y="2148014"/>
                </a:cubicBezTo>
                <a:cubicBezTo>
                  <a:pt x="3228213" y="2147253"/>
                  <a:pt x="3229039" y="2146173"/>
                  <a:pt x="3229610" y="2144967"/>
                </a:cubicBezTo>
                <a:cubicBezTo>
                  <a:pt x="3230118" y="2143697"/>
                  <a:pt x="3230245" y="2142363"/>
                  <a:pt x="3229991" y="2141030"/>
                </a:cubicBezTo>
                <a:cubicBezTo>
                  <a:pt x="3229737" y="2139696"/>
                  <a:pt x="3229102" y="2138489"/>
                  <a:pt x="3228150" y="2137537"/>
                </a:cubicBezTo>
                <a:cubicBezTo>
                  <a:pt x="3227197" y="2136585"/>
                  <a:pt x="3225991" y="2135950"/>
                  <a:pt x="3224657" y="2135696"/>
                </a:cubicBezTo>
                <a:cubicBezTo>
                  <a:pt x="3223323" y="2135442"/>
                  <a:pt x="3221990" y="2135569"/>
                  <a:pt x="3220720" y="2136077"/>
                </a:cubicBezTo>
                <a:cubicBezTo>
                  <a:pt x="3219450" y="2136585"/>
                  <a:pt x="3218371" y="2137474"/>
                  <a:pt x="3217672" y="2138617"/>
                </a:cubicBezTo>
                <a:cubicBezTo>
                  <a:pt x="3216910" y="2139760"/>
                  <a:pt x="3216529" y="2141093"/>
                  <a:pt x="3216529" y="2142427"/>
                </a:cubicBezTo>
                <a:cubicBezTo>
                  <a:pt x="3216529" y="2143316"/>
                  <a:pt x="3216720" y="2144205"/>
                  <a:pt x="3217037" y="2145030"/>
                </a:cubicBezTo>
                <a:cubicBezTo>
                  <a:pt x="3217354" y="2145856"/>
                  <a:pt x="3217863" y="2146618"/>
                  <a:pt x="3218498" y="2147253"/>
                </a:cubicBezTo>
                <a:close/>
                <a:moveTo>
                  <a:pt x="3218434" y="1961452"/>
                </a:moveTo>
                <a:cubicBezTo>
                  <a:pt x="3219069" y="1962087"/>
                  <a:pt x="3219831" y="1962595"/>
                  <a:pt x="3220657" y="1962912"/>
                </a:cubicBezTo>
                <a:cubicBezTo>
                  <a:pt x="3221482" y="1963230"/>
                  <a:pt x="3222371" y="1963420"/>
                  <a:pt x="3223260" y="1963420"/>
                </a:cubicBezTo>
                <a:cubicBezTo>
                  <a:pt x="3224594" y="1963420"/>
                  <a:pt x="3225927" y="1963039"/>
                  <a:pt x="3227070" y="1962277"/>
                </a:cubicBezTo>
                <a:cubicBezTo>
                  <a:pt x="3228213" y="1961515"/>
                  <a:pt x="3229039" y="1960436"/>
                  <a:pt x="3229610" y="1959229"/>
                </a:cubicBezTo>
                <a:cubicBezTo>
                  <a:pt x="3230118" y="1958023"/>
                  <a:pt x="3230245" y="1956626"/>
                  <a:pt x="3229991" y="1955292"/>
                </a:cubicBezTo>
                <a:cubicBezTo>
                  <a:pt x="3229737" y="1953958"/>
                  <a:pt x="3229102" y="1952752"/>
                  <a:pt x="3228150" y="1951800"/>
                </a:cubicBezTo>
                <a:cubicBezTo>
                  <a:pt x="3227197" y="1950847"/>
                  <a:pt x="3225991" y="1950212"/>
                  <a:pt x="3224657" y="1949958"/>
                </a:cubicBezTo>
                <a:cubicBezTo>
                  <a:pt x="3223323" y="1949704"/>
                  <a:pt x="3221990" y="1949831"/>
                  <a:pt x="3220720" y="1950339"/>
                </a:cubicBezTo>
                <a:cubicBezTo>
                  <a:pt x="3219450" y="1950847"/>
                  <a:pt x="3218371" y="1951736"/>
                  <a:pt x="3217672" y="1952879"/>
                </a:cubicBezTo>
                <a:cubicBezTo>
                  <a:pt x="3216910" y="1954022"/>
                  <a:pt x="3216529" y="1955356"/>
                  <a:pt x="3216529" y="1956689"/>
                </a:cubicBezTo>
                <a:cubicBezTo>
                  <a:pt x="3216529" y="1957578"/>
                  <a:pt x="3216720" y="1958467"/>
                  <a:pt x="3217037" y="1959293"/>
                </a:cubicBezTo>
                <a:cubicBezTo>
                  <a:pt x="3217354" y="1960118"/>
                  <a:pt x="3217863" y="1960880"/>
                  <a:pt x="3218498" y="1961515"/>
                </a:cubicBezTo>
                <a:close/>
                <a:moveTo>
                  <a:pt x="3218434" y="1775714"/>
                </a:moveTo>
                <a:cubicBezTo>
                  <a:pt x="3219069" y="1776349"/>
                  <a:pt x="3219831" y="1776857"/>
                  <a:pt x="3220657" y="1777175"/>
                </a:cubicBezTo>
                <a:cubicBezTo>
                  <a:pt x="3221482" y="1777492"/>
                  <a:pt x="3222371" y="1777683"/>
                  <a:pt x="3223260" y="1777683"/>
                </a:cubicBezTo>
                <a:cubicBezTo>
                  <a:pt x="3224594" y="1777683"/>
                  <a:pt x="3225927" y="1777302"/>
                  <a:pt x="3227070" y="1776539"/>
                </a:cubicBezTo>
                <a:cubicBezTo>
                  <a:pt x="3228213" y="1775777"/>
                  <a:pt x="3229039" y="1774698"/>
                  <a:pt x="3229610" y="1773492"/>
                </a:cubicBezTo>
                <a:cubicBezTo>
                  <a:pt x="3230118" y="1772221"/>
                  <a:pt x="3230245" y="1770888"/>
                  <a:pt x="3229991" y="1769555"/>
                </a:cubicBezTo>
                <a:cubicBezTo>
                  <a:pt x="3229737" y="1768221"/>
                  <a:pt x="3229102" y="1767014"/>
                  <a:pt x="3228150" y="1766062"/>
                </a:cubicBezTo>
                <a:cubicBezTo>
                  <a:pt x="3227197" y="1765110"/>
                  <a:pt x="3225991" y="1764475"/>
                  <a:pt x="3224657" y="1764157"/>
                </a:cubicBezTo>
                <a:cubicBezTo>
                  <a:pt x="3223323" y="1763903"/>
                  <a:pt x="3221927" y="1764030"/>
                  <a:pt x="3220720" y="1764538"/>
                </a:cubicBezTo>
                <a:cubicBezTo>
                  <a:pt x="3219450" y="1765046"/>
                  <a:pt x="3218371" y="1765935"/>
                  <a:pt x="3217672" y="1767078"/>
                </a:cubicBezTo>
                <a:cubicBezTo>
                  <a:pt x="3216910" y="1768221"/>
                  <a:pt x="3216529" y="1769555"/>
                  <a:pt x="3216529" y="1770888"/>
                </a:cubicBezTo>
                <a:cubicBezTo>
                  <a:pt x="3216529" y="1771777"/>
                  <a:pt x="3216720" y="1772666"/>
                  <a:pt x="3217037" y="1773492"/>
                </a:cubicBezTo>
                <a:cubicBezTo>
                  <a:pt x="3217354" y="1774317"/>
                  <a:pt x="3217863" y="1775079"/>
                  <a:pt x="3218498" y="1775714"/>
                </a:cubicBezTo>
                <a:close/>
                <a:moveTo>
                  <a:pt x="3218434" y="1868551"/>
                </a:moveTo>
                <a:cubicBezTo>
                  <a:pt x="3219069" y="1869186"/>
                  <a:pt x="3219831" y="1869694"/>
                  <a:pt x="3220657" y="1870012"/>
                </a:cubicBezTo>
                <a:cubicBezTo>
                  <a:pt x="3221482" y="1870393"/>
                  <a:pt x="3222371" y="1870520"/>
                  <a:pt x="3223260" y="1870520"/>
                </a:cubicBezTo>
                <a:cubicBezTo>
                  <a:pt x="3224594" y="1870520"/>
                  <a:pt x="3225927" y="1870139"/>
                  <a:pt x="3227070" y="1869377"/>
                </a:cubicBezTo>
                <a:cubicBezTo>
                  <a:pt x="3228213" y="1868614"/>
                  <a:pt x="3229039" y="1867535"/>
                  <a:pt x="3229610" y="1866329"/>
                </a:cubicBezTo>
                <a:cubicBezTo>
                  <a:pt x="3230118" y="1865058"/>
                  <a:pt x="3230245" y="1863725"/>
                  <a:pt x="3229991" y="1862392"/>
                </a:cubicBezTo>
                <a:cubicBezTo>
                  <a:pt x="3229737" y="1861058"/>
                  <a:pt x="3229102" y="1859852"/>
                  <a:pt x="3228150" y="1858899"/>
                </a:cubicBezTo>
                <a:cubicBezTo>
                  <a:pt x="3227197" y="1857946"/>
                  <a:pt x="3225991" y="1857312"/>
                  <a:pt x="3224657" y="1856994"/>
                </a:cubicBezTo>
                <a:cubicBezTo>
                  <a:pt x="3223323" y="1856740"/>
                  <a:pt x="3221990" y="1856867"/>
                  <a:pt x="3220720" y="1857375"/>
                </a:cubicBezTo>
                <a:cubicBezTo>
                  <a:pt x="3219450" y="1857883"/>
                  <a:pt x="3218371" y="1858772"/>
                  <a:pt x="3217672" y="1859915"/>
                </a:cubicBezTo>
                <a:cubicBezTo>
                  <a:pt x="3216910" y="1861058"/>
                  <a:pt x="3216529" y="1862392"/>
                  <a:pt x="3216529" y="1863725"/>
                </a:cubicBezTo>
                <a:cubicBezTo>
                  <a:pt x="3216529" y="1864614"/>
                  <a:pt x="3216720" y="1865503"/>
                  <a:pt x="3217037" y="1866329"/>
                </a:cubicBezTo>
                <a:cubicBezTo>
                  <a:pt x="3217354" y="1867154"/>
                  <a:pt x="3217863" y="1867916"/>
                  <a:pt x="3218498" y="1868551"/>
                </a:cubicBezTo>
                <a:close/>
                <a:moveTo>
                  <a:pt x="2575116" y="2797112"/>
                </a:moveTo>
                <a:cubicBezTo>
                  <a:pt x="2575751" y="2797747"/>
                  <a:pt x="2576513" y="2798255"/>
                  <a:pt x="2577338" y="2798572"/>
                </a:cubicBezTo>
                <a:cubicBezTo>
                  <a:pt x="2578164" y="2798889"/>
                  <a:pt x="2579053" y="2799080"/>
                  <a:pt x="2579942" y="2799080"/>
                </a:cubicBezTo>
                <a:cubicBezTo>
                  <a:pt x="2581275" y="2799080"/>
                  <a:pt x="2582609" y="2798699"/>
                  <a:pt x="2583752" y="2797937"/>
                </a:cubicBezTo>
                <a:cubicBezTo>
                  <a:pt x="2584895" y="2797175"/>
                  <a:pt x="2585720" y="2796096"/>
                  <a:pt x="2586292" y="2794889"/>
                </a:cubicBezTo>
                <a:cubicBezTo>
                  <a:pt x="2586800" y="2793619"/>
                  <a:pt x="2586927" y="2792286"/>
                  <a:pt x="2586673" y="2790952"/>
                </a:cubicBezTo>
                <a:cubicBezTo>
                  <a:pt x="2586419" y="2789619"/>
                  <a:pt x="2585784" y="2788412"/>
                  <a:pt x="2584768" y="2787460"/>
                </a:cubicBezTo>
                <a:cubicBezTo>
                  <a:pt x="2583815" y="2786507"/>
                  <a:pt x="2582609" y="2785872"/>
                  <a:pt x="2581275" y="2785618"/>
                </a:cubicBezTo>
                <a:cubicBezTo>
                  <a:pt x="2579942" y="2785364"/>
                  <a:pt x="2578545" y="2785491"/>
                  <a:pt x="2577338" y="2785999"/>
                </a:cubicBezTo>
                <a:cubicBezTo>
                  <a:pt x="2576068" y="2786507"/>
                  <a:pt x="2575052" y="2787396"/>
                  <a:pt x="2574290" y="2788539"/>
                </a:cubicBezTo>
                <a:cubicBezTo>
                  <a:pt x="2573528" y="2789682"/>
                  <a:pt x="2573147" y="2791016"/>
                  <a:pt x="2573147" y="2792349"/>
                </a:cubicBezTo>
                <a:cubicBezTo>
                  <a:pt x="2573147" y="2793238"/>
                  <a:pt x="2573338" y="2794127"/>
                  <a:pt x="2573655" y="2794953"/>
                </a:cubicBezTo>
                <a:cubicBezTo>
                  <a:pt x="2573973" y="2795778"/>
                  <a:pt x="2574481" y="2796540"/>
                  <a:pt x="2575116" y="2797175"/>
                </a:cubicBezTo>
                <a:close/>
                <a:moveTo>
                  <a:pt x="247841" y="2659825"/>
                </a:moveTo>
                <a:cubicBezTo>
                  <a:pt x="249174" y="2659825"/>
                  <a:pt x="250508" y="2659444"/>
                  <a:pt x="251651" y="2658682"/>
                </a:cubicBezTo>
                <a:cubicBezTo>
                  <a:pt x="252794" y="2657920"/>
                  <a:pt x="253619" y="2656840"/>
                  <a:pt x="254191" y="2655634"/>
                </a:cubicBezTo>
                <a:cubicBezTo>
                  <a:pt x="254699" y="2654364"/>
                  <a:pt x="254826" y="2653030"/>
                  <a:pt x="254572" y="2651697"/>
                </a:cubicBezTo>
                <a:cubicBezTo>
                  <a:pt x="254317" y="2650363"/>
                  <a:pt x="253619" y="2649157"/>
                  <a:pt x="252667" y="2648204"/>
                </a:cubicBezTo>
                <a:cubicBezTo>
                  <a:pt x="251714" y="2647252"/>
                  <a:pt x="250508" y="2646617"/>
                  <a:pt x="249174" y="2646363"/>
                </a:cubicBezTo>
                <a:cubicBezTo>
                  <a:pt x="247841" y="2646109"/>
                  <a:pt x="246444" y="2646236"/>
                  <a:pt x="245237" y="2646744"/>
                </a:cubicBezTo>
                <a:cubicBezTo>
                  <a:pt x="243967" y="2647252"/>
                  <a:pt x="242951" y="2648141"/>
                  <a:pt x="242189" y="2649284"/>
                </a:cubicBezTo>
                <a:cubicBezTo>
                  <a:pt x="241427" y="2650427"/>
                  <a:pt x="241046" y="2651760"/>
                  <a:pt x="241046" y="2653094"/>
                </a:cubicBezTo>
                <a:cubicBezTo>
                  <a:pt x="241046" y="2654935"/>
                  <a:pt x="241744" y="2656650"/>
                  <a:pt x="243015" y="2657920"/>
                </a:cubicBezTo>
                <a:cubicBezTo>
                  <a:pt x="244285" y="2659189"/>
                  <a:pt x="246063" y="2659952"/>
                  <a:pt x="247841" y="2659952"/>
                </a:cubicBezTo>
                <a:close/>
                <a:moveTo>
                  <a:pt x="247841" y="2752662"/>
                </a:moveTo>
                <a:cubicBezTo>
                  <a:pt x="249174" y="2752662"/>
                  <a:pt x="250508" y="2752281"/>
                  <a:pt x="251651" y="2751519"/>
                </a:cubicBezTo>
                <a:cubicBezTo>
                  <a:pt x="252794" y="2750757"/>
                  <a:pt x="253619" y="2749677"/>
                  <a:pt x="254191" y="2748471"/>
                </a:cubicBezTo>
                <a:cubicBezTo>
                  <a:pt x="254699" y="2747201"/>
                  <a:pt x="254826" y="2745867"/>
                  <a:pt x="254572" y="2744534"/>
                </a:cubicBezTo>
                <a:cubicBezTo>
                  <a:pt x="254317" y="2743200"/>
                  <a:pt x="253619" y="2741994"/>
                  <a:pt x="252667" y="2741041"/>
                </a:cubicBezTo>
                <a:cubicBezTo>
                  <a:pt x="251714" y="2740089"/>
                  <a:pt x="250508" y="2739454"/>
                  <a:pt x="249174" y="2739200"/>
                </a:cubicBezTo>
                <a:cubicBezTo>
                  <a:pt x="247841" y="2738946"/>
                  <a:pt x="246444" y="2739073"/>
                  <a:pt x="245237" y="2739581"/>
                </a:cubicBezTo>
                <a:cubicBezTo>
                  <a:pt x="243967" y="2740089"/>
                  <a:pt x="242951" y="2740978"/>
                  <a:pt x="242189" y="2742121"/>
                </a:cubicBezTo>
                <a:cubicBezTo>
                  <a:pt x="241427" y="2743264"/>
                  <a:pt x="241046" y="2744597"/>
                  <a:pt x="241046" y="2745931"/>
                </a:cubicBezTo>
                <a:cubicBezTo>
                  <a:pt x="241046" y="2747772"/>
                  <a:pt x="241744" y="2749487"/>
                  <a:pt x="243015" y="2750757"/>
                </a:cubicBezTo>
                <a:cubicBezTo>
                  <a:pt x="244285" y="2752027"/>
                  <a:pt x="246063" y="2752789"/>
                  <a:pt x="247841" y="2752789"/>
                </a:cubicBezTo>
                <a:close/>
                <a:moveTo>
                  <a:pt x="247841" y="2938399"/>
                </a:moveTo>
                <a:cubicBezTo>
                  <a:pt x="249174" y="2938399"/>
                  <a:pt x="250508" y="2938018"/>
                  <a:pt x="251651" y="2937256"/>
                </a:cubicBezTo>
                <a:cubicBezTo>
                  <a:pt x="252794" y="2936494"/>
                  <a:pt x="253619" y="2935414"/>
                  <a:pt x="254191" y="2934208"/>
                </a:cubicBezTo>
                <a:cubicBezTo>
                  <a:pt x="254699" y="2932938"/>
                  <a:pt x="254826" y="2931605"/>
                  <a:pt x="254572" y="2930271"/>
                </a:cubicBezTo>
                <a:cubicBezTo>
                  <a:pt x="254317" y="2928938"/>
                  <a:pt x="253619" y="2927731"/>
                  <a:pt x="252667" y="2926779"/>
                </a:cubicBezTo>
                <a:cubicBezTo>
                  <a:pt x="251714" y="2925826"/>
                  <a:pt x="250508" y="2925191"/>
                  <a:pt x="249174" y="2924937"/>
                </a:cubicBezTo>
                <a:cubicBezTo>
                  <a:pt x="247841" y="2924683"/>
                  <a:pt x="246444" y="2924810"/>
                  <a:pt x="245237" y="2925318"/>
                </a:cubicBezTo>
                <a:cubicBezTo>
                  <a:pt x="243967" y="2925826"/>
                  <a:pt x="242951" y="2926715"/>
                  <a:pt x="242189" y="2927858"/>
                </a:cubicBezTo>
                <a:cubicBezTo>
                  <a:pt x="241427" y="2929001"/>
                  <a:pt x="241046" y="2930335"/>
                  <a:pt x="241046" y="2931668"/>
                </a:cubicBezTo>
                <a:cubicBezTo>
                  <a:pt x="241046" y="2933510"/>
                  <a:pt x="241744" y="2935224"/>
                  <a:pt x="243015" y="2936494"/>
                </a:cubicBezTo>
                <a:cubicBezTo>
                  <a:pt x="244285" y="2937764"/>
                  <a:pt x="246063" y="2938526"/>
                  <a:pt x="247841" y="2938526"/>
                </a:cubicBezTo>
                <a:close/>
                <a:moveTo>
                  <a:pt x="247841" y="2845562"/>
                </a:moveTo>
                <a:cubicBezTo>
                  <a:pt x="249174" y="2845562"/>
                  <a:pt x="250508" y="2845181"/>
                  <a:pt x="251651" y="2844419"/>
                </a:cubicBezTo>
                <a:cubicBezTo>
                  <a:pt x="252794" y="2843657"/>
                  <a:pt x="253619" y="2842578"/>
                  <a:pt x="254191" y="2841371"/>
                </a:cubicBezTo>
                <a:cubicBezTo>
                  <a:pt x="254699" y="2840101"/>
                  <a:pt x="254826" y="2838768"/>
                  <a:pt x="254572" y="2837434"/>
                </a:cubicBezTo>
                <a:cubicBezTo>
                  <a:pt x="254317" y="2836101"/>
                  <a:pt x="253619" y="2834894"/>
                  <a:pt x="252667" y="2833942"/>
                </a:cubicBezTo>
                <a:cubicBezTo>
                  <a:pt x="251714" y="2832989"/>
                  <a:pt x="250508" y="2832354"/>
                  <a:pt x="249174" y="2832100"/>
                </a:cubicBezTo>
                <a:cubicBezTo>
                  <a:pt x="247841" y="2831846"/>
                  <a:pt x="246444" y="2831973"/>
                  <a:pt x="245237" y="2832481"/>
                </a:cubicBezTo>
                <a:cubicBezTo>
                  <a:pt x="243967" y="2832989"/>
                  <a:pt x="242951" y="2833878"/>
                  <a:pt x="242189" y="2835021"/>
                </a:cubicBezTo>
                <a:cubicBezTo>
                  <a:pt x="241427" y="2836164"/>
                  <a:pt x="241046" y="2837498"/>
                  <a:pt x="241046" y="2838831"/>
                </a:cubicBezTo>
                <a:cubicBezTo>
                  <a:pt x="241046" y="2840673"/>
                  <a:pt x="241744" y="2842387"/>
                  <a:pt x="243015" y="2843657"/>
                </a:cubicBezTo>
                <a:cubicBezTo>
                  <a:pt x="244285" y="2844927"/>
                  <a:pt x="246063" y="2845689"/>
                  <a:pt x="247841" y="2845689"/>
                </a:cubicBezTo>
                <a:close/>
                <a:moveTo>
                  <a:pt x="1529715" y="1729232"/>
                </a:moveTo>
                <a:cubicBezTo>
                  <a:pt x="1530350" y="1729867"/>
                  <a:pt x="1531112" y="1730375"/>
                  <a:pt x="1531938" y="1730693"/>
                </a:cubicBezTo>
                <a:cubicBezTo>
                  <a:pt x="1532763" y="1731074"/>
                  <a:pt x="1533652" y="1731201"/>
                  <a:pt x="1534541" y="1731201"/>
                </a:cubicBezTo>
                <a:cubicBezTo>
                  <a:pt x="1535875" y="1731201"/>
                  <a:pt x="1537208" y="1730820"/>
                  <a:pt x="1538351" y="1730058"/>
                </a:cubicBezTo>
                <a:cubicBezTo>
                  <a:pt x="1539494" y="1729296"/>
                  <a:pt x="1540320" y="1728216"/>
                  <a:pt x="1540891" y="1727010"/>
                </a:cubicBezTo>
                <a:cubicBezTo>
                  <a:pt x="1541399" y="1725739"/>
                  <a:pt x="1541526" y="1724406"/>
                  <a:pt x="1541272" y="1723073"/>
                </a:cubicBezTo>
                <a:cubicBezTo>
                  <a:pt x="1541018" y="1721739"/>
                  <a:pt x="1540383" y="1720533"/>
                  <a:pt x="1539431" y="1719580"/>
                </a:cubicBezTo>
                <a:cubicBezTo>
                  <a:pt x="1538478" y="1718627"/>
                  <a:pt x="1537272" y="1717993"/>
                  <a:pt x="1535938" y="1717739"/>
                </a:cubicBezTo>
                <a:cubicBezTo>
                  <a:pt x="1534605" y="1717485"/>
                  <a:pt x="1533271" y="1717612"/>
                  <a:pt x="1532001" y="1718120"/>
                </a:cubicBezTo>
                <a:cubicBezTo>
                  <a:pt x="1530731" y="1718627"/>
                  <a:pt x="1529652" y="1719517"/>
                  <a:pt x="1528953" y="1720660"/>
                </a:cubicBezTo>
                <a:cubicBezTo>
                  <a:pt x="1528191" y="1721802"/>
                  <a:pt x="1527810" y="1723136"/>
                  <a:pt x="1527810" y="1724470"/>
                </a:cubicBezTo>
                <a:cubicBezTo>
                  <a:pt x="1527810" y="1725358"/>
                  <a:pt x="1528001" y="1726248"/>
                  <a:pt x="1528318" y="1727073"/>
                </a:cubicBezTo>
                <a:cubicBezTo>
                  <a:pt x="1528636" y="1727899"/>
                  <a:pt x="1529144" y="1728661"/>
                  <a:pt x="1529779" y="1729296"/>
                </a:cubicBezTo>
                <a:close/>
                <a:moveTo>
                  <a:pt x="247841" y="3031237"/>
                </a:moveTo>
                <a:cubicBezTo>
                  <a:pt x="249174" y="3031237"/>
                  <a:pt x="250508" y="3030855"/>
                  <a:pt x="251651" y="3030093"/>
                </a:cubicBezTo>
                <a:cubicBezTo>
                  <a:pt x="252794" y="3029331"/>
                  <a:pt x="253619" y="3028251"/>
                  <a:pt x="254191" y="3027045"/>
                </a:cubicBezTo>
                <a:cubicBezTo>
                  <a:pt x="254699" y="3025775"/>
                  <a:pt x="254826" y="3024442"/>
                  <a:pt x="254572" y="3023108"/>
                </a:cubicBezTo>
                <a:cubicBezTo>
                  <a:pt x="254317" y="3021774"/>
                  <a:pt x="253619" y="3020568"/>
                  <a:pt x="252667" y="3019616"/>
                </a:cubicBezTo>
                <a:cubicBezTo>
                  <a:pt x="251714" y="3018663"/>
                  <a:pt x="250508" y="3018028"/>
                  <a:pt x="249174" y="3017774"/>
                </a:cubicBezTo>
                <a:cubicBezTo>
                  <a:pt x="247841" y="3017520"/>
                  <a:pt x="246444" y="3017647"/>
                  <a:pt x="245237" y="3018155"/>
                </a:cubicBezTo>
                <a:cubicBezTo>
                  <a:pt x="243967" y="3018663"/>
                  <a:pt x="242888" y="3019552"/>
                  <a:pt x="242189" y="3020695"/>
                </a:cubicBezTo>
                <a:cubicBezTo>
                  <a:pt x="241427" y="3021838"/>
                  <a:pt x="241046" y="3023172"/>
                  <a:pt x="241046" y="3024505"/>
                </a:cubicBezTo>
                <a:cubicBezTo>
                  <a:pt x="241046" y="3026347"/>
                  <a:pt x="241744" y="3028062"/>
                  <a:pt x="243015" y="3029331"/>
                </a:cubicBezTo>
                <a:cubicBezTo>
                  <a:pt x="244285" y="3030601"/>
                  <a:pt x="246063" y="3031299"/>
                  <a:pt x="247841" y="3031363"/>
                </a:cubicBezTo>
                <a:close/>
                <a:moveTo>
                  <a:pt x="247841" y="3124074"/>
                </a:moveTo>
                <a:cubicBezTo>
                  <a:pt x="249174" y="3124074"/>
                  <a:pt x="250508" y="3123692"/>
                  <a:pt x="251651" y="3122930"/>
                </a:cubicBezTo>
                <a:cubicBezTo>
                  <a:pt x="252794" y="3122168"/>
                  <a:pt x="253619" y="3121088"/>
                  <a:pt x="254191" y="3119882"/>
                </a:cubicBezTo>
                <a:cubicBezTo>
                  <a:pt x="254699" y="3118612"/>
                  <a:pt x="254826" y="3117279"/>
                  <a:pt x="254572" y="3115945"/>
                </a:cubicBezTo>
                <a:cubicBezTo>
                  <a:pt x="254317" y="3114611"/>
                  <a:pt x="253619" y="3113405"/>
                  <a:pt x="252667" y="3112453"/>
                </a:cubicBezTo>
                <a:cubicBezTo>
                  <a:pt x="251714" y="3111500"/>
                  <a:pt x="250508" y="3110865"/>
                  <a:pt x="249174" y="3110612"/>
                </a:cubicBezTo>
                <a:cubicBezTo>
                  <a:pt x="247841" y="3110357"/>
                  <a:pt x="246444" y="3110484"/>
                  <a:pt x="245237" y="3110992"/>
                </a:cubicBezTo>
                <a:cubicBezTo>
                  <a:pt x="243967" y="3111500"/>
                  <a:pt x="242951" y="3112389"/>
                  <a:pt x="242189" y="3113532"/>
                </a:cubicBezTo>
                <a:cubicBezTo>
                  <a:pt x="241427" y="3114675"/>
                  <a:pt x="241046" y="3116009"/>
                  <a:pt x="241046" y="3117342"/>
                </a:cubicBezTo>
                <a:cubicBezTo>
                  <a:pt x="241046" y="3119184"/>
                  <a:pt x="241744" y="3120899"/>
                  <a:pt x="243015" y="3122168"/>
                </a:cubicBezTo>
                <a:cubicBezTo>
                  <a:pt x="244285" y="3123438"/>
                  <a:pt x="246063" y="3124200"/>
                  <a:pt x="247841" y="3124200"/>
                </a:cubicBezTo>
                <a:close/>
                <a:moveTo>
                  <a:pt x="247841" y="2381187"/>
                </a:moveTo>
                <a:cubicBezTo>
                  <a:pt x="249174" y="2381187"/>
                  <a:pt x="250508" y="2380806"/>
                  <a:pt x="251651" y="2380044"/>
                </a:cubicBezTo>
                <a:cubicBezTo>
                  <a:pt x="252794" y="2379282"/>
                  <a:pt x="253619" y="2378202"/>
                  <a:pt x="254191" y="2376996"/>
                </a:cubicBezTo>
                <a:cubicBezTo>
                  <a:pt x="254699" y="2375726"/>
                  <a:pt x="254826" y="2374392"/>
                  <a:pt x="254572" y="2373059"/>
                </a:cubicBezTo>
                <a:cubicBezTo>
                  <a:pt x="254317" y="2371725"/>
                  <a:pt x="253619" y="2370519"/>
                  <a:pt x="252667" y="2369566"/>
                </a:cubicBezTo>
                <a:cubicBezTo>
                  <a:pt x="251714" y="2368614"/>
                  <a:pt x="250508" y="2367979"/>
                  <a:pt x="249174" y="2367725"/>
                </a:cubicBezTo>
                <a:cubicBezTo>
                  <a:pt x="247841" y="2367471"/>
                  <a:pt x="246444" y="2367598"/>
                  <a:pt x="245237" y="2368106"/>
                </a:cubicBezTo>
                <a:cubicBezTo>
                  <a:pt x="243967" y="2368614"/>
                  <a:pt x="242951" y="2369503"/>
                  <a:pt x="242189" y="2370646"/>
                </a:cubicBezTo>
                <a:cubicBezTo>
                  <a:pt x="241427" y="2371789"/>
                  <a:pt x="241046" y="2373122"/>
                  <a:pt x="241046" y="2374456"/>
                </a:cubicBezTo>
                <a:cubicBezTo>
                  <a:pt x="241046" y="2376297"/>
                  <a:pt x="241744" y="2378012"/>
                  <a:pt x="243015" y="2379282"/>
                </a:cubicBezTo>
                <a:cubicBezTo>
                  <a:pt x="244285" y="2380552"/>
                  <a:pt x="246063" y="2381314"/>
                  <a:pt x="247841" y="2381314"/>
                </a:cubicBezTo>
                <a:close/>
                <a:moveTo>
                  <a:pt x="247841" y="2288350"/>
                </a:moveTo>
                <a:cubicBezTo>
                  <a:pt x="249174" y="2288350"/>
                  <a:pt x="250508" y="2287969"/>
                  <a:pt x="251651" y="2287207"/>
                </a:cubicBezTo>
                <a:cubicBezTo>
                  <a:pt x="252794" y="2286445"/>
                  <a:pt x="253619" y="2285365"/>
                  <a:pt x="254191" y="2284159"/>
                </a:cubicBezTo>
                <a:cubicBezTo>
                  <a:pt x="254699" y="2282889"/>
                  <a:pt x="254826" y="2281555"/>
                  <a:pt x="254572" y="2280222"/>
                </a:cubicBezTo>
                <a:cubicBezTo>
                  <a:pt x="254317" y="2278888"/>
                  <a:pt x="253619" y="2277682"/>
                  <a:pt x="252667" y="2276729"/>
                </a:cubicBezTo>
                <a:cubicBezTo>
                  <a:pt x="251714" y="2275777"/>
                  <a:pt x="250508" y="2275142"/>
                  <a:pt x="249174" y="2274824"/>
                </a:cubicBezTo>
                <a:cubicBezTo>
                  <a:pt x="247841" y="2274570"/>
                  <a:pt x="246444" y="2274697"/>
                  <a:pt x="245237" y="2275205"/>
                </a:cubicBezTo>
                <a:cubicBezTo>
                  <a:pt x="243967" y="2275713"/>
                  <a:pt x="242951" y="2276602"/>
                  <a:pt x="242189" y="2277745"/>
                </a:cubicBezTo>
                <a:cubicBezTo>
                  <a:pt x="241427" y="2278888"/>
                  <a:pt x="241046" y="2280222"/>
                  <a:pt x="241046" y="2281555"/>
                </a:cubicBezTo>
                <a:cubicBezTo>
                  <a:pt x="241046" y="2283333"/>
                  <a:pt x="241744" y="2285111"/>
                  <a:pt x="243015" y="2286381"/>
                </a:cubicBezTo>
                <a:cubicBezTo>
                  <a:pt x="244285" y="2287651"/>
                  <a:pt x="246063" y="2288350"/>
                  <a:pt x="247841" y="2288413"/>
                </a:cubicBezTo>
                <a:close/>
                <a:moveTo>
                  <a:pt x="247841" y="2566924"/>
                </a:moveTo>
                <a:cubicBezTo>
                  <a:pt x="249174" y="2566924"/>
                  <a:pt x="250508" y="2566543"/>
                  <a:pt x="251651" y="2565781"/>
                </a:cubicBezTo>
                <a:cubicBezTo>
                  <a:pt x="252794" y="2565019"/>
                  <a:pt x="253619" y="2563939"/>
                  <a:pt x="254191" y="2562733"/>
                </a:cubicBezTo>
                <a:cubicBezTo>
                  <a:pt x="254699" y="2561463"/>
                  <a:pt x="254826" y="2560130"/>
                  <a:pt x="254572" y="2558796"/>
                </a:cubicBezTo>
                <a:cubicBezTo>
                  <a:pt x="254317" y="2557463"/>
                  <a:pt x="253619" y="2556256"/>
                  <a:pt x="252667" y="2555304"/>
                </a:cubicBezTo>
                <a:cubicBezTo>
                  <a:pt x="251714" y="2554351"/>
                  <a:pt x="250508" y="2553716"/>
                  <a:pt x="249174" y="2553462"/>
                </a:cubicBezTo>
                <a:cubicBezTo>
                  <a:pt x="247841" y="2553208"/>
                  <a:pt x="246444" y="2553335"/>
                  <a:pt x="245237" y="2553843"/>
                </a:cubicBezTo>
                <a:cubicBezTo>
                  <a:pt x="243967" y="2554351"/>
                  <a:pt x="242951" y="2555240"/>
                  <a:pt x="242189" y="2556383"/>
                </a:cubicBezTo>
                <a:cubicBezTo>
                  <a:pt x="241427" y="2557526"/>
                  <a:pt x="241046" y="2558860"/>
                  <a:pt x="241046" y="2560193"/>
                </a:cubicBezTo>
                <a:cubicBezTo>
                  <a:pt x="241046" y="2562035"/>
                  <a:pt x="241744" y="2563749"/>
                  <a:pt x="243015" y="2565019"/>
                </a:cubicBezTo>
                <a:cubicBezTo>
                  <a:pt x="244285" y="2566289"/>
                  <a:pt x="246063" y="2567051"/>
                  <a:pt x="247841" y="2567051"/>
                </a:cubicBezTo>
                <a:close/>
                <a:moveTo>
                  <a:pt x="247841" y="2102612"/>
                </a:moveTo>
                <a:cubicBezTo>
                  <a:pt x="249174" y="2102612"/>
                  <a:pt x="250508" y="2102231"/>
                  <a:pt x="251651" y="2101469"/>
                </a:cubicBezTo>
                <a:cubicBezTo>
                  <a:pt x="252794" y="2100707"/>
                  <a:pt x="253619" y="2099628"/>
                  <a:pt x="254191" y="2098421"/>
                </a:cubicBezTo>
                <a:cubicBezTo>
                  <a:pt x="254699" y="2097151"/>
                  <a:pt x="254826" y="2095818"/>
                  <a:pt x="254572" y="2094484"/>
                </a:cubicBezTo>
                <a:cubicBezTo>
                  <a:pt x="254317" y="2093151"/>
                  <a:pt x="253619" y="2091944"/>
                  <a:pt x="252667" y="2090992"/>
                </a:cubicBezTo>
                <a:cubicBezTo>
                  <a:pt x="251714" y="2090039"/>
                  <a:pt x="250508" y="2089404"/>
                  <a:pt x="249174" y="2089087"/>
                </a:cubicBezTo>
                <a:cubicBezTo>
                  <a:pt x="247841" y="2088833"/>
                  <a:pt x="246444" y="2088960"/>
                  <a:pt x="245237" y="2089468"/>
                </a:cubicBezTo>
                <a:cubicBezTo>
                  <a:pt x="243967" y="2089976"/>
                  <a:pt x="242951" y="2090864"/>
                  <a:pt x="242189" y="2092008"/>
                </a:cubicBezTo>
                <a:cubicBezTo>
                  <a:pt x="241427" y="2093151"/>
                  <a:pt x="241046" y="2094484"/>
                  <a:pt x="241046" y="2095818"/>
                </a:cubicBezTo>
                <a:cubicBezTo>
                  <a:pt x="241046" y="2097596"/>
                  <a:pt x="241744" y="2099374"/>
                  <a:pt x="243015" y="2100644"/>
                </a:cubicBezTo>
                <a:cubicBezTo>
                  <a:pt x="244285" y="2101914"/>
                  <a:pt x="246063" y="2102612"/>
                  <a:pt x="247841" y="2102612"/>
                </a:cubicBezTo>
                <a:close/>
                <a:moveTo>
                  <a:pt x="247841" y="2195449"/>
                </a:moveTo>
                <a:cubicBezTo>
                  <a:pt x="249174" y="2195449"/>
                  <a:pt x="250508" y="2195068"/>
                  <a:pt x="251651" y="2194306"/>
                </a:cubicBezTo>
                <a:cubicBezTo>
                  <a:pt x="252794" y="2193544"/>
                  <a:pt x="253619" y="2192528"/>
                  <a:pt x="254191" y="2191258"/>
                </a:cubicBezTo>
                <a:cubicBezTo>
                  <a:pt x="254699" y="2189988"/>
                  <a:pt x="254826" y="2188655"/>
                  <a:pt x="254572" y="2187321"/>
                </a:cubicBezTo>
                <a:cubicBezTo>
                  <a:pt x="254317" y="2185988"/>
                  <a:pt x="253619" y="2184781"/>
                  <a:pt x="252667" y="2183829"/>
                </a:cubicBezTo>
                <a:cubicBezTo>
                  <a:pt x="251714" y="2182876"/>
                  <a:pt x="250508" y="2182241"/>
                  <a:pt x="249174" y="2181924"/>
                </a:cubicBezTo>
                <a:cubicBezTo>
                  <a:pt x="247841" y="2181670"/>
                  <a:pt x="246444" y="2181797"/>
                  <a:pt x="245237" y="2182305"/>
                </a:cubicBezTo>
                <a:cubicBezTo>
                  <a:pt x="243967" y="2182813"/>
                  <a:pt x="242888" y="2183702"/>
                  <a:pt x="242189" y="2184845"/>
                </a:cubicBezTo>
                <a:cubicBezTo>
                  <a:pt x="241427" y="2185988"/>
                  <a:pt x="241046" y="2187321"/>
                  <a:pt x="241046" y="2188655"/>
                </a:cubicBezTo>
                <a:cubicBezTo>
                  <a:pt x="241046" y="2190496"/>
                  <a:pt x="241744" y="2192211"/>
                  <a:pt x="243015" y="2193481"/>
                </a:cubicBezTo>
                <a:cubicBezTo>
                  <a:pt x="244285" y="2194751"/>
                  <a:pt x="246063" y="2195449"/>
                  <a:pt x="247841" y="2195449"/>
                </a:cubicBezTo>
                <a:close/>
                <a:moveTo>
                  <a:pt x="1529715" y="1822006"/>
                </a:moveTo>
                <a:cubicBezTo>
                  <a:pt x="1530350" y="1822640"/>
                  <a:pt x="1531112" y="1823149"/>
                  <a:pt x="1531938" y="1823466"/>
                </a:cubicBezTo>
                <a:cubicBezTo>
                  <a:pt x="1532763" y="1823783"/>
                  <a:pt x="1533652" y="1823974"/>
                  <a:pt x="1534541" y="1823974"/>
                </a:cubicBezTo>
                <a:cubicBezTo>
                  <a:pt x="1535875" y="1823974"/>
                  <a:pt x="1537208" y="1823593"/>
                  <a:pt x="1538351" y="1822831"/>
                </a:cubicBezTo>
                <a:cubicBezTo>
                  <a:pt x="1539494" y="1822069"/>
                  <a:pt x="1540320" y="1820989"/>
                  <a:pt x="1540891" y="1819783"/>
                </a:cubicBezTo>
                <a:cubicBezTo>
                  <a:pt x="1541399" y="1818513"/>
                  <a:pt x="1541526" y="1817180"/>
                  <a:pt x="1541272" y="1815846"/>
                </a:cubicBezTo>
                <a:cubicBezTo>
                  <a:pt x="1541018" y="1814513"/>
                  <a:pt x="1540383" y="1813306"/>
                  <a:pt x="1539431" y="1812354"/>
                </a:cubicBezTo>
                <a:cubicBezTo>
                  <a:pt x="1538478" y="1811401"/>
                  <a:pt x="1537272" y="1810766"/>
                  <a:pt x="1535938" y="1810512"/>
                </a:cubicBezTo>
                <a:cubicBezTo>
                  <a:pt x="1534605" y="1810258"/>
                  <a:pt x="1533271" y="1810385"/>
                  <a:pt x="1532001" y="1810893"/>
                </a:cubicBezTo>
                <a:cubicBezTo>
                  <a:pt x="1530731" y="1811401"/>
                  <a:pt x="1529652" y="1812290"/>
                  <a:pt x="1528953" y="1813433"/>
                </a:cubicBezTo>
                <a:cubicBezTo>
                  <a:pt x="1528191" y="1814576"/>
                  <a:pt x="1527810" y="1815910"/>
                  <a:pt x="1527810" y="1817243"/>
                </a:cubicBezTo>
                <a:cubicBezTo>
                  <a:pt x="1527810" y="1818132"/>
                  <a:pt x="1528001" y="1819021"/>
                  <a:pt x="1528318" y="1819846"/>
                </a:cubicBezTo>
                <a:cubicBezTo>
                  <a:pt x="1528636" y="1820672"/>
                  <a:pt x="1529144" y="1821434"/>
                  <a:pt x="1529779" y="1822069"/>
                </a:cubicBezTo>
                <a:close/>
                <a:moveTo>
                  <a:pt x="247841" y="2474024"/>
                </a:moveTo>
                <a:cubicBezTo>
                  <a:pt x="249174" y="2474024"/>
                  <a:pt x="250508" y="2473643"/>
                  <a:pt x="251651" y="2472881"/>
                </a:cubicBezTo>
                <a:cubicBezTo>
                  <a:pt x="252794" y="2472119"/>
                  <a:pt x="253619" y="2471039"/>
                  <a:pt x="254191" y="2469833"/>
                </a:cubicBezTo>
                <a:cubicBezTo>
                  <a:pt x="254699" y="2468563"/>
                  <a:pt x="254826" y="2467229"/>
                  <a:pt x="254572" y="2465896"/>
                </a:cubicBezTo>
                <a:cubicBezTo>
                  <a:pt x="254317" y="2464562"/>
                  <a:pt x="253619" y="2463356"/>
                  <a:pt x="252667" y="2462403"/>
                </a:cubicBezTo>
                <a:cubicBezTo>
                  <a:pt x="251714" y="2461451"/>
                  <a:pt x="250508" y="2460816"/>
                  <a:pt x="249174" y="2460562"/>
                </a:cubicBezTo>
                <a:cubicBezTo>
                  <a:pt x="247841" y="2460308"/>
                  <a:pt x="246444" y="2460435"/>
                  <a:pt x="245237" y="2460943"/>
                </a:cubicBezTo>
                <a:cubicBezTo>
                  <a:pt x="243967" y="2461451"/>
                  <a:pt x="242951" y="2462339"/>
                  <a:pt x="242189" y="2463483"/>
                </a:cubicBezTo>
                <a:cubicBezTo>
                  <a:pt x="241427" y="2464626"/>
                  <a:pt x="241046" y="2465959"/>
                  <a:pt x="241046" y="2467293"/>
                </a:cubicBezTo>
                <a:cubicBezTo>
                  <a:pt x="241046" y="2469134"/>
                  <a:pt x="241744" y="2470849"/>
                  <a:pt x="243015" y="2472119"/>
                </a:cubicBezTo>
                <a:cubicBezTo>
                  <a:pt x="244285" y="2473389"/>
                  <a:pt x="246063" y="2474151"/>
                  <a:pt x="247841" y="2474151"/>
                </a:cubicBezTo>
                <a:close/>
                <a:moveTo>
                  <a:pt x="1529715" y="2286318"/>
                </a:moveTo>
                <a:cubicBezTo>
                  <a:pt x="1530350" y="2286953"/>
                  <a:pt x="1531112" y="2287461"/>
                  <a:pt x="1531938" y="2287778"/>
                </a:cubicBezTo>
                <a:cubicBezTo>
                  <a:pt x="1532763" y="2288159"/>
                  <a:pt x="1533652" y="2288286"/>
                  <a:pt x="1534541" y="2288286"/>
                </a:cubicBezTo>
                <a:cubicBezTo>
                  <a:pt x="1535875" y="2288286"/>
                  <a:pt x="1537208" y="2287905"/>
                  <a:pt x="1538351" y="2287143"/>
                </a:cubicBezTo>
                <a:cubicBezTo>
                  <a:pt x="1539494" y="2286381"/>
                  <a:pt x="1540320" y="2285302"/>
                  <a:pt x="1540891" y="2284095"/>
                </a:cubicBezTo>
                <a:cubicBezTo>
                  <a:pt x="1541399" y="2282825"/>
                  <a:pt x="1541526" y="2281492"/>
                  <a:pt x="1541272" y="2280158"/>
                </a:cubicBezTo>
                <a:cubicBezTo>
                  <a:pt x="1541018" y="2278825"/>
                  <a:pt x="1540383" y="2277618"/>
                  <a:pt x="1539431" y="2276666"/>
                </a:cubicBezTo>
                <a:cubicBezTo>
                  <a:pt x="1538478" y="2275713"/>
                  <a:pt x="1537272" y="2275078"/>
                  <a:pt x="1535938" y="2274761"/>
                </a:cubicBezTo>
                <a:cubicBezTo>
                  <a:pt x="1534605" y="2274507"/>
                  <a:pt x="1533271" y="2274634"/>
                  <a:pt x="1532001" y="2275142"/>
                </a:cubicBezTo>
                <a:cubicBezTo>
                  <a:pt x="1530731" y="2275650"/>
                  <a:pt x="1529652" y="2276539"/>
                  <a:pt x="1528953" y="2277682"/>
                </a:cubicBezTo>
                <a:cubicBezTo>
                  <a:pt x="1528191" y="2278825"/>
                  <a:pt x="1527810" y="2280158"/>
                  <a:pt x="1527810" y="2281492"/>
                </a:cubicBezTo>
                <a:cubicBezTo>
                  <a:pt x="1527810" y="2282381"/>
                  <a:pt x="1528001" y="2283270"/>
                  <a:pt x="1528318" y="2284095"/>
                </a:cubicBezTo>
                <a:cubicBezTo>
                  <a:pt x="1528636" y="2284921"/>
                  <a:pt x="1529144" y="2285683"/>
                  <a:pt x="1529779" y="2286318"/>
                </a:cubicBezTo>
                <a:close/>
                <a:moveTo>
                  <a:pt x="1529715" y="2843467"/>
                </a:moveTo>
                <a:cubicBezTo>
                  <a:pt x="1530350" y="2844102"/>
                  <a:pt x="1531112" y="2844610"/>
                  <a:pt x="1531938" y="2844927"/>
                </a:cubicBezTo>
                <a:cubicBezTo>
                  <a:pt x="1532763" y="2845245"/>
                  <a:pt x="1533652" y="2845435"/>
                  <a:pt x="1534541" y="2845435"/>
                </a:cubicBezTo>
                <a:cubicBezTo>
                  <a:pt x="1535875" y="2845435"/>
                  <a:pt x="1537208" y="2845054"/>
                  <a:pt x="1538351" y="2844292"/>
                </a:cubicBezTo>
                <a:cubicBezTo>
                  <a:pt x="1539494" y="2843530"/>
                  <a:pt x="1540320" y="2842451"/>
                  <a:pt x="1540891" y="2841244"/>
                </a:cubicBezTo>
                <a:cubicBezTo>
                  <a:pt x="1541399" y="2839974"/>
                  <a:pt x="1541526" y="2838641"/>
                  <a:pt x="1541272" y="2837307"/>
                </a:cubicBezTo>
                <a:cubicBezTo>
                  <a:pt x="1541018" y="2835974"/>
                  <a:pt x="1540320" y="2834767"/>
                  <a:pt x="1539367" y="2833814"/>
                </a:cubicBezTo>
                <a:cubicBezTo>
                  <a:pt x="1538415" y="2832862"/>
                  <a:pt x="1537208" y="2832227"/>
                  <a:pt x="1535875" y="2831973"/>
                </a:cubicBezTo>
                <a:cubicBezTo>
                  <a:pt x="1534541" y="2831719"/>
                  <a:pt x="1533208" y="2831846"/>
                  <a:pt x="1531938" y="2832354"/>
                </a:cubicBezTo>
                <a:cubicBezTo>
                  <a:pt x="1530668" y="2832862"/>
                  <a:pt x="1529652" y="2833751"/>
                  <a:pt x="1528890" y="2834894"/>
                </a:cubicBezTo>
                <a:cubicBezTo>
                  <a:pt x="1528128" y="2836037"/>
                  <a:pt x="1527747" y="2837371"/>
                  <a:pt x="1527747" y="2838704"/>
                </a:cubicBezTo>
                <a:cubicBezTo>
                  <a:pt x="1527747" y="2839593"/>
                  <a:pt x="1527937" y="2840482"/>
                  <a:pt x="1528255" y="2841308"/>
                </a:cubicBezTo>
                <a:cubicBezTo>
                  <a:pt x="1528572" y="2842133"/>
                  <a:pt x="1529080" y="2842895"/>
                  <a:pt x="1529715" y="2843530"/>
                </a:cubicBezTo>
                <a:close/>
                <a:moveTo>
                  <a:pt x="1529715" y="2750630"/>
                </a:moveTo>
                <a:cubicBezTo>
                  <a:pt x="1530350" y="2751264"/>
                  <a:pt x="1531112" y="2751773"/>
                  <a:pt x="1531938" y="2752090"/>
                </a:cubicBezTo>
                <a:cubicBezTo>
                  <a:pt x="1532763" y="2752408"/>
                  <a:pt x="1533652" y="2752598"/>
                  <a:pt x="1534541" y="2752598"/>
                </a:cubicBezTo>
                <a:cubicBezTo>
                  <a:pt x="1535875" y="2752598"/>
                  <a:pt x="1537208" y="2752217"/>
                  <a:pt x="1538351" y="2751455"/>
                </a:cubicBezTo>
                <a:cubicBezTo>
                  <a:pt x="1539494" y="2750693"/>
                  <a:pt x="1540320" y="2749614"/>
                  <a:pt x="1540891" y="2748407"/>
                </a:cubicBezTo>
                <a:cubicBezTo>
                  <a:pt x="1541399" y="2747137"/>
                  <a:pt x="1541526" y="2745804"/>
                  <a:pt x="1541272" y="2744470"/>
                </a:cubicBezTo>
                <a:cubicBezTo>
                  <a:pt x="1541018" y="2743137"/>
                  <a:pt x="1540383" y="2741930"/>
                  <a:pt x="1539431" y="2740978"/>
                </a:cubicBezTo>
                <a:cubicBezTo>
                  <a:pt x="1538478" y="2740025"/>
                  <a:pt x="1537272" y="2739390"/>
                  <a:pt x="1535938" y="2739136"/>
                </a:cubicBezTo>
                <a:cubicBezTo>
                  <a:pt x="1534605" y="2738882"/>
                  <a:pt x="1533271" y="2739009"/>
                  <a:pt x="1532001" y="2739517"/>
                </a:cubicBezTo>
                <a:cubicBezTo>
                  <a:pt x="1530731" y="2740025"/>
                  <a:pt x="1529652" y="2740914"/>
                  <a:pt x="1528953" y="2742057"/>
                </a:cubicBezTo>
                <a:cubicBezTo>
                  <a:pt x="1528191" y="2743200"/>
                  <a:pt x="1527810" y="2744534"/>
                  <a:pt x="1527810" y="2745867"/>
                </a:cubicBezTo>
                <a:cubicBezTo>
                  <a:pt x="1527810" y="2746756"/>
                  <a:pt x="1528001" y="2747645"/>
                  <a:pt x="1528318" y="2748471"/>
                </a:cubicBezTo>
                <a:cubicBezTo>
                  <a:pt x="1528636" y="2749296"/>
                  <a:pt x="1529144" y="2750058"/>
                  <a:pt x="1529779" y="2750693"/>
                </a:cubicBezTo>
                <a:close/>
                <a:moveTo>
                  <a:pt x="1529715" y="2657793"/>
                </a:moveTo>
                <a:cubicBezTo>
                  <a:pt x="1530350" y="2658428"/>
                  <a:pt x="1531112" y="2658936"/>
                  <a:pt x="1531938" y="2659253"/>
                </a:cubicBezTo>
                <a:cubicBezTo>
                  <a:pt x="1532763" y="2659571"/>
                  <a:pt x="1533652" y="2659761"/>
                  <a:pt x="1534541" y="2659761"/>
                </a:cubicBezTo>
                <a:cubicBezTo>
                  <a:pt x="1535875" y="2659761"/>
                  <a:pt x="1537208" y="2659380"/>
                  <a:pt x="1538351" y="2658618"/>
                </a:cubicBezTo>
                <a:cubicBezTo>
                  <a:pt x="1539494" y="2657856"/>
                  <a:pt x="1540320" y="2656777"/>
                  <a:pt x="1540891" y="2655570"/>
                </a:cubicBezTo>
                <a:cubicBezTo>
                  <a:pt x="1541399" y="2654300"/>
                  <a:pt x="1541526" y="2652967"/>
                  <a:pt x="1541272" y="2651633"/>
                </a:cubicBezTo>
                <a:cubicBezTo>
                  <a:pt x="1541018" y="2650300"/>
                  <a:pt x="1540383" y="2649093"/>
                  <a:pt x="1539431" y="2648141"/>
                </a:cubicBezTo>
                <a:cubicBezTo>
                  <a:pt x="1538478" y="2647188"/>
                  <a:pt x="1537272" y="2646553"/>
                  <a:pt x="1535938" y="2646299"/>
                </a:cubicBezTo>
                <a:cubicBezTo>
                  <a:pt x="1534605" y="2646045"/>
                  <a:pt x="1533271" y="2646172"/>
                  <a:pt x="1532001" y="2646680"/>
                </a:cubicBezTo>
                <a:cubicBezTo>
                  <a:pt x="1530731" y="2647188"/>
                  <a:pt x="1529652" y="2648077"/>
                  <a:pt x="1528953" y="2649220"/>
                </a:cubicBezTo>
                <a:cubicBezTo>
                  <a:pt x="1528191" y="2650363"/>
                  <a:pt x="1527810" y="2651697"/>
                  <a:pt x="1527810" y="2653030"/>
                </a:cubicBezTo>
                <a:cubicBezTo>
                  <a:pt x="1527810" y="2653919"/>
                  <a:pt x="1528001" y="2654808"/>
                  <a:pt x="1528318" y="2655634"/>
                </a:cubicBezTo>
                <a:cubicBezTo>
                  <a:pt x="1528636" y="2656459"/>
                  <a:pt x="1529144" y="2657221"/>
                  <a:pt x="1529779" y="2657856"/>
                </a:cubicBezTo>
                <a:close/>
                <a:moveTo>
                  <a:pt x="1529715" y="2936367"/>
                </a:moveTo>
                <a:cubicBezTo>
                  <a:pt x="1530350" y="2937002"/>
                  <a:pt x="1531112" y="2937510"/>
                  <a:pt x="1531938" y="2937828"/>
                </a:cubicBezTo>
                <a:cubicBezTo>
                  <a:pt x="1532763" y="2938145"/>
                  <a:pt x="1533652" y="2938336"/>
                  <a:pt x="1534541" y="2938336"/>
                </a:cubicBezTo>
                <a:cubicBezTo>
                  <a:pt x="1535875" y="2938336"/>
                  <a:pt x="1537208" y="2937955"/>
                  <a:pt x="1538351" y="2937193"/>
                </a:cubicBezTo>
                <a:cubicBezTo>
                  <a:pt x="1539494" y="2936431"/>
                  <a:pt x="1540320" y="2935351"/>
                  <a:pt x="1540891" y="2934145"/>
                </a:cubicBezTo>
                <a:cubicBezTo>
                  <a:pt x="1541399" y="2932875"/>
                  <a:pt x="1541526" y="2931541"/>
                  <a:pt x="1541272" y="2930208"/>
                </a:cubicBezTo>
                <a:cubicBezTo>
                  <a:pt x="1541018" y="2928874"/>
                  <a:pt x="1540383" y="2927668"/>
                  <a:pt x="1539431" y="2926715"/>
                </a:cubicBezTo>
                <a:cubicBezTo>
                  <a:pt x="1538478" y="2925763"/>
                  <a:pt x="1537272" y="2925128"/>
                  <a:pt x="1535938" y="2924874"/>
                </a:cubicBezTo>
                <a:cubicBezTo>
                  <a:pt x="1534605" y="2924620"/>
                  <a:pt x="1533271" y="2924747"/>
                  <a:pt x="1532001" y="2925255"/>
                </a:cubicBezTo>
                <a:cubicBezTo>
                  <a:pt x="1530731" y="2925763"/>
                  <a:pt x="1529652" y="2926652"/>
                  <a:pt x="1528953" y="2927795"/>
                </a:cubicBezTo>
                <a:cubicBezTo>
                  <a:pt x="1528191" y="2928938"/>
                  <a:pt x="1527810" y="2930208"/>
                  <a:pt x="1527810" y="2931605"/>
                </a:cubicBezTo>
                <a:cubicBezTo>
                  <a:pt x="1527810" y="2932494"/>
                  <a:pt x="1528001" y="2933383"/>
                  <a:pt x="1528318" y="2934208"/>
                </a:cubicBezTo>
                <a:cubicBezTo>
                  <a:pt x="1528636" y="2935034"/>
                  <a:pt x="1529144" y="2935796"/>
                  <a:pt x="1529779" y="2936431"/>
                </a:cubicBezTo>
                <a:close/>
                <a:moveTo>
                  <a:pt x="1529715" y="2564956"/>
                </a:moveTo>
                <a:cubicBezTo>
                  <a:pt x="1530350" y="2565591"/>
                  <a:pt x="1531112" y="2566099"/>
                  <a:pt x="1531938" y="2566416"/>
                </a:cubicBezTo>
                <a:cubicBezTo>
                  <a:pt x="1532763" y="2566734"/>
                  <a:pt x="1533652" y="2566924"/>
                  <a:pt x="1534541" y="2566924"/>
                </a:cubicBezTo>
                <a:cubicBezTo>
                  <a:pt x="1535875" y="2566924"/>
                  <a:pt x="1537208" y="2566543"/>
                  <a:pt x="1538351" y="2565781"/>
                </a:cubicBezTo>
                <a:cubicBezTo>
                  <a:pt x="1539494" y="2565019"/>
                  <a:pt x="1540320" y="2563939"/>
                  <a:pt x="1540891" y="2562733"/>
                </a:cubicBezTo>
                <a:cubicBezTo>
                  <a:pt x="1541399" y="2561463"/>
                  <a:pt x="1541526" y="2560130"/>
                  <a:pt x="1541272" y="2558796"/>
                </a:cubicBezTo>
                <a:cubicBezTo>
                  <a:pt x="1541018" y="2557463"/>
                  <a:pt x="1540383" y="2556256"/>
                  <a:pt x="1539431" y="2555304"/>
                </a:cubicBezTo>
                <a:cubicBezTo>
                  <a:pt x="1538478" y="2554351"/>
                  <a:pt x="1537272" y="2553716"/>
                  <a:pt x="1535938" y="2553462"/>
                </a:cubicBezTo>
                <a:cubicBezTo>
                  <a:pt x="1534605" y="2553208"/>
                  <a:pt x="1533271" y="2553335"/>
                  <a:pt x="1532001" y="2553843"/>
                </a:cubicBezTo>
                <a:cubicBezTo>
                  <a:pt x="1530731" y="2554351"/>
                  <a:pt x="1529652" y="2555240"/>
                  <a:pt x="1528953" y="2556383"/>
                </a:cubicBezTo>
                <a:cubicBezTo>
                  <a:pt x="1528191" y="2557526"/>
                  <a:pt x="1527810" y="2558860"/>
                  <a:pt x="1527810" y="2560193"/>
                </a:cubicBezTo>
                <a:cubicBezTo>
                  <a:pt x="1527810" y="2561082"/>
                  <a:pt x="1528001" y="2561971"/>
                  <a:pt x="1528318" y="2562797"/>
                </a:cubicBezTo>
                <a:cubicBezTo>
                  <a:pt x="1528636" y="2563622"/>
                  <a:pt x="1529144" y="2564384"/>
                  <a:pt x="1529779" y="2565019"/>
                </a:cubicBezTo>
                <a:close/>
                <a:moveTo>
                  <a:pt x="1529715" y="3029268"/>
                </a:moveTo>
                <a:cubicBezTo>
                  <a:pt x="1530350" y="3029903"/>
                  <a:pt x="1531112" y="3030411"/>
                  <a:pt x="1531938" y="3030728"/>
                </a:cubicBezTo>
                <a:cubicBezTo>
                  <a:pt x="1532763" y="3031046"/>
                  <a:pt x="1533652" y="3031237"/>
                  <a:pt x="1534541" y="3031237"/>
                </a:cubicBezTo>
                <a:cubicBezTo>
                  <a:pt x="1535875" y="3031237"/>
                  <a:pt x="1537208" y="3030855"/>
                  <a:pt x="1538351" y="3030093"/>
                </a:cubicBezTo>
                <a:cubicBezTo>
                  <a:pt x="1539494" y="3029331"/>
                  <a:pt x="1540320" y="3028251"/>
                  <a:pt x="1540891" y="3027045"/>
                </a:cubicBezTo>
                <a:cubicBezTo>
                  <a:pt x="1541399" y="3025775"/>
                  <a:pt x="1541526" y="3024442"/>
                  <a:pt x="1541272" y="3023108"/>
                </a:cubicBezTo>
                <a:cubicBezTo>
                  <a:pt x="1541018" y="3021774"/>
                  <a:pt x="1540383" y="3020568"/>
                  <a:pt x="1539431" y="3019616"/>
                </a:cubicBezTo>
                <a:cubicBezTo>
                  <a:pt x="1538478" y="3018663"/>
                  <a:pt x="1537272" y="3018028"/>
                  <a:pt x="1535938" y="3017774"/>
                </a:cubicBezTo>
                <a:cubicBezTo>
                  <a:pt x="1534605" y="3017520"/>
                  <a:pt x="1533271" y="3017647"/>
                  <a:pt x="1532001" y="3018155"/>
                </a:cubicBezTo>
                <a:cubicBezTo>
                  <a:pt x="1530731" y="3018663"/>
                  <a:pt x="1529652" y="3019552"/>
                  <a:pt x="1528953" y="3020695"/>
                </a:cubicBezTo>
                <a:cubicBezTo>
                  <a:pt x="1528191" y="3021838"/>
                  <a:pt x="1527810" y="3023172"/>
                  <a:pt x="1527810" y="3024505"/>
                </a:cubicBezTo>
                <a:cubicBezTo>
                  <a:pt x="1527810" y="3025394"/>
                  <a:pt x="1528001" y="3026283"/>
                  <a:pt x="1528318" y="3027109"/>
                </a:cubicBezTo>
                <a:cubicBezTo>
                  <a:pt x="1528636" y="3027934"/>
                  <a:pt x="1529144" y="3028696"/>
                  <a:pt x="1529779" y="3029331"/>
                </a:cubicBezTo>
                <a:close/>
                <a:moveTo>
                  <a:pt x="1529715" y="2379282"/>
                </a:moveTo>
                <a:cubicBezTo>
                  <a:pt x="1530350" y="2379917"/>
                  <a:pt x="1531112" y="2380425"/>
                  <a:pt x="1531938" y="2380742"/>
                </a:cubicBezTo>
                <a:cubicBezTo>
                  <a:pt x="1532763" y="2381060"/>
                  <a:pt x="1533652" y="2381250"/>
                  <a:pt x="1534541" y="2381250"/>
                </a:cubicBezTo>
                <a:cubicBezTo>
                  <a:pt x="1535875" y="2381250"/>
                  <a:pt x="1537208" y="2380869"/>
                  <a:pt x="1538351" y="2380107"/>
                </a:cubicBezTo>
                <a:cubicBezTo>
                  <a:pt x="1539494" y="2379345"/>
                  <a:pt x="1540320" y="2378266"/>
                  <a:pt x="1540891" y="2377059"/>
                </a:cubicBezTo>
                <a:cubicBezTo>
                  <a:pt x="1541399" y="2375789"/>
                  <a:pt x="1541526" y="2374456"/>
                  <a:pt x="1541272" y="2373122"/>
                </a:cubicBezTo>
                <a:cubicBezTo>
                  <a:pt x="1541018" y="2371789"/>
                  <a:pt x="1540383" y="2370582"/>
                  <a:pt x="1539431" y="2369630"/>
                </a:cubicBezTo>
                <a:cubicBezTo>
                  <a:pt x="1538478" y="2368677"/>
                  <a:pt x="1537272" y="2368042"/>
                  <a:pt x="1535938" y="2367788"/>
                </a:cubicBezTo>
                <a:cubicBezTo>
                  <a:pt x="1534605" y="2367534"/>
                  <a:pt x="1533271" y="2367661"/>
                  <a:pt x="1532001" y="2368169"/>
                </a:cubicBezTo>
                <a:cubicBezTo>
                  <a:pt x="1530731" y="2368677"/>
                  <a:pt x="1529652" y="2369566"/>
                  <a:pt x="1528953" y="2370709"/>
                </a:cubicBezTo>
                <a:cubicBezTo>
                  <a:pt x="1528191" y="2371852"/>
                  <a:pt x="1527810" y="2373186"/>
                  <a:pt x="1527810" y="2374519"/>
                </a:cubicBezTo>
                <a:cubicBezTo>
                  <a:pt x="1527810" y="2375408"/>
                  <a:pt x="1528001" y="2376297"/>
                  <a:pt x="1528318" y="2377123"/>
                </a:cubicBezTo>
                <a:cubicBezTo>
                  <a:pt x="1528636" y="2377948"/>
                  <a:pt x="1529144" y="2378710"/>
                  <a:pt x="1529779" y="2379345"/>
                </a:cubicBezTo>
                <a:close/>
                <a:moveTo>
                  <a:pt x="1529715" y="2193544"/>
                </a:moveTo>
                <a:cubicBezTo>
                  <a:pt x="1530350" y="2194179"/>
                  <a:pt x="1531112" y="2194687"/>
                  <a:pt x="1531938" y="2195005"/>
                </a:cubicBezTo>
                <a:cubicBezTo>
                  <a:pt x="1532763" y="2195322"/>
                  <a:pt x="1533652" y="2195513"/>
                  <a:pt x="1534541" y="2195513"/>
                </a:cubicBezTo>
                <a:cubicBezTo>
                  <a:pt x="1535875" y="2195513"/>
                  <a:pt x="1537208" y="2195132"/>
                  <a:pt x="1538351" y="2194370"/>
                </a:cubicBezTo>
                <a:cubicBezTo>
                  <a:pt x="1539494" y="2193608"/>
                  <a:pt x="1540320" y="2192528"/>
                  <a:pt x="1540891" y="2191322"/>
                </a:cubicBezTo>
                <a:cubicBezTo>
                  <a:pt x="1541399" y="2190052"/>
                  <a:pt x="1541526" y="2188718"/>
                  <a:pt x="1541272" y="2187385"/>
                </a:cubicBezTo>
                <a:cubicBezTo>
                  <a:pt x="1541018" y="2186051"/>
                  <a:pt x="1540383" y="2184845"/>
                  <a:pt x="1539431" y="2183892"/>
                </a:cubicBezTo>
                <a:cubicBezTo>
                  <a:pt x="1538478" y="2182939"/>
                  <a:pt x="1537272" y="2182305"/>
                  <a:pt x="1535938" y="2181987"/>
                </a:cubicBezTo>
                <a:cubicBezTo>
                  <a:pt x="1534605" y="2181733"/>
                  <a:pt x="1533271" y="2181860"/>
                  <a:pt x="1532001" y="2182368"/>
                </a:cubicBezTo>
                <a:cubicBezTo>
                  <a:pt x="1530731" y="2182876"/>
                  <a:pt x="1529652" y="2183765"/>
                  <a:pt x="1528953" y="2184908"/>
                </a:cubicBezTo>
                <a:cubicBezTo>
                  <a:pt x="1528191" y="2186051"/>
                  <a:pt x="1527810" y="2187385"/>
                  <a:pt x="1527810" y="2188718"/>
                </a:cubicBezTo>
                <a:cubicBezTo>
                  <a:pt x="1527810" y="2189607"/>
                  <a:pt x="1528001" y="2190496"/>
                  <a:pt x="1528318" y="2191322"/>
                </a:cubicBezTo>
                <a:cubicBezTo>
                  <a:pt x="1528636" y="2192147"/>
                  <a:pt x="1529144" y="2192909"/>
                  <a:pt x="1529779" y="2193544"/>
                </a:cubicBezTo>
                <a:close/>
                <a:moveTo>
                  <a:pt x="1529715" y="2100707"/>
                </a:moveTo>
                <a:cubicBezTo>
                  <a:pt x="1530350" y="2101342"/>
                  <a:pt x="1531112" y="2101850"/>
                  <a:pt x="1531938" y="2102168"/>
                </a:cubicBezTo>
                <a:cubicBezTo>
                  <a:pt x="1532763" y="2102485"/>
                  <a:pt x="1533652" y="2102676"/>
                  <a:pt x="1534541" y="2102676"/>
                </a:cubicBezTo>
                <a:cubicBezTo>
                  <a:pt x="1535875" y="2102676"/>
                  <a:pt x="1537208" y="2102295"/>
                  <a:pt x="1538351" y="2101533"/>
                </a:cubicBezTo>
                <a:cubicBezTo>
                  <a:pt x="1539494" y="2100771"/>
                  <a:pt x="1540320" y="2099691"/>
                  <a:pt x="1540891" y="2098485"/>
                </a:cubicBezTo>
                <a:cubicBezTo>
                  <a:pt x="1541399" y="2097214"/>
                  <a:pt x="1541526" y="2095881"/>
                  <a:pt x="1541272" y="2094548"/>
                </a:cubicBezTo>
                <a:cubicBezTo>
                  <a:pt x="1541018" y="2093214"/>
                  <a:pt x="1540383" y="2092008"/>
                  <a:pt x="1539431" y="2091055"/>
                </a:cubicBezTo>
                <a:cubicBezTo>
                  <a:pt x="1538478" y="2090102"/>
                  <a:pt x="1537272" y="2089468"/>
                  <a:pt x="1535938" y="2089214"/>
                </a:cubicBezTo>
                <a:cubicBezTo>
                  <a:pt x="1534605" y="2088960"/>
                  <a:pt x="1533271" y="2089087"/>
                  <a:pt x="1532001" y="2089595"/>
                </a:cubicBezTo>
                <a:cubicBezTo>
                  <a:pt x="1530731" y="2090102"/>
                  <a:pt x="1529652" y="2090992"/>
                  <a:pt x="1528953" y="2092135"/>
                </a:cubicBezTo>
                <a:cubicBezTo>
                  <a:pt x="1528191" y="2093277"/>
                  <a:pt x="1527810" y="2094611"/>
                  <a:pt x="1527810" y="2095945"/>
                </a:cubicBezTo>
                <a:cubicBezTo>
                  <a:pt x="1527810" y="2096833"/>
                  <a:pt x="1528001" y="2097723"/>
                  <a:pt x="1528318" y="2098548"/>
                </a:cubicBezTo>
                <a:cubicBezTo>
                  <a:pt x="1528636" y="2099374"/>
                  <a:pt x="1529144" y="2100136"/>
                  <a:pt x="1529779" y="2100771"/>
                </a:cubicBezTo>
                <a:close/>
                <a:moveTo>
                  <a:pt x="1529715" y="2007870"/>
                </a:moveTo>
                <a:cubicBezTo>
                  <a:pt x="1530350" y="2008505"/>
                  <a:pt x="1531112" y="2009013"/>
                  <a:pt x="1531938" y="2009331"/>
                </a:cubicBezTo>
                <a:cubicBezTo>
                  <a:pt x="1532763" y="2009712"/>
                  <a:pt x="1533652" y="2009839"/>
                  <a:pt x="1534541" y="2009839"/>
                </a:cubicBezTo>
                <a:cubicBezTo>
                  <a:pt x="1535875" y="2009839"/>
                  <a:pt x="1537208" y="2009458"/>
                  <a:pt x="1538351" y="2008696"/>
                </a:cubicBezTo>
                <a:cubicBezTo>
                  <a:pt x="1539494" y="2007933"/>
                  <a:pt x="1540320" y="2006854"/>
                  <a:pt x="1540891" y="2005648"/>
                </a:cubicBezTo>
                <a:cubicBezTo>
                  <a:pt x="1541399" y="2004377"/>
                  <a:pt x="1541526" y="2003044"/>
                  <a:pt x="1541272" y="2001711"/>
                </a:cubicBezTo>
                <a:cubicBezTo>
                  <a:pt x="1541018" y="2000377"/>
                  <a:pt x="1540320" y="1999171"/>
                  <a:pt x="1539367" y="1998218"/>
                </a:cubicBezTo>
                <a:cubicBezTo>
                  <a:pt x="1538415" y="1997265"/>
                  <a:pt x="1537208" y="1996631"/>
                  <a:pt x="1535875" y="1996377"/>
                </a:cubicBezTo>
                <a:cubicBezTo>
                  <a:pt x="1534541" y="1996123"/>
                  <a:pt x="1533208" y="1996250"/>
                  <a:pt x="1531938" y="1996758"/>
                </a:cubicBezTo>
                <a:cubicBezTo>
                  <a:pt x="1530668" y="1997265"/>
                  <a:pt x="1529652" y="1998155"/>
                  <a:pt x="1528890" y="1999298"/>
                </a:cubicBezTo>
                <a:cubicBezTo>
                  <a:pt x="1528128" y="2000440"/>
                  <a:pt x="1527747" y="2001774"/>
                  <a:pt x="1527747" y="2003108"/>
                </a:cubicBezTo>
                <a:cubicBezTo>
                  <a:pt x="1527747" y="2003996"/>
                  <a:pt x="1527937" y="2004886"/>
                  <a:pt x="1528255" y="2005711"/>
                </a:cubicBezTo>
                <a:cubicBezTo>
                  <a:pt x="1528572" y="2006537"/>
                  <a:pt x="1529080" y="2007299"/>
                  <a:pt x="1529715" y="2007933"/>
                </a:cubicBezTo>
                <a:close/>
                <a:moveTo>
                  <a:pt x="1529715" y="1915033"/>
                </a:moveTo>
                <a:cubicBezTo>
                  <a:pt x="1530350" y="1915668"/>
                  <a:pt x="1531112" y="1916176"/>
                  <a:pt x="1531938" y="1916494"/>
                </a:cubicBezTo>
                <a:cubicBezTo>
                  <a:pt x="1532763" y="1916811"/>
                  <a:pt x="1533652" y="1917002"/>
                  <a:pt x="1534541" y="1917002"/>
                </a:cubicBezTo>
                <a:cubicBezTo>
                  <a:pt x="1535875" y="1917002"/>
                  <a:pt x="1537208" y="1916621"/>
                  <a:pt x="1538351" y="1915858"/>
                </a:cubicBezTo>
                <a:cubicBezTo>
                  <a:pt x="1539494" y="1915096"/>
                  <a:pt x="1540320" y="1914081"/>
                  <a:pt x="1540891" y="1912811"/>
                </a:cubicBezTo>
                <a:cubicBezTo>
                  <a:pt x="1541399" y="1911540"/>
                  <a:pt x="1541526" y="1910207"/>
                  <a:pt x="1541272" y="1908874"/>
                </a:cubicBezTo>
                <a:cubicBezTo>
                  <a:pt x="1541018" y="1907540"/>
                  <a:pt x="1540383" y="1906333"/>
                  <a:pt x="1539431" y="1905381"/>
                </a:cubicBezTo>
                <a:cubicBezTo>
                  <a:pt x="1538478" y="1904429"/>
                  <a:pt x="1537272" y="1903794"/>
                  <a:pt x="1535938" y="1903476"/>
                </a:cubicBezTo>
                <a:cubicBezTo>
                  <a:pt x="1534605" y="1903222"/>
                  <a:pt x="1533271" y="1903349"/>
                  <a:pt x="1532001" y="1903857"/>
                </a:cubicBezTo>
                <a:cubicBezTo>
                  <a:pt x="1530731" y="1904365"/>
                  <a:pt x="1529652" y="1905254"/>
                  <a:pt x="1528953" y="1906397"/>
                </a:cubicBezTo>
                <a:cubicBezTo>
                  <a:pt x="1528191" y="1907540"/>
                  <a:pt x="1527810" y="1908874"/>
                  <a:pt x="1527810" y="1910207"/>
                </a:cubicBezTo>
                <a:cubicBezTo>
                  <a:pt x="1527810" y="1911096"/>
                  <a:pt x="1528001" y="1911985"/>
                  <a:pt x="1528318" y="1912811"/>
                </a:cubicBezTo>
                <a:cubicBezTo>
                  <a:pt x="1528636" y="1913636"/>
                  <a:pt x="1529144" y="1914398"/>
                  <a:pt x="1529779" y="1915033"/>
                </a:cubicBezTo>
                <a:close/>
                <a:moveTo>
                  <a:pt x="247841" y="2009902"/>
                </a:moveTo>
                <a:cubicBezTo>
                  <a:pt x="249174" y="2009902"/>
                  <a:pt x="250508" y="2009521"/>
                  <a:pt x="251651" y="2008759"/>
                </a:cubicBezTo>
                <a:cubicBezTo>
                  <a:pt x="252794" y="2007997"/>
                  <a:pt x="253619" y="2006918"/>
                  <a:pt x="254191" y="2005711"/>
                </a:cubicBezTo>
                <a:cubicBezTo>
                  <a:pt x="254699" y="2004505"/>
                  <a:pt x="254826" y="2003108"/>
                  <a:pt x="254572" y="2001774"/>
                </a:cubicBezTo>
                <a:cubicBezTo>
                  <a:pt x="254317" y="2000440"/>
                  <a:pt x="253619" y="1999234"/>
                  <a:pt x="252667" y="1998282"/>
                </a:cubicBezTo>
                <a:cubicBezTo>
                  <a:pt x="251714" y="1997329"/>
                  <a:pt x="250508" y="1996694"/>
                  <a:pt x="249174" y="1996440"/>
                </a:cubicBezTo>
                <a:cubicBezTo>
                  <a:pt x="247841" y="1996186"/>
                  <a:pt x="246444" y="1996313"/>
                  <a:pt x="245237" y="1996821"/>
                </a:cubicBezTo>
                <a:cubicBezTo>
                  <a:pt x="243967" y="1997329"/>
                  <a:pt x="242951" y="1998218"/>
                  <a:pt x="242189" y="1999361"/>
                </a:cubicBezTo>
                <a:cubicBezTo>
                  <a:pt x="241427" y="2000504"/>
                  <a:pt x="241046" y="2001838"/>
                  <a:pt x="241046" y="2003171"/>
                </a:cubicBezTo>
                <a:cubicBezTo>
                  <a:pt x="241046" y="2004949"/>
                  <a:pt x="241744" y="2006727"/>
                  <a:pt x="243015" y="2007997"/>
                </a:cubicBezTo>
                <a:cubicBezTo>
                  <a:pt x="244285" y="2009267"/>
                  <a:pt x="246063" y="2010029"/>
                  <a:pt x="247841" y="2010029"/>
                </a:cubicBezTo>
                <a:close/>
                <a:moveTo>
                  <a:pt x="1529715" y="2472182"/>
                </a:moveTo>
                <a:cubicBezTo>
                  <a:pt x="1530350" y="2472817"/>
                  <a:pt x="1531112" y="2473325"/>
                  <a:pt x="1531938" y="2473643"/>
                </a:cubicBezTo>
                <a:cubicBezTo>
                  <a:pt x="1532763" y="2473960"/>
                  <a:pt x="1533652" y="2474151"/>
                  <a:pt x="1534541" y="2474151"/>
                </a:cubicBezTo>
                <a:cubicBezTo>
                  <a:pt x="1535875" y="2474151"/>
                  <a:pt x="1537208" y="2473770"/>
                  <a:pt x="1538351" y="2473008"/>
                </a:cubicBezTo>
                <a:cubicBezTo>
                  <a:pt x="1539494" y="2472246"/>
                  <a:pt x="1540320" y="2471166"/>
                  <a:pt x="1540891" y="2469960"/>
                </a:cubicBezTo>
                <a:cubicBezTo>
                  <a:pt x="1541399" y="2468689"/>
                  <a:pt x="1541526" y="2467356"/>
                  <a:pt x="1541272" y="2466023"/>
                </a:cubicBezTo>
                <a:cubicBezTo>
                  <a:pt x="1541018" y="2464689"/>
                  <a:pt x="1540383" y="2463483"/>
                  <a:pt x="1539431" y="2462530"/>
                </a:cubicBezTo>
                <a:cubicBezTo>
                  <a:pt x="1538478" y="2461578"/>
                  <a:pt x="1537272" y="2460943"/>
                  <a:pt x="1535938" y="2460689"/>
                </a:cubicBezTo>
                <a:cubicBezTo>
                  <a:pt x="1534605" y="2460435"/>
                  <a:pt x="1533271" y="2460562"/>
                  <a:pt x="1532001" y="2461070"/>
                </a:cubicBezTo>
                <a:cubicBezTo>
                  <a:pt x="1530731" y="2461578"/>
                  <a:pt x="1529652" y="2462467"/>
                  <a:pt x="1528953" y="2463610"/>
                </a:cubicBezTo>
                <a:cubicBezTo>
                  <a:pt x="1528191" y="2464753"/>
                  <a:pt x="1527810" y="2466023"/>
                  <a:pt x="1527810" y="2467420"/>
                </a:cubicBezTo>
                <a:cubicBezTo>
                  <a:pt x="1527810" y="2468309"/>
                  <a:pt x="1528001" y="2469198"/>
                  <a:pt x="1528318" y="2470023"/>
                </a:cubicBezTo>
                <a:cubicBezTo>
                  <a:pt x="1528636" y="2470849"/>
                  <a:pt x="1529144" y="2471611"/>
                  <a:pt x="1529779" y="2472246"/>
                </a:cubicBezTo>
                <a:close/>
                <a:moveTo>
                  <a:pt x="1614932" y="2892044"/>
                </a:moveTo>
                <a:cubicBezTo>
                  <a:pt x="1616265" y="2892044"/>
                  <a:pt x="1617599" y="2891663"/>
                  <a:pt x="1618742" y="2890901"/>
                </a:cubicBezTo>
                <a:cubicBezTo>
                  <a:pt x="1619885" y="2890139"/>
                  <a:pt x="1620774" y="2889060"/>
                  <a:pt x="1621282" y="2887853"/>
                </a:cubicBezTo>
                <a:cubicBezTo>
                  <a:pt x="1621790" y="2886583"/>
                  <a:pt x="1621917" y="2885250"/>
                  <a:pt x="1621663" y="2883916"/>
                </a:cubicBezTo>
                <a:cubicBezTo>
                  <a:pt x="1621409" y="2882583"/>
                  <a:pt x="1620774" y="2881376"/>
                  <a:pt x="1619822" y="2880424"/>
                </a:cubicBezTo>
                <a:cubicBezTo>
                  <a:pt x="1618869" y="2879471"/>
                  <a:pt x="1617662" y="2878836"/>
                  <a:pt x="1616329" y="2878582"/>
                </a:cubicBezTo>
                <a:cubicBezTo>
                  <a:pt x="1614996" y="2878328"/>
                  <a:pt x="1613662" y="2878455"/>
                  <a:pt x="1612392" y="2878963"/>
                </a:cubicBezTo>
                <a:cubicBezTo>
                  <a:pt x="1611122" y="2879471"/>
                  <a:pt x="1610043" y="2880360"/>
                  <a:pt x="1609344" y="2881503"/>
                </a:cubicBezTo>
                <a:cubicBezTo>
                  <a:pt x="1608646" y="2882646"/>
                  <a:pt x="1608201" y="2883980"/>
                  <a:pt x="1608201" y="2885313"/>
                </a:cubicBezTo>
                <a:cubicBezTo>
                  <a:pt x="1608201" y="2887155"/>
                  <a:pt x="1608900" y="2888869"/>
                  <a:pt x="1610233" y="2890139"/>
                </a:cubicBezTo>
                <a:cubicBezTo>
                  <a:pt x="1611503" y="2891409"/>
                  <a:pt x="1613281" y="2892171"/>
                  <a:pt x="1615059" y="2892171"/>
                </a:cubicBezTo>
                <a:close/>
                <a:moveTo>
                  <a:pt x="1614932" y="2056321"/>
                </a:moveTo>
                <a:cubicBezTo>
                  <a:pt x="1616265" y="2056321"/>
                  <a:pt x="1617599" y="2055939"/>
                  <a:pt x="1618742" y="2055177"/>
                </a:cubicBezTo>
                <a:cubicBezTo>
                  <a:pt x="1619885" y="2054415"/>
                  <a:pt x="1620774" y="2053336"/>
                  <a:pt x="1621282" y="2052130"/>
                </a:cubicBezTo>
                <a:cubicBezTo>
                  <a:pt x="1621790" y="2050860"/>
                  <a:pt x="1621917" y="2049526"/>
                  <a:pt x="1621663" y="2048193"/>
                </a:cubicBezTo>
                <a:cubicBezTo>
                  <a:pt x="1621409" y="2046859"/>
                  <a:pt x="1620774" y="2045652"/>
                  <a:pt x="1619822" y="2044700"/>
                </a:cubicBezTo>
                <a:cubicBezTo>
                  <a:pt x="1618869" y="2043748"/>
                  <a:pt x="1617662" y="2043113"/>
                  <a:pt x="1616329" y="2042795"/>
                </a:cubicBezTo>
                <a:cubicBezTo>
                  <a:pt x="1614996" y="2042541"/>
                  <a:pt x="1613662" y="2042668"/>
                  <a:pt x="1612392" y="2043176"/>
                </a:cubicBezTo>
                <a:cubicBezTo>
                  <a:pt x="1611122" y="2043684"/>
                  <a:pt x="1610043" y="2044573"/>
                  <a:pt x="1609344" y="2045716"/>
                </a:cubicBezTo>
                <a:cubicBezTo>
                  <a:pt x="1608582" y="2046859"/>
                  <a:pt x="1608201" y="2048193"/>
                  <a:pt x="1608201" y="2049526"/>
                </a:cubicBezTo>
                <a:cubicBezTo>
                  <a:pt x="1608201" y="2051368"/>
                  <a:pt x="1608900" y="2053082"/>
                  <a:pt x="1610233" y="2054352"/>
                </a:cubicBezTo>
                <a:cubicBezTo>
                  <a:pt x="1611503" y="2055622"/>
                  <a:pt x="1613281" y="2056321"/>
                  <a:pt x="1615059" y="2056321"/>
                </a:cubicBezTo>
                <a:close/>
                <a:moveTo>
                  <a:pt x="1614932" y="1870583"/>
                </a:moveTo>
                <a:cubicBezTo>
                  <a:pt x="1616265" y="1870583"/>
                  <a:pt x="1617599" y="1870202"/>
                  <a:pt x="1618742" y="1869440"/>
                </a:cubicBezTo>
                <a:cubicBezTo>
                  <a:pt x="1619885" y="1868678"/>
                  <a:pt x="1620774" y="1867599"/>
                  <a:pt x="1621282" y="1866392"/>
                </a:cubicBezTo>
                <a:cubicBezTo>
                  <a:pt x="1621790" y="1865122"/>
                  <a:pt x="1621917" y="1863789"/>
                  <a:pt x="1621663" y="1862455"/>
                </a:cubicBezTo>
                <a:cubicBezTo>
                  <a:pt x="1621409" y="1861121"/>
                  <a:pt x="1620774" y="1859915"/>
                  <a:pt x="1619822" y="1858963"/>
                </a:cubicBezTo>
                <a:cubicBezTo>
                  <a:pt x="1618869" y="1858010"/>
                  <a:pt x="1617662" y="1857375"/>
                  <a:pt x="1616329" y="1857058"/>
                </a:cubicBezTo>
                <a:cubicBezTo>
                  <a:pt x="1614996" y="1856804"/>
                  <a:pt x="1613662" y="1856931"/>
                  <a:pt x="1612392" y="1857439"/>
                </a:cubicBezTo>
                <a:cubicBezTo>
                  <a:pt x="1611122" y="1857946"/>
                  <a:pt x="1610043" y="1858836"/>
                  <a:pt x="1609344" y="1859979"/>
                </a:cubicBezTo>
                <a:cubicBezTo>
                  <a:pt x="1608582" y="1861121"/>
                  <a:pt x="1608201" y="1862455"/>
                  <a:pt x="1608201" y="1863789"/>
                </a:cubicBezTo>
                <a:cubicBezTo>
                  <a:pt x="1608201" y="1865567"/>
                  <a:pt x="1608900" y="1867345"/>
                  <a:pt x="1610233" y="1868614"/>
                </a:cubicBezTo>
                <a:cubicBezTo>
                  <a:pt x="1611503" y="1869885"/>
                  <a:pt x="1613281" y="1870583"/>
                  <a:pt x="1615059" y="1870646"/>
                </a:cubicBezTo>
                <a:close/>
                <a:moveTo>
                  <a:pt x="1614932" y="2149158"/>
                </a:moveTo>
                <a:cubicBezTo>
                  <a:pt x="1616265" y="2149158"/>
                  <a:pt x="1617599" y="2148777"/>
                  <a:pt x="1618742" y="2148014"/>
                </a:cubicBezTo>
                <a:cubicBezTo>
                  <a:pt x="1619885" y="2147253"/>
                  <a:pt x="1620774" y="2146173"/>
                  <a:pt x="1621282" y="2144967"/>
                </a:cubicBezTo>
                <a:cubicBezTo>
                  <a:pt x="1621790" y="2143697"/>
                  <a:pt x="1621917" y="2142363"/>
                  <a:pt x="1621663" y="2141030"/>
                </a:cubicBezTo>
                <a:cubicBezTo>
                  <a:pt x="1621409" y="2139696"/>
                  <a:pt x="1620774" y="2138489"/>
                  <a:pt x="1619822" y="2137537"/>
                </a:cubicBezTo>
                <a:cubicBezTo>
                  <a:pt x="1618869" y="2136585"/>
                  <a:pt x="1617662" y="2135950"/>
                  <a:pt x="1616329" y="2135696"/>
                </a:cubicBezTo>
                <a:cubicBezTo>
                  <a:pt x="1614996" y="2135442"/>
                  <a:pt x="1613662" y="2135569"/>
                  <a:pt x="1612392" y="2136077"/>
                </a:cubicBezTo>
                <a:cubicBezTo>
                  <a:pt x="1611122" y="2136585"/>
                  <a:pt x="1610043" y="2137474"/>
                  <a:pt x="1609344" y="2138617"/>
                </a:cubicBezTo>
                <a:cubicBezTo>
                  <a:pt x="1608582" y="2139760"/>
                  <a:pt x="1608201" y="2141093"/>
                  <a:pt x="1608201" y="2142427"/>
                </a:cubicBezTo>
                <a:cubicBezTo>
                  <a:pt x="1608201" y="2144205"/>
                  <a:pt x="1608900" y="2145983"/>
                  <a:pt x="1610233" y="2147253"/>
                </a:cubicBezTo>
                <a:cubicBezTo>
                  <a:pt x="1611503" y="2148523"/>
                  <a:pt x="1613281" y="2149285"/>
                  <a:pt x="1615059" y="2149285"/>
                </a:cubicBezTo>
                <a:close/>
                <a:moveTo>
                  <a:pt x="1614932" y="1963420"/>
                </a:moveTo>
                <a:cubicBezTo>
                  <a:pt x="1616265" y="1963420"/>
                  <a:pt x="1617599" y="1963039"/>
                  <a:pt x="1618742" y="1962277"/>
                </a:cubicBezTo>
                <a:cubicBezTo>
                  <a:pt x="1619885" y="1961515"/>
                  <a:pt x="1620774" y="1960499"/>
                  <a:pt x="1621282" y="1959229"/>
                </a:cubicBezTo>
                <a:cubicBezTo>
                  <a:pt x="1621790" y="1957959"/>
                  <a:pt x="1621917" y="1956626"/>
                  <a:pt x="1621663" y="1955292"/>
                </a:cubicBezTo>
                <a:cubicBezTo>
                  <a:pt x="1621409" y="1953958"/>
                  <a:pt x="1620774" y="1952752"/>
                  <a:pt x="1619822" y="1951800"/>
                </a:cubicBezTo>
                <a:cubicBezTo>
                  <a:pt x="1618869" y="1950847"/>
                  <a:pt x="1617662" y="1950212"/>
                  <a:pt x="1616329" y="1949895"/>
                </a:cubicBezTo>
                <a:cubicBezTo>
                  <a:pt x="1614996" y="1949640"/>
                  <a:pt x="1613662" y="1949768"/>
                  <a:pt x="1612392" y="1950276"/>
                </a:cubicBezTo>
                <a:cubicBezTo>
                  <a:pt x="1611122" y="1950783"/>
                  <a:pt x="1610043" y="1951673"/>
                  <a:pt x="1609344" y="1952815"/>
                </a:cubicBezTo>
                <a:cubicBezTo>
                  <a:pt x="1608582" y="1953958"/>
                  <a:pt x="1608201" y="1955292"/>
                  <a:pt x="1608201" y="1956626"/>
                </a:cubicBezTo>
                <a:cubicBezTo>
                  <a:pt x="1608201" y="1958404"/>
                  <a:pt x="1608900" y="1960182"/>
                  <a:pt x="1610233" y="1961452"/>
                </a:cubicBezTo>
                <a:cubicBezTo>
                  <a:pt x="1611503" y="1962721"/>
                  <a:pt x="1613281" y="1963420"/>
                  <a:pt x="1615059" y="1963420"/>
                </a:cubicBezTo>
                <a:close/>
                <a:moveTo>
                  <a:pt x="1614932" y="2520569"/>
                </a:moveTo>
                <a:cubicBezTo>
                  <a:pt x="1616265" y="2520569"/>
                  <a:pt x="1617599" y="2520188"/>
                  <a:pt x="1618742" y="2519426"/>
                </a:cubicBezTo>
                <a:cubicBezTo>
                  <a:pt x="1619885" y="2518664"/>
                  <a:pt x="1620774" y="2517585"/>
                  <a:pt x="1621282" y="2516378"/>
                </a:cubicBezTo>
                <a:cubicBezTo>
                  <a:pt x="1621790" y="2515108"/>
                  <a:pt x="1621917" y="2513775"/>
                  <a:pt x="1621663" y="2512441"/>
                </a:cubicBezTo>
                <a:cubicBezTo>
                  <a:pt x="1621409" y="2511108"/>
                  <a:pt x="1620774" y="2509901"/>
                  <a:pt x="1619822" y="2508949"/>
                </a:cubicBezTo>
                <a:cubicBezTo>
                  <a:pt x="1618869" y="2507996"/>
                  <a:pt x="1617662" y="2507361"/>
                  <a:pt x="1616329" y="2507107"/>
                </a:cubicBezTo>
                <a:cubicBezTo>
                  <a:pt x="1614996" y="2506853"/>
                  <a:pt x="1613662" y="2506980"/>
                  <a:pt x="1612392" y="2507488"/>
                </a:cubicBezTo>
                <a:cubicBezTo>
                  <a:pt x="1611122" y="2507996"/>
                  <a:pt x="1610043" y="2508885"/>
                  <a:pt x="1609344" y="2510028"/>
                </a:cubicBezTo>
                <a:cubicBezTo>
                  <a:pt x="1608582" y="2511171"/>
                  <a:pt x="1608201" y="2512505"/>
                  <a:pt x="1608201" y="2513838"/>
                </a:cubicBezTo>
                <a:cubicBezTo>
                  <a:pt x="1608201" y="2515680"/>
                  <a:pt x="1608900" y="2517394"/>
                  <a:pt x="1610233" y="2518664"/>
                </a:cubicBezTo>
                <a:cubicBezTo>
                  <a:pt x="1611503" y="2519934"/>
                  <a:pt x="1613281" y="2520696"/>
                  <a:pt x="1615059" y="2520696"/>
                </a:cubicBezTo>
                <a:close/>
                <a:moveTo>
                  <a:pt x="1614932" y="2427732"/>
                </a:moveTo>
                <a:cubicBezTo>
                  <a:pt x="1616265" y="2427732"/>
                  <a:pt x="1617599" y="2427351"/>
                  <a:pt x="1618742" y="2426589"/>
                </a:cubicBezTo>
                <a:cubicBezTo>
                  <a:pt x="1619885" y="2425827"/>
                  <a:pt x="1620774" y="2424748"/>
                  <a:pt x="1621282" y="2423541"/>
                </a:cubicBezTo>
                <a:cubicBezTo>
                  <a:pt x="1621790" y="2422271"/>
                  <a:pt x="1621917" y="2420938"/>
                  <a:pt x="1621663" y="2419604"/>
                </a:cubicBezTo>
                <a:cubicBezTo>
                  <a:pt x="1621409" y="2418271"/>
                  <a:pt x="1620774" y="2417064"/>
                  <a:pt x="1619822" y="2416112"/>
                </a:cubicBezTo>
                <a:cubicBezTo>
                  <a:pt x="1618869" y="2415159"/>
                  <a:pt x="1617662" y="2414524"/>
                  <a:pt x="1616329" y="2414270"/>
                </a:cubicBezTo>
                <a:cubicBezTo>
                  <a:pt x="1614996" y="2414016"/>
                  <a:pt x="1613599" y="2414143"/>
                  <a:pt x="1612392" y="2414651"/>
                </a:cubicBezTo>
                <a:cubicBezTo>
                  <a:pt x="1611122" y="2415159"/>
                  <a:pt x="1610043" y="2416048"/>
                  <a:pt x="1609344" y="2417191"/>
                </a:cubicBezTo>
                <a:cubicBezTo>
                  <a:pt x="1608582" y="2418334"/>
                  <a:pt x="1608201" y="2419668"/>
                  <a:pt x="1608201" y="2421001"/>
                </a:cubicBezTo>
                <a:cubicBezTo>
                  <a:pt x="1608201" y="2422843"/>
                  <a:pt x="1608900" y="2424557"/>
                  <a:pt x="1610233" y="2425827"/>
                </a:cubicBezTo>
                <a:cubicBezTo>
                  <a:pt x="1611503" y="2427097"/>
                  <a:pt x="1613281" y="2427859"/>
                  <a:pt x="1615059" y="2427859"/>
                </a:cubicBezTo>
                <a:close/>
                <a:moveTo>
                  <a:pt x="1614932" y="2334895"/>
                </a:moveTo>
                <a:cubicBezTo>
                  <a:pt x="1616265" y="2334895"/>
                  <a:pt x="1617599" y="2334514"/>
                  <a:pt x="1618742" y="2333752"/>
                </a:cubicBezTo>
                <a:cubicBezTo>
                  <a:pt x="1619885" y="2332990"/>
                  <a:pt x="1620774" y="2331911"/>
                  <a:pt x="1621282" y="2330704"/>
                </a:cubicBezTo>
                <a:cubicBezTo>
                  <a:pt x="1621790" y="2329434"/>
                  <a:pt x="1621917" y="2328101"/>
                  <a:pt x="1621663" y="2326767"/>
                </a:cubicBezTo>
                <a:cubicBezTo>
                  <a:pt x="1621409" y="2325434"/>
                  <a:pt x="1620774" y="2324227"/>
                  <a:pt x="1619822" y="2323275"/>
                </a:cubicBezTo>
                <a:cubicBezTo>
                  <a:pt x="1618869" y="2322322"/>
                  <a:pt x="1617662" y="2321687"/>
                  <a:pt x="1616329" y="2321433"/>
                </a:cubicBezTo>
                <a:cubicBezTo>
                  <a:pt x="1614996" y="2321179"/>
                  <a:pt x="1613662" y="2321306"/>
                  <a:pt x="1612392" y="2321814"/>
                </a:cubicBezTo>
                <a:cubicBezTo>
                  <a:pt x="1611122" y="2322322"/>
                  <a:pt x="1610043" y="2323211"/>
                  <a:pt x="1609344" y="2324354"/>
                </a:cubicBezTo>
                <a:cubicBezTo>
                  <a:pt x="1608646" y="2325497"/>
                  <a:pt x="1608201" y="2326767"/>
                  <a:pt x="1608201" y="2328164"/>
                </a:cubicBezTo>
                <a:cubicBezTo>
                  <a:pt x="1608201" y="2330006"/>
                  <a:pt x="1608900" y="2331720"/>
                  <a:pt x="1610233" y="2332990"/>
                </a:cubicBezTo>
                <a:cubicBezTo>
                  <a:pt x="1611503" y="2334260"/>
                  <a:pt x="1613281" y="2335022"/>
                  <a:pt x="1615059" y="2335022"/>
                </a:cubicBezTo>
                <a:close/>
                <a:moveTo>
                  <a:pt x="1614932" y="2242058"/>
                </a:moveTo>
                <a:cubicBezTo>
                  <a:pt x="1616265" y="2242058"/>
                  <a:pt x="1617599" y="2241677"/>
                  <a:pt x="1618742" y="2240915"/>
                </a:cubicBezTo>
                <a:cubicBezTo>
                  <a:pt x="1619885" y="2240153"/>
                  <a:pt x="1620774" y="2239074"/>
                  <a:pt x="1621282" y="2237867"/>
                </a:cubicBezTo>
                <a:cubicBezTo>
                  <a:pt x="1621790" y="2236597"/>
                  <a:pt x="1621917" y="2235264"/>
                  <a:pt x="1621663" y="2233930"/>
                </a:cubicBezTo>
                <a:cubicBezTo>
                  <a:pt x="1621409" y="2232597"/>
                  <a:pt x="1620774" y="2231390"/>
                  <a:pt x="1619822" y="2230438"/>
                </a:cubicBezTo>
                <a:cubicBezTo>
                  <a:pt x="1618869" y="2229485"/>
                  <a:pt x="1617662" y="2228850"/>
                  <a:pt x="1616329" y="2228596"/>
                </a:cubicBezTo>
                <a:cubicBezTo>
                  <a:pt x="1614996" y="2228342"/>
                  <a:pt x="1613662" y="2228469"/>
                  <a:pt x="1612392" y="2228977"/>
                </a:cubicBezTo>
                <a:cubicBezTo>
                  <a:pt x="1611122" y="2229485"/>
                  <a:pt x="1610043" y="2230374"/>
                  <a:pt x="1609344" y="2231517"/>
                </a:cubicBezTo>
                <a:cubicBezTo>
                  <a:pt x="1608582" y="2232660"/>
                  <a:pt x="1608201" y="2233994"/>
                  <a:pt x="1608201" y="2235327"/>
                </a:cubicBezTo>
                <a:cubicBezTo>
                  <a:pt x="1608201" y="2237105"/>
                  <a:pt x="1608900" y="2238883"/>
                  <a:pt x="1610233" y="2240153"/>
                </a:cubicBezTo>
                <a:cubicBezTo>
                  <a:pt x="1611503" y="2241423"/>
                  <a:pt x="1613281" y="2242185"/>
                  <a:pt x="1615059" y="2242185"/>
                </a:cubicBezTo>
                <a:close/>
                <a:moveTo>
                  <a:pt x="1614932" y="1777746"/>
                </a:moveTo>
                <a:cubicBezTo>
                  <a:pt x="1616265" y="1777746"/>
                  <a:pt x="1617599" y="1777365"/>
                  <a:pt x="1618742" y="1776603"/>
                </a:cubicBezTo>
                <a:cubicBezTo>
                  <a:pt x="1619885" y="1775841"/>
                  <a:pt x="1620711" y="1774825"/>
                  <a:pt x="1621282" y="1773555"/>
                </a:cubicBezTo>
                <a:cubicBezTo>
                  <a:pt x="1621790" y="1772285"/>
                  <a:pt x="1621917" y="1770952"/>
                  <a:pt x="1621663" y="1769618"/>
                </a:cubicBezTo>
                <a:cubicBezTo>
                  <a:pt x="1621409" y="1768285"/>
                  <a:pt x="1620774" y="1767078"/>
                  <a:pt x="1619822" y="1766126"/>
                </a:cubicBezTo>
                <a:cubicBezTo>
                  <a:pt x="1618869" y="1765173"/>
                  <a:pt x="1617662" y="1764538"/>
                  <a:pt x="1616329" y="1764221"/>
                </a:cubicBezTo>
                <a:cubicBezTo>
                  <a:pt x="1614996" y="1763967"/>
                  <a:pt x="1613662" y="1764094"/>
                  <a:pt x="1612392" y="1764602"/>
                </a:cubicBezTo>
                <a:cubicBezTo>
                  <a:pt x="1611122" y="1765110"/>
                  <a:pt x="1610043" y="1765999"/>
                  <a:pt x="1609344" y="1767142"/>
                </a:cubicBezTo>
                <a:cubicBezTo>
                  <a:pt x="1608582" y="1768285"/>
                  <a:pt x="1608201" y="1769618"/>
                  <a:pt x="1608201" y="1770952"/>
                </a:cubicBezTo>
                <a:cubicBezTo>
                  <a:pt x="1608201" y="1772793"/>
                  <a:pt x="1608900" y="1774508"/>
                  <a:pt x="1610233" y="1775777"/>
                </a:cubicBezTo>
                <a:cubicBezTo>
                  <a:pt x="1611503" y="1777048"/>
                  <a:pt x="1613281" y="1777746"/>
                  <a:pt x="1615059" y="1777746"/>
                </a:cubicBezTo>
                <a:close/>
                <a:moveTo>
                  <a:pt x="489077" y="2149158"/>
                </a:moveTo>
                <a:cubicBezTo>
                  <a:pt x="490411" y="2149158"/>
                  <a:pt x="491744" y="2148777"/>
                  <a:pt x="492887" y="2148014"/>
                </a:cubicBezTo>
                <a:cubicBezTo>
                  <a:pt x="494030" y="2147253"/>
                  <a:pt x="494856" y="2146173"/>
                  <a:pt x="495427" y="2144967"/>
                </a:cubicBezTo>
                <a:cubicBezTo>
                  <a:pt x="495935" y="2143697"/>
                  <a:pt x="496062" y="2142363"/>
                  <a:pt x="495808" y="2141030"/>
                </a:cubicBezTo>
                <a:cubicBezTo>
                  <a:pt x="495554" y="2139696"/>
                  <a:pt x="494919" y="2138489"/>
                  <a:pt x="493966" y="2137537"/>
                </a:cubicBezTo>
                <a:cubicBezTo>
                  <a:pt x="493014" y="2136585"/>
                  <a:pt x="491808" y="2135950"/>
                  <a:pt x="490474" y="2135696"/>
                </a:cubicBezTo>
                <a:cubicBezTo>
                  <a:pt x="489141" y="2135442"/>
                  <a:pt x="487744" y="2135569"/>
                  <a:pt x="486537" y="2136077"/>
                </a:cubicBezTo>
                <a:cubicBezTo>
                  <a:pt x="485331" y="2136585"/>
                  <a:pt x="484251" y="2137474"/>
                  <a:pt x="483489" y="2138617"/>
                </a:cubicBezTo>
                <a:cubicBezTo>
                  <a:pt x="482727" y="2139760"/>
                  <a:pt x="482346" y="2141093"/>
                  <a:pt x="482346" y="2142427"/>
                </a:cubicBezTo>
                <a:cubicBezTo>
                  <a:pt x="482346" y="2144205"/>
                  <a:pt x="483045" y="2145983"/>
                  <a:pt x="484315" y="2147253"/>
                </a:cubicBezTo>
                <a:cubicBezTo>
                  <a:pt x="485584" y="2148523"/>
                  <a:pt x="487363" y="2149285"/>
                  <a:pt x="489141" y="2149285"/>
                </a:cubicBezTo>
                <a:close/>
                <a:moveTo>
                  <a:pt x="489077" y="2241995"/>
                </a:moveTo>
                <a:cubicBezTo>
                  <a:pt x="490411" y="2241995"/>
                  <a:pt x="491744" y="2241614"/>
                  <a:pt x="492887" y="2240852"/>
                </a:cubicBezTo>
                <a:cubicBezTo>
                  <a:pt x="494030" y="2240089"/>
                  <a:pt x="494856" y="2239010"/>
                  <a:pt x="495427" y="2237804"/>
                </a:cubicBezTo>
                <a:cubicBezTo>
                  <a:pt x="495935" y="2236534"/>
                  <a:pt x="496062" y="2235200"/>
                  <a:pt x="495808" y="2233867"/>
                </a:cubicBezTo>
                <a:cubicBezTo>
                  <a:pt x="495554" y="2232533"/>
                  <a:pt x="494919" y="2231327"/>
                  <a:pt x="493966" y="2230374"/>
                </a:cubicBezTo>
                <a:cubicBezTo>
                  <a:pt x="493014" y="2229422"/>
                  <a:pt x="491808" y="2228787"/>
                  <a:pt x="490474" y="2228533"/>
                </a:cubicBezTo>
                <a:cubicBezTo>
                  <a:pt x="489141" y="2228279"/>
                  <a:pt x="487744" y="2228406"/>
                  <a:pt x="486537" y="2228914"/>
                </a:cubicBezTo>
                <a:cubicBezTo>
                  <a:pt x="485331" y="2229422"/>
                  <a:pt x="484251" y="2230311"/>
                  <a:pt x="483489" y="2231454"/>
                </a:cubicBezTo>
                <a:cubicBezTo>
                  <a:pt x="482727" y="2232597"/>
                  <a:pt x="482346" y="2233930"/>
                  <a:pt x="482346" y="2235264"/>
                </a:cubicBezTo>
                <a:cubicBezTo>
                  <a:pt x="482346" y="2237042"/>
                  <a:pt x="483045" y="2238820"/>
                  <a:pt x="484315" y="2240089"/>
                </a:cubicBezTo>
                <a:cubicBezTo>
                  <a:pt x="485584" y="2241360"/>
                  <a:pt x="487363" y="2242122"/>
                  <a:pt x="489141" y="2242122"/>
                </a:cubicBezTo>
                <a:close/>
                <a:moveTo>
                  <a:pt x="489077" y="2056257"/>
                </a:moveTo>
                <a:cubicBezTo>
                  <a:pt x="490411" y="2056257"/>
                  <a:pt x="491744" y="2055876"/>
                  <a:pt x="492887" y="2055114"/>
                </a:cubicBezTo>
                <a:cubicBezTo>
                  <a:pt x="494030" y="2054352"/>
                  <a:pt x="494856" y="2053273"/>
                  <a:pt x="495427" y="2052066"/>
                </a:cubicBezTo>
                <a:cubicBezTo>
                  <a:pt x="495935" y="2050796"/>
                  <a:pt x="496062" y="2049463"/>
                  <a:pt x="495808" y="2048129"/>
                </a:cubicBezTo>
                <a:cubicBezTo>
                  <a:pt x="495554" y="2046796"/>
                  <a:pt x="494919" y="2045589"/>
                  <a:pt x="493966" y="2044637"/>
                </a:cubicBezTo>
                <a:cubicBezTo>
                  <a:pt x="493014" y="2043684"/>
                  <a:pt x="491808" y="2043049"/>
                  <a:pt x="490474" y="2042732"/>
                </a:cubicBezTo>
                <a:cubicBezTo>
                  <a:pt x="489141" y="2042477"/>
                  <a:pt x="487744" y="2042605"/>
                  <a:pt x="486537" y="2043113"/>
                </a:cubicBezTo>
                <a:cubicBezTo>
                  <a:pt x="485331" y="2043621"/>
                  <a:pt x="484251" y="2044510"/>
                  <a:pt x="483489" y="2045652"/>
                </a:cubicBezTo>
                <a:cubicBezTo>
                  <a:pt x="482727" y="2046796"/>
                  <a:pt x="482346" y="2048129"/>
                  <a:pt x="482346" y="2049463"/>
                </a:cubicBezTo>
                <a:cubicBezTo>
                  <a:pt x="482346" y="2051304"/>
                  <a:pt x="483045" y="2053019"/>
                  <a:pt x="484315" y="2054289"/>
                </a:cubicBezTo>
                <a:cubicBezTo>
                  <a:pt x="485584" y="2055558"/>
                  <a:pt x="487363" y="2056257"/>
                  <a:pt x="489141" y="2056257"/>
                </a:cubicBezTo>
                <a:close/>
                <a:moveTo>
                  <a:pt x="489077" y="1870520"/>
                </a:moveTo>
                <a:cubicBezTo>
                  <a:pt x="490411" y="1870520"/>
                  <a:pt x="491744" y="1870139"/>
                  <a:pt x="492887" y="1869377"/>
                </a:cubicBezTo>
                <a:cubicBezTo>
                  <a:pt x="494030" y="1868614"/>
                  <a:pt x="494856" y="1867535"/>
                  <a:pt x="495427" y="1866329"/>
                </a:cubicBezTo>
                <a:cubicBezTo>
                  <a:pt x="495935" y="1865058"/>
                  <a:pt x="496062" y="1863725"/>
                  <a:pt x="495808" y="1862392"/>
                </a:cubicBezTo>
                <a:cubicBezTo>
                  <a:pt x="495554" y="1861058"/>
                  <a:pt x="494919" y="1859852"/>
                  <a:pt x="493966" y="1858899"/>
                </a:cubicBezTo>
                <a:cubicBezTo>
                  <a:pt x="493014" y="1857946"/>
                  <a:pt x="491808" y="1857312"/>
                  <a:pt x="490474" y="1856994"/>
                </a:cubicBezTo>
                <a:cubicBezTo>
                  <a:pt x="489141" y="1856740"/>
                  <a:pt x="487744" y="1856867"/>
                  <a:pt x="486537" y="1857375"/>
                </a:cubicBezTo>
                <a:cubicBezTo>
                  <a:pt x="485331" y="1857883"/>
                  <a:pt x="484251" y="1858772"/>
                  <a:pt x="483489" y="1859915"/>
                </a:cubicBezTo>
                <a:cubicBezTo>
                  <a:pt x="482727" y="1861058"/>
                  <a:pt x="482346" y="1862392"/>
                  <a:pt x="482346" y="1863725"/>
                </a:cubicBezTo>
                <a:cubicBezTo>
                  <a:pt x="482346" y="1865503"/>
                  <a:pt x="483045" y="1867281"/>
                  <a:pt x="484315" y="1868551"/>
                </a:cubicBezTo>
                <a:cubicBezTo>
                  <a:pt x="485584" y="1869821"/>
                  <a:pt x="487363" y="1870520"/>
                  <a:pt x="489141" y="1870583"/>
                </a:cubicBezTo>
                <a:close/>
                <a:moveTo>
                  <a:pt x="489077" y="1963357"/>
                </a:moveTo>
                <a:cubicBezTo>
                  <a:pt x="490411" y="1963357"/>
                  <a:pt x="491744" y="1962976"/>
                  <a:pt x="492887" y="1962214"/>
                </a:cubicBezTo>
                <a:cubicBezTo>
                  <a:pt x="494030" y="1961452"/>
                  <a:pt x="494856" y="1960436"/>
                  <a:pt x="495427" y="1959165"/>
                </a:cubicBezTo>
                <a:cubicBezTo>
                  <a:pt x="495935" y="1957896"/>
                  <a:pt x="496062" y="1956562"/>
                  <a:pt x="495808" y="1955229"/>
                </a:cubicBezTo>
                <a:cubicBezTo>
                  <a:pt x="495554" y="1953895"/>
                  <a:pt x="494919" y="1952689"/>
                  <a:pt x="493966" y="1951736"/>
                </a:cubicBezTo>
                <a:cubicBezTo>
                  <a:pt x="493014" y="1950783"/>
                  <a:pt x="491808" y="1950149"/>
                  <a:pt x="490474" y="1949831"/>
                </a:cubicBezTo>
                <a:cubicBezTo>
                  <a:pt x="489141" y="1949577"/>
                  <a:pt x="487744" y="1949704"/>
                  <a:pt x="486537" y="1950212"/>
                </a:cubicBezTo>
                <a:cubicBezTo>
                  <a:pt x="485331" y="1950720"/>
                  <a:pt x="484251" y="1951609"/>
                  <a:pt x="483489" y="1952752"/>
                </a:cubicBezTo>
                <a:cubicBezTo>
                  <a:pt x="482727" y="1953895"/>
                  <a:pt x="482346" y="1955229"/>
                  <a:pt x="482346" y="1956562"/>
                </a:cubicBezTo>
                <a:cubicBezTo>
                  <a:pt x="482346" y="1958340"/>
                  <a:pt x="483045" y="1960118"/>
                  <a:pt x="484315" y="1961388"/>
                </a:cubicBezTo>
                <a:cubicBezTo>
                  <a:pt x="485584" y="1962658"/>
                  <a:pt x="487363" y="1963357"/>
                  <a:pt x="489141" y="1963357"/>
                </a:cubicBezTo>
                <a:close/>
                <a:moveTo>
                  <a:pt x="1614932" y="2799080"/>
                </a:moveTo>
                <a:cubicBezTo>
                  <a:pt x="1616265" y="2799080"/>
                  <a:pt x="1617599" y="2798699"/>
                  <a:pt x="1618742" y="2797937"/>
                </a:cubicBezTo>
                <a:cubicBezTo>
                  <a:pt x="1619885" y="2797175"/>
                  <a:pt x="1620774" y="2796096"/>
                  <a:pt x="1621282" y="2794889"/>
                </a:cubicBezTo>
                <a:cubicBezTo>
                  <a:pt x="1621790" y="2793619"/>
                  <a:pt x="1621917" y="2792286"/>
                  <a:pt x="1621663" y="2790952"/>
                </a:cubicBezTo>
                <a:cubicBezTo>
                  <a:pt x="1621409" y="2789619"/>
                  <a:pt x="1620774" y="2788412"/>
                  <a:pt x="1619822" y="2787460"/>
                </a:cubicBezTo>
                <a:cubicBezTo>
                  <a:pt x="1618869" y="2786507"/>
                  <a:pt x="1617662" y="2785872"/>
                  <a:pt x="1616329" y="2785618"/>
                </a:cubicBezTo>
                <a:cubicBezTo>
                  <a:pt x="1614996" y="2785364"/>
                  <a:pt x="1613662" y="2785491"/>
                  <a:pt x="1612392" y="2785999"/>
                </a:cubicBezTo>
                <a:cubicBezTo>
                  <a:pt x="1611122" y="2786507"/>
                  <a:pt x="1610043" y="2787396"/>
                  <a:pt x="1609344" y="2788539"/>
                </a:cubicBezTo>
                <a:cubicBezTo>
                  <a:pt x="1608646" y="2789682"/>
                  <a:pt x="1608201" y="2791016"/>
                  <a:pt x="1608201" y="2792349"/>
                </a:cubicBezTo>
                <a:cubicBezTo>
                  <a:pt x="1608201" y="2794191"/>
                  <a:pt x="1608900" y="2795905"/>
                  <a:pt x="1610233" y="2797175"/>
                </a:cubicBezTo>
                <a:cubicBezTo>
                  <a:pt x="1611503" y="2798445"/>
                  <a:pt x="1613281" y="2799207"/>
                  <a:pt x="1615059" y="2799207"/>
                </a:cubicBezTo>
                <a:close/>
                <a:moveTo>
                  <a:pt x="408686" y="2009775"/>
                </a:moveTo>
                <a:cubicBezTo>
                  <a:pt x="410020" y="2009775"/>
                  <a:pt x="411353" y="2009394"/>
                  <a:pt x="412496" y="2008632"/>
                </a:cubicBezTo>
                <a:cubicBezTo>
                  <a:pt x="413639" y="2007870"/>
                  <a:pt x="414528" y="2006790"/>
                  <a:pt x="415036" y="2005584"/>
                </a:cubicBezTo>
                <a:cubicBezTo>
                  <a:pt x="415544" y="2004314"/>
                  <a:pt x="415671" y="2002981"/>
                  <a:pt x="415417" y="2001647"/>
                </a:cubicBezTo>
                <a:cubicBezTo>
                  <a:pt x="415163" y="2000314"/>
                  <a:pt x="414528" y="1999107"/>
                  <a:pt x="413576" y="1998155"/>
                </a:cubicBezTo>
                <a:cubicBezTo>
                  <a:pt x="412623" y="1997202"/>
                  <a:pt x="411416" y="1996567"/>
                  <a:pt x="410083" y="1996313"/>
                </a:cubicBezTo>
                <a:cubicBezTo>
                  <a:pt x="408750" y="1996059"/>
                  <a:pt x="407352" y="1996186"/>
                  <a:pt x="406146" y="1996694"/>
                </a:cubicBezTo>
                <a:cubicBezTo>
                  <a:pt x="404876" y="1997202"/>
                  <a:pt x="403797" y="1998091"/>
                  <a:pt x="403098" y="1999234"/>
                </a:cubicBezTo>
                <a:cubicBezTo>
                  <a:pt x="402336" y="2000377"/>
                  <a:pt x="401955" y="2001711"/>
                  <a:pt x="401955" y="2003044"/>
                </a:cubicBezTo>
                <a:cubicBezTo>
                  <a:pt x="401955" y="2004822"/>
                  <a:pt x="402654" y="2006600"/>
                  <a:pt x="403924" y="2007870"/>
                </a:cubicBezTo>
                <a:cubicBezTo>
                  <a:pt x="405194" y="2009140"/>
                  <a:pt x="406972" y="2009902"/>
                  <a:pt x="408750" y="2009902"/>
                </a:cubicBezTo>
                <a:close/>
                <a:moveTo>
                  <a:pt x="489077" y="1777619"/>
                </a:moveTo>
                <a:cubicBezTo>
                  <a:pt x="490411" y="1777619"/>
                  <a:pt x="491744" y="1777238"/>
                  <a:pt x="492887" y="1776476"/>
                </a:cubicBezTo>
                <a:cubicBezTo>
                  <a:pt x="494030" y="1775714"/>
                  <a:pt x="494856" y="1774698"/>
                  <a:pt x="495427" y="1773428"/>
                </a:cubicBezTo>
                <a:cubicBezTo>
                  <a:pt x="495935" y="1772158"/>
                  <a:pt x="496062" y="1770825"/>
                  <a:pt x="495808" y="1769491"/>
                </a:cubicBezTo>
                <a:cubicBezTo>
                  <a:pt x="495554" y="1768158"/>
                  <a:pt x="494919" y="1766951"/>
                  <a:pt x="493903" y="1765999"/>
                </a:cubicBezTo>
                <a:cubicBezTo>
                  <a:pt x="492951" y="1765046"/>
                  <a:pt x="491744" y="1764411"/>
                  <a:pt x="490411" y="1764094"/>
                </a:cubicBezTo>
                <a:cubicBezTo>
                  <a:pt x="489077" y="1763839"/>
                  <a:pt x="487680" y="1763967"/>
                  <a:pt x="486474" y="1764475"/>
                </a:cubicBezTo>
                <a:cubicBezTo>
                  <a:pt x="485204" y="1764983"/>
                  <a:pt x="484188" y="1765871"/>
                  <a:pt x="483426" y="1767014"/>
                </a:cubicBezTo>
                <a:cubicBezTo>
                  <a:pt x="482663" y="1768158"/>
                  <a:pt x="482283" y="1769491"/>
                  <a:pt x="482283" y="1770825"/>
                </a:cubicBezTo>
                <a:cubicBezTo>
                  <a:pt x="482283" y="1772666"/>
                  <a:pt x="482981" y="1774381"/>
                  <a:pt x="484251" y="1775651"/>
                </a:cubicBezTo>
                <a:cubicBezTo>
                  <a:pt x="485521" y="1776921"/>
                  <a:pt x="487299" y="1777619"/>
                  <a:pt x="489077" y="1777619"/>
                </a:cubicBezTo>
                <a:close/>
                <a:moveTo>
                  <a:pt x="1614932" y="2613343"/>
                </a:moveTo>
                <a:cubicBezTo>
                  <a:pt x="1616265" y="2613343"/>
                  <a:pt x="1617599" y="2612962"/>
                  <a:pt x="1618742" y="2612200"/>
                </a:cubicBezTo>
                <a:cubicBezTo>
                  <a:pt x="1619885" y="2611438"/>
                  <a:pt x="1620711" y="2610358"/>
                  <a:pt x="1621282" y="2609152"/>
                </a:cubicBezTo>
                <a:cubicBezTo>
                  <a:pt x="1621790" y="2607882"/>
                  <a:pt x="1621917" y="2606548"/>
                  <a:pt x="1621663" y="2605214"/>
                </a:cubicBezTo>
                <a:cubicBezTo>
                  <a:pt x="1621409" y="2603881"/>
                  <a:pt x="1620774" y="2602675"/>
                  <a:pt x="1619822" y="2601722"/>
                </a:cubicBezTo>
                <a:cubicBezTo>
                  <a:pt x="1618869" y="2600770"/>
                  <a:pt x="1617662" y="2600135"/>
                  <a:pt x="1616329" y="2599881"/>
                </a:cubicBezTo>
                <a:cubicBezTo>
                  <a:pt x="1614996" y="2599627"/>
                  <a:pt x="1613662" y="2599754"/>
                  <a:pt x="1612392" y="2600262"/>
                </a:cubicBezTo>
                <a:cubicBezTo>
                  <a:pt x="1611122" y="2600770"/>
                  <a:pt x="1610043" y="2601659"/>
                  <a:pt x="1609344" y="2602802"/>
                </a:cubicBezTo>
                <a:cubicBezTo>
                  <a:pt x="1608646" y="2603945"/>
                  <a:pt x="1608201" y="2605278"/>
                  <a:pt x="1608201" y="2606612"/>
                </a:cubicBezTo>
                <a:cubicBezTo>
                  <a:pt x="1608201" y="2608453"/>
                  <a:pt x="1608900" y="2610168"/>
                  <a:pt x="1610233" y="2611438"/>
                </a:cubicBezTo>
                <a:cubicBezTo>
                  <a:pt x="1611503" y="2612708"/>
                  <a:pt x="1613281" y="2613470"/>
                  <a:pt x="1615059" y="2613470"/>
                </a:cubicBezTo>
                <a:close/>
                <a:moveTo>
                  <a:pt x="248031" y="1731772"/>
                </a:moveTo>
                <a:cubicBezTo>
                  <a:pt x="249365" y="1731772"/>
                  <a:pt x="250698" y="1731391"/>
                  <a:pt x="251841" y="1730629"/>
                </a:cubicBezTo>
                <a:cubicBezTo>
                  <a:pt x="252984" y="1729867"/>
                  <a:pt x="253810" y="1728788"/>
                  <a:pt x="254381" y="1727581"/>
                </a:cubicBezTo>
                <a:cubicBezTo>
                  <a:pt x="254889" y="1726311"/>
                  <a:pt x="255016" y="1724977"/>
                  <a:pt x="254762" y="1723644"/>
                </a:cubicBezTo>
                <a:cubicBezTo>
                  <a:pt x="254508" y="1722311"/>
                  <a:pt x="253810" y="1721104"/>
                  <a:pt x="252857" y="1720152"/>
                </a:cubicBezTo>
                <a:cubicBezTo>
                  <a:pt x="251905" y="1719199"/>
                  <a:pt x="250698" y="1718564"/>
                  <a:pt x="249365" y="1718310"/>
                </a:cubicBezTo>
                <a:cubicBezTo>
                  <a:pt x="248031" y="1718056"/>
                  <a:pt x="246634" y="1718183"/>
                  <a:pt x="245428" y="1718691"/>
                </a:cubicBezTo>
                <a:cubicBezTo>
                  <a:pt x="244158" y="1719199"/>
                  <a:pt x="243142" y="1720088"/>
                  <a:pt x="242380" y="1721231"/>
                </a:cubicBezTo>
                <a:cubicBezTo>
                  <a:pt x="241617" y="1722374"/>
                  <a:pt x="241237" y="1723708"/>
                  <a:pt x="241237" y="1725041"/>
                </a:cubicBezTo>
                <a:cubicBezTo>
                  <a:pt x="241237" y="1726819"/>
                  <a:pt x="241935" y="1728597"/>
                  <a:pt x="243205" y="1729867"/>
                </a:cubicBezTo>
                <a:cubicBezTo>
                  <a:pt x="244475" y="1731137"/>
                  <a:pt x="246253" y="1731899"/>
                  <a:pt x="248031" y="1731899"/>
                </a:cubicBezTo>
                <a:close/>
                <a:moveTo>
                  <a:pt x="1615123" y="3263900"/>
                </a:moveTo>
                <a:cubicBezTo>
                  <a:pt x="1616456" y="3263900"/>
                  <a:pt x="1617790" y="3263519"/>
                  <a:pt x="1618933" y="3262757"/>
                </a:cubicBezTo>
                <a:cubicBezTo>
                  <a:pt x="1620076" y="3261995"/>
                  <a:pt x="1620965" y="3260916"/>
                  <a:pt x="1621473" y="3259709"/>
                </a:cubicBezTo>
                <a:cubicBezTo>
                  <a:pt x="1621981" y="3258439"/>
                  <a:pt x="1622108" y="3257106"/>
                  <a:pt x="1621854" y="3255772"/>
                </a:cubicBezTo>
                <a:cubicBezTo>
                  <a:pt x="1621600" y="3254438"/>
                  <a:pt x="1620965" y="3253232"/>
                  <a:pt x="1620012" y="3252280"/>
                </a:cubicBezTo>
                <a:cubicBezTo>
                  <a:pt x="1619059" y="3251327"/>
                  <a:pt x="1617853" y="3250692"/>
                  <a:pt x="1616520" y="3250438"/>
                </a:cubicBezTo>
                <a:cubicBezTo>
                  <a:pt x="1615186" y="3250184"/>
                  <a:pt x="1613789" y="3250312"/>
                  <a:pt x="1612583" y="3250819"/>
                </a:cubicBezTo>
                <a:cubicBezTo>
                  <a:pt x="1611312" y="3251327"/>
                  <a:pt x="1610233" y="3252216"/>
                  <a:pt x="1609534" y="3253359"/>
                </a:cubicBezTo>
                <a:cubicBezTo>
                  <a:pt x="1608836" y="3254502"/>
                  <a:pt x="1608392" y="3255836"/>
                  <a:pt x="1608392" y="3257169"/>
                </a:cubicBezTo>
                <a:cubicBezTo>
                  <a:pt x="1608392" y="3259011"/>
                  <a:pt x="1609090" y="3260725"/>
                  <a:pt x="1610424" y="3261995"/>
                </a:cubicBezTo>
                <a:cubicBezTo>
                  <a:pt x="1611693" y="3263265"/>
                  <a:pt x="1613472" y="3264027"/>
                  <a:pt x="1615250" y="3264027"/>
                </a:cubicBezTo>
                <a:close/>
                <a:moveTo>
                  <a:pt x="248031" y="1824609"/>
                </a:moveTo>
                <a:cubicBezTo>
                  <a:pt x="249365" y="1824609"/>
                  <a:pt x="250698" y="1824228"/>
                  <a:pt x="251841" y="1823466"/>
                </a:cubicBezTo>
                <a:cubicBezTo>
                  <a:pt x="252984" y="1822704"/>
                  <a:pt x="253810" y="1821625"/>
                  <a:pt x="254381" y="1820418"/>
                </a:cubicBezTo>
                <a:cubicBezTo>
                  <a:pt x="254889" y="1819148"/>
                  <a:pt x="255016" y="1817814"/>
                  <a:pt x="254762" y="1816481"/>
                </a:cubicBezTo>
                <a:cubicBezTo>
                  <a:pt x="254508" y="1815148"/>
                  <a:pt x="253810" y="1813941"/>
                  <a:pt x="252857" y="1812989"/>
                </a:cubicBezTo>
                <a:cubicBezTo>
                  <a:pt x="251905" y="1812036"/>
                  <a:pt x="250698" y="1811401"/>
                  <a:pt x="249365" y="1811147"/>
                </a:cubicBezTo>
                <a:cubicBezTo>
                  <a:pt x="248031" y="1810893"/>
                  <a:pt x="246634" y="1811020"/>
                  <a:pt x="245428" y="1811528"/>
                </a:cubicBezTo>
                <a:cubicBezTo>
                  <a:pt x="244158" y="1812036"/>
                  <a:pt x="243142" y="1812925"/>
                  <a:pt x="242380" y="1814068"/>
                </a:cubicBezTo>
                <a:cubicBezTo>
                  <a:pt x="241617" y="1815211"/>
                  <a:pt x="241237" y="1816545"/>
                  <a:pt x="241237" y="1817878"/>
                </a:cubicBezTo>
                <a:cubicBezTo>
                  <a:pt x="241237" y="1819656"/>
                  <a:pt x="241935" y="1821434"/>
                  <a:pt x="243205" y="1822704"/>
                </a:cubicBezTo>
                <a:cubicBezTo>
                  <a:pt x="244475" y="1823974"/>
                  <a:pt x="246253" y="1824736"/>
                  <a:pt x="248031" y="1824736"/>
                </a:cubicBezTo>
                <a:close/>
                <a:moveTo>
                  <a:pt x="248031" y="1917446"/>
                </a:moveTo>
                <a:cubicBezTo>
                  <a:pt x="249365" y="1917446"/>
                  <a:pt x="250698" y="1917065"/>
                  <a:pt x="251841" y="1916303"/>
                </a:cubicBezTo>
                <a:cubicBezTo>
                  <a:pt x="252984" y="1915541"/>
                  <a:pt x="253810" y="1914462"/>
                  <a:pt x="254381" y="1913255"/>
                </a:cubicBezTo>
                <a:cubicBezTo>
                  <a:pt x="254889" y="1911985"/>
                  <a:pt x="255016" y="1910652"/>
                  <a:pt x="254762" y="1909318"/>
                </a:cubicBezTo>
                <a:cubicBezTo>
                  <a:pt x="254508" y="1907985"/>
                  <a:pt x="253810" y="1906778"/>
                  <a:pt x="252857" y="1905826"/>
                </a:cubicBezTo>
                <a:cubicBezTo>
                  <a:pt x="251905" y="1904873"/>
                  <a:pt x="250698" y="1904238"/>
                  <a:pt x="249365" y="1903921"/>
                </a:cubicBezTo>
                <a:cubicBezTo>
                  <a:pt x="248031" y="1903667"/>
                  <a:pt x="246634" y="1903794"/>
                  <a:pt x="245428" y="1904302"/>
                </a:cubicBezTo>
                <a:cubicBezTo>
                  <a:pt x="244158" y="1904810"/>
                  <a:pt x="243142" y="1905699"/>
                  <a:pt x="242380" y="1906842"/>
                </a:cubicBezTo>
                <a:cubicBezTo>
                  <a:pt x="241617" y="1907985"/>
                  <a:pt x="241237" y="1909318"/>
                  <a:pt x="241237" y="1910652"/>
                </a:cubicBezTo>
                <a:cubicBezTo>
                  <a:pt x="241237" y="1912493"/>
                  <a:pt x="241935" y="1914208"/>
                  <a:pt x="243205" y="1915477"/>
                </a:cubicBezTo>
                <a:cubicBezTo>
                  <a:pt x="244475" y="1916748"/>
                  <a:pt x="246253" y="1917446"/>
                  <a:pt x="248031" y="1917446"/>
                </a:cubicBezTo>
                <a:close/>
                <a:moveTo>
                  <a:pt x="1615123" y="2706751"/>
                </a:moveTo>
                <a:cubicBezTo>
                  <a:pt x="1616456" y="2706751"/>
                  <a:pt x="1617790" y="2706370"/>
                  <a:pt x="1618933" y="2705608"/>
                </a:cubicBezTo>
                <a:cubicBezTo>
                  <a:pt x="1620076" y="2704846"/>
                  <a:pt x="1620965" y="2703767"/>
                  <a:pt x="1621473" y="2702560"/>
                </a:cubicBezTo>
                <a:cubicBezTo>
                  <a:pt x="1621981" y="2701290"/>
                  <a:pt x="1622108" y="2699957"/>
                  <a:pt x="1621854" y="2698623"/>
                </a:cubicBezTo>
                <a:cubicBezTo>
                  <a:pt x="1621600" y="2697289"/>
                  <a:pt x="1620965" y="2696083"/>
                  <a:pt x="1620012" y="2695131"/>
                </a:cubicBezTo>
                <a:cubicBezTo>
                  <a:pt x="1619059" y="2694178"/>
                  <a:pt x="1617853" y="2693543"/>
                  <a:pt x="1616520" y="2693289"/>
                </a:cubicBezTo>
                <a:cubicBezTo>
                  <a:pt x="1615186" y="2693035"/>
                  <a:pt x="1613853" y="2693162"/>
                  <a:pt x="1612583" y="2693670"/>
                </a:cubicBezTo>
                <a:cubicBezTo>
                  <a:pt x="1611312" y="2694178"/>
                  <a:pt x="1610233" y="2695067"/>
                  <a:pt x="1609534" y="2696210"/>
                </a:cubicBezTo>
                <a:cubicBezTo>
                  <a:pt x="1608836" y="2697353"/>
                  <a:pt x="1608392" y="2698687"/>
                  <a:pt x="1608392" y="2700020"/>
                </a:cubicBezTo>
                <a:cubicBezTo>
                  <a:pt x="1608392" y="2701862"/>
                  <a:pt x="1609090" y="2703576"/>
                  <a:pt x="1610424" y="2704846"/>
                </a:cubicBezTo>
                <a:cubicBezTo>
                  <a:pt x="1611693" y="2706116"/>
                  <a:pt x="1613472" y="2706878"/>
                  <a:pt x="1615250" y="2706878"/>
                </a:cubicBezTo>
                <a:close/>
                <a:moveTo>
                  <a:pt x="1529906" y="3122612"/>
                </a:moveTo>
                <a:cubicBezTo>
                  <a:pt x="1530541" y="3123248"/>
                  <a:pt x="1531303" y="3123756"/>
                  <a:pt x="1532128" y="3124074"/>
                </a:cubicBezTo>
                <a:cubicBezTo>
                  <a:pt x="1532954" y="3124391"/>
                  <a:pt x="1533843" y="3124581"/>
                  <a:pt x="1534732" y="3124581"/>
                </a:cubicBezTo>
                <a:cubicBezTo>
                  <a:pt x="1536065" y="3124581"/>
                  <a:pt x="1537399" y="3124200"/>
                  <a:pt x="1538542" y="3123438"/>
                </a:cubicBezTo>
                <a:cubicBezTo>
                  <a:pt x="1539685" y="3122676"/>
                  <a:pt x="1540510" y="3121597"/>
                  <a:pt x="1541082" y="3120390"/>
                </a:cubicBezTo>
                <a:cubicBezTo>
                  <a:pt x="1541590" y="3119120"/>
                  <a:pt x="1541717" y="3117786"/>
                  <a:pt x="1541463" y="3116453"/>
                </a:cubicBezTo>
                <a:cubicBezTo>
                  <a:pt x="1541209" y="3115120"/>
                  <a:pt x="1540574" y="3113913"/>
                  <a:pt x="1539621" y="3112961"/>
                </a:cubicBezTo>
                <a:cubicBezTo>
                  <a:pt x="1538669" y="3112008"/>
                  <a:pt x="1537462" y="3111374"/>
                  <a:pt x="1536129" y="3111119"/>
                </a:cubicBezTo>
                <a:cubicBezTo>
                  <a:pt x="1534795" y="3110865"/>
                  <a:pt x="1533462" y="3110992"/>
                  <a:pt x="1532192" y="3111500"/>
                </a:cubicBezTo>
                <a:cubicBezTo>
                  <a:pt x="1530922" y="3112008"/>
                  <a:pt x="1529842" y="3112897"/>
                  <a:pt x="1529144" y="3114040"/>
                </a:cubicBezTo>
                <a:cubicBezTo>
                  <a:pt x="1528382" y="3115183"/>
                  <a:pt x="1528001" y="3116517"/>
                  <a:pt x="1528001" y="3117850"/>
                </a:cubicBezTo>
                <a:cubicBezTo>
                  <a:pt x="1528001" y="3118739"/>
                  <a:pt x="1528191" y="3119628"/>
                  <a:pt x="1528509" y="3120454"/>
                </a:cubicBezTo>
                <a:cubicBezTo>
                  <a:pt x="1528826" y="3121279"/>
                  <a:pt x="1529334" y="3122041"/>
                  <a:pt x="1529969" y="3122676"/>
                </a:cubicBezTo>
                <a:close/>
                <a:moveTo>
                  <a:pt x="1615123" y="2985326"/>
                </a:moveTo>
                <a:cubicBezTo>
                  <a:pt x="1616456" y="2985326"/>
                  <a:pt x="1617790" y="2984945"/>
                  <a:pt x="1618933" y="2984183"/>
                </a:cubicBezTo>
                <a:cubicBezTo>
                  <a:pt x="1620076" y="2983421"/>
                  <a:pt x="1620965" y="2982341"/>
                  <a:pt x="1621473" y="2981135"/>
                </a:cubicBezTo>
                <a:cubicBezTo>
                  <a:pt x="1621981" y="2979864"/>
                  <a:pt x="1622108" y="2978531"/>
                  <a:pt x="1621854" y="2977198"/>
                </a:cubicBezTo>
                <a:cubicBezTo>
                  <a:pt x="1621600" y="2975864"/>
                  <a:pt x="1620965" y="2974658"/>
                  <a:pt x="1620012" y="2973705"/>
                </a:cubicBezTo>
                <a:cubicBezTo>
                  <a:pt x="1619059" y="2972753"/>
                  <a:pt x="1617853" y="2972118"/>
                  <a:pt x="1616520" y="2971864"/>
                </a:cubicBezTo>
                <a:cubicBezTo>
                  <a:pt x="1615186" y="2971610"/>
                  <a:pt x="1613853" y="2971737"/>
                  <a:pt x="1612583" y="2972245"/>
                </a:cubicBezTo>
                <a:cubicBezTo>
                  <a:pt x="1611312" y="2972753"/>
                  <a:pt x="1610233" y="2973642"/>
                  <a:pt x="1609534" y="2974785"/>
                </a:cubicBezTo>
                <a:cubicBezTo>
                  <a:pt x="1608773" y="2975928"/>
                  <a:pt x="1608392" y="2977261"/>
                  <a:pt x="1608392" y="2978595"/>
                </a:cubicBezTo>
                <a:cubicBezTo>
                  <a:pt x="1608392" y="2980436"/>
                  <a:pt x="1609090" y="2982151"/>
                  <a:pt x="1610424" y="2983421"/>
                </a:cubicBezTo>
                <a:cubicBezTo>
                  <a:pt x="1611693" y="2984691"/>
                  <a:pt x="1613472" y="2985453"/>
                  <a:pt x="1615250" y="2985453"/>
                </a:cubicBezTo>
                <a:close/>
                <a:moveTo>
                  <a:pt x="1615123" y="3078162"/>
                </a:moveTo>
                <a:cubicBezTo>
                  <a:pt x="1616456" y="3078162"/>
                  <a:pt x="1617790" y="3077782"/>
                  <a:pt x="1618933" y="3077020"/>
                </a:cubicBezTo>
                <a:cubicBezTo>
                  <a:pt x="1620076" y="3076258"/>
                  <a:pt x="1620965" y="3075178"/>
                  <a:pt x="1621473" y="3073972"/>
                </a:cubicBezTo>
                <a:cubicBezTo>
                  <a:pt x="1621981" y="3072701"/>
                  <a:pt x="1622108" y="3071368"/>
                  <a:pt x="1621854" y="3070035"/>
                </a:cubicBezTo>
                <a:cubicBezTo>
                  <a:pt x="1621600" y="3068701"/>
                  <a:pt x="1620965" y="3067495"/>
                  <a:pt x="1620012" y="3066542"/>
                </a:cubicBezTo>
                <a:cubicBezTo>
                  <a:pt x="1619059" y="3065589"/>
                  <a:pt x="1617853" y="3064955"/>
                  <a:pt x="1616520" y="3064700"/>
                </a:cubicBezTo>
                <a:cubicBezTo>
                  <a:pt x="1615186" y="3064447"/>
                  <a:pt x="1613853" y="3064574"/>
                  <a:pt x="1612583" y="3065082"/>
                </a:cubicBezTo>
                <a:cubicBezTo>
                  <a:pt x="1611312" y="3065589"/>
                  <a:pt x="1610233" y="3066479"/>
                  <a:pt x="1609534" y="3067622"/>
                </a:cubicBezTo>
                <a:cubicBezTo>
                  <a:pt x="1608773" y="3068764"/>
                  <a:pt x="1608392" y="3070099"/>
                  <a:pt x="1608392" y="3071432"/>
                </a:cubicBezTo>
                <a:cubicBezTo>
                  <a:pt x="1608392" y="3073274"/>
                  <a:pt x="1609090" y="3074987"/>
                  <a:pt x="1610424" y="3076258"/>
                </a:cubicBezTo>
                <a:cubicBezTo>
                  <a:pt x="1611693" y="3077528"/>
                  <a:pt x="1613472" y="3078289"/>
                  <a:pt x="1615250" y="3078289"/>
                </a:cubicBezTo>
                <a:close/>
                <a:moveTo>
                  <a:pt x="1615123" y="3170999"/>
                </a:moveTo>
                <a:cubicBezTo>
                  <a:pt x="1616456" y="3170999"/>
                  <a:pt x="1617790" y="3170619"/>
                  <a:pt x="1618933" y="3169857"/>
                </a:cubicBezTo>
                <a:cubicBezTo>
                  <a:pt x="1620076" y="3169095"/>
                  <a:pt x="1620965" y="3168015"/>
                  <a:pt x="1621473" y="3166809"/>
                </a:cubicBezTo>
                <a:cubicBezTo>
                  <a:pt x="1621981" y="3165538"/>
                  <a:pt x="1622108" y="3164205"/>
                  <a:pt x="1621854" y="3162872"/>
                </a:cubicBezTo>
                <a:cubicBezTo>
                  <a:pt x="1621600" y="3161538"/>
                  <a:pt x="1620965" y="3160332"/>
                  <a:pt x="1620012" y="3159379"/>
                </a:cubicBezTo>
                <a:cubicBezTo>
                  <a:pt x="1619059" y="3158426"/>
                  <a:pt x="1617853" y="3157792"/>
                  <a:pt x="1616520" y="3157537"/>
                </a:cubicBezTo>
                <a:cubicBezTo>
                  <a:pt x="1615186" y="3157284"/>
                  <a:pt x="1613853" y="3157411"/>
                  <a:pt x="1612583" y="3157919"/>
                </a:cubicBezTo>
                <a:cubicBezTo>
                  <a:pt x="1611312" y="3158426"/>
                  <a:pt x="1610233" y="3159316"/>
                  <a:pt x="1609534" y="3160459"/>
                </a:cubicBezTo>
                <a:cubicBezTo>
                  <a:pt x="1608836" y="3161601"/>
                  <a:pt x="1608392" y="3162935"/>
                  <a:pt x="1608392" y="3164269"/>
                </a:cubicBezTo>
                <a:cubicBezTo>
                  <a:pt x="1608392" y="3166110"/>
                  <a:pt x="1609090" y="3167824"/>
                  <a:pt x="1610424" y="3169095"/>
                </a:cubicBezTo>
                <a:cubicBezTo>
                  <a:pt x="1611693" y="3170364"/>
                  <a:pt x="1613472" y="3171063"/>
                  <a:pt x="1615250" y="3171126"/>
                </a:cubicBezTo>
                <a:close/>
                <a:moveTo>
                  <a:pt x="730504" y="1917383"/>
                </a:moveTo>
                <a:cubicBezTo>
                  <a:pt x="731838" y="1917383"/>
                  <a:pt x="733171" y="1917002"/>
                  <a:pt x="734314" y="1916239"/>
                </a:cubicBezTo>
                <a:cubicBezTo>
                  <a:pt x="735457" y="1915477"/>
                  <a:pt x="736283" y="1914398"/>
                  <a:pt x="736854" y="1913192"/>
                </a:cubicBezTo>
                <a:cubicBezTo>
                  <a:pt x="737362" y="1911921"/>
                  <a:pt x="737489" y="1910588"/>
                  <a:pt x="737235" y="1909255"/>
                </a:cubicBezTo>
                <a:cubicBezTo>
                  <a:pt x="736981" y="1907921"/>
                  <a:pt x="736283" y="1906714"/>
                  <a:pt x="735330" y="1905762"/>
                </a:cubicBezTo>
                <a:cubicBezTo>
                  <a:pt x="734378" y="1904810"/>
                  <a:pt x="733171" y="1904175"/>
                  <a:pt x="731838" y="1903857"/>
                </a:cubicBezTo>
                <a:cubicBezTo>
                  <a:pt x="730504" y="1903603"/>
                  <a:pt x="729107" y="1903730"/>
                  <a:pt x="727901" y="1904238"/>
                </a:cubicBezTo>
                <a:cubicBezTo>
                  <a:pt x="726694" y="1904746"/>
                  <a:pt x="725615" y="1905635"/>
                  <a:pt x="724853" y="1906778"/>
                </a:cubicBezTo>
                <a:cubicBezTo>
                  <a:pt x="724091" y="1907921"/>
                  <a:pt x="723710" y="1909255"/>
                  <a:pt x="723710" y="1910588"/>
                </a:cubicBezTo>
                <a:cubicBezTo>
                  <a:pt x="723710" y="1912430"/>
                  <a:pt x="724408" y="1914144"/>
                  <a:pt x="725742" y="1915414"/>
                </a:cubicBezTo>
                <a:cubicBezTo>
                  <a:pt x="727012" y="1916684"/>
                  <a:pt x="728790" y="1917383"/>
                  <a:pt x="730568" y="1917383"/>
                </a:cubicBezTo>
                <a:close/>
                <a:moveTo>
                  <a:pt x="1454277" y="3263836"/>
                </a:moveTo>
                <a:cubicBezTo>
                  <a:pt x="1455611" y="3263836"/>
                  <a:pt x="1456944" y="3263456"/>
                  <a:pt x="1458087" y="3262694"/>
                </a:cubicBezTo>
                <a:cubicBezTo>
                  <a:pt x="1459230" y="3261932"/>
                  <a:pt x="1460056" y="3260852"/>
                  <a:pt x="1460627" y="3259646"/>
                </a:cubicBezTo>
                <a:cubicBezTo>
                  <a:pt x="1461135" y="3258375"/>
                  <a:pt x="1461262" y="3257042"/>
                  <a:pt x="1461008" y="3255709"/>
                </a:cubicBezTo>
                <a:cubicBezTo>
                  <a:pt x="1460754" y="3254375"/>
                  <a:pt x="1460119" y="3253169"/>
                  <a:pt x="1459103" y="3252216"/>
                </a:cubicBezTo>
                <a:cubicBezTo>
                  <a:pt x="1458151" y="3251263"/>
                  <a:pt x="1456944" y="3250629"/>
                  <a:pt x="1455611" y="3250374"/>
                </a:cubicBezTo>
                <a:cubicBezTo>
                  <a:pt x="1454277" y="3250121"/>
                  <a:pt x="1452880" y="3250248"/>
                  <a:pt x="1451674" y="3250756"/>
                </a:cubicBezTo>
                <a:cubicBezTo>
                  <a:pt x="1450467" y="3251263"/>
                  <a:pt x="1449388" y="3252153"/>
                  <a:pt x="1448626" y="3253296"/>
                </a:cubicBezTo>
                <a:cubicBezTo>
                  <a:pt x="1447864" y="3254438"/>
                  <a:pt x="1447483" y="3255772"/>
                  <a:pt x="1447483" y="3257106"/>
                </a:cubicBezTo>
                <a:cubicBezTo>
                  <a:pt x="1447483" y="3258947"/>
                  <a:pt x="1448181" y="3260661"/>
                  <a:pt x="1449451" y="3261932"/>
                </a:cubicBezTo>
                <a:cubicBezTo>
                  <a:pt x="1450721" y="3263201"/>
                  <a:pt x="1452499" y="3263963"/>
                  <a:pt x="1454277" y="3263963"/>
                </a:cubicBezTo>
                <a:close/>
                <a:moveTo>
                  <a:pt x="1454277" y="3170999"/>
                </a:moveTo>
                <a:cubicBezTo>
                  <a:pt x="1455611" y="3170999"/>
                  <a:pt x="1456944" y="3170619"/>
                  <a:pt x="1458087" y="3169857"/>
                </a:cubicBezTo>
                <a:cubicBezTo>
                  <a:pt x="1459230" y="3169095"/>
                  <a:pt x="1460056" y="3168015"/>
                  <a:pt x="1460627" y="3166809"/>
                </a:cubicBezTo>
                <a:cubicBezTo>
                  <a:pt x="1461135" y="3165538"/>
                  <a:pt x="1461262" y="3164205"/>
                  <a:pt x="1461008" y="3162872"/>
                </a:cubicBezTo>
                <a:cubicBezTo>
                  <a:pt x="1460754" y="3161538"/>
                  <a:pt x="1460119" y="3160332"/>
                  <a:pt x="1459103" y="3159379"/>
                </a:cubicBezTo>
                <a:cubicBezTo>
                  <a:pt x="1458151" y="3158426"/>
                  <a:pt x="1456944" y="3157792"/>
                  <a:pt x="1455611" y="3157537"/>
                </a:cubicBezTo>
                <a:cubicBezTo>
                  <a:pt x="1454277" y="3157284"/>
                  <a:pt x="1452880" y="3157411"/>
                  <a:pt x="1451674" y="3157919"/>
                </a:cubicBezTo>
                <a:cubicBezTo>
                  <a:pt x="1450404" y="3158426"/>
                  <a:pt x="1449388" y="3159316"/>
                  <a:pt x="1448626" y="3160459"/>
                </a:cubicBezTo>
                <a:cubicBezTo>
                  <a:pt x="1447864" y="3161601"/>
                  <a:pt x="1447483" y="3162935"/>
                  <a:pt x="1447483" y="3164269"/>
                </a:cubicBezTo>
                <a:cubicBezTo>
                  <a:pt x="1447483" y="3166110"/>
                  <a:pt x="1448181" y="3167824"/>
                  <a:pt x="1449451" y="3169095"/>
                </a:cubicBezTo>
                <a:cubicBezTo>
                  <a:pt x="1450721" y="3170364"/>
                  <a:pt x="1452499" y="3171063"/>
                  <a:pt x="1454277" y="3171126"/>
                </a:cubicBezTo>
                <a:close/>
                <a:moveTo>
                  <a:pt x="730504" y="2938844"/>
                </a:moveTo>
                <a:cubicBezTo>
                  <a:pt x="731838" y="2938844"/>
                  <a:pt x="733171" y="2938463"/>
                  <a:pt x="734314" y="2937701"/>
                </a:cubicBezTo>
                <a:cubicBezTo>
                  <a:pt x="735457" y="2936939"/>
                  <a:pt x="736283" y="2935859"/>
                  <a:pt x="736854" y="2934653"/>
                </a:cubicBezTo>
                <a:cubicBezTo>
                  <a:pt x="737362" y="2933383"/>
                  <a:pt x="737489" y="2932049"/>
                  <a:pt x="737235" y="2930716"/>
                </a:cubicBezTo>
                <a:cubicBezTo>
                  <a:pt x="736981" y="2929382"/>
                  <a:pt x="736283" y="2928176"/>
                  <a:pt x="735330" y="2927223"/>
                </a:cubicBezTo>
                <a:cubicBezTo>
                  <a:pt x="734378" y="2926271"/>
                  <a:pt x="733171" y="2925636"/>
                  <a:pt x="731838" y="2925382"/>
                </a:cubicBezTo>
                <a:cubicBezTo>
                  <a:pt x="730504" y="2925128"/>
                  <a:pt x="729107" y="2925255"/>
                  <a:pt x="727901" y="2925763"/>
                </a:cubicBezTo>
                <a:cubicBezTo>
                  <a:pt x="726631" y="2926271"/>
                  <a:pt x="725615" y="2927160"/>
                  <a:pt x="724853" y="2928303"/>
                </a:cubicBezTo>
                <a:cubicBezTo>
                  <a:pt x="724091" y="2929446"/>
                  <a:pt x="723710" y="2930779"/>
                  <a:pt x="723710" y="2932113"/>
                </a:cubicBezTo>
                <a:cubicBezTo>
                  <a:pt x="723710" y="2933954"/>
                  <a:pt x="724408" y="2935669"/>
                  <a:pt x="725742" y="2936939"/>
                </a:cubicBezTo>
                <a:cubicBezTo>
                  <a:pt x="727012" y="2938209"/>
                  <a:pt x="728790" y="2938971"/>
                  <a:pt x="730568" y="2938971"/>
                </a:cubicBezTo>
                <a:close/>
                <a:moveTo>
                  <a:pt x="162751" y="1776095"/>
                </a:moveTo>
                <a:cubicBezTo>
                  <a:pt x="163385" y="1776730"/>
                  <a:pt x="164148" y="1777238"/>
                  <a:pt x="164973" y="1777556"/>
                </a:cubicBezTo>
                <a:cubicBezTo>
                  <a:pt x="165799" y="1777873"/>
                  <a:pt x="166688" y="1778064"/>
                  <a:pt x="167576" y="1778064"/>
                </a:cubicBezTo>
                <a:cubicBezTo>
                  <a:pt x="168910" y="1778064"/>
                  <a:pt x="170244" y="1777683"/>
                  <a:pt x="171387" y="1776921"/>
                </a:cubicBezTo>
                <a:cubicBezTo>
                  <a:pt x="172530" y="1776158"/>
                  <a:pt x="173355" y="1775079"/>
                  <a:pt x="173926" y="1773873"/>
                </a:cubicBezTo>
                <a:cubicBezTo>
                  <a:pt x="174435" y="1772602"/>
                  <a:pt x="174562" y="1771269"/>
                  <a:pt x="174308" y="1769936"/>
                </a:cubicBezTo>
                <a:cubicBezTo>
                  <a:pt x="174054" y="1768602"/>
                  <a:pt x="173355" y="1767396"/>
                  <a:pt x="172403" y="1766443"/>
                </a:cubicBezTo>
                <a:cubicBezTo>
                  <a:pt x="171450" y="1765490"/>
                  <a:pt x="170244" y="1764856"/>
                  <a:pt x="168910" y="1764538"/>
                </a:cubicBezTo>
                <a:cubicBezTo>
                  <a:pt x="167576" y="1764284"/>
                  <a:pt x="166243" y="1764411"/>
                  <a:pt x="164973" y="1764919"/>
                </a:cubicBezTo>
                <a:cubicBezTo>
                  <a:pt x="163703" y="1765427"/>
                  <a:pt x="162687" y="1766316"/>
                  <a:pt x="161925" y="1767459"/>
                </a:cubicBezTo>
                <a:cubicBezTo>
                  <a:pt x="161163" y="1768602"/>
                  <a:pt x="160782" y="1769936"/>
                  <a:pt x="160782" y="1771269"/>
                </a:cubicBezTo>
                <a:cubicBezTo>
                  <a:pt x="160782" y="1772158"/>
                  <a:pt x="160973" y="1773047"/>
                  <a:pt x="161290" y="1773873"/>
                </a:cubicBezTo>
                <a:cubicBezTo>
                  <a:pt x="161608" y="1774698"/>
                  <a:pt x="162116" y="1775460"/>
                  <a:pt x="162751" y="1776095"/>
                </a:cubicBezTo>
                <a:close/>
                <a:moveTo>
                  <a:pt x="730504" y="3031681"/>
                </a:moveTo>
                <a:cubicBezTo>
                  <a:pt x="731838" y="3031681"/>
                  <a:pt x="733171" y="3031299"/>
                  <a:pt x="734314" y="3030537"/>
                </a:cubicBezTo>
                <a:cubicBezTo>
                  <a:pt x="735457" y="3029775"/>
                  <a:pt x="736283" y="3028696"/>
                  <a:pt x="736854" y="3027489"/>
                </a:cubicBezTo>
                <a:cubicBezTo>
                  <a:pt x="737362" y="3026220"/>
                  <a:pt x="737489" y="3024887"/>
                  <a:pt x="737235" y="3023553"/>
                </a:cubicBezTo>
                <a:cubicBezTo>
                  <a:pt x="736981" y="3022219"/>
                  <a:pt x="736283" y="3021012"/>
                  <a:pt x="735330" y="3020060"/>
                </a:cubicBezTo>
                <a:cubicBezTo>
                  <a:pt x="734378" y="3019108"/>
                  <a:pt x="733171" y="3018473"/>
                  <a:pt x="731838" y="3018219"/>
                </a:cubicBezTo>
                <a:cubicBezTo>
                  <a:pt x="730504" y="3017964"/>
                  <a:pt x="729171" y="3018092"/>
                  <a:pt x="727901" y="3018599"/>
                </a:cubicBezTo>
                <a:cubicBezTo>
                  <a:pt x="726631" y="3019108"/>
                  <a:pt x="725551" y="3019997"/>
                  <a:pt x="724853" y="3021139"/>
                </a:cubicBezTo>
                <a:cubicBezTo>
                  <a:pt x="724091" y="3022283"/>
                  <a:pt x="723710" y="3023616"/>
                  <a:pt x="723710" y="3024949"/>
                </a:cubicBezTo>
                <a:cubicBezTo>
                  <a:pt x="723710" y="3026791"/>
                  <a:pt x="724408" y="3028506"/>
                  <a:pt x="725742" y="3029775"/>
                </a:cubicBezTo>
                <a:cubicBezTo>
                  <a:pt x="727012" y="3031046"/>
                  <a:pt x="728790" y="3031744"/>
                  <a:pt x="730568" y="3031808"/>
                </a:cubicBezTo>
                <a:close/>
                <a:moveTo>
                  <a:pt x="1454277" y="3078099"/>
                </a:moveTo>
                <a:cubicBezTo>
                  <a:pt x="1455611" y="3078099"/>
                  <a:pt x="1456944" y="3077718"/>
                  <a:pt x="1458087" y="3076956"/>
                </a:cubicBezTo>
                <a:cubicBezTo>
                  <a:pt x="1459230" y="3076194"/>
                  <a:pt x="1460056" y="3075114"/>
                  <a:pt x="1460627" y="3073908"/>
                </a:cubicBezTo>
                <a:cubicBezTo>
                  <a:pt x="1461135" y="3072638"/>
                  <a:pt x="1461262" y="3071305"/>
                  <a:pt x="1461008" y="3069971"/>
                </a:cubicBezTo>
                <a:cubicBezTo>
                  <a:pt x="1460754" y="3068637"/>
                  <a:pt x="1460119" y="3067431"/>
                  <a:pt x="1459103" y="3066479"/>
                </a:cubicBezTo>
                <a:cubicBezTo>
                  <a:pt x="1458151" y="3065526"/>
                  <a:pt x="1456944" y="3064891"/>
                  <a:pt x="1455611" y="3064637"/>
                </a:cubicBezTo>
                <a:cubicBezTo>
                  <a:pt x="1454277" y="3064383"/>
                  <a:pt x="1452880" y="3064510"/>
                  <a:pt x="1451674" y="3065018"/>
                </a:cubicBezTo>
                <a:cubicBezTo>
                  <a:pt x="1450404" y="3065526"/>
                  <a:pt x="1449388" y="3066415"/>
                  <a:pt x="1448626" y="3067558"/>
                </a:cubicBezTo>
                <a:cubicBezTo>
                  <a:pt x="1447864" y="3068701"/>
                  <a:pt x="1447483" y="3070035"/>
                  <a:pt x="1447483" y="3071368"/>
                </a:cubicBezTo>
                <a:cubicBezTo>
                  <a:pt x="1447483" y="3073210"/>
                  <a:pt x="1448181" y="3074924"/>
                  <a:pt x="1449451" y="3076194"/>
                </a:cubicBezTo>
                <a:cubicBezTo>
                  <a:pt x="1450721" y="3077464"/>
                  <a:pt x="1452499" y="3078226"/>
                  <a:pt x="1454277" y="3078226"/>
                </a:cubicBezTo>
                <a:close/>
                <a:moveTo>
                  <a:pt x="1454277" y="2706688"/>
                </a:moveTo>
                <a:cubicBezTo>
                  <a:pt x="1455611" y="2706688"/>
                  <a:pt x="1456944" y="2706307"/>
                  <a:pt x="1458087" y="2705545"/>
                </a:cubicBezTo>
                <a:cubicBezTo>
                  <a:pt x="1459230" y="2704783"/>
                  <a:pt x="1460056" y="2703703"/>
                  <a:pt x="1460627" y="2702497"/>
                </a:cubicBezTo>
                <a:cubicBezTo>
                  <a:pt x="1461135" y="2701227"/>
                  <a:pt x="1461262" y="2699893"/>
                  <a:pt x="1461008" y="2698560"/>
                </a:cubicBezTo>
                <a:cubicBezTo>
                  <a:pt x="1460754" y="2697226"/>
                  <a:pt x="1460119" y="2696020"/>
                  <a:pt x="1459103" y="2695067"/>
                </a:cubicBezTo>
                <a:cubicBezTo>
                  <a:pt x="1458151" y="2694114"/>
                  <a:pt x="1456944" y="2693480"/>
                  <a:pt x="1455611" y="2693226"/>
                </a:cubicBezTo>
                <a:cubicBezTo>
                  <a:pt x="1454277" y="2692972"/>
                  <a:pt x="1452880" y="2693099"/>
                  <a:pt x="1451674" y="2693607"/>
                </a:cubicBezTo>
                <a:cubicBezTo>
                  <a:pt x="1450404" y="2694114"/>
                  <a:pt x="1449388" y="2695004"/>
                  <a:pt x="1448626" y="2696147"/>
                </a:cubicBezTo>
                <a:cubicBezTo>
                  <a:pt x="1447864" y="2697289"/>
                  <a:pt x="1447483" y="2698623"/>
                  <a:pt x="1447483" y="2699957"/>
                </a:cubicBezTo>
                <a:cubicBezTo>
                  <a:pt x="1447483" y="2701798"/>
                  <a:pt x="1448181" y="2703513"/>
                  <a:pt x="1449451" y="2704783"/>
                </a:cubicBezTo>
                <a:cubicBezTo>
                  <a:pt x="1450721" y="2706053"/>
                  <a:pt x="1452499" y="2706814"/>
                  <a:pt x="1454277" y="2706814"/>
                </a:cubicBezTo>
                <a:close/>
                <a:moveTo>
                  <a:pt x="1454277" y="2613851"/>
                </a:moveTo>
                <a:cubicBezTo>
                  <a:pt x="1455611" y="2613851"/>
                  <a:pt x="1456944" y="2613470"/>
                  <a:pt x="1458087" y="2612708"/>
                </a:cubicBezTo>
                <a:cubicBezTo>
                  <a:pt x="1459230" y="2611946"/>
                  <a:pt x="1460056" y="2610866"/>
                  <a:pt x="1460627" y="2609660"/>
                </a:cubicBezTo>
                <a:cubicBezTo>
                  <a:pt x="1461135" y="2608389"/>
                  <a:pt x="1461262" y="2607056"/>
                  <a:pt x="1461008" y="2605723"/>
                </a:cubicBezTo>
                <a:cubicBezTo>
                  <a:pt x="1460754" y="2604389"/>
                  <a:pt x="1460119" y="2603183"/>
                  <a:pt x="1459103" y="2602230"/>
                </a:cubicBezTo>
                <a:cubicBezTo>
                  <a:pt x="1458151" y="2601278"/>
                  <a:pt x="1456944" y="2600643"/>
                  <a:pt x="1455611" y="2600389"/>
                </a:cubicBezTo>
                <a:cubicBezTo>
                  <a:pt x="1454277" y="2600135"/>
                  <a:pt x="1452880" y="2600262"/>
                  <a:pt x="1451674" y="2600770"/>
                </a:cubicBezTo>
                <a:cubicBezTo>
                  <a:pt x="1450404" y="2601278"/>
                  <a:pt x="1449388" y="2602167"/>
                  <a:pt x="1448626" y="2603310"/>
                </a:cubicBezTo>
                <a:cubicBezTo>
                  <a:pt x="1447864" y="2604453"/>
                  <a:pt x="1447483" y="2605786"/>
                  <a:pt x="1447483" y="2607120"/>
                </a:cubicBezTo>
                <a:cubicBezTo>
                  <a:pt x="1447483" y="2608961"/>
                  <a:pt x="1448181" y="2610676"/>
                  <a:pt x="1449451" y="2611946"/>
                </a:cubicBezTo>
                <a:cubicBezTo>
                  <a:pt x="1450721" y="2613216"/>
                  <a:pt x="1452499" y="2613978"/>
                  <a:pt x="1454277" y="2613978"/>
                </a:cubicBezTo>
                <a:close/>
                <a:moveTo>
                  <a:pt x="1454277" y="2521014"/>
                </a:moveTo>
                <a:cubicBezTo>
                  <a:pt x="1455611" y="2521014"/>
                  <a:pt x="1456944" y="2520633"/>
                  <a:pt x="1458087" y="2519871"/>
                </a:cubicBezTo>
                <a:cubicBezTo>
                  <a:pt x="1459230" y="2519109"/>
                  <a:pt x="1460056" y="2518029"/>
                  <a:pt x="1460627" y="2516823"/>
                </a:cubicBezTo>
                <a:cubicBezTo>
                  <a:pt x="1461135" y="2515553"/>
                  <a:pt x="1461262" y="2514219"/>
                  <a:pt x="1461008" y="2512886"/>
                </a:cubicBezTo>
                <a:cubicBezTo>
                  <a:pt x="1460754" y="2511552"/>
                  <a:pt x="1460119" y="2510346"/>
                  <a:pt x="1459103" y="2509393"/>
                </a:cubicBezTo>
                <a:cubicBezTo>
                  <a:pt x="1458151" y="2508441"/>
                  <a:pt x="1456944" y="2507806"/>
                  <a:pt x="1455611" y="2507552"/>
                </a:cubicBezTo>
                <a:cubicBezTo>
                  <a:pt x="1454277" y="2507298"/>
                  <a:pt x="1452880" y="2507425"/>
                  <a:pt x="1451674" y="2507933"/>
                </a:cubicBezTo>
                <a:cubicBezTo>
                  <a:pt x="1450404" y="2508441"/>
                  <a:pt x="1449388" y="2509330"/>
                  <a:pt x="1448626" y="2510473"/>
                </a:cubicBezTo>
                <a:cubicBezTo>
                  <a:pt x="1447864" y="2511616"/>
                  <a:pt x="1447483" y="2512949"/>
                  <a:pt x="1447483" y="2514283"/>
                </a:cubicBezTo>
                <a:cubicBezTo>
                  <a:pt x="1447483" y="2516124"/>
                  <a:pt x="1448181" y="2517839"/>
                  <a:pt x="1449451" y="2519109"/>
                </a:cubicBezTo>
                <a:cubicBezTo>
                  <a:pt x="1450721" y="2520379"/>
                  <a:pt x="1452499" y="2521141"/>
                  <a:pt x="1454277" y="2521141"/>
                </a:cubicBezTo>
                <a:close/>
                <a:moveTo>
                  <a:pt x="162751" y="1868996"/>
                </a:moveTo>
                <a:cubicBezTo>
                  <a:pt x="163385" y="1869631"/>
                  <a:pt x="164148" y="1870139"/>
                  <a:pt x="164973" y="1870456"/>
                </a:cubicBezTo>
                <a:cubicBezTo>
                  <a:pt x="165799" y="1870837"/>
                  <a:pt x="166688" y="1870964"/>
                  <a:pt x="167576" y="1870964"/>
                </a:cubicBezTo>
                <a:cubicBezTo>
                  <a:pt x="168910" y="1870964"/>
                  <a:pt x="170244" y="1870583"/>
                  <a:pt x="171387" y="1869821"/>
                </a:cubicBezTo>
                <a:cubicBezTo>
                  <a:pt x="172530" y="1869059"/>
                  <a:pt x="173355" y="1867980"/>
                  <a:pt x="173926" y="1866773"/>
                </a:cubicBezTo>
                <a:cubicBezTo>
                  <a:pt x="174435" y="1865503"/>
                  <a:pt x="174562" y="1864170"/>
                  <a:pt x="174308" y="1862836"/>
                </a:cubicBezTo>
                <a:cubicBezTo>
                  <a:pt x="174054" y="1861502"/>
                  <a:pt x="173355" y="1860296"/>
                  <a:pt x="172403" y="1859344"/>
                </a:cubicBezTo>
                <a:cubicBezTo>
                  <a:pt x="171450" y="1858391"/>
                  <a:pt x="170244" y="1857756"/>
                  <a:pt x="168910" y="1857439"/>
                </a:cubicBezTo>
                <a:cubicBezTo>
                  <a:pt x="167576" y="1857185"/>
                  <a:pt x="166180" y="1857312"/>
                  <a:pt x="164973" y="1857820"/>
                </a:cubicBezTo>
                <a:cubicBezTo>
                  <a:pt x="163703" y="1858327"/>
                  <a:pt x="162687" y="1859217"/>
                  <a:pt x="161925" y="1860360"/>
                </a:cubicBezTo>
                <a:cubicBezTo>
                  <a:pt x="161163" y="1861502"/>
                  <a:pt x="160782" y="1862836"/>
                  <a:pt x="160782" y="1864170"/>
                </a:cubicBezTo>
                <a:cubicBezTo>
                  <a:pt x="160782" y="1865058"/>
                  <a:pt x="160973" y="1865948"/>
                  <a:pt x="161290" y="1866773"/>
                </a:cubicBezTo>
                <a:cubicBezTo>
                  <a:pt x="161608" y="1867599"/>
                  <a:pt x="162116" y="1868361"/>
                  <a:pt x="162751" y="1868996"/>
                </a:cubicBezTo>
                <a:close/>
                <a:moveTo>
                  <a:pt x="1454277" y="2892425"/>
                </a:moveTo>
                <a:cubicBezTo>
                  <a:pt x="1455611" y="2892425"/>
                  <a:pt x="1456944" y="2892044"/>
                  <a:pt x="1458087" y="2891282"/>
                </a:cubicBezTo>
                <a:cubicBezTo>
                  <a:pt x="1459230" y="2890520"/>
                  <a:pt x="1460056" y="2889441"/>
                  <a:pt x="1460627" y="2888234"/>
                </a:cubicBezTo>
                <a:cubicBezTo>
                  <a:pt x="1461135" y="2886964"/>
                  <a:pt x="1461262" y="2885631"/>
                  <a:pt x="1461008" y="2884297"/>
                </a:cubicBezTo>
                <a:cubicBezTo>
                  <a:pt x="1460754" y="2882964"/>
                  <a:pt x="1460119" y="2881757"/>
                  <a:pt x="1459103" y="2880805"/>
                </a:cubicBezTo>
                <a:cubicBezTo>
                  <a:pt x="1458151" y="2879852"/>
                  <a:pt x="1456944" y="2879217"/>
                  <a:pt x="1455611" y="2878963"/>
                </a:cubicBezTo>
                <a:cubicBezTo>
                  <a:pt x="1454277" y="2878709"/>
                  <a:pt x="1452880" y="2878836"/>
                  <a:pt x="1451674" y="2879344"/>
                </a:cubicBezTo>
                <a:cubicBezTo>
                  <a:pt x="1450404" y="2879852"/>
                  <a:pt x="1449388" y="2880741"/>
                  <a:pt x="1448626" y="2881884"/>
                </a:cubicBezTo>
                <a:cubicBezTo>
                  <a:pt x="1447864" y="2883027"/>
                  <a:pt x="1447483" y="2884361"/>
                  <a:pt x="1447483" y="2885694"/>
                </a:cubicBezTo>
                <a:cubicBezTo>
                  <a:pt x="1447483" y="2887536"/>
                  <a:pt x="1448181" y="2889250"/>
                  <a:pt x="1449451" y="2890520"/>
                </a:cubicBezTo>
                <a:cubicBezTo>
                  <a:pt x="1450721" y="2891790"/>
                  <a:pt x="1452499" y="2892552"/>
                  <a:pt x="1454277" y="2892552"/>
                </a:cubicBezTo>
                <a:close/>
                <a:moveTo>
                  <a:pt x="1454277" y="2985262"/>
                </a:moveTo>
                <a:cubicBezTo>
                  <a:pt x="1455611" y="2985262"/>
                  <a:pt x="1456944" y="2984881"/>
                  <a:pt x="1458087" y="2984119"/>
                </a:cubicBezTo>
                <a:cubicBezTo>
                  <a:pt x="1459230" y="2983357"/>
                  <a:pt x="1460056" y="2982278"/>
                  <a:pt x="1460627" y="2981071"/>
                </a:cubicBezTo>
                <a:cubicBezTo>
                  <a:pt x="1461135" y="2979801"/>
                  <a:pt x="1461262" y="2978468"/>
                  <a:pt x="1461008" y="2977134"/>
                </a:cubicBezTo>
                <a:cubicBezTo>
                  <a:pt x="1460754" y="2975801"/>
                  <a:pt x="1460119" y="2974594"/>
                  <a:pt x="1459103" y="2973642"/>
                </a:cubicBezTo>
                <a:cubicBezTo>
                  <a:pt x="1458151" y="2972689"/>
                  <a:pt x="1456944" y="2972054"/>
                  <a:pt x="1455611" y="2971800"/>
                </a:cubicBezTo>
                <a:cubicBezTo>
                  <a:pt x="1454277" y="2971546"/>
                  <a:pt x="1452880" y="2971673"/>
                  <a:pt x="1451674" y="2972181"/>
                </a:cubicBezTo>
                <a:cubicBezTo>
                  <a:pt x="1450404" y="2972689"/>
                  <a:pt x="1449388" y="2973578"/>
                  <a:pt x="1448626" y="2974721"/>
                </a:cubicBezTo>
                <a:cubicBezTo>
                  <a:pt x="1447864" y="2975864"/>
                  <a:pt x="1447483" y="2977198"/>
                  <a:pt x="1447483" y="2978531"/>
                </a:cubicBezTo>
                <a:cubicBezTo>
                  <a:pt x="1447483" y="2980373"/>
                  <a:pt x="1448181" y="2982087"/>
                  <a:pt x="1449451" y="2983357"/>
                </a:cubicBezTo>
                <a:cubicBezTo>
                  <a:pt x="1450721" y="2984627"/>
                  <a:pt x="1452499" y="2985389"/>
                  <a:pt x="1454277" y="2985389"/>
                </a:cubicBezTo>
                <a:close/>
                <a:moveTo>
                  <a:pt x="1454277" y="2799525"/>
                </a:moveTo>
                <a:cubicBezTo>
                  <a:pt x="1455611" y="2799525"/>
                  <a:pt x="1456944" y="2799144"/>
                  <a:pt x="1458087" y="2798382"/>
                </a:cubicBezTo>
                <a:cubicBezTo>
                  <a:pt x="1459230" y="2797620"/>
                  <a:pt x="1460056" y="2796540"/>
                  <a:pt x="1460627" y="2795334"/>
                </a:cubicBezTo>
                <a:cubicBezTo>
                  <a:pt x="1461199" y="2794127"/>
                  <a:pt x="1461262" y="2792730"/>
                  <a:pt x="1461008" y="2791397"/>
                </a:cubicBezTo>
                <a:cubicBezTo>
                  <a:pt x="1460754" y="2790063"/>
                  <a:pt x="1460119" y="2788857"/>
                  <a:pt x="1459103" y="2787904"/>
                </a:cubicBezTo>
                <a:cubicBezTo>
                  <a:pt x="1458151" y="2786952"/>
                  <a:pt x="1456944" y="2786317"/>
                  <a:pt x="1455611" y="2786063"/>
                </a:cubicBezTo>
                <a:cubicBezTo>
                  <a:pt x="1454277" y="2785809"/>
                  <a:pt x="1452880" y="2785936"/>
                  <a:pt x="1451674" y="2786444"/>
                </a:cubicBezTo>
                <a:cubicBezTo>
                  <a:pt x="1450404" y="2786952"/>
                  <a:pt x="1449388" y="2787841"/>
                  <a:pt x="1448626" y="2788984"/>
                </a:cubicBezTo>
                <a:cubicBezTo>
                  <a:pt x="1447864" y="2790127"/>
                  <a:pt x="1447483" y="2791460"/>
                  <a:pt x="1447483" y="2792794"/>
                </a:cubicBezTo>
                <a:cubicBezTo>
                  <a:pt x="1447483" y="2794635"/>
                  <a:pt x="1448181" y="2796350"/>
                  <a:pt x="1449451" y="2797620"/>
                </a:cubicBezTo>
                <a:cubicBezTo>
                  <a:pt x="1450721" y="2798889"/>
                  <a:pt x="1452499" y="2799652"/>
                  <a:pt x="1454277" y="2799652"/>
                </a:cubicBezTo>
                <a:close/>
                <a:moveTo>
                  <a:pt x="162751" y="3076067"/>
                </a:moveTo>
                <a:cubicBezTo>
                  <a:pt x="163385" y="3076702"/>
                  <a:pt x="164148" y="3077210"/>
                  <a:pt x="164973" y="3077528"/>
                </a:cubicBezTo>
                <a:cubicBezTo>
                  <a:pt x="165799" y="3077845"/>
                  <a:pt x="166688" y="3078036"/>
                  <a:pt x="167576" y="3078036"/>
                </a:cubicBezTo>
                <a:cubicBezTo>
                  <a:pt x="168910" y="3078036"/>
                  <a:pt x="170244" y="3077655"/>
                  <a:pt x="171387" y="3076893"/>
                </a:cubicBezTo>
                <a:cubicBezTo>
                  <a:pt x="172530" y="3076131"/>
                  <a:pt x="173355" y="3075051"/>
                  <a:pt x="173926" y="3073845"/>
                </a:cubicBezTo>
                <a:cubicBezTo>
                  <a:pt x="174435" y="3072574"/>
                  <a:pt x="174562" y="3071241"/>
                  <a:pt x="174308" y="3069908"/>
                </a:cubicBezTo>
                <a:cubicBezTo>
                  <a:pt x="174054" y="3068574"/>
                  <a:pt x="173355" y="3067368"/>
                  <a:pt x="172403" y="3066415"/>
                </a:cubicBezTo>
                <a:cubicBezTo>
                  <a:pt x="171450" y="3065462"/>
                  <a:pt x="170244" y="3064828"/>
                  <a:pt x="168910" y="3064574"/>
                </a:cubicBezTo>
                <a:cubicBezTo>
                  <a:pt x="167576" y="3064320"/>
                  <a:pt x="166180" y="3064447"/>
                  <a:pt x="164973" y="3064955"/>
                </a:cubicBezTo>
                <a:cubicBezTo>
                  <a:pt x="163703" y="3065462"/>
                  <a:pt x="162687" y="3066351"/>
                  <a:pt x="161925" y="3067495"/>
                </a:cubicBezTo>
                <a:cubicBezTo>
                  <a:pt x="161163" y="3068637"/>
                  <a:pt x="160782" y="3069971"/>
                  <a:pt x="160782" y="3071305"/>
                </a:cubicBezTo>
                <a:cubicBezTo>
                  <a:pt x="160782" y="3072194"/>
                  <a:pt x="160973" y="3073083"/>
                  <a:pt x="161290" y="3073908"/>
                </a:cubicBezTo>
                <a:cubicBezTo>
                  <a:pt x="161608" y="3074734"/>
                  <a:pt x="162116" y="3075496"/>
                  <a:pt x="162751" y="3076131"/>
                </a:cubicBezTo>
                <a:close/>
                <a:moveTo>
                  <a:pt x="162751" y="2611755"/>
                </a:moveTo>
                <a:cubicBezTo>
                  <a:pt x="163385" y="2612390"/>
                  <a:pt x="164148" y="2612898"/>
                  <a:pt x="164973" y="2613216"/>
                </a:cubicBezTo>
                <a:cubicBezTo>
                  <a:pt x="165799" y="2613533"/>
                  <a:pt x="166688" y="2613724"/>
                  <a:pt x="167576" y="2613724"/>
                </a:cubicBezTo>
                <a:cubicBezTo>
                  <a:pt x="168910" y="2613724"/>
                  <a:pt x="170244" y="2613343"/>
                  <a:pt x="171387" y="2612581"/>
                </a:cubicBezTo>
                <a:cubicBezTo>
                  <a:pt x="172530" y="2611819"/>
                  <a:pt x="173355" y="2610739"/>
                  <a:pt x="173926" y="2609533"/>
                </a:cubicBezTo>
                <a:cubicBezTo>
                  <a:pt x="174498" y="2608326"/>
                  <a:pt x="174562" y="2606929"/>
                  <a:pt x="174308" y="2605596"/>
                </a:cubicBezTo>
                <a:cubicBezTo>
                  <a:pt x="174054" y="2604262"/>
                  <a:pt x="173355" y="2603056"/>
                  <a:pt x="172403" y="2602103"/>
                </a:cubicBezTo>
                <a:cubicBezTo>
                  <a:pt x="171450" y="2601151"/>
                  <a:pt x="170244" y="2600516"/>
                  <a:pt x="168910" y="2600262"/>
                </a:cubicBezTo>
                <a:cubicBezTo>
                  <a:pt x="167576" y="2600008"/>
                  <a:pt x="166243" y="2600135"/>
                  <a:pt x="164973" y="2600643"/>
                </a:cubicBezTo>
                <a:cubicBezTo>
                  <a:pt x="163703" y="2601151"/>
                  <a:pt x="162687" y="2602039"/>
                  <a:pt x="161925" y="2603183"/>
                </a:cubicBezTo>
                <a:cubicBezTo>
                  <a:pt x="161163" y="2604326"/>
                  <a:pt x="160782" y="2605659"/>
                  <a:pt x="160782" y="2606993"/>
                </a:cubicBezTo>
                <a:cubicBezTo>
                  <a:pt x="160782" y="2607882"/>
                  <a:pt x="160973" y="2608771"/>
                  <a:pt x="161290" y="2609596"/>
                </a:cubicBezTo>
                <a:cubicBezTo>
                  <a:pt x="161608" y="2610422"/>
                  <a:pt x="162116" y="2611184"/>
                  <a:pt x="162751" y="2611819"/>
                </a:cubicBezTo>
                <a:close/>
                <a:moveTo>
                  <a:pt x="162751" y="2890330"/>
                </a:moveTo>
                <a:cubicBezTo>
                  <a:pt x="163385" y="2890964"/>
                  <a:pt x="164148" y="2891473"/>
                  <a:pt x="164973" y="2891790"/>
                </a:cubicBezTo>
                <a:cubicBezTo>
                  <a:pt x="165799" y="2892108"/>
                  <a:pt x="166688" y="2892298"/>
                  <a:pt x="167576" y="2892298"/>
                </a:cubicBezTo>
                <a:cubicBezTo>
                  <a:pt x="168910" y="2892298"/>
                  <a:pt x="170244" y="2891917"/>
                  <a:pt x="171387" y="2891155"/>
                </a:cubicBezTo>
                <a:cubicBezTo>
                  <a:pt x="172530" y="2890393"/>
                  <a:pt x="173355" y="2889314"/>
                  <a:pt x="173926" y="2888107"/>
                </a:cubicBezTo>
                <a:cubicBezTo>
                  <a:pt x="174435" y="2886837"/>
                  <a:pt x="174562" y="2885504"/>
                  <a:pt x="174308" y="2884170"/>
                </a:cubicBezTo>
                <a:cubicBezTo>
                  <a:pt x="174054" y="2882837"/>
                  <a:pt x="173355" y="2881630"/>
                  <a:pt x="172403" y="2880678"/>
                </a:cubicBezTo>
                <a:cubicBezTo>
                  <a:pt x="171450" y="2879725"/>
                  <a:pt x="170244" y="2879090"/>
                  <a:pt x="168910" y="2878836"/>
                </a:cubicBezTo>
                <a:cubicBezTo>
                  <a:pt x="167576" y="2878582"/>
                  <a:pt x="166180" y="2878709"/>
                  <a:pt x="164973" y="2879217"/>
                </a:cubicBezTo>
                <a:cubicBezTo>
                  <a:pt x="163703" y="2879725"/>
                  <a:pt x="162687" y="2880614"/>
                  <a:pt x="161925" y="2881757"/>
                </a:cubicBezTo>
                <a:cubicBezTo>
                  <a:pt x="161163" y="2882900"/>
                  <a:pt x="160782" y="2884234"/>
                  <a:pt x="160782" y="2885567"/>
                </a:cubicBezTo>
                <a:cubicBezTo>
                  <a:pt x="160782" y="2886456"/>
                  <a:pt x="160973" y="2887345"/>
                  <a:pt x="161290" y="2888171"/>
                </a:cubicBezTo>
                <a:cubicBezTo>
                  <a:pt x="161608" y="2888996"/>
                  <a:pt x="162116" y="2889758"/>
                  <a:pt x="162751" y="2890393"/>
                </a:cubicBezTo>
                <a:close/>
                <a:moveTo>
                  <a:pt x="162751" y="2704592"/>
                </a:moveTo>
                <a:cubicBezTo>
                  <a:pt x="163385" y="2705227"/>
                  <a:pt x="164148" y="2705735"/>
                  <a:pt x="164973" y="2706053"/>
                </a:cubicBezTo>
                <a:cubicBezTo>
                  <a:pt x="165799" y="2706370"/>
                  <a:pt x="166688" y="2706561"/>
                  <a:pt x="167576" y="2706561"/>
                </a:cubicBezTo>
                <a:cubicBezTo>
                  <a:pt x="168910" y="2706561"/>
                  <a:pt x="170244" y="2706180"/>
                  <a:pt x="171387" y="2705418"/>
                </a:cubicBezTo>
                <a:cubicBezTo>
                  <a:pt x="172530" y="2704656"/>
                  <a:pt x="173355" y="2703576"/>
                  <a:pt x="173926" y="2702370"/>
                </a:cubicBezTo>
                <a:cubicBezTo>
                  <a:pt x="174435" y="2701100"/>
                  <a:pt x="174562" y="2699766"/>
                  <a:pt x="174308" y="2698433"/>
                </a:cubicBezTo>
                <a:cubicBezTo>
                  <a:pt x="174054" y="2697099"/>
                  <a:pt x="173355" y="2695893"/>
                  <a:pt x="172403" y="2694940"/>
                </a:cubicBezTo>
                <a:cubicBezTo>
                  <a:pt x="171450" y="2693988"/>
                  <a:pt x="170244" y="2693353"/>
                  <a:pt x="168910" y="2693099"/>
                </a:cubicBezTo>
                <a:cubicBezTo>
                  <a:pt x="167576" y="2692845"/>
                  <a:pt x="166180" y="2692972"/>
                  <a:pt x="164973" y="2693480"/>
                </a:cubicBezTo>
                <a:cubicBezTo>
                  <a:pt x="163703" y="2693988"/>
                  <a:pt x="162687" y="2694877"/>
                  <a:pt x="161925" y="2696020"/>
                </a:cubicBezTo>
                <a:cubicBezTo>
                  <a:pt x="161163" y="2697163"/>
                  <a:pt x="160782" y="2698496"/>
                  <a:pt x="160782" y="2699830"/>
                </a:cubicBezTo>
                <a:cubicBezTo>
                  <a:pt x="160782" y="2700719"/>
                  <a:pt x="160973" y="2701608"/>
                  <a:pt x="161290" y="2702433"/>
                </a:cubicBezTo>
                <a:cubicBezTo>
                  <a:pt x="161608" y="2703259"/>
                  <a:pt x="162116" y="2704021"/>
                  <a:pt x="162751" y="2704656"/>
                </a:cubicBezTo>
                <a:close/>
                <a:moveTo>
                  <a:pt x="162751" y="1961706"/>
                </a:moveTo>
                <a:cubicBezTo>
                  <a:pt x="163385" y="1962340"/>
                  <a:pt x="164148" y="1962849"/>
                  <a:pt x="164973" y="1963166"/>
                </a:cubicBezTo>
                <a:cubicBezTo>
                  <a:pt x="165799" y="1963483"/>
                  <a:pt x="166688" y="1963674"/>
                  <a:pt x="167576" y="1963674"/>
                </a:cubicBezTo>
                <a:cubicBezTo>
                  <a:pt x="168910" y="1963674"/>
                  <a:pt x="170244" y="1963293"/>
                  <a:pt x="171387" y="1962531"/>
                </a:cubicBezTo>
                <a:cubicBezTo>
                  <a:pt x="172530" y="1961769"/>
                  <a:pt x="173355" y="1960689"/>
                  <a:pt x="173926" y="1959483"/>
                </a:cubicBezTo>
                <a:cubicBezTo>
                  <a:pt x="174435" y="1958277"/>
                  <a:pt x="174562" y="1956880"/>
                  <a:pt x="174308" y="1955546"/>
                </a:cubicBezTo>
                <a:cubicBezTo>
                  <a:pt x="174054" y="1954213"/>
                  <a:pt x="173355" y="1953006"/>
                  <a:pt x="172403" y="1952054"/>
                </a:cubicBezTo>
                <a:cubicBezTo>
                  <a:pt x="171450" y="1951101"/>
                  <a:pt x="170244" y="1950466"/>
                  <a:pt x="168910" y="1950212"/>
                </a:cubicBezTo>
                <a:cubicBezTo>
                  <a:pt x="167576" y="1949958"/>
                  <a:pt x="166180" y="1950085"/>
                  <a:pt x="164973" y="1950593"/>
                </a:cubicBezTo>
                <a:cubicBezTo>
                  <a:pt x="163703" y="1951101"/>
                  <a:pt x="162687" y="1951990"/>
                  <a:pt x="161925" y="1953133"/>
                </a:cubicBezTo>
                <a:cubicBezTo>
                  <a:pt x="161163" y="1954276"/>
                  <a:pt x="160782" y="1955610"/>
                  <a:pt x="160782" y="1956943"/>
                </a:cubicBezTo>
                <a:cubicBezTo>
                  <a:pt x="160782" y="1957832"/>
                  <a:pt x="160973" y="1958721"/>
                  <a:pt x="161290" y="1959546"/>
                </a:cubicBezTo>
                <a:cubicBezTo>
                  <a:pt x="161608" y="1960372"/>
                  <a:pt x="162116" y="1961134"/>
                  <a:pt x="162751" y="1961769"/>
                </a:cubicBezTo>
                <a:close/>
                <a:moveTo>
                  <a:pt x="162751" y="2983167"/>
                </a:moveTo>
                <a:cubicBezTo>
                  <a:pt x="163385" y="2983802"/>
                  <a:pt x="164148" y="2984310"/>
                  <a:pt x="164973" y="2984627"/>
                </a:cubicBezTo>
                <a:cubicBezTo>
                  <a:pt x="165799" y="2984945"/>
                  <a:pt x="166688" y="2985135"/>
                  <a:pt x="167576" y="2985135"/>
                </a:cubicBezTo>
                <a:cubicBezTo>
                  <a:pt x="168910" y="2985135"/>
                  <a:pt x="170244" y="2984754"/>
                  <a:pt x="171387" y="2983992"/>
                </a:cubicBezTo>
                <a:cubicBezTo>
                  <a:pt x="172530" y="2983230"/>
                  <a:pt x="173355" y="2982151"/>
                  <a:pt x="173926" y="2980944"/>
                </a:cubicBezTo>
                <a:cubicBezTo>
                  <a:pt x="174435" y="2979674"/>
                  <a:pt x="174562" y="2978341"/>
                  <a:pt x="174308" y="2977007"/>
                </a:cubicBezTo>
                <a:cubicBezTo>
                  <a:pt x="174054" y="2975674"/>
                  <a:pt x="173355" y="2974467"/>
                  <a:pt x="172403" y="2973514"/>
                </a:cubicBezTo>
                <a:cubicBezTo>
                  <a:pt x="171450" y="2972562"/>
                  <a:pt x="170244" y="2971927"/>
                  <a:pt x="168910" y="2971673"/>
                </a:cubicBezTo>
                <a:cubicBezTo>
                  <a:pt x="167576" y="2971419"/>
                  <a:pt x="166180" y="2971546"/>
                  <a:pt x="164973" y="2972054"/>
                </a:cubicBezTo>
                <a:cubicBezTo>
                  <a:pt x="163703" y="2972562"/>
                  <a:pt x="162687" y="2973451"/>
                  <a:pt x="161925" y="2974594"/>
                </a:cubicBezTo>
                <a:cubicBezTo>
                  <a:pt x="161163" y="2975737"/>
                  <a:pt x="160782" y="2977071"/>
                  <a:pt x="160782" y="2978404"/>
                </a:cubicBezTo>
                <a:cubicBezTo>
                  <a:pt x="160782" y="2979293"/>
                  <a:pt x="160973" y="2980182"/>
                  <a:pt x="161290" y="2981008"/>
                </a:cubicBezTo>
                <a:cubicBezTo>
                  <a:pt x="161608" y="2981833"/>
                  <a:pt x="162116" y="2982595"/>
                  <a:pt x="162751" y="2983230"/>
                </a:cubicBezTo>
                <a:close/>
                <a:moveTo>
                  <a:pt x="1454277" y="2428050"/>
                </a:moveTo>
                <a:cubicBezTo>
                  <a:pt x="1455611" y="2428050"/>
                  <a:pt x="1456944" y="2427669"/>
                  <a:pt x="1458087" y="2426907"/>
                </a:cubicBezTo>
                <a:cubicBezTo>
                  <a:pt x="1459230" y="2426145"/>
                  <a:pt x="1460056" y="2425065"/>
                  <a:pt x="1460627" y="2423859"/>
                </a:cubicBezTo>
                <a:cubicBezTo>
                  <a:pt x="1461135" y="2422589"/>
                  <a:pt x="1461262" y="2421255"/>
                  <a:pt x="1461008" y="2419922"/>
                </a:cubicBezTo>
                <a:cubicBezTo>
                  <a:pt x="1460754" y="2418588"/>
                  <a:pt x="1460119" y="2417382"/>
                  <a:pt x="1459103" y="2416429"/>
                </a:cubicBezTo>
                <a:cubicBezTo>
                  <a:pt x="1458151" y="2415477"/>
                  <a:pt x="1456944" y="2414842"/>
                  <a:pt x="1455611" y="2414588"/>
                </a:cubicBezTo>
                <a:cubicBezTo>
                  <a:pt x="1454277" y="2414334"/>
                  <a:pt x="1452880" y="2414461"/>
                  <a:pt x="1451674" y="2414969"/>
                </a:cubicBezTo>
                <a:cubicBezTo>
                  <a:pt x="1450467" y="2415477"/>
                  <a:pt x="1449388" y="2416366"/>
                  <a:pt x="1448626" y="2417509"/>
                </a:cubicBezTo>
                <a:cubicBezTo>
                  <a:pt x="1447864" y="2418652"/>
                  <a:pt x="1447483" y="2419985"/>
                  <a:pt x="1447483" y="2421319"/>
                </a:cubicBezTo>
                <a:cubicBezTo>
                  <a:pt x="1447483" y="2423160"/>
                  <a:pt x="1448181" y="2424875"/>
                  <a:pt x="1449451" y="2426145"/>
                </a:cubicBezTo>
                <a:cubicBezTo>
                  <a:pt x="1450721" y="2427414"/>
                  <a:pt x="1452499" y="2428177"/>
                  <a:pt x="1454277" y="2428177"/>
                </a:cubicBezTo>
                <a:close/>
                <a:moveTo>
                  <a:pt x="162751" y="2797493"/>
                </a:moveTo>
                <a:cubicBezTo>
                  <a:pt x="163385" y="2798128"/>
                  <a:pt x="164148" y="2798636"/>
                  <a:pt x="164973" y="2798953"/>
                </a:cubicBezTo>
                <a:cubicBezTo>
                  <a:pt x="165799" y="2799271"/>
                  <a:pt x="166688" y="2799461"/>
                  <a:pt x="167576" y="2799461"/>
                </a:cubicBezTo>
                <a:cubicBezTo>
                  <a:pt x="168910" y="2799461"/>
                  <a:pt x="170244" y="2799080"/>
                  <a:pt x="171387" y="2798318"/>
                </a:cubicBezTo>
                <a:cubicBezTo>
                  <a:pt x="172530" y="2797556"/>
                  <a:pt x="173355" y="2796477"/>
                  <a:pt x="173926" y="2795270"/>
                </a:cubicBezTo>
                <a:cubicBezTo>
                  <a:pt x="174435" y="2794000"/>
                  <a:pt x="174562" y="2792667"/>
                  <a:pt x="174308" y="2791333"/>
                </a:cubicBezTo>
                <a:cubicBezTo>
                  <a:pt x="174054" y="2790000"/>
                  <a:pt x="173355" y="2788793"/>
                  <a:pt x="172403" y="2787841"/>
                </a:cubicBezTo>
                <a:cubicBezTo>
                  <a:pt x="171450" y="2786888"/>
                  <a:pt x="170244" y="2786253"/>
                  <a:pt x="168910" y="2785999"/>
                </a:cubicBezTo>
                <a:cubicBezTo>
                  <a:pt x="167576" y="2785745"/>
                  <a:pt x="166180" y="2785872"/>
                  <a:pt x="164973" y="2786380"/>
                </a:cubicBezTo>
                <a:cubicBezTo>
                  <a:pt x="163703" y="2786888"/>
                  <a:pt x="162687" y="2787777"/>
                  <a:pt x="161925" y="2788920"/>
                </a:cubicBezTo>
                <a:cubicBezTo>
                  <a:pt x="161163" y="2790063"/>
                  <a:pt x="160782" y="2791397"/>
                  <a:pt x="160782" y="2792730"/>
                </a:cubicBezTo>
                <a:cubicBezTo>
                  <a:pt x="160782" y="2793619"/>
                  <a:pt x="160973" y="2794508"/>
                  <a:pt x="161290" y="2795334"/>
                </a:cubicBezTo>
                <a:cubicBezTo>
                  <a:pt x="161608" y="2796159"/>
                  <a:pt x="162116" y="2796921"/>
                  <a:pt x="162751" y="2797556"/>
                </a:cubicBezTo>
                <a:close/>
                <a:moveTo>
                  <a:pt x="162751" y="2147507"/>
                </a:moveTo>
                <a:cubicBezTo>
                  <a:pt x="163385" y="2148142"/>
                  <a:pt x="164148" y="2148650"/>
                  <a:pt x="164973" y="2148967"/>
                </a:cubicBezTo>
                <a:cubicBezTo>
                  <a:pt x="165799" y="2149348"/>
                  <a:pt x="166688" y="2149475"/>
                  <a:pt x="167576" y="2149475"/>
                </a:cubicBezTo>
                <a:cubicBezTo>
                  <a:pt x="168910" y="2149475"/>
                  <a:pt x="170244" y="2149094"/>
                  <a:pt x="171387" y="2148332"/>
                </a:cubicBezTo>
                <a:cubicBezTo>
                  <a:pt x="172530" y="2147570"/>
                  <a:pt x="173355" y="2146491"/>
                  <a:pt x="173926" y="2145284"/>
                </a:cubicBezTo>
                <a:cubicBezTo>
                  <a:pt x="174435" y="2144014"/>
                  <a:pt x="174562" y="2142681"/>
                  <a:pt x="174308" y="2141347"/>
                </a:cubicBezTo>
                <a:cubicBezTo>
                  <a:pt x="174054" y="2140014"/>
                  <a:pt x="173355" y="2138807"/>
                  <a:pt x="172403" y="2137855"/>
                </a:cubicBezTo>
                <a:cubicBezTo>
                  <a:pt x="171450" y="2136902"/>
                  <a:pt x="170244" y="2136267"/>
                  <a:pt x="168910" y="2136013"/>
                </a:cubicBezTo>
                <a:cubicBezTo>
                  <a:pt x="167576" y="2135759"/>
                  <a:pt x="166180" y="2135886"/>
                  <a:pt x="164973" y="2136394"/>
                </a:cubicBezTo>
                <a:cubicBezTo>
                  <a:pt x="163703" y="2136902"/>
                  <a:pt x="162687" y="2137791"/>
                  <a:pt x="161925" y="2138934"/>
                </a:cubicBezTo>
                <a:cubicBezTo>
                  <a:pt x="161163" y="2140077"/>
                  <a:pt x="160782" y="2141411"/>
                  <a:pt x="160782" y="2142744"/>
                </a:cubicBezTo>
                <a:cubicBezTo>
                  <a:pt x="160782" y="2143633"/>
                  <a:pt x="160973" y="2144522"/>
                  <a:pt x="161290" y="2145348"/>
                </a:cubicBezTo>
                <a:cubicBezTo>
                  <a:pt x="161608" y="2146173"/>
                  <a:pt x="162116" y="2146935"/>
                  <a:pt x="162751" y="2147570"/>
                </a:cubicBezTo>
                <a:close/>
                <a:moveTo>
                  <a:pt x="162751" y="2054670"/>
                </a:moveTo>
                <a:cubicBezTo>
                  <a:pt x="163385" y="2055305"/>
                  <a:pt x="164148" y="2055813"/>
                  <a:pt x="164973" y="2056130"/>
                </a:cubicBezTo>
                <a:cubicBezTo>
                  <a:pt x="165799" y="2056448"/>
                  <a:pt x="166688" y="2056638"/>
                  <a:pt x="167576" y="2056638"/>
                </a:cubicBezTo>
                <a:cubicBezTo>
                  <a:pt x="168910" y="2056638"/>
                  <a:pt x="170244" y="2056257"/>
                  <a:pt x="171387" y="2055495"/>
                </a:cubicBezTo>
                <a:cubicBezTo>
                  <a:pt x="172530" y="2054733"/>
                  <a:pt x="173355" y="2053717"/>
                  <a:pt x="173926" y="2052447"/>
                </a:cubicBezTo>
                <a:cubicBezTo>
                  <a:pt x="174435" y="2051177"/>
                  <a:pt x="174562" y="2049844"/>
                  <a:pt x="174308" y="2048510"/>
                </a:cubicBezTo>
                <a:cubicBezTo>
                  <a:pt x="174054" y="2047177"/>
                  <a:pt x="173355" y="2045970"/>
                  <a:pt x="172403" y="2045018"/>
                </a:cubicBezTo>
                <a:cubicBezTo>
                  <a:pt x="171450" y="2044065"/>
                  <a:pt x="170244" y="2043430"/>
                  <a:pt x="168910" y="2043113"/>
                </a:cubicBezTo>
                <a:cubicBezTo>
                  <a:pt x="167576" y="2042858"/>
                  <a:pt x="166180" y="2042986"/>
                  <a:pt x="164973" y="2043494"/>
                </a:cubicBezTo>
                <a:cubicBezTo>
                  <a:pt x="163703" y="2044002"/>
                  <a:pt x="162687" y="2044890"/>
                  <a:pt x="161925" y="2046033"/>
                </a:cubicBezTo>
                <a:cubicBezTo>
                  <a:pt x="161163" y="2047177"/>
                  <a:pt x="160782" y="2048510"/>
                  <a:pt x="160782" y="2049844"/>
                </a:cubicBezTo>
                <a:cubicBezTo>
                  <a:pt x="160782" y="2050733"/>
                  <a:pt x="160973" y="2051621"/>
                  <a:pt x="161290" y="2052447"/>
                </a:cubicBezTo>
                <a:cubicBezTo>
                  <a:pt x="161608" y="2053273"/>
                  <a:pt x="162116" y="2054035"/>
                  <a:pt x="162751" y="2054670"/>
                </a:cubicBezTo>
                <a:close/>
                <a:moveTo>
                  <a:pt x="162751" y="2240407"/>
                </a:moveTo>
                <a:cubicBezTo>
                  <a:pt x="163385" y="2241042"/>
                  <a:pt x="164148" y="2241550"/>
                  <a:pt x="164973" y="2241868"/>
                </a:cubicBezTo>
                <a:cubicBezTo>
                  <a:pt x="165799" y="2242185"/>
                  <a:pt x="166688" y="2242376"/>
                  <a:pt x="167576" y="2242376"/>
                </a:cubicBezTo>
                <a:cubicBezTo>
                  <a:pt x="168910" y="2242376"/>
                  <a:pt x="170244" y="2241995"/>
                  <a:pt x="171387" y="2241233"/>
                </a:cubicBezTo>
                <a:cubicBezTo>
                  <a:pt x="172530" y="2240471"/>
                  <a:pt x="173355" y="2239391"/>
                  <a:pt x="173926" y="2238185"/>
                </a:cubicBezTo>
                <a:cubicBezTo>
                  <a:pt x="174498" y="2236978"/>
                  <a:pt x="174562" y="2235581"/>
                  <a:pt x="174308" y="2234248"/>
                </a:cubicBezTo>
                <a:cubicBezTo>
                  <a:pt x="174054" y="2232914"/>
                  <a:pt x="173355" y="2231708"/>
                  <a:pt x="172403" y="2230755"/>
                </a:cubicBezTo>
                <a:cubicBezTo>
                  <a:pt x="171450" y="2229803"/>
                  <a:pt x="170244" y="2229168"/>
                  <a:pt x="168910" y="2228914"/>
                </a:cubicBezTo>
                <a:cubicBezTo>
                  <a:pt x="167576" y="2228660"/>
                  <a:pt x="166180" y="2228787"/>
                  <a:pt x="164973" y="2229295"/>
                </a:cubicBezTo>
                <a:cubicBezTo>
                  <a:pt x="163703" y="2229803"/>
                  <a:pt x="162687" y="2230692"/>
                  <a:pt x="161925" y="2231835"/>
                </a:cubicBezTo>
                <a:cubicBezTo>
                  <a:pt x="161163" y="2232978"/>
                  <a:pt x="160782" y="2234311"/>
                  <a:pt x="160782" y="2235645"/>
                </a:cubicBezTo>
                <a:cubicBezTo>
                  <a:pt x="160782" y="2236534"/>
                  <a:pt x="160973" y="2237423"/>
                  <a:pt x="161290" y="2238248"/>
                </a:cubicBezTo>
                <a:cubicBezTo>
                  <a:pt x="161608" y="2239074"/>
                  <a:pt x="162116" y="2239836"/>
                  <a:pt x="162751" y="2240471"/>
                </a:cubicBezTo>
                <a:close/>
                <a:moveTo>
                  <a:pt x="162751" y="2426145"/>
                </a:moveTo>
                <a:cubicBezTo>
                  <a:pt x="163385" y="2426780"/>
                  <a:pt x="164148" y="2427288"/>
                  <a:pt x="164973" y="2427605"/>
                </a:cubicBezTo>
                <a:cubicBezTo>
                  <a:pt x="165799" y="2427923"/>
                  <a:pt x="166688" y="2428113"/>
                  <a:pt x="167576" y="2428113"/>
                </a:cubicBezTo>
                <a:cubicBezTo>
                  <a:pt x="168910" y="2428113"/>
                  <a:pt x="170244" y="2427732"/>
                  <a:pt x="171387" y="2426970"/>
                </a:cubicBezTo>
                <a:cubicBezTo>
                  <a:pt x="172530" y="2426208"/>
                  <a:pt x="173355" y="2425129"/>
                  <a:pt x="173926" y="2423922"/>
                </a:cubicBezTo>
                <a:cubicBezTo>
                  <a:pt x="174498" y="2422716"/>
                  <a:pt x="174562" y="2421319"/>
                  <a:pt x="174308" y="2419985"/>
                </a:cubicBezTo>
                <a:cubicBezTo>
                  <a:pt x="174054" y="2418652"/>
                  <a:pt x="173355" y="2417445"/>
                  <a:pt x="172403" y="2416493"/>
                </a:cubicBezTo>
                <a:cubicBezTo>
                  <a:pt x="171450" y="2415540"/>
                  <a:pt x="170244" y="2414905"/>
                  <a:pt x="168910" y="2414651"/>
                </a:cubicBezTo>
                <a:cubicBezTo>
                  <a:pt x="167576" y="2414397"/>
                  <a:pt x="166180" y="2414524"/>
                  <a:pt x="164973" y="2415032"/>
                </a:cubicBezTo>
                <a:cubicBezTo>
                  <a:pt x="163703" y="2415540"/>
                  <a:pt x="162687" y="2416429"/>
                  <a:pt x="161925" y="2417572"/>
                </a:cubicBezTo>
                <a:cubicBezTo>
                  <a:pt x="161163" y="2418715"/>
                  <a:pt x="160782" y="2420049"/>
                  <a:pt x="160782" y="2421382"/>
                </a:cubicBezTo>
                <a:cubicBezTo>
                  <a:pt x="160782" y="2422271"/>
                  <a:pt x="160973" y="2423160"/>
                  <a:pt x="161290" y="2423986"/>
                </a:cubicBezTo>
                <a:cubicBezTo>
                  <a:pt x="161608" y="2424811"/>
                  <a:pt x="162116" y="2425573"/>
                  <a:pt x="162751" y="2426208"/>
                </a:cubicBezTo>
                <a:close/>
                <a:moveTo>
                  <a:pt x="162751" y="2333308"/>
                </a:moveTo>
                <a:cubicBezTo>
                  <a:pt x="163385" y="2333943"/>
                  <a:pt x="164148" y="2334451"/>
                  <a:pt x="164973" y="2334768"/>
                </a:cubicBezTo>
                <a:cubicBezTo>
                  <a:pt x="165799" y="2335086"/>
                  <a:pt x="166688" y="2335276"/>
                  <a:pt x="167576" y="2335276"/>
                </a:cubicBezTo>
                <a:cubicBezTo>
                  <a:pt x="168910" y="2335276"/>
                  <a:pt x="170244" y="2334895"/>
                  <a:pt x="171387" y="2334133"/>
                </a:cubicBezTo>
                <a:cubicBezTo>
                  <a:pt x="172530" y="2333371"/>
                  <a:pt x="173355" y="2332292"/>
                  <a:pt x="173926" y="2331085"/>
                </a:cubicBezTo>
                <a:cubicBezTo>
                  <a:pt x="174435" y="2329815"/>
                  <a:pt x="174562" y="2328482"/>
                  <a:pt x="174308" y="2327148"/>
                </a:cubicBezTo>
                <a:cubicBezTo>
                  <a:pt x="174054" y="2325814"/>
                  <a:pt x="173355" y="2324608"/>
                  <a:pt x="172403" y="2323656"/>
                </a:cubicBezTo>
                <a:cubicBezTo>
                  <a:pt x="171450" y="2322703"/>
                  <a:pt x="170244" y="2322068"/>
                  <a:pt x="168910" y="2321814"/>
                </a:cubicBezTo>
                <a:cubicBezTo>
                  <a:pt x="167576" y="2321560"/>
                  <a:pt x="166180" y="2321687"/>
                  <a:pt x="164973" y="2322195"/>
                </a:cubicBezTo>
                <a:cubicBezTo>
                  <a:pt x="163703" y="2322703"/>
                  <a:pt x="162687" y="2323592"/>
                  <a:pt x="161925" y="2324735"/>
                </a:cubicBezTo>
                <a:cubicBezTo>
                  <a:pt x="161163" y="2325878"/>
                  <a:pt x="160782" y="2327148"/>
                  <a:pt x="160782" y="2328545"/>
                </a:cubicBezTo>
                <a:cubicBezTo>
                  <a:pt x="160782" y="2329434"/>
                  <a:pt x="160973" y="2330323"/>
                  <a:pt x="161290" y="2331149"/>
                </a:cubicBezTo>
                <a:cubicBezTo>
                  <a:pt x="161608" y="2331974"/>
                  <a:pt x="162116" y="2332736"/>
                  <a:pt x="162751" y="2333371"/>
                </a:cubicBezTo>
                <a:close/>
                <a:moveTo>
                  <a:pt x="1529842" y="3215449"/>
                </a:moveTo>
                <a:cubicBezTo>
                  <a:pt x="1530477" y="3216085"/>
                  <a:pt x="1531239" y="3216593"/>
                  <a:pt x="1532065" y="3216910"/>
                </a:cubicBezTo>
                <a:cubicBezTo>
                  <a:pt x="1532890" y="3217228"/>
                  <a:pt x="1533779" y="3217418"/>
                  <a:pt x="1534668" y="3217418"/>
                </a:cubicBezTo>
                <a:cubicBezTo>
                  <a:pt x="1536002" y="3217418"/>
                  <a:pt x="1537335" y="3217037"/>
                  <a:pt x="1538478" y="3216275"/>
                </a:cubicBezTo>
                <a:cubicBezTo>
                  <a:pt x="1539621" y="3215513"/>
                  <a:pt x="1540447" y="3214434"/>
                  <a:pt x="1541018" y="3213227"/>
                </a:cubicBezTo>
                <a:cubicBezTo>
                  <a:pt x="1541526" y="3211957"/>
                  <a:pt x="1541653" y="3210624"/>
                  <a:pt x="1541399" y="3209290"/>
                </a:cubicBezTo>
                <a:cubicBezTo>
                  <a:pt x="1541145" y="3207957"/>
                  <a:pt x="1540510" y="3206750"/>
                  <a:pt x="1539558" y="3205798"/>
                </a:cubicBezTo>
                <a:cubicBezTo>
                  <a:pt x="1538605" y="3204845"/>
                  <a:pt x="1537399" y="3204210"/>
                  <a:pt x="1536065" y="3203956"/>
                </a:cubicBezTo>
                <a:cubicBezTo>
                  <a:pt x="1534732" y="3203702"/>
                  <a:pt x="1533398" y="3203829"/>
                  <a:pt x="1532128" y="3204337"/>
                </a:cubicBezTo>
                <a:cubicBezTo>
                  <a:pt x="1530858" y="3204845"/>
                  <a:pt x="1529779" y="3205734"/>
                  <a:pt x="1529080" y="3206877"/>
                </a:cubicBezTo>
                <a:cubicBezTo>
                  <a:pt x="1528318" y="3208020"/>
                  <a:pt x="1527937" y="3209354"/>
                  <a:pt x="1527937" y="3210687"/>
                </a:cubicBezTo>
                <a:cubicBezTo>
                  <a:pt x="1527937" y="3211576"/>
                  <a:pt x="1528128" y="3212465"/>
                  <a:pt x="1528445" y="3213291"/>
                </a:cubicBezTo>
                <a:cubicBezTo>
                  <a:pt x="1528763" y="3214116"/>
                  <a:pt x="1529271" y="3214878"/>
                  <a:pt x="1529906" y="3215513"/>
                </a:cubicBezTo>
                <a:close/>
                <a:moveTo>
                  <a:pt x="162751" y="2518982"/>
                </a:moveTo>
                <a:cubicBezTo>
                  <a:pt x="163385" y="2519617"/>
                  <a:pt x="164148" y="2520125"/>
                  <a:pt x="164973" y="2520442"/>
                </a:cubicBezTo>
                <a:cubicBezTo>
                  <a:pt x="165799" y="2520760"/>
                  <a:pt x="166688" y="2520950"/>
                  <a:pt x="167576" y="2520950"/>
                </a:cubicBezTo>
                <a:cubicBezTo>
                  <a:pt x="168910" y="2520950"/>
                  <a:pt x="170244" y="2520569"/>
                  <a:pt x="171387" y="2519807"/>
                </a:cubicBezTo>
                <a:cubicBezTo>
                  <a:pt x="172530" y="2519045"/>
                  <a:pt x="173355" y="2517966"/>
                  <a:pt x="173926" y="2516759"/>
                </a:cubicBezTo>
                <a:cubicBezTo>
                  <a:pt x="174498" y="2515553"/>
                  <a:pt x="174562" y="2514156"/>
                  <a:pt x="174308" y="2512822"/>
                </a:cubicBezTo>
                <a:cubicBezTo>
                  <a:pt x="174054" y="2511489"/>
                  <a:pt x="173355" y="2510282"/>
                  <a:pt x="172403" y="2509330"/>
                </a:cubicBezTo>
                <a:cubicBezTo>
                  <a:pt x="171450" y="2508377"/>
                  <a:pt x="170244" y="2507742"/>
                  <a:pt x="168910" y="2507488"/>
                </a:cubicBezTo>
                <a:cubicBezTo>
                  <a:pt x="167576" y="2507234"/>
                  <a:pt x="166180" y="2507361"/>
                  <a:pt x="164973" y="2507869"/>
                </a:cubicBezTo>
                <a:cubicBezTo>
                  <a:pt x="163703" y="2508377"/>
                  <a:pt x="162687" y="2509266"/>
                  <a:pt x="161925" y="2510409"/>
                </a:cubicBezTo>
                <a:cubicBezTo>
                  <a:pt x="161163" y="2511552"/>
                  <a:pt x="160782" y="2512886"/>
                  <a:pt x="160782" y="2514219"/>
                </a:cubicBezTo>
                <a:cubicBezTo>
                  <a:pt x="160782" y="2515108"/>
                  <a:pt x="160973" y="2515997"/>
                  <a:pt x="161290" y="2516823"/>
                </a:cubicBezTo>
                <a:cubicBezTo>
                  <a:pt x="161608" y="2517648"/>
                  <a:pt x="162116" y="2518410"/>
                  <a:pt x="162751" y="2519045"/>
                </a:cubicBezTo>
                <a:close/>
                <a:moveTo>
                  <a:pt x="730504" y="2010283"/>
                </a:moveTo>
                <a:cubicBezTo>
                  <a:pt x="731838" y="2010283"/>
                  <a:pt x="733171" y="2009902"/>
                  <a:pt x="734314" y="2009140"/>
                </a:cubicBezTo>
                <a:cubicBezTo>
                  <a:pt x="735457" y="2008378"/>
                  <a:pt x="736283" y="2007299"/>
                  <a:pt x="736854" y="2006092"/>
                </a:cubicBezTo>
                <a:cubicBezTo>
                  <a:pt x="737362" y="2004886"/>
                  <a:pt x="737489" y="2003489"/>
                  <a:pt x="737235" y="2002155"/>
                </a:cubicBezTo>
                <a:cubicBezTo>
                  <a:pt x="736981" y="2000821"/>
                  <a:pt x="736283" y="1999615"/>
                  <a:pt x="735330" y="1998663"/>
                </a:cubicBezTo>
                <a:cubicBezTo>
                  <a:pt x="734378" y="1997710"/>
                  <a:pt x="733171" y="1997075"/>
                  <a:pt x="731838" y="1996821"/>
                </a:cubicBezTo>
                <a:cubicBezTo>
                  <a:pt x="730504" y="1996567"/>
                  <a:pt x="729107" y="1996694"/>
                  <a:pt x="727901" y="1997202"/>
                </a:cubicBezTo>
                <a:cubicBezTo>
                  <a:pt x="726694" y="1997710"/>
                  <a:pt x="725615" y="1998599"/>
                  <a:pt x="724853" y="1999742"/>
                </a:cubicBezTo>
                <a:cubicBezTo>
                  <a:pt x="724091" y="2000885"/>
                  <a:pt x="723710" y="2002219"/>
                  <a:pt x="723710" y="2003552"/>
                </a:cubicBezTo>
                <a:cubicBezTo>
                  <a:pt x="723710" y="2005330"/>
                  <a:pt x="724408" y="2007108"/>
                  <a:pt x="725742" y="2008378"/>
                </a:cubicBezTo>
                <a:cubicBezTo>
                  <a:pt x="727012" y="2009648"/>
                  <a:pt x="728790" y="2010410"/>
                  <a:pt x="730568" y="2010410"/>
                </a:cubicBezTo>
                <a:close/>
                <a:moveTo>
                  <a:pt x="489268" y="2335276"/>
                </a:moveTo>
                <a:cubicBezTo>
                  <a:pt x="490601" y="2335276"/>
                  <a:pt x="491934" y="2334895"/>
                  <a:pt x="493077" y="2334133"/>
                </a:cubicBezTo>
                <a:cubicBezTo>
                  <a:pt x="494220" y="2333371"/>
                  <a:pt x="495046" y="2332292"/>
                  <a:pt x="495618" y="2331085"/>
                </a:cubicBezTo>
                <a:cubicBezTo>
                  <a:pt x="496126" y="2329815"/>
                  <a:pt x="496252" y="2328482"/>
                  <a:pt x="495999" y="2327148"/>
                </a:cubicBezTo>
                <a:cubicBezTo>
                  <a:pt x="495745" y="2325814"/>
                  <a:pt x="495109" y="2324608"/>
                  <a:pt x="494157" y="2323656"/>
                </a:cubicBezTo>
                <a:cubicBezTo>
                  <a:pt x="493205" y="2322703"/>
                  <a:pt x="491998" y="2322068"/>
                  <a:pt x="490665" y="2321814"/>
                </a:cubicBezTo>
                <a:cubicBezTo>
                  <a:pt x="489331" y="2321560"/>
                  <a:pt x="487934" y="2321687"/>
                  <a:pt x="486727" y="2322195"/>
                </a:cubicBezTo>
                <a:cubicBezTo>
                  <a:pt x="485521" y="2322703"/>
                  <a:pt x="484441" y="2323592"/>
                  <a:pt x="483680" y="2324735"/>
                </a:cubicBezTo>
                <a:cubicBezTo>
                  <a:pt x="482918" y="2325878"/>
                  <a:pt x="482537" y="2327148"/>
                  <a:pt x="482537" y="2328545"/>
                </a:cubicBezTo>
                <a:cubicBezTo>
                  <a:pt x="482537" y="2330387"/>
                  <a:pt x="483235" y="2332101"/>
                  <a:pt x="484505" y="2333371"/>
                </a:cubicBezTo>
                <a:cubicBezTo>
                  <a:pt x="485775" y="2334641"/>
                  <a:pt x="487553" y="2335403"/>
                  <a:pt x="489331" y="2335403"/>
                </a:cubicBezTo>
                <a:close/>
                <a:moveTo>
                  <a:pt x="730504" y="1824546"/>
                </a:moveTo>
                <a:cubicBezTo>
                  <a:pt x="731838" y="1824546"/>
                  <a:pt x="733171" y="1824164"/>
                  <a:pt x="734314" y="1823402"/>
                </a:cubicBezTo>
                <a:cubicBezTo>
                  <a:pt x="735457" y="1822640"/>
                  <a:pt x="736283" y="1821561"/>
                  <a:pt x="736854" y="1820355"/>
                </a:cubicBezTo>
                <a:cubicBezTo>
                  <a:pt x="737362" y="1819085"/>
                  <a:pt x="737489" y="1817751"/>
                  <a:pt x="737235" y="1816418"/>
                </a:cubicBezTo>
                <a:cubicBezTo>
                  <a:pt x="736981" y="1815084"/>
                  <a:pt x="736283" y="1813877"/>
                  <a:pt x="735330" y="1812925"/>
                </a:cubicBezTo>
                <a:cubicBezTo>
                  <a:pt x="734378" y="1811973"/>
                  <a:pt x="733171" y="1811338"/>
                  <a:pt x="731838" y="1811083"/>
                </a:cubicBezTo>
                <a:cubicBezTo>
                  <a:pt x="730504" y="1810830"/>
                  <a:pt x="729107" y="1810957"/>
                  <a:pt x="727901" y="1811464"/>
                </a:cubicBezTo>
                <a:cubicBezTo>
                  <a:pt x="726694" y="1811973"/>
                  <a:pt x="725615" y="1812862"/>
                  <a:pt x="724853" y="1814005"/>
                </a:cubicBezTo>
                <a:cubicBezTo>
                  <a:pt x="724091" y="1815148"/>
                  <a:pt x="723710" y="1816481"/>
                  <a:pt x="723710" y="1817814"/>
                </a:cubicBezTo>
                <a:cubicBezTo>
                  <a:pt x="723710" y="1819593"/>
                  <a:pt x="724408" y="1821371"/>
                  <a:pt x="725742" y="1822640"/>
                </a:cubicBezTo>
                <a:cubicBezTo>
                  <a:pt x="727012" y="1823911"/>
                  <a:pt x="728790" y="1824673"/>
                  <a:pt x="730568" y="1824673"/>
                </a:cubicBezTo>
                <a:close/>
                <a:moveTo>
                  <a:pt x="730504" y="2103120"/>
                </a:moveTo>
                <a:cubicBezTo>
                  <a:pt x="731838" y="2103120"/>
                  <a:pt x="733171" y="2102739"/>
                  <a:pt x="734314" y="2101977"/>
                </a:cubicBezTo>
                <a:cubicBezTo>
                  <a:pt x="735457" y="2101215"/>
                  <a:pt x="736283" y="2100136"/>
                  <a:pt x="736854" y="2098929"/>
                </a:cubicBezTo>
                <a:cubicBezTo>
                  <a:pt x="737362" y="2097659"/>
                  <a:pt x="737489" y="2096326"/>
                  <a:pt x="737235" y="2094992"/>
                </a:cubicBezTo>
                <a:cubicBezTo>
                  <a:pt x="736981" y="2093658"/>
                  <a:pt x="736283" y="2092452"/>
                  <a:pt x="735330" y="2091500"/>
                </a:cubicBezTo>
                <a:cubicBezTo>
                  <a:pt x="734378" y="2090547"/>
                  <a:pt x="733171" y="2089912"/>
                  <a:pt x="731838" y="2089595"/>
                </a:cubicBezTo>
                <a:cubicBezTo>
                  <a:pt x="730504" y="2089340"/>
                  <a:pt x="729107" y="2089468"/>
                  <a:pt x="727901" y="2089976"/>
                </a:cubicBezTo>
                <a:cubicBezTo>
                  <a:pt x="726694" y="2090483"/>
                  <a:pt x="725615" y="2091373"/>
                  <a:pt x="724853" y="2092515"/>
                </a:cubicBezTo>
                <a:cubicBezTo>
                  <a:pt x="724091" y="2093658"/>
                  <a:pt x="723710" y="2094992"/>
                  <a:pt x="723710" y="2096326"/>
                </a:cubicBezTo>
                <a:cubicBezTo>
                  <a:pt x="723710" y="2098104"/>
                  <a:pt x="724408" y="2099882"/>
                  <a:pt x="725742" y="2101152"/>
                </a:cubicBezTo>
                <a:cubicBezTo>
                  <a:pt x="727012" y="2102422"/>
                  <a:pt x="728790" y="2103120"/>
                  <a:pt x="730568" y="2103120"/>
                </a:cubicBezTo>
                <a:close/>
                <a:moveTo>
                  <a:pt x="730504" y="2195957"/>
                </a:moveTo>
                <a:cubicBezTo>
                  <a:pt x="731838" y="2195957"/>
                  <a:pt x="733171" y="2195576"/>
                  <a:pt x="734314" y="2194814"/>
                </a:cubicBezTo>
                <a:cubicBezTo>
                  <a:pt x="735457" y="2194052"/>
                  <a:pt x="736283" y="2193036"/>
                  <a:pt x="736854" y="2191766"/>
                </a:cubicBezTo>
                <a:cubicBezTo>
                  <a:pt x="737362" y="2190496"/>
                  <a:pt x="737489" y="2189163"/>
                  <a:pt x="737235" y="2187829"/>
                </a:cubicBezTo>
                <a:cubicBezTo>
                  <a:pt x="736981" y="2186496"/>
                  <a:pt x="736283" y="2185289"/>
                  <a:pt x="735330" y="2184337"/>
                </a:cubicBezTo>
                <a:cubicBezTo>
                  <a:pt x="734378" y="2183384"/>
                  <a:pt x="733171" y="2182749"/>
                  <a:pt x="731838" y="2182432"/>
                </a:cubicBezTo>
                <a:cubicBezTo>
                  <a:pt x="730504" y="2182178"/>
                  <a:pt x="729171" y="2182305"/>
                  <a:pt x="727901" y="2182813"/>
                </a:cubicBezTo>
                <a:cubicBezTo>
                  <a:pt x="726631" y="2183321"/>
                  <a:pt x="725551" y="2184210"/>
                  <a:pt x="724853" y="2185353"/>
                </a:cubicBezTo>
                <a:cubicBezTo>
                  <a:pt x="724154" y="2186496"/>
                  <a:pt x="723710" y="2187829"/>
                  <a:pt x="723710" y="2189163"/>
                </a:cubicBezTo>
                <a:cubicBezTo>
                  <a:pt x="723710" y="2191004"/>
                  <a:pt x="724408" y="2192719"/>
                  <a:pt x="725742" y="2193989"/>
                </a:cubicBezTo>
                <a:cubicBezTo>
                  <a:pt x="727012" y="2195259"/>
                  <a:pt x="728790" y="2195957"/>
                  <a:pt x="730568" y="2195957"/>
                </a:cubicBezTo>
                <a:close/>
                <a:moveTo>
                  <a:pt x="730504" y="1731645"/>
                </a:moveTo>
                <a:cubicBezTo>
                  <a:pt x="731838" y="1731645"/>
                  <a:pt x="733171" y="1731264"/>
                  <a:pt x="734314" y="1730502"/>
                </a:cubicBezTo>
                <a:cubicBezTo>
                  <a:pt x="735457" y="1729740"/>
                  <a:pt x="736283" y="1728661"/>
                  <a:pt x="736854" y="1727454"/>
                </a:cubicBezTo>
                <a:cubicBezTo>
                  <a:pt x="737362" y="1726184"/>
                  <a:pt x="737489" y="1724851"/>
                  <a:pt x="737235" y="1723517"/>
                </a:cubicBezTo>
                <a:cubicBezTo>
                  <a:pt x="736981" y="1722183"/>
                  <a:pt x="736283" y="1720977"/>
                  <a:pt x="735330" y="1720025"/>
                </a:cubicBezTo>
                <a:cubicBezTo>
                  <a:pt x="734378" y="1719072"/>
                  <a:pt x="733171" y="1718437"/>
                  <a:pt x="731838" y="1718183"/>
                </a:cubicBezTo>
                <a:cubicBezTo>
                  <a:pt x="730504" y="1717929"/>
                  <a:pt x="729107" y="1718056"/>
                  <a:pt x="727901" y="1718564"/>
                </a:cubicBezTo>
                <a:cubicBezTo>
                  <a:pt x="726631" y="1719072"/>
                  <a:pt x="725615" y="1719961"/>
                  <a:pt x="724853" y="1721104"/>
                </a:cubicBezTo>
                <a:cubicBezTo>
                  <a:pt x="724091" y="1722247"/>
                  <a:pt x="723710" y="1723581"/>
                  <a:pt x="723710" y="1724914"/>
                </a:cubicBezTo>
                <a:cubicBezTo>
                  <a:pt x="723710" y="1726692"/>
                  <a:pt x="724408" y="1728470"/>
                  <a:pt x="725742" y="1729740"/>
                </a:cubicBezTo>
                <a:cubicBezTo>
                  <a:pt x="727012" y="1731010"/>
                  <a:pt x="728790" y="1731772"/>
                  <a:pt x="730568" y="1731772"/>
                </a:cubicBezTo>
                <a:close/>
                <a:moveTo>
                  <a:pt x="1529842" y="3308224"/>
                </a:moveTo>
                <a:cubicBezTo>
                  <a:pt x="1530477" y="3308858"/>
                  <a:pt x="1531239" y="3309366"/>
                  <a:pt x="1532065" y="3309684"/>
                </a:cubicBezTo>
                <a:cubicBezTo>
                  <a:pt x="1532890" y="3310001"/>
                  <a:pt x="1533779" y="3310192"/>
                  <a:pt x="1534668" y="3310192"/>
                </a:cubicBezTo>
                <a:cubicBezTo>
                  <a:pt x="1536002" y="3310192"/>
                  <a:pt x="1537335" y="3309811"/>
                  <a:pt x="1538478" y="3309049"/>
                </a:cubicBezTo>
                <a:cubicBezTo>
                  <a:pt x="1539621" y="3308286"/>
                  <a:pt x="1540447" y="3307207"/>
                  <a:pt x="1541018" y="3306000"/>
                </a:cubicBezTo>
                <a:cubicBezTo>
                  <a:pt x="1541526" y="3304731"/>
                  <a:pt x="1541653" y="3303397"/>
                  <a:pt x="1541399" y="3302063"/>
                </a:cubicBezTo>
                <a:cubicBezTo>
                  <a:pt x="1541145" y="3300730"/>
                  <a:pt x="1540510" y="3299524"/>
                  <a:pt x="1539558" y="3298571"/>
                </a:cubicBezTo>
                <a:cubicBezTo>
                  <a:pt x="1538605" y="3297619"/>
                  <a:pt x="1537399" y="3296984"/>
                  <a:pt x="1536065" y="3296730"/>
                </a:cubicBezTo>
                <a:cubicBezTo>
                  <a:pt x="1534732" y="3296475"/>
                  <a:pt x="1533398" y="3296603"/>
                  <a:pt x="1532128" y="3297111"/>
                </a:cubicBezTo>
                <a:cubicBezTo>
                  <a:pt x="1530858" y="3297619"/>
                  <a:pt x="1529779" y="3298508"/>
                  <a:pt x="1529080" y="3299650"/>
                </a:cubicBezTo>
                <a:cubicBezTo>
                  <a:pt x="1528318" y="3300794"/>
                  <a:pt x="1527937" y="3302127"/>
                  <a:pt x="1527937" y="3303461"/>
                </a:cubicBezTo>
                <a:cubicBezTo>
                  <a:pt x="1527937" y="3304349"/>
                  <a:pt x="1528128" y="3305238"/>
                  <a:pt x="1528445" y="3306064"/>
                </a:cubicBezTo>
                <a:cubicBezTo>
                  <a:pt x="1528763" y="3306889"/>
                  <a:pt x="1529271" y="3307651"/>
                  <a:pt x="1529906" y="3308286"/>
                </a:cubicBezTo>
                <a:close/>
                <a:moveTo>
                  <a:pt x="247967" y="3217355"/>
                </a:moveTo>
                <a:cubicBezTo>
                  <a:pt x="249301" y="3217355"/>
                  <a:pt x="250635" y="3216974"/>
                  <a:pt x="251778" y="3216211"/>
                </a:cubicBezTo>
                <a:cubicBezTo>
                  <a:pt x="252921" y="3215449"/>
                  <a:pt x="253746" y="3214370"/>
                  <a:pt x="254317" y="3213163"/>
                </a:cubicBezTo>
                <a:cubicBezTo>
                  <a:pt x="254826" y="3211894"/>
                  <a:pt x="254953" y="3210560"/>
                  <a:pt x="254699" y="3209226"/>
                </a:cubicBezTo>
                <a:cubicBezTo>
                  <a:pt x="254444" y="3207893"/>
                  <a:pt x="253746" y="3206686"/>
                  <a:pt x="252794" y="3205734"/>
                </a:cubicBezTo>
                <a:cubicBezTo>
                  <a:pt x="251841" y="3204782"/>
                  <a:pt x="250635" y="3204147"/>
                  <a:pt x="249301" y="3203893"/>
                </a:cubicBezTo>
                <a:cubicBezTo>
                  <a:pt x="247967" y="3203638"/>
                  <a:pt x="246571" y="3203766"/>
                  <a:pt x="245364" y="3204274"/>
                </a:cubicBezTo>
                <a:cubicBezTo>
                  <a:pt x="244094" y="3204782"/>
                  <a:pt x="243078" y="3205671"/>
                  <a:pt x="242316" y="3206813"/>
                </a:cubicBezTo>
                <a:cubicBezTo>
                  <a:pt x="241554" y="3207957"/>
                  <a:pt x="241173" y="3209290"/>
                  <a:pt x="241173" y="3210624"/>
                </a:cubicBezTo>
                <a:cubicBezTo>
                  <a:pt x="241173" y="3212465"/>
                  <a:pt x="241872" y="3214180"/>
                  <a:pt x="243142" y="3215449"/>
                </a:cubicBezTo>
                <a:cubicBezTo>
                  <a:pt x="244412" y="3216720"/>
                  <a:pt x="246190" y="3217482"/>
                  <a:pt x="247967" y="3217482"/>
                </a:cubicBezTo>
                <a:close/>
                <a:moveTo>
                  <a:pt x="247967" y="3310192"/>
                </a:moveTo>
                <a:cubicBezTo>
                  <a:pt x="249301" y="3310192"/>
                  <a:pt x="250635" y="3309811"/>
                  <a:pt x="251778" y="3309049"/>
                </a:cubicBezTo>
                <a:cubicBezTo>
                  <a:pt x="252921" y="3308286"/>
                  <a:pt x="253746" y="3307207"/>
                  <a:pt x="254317" y="3306000"/>
                </a:cubicBezTo>
                <a:cubicBezTo>
                  <a:pt x="254826" y="3304731"/>
                  <a:pt x="254953" y="3303397"/>
                  <a:pt x="254699" y="3302063"/>
                </a:cubicBezTo>
                <a:cubicBezTo>
                  <a:pt x="254444" y="3300730"/>
                  <a:pt x="253746" y="3299524"/>
                  <a:pt x="252794" y="3298571"/>
                </a:cubicBezTo>
                <a:cubicBezTo>
                  <a:pt x="251841" y="3297619"/>
                  <a:pt x="250635" y="3296984"/>
                  <a:pt x="249301" y="3296730"/>
                </a:cubicBezTo>
                <a:cubicBezTo>
                  <a:pt x="247967" y="3296475"/>
                  <a:pt x="246571" y="3296603"/>
                  <a:pt x="245364" y="3297111"/>
                </a:cubicBezTo>
                <a:cubicBezTo>
                  <a:pt x="244094" y="3297619"/>
                  <a:pt x="243078" y="3298508"/>
                  <a:pt x="242316" y="3299650"/>
                </a:cubicBezTo>
                <a:cubicBezTo>
                  <a:pt x="241554" y="3300794"/>
                  <a:pt x="241173" y="3302127"/>
                  <a:pt x="241173" y="3303461"/>
                </a:cubicBezTo>
                <a:cubicBezTo>
                  <a:pt x="241173" y="3305302"/>
                  <a:pt x="241872" y="3307017"/>
                  <a:pt x="243142" y="3308286"/>
                </a:cubicBezTo>
                <a:cubicBezTo>
                  <a:pt x="244412" y="3309557"/>
                  <a:pt x="246190" y="3310319"/>
                  <a:pt x="247967" y="3310319"/>
                </a:cubicBezTo>
                <a:close/>
                <a:moveTo>
                  <a:pt x="730504" y="2288731"/>
                </a:moveTo>
                <a:cubicBezTo>
                  <a:pt x="731838" y="2288731"/>
                  <a:pt x="733171" y="2288350"/>
                  <a:pt x="734314" y="2287588"/>
                </a:cubicBezTo>
                <a:cubicBezTo>
                  <a:pt x="735457" y="2286826"/>
                  <a:pt x="736283" y="2285746"/>
                  <a:pt x="736854" y="2284539"/>
                </a:cubicBezTo>
                <a:cubicBezTo>
                  <a:pt x="737362" y="2283270"/>
                  <a:pt x="737489" y="2281936"/>
                  <a:pt x="737235" y="2280603"/>
                </a:cubicBezTo>
                <a:cubicBezTo>
                  <a:pt x="736981" y="2279269"/>
                  <a:pt x="736283" y="2278063"/>
                  <a:pt x="735330" y="2277110"/>
                </a:cubicBezTo>
                <a:cubicBezTo>
                  <a:pt x="734378" y="2276158"/>
                  <a:pt x="733171" y="2275523"/>
                  <a:pt x="731838" y="2275205"/>
                </a:cubicBezTo>
                <a:cubicBezTo>
                  <a:pt x="730504" y="2274951"/>
                  <a:pt x="729107" y="2275078"/>
                  <a:pt x="727901" y="2275586"/>
                </a:cubicBezTo>
                <a:cubicBezTo>
                  <a:pt x="726631" y="2276094"/>
                  <a:pt x="725615" y="2276983"/>
                  <a:pt x="724853" y="2278126"/>
                </a:cubicBezTo>
                <a:cubicBezTo>
                  <a:pt x="724091" y="2279269"/>
                  <a:pt x="723710" y="2280603"/>
                  <a:pt x="723710" y="2281936"/>
                </a:cubicBezTo>
                <a:cubicBezTo>
                  <a:pt x="723710" y="2283714"/>
                  <a:pt x="724408" y="2285492"/>
                  <a:pt x="725742" y="2286762"/>
                </a:cubicBezTo>
                <a:cubicBezTo>
                  <a:pt x="727012" y="2288032"/>
                  <a:pt x="728790" y="2288731"/>
                  <a:pt x="730568" y="2288794"/>
                </a:cubicBezTo>
                <a:close/>
                <a:moveTo>
                  <a:pt x="403987" y="1729550"/>
                </a:moveTo>
                <a:cubicBezTo>
                  <a:pt x="404622" y="1730185"/>
                  <a:pt x="405384" y="1730693"/>
                  <a:pt x="406209" y="1731010"/>
                </a:cubicBezTo>
                <a:cubicBezTo>
                  <a:pt x="407035" y="1731391"/>
                  <a:pt x="407924" y="1731518"/>
                  <a:pt x="408813" y="1731518"/>
                </a:cubicBezTo>
                <a:cubicBezTo>
                  <a:pt x="410147" y="1731518"/>
                  <a:pt x="411480" y="1731137"/>
                  <a:pt x="412623" y="1730375"/>
                </a:cubicBezTo>
                <a:cubicBezTo>
                  <a:pt x="413766" y="1729613"/>
                  <a:pt x="414655" y="1728533"/>
                  <a:pt x="415163" y="1727327"/>
                </a:cubicBezTo>
                <a:cubicBezTo>
                  <a:pt x="415671" y="1726057"/>
                  <a:pt x="415798" y="1724724"/>
                  <a:pt x="415544" y="1723390"/>
                </a:cubicBezTo>
                <a:cubicBezTo>
                  <a:pt x="415290" y="1722057"/>
                  <a:pt x="414655" y="1720850"/>
                  <a:pt x="413702" y="1719898"/>
                </a:cubicBezTo>
                <a:cubicBezTo>
                  <a:pt x="412750" y="1718945"/>
                  <a:pt x="411544" y="1718310"/>
                  <a:pt x="410210" y="1718056"/>
                </a:cubicBezTo>
                <a:cubicBezTo>
                  <a:pt x="408877" y="1717802"/>
                  <a:pt x="407480" y="1717929"/>
                  <a:pt x="406273" y="1718437"/>
                </a:cubicBezTo>
                <a:cubicBezTo>
                  <a:pt x="405066" y="1718945"/>
                  <a:pt x="403987" y="1719834"/>
                  <a:pt x="403225" y="1720977"/>
                </a:cubicBezTo>
                <a:cubicBezTo>
                  <a:pt x="402463" y="1722120"/>
                  <a:pt x="402082" y="1723454"/>
                  <a:pt x="402082" y="1724787"/>
                </a:cubicBezTo>
                <a:cubicBezTo>
                  <a:pt x="402082" y="1725676"/>
                  <a:pt x="402273" y="1726565"/>
                  <a:pt x="402590" y="1727390"/>
                </a:cubicBezTo>
                <a:cubicBezTo>
                  <a:pt x="402971" y="1728216"/>
                  <a:pt x="403416" y="1728978"/>
                  <a:pt x="404051" y="1729613"/>
                </a:cubicBezTo>
                <a:close/>
                <a:moveTo>
                  <a:pt x="403987" y="1915287"/>
                </a:moveTo>
                <a:cubicBezTo>
                  <a:pt x="404622" y="1915922"/>
                  <a:pt x="405384" y="1916430"/>
                  <a:pt x="406209" y="1916748"/>
                </a:cubicBezTo>
                <a:cubicBezTo>
                  <a:pt x="407035" y="1917065"/>
                  <a:pt x="407924" y="1917256"/>
                  <a:pt x="408813" y="1917256"/>
                </a:cubicBezTo>
                <a:cubicBezTo>
                  <a:pt x="410147" y="1917256"/>
                  <a:pt x="411480" y="1916875"/>
                  <a:pt x="412623" y="1916113"/>
                </a:cubicBezTo>
                <a:cubicBezTo>
                  <a:pt x="413766" y="1915351"/>
                  <a:pt x="414655" y="1914335"/>
                  <a:pt x="415163" y="1913064"/>
                </a:cubicBezTo>
                <a:cubicBezTo>
                  <a:pt x="415671" y="1911795"/>
                  <a:pt x="415798" y="1910461"/>
                  <a:pt x="415544" y="1909127"/>
                </a:cubicBezTo>
                <a:cubicBezTo>
                  <a:pt x="415290" y="1907794"/>
                  <a:pt x="414655" y="1906588"/>
                  <a:pt x="413702" y="1905635"/>
                </a:cubicBezTo>
                <a:cubicBezTo>
                  <a:pt x="412750" y="1904683"/>
                  <a:pt x="411544" y="1904048"/>
                  <a:pt x="410210" y="1903730"/>
                </a:cubicBezTo>
                <a:cubicBezTo>
                  <a:pt x="408877" y="1903476"/>
                  <a:pt x="407480" y="1903603"/>
                  <a:pt x="406273" y="1904111"/>
                </a:cubicBezTo>
                <a:cubicBezTo>
                  <a:pt x="405066" y="1904619"/>
                  <a:pt x="403987" y="1905508"/>
                  <a:pt x="403225" y="1906651"/>
                </a:cubicBezTo>
                <a:cubicBezTo>
                  <a:pt x="402463" y="1907794"/>
                  <a:pt x="402082" y="1909127"/>
                  <a:pt x="402082" y="1910461"/>
                </a:cubicBezTo>
                <a:cubicBezTo>
                  <a:pt x="402082" y="1911350"/>
                  <a:pt x="402273" y="1912239"/>
                  <a:pt x="402590" y="1913064"/>
                </a:cubicBezTo>
                <a:cubicBezTo>
                  <a:pt x="402971" y="1913890"/>
                  <a:pt x="403416" y="1914652"/>
                  <a:pt x="404051" y="1915287"/>
                </a:cubicBezTo>
                <a:close/>
                <a:moveTo>
                  <a:pt x="403987" y="1822450"/>
                </a:moveTo>
                <a:cubicBezTo>
                  <a:pt x="404622" y="1823085"/>
                  <a:pt x="405384" y="1823593"/>
                  <a:pt x="406209" y="1823911"/>
                </a:cubicBezTo>
                <a:cubicBezTo>
                  <a:pt x="407035" y="1824228"/>
                  <a:pt x="407924" y="1824419"/>
                  <a:pt x="408813" y="1824419"/>
                </a:cubicBezTo>
                <a:cubicBezTo>
                  <a:pt x="410147" y="1824419"/>
                  <a:pt x="411480" y="1824038"/>
                  <a:pt x="412623" y="1823276"/>
                </a:cubicBezTo>
                <a:cubicBezTo>
                  <a:pt x="413766" y="1822514"/>
                  <a:pt x="414655" y="1821434"/>
                  <a:pt x="415163" y="1820227"/>
                </a:cubicBezTo>
                <a:cubicBezTo>
                  <a:pt x="415671" y="1818958"/>
                  <a:pt x="415798" y="1817624"/>
                  <a:pt x="415544" y="1816290"/>
                </a:cubicBezTo>
                <a:cubicBezTo>
                  <a:pt x="415290" y="1814957"/>
                  <a:pt x="414655" y="1813751"/>
                  <a:pt x="413702" y="1812798"/>
                </a:cubicBezTo>
                <a:cubicBezTo>
                  <a:pt x="412750" y="1811846"/>
                  <a:pt x="411544" y="1811211"/>
                  <a:pt x="410210" y="1810957"/>
                </a:cubicBezTo>
                <a:cubicBezTo>
                  <a:pt x="408877" y="1810702"/>
                  <a:pt x="407480" y="1810830"/>
                  <a:pt x="406273" y="1811338"/>
                </a:cubicBezTo>
                <a:cubicBezTo>
                  <a:pt x="405066" y="1811846"/>
                  <a:pt x="403987" y="1812735"/>
                  <a:pt x="403225" y="1813877"/>
                </a:cubicBezTo>
                <a:cubicBezTo>
                  <a:pt x="402463" y="1815021"/>
                  <a:pt x="402082" y="1816354"/>
                  <a:pt x="402082" y="1817688"/>
                </a:cubicBezTo>
                <a:cubicBezTo>
                  <a:pt x="402082" y="1818577"/>
                  <a:pt x="402273" y="1819465"/>
                  <a:pt x="402590" y="1820291"/>
                </a:cubicBezTo>
                <a:cubicBezTo>
                  <a:pt x="402971" y="1821117"/>
                  <a:pt x="403416" y="1821879"/>
                  <a:pt x="404051" y="1822514"/>
                </a:cubicBezTo>
                <a:close/>
                <a:moveTo>
                  <a:pt x="730504" y="2567305"/>
                </a:moveTo>
                <a:cubicBezTo>
                  <a:pt x="731838" y="2567305"/>
                  <a:pt x="733171" y="2566924"/>
                  <a:pt x="734314" y="2566162"/>
                </a:cubicBezTo>
                <a:cubicBezTo>
                  <a:pt x="735457" y="2565400"/>
                  <a:pt x="736283" y="2564321"/>
                  <a:pt x="736854" y="2563114"/>
                </a:cubicBezTo>
                <a:cubicBezTo>
                  <a:pt x="737362" y="2561844"/>
                  <a:pt x="737489" y="2560511"/>
                  <a:pt x="737235" y="2559177"/>
                </a:cubicBezTo>
                <a:cubicBezTo>
                  <a:pt x="736981" y="2557844"/>
                  <a:pt x="736283" y="2556637"/>
                  <a:pt x="735330" y="2555685"/>
                </a:cubicBezTo>
                <a:cubicBezTo>
                  <a:pt x="734378" y="2554732"/>
                  <a:pt x="733171" y="2554097"/>
                  <a:pt x="731838" y="2553843"/>
                </a:cubicBezTo>
                <a:cubicBezTo>
                  <a:pt x="730504" y="2553589"/>
                  <a:pt x="729107" y="2553716"/>
                  <a:pt x="727901" y="2554224"/>
                </a:cubicBezTo>
                <a:cubicBezTo>
                  <a:pt x="726631" y="2554732"/>
                  <a:pt x="725615" y="2555621"/>
                  <a:pt x="724853" y="2556764"/>
                </a:cubicBezTo>
                <a:cubicBezTo>
                  <a:pt x="724091" y="2557907"/>
                  <a:pt x="723710" y="2559241"/>
                  <a:pt x="723710" y="2560574"/>
                </a:cubicBezTo>
                <a:cubicBezTo>
                  <a:pt x="723710" y="2562416"/>
                  <a:pt x="724408" y="2564130"/>
                  <a:pt x="725742" y="2565400"/>
                </a:cubicBezTo>
                <a:cubicBezTo>
                  <a:pt x="727012" y="2566670"/>
                  <a:pt x="728790" y="2567432"/>
                  <a:pt x="730568" y="2567432"/>
                </a:cubicBezTo>
                <a:close/>
                <a:moveTo>
                  <a:pt x="1454277" y="2056575"/>
                </a:moveTo>
                <a:cubicBezTo>
                  <a:pt x="1455611" y="2056575"/>
                  <a:pt x="1456944" y="2056194"/>
                  <a:pt x="1458087" y="2055432"/>
                </a:cubicBezTo>
                <a:cubicBezTo>
                  <a:pt x="1459230" y="2054670"/>
                  <a:pt x="1460056" y="2053590"/>
                  <a:pt x="1460627" y="2052383"/>
                </a:cubicBezTo>
                <a:cubicBezTo>
                  <a:pt x="1461135" y="2051114"/>
                  <a:pt x="1461262" y="2049780"/>
                  <a:pt x="1461008" y="2048446"/>
                </a:cubicBezTo>
                <a:cubicBezTo>
                  <a:pt x="1460754" y="2047113"/>
                  <a:pt x="1460119" y="2045907"/>
                  <a:pt x="1459103" y="2044954"/>
                </a:cubicBezTo>
                <a:cubicBezTo>
                  <a:pt x="1458151" y="2044002"/>
                  <a:pt x="1456944" y="2043367"/>
                  <a:pt x="1455611" y="2043049"/>
                </a:cubicBezTo>
                <a:cubicBezTo>
                  <a:pt x="1454277" y="2042795"/>
                  <a:pt x="1452880" y="2042922"/>
                  <a:pt x="1451674" y="2043430"/>
                </a:cubicBezTo>
                <a:cubicBezTo>
                  <a:pt x="1450404" y="2043938"/>
                  <a:pt x="1449388" y="2044827"/>
                  <a:pt x="1448626" y="2045970"/>
                </a:cubicBezTo>
                <a:cubicBezTo>
                  <a:pt x="1447864" y="2047113"/>
                  <a:pt x="1447483" y="2048446"/>
                  <a:pt x="1447483" y="2049780"/>
                </a:cubicBezTo>
                <a:cubicBezTo>
                  <a:pt x="1447483" y="2051621"/>
                  <a:pt x="1448181" y="2053336"/>
                  <a:pt x="1449451" y="2054606"/>
                </a:cubicBezTo>
                <a:cubicBezTo>
                  <a:pt x="1450721" y="2055876"/>
                  <a:pt x="1452499" y="2056575"/>
                  <a:pt x="1454277" y="2056575"/>
                </a:cubicBezTo>
                <a:close/>
                <a:moveTo>
                  <a:pt x="1454277" y="1778000"/>
                </a:moveTo>
                <a:cubicBezTo>
                  <a:pt x="1455611" y="1778000"/>
                  <a:pt x="1456944" y="1777619"/>
                  <a:pt x="1458087" y="1776857"/>
                </a:cubicBezTo>
                <a:cubicBezTo>
                  <a:pt x="1459230" y="1776095"/>
                  <a:pt x="1460056" y="1775079"/>
                  <a:pt x="1460627" y="1773809"/>
                </a:cubicBezTo>
                <a:cubicBezTo>
                  <a:pt x="1461199" y="1772539"/>
                  <a:pt x="1461262" y="1771206"/>
                  <a:pt x="1461008" y="1769872"/>
                </a:cubicBezTo>
                <a:cubicBezTo>
                  <a:pt x="1460754" y="1768539"/>
                  <a:pt x="1460119" y="1767332"/>
                  <a:pt x="1459103" y="1766380"/>
                </a:cubicBezTo>
                <a:cubicBezTo>
                  <a:pt x="1458151" y="1765427"/>
                  <a:pt x="1456944" y="1764792"/>
                  <a:pt x="1455611" y="1764475"/>
                </a:cubicBezTo>
                <a:cubicBezTo>
                  <a:pt x="1454277" y="1764221"/>
                  <a:pt x="1452880" y="1764348"/>
                  <a:pt x="1451674" y="1764856"/>
                </a:cubicBezTo>
                <a:cubicBezTo>
                  <a:pt x="1450404" y="1765364"/>
                  <a:pt x="1449388" y="1766252"/>
                  <a:pt x="1448626" y="1767396"/>
                </a:cubicBezTo>
                <a:cubicBezTo>
                  <a:pt x="1447864" y="1768539"/>
                  <a:pt x="1447483" y="1769872"/>
                  <a:pt x="1447483" y="1771206"/>
                </a:cubicBezTo>
                <a:cubicBezTo>
                  <a:pt x="1447483" y="1773047"/>
                  <a:pt x="1448181" y="1774762"/>
                  <a:pt x="1449451" y="1776032"/>
                </a:cubicBezTo>
                <a:cubicBezTo>
                  <a:pt x="1450721" y="1777302"/>
                  <a:pt x="1452499" y="1778000"/>
                  <a:pt x="1454277" y="1778000"/>
                </a:cubicBezTo>
                <a:close/>
                <a:moveTo>
                  <a:pt x="1454277" y="1870837"/>
                </a:moveTo>
                <a:cubicBezTo>
                  <a:pt x="1455611" y="1870837"/>
                  <a:pt x="1456944" y="1870456"/>
                  <a:pt x="1458087" y="1869694"/>
                </a:cubicBezTo>
                <a:cubicBezTo>
                  <a:pt x="1459230" y="1868932"/>
                  <a:pt x="1460056" y="1867852"/>
                  <a:pt x="1460627" y="1866646"/>
                </a:cubicBezTo>
                <a:cubicBezTo>
                  <a:pt x="1461135" y="1865376"/>
                  <a:pt x="1461262" y="1864043"/>
                  <a:pt x="1461008" y="1862709"/>
                </a:cubicBezTo>
                <a:cubicBezTo>
                  <a:pt x="1460754" y="1861376"/>
                  <a:pt x="1460119" y="1860169"/>
                  <a:pt x="1459103" y="1859217"/>
                </a:cubicBezTo>
                <a:cubicBezTo>
                  <a:pt x="1458151" y="1858264"/>
                  <a:pt x="1456944" y="1857629"/>
                  <a:pt x="1455611" y="1857312"/>
                </a:cubicBezTo>
                <a:cubicBezTo>
                  <a:pt x="1454277" y="1857058"/>
                  <a:pt x="1452880" y="1857185"/>
                  <a:pt x="1451674" y="1857693"/>
                </a:cubicBezTo>
                <a:cubicBezTo>
                  <a:pt x="1450404" y="1858201"/>
                  <a:pt x="1449388" y="1859089"/>
                  <a:pt x="1448626" y="1860233"/>
                </a:cubicBezTo>
                <a:cubicBezTo>
                  <a:pt x="1447864" y="1861376"/>
                  <a:pt x="1447483" y="1862709"/>
                  <a:pt x="1447483" y="1864043"/>
                </a:cubicBezTo>
                <a:cubicBezTo>
                  <a:pt x="1447483" y="1865821"/>
                  <a:pt x="1448181" y="1867599"/>
                  <a:pt x="1449451" y="1868869"/>
                </a:cubicBezTo>
                <a:cubicBezTo>
                  <a:pt x="1450721" y="1870139"/>
                  <a:pt x="1452499" y="1870837"/>
                  <a:pt x="1454277" y="1870901"/>
                </a:cubicBezTo>
                <a:close/>
                <a:moveTo>
                  <a:pt x="1454277" y="1963674"/>
                </a:moveTo>
                <a:cubicBezTo>
                  <a:pt x="1455611" y="1963674"/>
                  <a:pt x="1456944" y="1963293"/>
                  <a:pt x="1458087" y="1962531"/>
                </a:cubicBezTo>
                <a:cubicBezTo>
                  <a:pt x="1459230" y="1961769"/>
                  <a:pt x="1460056" y="1960753"/>
                  <a:pt x="1460627" y="1959483"/>
                </a:cubicBezTo>
                <a:cubicBezTo>
                  <a:pt x="1461135" y="1958213"/>
                  <a:pt x="1461262" y="1956880"/>
                  <a:pt x="1461008" y="1955546"/>
                </a:cubicBezTo>
                <a:cubicBezTo>
                  <a:pt x="1460754" y="1954213"/>
                  <a:pt x="1460119" y="1953006"/>
                  <a:pt x="1459103" y="1952054"/>
                </a:cubicBezTo>
                <a:cubicBezTo>
                  <a:pt x="1458151" y="1951101"/>
                  <a:pt x="1456944" y="1950466"/>
                  <a:pt x="1455611" y="1950149"/>
                </a:cubicBezTo>
                <a:cubicBezTo>
                  <a:pt x="1454277" y="1949895"/>
                  <a:pt x="1452880" y="1950021"/>
                  <a:pt x="1451674" y="1950530"/>
                </a:cubicBezTo>
                <a:cubicBezTo>
                  <a:pt x="1450404" y="1951038"/>
                  <a:pt x="1449388" y="1951927"/>
                  <a:pt x="1448626" y="1953070"/>
                </a:cubicBezTo>
                <a:cubicBezTo>
                  <a:pt x="1447864" y="1954213"/>
                  <a:pt x="1447483" y="1955546"/>
                  <a:pt x="1447483" y="1956880"/>
                </a:cubicBezTo>
                <a:cubicBezTo>
                  <a:pt x="1447483" y="1958658"/>
                  <a:pt x="1448181" y="1960436"/>
                  <a:pt x="1449451" y="1961706"/>
                </a:cubicBezTo>
                <a:cubicBezTo>
                  <a:pt x="1450721" y="1962976"/>
                  <a:pt x="1452499" y="1963674"/>
                  <a:pt x="1454277" y="1963674"/>
                </a:cubicBezTo>
                <a:close/>
                <a:moveTo>
                  <a:pt x="1454277" y="2242249"/>
                </a:moveTo>
                <a:cubicBezTo>
                  <a:pt x="1455611" y="2242249"/>
                  <a:pt x="1456944" y="2241868"/>
                  <a:pt x="1458087" y="2241106"/>
                </a:cubicBezTo>
                <a:cubicBezTo>
                  <a:pt x="1459230" y="2240344"/>
                  <a:pt x="1460056" y="2239264"/>
                  <a:pt x="1460627" y="2238058"/>
                </a:cubicBezTo>
                <a:cubicBezTo>
                  <a:pt x="1461135" y="2236788"/>
                  <a:pt x="1461262" y="2235454"/>
                  <a:pt x="1461008" y="2234121"/>
                </a:cubicBezTo>
                <a:cubicBezTo>
                  <a:pt x="1460754" y="2232787"/>
                  <a:pt x="1460119" y="2231581"/>
                  <a:pt x="1459103" y="2230628"/>
                </a:cubicBezTo>
                <a:cubicBezTo>
                  <a:pt x="1458151" y="2229676"/>
                  <a:pt x="1456944" y="2229041"/>
                  <a:pt x="1455611" y="2228787"/>
                </a:cubicBezTo>
                <a:cubicBezTo>
                  <a:pt x="1454277" y="2228533"/>
                  <a:pt x="1452880" y="2228660"/>
                  <a:pt x="1451674" y="2229168"/>
                </a:cubicBezTo>
                <a:cubicBezTo>
                  <a:pt x="1450404" y="2229676"/>
                  <a:pt x="1449388" y="2230564"/>
                  <a:pt x="1448626" y="2231708"/>
                </a:cubicBezTo>
                <a:cubicBezTo>
                  <a:pt x="1447864" y="2232851"/>
                  <a:pt x="1447483" y="2234184"/>
                  <a:pt x="1447483" y="2235518"/>
                </a:cubicBezTo>
                <a:cubicBezTo>
                  <a:pt x="1447483" y="2237296"/>
                  <a:pt x="1448181" y="2239074"/>
                  <a:pt x="1449451" y="2240344"/>
                </a:cubicBezTo>
                <a:cubicBezTo>
                  <a:pt x="1450721" y="2241614"/>
                  <a:pt x="1452499" y="2242376"/>
                  <a:pt x="1454277" y="2242376"/>
                </a:cubicBezTo>
                <a:close/>
                <a:moveTo>
                  <a:pt x="1454277" y="2149412"/>
                </a:moveTo>
                <a:cubicBezTo>
                  <a:pt x="1455611" y="2149412"/>
                  <a:pt x="1456944" y="2149031"/>
                  <a:pt x="1458087" y="2148269"/>
                </a:cubicBezTo>
                <a:cubicBezTo>
                  <a:pt x="1459230" y="2147507"/>
                  <a:pt x="1460056" y="2146427"/>
                  <a:pt x="1460627" y="2145221"/>
                </a:cubicBezTo>
                <a:cubicBezTo>
                  <a:pt x="1461135" y="2143951"/>
                  <a:pt x="1461262" y="2142617"/>
                  <a:pt x="1461008" y="2141284"/>
                </a:cubicBezTo>
                <a:cubicBezTo>
                  <a:pt x="1460754" y="2139950"/>
                  <a:pt x="1460119" y="2138744"/>
                  <a:pt x="1459103" y="2137791"/>
                </a:cubicBezTo>
                <a:cubicBezTo>
                  <a:pt x="1458151" y="2136839"/>
                  <a:pt x="1456944" y="2136204"/>
                  <a:pt x="1455611" y="2135950"/>
                </a:cubicBezTo>
                <a:cubicBezTo>
                  <a:pt x="1454277" y="2135696"/>
                  <a:pt x="1452880" y="2135823"/>
                  <a:pt x="1451674" y="2136331"/>
                </a:cubicBezTo>
                <a:cubicBezTo>
                  <a:pt x="1450404" y="2136839"/>
                  <a:pt x="1449388" y="2137728"/>
                  <a:pt x="1448626" y="2138871"/>
                </a:cubicBezTo>
                <a:cubicBezTo>
                  <a:pt x="1447864" y="2140014"/>
                  <a:pt x="1447483" y="2141347"/>
                  <a:pt x="1447483" y="2142681"/>
                </a:cubicBezTo>
                <a:cubicBezTo>
                  <a:pt x="1447483" y="2144459"/>
                  <a:pt x="1448181" y="2146237"/>
                  <a:pt x="1449451" y="2147507"/>
                </a:cubicBezTo>
                <a:cubicBezTo>
                  <a:pt x="1450721" y="2148777"/>
                  <a:pt x="1452499" y="2149539"/>
                  <a:pt x="1454277" y="2149539"/>
                </a:cubicBezTo>
                <a:close/>
                <a:moveTo>
                  <a:pt x="730504" y="2660142"/>
                </a:moveTo>
                <a:cubicBezTo>
                  <a:pt x="731838" y="2660142"/>
                  <a:pt x="733171" y="2659761"/>
                  <a:pt x="734314" y="2658999"/>
                </a:cubicBezTo>
                <a:cubicBezTo>
                  <a:pt x="735457" y="2658237"/>
                  <a:pt x="736283" y="2657158"/>
                  <a:pt x="736854" y="2655951"/>
                </a:cubicBezTo>
                <a:cubicBezTo>
                  <a:pt x="737362" y="2654681"/>
                  <a:pt x="737489" y="2653348"/>
                  <a:pt x="737235" y="2652014"/>
                </a:cubicBezTo>
                <a:cubicBezTo>
                  <a:pt x="736981" y="2650681"/>
                  <a:pt x="736283" y="2649474"/>
                  <a:pt x="735330" y="2648522"/>
                </a:cubicBezTo>
                <a:cubicBezTo>
                  <a:pt x="734378" y="2647569"/>
                  <a:pt x="733171" y="2646934"/>
                  <a:pt x="731838" y="2646680"/>
                </a:cubicBezTo>
                <a:cubicBezTo>
                  <a:pt x="730504" y="2646426"/>
                  <a:pt x="729107" y="2646553"/>
                  <a:pt x="727901" y="2647061"/>
                </a:cubicBezTo>
                <a:cubicBezTo>
                  <a:pt x="726631" y="2647569"/>
                  <a:pt x="725615" y="2648458"/>
                  <a:pt x="724853" y="2649601"/>
                </a:cubicBezTo>
                <a:cubicBezTo>
                  <a:pt x="724091" y="2650744"/>
                  <a:pt x="723710" y="2652078"/>
                  <a:pt x="723710" y="2653411"/>
                </a:cubicBezTo>
                <a:cubicBezTo>
                  <a:pt x="723710" y="2655253"/>
                  <a:pt x="724408" y="2656967"/>
                  <a:pt x="725742" y="2658237"/>
                </a:cubicBezTo>
                <a:cubicBezTo>
                  <a:pt x="727012" y="2659507"/>
                  <a:pt x="728790" y="2660269"/>
                  <a:pt x="730568" y="2660269"/>
                </a:cubicBezTo>
                <a:close/>
                <a:moveTo>
                  <a:pt x="730504" y="2845880"/>
                </a:moveTo>
                <a:cubicBezTo>
                  <a:pt x="731838" y="2845880"/>
                  <a:pt x="733171" y="2845499"/>
                  <a:pt x="734314" y="2844737"/>
                </a:cubicBezTo>
                <a:cubicBezTo>
                  <a:pt x="735457" y="2843975"/>
                  <a:pt x="736283" y="2842895"/>
                  <a:pt x="736854" y="2841689"/>
                </a:cubicBezTo>
                <a:cubicBezTo>
                  <a:pt x="737362" y="2840419"/>
                  <a:pt x="737489" y="2839085"/>
                  <a:pt x="737235" y="2837752"/>
                </a:cubicBezTo>
                <a:cubicBezTo>
                  <a:pt x="736981" y="2836418"/>
                  <a:pt x="736283" y="2835212"/>
                  <a:pt x="735330" y="2834259"/>
                </a:cubicBezTo>
                <a:cubicBezTo>
                  <a:pt x="734378" y="2833307"/>
                  <a:pt x="733171" y="2832672"/>
                  <a:pt x="731838" y="2832418"/>
                </a:cubicBezTo>
                <a:cubicBezTo>
                  <a:pt x="730504" y="2832164"/>
                  <a:pt x="729107" y="2832291"/>
                  <a:pt x="727901" y="2832799"/>
                </a:cubicBezTo>
                <a:cubicBezTo>
                  <a:pt x="726631" y="2833307"/>
                  <a:pt x="725615" y="2834196"/>
                  <a:pt x="724853" y="2835339"/>
                </a:cubicBezTo>
                <a:cubicBezTo>
                  <a:pt x="724091" y="2836482"/>
                  <a:pt x="723710" y="2837815"/>
                  <a:pt x="723710" y="2839149"/>
                </a:cubicBezTo>
                <a:cubicBezTo>
                  <a:pt x="723710" y="2840990"/>
                  <a:pt x="724408" y="2842705"/>
                  <a:pt x="725742" y="2843975"/>
                </a:cubicBezTo>
                <a:cubicBezTo>
                  <a:pt x="727012" y="2845245"/>
                  <a:pt x="728790" y="2846007"/>
                  <a:pt x="730568" y="2846007"/>
                </a:cubicBezTo>
                <a:close/>
                <a:moveTo>
                  <a:pt x="730504" y="2381568"/>
                </a:moveTo>
                <a:cubicBezTo>
                  <a:pt x="731838" y="2381568"/>
                  <a:pt x="733171" y="2381187"/>
                  <a:pt x="734314" y="2380425"/>
                </a:cubicBezTo>
                <a:cubicBezTo>
                  <a:pt x="735457" y="2379663"/>
                  <a:pt x="736283" y="2378583"/>
                  <a:pt x="736854" y="2377377"/>
                </a:cubicBezTo>
                <a:cubicBezTo>
                  <a:pt x="737362" y="2376107"/>
                  <a:pt x="737489" y="2374773"/>
                  <a:pt x="737235" y="2373439"/>
                </a:cubicBezTo>
                <a:cubicBezTo>
                  <a:pt x="736981" y="2372106"/>
                  <a:pt x="736283" y="2370900"/>
                  <a:pt x="735330" y="2369947"/>
                </a:cubicBezTo>
                <a:cubicBezTo>
                  <a:pt x="734378" y="2368995"/>
                  <a:pt x="733171" y="2368360"/>
                  <a:pt x="731838" y="2368106"/>
                </a:cubicBezTo>
                <a:cubicBezTo>
                  <a:pt x="730504" y="2367852"/>
                  <a:pt x="729107" y="2367979"/>
                  <a:pt x="727901" y="2368487"/>
                </a:cubicBezTo>
                <a:cubicBezTo>
                  <a:pt x="726631" y="2368995"/>
                  <a:pt x="725615" y="2369884"/>
                  <a:pt x="724853" y="2371027"/>
                </a:cubicBezTo>
                <a:cubicBezTo>
                  <a:pt x="724091" y="2372170"/>
                  <a:pt x="723710" y="2373503"/>
                  <a:pt x="723710" y="2374837"/>
                </a:cubicBezTo>
                <a:cubicBezTo>
                  <a:pt x="723710" y="2376678"/>
                  <a:pt x="724408" y="2378393"/>
                  <a:pt x="725742" y="2379663"/>
                </a:cubicBezTo>
                <a:cubicBezTo>
                  <a:pt x="727012" y="2380933"/>
                  <a:pt x="728790" y="2381695"/>
                  <a:pt x="730568" y="2381695"/>
                </a:cubicBezTo>
                <a:close/>
                <a:moveTo>
                  <a:pt x="730504" y="2474405"/>
                </a:moveTo>
                <a:cubicBezTo>
                  <a:pt x="731838" y="2474405"/>
                  <a:pt x="733171" y="2474024"/>
                  <a:pt x="734314" y="2473262"/>
                </a:cubicBezTo>
                <a:cubicBezTo>
                  <a:pt x="735457" y="2472500"/>
                  <a:pt x="736283" y="2471420"/>
                  <a:pt x="736854" y="2470214"/>
                </a:cubicBezTo>
                <a:cubicBezTo>
                  <a:pt x="737362" y="2468944"/>
                  <a:pt x="737489" y="2467610"/>
                  <a:pt x="737235" y="2466277"/>
                </a:cubicBezTo>
                <a:cubicBezTo>
                  <a:pt x="736981" y="2464943"/>
                  <a:pt x="736283" y="2463737"/>
                  <a:pt x="735330" y="2462784"/>
                </a:cubicBezTo>
                <a:cubicBezTo>
                  <a:pt x="734378" y="2461832"/>
                  <a:pt x="733171" y="2461197"/>
                  <a:pt x="731838" y="2460943"/>
                </a:cubicBezTo>
                <a:cubicBezTo>
                  <a:pt x="730504" y="2460689"/>
                  <a:pt x="729107" y="2460816"/>
                  <a:pt x="727901" y="2461324"/>
                </a:cubicBezTo>
                <a:cubicBezTo>
                  <a:pt x="726631" y="2461832"/>
                  <a:pt x="725615" y="2462721"/>
                  <a:pt x="724853" y="2463864"/>
                </a:cubicBezTo>
                <a:cubicBezTo>
                  <a:pt x="724091" y="2465007"/>
                  <a:pt x="723710" y="2466340"/>
                  <a:pt x="723710" y="2467674"/>
                </a:cubicBezTo>
                <a:cubicBezTo>
                  <a:pt x="723710" y="2469515"/>
                  <a:pt x="724408" y="2471230"/>
                  <a:pt x="725742" y="2472500"/>
                </a:cubicBezTo>
                <a:cubicBezTo>
                  <a:pt x="727012" y="2473770"/>
                  <a:pt x="728790" y="2474532"/>
                  <a:pt x="730568" y="2474532"/>
                </a:cubicBezTo>
                <a:close/>
                <a:moveTo>
                  <a:pt x="1454277" y="2335149"/>
                </a:moveTo>
                <a:cubicBezTo>
                  <a:pt x="1455611" y="2335149"/>
                  <a:pt x="1456944" y="2334768"/>
                  <a:pt x="1458087" y="2334006"/>
                </a:cubicBezTo>
                <a:cubicBezTo>
                  <a:pt x="1459230" y="2333244"/>
                  <a:pt x="1460056" y="2332164"/>
                  <a:pt x="1460627" y="2330958"/>
                </a:cubicBezTo>
                <a:cubicBezTo>
                  <a:pt x="1461135" y="2329688"/>
                  <a:pt x="1461262" y="2328355"/>
                  <a:pt x="1461008" y="2327021"/>
                </a:cubicBezTo>
                <a:cubicBezTo>
                  <a:pt x="1460754" y="2325688"/>
                  <a:pt x="1460119" y="2324481"/>
                  <a:pt x="1459103" y="2323529"/>
                </a:cubicBezTo>
                <a:cubicBezTo>
                  <a:pt x="1458151" y="2322576"/>
                  <a:pt x="1456944" y="2321941"/>
                  <a:pt x="1455611" y="2321687"/>
                </a:cubicBezTo>
                <a:cubicBezTo>
                  <a:pt x="1454277" y="2321433"/>
                  <a:pt x="1452880" y="2321560"/>
                  <a:pt x="1451674" y="2322068"/>
                </a:cubicBezTo>
                <a:cubicBezTo>
                  <a:pt x="1450404" y="2322576"/>
                  <a:pt x="1449388" y="2323465"/>
                  <a:pt x="1448626" y="2324608"/>
                </a:cubicBezTo>
                <a:cubicBezTo>
                  <a:pt x="1447864" y="2325751"/>
                  <a:pt x="1447483" y="2327021"/>
                  <a:pt x="1447483" y="2328418"/>
                </a:cubicBezTo>
                <a:cubicBezTo>
                  <a:pt x="1447483" y="2330260"/>
                  <a:pt x="1448181" y="2331974"/>
                  <a:pt x="1449451" y="2333244"/>
                </a:cubicBezTo>
                <a:cubicBezTo>
                  <a:pt x="1450721" y="2334514"/>
                  <a:pt x="1452499" y="2335276"/>
                  <a:pt x="1454277" y="2335276"/>
                </a:cubicBezTo>
                <a:close/>
                <a:moveTo>
                  <a:pt x="730504" y="2752979"/>
                </a:moveTo>
                <a:cubicBezTo>
                  <a:pt x="731838" y="2752979"/>
                  <a:pt x="733171" y="2752598"/>
                  <a:pt x="734314" y="2751836"/>
                </a:cubicBezTo>
                <a:cubicBezTo>
                  <a:pt x="735457" y="2751074"/>
                  <a:pt x="736283" y="2749995"/>
                  <a:pt x="736854" y="2748788"/>
                </a:cubicBezTo>
                <a:cubicBezTo>
                  <a:pt x="737362" y="2747518"/>
                  <a:pt x="737489" y="2746185"/>
                  <a:pt x="737235" y="2744851"/>
                </a:cubicBezTo>
                <a:cubicBezTo>
                  <a:pt x="736981" y="2743518"/>
                  <a:pt x="736283" y="2742311"/>
                  <a:pt x="735330" y="2741359"/>
                </a:cubicBezTo>
                <a:cubicBezTo>
                  <a:pt x="734378" y="2740406"/>
                  <a:pt x="733171" y="2739771"/>
                  <a:pt x="731838" y="2739517"/>
                </a:cubicBezTo>
                <a:cubicBezTo>
                  <a:pt x="730504" y="2739263"/>
                  <a:pt x="729107" y="2739390"/>
                  <a:pt x="727901" y="2739898"/>
                </a:cubicBezTo>
                <a:cubicBezTo>
                  <a:pt x="726631" y="2740406"/>
                  <a:pt x="725615" y="2741295"/>
                  <a:pt x="724853" y="2742438"/>
                </a:cubicBezTo>
                <a:cubicBezTo>
                  <a:pt x="724091" y="2743581"/>
                  <a:pt x="723710" y="2744914"/>
                  <a:pt x="723710" y="2746248"/>
                </a:cubicBezTo>
                <a:cubicBezTo>
                  <a:pt x="723710" y="2748089"/>
                  <a:pt x="724408" y="2749804"/>
                  <a:pt x="725742" y="2751074"/>
                </a:cubicBezTo>
                <a:cubicBezTo>
                  <a:pt x="727012" y="2752344"/>
                  <a:pt x="728790" y="2753106"/>
                  <a:pt x="730568" y="2753106"/>
                </a:cubicBezTo>
                <a:close/>
                <a:moveTo>
                  <a:pt x="886524" y="2565273"/>
                </a:moveTo>
                <a:cubicBezTo>
                  <a:pt x="887158" y="2565908"/>
                  <a:pt x="887921" y="2566416"/>
                  <a:pt x="888746" y="2566734"/>
                </a:cubicBezTo>
                <a:cubicBezTo>
                  <a:pt x="889572" y="2567051"/>
                  <a:pt x="890461" y="2567242"/>
                  <a:pt x="891350" y="2567242"/>
                </a:cubicBezTo>
                <a:cubicBezTo>
                  <a:pt x="892683" y="2567242"/>
                  <a:pt x="894017" y="2566861"/>
                  <a:pt x="895160" y="2566099"/>
                </a:cubicBezTo>
                <a:cubicBezTo>
                  <a:pt x="896303" y="2565337"/>
                  <a:pt x="897128" y="2564257"/>
                  <a:pt x="897700" y="2563051"/>
                </a:cubicBezTo>
                <a:cubicBezTo>
                  <a:pt x="898208" y="2561781"/>
                  <a:pt x="898335" y="2560447"/>
                  <a:pt x="898081" y="2559114"/>
                </a:cubicBezTo>
                <a:cubicBezTo>
                  <a:pt x="897827" y="2557780"/>
                  <a:pt x="897192" y="2556574"/>
                  <a:pt x="896175" y="2555621"/>
                </a:cubicBezTo>
                <a:cubicBezTo>
                  <a:pt x="895223" y="2554669"/>
                  <a:pt x="894017" y="2554034"/>
                  <a:pt x="892683" y="2553780"/>
                </a:cubicBezTo>
                <a:cubicBezTo>
                  <a:pt x="891350" y="2553526"/>
                  <a:pt x="889953" y="2553653"/>
                  <a:pt x="888746" y="2554161"/>
                </a:cubicBezTo>
                <a:cubicBezTo>
                  <a:pt x="887540" y="2554669"/>
                  <a:pt x="886460" y="2555558"/>
                  <a:pt x="885698" y="2556701"/>
                </a:cubicBezTo>
                <a:cubicBezTo>
                  <a:pt x="884936" y="2557844"/>
                  <a:pt x="884555" y="2559177"/>
                  <a:pt x="884555" y="2560511"/>
                </a:cubicBezTo>
                <a:cubicBezTo>
                  <a:pt x="884555" y="2561400"/>
                  <a:pt x="884746" y="2562289"/>
                  <a:pt x="885063" y="2563114"/>
                </a:cubicBezTo>
                <a:cubicBezTo>
                  <a:pt x="885444" y="2563939"/>
                  <a:pt x="885889" y="2564702"/>
                  <a:pt x="886524" y="2565337"/>
                </a:cubicBezTo>
                <a:close/>
                <a:moveTo>
                  <a:pt x="1771142" y="2147380"/>
                </a:moveTo>
                <a:cubicBezTo>
                  <a:pt x="1771777" y="2148014"/>
                  <a:pt x="1772539" y="2148523"/>
                  <a:pt x="1773365" y="2148840"/>
                </a:cubicBezTo>
                <a:cubicBezTo>
                  <a:pt x="1774190" y="2149221"/>
                  <a:pt x="1775079" y="2149348"/>
                  <a:pt x="1775968" y="2149348"/>
                </a:cubicBezTo>
                <a:cubicBezTo>
                  <a:pt x="1777302" y="2149348"/>
                  <a:pt x="1778635" y="2148967"/>
                  <a:pt x="1779778" y="2148205"/>
                </a:cubicBezTo>
                <a:cubicBezTo>
                  <a:pt x="1780921" y="2147443"/>
                  <a:pt x="1781747" y="2146364"/>
                  <a:pt x="1782318" y="2145157"/>
                </a:cubicBezTo>
                <a:cubicBezTo>
                  <a:pt x="1782826" y="2143887"/>
                  <a:pt x="1782953" y="2142554"/>
                  <a:pt x="1782699" y="2141220"/>
                </a:cubicBezTo>
                <a:cubicBezTo>
                  <a:pt x="1782445" y="2139887"/>
                  <a:pt x="1781810" y="2138680"/>
                  <a:pt x="1780794" y="2137728"/>
                </a:cubicBezTo>
                <a:cubicBezTo>
                  <a:pt x="1779842" y="2136775"/>
                  <a:pt x="1778635" y="2136140"/>
                  <a:pt x="1777302" y="2135886"/>
                </a:cubicBezTo>
                <a:cubicBezTo>
                  <a:pt x="1775968" y="2135632"/>
                  <a:pt x="1774571" y="2135759"/>
                  <a:pt x="1773365" y="2136267"/>
                </a:cubicBezTo>
                <a:cubicBezTo>
                  <a:pt x="1772095" y="2136775"/>
                  <a:pt x="1771079" y="2137664"/>
                  <a:pt x="1770317" y="2138807"/>
                </a:cubicBezTo>
                <a:cubicBezTo>
                  <a:pt x="1769555" y="2139950"/>
                  <a:pt x="1769174" y="2141284"/>
                  <a:pt x="1769174" y="2142617"/>
                </a:cubicBezTo>
                <a:cubicBezTo>
                  <a:pt x="1769174" y="2143506"/>
                  <a:pt x="1769364" y="2144395"/>
                  <a:pt x="1769681" y="2145221"/>
                </a:cubicBezTo>
                <a:cubicBezTo>
                  <a:pt x="1769999" y="2146046"/>
                  <a:pt x="1770507" y="2146808"/>
                  <a:pt x="1771142" y="2147443"/>
                </a:cubicBezTo>
                <a:close/>
                <a:moveTo>
                  <a:pt x="806133" y="1961642"/>
                </a:moveTo>
                <a:cubicBezTo>
                  <a:pt x="806768" y="1962277"/>
                  <a:pt x="807530" y="1962785"/>
                  <a:pt x="808355" y="1963102"/>
                </a:cubicBezTo>
                <a:cubicBezTo>
                  <a:pt x="809181" y="1963420"/>
                  <a:pt x="810069" y="1963611"/>
                  <a:pt x="810958" y="1963611"/>
                </a:cubicBezTo>
                <a:cubicBezTo>
                  <a:pt x="812292" y="1963611"/>
                  <a:pt x="813625" y="1963230"/>
                  <a:pt x="814769" y="1962468"/>
                </a:cubicBezTo>
                <a:cubicBezTo>
                  <a:pt x="815911" y="1961706"/>
                  <a:pt x="816800" y="1960626"/>
                  <a:pt x="817308" y="1959420"/>
                </a:cubicBezTo>
                <a:cubicBezTo>
                  <a:pt x="817817" y="1958213"/>
                  <a:pt x="817944" y="1956816"/>
                  <a:pt x="817690" y="1955483"/>
                </a:cubicBezTo>
                <a:cubicBezTo>
                  <a:pt x="817436" y="1954149"/>
                  <a:pt x="816800" y="1952943"/>
                  <a:pt x="815785" y="1951990"/>
                </a:cubicBezTo>
                <a:cubicBezTo>
                  <a:pt x="814832" y="1951038"/>
                  <a:pt x="813625" y="1950402"/>
                  <a:pt x="812292" y="1950149"/>
                </a:cubicBezTo>
                <a:cubicBezTo>
                  <a:pt x="810958" y="1949895"/>
                  <a:pt x="809561" y="1950021"/>
                  <a:pt x="808355" y="1950530"/>
                </a:cubicBezTo>
                <a:cubicBezTo>
                  <a:pt x="807149" y="1951038"/>
                  <a:pt x="806069" y="1951927"/>
                  <a:pt x="805307" y="1953070"/>
                </a:cubicBezTo>
                <a:cubicBezTo>
                  <a:pt x="804545" y="1954213"/>
                  <a:pt x="804164" y="1955546"/>
                  <a:pt x="804164" y="1956880"/>
                </a:cubicBezTo>
                <a:cubicBezTo>
                  <a:pt x="804164" y="1957769"/>
                  <a:pt x="804355" y="1958658"/>
                  <a:pt x="804672" y="1959483"/>
                </a:cubicBezTo>
                <a:cubicBezTo>
                  <a:pt x="805053" y="1960308"/>
                  <a:pt x="805497" y="1961071"/>
                  <a:pt x="806133" y="1961706"/>
                </a:cubicBezTo>
                <a:close/>
                <a:moveTo>
                  <a:pt x="806133" y="1868805"/>
                </a:moveTo>
                <a:cubicBezTo>
                  <a:pt x="806768" y="1869440"/>
                  <a:pt x="807530" y="1869948"/>
                  <a:pt x="808355" y="1870265"/>
                </a:cubicBezTo>
                <a:cubicBezTo>
                  <a:pt x="809181" y="1870646"/>
                  <a:pt x="810069" y="1870774"/>
                  <a:pt x="810958" y="1870774"/>
                </a:cubicBezTo>
                <a:cubicBezTo>
                  <a:pt x="812292" y="1870774"/>
                  <a:pt x="813625" y="1870393"/>
                  <a:pt x="814769" y="1869631"/>
                </a:cubicBezTo>
                <a:cubicBezTo>
                  <a:pt x="815911" y="1868869"/>
                  <a:pt x="816800" y="1867789"/>
                  <a:pt x="817308" y="1866583"/>
                </a:cubicBezTo>
                <a:cubicBezTo>
                  <a:pt x="817817" y="1865313"/>
                  <a:pt x="817944" y="1863979"/>
                  <a:pt x="817690" y="1862646"/>
                </a:cubicBezTo>
                <a:cubicBezTo>
                  <a:pt x="817436" y="1861312"/>
                  <a:pt x="816800" y="1860106"/>
                  <a:pt x="815785" y="1859153"/>
                </a:cubicBezTo>
                <a:cubicBezTo>
                  <a:pt x="814832" y="1858201"/>
                  <a:pt x="813625" y="1857565"/>
                  <a:pt x="812292" y="1857248"/>
                </a:cubicBezTo>
                <a:cubicBezTo>
                  <a:pt x="810958" y="1856994"/>
                  <a:pt x="809561" y="1857121"/>
                  <a:pt x="808355" y="1857629"/>
                </a:cubicBezTo>
                <a:cubicBezTo>
                  <a:pt x="807149" y="1858137"/>
                  <a:pt x="806069" y="1859026"/>
                  <a:pt x="805307" y="1860169"/>
                </a:cubicBezTo>
                <a:cubicBezTo>
                  <a:pt x="804545" y="1861312"/>
                  <a:pt x="804164" y="1862646"/>
                  <a:pt x="804164" y="1863979"/>
                </a:cubicBezTo>
                <a:cubicBezTo>
                  <a:pt x="804164" y="1864868"/>
                  <a:pt x="804355" y="1865757"/>
                  <a:pt x="804672" y="1866583"/>
                </a:cubicBezTo>
                <a:cubicBezTo>
                  <a:pt x="805053" y="1867408"/>
                  <a:pt x="805497" y="1868170"/>
                  <a:pt x="806133" y="1868805"/>
                </a:cubicBezTo>
                <a:close/>
                <a:moveTo>
                  <a:pt x="806133" y="2054543"/>
                </a:moveTo>
                <a:cubicBezTo>
                  <a:pt x="806768" y="2055177"/>
                  <a:pt x="807530" y="2055686"/>
                  <a:pt x="808355" y="2056003"/>
                </a:cubicBezTo>
                <a:cubicBezTo>
                  <a:pt x="809181" y="2056321"/>
                  <a:pt x="810069" y="2056511"/>
                  <a:pt x="810958" y="2056511"/>
                </a:cubicBezTo>
                <a:cubicBezTo>
                  <a:pt x="812292" y="2056511"/>
                  <a:pt x="813625" y="2056130"/>
                  <a:pt x="814769" y="2055368"/>
                </a:cubicBezTo>
                <a:cubicBezTo>
                  <a:pt x="815911" y="2054606"/>
                  <a:pt x="816800" y="2053590"/>
                  <a:pt x="817308" y="2052320"/>
                </a:cubicBezTo>
                <a:cubicBezTo>
                  <a:pt x="817817" y="2051050"/>
                  <a:pt x="817944" y="2049717"/>
                  <a:pt x="817690" y="2048383"/>
                </a:cubicBezTo>
                <a:cubicBezTo>
                  <a:pt x="817436" y="2047050"/>
                  <a:pt x="816800" y="2045843"/>
                  <a:pt x="815785" y="2044890"/>
                </a:cubicBezTo>
                <a:cubicBezTo>
                  <a:pt x="814832" y="2043938"/>
                  <a:pt x="813625" y="2043303"/>
                  <a:pt x="812292" y="2042986"/>
                </a:cubicBezTo>
                <a:cubicBezTo>
                  <a:pt x="810958" y="2042732"/>
                  <a:pt x="809561" y="2042858"/>
                  <a:pt x="808355" y="2043367"/>
                </a:cubicBezTo>
                <a:cubicBezTo>
                  <a:pt x="807149" y="2043875"/>
                  <a:pt x="806069" y="2044764"/>
                  <a:pt x="805307" y="2045907"/>
                </a:cubicBezTo>
                <a:cubicBezTo>
                  <a:pt x="804545" y="2047050"/>
                  <a:pt x="804164" y="2048383"/>
                  <a:pt x="804164" y="2049717"/>
                </a:cubicBezTo>
                <a:cubicBezTo>
                  <a:pt x="804164" y="2050606"/>
                  <a:pt x="804355" y="2051495"/>
                  <a:pt x="804672" y="2052320"/>
                </a:cubicBezTo>
                <a:cubicBezTo>
                  <a:pt x="805053" y="2053146"/>
                  <a:pt x="805497" y="2053908"/>
                  <a:pt x="806133" y="2054543"/>
                </a:cubicBezTo>
                <a:close/>
                <a:moveTo>
                  <a:pt x="404051" y="3122422"/>
                </a:moveTo>
                <a:cubicBezTo>
                  <a:pt x="404686" y="3123057"/>
                  <a:pt x="405448" y="3123565"/>
                  <a:pt x="406273" y="3123883"/>
                </a:cubicBezTo>
                <a:cubicBezTo>
                  <a:pt x="407099" y="3124200"/>
                  <a:pt x="407988" y="3124391"/>
                  <a:pt x="408877" y="3124391"/>
                </a:cubicBezTo>
                <a:cubicBezTo>
                  <a:pt x="410210" y="3124391"/>
                  <a:pt x="411544" y="3124010"/>
                  <a:pt x="412687" y="3123248"/>
                </a:cubicBezTo>
                <a:cubicBezTo>
                  <a:pt x="413830" y="3122486"/>
                  <a:pt x="414719" y="3121406"/>
                  <a:pt x="415227" y="3120199"/>
                </a:cubicBezTo>
                <a:cubicBezTo>
                  <a:pt x="415734" y="3118930"/>
                  <a:pt x="415862" y="3117596"/>
                  <a:pt x="415608" y="3116262"/>
                </a:cubicBezTo>
                <a:cubicBezTo>
                  <a:pt x="415354" y="3114929"/>
                  <a:pt x="414719" y="3113723"/>
                  <a:pt x="413766" y="3112770"/>
                </a:cubicBezTo>
                <a:cubicBezTo>
                  <a:pt x="412813" y="3111818"/>
                  <a:pt x="411607" y="3111183"/>
                  <a:pt x="410274" y="3110929"/>
                </a:cubicBezTo>
                <a:cubicBezTo>
                  <a:pt x="408940" y="3110674"/>
                  <a:pt x="407543" y="3110801"/>
                  <a:pt x="406337" y="3111310"/>
                </a:cubicBezTo>
                <a:cubicBezTo>
                  <a:pt x="405130" y="3111818"/>
                  <a:pt x="404051" y="3112707"/>
                  <a:pt x="403288" y="3113849"/>
                </a:cubicBezTo>
                <a:cubicBezTo>
                  <a:pt x="402527" y="3114993"/>
                  <a:pt x="402145" y="3116326"/>
                  <a:pt x="402145" y="3117660"/>
                </a:cubicBezTo>
                <a:cubicBezTo>
                  <a:pt x="402145" y="3118549"/>
                  <a:pt x="402336" y="3119437"/>
                  <a:pt x="402654" y="3120263"/>
                </a:cubicBezTo>
                <a:cubicBezTo>
                  <a:pt x="403034" y="3121088"/>
                  <a:pt x="403479" y="3121850"/>
                  <a:pt x="404114" y="3122486"/>
                </a:cubicBezTo>
                <a:close/>
                <a:moveTo>
                  <a:pt x="806133" y="2333117"/>
                </a:moveTo>
                <a:cubicBezTo>
                  <a:pt x="806768" y="2333752"/>
                  <a:pt x="807530" y="2334260"/>
                  <a:pt x="808355" y="2334578"/>
                </a:cubicBezTo>
                <a:cubicBezTo>
                  <a:pt x="809181" y="2334895"/>
                  <a:pt x="810069" y="2335086"/>
                  <a:pt x="810958" y="2335086"/>
                </a:cubicBezTo>
                <a:cubicBezTo>
                  <a:pt x="812292" y="2335086"/>
                  <a:pt x="813625" y="2334705"/>
                  <a:pt x="814769" y="2333943"/>
                </a:cubicBezTo>
                <a:cubicBezTo>
                  <a:pt x="815911" y="2333181"/>
                  <a:pt x="816800" y="2332101"/>
                  <a:pt x="817308" y="2330895"/>
                </a:cubicBezTo>
                <a:cubicBezTo>
                  <a:pt x="817817" y="2329625"/>
                  <a:pt x="817944" y="2328291"/>
                  <a:pt x="817690" y="2326958"/>
                </a:cubicBezTo>
                <a:cubicBezTo>
                  <a:pt x="817436" y="2325624"/>
                  <a:pt x="816800" y="2324418"/>
                  <a:pt x="815785" y="2323465"/>
                </a:cubicBezTo>
                <a:cubicBezTo>
                  <a:pt x="814832" y="2322513"/>
                  <a:pt x="813625" y="2321878"/>
                  <a:pt x="812292" y="2321624"/>
                </a:cubicBezTo>
                <a:cubicBezTo>
                  <a:pt x="810958" y="2321370"/>
                  <a:pt x="809561" y="2321497"/>
                  <a:pt x="808355" y="2322005"/>
                </a:cubicBezTo>
                <a:cubicBezTo>
                  <a:pt x="807149" y="2322513"/>
                  <a:pt x="806069" y="2323402"/>
                  <a:pt x="805307" y="2324545"/>
                </a:cubicBezTo>
                <a:cubicBezTo>
                  <a:pt x="804545" y="2325688"/>
                  <a:pt x="804164" y="2326958"/>
                  <a:pt x="804164" y="2328355"/>
                </a:cubicBezTo>
                <a:cubicBezTo>
                  <a:pt x="804164" y="2329244"/>
                  <a:pt x="804355" y="2330133"/>
                  <a:pt x="804672" y="2330958"/>
                </a:cubicBezTo>
                <a:cubicBezTo>
                  <a:pt x="805053" y="2331784"/>
                  <a:pt x="805497" y="2332546"/>
                  <a:pt x="806133" y="2333181"/>
                </a:cubicBezTo>
                <a:close/>
                <a:moveTo>
                  <a:pt x="806133" y="1775968"/>
                </a:moveTo>
                <a:cubicBezTo>
                  <a:pt x="806768" y="1776603"/>
                  <a:pt x="807530" y="1777111"/>
                  <a:pt x="808355" y="1777429"/>
                </a:cubicBezTo>
                <a:cubicBezTo>
                  <a:pt x="809181" y="1777746"/>
                  <a:pt x="810069" y="1777937"/>
                  <a:pt x="810958" y="1777937"/>
                </a:cubicBezTo>
                <a:cubicBezTo>
                  <a:pt x="812292" y="1777937"/>
                  <a:pt x="813625" y="1777556"/>
                  <a:pt x="814769" y="1776794"/>
                </a:cubicBezTo>
                <a:cubicBezTo>
                  <a:pt x="815911" y="1776032"/>
                  <a:pt x="816800" y="1774952"/>
                  <a:pt x="817308" y="1773746"/>
                </a:cubicBezTo>
                <a:cubicBezTo>
                  <a:pt x="817817" y="1772476"/>
                  <a:pt x="817944" y="1771142"/>
                  <a:pt x="817690" y="1769808"/>
                </a:cubicBezTo>
                <a:cubicBezTo>
                  <a:pt x="817436" y="1768475"/>
                  <a:pt x="816800" y="1767269"/>
                  <a:pt x="815785" y="1766316"/>
                </a:cubicBezTo>
                <a:cubicBezTo>
                  <a:pt x="814832" y="1765364"/>
                  <a:pt x="813625" y="1764729"/>
                  <a:pt x="812292" y="1764411"/>
                </a:cubicBezTo>
                <a:cubicBezTo>
                  <a:pt x="810958" y="1764157"/>
                  <a:pt x="809561" y="1764284"/>
                  <a:pt x="808355" y="1764792"/>
                </a:cubicBezTo>
                <a:cubicBezTo>
                  <a:pt x="807149" y="1765300"/>
                  <a:pt x="806069" y="1766189"/>
                  <a:pt x="805307" y="1767332"/>
                </a:cubicBezTo>
                <a:cubicBezTo>
                  <a:pt x="804545" y="1768475"/>
                  <a:pt x="804164" y="1769808"/>
                  <a:pt x="804164" y="1771142"/>
                </a:cubicBezTo>
                <a:cubicBezTo>
                  <a:pt x="804164" y="1772031"/>
                  <a:pt x="804355" y="1772920"/>
                  <a:pt x="804672" y="1773746"/>
                </a:cubicBezTo>
                <a:cubicBezTo>
                  <a:pt x="805053" y="1774571"/>
                  <a:pt x="805497" y="1775333"/>
                  <a:pt x="806133" y="1775968"/>
                </a:cubicBezTo>
                <a:close/>
                <a:moveTo>
                  <a:pt x="806133" y="2240280"/>
                </a:moveTo>
                <a:cubicBezTo>
                  <a:pt x="806768" y="2240915"/>
                  <a:pt x="807530" y="2241423"/>
                  <a:pt x="808355" y="2241741"/>
                </a:cubicBezTo>
                <a:cubicBezTo>
                  <a:pt x="809181" y="2242058"/>
                  <a:pt x="810069" y="2242249"/>
                  <a:pt x="810958" y="2242249"/>
                </a:cubicBezTo>
                <a:cubicBezTo>
                  <a:pt x="812292" y="2242249"/>
                  <a:pt x="813625" y="2241868"/>
                  <a:pt x="814769" y="2241106"/>
                </a:cubicBezTo>
                <a:cubicBezTo>
                  <a:pt x="815911" y="2240344"/>
                  <a:pt x="816800" y="2239264"/>
                  <a:pt x="817308" y="2238058"/>
                </a:cubicBezTo>
                <a:cubicBezTo>
                  <a:pt x="817817" y="2236788"/>
                  <a:pt x="817944" y="2235454"/>
                  <a:pt x="817690" y="2234121"/>
                </a:cubicBezTo>
                <a:cubicBezTo>
                  <a:pt x="817436" y="2232787"/>
                  <a:pt x="816800" y="2231581"/>
                  <a:pt x="815785" y="2230628"/>
                </a:cubicBezTo>
                <a:cubicBezTo>
                  <a:pt x="814832" y="2229676"/>
                  <a:pt x="813625" y="2229041"/>
                  <a:pt x="812292" y="2228787"/>
                </a:cubicBezTo>
                <a:cubicBezTo>
                  <a:pt x="810958" y="2228533"/>
                  <a:pt x="809561" y="2228660"/>
                  <a:pt x="808355" y="2229168"/>
                </a:cubicBezTo>
                <a:cubicBezTo>
                  <a:pt x="807149" y="2229676"/>
                  <a:pt x="806069" y="2230564"/>
                  <a:pt x="805307" y="2231708"/>
                </a:cubicBezTo>
                <a:cubicBezTo>
                  <a:pt x="804545" y="2232851"/>
                  <a:pt x="804164" y="2234184"/>
                  <a:pt x="804164" y="2235518"/>
                </a:cubicBezTo>
                <a:cubicBezTo>
                  <a:pt x="804164" y="2236407"/>
                  <a:pt x="804355" y="2237296"/>
                  <a:pt x="804672" y="2238121"/>
                </a:cubicBezTo>
                <a:cubicBezTo>
                  <a:pt x="805053" y="2238947"/>
                  <a:pt x="805497" y="2239709"/>
                  <a:pt x="806133" y="2240344"/>
                </a:cubicBezTo>
                <a:close/>
                <a:moveTo>
                  <a:pt x="489331" y="3077972"/>
                </a:moveTo>
                <a:cubicBezTo>
                  <a:pt x="490665" y="3077972"/>
                  <a:pt x="491998" y="3077591"/>
                  <a:pt x="493141" y="3076829"/>
                </a:cubicBezTo>
                <a:cubicBezTo>
                  <a:pt x="494284" y="3076067"/>
                  <a:pt x="495109" y="3074987"/>
                  <a:pt x="495681" y="3073781"/>
                </a:cubicBezTo>
                <a:cubicBezTo>
                  <a:pt x="496189" y="3072512"/>
                  <a:pt x="496316" y="3071178"/>
                  <a:pt x="496062" y="3069844"/>
                </a:cubicBezTo>
                <a:cubicBezTo>
                  <a:pt x="495808" y="3068511"/>
                  <a:pt x="495173" y="3067304"/>
                  <a:pt x="494220" y="3066351"/>
                </a:cubicBezTo>
                <a:cubicBezTo>
                  <a:pt x="493268" y="3065399"/>
                  <a:pt x="492062" y="3064764"/>
                  <a:pt x="490728" y="3064510"/>
                </a:cubicBezTo>
                <a:cubicBezTo>
                  <a:pt x="489395" y="3064256"/>
                  <a:pt x="487998" y="3064383"/>
                  <a:pt x="486791" y="3064891"/>
                </a:cubicBezTo>
                <a:cubicBezTo>
                  <a:pt x="485584" y="3065399"/>
                  <a:pt x="484505" y="3066288"/>
                  <a:pt x="483743" y="3067431"/>
                </a:cubicBezTo>
                <a:cubicBezTo>
                  <a:pt x="482981" y="3068574"/>
                  <a:pt x="482600" y="3069908"/>
                  <a:pt x="482600" y="3071241"/>
                </a:cubicBezTo>
                <a:cubicBezTo>
                  <a:pt x="482600" y="3073083"/>
                  <a:pt x="483299" y="3074797"/>
                  <a:pt x="484569" y="3076067"/>
                </a:cubicBezTo>
                <a:cubicBezTo>
                  <a:pt x="485838" y="3077337"/>
                  <a:pt x="487616" y="3078099"/>
                  <a:pt x="489395" y="3078099"/>
                </a:cubicBezTo>
                <a:close/>
                <a:moveTo>
                  <a:pt x="404051" y="3308096"/>
                </a:moveTo>
                <a:cubicBezTo>
                  <a:pt x="404686" y="3308731"/>
                  <a:pt x="405448" y="3309239"/>
                  <a:pt x="406273" y="3309557"/>
                </a:cubicBezTo>
                <a:cubicBezTo>
                  <a:pt x="407099" y="3309874"/>
                  <a:pt x="407988" y="3310064"/>
                  <a:pt x="408877" y="3310064"/>
                </a:cubicBezTo>
                <a:cubicBezTo>
                  <a:pt x="410210" y="3310064"/>
                  <a:pt x="411544" y="3309684"/>
                  <a:pt x="412687" y="3308922"/>
                </a:cubicBezTo>
                <a:cubicBezTo>
                  <a:pt x="413830" y="3308160"/>
                  <a:pt x="414719" y="3307080"/>
                  <a:pt x="415227" y="3305874"/>
                </a:cubicBezTo>
                <a:cubicBezTo>
                  <a:pt x="415734" y="3304604"/>
                  <a:pt x="415862" y="3303270"/>
                  <a:pt x="415608" y="3301936"/>
                </a:cubicBezTo>
                <a:cubicBezTo>
                  <a:pt x="415354" y="3300603"/>
                  <a:pt x="414719" y="3299397"/>
                  <a:pt x="413766" y="3298444"/>
                </a:cubicBezTo>
                <a:cubicBezTo>
                  <a:pt x="412813" y="3297492"/>
                  <a:pt x="411607" y="3296857"/>
                  <a:pt x="410274" y="3296603"/>
                </a:cubicBezTo>
                <a:cubicBezTo>
                  <a:pt x="408940" y="3296349"/>
                  <a:pt x="407543" y="3296475"/>
                  <a:pt x="406337" y="3296984"/>
                </a:cubicBezTo>
                <a:cubicBezTo>
                  <a:pt x="405130" y="3297492"/>
                  <a:pt x="404051" y="3298381"/>
                  <a:pt x="403288" y="3299524"/>
                </a:cubicBezTo>
                <a:cubicBezTo>
                  <a:pt x="402527" y="3300667"/>
                  <a:pt x="402145" y="3302000"/>
                  <a:pt x="402145" y="3303334"/>
                </a:cubicBezTo>
                <a:cubicBezTo>
                  <a:pt x="402145" y="3304223"/>
                  <a:pt x="402336" y="3305111"/>
                  <a:pt x="402654" y="3305937"/>
                </a:cubicBezTo>
                <a:cubicBezTo>
                  <a:pt x="403034" y="3306762"/>
                  <a:pt x="403479" y="3307524"/>
                  <a:pt x="404114" y="3308160"/>
                </a:cubicBezTo>
                <a:close/>
                <a:moveTo>
                  <a:pt x="404051" y="3215259"/>
                </a:moveTo>
                <a:cubicBezTo>
                  <a:pt x="404686" y="3215894"/>
                  <a:pt x="405448" y="3216402"/>
                  <a:pt x="406273" y="3216720"/>
                </a:cubicBezTo>
                <a:cubicBezTo>
                  <a:pt x="407099" y="3217037"/>
                  <a:pt x="407988" y="3217228"/>
                  <a:pt x="408877" y="3217228"/>
                </a:cubicBezTo>
                <a:cubicBezTo>
                  <a:pt x="410210" y="3217228"/>
                  <a:pt x="411544" y="3216847"/>
                  <a:pt x="412687" y="3216085"/>
                </a:cubicBezTo>
                <a:cubicBezTo>
                  <a:pt x="413830" y="3215323"/>
                  <a:pt x="414719" y="3214243"/>
                  <a:pt x="415227" y="3213036"/>
                </a:cubicBezTo>
                <a:cubicBezTo>
                  <a:pt x="415734" y="3211767"/>
                  <a:pt x="415862" y="3210433"/>
                  <a:pt x="415608" y="3209099"/>
                </a:cubicBezTo>
                <a:cubicBezTo>
                  <a:pt x="415354" y="3207766"/>
                  <a:pt x="414719" y="3206560"/>
                  <a:pt x="413766" y="3205607"/>
                </a:cubicBezTo>
                <a:cubicBezTo>
                  <a:pt x="412813" y="3204655"/>
                  <a:pt x="411607" y="3204020"/>
                  <a:pt x="410274" y="3203766"/>
                </a:cubicBezTo>
                <a:cubicBezTo>
                  <a:pt x="408940" y="3203511"/>
                  <a:pt x="407543" y="3203638"/>
                  <a:pt x="406337" y="3204147"/>
                </a:cubicBezTo>
                <a:cubicBezTo>
                  <a:pt x="405130" y="3204655"/>
                  <a:pt x="404051" y="3205544"/>
                  <a:pt x="403288" y="3206686"/>
                </a:cubicBezTo>
                <a:cubicBezTo>
                  <a:pt x="402527" y="3207830"/>
                  <a:pt x="402145" y="3209163"/>
                  <a:pt x="402145" y="3210497"/>
                </a:cubicBezTo>
                <a:cubicBezTo>
                  <a:pt x="402145" y="3211386"/>
                  <a:pt x="402336" y="3212274"/>
                  <a:pt x="402654" y="3213100"/>
                </a:cubicBezTo>
                <a:cubicBezTo>
                  <a:pt x="403034" y="3213925"/>
                  <a:pt x="403479" y="3214687"/>
                  <a:pt x="404114" y="3215323"/>
                </a:cubicBezTo>
                <a:close/>
                <a:moveTo>
                  <a:pt x="806133" y="2425954"/>
                </a:moveTo>
                <a:cubicBezTo>
                  <a:pt x="806768" y="2426589"/>
                  <a:pt x="807530" y="2427097"/>
                  <a:pt x="808355" y="2427414"/>
                </a:cubicBezTo>
                <a:cubicBezTo>
                  <a:pt x="809181" y="2427732"/>
                  <a:pt x="810069" y="2427923"/>
                  <a:pt x="810958" y="2427923"/>
                </a:cubicBezTo>
                <a:cubicBezTo>
                  <a:pt x="812292" y="2427923"/>
                  <a:pt x="813625" y="2427542"/>
                  <a:pt x="814769" y="2426780"/>
                </a:cubicBezTo>
                <a:cubicBezTo>
                  <a:pt x="815911" y="2426018"/>
                  <a:pt x="816800" y="2424938"/>
                  <a:pt x="817308" y="2423732"/>
                </a:cubicBezTo>
                <a:cubicBezTo>
                  <a:pt x="817817" y="2422462"/>
                  <a:pt x="817944" y="2421128"/>
                  <a:pt x="817690" y="2419795"/>
                </a:cubicBezTo>
                <a:cubicBezTo>
                  <a:pt x="817436" y="2418461"/>
                  <a:pt x="816800" y="2417255"/>
                  <a:pt x="815848" y="2416302"/>
                </a:cubicBezTo>
                <a:cubicBezTo>
                  <a:pt x="814896" y="2415350"/>
                  <a:pt x="813689" y="2414714"/>
                  <a:pt x="812356" y="2414461"/>
                </a:cubicBezTo>
                <a:cubicBezTo>
                  <a:pt x="811022" y="2414207"/>
                  <a:pt x="809625" y="2414334"/>
                  <a:pt x="808419" y="2414842"/>
                </a:cubicBezTo>
                <a:cubicBezTo>
                  <a:pt x="807149" y="2415350"/>
                  <a:pt x="806069" y="2416239"/>
                  <a:pt x="805371" y="2417382"/>
                </a:cubicBezTo>
                <a:cubicBezTo>
                  <a:pt x="804608" y="2418525"/>
                  <a:pt x="804228" y="2419858"/>
                  <a:pt x="804228" y="2421192"/>
                </a:cubicBezTo>
                <a:cubicBezTo>
                  <a:pt x="804228" y="2422081"/>
                  <a:pt x="804418" y="2422970"/>
                  <a:pt x="804736" y="2423795"/>
                </a:cubicBezTo>
                <a:cubicBezTo>
                  <a:pt x="805117" y="2424621"/>
                  <a:pt x="805561" y="2425383"/>
                  <a:pt x="806196" y="2426018"/>
                </a:cubicBezTo>
                <a:close/>
                <a:moveTo>
                  <a:pt x="489331" y="3170809"/>
                </a:moveTo>
                <a:cubicBezTo>
                  <a:pt x="490665" y="3170809"/>
                  <a:pt x="491998" y="3170428"/>
                  <a:pt x="493141" y="3169666"/>
                </a:cubicBezTo>
                <a:cubicBezTo>
                  <a:pt x="494284" y="3168904"/>
                  <a:pt x="495109" y="3167824"/>
                  <a:pt x="495681" y="3166618"/>
                </a:cubicBezTo>
                <a:cubicBezTo>
                  <a:pt x="496189" y="3165349"/>
                  <a:pt x="496316" y="3164014"/>
                  <a:pt x="496062" y="3162681"/>
                </a:cubicBezTo>
                <a:cubicBezTo>
                  <a:pt x="495808" y="3161348"/>
                  <a:pt x="495173" y="3160141"/>
                  <a:pt x="494220" y="3159188"/>
                </a:cubicBezTo>
                <a:cubicBezTo>
                  <a:pt x="493268" y="3158237"/>
                  <a:pt x="492062" y="3157601"/>
                  <a:pt x="490728" y="3157347"/>
                </a:cubicBezTo>
                <a:cubicBezTo>
                  <a:pt x="489395" y="3157093"/>
                  <a:pt x="487998" y="3157220"/>
                  <a:pt x="486791" y="3157728"/>
                </a:cubicBezTo>
                <a:cubicBezTo>
                  <a:pt x="485584" y="3158237"/>
                  <a:pt x="484505" y="3159125"/>
                  <a:pt x="483743" y="3160268"/>
                </a:cubicBezTo>
                <a:cubicBezTo>
                  <a:pt x="482981" y="3161412"/>
                  <a:pt x="482600" y="3162745"/>
                  <a:pt x="482600" y="3164078"/>
                </a:cubicBezTo>
                <a:cubicBezTo>
                  <a:pt x="482600" y="3165920"/>
                  <a:pt x="483299" y="3167634"/>
                  <a:pt x="484569" y="3168904"/>
                </a:cubicBezTo>
                <a:cubicBezTo>
                  <a:pt x="485838" y="3170174"/>
                  <a:pt x="487616" y="3170873"/>
                  <a:pt x="489395" y="3170937"/>
                </a:cubicBezTo>
                <a:close/>
                <a:moveTo>
                  <a:pt x="489331" y="3263646"/>
                </a:moveTo>
                <a:cubicBezTo>
                  <a:pt x="490665" y="3263646"/>
                  <a:pt x="491998" y="3263265"/>
                  <a:pt x="493141" y="3262503"/>
                </a:cubicBezTo>
                <a:cubicBezTo>
                  <a:pt x="494284" y="3261741"/>
                  <a:pt x="495109" y="3260661"/>
                  <a:pt x="495681" y="3259455"/>
                </a:cubicBezTo>
                <a:cubicBezTo>
                  <a:pt x="496189" y="3258185"/>
                  <a:pt x="496316" y="3256851"/>
                  <a:pt x="496062" y="3255518"/>
                </a:cubicBezTo>
                <a:cubicBezTo>
                  <a:pt x="495808" y="3254185"/>
                  <a:pt x="495173" y="3252978"/>
                  <a:pt x="494220" y="3252025"/>
                </a:cubicBezTo>
                <a:cubicBezTo>
                  <a:pt x="493268" y="3251074"/>
                  <a:pt x="492062" y="3250438"/>
                  <a:pt x="490728" y="3250184"/>
                </a:cubicBezTo>
                <a:cubicBezTo>
                  <a:pt x="489395" y="3249930"/>
                  <a:pt x="488061" y="3250057"/>
                  <a:pt x="486791" y="3250565"/>
                </a:cubicBezTo>
                <a:cubicBezTo>
                  <a:pt x="485521" y="3251074"/>
                  <a:pt x="484441" y="3251962"/>
                  <a:pt x="483743" y="3253105"/>
                </a:cubicBezTo>
                <a:cubicBezTo>
                  <a:pt x="482981" y="3254249"/>
                  <a:pt x="482600" y="3255582"/>
                  <a:pt x="482600" y="3256915"/>
                </a:cubicBezTo>
                <a:cubicBezTo>
                  <a:pt x="482600" y="3258757"/>
                  <a:pt x="483299" y="3260471"/>
                  <a:pt x="484569" y="3261741"/>
                </a:cubicBezTo>
                <a:cubicBezTo>
                  <a:pt x="485838" y="3263012"/>
                  <a:pt x="487616" y="3263774"/>
                  <a:pt x="489395" y="3263774"/>
                </a:cubicBezTo>
                <a:close/>
                <a:moveTo>
                  <a:pt x="806133" y="2147316"/>
                </a:moveTo>
                <a:cubicBezTo>
                  <a:pt x="806768" y="2147951"/>
                  <a:pt x="807530" y="2148459"/>
                  <a:pt x="808355" y="2148777"/>
                </a:cubicBezTo>
                <a:cubicBezTo>
                  <a:pt x="809181" y="2149158"/>
                  <a:pt x="810069" y="2149285"/>
                  <a:pt x="810958" y="2149285"/>
                </a:cubicBezTo>
                <a:cubicBezTo>
                  <a:pt x="812292" y="2149285"/>
                  <a:pt x="813625" y="2148904"/>
                  <a:pt x="814769" y="2148142"/>
                </a:cubicBezTo>
                <a:cubicBezTo>
                  <a:pt x="815911" y="2147380"/>
                  <a:pt x="816800" y="2146300"/>
                  <a:pt x="817308" y="2145094"/>
                </a:cubicBezTo>
                <a:cubicBezTo>
                  <a:pt x="817817" y="2143824"/>
                  <a:pt x="817944" y="2142490"/>
                  <a:pt x="817690" y="2141157"/>
                </a:cubicBezTo>
                <a:cubicBezTo>
                  <a:pt x="817436" y="2139823"/>
                  <a:pt x="816800" y="2138617"/>
                  <a:pt x="815785" y="2137664"/>
                </a:cubicBezTo>
                <a:cubicBezTo>
                  <a:pt x="814832" y="2136712"/>
                  <a:pt x="813625" y="2136077"/>
                  <a:pt x="812292" y="2135823"/>
                </a:cubicBezTo>
                <a:cubicBezTo>
                  <a:pt x="810958" y="2135569"/>
                  <a:pt x="809561" y="2135696"/>
                  <a:pt x="808355" y="2136204"/>
                </a:cubicBezTo>
                <a:cubicBezTo>
                  <a:pt x="807149" y="2136712"/>
                  <a:pt x="806069" y="2137601"/>
                  <a:pt x="805307" y="2138744"/>
                </a:cubicBezTo>
                <a:cubicBezTo>
                  <a:pt x="804545" y="2139887"/>
                  <a:pt x="804164" y="2141220"/>
                  <a:pt x="804164" y="2142554"/>
                </a:cubicBezTo>
                <a:cubicBezTo>
                  <a:pt x="804164" y="2143443"/>
                  <a:pt x="804355" y="2144332"/>
                  <a:pt x="804672" y="2145157"/>
                </a:cubicBezTo>
                <a:cubicBezTo>
                  <a:pt x="805053" y="2145983"/>
                  <a:pt x="805497" y="2146745"/>
                  <a:pt x="806133" y="2147380"/>
                </a:cubicBezTo>
                <a:close/>
                <a:moveTo>
                  <a:pt x="1771142" y="2240153"/>
                </a:moveTo>
                <a:cubicBezTo>
                  <a:pt x="1771777" y="2240788"/>
                  <a:pt x="1772539" y="2241296"/>
                  <a:pt x="1773365" y="2241614"/>
                </a:cubicBezTo>
                <a:cubicBezTo>
                  <a:pt x="1774190" y="2241931"/>
                  <a:pt x="1775079" y="2242122"/>
                  <a:pt x="1775968" y="2242122"/>
                </a:cubicBezTo>
                <a:cubicBezTo>
                  <a:pt x="1777302" y="2242122"/>
                  <a:pt x="1778635" y="2241741"/>
                  <a:pt x="1779778" y="2240979"/>
                </a:cubicBezTo>
                <a:cubicBezTo>
                  <a:pt x="1780921" y="2240217"/>
                  <a:pt x="1781747" y="2239137"/>
                  <a:pt x="1782318" y="2237931"/>
                </a:cubicBezTo>
                <a:cubicBezTo>
                  <a:pt x="1782826" y="2236661"/>
                  <a:pt x="1782953" y="2235327"/>
                  <a:pt x="1782699" y="2233994"/>
                </a:cubicBezTo>
                <a:cubicBezTo>
                  <a:pt x="1782445" y="2232660"/>
                  <a:pt x="1781810" y="2231454"/>
                  <a:pt x="1780794" y="2230501"/>
                </a:cubicBezTo>
                <a:cubicBezTo>
                  <a:pt x="1779842" y="2229549"/>
                  <a:pt x="1778635" y="2228914"/>
                  <a:pt x="1777302" y="2228660"/>
                </a:cubicBezTo>
                <a:cubicBezTo>
                  <a:pt x="1775968" y="2228406"/>
                  <a:pt x="1774571" y="2228533"/>
                  <a:pt x="1773365" y="2229041"/>
                </a:cubicBezTo>
                <a:cubicBezTo>
                  <a:pt x="1772095" y="2229549"/>
                  <a:pt x="1771079" y="2230438"/>
                  <a:pt x="1770317" y="2231581"/>
                </a:cubicBezTo>
                <a:cubicBezTo>
                  <a:pt x="1769555" y="2232724"/>
                  <a:pt x="1769174" y="2234057"/>
                  <a:pt x="1769174" y="2235391"/>
                </a:cubicBezTo>
                <a:cubicBezTo>
                  <a:pt x="1769174" y="2236280"/>
                  <a:pt x="1769364" y="2237169"/>
                  <a:pt x="1769681" y="2237994"/>
                </a:cubicBezTo>
                <a:cubicBezTo>
                  <a:pt x="1769999" y="2238820"/>
                  <a:pt x="1770507" y="2239582"/>
                  <a:pt x="1771142" y="2240217"/>
                </a:cubicBezTo>
                <a:close/>
                <a:moveTo>
                  <a:pt x="162814" y="3168713"/>
                </a:moveTo>
                <a:cubicBezTo>
                  <a:pt x="163449" y="3169349"/>
                  <a:pt x="164211" y="3169857"/>
                  <a:pt x="165037" y="3170174"/>
                </a:cubicBezTo>
                <a:cubicBezTo>
                  <a:pt x="165862" y="3170492"/>
                  <a:pt x="166751" y="3170682"/>
                  <a:pt x="167640" y="3170682"/>
                </a:cubicBezTo>
                <a:cubicBezTo>
                  <a:pt x="168974" y="3170682"/>
                  <a:pt x="170307" y="3170301"/>
                  <a:pt x="171450" y="3169539"/>
                </a:cubicBezTo>
                <a:cubicBezTo>
                  <a:pt x="172593" y="3168777"/>
                  <a:pt x="173419" y="3167698"/>
                  <a:pt x="173990" y="3166491"/>
                </a:cubicBezTo>
                <a:cubicBezTo>
                  <a:pt x="174562" y="3165285"/>
                  <a:pt x="174625" y="3163887"/>
                  <a:pt x="174371" y="3162554"/>
                </a:cubicBezTo>
                <a:cubicBezTo>
                  <a:pt x="174117" y="3161221"/>
                  <a:pt x="173419" y="3160014"/>
                  <a:pt x="172466" y="3159061"/>
                </a:cubicBezTo>
                <a:cubicBezTo>
                  <a:pt x="171514" y="3158109"/>
                  <a:pt x="170307" y="3157474"/>
                  <a:pt x="168974" y="3157220"/>
                </a:cubicBezTo>
                <a:cubicBezTo>
                  <a:pt x="167640" y="3156966"/>
                  <a:pt x="166243" y="3157093"/>
                  <a:pt x="165037" y="3157601"/>
                </a:cubicBezTo>
                <a:cubicBezTo>
                  <a:pt x="163767" y="3158109"/>
                  <a:pt x="162751" y="3158999"/>
                  <a:pt x="161989" y="3160141"/>
                </a:cubicBezTo>
                <a:cubicBezTo>
                  <a:pt x="161226" y="3161284"/>
                  <a:pt x="160846" y="3162618"/>
                  <a:pt x="160846" y="3163951"/>
                </a:cubicBezTo>
                <a:cubicBezTo>
                  <a:pt x="160846" y="3164840"/>
                  <a:pt x="161036" y="3165729"/>
                  <a:pt x="161354" y="3166555"/>
                </a:cubicBezTo>
                <a:cubicBezTo>
                  <a:pt x="161671" y="3167380"/>
                  <a:pt x="162179" y="3168142"/>
                  <a:pt x="162814" y="3168777"/>
                </a:cubicBezTo>
                <a:close/>
                <a:moveTo>
                  <a:pt x="1771142" y="2332990"/>
                </a:moveTo>
                <a:cubicBezTo>
                  <a:pt x="1771777" y="2333625"/>
                  <a:pt x="1772539" y="2334133"/>
                  <a:pt x="1773365" y="2334451"/>
                </a:cubicBezTo>
                <a:cubicBezTo>
                  <a:pt x="1774190" y="2334768"/>
                  <a:pt x="1775079" y="2334959"/>
                  <a:pt x="1775968" y="2334959"/>
                </a:cubicBezTo>
                <a:cubicBezTo>
                  <a:pt x="1777302" y="2334959"/>
                  <a:pt x="1778635" y="2334578"/>
                  <a:pt x="1779778" y="2333816"/>
                </a:cubicBezTo>
                <a:cubicBezTo>
                  <a:pt x="1780921" y="2333054"/>
                  <a:pt x="1781747" y="2331974"/>
                  <a:pt x="1782318" y="2330768"/>
                </a:cubicBezTo>
                <a:cubicBezTo>
                  <a:pt x="1782826" y="2329498"/>
                  <a:pt x="1782953" y="2328164"/>
                  <a:pt x="1782699" y="2326831"/>
                </a:cubicBezTo>
                <a:cubicBezTo>
                  <a:pt x="1782445" y="2325497"/>
                  <a:pt x="1781810" y="2324291"/>
                  <a:pt x="1780794" y="2323338"/>
                </a:cubicBezTo>
                <a:cubicBezTo>
                  <a:pt x="1779842" y="2322386"/>
                  <a:pt x="1778635" y="2321751"/>
                  <a:pt x="1777302" y="2321497"/>
                </a:cubicBezTo>
                <a:cubicBezTo>
                  <a:pt x="1775968" y="2321243"/>
                  <a:pt x="1774571" y="2321370"/>
                  <a:pt x="1773365" y="2321878"/>
                </a:cubicBezTo>
                <a:cubicBezTo>
                  <a:pt x="1772095" y="2322386"/>
                  <a:pt x="1771079" y="2323275"/>
                  <a:pt x="1770317" y="2324418"/>
                </a:cubicBezTo>
                <a:cubicBezTo>
                  <a:pt x="1769555" y="2325561"/>
                  <a:pt x="1769174" y="2326831"/>
                  <a:pt x="1769174" y="2328228"/>
                </a:cubicBezTo>
                <a:cubicBezTo>
                  <a:pt x="1769174" y="2329117"/>
                  <a:pt x="1769364" y="2330006"/>
                  <a:pt x="1769681" y="2330831"/>
                </a:cubicBezTo>
                <a:cubicBezTo>
                  <a:pt x="1769999" y="2331657"/>
                  <a:pt x="1770507" y="2332419"/>
                  <a:pt x="1771142" y="2333054"/>
                </a:cubicBezTo>
                <a:close/>
                <a:moveTo>
                  <a:pt x="806133" y="2518728"/>
                </a:moveTo>
                <a:cubicBezTo>
                  <a:pt x="806768" y="2519363"/>
                  <a:pt x="807530" y="2519871"/>
                  <a:pt x="808355" y="2520188"/>
                </a:cubicBezTo>
                <a:cubicBezTo>
                  <a:pt x="809181" y="2520506"/>
                  <a:pt x="810069" y="2520696"/>
                  <a:pt x="810958" y="2520696"/>
                </a:cubicBezTo>
                <a:cubicBezTo>
                  <a:pt x="812292" y="2520696"/>
                  <a:pt x="813625" y="2520315"/>
                  <a:pt x="814769" y="2519553"/>
                </a:cubicBezTo>
                <a:cubicBezTo>
                  <a:pt x="815911" y="2518791"/>
                  <a:pt x="816800" y="2517712"/>
                  <a:pt x="817308" y="2516505"/>
                </a:cubicBezTo>
                <a:cubicBezTo>
                  <a:pt x="817817" y="2515235"/>
                  <a:pt x="817944" y="2513902"/>
                  <a:pt x="817690" y="2512568"/>
                </a:cubicBezTo>
                <a:cubicBezTo>
                  <a:pt x="817436" y="2511235"/>
                  <a:pt x="816800" y="2510028"/>
                  <a:pt x="815785" y="2509076"/>
                </a:cubicBezTo>
                <a:cubicBezTo>
                  <a:pt x="814832" y="2508123"/>
                  <a:pt x="813625" y="2507488"/>
                  <a:pt x="812292" y="2507234"/>
                </a:cubicBezTo>
                <a:cubicBezTo>
                  <a:pt x="810958" y="2506980"/>
                  <a:pt x="809561" y="2507107"/>
                  <a:pt x="808355" y="2507615"/>
                </a:cubicBezTo>
                <a:cubicBezTo>
                  <a:pt x="807149" y="2508123"/>
                  <a:pt x="806069" y="2509012"/>
                  <a:pt x="805307" y="2510155"/>
                </a:cubicBezTo>
                <a:cubicBezTo>
                  <a:pt x="804545" y="2511298"/>
                  <a:pt x="804164" y="2512632"/>
                  <a:pt x="804164" y="2513965"/>
                </a:cubicBezTo>
                <a:cubicBezTo>
                  <a:pt x="804164" y="2514854"/>
                  <a:pt x="804355" y="2515743"/>
                  <a:pt x="804672" y="2516569"/>
                </a:cubicBezTo>
                <a:cubicBezTo>
                  <a:pt x="805053" y="2517394"/>
                  <a:pt x="805497" y="2518156"/>
                  <a:pt x="806133" y="2518791"/>
                </a:cubicBezTo>
                <a:close/>
                <a:moveTo>
                  <a:pt x="1771142" y="2518728"/>
                </a:moveTo>
                <a:cubicBezTo>
                  <a:pt x="1771777" y="2519363"/>
                  <a:pt x="1772539" y="2519871"/>
                  <a:pt x="1773365" y="2520188"/>
                </a:cubicBezTo>
                <a:cubicBezTo>
                  <a:pt x="1774190" y="2520506"/>
                  <a:pt x="1775079" y="2520696"/>
                  <a:pt x="1775968" y="2520696"/>
                </a:cubicBezTo>
                <a:cubicBezTo>
                  <a:pt x="1777302" y="2520696"/>
                  <a:pt x="1778635" y="2520315"/>
                  <a:pt x="1779778" y="2519553"/>
                </a:cubicBezTo>
                <a:cubicBezTo>
                  <a:pt x="1780921" y="2518791"/>
                  <a:pt x="1781747" y="2517712"/>
                  <a:pt x="1782318" y="2516505"/>
                </a:cubicBezTo>
                <a:cubicBezTo>
                  <a:pt x="1782826" y="2515235"/>
                  <a:pt x="1782953" y="2513902"/>
                  <a:pt x="1782699" y="2512568"/>
                </a:cubicBezTo>
                <a:cubicBezTo>
                  <a:pt x="1782445" y="2511235"/>
                  <a:pt x="1781810" y="2510028"/>
                  <a:pt x="1780794" y="2509076"/>
                </a:cubicBezTo>
                <a:cubicBezTo>
                  <a:pt x="1779842" y="2508123"/>
                  <a:pt x="1778635" y="2507488"/>
                  <a:pt x="1777302" y="2507234"/>
                </a:cubicBezTo>
                <a:cubicBezTo>
                  <a:pt x="1775968" y="2506980"/>
                  <a:pt x="1774571" y="2507107"/>
                  <a:pt x="1773365" y="2507615"/>
                </a:cubicBezTo>
                <a:cubicBezTo>
                  <a:pt x="1772095" y="2508123"/>
                  <a:pt x="1771079" y="2509012"/>
                  <a:pt x="1770317" y="2510155"/>
                </a:cubicBezTo>
                <a:cubicBezTo>
                  <a:pt x="1769555" y="2511298"/>
                  <a:pt x="1769174" y="2512632"/>
                  <a:pt x="1769174" y="2513965"/>
                </a:cubicBezTo>
                <a:cubicBezTo>
                  <a:pt x="1769174" y="2514854"/>
                  <a:pt x="1769364" y="2515743"/>
                  <a:pt x="1769681" y="2516569"/>
                </a:cubicBezTo>
                <a:cubicBezTo>
                  <a:pt x="1769999" y="2517394"/>
                  <a:pt x="1770507" y="2518156"/>
                  <a:pt x="1771142" y="2518791"/>
                </a:cubicBezTo>
                <a:close/>
                <a:moveTo>
                  <a:pt x="1771142" y="2425891"/>
                </a:moveTo>
                <a:cubicBezTo>
                  <a:pt x="1771777" y="2426526"/>
                  <a:pt x="1772539" y="2427034"/>
                  <a:pt x="1773365" y="2427351"/>
                </a:cubicBezTo>
                <a:cubicBezTo>
                  <a:pt x="1774190" y="2427669"/>
                  <a:pt x="1775079" y="2427859"/>
                  <a:pt x="1775968" y="2427859"/>
                </a:cubicBezTo>
                <a:cubicBezTo>
                  <a:pt x="1777302" y="2427859"/>
                  <a:pt x="1778635" y="2427478"/>
                  <a:pt x="1779778" y="2426716"/>
                </a:cubicBezTo>
                <a:cubicBezTo>
                  <a:pt x="1780921" y="2425954"/>
                  <a:pt x="1781747" y="2424875"/>
                  <a:pt x="1782318" y="2423668"/>
                </a:cubicBezTo>
                <a:cubicBezTo>
                  <a:pt x="1782826" y="2422398"/>
                  <a:pt x="1782953" y="2421064"/>
                  <a:pt x="1782699" y="2419731"/>
                </a:cubicBezTo>
                <a:cubicBezTo>
                  <a:pt x="1782445" y="2418398"/>
                  <a:pt x="1781810" y="2417191"/>
                  <a:pt x="1780794" y="2416239"/>
                </a:cubicBezTo>
                <a:cubicBezTo>
                  <a:pt x="1779842" y="2415286"/>
                  <a:pt x="1778635" y="2414651"/>
                  <a:pt x="1777302" y="2414397"/>
                </a:cubicBezTo>
                <a:cubicBezTo>
                  <a:pt x="1775968" y="2414143"/>
                  <a:pt x="1774571" y="2414270"/>
                  <a:pt x="1773365" y="2414778"/>
                </a:cubicBezTo>
                <a:cubicBezTo>
                  <a:pt x="1772158" y="2415286"/>
                  <a:pt x="1771079" y="2416175"/>
                  <a:pt x="1770317" y="2417318"/>
                </a:cubicBezTo>
                <a:cubicBezTo>
                  <a:pt x="1769555" y="2418461"/>
                  <a:pt x="1769174" y="2419795"/>
                  <a:pt x="1769174" y="2421128"/>
                </a:cubicBezTo>
                <a:cubicBezTo>
                  <a:pt x="1769174" y="2422017"/>
                  <a:pt x="1769364" y="2422906"/>
                  <a:pt x="1769681" y="2423732"/>
                </a:cubicBezTo>
                <a:cubicBezTo>
                  <a:pt x="1769999" y="2424557"/>
                  <a:pt x="1770507" y="2425319"/>
                  <a:pt x="1771142" y="2425954"/>
                </a:cubicBezTo>
                <a:close/>
                <a:moveTo>
                  <a:pt x="1771142" y="2054479"/>
                </a:moveTo>
                <a:cubicBezTo>
                  <a:pt x="1771777" y="2055114"/>
                  <a:pt x="1772539" y="2055622"/>
                  <a:pt x="1773365" y="2055939"/>
                </a:cubicBezTo>
                <a:cubicBezTo>
                  <a:pt x="1774190" y="2056257"/>
                  <a:pt x="1775079" y="2056448"/>
                  <a:pt x="1775968" y="2056448"/>
                </a:cubicBezTo>
                <a:cubicBezTo>
                  <a:pt x="1777302" y="2056448"/>
                  <a:pt x="1778635" y="2056067"/>
                  <a:pt x="1779778" y="2055305"/>
                </a:cubicBezTo>
                <a:cubicBezTo>
                  <a:pt x="1780921" y="2054543"/>
                  <a:pt x="1781747" y="2053527"/>
                  <a:pt x="1782318" y="2052257"/>
                </a:cubicBezTo>
                <a:cubicBezTo>
                  <a:pt x="1782826" y="2050987"/>
                  <a:pt x="1782953" y="2049653"/>
                  <a:pt x="1782699" y="2048320"/>
                </a:cubicBezTo>
                <a:cubicBezTo>
                  <a:pt x="1782445" y="2046986"/>
                  <a:pt x="1781810" y="2045780"/>
                  <a:pt x="1780794" y="2044827"/>
                </a:cubicBezTo>
                <a:cubicBezTo>
                  <a:pt x="1779842" y="2043875"/>
                  <a:pt x="1778635" y="2043239"/>
                  <a:pt x="1777302" y="2042922"/>
                </a:cubicBezTo>
                <a:cubicBezTo>
                  <a:pt x="1775968" y="2042668"/>
                  <a:pt x="1774571" y="2042795"/>
                  <a:pt x="1773365" y="2043303"/>
                </a:cubicBezTo>
                <a:cubicBezTo>
                  <a:pt x="1772095" y="2043811"/>
                  <a:pt x="1771079" y="2044700"/>
                  <a:pt x="1770317" y="2045843"/>
                </a:cubicBezTo>
                <a:cubicBezTo>
                  <a:pt x="1769555" y="2046986"/>
                  <a:pt x="1769174" y="2048320"/>
                  <a:pt x="1769174" y="2049653"/>
                </a:cubicBezTo>
                <a:cubicBezTo>
                  <a:pt x="1769174" y="2050542"/>
                  <a:pt x="1769364" y="2051431"/>
                  <a:pt x="1769681" y="2052257"/>
                </a:cubicBezTo>
                <a:cubicBezTo>
                  <a:pt x="1769999" y="2053082"/>
                  <a:pt x="1770507" y="2053844"/>
                  <a:pt x="1771142" y="2054479"/>
                </a:cubicBezTo>
                <a:close/>
                <a:moveTo>
                  <a:pt x="806133" y="2797366"/>
                </a:moveTo>
                <a:cubicBezTo>
                  <a:pt x="806768" y="2798001"/>
                  <a:pt x="807530" y="2798509"/>
                  <a:pt x="808355" y="2798826"/>
                </a:cubicBezTo>
                <a:cubicBezTo>
                  <a:pt x="809181" y="2799144"/>
                  <a:pt x="810069" y="2799334"/>
                  <a:pt x="810958" y="2799334"/>
                </a:cubicBezTo>
                <a:cubicBezTo>
                  <a:pt x="812292" y="2799334"/>
                  <a:pt x="813625" y="2798953"/>
                  <a:pt x="814769" y="2798191"/>
                </a:cubicBezTo>
                <a:cubicBezTo>
                  <a:pt x="815911" y="2797429"/>
                  <a:pt x="816800" y="2796350"/>
                  <a:pt x="817308" y="2795143"/>
                </a:cubicBezTo>
                <a:cubicBezTo>
                  <a:pt x="817817" y="2793873"/>
                  <a:pt x="817944" y="2792539"/>
                  <a:pt x="817690" y="2791206"/>
                </a:cubicBezTo>
                <a:cubicBezTo>
                  <a:pt x="817436" y="2789873"/>
                  <a:pt x="816800" y="2788666"/>
                  <a:pt x="815785" y="2787714"/>
                </a:cubicBezTo>
                <a:cubicBezTo>
                  <a:pt x="814832" y="2786761"/>
                  <a:pt x="813625" y="2786126"/>
                  <a:pt x="812292" y="2785872"/>
                </a:cubicBezTo>
                <a:cubicBezTo>
                  <a:pt x="810958" y="2785618"/>
                  <a:pt x="809561" y="2785745"/>
                  <a:pt x="808355" y="2786253"/>
                </a:cubicBezTo>
                <a:cubicBezTo>
                  <a:pt x="807149" y="2786761"/>
                  <a:pt x="806069" y="2787650"/>
                  <a:pt x="805307" y="2788793"/>
                </a:cubicBezTo>
                <a:cubicBezTo>
                  <a:pt x="804545" y="2789936"/>
                  <a:pt x="804164" y="2791270"/>
                  <a:pt x="804164" y="2792603"/>
                </a:cubicBezTo>
                <a:cubicBezTo>
                  <a:pt x="804164" y="2793492"/>
                  <a:pt x="804355" y="2794381"/>
                  <a:pt x="804672" y="2795207"/>
                </a:cubicBezTo>
                <a:cubicBezTo>
                  <a:pt x="805053" y="2796032"/>
                  <a:pt x="805497" y="2796794"/>
                  <a:pt x="806133" y="2797429"/>
                </a:cubicBezTo>
                <a:close/>
                <a:moveTo>
                  <a:pt x="806133" y="2704529"/>
                </a:moveTo>
                <a:cubicBezTo>
                  <a:pt x="806768" y="2705164"/>
                  <a:pt x="807530" y="2705672"/>
                  <a:pt x="808355" y="2705989"/>
                </a:cubicBezTo>
                <a:cubicBezTo>
                  <a:pt x="809181" y="2706307"/>
                  <a:pt x="810069" y="2706497"/>
                  <a:pt x="810958" y="2706497"/>
                </a:cubicBezTo>
                <a:cubicBezTo>
                  <a:pt x="812292" y="2706497"/>
                  <a:pt x="813625" y="2706116"/>
                  <a:pt x="814769" y="2705354"/>
                </a:cubicBezTo>
                <a:cubicBezTo>
                  <a:pt x="815911" y="2704592"/>
                  <a:pt x="816800" y="2703513"/>
                  <a:pt x="817308" y="2702306"/>
                </a:cubicBezTo>
                <a:cubicBezTo>
                  <a:pt x="817817" y="2701036"/>
                  <a:pt x="817944" y="2699703"/>
                  <a:pt x="817690" y="2698369"/>
                </a:cubicBezTo>
                <a:cubicBezTo>
                  <a:pt x="817436" y="2697036"/>
                  <a:pt x="816800" y="2695829"/>
                  <a:pt x="815785" y="2694877"/>
                </a:cubicBezTo>
                <a:cubicBezTo>
                  <a:pt x="814832" y="2693924"/>
                  <a:pt x="813625" y="2693289"/>
                  <a:pt x="812292" y="2693035"/>
                </a:cubicBezTo>
                <a:cubicBezTo>
                  <a:pt x="810958" y="2692781"/>
                  <a:pt x="809561" y="2692908"/>
                  <a:pt x="808355" y="2693416"/>
                </a:cubicBezTo>
                <a:cubicBezTo>
                  <a:pt x="807149" y="2693924"/>
                  <a:pt x="806069" y="2694813"/>
                  <a:pt x="805307" y="2695956"/>
                </a:cubicBezTo>
                <a:cubicBezTo>
                  <a:pt x="804545" y="2697099"/>
                  <a:pt x="804164" y="2698433"/>
                  <a:pt x="804164" y="2699766"/>
                </a:cubicBezTo>
                <a:cubicBezTo>
                  <a:pt x="804164" y="2700655"/>
                  <a:pt x="804355" y="2701544"/>
                  <a:pt x="804672" y="2702370"/>
                </a:cubicBezTo>
                <a:cubicBezTo>
                  <a:pt x="805053" y="2703195"/>
                  <a:pt x="805497" y="2703957"/>
                  <a:pt x="806133" y="2704592"/>
                </a:cubicBezTo>
                <a:close/>
                <a:moveTo>
                  <a:pt x="806133" y="2611692"/>
                </a:moveTo>
                <a:cubicBezTo>
                  <a:pt x="806768" y="2612327"/>
                  <a:pt x="807530" y="2612835"/>
                  <a:pt x="808355" y="2613152"/>
                </a:cubicBezTo>
                <a:cubicBezTo>
                  <a:pt x="809181" y="2613470"/>
                  <a:pt x="810069" y="2613660"/>
                  <a:pt x="810958" y="2613660"/>
                </a:cubicBezTo>
                <a:cubicBezTo>
                  <a:pt x="812292" y="2613660"/>
                  <a:pt x="813625" y="2613279"/>
                  <a:pt x="814769" y="2612517"/>
                </a:cubicBezTo>
                <a:cubicBezTo>
                  <a:pt x="815911" y="2611755"/>
                  <a:pt x="816800" y="2610676"/>
                  <a:pt x="817308" y="2609469"/>
                </a:cubicBezTo>
                <a:cubicBezTo>
                  <a:pt x="817817" y="2608199"/>
                  <a:pt x="817944" y="2606866"/>
                  <a:pt x="817690" y="2605532"/>
                </a:cubicBezTo>
                <a:cubicBezTo>
                  <a:pt x="817436" y="2604199"/>
                  <a:pt x="816800" y="2602992"/>
                  <a:pt x="815785" y="2602039"/>
                </a:cubicBezTo>
                <a:cubicBezTo>
                  <a:pt x="814832" y="2601087"/>
                  <a:pt x="813625" y="2600452"/>
                  <a:pt x="812292" y="2600198"/>
                </a:cubicBezTo>
                <a:cubicBezTo>
                  <a:pt x="810958" y="2599944"/>
                  <a:pt x="809561" y="2600071"/>
                  <a:pt x="808355" y="2600579"/>
                </a:cubicBezTo>
                <a:cubicBezTo>
                  <a:pt x="807149" y="2601087"/>
                  <a:pt x="806069" y="2601976"/>
                  <a:pt x="805307" y="2603119"/>
                </a:cubicBezTo>
                <a:cubicBezTo>
                  <a:pt x="804545" y="2604262"/>
                  <a:pt x="804164" y="2605596"/>
                  <a:pt x="804164" y="2606929"/>
                </a:cubicBezTo>
                <a:cubicBezTo>
                  <a:pt x="804164" y="2607818"/>
                  <a:pt x="804355" y="2608707"/>
                  <a:pt x="804672" y="2609533"/>
                </a:cubicBezTo>
                <a:cubicBezTo>
                  <a:pt x="805053" y="2610358"/>
                  <a:pt x="805497" y="2611120"/>
                  <a:pt x="806133" y="2611755"/>
                </a:cubicBezTo>
                <a:close/>
                <a:moveTo>
                  <a:pt x="1771142" y="1775968"/>
                </a:moveTo>
                <a:cubicBezTo>
                  <a:pt x="1771777" y="1776603"/>
                  <a:pt x="1772539" y="1777111"/>
                  <a:pt x="1773365" y="1777429"/>
                </a:cubicBezTo>
                <a:cubicBezTo>
                  <a:pt x="1774190" y="1777746"/>
                  <a:pt x="1775079" y="1777937"/>
                  <a:pt x="1775968" y="1777937"/>
                </a:cubicBezTo>
                <a:cubicBezTo>
                  <a:pt x="1777302" y="1777937"/>
                  <a:pt x="1778635" y="1777556"/>
                  <a:pt x="1779778" y="1776794"/>
                </a:cubicBezTo>
                <a:cubicBezTo>
                  <a:pt x="1780921" y="1776032"/>
                  <a:pt x="1781747" y="1774952"/>
                  <a:pt x="1782318" y="1773746"/>
                </a:cubicBezTo>
                <a:cubicBezTo>
                  <a:pt x="1782826" y="1772476"/>
                  <a:pt x="1782953" y="1771142"/>
                  <a:pt x="1782699" y="1769808"/>
                </a:cubicBezTo>
                <a:cubicBezTo>
                  <a:pt x="1782445" y="1768475"/>
                  <a:pt x="1781810" y="1767269"/>
                  <a:pt x="1780794" y="1766316"/>
                </a:cubicBezTo>
                <a:cubicBezTo>
                  <a:pt x="1779842" y="1765364"/>
                  <a:pt x="1778635" y="1764729"/>
                  <a:pt x="1777302" y="1764411"/>
                </a:cubicBezTo>
                <a:cubicBezTo>
                  <a:pt x="1775968" y="1764157"/>
                  <a:pt x="1774571" y="1764284"/>
                  <a:pt x="1773365" y="1764792"/>
                </a:cubicBezTo>
                <a:cubicBezTo>
                  <a:pt x="1772095" y="1765300"/>
                  <a:pt x="1771079" y="1766189"/>
                  <a:pt x="1770317" y="1767332"/>
                </a:cubicBezTo>
                <a:cubicBezTo>
                  <a:pt x="1769555" y="1768475"/>
                  <a:pt x="1769174" y="1769808"/>
                  <a:pt x="1769174" y="1771142"/>
                </a:cubicBezTo>
                <a:cubicBezTo>
                  <a:pt x="1769174" y="1772031"/>
                  <a:pt x="1769364" y="1772920"/>
                  <a:pt x="1769681" y="1773746"/>
                </a:cubicBezTo>
                <a:cubicBezTo>
                  <a:pt x="1769999" y="1774571"/>
                  <a:pt x="1770507" y="1775333"/>
                  <a:pt x="1771142" y="1775968"/>
                </a:cubicBezTo>
                <a:close/>
                <a:moveTo>
                  <a:pt x="1771142" y="1868805"/>
                </a:moveTo>
                <a:cubicBezTo>
                  <a:pt x="1771777" y="1869440"/>
                  <a:pt x="1772539" y="1869948"/>
                  <a:pt x="1773365" y="1870265"/>
                </a:cubicBezTo>
                <a:cubicBezTo>
                  <a:pt x="1774190" y="1870646"/>
                  <a:pt x="1775079" y="1870774"/>
                  <a:pt x="1775968" y="1870774"/>
                </a:cubicBezTo>
                <a:cubicBezTo>
                  <a:pt x="1777302" y="1870774"/>
                  <a:pt x="1778635" y="1870393"/>
                  <a:pt x="1779778" y="1869631"/>
                </a:cubicBezTo>
                <a:cubicBezTo>
                  <a:pt x="1780921" y="1868869"/>
                  <a:pt x="1781747" y="1867789"/>
                  <a:pt x="1782318" y="1866583"/>
                </a:cubicBezTo>
                <a:cubicBezTo>
                  <a:pt x="1782826" y="1865313"/>
                  <a:pt x="1782953" y="1863979"/>
                  <a:pt x="1782699" y="1862646"/>
                </a:cubicBezTo>
                <a:cubicBezTo>
                  <a:pt x="1782445" y="1861312"/>
                  <a:pt x="1781810" y="1860106"/>
                  <a:pt x="1780794" y="1859153"/>
                </a:cubicBezTo>
                <a:cubicBezTo>
                  <a:pt x="1779842" y="1858201"/>
                  <a:pt x="1778635" y="1857565"/>
                  <a:pt x="1777302" y="1857248"/>
                </a:cubicBezTo>
                <a:cubicBezTo>
                  <a:pt x="1775968" y="1856994"/>
                  <a:pt x="1774571" y="1857121"/>
                  <a:pt x="1773365" y="1857629"/>
                </a:cubicBezTo>
                <a:cubicBezTo>
                  <a:pt x="1772095" y="1858137"/>
                  <a:pt x="1771079" y="1859026"/>
                  <a:pt x="1770317" y="1860169"/>
                </a:cubicBezTo>
                <a:cubicBezTo>
                  <a:pt x="1769555" y="1861312"/>
                  <a:pt x="1769174" y="1862646"/>
                  <a:pt x="1769174" y="1863979"/>
                </a:cubicBezTo>
                <a:cubicBezTo>
                  <a:pt x="1769174" y="1864868"/>
                  <a:pt x="1769364" y="1865757"/>
                  <a:pt x="1769681" y="1866583"/>
                </a:cubicBezTo>
                <a:cubicBezTo>
                  <a:pt x="1769999" y="1867408"/>
                  <a:pt x="1770507" y="1868170"/>
                  <a:pt x="1771142" y="1868805"/>
                </a:cubicBezTo>
                <a:close/>
                <a:moveTo>
                  <a:pt x="1771142" y="1961642"/>
                </a:moveTo>
                <a:cubicBezTo>
                  <a:pt x="1771777" y="1962277"/>
                  <a:pt x="1772539" y="1962785"/>
                  <a:pt x="1773365" y="1963102"/>
                </a:cubicBezTo>
                <a:cubicBezTo>
                  <a:pt x="1774190" y="1963420"/>
                  <a:pt x="1775079" y="1963611"/>
                  <a:pt x="1775968" y="1963611"/>
                </a:cubicBezTo>
                <a:cubicBezTo>
                  <a:pt x="1777302" y="1963611"/>
                  <a:pt x="1778635" y="1963230"/>
                  <a:pt x="1779778" y="1962468"/>
                </a:cubicBezTo>
                <a:cubicBezTo>
                  <a:pt x="1780921" y="1961706"/>
                  <a:pt x="1781747" y="1960626"/>
                  <a:pt x="1782318" y="1959420"/>
                </a:cubicBezTo>
                <a:cubicBezTo>
                  <a:pt x="1782826" y="1958213"/>
                  <a:pt x="1782953" y="1956816"/>
                  <a:pt x="1782699" y="1955483"/>
                </a:cubicBezTo>
                <a:cubicBezTo>
                  <a:pt x="1782445" y="1954149"/>
                  <a:pt x="1781810" y="1952943"/>
                  <a:pt x="1780794" y="1951990"/>
                </a:cubicBezTo>
                <a:cubicBezTo>
                  <a:pt x="1779842" y="1951038"/>
                  <a:pt x="1778635" y="1950402"/>
                  <a:pt x="1777302" y="1950149"/>
                </a:cubicBezTo>
                <a:cubicBezTo>
                  <a:pt x="1775968" y="1949895"/>
                  <a:pt x="1774571" y="1950021"/>
                  <a:pt x="1773365" y="1950530"/>
                </a:cubicBezTo>
                <a:cubicBezTo>
                  <a:pt x="1772095" y="1951038"/>
                  <a:pt x="1771079" y="1951927"/>
                  <a:pt x="1770317" y="1953070"/>
                </a:cubicBezTo>
                <a:cubicBezTo>
                  <a:pt x="1769555" y="1954213"/>
                  <a:pt x="1769174" y="1955546"/>
                  <a:pt x="1769174" y="1956880"/>
                </a:cubicBezTo>
                <a:cubicBezTo>
                  <a:pt x="1769174" y="1957769"/>
                  <a:pt x="1769364" y="1958658"/>
                  <a:pt x="1769681" y="1959483"/>
                </a:cubicBezTo>
                <a:cubicBezTo>
                  <a:pt x="1769999" y="1960308"/>
                  <a:pt x="1770507" y="1961071"/>
                  <a:pt x="1771142" y="1961706"/>
                </a:cubicBezTo>
                <a:close/>
                <a:moveTo>
                  <a:pt x="1851533" y="2008061"/>
                </a:moveTo>
                <a:cubicBezTo>
                  <a:pt x="1852168" y="2008696"/>
                  <a:pt x="1852930" y="2009204"/>
                  <a:pt x="1853756" y="2009521"/>
                </a:cubicBezTo>
                <a:cubicBezTo>
                  <a:pt x="1854581" y="2009902"/>
                  <a:pt x="1855470" y="2010029"/>
                  <a:pt x="1856359" y="2010029"/>
                </a:cubicBezTo>
                <a:cubicBezTo>
                  <a:pt x="1857693" y="2010029"/>
                  <a:pt x="1859026" y="2009648"/>
                  <a:pt x="1860169" y="2008886"/>
                </a:cubicBezTo>
                <a:cubicBezTo>
                  <a:pt x="1861312" y="2008124"/>
                  <a:pt x="1862137" y="2007045"/>
                  <a:pt x="1862709" y="2005838"/>
                </a:cubicBezTo>
                <a:cubicBezTo>
                  <a:pt x="1863217" y="2004568"/>
                  <a:pt x="1863344" y="2003235"/>
                  <a:pt x="1863090" y="2001901"/>
                </a:cubicBezTo>
                <a:cubicBezTo>
                  <a:pt x="1862836" y="2000568"/>
                  <a:pt x="1862201" y="1999361"/>
                  <a:pt x="1861185" y="1998408"/>
                </a:cubicBezTo>
                <a:cubicBezTo>
                  <a:pt x="1860233" y="1997456"/>
                  <a:pt x="1859026" y="1996821"/>
                  <a:pt x="1857693" y="1996567"/>
                </a:cubicBezTo>
                <a:cubicBezTo>
                  <a:pt x="1856359" y="1996313"/>
                  <a:pt x="1854962" y="1996440"/>
                  <a:pt x="1853756" y="1996948"/>
                </a:cubicBezTo>
                <a:cubicBezTo>
                  <a:pt x="1852549" y="1997456"/>
                  <a:pt x="1851470" y="1998345"/>
                  <a:pt x="1850708" y="1999488"/>
                </a:cubicBezTo>
                <a:cubicBezTo>
                  <a:pt x="1849946" y="2000631"/>
                  <a:pt x="1849565" y="2001964"/>
                  <a:pt x="1849565" y="2003298"/>
                </a:cubicBezTo>
                <a:cubicBezTo>
                  <a:pt x="1849565" y="2004187"/>
                  <a:pt x="1849755" y="2005076"/>
                  <a:pt x="1850073" y="2005902"/>
                </a:cubicBezTo>
                <a:cubicBezTo>
                  <a:pt x="1850390" y="2006727"/>
                  <a:pt x="1850898" y="2007489"/>
                  <a:pt x="1851533" y="2008124"/>
                </a:cubicBezTo>
                <a:close/>
                <a:moveTo>
                  <a:pt x="1771142" y="2611628"/>
                </a:moveTo>
                <a:cubicBezTo>
                  <a:pt x="1771777" y="2612263"/>
                  <a:pt x="1772539" y="2612771"/>
                  <a:pt x="1773365" y="2613089"/>
                </a:cubicBezTo>
                <a:cubicBezTo>
                  <a:pt x="1774190" y="2613406"/>
                  <a:pt x="1775079" y="2613597"/>
                  <a:pt x="1775968" y="2613597"/>
                </a:cubicBezTo>
                <a:cubicBezTo>
                  <a:pt x="1777302" y="2613597"/>
                  <a:pt x="1778635" y="2613216"/>
                  <a:pt x="1779778" y="2612454"/>
                </a:cubicBezTo>
                <a:cubicBezTo>
                  <a:pt x="1780921" y="2611692"/>
                  <a:pt x="1781747" y="2610612"/>
                  <a:pt x="1782318" y="2609406"/>
                </a:cubicBezTo>
                <a:cubicBezTo>
                  <a:pt x="1782826" y="2608136"/>
                  <a:pt x="1782953" y="2606802"/>
                  <a:pt x="1782699" y="2605469"/>
                </a:cubicBezTo>
                <a:cubicBezTo>
                  <a:pt x="1782445" y="2604135"/>
                  <a:pt x="1781810" y="2602929"/>
                  <a:pt x="1780794" y="2601976"/>
                </a:cubicBezTo>
                <a:cubicBezTo>
                  <a:pt x="1779842" y="2601024"/>
                  <a:pt x="1778635" y="2600389"/>
                  <a:pt x="1777302" y="2600135"/>
                </a:cubicBezTo>
                <a:cubicBezTo>
                  <a:pt x="1775968" y="2599881"/>
                  <a:pt x="1774571" y="2600008"/>
                  <a:pt x="1773365" y="2600516"/>
                </a:cubicBezTo>
                <a:cubicBezTo>
                  <a:pt x="1772095" y="2601024"/>
                  <a:pt x="1771079" y="2601913"/>
                  <a:pt x="1770317" y="2603056"/>
                </a:cubicBezTo>
                <a:cubicBezTo>
                  <a:pt x="1769555" y="2604199"/>
                  <a:pt x="1769174" y="2605532"/>
                  <a:pt x="1769174" y="2606866"/>
                </a:cubicBezTo>
                <a:cubicBezTo>
                  <a:pt x="1769174" y="2607755"/>
                  <a:pt x="1769364" y="2608644"/>
                  <a:pt x="1769681" y="2609469"/>
                </a:cubicBezTo>
                <a:cubicBezTo>
                  <a:pt x="1769999" y="2610295"/>
                  <a:pt x="1770507" y="2611057"/>
                  <a:pt x="1771142" y="2611692"/>
                </a:cubicBezTo>
                <a:close/>
                <a:moveTo>
                  <a:pt x="404051" y="3029458"/>
                </a:moveTo>
                <a:cubicBezTo>
                  <a:pt x="404686" y="3030093"/>
                  <a:pt x="405448" y="3030601"/>
                  <a:pt x="406273" y="3030919"/>
                </a:cubicBezTo>
                <a:cubicBezTo>
                  <a:pt x="407099" y="3031237"/>
                  <a:pt x="407988" y="3031426"/>
                  <a:pt x="408877" y="3031426"/>
                </a:cubicBezTo>
                <a:cubicBezTo>
                  <a:pt x="410210" y="3031426"/>
                  <a:pt x="411544" y="3031046"/>
                  <a:pt x="412687" y="3030284"/>
                </a:cubicBezTo>
                <a:cubicBezTo>
                  <a:pt x="413830" y="3029522"/>
                  <a:pt x="414719" y="3028442"/>
                  <a:pt x="415227" y="3027236"/>
                </a:cubicBezTo>
                <a:cubicBezTo>
                  <a:pt x="415734" y="3025966"/>
                  <a:pt x="415862" y="3024632"/>
                  <a:pt x="415608" y="3023299"/>
                </a:cubicBezTo>
                <a:cubicBezTo>
                  <a:pt x="415354" y="3021965"/>
                  <a:pt x="414719" y="3020759"/>
                  <a:pt x="413702" y="3019806"/>
                </a:cubicBezTo>
                <a:cubicBezTo>
                  <a:pt x="412750" y="3018854"/>
                  <a:pt x="411544" y="3018219"/>
                  <a:pt x="410210" y="3017964"/>
                </a:cubicBezTo>
                <a:cubicBezTo>
                  <a:pt x="408877" y="3017711"/>
                  <a:pt x="407480" y="3017837"/>
                  <a:pt x="406273" y="3018346"/>
                </a:cubicBezTo>
                <a:cubicBezTo>
                  <a:pt x="405066" y="3018854"/>
                  <a:pt x="403987" y="3019743"/>
                  <a:pt x="403225" y="3020886"/>
                </a:cubicBezTo>
                <a:cubicBezTo>
                  <a:pt x="402463" y="3022029"/>
                  <a:pt x="402082" y="3023299"/>
                  <a:pt x="402082" y="3024696"/>
                </a:cubicBezTo>
                <a:cubicBezTo>
                  <a:pt x="402082" y="3025585"/>
                  <a:pt x="402273" y="3026474"/>
                  <a:pt x="402590" y="3027299"/>
                </a:cubicBezTo>
                <a:cubicBezTo>
                  <a:pt x="402971" y="3028124"/>
                  <a:pt x="403416" y="3028886"/>
                  <a:pt x="404051" y="3029522"/>
                </a:cubicBezTo>
                <a:close/>
                <a:moveTo>
                  <a:pt x="408877" y="2845753"/>
                </a:moveTo>
                <a:cubicBezTo>
                  <a:pt x="410210" y="2845753"/>
                  <a:pt x="411544" y="2845372"/>
                  <a:pt x="412687" y="2844610"/>
                </a:cubicBezTo>
                <a:cubicBezTo>
                  <a:pt x="413830" y="2843848"/>
                  <a:pt x="414719" y="2842768"/>
                  <a:pt x="415227" y="2841562"/>
                </a:cubicBezTo>
                <a:cubicBezTo>
                  <a:pt x="415734" y="2840292"/>
                  <a:pt x="415862" y="2838958"/>
                  <a:pt x="415608" y="2837625"/>
                </a:cubicBezTo>
                <a:cubicBezTo>
                  <a:pt x="415354" y="2836291"/>
                  <a:pt x="414719" y="2835085"/>
                  <a:pt x="413766" y="2834132"/>
                </a:cubicBezTo>
                <a:cubicBezTo>
                  <a:pt x="412813" y="2833180"/>
                  <a:pt x="411607" y="2832545"/>
                  <a:pt x="410274" y="2832291"/>
                </a:cubicBezTo>
                <a:cubicBezTo>
                  <a:pt x="408940" y="2832037"/>
                  <a:pt x="407543" y="2832164"/>
                  <a:pt x="406337" y="2832672"/>
                </a:cubicBezTo>
                <a:cubicBezTo>
                  <a:pt x="405066" y="2833180"/>
                  <a:pt x="403987" y="2834069"/>
                  <a:pt x="403288" y="2835212"/>
                </a:cubicBezTo>
                <a:cubicBezTo>
                  <a:pt x="402527" y="2836355"/>
                  <a:pt x="402145" y="2837688"/>
                  <a:pt x="402145" y="2839022"/>
                </a:cubicBezTo>
                <a:cubicBezTo>
                  <a:pt x="402145" y="2840863"/>
                  <a:pt x="402844" y="2842578"/>
                  <a:pt x="404114" y="2843848"/>
                </a:cubicBezTo>
                <a:cubicBezTo>
                  <a:pt x="405384" y="2845118"/>
                  <a:pt x="407162" y="2845880"/>
                  <a:pt x="408940" y="2845880"/>
                </a:cubicBezTo>
                <a:close/>
                <a:moveTo>
                  <a:pt x="1851533" y="1822323"/>
                </a:moveTo>
                <a:cubicBezTo>
                  <a:pt x="1852168" y="1822958"/>
                  <a:pt x="1852930" y="1823466"/>
                  <a:pt x="1853756" y="1823783"/>
                </a:cubicBezTo>
                <a:cubicBezTo>
                  <a:pt x="1854581" y="1824101"/>
                  <a:pt x="1855470" y="1824292"/>
                  <a:pt x="1856359" y="1824292"/>
                </a:cubicBezTo>
                <a:cubicBezTo>
                  <a:pt x="1857693" y="1824292"/>
                  <a:pt x="1859026" y="1823911"/>
                  <a:pt x="1860169" y="1823149"/>
                </a:cubicBezTo>
                <a:cubicBezTo>
                  <a:pt x="1861312" y="1822387"/>
                  <a:pt x="1862137" y="1821307"/>
                  <a:pt x="1862709" y="1820101"/>
                </a:cubicBezTo>
                <a:cubicBezTo>
                  <a:pt x="1863217" y="1818831"/>
                  <a:pt x="1863344" y="1817497"/>
                  <a:pt x="1863090" y="1816164"/>
                </a:cubicBezTo>
                <a:cubicBezTo>
                  <a:pt x="1862836" y="1814830"/>
                  <a:pt x="1862201" y="1813624"/>
                  <a:pt x="1861185" y="1812671"/>
                </a:cubicBezTo>
                <a:cubicBezTo>
                  <a:pt x="1860233" y="1811719"/>
                  <a:pt x="1859026" y="1811083"/>
                  <a:pt x="1857693" y="1810830"/>
                </a:cubicBezTo>
                <a:cubicBezTo>
                  <a:pt x="1856359" y="1810576"/>
                  <a:pt x="1854962" y="1810702"/>
                  <a:pt x="1853756" y="1811211"/>
                </a:cubicBezTo>
                <a:cubicBezTo>
                  <a:pt x="1852549" y="1811719"/>
                  <a:pt x="1851470" y="1812608"/>
                  <a:pt x="1850708" y="1813751"/>
                </a:cubicBezTo>
                <a:cubicBezTo>
                  <a:pt x="1849946" y="1814894"/>
                  <a:pt x="1849565" y="1816227"/>
                  <a:pt x="1849565" y="1817561"/>
                </a:cubicBezTo>
                <a:cubicBezTo>
                  <a:pt x="1849565" y="1818450"/>
                  <a:pt x="1849755" y="1819339"/>
                  <a:pt x="1850073" y="1820164"/>
                </a:cubicBezTo>
                <a:cubicBezTo>
                  <a:pt x="1850390" y="1820989"/>
                  <a:pt x="1850898" y="1821752"/>
                  <a:pt x="1851533" y="1822387"/>
                </a:cubicBezTo>
                <a:close/>
                <a:moveTo>
                  <a:pt x="1851533" y="1915160"/>
                </a:moveTo>
                <a:cubicBezTo>
                  <a:pt x="1852168" y="1915795"/>
                  <a:pt x="1852930" y="1916303"/>
                  <a:pt x="1853756" y="1916621"/>
                </a:cubicBezTo>
                <a:cubicBezTo>
                  <a:pt x="1854581" y="1916938"/>
                  <a:pt x="1855470" y="1917129"/>
                  <a:pt x="1856359" y="1917129"/>
                </a:cubicBezTo>
                <a:cubicBezTo>
                  <a:pt x="1857693" y="1917129"/>
                  <a:pt x="1859026" y="1916748"/>
                  <a:pt x="1860169" y="1915986"/>
                </a:cubicBezTo>
                <a:cubicBezTo>
                  <a:pt x="1861312" y="1915224"/>
                  <a:pt x="1862137" y="1914208"/>
                  <a:pt x="1862709" y="1912938"/>
                </a:cubicBezTo>
                <a:cubicBezTo>
                  <a:pt x="1863217" y="1911668"/>
                  <a:pt x="1863344" y="1910334"/>
                  <a:pt x="1863090" y="1909001"/>
                </a:cubicBezTo>
                <a:cubicBezTo>
                  <a:pt x="1862836" y="1907667"/>
                  <a:pt x="1862201" y="1906461"/>
                  <a:pt x="1861185" y="1905508"/>
                </a:cubicBezTo>
                <a:cubicBezTo>
                  <a:pt x="1860233" y="1904556"/>
                  <a:pt x="1859026" y="1903921"/>
                  <a:pt x="1857693" y="1903603"/>
                </a:cubicBezTo>
                <a:cubicBezTo>
                  <a:pt x="1856359" y="1903349"/>
                  <a:pt x="1854962" y="1903476"/>
                  <a:pt x="1853756" y="1903984"/>
                </a:cubicBezTo>
                <a:cubicBezTo>
                  <a:pt x="1852549" y="1904492"/>
                  <a:pt x="1851470" y="1905381"/>
                  <a:pt x="1850708" y="1906524"/>
                </a:cubicBezTo>
                <a:cubicBezTo>
                  <a:pt x="1849946" y="1907667"/>
                  <a:pt x="1849565" y="1909001"/>
                  <a:pt x="1849565" y="1910334"/>
                </a:cubicBezTo>
                <a:cubicBezTo>
                  <a:pt x="1849565" y="1911223"/>
                  <a:pt x="1849755" y="1912112"/>
                  <a:pt x="1850073" y="1912938"/>
                </a:cubicBezTo>
                <a:cubicBezTo>
                  <a:pt x="1850390" y="1913763"/>
                  <a:pt x="1850898" y="1914525"/>
                  <a:pt x="1851533" y="1915160"/>
                </a:cubicBezTo>
                <a:close/>
                <a:moveTo>
                  <a:pt x="1851533" y="3308033"/>
                </a:moveTo>
                <a:cubicBezTo>
                  <a:pt x="1852168" y="3308668"/>
                  <a:pt x="1852930" y="3309175"/>
                  <a:pt x="1853756" y="3309493"/>
                </a:cubicBezTo>
                <a:cubicBezTo>
                  <a:pt x="1854581" y="3309811"/>
                  <a:pt x="1855470" y="3310001"/>
                  <a:pt x="1856359" y="3310001"/>
                </a:cubicBezTo>
                <a:cubicBezTo>
                  <a:pt x="1857693" y="3310001"/>
                  <a:pt x="1859026" y="3309620"/>
                  <a:pt x="1860169" y="3308858"/>
                </a:cubicBezTo>
                <a:cubicBezTo>
                  <a:pt x="1861312" y="3308096"/>
                  <a:pt x="1862137" y="3307017"/>
                  <a:pt x="1862709" y="3305810"/>
                </a:cubicBezTo>
                <a:cubicBezTo>
                  <a:pt x="1863217" y="3304540"/>
                  <a:pt x="1863344" y="3303207"/>
                  <a:pt x="1863090" y="3301874"/>
                </a:cubicBezTo>
                <a:cubicBezTo>
                  <a:pt x="1862836" y="3300539"/>
                  <a:pt x="1862201" y="3299333"/>
                  <a:pt x="1861185" y="3298381"/>
                </a:cubicBezTo>
                <a:cubicBezTo>
                  <a:pt x="1860233" y="3297428"/>
                  <a:pt x="1859026" y="3296793"/>
                  <a:pt x="1857693" y="3296539"/>
                </a:cubicBezTo>
                <a:cubicBezTo>
                  <a:pt x="1856359" y="3296285"/>
                  <a:pt x="1854962" y="3296412"/>
                  <a:pt x="1853756" y="3296920"/>
                </a:cubicBezTo>
                <a:cubicBezTo>
                  <a:pt x="1852486" y="3297428"/>
                  <a:pt x="1851470" y="3298317"/>
                  <a:pt x="1850708" y="3299460"/>
                </a:cubicBezTo>
                <a:cubicBezTo>
                  <a:pt x="1849946" y="3300603"/>
                  <a:pt x="1849565" y="3301936"/>
                  <a:pt x="1849565" y="3303270"/>
                </a:cubicBezTo>
                <a:cubicBezTo>
                  <a:pt x="1849565" y="3304159"/>
                  <a:pt x="1849755" y="3305049"/>
                  <a:pt x="1850073" y="3305874"/>
                </a:cubicBezTo>
                <a:cubicBezTo>
                  <a:pt x="1850390" y="3306699"/>
                  <a:pt x="1850898" y="3307462"/>
                  <a:pt x="1851533" y="3308096"/>
                </a:cubicBezTo>
                <a:close/>
                <a:moveTo>
                  <a:pt x="404051" y="2750884"/>
                </a:moveTo>
                <a:cubicBezTo>
                  <a:pt x="404686" y="2751519"/>
                  <a:pt x="405448" y="2752027"/>
                  <a:pt x="406273" y="2752344"/>
                </a:cubicBezTo>
                <a:cubicBezTo>
                  <a:pt x="407099" y="2752662"/>
                  <a:pt x="407988" y="2752852"/>
                  <a:pt x="408877" y="2752852"/>
                </a:cubicBezTo>
                <a:cubicBezTo>
                  <a:pt x="410210" y="2752852"/>
                  <a:pt x="411544" y="2752471"/>
                  <a:pt x="412687" y="2751709"/>
                </a:cubicBezTo>
                <a:cubicBezTo>
                  <a:pt x="413830" y="2750947"/>
                  <a:pt x="414719" y="2749868"/>
                  <a:pt x="415227" y="2748661"/>
                </a:cubicBezTo>
                <a:cubicBezTo>
                  <a:pt x="415734" y="2747391"/>
                  <a:pt x="415862" y="2746058"/>
                  <a:pt x="415608" y="2744724"/>
                </a:cubicBezTo>
                <a:cubicBezTo>
                  <a:pt x="415354" y="2743391"/>
                  <a:pt x="414719" y="2742184"/>
                  <a:pt x="413766" y="2741232"/>
                </a:cubicBezTo>
                <a:cubicBezTo>
                  <a:pt x="412813" y="2740279"/>
                  <a:pt x="411607" y="2739644"/>
                  <a:pt x="410274" y="2739390"/>
                </a:cubicBezTo>
                <a:cubicBezTo>
                  <a:pt x="408940" y="2739136"/>
                  <a:pt x="407543" y="2739263"/>
                  <a:pt x="406337" y="2739771"/>
                </a:cubicBezTo>
                <a:cubicBezTo>
                  <a:pt x="405130" y="2740279"/>
                  <a:pt x="404051" y="2741168"/>
                  <a:pt x="403288" y="2742311"/>
                </a:cubicBezTo>
                <a:cubicBezTo>
                  <a:pt x="402527" y="2743454"/>
                  <a:pt x="402145" y="2744788"/>
                  <a:pt x="402145" y="2746121"/>
                </a:cubicBezTo>
                <a:cubicBezTo>
                  <a:pt x="402145" y="2747010"/>
                  <a:pt x="402336" y="2747899"/>
                  <a:pt x="402654" y="2748725"/>
                </a:cubicBezTo>
                <a:cubicBezTo>
                  <a:pt x="403034" y="2749550"/>
                  <a:pt x="403479" y="2750312"/>
                  <a:pt x="404114" y="2750947"/>
                </a:cubicBezTo>
                <a:close/>
                <a:moveTo>
                  <a:pt x="404051" y="2936621"/>
                </a:moveTo>
                <a:cubicBezTo>
                  <a:pt x="404686" y="2937256"/>
                  <a:pt x="405448" y="2937764"/>
                  <a:pt x="406273" y="2938082"/>
                </a:cubicBezTo>
                <a:cubicBezTo>
                  <a:pt x="407099" y="2938399"/>
                  <a:pt x="407988" y="2938589"/>
                  <a:pt x="408877" y="2938589"/>
                </a:cubicBezTo>
                <a:cubicBezTo>
                  <a:pt x="410210" y="2938589"/>
                  <a:pt x="411544" y="2938209"/>
                  <a:pt x="412687" y="2937447"/>
                </a:cubicBezTo>
                <a:cubicBezTo>
                  <a:pt x="413830" y="2936685"/>
                  <a:pt x="414719" y="2935605"/>
                  <a:pt x="415227" y="2934399"/>
                </a:cubicBezTo>
                <a:cubicBezTo>
                  <a:pt x="415734" y="2933129"/>
                  <a:pt x="415862" y="2931795"/>
                  <a:pt x="415608" y="2930462"/>
                </a:cubicBezTo>
                <a:cubicBezTo>
                  <a:pt x="415354" y="2929128"/>
                  <a:pt x="414719" y="2927922"/>
                  <a:pt x="413766" y="2926969"/>
                </a:cubicBezTo>
                <a:cubicBezTo>
                  <a:pt x="412813" y="2926017"/>
                  <a:pt x="411607" y="2925382"/>
                  <a:pt x="410274" y="2925128"/>
                </a:cubicBezTo>
                <a:cubicBezTo>
                  <a:pt x="408940" y="2924874"/>
                  <a:pt x="407543" y="2925001"/>
                  <a:pt x="406337" y="2925509"/>
                </a:cubicBezTo>
                <a:cubicBezTo>
                  <a:pt x="405130" y="2926017"/>
                  <a:pt x="404051" y="2926906"/>
                  <a:pt x="403288" y="2928049"/>
                </a:cubicBezTo>
                <a:cubicBezTo>
                  <a:pt x="402527" y="2929192"/>
                  <a:pt x="402145" y="2930462"/>
                  <a:pt x="402145" y="2931859"/>
                </a:cubicBezTo>
                <a:cubicBezTo>
                  <a:pt x="402145" y="2932748"/>
                  <a:pt x="402336" y="2933637"/>
                  <a:pt x="402654" y="2934462"/>
                </a:cubicBezTo>
                <a:cubicBezTo>
                  <a:pt x="403034" y="2935288"/>
                  <a:pt x="403479" y="2936050"/>
                  <a:pt x="404114" y="2936685"/>
                </a:cubicBezTo>
                <a:close/>
                <a:moveTo>
                  <a:pt x="404051" y="2286635"/>
                </a:moveTo>
                <a:cubicBezTo>
                  <a:pt x="404686" y="2287270"/>
                  <a:pt x="405448" y="2287778"/>
                  <a:pt x="406273" y="2288096"/>
                </a:cubicBezTo>
                <a:cubicBezTo>
                  <a:pt x="407099" y="2288477"/>
                  <a:pt x="407988" y="2288604"/>
                  <a:pt x="408877" y="2288604"/>
                </a:cubicBezTo>
                <a:cubicBezTo>
                  <a:pt x="410210" y="2288604"/>
                  <a:pt x="411544" y="2288223"/>
                  <a:pt x="412687" y="2287461"/>
                </a:cubicBezTo>
                <a:cubicBezTo>
                  <a:pt x="413830" y="2286699"/>
                  <a:pt x="414719" y="2285619"/>
                  <a:pt x="415227" y="2284413"/>
                </a:cubicBezTo>
                <a:cubicBezTo>
                  <a:pt x="415734" y="2283143"/>
                  <a:pt x="415862" y="2281809"/>
                  <a:pt x="415608" y="2280476"/>
                </a:cubicBezTo>
                <a:cubicBezTo>
                  <a:pt x="415354" y="2279142"/>
                  <a:pt x="414719" y="2277936"/>
                  <a:pt x="413766" y="2276983"/>
                </a:cubicBezTo>
                <a:cubicBezTo>
                  <a:pt x="412813" y="2276031"/>
                  <a:pt x="411607" y="2275396"/>
                  <a:pt x="410274" y="2275078"/>
                </a:cubicBezTo>
                <a:cubicBezTo>
                  <a:pt x="408940" y="2274824"/>
                  <a:pt x="407543" y="2274951"/>
                  <a:pt x="406337" y="2275459"/>
                </a:cubicBezTo>
                <a:cubicBezTo>
                  <a:pt x="405130" y="2275967"/>
                  <a:pt x="404051" y="2276856"/>
                  <a:pt x="403288" y="2277999"/>
                </a:cubicBezTo>
                <a:cubicBezTo>
                  <a:pt x="402527" y="2279142"/>
                  <a:pt x="402145" y="2280476"/>
                  <a:pt x="402145" y="2281809"/>
                </a:cubicBezTo>
                <a:cubicBezTo>
                  <a:pt x="402145" y="2282698"/>
                  <a:pt x="402336" y="2283587"/>
                  <a:pt x="402654" y="2284413"/>
                </a:cubicBezTo>
                <a:cubicBezTo>
                  <a:pt x="403034" y="2285238"/>
                  <a:pt x="403479" y="2286000"/>
                  <a:pt x="404114" y="2286635"/>
                </a:cubicBezTo>
                <a:close/>
                <a:moveTo>
                  <a:pt x="404051" y="2379472"/>
                </a:moveTo>
                <a:cubicBezTo>
                  <a:pt x="404686" y="2380107"/>
                  <a:pt x="405448" y="2380615"/>
                  <a:pt x="406273" y="2380933"/>
                </a:cubicBezTo>
                <a:cubicBezTo>
                  <a:pt x="407099" y="2381250"/>
                  <a:pt x="407988" y="2381441"/>
                  <a:pt x="408877" y="2381441"/>
                </a:cubicBezTo>
                <a:cubicBezTo>
                  <a:pt x="410210" y="2381441"/>
                  <a:pt x="411544" y="2381060"/>
                  <a:pt x="412687" y="2380298"/>
                </a:cubicBezTo>
                <a:cubicBezTo>
                  <a:pt x="413830" y="2379536"/>
                  <a:pt x="414719" y="2378456"/>
                  <a:pt x="415227" y="2377250"/>
                </a:cubicBezTo>
                <a:cubicBezTo>
                  <a:pt x="415734" y="2375980"/>
                  <a:pt x="415862" y="2374646"/>
                  <a:pt x="415608" y="2373313"/>
                </a:cubicBezTo>
                <a:cubicBezTo>
                  <a:pt x="415354" y="2371979"/>
                  <a:pt x="414719" y="2370773"/>
                  <a:pt x="413766" y="2369820"/>
                </a:cubicBezTo>
                <a:cubicBezTo>
                  <a:pt x="412813" y="2368868"/>
                  <a:pt x="411607" y="2368233"/>
                  <a:pt x="410274" y="2367979"/>
                </a:cubicBezTo>
                <a:cubicBezTo>
                  <a:pt x="408940" y="2367725"/>
                  <a:pt x="407543" y="2367852"/>
                  <a:pt x="406337" y="2368360"/>
                </a:cubicBezTo>
                <a:cubicBezTo>
                  <a:pt x="405130" y="2368868"/>
                  <a:pt x="404051" y="2369757"/>
                  <a:pt x="403288" y="2370900"/>
                </a:cubicBezTo>
                <a:cubicBezTo>
                  <a:pt x="402527" y="2372043"/>
                  <a:pt x="402145" y="2373376"/>
                  <a:pt x="402145" y="2374710"/>
                </a:cubicBezTo>
                <a:cubicBezTo>
                  <a:pt x="402145" y="2375599"/>
                  <a:pt x="402336" y="2376488"/>
                  <a:pt x="402654" y="2377313"/>
                </a:cubicBezTo>
                <a:cubicBezTo>
                  <a:pt x="403034" y="2378139"/>
                  <a:pt x="403479" y="2378901"/>
                  <a:pt x="404114" y="2379536"/>
                </a:cubicBezTo>
                <a:close/>
                <a:moveTo>
                  <a:pt x="404051" y="2193735"/>
                </a:moveTo>
                <a:cubicBezTo>
                  <a:pt x="404686" y="2194370"/>
                  <a:pt x="405448" y="2194878"/>
                  <a:pt x="406273" y="2195195"/>
                </a:cubicBezTo>
                <a:cubicBezTo>
                  <a:pt x="407099" y="2195513"/>
                  <a:pt x="407988" y="2195703"/>
                  <a:pt x="408877" y="2195703"/>
                </a:cubicBezTo>
                <a:cubicBezTo>
                  <a:pt x="410210" y="2195703"/>
                  <a:pt x="411544" y="2195322"/>
                  <a:pt x="412687" y="2194560"/>
                </a:cubicBezTo>
                <a:cubicBezTo>
                  <a:pt x="413830" y="2193798"/>
                  <a:pt x="414719" y="2192719"/>
                  <a:pt x="415227" y="2191512"/>
                </a:cubicBezTo>
                <a:cubicBezTo>
                  <a:pt x="415734" y="2190242"/>
                  <a:pt x="415862" y="2188909"/>
                  <a:pt x="415608" y="2187575"/>
                </a:cubicBezTo>
                <a:cubicBezTo>
                  <a:pt x="415354" y="2186242"/>
                  <a:pt x="414719" y="2185035"/>
                  <a:pt x="413702" y="2184083"/>
                </a:cubicBezTo>
                <a:cubicBezTo>
                  <a:pt x="412750" y="2183130"/>
                  <a:pt x="411544" y="2182495"/>
                  <a:pt x="410210" y="2182178"/>
                </a:cubicBezTo>
                <a:cubicBezTo>
                  <a:pt x="408877" y="2181924"/>
                  <a:pt x="407480" y="2182051"/>
                  <a:pt x="406273" y="2182559"/>
                </a:cubicBezTo>
                <a:cubicBezTo>
                  <a:pt x="405003" y="2183067"/>
                  <a:pt x="403987" y="2183956"/>
                  <a:pt x="403225" y="2185099"/>
                </a:cubicBezTo>
                <a:cubicBezTo>
                  <a:pt x="402463" y="2186242"/>
                  <a:pt x="402082" y="2187575"/>
                  <a:pt x="402082" y="2188909"/>
                </a:cubicBezTo>
                <a:cubicBezTo>
                  <a:pt x="402082" y="2189798"/>
                  <a:pt x="402273" y="2190687"/>
                  <a:pt x="402590" y="2191512"/>
                </a:cubicBezTo>
                <a:cubicBezTo>
                  <a:pt x="402971" y="2192338"/>
                  <a:pt x="403416" y="2193100"/>
                  <a:pt x="404051" y="2193735"/>
                </a:cubicBezTo>
                <a:close/>
                <a:moveTo>
                  <a:pt x="404051" y="2565146"/>
                </a:moveTo>
                <a:cubicBezTo>
                  <a:pt x="404686" y="2565781"/>
                  <a:pt x="405448" y="2566289"/>
                  <a:pt x="406273" y="2566607"/>
                </a:cubicBezTo>
                <a:cubicBezTo>
                  <a:pt x="407099" y="2566924"/>
                  <a:pt x="407988" y="2567114"/>
                  <a:pt x="408877" y="2567114"/>
                </a:cubicBezTo>
                <a:cubicBezTo>
                  <a:pt x="410210" y="2567114"/>
                  <a:pt x="411544" y="2566734"/>
                  <a:pt x="412687" y="2565972"/>
                </a:cubicBezTo>
                <a:cubicBezTo>
                  <a:pt x="413830" y="2565210"/>
                  <a:pt x="414719" y="2564130"/>
                  <a:pt x="415227" y="2562924"/>
                </a:cubicBezTo>
                <a:cubicBezTo>
                  <a:pt x="415734" y="2561654"/>
                  <a:pt x="415862" y="2560320"/>
                  <a:pt x="415608" y="2558987"/>
                </a:cubicBezTo>
                <a:cubicBezTo>
                  <a:pt x="415354" y="2557653"/>
                  <a:pt x="414719" y="2556447"/>
                  <a:pt x="413766" y="2555494"/>
                </a:cubicBezTo>
                <a:cubicBezTo>
                  <a:pt x="412813" y="2554542"/>
                  <a:pt x="411607" y="2553907"/>
                  <a:pt x="410274" y="2553653"/>
                </a:cubicBezTo>
                <a:cubicBezTo>
                  <a:pt x="408940" y="2553399"/>
                  <a:pt x="407543" y="2553526"/>
                  <a:pt x="406337" y="2554034"/>
                </a:cubicBezTo>
                <a:cubicBezTo>
                  <a:pt x="405130" y="2554542"/>
                  <a:pt x="404051" y="2555431"/>
                  <a:pt x="403288" y="2556574"/>
                </a:cubicBezTo>
                <a:cubicBezTo>
                  <a:pt x="402527" y="2557717"/>
                  <a:pt x="402145" y="2559050"/>
                  <a:pt x="402145" y="2560384"/>
                </a:cubicBezTo>
                <a:cubicBezTo>
                  <a:pt x="402145" y="2561273"/>
                  <a:pt x="402336" y="2562162"/>
                  <a:pt x="402654" y="2562987"/>
                </a:cubicBezTo>
                <a:cubicBezTo>
                  <a:pt x="403034" y="2563813"/>
                  <a:pt x="403479" y="2564575"/>
                  <a:pt x="404114" y="2565210"/>
                </a:cubicBezTo>
                <a:close/>
                <a:moveTo>
                  <a:pt x="404051" y="2657983"/>
                </a:moveTo>
                <a:cubicBezTo>
                  <a:pt x="404686" y="2658618"/>
                  <a:pt x="405448" y="2659126"/>
                  <a:pt x="406273" y="2659444"/>
                </a:cubicBezTo>
                <a:cubicBezTo>
                  <a:pt x="407099" y="2659761"/>
                  <a:pt x="407988" y="2659952"/>
                  <a:pt x="408877" y="2659952"/>
                </a:cubicBezTo>
                <a:cubicBezTo>
                  <a:pt x="410210" y="2659952"/>
                  <a:pt x="411544" y="2659571"/>
                  <a:pt x="412687" y="2658809"/>
                </a:cubicBezTo>
                <a:cubicBezTo>
                  <a:pt x="413830" y="2658047"/>
                  <a:pt x="414719" y="2656967"/>
                  <a:pt x="415227" y="2655761"/>
                </a:cubicBezTo>
                <a:cubicBezTo>
                  <a:pt x="415734" y="2654491"/>
                  <a:pt x="415862" y="2653157"/>
                  <a:pt x="415608" y="2651824"/>
                </a:cubicBezTo>
                <a:cubicBezTo>
                  <a:pt x="415354" y="2650490"/>
                  <a:pt x="414719" y="2649284"/>
                  <a:pt x="413766" y="2648331"/>
                </a:cubicBezTo>
                <a:cubicBezTo>
                  <a:pt x="412813" y="2647379"/>
                  <a:pt x="411607" y="2646744"/>
                  <a:pt x="410274" y="2646489"/>
                </a:cubicBezTo>
                <a:cubicBezTo>
                  <a:pt x="408940" y="2646236"/>
                  <a:pt x="407543" y="2646363"/>
                  <a:pt x="406337" y="2646871"/>
                </a:cubicBezTo>
                <a:cubicBezTo>
                  <a:pt x="405130" y="2647379"/>
                  <a:pt x="404051" y="2648268"/>
                  <a:pt x="403288" y="2649411"/>
                </a:cubicBezTo>
                <a:cubicBezTo>
                  <a:pt x="402527" y="2650554"/>
                  <a:pt x="402145" y="2651887"/>
                  <a:pt x="402145" y="2653221"/>
                </a:cubicBezTo>
                <a:cubicBezTo>
                  <a:pt x="402145" y="2654110"/>
                  <a:pt x="402336" y="2654999"/>
                  <a:pt x="402654" y="2655824"/>
                </a:cubicBezTo>
                <a:cubicBezTo>
                  <a:pt x="403034" y="2656650"/>
                  <a:pt x="403479" y="2657412"/>
                  <a:pt x="404114" y="2658047"/>
                </a:cubicBezTo>
                <a:close/>
                <a:moveTo>
                  <a:pt x="404051" y="2472246"/>
                </a:moveTo>
                <a:cubicBezTo>
                  <a:pt x="404686" y="2472881"/>
                  <a:pt x="405448" y="2473389"/>
                  <a:pt x="406273" y="2473706"/>
                </a:cubicBezTo>
                <a:cubicBezTo>
                  <a:pt x="407099" y="2474024"/>
                  <a:pt x="407988" y="2474214"/>
                  <a:pt x="408877" y="2474214"/>
                </a:cubicBezTo>
                <a:cubicBezTo>
                  <a:pt x="410210" y="2474214"/>
                  <a:pt x="411544" y="2473833"/>
                  <a:pt x="412687" y="2473071"/>
                </a:cubicBezTo>
                <a:cubicBezTo>
                  <a:pt x="413830" y="2472309"/>
                  <a:pt x="414719" y="2471230"/>
                  <a:pt x="415227" y="2470023"/>
                </a:cubicBezTo>
                <a:cubicBezTo>
                  <a:pt x="415734" y="2468753"/>
                  <a:pt x="415862" y="2467420"/>
                  <a:pt x="415608" y="2466086"/>
                </a:cubicBezTo>
                <a:cubicBezTo>
                  <a:pt x="415354" y="2464753"/>
                  <a:pt x="414719" y="2463546"/>
                  <a:pt x="413766" y="2462594"/>
                </a:cubicBezTo>
                <a:cubicBezTo>
                  <a:pt x="412813" y="2461641"/>
                  <a:pt x="411607" y="2461006"/>
                  <a:pt x="410274" y="2460752"/>
                </a:cubicBezTo>
                <a:cubicBezTo>
                  <a:pt x="408940" y="2460498"/>
                  <a:pt x="407543" y="2460625"/>
                  <a:pt x="406337" y="2461133"/>
                </a:cubicBezTo>
                <a:cubicBezTo>
                  <a:pt x="405130" y="2461641"/>
                  <a:pt x="404051" y="2462530"/>
                  <a:pt x="403288" y="2463673"/>
                </a:cubicBezTo>
                <a:cubicBezTo>
                  <a:pt x="402527" y="2464816"/>
                  <a:pt x="402145" y="2466086"/>
                  <a:pt x="402145" y="2467483"/>
                </a:cubicBezTo>
                <a:cubicBezTo>
                  <a:pt x="402145" y="2468372"/>
                  <a:pt x="402336" y="2469261"/>
                  <a:pt x="402654" y="2470087"/>
                </a:cubicBezTo>
                <a:cubicBezTo>
                  <a:pt x="403034" y="2470912"/>
                  <a:pt x="403479" y="2471674"/>
                  <a:pt x="404114" y="2472309"/>
                </a:cubicBezTo>
                <a:close/>
                <a:moveTo>
                  <a:pt x="1851533" y="1729359"/>
                </a:moveTo>
                <a:cubicBezTo>
                  <a:pt x="1852168" y="1729994"/>
                  <a:pt x="1852930" y="1730502"/>
                  <a:pt x="1853756" y="1730820"/>
                </a:cubicBezTo>
                <a:cubicBezTo>
                  <a:pt x="1854581" y="1731201"/>
                  <a:pt x="1855470" y="1731327"/>
                  <a:pt x="1856359" y="1731327"/>
                </a:cubicBezTo>
                <a:cubicBezTo>
                  <a:pt x="1857693" y="1731327"/>
                  <a:pt x="1859026" y="1730946"/>
                  <a:pt x="1860169" y="1730185"/>
                </a:cubicBezTo>
                <a:cubicBezTo>
                  <a:pt x="1861312" y="1729423"/>
                  <a:pt x="1862137" y="1728343"/>
                  <a:pt x="1862709" y="1727137"/>
                </a:cubicBezTo>
                <a:cubicBezTo>
                  <a:pt x="1863217" y="1725867"/>
                  <a:pt x="1863344" y="1724533"/>
                  <a:pt x="1863090" y="1723200"/>
                </a:cubicBezTo>
                <a:cubicBezTo>
                  <a:pt x="1862836" y="1721866"/>
                  <a:pt x="1862201" y="1720660"/>
                  <a:pt x="1861185" y="1719707"/>
                </a:cubicBezTo>
                <a:cubicBezTo>
                  <a:pt x="1860233" y="1718755"/>
                  <a:pt x="1859026" y="1718120"/>
                  <a:pt x="1857693" y="1717865"/>
                </a:cubicBezTo>
                <a:cubicBezTo>
                  <a:pt x="1856359" y="1717612"/>
                  <a:pt x="1854962" y="1717739"/>
                  <a:pt x="1853756" y="1718246"/>
                </a:cubicBezTo>
                <a:cubicBezTo>
                  <a:pt x="1852486" y="1718755"/>
                  <a:pt x="1851470" y="1719644"/>
                  <a:pt x="1850708" y="1720787"/>
                </a:cubicBezTo>
                <a:cubicBezTo>
                  <a:pt x="1849946" y="1721930"/>
                  <a:pt x="1849565" y="1723263"/>
                  <a:pt x="1849565" y="1724596"/>
                </a:cubicBezTo>
                <a:cubicBezTo>
                  <a:pt x="1849565" y="1725486"/>
                  <a:pt x="1849755" y="1726375"/>
                  <a:pt x="1850073" y="1727200"/>
                </a:cubicBezTo>
                <a:cubicBezTo>
                  <a:pt x="1850390" y="1728026"/>
                  <a:pt x="1850898" y="1728788"/>
                  <a:pt x="1851533" y="1729423"/>
                </a:cubicBezTo>
                <a:close/>
                <a:moveTo>
                  <a:pt x="1851533" y="2936494"/>
                </a:moveTo>
                <a:cubicBezTo>
                  <a:pt x="1852168" y="2937129"/>
                  <a:pt x="1852930" y="2937637"/>
                  <a:pt x="1853756" y="2937955"/>
                </a:cubicBezTo>
                <a:cubicBezTo>
                  <a:pt x="1854581" y="2938272"/>
                  <a:pt x="1855470" y="2938463"/>
                  <a:pt x="1856359" y="2938463"/>
                </a:cubicBezTo>
                <a:cubicBezTo>
                  <a:pt x="1857693" y="2938463"/>
                  <a:pt x="1859026" y="2938082"/>
                  <a:pt x="1860169" y="2937320"/>
                </a:cubicBezTo>
                <a:cubicBezTo>
                  <a:pt x="1861312" y="2936558"/>
                  <a:pt x="1862137" y="2935478"/>
                  <a:pt x="1862709" y="2934272"/>
                </a:cubicBezTo>
                <a:cubicBezTo>
                  <a:pt x="1863217" y="2933002"/>
                  <a:pt x="1863344" y="2931668"/>
                  <a:pt x="1863090" y="2930335"/>
                </a:cubicBezTo>
                <a:cubicBezTo>
                  <a:pt x="1862836" y="2929001"/>
                  <a:pt x="1862201" y="2927795"/>
                  <a:pt x="1861185" y="2926842"/>
                </a:cubicBezTo>
                <a:cubicBezTo>
                  <a:pt x="1860233" y="2925889"/>
                  <a:pt x="1859026" y="2925255"/>
                  <a:pt x="1857693" y="2925001"/>
                </a:cubicBezTo>
                <a:cubicBezTo>
                  <a:pt x="1856359" y="2924747"/>
                  <a:pt x="1854962" y="2924874"/>
                  <a:pt x="1853756" y="2925382"/>
                </a:cubicBezTo>
                <a:cubicBezTo>
                  <a:pt x="1852486" y="2925889"/>
                  <a:pt x="1851470" y="2926779"/>
                  <a:pt x="1850708" y="2927922"/>
                </a:cubicBezTo>
                <a:cubicBezTo>
                  <a:pt x="1849946" y="2929064"/>
                  <a:pt x="1849565" y="2930335"/>
                  <a:pt x="1849565" y="2931732"/>
                </a:cubicBezTo>
                <a:cubicBezTo>
                  <a:pt x="1849565" y="2932621"/>
                  <a:pt x="1849755" y="2933510"/>
                  <a:pt x="1850073" y="2934335"/>
                </a:cubicBezTo>
                <a:cubicBezTo>
                  <a:pt x="1850390" y="2935161"/>
                  <a:pt x="1850898" y="2935923"/>
                  <a:pt x="1851533" y="2936558"/>
                </a:cubicBezTo>
                <a:close/>
                <a:moveTo>
                  <a:pt x="1851533" y="2843657"/>
                </a:moveTo>
                <a:cubicBezTo>
                  <a:pt x="1852168" y="2844292"/>
                  <a:pt x="1852930" y="2844800"/>
                  <a:pt x="1853756" y="2845118"/>
                </a:cubicBezTo>
                <a:cubicBezTo>
                  <a:pt x="1854581" y="2845435"/>
                  <a:pt x="1855470" y="2845626"/>
                  <a:pt x="1856359" y="2845626"/>
                </a:cubicBezTo>
                <a:cubicBezTo>
                  <a:pt x="1857693" y="2845626"/>
                  <a:pt x="1859026" y="2845245"/>
                  <a:pt x="1860169" y="2844483"/>
                </a:cubicBezTo>
                <a:cubicBezTo>
                  <a:pt x="1861312" y="2843721"/>
                  <a:pt x="1862137" y="2842641"/>
                  <a:pt x="1862709" y="2841435"/>
                </a:cubicBezTo>
                <a:cubicBezTo>
                  <a:pt x="1863217" y="2840164"/>
                  <a:pt x="1863344" y="2838831"/>
                  <a:pt x="1863090" y="2837498"/>
                </a:cubicBezTo>
                <a:cubicBezTo>
                  <a:pt x="1862836" y="2836164"/>
                  <a:pt x="1862201" y="2834958"/>
                  <a:pt x="1861185" y="2834005"/>
                </a:cubicBezTo>
                <a:cubicBezTo>
                  <a:pt x="1860233" y="2833053"/>
                  <a:pt x="1859026" y="2832418"/>
                  <a:pt x="1857693" y="2832164"/>
                </a:cubicBezTo>
                <a:cubicBezTo>
                  <a:pt x="1856359" y="2831910"/>
                  <a:pt x="1854962" y="2832037"/>
                  <a:pt x="1853756" y="2832545"/>
                </a:cubicBezTo>
                <a:cubicBezTo>
                  <a:pt x="1852486" y="2833053"/>
                  <a:pt x="1851470" y="2833942"/>
                  <a:pt x="1850708" y="2835085"/>
                </a:cubicBezTo>
                <a:cubicBezTo>
                  <a:pt x="1849946" y="2836228"/>
                  <a:pt x="1849565" y="2837561"/>
                  <a:pt x="1849565" y="2838895"/>
                </a:cubicBezTo>
                <a:cubicBezTo>
                  <a:pt x="1849565" y="2839784"/>
                  <a:pt x="1849755" y="2840673"/>
                  <a:pt x="1850073" y="2841498"/>
                </a:cubicBezTo>
                <a:cubicBezTo>
                  <a:pt x="1850390" y="2842324"/>
                  <a:pt x="1850898" y="2843086"/>
                  <a:pt x="1851533" y="2843721"/>
                </a:cubicBezTo>
                <a:close/>
                <a:moveTo>
                  <a:pt x="1851533" y="2100771"/>
                </a:moveTo>
                <a:cubicBezTo>
                  <a:pt x="1852168" y="2101406"/>
                  <a:pt x="1852930" y="2101914"/>
                  <a:pt x="1853756" y="2102231"/>
                </a:cubicBezTo>
                <a:cubicBezTo>
                  <a:pt x="1854581" y="2102549"/>
                  <a:pt x="1855470" y="2102739"/>
                  <a:pt x="1856359" y="2102739"/>
                </a:cubicBezTo>
                <a:cubicBezTo>
                  <a:pt x="1857693" y="2102739"/>
                  <a:pt x="1859026" y="2102358"/>
                  <a:pt x="1860169" y="2101596"/>
                </a:cubicBezTo>
                <a:cubicBezTo>
                  <a:pt x="1861312" y="2100834"/>
                  <a:pt x="1862137" y="2099755"/>
                  <a:pt x="1862709" y="2098548"/>
                </a:cubicBezTo>
                <a:cubicBezTo>
                  <a:pt x="1863217" y="2097278"/>
                  <a:pt x="1863344" y="2095945"/>
                  <a:pt x="1863090" y="2094611"/>
                </a:cubicBezTo>
                <a:cubicBezTo>
                  <a:pt x="1862836" y="2093277"/>
                  <a:pt x="1862201" y="2092071"/>
                  <a:pt x="1861185" y="2091119"/>
                </a:cubicBezTo>
                <a:cubicBezTo>
                  <a:pt x="1860233" y="2090166"/>
                  <a:pt x="1859026" y="2089531"/>
                  <a:pt x="1857693" y="2089277"/>
                </a:cubicBezTo>
                <a:cubicBezTo>
                  <a:pt x="1856359" y="2089023"/>
                  <a:pt x="1854962" y="2089150"/>
                  <a:pt x="1853756" y="2089658"/>
                </a:cubicBezTo>
                <a:cubicBezTo>
                  <a:pt x="1852486" y="2090166"/>
                  <a:pt x="1851470" y="2091055"/>
                  <a:pt x="1850708" y="2092198"/>
                </a:cubicBezTo>
                <a:cubicBezTo>
                  <a:pt x="1849946" y="2093341"/>
                  <a:pt x="1849565" y="2094675"/>
                  <a:pt x="1849565" y="2096008"/>
                </a:cubicBezTo>
                <a:cubicBezTo>
                  <a:pt x="1849565" y="2096897"/>
                  <a:pt x="1849755" y="2097786"/>
                  <a:pt x="1850073" y="2098612"/>
                </a:cubicBezTo>
                <a:cubicBezTo>
                  <a:pt x="1850390" y="2099437"/>
                  <a:pt x="1850898" y="2100199"/>
                  <a:pt x="1851533" y="2100834"/>
                </a:cubicBezTo>
                <a:close/>
                <a:moveTo>
                  <a:pt x="1851533" y="3215069"/>
                </a:moveTo>
                <a:cubicBezTo>
                  <a:pt x="1852168" y="3215704"/>
                  <a:pt x="1852930" y="3216211"/>
                  <a:pt x="1853756" y="3216529"/>
                </a:cubicBezTo>
                <a:cubicBezTo>
                  <a:pt x="1854581" y="3216847"/>
                  <a:pt x="1855470" y="3217037"/>
                  <a:pt x="1856359" y="3217037"/>
                </a:cubicBezTo>
                <a:cubicBezTo>
                  <a:pt x="1857693" y="3217037"/>
                  <a:pt x="1859026" y="3216656"/>
                  <a:pt x="1860169" y="3215894"/>
                </a:cubicBezTo>
                <a:cubicBezTo>
                  <a:pt x="1861312" y="3215132"/>
                  <a:pt x="1862137" y="3214053"/>
                  <a:pt x="1862709" y="3212846"/>
                </a:cubicBezTo>
                <a:cubicBezTo>
                  <a:pt x="1863217" y="3211576"/>
                  <a:pt x="1863344" y="3210243"/>
                  <a:pt x="1863090" y="3208909"/>
                </a:cubicBezTo>
                <a:cubicBezTo>
                  <a:pt x="1862836" y="3207575"/>
                  <a:pt x="1862201" y="3206369"/>
                  <a:pt x="1861185" y="3205417"/>
                </a:cubicBezTo>
                <a:cubicBezTo>
                  <a:pt x="1860233" y="3204464"/>
                  <a:pt x="1859026" y="3203829"/>
                  <a:pt x="1857693" y="3203575"/>
                </a:cubicBezTo>
                <a:cubicBezTo>
                  <a:pt x="1856359" y="3203321"/>
                  <a:pt x="1854962" y="3203449"/>
                  <a:pt x="1853756" y="3203956"/>
                </a:cubicBezTo>
                <a:cubicBezTo>
                  <a:pt x="1852486" y="3204464"/>
                  <a:pt x="1851470" y="3205353"/>
                  <a:pt x="1850708" y="3206496"/>
                </a:cubicBezTo>
                <a:cubicBezTo>
                  <a:pt x="1849946" y="3207639"/>
                  <a:pt x="1849565" y="3208973"/>
                  <a:pt x="1849565" y="3210306"/>
                </a:cubicBezTo>
                <a:cubicBezTo>
                  <a:pt x="1849565" y="3211195"/>
                  <a:pt x="1849755" y="3212084"/>
                  <a:pt x="1850073" y="3212910"/>
                </a:cubicBezTo>
                <a:cubicBezTo>
                  <a:pt x="1850390" y="3213735"/>
                  <a:pt x="1850898" y="3214497"/>
                  <a:pt x="1851533" y="3215132"/>
                </a:cubicBezTo>
                <a:close/>
                <a:moveTo>
                  <a:pt x="1851533" y="3122232"/>
                </a:moveTo>
                <a:cubicBezTo>
                  <a:pt x="1852168" y="3122867"/>
                  <a:pt x="1852930" y="3123374"/>
                  <a:pt x="1853756" y="3123692"/>
                </a:cubicBezTo>
                <a:cubicBezTo>
                  <a:pt x="1854581" y="3124010"/>
                  <a:pt x="1855470" y="3124200"/>
                  <a:pt x="1856359" y="3124200"/>
                </a:cubicBezTo>
                <a:cubicBezTo>
                  <a:pt x="1857693" y="3124200"/>
                  <a:pt x="1859026" y="3123819"/>
                  <a:pt x="1860169" y="3123057"/>
                </a:cubicBezTo>
                <a:cubicBezTo>
                  <a:pt x="1861312" y="3122295"/>
                  <a:pt x="1862137" y="3121216"/>
                  <a:pt x="1862709" y="3120009"/>
                </a:cubicBezTo>
                <a:cubicBezTo>
                  <a:pt x="1863217" y="3118739"/>
                  <a:pt x="1863344" y="3117406"/>
                  <a:pt x="1863090" y="3116072"/>
                </a:cubicBezTo>
                <a:cubicBezTo>
                  <a:pt x="1862836" y="3114738"/>
                  <a:pt x="1862201" y="3113532"/>
                  <a:pt x="1861185" y="3112580"/>
                </a:cubicBezTo>
                <a:cubicBezTo>
                  <a:pt x="1860233" y="3111627"/>
                  <a:pt x="1859026" y="3110992"/>
                  <a:pt x="1857693" y="3110738"/>
                </a:cubicBezTo>
                <a:cubicBezTo>
                  <a:pt x="1856359" y="3110484"/>
                  <a:pt x="1854962" y="3110612"/>
                  <a:pt x="1853756" y="3111119"/>
                </a:cubicBezTo>
                <a:cubicBezTo>
                  <a:pt x="1852486" y="3111627"/>
                  <a:pt x="1851470" y="3112516"/>
                  <a:pt x="1850708" y="3113659"/>
                </a:cubicBezTo>
                <a:cubicBezTo>
                  <a:pt x="1849946" y="3114802"/>
                  <a:pt x="1849565" y="3116136"/>
                  <a:pt x="1849565" y="3117469"/>
                </a:cubicBezTo>
                <a:cubicBezTo>
                  <a:pt x="1849565" y="3118358"/>
                  <a:pt x="1849755" y="3119247"/>
                  <a:pt x="1850073" y="3120073"/>
                </a:cubicBezTo>
                <a:cubicBezTo>
                  <a:pt x="1850390" y="3120899"/>
                  <a:pt x="1850898" y="3121660"/>
                  <a:pt x="1851533" y="3122295"/>
                </a:cubicBezTo>
                <a:close/>
                <a:moveTo>
                  <a:pt x="1851533" y="2750820"/>
                </a:moveTo>
                <a:cubicBezTo>
                  <a:pt x="1852168" y="2751455"/>
                  <a:pt x="1852930" y="2751963"/>
                  <a:pt x="1853756" y="2752281"/>
                </a:cubicBezTo>
                <a:cubicBezTo>
                  <a:pt x="1854581" y="2752598"/>
                  <a:pt x="1855470" y="2752789"/>
                  <a:pt x="1856359" y="2752789"/>
                </a:cubicBezTo>
                <a:cubicBezTo>
                  <a:pt x="1857693" y="2752789"/>
                  <a:pt x="1859026" y="2752408"/>
                  <a:pt x="1860169" y="2751646"/>
                </a:cubicBezTo>
                <a:cubicBezTo>
                  <a:pt x="1861312" y="2750884"/>
                  <a:pt x="1862137" y="2749804"/>
                  <a:pt x="1862709" y="2748598"/>
                </a:cubicBezTo>
                <a:cubicBezTo>
                  <a:pt x="1863217" y="2747328"/>
                  <a:pt x="1863344" y="2745994"/>
                  <a:pt x="1863090" y="2744661"/>
                </a:cubicBezTo>
                <a:cubicBezTo>
                  <a:pt x="1862836" y="2743327"/>
                  <a:pt x="1862201" y="2742121"/>
                  <a:pt x="1861185" y="2741168"/>
                </a:cubicBezTo>
                <a:cubicBezTo>
                  <a:pt x="1860233" y="2740216"/>
                  <a:pt x="1859026" y="2739581"/>
                  <a:pt x="1857693" y="2739327"/>
                </a:cubicBezTo>
                <a:cubicBezTo>
                  <a:pt x="1856359" y="2739073"/>
                  <a:pt x="1854962" y="2739200"/>
                  <a:pt x="1853756" y="2739708"/>
                </a:cubicBezTo>
                <a:cubicBezTo>
                  <a:pt x="1852549" y="2740216"/>
                  <a:pt x="1851470" y="2741105"/>
                  <a:pt x="1850708" y="2742248"/>
                </a:cubicBezTo>
                <a:cubicBezTo>
                  <a:pt x="1849946" y="2743391"/>
                  <a:pt x="1849565" y="2744724"/>
                  <a:pt x="1849565" y="2746058"/>
                </a:cubicBezTo>
                <a:cubicBezTo>
                  <a:pt x="1849565" y="2746947"/>
                  <a:pt x="1849755" y="2747836"/>
                  <a:pt x="1850073" y="2748661"/>
                </a:cubicBezTo>
                <a:cubicBezTo>
                  <a:pt x="1850390" y="2749487"/>
                  <a:pt x="1850898" y="2750249"/>
                  <a:pt x="1851533" y="2750884"/>
                </a:cubicBezTo>
                <a:close/>
                <a:moveTo>
                  <a:pt x="1851533" y="3029395"/>
                </a:moveTo>
                <a:cubicBezTo>
                  <a:pt x="1852168" y="3030030"/>
                  <a:pt x="1852930" y="3030537"/>
                  <a:pt x="1853756" y="3030855"/>
                </a:cubicBezTo>
                <a:cubicBezTo>
                  <a:pt x="1854581" y="3031173"/>
                  <a:pt x="1855470" y="3031363"/>
                  <a:pt x="1856359" y="3031363"/>
                </a:cubicBezTo>
                <a:cubicBezTo>
                  <a:pt x="1857693" y="3031363"/>
                  <a:pt x="1859026" y="3030982"/>
                  <a:pt x="1860169" y="3030220"/>
                </a:cubicBezTo>
                <a:cubicBezTo>
                  <a:pt x="1861312" y="3029458"/>
                  <a:pt x="1862137" y="3028379"/>
                  <a:pt x="1862709" y="3027172"/>
                </a:cubicBezTo>
                <a:cubicBezTo>
                  <a:pt x="1863217" y="3025902"/>
                  <a:pt x="1863344" y="3024569"/>
                  <a:pt x="1863090" y="3023235"/>
                </a:cubicBezTo>
                <a:cubicBezTo>
                  <a:pt x="1862836" y="3021901"/>
                  <a:pt x="1862201" y="3020695"/>
                  <a:pt x="1861185" y="3019743"/>
                </a:cubicBezTo>
                <a:cubicBezTo>
                  <a:pt x="1860233" y="3018790"/>
                  <a:pt x="1859026" y="3018155"/>
                  <a:pt x="1857693" y="3017901"/>
                </a:cubicBezTo>
                <a:cubicBezTo>
                  <a:pt x="1856359" y="3017647"/>
                  <a:pt x="1854962" y="3017774"/>
                  <a:pt x="1853756" y="3018282"/>
                </a:cubicBezTo>
                <a:cubicBezTo>
                  <a:pt x="1852549" y="3018790"/>
                  <a:pt x="1851470" y="3019679"/>
                  <a:pt x="1850708" y="3020822"/>
                </a:cubicBezTo>
                <a:cubicBezTo>
                  <a:pt x="1849946" y="3021965"/>
                  <a:pt x="1849565" y="3023299"/>
                  <a:pt x="1849565" y="3024632"/>
                </a:cubicBezTo>
                <a:cubicBezTo>
                  <a:pt x="1849565" y="3025521"/>
                  <a:pt x="1849755" y="3026410"/>
                  <a:pt x="1850073" y="3027236"/>
                </a:cubicBezTo>
                <a:cubicBezTo>
                  <a:pt x="1850390" y="3028062"/>
                  <a:pt x="1850898" y="3028824"/>
                  <a:pt x="1851533" y="3029458"/>
                </a:cubicBezTo>
                <a:close/>
                <a:moveTo>
                  <a:pt x="1851533" y="2379409"/>
                </a:moveTo>
                <a:cubicBezTo>
                  <a:pt x="1852168" y="2380044"/>
                  <a:pt x="1852930" y="2380552"/>
                  <a:pt x="1853756" y="2380869"/>
                </a:cubicBezTo>
                <a:cubicBezTo>
                  <a:pt x="1854581" y="2381187"/>
                  <a:pt x="1855470" y="2381377"/>
                  <a:pt x="1856359" y="2381377"/>
                </a:cubicBezTo>
                <a:cubicBezTo>
                  <a:pt x="1857693" y="2381377"/>
                  <a:pt x="1859026" y="2380996"/>
                  <a:pt x="1860169" y="2380234"/>
                </a:cubicBezTo>
                <a:cubicBezTo>
                  <a:pt x="1861312" y="2379472"/>
                  <a:pt x="1862137" y="2378393"/>
                  <a:pt x="1862709" y="2377186"/>
                </a:cubicBezTo>
                <a:cubicBezTo>
                  <a:pt x="1863217" y="2375916"/>
                  <a:pt x="1863344" y="2374583"/>
                  <a:pt x="1863090" y="2373249"/>
                </a:cubicBezTo>
                <a:cubicBezTo>
                  <a:pt x="1862836" y="2371916"/>
                  <a:pt x="1862201" y="2370709"/>
                  <a:pt x="1861185" y="2369757"/>
                </a:cubicBezTo>
                <a:cubicBezTo>
                  <a:pt x="1860233" y="2368804"/>
                  <a:pt x="1859026" y="2368169"/>
                  <a:pt x="1857693" y="2367915"/>
                </a:cubicBezTo>
                <a:cubicBezTo>
                  <a:pt x="1856359" y="2367661"/>
                  <a:pt x="1854962" y="2367788"/>
                  <a:pt x="1853756" y="2368296"/>
                </a:cubicBezTo>
                <a:cubicBezTo>
                  <a:pt x="1852549" y="2368804"/>
                  <a:pt x="1851470" y="2369693"/>
                  <a:pt x="1850708" y="2370836"/>
                </a:cubicBezTo>
                <a:cubicBezTo>
                  <a:pt x="1849946" y="2371979"/>
                  <a:pt x="1849565" y="2373313"/>
                  <a:pt x="1849565" y="2374646"/>
                </a:cubicBezTo>
                <a:cubicBezTo>
                  <a:pt x="1849565" y="2375535"/>
                  <a:pt x="1849755" y="2376424"/>
                  <a:pt x="1850073" y="2377250"/>
                </a:cubicBezTo>
                <a:cubicBezTo>
                  <a:pt x="1850390" y="2378075"/>
                  <a:pt x="1850898" y="2378837"/>
                  <a:pt x="1851533" y="2379472"/>
                </a:cubicBezTo>
                <a:close/>
                <a:moveTo>
                  <a:pt x="1851533" y="2286572"/>
                </a:moveTo>
                <a:cubicBezTo>
                  <a:pt x="1852168" y="2287207"/>
                  <a:pt x="1852930" y="2287714"/>
                  <a:pt x="1853756" y="2288032"/>
                </a:cubicBezTo>
                <a:cubicBezTo>
                  <a:pt x="1854581" y="2288413"/>
                  <a:pt x="1855470" y="2288540"/>
                  <a:pt x="1856359" y="2288540"/>
                </a:cubicBezTo>
                <a:cubicBezTo>
                  <a:pt x="1857693" y="2288540"/>
                  <a:pt x="1859026" y="2288159"/>
                  <a:pt x="1860169" y="2287397"/>
                </a:cubicBezTo>
                <a:cubicBezTo>
                  <a:pt x="1861312" y="2286635"/>
                  <a:pt x="1862137" y="2285556"/>
                  <a:pt x="1862709" y="2284349"/>
                </a:cubicBezTo>
                <a:cubicBezTo>
                  <a:pt x="1863217" y="2283079"/>
                  <a:pt x="1863344" y="2281746"/>
                  <a:pt x="1863090" y="2280412"/>
                </a:cubicBezTo>
                <a:cubicBezTo>
                  <a:pt x="1862836" y="2279079"/>
                  <a:pt x="1862201" y="2277872"/>
                  <a:pt x="1861185" y="2276920"/>
                </a:cubicBezTo>
                <a:cubicBezTo>
                  <a:pt x="1860233" y="2275967"/>
                  <a:pt x="1859026" y="2275332"/>
                  <a:pt x="1857693" y="2275014"/>
                </a:cubicBezTo>
                <a:cubicBezTo>
                  <a:pt x="1856359" y="2274761"/>
                  <a:pt x="1854962" y="2274888"/>
                  <a:pt x="1853756" y="2275396"/>
                </a:cubicBezTo>
                <a:cubicBezTo>
                  <a:pt x="1852486" y="2275904"/>
                  <a:pt x="1851470" y="2276793"/>
                  <a:pt x="1850708" y="2277936"/>
                </a:cubicBezTo>
                <a:cubicBezTo>
                  <a:pt x="1849946" y="2279079"/>
                  <a:pt x="1849565" y="2280412"/>
                  <a:pt x="1849565" y="2281746"/>
                </a:cubicBezTo>
                <a:cubicBezTo>
                  <a:pt x="1849565" y="2282635"/>
                  <a:pt x="1849755" y="2283524"/>
                  <a:pt x="1850073" y="2284349"/>
                </a:cubicBezTo>
                <a:cubicBezTo>
                  <a:pt x="1850390" y="2285175"/>
                  <a:pt x="1850898" y="2285937"/>
                  <a:pt x="1851533" y="2286572"/>
                </a:cubicBezTo>
                <a:close/>
                <a:moveTo>
                  <a:pt x="1851533" y="2193735"/>
                </a:moveTo>
                <a:cubicBezTo>
                  <a:pt x="1852168" y="2194370"/>
                  <a:pt x="1852930" y="2194878"/>
                  <a:pt x="1853756" y="2195195"/>
                </a:cubicBezTo>
                <a:cubicBezTo>
                  <a:pt x="1854581" y="2195513"/>
                  <a:pt x="1855470" y="2195703"/>
                  <a:pt x="1856359" y="2195703"/>
                </a:cubicBezTo>
                <a:cubicBezTo>
                  <a:pt x="1857693" y="2195703"/>
                  <a:pt x="1859026" y="2195322"/>
                  <a:pt x="1860169" y="2194560"/>
                </a:cubicBezTo>
                <a:cubicBezTo>
                  <a:pt x="1861312" y="2193798"/>
                  <a:pt x="1862137" y="2192719"/>
                  <a:pt x="1862709" y="2191512"/>
                </a:cubicBezTo>
                <a:cubicBezTo>
                  <a:pt x="1863217" y="2190242"/>
                  <a:pt x="1863344" y="2188909"/>
                  <a:pt x="1863090" y="2187575"/>
                </a:cubicBezTo>
                <a:cubicBezTo>
                  <a:pt x="1862836" y="2186242"/>
                  <a:pt x="1862201" y="2185035"/>
                  <a:pt x="1861185" y="2184083"/>
                </a:cubicBezTo>
                <a:cubicBezTo>
                  <a:pt x="1860233" y="2183130"/>
                  <a:pt x="1859026" y="2182495"/>
                  <a:pt x="1857693" y="2182178"/>
                </a:cubicBezTo>
                <a:cubicBezTo>
                  <a:pt x="1856359" y="2181924"/>
                  <a:pt x="1854962" y="2182051"/>
                  <a:pt x="1853756" y="2182559"/>
                </a:cubicBezTo>
                <a:cubicBezTo>
                  <a:pt x="1852486" y="2183067"/>
                  <a:pt x="1851470" y="2183956"/>
                  <a:pt x="1850708" y="2185099"/>
                </a:cubicBezTo>
                <a:cubicBezTo>
                  <a:pt x="1849946" y="2186242"/>
                  <a:pt x="1849565" y="2187575"/>
                  <a:pt x="1849565" y="2188909"/>
                </a:cubicBezTo>
                <a:cubicBezTo>
                  <a:pt x="1849565" y="2189798"/>
                  <a:pt x="1849755" y="2190687"/>
                  <a:pt x="1850073" y="2191512"/>
                </a:cubicBezTo>
                <a:cubicBezTo>
                  <a:pt x="1850390" y="2192338"/>
                  <a:pt x="1850898" y="2193100"/>
                  <a:pt x="1851533" y="2193735"/>
                </a:cubicBezTo>
                <a:close/>
                <a:moveTo>
                  <a:pt x="1851533" y="2472309"/>
                </a:moveTo>
                <a:cubicBezTo>
                  <a:pt x="1852168" y="2472944"/>
                  <a:pt x="1852930" y="2473452"/>
                  <a:pt x="1853756" y="2473770"/>
                </a:cubicBezTo>
                <a:cubicBezTo>
                  <a:pt x="1854581" y="2474087"/>
                  <a:pt x="1855470" y="2474278"/>
                  <a:pt x="1856359" y="2474278"/>
                </a:cubicBezTo>
                <a:cubicBezTo>
                  <a:pt x="1857693" y="2474278"/>
                  <a:pt x="1859026" y="2473897"/>
                  <a:pt x="1860169" y="2473135"/>
                </a:cubicBezTo>
                <a:cubicBezTo>
                  <a:pt x="1861312" y="2472373"/>
                  <a:pt x="1862137" y="2471293"/>
                  <a:pt x="1862709" y="2470087"/>
                </a:cubicBezTo>
                <a:cubicBezTo>
                  <a:pt x="1863217" y="2468817"/>
                  <a:pt x="1863344" y="2467483"/>
                  <a:pt x="1863090" y="2466150"/>
                </a:cubicBezTo>
                <a:cubicBezTo>
                  <a:pt x="1862836" y="2464816"/>
                  <a:pt x="1862201" y="2463610"/>
                  <a:pt x="1861185" y="2462657"/>
                </a:cubicBezTo>
                <a:cubicBezTo>
                  <a:pt x="1860233" y="2461705"/>
                  <a:pt x="1859026" y="2461070"/>
                  <a:pt x="1857693" y="2460816"/>
                </a:cubicBezTo>
                <a:cubicBezTo>
                  <a:pt x="1856359" y="2460562"/>
                  <a:pt x="1854962" y="2460689"/>
                  <a:pt x="1853756" y="2461197"/>
                </a:cubicBezTo>
                <a:cubicBezTo>
                  <a:pt x="1852486" y="2461705"/>
                  <a:pt x="1851470" y="2462594"/>
                  <a:pt x="1850708" y="2463737"/>
                </a:cubicBezTo>
                <a:cubicBezTo>
                  <a:pt x="1849946" y="2464880"/>
                  <a:pt x="1849565" y="2466150"/>
                  <a:pt x="1849565" y="2467547"/>
                </a:cubicBezTo>
                <a:cubicBezTo>
                  <a:pt x="1849565" y="2468436"/>
                  <a:pt x="1849755" y="2469325"/>
                  <a:pt x="1850073" y="2470150"/>
                </a:cubicBezTo>
                <a:cubicBezTo>
                  <a:pt x="1850390" y="2470976"/>
                  <a:pt x="1850898" y="2471738"/>
                  <a:pt x="1851533" y="2472373"/>
                </a:cubicBezTo>
                <a:close/>
                <a:moveTo>
                  <a:pt x="1851533" y="2565146"/>
                </a:moveTo>
                <a:cubicBezTo>
                  <a:pt x="1852168" y="2565781"/>
                  <a:pt x="1852930" y="2566289"/>
                  <a:pt x="1853756" y="2566607"/>
                </a:cubicBezTo>
                <a:cubicBezTo>
                  <a:pt x="1854581" y="2566924"/>
                  <a:pt x="1855470" y="2567114"/>
                  <a:pt x="1856359" y="2567114"/>
                </a:cubicBezTo>
                <a:cubicBezTo>
                  <a:pt x="1857693" y="2567114"/>
                  <a:pt x="1859026" y="2566734"/>
                  <a:pt x="1860169" y="2565972"/>
                </a:cubicBezTo>
                <a:cubicBezTo>
                  <a:pt x="1861312" y="2565210"/>
                  <a:pt x="1862137" y="2564130"/>
                  <a:pt x="1862709" y="2562924"/>
                </a:cubicBezTo>
                <a:cubicBezTo>
                  <a:pt x="1863217" y="2561654"/>
                  <a:pt x="1863344" y="2560320"/>
                  <a:pt x="1863090" y="2558987"/>
                </a:cubicBezTo>
                <a:cubicBezTo>
                  <a:pt x="1862836" y="2557653"/>
                  <a:pt x="1862201" y="2556447"/>
                  <a:pt x="1861185" y="2555494"/>
                </a:cubicBezTo>
                <a:cubicBezTo>
                  <a:pt x="1860233" y="2554542"/>
                  <a:pt x="1859026" y="2553907"/>
                  <a:pt x="1857693" y="2553653"/>
                </a:cubicBezTo>
                <a:cubicBezTo>
                  <a:pt x="1856359" y="2553399"/>
                  <a:pt x="1854962" y="2553526"/>
                  <a:pt x="1853756" y="2554034"/>
                </a:cubicBezTo>
                <a:cubicBezTo>
                  <a:pt x="1852486" y="2554542"/>
                  <a:pt x="1851470" y="2555431"/>
                  <a:pt x="1850708" y="2556574"/>
                </a:cubicBezTo>
                <a:cubicBezTo>
                  <a:pt x="1849946" y="2557717"/>
                  <a:pt x="1849565" y="2559050"/>
                  <a:pt x="1849565" y="2560384"/>
                </a:cubicBezTo>
                <a:cubicBezTo>
                  <a:pt x="1849565" y="2561273"/>
                  <a:pt x="1849755" y="2562162"/>
                  <a:pt x="1850073" y="2562987"/>
                </a:cubicBezTo>
                <a:cubicBezTo>
                  <a:pt x="1850390" y="2563813"/>
                  <a:pt x="1850898" y="2564575"/>
                  <a:pt x="1851533" y="2565210"/>
                </a:cubicBezTo>
                <a:close/>
                <a:moveTo>
                  <a:pt x="1851533" y="2657983"/>
                </a:moveTo>
                <a:cubicBezTo>
                  <a:pt x="1852168" y="2658618"/>
                  <a:pt x="1852930" y="2659126"/>
                  <a:pt x="1853756" y="2659444"/>
                </a:cubicBezTo>
                <a:cubicBezTo>
                  <a:pt x="1854581" y="2659761"/>
                  <a:pt x="1855470" y="2659952"/>
                  <a:pt x="1856359" y="2659952"/>
                </a:cubicBezTo>
                <a:cubicBezTo>
                  <a:pt x="1857693" y="2659952"/>
                  <a:pt x="1859026" y="2659571"/>
                  <a:pt x="1860169" y="2658809"/>
                </a:cubicBezTo>
                <a:cubicBezTo>
                  <a:pt x="1861312" y="2658047"/>
                  <a:pt x="1862137" y="2656967"/>
                  <a:pt x="1862709" y="2655761"/>
                </a:cubicBezTo>
                <a:cubicBezTo>
                  <a:pt x="1863217" y="2654491"/>
                  <a:pt x="1863344" y="2653157"/>
                  <a:pt x="1863090" y="2651824"/>
                </a:cubicBezTo>
                <a:cubicBezTo>
                  <a:pt x="1862836" y="2650490"/>
                  <a:pt x="1862201" y="2649284"/>
                  <a:pt x="1861185" y="2648331"/>
                </a:cubicBezTo>
                <a:cubicBezTo>
                  <a:pt x="1860233" y="2647379"/>
                  <a:pt x="1859026" y="2646744"/>
                  <a:pt x="1857693" y="2646489"/>
                </a:cubicBezTo>
                <a:cubicBezTo>
                  <a:pt x="1856359" y="2646236"/>
                  <a:pt x="1854962" y="2646363"/>
                  <a:pt x="1853756" y="2646871"/>
                </a:cubicBezTo>
                <a:cubicBezTo>
                  <a:pt x="1852549" y="2647379"/>
                  <a:pt x="1851470" y="2648268"/>
                  <a:pt x="1850708" y="2649411"/>
                </a:cubicBezTo>
                <a:cubicBezTo>
                  <a:pt x="1849946" y="2650554"/>
                  <a:pt x="1849565" y="2651887"/>
                  <a:pt x="1849565" y="2653221"/>
                </a:cubicBezTo>
                <a:cubicBezTo>
                  <a:pt x="1849565" y="2654110"/>
                  <a:pt x="1849755" y="2654999"/>
                  <a:pt x="1850073" y="2655824"/>
                </a:cubicBezTo>
                <a:cubicBezTo>
                  <a:pt x="1850390" y="2656650"/>
                  <a:pt x="1850898" y="2657412"/>
                  <a:pt x="1851533" y="2658047"/>
                </a:cubicBezTo>
                <a:close/>
                <a:moveTo>
                  <a:pt x="323596" y="1961579"/>
                </a:moveTo>
                <a:cubicBezTo>
                  <a:pt x="324231" y="1962214"/>
                  <a:pt x="324993" y="1962721"/>
                  <a:pt x="325819" y="1963039"/>
                </a:cubicBezTo>
                <a:cubicBezTo>
                  <a:pt x="326644" y="1963357"/>
                  <a:pt x="327533" y="1963547"/>
                  <a:pt x="328422" y="1963547"/>
                </a:cubicBezTo>
                <a:cubicBezTo>
                  <a:pt x="329756" y="1963547"/>
                  <a:pt x="331089" y="1963166"/>
                  <a:pt x="332232" y="1962404"/>
                </a:cubicBezTo>
                <a:cubicBezTo>
                  <a:pt x="333375" y="1961642"/>
                  <a:pt x="334201" y="1960563"/>
                  <a:pt x="334772" y="1959356"/>
                </a:cubicBezTo>
                <a:cubicBezTo>
                  <a:pt x="335280" y="1958150"/>
                  <a:pt x="335407" y="1956752"/>
                  <a:pt x="335153" y="1955419"/>
                </a:cubicBezTo>
                <a:cubicBezTo>
                  <a:pt x="334899" y="1954086"/>
                  <a:pt x="334264" y="1952879"/>
                  <a:pt x="333312" y="1951927"/>
                </a:cubicBezTo>
                <a:cubicBezTo>
                  <a:pt x="332359" y="1950974"/>
                  <a:pt x="331153" y="1950339"/>
                  <a:pt x="329819" y="1950085"/>
                </a:cubicBezTo>
                <a:cubicBezTo>
                  <a:pt x="328486" y="1949831"/>
                  <a:pt x="327089" y="1949958"/>
                  <a:pt x="325882" y="1950466"/>
                </a:cubicBezTo>
                <a:cubicBezTo>
                  <a:pt x="324612" y="1950974"/>
                  <a:pt x="323533" y="1951863"/>
                  <a:pt x="322834" y="1953006"/>
                </a:cubicBezTo>
                <a:cubicBezTo>
                  <a:pt x="322072" y="1954149"/>
                  <a:pt x="321691" y="1955483"/>
                  <a:pt x="321691" y="1956816"/>
                </a:cubicBezTo>
                <a:cubicBezTo>
                  <a:pt x="321691" y="1957705"/>
                  <a:pt x="321882" y="1958594"/>
                  <a:pt x="322199" y="1959420"/>
                </a:cubicBezTo>
                <a:cubicBezTo>
                  <a:pt x="322580" y="1960245"/>
                  <a:pt x="323025" y="1961007"/>
                  <a:pt x="323660" y="1961642"/>
                </a:cubicBezTo>
                <a:close/>
                <a:moveTo>
                  <a:pt x="1695514" y="2752852"/>
                </a:moveTo>
                <a:cubicBezTo>
                  <a:pt x="1696847" y="2752852"/>
                  <a:pt x="1698181" y="2752471"/>
                  <a:pt x="1699324" y="2751709"/>
                </a:cubicBezTo>
                <a:cubicBezTo>
                  <a:pt x="1700467" y="2750947"/>
                  <a:pt x="1701292" y="2749868"/>
                  <a:pt x="1701864" y="2748661"/>
                </a:cubicBezTo>
                <a:cubicBezTo>
                  <a:pt x="1702372" y="2747391"/>
                  <a:pt x="1702499" y="2746058"/>
                  <a:pt x="1702245" y="2744724"/>
                </a:cubicBezTo>
                <a:cubicBezTo>
                  <a:pt x="1701990" y="2743391"/>
                  <a:pt x="1701356" y="2742184"/>
                  <a:pt x="1700340" y="2741232"/>
                </a:cubicBezTo>
                <a:cubicBezTo>
                  <a:pt x="1699387" y="2740279"/>
                  <a:pt x="1698181" y="2739644"/>
                  <a:pt x="1696847" y="2739390"/>
                </a:cubicBezTo>
                <a:cubicBezTo>
                  <a:pt x="1695514" y="2739136"/>
                  <a:pt x="1694117" y="2739263"/>
                  <a:pt x="1692910" y="2739771"/>
                </a:cubicBezTo>
                <a:cubicBezTo>
                  <a:pt x="1691704" y="2740279"/>
                  <a:pt x="1690624" y="2741168"/>
                  <a:pt x="1689862" y="2742311"/>
                </a:cubicBezTo>
                <a:cubicBezTo>
                  <a:pt x="1689100" y="2743454"/>
                  <a:pt x="1688719" y="2744788"/>
                  <a:pt x="1688719" y="2746121"/>
                </a:cubicBezTo>
                <a:cubicBezTo>
                  <a:pt x="1688719" y="2747963"/>
                  <a:pt x="1689418" y="2749677"/>
                  <a:pt x="1690687" y="2750947"/>
                </a:cubicBezTo>
                <a:cubicBezTo>
                  <a:pt x="1691958" y="2752217"/>
                  <a:pt x="1693736" y="2752979"/>
                  <a:pt x="1695514" y="2752979"/>
                </a:cubicBezTo>
                <a:close/>
                <a:moveTo>
                  <a:pt x="1695514" y="2660015"/>
                </a:moveTo>
                <a:cubicBezTo>
                  <a:pt x="1696847" y="2660015"/>
                  <a:pt x="1698181" y="2659634"/>
                  <a:pt x="1699324" y="2658872"/>
                </a:cubicBezTo>
                <a:cubicBezTo>
                  <a:pt x="1700467" y="2658110"/>
                  <a:pt x="1701292" y="2657031"/>
                  <a:pt x="1701864" y="2655824"/>
                </a:cubicBezTo>
                <a:cubicBezTo>
                  <a:pt x="1702372" y="2654554"/>
                  <a:pt x="1702499" y="2653221"/>
                  <a:pt x="1702245" y="2651887"/>
                </a:cubicBezTo>
                <a:cubicBezTo>
                  <a:pt x="1701990" y="2650554"/>
                  <a:pt x="1701356" y="2649347"/>
                  <a:pt x="1700340" y="2648395"/>
                </a:cubicBezTo>
                <a:cubicBezTo>
                  <a:pt x="1699387" y="2647442"/>
                  <a:pt x="1698181" y="2646807"/>
                  <a:pt x="1696847" y="2646553"/>
                </a:cubicBezTo>
                <a:cubicBezTo>
                  <a:pt x="1695514" y="2646299"/>
                  <a:pt x="1694117" y="2646426"/>
                  <a:pt x="1692910" y="2646934"/>
                </a:cubicBezTo>
                <a:cubicBezTo>
                  <a:pt x="1691704" y="2647442"/>
                  <a:pt x="1690624" y="2648331"/>
                  <a:pt x="1689862" y="2649474"/>
                </a:cubicBezTo>
                <a:cubicBezTo>
                  <a:pt x="1689100" y="2650617"/>
                  <a:pt x="1688719" y="2651951"/>
                  <a:pt x="1688719" y="2653284"/>
                </a:cubicBezTo>
                <a:cubicBezTo>
                  <a:pt x="1688719" y="2655126"/>
                  <a:pt x="1689418" y="2656840"/>
                  <a:pt x="1690687" y="2658110"/>
                </a:cubicBezTo>
                <a:cubicBezTo>
                  <a:pt x="1691958" y="2659380"/>
                  <a:pt x="1693736" y="2660142"/>
                  <a:pt x="1695514" y="2660142"/>
                </a:cubicBezTo>
                <a:close/>
                <a:moveTo>
                  <a:pt x="1695514" y="2845753"/>
                </a:moveTo>
                <a:cubicBezTo>
                  <a:pt x="1696847" y="2845753"/>
                  <a:pt x="1698181" y="2845372"/>
                  <a:pt x="1699324" y="2844610"/>
                </a:cubicBezTo>
                <a:cubicBezTo>
                  <a:pt x="1700467" y="2843848"/>
                  <a:pt x="1701292" y="2842768"/>
                  <a:pt x="1701864" y="2841562"/>
                </a:cubicBezTo>
                <a:cubicBezTo>
                  <a:pt x="1702372" y="2840292"/>
                  <a:pt x="1702499" y="2838958"/>
                  <a:pt x="1702245" y="2837625"/>
                </a:cubicBezTo>
                <a:cubicBezTo>
                  <a:pt x="1701990" y="2836291"/>
                  <a:pt x="1701356" y="2835085"/>
                  <a:pt x="1700340" y="2834132"/>
                </a:cubicBezTo>
                <a:cubicBezTo>
                  <a:pt x="1699387" y="2833180"/>
                  <a:pt x="1698181" y="2832545"/>
                  <a:pt x="1696847" y="2832291"/>
                </a:cubicBezTo>
                <a:cubicBezTo>
                  <a:pt x="1695514" y="2832037"/>
                  <a:pt x="1694117" y="2832164"/>
                  <a:pt x="1692910" y="2832672"/>
                </a:cubicBezTo>
                <a:cubicBezTo>
                  <a:pt x="1691704" y="2833180"/>
                  <a:pt x="1690624" y="2834069"/>
                  <a:pt x="1689862" y="2835212"/>
                </a:cubicBezTo>
                <a:cubicBezTo>
                  <a:pt x="1689100" y="2836355"/>
                  <a:pt x="1688719" y="2837688"/>
                  <a:pt x="1688719" y="2839022"/>
                </a:cubicBezTo>
                <a:cubicBezTo>
                  <a:pt x="1688719" y="2840863"/>
                  <a:pt x="1689418" y="2842578"/>
                  <a:pt x="1690687" y="2843848"/>
                </a:cubicBezTo>
                <a:cubicBezTo>
                  <a:pt x="1691958" y="2845118"/>
                  <a:pt x="1693736" y="2845880"/>
                  <a:pt x="1695514" y="2845880"/>
                </a:cubicBezTo>
                <a:close/>
                <a:moveTo>
                  <a:pt x="1695514" y="2938589"/>
                </a:moveTo>
                <a:cubicBezTo>
                  <a:pt x="1696847" y="2938589"/>
                  <a:pt x="1698181" y="2938209"/>
                  <a:pt x="1699324" y="2937447"/>
                </a:cubicBezTo>
                <a:cubicBezTo>
                  <a:pt x="1700467" y="2936685"/>
                  <a:pt x="1701292" y="2935605"/>
                  <a:pt x="1701864" y="2934399"/>
                </a:cubicBezTo>
                <a:cubicBezTo>
                  <a:pt x="1702372" y="2933129"/>
                  <a:pt x="1702499" y="2931795"/>
                  <a:pt x="1702245" y="2930462"/>
                </a:cubicBezTo>
                <a:cubicBezTo>
                  <a:pt x="1701990" y="2929128"/>
                  <a:pt x="1701356" y="2927922"/>
                  <a:pt x="1700340" y="2926969"/>
                </a:cubicBezTo>
                <a:cubicBezTo>
                  <a:pt x="1699387" y="2926017"/>
                  <a:pt x="1698181" y="2925382"/>
                  <a:pt x="1696847" y="2925128"/>
                </a:cubicBezTo>
                <a:cubicBezTo>
                  <a:pt x="1695514" y="2924874"/>
                  <a:pt x="1694117" y="2925001"/>
                  <a:pt x="1692910" y="2925509"/>
                </a:cubicBezTo>
                <a:cubicBezTo>
                  <a:pt x="1691640" y="2926017"/>
                  <a:pt x="1690624" y="2926906"/>
                  <a:pt x="1689862" y="2928049"/>
                </a:cubicBezTo>
                <a:cubicBezTo>
                  <a:pt x="1689100" y="2929192"/>
                  <a:pt x="1688719" y="2930462"/>
                  <a:pt x="1688719" y="2931859"/>
                </a:cubicBezTo>
                <a:cubicBezTo>
                  <a:pt x="1688719" y="2933700"/>
                  <a:pt x="1689418" y="2935414"/>
                  <a:pt x="1690687" y="2936685"/>
                </a:cubicBezTo>
                <a:cubicBezTo>
                  <a:pt x="1691958" y="2937955"/>
                  <a:pt x="1693736" y="2938653"/>
                  <a:pt x="1695514" y="2938653"/>
                </a:cubicBezTo>
                <a:close/>
                <a:moveTo>
                  <a:pt x="1695514" y="3124327"/>
                </a:moveTo>
                <a:cubicBezTo>
                  <a:pt x="1696847" y="3124327"/>
                  <a:pt x="1698181" y="3123946"/>
                  <a:pt x="1699324" y="3123184"/>
                </a:cubicBezTo>
                <a:cubicBezTo>
                  <a:pt x="1700467" y="3122422"/>
                  <a:pt x="1701292" y="3121343"/>
                  <a:pt x="1701864" y="3120137"/>
                </a:cubicBezTo>
                <a:cubicBezTo>
                  <a:pt x="1702372" y="3118866"/>
                  <a:pt x="1702499" y="3117533"/>
                  <a:pt x="1702245" y="3116199"/>
                </a:cubicBezTo>
                <a:cubicBezTo>
                  <a:pt x="1701990" y="3114866"/>
                  <a:pt x="1701356" y="3113659"/>
                  <a:pt x="1700340" y="3112707"/>
                </a:cubicBezTo>
                <a:cubicBezTo>
                  <a:pt x="1699387" y="3111754"/>
                  <a:pt x="1698181" y="3111119"/>
                  <a:pt x="1696847" y="3110865"/>
                </a:cubicBezTo>
                <a:cubicBezTo>
                  <a:pt x="1695514" y="3110612"/>
                  <a:pt x="1694117" y="3110738"/>
                  <a:pt x="1692910" y="3111246"/>
                </a:cubicBezTo>
                <a:cubicBezTo>
                  <a:pt x="1691640" y="3111754"/>
                  <a:pt x="1690624" y="3112643"/>
                  <a:pt x="1689862" y="3113787"/>
                </a:cubicBezTo>
                <a:cubicBezTo>
                  <a:pt x="1689100" y="3114929"/>
                  <a:pt x="1688719" y="3116262"/>
                  <a:pt x="1688719" y="3117596"/>
                </a:cubicBezTo>
                <a:cubicBezTo>
                  <a:pt x="1688719" y="3119437"/>
                  <a:pt x="1689418" y="3121152"/>
                  <a:pt x="1690687" y="3122422"/>
                </a:cubicBezTo>
                <a:cubicBezTo>
                  <a:pt x="1691958" y="3123692"/>
                  <a:pt x="1693736" y="3124391"/>
                  <a:pt x="1695514" y="3124391"/>
                </a:cubicBezTo>
                <a:close/>
                <a:moveTo>
                  <a:pt x="1695514" y="2567178"/>
                </a:moveTo>
                <a:cubicBezTo>
                  <a:pt x="1696847" y="2567178"/>
                  <a:pt x="1698181" y="2566797"/>
                  <a:pt x="1699324" y="2566035"/>
                </a:cubicBezTo>
                <a:cubicBezTo>
                  <a:pt x="1700467" y="2565273"/>
                  <a:pt x="1701292" y="2564194"/>
                  <a:pt x="1701864" y="2562987"/>
                </a:cubicBezTo>
                <a:cubicBezTo>
                  <a:pt x="1702372" y="2561717"/>
                  <a:pt x="1702499" y="2560384"/>
                  <a:pt x="1702245" y="2559050"/>
                </a:cubicBezTo>
                <a:cubicBezTo>
                  <a:pt x="1701990" y="2557717"/>
                  <a:pt x="1701356" y="2556510"/>
                  <a:pt x="1700340" y="2555558"/>
                </a:cubicBezTo>
                <a:cubicBezTo>
                  <a:pt x="1699387" y="2554605"/>
                  <a:pt x="1698181" y="2553970"/>
                  <a:pt x="1696847" y="2553716"/>
                </a:cubicBezTo>
                <a:cubicBezTo>
                  <a:pt x="1695514" y="2553462"/>
                  <a:pt x="1694117" y="2553589"/>
                  <a:pt x="1692910" y="2554097"/>
                </a:cubicBezTo>
                <a:cubicBezTo>
                  <a:pt x="1691640" y="2554605"/>
                  <a:pt x="1690624" y="2555494"/>
                  <a:pt x="1689862" y="2556637"/>
                </a:cubicBezTo>
                <a:cubicBezTo>
                  <a:pt x="1689100" y="2557780"/>
                  <a:pt x="1688719" y="2559114"/>
                  <a:pt x="1688719" y="2560447"/>
                </a:cubicBezTo>
                <a:cubicBezTo>
                  <a:pt x="1688719" y="2562289"/>
                  <a:pt x="1689418" y="2564003"/>
                  <a:pt x="1690687" y="2565273"/>
                </a:cubicBezTo>
                <a:cubicBezTo>
                  <a:pt x="1691958" y="2566543"/>
                  <a:pt x="1693736" y="2567305"/>
                  <a:pt x="1695514" y="2567305"/>
                </a:cubicBezTo>
                <a:close/>
                <a:moveTo>
                  <a:pt x="1695514" y="3217164"/>
                </a:moveTo>
                <a:cubicBezTo>
                  <a:pt x="1696847" y="3217164"/>
                  <a:pt x="1698181" y="3216783"/>
                  <a:pt x="1699324" y="3216021"/>
                </a:cubicBezTo>
                <a:cubicBezTo>
                  <a:pt x="1700467" y="3215259"/>
                  <a:pt x="1701292" y="3214180"/>
                  <a:pt x="1701864" y="3212974"/>
                </a:cubicBezTo>
                <a:cubicBezTo>
                  <a:pt x="1702372" y="3211703"/>
                  <a:pt x="1702499" y="3210370"/>
                  <a:pt x="1702245" y="3209037"/>
                </a:cubicBezTo>
                <a:cubicBezTo>
                  <a:pt x="1701990" y="3207703"/>
                  <a:pt x="1701356" y="3206496"/>
                  <a:pt x="1700340" y="3205544"/>
                </a:cubicBezTo>
                <a:cubicBezTo>
                  <a:pt x="1699387" y="3204591"/>
                  <a:pt x="1698181" y="3203956"/>
                  <a:pt x="1696847" y="3203702"/>
                </a:cubicBezTo>
                <a:cubicBezTo>
                  <a:pt x="1695514" y="3203449"/>
                  <a:pt x="1694117" y="3203575"/>
                  <a:pt x="1692910" y="3204083"/>
                </a:cubicBezTo>
                <a:cubicBezTo>
                  <a:pt x="1691640" y="3204591"/>
                  <a:pt x="1690624" y="3205480"/>
                  <a:pt x="1689862" y="3206624"/>
                </a:cubicBezTo>
                <a:cubicBezTo>
                  <a:pt x="1689100" y="3207766"/>
                  <a:pt x="1688719" y="3209099"/>
                  <a:pt x="1688719" y="3210433"/>
                </a:cubicBezTo>
                <a:cubicBezTo>
                  <a:pt x="1688719" y="3212274"/>
                  <a:pt x="1689418" y="3213989"/>
                  <a:pt x="1690687" y="3215259"/>
                </a:cubicBezTo>
                <a:cubicBezTo>
                  <a:pt x="1691958" y="3216529"/>
                  <a:pt x="1693736" y="3217291"/>
                  <a:pt x="1695514" y="3217291"/>
                </a:cubicBezTo>
                <a:close/>
                <a:moveTo>
                  <a:pt x="1695514" y="3031426"/>
                </a:moveTo>
                <a:cubicBezTo>
                  <a:pt x="1696847" y="3031426"/>
                  <a:pt x="1698181" y="3031046"/>
                  <a:pt x="1699324" y="3030284"/>
                </a:cubicBezTo>
                <a:cubicBezTo>
                  <a:pt x="1700467" y="3029522"/>
                  <a:pt x="1701292" y="3028442"/>
                  <a:pt x="1701864" y="3027236"/>
                </a:cubicBezTo>
                <a:cubicBezTo>
                  <a:pt x="1702372" y="3025966"/>
                  <a:pt x="1702499" y="3024632"/>
                  <a:pt x="1702245" y="3023299"/>
                </a:cubicBezTo>
                <a:cubicBezTo>
                  <a:pt x="1701990" y="3021965"/>
                  <a:pt x="1701356" y="3020759"/>
                  <a:pt x="1700340" y="3019806"/>
                </a:cubicBezTo>
                <a:cubicBezTo>
                  <a:pt x="1699387" y="3018854"/>
                  <a:pt x="1698181" y="3018219"/>
                  <a:pt x="1696847" y="3017964"/>
                </a:cubicBezTo>
                <a:cubicBezTo>
                  <a:pt x="1695514" y="3017711"/>
                  <a:pt x="1694117" y="3017837"/>
                  <a:pt x="1692910" y="3018346"/>
                </a:cubicBezTo>
                <a:cubicBezTo>
                  <a:pt x="1691704" y="3018854"/>
                  <a:pt x="1690624" y="3019743"/>
                  <a:pt x="1689862" y="3020886"/>
                </a:cubicBezTo>
                <a:cubicBezTo>
                  <a:pt x="1689100" y="3022029"/>
                  <a:pt x="1688719" y="3023362"/>
                  <a:pt x="1688719" y="3024696"/>
                </a:cubicBezTo>
                <a:cubicBezTo>
                  <a:pt x="1688719" y="3026537"/>
                  <a:pt x="1689418" y="3028251"/>
                  <a:pt x="1690687" y="3029522"/>
                </a:cubicBezTo>
                <a:cubicBezTo>
                  <a:pt x="1691958" y="3030792"/>
                  <a:pt x="1693736" y="3031554"/>
                  <a:pt x="1695514" y="3031554"/>
                </a:cubicBezTo>
                <a:close/>
                <a:moveTo>
                  <a:pt x="1695514" y="2195703"/>
                </a:moveTo>
                <a:cubicBezTo>
                  <a:pt x="1696847" y="2195703"/>
                  <a:pt x="1698181" y="2195322"/>
                  <a:pt x="1699324" y="2194560"/>
                </a:cubicBezTo>
                <a:cubicBezTo>
                  <a:pt x="1700467" y="2193798"/>
                  <a:pt x="1701292" y="2192719"/>
                  <a:pt x="1701864" y="2191512"/>
                </a:cubicBezTo>
                <a:cubicBezTo>
                  <a:pt x="1702372" y="2190242"/>
                  <a:pt x="1702499" y="2188909"/>
                  <a:pt x="1702245" y="2187575"/>
                </a:cubicBezTo>
                <a:cubicBezTo>
                  <a:pt x="1701990" y="2186242"/>
                  <a:pt x="1701356" y="2185035"/>
                  <a:pt x="1700340" y="2184083"/>
                </a:cubicBezTo>
                <a:cubicBezTo>
                  <a:pt x="1699387" y="2183130"/>
                  <a:pt x="1698181" y="2182495"/>
                  <a:pt x="1696847" y="2182178"/>
                </a:cubicBezTo>
                <a:cubicBezTo>
                  <a:pt x="1695514" y="2181924"/>
                  <a:pt x="1694117" y="2182051"/>
                  <a:pt x="1692910" y="2182559"/>
                </a:cubicBezTo>
                <a:cubicBezTo>
                  <a:pt x="1691640" y="2183067"/>
                  <a:pt x="1690624" y="2183956"/>
                  <a:pt x="1689862" y="2185099"/>
                </a:cubicBezTo>
                <a:cubicBezTo>
                  <a:pt x="1689100" y="2186242"/>
                  <a:pt x="1688719" y="2187575"/>
                  <a:pt x="1688719" y="2188909"/>
                </a:cubicBezTo>
                <a:cubicBezTo>
                  <a:pt x="1688719" y="2190750"/>
                  <a:pt x="1689418" y="2192464"/>
                  <a:pt x="1690687" y="2193735"/>
                </a:cubicBezTo>
                <a:cubicBezTo>
                  <a:pt x="1691958" y="2195005"/>
                  <a:pt x="1693736" y="2195703"/>
                  <a:pt x="1695514" y="2195703"/>
                </a:cubicBezTo>
                <a:close/>
                <a:moveTo>
                  <a:pt x="1695514" y="2474278"/>
                </a:moveTo>
                <a:cubicBezTo>
                  <a:pt x="1696847" y="2474278"/>
                  <a:pt x="1698181" y="2473897"/>
                  <a:pt x="1699324" y="2473135"/>
                </a:cubicBezTo>
                <a:cubicBezTo>
                  <a:pt x="1700467" y="2472373"/>
                  <a:pt x="1701292" y="2471293"/>
                  <a:pt x="1701864" y="2470087"/>
                </a:cubicBezTo>
                <a:cubicBezTo>
                  <a:pt x="1702372" y="2468817"/>
                  <a:pt x="1702499" y="2467483"/>
                  <a:pt x="1702245" y="2466150"/>
                </a:cubicBezTo>
                <a:cubicBezTo>
                  <a:pt x="1701990" y="2464816"/>
                  <a:pt x="1701356" y="2463610"/>
                  <a:pt x="1700340" y="2462657"/>
                </a:cubicBezTo>
                <a:cubicBezTo>
                  <a:pt x="1699387" y="2461705"/>
                  <a:pt x="1698181" y="2461070"/>
                  <a:pt x="1696847" y="2460816"/>
                </a:cubicBezTo>
                <a:cubicBezTo>
                  <a:pt x="1695514" y="2460562"/>
                  <a:pt x="1694117" y="2460689"/>
                  <a:pt x="1692910" y="2461197"/>
                </a:cubicBezTo>
                <a:cubicBezTo>
                  <a:pt x="1691640" y="2461705"/>
                  <a:pt x="1690624" y="2462594"/>
                  <a:pt x="1689862" y="2463737"/>
                </a:cubicBezTo>
                <a:cubicBezTo>
                  <a:pt x="1689100" y="2464880"/>
                  <a:pt x="1688719" y="2466150"/>
                  <a:pt x="1688719" y="2467547"/>
                </a:cubicBezTo>
                <a:cubicBezTo>
                  <a:pt x="1688719" y="2469388"/>
                  <a:pt x="1689418" y="2471103"/>
                  <a:pt x="1690687" y="2472373"/>
                </a:cubicBezTo>
                <a:cubicBezTo>
                  <a:pt x="1691958" y="2473643"/>
                  <a:pt x="1693736" y="2474405"/>
                  <a:pt x="1695514" y="2474405"/>
                </a:cubicBezTo>
                <a:close/>
                <a:moveTo>
                  <a:pt x="1771079" y="2704402"/>
                </a:moveTo>
                <a:cubicBezTo>
                  <a:pt x="1771714" y="2705037"/>
                  <a:pt x="1772476" y="2705545"/>
                  <a:pt x="1773301" y="2705862"/>
                </a:cubicBezTo>
                <a:cubicBezTo>
                  <a:pt x="1774127" y="2706180"/>
                  <a:pt x="1775015" y="2706370"/>
                  <a:pt x="1775905" y="2706370"/>
                </a:cubicBezTo>
                <a:cubicBezTo>
                  <a:pt x="1777238" y="2706370"/>
                  <a:pt x="1778572" y="2705989"/>
                  <a:pt x="1779715" y="2705227"/>
                </a:cubicBezTo>
                <a:cubicBezTo>
                  <a:pt x="1780858" y="2704465"/>
                  <a:pt x="1781683" y="2703386"/>
                  <a:pt x="1782255" y="2702179"/>
                </a:cubicBezTo>
                <a:cubicBezTo>
                  <a:pt x="1782762" y="2700909"/>
                  <a:pt x="1782890" y="2699576"/>
                  <a:pt x="1782636" y="2698242"/>
                </a:cubicBezTo>
                <a:cubicBezTo>
                  <a:pt x="1782381" y="2696909"/>
                  <a:pt x="1781747" y="2695702"/>
                  <a:pt x="1780731" y="2694750"/>
                </a:cubicBezTo>
                <a:cubicBezTo>
                  <a:pt x="1779778" y="2693797"/>
                  <a:pt x="1778572" y="2693162"/>
                  <a:pt x="1777238" y="2692908"/>
                </a:cubicBezTo>
                <a:cubicBezTo>
                  <a:pt x="1775905" y="2692654"/>
                  <a:pt x="1774508" y="2692781"/>
                  <a:pt x="1773301" y="2693289"/>
                </a:cubicBezTo>
                <a:cubicBezTo>
                  <a:pt x="1772031" y="2693797"/>
                  <a:pt x="1771015" y="2694686"/>
                  <a:pt x="1770253" y="2695829"/>
                </a:cubicBezTo>
                <a:cubicBezTo>
                  <a:pt x="1769491" y="2696972"/>
                  <a:pt x="1769110" y="2698306"/>
                  <a:pt x="1769110" y="2699639"/>
                </a:cubicBezTo>
                <a:cubicBezTo>
                  <a:pt x="1769110" y="2700528"/>
                  <a:pt x="1769301" y="2701417"/>
                  <a:pt x="1769618" y="2702243"/>
                </a:cubicBezTo>
                <a:cubicBezTo>
                  <a:pt x="1769936" y="2703068"/>
                  <a:pt x="1770443" y="2703830"/>
                  <a:pt x="1771079" y="2704465"/>
                </a:cubicBezTo>
                <a:close/>
                <a:moveTo>
                  <a:pt x="1695514" y="2102803"/>
                </a:moveTo>
                <a:cubicBezTo>
                  <a:pt x="1696847" y="2102803"/>
                  <a:pt x="1698181" y="2102422"/>
                  <a:pt x="1699324" y="2101660"/>
                </a:cubicBezTo>
                <a:cubicBezTo>
                  <a:pt x="1700467" y="2100898"/>
                  <a:pt x="1701292" y="2099818"/>
                  <a:pt x="1701864" y="2098612"/>
                </a:cubicBezTo>
                <a:cubicBezTo>
                  <a:pt x="1702372" y="2097342"/>
                  <a:pt x="1702499" y="2096008"/>
                  <a:pt x="1702245" y="2094675"/>
                </a:cubicBezTo>
                <a:cubicBezTo>
                  <a:pt x="1701990" y="2093341"/>
                  <a:pt x="1701356" y="2092135"/>
                  <a:pt x="1700340" y="2091182"/>
                </a:cubicBezTo>
                <a:cubicBezTo>
                  <a:pt x="1699387" y="2090230"/>
                  <a:pt x="1698181" y="2089595"/>
                  <a:pt x="1696847" y="2089340"/>
                </a:cubicBezTo>
                <a:cubicBezTo>
                  <a:pt x="1695514" y="2089087"/>
                  <a:pt x="1694117" y="2089214"/>
                  <a:pt x="1692910" y="2089721"/>
                </a:cubicBezTo>
                <a:cubicBezTo>
                  <a:pt x="1691640" y="2090230"/>
                  <a:pt x="1690624" y="2091119"/>
                  <a:pt x="1689862" y="2092262"/>
                </a:cubicBezTo>
                <a:cubicBezTo>
                  <a:pt x="1689100" y="2093405"/>
                  <a:pt x="1688719" y="2094738"/>
                  <a:pt x="1688719" y="2096071"/>
                </a:cubicBezTo>
                <a:cubicBezTo>
                  <a:pt x="1688719" y="2097850"/>
                  <a:pt x="1689418" y="2099628"/>
                  <a:pt x="1690687" y="2100898"/>
                </a:cubicBezTo>
                <a:cubicBezTo>
                  <a:pt x="1691958" y="2102168"/>
                  <a:pt x="1693736" y="2102866"/>
                  <a:pt x="1695514" y="2102866"/>
                </a:cubicBezTo>
                <a:close/>
                <a:moveTo>
                  <a:pt x="1695514" y="2381377"/>
                </a:moveTo>
                <a:cubicBezTo>
                  <a:pt x="1696847" y="2381377"/>
                  <a:pt x="1698181" y="2380996"/>
                  <a:pt x="1699324" y="2380234"/>
                </a:cubicBezTo>
                <a:cubicBezTo>
                  <a:pt x="1700467" y="2379472"/>
                  <a:pt x="1701292" y="2378393"/>
                  <a:pt x="1701864" y="2377186"/>
                </a:cubicBezTo>
                <a:cubicBezTo>
                  <a:pt x="1702372" y="2375916"/>
                  <a:pt x="1702499" y="2374583"/>
                  <a:pt x="1702245" y="2373249"/>
                </a:cubicBezTo>
                <a:cubicBezTo>
                  <a:pt x="1701990" y="2371916"/>
                  <a:pt x="1701356" y="2370709"/>
                  <a:pt x="1700340" y="2369757"/>
                </a:cubicBezTo>
                <a:cubicBezTo>
                  <a:pt x="1699387" y="2368804"/>
                  <a:pt x="1698181" y="2368169"/>
                  <a:pt x="1696847" y="2367915"/>
                </a:cubicBezTo>
                <a:cubicBezTo>
                  <a:pt x="1695514" y="2367661"/>
                  <a:pt x="1694117" y="2367788"/>
                  <a:pt x="1692910" y="2368296"/>
                </a:cubicBezTo>
                <a:cubicBezTo>
                  <a:pt x="1691704" y="2368804"/>
                  <a:pt x="1690624" y="2369693"/>
                  <a:pt x="1689862" y="2370836"/>
                </a:cubicBezTo>
                <a:cubicBezTo>
                  <a:pt x="1689100" y="2371979"/>
                  <a:pt x="1688719" y="2373313"/>
                  <a:pt x="1688719" y="2374646"/>
                </a:cubicBezTo>
                <a:cubicBezTo>
                  <a:pt x="1688719" y="2376488"/>
                  <a:pt x="1689418" y="2378202"/>
                  <a:pt x="1690687" y="2379472"/>
                </a:cubicBezTo>
                <a:cubicBezTo>
                  <a:pt x="1691958" y="2380742"/>
                  <a:pt x="1693736" y="2381504"/>
                  <a:pt x="1695514" y="2381504"/>
                </a:cubicBezTo>
                <a:close/>
                <a:moveTo>
                  <a:pt x="1695514" y="2288540"/>
                </a:moveTo>
                <a:cubicBezTo>
                  <a:pt x="1696847" y="2288540"/>
                  <a:pt x="1698181" y="2288159"/>
                  <a:pt x="1699324" y="2287397"/>
                </a:cubicBezTo>
                <a:cubicBezTo>
                  <a:pt x="1700467" y="2286635"/>
                  <a:pt x="1701292" y="2285556"/>
                  <a:pt x="1701864" y="2284349"/>
                </a:cubicBezTo>
                <a:cubicBezTo>
                  <a:pt x="1702372" y="2283079"/>
                  <a:pt x="1702499" y="2281746"/>
                  <a:pt x="1702245" y="2280412"/>
                </a:cubicBezTo>
                <a:cubicBezTo>
                  <a:pt x="1701990" y="2279079"/>
                  <a:pt x="1701356" y="2277872"/>
                  <a:pt x="1700340" y="2276920"/>
                </a:cubicBezTo>
                <a:cubicBezTo>
                  <a:pt x="1699387" y="2275967"/>
                  <a:pt x="1698181" y="2275332"/>
                  <a:pt x="1696847" y="2275014"/>
                </a:cubicBezTo>
                <a:cubicBezTo>
                  <a:pt x="1695514" y="2274761"/>
                  <a:pt x="1694117" y="2274888"/>
                  <a:pt x="1692910" y="2275396"/>
                </a:cubicBezTo>
                <a:cubicBezTo>
                  <a:pt x="1691640" y="2275904"/>
                  <a:pt x="1690624" y="2276793"/>
                  <a:pt x="1689862" y="2277936"/>
                </a:cubicBezTo>
                <a:cubicBezTo>
                  <a:pt x="1689100" y="2279079"/>
                  <a:pt x="1688719" y="2280412"/>
                  <a:pt x="1688719" y="2281746"/>
                </a:cubicBezTo>
                <a:cubicBezTo>
                  <a:pt x="1688719" y="2283524"/>
                  <a:pt x="1689418" y="2285302"/>
                  <a:pt x="1690687" y="2286572"/>
                </a:cubicBezTo>
                <a:cubicBezTo>
                  <a:pt x="1691958" y="2287842"/>
                  <a:pt x="1693736" y="2288604"/>
                  <a:pt x="1695514" y="2288604"/>
                </a:cubicBezTo>
                <a:close/>
                <a:moveTo>
                  <a:pt x="323596" y="3168713"/>
                </a:moveTo>
                <a:cubicBezTo>
                  <a:pt x="324231" y="3169349"/>
                  <a:pt x="324993" y="3169857"/>
                  <a:pt x="325819" y="3170174"/>
                </a:cubicBezTo>
                <a:cubicBezTo>
                  <a:pt x="326644" y="3170492"/>
                  <a:pt x="327533" y="3170682"/>
                  <a:pt x="328422" y="3170682"/>
                </a:cubicBezTo>
                <a:cubicBezTo>
                  <a:pt x="329756" y="3170682"/>
                  <a:pt x="331089" y="3170301"/>
                  <a:pt x="332232" y="3169539"/>
                </a:cubicBezTo>
                <a:cubicBezTo>
                  <a:pt x="333375" y="3168777"/>
                  <a:pt x="334201" y="3167698"/>
                  <a:pt x="334772" y="3166491"/>
                </a:cubicBezTo>
                <a:cubicBezTo>
                  <a:pt x="335344" y="3165285"/>
                  <a:pt x="335407" y="3163887"/>
                  <a:pt x="335153" y="3162554"/>
                </a:cubicBezTo>
                <a:cubicBezTo>
                  <a:pt x="334899" y="3161221"/>
                  <a:pt x="334264" y="3160014"/>
                  <a:pt x="333312" y="3159061"/>
                </a:cubicBezTo>
                <a:cubicBezTo>
                  <a:pt x="332359" y="3158109"/>
                  <a:pt x="331153" y="3157474"/>
                  <a:pt x="329819" y="3157220"/>
                </a:cubicBezTo>
                <a:cubicBezTo>
                  <a:pt x="328486" y="3156966"/>
                  <a:pt x="327089" y="3157093"/>
                  <a:pt x="325882" y="3157601"/>
                </a:cubicBezTo>
                <a:cubicBezTo>
                  <a:pt x="324612" y="3158109"/>
                  <a:pt x="323533" y="3158999"/>
                  <a:pt x="322834" y="3160141"/>
                </a:cubicBezTo>
                <a:cubicBezTo>
                  <a:pt x="322136" y="3161284"/>
                  <a:pt x="321691" y="3162618"/>
                  <a:pt x="321691" y="3163951"/>
                </a:cubicBezTo>
                <a:cubicBezTo>
                  <a:pt x="321691" y="3164840"/>
                  <a:pt x="321882" y="3165729"/>
                  <a:pt x="322199" y="3166555"/>
                </a:cubicBezTo>
                <a:cubicBezTo>
                  <a:pt x="322580" y="3167380"/>
                  <a:pt x="323025" y="3168142"/>
                  <a:pt x="323660" y="3168777"/>
                </a:cubicBezTo>
                <a:close/>
                <a:moveTo>
                  <a:pt x="489268" y="2985008"/>
                </a:moveTo>
                <a:cubicBezTo>
                  <a:pt x="490601" y="2985008"/>
                  <a:pt x="491934" y="2984627"/>
                  <a:pt x="493077" y="2983865"/>
                </a:cubicBezTo>
                <a:cubicBezTo>
                  <a:pt x="494220" y="2983103"/>
                  <a:pt x="495046" y="2982024"/>
                  <a:pt x="495618" y="2980817"/>
                </a:cubicBezTo>
                <a:cubicBezTo>
                  <a:pt x="496126" y="2979547"/>
                  <a:pt x="496252" y="2978214"/>
                  <a:pt x="495999" y="2976880"/>
                </a:cubicBezTo>
                <a:cubicBezTo>
                  <a:pt x="495745" y="2975547"/>
                  <a:pt x="495109" y="2974340"/>
                  <a:pt x="494157" y="2973388"/>
                </a:cubicBezTo>
                <a:cubicBezTo>
                  <a:pt x="493205" y="2972435"/>
                  <a:pt x="491998" y="2971800"/>
                  <a:pt x="490665" y="2971546"/>
                </a:cubicBezTo>
                <a:cubicBezTo>
                  <a:pt x="489331" y="2971292"/>
                  <a:pt x="487934" y="2971419"/>
                  <a:pt x="486727" y="2971927"/>
                </a:cubicBezTo>
                <a:cubicBezTo>
                  <a:pt x="485521" y="2972435"/>
                  <a:pt x="484441" y="2973324"/>
                  <a:pt x="483680" y="2974467"/>
                </a:cubicBezTo>
                <a:cubicBezTo>
                  <a:pt x="482918" y="2975610"/>
                  <a:pt x="482537" y="2976944"/>
                  <a:pt x="482537" y="2978277"/>
                </a:cubicBezTo>
                <a:cubicBezTo>
                  <a:pt x="482537" y="2980119"/>
                  <a:pt x="483235" y="2981833"/>
                  <a:pt x="484505" y="2983103"/>
                </a:cubicBezTo>
                <a:cubicBezTo>
                  <a:pt x="485775" y="2984373"/>
                  <a:pt x="487553" y="2985135"/>
                  <a:pt x="489331" y="2985135"/>
                </a:cubicBezTo>
                <a:close/>
                <a:moveTo>
                  <a:pt x="489268" y="2892171"/>
                </a:moveTo>
                <a:cubicBezTo>
                  <a:pt x="490601" y="2892171"/>
                  <a:pt x="491934" y="2891790"/>
                  <a:pt x="493077" y="2891028"/>
                </a:cubicBezTo>
                <a:cubicBezTo>
                  <a:pt x="494220" y="2890266"/>
                  <a:pt x="495046" y="2889187"/>
                  <a:pt x="495618" y="2887980"/>
                </a:cubicBezTo>
                <a:cubicBezTo>
                  <a:pt x="496126" y="2886710"/>
                  <a:pt x="496252" y="2885377"/>
                  <a:pt x="495999" y="2884043"/>
                </a:cubicBezTo>
                <a:cubicBezTo>
                  <a:pt x="495745" y="2882710"/>
                  <a:pt x="495109" y="2881503"/>
                  <a:pt x="494157" y="2880551"/>
                </a:cubicBezTo>
                <a:cubicBezTo>
                  <a:pt x="493205" y="2879598"/>
                  <a:pt x="491998" y="2878963"/>
                  <a:pt x="490665" y="2878709"/>
                </a:cubicBezTo>
                <a:cubicBezTo>
                  <a:pt x="489331" y="2878455"/>
                  <a:pt x="487934" y="2878582"/>
                  <a:pt x="486727" y="2879090"/>
                </a:cubicBezTo>
                <a:cubicBezTo>
                  <a:pt x="485521" y="2879598"/>
                  <a:pt x="484441" y="2880487"/>
                  <a:pt x="483680" y="2881630"/>
                </a:cubicBezTo>
                <a:cubicBezTo>
                  <a:pt x="482918" y="2882773"/>
                  <a:pt x="482537" y="2884107"/>
                  <a:pt x="482537" y="2885440"/>
                </a:cubicBezTo>
                <a:cubicBezTo>
                  <a:pt x="482537" y="2887282"/>
                  <a:pt x="483235" y="2888996"/>
                  <a:pt x="484505" y="2890266"/>
                </a:cubicBezTo>
                <a:cubicBezTo>
                  <a:pt x="485775" y="2891536"/>
                  <a:pt x="487553" y="2892298"/>
                  <a:pt x="489331" y="2892298"/>
                </a:cubicBezTo>
                <a:close/>
                <a:moveTo>
                  <a:pt x="489268" y="2706434"/>
                </a:moveTo>
                <a:cubicBezTo>
                  <a:pt x="490601" y="2706434"/>
                  <a:pt x="491934" y="2706053"/>
                  <a:pt x="493077" y="2705291"/>
                </a:cubicBezTo>
                <a:cubicBezTo>
                  <a:pt x="494220" y="2704529"/>
                  <a:pt x="495046" y="2703449"/>
                  <a:pt x="495618" y="2702243"/>
                </a:cubicBezTo>
                <a:cubicBezTo>
                  <a:pt x="496126" y="2700973"/>
                  <a:pt x="496252" y="2699639"/>
                  <a:pt x="495999" y="2698306"/>
                </a:cubicBezTo>
                <a:cubicBezTo>
                  <a:pt x="495745" y="2696972"/>
                  <a:pt x="495109" y="2695766"/>
                  <a:pt x="494157" y="2694813"/>
                </a:cubicBezTo>
                <a:cubicBezTo>
                  <a:pt x="493205" y="2693861"/>
                  <a:pt x="491998" y="2693226"/>
                  <a:pt x="490665" y="2692972"/>
                </a:cubicBezTo>
                <a:cubicBezTo>
                  <a:pt x="489331" y="2692718"/>
                  <a:pt x="487934" y="2692845"/>
                  <a:pt x="486727" y="2693353"/>
                </a:cubicBezTo>
                <a:cubicBezTo>
                  <a:pt x="485521" y="2693861"/>
                  <a:pt x="484441" y="2694750"/>
                  <a:pt x="483680" y="2695893"/>
                </a:cubicBezTo>
                <a:cubicBezTo>
                  <a:pt x="482918" y="2697036"/>
                  <a:pt x="482537" y="2698369"/>
                  <a:pt x="482537" y="2699703"/>
                </a:cubicBezTo>
                <a:cubicBezTo>
                  <a:pt x="482537" y="2701544"/>
                  <a:pt x="483235" y="2703259"/>
                  <a:pt x="484505" y="2704529"/>
                </a:cubicBezTo>
                <a:cubicBezTo>
                  <a:pt x="485775" y="2705799"/>
                  <a:pt x="487553" y="2706561"/>
                  <a:pt x="489331" y="2706561"/>
                </a:cubicBezTo>
                <a:close/>
                <a:moveTo>
                  <a:pt x="1695514" y="3310001"/>
                </a:moveTo>
                <a:cubicBezTo>
                  <a:pt x="1696847" y="3310001"/>
                  <a:pt x="1698181" y="3309620"/>
                  <a:pt x="1699324" y="3308858"/>
                </a:cubicBezTo>
                <a:cubicBezTo>
                  <a:pt x="1700467" y="3308096"/>
                  <a:pt x="1701292" y="3307017"/>
                  <a:pt x="1701864" y="3305810"/>
                </a:cubicBezTo>
                <a:cubicBezTo>
                  <a:pt x="1702372" y="3304540"/>
                  <a:pt x="1702499" y="3303207"/>
                  <a:pt x="1702245" y="3301874"/>
                </a:cubicBezTo>
                <a:cubicBezTo>
                  <a:pt x="1701990" y="3300539"/>
                  <a:pt x="1701356" y="3299333"/>
                  <a:pt x="1700340" y="3298381"/>
                </a:cubicBezTo>
                <a:cubicBezTo>
                  <a:pt x="1699387" y="3297428"/>
                  <a:pt x="1698181" y="3296793"/>
                  <a:pt x="1696847" y="3296539"/>
                </a:cubicBezTo>
                <a:cubicBezTo>
                  <a:pt x="1695514" y="3296285"/>
                  <a:pt x="1694117" y="3296412"/>
                  <a:pt x="1692910" y="3296920"/>
                </a:cubicBezTo>
                <a:cubicBezTo>
                  <a:pt x="1691640" y="3297428"/>
                  <a:pt x="1690624" y="3298317"/>
                  <a:pt x="1689862" y="3299460"/>
                </a:cubicBezTo>
                <a:cubicBezTo>
                  <a:pt x="1689100" y="3300603"/>
                  <a:pt x="1688719" y="3301936"/>
                  <a:pt x="1688719" y="3303270"/>
                </a:cubicBezTo>
                <a:cubicBezTo>
                  <a:pt x="1688719" y="3305111"/>
                  <a:pt x="1689418" y="3306826"/>
                  <a:pt x="1690687" y="3308096"/>
                </a:cubicBezTo>
                <a:cubicBezTo>
                  <a:pt x="1691958" y="3309366"/>
                  <a:pt x="1693736" y="3310128"/>
                  <a:pt x="1695514" y="3310128"/>
                </a:cubicBezTo>
                <a:close/>
                <a:moveTo>
                  <a:pt x="489268" y="2613597"/>
                </a:moveTo>
                <a:cubicBezTo>
                  <a:pt x="490601" y="2613597"/>
                  <a:pt x="491934" y="2613216"/>
                  <a:pt x="493077" y="2612454"/>
                </a:cubicBezTo>
                <a:cubicBezTo>
                  <a:pt x="494220" y="2611692"/>
                  <a:pt x="495046" y="2610612"/>
                  <a:pt x="495618" y="2609406"/>
                </a:cubicBezTo>
                <a:cubicBezTo>
                  <a:pt x="496126" y="2608136"/>
                  <a:pt x="496252" y="2606802"/>
                  <a:pt x="495999" y="2605469"/>
                </a:cubicBezTo>
                <a:cubicBezTo>
                  <a:pt x="495745" y="2604135"/>
                  <a:pt x="495109" y="2602929"/>
                  <a:pt x="494094" y="2601976"/>
                </a:cubicBezTo>
                <a:cubicBezTo>
                  <a:pt x="493141" y="2601024"/>
                  <a:pt x="491934" y="2600389"/>
                  <a:pt x="490601" y="2600135"/>
                </a:cubicBezTo>
                <a:cubicBezTo>
                  <a:pt x="489268" y="2599881"/>
                  <a:pt x="487870" y="2600008"/>
                  <a:pt x="486664" y="2600516"/>
                </a:cubicBezTo>
                <a:cubicBezTo>
                  <a:pt x="485394" y="2601024"/>
                  <a:pt x="484378" y="2601913"/>
                  <a:pt x="483616" y="2603056"/>
                </a:cubicBezTo>
                <a:cubicBezTo>
                  <a:pt x="482854" y="2604199"/>
                  <a:pt x="482473" y="2605532"/>
                  <a:pt x="482473" y="2606866"/>
                </a:cubicBezTo>
                <a:cubicBezTo>
                  <a:pt x="482473" y="2608707"/>
                  <a:pt x="483172" y="2610422"/>
                  <a:pt x="484441" y="2611692"/>
                </a:cubicBezTo>
                <a:cubicBezTo>
                  <a:pt x="485712" y="2612962"/>
                  <a:pt x="487490" y="2613724"/>
                  <a:pt x="489268" y="2613724"/>
                </a:cubicBezTo>
                <a:close/>
                <a:moveTo>
                  <a:pt x="489268" y="2520760"/>
                </a:moveTo>
                <a:cubicBezTo>
                  <a:pt x="490601" y="2520760"/>
                  <a:pt x="491934" y="2520379"/>
                  <a:pt x="493077" y="2519617"/>
                </a:cubicBezTo>
                <a:cubicBezTo>
                  <a:pt x="494220" y="2518855"/>
                  <a:pt x="495046" y="2517775"/>
                  <a:pt x="495618" y="2516569"/>
                </a:cubicBezTo>
                <a:cubicBezTo>
                  <a:pt x="496126" y="2515299"/>
                  <a:pt x="496252" y="2513965"/>
                  <a:pt x="495999" y="2512632"/>
                </a:cubicBezTo>
                <a:cubicBezTo>
                  <a:pt x="495745" y="2511298"/>
                  <a:pt x="495109" y="2510092"/>
                  <a:pt x="494157" y="2509139"/>
                </a:cubicBezTo>
                <a:cubicBezTo>
                  <a:pt x="493205" y="2508187"/>
                  <a:pt x="491998" y="2507552"/>
                  <a:pt x="490665" y="2507298"/>
                </a:cubicBezTo>
                <a:cubicBezTo>
                  <a:pt x="489331" y="2507044"/>
                  <a:pt x="487934" y="2507171"/>
                  <a:pt x="486727" y="2507679"/>
                </a:cubicBezTo>
                <a:cubicBezTo>
                  <a:pt x="485521" y="2508187"/>
                  <a:pt x="484441" y="2509076"/>
                  <a:pt x="483680" y="2510219"/>
                </a:cubicBezTo>
                <a:cubicBezTo>
                  <a:pt x="482918" y="2511362"/>
                  <a:pt x="482537" y="2512695"/>
                  <a:pt x="482537" y="2514029"/>
                </a:cubicBezTo>
                <a:cubicBezTo>
                  <a:pt x="482537" y="2515870"/>
                  <a:pt x="483235" y="2517585"/>
                  <a:pt x="484505" y="2518855"/>
                </a:cubicBezTo>
                <a:cubicBezTo>
                  <a:pt x="485775" y="2520125"/>
                  <a:pt x="487553" y="2520887"/>
                  <a:pt x="489331" y="2520887"/>
                </a:cubicBezTo>
                <a:close/>
                <a:moveTo>
                  <a:pt x="489268" y="2799334"/>
                </a:moveTo>
                <a:cubicBezTo>
                  <a:pt x="490601" y="2799334"/>
                  <a:pt x="491934" y="2798953"/>
                  <a:pt x="493077" y="2798191"/>
                </a:cubicBezTo>
                <a:cubicBezTo>
                  <a:pt x="494220" y="2797429"/>
                  <a:pt x="495046" y="2796350"/>
                  <a:pt x="495618" y="2795143"/>
                </a:cubicBezTo>
                <a:cubicBezTo>
                  <a:pt x="496126" y="2793873"/>
                  <a:pt x="496252" y="2792539"/>
                  <a:pt x="495999" y="2791206"/>
                </a:cubicBezTo>
                <a:cubicBezTo>
                  <a:pt x="495745" y="2789873"/>
                  <a:pt x="495109" y="2788666"/>
                  <a:pt x="494157" y="2787714"/>
                </a:cubicBezTo>
                <a:cubicBezTo>
                  <a:pt x="493205" y="2786761"/>
                  <a:pt x="491998" y="2786126"/>
                  <a:pt x="490665" y="2785872"/>
                </a:cubicBezTo>
                <a:cubicBezTo>
                  <a:pt x="489331" y="2785618"/>
                  <a:pt x="487934" y="2785745"/>
                  <a:pt x="486727" y="2786253"/>
                </a:cubicBezTo>
                <a:cubicBezTo>
                  <a:pt x="485521" y="2786761"/>
                  <a:pt x="484441" y="2787650"/>
                  <a:pt x="483680" y="2788793"/>
                </a:cubicBezTo>
                <a:cubicBezTo>
                  <a:pt x="482918" y="2789936"/>
                  <a:pt x="482537" y="2791270"/>
                  <a:pt x="482537" y="2792603"/>
                </a:cubicBezTo>
                <a:cubicBezTo>
                  <a:pt x="482537" y="2794445"/>
                  <a:pt x="483235" y="2796159"/>
                  <a:pt x="484505" y="2797429"/>
                </a:cubicBezTo>
                <a:cubicBezTo>
                  <a:pt x="485775" y="2798699"/>
                  <a:pt x="487553" y="2799461"/>
                  <a:pt x="489331" y="2799461"/>
                </a:cubicBezTo>
                <a:close/>
                <a:moveTo>
                  <a:pt x="1695514" y="1917192"/>
                </a:moveTo>
                <a:cubicBezTo>
                  <a:pt x="1696847" y="1917192"/>
                  <a:pt x="1698181" y="1916811"/>
                  <a:pt x="1699324" y="1916049"/>
                </a:cubicBezTo>
                <a:cubicBezTo>
                  <a:pt x="1700467" y="1915287"/>
                  <a:pt x="1701292" y="1914271"/>
                  <a:pt x="1701864" y="1913001"/>
                </a:cubicBezTo>
                <a:cubicBezTo>
                  <a:pt x="1702372" y="1911731"/>
                  <a:pt x="1702499" y="1910398"/>
                  <a:pt x="1702245" y="1909064"/>
                </a:cubicBezTo>
                <a:cubicBezTo>
                  <a:pt x="1701990" y="1907731"/>
                  <a:pt x="1701356" y="1906524"/>
                  <a:pt x="1700340" y="1905571"/>
                </a:cubicBezTo>
                <a:cubicBezTo>
                  <a:pt x="1699387" y="1904619"/>
                  <a:pt x="1698181" y="1903984"/>
                  <a:pt x="1696847" y="1903667"/>
                </a:cubicBezTo>
                <a:cubicBezTo>
                  <a:pt x="1695514" y="1903413"/>
                  <a:pt x="1694117" y="1903539"/>
                  <a:pt x="1692910" y="1904048"/>
                </a:cubicBezTo>
                <a:cubicBezTo>
                  <a:pt x="1691704" y="1904556"/>
                  <a:pt x="1690624" y="1905445"/>
                  <a:pt x="1689862" y="1906588"/>
                </a:cubicBezTo>
                <a:cubicBezTo>
                  <a:pt x="1689100" y="1907731"/>
                  <a:pt x="1688719" y="1909064"/>
                  <a:pt x="1688719" y="1910398"/>
                </a:cubicBezTo>
                <a:cubicBezTo>
                  <a:pt x="1688719" y="1912239"/>
                  <a:pt x="1689418" y="1913954"/>
                  <a:pt x="1690687" y="1915224"/>
                </a:cubicBezTo>
                <a:cubicBezTo>
                  <a:pt x="1691958" y="1916494"/>
                  <a:pt x="1693736" y="1917192"/>
                  <a:pt x="1695514" y="1917192"/>
                </a:cubicBezTo>
                <a:close/>
                <a:moveTo>
                  <a:pt x="323596" y="3261614"/>
                </a:moveTo>
                <a:cubicBezTo>
                  <a:pt x="324231" y="3262249"/>
                  <a:pt x="324993" y="3262757"/>
                  <a:pt x="325819" y="3263074"/>
                </a:cubicBezTo>
                <a:cubicBezTo>
                  <a:pt x="326644" y="3263392"/>
                  <a:pt x="327533" y="3263583"/>
                  <a:pt x="328422" y="3263583"/>
                </a:cubicBezTo>
                <a:cubicBezTo>
                  <a:pt x="329756" y="3263583"/>
                  <a:pt x="331089" y="3263201"/>
                  <a:pt x="332232" y="3262439"/>
                </a:cubicBezTo>
                <a:cubicBezTo>
                  <a:pt x="333375" y="3261678"/>
                  <a:pt x="334201" y="3260599"/>
                  <a:pt x="334772" y="3259392"/>
                </a:cubicBezTo>
                <a:cubicBezTo>
                  <a:pt x="335280" y="3258122"/>
                  <a:pt x="335407" y="3256788"/>
                  <a:pt x="335153" y="3255455"/>
                </a:cubicBezTo>
                <a:cubicBezTo>
                  <a:pt x="334899" y="3254121"/>
                  <a:pt x="334264" y="3252914"/>
                  <a:pt x="333312" y="3251962"/>
                </a:cubicBezTo>
                <a:cubicBezTo>
                  <a:pt x="332359" y="3251010"/>
                  <a:pt x="331153" y="3250374"/>
                  <a:pt x="329819" y="3250121"/>
                </a:cubicBezTo>
                <a:cubicBezTo>
                  <a:pt x="328486" y="3249867"/>
                  <a:pt x="327152" y="3249994"/>
                  <a:pt x="325882" y="3250501"/>
                </a:cubicBezTo>
                <a:cubicBezTo>
                  <a:pt x="324612" y="3251010"/>
                  <a:pt x="323533" y="3251899"/>
                  <a:pt x="322834" y="3253042"/>
                </a:cubicBezTo>
                <a:cubicBezTo>
                  <a:pt x="322072" y="3254185"/>
                  <a:pt x="321691" y="3255518"/>
                  <a:pt x="321691" y="3256851"/>
                </a:cubicBezTo>
                <a:cubicBezTo>
                  <a:pt x="321691" y="3257741"/>
                  <a:pt x="321882" y="3258630"/>
                  <a:pt x="322199" y="3259455"/>
                </a:cubicBezTo>
                <a:cubicBezTo>
                  <a:pt x="322580" y="3260281"/>
                  <a:pt x="323025" y="3261043"/>
                  <a:pt x="323660" y="3261678"/>
                </a:cubicBezTo>
                <a:close/>
                <a:moveTo>
                  <a:pt x="806069" y="3168777"/>
                </a:moveTo>
                <a:cubicBezTo>
                  <a:pt x="806704" y="3169412"/>
                  <a:pt x="807466" y="3169920"/>
                  <a:pt x="808292" y="3170237"/>
                </a:cubicBezTo>
                <a:cubicBezTo>
                  <a:pt x="809117" y="3170555"/>
                  <a:pt x="810006" y="3170746"/>
                  <a:pt x="810895" y="3170746"/>
                </a:cubicBezTo>
                <a:cubicBezTo>
                  <a:pt x="812229" y="3170746"/>
                  <a:pt x="813562" y="3170364"/>
                  <a:pt x="814705" y="3169603"/>
                </a:cubicBezTo>
                <a:cubicBezTo>
                  <a:pt x="815848" y="3168841"/>
                  <a:pt x="816737" y="3167762"/>
                  <a:pt x="817245" y="3166555"/>
                </a:cubicBezTo>
                <a:cubicBezTo>
                  <a:pt x="817753" y="3165285"/>
                  <a:pt x="817880" y="3163951"/>
                  <a:pt x="817626" y="3162618"/>
                </a:cubicBezTo>
                <a:cubicBezTo>
                  <a:pt x="817372" y="3161284"/>
                  <a:pt x="816737" y="3160078"/>
                  <a:pt x="815721" y="3159125"/>
                </a:cubicBezTo>
                <a:cubicBezTo>
                  <a:pt x="814769" y="3158173"/>
                  <a:pt x="813562" y="3157537"/>
                  <a:pt x="812229" y="3157284"/>
                </a:cubicBezTo>
                <a:cubicBezTo>
                  <a:pt x="810895" y="3157030"/>
                  <a:pt x="809498" y="3157157"/>
                  <a:pt x="808292" y="3157664"/>
                </a:cubicBezTo>
                <a:cubicBezTo>
                  <a:pt x="807085" y="3158173"/>
                  <a:pt x="806006" y="3159061"/>
                  <a:pt x="805244" y="3160205"/>
                </a:cubicBezTo>
                <a:cubicBezTo>
                  <a:pt x="804482" y="3161348"/>
                  <a:pt x="804100" y="3162681"/>
                  <a:pt x="804100" y="3164014"/>
                </a:cubicBezTo>
                <a:cubicBezTo>
                  <a:pt x="804100" y="3164904"/>
                  <a:pt x="804291" y="3165793"/>
                  <a:pt x="804608" y="3166618"/>
                </a:cubicBezTo>
                <a:cubicBezTo>
                  <a:pt x="804990" y="3167444"/>
                  <a:pt x="805434" y="3168206"/>
                  <a:pt x="806069" y="3168841"/>
                </a:cubicBezTo>
                <a:close/>
                <a:moveTo>
                  <a:pt x="806069" y="3261614"/>
                </a:moveTo>
                <a:cubicBezTo>
                  <a:pt x="806704" y="3262249"/>
                  <a:pt x="807466" y="3262757"/>
                  <a:pt x="808292" y="3263074"/>
                </a:cubicBezTo>
                <a:cubicBezTo>
                  <a:pt x="809117" y="3263392"/>
                  <a:pt x="810006" y="3263583"/>
                  <a:pt x="810895" y="3263583"/>
                </a:cubicBezTo>
                <a:cubicBezTo>
                  <a:pt x="812229" y="3263583"/>
                  <a:pt x="813562" y="3263201"/>
                  <a:pt x="814705" y="3262439"/>
                </a:cubicBezTo>
                <a:cubicBezTo>
                  <a:pt x="815848" y="3261678"/>
                  <a:pt x="816737" y="3260599"/>
                  <a:pt x="817245" y="3259392"/>
                </a:cubicBezTo>
                <a:cubicBezTo>
                  <a:pt x="817753" y="3258122"/>
                  <a:pt x="817880" y="3256788"/>
                  <a:pt x="817626" y="3255455"/>
                </a:cubicBezTo>
                <a:cubicBezTo>
                  <a:pt x="817372" y="3254121"/>
                  <a:pt x="816737" y="3252914"/>
                  <a:pt x="815785" y="3251962"/>
                </a:cubicBezTo>
                <a:cubicBezTo>
                  <a:pt x="814832" y="3251010"/>
                  <a:pt x="813625" y="3250374"/>
                  <a:pt x="812292" y="3250121"/>
                </a:cubicBezTo>
                <a:cubicBezTo>
                  <a:pt x="810958" y="3249867"/>
                  <a:pt x="809561" y="3249994"/>
                  <a:pt x="808355" y="3250501"/>
                </a:cubicBezTo>
                <a:cubicBezTo>
                  <a:pt x="807085" y="3251010"/>
                  <a:pt x="806006" y="3251899"/>
                  <a:pt x="805307" y="3253042"/>
                </a:cubicBezTo>
                <a:cubicBezTo>
                  <a:pt x="804545" y="3254185"/>
                  <a:pt x="804164" y="3255518"/>
                  <a:pt x="804164" y="3256851"/>
                </a:cubicBezTo>
                <a:cubicBezTo>
                  <a:pt x="804164" y="3257741"/>
                  <a:pt x="804355" y="3258630"/>
                  <a:pt x="804672" y="3259455"/>
                </a:cubicBezTo>
                <a:cubicBezTo>
                  <a:pt x="805053" y="3260281"/>
                  <a:pt x="805497" y="3261043"/>
                  <a:pt x="806133" y="3261678"/>
                </a:cubicBezTo>
                <a:close/>
                <a:moveTo>
                  <a:pt x="1695514" y="2010029"/>
                </a:moveTo>
                <a:cubicBezTo>
                  <a:pt x="1696847" y="2010029"/>
                  <a:pt x="1698181" y="2009648"/>
                  <a:pt x="1699324" y="2008886"/>
                </a:cubicBezTo>
                <a:cubicBezTo>
                  <a:pt x="1700467" y="2008124"/>
                  <a:pt x="1701292" y="2007045"/>
                  <a:pt x="1701864" y="2005838"/>
                </a:cubicBezTo>
                <a:cubicBezTo>
                  <a:pt x="1702372" y="2004568"/>
                  <a:pt x="1702499" y="2003235"/>
                  <a:pt x="1702245" y="2001901"/>
                </a:cubicBezTo>
                <a:cubicBezTo>
                  <a:pt x="1701990" y="2000568"/>
                  <a:pt x="1701356" y="1999361"/>
                  <a:pt x="1700340" y="1998408"/>
                </a:cubicBezTo>
                <a:cubicBezTo>
                  <a:pt x="1699387" y="1997456"/>
                  <a:pt x="1698181" y="1996821"/>
                  <a:pt x="1696847" y="1996567"/>
                </a:cubicBezTo>
                <a:cubicBezTo>
                  <a:pt x="1695514" y="1996313"/>
                  <a:pt x="1694117" y="1996440"/>
                  <a:pt x="1692910" y="1996948"/>
                </a:cubicBezTo>
                <a:cubicBezTo>
                  <a:pt x="1691704" y="1997456"/>
                  <a:pt x="1690624" y="1998345"/>
                  <a:pt x="1689862" y="1999488"/>
                </a:cubicBezTo>
                <a:cubicBezTo>
                  <a:pt x="1689100" y="2000631"/>
                  <a:pt x="1688719" y="2001964"/>
                  <a:pt x="1688719" y="2003298"/>
                </a:cubicBezTo>
                <a:cubicBezTo>
                  <a:pt x="1688719" y="2005076"/>
                  <a:pt x="1689418" y="2006854"/>
                  <a:pt x="1690687" y="2008124"/>
                </a:cubicBezTo>
                <a:cubicBezTo>
                  <a:pt x="1691958" y="2009394"/>
                  <a:pt x="1693736" y="2010156"/>
                  <a:pt x="1695514" y="2010156"/>
                </a:cubicBezTo>
                <a:close/>
                <a:moveTo>
                  <a:pt x="806069" y="3075876"/>
                </a:moveTo>
                <a:cubicBezTo>
                  <a:pt x="806704" y="3076511"/>
                  <a:pt x="807466" y="3077020"/>
                  <a:pt x="808292" y="3077337"/>
                </a:cubicBezTo>
                <a:cubicBezTo>
                  <a:pt x="809117" y="3077655"/>
                  <a:pt x="810006" y="3077845"/>
                  <a:pt x="810895" y="3077845"/>
                </a:cubicBezTo>
                <a:cubicBezTo>
                  <a:pt x="812229" y="3077845"/>
                  <a:pt x="813562" y="3077464"/>
                  <a:pt x="814705" y="3076702"/>
                </a:cubicBezTo>
                <a:cubicBezTo>
                  <a:pt x="815848" y="3075940"/>
                  <a:pt x="816737" y="3074861"/>
                  <a:pt x="817245" y="3073654"/>
                </a:cubicBezTo>
                <a:cubicBezTo>
                  <a:pt x="817753" y="3072384"/>
                  <a:pt x="817880" y="3071050"/>
                  <a:pt x="817626" y="3069717"/>
                </a:cubicBezTo>
                <a:cubicBezTo>
                  <a:pt x="817372" y="3068384"/>
                  <a:pt x="816737" y="3067177"/>
                  <a:pt x="815721" y="3066224"/>
                </a:cubicBezTo>
                <a:cubicBezTo>
                  <a:pt x="814769" y="3065272"/>
                  <a:pt x="813562" y="3064637"/>
                  <a:pt x="812229" y="3064383"/>
                </a:cubicBezTo>
                <a:cubicBezTo>
                  <a:pt x="810895" y="3064129"/>
                  <a:pt x="809498" y="3064256"/>
                  <a:pt x="808292" y="3064764"/>
                </a:cubicBezTo>
                <a:cubicBezTo>
                  <a:pt x="807085" y="3065272"/>
                  <a:pt x="806006" y="3066162"/>
                  <a:pt x="805244" y="3067304"/>
                </a:cubicBezTo>
                <a:cubicBezTo>
                  <a:pt x="804482" y="3068447"/>
                  <a:pt x="804100" y="3069781"/>
                  <a:pt x="804100" y="3071114"/>
                </a:cubicBezTo>
                <a:cubicBezTo>
                  <a:pt x="804100" y="3072003"/>
                  <a:pt x="804291" y="3072892"/>
                  <a:pt x="804608" y="3073718"/>
                </a:cubicBezTo>
                <a:cubicBezTo>
                  <a:pt x="804990" y="3074543"/>
                  <a:pt x="805434" y="3075305"/>
                  <a:pt x="806069" y="3075940"/>
                </a:cubicBezTo>
                <a:close/>
                <a:moveTo>
                  <a:pt x="806069" y="2890139"/>
                </a:moveTo>
                <a:cubicBezTo>
                  <a:pt x="806704" y="2890774"/>
                  <a:pt x="807466" y="2891282"/>
                  <a:pt x="808292" y="2891600"/>
                </a:cubicBezTo>
                <a:cubicBezTo>
                  <a:pt x="809117" y="2891917"/>
                  <a:pt x="810006" y="2892108"/>
                  <a:pt x="810895" y="2892108"/>
                </a:cubicBezTo>
                <a:cubicBezTo>
                  <a:pt x="812229" y="2892108"/>
                  <a:pt x="813562" y="2891727"/>
                  <a:pt x="814705" y="2890964"/>
                </a:cubicBezTo>
                <a:cubicBezTo>
                  <a:pt x="815848" y="2890203"/>
                  <a:pt x="816737" y="2889123"/>
                  <a:pt x="817245" y="2887917"/>
                </a:cubicBezTo>
                <a:cubicBezTo>
                  <a:pt x="817753" y="2886647"/>
                  <a:pt x="817880" y="2885313"/>
                  <a:pt x="817626" y="2883980"/>
                </a:cubicBezTo>
                <a:cubicBezTo>
                  <a:pt x="817372" y="2882646"/>
                  <a:pt x="816737" y="2881439"/>
                  <a:pt x="815721" y="2880487"/>
                </a:cubicBezTo>
                <a:cubicBezTo>
                  <a:pt x="814769" y="2879535"/>
                  <a:pt x="813562" y="2878900"/>
                  <a:pt x="812229" y="2878646"/>
                </a:cubicBezTo>
                <a:cubicBezTo>
                  <a:pt x="810895" y="2878392"/>
                  <a:pt x="809498" y="2878519"/>
                  <a:pt x="808292" y="2879027"/>
                </a:cubicBezTo>
                <a:cubicBezTo>
                  <a:pt x="807085" y="2879535"/>
                  <a:pt x="806006" y="2880424"/>
                  <a:pt x="805244" y="2881567"/>
                </a:cubicBezTo>
                <a:cubicBezTo>
                  <a:pt x="804482" y="2882710"/>
                  <a:pt x="804100" y="2884043"/>
                  <a:pt x="804100" y="2885377"/>
                </a:cubicBezTo>
                <a:cubicBezTo>
                  <a:pt x="804100" y="2886266"/>
                  <a:pt x="804291" y="2887155"/>
                  <a:pt x="804608" y="2887980"/>
                </a:cubicBezTo>
                <a:cubicBezTo>
                  <a:pt x="804990" y="2888806"/>
                  <a:pt x="805434" y="2889568"/>
                  <a:pt x="806069" y="2890203"/>
                </a:cubicBezTo>
                <a:close/>
                <a:moveTo>
                  <a:pt x="806069" y="2982976"/>
                </a:moveTo>
                <a:cubicBezTo>
                  <a:pt x="806704" y="2983611"/>
                  <a:pt x="807466" y="2984119"/>
                  <a:pt x="808292" y="2984437"/>
                </a:cubicBezTo>
                <a:cubicBezTo>
                  <a:pt x="809117" y="2984754"/>
                  <a:pt x="810006" y="2984945"/>
                  <a:pt x="810895" y="2984945"/>
                </a:cubicBezTo>
                <a:cubicBezTo>
                  <a:pt x="812229" y="2984945"/>
                  <a:pt x="813562" y="2984564"/>
                  <a:pt x="814705" y="2983802"/>
                </a:cubicBezTo>
                <a:cubicBezTo>
                  <a:pt x="815848" y="2983039"/>
                  <a:pt x="816737" y="2981960"/>
                  <a:pt x="817245" y="2980754"/>
                </a:cubicBezTo>
                <a:cubicBezTo>
                  <a:pt x="817753" y="2979484"/>
                  <a:pt x="817880" y="2978150"/>
                  <a:pt x="817626" y="2976817"/>
                </a:cubicBezTo>
                <a:cubicBezTo>
                  <a:pt x="817372" y="2975483"/>
                  <a:pt x="816737" y="2974277"/>
                  <a:pt x="815721" y="2973324"/>
                </a:cubicBezTo>
                <a:cubicBezTo>
                  <a:pt x="814769" y="2972372"/>
                  <a:pt x="813562" y="2971737"/>
                  <a:pt x="812229" y="2971483"/>
                </a:cubicBezTo>
                <a:cubicBezTo>
                  <a:pt x="810895" y="2971229"/>
                  <a:pt x="809498" y="2971356"/>
                  <a:pt x="808292" y="2971864"/>
                </a:cubicBezTo>
                <a:cubicBezTo>
                  <a:pt x="807085" y="2972372"/>
                  <a:pt x="806006" y="2973261"/>
                  <a:pt x="805244" y="2974404"/>
                </a:cubicBezTo>
                <a:cubicBezTo>
                  <a:pt x="804482" y="2975547"/>
                  <a:pt x="804100" y="2976880"/>
                  <a:pt x="804100" y="2978214"/>
                </a:cubicBezTo>
                <a:cubicBezTo>
                  <a:pt x="804100" y="2979103"/>
                  <a:pt x="804291" y="2979992"/>
                  <a:pt x="804608" y="2980817"/>
                </a:cubicBezTo>
                <a:cubicBezTo>
                  <a:pt x="804990" y="2981643"/>
                  <a:pt x="805434" y="2982405"/>
                  <a:pt x="806069" y="2983039"/>
                </a:cubicBezTo>
                <a:close/>
                <a:moveTo>
                  <a:pt x="323596" y="1775841"/>
                </a:moveTo>
                <a:cubicBezTo>
                  <a:pt x="324231" y="1776476"/>
                  <a:pt x="324993" y="1776984"/>
                  <a:pt x="325819" y="1777302"/>
                </a:cubicBezTo>
                <a:cubicBezTo>
                  <a:pt x="326644" y="1777619"/>
                  <a:pt x="327533" y="1777810"/>
                  <a:pt x="328422" y="1777810"/>
                </a:cubicBezTo>
                <a:cubicBezTo>
                  <a:pt x="329756" y="1777810"/>
                  <a:pt x="331089" y="1777429"/>
                  <a:pt x="332232" y="1776667"/>
                </a:cubicBezTo>
                <a:cubicBezTo>
                  <a:pt x="333375" y="1775905"/>
                  <a:pt x="334201" y="1774825"/>
                  <a:pt x="334772" y="1773619"/>
                </a:cubicBezTo>
                <a:cubicBezTo>
                  <a:pt x="335280" y="1772349"/>
                  <a:pt x="335407" y="1771015"/>
                  <a:pt x="335153" y="1769682"/>
                </a:cubicBezTo>
                <a:cubicBezTo>
                  <a:pt x="334899" y="1768348"/>
                  <a:pt x="334264" y="1767142"/>
                  <a:pt x="333312" y="1766189"/>
                </a:cubicBezTo>
                <a:cubicBezTo>
                  <a:pt x="332359" y="1765237"/>
                  <a:pt x="331153" y="1764602"/>
                  <a:pt x="329819" y="1764284"/>
                </a:cubicBezTo>
                <a:cubicBezTo>
                  <a:pt x="328486" y="1764030"/>
                  <a:pt x="327089" y="1764157"/>
                  <a:pt x="325882" y="1764665"/>
                </a:cubicBezTo>
                <a:cubicBezTo>
                  <a:pt x="324676" y="1765173"/>
                  <a:pt x="323596" y="1766062"/>
                  <a:pt x="322834" y="1767205"/>
                </a:cubicBezTo>
                <a:cubicBezTo>
                  <a:pt x="322072" y="1768348"/>
                  <a:pt x="321691" y="1769682"/>
                  <a:pt x="321691" y="1771015"/>
                </a:cubicBezTo>
                <a:cubicBezTo>
                  <a:pt x="321691" y="1771904"/>
                  <a:pt x="321882" y="1772793"/>
                  <a:pt x="322199" y="1773619"/>
                </a:cubicBezTo>
                <a:cubicBezTo>
                  <a:pt x="322580" y="1774444"/>
                  <a:pt x="323025" y="1775206"/>
                  <a:pt x="323660" y="1775841"/>
                </a:cubicBezTo>
                <a:close/>
                <a:moveTo>
                  <a:pt x="323596" y="1868678"/>
                </a:moveTo>
                <a:cubicBezTo>
                  <a:pt x="324231" y="1869313"/>
                  <a:pt x="324993" y="1869821"/>
                  <a:pt x="325819" y="1870139"/>
                </a:cubicBezTo>
                <a:cubicBezTo>
                  <a:pt x="326644" y="1870520"/>
                  <a:pt x="327533" y="1870646"/>
                  <a:pt x="328422" y="1870646"/>
                </a:cubicBezTo>
                <a:cubicBezTo>
                  <a:pt x="329756" y="1870646"/>
                  <a:pt x="331089" y="1870265"/>
                  <a:pt x="332232" y="1869504"/>
                </a:cubicBezTo>
                <a:cubicBezTo>
                  <a:pt x="333375" y="1868742"/>
                  <a:pt x="334201" y="1867662"/>
                  <a:pt x="334772" y="1866456"/>
                </a:cubicBezTo>
                <a:cubicBezTo>
                  <a:pt x="335280" y="1865186"/>
                  <a:pt x="335407" y="1863852"/>
                  <a:pt x="335153" y="1862519"/>
                </a:cubicBezTo>
                <a:cubicBezTo>
                  <a:pt x="334899" y="1861185"/>
                  <a:pt x="334264" y="1859979"/>
                  <a:pt x="333312" y="1859026"/>
                </a:cubicBezTo>
                <a:cubicBezTo>
                  <a:pt x="332359" y="1858074"/>
                  <a:pt x="331153" y="1857439"/>
                  <a:pt x="329819" y="1857121"/>
                </a:cubicBezTo>
                <a:cubicBezTo>
                  <a:pt x="328486" y="1856867"/>
                  <a:pt x="327089" y="1856994"/>
                  <a:pt x="325882" y="1857502"/>
                </a:cubicBezTo>
                <a:cubicBezTo>
                  <a:pt x="324612" y="1858010"/>
                  <a:pt x="323533" y="1858899"/>
                  <a:pt x="322834" y="1860042"/>
                </a:cubicBezTo>
                <a:cubicBezTo>
                  <a:pt x="322072" y="1861185"/>
                  <a:pt x="321691" y="1862519"/>
                  <a:pt x="321691" y="1863852"/>
                </a:cubicBezTo>
                <a:cubicBezTo>
                  <a:pt x="321691" y="1864741"/>
                  <a:pt x="321882" y="1865630"/>
                  <a:pt x="322199" y="1866456"/>
                </a:cubicBezTo>
                <a:cubicBezTo>
                  <a:pt x="322580" y="1867281"/>
                  <a:pt x="323025" y="1868043"/>
                  <a:pt x="323660" y="1868678"/>
                </a:cubicBezTo>
                <a:close/>
                <a:moveTo>
                  <a:pt x="1771079" y="2797239"/>
                </a:moveTo>
                <a:cubicBezTo>
                  <a:pt x="1771714" y="2797874"/>
                  <a:pt x="1772476" y="2798382"/>
                  <a:pt x="1773301" y="2798699"/>
                </a:cubicBezTo>
                <a:cubicBezTo>
                  <a:pt x="1774127" y="2799017"/>
                  <a:pt x="1775015" y="2799207"/>
                  <a:pt x="1775905" y="2799207"/>
                </a:cubicBezTo>
                <a:cubicBezTo>
                  <a:pt x="1777238" y="2799207"/>
                  <a:pt x="1778572" y="2798826"/>
                  <a:pt x="1779715" y="2798064"/>
                </a:cubicBezTo>
                <a:cubicBezTo>
                  <a:pt x="1780858" y="2797302"/>
                  <a:pt x="1781683" y="2796223"/>
                  <a:pt x="1782255" y="2795016"/>
                </a:cubicBezTo>
                <a:cubicBezTo>
                  <a:pt x="1782762" y="2793746"/>
                  <a:pt x="1782890" y="2792413"/>
                  <a:pt x="1782636" y="2791079"/>
                </a:cubicBezTo>
                <a:cubicBezTo>
                  <a:pt x="1782381" y="2789746"/>
                  <a:pt x="1781747" y="2788539"/>
                  <a:pt x="1780731" y="2787587"/>
                </a:cubicBezTo>
                <a:cubicBezTo>
                  <a:pt x="1779778" y="2786634"/>
                  <a:pt x="1778572" y="2785999"/>
                  <a:pt x="1777238" y="2785745"/>
                </a:cubicBezTo>
                <a:cubicBezTo>
                  <a:pt x="1775905" y="2785491"/>
                  <a:pt x="1774508" y="2785618"/>
                  <a:pt x="1773301" y="2786126"/>
                </a:cubicBezTo>
                <a:cubicBezTo>
                  <a:pt x="1772031" y="2786634"/>
                  <a:pt x="1771015" y="2787523"/>
                  <a:pt x="1770253" y="2788666"/>
                </a:cubicBezTo>
                <a:cubicBezTo>
                  <a:pt x="1769491" y="2789809"/>
                  <a:pt x="1769110" y="2791143"/>
                  <a:pt x="1769110" y="2792476"/>
                </a:cubicBezTo>
                <a:cubicBezTo>
                  <a:pt x="1769110" y="2793365"/>
                  <a:pt x="1769301" y="2794254"/>
                  <a:pt x="1769618" y="2795080"/>
                </a:cubicBezTo>
                <a:cubicBezTo>
                  <a:pt x="1769936" y="2795905"/>
                  <a:pt x="1770443" y="2796667"/>
                  <a:pt x="1771079" y="2797302"/>
                </a:cubicBezTo>
                <a:close/>
                <a:moveTo>
                  <a:pt x="1771079" y="2890076"/>
                </a:moveTo>
                <a:cubicBezTo>
                  <a:pt x="1771714" y="2890711"/>
                  <a:pt x="1772476" y="2891219"/>
                  <a:pt x="1773301" y="2891536"/>
                </a:cubicBezTo>
                <a:cubicBezTo>
                  <a:pt x="1774127" y="2891854"/>
                  <a:pt x="1775015" y="2892044"/>
                  <a:pt x="1775905" y="2892044"/>
                </a:cubicBezTo>
                <a:cubicBezTo>
                  <a:pt x="1777238" y="2892044"/>
                  <a:pt x="1778572" y="2891663"/>
                  <a:pt x="1779715" y="2890901"/>
                </a:cubicBezTo>
                <a:cubicBezTo>
                  <a:pt x="1780858" y="2890139"/>
                  <a:pt x="1781683" y="2889060"/>
                  <a:pt x="1782255" y="2887853"/>
                </a:cubicBezTo>
                <a:cubicBezTo>
                  <a:pt x="1782762" y="2886583"/>
                  <a:pt x="1782890" y="2885250"/>
                  <a:pt x="1782636" y="2883916"/>
                </a:cubicBezTo>
                <a:cubicBezTo>
                  <a:pt x="1782381" y="2882583"/>
                  <a:pt x="1781747" y="2881376"/>
                  <a:pt x="1780731" y="2880424"/>
                </a:cubicBezTo>
                <a:cubicBezTo>
                  <a:pt x="1779778" y="2879471"/>
                  <a:pt x="1778572" y="2878836"/>
                  <a:pt x="1777238" y="2878582"/>
                </a:cubicBezTo>
                <a:cubicBezTo>
                  <a:pt x="1775905" y="2878328"/>
                  <a:pt x="1774508" y="2878455"/>
                  <a:pt x="1773301" y="2878963"/>
                </a:cubicBezTo>
                <a:cubicBezTo>
                  <a:pt x="1772031" y="2879471"/>
                  <a:pt x="1771015" y="2880360"/>
                  <a:pt x="1770253" y="2881503"/>
                </a:cubicBezTo>
                <a:cubicBezTo>
                  <a:pt x="1769491" y="2882646"/>
                  <a:pt x="1769110" y="2883980"/>
                  <a:pt x="1769110" y="2885313"/>
                </a:cubicBezTo>
                <a:cubicBezTo>
                  <a:pt x="1769110" y="2886202"/>
                  <a:pt x="1769301" y="2887091"/>
                  <a:pt x="1769618" y="2887917"/>
                </a:cubicBezTo>
                <a:cubicBezTo>
                  <a:pt x="1769936" y="2888742"/>
                  <a:pt x="1770443" y="2889504"/>
                  <a:pt x="1771079" y="2890139"/>
                </a:cubicBezTo>
                <a:close/>
                <a:moveTo>
                  <a:pt x="1771079" y="2982913"/>
                </a:moveTo>
                <a:cubicBezTo>
                  <a:pt x="1771714" y="2983548"/>
                  <a:pt x="1772476" y="2984056"/>
                  <a:pt x="1773301" y="2984373"/>
                </a:cubicBezTo>
                <a:cubicBezTo>
                  <a:pt x="1774127" y="2984691"/>
                  <a:pt x="1775015" y="2984881"/>
                  <a:pt x="1775905" y="2984881"/>
                </a:cubicBezTo>
                <a:cubicBezTo>
                  <a:pt x="1777238" y="2984881"/>
                  <a:pt x="1778572" y="2984500"/>
                  <a:pt x="1779715" y="2983738"/>
                </a:cubicBezTo>
                <a:cubicBezTo>
                  <a:pt x="1780858" y="2982976"/>
                  <a:pt x="1781683" y="2981897"/>
                  <a:pt x="1782255" y="2980690"/>
                </a:cubicBezTo>
                <a:cubicBezTo>
                  <a:pt x="1782762" y="2979420"/>
                  <a:pt x="1782890" y="2978087"/>
                  <a:pt x="1782636" y="2976753"/>
                </a:cubicBezTo>
                <a:cubicBezTo>
                  <a:pt x="1782381" y="2975420"/>
                  <a:pt x="1781747" y="2974213"/>
                  <a:pt x="1780731" y="2973261"/>
                </a:cubicBezTo>
                <a:cubicBezTo>
                  <a:pt x="1779778" y="2972308"/>
                  <a:pt x="1778572" y="2971673"/>
                  <a:pt x="1777238" y="2971419"/>
                </a:cubicBezTo>
                <a:cubicBezTo>
                  <a:pt x="1775905" y="2971165"/>
                  <a:pt x="1774508" y="2971292"/>
                  <a:pt x="1773301" y="2971800"/>
                </a:cubicBezTo>
                <a:cubicBezTo>
                  <a:pt x="1772031" y="2972308"/>
                  <a:pt x="1771015" y="2973197"/>
                  <a:pt x="1770253" y="2974340"/>
                </a:cubicBezTo>
                <a:cubicBezTo>
                  <a:pt x="1769491" y="2975483"/>
                  <a:pt x="1769110" y="2976817"/>
                  <a:pt x="1769110" y="2978150"/>
                </a:cubicBezTo>
                <a:cubicBezTo>
                  <a:pt x="1769110" y="2979039"/>
                  <a:pt x="1769301" y="2979928"/>
                  <a:pt x="1769618" y="2980754"/>
                </a:cubicBezTo>
                <a:cubicBezTo>
                  <a:pt x="1769936" y="2981579"/>
                  <a:pt x="1770443" y="2982341"/>
                  <a:pt x="1771079" y="2982976"/>
                </a:cubicBezTo>
                <a:close/>
                <a:moveTo>
                  <a:pt x="489268" y="2427796"/>
                </a:moveTo>
                <a:cubicBezTo>
                  <a:pt x="490601" y="2427796"/>
                  <a:pt x="491934" y="2427414"/>
                  <a:pt x="493077" y="2426653"/>
                </a:cubicBezTo>
                <a:cubicBezTo>
                  <a:pt x="494220" y="2425891"/>
                  <a:pt x="495046" y="2424811"/>
                  <a:pt x="495618" y="2423605"/>
                </a:cubicBezTo>
                <a:cubicBezTo>
                  <a:pt x="496126" y="2422335"/>
                  <a:pt x="496252" y="2421001"/>
                  <a:pt x="495999" y="2419668"/>
                </a:cubicBezTo>
                <a:cubicBezTo>
                  <a:pt x="495745" y="2418334"/>
                  <a:pt x="495109" y="2417128"/>
                  <a:pt x="494157" y="2416175"/>
                </a:cubicBezTo>
                <a:cubicBezTo>
                  <a:pt x="493205" y="2415223"/>
                  <a:pt x="491998" y="2414588"/>
                  <a:pt x="490665" y="2414334"/>
                </a:cubicBezTo>
                <a:cubicBezTo>
                  <a:pt x="489331" y="2414080"/>
                  <a:pt x="487998" y="2414207"/>
                  <a:pt x="486727" y="2414714"/>
                </a:cubicBezTo>
                <a:cubicBezTo>
                  <a:pt x="485458" y="2415223"/>
                  <a:pt x="484378" y="2416112"/>
                  <a:pt x="483680" y="2417255"/>
                </a:cubicBezTo>
                <a:cubicBezTo>
                  <a:pt x="482918" y="2418398"/>
                  <a:pt x="482537" y="2419731"/>
                  <a:pt x="482537" y="2421064"/>
                </a:cubicBezTo>
                <a:cubicBezTo>
                  <a:pt x="482537" y="2422906"/>
                  <a:pt x="483235" y="2424621"/>
                  <a:pt x="484505" y="2425891"/>
                </a:cubicBezTo>
                <a:cubicBezTo>
                  <a:pt x="485775" y="2427161"/>
                  <a:pt x="487553" y="2427923"/>
                  <a:pt x="489331" y="2427923"/>
                </a:cubicBezTo>
                <a:close/>
                <a:moveTo>
                  <a:pt x="1771079" y="3168650"/>
                </a:moveTo>
                <a:cubicBezTo>
                  <a:pt x="1771714" y="3169285"/>
                  <a:pt x="1772476" y="3169793"/>
                  <a:pt x="1773301" y="3170111"/>
                </a:cubicBezTo>
                <a:cubicBezTo>
                  <a:pt x="1774127" y="3170428"/>
                  <a:pt x="1775015" y="3170619"/>
                  <a:pt x="1775905" y="3170619"/>
                </a:cubicBezTo>
                <a:cubicBezTo>
                  <a:pt x="1777238" y="3170619"/>
                  <a:pt x="1778572" y="3170237"/>
                  <a:pt x="1779715" y="3169475"/>
                </a:cubicBezTo>
                <a:cubicBezTo>
                  <a:pt x="1780858" y="3168713"/>
                  <a:pt x="1781683" y="3167634"/>
                  <a:pt x="1782255" y="3166428"/>
                </a:cubicBezTo>
                <a:cubicBezTo>
                  <a:pt x="1782762" y="3165158"/>
                  <a:pt x="1782890" y="3163824"/>
                  <a:pt x="1782636" y="3162491"/>
                </a:cubicBezTo>
                <a:cubicBezTo>
                  <a:pt x="1782381" y="3161157"/>
                  <a:pt x="1781747" y="3159950"/>
                  <a:pt x="1780731" y="3158999"/>
                </a:cubicBezTo>
                <a:cubicBezTo>
                  <a:pt x="1779778" y="3158046"/>
                  <a:pt x="1778572" y="3157411"/>
                  <a:pt x="1777238" y="3157157"/>
                </a:cubicBezTo>
                <a:cubicBezTo>
                  <a:pt x="1775905" y="3156903"/>
                  <a:pt x="1774508" y="3157030"/>
                  <a:pt x="1773301" y="3157537"/>
                </a:cubicBezTo>
                <a:cubicBezTo>
                  <a:pt x="1772031" y="3158046"/>
                  <a:pt x="1771015" y="3158935"/>
                  <a:pt x="1770253" y="3160078"/>
                </a:cubicBezTo>
                <a:cubicBezTo>
                  <a:pt x="1769491" y="3161221"/>
                  <a:pt x="1769110" y="3162554"/>
                  <a:pt x="1769110" y="3163887"/>
                </a:cubicBezTo>
                <a:cubicBezTo>
                  <a:pt x="1769110" y="3164776"/>
                  <a:pt x="1769301" y="3165666"/>
                  <a:pt x="1769618" y="3166491"/>
                </a:cubicBezTo>
                <a:cubicBezTo>
                  <a:pt x="1769936" y="3167317"/>
                  <a:pt x="1770443" y="3168079"/>
                  <a:pt x="1771079" y="3168713"/>
                </a:cubicBezTo>
                <a:close/>
                <a:moveTo>
                  <a:pt x="1771079" y="3075813"/>
                </a:moveTo>
                <a:cubicBezTo>
                  <a:pt x="1771714" y="3076449"/>
                  <a:pt x="1772476" y="3076956"/>
                  <a:pt x="1773301" y="3077274"/>
                </a:cubicBezTo>
                <a:cubicBezTo>
                  <a:pt x="1774127" y="3077591"/>
                  <a:pt x="1775015" y="3077782"/>
                  <a:pt x="1775905" y="3077782"/>
                </a:cubicBezTo>
                <a:cubicBezTo>
                  <a:pt x="1777238" y="3077782"/>
                  <a:pt x="1778572" y="3077400"/>
                  <a:pt x="1779715" y="3076638"/>
                </a:cubicBezTo>
                <a:cubicBezTo>
                  <a:pt x="1780858" y="3075876"/>
                  <a:pt x="1781683" y="3074797"/>
                  <a:pt x="1782255" y="3073591"/>
                </a:cubicBezTo>
                <a:cubicBezTo>
                  <a:pt x="1782762" y="3072321"/>
                  <a:pt x="1782890" y="3070987"/>
                  <a:pt x="1782636" y="3069654"/>
                </a:cubicBezTo>
                <a:cubicBezTo>
                  <a:pt x="1782381" y="3068320"/>
                  <a:pt x="1781747" y="3067113"/>
                  <a:pt x="1780731" y="3066162"/>
                </a:cubicBezTo>
                <a:cubicBezTo>
                  <a:pt x="1779778" y="3065209"/>
                  <a:pt x="1778572" y="3064574"/>
                  <a:pt x="1777238" y="3064320"/>
                </a:cubicBezTo>
                <a:cubicBezTo>
                  <a:pt x="1775905" y="3064066"/>
                  <a:pt x="1774508" y="3064193"/>
                  <a:pt x="1773301" y="3064700"/>
                </a:cubicBezTo>
                <a:cubicBezTo>
                  <a:pt x="1772031" y="3065209"/>
                  <a:pt x="1771015" y="3066098"/>
                  <a:pt x="1770253" y="3067241"/>
                </a:cubicBezTo>
                <a:cubicBezTo>
                  <a:pt x="1769491" y="3068384"/>
                  <a:pt x="1769110" y="3069717"/>
                  <a:pt x="1769110" y="3071050"/>
                </a:cubicBezTo>
                <a:cubicBezTo>
                  <a:pt x="1769110" y="3071939"/>
                  <a:pt x="1769301" y="3072829"/>
                  <a:pt x="1769618" y="3073654"/>
                </a:cubicBezTo>
                <a:cubicBezTo>
                  <a:pt x="1769936" y="3074480"/>
                  <a:pt x="1770443" y="3075242"/>
                  <a:pt x="1771079" y="3075876"/>
                </a:cubicBezTo>
                <a:close/>
                <a:moveTo>
                  <a:pt x="1771079" y="3261550"/>
                </a:moveTo>
                <a:cubicBezTo>
                  <a:pt x="1771714" y="3262186"/>
                  <a:pt x="1772476" y="3262694"/>
                  <a:pt x="1773301" y="3263012"/>
                </a:cubicBezTo>
                <a:cubicBezTo>
                  <a:pt x="1774127" y="3263329"/>
                  <a:pt x="1775015" y="3263519"/>
                  <a:pt x="1775905" y="3263519"/>
                </a:cubicBezTo>
                <a:cubicBezTo>
                  <a:pt x="1777238" y="3263519"/>
                  <a:pt x="1778572" y="3263138"/>
                  <a:pt x="1779715" y="3262376"/>
                </a:cubicBezTo>
                <a:cubicBezTo>
                  <a:pt x="1780858" y="3261614"/>
                  <a:pt x="1781683" y="3260535"/>
                  <a:pt x="1782255" y="3259328"/>
                </a:cubicBezTo>
                <a:cubicBezTo>
                  <a:pt x="1782762" y="3258058"/>
                  <a:pt x="1782890" y="3256724"/>
                  <a:pt x="1782636" y="3255391"/>
                </a:cubicBezTo>
                <a:cubicBezTo>
                  <a:pt x="1782381" y="3254058"/>
                  <a:pt x="1781747" y="3252851"/>
                  <a:pt x="1780731" y="3251899"/>
                </a:cubicBezTo>
                <a:cubicBezTo>
                  <a:pt x="1779778" y="3250946"/>
                  <a:pt x="1778572" y="3250312"/>
                  <a:pt x="1777238" y="3250057"/>
                </a:cubicBezTo>
                <a:cubicBezTo>
                  <a:pt x="1775905" y="3249803"/>
                  <a:pt x="1774508" y="3249930"/>
                  <a:pt x="1773301" y="3250438"/>
                </a:cubicBezTo>
                <a:cubicBezTo>
                  <a:pt x="1772095" y="3250946"/>
                  <a:pt x="1771015" y="3251835"/>
                  <a:pt x="1770253" y="3252978"/>
                </a:cubicBezTo>
                <a:cubicBezTo>
                  <a:pt x="1769491" y="3254121"/>
                  <a:pt x="1769110" y="3255455"/>
                  <a:pt x="1769110" y="3256788"/>
                </a:cubicBezTo>
                <a:cubicBezTo>
                  <a:pt x="1769110" y="3257677"/>
                  <a:pt x="1769301" y="3258566"/>
                  <a:pt x="1769618" y="3259392"/>
                </a:cubicBezTo>
                <a:cubicBezTo>
                  <a:pt x="1769936" y="3260217"/>
                  <a:pt x="1770443" y="3260979"/>
                  <a:pt x="1771079" y="3261614"/>
                </a:cubicBezTo>
                <a:close/>
                <a:moveTo>
                  <a:pt x="323596" y="2890139"/>
                </a:moveTo>
                <a:cubicBezTo>
                  <a:pt x="324231" y="2890774"/>
                  <a:pt x="324993" y="2891282"/>
                  <a:pt x="325819" y="2891600"/>
                </a:cubicBezTo>
                <a:cubicBezTo>
                  <a:pt x="326644" y="2891917"/>
                  <a:pt x="327533" y="2892108"/>
                  <a:pt x="328422" y="2892108"/>
                </a:cubicBezTo>
                <a:cubicBezTo>
                  <a:pt x="329756" y="2892108"/>
                  <a:pt x="331089" y="2891727"/>
                  <a:pt x="332232" y="2890964"/>
                </a:cubicBezTo>
                <a:cubicBezTo>
                  <a:pt x="333375" y="2890203"/>
                  <a:pt x="334201" y="2889123"/>
                  <a:pt x="334772" y="2887917"/>
                </a:cubicBezTo>
                <a:cubicBezTo>
                  <a:pt x="335280" y="2886647"/>
                  <a:pt x="335407" y="2885313"/>
                  <a:pt x="335153" y="2883980"/>
                </a:cubicBezTo>
                <a:cubicBezTo>
                  <a:pt x="334899" y="2882646"/>
                  <a:pt x="334264" y="2881439"/>
                  <a:pt x="333312" y="2880487"/>
                </a:cubicBezTo>
                <a:cubicBezTo>
                  <a:pt x="332359" y="2879535"/>
                  <a:pt x="331153" y="2878900"/>
                  <a:pt x="329819" y="2878646"/>
                </a:cubicBezTo>
                <a:cubicBezTo>
                  <a:pt x="328486" y="2878392"/>
                  <a:pt x="327089" y="2878519"/>
                  <a:pt x="325882" y="2879027"/>
                </a:cubicBezTo>
                <a:cubicBezTo>
                  <a:pt x="324612" y="2879535"/>
                  <a:pt x="323533" y="2880424"/>
                  <a:pt x="322834" y="2881567"/>
                </a:cubicBezTo>
                <a:cubicBezTo>
                  <a:pt x="322136" y="2882710"/>
                  <a:pt x="321691" y="2884043"/>
                  <a:pt x="321691" y="2885377"/>
                </a:cubicBezTo>
                <a:cubicBezTo>
                  <a:pt x="321691" y="2886266"/>
                  <a:pt x="321882" y="2887155"/>
                  <a:pt x="322199" y="2887980"/>
                </a:cubicBezTo>
                <a:cubicBezTo>
                  <a:pt x="322580" y="2888806"/>
                  <a:pt x="323025" y="2889568"/>
                  <a:pt x="323660" y="2890203"/>
                </a:cubicBezTo>
                <a:close/>
                <a:moveTo>
                  <a:pt x="323596" y="2982976"/>
                </a:moveTo>
                <a:cubicBezTo>
                  <a:pt x="324231" y="2983611"/>
                  <a:pt x="324993" y="2984119"/>
                  <a:pt x="325819" y="2984437"/>
                </a:cubicBezTo>
                <a:cubicBezTo>
                  <a:pt x="326644" y="2984754"/>
                  <a:pt x="327533" y="2984945"/>
                  <a:pt x="328422" y="2984945"/>
                </a:cubicBezTo>
                <a:cubicBezTo>
                  <a:pt x="329756" y="2984945"/>
                  <a:pt x="331089" y="2984564"/>
                  <a:pt x="332232" y="2983802"/>
                </a:cubicBezTo>
                <a:cubicBezTo>
                  <a:pt x="333375" y="2983039"/>
                  <a:pt x="334201" y="2981960"/>
                  <a:pt x="334772" y="2980754"/>
                </a:cubicBezTo>
                <a:cubicBezTo>
                  <a:pt x="335280" y="2979484"/>
                  <a:pt x="335407" y="2978150"/>
                  <a:pt x="335153" y="2976817"/>
                </a:cubicBezTo>
                <a:cubicBezTo>
                  <a:pt x="334899" y="2975483"/>
                  <a:pt x="334264" y="2974277"/>
                  <a:pt x="333312" y="2973324"/>
                </a:cubicBezTo>
                <a:cubicBezTo>
                  <a:pt x="332359" y="2972372"/>
                  <a:pt x="331153" y="2971737"/>
                  <a:pt x="329819" y="2971483"/>
                </a:cubicBezTo>
                <a:cubicBezTo>
                  <a:pt x="328486" y="2971229"/>
                  <a:pt x="327089" y="2971356"/>
                  <a:pt x="325882" y="2971864"/>
                </a:cubicBezTo>
                <a:cubicBezTo>
                  <a:pt x="324612" y="2972372"/>
                  <a:pt x="323533" y="2973261"/>
                  <a:pt x="322834" y="2974404"/>
                </a:cubicBezTo>
                <a:cubicBezTo>
                  <a:pt x="322072" y="2975547"/>
                  <a:pt x="321691" y="2976880"/>
                  <a:pt x="321691" y="2978214"/>
                </a:cubicBezTo>
                <a:cubicBezTo>
                  <a:pt x="321691" y="2979103"/>
                  <a:pt x="321882" y="2979992"/>
                  <a:pt x="322199" y="2980817"/>
                </a:cubicBezTo>
                <a:cubicBezTo>
                  <a:pt x="322580" y="2981643"/>
                  <a:pt x="323025" y="2982405"/>
                  <a:pt x="323660" y="2983039"/>
                </a:cubicBezTo>
                <a:close/>
                <a:moveTo>
                  <a:pt x="1695514" y="1824228"/>
                </a:moveTo>
                <a:cubicBezTo>
                  <a:pt x="1696847" y="1824228"/>
                  <a:pt x="1698181" y="1823847"/>
                  <a:pt x="1699324" y="1823085"/>
                </a:cubicBezTo>
                <a:cubicBezTo>
                  <a:pt x="1700467" y="1822323"/>
                  <a:pt x="1701292" y="1821244"/>
                  <a:pt x="1701864" y="1820037"/>
                </a:cubicBezTo>
                <a:cubicBezTo>
                  <a:pt x="1702372" y="1818767"/>
                  <a:pt x="1702499" y="1817433"/>
                  <a:pt x="1702245" y="1816100"/>
                </a:cubicBezTo>
                <a:cubicBezTo>
                  <a:pt x="1701990" y="1814767"/>
                  <a:pt x="1701356" y="1813560"/>
                  <a:pt x="1700340" y="1812608"/>
                </a:cubicBezTo>
                <a:cubicBezTo>
                  <a:pt x="1699387" y="1811655"/>
                  <a:pt x="1698181" y="1811020"/>
                  <a:pt x="1696847" y="1810766"/>
                </a:cubicBezTo>
                <a:cubicBezTo>
                  <a:pt x="1695514" y="1810512"/>
                  <a:pt x="1694117" y="1810639"/>
                  <a:pt x="1692910" y="1811147"/>
                </a:cubicBezTo>
                <a:cubicBezTo>
                  <a:pt x="1691704" y="1811655"/>
                  <a:pt x="1690624" y="1812544"/>
                  <a:pt x="1689862" y="1813687"/>
                </a:cubicBezTo>
                <a:cubicBezTo>
                  <a:pt x="1689100" y="1814830"/>
                  <a:pt x="1688719" y="1816164"/>
                  <a:pt x="1688719" y="1817497"/>
                </a:cubicBezTo>
                <a:cubicBezTo>
                  <a:pt x="1688719" y="1819275"/>
                  <a:pt x="1689418" y="1821053"/>
                  <a:pt x="1690687" y="1822323"/>
                </a:cubicBezTo>
                <a:cubicBezTo>
                  <a:pt x="1691958" y="1823593"/>
                  <a:pt x="1693736" y="1824292"/>
                  <a:pt x="1695514" y="1824292"/>
                </a:cubicBezTo>
                <a:close/>
                <a:moveTo>
                  <a:pt x="323596" y="2797620"/>
                </a:moveTo>
                <a:cubicBezTo>
                  <a:pt x="324231" y="2798255"/>
                  <a:pt x="324993" y="2798763"/>
                  <a:pt x="325819" y="2799080"/>
                </a:cubicBezTo>
                <a:cubicBezTo>
                  <a:pt x="326644" y="2799398"/>
                  <a:pt x="327533" y="2799588"/>
                  <a:pt x="328422" y="2799588"/>
                </a:cubicBezTo>
                <a:cubicBezTo>
                  <a:pt x="329756" y="2799588"/>
                  <a:pt x="331089" y="2799207"/>
                  <a:pt x="332232" y="2798445"/>
                </a:cubicBezTo>
                <a:cubicBezTo>
                  <a:pt x="333375" y="2797683"/>
                  <a:pt x="334201" y="2796604"/>
                  <a:pt x="334772" y="2795397"/>
                </a:cubicBezTo>
                <a:cubicBezTo>
                  <a:pt x="335280" y="2794127"/>
                  <a:pt x="335407" y="2792794"/>
                  <a:pt x="335153" y="2791460"/>
                </a:cubicBezTo>
                <a:cubicBezTo>
                  <a:pt x="334899" y="2790127"/>
                  <a:pt x="334264" y="2788920"/>
                  <a:pt x="333312" y="2787968"/>
                </a:cubicBezTo>
                <a:cubicBezTo>
                  <a:pt x="332359" y="2787015"/>
                  <a:pt x="331153" y="2786380"/>
                  <a:pt x="329819" y="2786126"/>
                </a:cubicBezTo>
                <a:cubicBezTo>
                  <a:pt x="328486" y="2785872"/>
                  <a:pt x="327089" y="2785999"/>
                  <a:pt x="325882" y="2786507"/>
                </a:cubicBezTo>
                <a:cubicBezTo>
                  <a:pt x="324612" y="2787015"/>
                  <a:pt x="323533" y="2787904"/>
                  <a:pt x="322834" y="2789047"/>
                </a:cubicBezTo>
                <a:cubicBezTo>
                  <a:pt x="322136" y="2790190"/>
                  <a:pt x="321691" y="2791524"/>
                  <a:pt x="321691" y="2792857"/>
                </a:cubicBezTo>
                <a:cubicBezTo>
                  <a:pt x="321691" y="2793746"/>
                  <a:pt x="321882" y="2794635"/>
                  <a:pt x="322199" y="2795461"/>
                </a:cubicBezTo>
                <a:cubicBezTo>
                  <a:pt x="322580" y="2796286"/>
                  <a:pt x="323025" y="2797048"/>
                  <a:pt x="323660" y="2797683"/>
                </a:cubicBezTo>
                <a:close/>
                <a:moveTo>
                  <a:pt x="1695514" y="1731772"/>
                </a:moveTo>
                <a:cubicBezTo>
                  <a:pt x="1696847" y="1731772"/>
                  <a:pt x="1698181" y="1731391"/>
                  <a:pt x="1699324" y="1730629"/>
                </a:cubicBezTo>
                <a:cubicBezTo>
                  <a:pt x="1700467" y="1729867"/>
                  <a:pt x="1701292" y="1728788"/>
                  <a:pt x="1701864" y="1727581"/>
                </a:cubicBezTo>
                <a:cubicBezTo>
                  <a:pt x="1702372" y="1726311"/>
                  <a:pt x="1702499" y="1724977"/>
                  <a:pt x="1702245" y="1723644"/>
                </a:cubicBezTo>
                <a:cubicBezTo>
                  <a:pt x="1701990" y="1722311"/>
                  <a:pt x="1701356" y="1721104"/>
                  <a:pt x="1700340" y="1720152"/>
                </a:cubicBezTo>
                <a:cubicBezTo>
                  <a:pt x="1699387" y="1719199"/>
                  <a:pt x="1698181" y="1718564"/>
                  <a:pt x="1696847" y="1718310"/>
                </a:cubicBezTo>
                <a:cubicBezTo>
                  <a:pt x="1695514" y="1718056"/>
                  <a:pt x="1694117" y="1718183"/>
                  <a:pt x="1692910" y="1718691"/>
                </a:cubicBezTo>
                <a:cubicBezTo>
                  <a:pt x="1691640" y="1719199"/>
                  <a:pt x="1690624" y="1720088"/>
                  <a:pt x="1689862" y="1721231"/>
                </a:cubicBezTo>
                <a:cubicBezTo>
                  <a:pt x="1689100" y="1722374"/>
                  <a:pt x="1688719" y="1723708"/>
                  <a:pt x="1688719" y="1725041"/>
                </a:cubicBezTo>
                <a:cubicBezTo>
                  <a:pt x="1688719" y="1726819"/>
                  <a:pt x="1689418" y="1728597"/>
                  <a:pt x="1690687" y="1729867"/>
                </a:cubicBezTo>
                <a:cubicBezTo>
                  <a:pt x="1691958" y="1731137"/>
                  <a:pt x="1693736" y="1731899"/>
                  <a:pt x="1695514" y="1731899"/>
                </a:cubicBezTo>
                <a:close/>
                <a:moveTo>
                  <a:pt x="323596" y="3076194"/>
                </a:moveTo>
                <a:cubicBezTo>
                  <a:pt x="324231" y="3076829"/>
                  <a:pt x="324993" y="3077337"/>
                  <a:pt x="325819" y="3077655"/>
                </a:cubicBezTo>
                <a:cubicBezTo>
                  <a:pt x="326644" y="3077972"/>
                  <a:pt x="327533" y="3078162"/>
                  <a:pt x="328422" y="3078162"/>
                </a:cubicBezTo>
                <a:cubicBezTo>
                  <a:pt x="329756" y="3078162"/>
                  <a:pt x="331089" y="3077782"/>
                  <a:pt x="332232" y="3077020"/>
                </a:cubicBezTo>
                <a:cubicBezTo>
                  <a:pt x="333375" y="3076258"/>
                  <a:pt x="334201" y="3075178"/>
                  <a:pt x="334772" y="3073972"/>
                </a:cubicBezTo>
                <a:cubicBezTo>
                  <a:pt x="335280" y="3072701"/>
                  <a:pt x="335407" y="3071368"/>
                  <a:pt x="335153" y="3070035"/>
                </a:cubicBezTo>
                <a:cubicBezTo>
                  <a:pt x="334899" y="3068701"/>
                  <a:pt x="334264" y="3067495"/>
                  <a:pt x="333312" y="3066542"/>
                </a:cubicBezTo>
                <a:cubicBezTo>
                  <a:pt x="332359" y="3065589"/>
                  <a:pt x="331153" y="3064955"/>
                  <a:pt x="329819" y="3064700"/>
                </a:cubicBezTo>
                <a:cubicBezTo>
                  <a:pt x="328486" y="3064447"/>
                  <a:pt x="327089" y="3064574"/>
                  <a:pt x="325882" y="3065082"/>
                </a:cubicBezTo>
                <a:cubicBezTo>
                  <a:pt x="324612" y="3065589"/>
                  <a:pt x="323533" y="3066479"/>
                  <a:pt x="322834" y="3067622"/>
                </a:cubicBezTo>
                <a:cubicBezTo>
                  <a:pt x="322072" y="3068764"/>
                  <a:pt x="321691" y="3070099"/>
                  <a:pt x="321691" y="3071432"/>
                </a:cubicBezTo>
                <a:cubicBezTo>
                  <a:pt x="321691" y="3072321"/>
                  <a:pt x="321882" y="3073210"/>
                  <a:pt x="322199" y="3074035"/>
                </a:cubicBezTo>
                <a:cubicBezTo>
                  <a:pt x="322580" y="3074861"/>
                  <a:pt x="323025" y="3075623"/>
                  <a:pt x="323660" y="3076258"/>
                </a:cubicBezTo>
                <a:close/>
                <a:moveTo>
                  <a:pt x="323596" y="2704783"/>
                </a:moveTo>
                <a:cubicBezTo>
                  <a:pt x="324231" y="2705418"/>
                  <a:pt x="324993" y="2705926"/>
                  <a:pt x="325819" y="2706243"/>
                </a:cubicBezTo>
                <a:cubicBezTo>
                  <a:pt x="326644" y="2706561"/>
                  <a:pt x="327533" y="2706751"/>
                  <a:pt x="328422" y="2706751"/>
                </a:cubicBezTo>
                <a:cubicBezTo>
                  <a:pt x="329756" y="2706751"/>
                  <a:pt x="331089" y="2706370"/>
                  <a:pt x="332232" y="2705608"/>
                </a:cubicBezTo>
                <a:cubicBezTo>
                  <a:pt x="333375" y="2704846"/>
                  <a:pt x="334201" y="2703767"/>
                  <a:pt x="334772" y="2702560"/>
                </a:cubicBezTo>
                <a:cubicBezTo>
                  <a:pt x="335280" y="2701290"/>
                  <a:pt x="335407" y="2699957"/>
                  <a:pt x="335153" y="2698623"/>
                </a:cubicBezTo>
                <a:cubicBezTo>
                  <a:pt x="334899" y="2697289"/>
                  <a:pt x="334264" y="2696083"/>
                  <a:pt x="333312" y="2695131"/>
                </a:cubicBezTo>
                <a:cubicBezTo>
                  <a:pt x="332359" y="2694178"/>
                  <a:pt x="331153" y="2693543"/>
                  <a:pt x="329819" y="2693289"/>
                </a:cubicBezTo>
                <a:cubicBezTo>
                  <a:pt x="328486" y="2693035"/>
                  <a:pt x="327089" y="2693162"/>
                  <a:pt x="325882" y="2693670"/>
                </a:cubicBezTo>
                <a:cubicBezTo>
                  <a:pt x="324612" y="2694178"/>
                  <a:pt x="323533" y="2695067"/>
                  <a:pt x="322834" y="2696210"/>
                </a:cubicBezTo>
                <a:cubicBezTo>
                  <a:pt x="322136" y="2697353"/>
                  <a:pt x="321691" y="2698687"/>
                  <a:pt x="321691" y="2700020"/>
                </a:cubicBezTo>
                <a:cubicBezTo>
                  <a:pt x="321691" y="2700909"/>
                  <a:pt x="321882" y="2701798"/>
                  <a:pt x="322199" y="2702624"/>
                </a:cubicBezTo>
                <a:cubicBezTo>
                  <a:pt x="322580" y="2703449"/>
                  <a:pt x="323025" y="2704211"/>
                  <a:pt x="323660" y="2704846"/>
                </a:cubicBezTo>
                <a:close/>
                <a:moveTo>
                  <a:pt x="323596" y="2426208"/>
                </a:moveTo>
                <a:cubicBezTo>
                  <a:pt x="324231" y="2426843"/>
                  <a:pt x="324993" y="2427351"/>
                  <a:pt x="325819" y="2427669"/>
                </a:cubicBezTo>
                <a:cubicBezTo>
                  <a:pt x="326644" y="2427986"/>
                  <a:pt x="327533" y="2428177"/>
                  <a:pt x="328422" y="2428177"/>
                </a:cubicBezTo>
                <a:cubicBezTo>
                  <a:pt x="329756" y="2428177"/>
                  <a:pt x="331089" y="2427796"/>
                  <a:pt x="332232" y="2427034"/>
                </a:cubicBezTo>
                <a:cubicBezTo>
                  <a:pt x="333375" y="2426272"/>
                  <a:pt x="334201" y="2425192"/>
                  <a:pt x="334772" y="2423986"/>
                </a:cubicBezTo>
                <a:cubicBezTo>
                  <a:pt x="335344" y="2422779"/>
                  <a:pt x="335407" y="2421382"/>
                  <a:pt x="335153" y="2420049"/>
                </a:cubicBezTo>
                <a:cubicBezTo>
                  <a:pt x="334899" y="2418715"/>
                  <a:pt x="334264" y="2417509"/>
                  <a:pt x="333312" y="2416556"/>
                </a:cubicBezTo>
                <a:cubicBezTo>
                  <a:pt x="332359" y="2415604"/>
                  <a:pt x="331153" y="2414969"/>
                  <a:pt x="329819" y="2414714"/>
                </a:cubicBezTo>
                <a:cubicBezTo>
                  <a:pt x="328486" y="2414461"/>
                  <a:pt x="327152" y="2414588"/>
                  <a:pt x="325882" y="2415096"/>
                </a:cubicBezTo>
                <a:cubicBezTo>
                  <a:pt x="324612" y="2415604"/>
                  <a:pt x="323533" y="2416493"/>
                  <a:pt x="322834" y="2417636"/>
                </a:cubicBezTo>
                <a:cubicBezTo>
                  <a:pt x="322072" y="2418779"/>
                  <a:pt x="321691" y="2420112"/>
                  <a:pt x="321691" y="2421446"/>
                </a:cubicBezTo>
                <a:cubicBezTo>
                  <a:pt x="321691" y="2422335"/>
                  <a:pt x="321882" y="2423224"/>
                  <a:pt x="322199" y="2424049"/>
                </a:cubicBezTo>
                <a:cubicBezTo>
                  <a:pt x="322580" y="2424875"/>
                  <a:pt x="323025" y="2425637"/>
                  <a:pt x="323660" y="2426272"/>
                </a:cubicBezTo>
                <a:close/>
                <a:moveTo>
                  <a:pt x="323596" y="2240471"/>
                </a:moveTo>
                <a:cubicBezTo>
                  <a:pt x="324231" y="2241106"/>
                  <a:pt x="324993" y="2241614"/>
                  <a:pt x="325819" y="2241931"/>
                </a:cubicBezTo>
                <a:cubicBezTo>
                  <a:pt x="326644" y="2242249"/>
                  <a:pt x="327533" y="2242439"/>
                  <a:pt x="328422" y="2242439"/>
                </a:cubicBezTo>
                <a:cubicBezTo>
                  <a:pt x="329756" y="2242439"/>
                  <a:pt x="331089" y="2242058"/>
                  <a:pt x="332232" y="2241296"/>
                </a:cubicBezTo>
                <a:cubicBezTo>
                  <a:pt x="333375" y="2240534"/>
                  <a:pt x="334201" y="2239455"/>
                  <a:pt x="334772" y="2238248"/>
                </a:cubicBezTo>
                <a:cubicBezTo>
                  <a:pt x="335344" y="2237042"/>
                  <a:pt x="335407" y="2235645"/>
                  <a:pt x="335153" y="2234311"/>
                </a:cubicBezTo>
                <a:cubicBezTo>
                  <a:pt x="334899" y="2232978"/>
                  <a:pt x="334264" y="2231771"/>
                  <a:pt x="333312" y="2230819"/>
                </a:cubicBezTo>
                <a:cubicBezTo>
                  <a:pt x="332359" y="2229866"/>
                  <a:pt x="331153" y="2229231"/>
                  <a:pt x="329819" y="2228977"/>
                </a:cubicBezTo>
                <a:cubicBezTo>
                  <a:pt x="328486" y="2228723"/>
                  <a:pt x="327089" y="2228850"/>
                  <a:pt x="325882" y="2229358"/>
                </a:cubicBezTo>
                <a:cubicBezTo>
                  <a:pt x="324612" y="2229866"/>
                  <a:pt x="323533" y="2230755"/>
                  <a:pt x="322834" y="2231898"/>
                </a:cubicBezTo>
                <a:cubicBezTo>
                  <a:pt x="322072" y="2233041"/>
                  <a:pt x="321691" y="2234375"/>
                  <a:pt x="321691" y="2235708"/>
                </a:cubicBezTo>
                <a:cubicBezTo>
                  <a:pt x="321691" y="2236597"/>
                  <a:pt x="321882" y="2237486"/>
                  <a:pt x="322199" y="2238312"/>
                </a:cubicBezTo>
                <a:cubicBezTo>
                  <a:pt x="322580" y="2239137"/>
                  <a:pt x="323025" y="2239899"/>
                  <a:pt x="323660" y="2240534"/>
                </a:cubicBezTo>
                <a:close/>
                <a:moveTo>
                  <a:pt x="323596" y="2333308"/>
                </a:moveTo>
                <a:cubicBezTo>
                  <a:pt x="324231" y="2333943"/>
                  <a:pt x="324993" y="2334451"/>
                  <a:pt x="325819" y="2334768"/>
                </a:cubicBezTo>
                <a:cubicBezTo>
                  <a:pt x="326644" y="2335086"/>
                  <a:pt x="327533" y="2335276"/>
                  <a:pt x="328422" y="2335276"/>
                </a:cubicBezTo>
                <a:cubicBezTo>
                  <a:pt x="329756" y="2335276"/>
                  <a:pt x="331089" y="2334895"/>
                  <a:pt x="332232" y="2334133"/>
                </a:cubicBezTo>
                <a:cubicBezTo>
                  <a:pt x="333375" y="2333371"/>
                  <a:pt x="334201" y="2332292"/>
                  <a:pt x="334772" y="2331085"/>
                </a:cubicBezTo>
                <a:cubicBezTo>
                  <a:pt x="335280" y="2329815"/>
                  <a:pt x="335407" y="2328482"/>
                  <a:pt x="335153" y="2327148"/>
                </a:cubicBezTo>
                <a:cubicBezTo>
                  <a:pt x="334899" y="2325814"/>
                  <a:pt x="334264" y="2324608"/>
                  <a:pt x="333312" y="2323656"/>
                </a:cubicBezTo>
                <a:cubicBezTo>
                  <a:pt x="332359" y="2322703"/>
                  <a:pt x="331153" y="2322068"/>
                  <a:pt x="329819" y="2321814"/>
                </a:cubicBezTo>
                <a:cubicBezTo>
                  <a:pt x="328486" y="2321560"/>
                  <a:pt x="327089" y="2321687"/>
                  <a:pt x="325882" y="2322195"/>
                </a:cubicBezTo>
                <a:cubicBezTo>
                  <a:pt x="324612" y="2322703"/>
                  <a:pt x="323533" y="2323592"/>
                  <a:pt x="322834" y="2324735"/>
                </a:cubicBezTo>
                <a:cubicBezTo>
                  <a:pt x="322136" y="2325878"/>
                  <a:pt x="321691" y="2327148"/>
                  <a:pt x="321691" y="2328545"/>
                </a:cubicBezTo>
                <a:cubicBezTo>
                  <a:pt x="321691" y="2329434"/>
                  <a:pt x="321882" y="2330323"/>
                  <a:pt x="322199" y="2331149"/>
                </a:cubicBezTo>
                <a:cubicBezTo>
                  <a:pt x="322580" y="2331974"/>
                  <a:pt x="323025" y="2332736"/>
                  <a:pt x="323660" y="2333371"/>
                </a:cubicBezTo>
                <a:close/>
                <a:moveTo>
                  <a:pt x="323596" y="2611882"/>
                </a:moveTo>
                <a:cubicBezTo>
                  <a:pt x="324231" y="2612517"/>
                  <a:pt x="324993" y="2613025"/>
                  <a:pt x="325819" y="2613343"/>
                </a:cubicBezTo>
                <a:cubicBezTo>
                  <a:pt x="326644" y="2613660"/>
                  <a:pt x="327533" y="2613851"/>
                  <a:pt x="328422" y="2613851"/>
                </a:cubicBezTo>
                <a:cubicBezTo>
                  <a:pt x="329756" y="2613851"/>
                  <a:pt x="331089" y="2613470"/>
                  <a:pt x="332232" y="2612708"/>
                </a:cubicBezTo>
                <a:cubicBezTo>
                  <a:pt x="333375" y="2611946"/>
                  <a:pt x="334201" y="2610866"/>
                  <a:pt x="334772" y="2609660"/>
                </a:cubicBezTo>
                <a:cubicBezTo>
                  <a:pt x="335344" y="2608453"/>
                  <a:pt x="335407" y="2607056"/>
                  <a:pt x="335153" y="2605723"/>
                </a:cubicBezTo>
                <a:cubicBezTo>
                  <a:pt x="334899" y="2604389"/>
                  <a:pt x="334264" y="2603183"/>
                  <a:pt x="333312" y="2602230"/>
                </a:cubicBezTo>
                <a:cubicBezTo>
                  <a:pt x="332359" y="2601278"/>
                  <a:pt x="331153" y="2600643"/>
                  <a:pt x="329819" y="2600389"/>
                </a:cubicBezTo>
                <a:cubicBezTo>
                  <a:pt x="328486" y="2600135"/>
                  <a:pt x="327089" y="2600262"/>
                  <a:pt x="325882" y="2600770"/>
                </a:cubicBezTo>
                <a:cubicBezTo>
                  <a:pt x="324676" y="2601278"/>
                  <a:pt x="323596" y="2602167"/>
                  <a:pt x="322834" y="2603310"/>
                </a:cubicBezTo>
                <a:cubicBezTo>
                  <a:pt x="322072" y="2604453"/>
                  <a:pt x="321691" y="2605786"/>
                  <a:pt x="321691" y="2607120"/>
                </a:cubicBezTo>
                <a:cubicBezTo>
                  <a:pt x="321691" y="2608009"/>
                  <a:pt x="321882" y="2608898"/>
                  <a:pt x="322199" y="2609723"/>
                </a:cubicBezTo>
                <a:cubicBezTo>
                  <a:pt x="322580" y="2610549"/>
                  <a:pt x="323025" y="2611311"/>
                  <a:pt x="323660" y="2611946"/>
                </a:cubicBezTo>
                <a:close/>
                <a:moveTo>
                  <a:pt x="323596" y="2147570"/>
                </a:moveTo>
                <a:cubicBezTo>
                  <a:pt x="324231" y="2148205"/>
                  <a:pt x="324993" y="2148713"/>
                  <a:pt x="325819" y="2149031"/>
                </a:cubicBezTo>
                <a:cubicBezTo>
                  <a:pt x="326644" y="2149412"/>
                  <a:pt x="327533" y="2149539"/>
                  <a:pt x="328422" y="2149539"/>
                </a:cubicBezTo>
                <a:cubicBezTo>
                  <a:pt x="329756" y="2149539"/>
                  <a:pt x="331089" y="2149158"/>
                  <a:pt x="332232" y="2148396"/>
                </a:cubicBezTo>
                <a:cubicBezTo>
                  <a:pt x="333375" y="2147634"/>
                  <a:pt x="334201" y="2146554"/>
                  <a:pt x="334772" y="2145348"/>
                </a:cubicBezTo>
                <a:cubicBezTo>
                  <a:pt x="335280" y="2144078"/>
                  <a:pt x="335407" y="2142744"/>
                  <a:pt x="335153" y="2141411"/>
                </a:cubicBezTo>
                <a:cubicBezTo>
                  <a:pt x="334899" y="2140077"/>
                  <a:pt x="334264" y="2138871"/>
                  <a:pt x="333312" y="2137918"/>
                </a:cubicBezTo>
                <a:cubicBezTo>
                  <a:pt x="332359" y="2136966"/>
                  <a:pt x="331153" y="2136331"/>
                  <a:pt x="329819" y="2136077"/>
                </a:cubicBezTo>
                <a:cubicBezTo>
                  <a:pt x="328486" y="2135823"/>
                  <a:pt x="327089" y="2135950"/>
                  <a:pt x="325882" y="2136458"/>
                </a:cubicBezTo>
                <a:cubicBezTo>
                  <a:pt x="324612" y="2136966"/>
                  <a:pt x="323533" y="2137855"/>
                  <a:pt x="322834" y="2138998"/>
                </a:cubicBezTo>
                <a:cubicBezTo>
                  <a:pt x="322072" y="2140141"/>
                  <a:pt x="321691" y="2141474"/>
                  <a:pt x="321691" y="2142808"/>
                </a:cubicBezTo>
                <a:cubicBezTo>
                  <a:pt x="321691" y="2143697"/>
                  <a:pt x="321882" y="2144586"/>
                  <a:pt x="322199" y="2145411"/>
                </a:cubicBezTo>
                <a:cubicBezTo>
                  <a:pt x="322580" y="2146237"/>
                  <a:pt x="323025" y="2146999"/>
                  <a:pt x="323660" y="2147634"/>
                </a:cubicBezTo>
                <a:close/>
                <a:moveTo>
                  <a:pt x="323596" y="2518982"/>
                </a:moveTo>
                <a:cubicBezTo>
                  <a:pt x="324231" y="2519617"/>
                  <a:pt x="324993" y="2520125"/>
                  <a:pt x="325819" y="2520442"/>
                </a:cubicBezTo>
                <a:cubicBezTo>
                  <a:pt x="326644" y="2520760"/>
                  <a:pt x="327533" y="2520950"/>
                  <a:pt x="328422" y="2520950"/>
                </a:cubicBezTo>
                <a:cubicBezTo>
                  <a:pt x="329756" y="2520950"/>
                  <a:pt x="331089" y="2520569"/>
                  <a:pt x="332232" y="2519807"/>
                </a:cubicBezTo>
                <a:cubicBezTo>
                  <a:pt x="333375" y="2519045"/>
                  <a:pt x="334201" y="2517966"/>
                  <a:pt x="334772" y="2516759"/>
                </a:cubicBezTo>
                <a:cubicBezTo>
                  <a:pt x="335344" y="2515553"/>
                  <a:pt x="335407" y="2514156"/>
                  <a:pt x="335153" y="2512822"/>
                </a:cubicBezTo>
                <a:cubicBezTo>
                  <a:pt x="334899" y="2511489"/>
                  <a:pt x="334264" y="2510282"/>
                  <a:pt x="333312" y="2509330"/>
                </a:cubicBezTo>
                <a:cubicBezTo>
                  <a:pt x="332359" y="2508377"/>
                  <a:pt x="331153" y="2507742"/>
                  <a:pt x="329819" y="2507488"/>
                </a:cubicBezTo>
                <a:cubicBezTo>
                  <a:pt x="328486" y="2507234"/>
                  <a:pt x="327089" y="2507361"/>
                  <a:pt x="325882" y="2507869"/>
                </a:cubicBezTo>
                <a:cubicBezTo>
                  <a:pt x="324612" y="2508377"/>
                  <a:pt x="323533" y="2509266"/>
                  <a:pt x="322834" y="2510409"/>
                </a:cubicBezTo>
                <a:cubicBezTo>
                  <a:pt x="322072" y="2511552"/>
                  <a:pt x="321691" y="2512886"/>
                  <a:pt x="321691" y="2514219"/>
                </a:cubicBezTo>
                <a:cubicBezTo>
                  <a:pt x="321691" y="2515108"/>
                  <a:pt x="321882" y="2515997"/>
                  <a:pt x="322199" y="2516823"/>
                </a:cubicBezTo>
                <a:cubicBezTo>
                  <a:pt x="322580" y="2517648"/>
                  <a:pt x="323025" y="2518410"/>
                  <a:pt x="323660" y="2519045"/>
                </a:cubicBezTo>
                <a:close/>
                <a:moveTo>
                  <a:pt x="323596" y="2054670"/>
                </a:moveTo>
                <a:cubicBezTo>
                  <a:pt x="324231" y="2055305"/>
                  <a:pt x="324993" y="2055813"/>
                  <a:pt x="325819" y="2056130"/>
                </a:cubicBezTo>
                <a:cubicBezTo>
                  <a:pt x="326644" y="2056448"/>
                  <a:pt x="327533" y="2056638"/>
                  <a:pt x="328422" y="2056638"/>
                </a:cubicBezTo>
                <a:cubicBezTo>
                  <a:pt x="329756" y="2056638"/>
                  <a:pt x="331089" y="2056257"/>
                  <a:pt x="332232" y="2055495"/>
                </a:cubicBezTo>
                <a:cubicBezTo>
                  <a:pt x="333375" y="2054733"/>
                  <a:pt x="334201" y="2053717"/>
                  <a:pt x="334772" y="2052447"/>
                </a:cubicBezTo>
                <a:cubicBezTo>
                  <a:pt x="335280" y="2051177"/>
                  <a:pt x="335407" y="2049844"/>
                  <a:pt x="335153" y="2048510"/>
                </a:cubicBezTo>
                <a:cubicBezTo>
                  <a:pt x="334899" y="2047177"/>
                  <a:pt x="334264" y="2045970"/>
                  <a:pt x="333312" y="2045018"/>
                </a:cubicBezTo>
                <a:cubicBezTo>
                  <a:pt x="332359" y="2044065"/>
                  <a:pt x="331153" y="2043430"/>
                  <a:pt x="329819" y="2043113"/>
                </a:cubicBezTo>
                <a:cubicBezTo>
                  <a:pt x="328486" y="2042858"/>
                  <a:pt x="327089" y="2042986"/>
                  <a:pt x="325882" y="2043494"/>
                </a:cubicBezTo>
                <a:cubicBezTo>
                  <a:pt x="324612" y="2044002"/>
                  <a:pt x="323533" y="2044890"/>
                  <a:pt x="322834" y="2046033"/>
                </a:cubicBezTo>
                <a:cubicBezTo>
                  <a:pt x="322072" y="2047177"/>
                  <a:pt x="321691" y="2048510"/>
                  <a:pt x="321691" y="2049844"/>
                </a:cubicBezTo>
                <a:cubicBezTo>
                  <a:pt x="321691" y="2050733"/>
                  <a:pt x="321882" y="2051621"/>
                  <a:pt x="322199" y="2052447"/>
                </a:cubicBezTo>
                <a:cubicBezTo>
                  <a:pt x="322580" y="2053273"/>
                  <a:pt x="323025" y="2054035"/>
                  <a:pt x="323660" y="2054670"/>
                </a:cubicBezTo>
                <a:close/>
                <a:moveTo>
                  <a:pt x="971804" y="2799525"/>
                </a:moveTo>
                <a:cubicBezTo>
                  <a:pt x="973138" y="2799525"/>
                  <a:pt x="974471" y="2799144"/>
                  <a:pt x="975614" y="2798382"/>
                </a:cubicBezTo>
                <a:cubicBezTo>
                  <a:pt x="976757" y="2797620"/>
                  <a:pt x="977583" y="2796540"/>
                  <a:pt x="978154" y="2795334"/>
                </a:cubicBezTo>
                <a:cubicBezTo>
                  <a:pt x="978662" y="2794064"/>
                  <a:pt x="978789" y="2792730"/>
                  <a:pt x="978535" y="2791397"/>
                </a:cubicBezTo>
                <a:cubicBezTo>
                  <a:pt x="978281" y="2790063"/>
                  <a:pt x="977646" y="2788857"/>
                  <a:pt x="976630" y="2787904"/>
                </a:cubicBezTo>
                <a:cubicBezTo>
                  <a:pt x="975678" y="2786952"/>
                  <a:pt x="974471" y="2786317"/>
                  <a:pt x="973138" y="2786063"/>
                </a:cubicBezTo>
                <a:cubicBezTo>
                  <a:pt x="971804" y="2785809"/>
                  <a:pt x="970407" y="2785936"/>
                  <a:pt x="969200" y="2786444"/>
                </a:cubicBezTo>
                <a:cubicBezTo>
                  <a:pt x="967994" y="2786952"/>
                  <a:pt x="966915" y="2787841"/>
                  <a:pt x="966153" y="2788984"/>
                </a:cubicBezTo>
                <a:cubicBezTo>
                  <a:pt x="965391" y="2790127"/>
                  <a:pt x="965010" y="2791460"/>
                  <a:pt x="965010" y="2792794"/>
                </a:cubicBezTo>
                <a:cubicBezTo>
                  <a:pt x="965010" y="2794635"/>
                  <a:pt x="965708" y="2796350"/>
                  <a:pt x="966978" y="2797620"/>
                </a:cubicBezTo>
                <a:cubicBezTo>
                  <a:pt x="968248" y="2798889"/>
                  <a:pt x="970026" y="2799652"/>
                  <a:pt x="971804" y="2799652"/>
                </a:cubicBezTo>
                <a:close/>
                <a:moveTo>
                  <a:pt x="1047369" y="2658237"/>
                </a:moveTo>
                <a:cubicBezTo>
                  <a:pt x="1048004" y="2658872"/>
                  <a:pt x="1048766" y="2659380"/>
                  <a:pt x="1049592" y="2659698"/>
                </a:cubicBezTo>
                <a:cubicBezTo>
                  <a:pt x="1050417" y="2660015"/>
                  <a:pt x="1051306" y="2660206"/>
                  <a:pt x="1052195" y="2660206"/>
                </a:cubicBezTo>
                <a:cubicBezTo>
                  <a:pt x="1053529" y="2660206"/>
                  <a:pt x="1054862" y="2659825"/>
                  <a:pt x="1056005" y="2659063"/>
                </a:cubicBezTo>
                <a:cubicBezTo>
                  <a:pt x="1057148" y="2658301"/>
                  <a:pt x="1057974" y="2657221"/>
                  <a:pt x="1058545" y="2656014"/>
                </a:cubicBezTo>
                <a:cubicBezTo>
                  <a:pt x="1059053" y="2654745"/>
                  <a:pt x="1059180" y="2653411"/>
                  <a:pt x="1058926" y="2652078"/>
                </a:cubicBezTo>
                <a:cubicBezTo>
                  <a:pt x="1058672" y="2650744"/>
                  <a:pt x="1057974" y="2649538"/>
                  <a:pt x="1057021" y="2648585"/>
                </a:cubicBezTo>
                <a:cubicBezTo>
                  <a:pt x="1056069" y="2647633"/>
                  <a:pt x="1054862" y="2646998"/>
                  <a:pt x="1053529" y="2646744"/>
                </a:cubicBezTo>
                <a:cubicBezTo>
                  <a:pt x="1052195" y="2646489"/>
                  <a:pt x="1050862" y="2646617"/>
                  <a:pt x="1049592" y="2647125"/>
                </a:cubicBezTo>
                <a:cubicBezTo>
                  <a:pt x="1048322" y="2647633"/>
                  <a:pt x="1047306" y="2648522"/>
                  <a:pt x="1046544" y="2649664"/>
                </a:cubicBezTo>
                <a:cubicBezTo>
                  <a:pt x="1045782" y="2650808"/>
                  <a:pt x="1045400" y="2652141"/>
                  <a:pt x="1045400" y="2653475"/>
                </a:cubicBezTo>
                <a:cubicBezTo>
                  <a:pt x="1045400" y="2654364"/>
                  <a:pt x="1045591" y="2655253"/>
                  <a:pt x="1045908" y="2656078"/>
                </a:cubicBezTo>
                <a:cubicBezTo>
                  <a:pt x="1046226" y="2656904"/>
                  <a:pt x="1046734" y="2657666"/>
                  <a:pt x="1047369" y="2658301"/>
                </a:cubicBezTo>
                <a:close/>
                <a:moveTo>
                  <a:pt x="1047369" y="2008251"/>
                </a:moveTo>
                <a:cubicBezTo>
                  <a:pt x="1048004" y="2008886"/>
                  <a:pt x="1048766" y="2009394"/>
                  <a:pt x="1049592" y="2009712"/>
                </a:cubicBezTo>
                <a:cubicBezTo>
                  <a:pt x="1050417" y="2010093"/>
                  <a:pt x="1051306" y="2010220"/>
                  <a:pt x="1052195" y="2010220"/>
                </a:cubicBezTo>
                <a:cubicBezTo>
                  <a:pt x="1053529" y="2010220"/>
                  <a:pt x="1054862" y="2009839"/>
                  <a:pt x="1056005" y="2009077"/>
                </a:cubicBezTo>
                <a:cubicBezTo>
                  <a:pt x="1057148" y="2008314"/>
                  <a:pt x="1057974" y="2007235"/>
                  <a:pt x="1058545" y="2006029"/>
                </a:cubicBezTo>
                <a:cubicBezTo>
                  <a:pt x="1059053" y="2004758"/>
                  <a:pt x="1059180" y="2003425"/>
                  <a:pt x="1058926" y="2002092"/>
                </a:cubicBezTo>
                <a:cubicBezTo>
                  <a:pt x="1058672" y="2000758"/>
                  <a:pt x="1057974" y="1999552"/>
                  <a:pt x="1057021" y="1998599"/>
                </a:cubicBezTo>
                <a:cubicBezTo>
                  <a:pt x="1056069" y="1997646"/>
                  <a:pt x="1054862" y="1997012"/>
                  <a:pt x="1053529" y="1996758"/>
                </a:cubicBezTo>
                <a:cubicBezTo>
                  <a:pt x="1052195" y="1996504"/>
                  <a:pt x="1050798" y="1996631"/>
                  <a:pt x="1049592" y="1997139"/>
                </a:cubicBezTo>
                <a:cubicBezTo>
                  <a:pt x="1048322" y="1997646"/>
                  <a:pt x="1047306" y="1998536"/>
                  <a:pt x="1046544" y="1999679"/>
                </a:cubicBezTo>
                <a:cubicBezTo>
                  <a:pt x="1045782" y="2000821"/>
                  <a:pt x="1045400" y="2002155"/>
                  <a:pt x="1045400" y="2003489"/>
                </a:cubicBezTo>
                <a:cubicBezTo>
                  <a:pt x="1045400" y="2004377"/>
                  <a:pt x="1045591" y="2005267"/>
                  <a:pt x="1045908" y="2006092"/>
                </a:cubicBezTo>
                <a:cubicBezTo>
                  <a:pt x="1046226" y="2006918"/>
                  <a:pt x="1046734" y="2007680"/>
                  <a:pt x="1047369" y="2008314"/>
                </a:cubicBezTo>
                <a:close/>
                <a:moveTo>
                  <a:pt x="1047369" y="2101088"/>
                </a:moveTo>
                <a:cubicBezTo>
                  <a:pt x="1048004" y="2101723"/>
                  <a:pt x="1048766" y="2102231"/>
                  <a:pt x="1049592" y="2102549"/>
                </a:cubicBezTo>
                <a:cubicBezTo>
                  <a:pt x="1050417" y="2102866"/>
                  <a:pt x="1051306" y="2103057"/>
                  <a:pt x="1052195" y="2103057"/>
                </a:cubicBezTo>
                <a:cubicBezTo>
                  <a:pt x="1053529" y="2103057"/>
                  <a:pt x="1054862" y="2102676"/>
                  <a:pt x="1056005" y="2101914"/>
                </a:cubicBezTo>
                <a:cubicBezTo>
                  <a:pt x="1057148" y="2101152"/>
                  <a:pt x="1057974" y="2100072"/>
                  <a:pt x="1058545" y="2098866"/>
                </a:cubicBezTo>
                <a:cubicBezTo>
                  <a:pt x="1059053" y="2097596"/>
                  <a:pt x="1059180" y="2096262"/>
                  <a:pt x="1058926" y="2094929"/>
                </a:cubicBezTo>
                <a:cubicBezTo>
                  <a:pt x="1058672" y="2093595"/>
                  <a:pt x="1057974" y="2092389"/>
                  <a:pt x="1057021" y="2091436"/>
                </a:cubicBezTo>
                <a:cubicBezTo>
                  <a:pt x="1056069" y="2090483"/>
                  <a:pt x="1054862" y="2089849"/>
                  <a:pt x="1053529" y="2089595"/>
                </a:cubicBezTo>
                <a:cubicBezTo>
                  <a:pt x="1052195" y="2089340"/>
                  <a:pt x="1050862" y="2089468"/>
                  <a:pt x="1049592" y="2089976"/>
                </a:cubicBezTo>
                <a:cubicBezTo>
                  <a:pt x="1048322" y="2090483"/>
                  <a:pt x="1047306" y="2091373"/>
                  <a:pt x="1046544" y="2092515"/>
                </a:cubicBezTo>
                <a:cubicBezTo>
                  <a:pt x="1045782" y="2093658"/>
                  <a:pt x="1045400" y="2094992"/>
                  <a:pt x="1045400" y="2096326"/>
                </a:cubicBezTo>
                <a:cubicBezTo>
                  <a:pt x="1045400" y="2097214"/>
                  <a:pt x="1045591" y="2098104"/>
                  <a:pt x="1045908" y="2098929"/>
                </a:cubicBezTo>
                <a:cubicBezTo>
                  <a:pt x="1046226" y="2099755"/>
                  <a:pt x="1046734" y="2100517"/>
                  <a:pt x="1047369" y="2101152"/>
                </a:cubicBezTo>
                <a:close/>
                <a:moveTo>
                  <a:pt x="1047369" y="2286826"/>
                </a:moveTo>
                <a:cubicBezTo>
                  <a:pt x="1048004" y="2287461"/>
                  <a:pt x="1048766" y="2287969"/>
                  <a:pt x="1049592" y="2288286"/>
                </a:cubicBezTo>
                <a:cubicBezTo>
                  <a:pt x="1050417" y="2288667"/>
                  <a:pt x="1051306" y="2288794"/>
                  <a:pt x="1052195" y="2288794"/>
                </a:cubicBezTo>
                <a:cubicBezTo>
                  <a:pt x="1053529" y="2288794"/>
                  <a:pt x="1054862" y="2288413"/>
                  <a:pt x="1056005" y="2287651"/>
                </a:cubicBezTo>
                <a:cubicBezTo>
                  <a:pt x="1057148" y="2286889"/>
                  <a:pt x="1057974" y="2285810"/>
                  <a:pt x="1058545" y="2284603"/>
                </a:cubicBezTo>
                <a:cubicBezTo>
                  <a:pt x="1059053" y="2283333"/>
                  <a:pt x="1059180" y="2282000"/>
                  <a:pt x="1058926" y="2280666"/>
                </a:cubicBezTo>
                <a:cubicBezTo>
                  <a:pt x="1058672" y="2279333"/>
                  <a:pt x="1057974" y="2278126"/>
                  <a:pt x="1057021" y="2277174"/>
                </a:cubicBezTo>
                <a:cubicBezTo>
                  <a:pt x="1056069" y="2276221"/>
                  <a:pt x="1054862" y="2275586"/>
                  <a:pt x="1053529" y="2275269"/>
                </a:cubicBezTo>
                <a:cubicBezTo>
                  <a:pt x="1052195" y="2275014"/>
                  <a:pt x="1050862" y="2275142"/>
                  <a:pt x="1049592" y="2275650"/>
                </a:cubicBezTo>
                <a:cubicBezTo>
                  <a:pt x="1048322" y="2276158"/>
                  <a:pt x="1047306" y="2277047"/>
                  <a:pt x="1046544" y="2278189"/>
                </a:cubicBezTo>
                <a:cubicBezTo>
                  <a:pt x="1045782" y="2279333"/>
                  <a:pt x="1045400" y="2280666"/>
                  <a:pt x="1045400" y="2282000"/>
                </a:cubicBezTo>
                <a:cubicBezTo>
                  <a:pt x="1045400" y="2282889"/>
                  <a:pt x="1045591" y="2283778"/>
                  <a:pt x="1045908" y="2284603"/>
                </a:cubicBezTo>
                <a:cubicBezTo>
                  <a:pt x="1046226" y="2285429"/>
                  <a:pt x="1046734" y="2286191"/>
                  <a:pt x="1047369" y="2286826"/>
                </a:cubicBezTo>
                <a:close/>
                <a:moveTo>
                  <a:pt x="1047369" y="2565400"/>
                </a:moveTo>
                <a:cubicBezTo>
                  <a:pt x="1048004" y="2566035"/>
                  <a:pt x="1048766" y="2566543"/>
                  <a:pt x="1049592" y="2566861"/>
                </a:cubicBezTo>
                <a:cubicBezTo>
                  <a:pt x="1050417" y="2567178"/>
                  <a:pt x="1051306" y="2567369"/>
                  <a:pt x="1052195" y="2567369"/>
                </a:cubicBezTo>
                <a:cubicBezTo>
                  <a:pt x="1053529" y="2567369"/>
                  <a:pt x="1054862" y="2566988"/>
                  <a:pt x="1056005" y="2566226"/>
                </a:cubicBezTo>
                <a:cubicBezTo>
                  <a:pt x="1057148" y="2565464"/>
                  <a:pt x="1057974" y="2564384"/>
                  <a:pt x="1058545" y="2563178"/>
                </a:cubicBezTo>
                <a:cubicBezTo>
                  <a:pt x="1059053" y="2561908"/>
                  <a:pt x="1059180" y="2560574"/>
                  <a:pt x="1058926" y="2559241"/>
                </a:cubicBezTo>
                <a:cubicBezTo>
                  <a:pt x="1058672" y="2557907"/>
                  <a:pt x="1057974" y="2556701"/>
                  <a:pt x="1057021" y="2555748"/>
                </a:cubicBezTo>
                <a:cubicBezTo>
                  <a:pt x="1056069" y="2554796"/>
                  <a:pt x="1054862" y="2554161"/>
                  <a:pt x="1053529" y="2553907"/>
                </a:cubicBezTo>
                <a:cubicBezTo>
                  <a:pt x="1052195" y="2553653"/>
                  <a:pt x="1050862" y="2553780"/>
                  <a:pt x="1049592" y="2554288"/>
                </a:cubicBezTo>
                <a:cubicBezTo>
                  <a:pt x="1048322" y="2554796"/>
                  <a:pt x="1047306" y="2555685"/>
                  <a:pt x="1046544" y="2556828"/>
                </a:cubicBezTo>
                <a:cubicBezTo>
                  <a:pt x="1045782" y="2557971"/>
                  <a:pt x="1045400" y="2559304"/>
                  <a:pt x="1045400" y="2560638"/>
                </a:cubicBezTo>
                <a:cubicBezTo>
                  <a:pt x="1045400" y="2561527"/>
                  <a:pt x="1045591" y="2562416"/>
                  <a:pt x="1045908" y="2563241"/>
                </a:cubicBezTo>
                <a:cubicBezTo>
                  <a:pt x="1046226" y="2564067"/>
                  <a:pt x="1046734" y="2564829"/>
                  <a:pt x="1047369" y="2565464"/>
                </a:cubicBezTo>
                <a:close/>
                <a:moveTo>
                  <a:pt x="1047369" y="2472563"/>
                </a:moveTo>
                <a:cubicBezTo>
                  <a:pt x="1048004" y="2473198"/>
                  <a:pt x="1048766" y="2473706"/>
                  <a:pt x="1049592" y="2474024"/>
                </a:cubicBezTo>
                <a:cubicBezTo>
                  <a:pt x="1050417" y="2474341"/>
                  <a:pt x="1051306" y="2474532"/>
                  <a:pt x="1052195" y="2474532"/>
                </a:cubicBezTo>
                <a:cubicBezTo>
                  <a:pt x="1053529" y="2474532"/>
                  <a:pt x="1054862" y="2474151"/>
                  <a:pt x="1056005" y="2473389"/>
                </a:cubicBezTo>
                <a:cubicBezTo>
                  <a:pt x="1057148" y="2472627"/>
                  <a:pt x="1057974" y="2471547"/>
                  <a:pt x="1058545" y="2470341"/>
                </a:cubicBezTo>
                <a:cubicBezTo>
                  <a:pt x="1059053" y="2469071"/>
                  <a:pt x="1059180" y="2467737"/>
                  <a:pt x="1058926" y="2466404"/>
                </a:cubicBezTo>
                <a:cubicBezTo>
                  <a:pt x="1058672" y="2465070"/>
                  <a:pt x="1057974" y="2463864"/>
                  <a:pt x="1057021" y="2462911"/>
                </a:cubicBezTo>
                <a:cubicBezTo>
                  <a:pt x="1056069" y="2461959"/>
                  <a:pt x="1054862" y="2461324"/>
                  <a:pt x="1053529" y="2461070"/>
                </a:cubicBezTo>
                <a:cubicBezTo>
                  <a:pt x="1052195" y="2460816"/>
                  <a:pt x="1050862" y="2460943"/>
                  <a:pt x="1049592" y="2461451"/>
                </a:cubicBezTo>
                <a:cubicBezTo>
                  <a:pt x="1048322" y="2461959"/>
                  <a:pt x="1047306" y="2462848"/>
                  <a:pt x="1046544" y="2463991"/>
                </a:cubicBezTo>
                <a:cubicBezTo>
                  <a:pt x="1045782" y="2465134"/>
                  <a:pt x="1045400" y="2466404"/>
                  <a:pt x="1045400" y="2467801"/>
                </a:cubicBezTo>
                <a:cubicBezTo>
                  <a:pt x="1045400" y="2468689"/>
                  <a:pt x="1045591" y="2469579"/>
                  <a:pt x="1045908" y="2470404"/>
                </a:cubicBezTo>
                <a:cubicBezTo>
                  <a:pt x="1046226" y="2471230"/>
                  <a:pt x="1046734" y="2471992"/>
                  <a:pt x="1047369" y="2472627"/>
                </a:cubicBezTo>
                <a:close/>
                <a:moveTo>
                  <a:pt x="1047369" y="2379726"/>
                </a:moveTo>
                <a:cubicBezTo>
                  <a:pt x="1048004" y="2380361"/>
                  <a:pt x="1048766" y="2380869"/>
                  <a:pt x="1049592" y="2381187"/>
                </a:cubicBezTo>
                <a:cubicBezTo>
                  <a:pt x="1050417" y="2381504"/>
                  <a:pt x="1051306" y="2381695"/>
                  <a:pt x="1052195" y="2381695"/>
                </a:cubicBezTo>
                <a:cubicBezTo>
                  <a:pt x="1053529" y="2381695"/>
                  <a:pt x="1054862" y="2381314"/>
                  <a:pt x="1056005" y="2380552"/>
                </a:cubicBezTo>
                <a:cubicBezTo>
                  <a:pt x="1057148" y="2379789"/>
                  <a:pt x="1057974" y="2378710"/>
                  <a:pt x="1058545" y="2377504"/>
                </a:cubicBezTo>
                <a:cubicBezTo>
                  <a:pt x="1059053" y="2376234"/>
                  <a:pt x="1059180" y="2374900"/>
                  <a:pt x="1058926" y="2373567"/>
                </a:cubicBezTo>
                <a:cubicBezTo>
                  <a:pt x="1058672" y="2372233"/>
                  <a:pt x="1057974" y="2371027"/>
                  <a:pt x="1057021" y="2370074"/>
                </a:cubicBezTo>
                <a:cubicBezTo>
                  <a:pt x="1056069" y="2369122"/>
                  <a:pt x="1054862" y="2368487"/>
                  <a:pt x="1053529" y="2368233"/>
                </a:cubicBezTo>
                <a:cubicBezTo>
                  <a:pt x="1052195" y="2367979"/>
                  <a:pt x="1050862" y="2368106"/>
                  <a:pt x="1049592" y="2368614"/>
                </a:cubicBezTo>
                <a:cubicBezTo>
                  <a:pt x="1048322" y="2369122"/>
                  <a:pt x="1047306" y="2370011"/>
                  <a:pt x="1046544" y="2371154"/>
                </a:cubicBezTo>
                <a:cubicBezTo>
                  <a:pt x="1045782" y="2372297"/>
                  <a:pt x="1045400" y="2373630"/>
                  <a:pt x="1045400" y="2374964"/>
                </a:cubicBezTo>
                <a:cubicBezTo>
                  <a:pt x="1045400" y="2375853"/>
                  <a:pt x="1045591" y="2376742"/>
                  <a:pt x="1045908" y="2377567"/>
                </a:cubicBezTo>
                <a:cubicBezTo>
                  <a:pt x="1046226" y="2378393"/>
                  <a:pt x="1046734" y="2379155"/>
                  <a:pt x="1047369" y="2379789"/>
                </a:cubicBezTo>
                <a:close/>
                <a:moveTo>
                  <a:pt x="1047369" y="2193989"/>
                </a:moveTo>
                <a:cubicBezTo>
                  <a:pt x="1048004" y="2194624"/>
                  <a:pt x="1048766" y="2195132"/>
                  <a:pt x="1049592" y="2195449"/>
                </a:cubicBezTo>
                <a:cubicBezTo>
                  <a:pt x="1050417" y="2195767"/>
                  <a:pt x="1051306" y="2195957"/>
                  <a:pt x="1052195" y="2195957"/>
                </a:cubicBezTo>
                <a:cubicBezTo>
                  <a:pt x="1053529" y="2195957"/>
                  <a:pt x="1054862" y="2195576"/>
                  <a:pt x="1056005" y="2194814"/>
                </a:cubicBezTo>
                <a:cubicBezTo>
                  <a:pt x="1057148" y="2194052"/>
                  <a:pt x="1057974" y="2192973"/>
                  <a:pt x="1058545" y="2191766"/>
                </a:cubicBezTo>
                <a:cubicBezTo>
                  <a:pt x="1059053" y="2190496"/>
                  <a:pt x="1059180" y="2189163"/>
                  <a:pt x="1058926" y="2187829"/>
                </a:cubicBezTo>
                <a:cubicBezTo>
                  <a:pt x="1058672" y="2186496"/>
                  <a:pt x="1057974" y="2185289"/>
                  <a:pt x="1057021" y="2184337"/>
                </a:cubicBezTo>
                <a:cubicBezTo>
                  <a:pt x="1056069" y="2183384"/>
                  <a:pt x="1054862" y="2182749"/>
                  <a:pt x="1053529" y="2182432"/>
                </a:cubicBezTo>
                <a:cubicBezTo>
                  <a:pt x="1052195" y="2182178"/>
                  <a:pt x="1050862" y="2182305"/>
                  <a:pt x="1049592" y="2182813"/>
                </a:cubicBezTo>
                <a:cubicBezTo>
                  <a:pt x="1048322" y="2183321"/>
                  <a:pt x="1047242" y="2184210"/>
                  <a:pt x="1046544" y="2185353"/>
                </a:cubicBezTo>
                <a:cubicBezTo>
                  <a:pt x="1045845" y="2186496"/>
                  <a:pt x="1045400" y="2187829"/>
                  <a:pt x="1045400" y="2189163"/>
                </a:cubicBezTo>
                <a:cubicBezTo>
                  <a:pt x="1045400" y="2190052"/>
                  <a:pt x="1045591" y="2190941"/>
                  <a:pt x="1045908" y="2191766"/>
                </a:cubicBezTo>
                <a:cubicBezTo>
                  <a:pt x="1046226" y="2192592"/>
                  <a:pt x="1046734" y="2193354"/>
                  <a:pt x="1047369" y="2193989"/>
                </a:cubicBezTo>
                <a:close/>
                <a:moveTo>
                  <a:pt x="6731" y="3171063"/>
                </a:moveTo>
                <a:cubicBezTo>
                  <a:pt x="8064" y="3171063"/>
                  <a:pt x="9398" y="3170682"/>
                  <a:pt x="10541" y="3169920"/>
                </a:cubicBezTo>
                <a:cubicBezTo>
                  <a:pt x="11684" y="3169158"/>
                  <a:pt x="12510" y="3168079"/>
                  <a:pt x="13081" y="3166872"/>
                </a:cubicBezTo>
                <a:cubicBezTo>
                  <a:pt x="13589" y="3165602"/>
                  <a:pt x="13716" y="3164269"/>
                  <a:pt x="13462" y="3162935"/>
                </a:cubicBezTo>
                <a:cubicBezTo>
                  <a:pt x="13208" y="3161601"/>
                  <a:pt x="12573" y="3160395"/>
                  <a:pt x="11621" y="3159443"/>
                </a:cubicBezTo>
                <a:cubicBezTo>
                  <a:pt x="10668" y="3158490"/>
                  <a:pt x="9461" y="3157855"/>
                  <a:pt x="8128" y="3157601"/>
                </a:cubicBezTo>
                <a:cubicBezTo>
                  <a:pt x="6794" y="3157347"/>
                  <a:pt x="5397" y="3157474"/>
                  <a:pt x="4191" y="3157982"/>
                </a:cubicBezTo>
                <a:cubicBezTo>
                  <a:pt x="2921" y="3158490"/>
                  <a:pt x="1841" y="3159379"/>
                  <a:pt x="1143" y="3160522"/>
                </a:cubicBezTo>
                <a:cubicBezTo>
                  <a:pt x="444" y="3161665"/>
                  <a:pt x="0" y="3162999"/>
                  <a:pt x="0" y="3164332"/>
                </a:cubicBezTo>
                <a:cubicBezTo>
                  <a:pt x="0" y="3166174"/>
                  <a:pt x="698" y="3167888"/>
                  <a:pt x="1968" y="3169158"/>
                </a:cubicBezTo>
                <a:cubicBezTo>
                  <a:pt x="3239" y="3170428"/>
                  <a:pt x="5017" y="3171126"/>
                  <a:pt x="6794" y="3171190"/>
                </a:cubicBezTo>
                <a:close/>
                <a:moveTo>
                  <a:pt x="6731" y="2985326"/>
                </a:moveTo>
                <a:cubicBezTo>
                  <a:pt x="8064" y="2985326"/>
                  <a:pt x="9398" y="2984945"/>
                  <a:pt x="10541" y="2984183"/>
                </a:cubicBezTo>
                <a:cubicBezTo>
                  <a:pt x="11684" y="2983421"/>
                  <a:pt x="12510" y="2982341"/>
                  <a:pt x="13081" y="2981135"/>
                </a:cubicBezTo>
                <a:cubicBezTo>
                  <a:pt x="13589" y="2979864"/>
                  <a:pt x="13716" y="2978531"/>
                  <a:pt x="13462" y="2977198"/>
                </a:cubicBezTo>
                <a:cubicBezTo>
                  <a:pt x="13208" y="2975864"/>
                  <a:pt x="12573" y="2974658"/>
                  <a:pt x="11621" y="2973705"/>
                </a:cubicBezTo>
                <a:cubicBezTo>
                  <a:pt x="10668" y="2972753"/>
                  <a:pt x="9461" y="2972118"/>
                  <a:pt x="8128" y="2971864"/>
                </a:cubicBezTo>
                <a:cubicBezTo>
                  <a:pt x="6794" y="2971610"/>
                  <a:pt x="5397" y="2971737"/>
                  <a:pt x="4191" y="2972245"/>
                </a:cubicBezTo>
                <a:cubicBezTo>
                  <a:pt x="2921" y="2972753"/>
                  <a:pt x="1841" y="2973642"/>
                  <a:pt x="1143" y="2974785"/>
                </a:cubicBezTo>
                <a:cubicBezTo>
                  <a:pt x="381" y="2975928"/>
                  <a:pt x="0" y="2977261"/>
                  <a:pt x="0" y="2978595"/>
                </a:cubicBezTo>
                <a:cubicBezTo>
                  <a:pt x="0" y="2980436"/>
                  <a:pt x="698" y="2982151"/>
                  <a:pt x="1968" y="2983421"/>
                </a:cubicBezTo>
                <a:cubicBezTo>
                  <a:pt x="3239" y="2984691"/>
                  <a:pt x="5017" y="2985453"/>
                  <a:pt x="6794" y="2985453"/>
                </a:cubicBezTo>
                <a:close/>
                <a:moveTo>
                  <a:pt x="6731" y="3078162"/>
                </a:moveTo>
                <a:cubicBezTo>
                  <a:pt x="8064" y="3078162"/>
                  <a:pt x="9398" y="3077782"/>
                  <a:pt x="10541" y="3077020"/>
                </a:cubicBezTo>
                <a:cubicBezTo>
                  <a:pt x="11684" y="3076258"/>
                  <a:pt x="12510" y="3075178"/>
                  <a:pt x="13081" y="3073972"/>
                </a:cubicBezTo>
                <a:cubicBezTo>
                  <a:pt x="13589" y="3072701"/>
                  <a:pt x="13716" y="3071368"/>
                  <a:pt x="13462" y="3070035"/>
                </a:cubicBezTo>
                <a:cubicBezTo>
                  <a:pt x="13208" y="3068701"/>
                  <a:pt x="12573" y="3067495"/>
                  <a:pt x="11621" y="3066542"/>
                </a:cubicBezTo>
                <a:cubicBezTo>
                  <a:pt x="10668" y="3065589"/>
                  <a:pt x="9461" y="3064955"/>
                  <a:pt x="8128" y="3064700"/>
                </a:cubicBezTo>
                <a:cubicBezTo>
                  <a:pt x="6794" y="3064447"/>
                  <a:pt x="5397" y="3064574"/>
                  <a:pt x="4191" y="3065082"/>
                </a:cubicBezTo>
                <a:cubicBezTo>
                  <a:pt x="2921" y="3065589"/>
                  <a:pt x="1841" y="3066479"/>
                  <a:pt x="1143" y="3067622"/>
                </a:cubicBezTo>
                <a:cubicBezTo>
                  <a:pt x="381" y="3068764"/>
                  <a:pt x="0" y="3070099"/>
                  <a:pt x="0" y="3071432"/>
                </a:cubicBezTo>
                <a:cubicBezTo>
                  <a:pt x="0" y="3073274"/>
                  <a:pt x="698" y="3074987"/>
                  <a:pt x="1968" y="3076258"/>
                </a:cubicBezTo>
                <a:cubicBezTo>
                  <a:pt x="3239" y="3077528"/>
                  <a:pt x="5017" y="3078289"/>
                  <a:pt x="6794" y="3078289"/>
                </a:cubicBezTo>
                <a:close/>
                <a:moveTo>
                  <a:pt x="1047306" y="1729740"/>
                </a:moveTo>
                <a:cubicBezTo>
                  <a:pt x="1047941" y="1730375"/>
                  <a:pt x="1048703" y="1730883"/>
                  <a:pt x="1049528" y="1731201"/>
                </a:cubicBezTo>
                <a:cubicBezTo>
                  <a:pt x="1050354" y="1731582"/>
                  <a:pt x="1051243" y="1731708"/>
                  <a:pt x="1052132" y="1731708"/>
                </a:cubicBezTo>
                <a:cubicBezTo>
                  <a:pt x="1053465" y="1731708"/>
                  <a:pt x="1054799" y="1731327"/>
                  <a:pt x="1055942" y="1730565"/>
                </a:cubicBezTo>
                <a:cubicBezTo>
                  <a:pt x="1057085" y="1729804"/>
                  <a:pt x="1057910" y="1728724"/>
                  <a:pt x="1058482" y="1727518"/>
                </a:cubicBezTo>
                <a:cubicBezTo>
                  <a:pt x="1058990" y="1726248"/>
                  <a:pt x="1059117" y="1724914"/>
                  <a:pt x="1058863" y="1723581"/>
                </a:cubicBezTo>
                <a:cubicBezTo>
                  <a:pt x="1058609" y="1722247"/>
                  <a:pt x="1057910" y="1721040"/>
                  <a:pt x="1056958" y="1720088"/>
                </a:cubicBezTo>
                <a:cubicBezTo>
                  <a:pt x="1056005" y="1719136"/>
                  <a:pt x="1054799" y="1718501"/>
                  <a:pt x="1053465" y="1718246"/>
                </a:cubicBezTo>
                <a:cubicBezTo>
                  <a:pt x="1052132" y="1717993"/>
                  <a:pt x="1050798" y="1718120"/>
                  <a:pt x="1049528" y="1718627"/>
                </a:cubicBezTo>
                <a:cubicBezTo>
                  <a:pt x="1048258" y="1719136"/>
                  <a:pt x="1047242" y="1720025"/>
                  <a:pt x="1046480" y="1721168"/>
                </a:cubicBezTo>
                <a:cubicBezTo>
                  <a:pt x="1045718" y="1722311"/>
                  <a:pt x="1045337" y="1723644"/>
                  <a:pt x="1045337" y="1724977"/>
                </a:cubicBezTo>
                <a:cubicBezTo>
                  <a:pt x="1045337" y="1725867"/>
                  <a:pt x="1045528" y="1726756"/>
                  <a:pt x="1045845" y="1727581"/>
                </a:cubicBezTo>
                <a:cubicBezTo>
                  <a:pt x="1046163" y="1728407"/>
                  <a:pt x="1046671" y="1729169"/>
                  <a:pt x="1047306" y="1729804"/>
                </a:cubicBezTo>
                <a:close/>
                <a:moveTo>
                  <a:pt x="1047306" y="1915477"/>
                </a:moveTo>
                <a:cubicBezTo>
                  <a:pt x="1047941" y="1916113"/>
                  <a:pt x="1048703" y="1916621"/>
                  <a:pt x="1049528" y="1916938"/>
                </a:cubicBezTo>
                <a:cubicBezTo>
                  <a:pt x="1050354" y="1917256"/>
                  <a:pt x="1051243" y="1917446"/>
                  <a:pt x="1052132" y="1917446"/>
                </a:cubicBezTo>
                <a:cubicBezTo>
                  <a:pt x="1053465" y="1917446"/>
                  <a:pt x="1054799" y="1917065"/>
                  <a:pt x="1055942" y="1916303"/>
                </a:cubicBezTo>
                <a:cubicBezTo>
                  <a:pt x="1057085" y="1915541"/>
                  <a:pt x="1057910" y="1914525"/>
                  <a:pt x="1058482" y="1913255"/>
                </a:cubicBezTo>
                <a:cubicBezTo>
                  <a:pt x="1058990" y="1911985"/>
                  <a:pt x="1059117" y="1910652"/>
                  <a:pt x="1058863" y="1909318"/>
                </a:cubicBezTo>
                <a:cubicBezTo>
                  <a:pt x="1058609" y="1907985"/>
                  <a:pt x="1057910" y="1906778"/>
                  <a:pt x="1056958" y="1905826"/>
                </a:cubicBezTo>
                <a:cubicBezTo>
                  <a:pt x="1056005" y="1904873"/>
                  <a:pt x="1054799" y="1904238"/>
                  <a:pt x="1053465" y="1903921"/>
                </a:cubicBezTo>
                <a:cubicBezTo>
                  <a:pt x="1052132" y="1903667"/>
                  <a:pt x="1050798" y="1903794"/>
                  <a:pt x="1049528" y="1904302"/>
                </a:cubicBezTo>
                <a:cubicBezTo>
                  <a:pt x="1048258" y="1904810"/>
                  <a:pt x="1047242" y="1905699"/>
                  <a:pt x="1046480" y="1906842"/>
                </a:cubicBezTo>
                <a:cubicBezTo>
                  <a:pt x="1045718" y="1907985"/>
                  <a:pt x="1045337" y="1909318"/>
                  <a:pt x="1045337" y="1910652"/>
                </a:cubicBezTo>
                <a:cubicBezTo>
                  <a:pt x="1045337" y="1911540"/>
                  <a:pt x="1045528" y="1912430"/>
                  <a:pt x="1045845" y="1913255"/>
                </a:cubicBezTo>
                <a:cubicBezTo>
                  <a:pt x="1046163" y="1914081"/>
                  <a:pt x="1046671" y="1914843"/>
                  <a:pt x="1047306" y="1915477"/>
                </a:cubicBezTo>
                <a:close/>
                <a:moveTo>
                  <a:pt x="1047306" y="1822640"/>
                </a:moveTo>
                <a:cubicBezTo>
                  <a:pt x="1047941" y="1823276"/>
                  <a:pt x="1048703" y="1823783"/>
                  <a:pt x="1049528" y="1824101"/>
                </a:cubicBezTo>
                <a:cubicBezTo>
                  <a:pt x="1050354" y="1824419"/>
                  <a:pt x="1051243" y="1824609"/>
                  <a:pt x="1052132" y="1824609"/>
                </a:cubicBezTo>
                <a:cubicBezTo>
                  <a:pt x="1053465" y="1824609"/>
                  <a:pt x="1054799" y="1824228"/>
                  <a:pt x="1055942" y="1823466"/>
                </a:cubicBezTo>
                <a:cubicBezTo>
                  <a:pt x="1057085" y="1822704"/>
                  <a:pt x="1057910" y="1821625"/>
                  <a:pt x="1058482" y="1820418"/>
                </a:cubicBezTo>
                <a:cubicBezTo>
                  <a:pt x="1058990" y="1819148"/>
                  <a:pt x="1059117" y="1817814"/>
                  <a:pt x="1058863" y="1816481"/>
                </a:cubicBezTo>
                <a:cubicBezTo>
                  <a:pt x="1058609" y="1815148"/>
                  <a:pt x="1057910" y="1813941"/>
                  <a:pt x="1056958" y="1812989"/>
                </a:cubicBezTo>
                <a:cubicBezTo>
                  <a:pt x="1056005" y="1812036"/>
                  <a:pt x="1054799" y="1811401"/>
                  <a:pt x="1053465" y="1811147"/>
                </a:cubicBezTo>
                <a:cubicBezTo>
                  <a:pt x="1052132" y="1810893"/>
                  <a:pt x="1050798" y="1811020"/>
                  <a:pt x="1049528" y="1811528"/>
                </a:cubicBezTo>
                <a:cubicBezTo>
                  <a:pt x="1048258" y="1812036"/>
                  <a:pt x="1047242" y="1812925"/>
                  <a:pt x="1046480" y="1814068"/>
                </a:cubicBezTo>
                <a:cubicBezTo>
                  <a:pt x="1045718" y="1815211"/>
                  <a:pt x="1045337" y="1816545"/>
                  <a:pt x="1045337" y="1817878"/>
                </a:cubicBezTo>
                <a:cubicBezTo>
                  <a:pt x="1045337" y="1818767"/>
                  <a:pt x="1045528" y="1819656"/>
                  <a:pt x="1045845" y="1820482"/>
                </a:cubicBezTo>
                <a:cubicBezTo>
                  <a:pt x="1046163" y="1821307"/>
                  <a:pt x="1046671" y="1822069"/>
                  <a:pt x="1047306" y="1822704"/>
                </a:cubicBezTo>
                <a:close/>
                <a:moveTo>
                  <a:pt x="6731" y="3263900"/>
                </a:moveTo>
                <a:cubicBezTo>
                  <a:pt x="8064" y="3263900"/>
                  <a:pt x="9398" y="3263519"/>
                  <a:pt x="10541" y="3262757"/>
                </a:cubicBezTo>
                <a:cubicBezTo>
                  <a:pt x="11684" y="3261995"/>
                  <a:pt x="12510" y="3260916"/>
                  <a:pt x="13081" y="3259709"/>
                </a:cubicBezTo>
                <a:cubicBezTo>
                  <a:pt x="13589" y="3258439"/>
                  <a:pt x="13716" y="3257106"/>
                  <a:pt x="13462" y="3255772"/>
                </a:cubicBezTo>
                <a:cubicBezTo>
                  <a:pt x="13208" y="3254438"/>
                  <a:pt x="12573" y="3253232"/>
                  <a:pt x="11621" y="3252280"/>
                </a:cubicBezTo>
                <a:cubicBezTo>
                  <a:pt x="10668" y="3251327"/>
                  <a:pt x="9461" y="3250692"/>
                  <a:pt x="8128" y="3250438"/>
                </a:cubicBezTo>
                <a:cubicBezTo>
                  <a:pt x="6794" y="3250184"/>
                  <a:pt x="5461" y="3250312"/>
                  <a:pt x="4191" y="3250819"/>
                </a:cubicBezTo>
                <a:cubicBezTo>
                  <a:pt x="2921" y="3251327"/>
                  <a:pt x="1841" y="3252216"/>
                  <a:pt x="1143" y="3253359"/>
                </a:cubicBezTo>
                <a:cubicBezTo>
                  <a:pt x="444" y="3254502"/>
                  <a:pt x="0" y="3255836"/>
                  <a:pt x="0" y="3257169"/>
                </a:cubicBezTo>
                <a:cubicBezTo>
                  <a:pt x="0" y="3259011"/>
                  <a:pt x="698" y="3260725"/>
                  <a:pt x="1968" y="3261995"/>
                </a:cubicBezTo>
                <a:cubicBezTo>
                  <a:pt x="3239" y="3263265"/>
                  <a:pt x="5017" y="3264027"/>
                  <a:pt x="6794" y="3264027"/>
                </a:cubicBezTo>
                <a:close/>
                <a:moveTo>
                  <a:pt x="650050" y="3263900"/>
                </a:moveTo>
                <a:cubicBezTo>
                  <a:pt x="651383" y="3263900"/>
                  <a:pt x="652717" y="3263519"/>
                  <a:pt x="653860" y="3262757"/>
                </a:cubicBezTo>
                <a:cubicBezTo>
                  <a:pt x="655003" y="3261995"/>
                  <a:pt x="655828" y="3260916"/>
                  <a:pt x="656400" y="3259709"/>
                </a:cubicBezTo>
                <a:cubicBezTo>
                  <a:pt x="656908" y="3258439"/>
                  <a:pt x="657035" y="3257106"/>
                  <a:pt x="656781" y="3255772"/>
                </a:cubicBezTo>
                <a:cubicBezTo>
                  <a:pt x="656527" y="3254438"/>
                  <a:pt x="655828" y="3253232"/>
                  <a:pt x="654876" y="3252280"/>
                </a:cubicBezTo>
                <a:cubicBezTo>
                  <a:pt x="653923" y="3251327"/>
                  <a:pt x="652717" y="3250692"/>
                  <a:pt x="651383" y="3250438"/>
                </a:cubicBezTo>
                <a:cubicBezTo>
                  <a:pt x="650050" y="3250184"/>
                  <a:pt x="648653" y="3250312"/>
                  <a:pt x="647446" y="3250819"/>
                </a:cubicBezTo>
                <a:cubicBezTo>
                  <a:pt x="646176" y="3251327"/>
                  <a:pt x="645160" y="3252216"/>
                  <a:pt x="644398" y="3253359"/>
                </a:cubicBezTo>
                <a:cubicBezTo>
                  <a:pt x="643636" y="3254502"/>
                  <a:pt x="643255" y="3255836"/>
                  <a:pt x="643255" y="3257169"/>
                </a:cubicBezTo>
                <a:cubicBezTo>
                  <a:pt x="643255" y="3259011"/>
                  <a:pt x="643954" y="3260725"/>
                  <a:pt x="645224" y="3261995"/>
                </a:cubicBezTo>
                <a:cubicBezTo>
                  <a:pt x="646494" y="3263265"/>
                  <a:pt x="648272" y="3264027"/>
                  <a:pt x="650050" y="3264027"/>
                </a:cubicBezTo>
                <a:close/>
                <a:moveTo>
                  <a:pt x="1047306" y="2751201"/>
                </a:moveTo>
                <a:cubicBezTo>
                  <a:pt x="1047941" y="2751836"/>
                  <a:pt x="1048703" y="2752344"/>
                  <a:pt x="1049528" y="2752662"/>
                </a:cubicBezTo>
                <a:cubicBezTo>
                  <a:pt x="1050354" y="2752979"/>
                  <a:pt x="1051243" y="2753170"/>
                  <a:pt x="1052132" y="2753170"/>
                </a:cubicBezTo>
                <a:cubicBezTo>
                  <a:pt x="1053465" y="2753170"/>
                  <a:pt x="1054799" y="2752789"/>
                  <a:pt x="1055942" y="2752027"/>
                </a:cubicBezTo>
                <a:cubicBezTo>
                  <a:pt x="1057085" y="2751264"/>
                  <a:pt x="1057910" y="2750185"/>
                  <a:pt x="1058482" y="2748979"/>
                </a:cubicBezTo>
                <a:cubicBezTo>
                  <a:pt x="1058990" y="2747709"/>
                  <a:pt x="1059117" y="2746375"/>
                  <a:pt x="1058863" y="2745042"/>
                </a:cubicBezTo>
                <a:cubicBezTo>
                  <a:pt x="1058609" y="2743708"/>
                  <a:pt x="1057910" y="2742502"/>
                  <a:pt x="1056958" y="2741549"/>
                </a:cubicBezTo>
                <a:cubicBezTo>
                  <a:pt x="1056005" y="2740597"/>
                  <a:pt x="1054799" y="2739962"/>
                  <a:pt x="1053465" y="2739708"/>
                </a:cubicBezTo>
                <a:cubicBezTo>
                  <a:pt x="1052132" y="2739454"/>
                  <a:pt x="1050798" y="2739581"/>
                  <a:pt x="1049528" y="2740089"/>
                </a:cubicBezTo>
                <a:cubicBezTo>
                  <a:pt x="1048258" y="2740597"/>
                  <a:pt x="1047242" y="2741486"/>
                  <a:pt x="1046480" y="2742629"/>
                </a:cubicBezTo>
                <a:cubicBezTo>
                  <a:pt x="1045718" y="2743772"/>
                  <a:pt x="1045337" y="2745105"/>
                  <a:pt x="1045337" y="2746439"/>
                </a:cubicBezTo>
                <a:cubicBezTo>
                  <a:pt x="1045337" y="2747328"/>
                  <a:pt x="1045528" y="2748217"/>
                  <a:pt x="1045845" y="2749042"/>
                </a:cubicBezTo>
                <a:cubicBezTo>
                  <a:pt x="1046163" y="2749868"/>
                  <a:pt x="1046671" y="2750630"/>
                  <a:pt x="1047306" y="2751264"/>
                </a:cubicBezTo>
                <a:close/>
                <a:moveTo>
                  <a:pt x="645224" y="3169031"/>
                </a:moveTo>
                <a:cubicBezTo>
                  <a:pt x="645859" y="3169666"/>
                  <a:pt x="646621" y="3170174"/>
                  <a:pt x="647446" y="3170492"/>
                </a:cubicBezTo>
                <a:cubicBezTo>
                  <a:pt x="648272" y="3170809"/>
                  <a:pt x="649161" y="3170999"/>
                  <a:pt x="650050" y="3170999"/>
                </a:cubicBezTo>
                <a:cubicBezTo>
                  <a:pt x="651383" y="3170999"/>
                  <a:pt x="652717" y="3170619"/>
                  <a:pt x="653860" y="3169857"/>
                </a:cubicBezTo>
                <a:cubicBezTo>
                  <a:pt x="655003" y="3169095"/>
                  <a:pt x="655828" y="3168015"/>
                  <a:pt x="656400" y="3166809"/>
                </a:cubicBezTo>
                <a:cubicBezTo>
                  <a:pt x="656908" y="3165538"/>
                  <a:pt x="657035" y="3164205"/>
                  <a:pt x="656781" y="3162872"/>
                </a:cubicBezTo>
                <a:cubicBezTo>
                  <a:pt x="656527" y="3161538"/>
                  <a:pt x="655828" y="3160332"/>
                  <a:pt x="654876" y="3159379"/>
                </a:cubicBezTo>
                <a:cubicBezTo>
                  <a:pt x="653923" y="3158426"/>
                  <a:pt x="652717" y="3157792"/>
                  <a:pt x="651383" y="3157537"/>
                </a:cubicBezTo>
                <a:cubicBezTo>
                  <a:pt x="650050" y="3157284"/>
                  <a:pt x="648716" y="3157411"/>
                  <a:pt x="647446" y="3157919"/>
                </a:cubicBezTo>
                <a:cubicBezTo>
                  <a:pt x="646176" y="3158426"/>
                  <a:pt x="645160" y="3159316"/>
                  <a:pt x="644398" y="3160459"/>
                </a:cubicBezTo>
                <a:cubicBezTo>
                  <a:pt x="643636" y="3161601"/>
                  <a:pt x="643255" y="3162935"/>
                  <a:pt x="643255" y="3164269"/>
                </a:cubicBezTo>
                <a:cubicBezTo>
                  <a:pt x="643255" y="3165158"/>
                  <a:pt x="643446" y="3166047"/>
                  <a:pt x="643763" y="3166872"/>
                </a:cubicBezTo>
                <a:cubicBezTo>
                  <a:pt x="644081" y="3167698"/>
                  <a:pt x="644589" y="3168460"/>
                  <a:pt x="645224" y="3169095"/>
                </a:cubicBezTo>
                <a:close/>
                <a:moveTo>
                  <a:pt x="564833" y="2844038"/>
                </a:moveTo>
                <a:cubicBezTo>
                  <a:pt x="565468" y="2844673"/>
                  <a:pt x="566230" y="2845181"/>
                  <a:pt x="567055" y="2845499"/>
                </a:cubicBezTo>
                <a:cubicBezTo>
                  <a:pt x="567881" y="2845816"/>
                  <a:pt x="568770" y="2846007"/>
                  <a:pt x="569659" y="2846007"/>
                </a:cubicBezTo>
                <a:cubicBezTo>
                  <a:pt x="570992" y="2846007"/>
                  <a:pt x="572326" y="2845626"/>
                  <a:pt x="573469" y="2844864"/>
                </a:cubicBezTo>
                <a:cubicBezTo>
                  <a:pt x="574612" y="2844102"/>
                  <a:pt x="575437" y="2843022"/>
                  <a:pt x="576009" y="2841816"/>
                </a:cubicBezTo>
                <a:cubicBezTo>
                  <a:pt x="576517" y="2840546"/>
                  <a:pt x="576644" y="2839212"/>
                  <a:pt x="576390" y="2837879"/>
                </a:cubicBezTo>
                <a:cubicBezTo>
                  <a:pt x="576136" y="2836545"/>
                  <a:pt x="575437" y="2835339"/>
                  <a:pt x="574485" y="2834386"/>
                </a:cubicBezTo>
                <a:cubicBezTo>
                  <a:pt x="573532" y="2833434"/>
                  <a:pt x="572326" y="2832799"/>
                  <a:pt x="570992" y="2832545"/>
                </a:cubicBezTo>
                <a:cubicBezTo>
                  <a:pt x="569659" y="2832291"/>
                  <a:pt x="568262" y="2832418"/>
                  <a:pt x="567055" y="2832926"/>
                </a:cubicBezTo>
                <a:cubicBezTo>
                  <a:pt x="565785" y="2833434"/>
                  <a:pt x="564769" y="2834323"/>
                  <a:pt x="564007" y="2835466"/>
                </a:cubicBezTo>
                <a:cubicBezTo>
                  <a:pt x="563245" y="2836609"/>
                  <a:pt x="562864" y="2837942"/>
                  <a:pt x="562864" y="2839276"/>
                </a:cubicBezTo>
                <a:cubicBezTo>
                  <a:pt x="562864" y="2840164"/>
                  <a:pt x="563055" y="2841054"/>
                  <a:pt x="563372" y="2841879"/>
                </a:cubicBezTo>
                <a:cubicBezTo>
                  <a:pt x="563690" y="2842705"/>
                  <a:pt x="564198" y="2843467"/>
                  <a:pt x="564833" y="2844102"/>
                </a:cubicBezTo>
                <a:close/>
                <a:moveTo>
                  <a:pt x="564833" y="2936875"/>
                </a:moveTo>
                <a:cubicBezTo>
                  <a:pt x="565468" y="2937510"/>
                  <a:pt x="566230" y="2938018"/>
                  <a:pt x="567055" y="2938336"/>
                </a:cubicBezTo>
                <a:cubicBezTo>
                  <a:pt x="567881" y="2938653"/>
                  <a:pt x="568770" y="2938844"/>
                  <a:pt x="569659" y="2938844"/>
                </a:cubicBezTo>
                <a:cubicBezTo>
                  <a:pt x="570992" y="2938844"/>
                  <a:pt x="572326" y="2938463"/>
                  <a:pt x="573469" y="2937701"/>
                </a:cubicBezTo>
                <a:cubicBezTo>
                  <a:pt x="574612" y="2936939"/>
                  <a:pt x="575437" y="2935859"/>
                  <a:pt x="576009" y="2934653"/>
                </a:cubicBezTo>
                <a:cubicBezTo>
                  <a:pt x="576517" y="2933383"/>
                  <a:pt x="576644" y="2932049"/>
                  <a:pt x="576390" y="2930716"/>
                </a:cubicBezTo>
                <a:cubicBezTo>
                  <a:pt x="576136" y="2929382"/>
                  <a:pt x="575437" y="2928176"/>
                  <a:pt x="574485" y="2927223"/>
                </a:cubicBezTo>
                <a:cubicBezTo>
                  <a:pt x="573532" y="2926271"/>
                  <a:pt x="572326" y="2925636"/>
                  <a:pt x="570992" y="2925382"/>
                </a:cubicBezTo>
                <a:cubicBezTo>
                  <a:pt x="569659" y="2925128"/>
                  <a:pt x="568262" y="2925255"/>
                  <a:pt x="567055" y="2925763"/>
                </a:cubicBezTo>
                <a:cubicBezTo>
                  <a:pt x="565785" y="2926271"/>
                  <a:pt x="564769" y="2927160"/>
                  <a:pt x="564007" y="2928303"/>
                </a:cubicBezTo>
                <a:cubicBezTo>
                  <a:pt x="563245" y="2929446"/>
                  <a:pt x="562864" y="2930716"/>
                  <a:pt x="562864" y="2932113"/>
                </a:cubicBezTo>
                <a:cubicBezTo>
                  <a:pt x="562864" y="2933002"/>
                  <a:pt x="563055" y="2933891"/>
                  <a:pt x="563372" y="2934716"/>
                </a:cubicBezTo>
                <a:cubicBezTo>
                  <a:pt x="563690" y="2935542"/>
                  <a:pt x="564198" y="2936304"/>
                  <a:pt x="564833" y="2936939"/>
                </a:cubicBezTo>
                <a:close/>
                <a:moveTo>
                  <a:pt x="1047369" y="3308286"/>
                </a:moveTo>
                <a:cubicBezTo>
                  <a:pt x="1048004" y="3308922"/>
                  <a:pt x="1048766" y="3309430"/>
                  <a:pt x="1049592" y="3309747"/>
                </a:cubicBezTo>
                <a:cubicBezTo>
                  <a:pt x="1050417" y="3310064"/>
                  <a:pt x="1051306" y="3310255"/>
                  <a:pt x="1052195" y="3310255"/>
                </a:cubicBezTo>
                <a:cubicBezTo>
                  <a:pt x="1053529" y="3310255"/>
                  <a:pt x="1054862" y="3309874"/>
                  <a:pt x="1056005" y="3309112"/>
                </a:cubicBezTo>
                <a:cubicBezTo>
                  <a:pt x="1057148" y="3308350"/>
                  <a:pt x="1057974" y="3307271"/>
                  <a:pt x="1058545" y="3306064"/>
                </a:cubicBezTo>
                <a:cubicBezTo>
                  <a:pt x="1059053" y="3304794"/>
                  <a:pt x="1059180" y="3303461"/>
                  <a:pt x="1058926" y="3302127"/>
                </a:cubicBezTo>
                <a:cubicBezTo>
                  <a:pt x="1058672" y="3300794"/>
                  <a:pt x="1057974" y="3299587"/>
                  <a:pt x="1057021" y="3298635"/>
                </a:cubicBezTo>
                <a:cubicBezTo>
                  <a:pt x="1056069" y="3297682"/>
                  <a:pt x="1054862" y="3297047"/>
                  <a:pt x="1053529" y="3296793"/>
                </a:cubicBezTo>
                <a:cubicBezTo>
                  <a:pt x="1052195" y="3296539"/>
                  <a:pt x="1050862" y="3296666"/>
                  <a:pt x="1049592" y="3297174"/>
                </a:cubicBezTo>
                <a:cubicBezTo>
                  <a:pt x="1048322" y="3297682"/>
                  <a:pt x="1047306" y="3298571"/>
                  <a:pt x="1046544" y="3299714"/>
                </a:cubicBezTo>
                <a:cubicBezTo>
                  <a:pt x="1045782" y="3300857"/>
                  <a:pt x="1045400" y="3302191"/>
                  <a:pt x="1045400" y="3303524"/>
                </a:cubicBezTo>
                <a:cubicBezTo>
                  <a:pt x="1045400" y="3304413"/>
                  <a:pt x="1045591" y="3305302"/>
                  <a:pt x="1045908" y="3306128"/>
                </a:cubicBezTo>
                <a:cubicBezTo>
                  <a:pt x="1046226" y="3306953"/>
                  <a:pt x="1046734" y="3307715"/>
                  <a:pt x="1047369" y="3308350"/>
                </a:cubicBezTo>
                <a:close/>
                <a:moveTo>
                  <a:pt x="1047369" y="3029712"/>
                </a:moveTo>
                <a:cubicBezTo>
                  <a:pt x="1048004" y="3030347"/>
                  <a:pt x="1048766" y="3030855"/>
                  <a:pt x="1049592" y="3031173"/>
                </a:cubicBezTo>
                <a:cubicBezTo>
                  <a:pt x="1050417" y="3031490"/>
                  <a:pt x="1051306" y="3031681"/>
                  <a:pt x="1052195" y="3031681"/>
                </a:cubicBezTo>
                <a:cubicBezTo>
                  <a:pt x="1053529" y="3031681"/>
                  <a:pt x="1054862" y="3031299"/>
                  <a:pt x="1056005" y="3030537"/>
                </a:cubicBezTo>
                <a:cubicBezTo>
                  <a:pt x="1057148" y="3029775"/>
                  <a:pt x="1057974" y="3028696"/>
                  <a:pt x="1058545" y="3027489"/>
                </a:cubicBezTo>
                <a:cubicBezTo>
                  <a:pt x="1059053" y="3026220"/>
                  <a:pt x="1059180" y="3024887"/>
                  <a:pt x="1058926" y="3023553"/>
                </a:cubicBezTo>
                <a:cubicBezTo>
                  <a:pt x="1058672" y="3022219"/>
                  <a:pt x="1057974" y="3021012"/>
                  <a:pt x="1057021" y="3020060"/>
                </a:cubicBezTo>
                <a:cubicBezTo>
                  <a:pt x="1056069" y="3019108"/>
                  <a:pt x="1054862" y="3018473"/>
                  <a:pt x="1053529" y="3018219"/>
                </a:cubicBezTo>
                <a:cubicBezTo>
                  <a:pt x="1052195" y="3017964"/>
                  <a:pt x="1050862" y="3018092"/>
                  <a:pt x="1049592" y="3018599"/>
                </a:cubicBezTo>
                <a:cubicBezTo>
                  <a:pt x="1048322" y="3019108"/>
                  <a:pt x="1047242" y="3019997"/>
                  <a:pt x="1046544" y="3021139"/>
                </a:cubicBezTo>
                <a:cubicBezTo>
                  <a:pt x="1045782" y="3022283"/>
                  <a:pt x="1045400" y="3023616"/>
                  <a:pt x="1045400" y="3024949"/>
                </a:cubicBezTo>
                <a:cubicBezTo>
                  <a:pt x="1045400" y="3025838"/>
                  <a:pt x="1045591" y="3026728"/>
                  <a:pt x="1045908" y="3027553"/>
                </a:cubicBezTo>
                <a:cubicBezTo>
                  <a:pt x="1046226" y="3028379"/>
                  <a:pt x="1046734" y="3029141"/>
                  <a:pt x="1047369" y="3029775"/>
                </a:cubicBezTo>
                <a:close/>
                <a:moveTo>
                  <a:pt x="1047369" y="2843975"/>
                </a:moveTo>
                <a:cubicBezTo>
                  <a:pt x="1048004" y="2844610"/>
                  <a:pt x="1048766" y="2845118"/>
                  <a:pt x="1049592" y="2845435"/>
                </a:cubicBezTo>
                <a:cubicBezTo>
                  <a:pt x="1050417" y="2845753"/>
                  <a:pt x="1051306" y="2845943"/>
                  <a:pt x="1052195" y="2845943"/>
                </a:cubicBezTo>
                <a:cubicBezTo>
                  <a:pt x="1053529" y="2845943"/>
                  <a:pt x="1054862" y="2845562"/>
                  <a:pt x="1056005" y="2844800"/>
                </a:cubicBezTo>
                <a:cubicBezTo>
                  <a:pt x="1057148" y="2844038"/>
                  <a:pt x="1057974" y="2842959"/>
                  <a:pt x="1058545" y="2841752"/>
                </a:cubicBezTo>
                <a:cubicBezTo>
                  <a:pt x="1059053" y="2840482"/>
                  <a:pt x="1059180" y="2839149"/>
                  <a:pt x="1058926" y="2837815"/>
                </a:cubicBezTo>
                <a:cubicBezTo>
                  <a:pt x="1058672" y="2836482"/>
                  <a:pt x="1057974" y="2835275"/>
                  <a:pt x="1057021" y="2834323"/>
                </a:cubicBezTo>
                <a:cubicBezTo>
                  <a:pt x="1056069" y="2833370"/>
                  <a:pt x="1054862" y="2832735"/>
                  <a:pt x="1053529" y="2832481"/>
                </a:cubicBezTo>
                <a:cubicBezTo>
                  <a:pt x="1052195" y="2832227"/>
                  <a:pt x="1050798" y="2832354"/>
                  <a:pt x="1049592" y="2832862"/>
                </a:cubicBezTo>
                <a:cubicBezTo>
                  <a:pt x="1048322" y="2833370"/>
                  <a:pt x="1047306" y="2834259"/>
                  <a:pt x="1046544" y="2835402"/>
                </a:cubicBezTo>
                <a:cubicBezTo>
                  <a:pt x="1045782" y="2836545"/>
                  <a:pt x="1045400" y="2837879"/>
                  <a:pt x="1045400" y="2839212"/>
                </a:cubicBezTo>
                <a:cubicBezTo>
                  <a:pt x="1045400" y="2840101"/>
                  <a:pt x="1045591" y="2840990"/>
                  <a:pt x="1045908" y="2841816"/>
                </a:cubicBezTo>
                <a:cubicBezTo>
                  <a:pt x="1046226" y="2842641"/>
                  <a:pt x="1046734" y="2843403"/>
                  <a:pt x="1047369" y="2844038"/>
                </a:cubicBezTo>
                <a:close/>
                <a:moveTo>
                  <a:pt x="564833" y="2751138"/>
                </a:moveTo>
                <a:cubicBezTo>
                  <a:pt x="565468" y="2751773"/>
                  <a:pt x="566230" y="2752281"/>
                  <a:pt x="567055" y="2752598"/>
                </a:cubicBezTo>
                <a:cubicBezTo>
                  <a:pt x="567881" y="2752916"/>
                  <a:pt x="568770" y="2753106"/>
                  <a:pt x="569659" y="2753106"/>
                </a:cubicBezTo>
                <a:cubicBezTo>
                  <a:pt x="570992" y="2753106"/>
                  <a:pt x="572326" y="2752725"/>
                  <a:pt x="573469" y="2751963"/>
                </a:cubicBezTo>
                <a:cubicBezTo>
                  <a:pt x="574612" y="2751201"/>
                  <a:pt x="575437" y="2750122"/>
                  <a:pt x="576009" y="2748915"/>
                </a:cubicBezTo>
                <a:cubicBezTo>
                  <a:pt x="576517" y="2747645"/>
                  <a:pt x="576644" y="2746312"/>
                  <a:pt x="576390" y="2744978"/>
                </a:cubicBezTo>
                <a:cubicBezTo>
                  <a:pt x="576136" y="2743645"/>
                  <a:pt x="575437" y="2742438"/>
                  <a:pt x="574485" y="2741486"/>
                </a:cubicBezTo>
                <a:cubicBezTo>
                  <a:pt x="573532" y="2740533"/>
                  <a:pt x="572326" y="2739898"/>
                  <a:pt x="570992" y="2739644"/>
                </a:cubicBezTo>
                <a:cubicBezTo>
                  <a:pt x="569659" y="2739390"/>
                  <a:pt x="568262" y="2739517"/>
                  <a:pt x="567055" y="2740025"/>
                </a:cubicBezTo>
                <a:cubicBezTo>
                  <a:pt x="565849" y="2740533"/>
                  <a:pt x="564769" y="2741422"/>
                  <a:pt x="564007" y="2742565"/>
                </a:cubicBezTo>
                <a:cubicBezTo>
                  <a:pt x="563245" y="2743708"/>
                  <a:pt x="562864" y="2745042"/>
                  <a:pt x="562864" y="2746375"/>
                </a:cubicBezTo>
                <a:cubicBezTo>
                  <a:pt x="562864" y="2747264"/>
                  <a:pt x="563055" y="2748153"/>
                  <a:pt x="563372" y="2748979"/>
                </a:cubicBezTo>
                <a:cubicBezTo>
                  <a:pt x="563690" y="2749804"/>
                  <a:pt x="564198" y="2750566"/>
                  <a:pt x="564833" y="2751201"/>
                </a:cubicBezTo>
                <a:close/>
                <a:moveTo>
                  <a:pt x="1047369" y="3215449"/>
                </a:moveTo>
                <a:cubicBezTo>
                  <a:pt x="1048004" y="3216085"/>
                  <a:pt x="1048766" y="3216593"/>
                  <a:pt x="1049592" y="3216910"/>
                </a:cubicBezTo>
                <a:cubicBezTo>
                  <a:pt x="1050417" y="3217228"/>
                  <a:pt x="1051306" y="3217418"/>
                  <a:pt x="1052195" y="3217418"/>
                </a:cubicBezTo>
                <a:cubicBezTo>
                  <a:pt x="1053529" y="3217418"/>
                  <a:pt x="1054862" y="3217037"/>
                  <a:pt x="1056005" y="3216275"/>
                </a:cubicBezTo>
                <a:cubicBezTo>
                  <a:pt x="1057148" y="3215513"/>
                  <a:pt x="1057974" y="3214434"/>
                  <a:pt x="1058545" y="3213227"/>
                </a:cubicBezTo>
                <a:cubicBezTo>
                  <a:pt x="1059053" y="3211957"/>
                  <a:pt x="1059180" y="3210624"/>
                  <a:pt x="1058926" y="3209290"/>
                </a:cubicBezTo>
                <a:cubicBezTo>
                  <a:pt x="1058672" y="3207957"/>
                  <a:pt x="1057974" y="3206750"/>
                  <a:pt x="1057021" y="3205798"/>
                </a:cubicBezTo>
                <a:cubicBezTo>
                  <a:pt x="1056069" y="3204845"/>
                  <a:pt x="1054862" y="3204210"/>
                  <a:pt x="1053529" y="3203956"/>
                </a:cubicBezTo>
                <a:cubicBezTo>
                  <a:pt x="1052195" y="3203702"/>
                  <a:pt x="1050862" y="3203829"/>
                  <a:pt x="1049592" y="3204337"/>
                </a:cubicBezTo>
                <a:cubicBezTo>
                  <a:pt x="1048322" y="3204845"/>
                  <a:pt x="1047306" y="3205734"/>
                  <a:pt x="1046544" y="3206877"/>
                </a:cubicBezTo>
                <a:cubicBezTo>
                  <a:pt x="1045782" y="3208020"/>
                  <a:pt x="1045400" y="3209354"/>
                  <a:pt x="1045400" y="3210687"/>
                </a:cubicBezTo>
                <a:cubicBezTo>
                  <a:pt x="1045400" y="3211576"/>
                  <a:pt x="1045591" y="3212465"/>
                  <a:pt x="1045908" y="3213291"/>
                </a:cubicBezTo>
                <a:cubicBezTo>
                  <a:pt x="1046226" y="3214116"/>
                  <a:pt x="1046734" y="3214878"/>
                  <a:pt x="1047369" y="3215513"/>
                </a:cubicBezTo>
                <a:close/>
                <a:moveTo>
                  <a:pt x="1047369" y="3122612"/>
                </a:moveTo>
                <a:cubicBezTo>
                  <a:pt x="1048004" y="3123248"/>
                  <a:pt x="1048766" y="3123756"/>
                  <a:pt x="1049592" y="3124074"/>
                </a:cubicBezTo>
                <a:cubicBezTo>
                  <a:pt x="1050417" y="3124391"/>
                  <a:pt x="1051306" y="3124581"/>
                  <a:pt x="1052195" y="3124581"/>
                </a:cubicBezTo>
                <a:cubicBezTo>
                  <a:pt x="1053529" y="3124581"/>
                  <a:pt x="1054862" y="3124200"/>
                  <a:pt x="1056005" y="3123438"/>
                </a:cubicBezTo>
                <a:cubicBezTo>
                  <a:pt x="1057148" y="3122676"/>
                  <a:pt x="1057974" y="3121597"/>
                  <a:pt x="1058545" y="3120390"/>
                </a:cubicBezTo>
                <a:cubicBezTo>
                  <a:pt x="1059053" y="3119120"/>
                  <a:pt x="1059180" y="3117786"/>
                  <a:pt x="1058926" y="3116453"/>
                </a:cubicBezTo>
                <a:cubicBezTo>
                  <a:pt x="1058672" y="3115120"/>
                  <a:pt x="1057974" y="3113913"/>
                  <a:pt x="1057021" y="3112961"/>
                </a:cubicBezTo>
                <a:cubicBezTo>
                  <a:pt x="1056069" y="3112008"/>
                  <a:pt x="1054862" y="3111374"/>
                  <a:pt x="1053529" y="3111119"/>
                </a:cubicBezTo>
                <a:cubicBezTo>
                  <a:pt x="1052195" y="3110865"/>
                  <a:pt x="1050862" y="3110992"/>
                  <a:pt x="1049592" y="3111500"/>
                </a:cubicBezTo>
                <a:cubicBezTo>
                  <a:pt x="1048322" y="3112008"/>
                  <a:pt x="1047306" y="3112897"/>
                  <a:pt x="1046544" y="3114040"/>
                </a:cubicBezTo>
                <a:cubicBezTo>
                  <a:pt x="1045782" y="3115183"/>
                  <a:pt x="1045400" y="3116517"/>
                  <a:pt x="1045400" y="3117850"/>
                </a:cubicBezTo>
                <a:cubicBezTo>
                  <a:pt x="1045400" y="3118739"/>
                  <a:pt x="1045591" y="3119628"/>
                  <a:pt x="1045908" y="3120454"/>
                </a:cubicBezTo>
                <a:cubicBezTo>
                  <a:pt x="1046226" y="3121279"/>
                  <a:pt x="1046734" y="3122041"/>
                  <a:pt x="1047369" y="3122676"/>
                </a:cubicBezTo>
                <a:close/>
                <a:moveTo>
                  <a:pt x="1047369" y="2936875"/>
                </a:moveTo>
                <a:cubicBezTo>
                  <a:pt x="1048004" y="2937510"/>
                  <a:pt x="1048766" y="2938018"/>
                  <a:pt x="1049592" y="2938336"/>
                </a:cubicBezTo>
                <a:cubicBezTo>
                  <a:pt x="1050417" y="2938653"/>
                  <a:pt x="1051306" y="2938844"/>
                  <a:pt x="1052195" y="2938844"/>
                </a:cubicBezTo>
                <a:cubicBezTo>
                  <a:pt x="1053529" y="2938844"/>
                  <a:pt x="1054862" y="2938463"/>
                  <a:pt x="1056005" y="2937701"/>
                </a:cubicBezTo>
                <a:cubicBezTo>
                  <a:pt x="1057148" y="2936939"/>
                  <a:pt x="1057974" y="2935859"/>
                  <a:pt x="1058545" y="2934653"/>
                </a:cubicBezTo>
                <a:cubicBezTo>
                  <a:pt x="1059053" y="2933383"/>
                  <a:pt x="1059180" y="2932049"/>
                  <a:pt x="1058926" y="2930716"/>
                </a:cubicBezTo>
                <a:cubicBezTo>
                  <a:pt x="1058672" y="2929382"/>
                  <a:pt x="1057974" y="2928176"/>
                  <a:pt x="1057021" y="2927223"/>
                </a:cubicBezTo>
                <a:cubicBezTo>
                  <a:pt x="1056069" y="2926271"/>
                  <a:pt x="1054862" y="2925636"/>
                  <a:pt x="1053529" y="2925382"/>
                </a:cubicBezTo>
                <a:cubicBezTo>
                  <a:pt x="1052195" y="2925128"/>
                  <a:pt x="1050862" y="2925255"/>
                  <a:pt x="1049592" y="2925763"/>
                </a:cubicBezTo>
                <a:cubicBezTo>
                  <a:pt x="1048322" y="2926271"/>
                  <a:pt x="1047306" y="2927160"/>
                  <a:pt x="1046544" y="2928303"/>
                </a:cubicBezTo>
                <a:cubicBezTo>
                  <a:pt x="1045782" y="2929446"/>
                  <a:pt x="1045400" y="2930716"/>
                  <a:pt x="1045400" y="2932113"/>
                </a:cubicBezTo>
                <a:cubicBezTo>
                  <a:pt x="1045400" y="2933002"/>
                  <a:pt x="1045591" y="2933891"/>
                  <a:pt x="1045908" y="2934716"/>
                </a:cubicBezTo>
                <a:cubicBezTo>
                  <a:pt x="1046226" y="2935542"/>
                  <a:pt x="1046734" y="2936304"/>
                  <a:pt x="1047369" y="2936939"/>
                </a:cubicBezTo>
                <a:close/>
                <a:moveTo>
                  <a:pt x="1127760" y="3076131"/>
                </a:moveTo>
                <a:cubicBezTo>
                  <a:pt x="1128395" y="3076766"/>
                  <a:pt x="1129157" y="3077274"/>
                  <a:pt x="1129983" y="3077591"/>
                </a:cubicBezTo>
                <a:cubicBezTo>
                  <a:pt x="1130808" y="3077909"/>
                  <a:pt x="1131697" y="3078099"/>
                  <a:pt x="1132586" y="3078099"/>
                </a:cubicBezTo>
                <a:cubicBezTo>
                  <a:pt x="1133920" y="3078099"/>
                  <a:pt x="1135253" y="3077718"/>
                  <a:pt x="1136396" y="3076956"/>
                </a:cubicBezTo>
                <a:cubicBezTo>
                  <a:pt x="1137539" y="3076194"/>
                  <a:pt x="1138365" y="3075114"/>
                  <a:pt x="1138936" y="3073908"/>
                </a:cubicBezTo>
                <a:cubicBezTo>
                  <a:pt x="1139444" y="3072638"/>
                  <a:pt x="1139571" y="3071305"/>
                  <a:pt x="1139317" y="3069971"/>
                </a:cubicBezTo>
                <a:cubicBezTo>
                  <a:pt x="1139063" y="3068637"/>
                  <a:pt x="1138365" y="3067431"/>
                  <a:pt x="1137412" y="3066479"/>
                </a:cubicBezTo>
                <a:cubicBezTo>
                  <a:pt x="1136460" y="3065526"/>
                  <a:pt x="1135253" y="3064891"/>
                  <a:pt x="1133920" y="3064637"/>
                </a:cubicBezTo>
                <a:cubicBezTo>
                  <a:pt x="1132586" y="3064383"/>
                  <a:pt x="1131253" y="3064510"/>
                  <a:pt x="1129983" y="3065018"/>
                </a:cubicBezTo>
                <a:cubicBezTo>
                  <a:pt x="1128713" y="3065526"/>
                  <a:pt x="1127633" y="3066415"/>
                  <a:pt x="1126935" y="3067558"/>
                </a:cubicBezTo>
                <a:cubicBezTo>
                  <a:pt x="1126173" y="3068701"/>
                  <a:pt x="1125792" y="3070035"/>
                  <a:pt x="1125792" y="3071368"/>
                </a:cubicBezTo>
                <a:cubicBezTo>
                  <a:pt x="1125792" y="3072257"/>
                  <a:pt x="1125982" y="3073146"/>
                  <a:pt x="1126300" y="3073972"/>
                </a:cubicBezTo>
                <a:cubicBezTo>
                  <a:pt x="1126617" y="3074797"/>
                  <a:pt x="1127125" y="3075559"/>
                  <a:pt x="1127760" y="3076194"/>
                </a:cubicBezTo>
                <a:close/>
                <a:moveTo>
                  <a:pt x="1127760" y="2983294"/>
                </a:moveTo>
                <a:cubicBezTo>
                  <a:pt x="1128395" y="2983929"/>
                  <a:pt x="1129157" y="2984437"/>
                  <a:pt x="1129983" y="2984754"/>
                </a:cubicBezTo>
                <a:cubicBezTo>
                  <a:pt x="1130808" y="2985072"/>
                  <a:pt x="1131697" y="2985262"/>
                  <a:pt x="1132586" y="2985262"/>
                </a:cubicBezTo>
                <a:cubicBezTo>
                  <a:pt x="1133920" y="2985262"/>
                  <a:pt x="1135253" y="2984881"/>
                  <a:pt x="1136396" y="2984119"/>
                </a:cubicBezTo>
                <a:cubicBezTo>
                  <a:pt x="1137539" y="2983357"/>
                  <a:pt x="1138365" y="2982278"/>
                  <a:pt x="1138936" y="2981071"/>
                </a:cubicBezTo>
                <a:cubicBezTo>
                  <a:pt x="1139444" y="2979801"/>
                  <a:pt x="1139571" y="2978468"/>
                  <a:pt x="1139317" y="2977134"/>
                </a:cubicBezTo>
                <a:cubicBezTo>
                  <a:pt x="1139063" y="2975801"/>
                  <a:pt x="1138365" y="2974594"/>
                  <a:pt x="1137412" y="2973642"/>
                </a:cubicBezTo>
                <a:cubicBezTo>
                  <a:pt x="1136460" y="2972689"/>
                  <a:pt x="1135253" y="2972054"/>
                  <a:pt x="1133920" y="2971800"/>
                </a:cubicBezTo>
                <a:cubicBezTo>
                  <a:pt x="1132586" y="2971546"/>
                  <a:pt x="1131253" y="2971673"/>
                  <a:pt x="1129983" y="2972181"/>
                </a:cubicBezTo>
                <a:cubicBezTo>
                  <a:pt x="1128713" y="2972689"/>
                  <a:pt x="1127633" y="2973578"/>
                  <a:pt x="1126935" y="2974721"/>
                </a:cubicBezTo>
                <a:cubicBezTo>
                  <a:pt x="1126173" y="2975864"/>
                  <a:pt x="1125792" y="2977198"/>
                  <a:pt x="1125792" y="2978531"/>
                </a:cubicBezTo>
                <a:cubicBezTo>
                  <a:pt x="1125792" y="2979420"/>
                  <a:pt x="1125982" y="2980309"/>
                  <a:pt x="1126300" y="2981135"/>
                </a:cubicBezTo>
                <a:cubicBezTo>
                  <a:pt x="1126617" y="2981960"/>
                  <a:pt x="1127125" y="2982722"/>
                  <a:pt x="1127760" y="2983357"/>
                </a:cubicBezTo>
                <a:close/>
                <a:moveTo>
                  <a:pt x="6731" y="2892425"/>
                </a:moveTo>
                <a:cubicBezTo>
                  <a:pt x="8064" y="2892425"/>
                  <a:pt x="9398" y="2892044"/>
                  <a:pt x="10541" y="2891282"/>
                </a:cubicBezTo>
                <a:cubicBezTo>
                  <a:pt x="11684" y="2890520"/>
                  <a:pt x="12510" y="2889441"/>
                  <a:pt x="13081" y="2888234"/>
                </a:cubicBezTo>
                <a:cubicBezTo>
                  <a:pt x="13589" y="2886964"/>
                  <a:pt x="13716" y="2885631"/>
                  <a:pt x="13462" y="2884297"/>
                </a:cubicBezTo>
                <a:cubicBezTo>
                  <a:pt x="13208" y="2882964"/>
                  <a:pt x="12573" y="2881757"/>
                  <a:pt x="11621" y="2880805"/>
                </a:cubicBezTo>
                <a:cubicBezTo>
                  <a:pt x="10668" y="2879852"/>
                  <a:pt x="9461" y="2879217"/>
                  <a:pt x="8128" y="2878963"/>
                </a:cubicBezTo>
                <a:cubicBezTo>
                  <a:pt x="6794" y="2878709"/>
                  <a:pt x="5397" y="2878836"/>
                  <a:pt x="4191" y="2879344"/>
                </a:cubicBezTo>
                <a:cubicBezTo>
                  <a:pt x="2921" y="2879852"/>
                  <a:pt x="1841" y="2880741"/>
                  <a:pt x="1143" y="2881884"/>
                </a:cubicBezTo>
                <a:cubicBezTo>
                  <a:pt x="444" y="2883027"/>
                  <a:pt x="0" y="2884361"/>
                  <a:pt x="0" y="2885694"/>
                </a:cubicBezTo>
                <a:cubicBezTo>
                  <a:pt x="0" y="2887536"/>
                  <a:pt x="698" y="2889250"/>
                  <a:pt x="1968" y="2890520"/>
                </a:cubicBezTo>
                <a:cubicBezTo>
                  <a:pt x="3239" y="2891790"/>
                  <a:pt x="5017" y="2892552"/>
                  <a:pt x="6794" y="2892552"/>
                </a:cubicBezTo>
                <a:close/>
                <a:moveTo>
                  <a:pt x="1127760" y="2797556"/>
                </a:moveTo>
                <a:cubicBezTo>
                  <a:pt x="1128395" y="2798191"/>
                  <a:pt x="1129157" y="2798699"/>
                  <a:pt x="1129983" y="2799017"/>
                </a:cubicBezTo>
                <a:cubicBezTo>
                  <a:pt x="1130808" y="2799334"/>
                  <a:pt x="1131697" y="2799525"/>
                  <a:pt x="1132586" y="2799525"/>
                </a:cubicBezTo>
                <a:cubicBezTo>
                  <a:pt x="1133920" y="2799525"/>
                  <a:pt x="1135253" y="2799144"/>
                  <a:pt x="1136396" y="2798382"/>
                </a:cubicBezTo>
                <a:cubicBezTo>
                  <a:pt x="1137539" y="2797620"/>
                  <a:pt x="1138365" y="2796540"/>
                  <a:pt x="1138936" y="2795334"/>
                </a:cubicBezTo>
                <a:cubicBezTo>
                  <a:pt x="1139444" y="2794064"/>
                  <a:pt x="1139571" y="2792730"/>
                  <a:pt x="1139317" y="2791397"/>
                </a:cubicBezTo>
                <a:cubicBezTo>
                  <a:pt x="1139063" y="2790063"/>
                  <a:pt x="1138365" y="2788857"/>
                  <a:pt x="1137412" y="2787904"/>
                </a:cubicBezTo>
                <a:cubicBezTo>
                  <a:pt x="1136460" y="2786952"/>
                  <a:pt x="1135253" y="2786317"/>
                  <a:pt x="1133920" y="2786063"/>
                </a:cubicBezTo>
                <a:cubicBezTo>
                  <a:pt x="1132586" y="2785809"/>
                  <a:pt x="1131253" y="2785936"/>
                  <a:pt x="1129983" y="2786444"/>
                </a:cubicBezTo>
                <a:cubicBezTo>
                  <a:pt x="1128713" y="2786952"/>
                  <a:pt x="1127633" y="2787841"/>
                  <a:pt x="1126935" y="2788984"/>
                </a:cubicBezTo>
                <a:cubicBezTo>
                  <a:pt x="1126236" y="2790127"/>
                  <a:pt x="1125792" y="2791460"/>
                  <a:pt x="1125792" y="2792794"/>
                </a:cubicBezTo>
                <a:cubicBezTo>
                  <a:pt x="1125792" y="2793683"/>
                  <a:pt x="1125982" y="2794572"/>
                  <a:pt x="1126300" y="2795397"/>
                </a:cubicBezTo>
                <a:cubicBezTo>
                  <a:pt x="1126617" y="2796223"/>
                  <a:pt x="1127125" y="2796985"/>
                  <a:pt x="1127760" y="2797620"/>
                </a:cubicBezTo>
                <a:close/>
                <a:moveTo>
                  <a:pt x="1132586" y="3263836"/>
                </a:moveTo>
                <a:cubicBezTo>
                  <a:pt x="1133920" y="3263836"/>
                  <a:pt x="1135253" y="3263456"/>
                  <a:pt x="1136396" y="3262694"/>
                </a:cubicBezTo>
                <a:cubicBezTo>
                  <a:pt x="1137539" y="3261932"/>
                  <a:pt x="1138365" y="3260852"/>
                  <a:pt x="1138936" y="3259646"/>
                </a:cubicBezTo>
                <a:cubicBezTo>
                  <a:pt x="1139444" y="3258375"/>
                  <a:pt x="1139571" y="3257042"/>
                  <a:pt x="1139317" y="3255709"/>
                </a:cubicBezTo>
                <a:cubicBezTo>
                  <a:pt x="1139063" y="3254375"/>
                  <a:pt x="1138365" y="3253169"/>
                  <a:pt x="1137412" y="3252216"/>
                </a:cubicBezTo>
                <a:cubicBezTo>
                  <a:pt x="1136460" y="3251263"/>
                  <a:pt x="1135253" y="3250629"/>
                  <a:pt x="1133920" y="3250374"/>
                </a:cubicBezTo>
                <a:cubicBezTo>
                  <a:pt x="1132586" y="3250121"/>
                  <a:pt x="1131253" y="3250248"/>
                  <a:pt x="1129983" y="3250756"/>
                </a:cubicBezTo>
                <a:cubicBezTo>
                  <a:pt x="1128713" y="3251263"/>
                  <a:pt x="1127697" y="3252153"/>
                  <a:pt x="1126935" y="3253296"/>
                </a:cubicBezTo>
                <a:cubicBezTo>
                  <a:pt x="1126173" y="3254438"/>
                  <a:pt x="1125792" y="3255772"/>
                  <a:pt x="1125792" y="3257106"/>
                </a:cubicBezTo>
                <a:cubicBezTo>
                  <a:pt x="1125792" y="3258947"/>
                  <a:pt x="1126490" y="3260661"/>
                  <a:pt x="1127824" y="3261932"/>
                </a:cubicBezTo>
                <a:cubicBezTo>
                  <a:pt x="1129094" y="3263201"/>
                  <a:pt x="1130872" y="3263963"/>
                  <a:pt x="1132650" y="3263963"/>
                </a:cubicBezTo>
                <a:close/>
                <a:moveTo>
                  <a:pt x="1127760" y="3168968"/>
                </a:moveTo>
                <a:cubicBezTo>
                  <a:pt x="1128395" y="3169603"/>
                  <a:pt x="1129157" y="3170111"/>
                  <a:pt x="1129983" y="3170428"/>
                </a:cubicBezTo>
                <a:cubicBezTo>
                  <a:pt x="1130808" y="3170746"/>
                  <a:pt x="1131697" y="3170937"/>
                  <a:pt x="1132586" y="3170937"/>
                </a:cubicBezTo>
                <a:cubicBezTo>
                  <a:pt x="1133920" y="3170937"/>
                  <a:pt x="1135253" y="3170555"/>
                  <a:pt x="1136396" y="3169793"/>
                </a:cubicBezTo>
                <a:cubicBezTo>
                  <a:pt x="1137539" y="3169031"/>
                  <a:pt x="1138365" y="3167951"/>
                  <a:pt x="1138936" y="3166745"/>
                </a:cubicBezTo>
                <a:cubicBezTo>
                  <a:pt x="1139444" y="3165475"/>
                  <a:pt x="1139571" y="3164142"/>
                  <a:pt x="1139317" y="3162808"/>
                </a:cubicBezTo>
                <a:cubicBezTo>
                  <a:pt x="1139063" y="3161474"/>
                  <a:pt x="1138365" y="3160268"/>
                  <a:pt x="1137412" y="3159316"/>
                </a:cubicBezTo>
                <a:cubicBezTo>
                  <a:pt x="1136460" y="3158363"/>
                  <a:pt x="1135253" y="3157728"/>
                  <a:pt x="1133920" y="3157474"/>
                </a:cubicBezTo>
                <a:cubicBezTo>
                  <a:pt x="1132586" y="3157220"/>
                  <a:pt x="1131253" y="3157347"/>
                  <a:pt x="1129983" y="3157855"/>
                </a:cubicBezTo>
                <a:cubicBezTo>
                  <a:pt x="1128713" y="3158363"/>
                  <a:pt x="1127633" y="3159252"/>
                  <a:pt x="1126935" y="3160395"/>
                </a:cubicBezTo>
                <a:cubicBezTo>
                  <a:pt x="1126236" y="3161538"/>
                  <a:pt x="1125792" y="3162872"/>
                  <a:pt x="1125792" y="3164205"/>
                </a:cubicBezTo>
                <a:cubicBezTo>
                  <a:pt x="1125792" y="3165094"/>
                  <a:pt x="1125982" y="3165983"/>
                  <a:pt x="1126300" y="3166809"/>
                </a:cubicBezTo>
                <a:cubicBezTo>
                  <a:pt x="1126617" y="3167634"/>
                  <a:pt x="1127125" y="3168396"/>
                  <a:pt x="1127760" y="3169031"/>
                </a:cubicBezTo>
                <a:close/>
                <a:moveTo>
                  <a:pt x="1127760" y="2704656"/>
                </a:moveTo>
                <a:cubicBezTo>
                  <a:pt x="1128395" y="2705291"/>
                  <a:pt x="1129157" y="2705799"/>
                  <a:pt x="1129983" y="2706116"/>
                </a:cubicBezTo>
                <a:cubicBezTo>
                  <a:pt x="1130808" y="2706434"/>
                  <a:pt x="1131697" y="2706624"/>
                  <a:pt x="1132586" y="2706624"/>
                </a:cubicBezTo>
                <a:cubicBezTo>
                  <a:pt x="1133920" y="2706624"/>
                  <a:pt x="1135253" y="2706243"/>
                  <a:pt x="1136396" y="2705481"/>
                </a:cubicBezTo>
                <a:cubicBezTo>
                  <a:pt x="1137539" y="2704719"/>
                  <a:pt x="1138365" y="2703639"/>
                  <a:pt x="1138936" y="2702433"/>
                </a:cubicBezTo>
                <a:cubicBezTo>
                  <a:pt x="1139444" y="2701163"/>
                  <a:pt x="1139571" y="2699830"/>
                  <a:pt x="1139317" y="2698496"/>
                </a:cubicBezTo>
                <a:cubicBezTo>
                  <a:pt x="1139063" y="2697163"/>
                  <a:pt x="1138365" y="2695956"/>
                  <a:pt x="1137412" y="2695004"/>
                </a:cubicBezTo>
                <a:cubicBezTo>
                  <a:pt x="1136460" y="2694051"/>
                  <a:pt x="1135253" y="2693416"/>
                  <a:pt x="1133920" y="2693162"/>
                </a:cubicBezTo>
                <a:cubicBezTo>
                  <a:pt x="1132586" y="2692908"/>
                  <a:pt x="1131253" y="2693035"/>
                  <a:pt x="1129983" y="2693543"/>
                </a:cubicBezTo>
                <a:cubicBezTo>
                  <a:pt x="1128713" y="2694051"/>
                  <a:pt x="1127633" y="2694940"/>
                  <a:pt x="1126935" y="2696083"/>
                </a:cubicBezTo>
                <a:cubicBezTo>
                  <a:pt x="1126236" y="2697226"/>
                  <a:pt x="1125792" y="2698560"/>
                  <a:pt x="1125792" y="2699893"/>
                </a:cubicBezTo>
                <a:cubicBezTo>
                  <a:pt x="1125792" y="2700782"/>
                  <a:pt x="1125982" y="2701671"/>
                  <a:pt x="1126300" y="2702497"/>
                </a:cubicBezTo>
                <a:cubicBezTo>
                  <a:pt x="1126617" y="2703322"/>
                  <a:pt x="1127125" y="2704084"/>
                  <a:pt x="1127760" y="2704719"/>
                </a:cubicBezTo>
                <a:close/>
                <a:moveTo>
                  <a:pt x="1127760" y="2333244"/>
                </a:moveTo>
                <a:cubicBezTo>
                  <a:pt x="1128395" y="2333879"/>
                  <a:pt x="1129157" y="2334387"/>
                  <a:pt x="1129983" y="2334705"/>
                </a:cubicBezTo>
                <a:cubicBezTo>
                  <a:pt x="1130808" y="2335022"/>
                  <a:pt x="1131697" y="2335213"/>
                  <a:pt x="1132586" y="2335213"/>
                </a:cubicBezTo>
                <a:cubicBezTo>
                  <a:pt x="1133920" y="2335213"/>
                  <a:pt x="1135253" y="2334832"/>
                  <a:pt x="1136396" y="2334070"/>
                </a:cubicBezTo>
                <a:cubicBezTo>
                  <a:pt x="1137539" y="2333308"/>
                  <a:pt x="1138365" y="2332228"/>
                  <a:pt x="1138936" y="2331022"/>
                </a:cubicBezTo>
                <a:cubicBezTo>
                  <a:pt x="1139444" y="2329752"/>
                  <a:pt x="1139571" y="2328418"/>
                  <a:pt x="1139317" y="2327085"/>
                </a:cubicBezTo>
                <a:cubicBezTo>
                  <a:pt x="1139063" y="2325751"/>
                  <a:pt x="1138365" y="2324545"/>
                  <a:pt x="1137412" y="2323592"/>
                </a:cubicBezTo>
                <a:cubicBezTo>
                  <a:pt x="1136460" y="2322639"/>
                  <a:pt x="1135253" y="2322005"/>
                  <a:pt x="1133920" y="2321751"/>
                </a:cubicBezTo>
                <a:cubicBezTo>
                  <a:pt x="1132586" y="2321497"/>
                  <a:pt x="1131253" y="2321624"/>
                  <a:pt x="1129983" y="2322132"/>
                </a:cubicBezTo>
                <a:cubicBezTo>
                  <a:pt x="1128713" y="2322639"/>
                  <a:pt x="1127633" y="2323529"/>
                  <a:pt x="1126935" y="2324672"/>
                </a:cubicBezTo>
                <a:cubicBezTo>
                  <a:pt x="1126236" y="2325814"/>
                  <a:pt x="1125792" y="2327085"/>
                  <a:pt x="1125792" y="2328482"/>
                </a:cubicBezTo>
                <a:cubicBezTo>
                  <a:pt x="1125792" y="2329371"/>
                  <a:pt x="1125982" y="2330260"/>
                  <a:pt x="1126300" y="2331085"/>
                </a:cubicBezTo>
                <a:cubicBezTo>
                  <a:pt x="1126617" y="2331911"/>
                  <a:pt x="1127125" y="2332673"/>
                  <a:pt x="1127760" y="2333308"/>
                </a:cubicBezTo>
                <a:close/>
                <a:moveTo>
                  <a:pt x="1127760" y="2240407"/>
                </a:moveTo>
                <a:cubicBezTo>
                  <a:pt x="1128395" y="2241042"/>
                  <a:pt x="1129157" y="2241550"/>
                  <a:pt x="1129983" y="2241868"/>
                </a:cubicBezTo>
                <a:cubicBezTo>
                  <a:pt x="1130808" y="2242185"/>
                  <a:pt x="1131697" y="2242376"/>
                  <a:pt x="1132586" y="2242376"/>
                </a:cubicBezTo>
                <a:cubicBezTo>
                  <a:pt x="1133920" y="2242376"/>
                  <a:pt x="1135253" y="2241995"/>
                  <a:pt x="1136396" y="2241233"/>
                </a:cubicBezTo>
                <a:cubicBezTo>
                  <a:pt x="1137539" y="2240471"/>
                  <a:pt x="1138365" y="2239391"/>
                  <a:pt x="1138936" y="2238185"/>
                </a:cubicBezTo>
                <a:cubicBezTo>
                  <a:pt x="1139444" y="2236914"/>
                  <a:pt x="1139571" y="2235581"/>
                  <a:pt x="1139317" y="2234248"/>
                </a:cubicBezTo>
                <a:cubicBezTo>
                  <a:pt x="1139063" y="2232914"/>
                  <a:pt x="1138365" y="2231708"/>
                  <a:pt x="1137412" y="2230755"/>
                </a:cubicBezTo>
                <a:cubicBezTo>
                  <a:pt x="1136460" y="2229803"/>
                  <a:pt x="1135253" y="2229168"/>
                  <a:pt x="1133920" y="2228914"/>
                </a:cubicBezTo>
                <a:cubicBezTo>
                  <a:pt x="1132586" y="2228660"/>
                  <a:pt x="1131253" y="2228787"/>
                  <a:pt x="1129983" y="2229295"/>
                </a:cubicBezTo>
                <a:cubicBezTo>
                  <a:pt x="1128713" y="2229803"/>
                  <a:pt x="1127633" y="2230692"/>
                  <a:pt x="1126935" y="2231835"/>
                </a:cubicBezTo>
                <a:cubicBezTo>
                  <a:pt x="1126173" y="2232978"/>
                  <a:pt x="1125792" y="2234311"/>
                  <a:pt x="1125792" y="2235645"/>
                </a:cubicBezTo>
                <a:cubicBezTo>
                  <a:pt x="1125792" y="2236534"/>
                  <a:pt x="1125982" y="2237423"/>
                  <a:pt x="1126300" y="2238248"/>
                </a:cubicBezTo>
                <a:cubicBezTo>
                  <a:pt x="1126617" y="2239074"/>
                  <a:pt x="1127125" y="2239836"/>
                  <a:pt x="1127760" y="2240471"/>
                </a:cubicBezTo>
                <a:close/>
                <a:moveTo>
                  <a:pt x="1132586" y="2428113"/>
                </a:moveTo>
                <a:cubicBezTo>
                  <a:pt x="1133920" y="2428113"/>
                  <a:pt x="1135253" y="2427732"/>
                  <a:pt x="1136396" y="2426970"/>
                </a:cubicBezTo>
                <a:cubicBezTo>
                  <a:pt x="1137539" y="2426208"/>
                  <a:pt x="1138365" y="2425129"/>
                  <a:pt x="1138936" y="2423922"/>
                </a:cubicBezTo>
                <a:cubicBezTo>
                  <a:pt x="1139444" y="2422652"/>
                  <a:pt x="1139571" y="2421319"/>
                  <a:pt x="1139317" y="2419985"/>
                </a:cubicBezTo>
                <a:cubicBezTo>
                  <a:pt x="1139063" y="2418652"/>
                  <a:pt x="1138365" y="2417445"/>
                  <a:pt x="1137412" y="2416493"/>
                </a:cubicBezTo>
                <a:cubicBezTo>
                  <a:pt x="1136460" y="2415540"/>
                  <a:pt x="1135253" y="2414905"/>
                  <a:pt x="1133920" y="2414651"/>
                </a:cubicBezTo>
                <a:cubicBezTo>
                  <a:pt x="1132586" y="2414397"/>
                  <a:pt x="1131253" y="2414524"/>
                  <a:pt x="1129983" y="2415032"/>
                </a:cubicBezTo>
                <a:cubicBezTo>
                  <a:pt x="1128713" y="2415540"/>
                  <a:pt x="1127697" y="2416429"/>
                  <a:pt x="1126935" y="2417572"/>
                </a:cubicBezTo>
                <a:cubicBezTo>
                  <a:pt x="1126173" y="2418715"/>
                  <a:pt x="1125792" y="2420049"/>
                  <a:pt x="1125792" y="2421382"/>
                </a:cubicBezTo>
                <a:cubicBezTo>
                  <a:pt x="1125792" y="2423224"/>
                  <a:pt x="1126490" y="2424938"/>
                  <a:pt x="1127824" y="2426208"/>
                </a:cubicBezTo>
                <a:cubicBezTo>
                  <a:pt x="1129094" y="2427478"/>
                  <a:pt x="1130872" y="2428240"/>
                  <a:pt x="1132650" y="2428240"/>
                </a:cubicBezTo>
                <a:close/>
                <a:moveTo>
                  <a:pt x="1127760" y="2611819"/>
                </a:moveTo>
                <a:cubicBezTo>
                  <a:pt x="1128395" y="2612454"/>
                  <a:pt x="1129157" y="2612962"/>
                  <a:pt x="1129983" y="2613279"/>
                </a:cubicBezTo>
                <a:cubicBezTo>
                  <a:pt x="1130808" y="2613597"/>
                  <a:pt x="1131697" y="2613787"/>
                  <a:pt x="1132586" y="2613787"/>
                </a:cubicBezTo>
                <a:cubicBezTo>
                  <a:pt x="1133920" y="2613787"/>
                  <a:pt x="1135253" y="2613406"/>
                  <a:pt x="1136396" y="2612644"/>
                </a:cubicBezTo>
                <a:cubicBezTo>
                  <a:pt x="1137539" y="2611882"/>
                  <a:pt x="1138365" y="2610803"/>
                  <a:pt x="1138936" y="2609596"/>
                </a:cubicBezTo>
                <a:cubicBezTo>
                  <a:pt x="1139444" y="2608326"/>
                  <a:pt x="1139571" y="2606993"/>
                  <a:pt x="1139317" y="2605659"/>
                </a:cubicBezTo>
                <a:cubicBezTo>
                  <a:pt x="1139063" y="2604326"/>
                  <a:pt x="1138365" y="2603119"/>
                  <a:pt x="1137412" y="2602167"/>
                </a:cubicBezTo>
                <a:cubicBezTo>
                  <a:pt x="1136460" y="2601214"/>
                  <a:pt x="1135253" y="2600579"/>
                  <a:pt x="1133920" y="2600325"/>
                </a:cubicBezTo>
                <a:cubicBezTo>
                  <a:pt x="1132586" y="2600071"/>
                  <a:pt x="1131253" y="2600198"/>
                  <a:pt x="1129983" y="2600706"/>
                </a:cubicBezTo>
                <a:cubicBezTo>
                  <a:pt x="1128713" y="2601214"/>
                  <a:pt x="1127633" y="2602103"/>
                  <a:pt x="1126935" y="2603246"/>
                </a:cubicBezTo>
                <a:cubicBezTo>
                  <a:pt x="1126173" y="2604389"/>
                  <a:pt x="1125792" y="2605723"/>
                  <a:pt x="1125792" y="2607056"/>
                </a:cubicBezTo>
                <a:cubicBezTo>
                  <a:pt x="1125792" y="2607945"/>
                  <a:pt x="1125982" y="2608834"/>
                  <a:pt x="1126300" y="2609660"/>
                </a:cubicBezTo>
                <a:cubicBezTo>
                  <a:pt x="1126617" y="2610485"/>
                  <a:pt x="1127125" y="2611247"/>
                  <a:pt x="1127760" y="2611882"/>
                </a:cubicBezTo>
                <a:close/>
                <a:moveTo>
                  <a:pt x="1127760" y="2518982"/>
                </a:moveTo>
                <a:cubicBezTo>
                  <a:pt x="1128395" y="2519617"/>
                  <a:pt x="1129157" y="2520125"/>
                  <a:pt x="1129983" y="2520442"/>
                </a:cubicBezTo>
                <a:cubicBezTo>
                  <a:pt x="1130808" y="2520760"/>
                  <a:pt x="1131697" y="2520950"/>
                  <a:pt x="1132586" y="2520950"/>
                </a:cubicBezTo>
                <a:cubicBezTo>
                  <a:pt x="1133920" y="2520950"/>
                  <a:pt x="1135253" y="2520569"/>
                  <a:pt x="1136396" y="2519807"/>
                </a:cubicBezTo>
                <a:cubicBezTo>
                  <a:pt x="1137539" y="2519045"/>
                  <a:pt x="1138365" y="2517966"/>
                  <a:pt x="1138936" y="2516759"/>
                </a:cubicBezTo>
                <a:cubicBezTo>
                  <a:pt x="1139444" y="2515489"/>
                  <a:pt x="1139571" y="2514156"/>
                  <a:pt x="1139317" y="2512822"/>
                </a:cubicBezTo>
                <a:cubicBezTo>
                  <a:pt x="1139063" y="2511489"/>
                  <a:pt x="1138365" y="2510282"/>
                  <a:pt x="1137412" y="2509330"/>
                </a:cubicBezTo>
                <a:cubicBezTo>
                  <a:pt x="1136460" y="2508377"/>
                  <a:pt x="1135253" y="2507742"/>
                  <a:pt x="1133920" y="2507488"/>
                </a:cubicBezTo>
                <a:cubicBezTo>
                  <a:pt x="1132586" y="2507234"/>
                  <a:pt x="1131253" y="2507361"/>
                  <a:pt x="1129983" y="2507869"/>
                </a:cubicBezTo>
                <a:cubicBezTo>
                  <a:pt x="1128713" y="2508377"/>
                  <a:pt x="1127633" y="2509266"/>
                  <a:pt x="1126935" y="2510409"/>
                </a:cubicBezTo>
                <a:cubicBezTo>
                  <a:pt x="1126173" y="2511552"/>
                  <a:pt x="1125792" y="2512886"/>
                  <a:pt x="1125792" y="2514219"/>
                </a:cubicBezTo>
                <a:cubicBezTo>
                  <a:pt x="1125792" y="2515108"/>
                  <a:pt x="1125982" y="2515997"/>
                  <a:pt x="1126300" y="2516823"/>
                </a:cubicBezTo>
                <a:cubicBezTo>
                  <a:pt x="1126617" y="2517648"/>
                  <a:pt x="1127125" y="2518410"/>
                  <a:pt x="1127760" y="2519045"/>
                </a:cubicBezTo>
                <a:close/>
                <a:moveTo>
                  <a:pt x="1127760" y="2890393"/>
                </a:moveTo>
                <a:cubicBezTo>
                  <a:pt x="1128395" y="2891028"/>
                  <a:pt x="1129157" y="2891536"/>
                  <a:pt x="1129983" y="2891854"/>
                </a:cubicBezTo>
                <a:cubicBezTo>
                  <a:pt x="1130808" y="2892171"/>
                  <a:pt x="1131697" y="2892362"/>
                  <a:pt x="1132586" y="2892362"/>
                </a:cubicBezTo>
                <a:cubicBezTo>
                  <a:pt x="1133920" y="2892362"/>
                  <a:pt x="1135253" y="2891981"/>
                  <a:pt x="1136396" y="2891219"/>
                </a:cubicBezTo>
                <a:cubicBezTo>
                  <a:pt x="1137539" y="2890457"/>
                  <a:pt x="1138365" y="2889377"/>
                  <a:pt x="1138936" y="2888171"/>
                </a:cubicBezTo>
                <a:cubicBezTo>
                  <a:pt x="1139444" y="2886901"/>
                  <a:pt x="1139571" y="2885567"/>
                  <a:pt x="1139317" y="2884234"/>
                </a:cubicBezTo>
                <a:cubicBezTo>
                  <a:pt x="1139063" y="2882900"/>
                  <a:pt x="1138365" y="2881694"/>
                  <a:pt x="1137412" y="2880741"/>
                </a:cubicBezTo>
                <a:cubicBezTo>
                  <a:pt x="1136460" y="2879789"/>
                  <a:pt x="1135253" y="2879154"/>
                  <a:pt x="1133920" y="2878900"/>
                </a:cubicBezTo>
                <a:cubicBezTo>
                  <a:pt x="1132586" y="2878646"/>
                  <a:pt x="1131253" y="2878773"/>
                  <a:pt x="1129983" y="2879281"/>
                </a:cubicBezTo>
                <a:cubicBezTo>
                  <a:pt x="1128713" y="2879789"/>
                  <a:pt x="1127633" y="2880678"/>
                  <a:pt x="1126935" y="2881821"/>
                </a:cubicBezTo>
                <a:cubicBezTo>
                  <a:pt x="1126236" y="2882964"/>
                  <a:pt x="1125792" y="2884297"/>
                  <a:pt x="1125792" y="2885631"/>
                </a:cubicBezTo>
                <a:cubicBezTo>
                  <a:pt x="1125792" y="2886520"/>
                  <a:pt x="1125982" y="2887409"/>
                  <a:pt x="1126300" y="2888234"/>
                </a:cubicBezTo>
                <a:cubicBezTo>
                  <a:pt x="1126617" y="2889060"/>
                  <a:pt x="1127125" y="2889822"/>
                  <a:pt x="1127760" y="2890457"/>
                </a:cubicBezTo>
                <a:close/>
                <a:moveTo>
                  <a:pt x="6731" y="2521077"/>
                </a:moveTo>
                <a:cubicBezTo>
                  <a:pt x="8064" y="2521077"/>
                  <a:pt x="9398" y="2520696"/>
                  <a:pt x="10541" y="2519934"/>
                </a:cubicBezTo>
                <a:cubicBezTo>
                  <a:pt x="11684" y="2519172"/>
                  <a:pt x="12510" y="2518093"/>
                  <a:pt x="13081" y="2516886"/>
                </a:cubicBezTo>
                <a:cubicBezTo>
                  <a:pt x="13589" y="2515616"/>
                  <a:pt x="13716" y="2514283"/>
                  <a:pt x="13462" y="2512949"/>
                </a:cubicBezTo>
                <a:cubicBezTo>
                  <a:pt x="13208" y="2511616"/>
                  <a:pt x="12573" y="2510409"/>
                  <a:pt x="11621" y="2509457"/>
                </a:cubicBezTo>
                <a:cubicBezTo>
                  <a:pt x="10668" y="2508504"/>
                  <a:pt x="9461" y="2507869"/>
                  <a:pt x="8128" y="2507615"/>
                </a:cubicBezTo>
                <a:cubicBezTo>
                  <a:pt x="6794" y="2507361"/>
                  <a:pt x="5397" y="2507488"/>
                  <a:pt x="4191" y="2507996"/>
                </a:cubicBezTo>
                <a:cubicBezTo>
                  <a:pt x="2921" y="2508504"/>
                  <a:pt x="1841" y="2509393"/>
                  <a:pt x="1143" y="2510536"/>
                </a:cubicBezTo>
                <a:cubicBezTo>
                  <a:pt x="381" y="2511679"/>
                  <a:pt x="0" y="2513013"/>
                  <a:pt x="0" y="2514346"/>
                </a:cubicBezTo>
                <a:cubicBezTo>
                  <a:pt x="0" y="2516188"/>
                  <a:pt x="698" y="2517902"/>
                  <a:pt x="1968" y="2519172"/>
                </a:cubicBezTo>
                <a:cubicBezTo>
                  <a:pt x="3239" y="2520442"/>
                  <a:pt x="5017" y="2521204"/>
                  <a:pt x="6794" y="2521204"/>
                </a:cubicBezTo>
                <a:close/>
                <a:moveTo>
                  <a:pt x="6731" y="2428240"/>
                </a:moveTo>
                <a:cubicBezTo>
                  <a:pt x="8064" y="2428240"/>
                  <a:pt x="9398" y="2427859"/>
                  <a:pt x="10541" y="2427097"/>
                </a:cubicBezTo>
                <a:cubicBezTo>
                  <a:pt x="11684" y="2426335"/>
                  <a:pt x="12510" y="2425256"/>
                  <a:pt x="13081" y="2424049"/>
                </a:cubicBezTo>
                <a:cubicBezTo>
                  <a:pt x="13589" y="2422779"/>
                  <a:pt x="13716" y="2421446"/>
                  <a:pt x="13462" y="2420112"/>
                </a:cubicBezTo>
                <a:cubicBezTo>
                  <a:pt x="13208" y="2418779"/>
                  <a:pt x="12573" y="2417572"/>
                  <a:pt x="11621" y="2416620"/>
                </a:cubicBezTo>
                <a:cubicBezTo>
                  <a:pt x="10668" y="2415667"/>
                  <a:pt x="9461" y="2415032"/>
                  <a:pt x="8128" y="2414778"/>
                </a:cubicBezTo>
                <a:cubicBezTo>
                  <a:pt x="6794" y="2414524"/>
                  <a:pt x="5461" y="2414651"/>
                  <a:pt x="4191" y="2415159"/>
                </a:cubicBezTo>
                <a:cubicBezTo>
                  <a:pt x="2921" y="2415667"/>
                  <a:pt x="1841" y="2416556"/>
                  <a:pt x="1143" y="2417699"/>
                </a:cubicBezTo>
                <a:cubicBezTo>
                  <a:pt x="381" y="2418842"/>
                  <a:pt x="0" y="2420176"/>
                  <a:pt x="0" y="2421509"/>
                </a:cubicBezTo>
                <a:cubicBezTo>
                  <a:pt x="0" y="2423351"/>
                  <a:pt x="698" y="2425065"/>
                  <a:pt x="1968" y="2426335"/>
                </a:cubicBezTo>
                <a:cubicBezTo>
                  <a:pt x="3239" y="2427605"/>
                  <a:pt x="5017" y="2428367"/>
                  <a:pt x="6794" y="2428367"/>
                </a:cubicBezTo>
                <a:close/>
                <a:moveTo>
                  <a:pt x="6731" y="2613978"/>
                </a:moveTo>
                <a:cubicBezTo>
                  <a:pt x="8064" y="2613978"/>
                  <a:pt x="9398" y="2613597"/>
                  <a:pt x="10541" y="2612835"/>
                </a:cubicBezTo>
                <a:cubicBezTo>
                  <a:pt x="11684" y="2612073"/>
                  <a:pt x="12510" y="2610993"/>
                  <a:pt x="13081" y="2609787"/>
                </a:cubicBezTo>
                <a:cubicBezTo>
                  <a:pt x="13589" y="2608517"/>
                  <a:pt x="13716" y="2607183"/>
                  <a:pt x="13462" y="2605850"/>
                </a:cubicBezTo>
                <a:cubicBezTo>
                  <a:pt x="13208" y="2604516"/>
                  <a:pt x="12573" y="2603310"/>
                  <a:pt x="11621" y="2602357"/>
                </a:cubicBezTo>
                <a:cubicBezTo>
                  <a:pt x="10668" y="2601405"/>
                  <a:pt x="9461" y="2600770"/>
                  <a:pt x="8128" y="2600516"/>
                </a:cubicBezTo>
                <a:cubicBezTo>
                  <a:pt x="6794" y="2600262"/>
                  <a:pt x="5397" y="2600389"/>
                  <a:pt x="4191" y="2600897"/>
                </a:cubicBezTo>
                <a:cubicBezTo>
                  <a:pt x="2985" y="2601405"/>
                  <a:pt x="1905" y="2602294"/>
                  <a:pt x="1143" y="2603437"/>
                </a:cubicBezTo>
                <a:cubicBezTo>
                  <a:pt x="381" y="2604580"/>
                  <a:pt x="0" y="2605913"/>
                  <a:pt x="0" y="2607247"/>
                </a:cubicBezTo>
                <a:cubicBezTo>
                  <a:pt x="0" y="2609088"/>
                  <a:pt x="698" y="2610803"/>
                  <a:pt x="1968" y="2612073"/>
                </a:cubicBezTo>
                <a:cubicBezTo>
                  <a:pt x="3239" y="2613343"/>
                  <a:pt x="5017" y="2614105"/>
                  <a:pt x="6794" y="2614105"/>
                </a:cubicBezTo>
                <a:close/>
                <a:moveTo>
                  <a:pt x="6731" y="2799715"/>
                </a:moveTo>
                <a:cubicBezTo>
                  <a:pt x="8064" y="2799715"/>
                  <a:pt x="9398" y="2799334"/>
                  <a:pt x="10541" y="2798572"/>
                </a:cubicBezTo>
                <a:cubicBezTo>
                  <a:pt x="11684" y="2797810"/>
                  <a:pt x="12510" y="2796731"/>
                  <a:pt x="13081" y="2795524"/>
                </a:cubicBezTo>
                <a:cubicBezTo>
                  <a:pt x="13589" y="2794254"/>
                  <a:pt x="13716" y="2792921"/>
                  <a:pt x="13462" y="2791587"/>
                </a:cubicBezTo>
                <a:cubicBezTo>
                  <a:pt x="13208" y="2790254"/>
                  <a:pt x="12573" y="2789047"/>
                  <a:pt x="11621" y="2788095"/>
                </a:cubicBezTo>
                <a:cubicBezTo>
                  <a:pt x="10668" y="2787142"/>
                  <a:pt x="9461" y="2786507"/>
                  <a:pt x="8128" y="2786253"/>
                </a:cubicBezTo>
                <a:cubicBezTo>
                  <a:pt x="6794" y="2785999"/>
                  <a:pt x="5397" y="2786126"/>
                  <a:pt x="4191" y="2786634"/>
                </a:cubicBezTo>
                <a:cubicBezTo>
                  <a:pt x="2921" y="2787142"/>
                  <a:pt x="1841" y="2788031"/>
                  <a:pt x="1143" y="2789174"/>
                </a:cubicBezTo>
                <a:cubicBezTo>
                  <a:pt x="444" y="2790317"/>
                  <a:pt x="0" y="2791651"/>
                  <a:pt x="0" y="2792984"/>
                </a:cubicBezTo>
                <a:cubicBezTo>
                  <a:pt x="0" y="2794826"/>
                  <a:pt x="698" y="2796540"/>
                  <a:pt x="1968" y="2797810"/>
                </a:cubicBezTo>
                <a:cubicBezTo>
                  <a:pt x="3239" y="2799080"/>
                  <a:pt x="5017" y="2799842"/>
                  <a:pt x="6794" y="2799842"/>
                </a:cubicBezTo>
                <a:close/>
                <a:moveTo>
                  <a:pt x="6731" y="2706878"/>
                </a:moveTo>
                <a:cubicBezTo>
                  <a:pt x="8064" y="2706878"/>
                  <a:pt x="9398" y="2706497"/>
                  <a:pt x="10541" y="2705735"/>
                </a:cubicBezTo>
                <a:cubicBezTo>
                  <a:pt x="11684" y="2704973"/>
                  <a:pt x="12510" y="2703894"/>
                  <a:pt x="13081" y="2702687"/>
                </a:cubicBezTo>
                <a:cubicBezTo>
                  <a:pt x="13589" y="2701417"/>
                  <a:pt x="13716" y="2700084"/>
                  <a:pt x="13462" y="2698750"/>
                </a:cubicBezTo>
                <a:cubicBezTo>
                  <a:pt x="13208" y="2697417"/>
                  <a:pt x="12573" y="2696210"/>
                  <a:pt x="11621" y="2695258"/>
                </a:cubicBezTo>
                <a:cubicBezTo>
                  <a:pt x="10668" y="2694305"/>
                  <a:pt x="9461" y="2693670"/>
                  <a:pt x="8128" y="2693416"/>
                </a:cubicBezTo>
                <a:cubicBezTo>
                  <a:pt x="6794" y="2693162"/>
                  <a:pt x="5397" y="2693289"/>
                  <a:pt x="4191" y="2693797"/>
                </a:cubicBezTo>
                <a:cubicBezTo>
                  <a:pt x="2921" y="2694305"/>
                  <a:pt x="1841" y="2695194"/>
                  <a:pt x="1143" y="2696337"/>
                </a:cubicBezTo>
                <a:cubicBezTo>
                  <a:pt x="444" y="2697480"/>
                  <a:pt x="0" y="2698814"/>
                  <a:pt x="0" y="2700147"/>
                </a:cubicBezTo>
                <a:cubicBezTo>
                  <a:pt x="0" y="2701989"/>
                  <a:pt x="698" y="2703703"/>
                  <a:pt x="1968" y="2704973"/>
                </a:cubicBezTo>
                <a:cubicBezTo>
                  <a:pt x="3239" y="2706243"/>
                  <a:pt x="5017" y="2707005"/>
                  <a:pt x="6794" y="2707005"/>
                </a:cubicBezTo>
                <a:close/>
                <a:moveTo>
                  <a:pt x="6731" y="2335467"/>
                </a:moveTo>
                <a:cubicBezTo>
                  <a:pt x="8064" y="2335467"/>
                  <a:pt x="9398" y="2335086"/>
                  <a:pt x="10541" y="2334324"/>
                </a:cubicBezTo>
                <a:cubicBezTo>
                  <a:pt x="11684" y="2333562"/>
                  <a:pt x="12510" y="2332482"/>
                  <a:pt x="13081" y="2331276"/>
                </a:cubicBezTo>
                <a:cubicBezTo>
                  <a:pt x="13589" y="2330006"/>
                  <a:pt x="13716" y="2328672"/>
                  <a:pt x="13462" y="2327339"/>
                </a:cubicBezTo>
                <a:cubicBezTo>
                  <a:pt x="13208" y="2326005"/>
                  <a:pt x="12573" y="2324799"/>
                  <a:pt x="11621" y="2323846"/>
                </a:cubicBezTo>
                <a:cubicBezTo>
                  <a:pt x="10668" y="2322894"/>
                  <a:pt x="9461" y="2322259"/>
                  <a:pt x="8128" y="2322005"/>
                </a:cubicBezTo>
                <a:cubicBezTo>
                  <a:pt x="6794" y="2321751"/>
                  <a:pt x="5397" y="2321878"/>
                  <a:pt x="4191" y="2322386"/>
                </a:cubicBezTo>
                <a:cubicBezTo>
                  <a:pt x="2921" y="2322894"/>
                  <a:pt x="1841" y="2323783"/>
                  <a:pt x="1143" y="2324926"/>
                </a:cubicBezTo>
                <a:cubicBezTo>
                  <a:pt x="444" y="2326069"/>
                  <a:pt x="0" y="2327339"/>
                  <a:pt x="0" y="2328736"/>
                </a:cubicBezTo>
                <a:cubicBezTo>
                  <a:pt x="0" y="2330577"/>
                  <a:pt x="698" y="2332292"/>
                  <a:pt x="1968" y="2333562"/>
                </a:cubicBezTo>
                <a:cubicBezTo>
                  <a:pt x="3239" y="2334832"/>
                  <a:pt x="5017" y="2335594"/>
                  <a:pt x="6794" y="2335594"/>
                </a:cubicBezTo>
                <a:close/>
                <a:moveTo>
                  <a:pt x="6731" y="1778318"/>
                </a:moveTo>
                <a:cubicBezTo>
                  <a:pt x="8064" y="1778318"/>
                  <a:pt x="9398" y="1777937"/>
                  <a:pt x="10541" y="1777175"/>
                </a:cubicBezTo>
                <a:cubicBezTo>
                  <a:pt x="11684" y="1776413"/>
                  <a:pt x="12510" y="1775396"/>
                  <a:pt x="13081" y="1774127"/>
                </a:cubicBezTo>
                <a:cubicBezTo>
                  <a:pt x="13589" y="1772857"/>
                  <a:pt x="13716" y="1771523"/>
                  <a:pt x="13462" y="1770189"/>
                </a:cubicBezTo>
                <a:cubicBezTo>
                  <a:pt x="13208" y="1768856"/>
                  <a:pt x="12573" y="1767650"/>
                  <a:pt x="11621" y="1766697"/>
                </a:cubicBezTo>
                <a:cubicBezTo>
                  <a:pt x="10668" y="1765745"/>
                  <a:pt x="9461" y="1765110"/>
                  <a:pt x="8128" y="1764792"/>
                </a:cubicBezTo>
                <a:cubicBezTo>
                  <a:pt x="6794" y="1764538"/>
                  <a:pt x="5397" y="1764665"/>
                  <a:pt x="4191" y="1765173"/>
                </a:cubicBezTo>
                <a:cubicBezTo>
                  <a:pt x="2985" y="1765681"/>
                  <a:pt x="1905" y="1766570"/>
                  <a:pt x="1143" y="1767713"/>
                </a:cubicBezTo>
                <a:cubicBezTo>
                  <a:pt x="381" y="1768856"/>
                  <a:pt x="0" y="1770189"/>
                  <a:pt x="0" y="1771523"/>
                </a:cubicBezTo>
                <a:cubicBezTo>
                  <a:pt x="0" y="1773364"/>
                  <a:pt x="698" y="1775079"/>
                  <a:pt x="1968" y="1776349"/>
                </a:cubicBezTo>
                <a:cubicBezTo>
                  <a:pt x="3239" y="1777619"/>
                  <a:pt x="5017" y="1778318"/>
                  <a:pt x="6794" y="1778318"/>
                </a:cubicBezTo>
                <a:close/>
                <a:moveTo>
                  <a:pt x="6731" y="2242630"/>
                </a:moveTo>
                <a:cubicBezTo>
                  <a:pt x="8064" y="2242630"/>
                  <a:pt x="9398" y="2242249"/>
                  <a:pt x="10541" y="2241487"/>
                </a:cubicBezTo>
                <a:cubicBezTo>
                  <a:pt x="11684" y="2240725"/>
                  <a:pt x="12510" y="2239645"/>
                  <a:pt x="13081" y="2238439"/>
                </a:cubicBezTo>
                <a:cubicBezTo>
                  <a:pt x="13589" y="2237169"/>
                  <a:pt x="13716" y="2235835"/>
                  <a:pt x="13462" y="2234502"/>
                </a:cubicBezTo>
                <a:cubicBezTo>
                  <a:pt x="13208" y="2233168"/>
                  <a:pt x="12573" y="2231962"/>
                  <a:pt x="11621" y="2231009"/>
                </a:cubicBezTo>
                <a:cubicBezTo>
                  <a:pt x="10668" y="2230057"/>
                  <a:pt x="9461" y="2229422"/>
                  <a:pt x="8128" y="2229168"/>
                </a:cubicBezTo>
                <a:cubicBezTo>
                  <a:pt x="6794" y="2228914"/>
                  <a:pt x="5397" y="2229041"/>
                  <a:pt x="4191" y="2229549"/>
                </a:cubicBezTo>
                <a:cubicBezTo>
                  <a:pt x="2921" y="2230057"/>
                  <a:pt x="1841" y="2230946"/>
                  <a:pt x="1143" y="2232089"/>
                </a:cubicBezTo>
                <a:cubicBezTo>
                  <a:pt x="381" y="2233232"/>
                  <a:pt x="0" y="2234565"/>
                  <a:pt x="0" y="2235899"/>
                </a:cubicBezTo>
                <a:cubicBezTo>
                  <a:pt x="0" y="2237677"/>
                  <a:pt x="698" y="2239455"/>
                  <a:pt x="1968" y="2240725"/>
                </a:cubicBezTo>
                <a:cubicBezTo>
                  <a:pt x="3239" y="2241995"/>
                  <a:pt x="5017" y="2242757"/>
                  <a:pt x="6794" y="2242757"/>
                </a:cubicBezTo>
                <a:close/>
                <a:moveTo>
                  <a:pt x="6731" y="1964055"/>
                </a:moveTo>
                <a:cubicBezTo>
                  <a:pt x="8064" y="1964055"/>
                  <a:pt x="9398" y="1963674"/>
                  <a:pt x="10541" y="1962912"/>
                </a:cubicBezTo>
                <a:cubicBezTo>
                  <a:pt x="11684" y="1962150"/>
                  <a:pt x="12510" y="1961134"/>
                  <a:pt x="13081" y="1959864"/>
                </a:cubicBezTo>
                <a:cubicBezTo>
                  <a:pt x="13589" y="1958594"/>
                  <a:pt x="13716" y="1957261"/>
                  <a:pt x="13462" y="1955927"/>
                </a:cubicBezTo>
                <a:cubicBezTo>
                  <a:pt x="13208" y="1954594"/>
                  <a:pt x="12573" y="1953387"/>
                  <a:pt x="11621" y="1952435"/>
                </a:cubicBezTo>
                <a:cubicBezTo>
                  <a:pt x="10668" y="1951482"/>
                  <a:pt x="9461" y="1950847"/>
                  <a:pt x="8128" y="1950530"/>
                </a:cubicBezTo>
                <a:cubicBezTo>
                  <a:pt x="6794" y="1950276"/>
                  <a:pt x="5397" y="1950402"/>
                  <a:pt x="4191" y="1950911"/>
                </a:cubicBezTo>
                <a:cubicBezTo>
                  <a:pt x="2921" y="1951419"/>
                  <a:pt x="1841" y="1952308"/>
                  <a:pt x="1143" y="1953451"/>
                </a:cubicBezTo>
                <a:cubicBezTo>
                  <a:pt x="381" y="1954594"/>
                  <a:pt x="0" y="1955927"/>
                  <a:pt x="0" y="1957261"/>
                </a:cubicBezTo>
                <a:cubicBezTo>
                  <a:pt x="0" y="1959039"/>
                  <a:pt x="698" y="1960817"/>
                  <a:pt x="1968" y="1962087"/>
                </a:cubicBezTo>
                <a:cubicBezTo>
                  <a:pt x="3239" y="1963357"/>
                  <a:pt x="5017" y="1964055"/>
                  <a:pt x="6794" y="1964055"/>
                </a:cubicBezTo>
                <a:close/>
                <a:moveTo>
                  <a:pt x="645224" y="3076321"/>
                </a:moveTo>
                <a:cubicBezTo>
                  <a:pt x="645859" y="3076956"/>
                  <a:pt x="646621" y="3077464"/>
                  <a:pt x="647446" y="3077782"/>
                </a:cubicBezTo>
                <a:cubicBezTo>
                  <a:pt x="648272" y="3078099"/>
                  <a:pt x="649161" y="3078289"/>
                  <a:pt x="650050" y="3078289"/>
                </a:cubicBezTo>
                <a:cubicBezTo>
                  <a:pt x="651383" y="3078289"/>
                  <a:pt x="652717" y="3077909"/>
                  <a:pt x="653860" y="3077147"/>
                </a:cubicBezTo>
                <a:cubicBezTo>
                  <a:pt x="655003" y="3076385"/>
                  <a:pt x="655828" y="3075305"/>
                  <a:pt x="656400" y="3074099"/>
                </a:cubicBezTo>
                <a:cubicBezTo>
                  <a:pt x="656908" y="3072829"/>
                  <a:pt x="657035" y="3071495"/>
                  <a:pt x="656781" y="3070161"/>
                </a:cubicBezTo>
                <a:cubicBezTo>
                  <a:pt x="656527" y="3068828"/>
                  <a:pt x="655828" y="3067622"/>
                  <a:pt x="654876" y="3066669"/>
                </a:cubicBezTo>
                <a:cubicBezTo>
                  <a:pt x="653923" y="3065717"/>
                  <a:pt x="652717" y="3065082"/>
                  <a:pt x="651383" y="3064828"/>
                </a:cubicBezTo>
                <a:cubicBezTo>
                  <a:pt x="650050" y="3064574"/>
                  <a:pt x="648716" y="3064700"/>
                  <a:pt x="647446" y="3065209"/>
                </a:cubicBezTo>
                <a:cubicBezTo>
                  <a:pt x="646176" y="3065717"/>
                  <a:pt x="645160" y="3066606"/>
                  <a:pt x="644398" y="3067749"/>
                </a:cubicBezTo>
                <a:cubicBezTo>
                  <a:pt x="643636" y="3068892"/>
                  <a:pt x="643255" y="3070225"/>
                  <a:pt x="643255" y="3071559"/>
                </a:cubicBezTo>
                <a:cubicBezTo>
                  <a:pt x="643255" y="3072448"/>
                  <a:pt x="643446" y="3073336"/>
                  <a:pt x="643763" y="3074162"/>
                </a:cubicBezTo>
                <a:cubicBezTo>
                  <a:pt x="644081" y="3074987"/>
                  <a:pt x="644589" y="3075749"/>
                  <a:pt x="645224" y="3076385"/>
                </a:cubicBezTo>
                <a:close/>
                <a:moveTo>
                  <a:pt x="6731" y="1871027"/>
                </a:moveTo>
                <a:cubicBezTo>
                  <a:pt x="8064" y="1871027"/>
                  <a:pt x="9398" y="1870646"/>
                  <a:pt x="10541" y="1869885"/>
                </a:cubicBezTo>
                <a:cubicBezTo>
                  <a:pt x="11684" y="1869123"/>
                  <a:pt x="12510" y="1868043"/>
                  <a:pt x="13081" y="1866837"/>
                </a:cubicBezTo>
                <a:cubicBezTo>
                  <a:pt x="13589" y="1865567"/>
                  <a:pt x="13716" y="1864233"/>
                  <a:pt x="13462" y="1862900"/>
                </a:cubicBezTo>
                <a:cubicBezTo>
                  <a:pt x="13208" y="1861566"/>
                  <a:pt x="12573" y="1860360"/>
                  <a:pt x="11621" y="1859407"/>
                </a:cubicBezTo>
                <a:cubicBezTo>
                  <a:pt x="10668" y="1858455"/>
                  <a:pt x="9461" y="1857820"/>
                  <a:pt x="8128" y="1857502"/>
                </a:cubicBezTo>
                <a:cubicBezTo>
                  <a:pt x="6794" y="1857248"/>
                  <a:pt x="5397" y="1857375"/>
                  <a:pt x="4191" y="1857883"/>
                </a:cubicBezTo>
                <a:cubicBezTo>
                  <a:pt x="2921" y="1858391"/>
                  <a:pt x="1841" y="1859280"/>
                  <a:pt x="1143" y="1860423"/>
                </a:cubicBezTo>
                <a:cubicBezTo>
                  <a:pt x="381" y="1861566"/>
                  <a:pt x="0" y="1862900"/>
                  <a:pt x="0" y="1864233"/>
                </a:cubicBezTo>
                <a:cubicBezTo>
                  <a:pt x="0" y="1866011"/>
                  <a:pt x="698" y="1867789"/>
                  <a:pt x="1968" y="1869059"/>
                </a:cubicBezTo>
                <a:cubicBezTo>
                  <a:pt x="3239" y="1870329"/>
                  <a:pt x="5017" y="1871027"/>
                  <a:pt x="6794" y="1871091"/>
                </a:cubicBezTo>
                <a:close/>
                <a:moveTo>
                  <a:pt x="6731" y="2056765"/>
                </a:moveTo>
                <a:cubicBezTo>
                  <a:pt x="8064" y="2056765"/>
                  <a:pt x="9398" y="2056384"/>
                  <a:pt x="10541" y="2055622"/>
                </a:cubicBezTo>
                <a:cubicBezTo>
                  <a:pt x="11684" y="2054860"/>
                  <a:pt x="12510" y="2053781"/>
                  <a:pt x="13081" y="2052574"/>
                </a:cubicBezTo>
                <a:cubicBezTo>
                  <a:pt x="13589" y="2051304"/>
                  <a:pt x="13716" y="2049971"/>
                  <a:pt x="13462" y="2048637"/>
                </a:cubicBezTo>
                <a:cubicBezTo>
                  <a:pt x="13208" y="2047304"/>
                  <a:pt x="12573" y="2046097"/>
                  <a:pt x="11621" y="2045145"/>
                </a:cubicBezTo>
                <a:cubicBezTo>
                  <a:pt x="10668" y="2044192"/>
                  <a:pt x="9461" y="2043557"/>
                  <a:pt x="8128" y="2043239"/>
                </a:cubicBezTo>
                <a:cubicBezTo>
                  <a:pt x="6794" y="2042986"/>
                  <a:pt x="5397" y="2043113"/>
                  <a:pt x="4191" y="2043621"/>
                </a:cubicBezTo>
                <a:cubicBezTo>
                  <a:pt x="2921" y="2044129"/>
                  <a:pt x="1841" y="2045018"/>
                  <a:pt x="1143" y="2046161"/>
                </a:cubicBezTo>
                <a:cubicBezTo>
                  <a:pt x="381" y="2047304"/>
                  <a:pt x="0" y="2048637"/>
                  <a:pt x="0" y="2049971"/>
                </a:cubicBezTo>
                <a:cubicBezTo>
                  <a:pt x="0" y="2051812"/>
                  <a:pt x="698" y="2053527"/>
                  <a:pt x="1968" y="2054796"/>
                </a:cubicBezTo>
                <a:cubicBezTo>
                  <a:pt x="3239" y="2056067"/>
                  <a:pt x="5017" y="2056765"/>
                  <a:pt x="6794" y="2056765"/>
                </a:cubicBezTo>
                <a:close/>
                <a:moveTo>
                  <a:pt x="6731" y="2149602"/>
                </a:moveTo>
                <a:cubicBezTo>
                  <a:pt x="8064" y="2149602"/>
                  <a:pt x="9398" y="2149221"/>
                  <a:pt x="10541" y="2148459"/>
                </a:cubicBezTo>
                <a:cubicBezTo>
                  <a:pt x="11684" y="2147697"/>
                  <a:pt x="12510" y="2146618"/>
                  <a:pt x="13081" y="2145411"/>
                </a:cubicBezTo>
                <a:cubicBezTo>
                  <a:pt x="13589" y="2144141"/>
                  <a:pt x="13716" y="2142808"/>
                  <a:pt x="13462" y="2141474"/>
                </a:cubicBezTo>
                <a:cubicBezTo>
                  <a:pt x="13208" y="2140141"/>
                  <a:pt x="12573" y="2138934"/>
                  <a:pt x="11621" y="2137982"/>
                </a:cubicBezTo>
                <a:cubicBezTo>
                  <a:pt x="10668" y="2137029"/>
                  <a:pt x="9461" y="2136394"/>
                  <a:pt x="8128" y="2136140"/>
                </a:cubicBezTo>
                <a:cubicBezTo>
                  <a:pt x="6794" y="2135886"/>
                  <a:pt x="5397" y="2136013"/>
                  <a:pt x="4191" y="2136521"/>
                </a:cubicBezTo>
                <a:cubicBezTo>
                  <a:pt x="2921" y="2137029"/>
                  <a:pt x="1841" y="2137918"/>
                  <a:pt x="1143" y="2139061"/>
                </a:cubicBezTo>
                <a:cubicBezTo>
                  <a:pt x="381" y="2140204"/>
                  <a:pt x="0" y="2141538"/>
                  <a:pt x="0" y="2142871"/>
                </a:cubicBezTo>
                <a:cubicBezTo>
                  <a:pt x="0" y="2144649"/>
                  <a:pt x="698" y="2146427"/>
                  <a:pt x="1968" y="2147697"/>
                </a:cubicBezTo>
                <a:cubicBezTo>
                  <a:pt x="3239" y="2148967"/>
                  <a:pt x="5017" y="2149729"/>
                  <a:pt x="6794" y="2149729"/>
                </a:cubicBezTo>
                <a:close/>
                <a:moveTo>
                  <a:pt x="891350" y="2010283"/>
                </a:moveTo>
                <a:cubicBezTo>
                  <a:pt x="892683" y="2010283"/>
                  <a:pt x="894017" y="2009902"/>
                  <a:pt x="895160" y="2009140"/>
                </a:cubicBezTo>
                <a:cubicBezTo>
                  <a:pt x="896303" y="2008378"/>
                  <a:pt x="897128" y="2007299"/>
                  <a:pt x="897700" y="2006092"/>
                </a:cubicBezTo>
                <a:cubicBezTo>
                  <a:pt x="898208" y="2004822"/>
                  <a:pt x="898335" y="2003489"/>
                  <a:pt x="898081" y="2002155"/>
                </a:cubicBezTo>
                <a:cubicBezTo>
                  <a:pt x="897827" y="2000821"/>
                  <a:pt x="897192" y="1999615"/>
                  <a:pt x="896175" y="1998663"/>
                </a:cubicBezTo>
                <a:cubicBezTo>
                  <a:pt x="895223" y="1997710"/>
                  <a:pt x="894017" y="1997075"/>
                  <a:pt x="892683" y="1996821"/>
                </a:cubicBezTo>
                <a:cubicBezTo>
                  <a:pt x="891350" y="1996567"/>
                  <a:pt x="889953" y="1996694"/>
                  <a:pt x="888746" y="1997202"/>
                </a:cubicBezTo>
                <a:cubicBezTo>
                  <a:pt x="887476" y="1997710"/>
                  <a:pt x="886397" y="1998599"/>
                  <a:pt x="885698" y="1999742"/>
                </a:cubicBezTo>
                <a:cubicBezTo>
                  <a:pt x="884936" y="2000885"/>
                  <a:pt x="884555" y="2002219"/>
                  <a:pt x="884555" y="2003552"/>
                </a:cubicBezTo>
                <a:cubicBezTo>
                  <a:pt x="884555" y="2005330"/>
                  <a:pt x="885254" y="2007108"/>
                  <a:pt x="886524" y="2008378"/>
                </a:cubicBezTo>
                <a:cubicBezTo>
                  <a:pt x="887794" y="2009648"/>
                  <a:pt x="889572" y="2010410"/>
                  <a:pt x="891350" y="2010410"/>
                </a:cubicBezTo>
                <a:close/>
                <a:moveTo>
                  <a:pt x="886524" y="2472563"/>
                </a:moveTo>
                <a:cubicBezTo>
                  <a:pt x="887158" y="2473198"/>
                  <a:pt x="887921" y="2473706"/>
                  <a:pt x="888746" y="2474024"/>
                </a:cubicBezTo>
                <a:cubicBezTo>
                  <a:pt x="889572" y="2474341"/>
                  <a:pt x="890461" y="2474532"/>
                  <a:pt x="891350" y="2474532"/>
                </a:cubicBezTo>
                <a:cubicBezTo>
                  <a:pt x="892683" y="2474532"/>
                  <a:pt x="894017" y="2474151"/>
                  <a:pt x="895160" y="2473389"/>
                </a:cubicBezTo>
                <a:cubicBezTo>
                  <a:pt x="896303" y="2472627"/>
                  <a:pt x="897128" y="2471547"/>
                  <a:pt x="897700" y="2470341"/>
                </a:cubicBezTo>
                <a:cubicBezTo>
                  <a:pt x="898208" y="2469071"/>
                  <a:pt x="898335" y="2467737"/>
                  <a:pt x="898081" y="2466404"/>
                </a:cubicBezTo>
                <a:cubicBezTo>
                  <a:pt x="897827" y="2465070"/>
                  <a:pt x="897192" y="2463864"/>
                  <a:pt x="896175" y="2462911"/>
                </a:cubicBezTo>
                <a:cubicBezTo>
                  <a:pt x="895223" y="2461959"/>
                  <a:pt x="894017" y="2461324"/>
                  <a:pt x="892683" y="2461070"/>
                </a:cubicBezTo>
                <a:cubicBezTo>
                  <a:pt x="891350" y="2460816"/>
                  <a:pt x="889953" y="2460943"/>
                  <a:pt x="888746" y="2461451"/>
                </a:cubicBezTo>
                <a:cubicBezTo>
                  <a:pt x="887540" y="2461959"/>
                  <a:pt x="886460" y="2462848"/>
                  <a:pt x="885698" y="2463991"/>
                </a:cubicBezTo>
                <a:cubicBezTo>
                  <a:pt x="884936" y="2465134"/>
                  <a:pt x="884555" y="2466404"/>
                  <a:pt x="884555" y="2467801"/>
                </a:cubicBezTo>
                <a:cubicBezTo>
                  <a:pt x="884555" y="2468689"/>
                  <a:pt x="884746" y="2469579"/>
                  <a:pt x="885063" y="2470404"/>
                </a:cubicBezTo>
                <a:cubicBezTo>
                  <a:pt x="885444" y="2471230"/>
                  <a:pt x="885889" y="2471992"/>
                  <a:pt x="886524" y="2472627"/>
                </a:cubicBezTo>
                <a:close/>
                <a:moveTo>
                  <a:pt x="886524" y="2193989"/>
                </a:moveTo>
                <a:cubicBezTo>
                  <a:pt x="887158" y="2194624"/>
                  <a:pt x="887921" y="2195132"/>
                  <a:pt x="888746" y="2195449"/>
                </a:cubicBezTo>
                <a:cubicBezTo>
                  <a:pt x="889572" y="2195767"/>
                  <a:pt x="890461" y="2195957"/>
                  <a:pt x="891350" y="2195957"/>
                </a:cubicBezTo>
                <a:cubicBezTo>
                  <a:pt x="892683" y="2195957"/>
                  <a:pt x="894017" y="2195576"/>
                  <a:pt x="895160" y="2194814"/>
                </a:cubicBezTo>
                <a:cubicBezTo>
                  <a:pt x="896303" y="2194052"/>
                  <a:pt x="897192" y="2192973"/>
                  <a:pt x="897700" y="2191766"/>
                </a:cubicBezTo>
                <a:cubicBezTo>
                  <a:pt x="898208" y="2190496"/>
                  <a:pt x="898335" y="2189163"/>
                  <a:pt x="898081" y="2187829"/>
                </a:cubicBezTo>
                <a:cubicBezTo>
                  <a:pt x="897827" y="2186496"/>
                  <a:pt x="897192" y="2185289"/>
                  <a:pt x="896175" y="2184337"/>
                </a:cubicBezTo>
                <a:cubicBezTo>
                  <a:pt x="895223" y="2183384"/>
                  <a:pt x="894017" y="2182749"/>
                  <a:pt x="892683" y="2182432"/>
                </a:cubicBezTo>
                <a:cubicBezTo>
                  <a:pt x="891350" y="2182178"/>
                  <a:pt x="889953" y="2182305"/>
                  <a:pt x="888746" y="2182813"/>
                </a:cubicBezTo>
                <a:cubicBezTo>
                  <a:pt x="887476" y="2183321"/>
                  <a:pt x="886460" y="2184210"/>
                  <a:pt x="885698" y="2185353"/>
                </a:cubicBezTo>
                <a:cubicBezTo>
                  <a:pt x="884936" y="2186496"/>
                  <a:pt x="884555" y="2187829"/>
                  <a:pt x="884555" y="2189163"/>
                </a:cubicBezTo>
                <a:cubicBezTo>
                  <a:pt x="884555" y="2190052"/>
                  <a:pt x="884746" y="2190941"/>
                  <a:pt x="885063" y="2191766"/>
                </a:cubicBezTo>
                <a:cubicBezTo>
                  <a:pt x="885444" y="2192592"/>
                  <a:pt x="885889" y="2193354"/>
                  <a:pt x="886524" y="2193989"/>
                </a:cubicBezTo>
                <a:close/>
                <a:moveTo>
                  <a:pt x="886524" y="2286826"/>
                </a:moveTo>
                <a:cubicBezTo>
                  <a:pt x="887158" y="2287461"/>
                  <a:pt x="887921" y="2287969"/>
                  <a:pt x="888746" y="2288286"/>
                </a:cubicBezTo>
                <a:cubicBezTo>
                  <a:pt x="889572" y="2288667"/>
                  <a:pt x="890461" y="2288794"/>
                  <a:pt x="891350" y="2288794"/>
                </a:cubicBezTo>
                <a:cubicBezTo>
                  <a:pt x="892683" y="2288794"/>
                  <a:pt x="894017" y="2288413"/>
                  <a:pt x="895160" y="2287651"/>
                </a:cubicBezTo>
                <a:cubicBezTo>
                  <a:pt x="896303" y="2286889"/>
                  <a:pt x="897128" y="2285810"/>
                  <a:pt x="897700" y="2284603"/>
                </a:cubicBezTo>
                <a:cubicBezTo>
                  <a:pt x="898208" y="2283333"/>
                  <a:pt x="898335" y="2282000"/>
                  <a:pt x="898081" y="2280666"/>
                </a:cubicBezTo>
                <a:cubicBezTo>
                  <a:pt x="897827" y="2279333"/>
                  <a:pt x="897192" y="2278126"/>
                  <a:pt x="896175" y="2277174"/>
                </a:cubicBezTo>
                <a:cubicBezTo>
                  <a:pt x="895223" y="2276221"/>
                  <a:pt x="894017" y="2275586"/>
                  <a:pt x="892683" y="2275269"/>
                </a:cubicBezTo>
                <a:cubicBezTo>
                  <a:pt x="891350" y="2275014"/>
                  <a:pt x="889953" y="2275142"/>
                  <a:pt x="888746" y="2275650"/>
                </a:cubicBezTo>
                <a:cubicBezTo>
                  <a:pt x="887540" y="2276158"/>
                  <a:pt x="886460" y="2277047"/>
                  <a:pt x="885698" y="2278189"/>
                </a:cubicBezTo>
                <a:cubicBezTo>
                  <a:pt x="884936" y="2279333"/>
                  <a:pt x="884555" y="2280666"/>
                  <a:pt x="884555" y="2282000"/>
                </a:cubicBezTo>
                <a:cubicBezTo>
                  <a:pt x="884555" y="2282889"/>
                  <a:pt x="884746" y="2283778"/>
                  <a:pt x="885063" y="2284603"/>
                </a:cubicBezTo>
                <a:cubicBezTo>
                  <a:pt x="885444" y="2285429"/>
                  <a:pt x="885889" y="2286191"/>
                  <a:pt x="886524" y="2286826"/>
                </a:cubicBezTo>
                <a:close/>
                <a:moveTo>
                  <a:pt x="1127760" y="2147507"/>
                </a:moveTo>
                <a:cubicBezTo>
                  <a:pt x="1128395" y="2148142"/>
                  <a:pt x="1129157" y="2148650"/>
                  <a:pt x="1129983" y="2148967"/>
                </a:cubicBezTo>
                <a:cubicBezTo>
                  <a:pt x="1130808" y="2149348"/>
                  <a:pt x="1131697" y="2149475"/>
                  <a:pt x="1132586" y="2149475"/>
                </a:cubicBezTo>
                <a:cubicBezTo>
                  <a:pt x="1133920" y="2149475"/>
                  <a:pt x="1135253" y="2149094"/>
                  <a:pt x="1136396" y="2148332"/>
                </a:cubicBezTo>
                <a:cubicBezTo>
                  <a:pt x="1137539" y="2147570"/>
                  <a:pt x="1138365" y="2146491"/>
                  <a:pt x="1138936" y="2145284"/>
                </a:cubicBezTo>
                <a:cubicBezTo>
                  <a:pt x="1139444" y="2144014"/>
                  <a:pt x="1139571" y="2142681"/>
                  <a:pt x="1139317" y="2141347"/>
                </a:cubicBezTo>
                <a:cubicBezTo>
                  <a:pt x="1139063" y="2140014"/>
                  <a:pt x="1138365" y="2138807"/>
                  <a:pt x="1137412" y="2137855"/>
                </a:cubicBezTo>
                <a:cubicBezTo>
                  <a:pt x="1136460" y="2136902"/>
                  <a:pt x="1135253" y="2136267"/>
                  <a:pt x="1133920" y="2136013"/>
                </a:cubicBezTo>
                <a:cubicBezTo>
                  <a:pt x="1132586" y="2135759"/>
                  <a:pt x="1131253" y="2135886"/>
                  <a:pt x="1129983" y="2136394"/>
                </a:cubicBezTo>
                <a:cubicBezTo>
                  <a:pt x="1128713" y="2136902"/>
                  <a:pt x="1127633" y="2137791"/>
                  <a:pt x="1126935" y="2138934"/>
                </a:cubicBezTo>
                <a:cubicBezTo>
                  <a:pt x="1126173" y="2140077"/>
                  <a:pt x="1125792" y="2141411"/>
                  <a:pt x="1125792" y="2142744"/>
                </a:cubicBezTo>
                <a:cubicBezTo>
                  <a:pt x="1125792" y="2143633"/>
                  <a:pt x="1125982" y="2144522"/>
                  <a:pt x="1126300" y="2145348"/>
                </a:cubicBezTo>
                <a:cubicBezTo>
                  <a:pt x="1126617" y="2146173"/>
                  <a:pt x="1127125" y="2146935"/>
                  <a:pt x="1127760" y="2147570"/>
                </a:cubicBezTo>
                <a:close/>
                <a:moveTo>
                  <a:pt x="886524" y="2101088"/>
                </a:moveTo>
                <a:cubicBezTo>
                  <a:pt x="887158" y="2101723"/>
                  <a:pt x="887921" y="2102231"/>
                  <a:pt x="888746" y="2102549"/>
                </a:cubicBezTo>
                <a:cubicBezTo>
                  <a:pt x="889572" y="2102866"/>
                  <a:pt x="890461" y="2103057"/>
                  <a:pt x="891350" y="2103057"/>
                </a:cubicBezTo>
                <a:cubicBezTo>
                  <a:pt x="892683" y="2103057"/>
                  <a:pt x="894017" y="2102676"/>
                  <a:pt x="895160" y="2101914"/>
                </a:cubicBezTo>
                <a:cubicBezTo>
                  <a:pt x="896303" y="2101152"/>
                  <a:pt x="897128" y="2100072"/>
                  <a:pt x="897700" y="2098866"/>
                </a:cubicBezTo>
                <a:cubicBezTo>
                  <a:pt x="898208" y="2097596"/>
                  <a:pt x="898335" y="2096262"/>
                  <a:pt x="898081" y="2094929"/>
                </a:cubicBezTo>
                <a:cubicBezTo>
                  <a:pt x="897827" y="2093595"/>
                  <a:pt x="897192" y="2092389"/>
                  <a:pt x="896175" y="2091436"/>
                </a:cubicBezTo>
                <a:cubicBezTo>
                  <a:pt x="895223" y="2090483"/>
                  <a:pt x="894017" y="2089849"/>
                  <a:pt x="892683" y="2089595"/>
                </a:cubicBezTo>
                <a:cubicBezTo>
                  <a:pt x="891350" y="2089340"/>
                  <a:pt x="889953" y="2089468"/>
                  <a:pt x="888746" y="2089976"/>
                </a:cubicBezTo>
                <a:cubicBezTo>
                  <a:pt x="887540" y="2090483"/>
                  <a:pt x="886460" y="2091373"/>
                  <a:pt x="885698" y="2092515"/>
                </a:cubicBezTo>
                <a:cubicBezTo>
                  <a:pt x="884936" y="2093658"/>
                  <a:pt x="884555" y="2094992"/>
                  <a:pt x="884555" y="2096326"/>
                </a:cubicBezTo>
                <a:cubicBezTo>
                  <a:pt x="884555" y="2097214"/>
                  <a:pt x="884746" y="2098104"/>
                  <a:pt x="885063" y="2098929"/>
                </a:cubicBezTo>
                <a:cubicBezTo>
                  <a:pt x="885444" y="2099755"/>
                  <a:pt x="885889" y="2100517"/>
                  <a:pt x="886524" y="2101152"/>
                </a:cubicBezTo>
                <a:close/>
                <a:moveTo>
                  <a:pt x="564833" y="2658237"/>
                </a:moveTo>
                <a:cubicBezTo>
                  <a:pt x="565468" y="2658872"/>
                  <a:pt x="566230" y="2659380"/>
                  <a:pt x="567055" y="2659698"/>
                </a:cubicBezTo>
                <a:cubicBezTo>
                  <a:pt x="567881" y="2660015"/>
                  <a:pt x="568770" y="2660206"/>
                  <a:pt x="569659" y="2660206"/>
                </a:cubicBezTo>
                <a:cubicBezTo>
                  <a:pt x="570992" y="2660206"/>
                  <a:pt x="572326" y="2659825"/>
                  <a:pt x="573469" y="2659063"/>
                </a:cubicBezTo>
                <a:cubicBezTo>
                  <a:pt x="574612" y="2658301"/>
                  <a:pt x="575437" y="2657221"/>
                  <a:pt x="576009" y="2656014"/>
                </a:cubicBezTo>
                <a:cubicBezTo>
                  <a:pt x="576517" y="2654745"/>
                  <a:pt x="576644" y="2653411"/>
                  <a:pt x="576390" y="2652078"/>
                </a:cubicBezTo>
                <a:cubicBezTo>
                  <a:pt x="576136" y="2650744"/>
                  <a:pt x="575437" y="2649538"/>
                  <a:pt x="574485" y="2648585"/>
                </a:cubicBezTo>
                <a:cubicBezTo>
                  <a:pt x="573532" y="2647633"/>
                  <a:pt x="572326" y="2646998"/>
                  <a:pt x="570992" y="2646744"/>
                </a:cubicBezTo>
                <a:cubicBezTo>
                  <a:pt x="569659" y="2646489"/>
                  <a:pt x="568262" y="2646617"/>
                  <a:pt x="567055" y="2647125"/>
                </a:cubicBezTo>
                <a:cubicBezTo>
                  <a:pt x="565849" y="2647633"/>
                  <a:pt x="564769" y="2648522"/>
                  <a:pt x="564007" y="2649664"/>
                </a:cubicBezTo>
                <a:cubicBezTo>
                  <a:pt x="563245" y="2650808"/>
                  <a:pt x="562864" y="2652141"/>
                  <a:pt x="562864" y="2653475"/>
                </a:cubicBezTo>
                <a:cubicBezTo>
                  <a:pt x="562864" y="2654364"/>
                  <a:pt x="563055" y="2655253"/>
                  <a:pt x="563372" y="2656078"/>
                </a:cubicBezTo>
                <a:cubicBezTo>
                  <a:pt x="563690" y="2656904"/>
                  <a:pt x="564198" y="2657666"/>
                  <a:pt x="564833" y="2658301"/>
                </a:cubicBezTo>
                <a:close/>
                <a:moveTo>
                  <a:pt x="886524" y="1915351"/>
                </a:moveTo>
                <a:cubicBezTo>
                  <a:pt x="887158" y="1915986"/>
                  <a:pt x="887921" y="1916494"/>
                  <a:pt x="888746" y="1916811"/>
                </a:cubicBezTo>
                <a:cubicBezTo>
                  <a:pt x="889572" y="1917129"/>
                  <a:pt x="890461" y="1917319"/>
                  <a:pt x="891350" y="1917319"/>
                </a:cubicBezTo>
                <a:cubicBezTo>
                  <a:pt x="892683" y="1917319"/>
                  <a:pt x="894017" y="1916938"/>
                  <a:pt x="895160" y="1916176"/>
                </a:cubicBezTo>
                <a:cubicBezTo>
                  <a:pt x="896303" y="1915414"/>
                  <a:pt x="897128" y="1914398"/>
                  <a:pt x="897700" y="1913128"/>
                </a:cubicBezTo>
                <a:cubicBezTo>
                  <a:pt x="898208" y="1911858"/>
                  <a:pt x="898335" y="1910525"/>
                  <a:pt x="898081" y="1909191"/>
                </a:cubicBezTo>
                <a:cubicBezTo>
                  <a:pt x="897827" y="1907858"/>
                  <a:pt x="897192" y="1906651"/>
                  <a:pt x="896175" y="1905699"/>
                </a:cubicBezTo>
                <a:cubicBezTo>
                  <a:pt x="895223" y="1904746"/>
                  <a:pt x="894017" y="1904111"/>
                  <a:pt x="892683" y="1903794"/>
                </a:cubicBezTo>
                <a:cubicBezTo>
                  <a:pt x="891350" y="1903539"/>
                  <a:pt x="889953" y="1903667"/>
                  <a:pt x="888746" y="1904175"/>
                </a:cubicBezTo>
                <a:cubicBezTo>
                  <a:pt x="887540" y="1904683"/>
                  <a:pt x="886460" y="1905571"/>
                  <a:pt x="885698" y="1906714"/>
                </a:cubicBezTo>
                <a:cubicBezTo>
                  <a:pt x="884936" y="1907858"/>
                  <a:pt x="884555" y="1909191"/>
                  <a:pt x="884555" y="1910525"/>
                </a:cubicBezTo>
                <a:cubicBezTo>
                  <a:pt x="884555" y="1911414"/>
                  <a:pt x="884746" y="1912302"/>
                  <a:pt x="885063" y="1913128"/>
                </a:cubicBezTo>
                <a:cubicBezTo>
                  <a:pt x="885444" y="1913954"/>
                  <a:pt x="885889" y="1914715"/>
                  <a:pt x="886524" y="1915351"/>
                </a:cubicBezTo>
                <a:close/>
                <a:moveTo>
                  <a:pt x="886524" y="1822514"/>
                </a:moveTo>
                <a:cubicBezTo>
                  <a:pt x="887158" y="1823149"/>
                  <a:pt x="887921" y="1823657"/>
                  <a:pt x="888746" y="1823974"/>
                </a:cubicBezTo>
                <a:cubicBezTo>
                  <a:pt x="889572" y="1824292"/>
                  <a:pt x="890461" y="1824482"/>
                  <a:pt x="891350" y="1824482"/>
                </a:cubicBezTo>
                <a:cubicBezTo>
                  <a:pt x="892683" y="1824482"/>
                  <a:pt x="894017" y="1824101"/>
                  <a:pt x="895160" y="1823339"/>
                </a:cubicBezTo>
                <a:cubicBezTo>
                  <a:pt x="896303" y="1822577"/>
                  <a:pt x="897128" y="1821498"/>
                  <a:pt x="897700" y="1820291"/>
                </a:cubicBezTo>
                <a:cubicBezTo>
                  <a:pt x="898208" y="1819021"/>
                  <a:pt x="898335" y="1817688"/>
                  <a:pt x="898081" y="1816354"/>
                </a:cubicBezTo>
                <a:cubicBezTo>
                  <a:pt x="897827" y="1815021"/>
                  <a:pt x="897192" y="1813814"/>
                  <a:pt x="896175" y="1812862"/>
                </a:cubicBezTo>
                <a:cubicBezTo>
                  <a:pt x="895223" y="1811909"/>
                  <a:pt x="894017" y="1811274"/>
                  <a:pt x="892683" y="1811020"/>
                </a:cubicBezTo>
                <a:cubicBezTo>
                  <a:pt x="891350" y="1810766"/>
                  <a:pt x="889953" y="1810893"/>
                  <a:pt x="888746" y="1811401"/>
                </a:cubicBezTo>
                <a:cubicBezTo>
                  <a:pt x="887540" y="1811909"/>
                  <a:pt x="886460" y="1812798"/>
                  <a:pt x="885698" y="1813941"/>
                </a:cubicBezTo>
                <a:cubicBezTo>
                  <a:pt x="884936" y="1815084"/>
                  <a:pt x="884555" y="1816418"/>
                  <a:pt x="884555" y="1817751"/>
                </a:cubicBezTo>
                <a:cubicBezTo>
                  <a:pt x="884555" y="1818640"/>
                  <a:pt x="884746" y="1819529"/>
                  <a:pt x="885063" y="1820355"/>
                </a:cubicBezTo>
                <a:cubicBezTo>
                  <a:pt x="885444" y="1821180"/>
                  <a:pt x="885889" y="1821942"/>
                  <a:pt x="886524" y="1822577"/>
                </a:cubicBezTo>
                <a:close/>
                <a:moveTo>
                  <a:pt x="886524" y="1729677"/>
                </a:moveTo>
                <a:cubicBezTo>
                  <a:pt x="887158" y="1730312"/>
                  <a:pt x="887921" y="1730820"/>
                  <a:pt x="888746" y="1731137"/>
                </a:cubicBezTo>
                <a:cubicBezTo>
                  <a:pt x="889572" y="1731518"/>
                  <a:pt x="890461" y="1731645"/>
                  <a:pt x="891350" y="1731645"/>
                </a:cubicBezTo>
                <a:cubicBezTo>
                  <a:pt x="892683" y="1731645"/>
                  <a:pt x="894017" y="1731264"/>
                  <a:pt x="895160" y="1730502"/>
                </a:cubicBezTo>
                <a:cubicBezTo>
                  <a:pt x="896303" y="1729740"/>
                  <a:pt x="897128" y="1728661"/>
                  <a:pt x="897700" y="1727454"/>
                </a:cubicBezTo>
                <a:cubicBezTo>
                  <a:pt x="898208" y="1726184"/>
                  <a:pt x="898335" y="1724851"/>
                  <a:pt x="898081" y="1723517"/>
                </a:cubicBezTo>
                <a:cubicBezTo>
                  <a:pt x="897827" y="1722183"/>
                  <a:pt x="897192" y="1720977"/>
                  <a:pt x="896175" y="1720025"/>
                </a:cubicBezTo>
                <a:cubicBezTo>
                  <a:pt x="895223" y="1719072"/>
                  <a:pt x="894017" y="1718437"/>
                  <a:pt x="892683" y="1718183"/>
                </a:cubicBezTo>
                <a:cubicBezTo>
                  <a:pt x="891350" y="1717929"/>
                  <a:pt x="889953" y="1718056"/>
                  <a:pt x="888746" y="1718564"/>
                </a:cubicBezTo>
                <a:cubicBezTo>
                  <a:pt x="887540" y="1719072"/>
                  <a:pt x="886460" y="1719961"/>
                  <a:pt x="885698" y="1721104"/>
                </a:cubicBezTo>
                <a:cubicBezTo>
                  <a:pt x="884936" y="1722247"/>
                  <a:pt x="884555" y="1723581"/>
                  <a:pt x="884555" y="1724914"/>
                </a:cubicBezTo>
                <a:cubicBezTo>
                  <a:pt x="884555" y="1725803"/>
                  <a:pt x="884746" y="1726692"/>
                  <a:pt x="885063" y="1727518"/>
                </a:cubicBezTo>
                <a:cubicBezTo>
                  <a:pt x="885444" y="1728343"/>
                  <a:pt x="885889" y="1729105"/>
                  <a:pt x="886524" y="1729740"/>
                </a:cubicBezTo>
                <a:close/>
                <a:moveTo>
                  <a:pt x="886524" y="2379663"/>
                </a:moveTo>
                <a:cubicBezTo>
                  <a:pt x="887158" y="2380298"/>
                  <a:pt x="887921" y="2380806"/>
                  <a:pt x="888746" y="2381123"/>
                </a:cubicBezTo>
                <a:cubicBezTo>
                  <a:pt x="889572" y="2381441"/>
                  <a:pt x="890461" y="2381631"/>
                  <a:pt x="891350" y="2381631"/>
                </a:cubicBezTo>
                <a:cubicBezTo>
                  <a:pt x="892683" y="2381631"/>
                  <a:pt x="894017" y="2381250"/>
                  <a:pt x="895160" y="2380488"/>
                </a:cubicBezTo>
                <a:cubicBezTo>
                  <a:pt x="896303" y="2379726"/>
                  <a:pt x="897128" y="2378647"/>
                  <a:pt x="897700" y="2377440"/>
                </a:cubicBezTo>
                <a:cubicBezTo>
                  <a:pt x="898208" y="2376170"/>
                  <a:pt x="898335" y="2374837"/>
                  <a:pt x="898081" y="2373503"/>
                </a:cubicBezTo>
                <a:cubicBezTo>
                  <a:pt x="897827" y="2372170"/>
                  <a:pt x="897192" y="2370963"/>
                  <a:pt x="896175" y="2370011"/>
                </a:cubicBezTo>
                <a:cubicBezTo>
                  <a:pt x="895223" y="2369058"/>
                  <a:pt x="894017" y="2368423"/>
                  <a:pt x="892683" y="2368169"/>
                </a:cubicBezTo>
                <a:cubicBezTo>
                  <a:pt x="891350" y="2367915"/>
                  <a:pt x="889953" y="2368042"/>
                  <a:pt x="888746" y="2368550"/>
                </a:cubicBezTo>
                <a:cubicBezTo>
                  <a:pt x="887540" y="2369058"/>
                  <a:pt x="886460" y="2369947"/>
                  <a:pt x="885698" y="2371090"/>
                </a:cubicBezTo>
                <a:cubicBezTo>
                  <a:pt x="884936" y="2372233"/>
                  <a:pt x="884555" y="2373567"/>
                  <a:pt x="884555" y="2374900"/>
                </a:cubicBezTo>
                <a:cubicBezTo>
                  <a:pt x="884555" y="2375789"/>
                  <a:pt x="884746" y="2376678"/>
                  <a:pt x="885063" y="2377504"/>
                </a:cubicBezTo>
                <a:cubicBezTo>
                  <a:pt x="885444" y="2378329"/>
                  <a:pt x="885889" y="2379091"/>
                  <a:pt x="886524" y="2379726"/>
                </a:cubicBezTo>
                <a:close/>
                <a:moveTo>
                  <a:pt x="564833" y="1729677"/>
                </a:moveTo>
                <a:cubicBezTo>
                  <a:pt x="565468" y="1730312"/>
                  <a:pt x="566230" y="1730820"/>
                  <a:pt x="567055" y="1731137"/>
                </a:cubicBezTo>
                <a:cubicBezTo>
                  <a:pt x="567881" y="1731518"/>
                  <a:pt x="568770" y="1731645"/>
                  <a:pt x="569659" y="1731645"/>
                </a:cubicBezTo>
                <a:cubicBezTo>
                  <a:pt x="570992" y="1731645"/>
                  <a:pt x="572326" y="1731264"/>
                  <a:pt x="573469" y="1730502"/>
                </a:cubicBezTo>
                <a:cubicBezTo>
                  <a:pt x="574612" y="1729740"/>
                  <a:pt x="575437" y="1728661"/>
                  <a:pt x="576009" y="1727454"/>
                </a:cubicBezTo>
                <a:cubicBezTo>
                  <a:pt x="576517" y="1726184"/>
                  <a:pt x="576644" y="1724851"/>
                  <a:pt x="576390" y="1723517"/>
                </a:cubicBezTo>
                <a:cubicBezTo>
                  <a:pt x="576136" y="1722183"/>
                  <a:pt x="575437" y="1720977"/>
                  <a:pt x="574485" y="1720025"/>
                </a:cubicBezTo>
                <a:cubicBezTo>
                  <a:pt x="573532" y="1719072"/>
                  <a:pt x="572326" y="1718437"/>
                  <a:pt x="570992" y="1718183"/>
                </a:cubicBezTo>
                <a:cubicBezTo>
                  <a:pt x="569659" y="1717929"/>
                  <a:pt x="568262" y="1718056"/>
                  <a:pt x="567055" y="1718564"/>
                </a:cubicBezTo>
                <a:cubicBezTo>
                  <a:pt x="565785" y="1719072"/>
                  <a:pt x="564769" y="1719961"/>
                  <a:pt x="564007" y="1721104"/>
                </a:cubicBezTo>
                <a:cubicBezTo>
                  <a:pt x="563245" y="1722247"/>
                  <a:pt x="562864" y="1723581"/>
                  <a:pt x="562864" y="1724914"/>
                </a:cubicBezTo>
                <a:cubicBezTo>
                  <a:pt x="562864" y="1725803"/>
                  <a:pt x="563055" y="1726692"/>
                  <a:pt x="563372" y="1727518"/>
                </a:cubicBezTo>
                <a:cubicBezTo>
                  <a:pt x="563690" y="1728343"/>
                  <a:pt x="564198" y="1729105"/>
                  <a:pt x="564833" y="1729740"/>
                </a:cubicBezTo>
                <a:close/>
                <a:moveTo>
                  <a:pt x="564833" y="1822514"/>
                </a:moveTo>
                <a:cubicBezTo>
                  <a:pt x="565468" y="1823149"/>
                  <a:pt x="566230" y="1823657"/>
                  <a:pt x="567055" y="1823974"/>
                </a:cubicBezTo>
                <a:cubicBezTo>
                  <a:pt x="567881" y="1824292"/>
                  <a:pt x="568770" y="1824482"/>
                  <a:pt x="569659" y="1824482"/>
                </a:cubicBezTo>
                <a:cubicBezTo>
                  <a:pt x="570992" y="1824482"/>
                  <a:pt x="572326" y="1824101"/>
                  <a:pt x="573469" y="1823339"/>
                </a:cubicBezTo>
                <a:cubicBezTo>
                  <a:pt x="574612" y="1822577"/>
                  <a:pt x="575437" y="1821498"/>
                  <a:pt x="576009" y="1820291"/>
                </a:cubicBezTo>
                <a:cubicBezTo>
                  <a:pt x="576517" y="1819021"/>
                  <a:pt x="576644" y="1817688"/>
                  <a:pt x="576390" y="1816354"/>
                </a:cubicBezTo>
                <a:cubicBezTo>
                  <a:pt x="576136" y="1815021"/>
                  <a:pt x="575437" y="1813814"/>
                  <a:pt x="574485" y="1812862"/>
                </a:cubicBezTo>
                <a:cubicBezTo>
                  <a:pt x="573532" y="1811909"/>
                  <a:pt x="572326" y="1811274"/>
                  <a:pt x="570992" y="1811020"/>
                </a:cubicBezTo>
                <a:cubicBezTo>
                  <a:pt x="569659" y="1810766"/>
                  <a:pt x="568262" y="1810893"/>
                  <a:pt x="567055" y="1811401"/>
                </a:cubicBezTo>
                <a:cubicBezTo>
                  <a:pt x="565849" y="1811909"/>
                  <a:pt x="564769" y="1812798"/>
                  <a:pt x="564007" y="1813941"/>
                </a:cubicBezTo>
                <a:cubicBezTo>
                  <a:pt x="563245" y="1815084"/>
                  <a:pt x="562864" y="1816418"/>
                  <a:pt x="562864" y="1817751"/>
                </a:cubicBezTo>
                <a:cubicBezTo>
                  <a:pt x="562864" y="1818640"/>
                  <a:pt x="563055" y="1819529"/>
                  <a:pt x="563372" y="1820355"/>
                </a:cubicBezTo>
                <a:cubicBezTo>
                  <a:pt x="563690" y="1821180"/>
                  <a:pt x="564198" y="1821942"/>
                  <a:pt x="564833" y="1822577"/>
                </a:cubicBezTo>
                <a:close/>
                <a:moveTo>
                  <a:pt x="564833" y="1915351"/>
                </a:moveTo>
                <a:cubicBezTo>
                  <a:pt x="565468" y="1915986"/>
                  <a:pt x="566230" y="1916494"/>
                  <a:pt x="567055" y="1916811"/>
                </a:cubicBezTo>
                <a:cubicBezTo>
                  <a:pt x="567881" y="1917129"/>
                  <a:pt x="568770" y="1917319"/>
                  <a:pt x="569659" y="1917319"/>
                </a:cubicBezTo>
                <a:cubicBezTo>
                  <a:pt x="570992" y="1917319"/>
                  <a:pt x="572326" y="1916938"/>
                  <a:pt x="573469" y="1916176"/>
                </a:cubicBezTo>
                <a:cubicBezTo>
                  <a:pt x="574612" y="1915414"/>
                  <a:pt x="575437" y="1914398"/>
                  <a:pt x="576009" y="1913128"/>
                </a:cubicBezTo>
                <a:cubicBezTo>
                  <a:pt x="576517" y="1911858"/>
                  <a:pt x="576644" y="1910525"/>
                  <a:pt x="576390" y="1909191"/>
                </a:cubicBezTo>
                <a:cubicBezTo>
                  <a:pt x="576136" y="1907858"/>
                  <a:pt x="575437" y="1906651"/>
                  <a:pt x="574485" y="1905699"/>
                </a:cubicBezTo>
                <a:cubicBezTo>
                  <a:pt x="573532" y="1904746"/>
                  <a:pt x="572326" y="1904111"/>
                  <a:pt x="570992" y="1903794"/>
                </a:cubicBezTo>
                <a:cubicBezTo>
                  <a:pt x="569659" y="1903539"/>
                  <a:pt x="568262" y="1903667"/>
                  <a:pt x="567055" y="1904175"/>
                </a:cubicBezTo>
                <a:cubicBezTo>
                  <a:pt x="565849" y="1904683"/>
                  <a:pt x="564769" y="1905571"/>
                  <a:pt x="564007" y="1906714"/>
                </a:cubicBezTo>
                <a:cubicBezTo>
                  <a:pt x="563245" y="1907858"/>
                  <a:pt x="562864" y="1909191"/>
                  <a:pt x="562864" y="1910525"/>
                </a:cubicBezTo>
                <a:cubicBezTo>
                  <a:pt x="562864" y="1911414"/>
                  <a:pt x="563055" y="1912302"/>
                  <a:pt x="563372" y="1913128"/>
                </a:cubicBezTo>
                <a:cubicBezTo>
                  <a:pt x="563690" y="1913954"/>
                  <a:pt x="564198" y="1914715"/>
                  <a:pt x="564833" y="1915351"/>
                </a:cubicBezTo>
                <a:close/>
                <a:moveTo>
                  <a:pt x="564833" y="2008188"/>
                </a:moveTo>
                <a:cubicBezTo>
                  <a:pt x="565468" y="2008823"/>
                  <a:pt x="566230" y="2009331"/>
                  <a:pt x="567055" y="2009648"/>
                </a:cubicBezTo>
                <a:cubicBezTo>
                  <a:pt x="567881" y="2010029"/>
                  <a:pt x="568770" y="2010156"/>
                  <a:pt x="569659" y="2010156"/>
                </a:cubicBezTo>
                <a:cubicBezTo>
                  <a:pt x="570992" y="2010156"/>
                  <a:pt x="572326" y="2009775"/>
                  <a:pt x="573469" y="2009013"/>
                </a:cubicBezTo>
                <a:cubicBezTo>
                  <a:pt x="574612" y="2008251"/>
                  <a:pt x="575437" y="2007171"/>
                  <a:pt x="576009" y="2005965"/>
                </a:cubicBezTo>
                <a:cubicBezTo>
                  <a:pt x="576517" y="2004695"/>
                  <a:pt x="576644" y="2003362"/>
                  <a:pt x="576390" y="2002028"/>
                </a:cubicBezTo>
                <a:cubicBezTo>
                  <a:pt x="576136" y="2000695"/>
                  <a:pt x="575437" y="1999488"/>
                  <a:pt x="574485" y="1998536"/>
                </a:cubicBezTo>
                <a:cubicBezTo>
                  <a:pt x="573532" y="1997583"/>
                  <a:pt x="572326" y="1996948"/>
                  <a:pt x="570992" y="1996694"/>
                </a:cubicBezTo>
                <a:cubicBezTo>
                  <a:pt x="569659" y="1996440"/>
                  <a:pt x="568262" y="1996567"/>
                  <a:pt x="567055" y="1997075"/>
                </a:cubicBezTo>
                <a:cubicBezTo>
                  <a:pt x="565849" y="1997583"/>
                  <a:pt x="564769" y="1998472"/>
                  <a:pt x="564007" y="1999615"/>
                </a:cubicBezTo>
                <a:cubicBezTo>
                  <a:pt x="563245" y="2000758"/>
                  <a:pt x="562864" y="2002092"/>
                  <a:pt x="562864" y="2003425"/>
                </a:cubicBezTo>
                <a:cubicBezTo>
                  <a:pt x="562864" y="2004314"/>
                  <a:pt x="563055" y="2005203"/>
                  <a:pt x="563372" y="2006029"/>
                </a:cubicBezTo>
                <a:cubicBezTo>
                  <a:pt x="563690" y="2006854"/>
                  <a:pt x="564198" y="2007616"/>
                  <a:pt x="564833" y="2008251"/>
                </a:cubicBezTo>
                <a:close/>
                <a:moveTo>
                  <a:pt x="971741" y="1870901"/>
                </a:moveTo>
                <a:cubicBezTo>
                  <a:pt x="973074" y="1870901"/>
                  <a:pt x="974408" y="1870520"/>
                  <a:pt x="975550" y="1869758"/>
                </a:cubicBezTo>
                <a:cubicBezTo>
                  <a:pt x="976694" y="1868996"/>
                  <a:pt x="977519" y="1867916"/>
                  <a:pt x="978091" y="1866710"/>
                </a:cubicBezTo>
                <a:cubicBezTo>
                  <a:pt x="978599" y="1865439"/>
                  <a:pt x="978725" y="1864106"/>
                  <a:pt x="978472" y="1862773"/>
                </a:cubicBezTo>
                <a:cubicBezTo>
                  <a:pt x="978218" y="1861439"/>
                  <a:pt x="977583" y="1860233"/>
                  <a:pt x="976567" y="1859280"/>
                </a:cubicBezTo>
                <a:cubicBezTo>
                  <a:pt x="975614" y="1858327"/>
                  <a:pt x="974408" y="1857693"/>
                  <a:pt x="973074" y="1857375"/>
                </a:cubicBezTo>
                <a:cubicBezTo>
                  <a:pt x="971741" y="1857121"/>
                  <a:pt x="970344" y="1857248"/>
                  <a:pt x="969137" y="1857756"/>
                </a:cubicBezTo>
                <a:cubicBezTo>
                  <a:pt x="967931" y="1858264"/>
                  <a:pt x="966851" y="1859153"/>
                  <a:pt x="966089" y="1860296"/>
                </a:cubicBezTo>
                <a:cubicBezTo>
                  <a:pt x="965327" y="1861439"/>
                  <a:pt x="964946" y="1862773"/>
                  <a:pt x="964946" y="1864106"/>
                </a:cubicBezTo>
                <a:cubicBezTo>
                  <a:pt x="964946" y="1865884"/>
                  <a:pt x="965644" y="1867662"/>
                  <a:pt x="966915" y="1868932"/>
                </a:cubicBezTo>
                <a:cubicBezTo>
                  <a:pt x="968185" y="1870202"/>
                  <a:pt x="969963" y="1870901"/>
                  <a:pt x="971741" y="1870964"/>
                </a:cubicBezTo>
                <a:close/>
                <a:moveTo>
                  <a:pt x="971741" y="1963738"/>
                </a:moveTo>
                <a:cubicBezTo>
                  <a:pt x="973074" y="1963738"/>
                  <a:pt x="974408" y="1963357"/>
                  <a:pt x="975550" y="1962595"/>
                </a:cubicBezTo>
                <a:cubicBezTo>
                  <a:pt x="976694" y="1961833"/>
                  <a:pt x="977519" y="1960817"/>
                  <a:pt x="978091" y="1959546"/>
                </a:cubicBezTo>
                <a:cubicBezTo>
                  <a:pt x="978599" y="1958277"/>
                  <a:pt x="978725" y="1956943"/>
                  <a:pt x="978472" y="1955610"/>
                </a:cubicBezTo>
                <a:cubicBezTo>
                  <a:pt x="978218" y="1954276"/>
                  <a:pt x="977583" y="1953070"/>
                  <a:pt x="976567" y="1952117"/>
                </a:cubicBezTo>
                <a:cubicBezTo>
                  <a:pt x="975614" y="1951164"/>
                  <a:pt x="974408" y="1950530"/>
                  <a:pt x="973074" y="1950212"/>
                </a:cubicBezTo>
                <a:cubicBezTo>
                  <a:pt x="971741" y="1949958"/>
                  <a:pt x="970344" y="1950085"/>
                  <a:pt x="969137" y="1950593"/>
                </a:cubicBezTo>
                <a:cubicBezTo>
                  <a:pt x="967867" y="1951101"/>
                  <a:pt x="966851" y="1951990"/>
                  <a:pt x="966089" y="1953133"/>
                </a:cubicBezTo>
                <a:cubicBezTo>
                  <a:pt x="965327" y="1954276"/>
                  <a:pt x="964946" y="1955610"/>
                  <a:pt x="964946" y="1956943"/>
                </a:cubicBezTo>
                <a:cubicBezTo>
                  <a:pt x="964946" y="1958721"/>
                  <a:pt x="965644" y="1960499"/>
                  <a:pt x="966915" y="1961769"/>
                </a:cubicBezTo>
                <a:cubicBezTo>
                  <a:pt x="968185" y="1963039"/>
                  <a:pt x="969963" y="1963738"/>
                  <a:pt x="971741" y="1963738"/>
                </a:cubicBezTo>
                <a:close/>
                <a:moveTo>
                  <a:pt x="971741" y="1778000"/>
                </a:moveTo>
                <a:cubicBezTo>
                  <a:pt x="973074" y="1778000"/>
                  <a:pt x="974408" y="1777619"/>
                  <a:pt x="975550" y="1776857"/>
                </a:cubicBezTo>
                <a:cubicBezTo>
                  <a:pt x="976694" y="1776095"/>
                  <a:pt x="977519" y="1775079"/>
                  <a:pt x="978091" y="1773809"/>
                </a:cubicBezTo>
                <a:cubicBezTo>
                  <a:pt x="978599" y="1772539"/>
                  <a:pt x="978725" y="1771206"/>
                  <a:pt x="978472" y="1769872"/>
                </a:cubicBezTo>
                <a:cubicBezTo>
                  <a:pt x="978218" y="1768539"/>
                  <a:pt x="977583" y="1767332"/>
                  <a:pt x="976567" y="1766380"/>
                </a:cubicBezTo>
                <a:cubicBezTo>
                  <a:pt x="975614" y="1765427"/>
                  <a:pt x="974408" y="1764792"/>
                  <a:pt x="973074" y="1764475"/>
                </a:cubicBezTo>
                <a:cubicBezTo>
                  <a:pt x="971741" y="1764221"/>
                  <a:pt x="970344" y="1764348"/>
                  <a:pt x="969137" y="1764856"/>
                </a:cubicBezTo>
                <a:cubicBezTo>
                  <a:pt x="967931" y="1765364"/>
                  <a:pt x="966851" y="1766252"/>
                  <a:pt x="966089" y="1767396"/>
                </a:cubicBezTo>
                <a:cubicBezTo>
                  <a:pt x="965327" y="1768539"/>
                  <a:pt x="964946" y="1769872"/>
                  <a:pt x="964946" y="1771206"/>
                </a:cubicBezTo>
                <a:cubicBezTo>
                  <a:pt x="964946" y="1773047"/>
                  <a:pt x="965644" y="1774762"/>
                  <a:pt x="966915" y="1776032"/>
                </a:cubicBezTo>
                <a:cubicBezTo>
                  <a:pt x="968185" y="1777302"/>
                  <a:pt x="969963" y="1778000"/>
                  <a:pt x="971741" y="1778000"/>
                </a:cubicBezTo>
                <a:close/>
                <a:moveTo>
                  <a:pt x="564833" y="2379599"/>
                </a:moveTo>
                <a:cubicBezTo>
                  <a:pt x="565468" y="2380234"/>
                  <a:pt x="566230" y="2380742"/>
                  <a:pt x="567055" y="2381060"/>
                </a:cubicBezTo>
                <a:cubicBezTo>
                  <a:pt x="567881" y="2381377"/>
                  <a:pt x="568770" y="2381568"/>
                  <a:pt x="569659" y="2381568"/>
                </a:cubicBezTo>
                <a:cubicBezTo>
                  <a:pt x="570992" y="2381568"/>
                  <a:pt x="572326" y="2381187"/>
                  <a:pt x="573469" y="2380425"/>
                </a:cubicBezTo>
                <a:cubicBezTo>
                  <a:pt x="574612" y="2379663"/>
                  <a:pt x="575437" y="2378583"/>
                  <a:pt x="576009" y="2377377"/>
                </a:cubicBezTo>
                <a:cubicBezTo>
                  <a:pt x="576517" y="2376107"/>
                  <a:pt x="576644" y="2374773"/>
                  <a:pt x="576390" y="2373439"/>
                </a:cubicBezTo>
                <a:cubicBezTo>
                  <a:pt x="576136" y="2372106"/>
                  <a:pt x="575437" y="2370900"/>
                  <a:pt x="574485" y="2369947"/>
                </a:cubicBezTo>
                <a:cubicBezTo>
                  <a:pt x="573532" y="2368995"/>
                  <a:pt x="572326" y="2368360"/>
                  <a:pt x="570992" y="2368106"/>
                </a:cubicBezTo>
                <a:cubicBezTo>
                  <a:pt x="569659" y="2367852"/>
                  <a:pt x="568262" y="2367979"/>
                  <a:pt x="567055" y="2368487"/>
                </a:cubicBezTo>
                <a:cubicBezTo>
                  <a:pt x="565785" y="2368995"/>
                  <a:pt x="564769" y="2369884"/>
                  <a:pt x="564007" y="2371027"/>
                </a:cubicBezTo>
                <a:cubicBezTo>
                  <a:pt x="563245" y="2372170"/>
                  <a:pt x="562864" y="2373503"/>
                  <a:pt x="562864" y="2374837"/>
                </a:cubicBezTo>
                <a:cubicBezTo>
                  <a:pt x="562864" y="2375726"/>
                  <a:pt x="563055" y="2376614"/>
                  <a:pt x="563372" y="2377440"/>
                </a:cubicBezTo>
                <a:cubicBezTo>
                  <a:pt x="563690" y="2378266"/>
                  <a:pt x="564198" y="2379028"/>
                  <a:pt x="564833" y="2379663"/>
                </a:cubicBezTo>
                <a:close/>
                <a:moveTo>
                  <a:pt x="564833" y="2472436"/>
                </a:moveTo>
                <a:cubicBezTo>
                  <a:pt x="565468" y="2473071"/>
                  <a:pt x="566230" y="2473579"/>
                  <a:pt x="567055" y="2473897"/>
                </a:cubicBezTo>
                <a:cubicBezTo>
                  <a:pt x="567881" y="2474214"/>
                  <a:pt x="568770" y="2474405"/>
                  <a:pt x="569659" y="2474405"/>
                </a:cubicBezTo>
                <a:cubicBezTo>
                  <a:pt x="570992" y="2474405"/>
                  <a:pt x="572326" y="2474024"/>
                  <a:pt x="573469" y="2473262"/>
                </a:cubicBezTo>
                <a:cubicBezTo>
                  <a:pt x="574612" y="2472500"/>
                  <a:pt x="575437" y="2471420"/>
                  <a:pt x="576009" y="2470214"/>
                </a:cubicBezTo>
                <a:cubicBezTo>
                  <a:pt x="576517" y="2468944"/>
                  <a:pt x="576644" y="2467610"/>
                  <a:pt x="576390" y="2466277"/>
                </a:cubicBezTo>
                <a:cubicBezTo>
                  <a:pt x="576136" y="2464943"/>
                  <a:pt x="575437" y="2463737"/>
                  <a:pt x="574485" y="2462784"/>
                </a:cubicBezTo>
                <a:cubicBezTo>
                  <a:pt x="573532" y="2461832"/>
                  <a:pt x="572326" y="2461197"/>
                  <a:pt x="570992" y="2460943"/>
                </a:cubicBezTo>
                <a:cubicBezTo>
                  <a:pt x="569659" y="2460689"/>
                  <a:pt x="568262" y="2460816"/>
                  <a:pt x="567055" y="2461324"/>
                </a:cubicBezTo>
                <a:cubicBezTo>
                  <a:pt x="565785" y="2461832"/>
                  <a:pt x="564769" y="2462721"/>
                  <a:pt x="564007" y="2463864"/>
                </a:cubicBezTo>
                <a:cubicBezTo>
                  <a:pt x="563245" y="2465007"/>
                  <a:pt x="562864" y="2466277"/>
                  <a:pt x="562864" y="2467674"/>
                </a:cubicBezTo>
                <a:cubicBezTo>
                  <a:pt x="562864" y="2468563"/>
                  <a:pt x="563055" y="2469452"/>
                  <a:pt x="563372" y="2470277"/>
                </a:cubicBezTo>
                <a:cubicBezTo>
                  <a:pt x="563690" y="2471103"/>
                  <a:pt x="564198" y="2471864"/>
                  <a:pt x="564833" y="2472500"/>
                </a:cubicBezTo>
                <a:close/>
                <a:moveTo>
                  <a:pt x="564833" y="2565273"/>
                </a:moveTo>
                <a:cubicBezTo>
                  <a:pt x="565468" y="2565908"/>
                  <a:pt x="566230" y="2566416"/>
                  <a:pt x="567055" y="2566734"/>
                </a:cubicBezTo>
                <a:cubicBezTo>
                  <a:pt x="567881" y="2567051"/>
                  <a:pt x="568770" y="2567242"/>
                  <a:pt x="569659" y="2567242"/>
                </a:cubicBezTo>
                <a:cubicBezTo>
                  <a:pt x="570992" y="2567242"/>
                  <a:pt x="572326" y="2566861"/>
                  <a:pt x="573469" y="2566099"/>
                </a:cubicBezTo>
                <a:cubicBezTo>
                  <a:pt x="574612" y="2565337"/>
                  <a:pt x="575437" y="2564257"/>
                  <a:pt x="576009" y="2563051"/>
                </a:cubicBezTo>
                <a:cubicBezTo>
                  <a:pt x="576517" y="2561781"/>
                  <a:pt x="576644" y="2560447"/>
                  <a:pt x="576390" y="2559114"/>
                </a:cubicBezTo>
                <a:cubicBezTo>
                  <a:pt x="576136" y="2557780"/>
                  <a:pt x="575437" y="2556574"/>
                  <a:pt x="574485" y="2555621"/>
                </a:cubicBezTo>
                <a:cubicBezTo>
                  <a:pt x="573532" y="2554669"/>
                  <a:pt x="572326" y="2554034"/>
                  <a:pt x="570992" y="2553780"/>
                </a:cubicBezTo>
                <a:cubicBezTo>
                  <a:pt x="569659" y="2553526"/>
                  <a:pt x="568262" y="2553653"/>
                  <a:pt x="567055" y="2554161"/>
                </a:cubicBezTo>
                <a:cubicBezTo>
                  <a:pt x="565785" y="2554669"/>
                  <a:pt x="564769" y="2555558"/>
                  <a:pt x="564007" y="2556701"/>
                </a:cubicBezTo>
                <a:cubicBezTo>
                  <a:pt x="563245" y="2557844"/>
                  <a:pt x="562864" y="2559177"/>
                  <a:pt x="562864" y="2560511"/>
                </a:cubicBezTo>
                <a:cubicBezTo>
                  <a:pt x="562864" y="2561400"/>
                  <a:pt x="563055" y="2562289"/>
                  <a:pt x="563372" y="2563114"/>
                </a:cubicBezTo>
                <a:cubicBezTo>
                  <a:pt x="563690" y="2563939"/>
                  <a:pt x="564198" y="2564702"/>
                  <a:pt x="564833" y="2565337"/>
                </a:cubicBezTo>
                <a:close/>
                <a:moveTo>
                  <a:pt x="564833" y="2286699"/>
                </a:moveTo>
                <a:cubicBezTo>
                  <a:pt x="565468" y="2287334"/>
                  <a:pt x="566230" y="2287842"/>
                  <a:pt x="567055" y="2288159"/>
                </a:cubicBezTo>
                <a:cubicBezTo>
                  <a:pt x="567881" y="2288540"/>
                  <a:pt x="568770" y="2288667"/>
                  <a:pt x="569659" y="2288667"/>
                </a:cubicBezTo>
                <a:cubicBezTo>
                  <a:pt x="570992" y="2288667"/>
                  <a:pt x="572326" y="2288286"/>
                  <a:pt x="573469" y="2287524"/>
                </a:cubicBezTo>
                <a:cubicBezTo>
                  <a:pt x="574612" y="2286762"/>
                  <a:pt x="575437" y="2285683"/>
                  <a:pt x="576009" y="2284476"/>
                </a:cubicBezTo>
                <a:cubicBezTo>
                  <a:pt x="576517" y="2283206"/>
                  <a:pt x="576644" y="2281873"/>
                  <a:pt x="576390" y="2280539"/>
                </a:cubicBezTo>
                <a:cubicBezTo>
                  <a:pt x="576136" y="2279206"/>
                  <a:pt x="575437" y="2277999"/>
                  <a:pt x="574485" y="2277047"/>
                </a:cubicBezTo>
                <a:cubicBezTo>
                  <a:pt x="573532" y="2276094"/>
                  <a:pt x="572326" y="2275459"/>
                  <a:pt x="570992" y="2275142"/>
                </a:cubicBezTo>
                <a:cubicBezTo>
                  <a:pt x="569659" y="2274888"/>
                  <a:pt x="568262" y="2275014"/>
                  <a:pt x="567055" y="2275523"/>
                </a:cubicBezTo>
                <a:cubicBezTo>
                  <a:pt x="565785" y="2276031"/>
                  <a:pt x="564769" y="2276920"/>
                  <a:pt x="564007" y="2278063"/>
                </a:cubicBezTo>
                <a:cubicBezTo>
                  <a:pt x="563245" y="2279206"/>
                  <a:pt x="562864" y="2280539"/>
                  <a:pt x="562864" y="2281873"/>
                </a:cubicBezTo>
                <a:cubicBezTo>
                  <a:pt x="562864" y="2282762"/>
                  <a:pt x="563055" y="2283651"/>
                  <a:pt x="563372" y="2284476"/>
                </a:cubicBezTo>
                <a:cubicBezTo>
                  <a:pt x="563690" y="2285302"/>
                  <a:pt x="564198" y="2286064"/>
                  <a:pt x="564833" y="2286699"/>
                </a:cubicBezTo>
                <a:close/>
                <a:moveTo>
                  <a:pt x="564833" y="2100961"/>
                </a:moveTo>
                <a:cubicBezTo>
                  <a:pt x="565468" y="2101596"/>
                  <a:pt x="566230" y="2102104"/>
                  <a:pt x="567055" y="2102422"/>
                </a:cubicBezTo>
                <a:cubicBezTo>
                  <a:pt x="567881" y="2102739"/>
                  <a:pt x="568770" y="2102930"/>
                  <a:pt x="569659" y="2102930"/>
                </a:cubicBezTo>
                <a:cubicBezTo>
                  <a:pt x="570992" y="2102930"/>
                  <a:pt x="572326" y="2102549"/>
                  <a:pt x="573469" y="2101787"/>
                </a:cubicBezTo>
                <a:cubicBezTo>
                  <a:pt x="574612" y="2101025"/>
                  <a:pt x="575437" y="2099945"/>
                  <a:pt x="576009" y="2098739"/>
                </a:cubicBezTo>
                <a:cubicBezTo>
                  <a:pt x="576517" y="2097469"/>
                  <a:pt x="576644" y="2096135"/>
                  <a:pt x="576390" y="2094802"/>
                </a:cubicBezTo>
                <a:cubicBezTo>
                  <a:pt x="576136" y="2093468"/>
                  <a:pt x="575437" y="2092262"/>
                  <a:pt x="574485" y="2091309"/>
                </a:cubicBezTo>
                <a:cubicBezTo>
                  <a:pt x="573532" y="2090357"/>
                  <a:pt x="572326" y="2089721"/>
                  <a:pt x="570992" y="2089468"/>
                </a:cubicBezTo>
                <a:cubicBezTo>
                  <a:pt x="569659" y="2089214"/>
                  <a:pt x="568262" y="2089340"/>
                  <a:pt x="567055" y="2089849"/>
                </a:cubicBezTo>
                <a:cubicBezTo>
                  <a:pt x="565785" y="2090357"/>
                  <a:pt x="564769" y="2091246"/>
                  <a:pt x="564007" y="2092389"/>
                </a:cubicBezTo>
                <a:cubicBezTo>
                  <a:pt x="563245" y="2093532"/>
                  <a:pt x="562864" y="2094865"/>
                  <a:pt x="562864" y="2096199"/>
                </a:cubicBezTo>
                <a:cubicBezTo>
                  <a:pt x="562864" y="2097088"/>
                  <a:pt x="563055" y="2097977"/>
                  <a:pt x="563372" y="2098802"/>
                </a:cubicBezTo>
                <a:cubicBezTo>
                  <a:pt x="563690" y="2099628"/>
                  <a:pt x="564198" y="2100389"/>
                  <a:pt x="564833" y="2101025"/>
                </a:cubicBezTo>
                <a:close/>
                <a:moveTo>
                  <a:pt x="564833" y="2193798"/>
                </a:moveTo>
                <a:cubicBezTo>
                  <a:pt x="565468" y="2194433"/>
                  <a:pt x="566230" y="2194941"/>
                  <a:pt x="567055" y="2195259"/>
                </a:cubicBezTo>
                <a:cubicBezTo>
                  <a:pt x="567881" y="2195576"/>
                  <a:pt x="568770" y="2195767"/>
                  <a:pt x="569659" y="2195767"/>
                </a:cubicBezTo>
                <a:cubicBezTo>
                  <a:pt x="570992" y="2195767"/>
                  <a:pt x="572326" y="2195386"/>
                  <a:pt x="573469" y="2194624"/>
                </a:cubicBezTo>
                <a:cubicBezTo>
                  <a:pt x="574612" y="2193862"/>
                  <a:pt x="575437" y="2192782"/>
                  <a:pt x="576009" y="2191576"/>
                </a:cubicBezTo>
                <a:cubicBezTo>
                  <a:pt x="576517" y="2190306"/>
                  <a:pt x="576644" y="2188972"/>
                  <a:pt x="576390" y="2187639"/>
                </a:cubicBezTo>
                <a:cubicBezTo>
                  <a:pt x="576136" y="2186305"/>
                  <a:pt x="575437" y="2185099"/>
                  <a:pt x="574485" y="2184146"/>
                </a:cubicBezTo>
                <a:cubicBezTo>
                  <a:pt x="573532" y="2183194"/>
                  <a:pt x="572326" y="2182559"/>
                  <a:pt x="570992" y="2182241"/>
                </a:cubicBezTo>
                <a:cubicBezTo>
                  <a:pt x="569659" y="2181987"/>
                  <a:pt x="568325" y="2182114"/>
                  <a:pt x="567055" y="2182622"/>
                </a:cubicBezTo>
                <a:cubicBezTo>
                  <a:pt x="565785" y="2183130"/>
                  <a:pt x="564769" y="2184019"/>
                  <a:pt x="564007" y="2185162"/>
                </a:cubicBezTo>
                <a:cubicBezTo>
                  <a:pt x="563245" y="2186305"/>
                  <a:pt x="562864" y="2187639"/>
                  <a:pt x="562864" y="2188972"/>
                </a:cubicBezTo>
                <a:cubicBezTo>
                  <a:pt x="562864" y="2189861"/>
                  <a:pt x="563055" y="2190750"/>
                  <a:pt x="563372" y="2191576"/>
                </a:cubicBezTo>
                <a:cubicBezTo>
                  <a:pt x="563690" y="2192401"/>
                  <a:pt x="564198" y="2193163"/>
                  <a:pt x="564833" y="2193798"/>
                </a:cubicBezTo>
                <a:close/>
                <a:moveTo>
                  <a:pt x="971741" y="2335086"/>
                </a:moveTo>
                <a:cubicBezTo>
                  <a:pt x="973074" y="2335086"/>
                  <a:pt x="974408" y="2334705"/>
                  <a:pt x="975550" y="2333943"/>
                </a:cubicBezTo>
                <a:cubicBezTo>
                  <a:pt x="976694" y="2333181"/>
                  <a:pt x="977519" y="2332101"/>
                  <a:pt x="978091" y="2330895"/>
                </a:cubicBezTo>
                <a:cubicBezTo>
                  <a:pt x="978599" y="2329625"/>
                  <a:pt x="978725" y="2328291"/>
                  <a:pt x="978472" y="2326958"/>
                </a:cubicBezTo>
                <a:cubicBezTo>
                  <a:pt x="978218" y="2325624"/>
                  <a:pt x="977583" y="2324418"/>
                  <a:pt x="976567" y="2323465"/>
                </a:cubicBezTo>
                <a:cubicBezTo>
                  <a:pt x="975614" y="2322513"/>
                  <a:pt x="974408" y="2321878"/>
                  <a:pt x="973074" y="2321624"/>
                </a:cubicBezTo>
                <a:cubicBezTo>
                  <a:pt x="971741" y="2321370"/>
                  <a:pt x="970344" y="2321497"/>
                  <a:pt x="969137" y="2322005"/>
                </a:cubicBezTo>
                <a:cubicBezTo>
                  <a:pt x="967931" y="2322513"/>
                  <a:pt x="966851" y="2323402"/>
                  <a:pt x="966089" y="2324545"/>
                </a:cubicBezTo>
                <a:cubicBezTo>
                  <a:pt x="965327" y="2325688"/>
                  <a:pt x="964946" y="2326958"/>
                  <a:pt x="964946" y="2328355"/>
                </a:cubicBezTo>
                <a:cubicBezTo>
                  <a:pt x="964946" y="2330196"/>
                  <a:pt x="965644" y="2331911"/>
                  <a:pt x="966915" y="2333181"/>
                </a:cubicBezTo>
                <a:cubicBezTo>
                  <a:pt x="968185" y="2334451"/>
                  <a:pt x="969963" y="2335213"/>
                  <a:pt x="971741" y="2335213"/>
                </a:cubicBezTo>
                <a:close/>
                <a:moveTo>
                  <a:pt x="971741" y="2892235"/>
                </a:moveTo>
                <a:cubicBezTo>
                  <a:pt x="973074" y="2892235"/>
                  <a:pt x="974408" y="2891854"/>
                  <a:pt x="975550" y="2891092"/>
                </a:cubicBezTo>
                <a:cubicBezTo>
                  <a:pt x="976694" y="2890330"/>
                  <a:pt x="977519" y="2889250"/>
                  <a:pt x="978091" y="2888044"/>
                </a:cubicBezTo>
                <a:cubicBezTo>
                  <a:pt x="978599" y="2886774"/>
                  <a:pt x="978725" y="2885440"/>
                  <a:pt x="978472" y="2884107"/>
                </a:cubicBezTo>
                <a:cubicBezTo>
                  <a:pt x="978218" y="2882773"/>
                  <a:pt x="977583" y="2881567"/>
                  <a:pt x="976567" y="2880614"/>
                </a:cubicBezTo>
                <a:cubicBezTo>
                  <a:pt x="975614" y="2879662"/>
                  <a:pt x="974408" y="2879027"/>
                  <a:pt x="973074" y="2878773"/>
                </a:cubicBezTo>
                <a:cubicBezTo>
                  <a:pt x="971741" y="2878519"/>
                  <a:pt x="970344" y="2878646"/>
                  <a:pt x="969137" y="2879154"/>
                </a:cubicBezTo>
                <a:cubicBezTo>
                  <a:pt x="967867" y="2879662"/>
                  <a:pt x="966851" y="2880551"/>
                  <a:pt x="966089" y="2881694"/>
                </a:cubicBezTo>
                <a:cubicBezTo>
                  <a:pt x="965327" y="2882837"/>
                  <a:pt x="964946" y="2884170"/>
                  <a:pt x="964946" y="2885504"/>
                </a:cubicBezTo>
                <a:cubicBezTo>
                  <a:pt x="964946" y="2887345"/>
                  <a:pt x="965644" y="2889060"/>
                  <a:pt x="966915" y="2890330"/>
                </a:cubicBezTo>
                <a:cubicBezTo>
                  <a:pt x="968185" y="2891600"/>
                  <a:pt x="969963" y="2892362"/>
                  <a:pt x="971741" y="2892362"/>
                </a:cubicBezTo>
                <a:close/>
                <a:moveTo>
                  <a:pt x="971741" y="2706497"/>
                </a:moveTo>
                <a:cubicBezTo>
                  <a:pt x="973074" y="2706497"/>
                  <a:pt x="974408" y="2706116"/>
                  <a:pt x="975550" y="2705354"/>
                </a:cubicBezTo>
                <a:cubicBezTo>
                  <a:pt x="976694" y="2704592"/>
                  <a:pt x="977519" y="2703513"/>
                  <a:pt x="978091" y="2702306"/>
                </a:cubicBezTo>
                <a:cubicBezTo>
                  <a:pt x="978599" y="2701036"/>
                  <a:pt x="978725" y="2699703"/>
                  <a:pt x="978472" y="2698369"/>
                </a:cubicBezTo>
                <a:cubicBezTo>
                  <a:pt x="978218" y="2697036"/>
                  <a:pt x="977583" y="2695829"/>
                  <a:pt x="976567" y="2694877"/>
                </a:cubicBezTo>
                <a:cubicBezTo>
                  <a:pt x="975614" y="2693924"/>
                  <a:pt x="974408" y="2693289"/>
                  <a:pt x="973074" y="2693035"/>
                </a:cubicBezTo>
                <a:cubicBezTo>
                  <a:pt x="971741" y="2692781"/>
                  <a:pt x="970344" y="2692908"/>
                  <a:pt x="969137" y="2693416"/>
                </a:cubicBezTo>
                <a:cubicBezTo>
                  <a:pt x="967867" y="2693924"/>
                  <a:pt x="966851" y="2694813"/>
                  <a:pt x="966089" y="2695956"/>
                </a:cubicBezTo>
                <a:cubicBezTo>
                  <a:pt x="965327" y="2697099"/>
                  <a:pt x="964946" y="2698433"/>
                  <a:pt x="964946" y="2699766"/>
                </a:cubicBezTo>
                <a:cubicBezTo>
                  <a:pt x="964946" y="2701608"/>
                  <a:pt x="965644" y="2703322"/>
                  <a:pt x="966915" y="2704592"/>
                </a:cubicBezTo>
                <a:cubicBezTo>
                  <a:pt x="968185" y="2705862"/>
                  <a:pt x="969963" y="2706624"/>
                  <a:pt x="971741" y="2706624"/>
                </a:cubicBezTo>
                <a:close/>
                <a:moveTo>
                  <a:pt x="971741" y="2985072"/>
                </a:moveTo>
                <a:cubicBezTo>
                  <a:pt x="973074" y="2985072"/>
                  <a:pt x="974408" y="2984691"/>
                  <a:pt x="975550" y="2983929"/>
                </a:cubicBezTo>
                <a:cubicBezTo>
                  <a:pt x="976694" y="2983167"/>
                  <a:pt x="977519" y="2982087"/>
                  <a:pt x="978091" y="2980881"/>
                </a:cubicBezTo>
                <a:cubicBezTo>
                  <a:pt x="978599" y="2979611"/>
                  <a:pt x="978725" y="2978277"/>
                  <a:pt x="978472" y="2976944"/>
                </a:cubicBezTo>
                <a:cubicBezTo>
                  <a:pt x="978218" y="2975610"/>
                  <a:pt x="977583" y="2974404"/>
                  <a:pt x="976567" y="2973451"/>
                </a:cubicBezTo>
                <a:cubicBezTo>
                  <a:pt x="975614" y="2972499"/>
                  <a:pt x="974408" y="2971864"/>
                  <a:pt x="973074" y="2971610"/>
                </a:cubicBezTo>
                <a:cubicBezTo>
                  <a:pt x="971741" y="2971356"/>
                  <a:pt x="970344" y="2971483"/>
                  <a:pt x="969137" y="2971991"/>
                </a:cubicBezTo>
                <a:cubicBezTo>
                  <a:pt x="967867" y="2972499"/>
                  <a:pt x="966851" y="2973388"/>
                  <a:pt x="966089" y="2974531"/>
                </a:cubicBezTo>
                <a:cubicBezTo>
                  <a:pt x="965327" y="2975674"/>
                  <a:pt x="964946" y="2977007"/>
                  <a:pt x="964946" y="2978341"/>
                </a:cubicBezTo>
                <a:cubicBezTo>
                  <a:pt x="964946" y="2980182"/>
                  <a:pt x="965644" y="2981897"/>
                  <a:pt x="966915" y="2983167"/>
                </a:cubicBezTo>
                <a:cubicBezTo>
                  <a:pt x="968185" y="2984437"/>
                  <a:pt x="969963" y="2985199"/>
                  <a:pt x="971741" y="2985199"/>
                </a:cubicBezTo>
                <a:close/>
                <a:moveTo>
                  <a:pt x="403987" y="2100898"/>
                </a:moveTo>
                <a:cubicBezTo>
                  <a:pt x="404622" y="2101533"/>
                  <a:pt x="405384" y="2102041"/>
                  <a:pt x="406209" y="2102358"/>
                </a:cubicBezTo>
                <a:cubicBezTo>
                  <a:pt x="407035" y="2102676"/>
                  <a:pt x="407924" y="2102866"/>
                  <a:pt x="408813" y="2102866"/>
                </a:cubicBezTo>
                <a:cubicBezTo>
                  <a:pt x="410147" y="2102866"/>
                  <a:pt x="411480" y="2102485"/>
                  <a:pt x="412623" y="2101723"/>
                </a:cubicBezTo>
                <a:cubicBezTo>
                  <a:pt x="413766" y="2100961"/>
                  <a:pt x="414655" y="2099882"/>
                  <a:pt x="415163" y="2098675"/>
                </a:cubicBezTo>
                <a:cubicBezTo>
                  <a:pt x="415671" y="2097405"/>
                  <a:pt x="415798" y="2096071"/>
                  <a:pt x="415544" y="2094738"/>
                </a:cubicBezTo>
                <a:cubicBezTo>
                  <a:pt x="415290" y="2093405"/>
                  <a:pt x="414655" y="2092198"/>
                  <a:pt x="413702" y="2091246"/>
                </a:cubicBezTo>
                <a:cubicBezTo>
                  <a:pt x="412750" y="2090293"/>
                  <a:pt x="411544" y="2089658"/>
                  <a:pt x="410210" y="2089404"/>
                </a:cubicBezTo>
                <a:cubicBezTo>
                  <a:pt x="408877" y="2089150"/>
                  <a:pt x="407480" y="2089277"/>
                  <a:pt x="406273" y="2089785"/>
                </a:cubicBezTo>
                <a:cubicBezTo>
                  <a:pt x="405066" y="2090293"/>
                  <a:pt x="403987" y="2091182"/>
                  <a:pt x="403225" y="2092325"/>
                </a:cubicBezTo>
                <a:cubicBezTo>
                  <a:pt x="402463" y="2093468"/>
                  <a:pt x="402082" y="2094802"/>
                  <a:pt x="402082" y="2096135"/>
                </a:cubicBezTo>
                <a:cubicBezTo>
                  <a:pt x="402082" y="2097024"/>
                  <a:pt x="402273" y="2097913"/>
                  <a:pt x="402590" y="2098739"/>
                </a:cubicBezTo>
                <a:cubicBezTo>
                  <a:pt x="402971" y="2099564"/>
                  <a:pt x="403416" y="2100326"/>
                  <a:pt x="404051" y="2100961"/>
                </a:cubicBezTo>
                <a:close/>
                <a:moveTo>
                  <a:pt x="971741" y="3170746"/>
                </a:moveTo>
                <a:cubicBezTo>
                  <a:pt x="973074" y="3170746"/>
                  <a:pt x="974408" y="3170364"/>
                  <a:pt x="975550" y="3169603"/>
                </a:cubicBezTo>
                <a:cubicBezTo>
                  <a:pt x="976694" y="3168841"/>
                  <a:pt x="977519" y="3167762"/>
                  <a:pt x="978091" y="3166555"/>
                </a:cubicBezTo>
                <a:cubicBezTo>
                  <a:pt x="978599" y="3165285"/>
                  <a:pt x="978725" y="3163951"/>
                  <a:pt x="978472" y="3162618"/>
                </a:cubicBezTo>
                <a:cubicBezTo>
                  <a:pt x="978218" y="3161284"/>
                  <a:pt x="977583" y="3160078"/>
                  <a:pt x="976567" y="3159125"/>
                </a:cubicBezTo>
                <a:cubicBezTo>
                  <a:pt x="975614" y="3158173"/>
                  <a:pt x="974408" y="3157537"/>
                  <a:pt x="973074" y="3157284"/>
                </a:cubicBezTo>
                <a:cubicBezTo>
                  <a:pt x="971741" y="3157030"/>
                  <a:pt x="970344" y="3157157"/>
                  <a:pt x="969137" y="3157664"/>
                </a:cubicBezTo>
                <a:cubicBezTo>
                  <a:pt x="967867" y="3158173"/>
                  <a:pt x="966851" y="3159061"/>
                  <a:pt x="966089" y="3160205"/>
                </a:cubicBezTo>
                <a:cubicBezTo>
                  <a:pt x="965327" y="3161348"/>
                  <a:pt x="964946" y="3162681"/>
                  <a:pt x="964946" y="3164014"/>
                </a:cubicBezTo>
                <a:cubicBezTo>
                  <a:pt x="964946" y="3165856"/>
                  <a:pt x="965644" y="3167571"/>
                  <a:pt x="966915" y="3168841"/>
                </a:cubicBezTo>
                <a:cubicBezTo>
                  <a:pt x="968185" y="3170111"/>
                  <a:pt x="969963" y="3170809"/>
                  <a:pt x="971741" y="3170873"/>
                </a:cubicBezTo>
                <a:close/>
                <a:moveTo>
                  <a:pt x="971741" y="3077909"/>
                </a:moveTo>
                <a:cubicBezTo>
                  <a:pt x="973074" y="3077909"/>
                  <a:pt x="974408" y="3077528"/>
                  <a:pt x="975550" y="3076766"/>
                </a:cubicBezTo>
                <a:cubicBezTo>
                  <a:pt x="976694" y="3076004"/>
                  <a:pt x="977519" y="3074924"/>
                  <a:pt x="978091" y="3073718"/>
                </a:cubicBezTo>
                <a:cubicBezTo>
                  <a:pt x="978599" y="3072448"/>
                  <a:pt x="978725" y="3071114"/>
                  <a:pt x="978472" y="3069781"/>
                </a:cubicBezTo>
                <a:cubicBezTo>
                  <a:pt x="978218" y="3068447"/>
                  <a:pt x="977583" y="3067241"/>
                  <a:pt x="976567" y="3066288"/>
                </a:cubicBezTo>
                <a:cubicBezTo>
                  <a:pt x="975614" y="3065336"/>
                  <a:pt x="974408" y="3064700"/>
                  <a:pt x="973074" y="3064447"/>
                </a:cubicBezTo>
                <a:cubicBezTo>
                  <a:pt x="971741" y="3064193"/>
                  <a:pt x="970344" y="3064320"/>
                  <a:pt x="969137" y="3064828"/>
                </a:cubicBezTo>
                <a:cubicBezTo>
                  <a:pt x="967867" y="3065336"/>
                  <a:pt x="966851" y="3066224"/>
                  <a:pt x="966089" y="3067368"/>
                </a:cubicBezTo>
                <a:cubicBezTo>
                  <a:pt x="965327" y="3068511"/>
                  <a:pt x="964946" y="3069844"/>
                  <a:pt x="964946" y="3071178"/>
                </a:cubicBezTo>
                <a:cubicBezTo>
                  <a:pt x="964946" y="3073019"/>
                  <a:pt x="965644" y="3074734"/>
                  <a:pt x="966915" y="3076004"/>
                </a:cubicBezTo>
                <a:cubicBezTo>
                  <a:pt x="968185" y="3077274"/>
                  <a:pt x="969963" y="3078036"/>
                  <a:pt x="971741" y="3078036"/>
                </a:cubicBezTo>
                <a:close/>
                <a:moveTo>
                  <a:pt x="971741" y="3263646"/>
                </a:moveTo>
                <a:cubicBezTo>
                  <a:pt x="973074" y="3263646"/>
                  <a:pt x="974408" y="3263265"/>
                  <a:pt x="975550" y="3262503"/>
                </a:cubicBezTo>
                <a:cubicBezTo>
                  <a:pt x="976694" y="3261741"/>
                  <a:pt x="977519" y="3260661"/>
                  <a:pt x="978091" y="3259455"/>
                </a:cubicBezTo>
                <a:cubicBezTo>
                  <a:pt x="978599" y="3258185"/>
                  <a:pt x="978725" y="3256851"/>
                  <a:pt x="978472" y="3255518"/>
                </a:cubicBezTo>
                <a:cubicBezTo>
                  <a:pt x="978218" y="3254185"/>
                  <a:pt x="977583" y="3252978"/>
                  <a:pt x="976630" y="3252025"/>
                </a:cubicBezTo>
                <a:cubicBezTo>
                  <a:pt x="975678" y="3251074"/>
                  <a:pt x="974471" y="3250438"/>
                  <a:pt x="973138" y="3250184"/>
                </a:cubicBezTo>
                <a:cubicBezTo>
                  <a:pt x="971804" y="3249930"/>
                  <a:pt x="970407" y="3250057"/>
                  <a:pt x="969200" y="3250565"/>
                </a:cubicBezTo>
                <a:cubicBezTo>
                  <a:pt x="967931" y="3251074"/>
                  <a:pt x="966851" y="3251962"/>
                  <a:pt x="966153" y="3253105"/>
                </a:cubicBezTo>
                <a:cubicBezTo>
                  <a:pt x="965391" y="3254249"/>
                  <a:pt x="965010" y="3255582"/>
                  <a:pt x="965010" y="3256915"/>
                </a:cubicBezTo>
                <a:cubicBezTo>
                  <a:pt x="965010" y="3258757"/>
                  <a:pt x="965708" y="3260471"/>
                  <a:pt x="966978" y="3261741"/>
                </a:cubicBezTo>
                <a:cubicBezTo>
                  <a:pt x="968248" y="3263012"/>
                  <a:pt x="970026" y="3263774"/>
                  <a:pt x="971804" y="3263774"/>
                </a:cubicBezTo>
                <a:close/>
                <a:moveTo>
                  <a:pt x="971741" y="2242185"/>
                </a:moveTo>
                <a:cubicBezTo>
                  <a:pt x="973074" y="2242185"/>
                  <a:pt x="974408" y="2241804"/>
                  <a:pt x="975550" y="2241042"/>
                </a:cubicBezTo>
                <a:cubicBezTo>
                  <a:pt x="976694" y="2240280"/>
                  <a:pt x="977519" y="2239201"/>
                  <a:pt x="978091" y="2237994"/>
                </a:cubicBezTo>
                <a:cubicBezTo>
                  <a:pt x="978599" y="2236724"/>
                  <a:pt x="978725" y="2235391"/>
                  <a:pt x="978472" y="2234057"/>
                </a:cubicBezTo>
                <a:cubicBezTo>
                  <a:pt x="978218" y="2232724"/>
                  <a:pt x="977583" y="2231517"/>
                  <a:pt x="976567" y="2230564"/>
                </a:cubicBezTo>
                <a:cubicBezTo>
                  <a:pt x="975614" y="2229612"/>
                  <a:pt x="974408" y="2228977"/>
                  <a:pt x="973074" y="2228723"/>
                </a:cubicBezTo>
                <a:cubicBezTo>
                  <a:pt x="971741" y="2228469"/>
                  <a:pt x="970344" y="2228596"/>
                  <a:pt x="969137" y="2229104"/>
                </a:cubicBezTo>
                <a:cubicBezTo>
                  <a:pt x="967931" y="2229612"/>
                  <a:pt x="966851" y="2230501"/>
                  <a:pt x="966089" y="2231644"/>
                </a:cubicBezTo>
                <a:cubicBezTo>
                  <a:pt x="965327" y="2232787"/>
                  <a:pt x="964946" y="2234121"/>
                  <a:pt x="964946" y="2235454"/>
                </a:cubicBezTo>
                <a:cubicBezTo>
                  <a:pt x="964946" y="2237232"/>
                  <a:pt x="965644" y="2239010"/>
                  <a:pt x="966915" y="2240280"/>
                </a:cubicBezTo>
                <a:cubicBezTo>
                  <a:pt x="968185" y="2241550"/>
                  <a:pt x="969963" y="2242312"/>
                  <a:pt x="971741" y="2242312"/>
                </a:cubicBezTo>
                <a:close/>
                <a:moveTo>
                  <a:pt x="971741" y="2056448"/>
                </a:moveTo>
                <a:cubicBezTo>
                  <a:pt x="973074" y="2056448"/>
                  <a:pt x="974408" y="2056067"/>
                  <a:pt x="975550" y="2055305"/>
                </a:cubicBezTo>
                <a:cubicBezTo>
                  <a:pt x="976694" y="2054543"/>
                  <a:pt x="977519" y="2053463"/>
                  <a:pt x="978091" y="2052257"/>
                </a:cubicBezTo>
                <a:cubicBezTo>
                  <a:pt x="978599" y="2050987"/>
                  <a:pt x="978725" y="2049653"/>
                  <a:pt x="978472" y="2048320"/>
                </a:cubicBezTo>
                <a:cubicBezTo>
                  <a:pt x="978218" y="2046986"/>
                  <a:pt x="977583" y="2045780"/>
                  <a:pt x="976567" y="2044827"/>
                </a:cubicBezTo>
                <a:cubicBezTo>
                  <a:pt x="975614" y="2043875"/>
                  <a:pt x="974408" y="2043239"/>
                  <a:pt x="973074" y="2042922"/>
                </a:cubicBezTo>
                <a:cubicBezTo>
                  <a:pt x="971741" y="2042668"/>
                  <a:pt x="970344" y="2042795"/>
                  <a:pt x="969137" y="2043303"/>
                </a:cubicBezTo>
                <a:cubicBezTo>
                  <a:pt x="967867" y="2043811"/>
                  <a:pt x="966851" y="2044700"/>
                  <a:pt x="966089" y="2045843"/>
                </a:cubicBezTo>
                <a:cubicBezTo>
                  <a:pt x="965327" y="2046986"/>
                  <a:pt x="964946" y="2048320"/>
                  <a:pt x="964946" y="2049653"/>
                </a:cubicBezTo>
                <a:cubicBezTo>
                  <a:pt x="964946" y="2051495"/>
                  <a:pt x="965644" y="2053209"/>
                  <a:pt x="966915" y="2054479"/>
                </a:cubicBezTo>
                <a:cubicBezTo>
                  <a:pt x="968185" y="2055749"/>
                  <a:pt x="969963" y="2056448"/>
                  <a:pt x="971741" y="2056448"/>
                </a:cubicBezTo>
                <a:close/>
                <a:moveTo>
                  <a:pt x="971741" y="2613597"/>
                </a:moveTo>
                <a:cubicBezTo>
                  <a:pt x="973074" y="2613597"/>
                  <a:pt x="974408" y="2613216"/>
                  <a:pt x="975550" y="2612454"/>
                </a:cubicBezTo>
                <a:cubicBezTo>
                  <a:pt x="976694" y="2611692"/>
                  <a:pt x="977519" y="2610612"/>
                  <a:pt x="978091" y="2609406"/>
                </a:cubicBezTo>
                <a:cubicBezTo>
                  <a:pt x="978599" y="2608136"/>
                  <a:pt x="978725" y="2606802"/>
                  <a:pt x="978472" y="2605469"/>
                </a:cubicBezTo>
                <a:cubicBezTo>
                  <a:pt x="978218" y="2604135"/>
                  <a:pt x="977583" y="2602929"/>
                  <a:pt x="976567" y="2601976"/>
                </a:cubicBezTo>
                <a:cubicBezTo>
                  <a:pt x="975614" y="2601024"/>
                  <a:pt x="974408" y="2600389"/>
                  <a:pt x="973074" y="2600135"/>
                </a:cubicBezTo>
                <a:cubicBezTo>
                  <a:pt x="971741" y="2599881"/>
                  <a:pt x="970344" y="2600008"/>
                  <a:pt x="969137" y="2600516"/>
                </a:cubicBezTo>
                <a:cubicBezTo>
                  <a:pt x="967931" y="2601024"/>
                  <a:pt x="966851" y="2601913"/>
                  <a:pt x="966089" y="2603056"/>
                </a:cubicBezTo>
                <a:cubicBezTo>
                  <a:pt x="965327" y="2604199"/>
                  <a:pt x="964946" y="2605532"/>
                  <a:pt x="964946" y="2606866"/>
                </a:cubicBezTo>
                <a:cubicBezTo>
                  <a:pt x="964946" y="2608707"/>
                  <a:pt x="965644" y="2610422"/>
                  <a:pt x="966915" y="2611692"/>
                </a:cubicBezTo>
                <a:cubicBezTo>
                  <a:pt x="968185" y="2612962"/>
                  <a:pt x="969963" y="2613724"/>
                  <a:pt x="971741" y="2613724"/>
                </a:cubicBezTo>
                <a:close/>
                <a:moveTo>
                  <a:pt x="971741" y="2149285"/>
                </a:moveTo>
                <a:cubicBezTo>
                  <a:pt x="973074" y="2149285"/>
                  <a:pt x="974408" y="2148904"/>
                  <a:pt x="975550" y="2148142"/>
                </a:cubicBezTo>
                <a:cubicBezTo>
                  <a:pt x="976694" y="2147380"/>
                  <a:pt x="977519" y="2146300"/>
                  <a:pt x="978091" y="2145094"/>
                </a:cubicBezTo>
                <a:cubicBezTo>
                  <a:pt x="978599" y="2143824"/>
                  <a:pt x="978725" y="2142490"/>
                  <a:pt x="978472" y="2141157"/>
                </a:cubicBezTo>
                <a:cubicBezTo>
                  <a:pt x="978218" y="2139823"/>
                  <a:pt x="977583" y="2138617"/>
                  <a:pt x="976567" y="2137664"/>
                </a:cubicBezTo>
                <a:cubicBezTo>
                  <a:pt x="975614" y="2136712"/>
                  <a:pt x="974408" y="2136077"/>
                  <a:pt x="973074" y="2135823"/>
                </a:cubicBezTo>
                <a:cubicBezTo>
                  <a:pt x="971741" y="2135569"/>
                  <a:pt x="970344" y="2135696"/>
                  <a:pt x="969137" y="2136204"/>
                </a:cubicBezTo>
                <a:cubicBezTo>
                  <a:pt x="967931" y="2136712"/>
                  <a:pt x="966851" y="2137601"/>
                  <a:pt x="966089" y="2138744"/>
                </a:cubicBezTo>
                <a:cubicBezTo>
                  <a:pt x="965327" y="2139887"/>
                  <a:pt x="964946" y="2141220"/>
                  <a:pt x="964946" y="2142554"/>
                </a:cubicBezTo>
                <a:cubicBezTo>
                  <a:pt x="964946" y="2144332"/>
                  <a:pt x="965644" y="2146110"/>
                  <a:pt x="966915" y="2147380"/>
                </a:cubicBezTo>
                <a:cubicBezTo>
                  <a:pt x="968185" y="2148650"/>
                  <a:pt x="969963" y="2149412"/>
                  <a:pt x="971741" y="2149412"/>
                </a:cubicBezTo>
                <a:close/>
                <a:moveTo>
                  <a:pt x="971741" y="2427859"/>
                </a:moveTo>
                <a:cubicBezTo>
                  <a:pt x="973074" y="2427859"/>
                  <a:pt x="974408" y="2427478"/>
                  <a:pt x="975550" y="2426716"/>
                </a:cubicBezTo>
                <a:cubicBezTo>
                  <a:pt x="976694" y="2425954"/>
                  <a:pt x="977519" y="2424875"/>
                  <a:pt x="978091" y="2423668"/>
                </a:cubicBezTo>
                <a:cubicBezTo>
                  <a:pt x="978599" y="2422398"/>
                  <a:pt x="978725" y="2421064"/>
                  <a:pt x="978472" y="2419731"/>
                </a:cubicBezTo>
                <a:cubicBezTo>
                  <a:pt x="978218" y="2418398"/>
                  <a:pt x="977583" y="2417191"/>
                  <a:pt x="976630" y="2416239"/>
                </a:cubicBezTo>
                <a:cubicBezTo>
                  <a:pt x="975678" y="2415286"/>
                  <a:pt x="974471" y="2414651"/>
                  <a:pt x="973138" y="2414397"/>
                </a:cubicBezTo>
                <a:cubicBezTo>
                  <a:pt x="971804" y="2414143"/>
                  <a:pt x="970407" y="2414270"/>
                  <a:pt x="969200" y="2414778"/>
                </a:cubicBezTo>
                <a:cubicBezTo>
                  <a:pt x="967931" y="2415286"/>
                  <a:pt x="966851" y="2416175"/>
                  <a:pt x="966153" y="2417318"/>
                </a:cubicBezTo>
                <a:cubicBezTo>
                  <a:pt x="965391" y="2418461"/>
                  <a:pt x="965010" y="2419795"/>
                  <a:pt x="965010" y="2421128"/>
                </a:cubicBezTo>
                <a:cubicBezTo>
                  <a:pt x="965010" y="2422970"/>
                  <a:pt x="965708" y="2424684"/>
                  <a:pt x="966978" y="2425954"/>
                </a:cubicBezTo>
                <a:cubicBezTo>
                  <a:pt x="968248" y="2427224"/>
                  <a:pt x="970026" y="2427986"/>
                  <a:pt x="971804" y="2427986"/>
                </a:cubicBezTo>
                <a:close/>
                <a:moveTo>
                  <a:pt x="971741" y="2520696"/>
                </a:moveTo>
                <a:cubicBezTo>
                  <a:pt x="973074" y="2520696"/>
                  <a:pt x="974408" y="2520315"/>
                  <a:pt x="975550" y="2519553"/>
                </a:cubicBezTo>
                <a:cubicBezTo>
                  <a:pt x="976694" y="2518791"/>
                  <a:pt x="977519" y="2517712"/>
                  <a:pt x="978091" y="2516505"/>
                </a:cubicBezTo>
                <a:cubicBezTo>
                  <a:pt x="978599" y="2515235"/>
                  <a:pt x="978725" y="2513902"/>
                  <a:pt x="978472" y="2512568"/>
                </a:cubicBezTo>
                <a:cubicBezTo>
                  <a:pt x="978218" y="2511235"/>
                  <a:pt x="977583" y="2510028"/>
                  <a:pt x="976567" y="2509076"/>
                </a:cubicBezTo>
                <a:cubicBezTo>
                  <a:pt x="975614" y="2508123"/>
                  <a:pt x="974408" y="2507488"/>
                  <a:pt x="973074" y="2507234"/>
                </a:cubicBezTo>
                <a:cubicBezTo>
                  <a:pt x="971741" y="2506980"/>
                  <a:pt x="970344" y="2507107"/>
                  <a:pt x="969137" y="2507615"/>
                </a:cubicBezTo>
                <a:cubicBezTo>
                  <a:pt x="967867" y="2508123"/>
                  <a:pt x="966851" y="2509012"/>
                  <a:pt x="966089" y="2510155"/>
                </a:cubicBezTo>
                <a:cubicBezTo>
                  <a:pt x="965327" y="2511298"/>
                  <a:pt x="964946" y="2512632"/>
                  <a:pt x="964946" y="2513965"/>
                </a:cubicBezTo>
                <a:cubicBezTo>
                  <a:pt x="964946" y="2515807"/>
                  <a:pt x="965644" y="2517521"/>
                  <a:pt x="966915" y="2518791"/>
                </a:cubicBezTo>
                <a:cubicBezTo>
                  <a:pt x="968185" y="2520061"/>
                  <a:pt x="969963" y="2520823"/>
                  <a:pt x="971741" y="2520823"/>
                </a:cubicBezTo>
                <a:close/>
                <a:moveTo>
                  <a:pt x="82296" y="2193671"/>
                </a:moveTo>
                <a:cubicBezTo>
                  <a:pt x="82931" y="2194306"/>
                  <a:pt x="83693" y="2194814"/>
                  <a:pt x="84519" y="2195132"/>
                </a:cubicBezTo>
                <a:cubicBezTo>
                  <a:pt x="85344" y="2195449"/>
                  <a:pt x="86233" y="2195639"/>
                  <a:pt x="87122" y="2195639"/>
                </a:cubicBezTo>
                <a:cubicBezTo>
                  <a:pt x="88455" y="2195639"/>
                  <a:pt x="89789" y="2195259"/>
                  <a:pt x="90932" y="2194497"/>
                </a:cubicBezTo>
                <a:cubicBezTo>
                  <a:pt x="92075" y="2193735"/>
                  <a:pt x="92901" y="2192655"/>
                  <a:pt x="93472" y="2191449"/>
                </a:cubicBezTo>
                <a:cubicBezTo>
                  <a:pt x="93980" y="2190179"/>
                  <a:pt x="94107" y="2188845"/>
                  <a:pt x="93853" y="2187512"/>
                </a:cubicBezTo>
                <a:cubicBezTo>
                  <a:pt x="93599" y="2186178"/>
                  <a:pt x="92901" y="2184972"/>
                  <a:pt x="91948" y="2184019"/>
                </a:cubicBezTo>
                <a:cubicBezTo>
                  <a:pt x="90995" y="2183067"/>
                  <a:pt x="89789" y="2182432"/>
                  <a:pt x="88455" y="2182114"/>
                </a:cubicBezTo>
                <a:cubicBezTo>
                  <a:pt x="87122" y="2181860"/>
                  <a:pt x="85725" y="2181987"/>
                  <a:pt x="84519" y="2182495"/>
                </a:cubicBezTo>
                <a:cubicBezTo>
                  <a:pt x="83249" y="2183003"/>
                  <a:pt x="82233" y="2183892"/>
                  <a:pt x="81470" y="2185035"/>
                </a:cubicBezTo>
                <a:cubicBezTo>
                  <a:pt x="80709" y="2186178"/>
                  <a:pt x="80328" y="2187512"/>
                  <a:pt x="80328" y="2188845"/>
                </a:cubicBezTo>
                <a:cubicBezTo>
                  <a:pt x="80328" y="2189734"/>
                  <a:pt x="80518" y="2190623"/>
                  <a:pt x="80836" y="2191449"/>
                </a:cubicBezTo>
                <a:cubicBezTo>
                  <a:pt x="81153" y="2192274"/>
                  <a:pt x="81661" y="2193036"/>
                  <a:pt x="82296" y="2193671"/>
                </a:cubicBezTo>
                <a:close/>
                <a:moveTo>
                  <a:pt x="1288542" y="2611564"/>
                </a:moveTo>
                <a:cubicBezTo>
                  <a:pt x="1289177" y="2612200"/>
                  <a:pt x="1289939" y="2612708"/>
                  <a:pt x="1290765" y="2613025"/>
                </a:cubicBezTo>
                <a:cubicBezTo>
                  <a:pt x="1291590" y="2613343"/>
                  <a:pt x="1292479" y="2613533"/>
                  <a:pt x="1293368" y="2613533"/>
                </a:cubicBezTo>
                <a:cubicBezTo>
                  <a:pt x="1294702" y="2613533"/>
                  <a:pt x="1296035" y="2613152"/>
                  <a:pt x="1297178" y="2612390"/>
                </a:cubicBezTo>
                <a:cubicBezTo>
                  <a:pt x="1298321" y="2611628"/>
                  <a:pt x="1299147" y="2610549"/>
                  <a:pt x="1299718" y="2609342"/>
                </a:cubicBezTo>
                <a:cubicBezTo>
                  <a:pt x="1300226" y="2608072"/>
                  <a:pt x="1300353" y="2606739"/>
                  <a:pt x="1300099" y="2605405"/>
                </a:cubicBezTo>
                <a:cubicBezTo>
                  <a:pt x="1299845" y="2604072"/>
                  <a:pt x="1299210" y="2602865"/>
                  <a:pt x="1298194" y="2601913"/>
                </a:cubicBezTo>
                <a:cubicBezTo>
                  <a:pt x="1297242" y="2600960"/>
                  <a:pt x="1296035" y="2600325"/>
                  <a:pt x="1294702" y="2600071"/>
                </a:cubicBezTo>
                <a:cubicBezTo>
                  <a:pt x="1293368" y="2599817"/>
                  <a:pt x="1291971" y="2599944"/>
                  <a:pt x="1290765" y="2600452"/>
                </a:cubicBezTo>
                <a:cubicBezTo>
                  <a:pt x="1289495" y="2600960"/>
                  <a:pt x="1288479" y="2601849"/>
                  <a:pt x="1287717" y="2602992"/>
                </a:cubicBezTo>
                <a:cubicBezTo>
                  <a:pt x="1286955" y="2604135"/>
                  <a:pt x="1286574" y="2605469"/>
                  <a:pt x="1286574" y="2606802"/>
                </a:cubicBezTo>
                <a:cubicBezTo>
                  <a:pt x="1286574" y="2607691"/>
                  <a:pt x="1286764" y="2608580"/>
                  <a:pt x="1287082" y="2609406"/>
                </a:cubicBezTo>
                <a:cubicBezTo>
                  <a:pt x="1287463" y="2610231"/>
                  <a:pt x="1287907" y="2610993"/>
                  <a:pt x="1288542" y="2611628"/>
                </a:cubicBezTo>
                <a:close/>
                <a:moveTo>
                  <a:pt x="1288542" y="2332990"/>
                </a:moveTo>
                <a:cubicBezTo>
                  <a:pt x="1289177" y="2333625"/>
                  <a:pt x="1289939" y="2334133"/>
                  <a:pt x="1290765" y="2334451"/>
                </a:cubicBezTo>
                <a:cubicBezTo>
                  <a:pt x="1291590" y="2334768"/>
                  <a:pt x="1292479" y="2334959"/>
                  <a:pt x="1293368" y="2334959"/>
                </a:cubicBezTo>
                <a:cubicBezTo>
                  <a:pt x="1294702" y="2334959"/>
                  <a:pt x="1296035" y="2334578"/>
                  <a:pt x="1297178" y="2333816"/>
                </a:cubicBezTo>
                <a:cubicBezTo>
                  <a:pt x="1298321" y="2333054"/>
                  <a:pt x="1299147" y="2331974"/>
                  <a:pt x="1299718" y="2330768"/>
                </a:cubicBezTo>
                <a:cubicBezTo>
                  <a:pt x="1300226" y="2329498"/>
                  <a:pt x="1300353" y="2328164"/>
                  <a:pt x="1300099" y="2326831"/>
                </a:cubicBezTo>
                <a:cubicBezTo>
                  <a:pt x="1299845" y="2325497"/>
                  <a:pt x="1299210" y="2324291"/>
                  <a:pt x="1298194" y="2323338"/>
                </a:cubicBezTo>
                <a:cubicBezTo>
                  <a:pt x="1297242" y="2322386"/>
                  <a:pt x="1296035" y="2321751"/>
                  <a:pt x="1294702" y="2321497"/>
                </a:cubicBezTo>
                <a:cubicBezTo>
                  <a:pt x="1293368" y="2321243"/>
                  <a:pt x="1291971" y="2321370"/>
                  <a:pt x="1290765" y="2321878"/>
                </a:cubicBezTo>
                <a:cubicBezTo>
                  <a:pt x="1289495" y="2322386"/>
                  <a:pt x="1288479" y="2323275"/>
                  <a:pt x="1287717" y="2324418"/>
                </a:cubicBezTo>
                <a:cubicBezTo>
                  <a:pt x="1286955" y="2325561"/>
                  <a:pt x="1286574" y="2326831"/>
                  <a:pt x="1286574" y="2328228"/>
                </a:cubicBezTo>
                <a:cubicBezTo>
                  <a:pt x="1286574" y="2329117"/>
                  <a:pt x="1286764" y="2330006"/>
                  <a:pt x="1287082" y="2330831"/>
                </a:cubicBezTo>
                <a:cubicBezTo>
                  <a:pt x="1287463" y="2331657"/>
                  <a:pt x="1287907" y="2332419"/>
                  <a:pt x="1288542" y="2333054"/>
                </a:cubicBezTo>
                <a:close/>
                <a:moveTo>
                  <a:pt x="1288542" y="2147253"/>
                </a:moveTo>
                <a:cubicBezTo>
                  <a:pt x="1289177" y="2147888"/>
                  <a:pt x="1289939" y="2148396"/>
                  <a:pt x="1290765" y="2148713"/>
                </a:cubicBezTo>
                <a:cubicBezTo>
                  <a:pt x="1291590" y="2149094"/>
                  <a:pt x="1292479" y="2149221"/>
                  <a:pt x="1293368" y="2149221"/>
                </a:cubicBezTo>
                <a:cubicBezTo>
                  <a:pt x="1294702" y="2149221"/>
                  <a:pt x="1296035" y="2148840"/>
                  <a:pt x="1297178" y="2148078"/>
                </a:cubicBezTo>
                <a:cubicBezTo>
                  <a:pt x="1298321" y="2147316"/>
                  <a:pt x="1299147" y="2146237"/>
                  <a:pt x="1299718" y="2145030"/>
                </a:cubicBezTo>
                <a:cubicBezTo>
                  <a:pt x="1300226" y="2143760"/>
                  <a:pt x="1300353" y="2142427"/>
                  <a:pt x="1300099" y="2141093"/>
                </a:cubicBezTo>
                <a:cubicBezTo>
                  <a:pt x="1299845" y="2139760"/>
                  <a:pt x="1299210" y="2138553"/>
                  <a:pt x="1298194" y="2137601"/>
                </a:cubicBezTo>
                <a:cubicBezTo>
                  <a:pt x="1297242" y="2136648"/>
                  <a:pt x="1296035" y="2136013"/>
                  <a:pt x="1294702" y="2135759"/>
                </a:cubicBezTo>
                <a:cubicBezTo>
                  <a:pt x="1293368" y="2135505"/>
                  <a:pt x="1291971" y="2135632"/>
                  <a:pt x="1290765" y="2136140"/>
                </a:cubicBezTo>
                <a:cubicBezTo>
                  <a:pt x="1289495" y="2136648"/>
                  <a:pt x="1288479" y="2137537"/>
                  <a:pt x="1287717" y="2138680"/>
                </a:cubicBezTo>
                <a:cubicBezTo>
                  <a:pt x="1286955" y="2139823"/>
                  <a:pt x="1286574" y="2141157"/>
                  <a:pt x="1286574" y="2142490"/>
                </a:cubicBezTo>
                <a:cubicBezTo>
                  <a:pt x="1286574" y="2143379"/>
                  <a:pt x="1286764" y="2144268"/>
                  <a:pt x="1287082" y="2145094"/>
                </a:cubicBezTo>
                <a:cubicBezTo>
                  <a:pt x="1287463" y="2145919"/>
                  <a:pt x="1287907" y="2146681"/>
                  <a:pt x="1288542" y="2147316"/>
                </a:cubicBezTo>
                <a:close/>
                <a:moveTo>
                  <a:pt x="886460" y="3029395"/>
                </a:moveTo>
                <a:cubicBezTo>
                  <a:pt x="887095" y="3030030"/>
                  <a:pt x="887857" y="3030537"/>
                  <a:pt x="888683" y="3030855"/>
                </a:cubicBezTo>
                <a:cubicBezTo>
                  <a:pt x="889508" y="3031173"/>
                  <a:pt x="890397" y="3031363"/>
                  <a:pt x="891286" y="3031363"/>
                </a:cubicBezTo>
                <a:cubicBezTo>
                  <a:pt x="892619" y="3031363"/>
                  <a:pt x="893953" y="3030982"/>
                  <a:pt x="895096" y="3030220"/>
                </a:cubicBezTo>
                <a:cubicBezTo>
                  <a:pt x="896239" y="3029458"/>
                  <a:pt x="897128" y="3028379"/>
                  <a:pt x="897636" y="3027172"/>
                </a:cubicBezTo>
                <a:cubicBezTo>
                  <a:pt x="898144" y="3025902"/>
                  <a:pt x="898271" y="3024569"/>
                  <a:pt x="898017" y="3023235"/>
                </a:cubicBezTo>
                <a:cubicBezTo>
                  <a:pt x="897763" y="3021901"/>
                  <a:pt x="897128" y="3020695"/>
                  <a:pt x="896112" y="3019743"/>
                </a:cubicBezTo>
                <a:cubicBezTo>
                  <a:pt x="895160" y="3018790"/>
                  <a:pt x="893953" y="3018155"/>
                  <a:pt x="892619" y="3017901"/>
                </a:cubicBezTo>
                <a:cubicBezTo>
                  <a:pt x="891286" y="3017647"/>
                  <a:pt x="889889" y="3017774"/>
                  <a:pt x="888683" y="3018282"/>
                </a:cubicBezTo>
                <a:cubicBezTo>
                  <a:pt x="887413" y="3018790"/>
                  <a:pt x="886397" y="3019679"/>
                  <a:pt x="885635" y="3020822"/>
                </a:cubicBezTo>
                <a:cubicBezTo>
                  <a:pt x="884872" y="3021965"/>
                  <a:pt x="884492" y="3023299"/>
                  <a:pt x="884492" y="3024632"/>
                </a:cubicBezTo>
                <a:cubicBezTo>
                  <a:pt x="884492" y="3025521"/>
                  <a:pt x="884682" y="3026410"/>
                  <a:pt x="885000" y="3027236"/>
                </a:cubicBezTo>
                <a:cubicBezTo>
                  <a:pt x="885381" y="3028062"/>
                  <a:pt x="885825" y="3028824"/>
                  <a:pt x="886460" y="3029458"/>
                </a:cubicBezTo>
                <a:close/>
                <a:moveTo>
                  <a:pt x="1288542" y="2425827"/>
                </a:moveTo>
                <a:cubicBezTo>
                  <a:pt x="1289177" y="2426462"/>
                  <a:pt x="1289939" y="2426970"/>
                  <a:pt x="1290765" y="2427288"/>
                </a:cubicBezTo>
                <a:cubicBezTo>
                  <a:pt x="1291590" y="2427605"/>
                  <a:pt x="1292479" y="2427796"/>
                  <a:pt x="1293368" y="2427796"/>
                </a:cubicBezTo>
                <a:cubicBezTo>
                  <a:pt x="1294702" y="2427796"/>
                  <a:pt x="1296035" y="2427414"/>
                  <a:pt x="1297178" y="2426653"/>
                </a:cubicBezTo>
                <a:cubicBezTo>
                  <a:pt x="1298321" y="2425891"/>
                  <a:pt x="1299147" y="2424811"/>
                  <a:pt x="1299718" y="2423605"/>
                </a:cubicBezTo>
                <a:cubicBezTo>
                  <a:pt x="1300226" y="2422335"/>
                  <a:pt x="1300353" y="2421001"/>
                  <a:pt x="1300099" y="2419668"/>
                </a:cubicBezTo>
                <a:cubicBezTo>
                  <a:pt x="1299845" y="2418334"/>
                  <a:pt x="1299210" y="2417128"/>
                  <a:pt x="1298194" y="2416175"/>
                </a:cubicBezTo>
                <a:cubicBezTo>
                  <a:pt x="1297242" y="2415223"/>
                  <a:pt x="1296035" y="2414588"/>
                  <a:pt x="1294702" y="2414334"/>
                </a:cubicBezTo>
                <a:cubicBezTo>
                  <a:pt x="1293368" y="2414080"/>
                  <a:pt x="1291971" y="2414207"/>
                  <a:pt x="1290765" y="2414714"/>
                </a:cubicBezTo>
                <a:cubicBezTo>
                  <a:pt x="1289558" y="2415223"/>
                  <a:pt x="1288479" y="2416112"/>
                  <a:pt x="1287717" y="2417255"/>
                </a:cubicBezTo>
                <a:cubicBezTo>
                  <a:pt x="1286955" y="2418398"/>
                  <a:pt x="1286574" y="2419731"/>
                  <a:pt x="1286574" y="2421064"/>
                </a:cubicBezTo>
                <a:cubicBezTo>
                  <a:pt x="1286574" y="2421954"/>
                  <a:pt x="1286764" y="2422843"/>
                  <a:pt x="1287082" y="2423668"/>
                </a:cubicBezTo>
                <a:cubicBezTo>
                  <a:pt x="1287463" y="2424494"/>
                  <a:pt x="1287907" y="2425256"/>
                  <a:pt x="1288542" y="2425891"/>
                </a:cubicBezTo>
                <a:close/>
                <a:moveTo>
                  <a:pt x="1288542" y="2518664"/>
                </a:moveTo>
                <a:cubicBezTo>
                  <a:pt x="1289177" y="2519299"/>
                  <a:pt x="1289939" y="2519807"/>
                  <a:pt x="1290765" y="2520125"/>
                </a:cubicBezTo>
                <a:cubicBezTo>
                  <a:pt x="1291590" y="2520442"/>
                  <a:pt x="1292479" y="2520633"/>
                  <a:pt x="1293368" y="2520633"/>
                </a:cubicBezTo>
                <a:cubicBezTo>
                  <a:pt x="1294702" y="2520633"/>
                  <a:pt x="1296035" y="2520252"/>
                  <a:pt x="1297178" y="2519489"/>
                </a:cubicBezTo>
                <a:cubicBezTo>
                  <a:pt x="1298321" y="2518728"/>
                  <a:pt x="1299147" y="2517648"/>
                  <a:pt x="1299718" y="2516442"/>
                </a:cubicBezTo>
                <a:cubicBezTo>
                  <a:pt x="1300226" y="2515172"/>
                  <a:pt x="1300353" y="2513838"/>
                  <a:pt x="1300099" y="2512505"/>
                </a:cubicBezTo>
                <a:cubicBezTo>
                  <a:pt x="1299845" y="2511171"/>
                  <a:pt x="1299210" y="2509964"/>
                  <a:pt x="1298194" y="2509012"/>
                </a:cubicBezTo>
                <a:cubicBezTo>
                  <a:pt x="1297242" y="2508060"/>
                  <a:pt x="1296035" y="2507425"/>
                  <a:pt x="1294702" y="2507171"/>
                </a:cubicBezTo>
                <a:cubicBezTo>
                  <a:pt x="1293368" y="2506917"/>
                  <a:pt x="1291971" y="2507044"/>
                  <a:pt x="1290765" y="2507552"/>
                </a:cubicBezTo>
                <a:cubicBezTo>
                  <a:pt x="1289495" y="2508060"/>
                  <a:pt x="1288479" y="2508949"/>
                  <a:pt x="1287717" y="2510092"/>
                </a:cubicBezTo>
                <a:cubicBezTo>
                  <a:pt x="1286955" y="2511235"/>
                  <a:pt x="1286574" y="2512568"/>
                  <a:pt x="1286574" y="2513902"/>
                </a:cubicBezTo>
                <a:cubicBezTo>
                  <a:pt x="1286574" y="2514791"/>
                  <a:pt x="1286764" y="2515680"/>
                  <a:pt x="1287082" y="2516505"/>
                </a:cubicBezTo>
                <a:cubicBezTo>
                  <a:pt x="1287463" y="2517331"/>
                  <a:pt x="1287907" y="2518093"/>
                  <a:pt x="1288542" y="2518728"/>
                </a:cubicBezTo>
                <a:close/>
                <a:moveTo>
                  <a:pt x="1288542" y="2240089"/>
                </a:moveTo>
                <a:cubicBezTo>
                  <a:pt x="1289177" y="2240725"/>
                  <a:pt x="1289939" y="2241233"/>
                  <a:pt x="1290765" y="2241550"/>
                </a:cubicBezTo>
                <a:cubicBezTo>
                  <a:pt x="1291590" y="2241868"/>
                  <a:pt x="1292479" y="2242058"/>
                  <a:pt x="1293368" y="2242058"/>
                </a:cubicBezTo>
                <a:cubicBezTo>
                  <a:pt x="1294702" y="2242058"/>
                  <a:pt x="1296035" y="2241677"/>
                  <a:pt x="1297178" y="2240915"/>
                </a:cubicBezTo>
                <a:cubicBezTo>
                  <a:pt x="1298321" y="2240153"/>
                  <a:pt x="1299147" y="2239074"/>
                  <a:pt x="1299718" y="2237867"/>
                </a:cubicBezTo>
                <a:cubicBezTo>
                  <a:pt x="1300226" y="2236597"/>
                  <a:pt x="1300353" y="2235264"/>
                  <a:pt x="1300099" y="2233930"/>
                </a:cubicBezTo>
                <a:cubicBezTo>
                  <a:pt x="1299845" y="2232597"/>
                  <a:pt x="1299210" y="2231390"/>
                  <a:pt x="1298194" y="2230438"/>
                </a:cubicBezTo>
                <a:cubicBezTo>
                  <a:pt x="1297242" y="2229485"/>
                  <a:pt x="1296035" y="2228850"/>
                  <a:pt x="1294702" y="2228596"/>
                </a:cubicBezTo>
                <a:cubicBezTo>
                  <a:pt x="1293368" y="2228342"/>
                  <a:pt x="1291971" y="2228469"/>
                  <a:pt x="1290765" y="2228977"/>
                </a:cubicBezTo>
                <a:cubicBezTo>
                  <a:pt x="1289495" y="2229485"/>
                  <a:pt x="1288479" y="2230374"/>
                  <a:pt x="1287717" y="2231517"/>
                </a:cubicBezTo>
                <a:cubicBezTo>
                  <a:pt x="1286955" y="2232660"/>
                  <a:pt x="1286574" y="2233994"/>
                  <a:pt x="1286574" y="2235327"/>
                </a:cubicBezTo>
                <a:cubicBezTo>
                  <a:pt x="1286574" y="2236216"/>
                  <a:pt x="1286764" y="2237105"/>
                  <a:pt x="1287082" y="2237931"/>
                </a:cubicBezTo>
                <a:cubicBezTo>
                  <a:pt x="1287463" y="2238756"/>
                  <a:pt x="1287907" y="2239518"/>
                  <a:pt x="1288542" y="2240153"/>
                </a:cubicBezTo>
                <a:close/>
                <a:moveTo>
                  <a:pt x="886460" y="3307969"/>
                </a:moveTo>
                <a:cubicBezTo>
                  <a:pt x="887095" y="3308604"/>
                  <a:pt x="887857" y="3309112"/>
                  <a:pt x="888683" y="3309430"/>
                </a:cubicBezTo>
                <a:cubicBezTo>
                  <a:pt x="889508" y="3309747"/>
                  <a:pt x="890397" y="3309937"/>
                  <a:pt x="891286" y="3309937"/>
                </a:cubicBezTo>
                <a:cubicBezTo>
                  <a:pt x="892619" y="3309937"/>
                  <a:pt x="893953" y="3309557"/>
                  <a:pt x="895096" y="3308795"/>
                </a:cubicBezTo>
                <a:cubicBezTo>
                  <a:pt x="896239" y="3308033"/>
                  <a:pt x="897065" y="3306953"/>
                  <a:pt x="897636" y="3305747"/>
                </a:cubicBezTo>
                <a:cubicBezTo>
                  <a:pt x="898144" y="3304476"/>
                  <a:pt x="898271" y="3303143"/>
                  <a:pt x="898017" y="3301810"/>
                </a:cubicBezTo>
                <a:cubicBezTo>
                  <a:pt x="897763" y="3300476"/>
                  <a:pt x="897128" y="3299270"/>
                  <a:pt x="896112" y="3298317"/>
                </a:cubicBezTo>
                <a:cubicBezTo>
                  <a:pt x="895160" y="3297364"/>
                  <a:pt x="893953" y="3296730"/>
                  <a:pt x="892619" y="3296475"/>
                </a:cubicBezTo>
                <a:cubicBezTo>
                  <a:pt x="891286" y="3296222"/>
                  <a:pt x="889889" y="3296349"/>
                  <a:pt x="888683" y="3296857"/>
                </a:cubicBezTo>
                <a:cubicBezTo>
                  <a:pt x="887476" y="3297364"/>
                  <a:pt x="886397" y="3298254"/>
                  <a:pt x="885635" y="3299397"/>
                </a:cubicBezTo>
                <a:cubicBezTo>
                  <a:pt x="884872" y="3300539"/>
                  <a:pt x="884492" y="3301874"/>
                  <a:pt x="884492" y="3303207"/>
                </a:cubicBezTo>
                <a:cubicBezTo>
                  <a:pt x="884492" y="3304096"/>
                  <a:pt x="884682" y="3304985"/>
                  <a:pt x="885000" y="3305810"/>
                </a:cubicBezTo>
                <a:cubicBezTo>
                  <a:pt x="885381" y="3306636"/>
                  <a:pt x="885825" y="3307398"/>
                  <a:pt x="886460" y="3308033"/>
                </a:cubicBezTo>
                <a:close/>
                <a:moveTo>
                  <a:pt x="886460" y="3215132"/>
                </a:moveTo>
                <a:cubicBezTo>
                  <a:pt x="887095" y="3215767"/>
                  <a:pt x="887857" y="3216275"/>
                  <a:pt x="888683" y="3216593"/>
                </a:cubicBezTo>
                <a:cubicBezTo>
                  <a:pt x="889508" y="3216910"/>
                  <a:pt x="890397" y="3217100"/>
                  <a:pt x="891286" y="3217100"/>
                </a:cubicBezTo>
                <a:cubicBezTo>
                  <a:pt x="892619" y="3217100"/>
                  <a:pt x="893953" y="3216720"/>
                  <a:pt x="895096" y="3215958"/>
                </a:cubicBezTo>
                <a:cubicBezTo>
                  <a:pt x="896239" y="3215196"/>
                  <a:pt x="897065" y="3214116"/>
                  <a:pt x="897636" y="3212910"/>
                </a:cubicBezTo>
                <a:cubicBezTo>
                  <a:pt x="898144" y="3211639"/>
                  <a:pt x="898271" y="3210306"/>
                  <a:pt x="898017" y="3208973"/>
                </a:cubicBezTo>
                <a:cubicBezTo>
                  <a:pt x="897763" y="3207639"/>
                  <a:pt x="897128" y="3206433"/>
                  <a:pt x="896112" y="3205480"/>
                </a:cubicBezTo>
                <a:cubicBezTo>
                  <a:pt x="895160" y="3204528"/>
                  <a:pt x="893953" y="3203893"/>
                  <a:pt x="892619" y="3203638"/>
                </a:cubicBezTo>
                <a:cubicBezTo>
                  <a:pt x="891286" y="3203385"/>
                  <a:pt x="889889" y="3203511"/>
                  <a:pt x="888683" y="3204020"/>
                </a:cubicBezTo>
                <a:cubicBezTo>
                  <a:pt x="887476" y="3204528"/>
                  <a:pt x="886397" y="3205417"/>
                  <a:pt x="885635" y="3206560"/>
                </a:cubicBezTo>
                <a:cubicBezTo>
                  <a:pt x="884872" y="3207703"/>
                  <a:pt x="884492" y="3209037"/>
                  <a:pt x="884492" y="3210370"/>
                </a:cubicBezTo>
                <a:cubicBezTo>
                  <a:pt x="884492" y="3211259"/>
                  <a:pt x="884682" y="3212148"/>
                  <a:pt x="885000" y="3212974"/>
                </a:cubicBezTo>
                <a:cubicBezTo>
                  <a:pt x="885381" y="3213799"/>
                  <a:pt x="885825" y="3214561"/>
                  <a:pt x="886460" y="3215196"/>
                </a:cubicBezTo>
                <a:close/>
                <a:moveTo>
                  <a:pt x="886460" y="3122295"/>
                </a:moveTo>
                <a:cubicBezTo>
                  <a:pt x="887095" y="3122930"/>
                  <a:pt x="887857" y="3123438"/>
                  <a:pt x="888683" y="3123756"/>
                </a:cubicBezTo>
                <a:cubicBezTo>
                  <a:pt x="889508" y="3124074"/>
                  <a:pt x="890397" y="3124263"/>
                  <a:pt x="891286" y="3124263"/>
                </a:cubicBezTo>
                <a:cubicBezTo>
                  <a:pt x="892619" y="3124263"/>
                  <a:pt x="893953" y="3123883"/>
                  <a:pt x="895096" y="3123121"/>
                </a:cubicBezTo>
                <a:cubicBezTo>
                  <a:pt x="896239" y="3122359"/>
                  <a:pt x="897065" y="3121279"/>
                  <a:pt x="897636" y="3120073"/>
                </a:cubicBezTo>
                <a:cubicBezTo>
                  <a:pt x="898144" y="3118803"/>
                  <a:pt x="898271" y="3117469"/>
                  <a:pt x="898017" y="3116136"/>
                </a:cubicBezTo>
                <a:cubicBezTo>
                  <a:pt x="897763" y="3114802"/>
                  <a:pt x="897128" y="3113596"/>
                  <a:pt x="896112" y="3112643"/>
                </a:cubicBezTo>
                <a:cubicBezTo>
                  <a:pt x="895160" y="3111691"/>
                  <a:pt x="893953" y="3111056"/>
                  <a:pt x="892619" y="3110801"/>
                </a:cubicBezTo>
                <a:cubicBezTo>
                  <a:pt x="891286" y="3110548"/>
                  <a:pt x="889889" y="3110674"/>
                  <a:pt x="888683" y="3111183"/>
                </a:cubicBezTo>
                <a:cubicBezTo>
                  <a:pt x="887476" y="3111691"/>
                  <a:pt x="886397" y="3112580"/>
                  <a:pt x="885635" y="3113723"/>
                </a:cubicBezTo>
                <a:cubicBezTo>
                  <a:pt x="884872" y="3114866"/>
                  <a:pt x="884492" y="3116199"/>
                  <a:pt x="884492" y="3117533"/>
                </a:cubicBezTo>
                <a:cubicBezTo>
                  <a:pt x="884492" y="3118422"/>
                  <a:pt x="884682" y="3119311"/>
                  <a:pt x="885000" y="3120137"/>
                </a:cubicBezTo>
                <a:cubicBezTo>
                  <a:pt x="885381" y="3120961"/>
                  <a:pt x="885825" y="3121724"/>
                  <a:pt x="886460" y="3122359"/>
                </a:cubicBezTo>
                <a:close/>
                <a:moveTo>
                  <a:pt x="1288542" y="1961579"/>
                </a:moveTo>
                <a:cubicBezTo>
                  <a:pt x="1289177" y="1962214"/>
                  <a:pt x="1289939" y="1962721"/>
                  <a:pt x="1290765" y="1963039"/>
                </a:cubicBezTo>
                <a:cubicBezTo>
                  <a:pt x="1291590" y="1963357"/>
                  <a:pt x="1292479" y="1963547"/>
                  <a:pt x="1293368" y="1963547"/>
                </a:cubicBezTo>
                <a:cubicBezTo>
                  <a:pt x="1294702" y="1963547"/>
                  <a:pt x="1296035" y="1963166"/>
                  <a:pt x="1297178" y="1962404"/>
                </a:cubicBezTo>
                <a:cubicBezTo>
                  <a:pt x="1298321" y="1961642"/>
                  <a:pt x="1299147" y="1960563"/>
                  <a:pt x="1299718" y="1959356"/>
                </a:cubicBezTo>
                <a:cubicBezTo>
                  <a:pt x="1300226" y="1958150"/>
                  <a:pt x="1300353" y="1956752"/>
                  <a:pt x="1300099" y="1955419"/>
                </a:cubicBezTo>
                <a:cubicBezTo>
                  <a:pt x="1299845" y="1954086"/>
                  <a:pt x="1299210" y="1952879"/>
                  <a:pt x="1298194" y="1951927"/>
                </a:cubicBezTo>
                <a:cubicBezTo>
                  <a:pt x="1297242" y="1950974"/>
                  <a:pt x="1296035" y="1950339"/>
                  <a:pt x="1294702" y="1950085"/>
                </a:cubicBezTo>
                <a:cubicBezTo>
                  <a:pt x="1293368" y="1949831"/>
                  <a:pt x="1291971" y="1949958"/>
                  <a:pt x="1290765" y="1950466"/>
                </a:cubicBezTo>
                <a:cubicBezTo>
                  <a:pt x="1289495" y="1950974"/>
                  <a:pt x="1288479" y="1951863"/>
                  <a:pt x="1287717" y="1953006"/>
                </a:cubicBezTo>
                <a:cubicBezTo>
                  <a:pt x="1286955" y="1954149"/>
                  <a:pt x="1286574" y="1955483"/>
                  <a:pt x="1286574" y="1956816"/>
                </a:cubicBezTo>
                <a:cubicBezTo>
                  <a:pt x="1286574" y="1957705"/>
                  <a:pt x="1286764" y="1958594"/>
                  <a:pt x="1287082" y="1959420"/>
                </a:cubicBezTo>
                <a:cubicBezTo>
                  <a:pt x="1287463" y="1960245"/>
                  <a:pt x="1287907" y="1961007"/>
                  <a:pt x="1288542" y="1961642"/>
                </a:cubicBezTo>
                <a:close/>
                <a:moveTo>
                  <a:pt x="1288542" y="1868742"/>
                </a:moveTo>
                <a:cubicBezTo>
                  <a:pt x="1289177" y="1869377"/>
                  <a:pt x="1289939" y="1869885"/>
                  <a:pt x="1290765" y="1870202"/>
                </a:cubicBezTo>
                <a:cubicBezTo>
                  <a:pt x="1291590" y="1870583"/>
                  <a:pt x="1292479" y="1870710"/>
                  <a:pt x="1293368" y="1870710"/>
                </a:cubicBezTo>
                <a:cubicBezTo>
                  <a:pt x="1294702" y="1870710"/>
                  <a:pt x="1296035" y="1870329"/>
                  <a:pt x="1297178" y="1869567"/>
                </a:cubicBezTo>
                <a:cubicBezTo>
                  <a:pt x="1298321" y="1868805"/>
                  <a:pt x="1299147" y="1867726"/>
                  <a:pt x="1299718" y="1866519"/>
                </a:cubicBezTo>
                <a:cubicBezTo>
                  <a:pt x="1300226" y="1865249"/>
                  <a:pt x="1300353" y="1863915"/>
                  <a:pt x="1300099" y="1862582"/>
                </a:cubicBezTo>
                <a:cubicBezTo>
                  <a:pt x="1299845" y="1861249"/>
                  <a:pt x="1299210" y="1860042"/>
                  <a:pt x="1298194" y="1859089"/>
                </a:cubicBezTo>
                <a:cubicBezTo>
                  <a:pt x="1297242" y="1858137"/>
                  <a:pt x="1296035" y="1857502"/>
                  <a:pt x="1294702" y="1857185"/>
                </a:cubicBezTo>
                <a:cubicBezTo>
                  <a:pt x="1293368" y="1856931"/>
                  <a:pt x="1291971" y="1857058"/>
                  <a:pt x="1290765" y="1857565"/>
                </a:cubicBezTo>
                <a:cubicBezTo>
                  <a:pt x="1289495" y="1858074"/>
                  <a:pt x="1288479" y="1858963"/>
                  <a:pt x="1287717" y="1860106"/>
                </a:cubicBezTo>
                <a:cubicBezTo>
                  <a:pt x="1286955" y="1861249"/>
                  <a:pt x="1286574" y="1862582"/>
                  <a:pt x="1286574" y="1863915"/>
                </a:cubicBezTo>
                <a:cubicBezTo>
                  <a:pt x="1286574" y="1864805"/>
                  <a:pt x="1286764" y="1865694"/>
                  <a:pt x="1287082" y="1866519"/>
                </a:cubicBezTo>
                <a:cubicBezTo>
                  <a:pt x="1287463" y="1867345"/>
                  <a:pt x="1287907" y="1868107"/>
                  <a:pt x="1288542" y="1868742"/>
                </a:cubicBezTo>
                <a:close/>
                <a:moveTo>
                  <a:pt x="1288542" y="1775905"/>
                </a:moveTo>
                <a:cubicBezTo>
                  <a:pt x="1289177" y="1776539"/>
                  <a:pt x="1289939" y="1777048"/>
                  <a:pt x="1290765" y="1777365"/>
                </a:cubicBezTo>
                <a:cubicBezTo>
                  <a:pt x="1291590" y="1777683"/>
                  <a:pt x="1292479" y="1777873"/>
                  <a:pt x="1293368" y="1777873"/>
                </a:cubicBezTo>
                <a:cubicBezTo>
                  <a:pt x="1294702" y="1777873"/>
                  <a:pt x="1296035" y="1777492"/>
                  <a:pt x="1297178" y="1776730"/>
                </a:cubicBezTo>
                <a:cubicBezTo>
                  <a:pt x="1298321" y="1775968"/>
                  <a:pt x="1299147" y="1774889"/>
                  <a:pt x="1299718" y="1773682"/>
                </a:cubicBezTo>
                <a:cubicBezTo>
                  <a:pt x="1300226" y="1772412"/>
                  <a:pt x="1300353" y="1771079"/>
                  <a:pt x="1300099" y="1769745"/>
                </a:cubicBezTo>
                <a:cubicBezTo>
                  <a:pt x="1299845" y="1768412"/>
                  <a:pt x="1299210" y="1767205"/>
                  <a:pt x="1298194" y="1766252"/>
                </a:cubicBezTo>
                <a:cubicBezTo>
                  <a:pt x="1297242" y="1765300"/>
                  <a:pt x="1296035" y="1764665"/>
                  <a:pt x="1294702" y="1764348"/>
                </a:cubicBezTo>
                <a:cubicBezTo>
                  <a:pt x="1293368" y="1764094"/>
                  <a:pt x="1291971" y="1764221"/>
                  <a:pt x="1290765" y="1764729"/>
                </a:cubicBezTo>
                <a:cubicBezTo>
                  <a:pt x="1289495" y="1765237"/>
                  <a:pt x="1288479" y="1766126"/>
                  <a:pt x="1287717" y="1767269"/>
                </a:cubicBezTo>
                <a:cubicBezTo>
                  <a:pt x="1286955" y="1768412"/>
                  <a:pt x="1286574" y="1769745"/>
                  <a:pt x="1286574" y="1771079"/>
                </a:cubicBezTo>
                <a:cubicBezTo>
                  <a:pt x="1286574" y="1771968"/>
                  <a:pt x="1286764" y="1772857"/>
                  <a:pt x="1287082" y="1773682"/>
                </a:cubicBezTo>
                <a:cubicBezTo>
                  <a:pt x="1287463" y="1774508"/>
                  <a:pt x="1287907" y="1775270"/>
                  <a:pt x="1288542" y="1775905"/>
                </a:cubicBezTo>
                <a:close/>
                <a:moveTo>
                  <a:pt x="1288542" y="2054479"/>
                </a:moveTo>
                <a:cubicBezTo>
                  <a:pt x="1289177" y="2055114"/>
                  <a:pt x="1289939" y="2055622"/>
                  <a:pt x="1290765" y="2055939"/>
                </a:cubicBezTo>
                <a:cubicBezTo>
                  <a:pt x="1291590" y="2056257"/>
                  <a:pt x="1292479" y="2056448"/>
                  <a:pt x="1293368" y="2056448"/>
                </a:cubicBezTo>
                <a:cubicBezTo>
                  <a:pt x="1294702" y="2056448"/>
                  <a:pt x="1296035" y="2056067"/>
                  <a:pt x="1297178" y="2055305"/>
                </a:cubicBezTo>
                <a:cubicBezTo>
                  <a:pt x="1298321" y="2054543"/>
                  <a:pt x="1299147" y="2053527"/>
                  <a:pt x="1299718" y="2052257"/>
                </a:cubicBezTo>
                <a:cubicBezTo>
                  <a:pt x="1300226" y="2050987"/>
                  <a:pt x="1300353" y="2049653"/>
                  <a:pt x="1300099" y="2048320"/>
                </a:cubicBezTo>
                <a:cubicBezTo>
                  <a:pt x="1299845" y="2046986"/>
                  <a:pt x="1299210" y="2045780"/>
                  <a:pt x="1298194" y="2044827"/>
                </a:cubicBezTo>
                <a:cubicBezTo>
                  <a:pt x="1297242" y="2043875"/>
                  <a:pt x="1296035" y="2043239"/>
                  <a:pt x="1294702" y="2042922"/>
                </a:cubicBezTo>
                <a:cubicBezTo>
                  <a:pt x="1293368" y="2042668"/>
                  <a:pt x="1291971" y="2042795"/>
                  <a:pt x="1290765" y="2043303"/>
                </a:cubicBezTo>
                <a:cubicBezTo>
                  <a:pt x="1289495" y="2043811"/>
                  <a:pt x="1288479" y="2044700"/>
                  <a:pt x="1287717" y="2045843"/>
                </a:cubicBezTo>
                <a:cubicBezTo>
                  <a:pt x="1286955" y="2046986"/>
                  <a:pt x="1286574" y="2048320"/>
                  <a:pt x="1286574" y="2049653"/>
                </a:cubicBezTo>
                <a:cubicBezTo>
                  <a:pt x="1286574" y="2050542"/>
                  <a:pt x="1286764" y="2051431"/>
                  <a:pt x="1287082" y="2052257"/>
                </a:cubicBezTo>
                <a:cubicBezTo>
                  <a:pt x="1287463" y="2053082"/>
                  <a:pt x="1287907" y="2053844"/>
                  <a:pt x="1288542" y="2054479"/>
                </a:cubicBezTo>
                <a:close/>
                <a:moveTo>
                  <a:pt x="82296" y="1729486"/>
                </a:moveTo>
                <a:cubicBezTo>
                  <a:pt x="82931" y="1730121"/>
                  <a:pt x="83693" y="1730629"/>
                  <a:pt x="84519" y="1730946"/>
                </a:cubicBezTo>
                <a:cubicBezTo>
                  <a:pt x="85344" y="1731327"/>
                  <a:pt x="86233" y="1731455"/>
                  <a:pt x="87122" y="1731455"/>
                </a:cubicBezTo>
                <a:cubicBezTo>
                  <a:pt x="88455" y="1731455"/>
                  <a:pt x="89789" y="1731074"/>
                  <a:pt x="90932" y="1730312"/>
                </a:cubicBezTo>
                <a:cubicBezTo>
                  <a:pt x="92075" y="1729550"/>
                  <a:pt x="92901" y="1728470"/>
                  <a:pt x="93472" y="1727264"/>
                </a:cubicBezTo>
                <a:cubicBezTo>
                  <a:pt x="93980" y="1725994"/>
                  <a:pt x="94107" y="1724660"/>
                  <a:pt x="93853" y="1723327"/>
                </a:cubicBezTo>
                <a:cubicBezTo>
                  <a:pt x="93599" y="1721993"/>
                  <a:pt x="92901" y="1720787"/>
                  <a:pt x="91948" y="1719834"/>
                </a:cubicBezTo>
                <a:cubicBezTo>
                  <a:pt x="90995" y="1718882"/>
                  <a:pt x="89789" y="1718246"/>
                  <a:pt x="88455" y="1717993"/>
                </a:cubicBezTo>
                <a:cubicBezTo>
                  <a:pt x="87122" y="1717739"/>
                  <a:pt x="85725" y="1717865"/>
                  <a:pt x="84519" y="1718374"/>
                </a:cubicBezTo>
                <a:cubicBezTo>
                  <a:pt x="83249" y="1718882"/>
                  <a:pt x="82233" y="1719771"/>
                  <a:pt x="81470" y="1720914"/>
                </a:cubicBezTo>
                <a:cubicBezTo>
                  <a:pt x="80709" y="1722057"/>
                  <a:pt x="80328" y="1723390"/>
                  <a:pt x="80328" y="1724724"/>
                </a:cubicBezTo>
                <a:cubicBezTo>
                  <a:pt x="80328" y="1725613"/>
                  <a:pt x="80518" y="1726502"/>
                  <a:pt x="80836" y="1727327"/>
                </a:cubicBezTo>
                <a:cubicBezTo>
                  <a:pt x="81153" y="1728152"/>
                  <a:pt x="81661" y="1728914"/>
                  <a:pt x="82296" y="1729550"/>
                </a:cubicBezTo>
                <a:close/>
                <a:moveTo>
                  <a:pt x="82296" y="1822323"/>
                </a:moveTo>
                <a:cubicBezTo>
                  <a:pt x="82931" y="1822958"/>
                  <a:pt x="83693" y="1823466"/>
                  <a:pt x="84519" y="1823783"/>
                </a:cubicBezTo>
                <a:cubicBezTo>
                  <a:pt x="85344" y="1824101"/>
                  <a:pt x="86233" y="1824292"/>
                  <a:pt x="87122" y="1824292"/>
                </a:cubicBezTo>
                <a:cubicBezTo>
                  <a:pt x="88455" y="1824292"/>
                  <a:pt x="89789" y="1823911"/>
                  <a:pt x="90932" y="1823149"/>
                </a:cubicBezTo>
                <a:cubicBezTo>
                  <a:pt x="92075" y="1822387"/>
                  <a:pt x="92901" y="1821307"/>
                  <a:pt x="93472" y="1820101"/>
                </a:cubicBezTo>
                <a:cubicBezTo>
                  <a:pt x="93980" y="1818831"/>
                  <a:pt x="94107" y="1817497"/>
                  <a:pt x="93853" y="1816164"/>
                </a:cubicBezTo>
                <a:cubicBezTo>
                  <a:pt x="93599" y="1814830"/>
                  <a:pt x="92901" y="1813624"/>
                  <a:pt x="91948" y="1812671"/>
                </a:cubicBezTo>
                <a:cubicBezTo>
                  <a:pt x="90995" y="1811719"/>
                  <a:pt x="89789" y="1811083"/>
                  <a:pt x="88455" y="1810830"/>
                </a:cubicBezTo>
                <a:cubicBezTo>
                  <a:pt x="87122" y="1810576"/>
                  <a:pt x="85725" y="1810702"/>
                  <a:pt x="84519" y="1811211"/>
                </a:cubicBezTo>
                <a:cubicBezTo>
                  <a:pt x="83249" y="1811719"/>
                  <a:pt x="82233" y="1812608"/>
                  <a:pt x="81470" y="1813751"/>
                </a:cubicBezTo>
                <a:cubicBezTo>
                  <a:pt x="80709" y="1814894"/>
                  <a:pt x="80328" y="1816227"/>
                  <a:pt x="80328" y="1817561"/>
                </a:cubicBezTo>
                <a:cubicBezTo>
                  <a:pt x="80328" y="1818450"/>
                  <a:pt x="80518" y="1819339"/>
                  <a:pt x="80836" y="1820164"/>
                </a:cubicBezTo>
                <a:cubicBezTo>
                  <a:pt x="81153" y="1820989"/>
                  <a:pt x="81661" y="1821752"/>
                  <a:pt x="82296" y="1822387"/>
                </a:cubicBezTo>
                <a:close/>
                <a:moveTo>
                  <a:pt x="1288542" y="3261614"/>
                </a:moveTo>
                <a:cubicBezTo>
                  <a:pt x="1289177" y="3262249"/>
                  <a:pt x="1289939" y="3262757"/>
                  <a:pt x="1290765" y="3263074"/>
                </a:cubicBezTo>
                <a:cubicBezTo>
                  <a:pt x="1291590" y="3263392"/>
                  <a:pt x="1292479" y="3263583"/>
                  <a:pt x="1293368" y="3263583"/>
                </a:cubicBezTo>
                <a:cubicBezTo>
                  <a:pt x="1294702" y="3263583"/>
                  <a:pt x="1296035" y="3263201"/>
                  <a:pt x="1297178" y="3262439"/>
                </a:cubicBezTo>
                <a:cubicBezTo>
                  <a:pt x="1298321" y="3261678"/>
                  <a:pt x="1299147" y="3260599"/>
                  <a:pt x="1299718" y="3259392"/>
                </a:cubicBezTo>
                <a:cubicBezTo>
                  <a:pt x="1300226" y="3258122"/>
                  <a:pt x="1300353" y="3256788"/>
                  <a:pt x="1300099" y="3255455"/>
                </a:cubicBezTo>
                <a:cubicBezTo>
                  <a:pt x="1299845" y="3254121"/>
                  <a:pt x="1299210" y="3252914"/>
                  <a:pt x="1298194" y="3251962"/>
                </a:cubicBezTo>
                <a:cubicBezTo>
                  <a:pt x="1297242" y="3251010"/>
                  <a:pt x="1296035" y="3250374"/>
                  <a:pt x="1294702" y="3250121"/>
                </a:cubicBezTo>
                <a:cubicBezTo>
                  <a:pt x="1293368" y="3249867"/>
                  <a:pt x="1291971" y="3249994"/>
                  <a:pt x="1290765" y="3250501"/>
                </a:cubicBezTo>
                <a:cubicBezTo>
                  <a:pt x="1289558" y="3251010"/>
                  <a:pt x="1288479" y="3251899"/>
                  <a:pt x="1287717" y="3253042"/>
                </a:cubicBezTo>
                <a:cubicBezTo>
                  <a:pt x="1286955" y="3254185"/>
                  <a:pt x="1286574" y="3255518"/>
                  <a:pt x="1286574" y="3256851"/>
                </a:cubicBezTo>
                <a:cubicBezTo>
                  <a:pt x="1286574" y="3257741"/>
                  <a:pt x="1286764" y="3258630"/>
                  <a:pt x="1287082" y="3259455"/>
                </a:cubicBezTo>
                <a:cubicBezTo>
                  <a:pt x="1287463" y="3260281"/>
                  <a:pt x="1287907" y="3261043"/>
                  <a:pt x="1288542" y="3261678"/>
                </a:cubicBezTo>
                <a:close/>
                <a:moveTo>
                  <a:pt x="82360" y="1915477"/>
                </a:moveTo>
                <a:cubicBezTo>
                  <a:pt x="82995" y="1916113"/>
                  <a:pt x="83757" y="1916621"/>
                  <a:pt x="84582" y="1916938"/>
                </a:cubicBezTo>
                <a:cubicBezTo>
                  <a:pt x="85408" y="1917256"/>
                  <a:pt x="86296" y="1917446"/>
                  <a:pt x="87186" y="1917446"/>
                </a:cubicBezTo>
                <a:cubicBezTo>
                  <a:pt x="88519" y="1917446"/>
                  <a:pt x="89853" y="1917065"/>
                  <a:pt x="90995" y="1916303"/>
                </a:cubicBezTo>
                <a:cubicBezTo>
                  <a:pt x="92138" y="1915541"/>
                  <a:pt x="92964" y="1914525"/>
                  <a:pt x="93536" y="1913255"/>
                </a:cubicBezTo>
                <a:cubicBezTo>
                  <a:pt x="94044" y="1911985"/>
                  <a:pt x="94170" y="1910652"/>
                  <a:pt x="93917" y="1909318"/>
                </a:cubicBezTo>
                <a:cubicBezTo>
                  <a:pt x="93662" y="1907985"/>
                  <a:pt x="92964" y="1906778"/>
                  <a:pt x="92012" y="1905826"/>
                </a:cubicBezTo>
                <a:cubicBezTo>
                  <a:pt x="91059" y="1904873"/>
                  <a:pt x="89853" y="1904238"/>
                  <a:pt x="88519" y="1903921"/>
                </a:cubicBezTo>
                <a:cubicBezTo>
                  <a:pt x="87186" y="1903667"/>
                  <a:pt x="85788" y="1903794"/>
                  <a:pt x="84582" y="1904302"/>
                </a:cubicBezTo>
                <a:cubicBezTo>
                  <a:pt x="83312" y="1904810"/>
                  <a:pt x="82296" y="1905699"/>
                  <a:pt x="81534" y="1906842"/>
                </a:cubicBezTo>
                <a:cubicBezTo>
                  <a:pt x="80772" y="1907985"/>
                  <a:pt x="80391" y="1909318"/>
                  <a:pt x="80391" y="1910652"/>
                </a:cubicBezTo>
                <a:cubicBezTo>
                  <a:pt x="80391" y="1911540"/>
                  <a:pt x="80582" y="1912430"/>
                  <a:pt x="80899" y="1913255"/>
                </a:cubicBezTo>
                <a:cubicBezTo>
                  <a:pt x="81217" y="1914081"/>
                  <a:pt x="81725" y="1914843"/>
                  <a:pt x="82360" y="1915477"/>
                </a:cubicBezTo>
                <a:close/>
                <a:moveTo>
                  <a:pt x="82360" y="2008314"/>
                </a:moveTo>
                <a:cubicBezTo>
                  <a:pt x="82995" y="2008950"/>
                  <a:pt x="83757" y="2009458"/>
                  <a:pt x="84582" y="2009775"/>
                </a:cubicBezTo>
                <a:cubicBezTo>
                  <a:pt x="85408" y="2010156"/>
                  <a:pt x="86296" y="2010283"/>
                  <a:pt x="87186" y="2010283"/>
                </a:cubicBezTo>
                <a:cubicBezTo>
                  <a:pt x="88519" y="2010283"/>
                  <a:pt x="89853" y="2009902"/>
                  <a:pt x="90995" y="2009140"/>
                </a:cubicBezTo>
                <a:cubicBezTo>
                  <a:pt x="92138" y="2008378"/>
                  <a:pt x="92964" y="2007299"/>
                  <a:pt x="93536" y="2006092"/>
                </a:cubicBezTo>
                <a:cubicBezTo>
                  <a:pt x="94044" y="2004822"/>
                  <a:pt x="94170" y="2003489"/>
                  <a:pt x="93917" y="2002155"/>
                </a:cubicBezTo>
                <a:cubicBezTo>
                  <a:pt x="93662" y="2000821"/>
                  <a:pt x="93028" y="1999615"/>
                  <a:pt x="92012" y="1998663"/>
                </a:cubicBezTo>
                <a:cubicBezTo>
                  <a:pt x="91059" y="1997710"/>
                  <a:pt x="89853" y="1997075"/>
                  <a:pt x="88519" y="1996821"/>
                </a:cubicBezTo>
                <a:cubicBezTo>
                  <a:pt x="87186" y="1996567"/>
                  <a:pt x="85788" y="1996694"/>
                  <a:pt x="84582" y="1997202"/>
                </a:cubicBezTo>
                <a:cubicBezTo>
                  <a:pt x="83312" y="1997710"/>
                  <a:pt x="82296" y="1998599"/>
                  <a:pt x="81534" y="1999742"/>
                </a:cubicBezTo>
                <a:cubicBezTo>
                  <a:pt x="80772" y="2000885"/>
                  <a:pt x="80391" y="2002219"/>
                  <a:pt x="80391" y="2003552"/>
                </a:cubicBezTo>
                <a:cubicBezTo>
                  <a:pt x="80391" y="2004441"/>
                  <a:pt x="80582" y="2005330"/>
                  <a:pt x="80899" y="2006156"/>
                </a:cubicBezTo>
                <a:cubicBezTo>
                  <a:pt x="81217" y="2006981"/>
                  <a:pt x="81725" y="2007743"/>
                  <a:pt x="82360" y="2008378"/>
                </a:cubicBezTo>
                <a:close/>
                <a:moveTo>
                  <a:pt x="82360" y="2101152"/>
                </a:moveTo>
                <a:cubicBezTo>
                  <a:pt x="82995" y="2101787"/>
                  <a:pt x="83757" y="2102295"/>
                  <a:pt x="84582" y="2102612"/>
                </a:cubicBezTo>
                <a:cubicBezTo>
                  <a:pt x="85408" y="2102930"/>
                  <a:pt x="86296" y="2103120"/>
                  <a:pt x="87186" y="2103120"/>
                </a:cubicBezTo>
                <a:cubicBezTo>
                  <a:pt x="88519" y="2103120"/>
                  <a:pt x="89853" y="2102739"/>
                  <a:pt x="90995" y="2101977"/>
                </a:cubicBezTo>
                <a:cubicBezTo>
                  <a:pt x="92138" y="2101215"/>
                  <a:pt x="92964" y="2100136"/>
                  <a:pt x="93536" y="2098929"/>
                </a:cubicBezTo>
                <a:cubicBezTo>
                  <a:pt x="94044" y="2097659"/>
                  <a:pt x="94170" y="2096326"/>
                  <a:pt x="93917" y="2094992"/>
                </a:cubicBezTo>
                <a:cubicBezTo>
                  <a:pt x="93662" y="2093658"/>
                  <a:pt x="92964" y="2092452"/>
                  <a:pt x="92012" y="2091500"/>
                </a:cubicBezTo>
                <a:cubicBezTo>
                  <a:pt x="91059" y="2090547"/>
                  <a:pt x="89853" y="2089912"/>
                  <a:pt x="88519" y="2089658"/>
                </a:cubicBezTo>
                <a:cubicBezTo>
                  <a:pt x="87186" y="2089404"/>
                  <a:pt x="85788" y="2089531"/>
                  <a:pt x="84582" y="2090039"/>
                </a:cubicBezTo>
                <a:cubicBezTo>
                  <a:pt x="83312" y="2090547"/>
                  <a:pt x="82296" y="2091436"/>
                  <a:pt x="81534" y="2092579"/>
                </a:cubicBezTo>
                <a:cubicBezTo>
                  <a:pt x="80772" y="2093722"/>
                  <a:pt x="80391" y="2095056"/>
                  <a:pt x="80391" y="2096389"/>
                </a:cubicBezTo>
                <a:cubicBezTo>
                  <a:pt x="80391" y="2097278"/>
                  <a:pt x="80582" y="2098167"/>
                  <a:pt x="80899" y="2098993"/>
                </a:cubicBezTo>
                <a:cubicBezTo>
                  <a:pt x="81217" y="2099818"/>
                  <a:pt x="81725" y="2100580"/>
                  <a:pt x="82360" y="2101215"/>
                </a:cubicBezTo>
                <a:close/>
                <a:moveTo>
                  <a:pt x="1288606" y="2797556"/>
                </a:moveTo>
                <a:cubicBezTo>
                  <a:pt x="1289241" y="2798191"/>
                  <a:pt x="1290003" y="2798699"/>
                  <a:pt x="1290828" y="2799017"/>
                </a:cubicBezTo>
                <a:cubicBezTo>
                  <a:pt x="1291654" y="2799334"/>
                  <a:pt x="1292543" y="2799525"/>
                  <a:pt x="1293432" y="2799525"/>
                </a:cubicBezTo>
                <a:cubicBezTo>
                  <a:pt x="1294765" y="2799525"/>
                  <a:pt x="1296099" y="2799144"/>
                  <a:pt x="1297242" y="2798382"/>
                </a:cubicBezTo>
                <a:cubicBezTo>
                  <a:pt x="1298385" y="2797620"/>
                  <a:pt x="1299210" y="2796540"/>
                  <a:pt x="1299782" y="2795334"/>
                </a:cubicBezTo>
                <a:cubicBezTo>
                  <a:pt x="1300290" y="2794064"/>
                  <a:pt x="1300417" y="2792730"/>
                  <a:pt x="1300163" y="2791397"/>
                </a:cubicBezTo>
                <a:cubicBezTo>
                  <a:pt x="1299909" y="2790063"/>
                  <a:pt x="1299274" y="2788857"/>
                  <a:pt x="1298258" y="2787904"/>
                </a:cubicBezTo>
                <a:cubicBezTo>
                  <a:pt x="1297305" y="2786952"/>
                  <a:pt x="1296099" y="2786317"/>
                  <a:pt x="1294765" y="2786063"/>
                </a:cubicBezTo>
                <a:cubicBezTo>
                  <a:pt x="1293432" y="2785809"/>
                  <a:pt x="1292035" y="2785936"/>
                  <a:pt x="1290828" y="2786444"/>
                </a:cubicBezTo>
                <a:cubicBezTo>
                  <a:pt x="1289558" y="2786952"/>
                  <a:pt x="1288542" y="2787841"/>
                  <a:pt x="1287780" y="2788984"/>
                </a:cubicBezTo>
                <a:cubicBezTo>
                  <a:pt x="1287018" y="2790127"/>
                  <a:pt x="1286637" y="2791460"/>
                  <a:pt x="1286637" y="2792794"/>
                </a:cubicBezTo>
                <a:cubicBezTo>
                  <a:pt x="1286637" y="2793683"/>
                  <a:pt x="1286828" y="2794572"/>
                  <a:pt x="1287145" y="2795397"/>
                </a:cubicBezTo>
                <a:cubicBezTo>
                  <a:pt x="1287526" y="2796223"/>
                  <a:pt x="1287971" y="2796985"/>
                  <a:pt x="1288606" y="2797620"/>
                </a:cubicBezTo>
                <a:close/>
                <a:moveTo>
                  <a:pt x="1288606" y="3168968"/>
                </a:moveTo>
                <a:cubicBezTo>
                  <a:pt x="1289241" y="3169603"/>
                  <a:pt x="1290003" y="3170111"/>
                  <a:pt x="1290828" y="3170428"/>
                </a:cubicBezTo>
                <a:cubicBezTo>
                  <a:pt x="1291654" y="3170746"/>
                  <a:pt x="1292543" y="3170937"/>
                  <a:pt x="1293432" y="3170937"/>
                </a:cubicBezTo>
                <a:cubicBezTo>
                  <a:pt x="1294765" y="3170937"/>
                  <a:pt x="1296099" y="3170555"/>
                  <a:pt x="1297242" y="3169793"/>
                </a:cubicBezTo>
                <a:cubicBezTo>
                  <a:pt x="1298385" y="3169031"/>
                  <a:pt x="1299210" y="3167951"/>
                  <a:pt x="1299782" y="3166745"/>
                </a:cubicBezTo>
                <a:cubicBezTo>
                  <a:pt x="1300290" y="3165475"/>
                  <a:pt x="1300417" y="3164142"/>
                  <a:pt x="1300163" y="3162808"/>
                </a:cubicBezTo>
                <a:cubicBezTo>
                  <a:pt x="1299909" y="3161474"/>
                  <a:pt x="1299274" y="3160268"/>
                  <a:pt x="1298258" y="3159316"/>
                </a:cubicBezTo>
                <a:cubicBezTo>
                  <a:pt x="1297305" y="3158363"/>
                  <a:pt x="1296099" y="3157728"/>
                  <a:pt x="1294765" y="3157474"/>
                </a:cubicBezTo>
                <a:cubicBezTo>
                  <a:pt x="1293432" y="3157220"/>
                  <a:pt x="1292035" y="3157347"/>
                  <a:pt x="1290828" y="3157855"/>
                </a:cubicBezTo>
                <a:cubicBezTo>
                  <a:pt x="1289558" y="3158363"/>
                  <a:pt x="1288542" y="3159252"/>
                  <a:pt x="1287780" y="3160395"/>
                </a:cubicBezTo>
                <a:cubicBezTo>
                  <a:pt x="1287018" y="3161538"/>
                  <a:pt x="1286637" y="3162872"/>
                  <a:pt x="1286637" y="3164205"/>
                </a:cubicBezTo>
                <a:cubicBezTo>
                  <a:pt x="1286637" y="3165094"/>
                  <a:pt x="1286828" y="3165983"/>
                  <a:pt x="1287145" y="3166809"/>
                </a:cubicBezTo>
                <a:cubicBezTo>
                  <a:pt x="1287526" y="3167634"/>
                  <a:pt x="1287971" y="3168396"/>
                  <a:pt x="1288606" y="3169031"/>
                </a:cubicBezTo>
                <a:close/>
                <a:moveTo>
                  <a:pt x="1288606" y="2890393"/>
                </a:moveTo>
                <a:cubicBezTo>
                  <a:pt x="1289241" y="2891028"/>
                  <a:pt x="1290003" y="2891536"/>
                  <a:pt x="1290828" y="2891854"/>
                </a:cubicBezTo>
                <a:cubicBezTo>
                  <a:pt x="1291654" y="2892171"/>
                  <a:pt x="1292543" y="2892362"/>
                  <a:pt x="1293432" y="2892362"/>
                </a:cubicBezTo>
                <a:cubicBezTo>
                  <a:pt x="1294765" y="2892362"/>
                  <a:pt x="1296099" y="2891981"/>
                  <a:pt x="1297242" y="2891219"/>
                </a:cubicBezTo>
                <a:cubicBezTo>
                  <a:pt x="1298385" y="2890457"/>
                  <a:pt x="1299210" y="2889377"/>
                  <a:pt x="1299782" y="2888171"/>
                </a:cubicBezTo>
                <a:cubicBezTo>
                  <a:pt x="1300290" y="2886901"/>
                  <a:pt x="1300417" y="2885567"/>
                  <a:pt x="1300163" y="2884234"/>
                </a:cubicBezTo>
                <a:cubicBezTo>
                  <a:pt x="1299909" y="2882900"/>
                  <a:pt x="1299274" y="2881694"/>
                  <a:pt x="1298258" y="2880741"/>
                </a:cubicBezTo>
                <a:cubicBezTo>
                  <a:pt x="1297305" y="2879789"/>
                  <a:pt x="1296099" y="2879154"/>
                  <a:pt x="1294765" y="2878900"/>
                </a:cubicBezTo>
                <a:cubicBezTo>
                  <a:pt x="1293432" y="2878646"/>
                  <a:pt x="1292035" y="2878773"/>
                  <a:pt x="1290828" y="2879281"/>
                </a:cubicBezTo>
                <a:cubicBezTo>
                  <a:pt x="1289558" y="2879789"/>
                  <a:pt x="1288542" y="2880678"/>
                  <a:pt x="1287780" y="2881821"/>
                </a:cubicBezTo>
                <a:cubicBezTo>
                  <a:pt x="1287018" y="2882964"/>
                  <a:pt x="1286637" y="2884297"/>
                  <a:pt x="1286637" y="2885631"/>
                </a:cubicBezTo>
                <a:cubicBezTo>
                  <a:pt x="1286637" y="2886520"/>
                  <a:pt x="1286828" y="2887409"/>
                  <a:pt x="1287145" y="2888234"/>
                </a:cubicBezTo>
                <a:cubicBezTo>
                  <a:pt x="1287526" y="2889060"/>
                  <a:pt x="1287971" y="2889822"/>
                  <a:pt x="1288606" y="2890457"/>
                </a:cubicBezTo>
                <a:close/>
                <a:moveTo>
                  <a:pt x="1288606" y="2704656"/>
                </a:moveTo>
                <a:cubicBezTo>
                  <a:pt x="1289241" y="2705291"/>
                  <a:pt x="1290003" y="2705799"/>
                  <a:pt x="1290828" y="2706116"/>
                </a:cubicBezTo>
                <a:cubicBezTo>
                  <a:pt x="1291654" y="2706434"/>
                  <a:pt x="1292543" y="2706624"/>
                  <a:pt x="1293432" y="2706624"/>
                </a:cubicBezTo>
                <a:cubicBezTo>
                  <a:pt x="1294765" y="2706624"/>
                  <a:pt x="1296099" y="2706243"/>
                  <a:pt x="1297242" y="2705481"/>
                </a:cubicBezTo>
                <a:cubicBezTo>
                  <a:pt x="1298385" y="2704719"/>
                  <a:pt x="1299210" y="2703639"/>
                  <a:pt x="1299782" y="2702433"/>
                </a:cubicBezTo>
                <a:cubicBezTo>
                  <a:pt x="1300290" y="2701163"/>
                  <a:pt x="1300417" y="2699830"/>
                  <a:pt x="1300163" y="2698496"/>
                </a:cubicBezTo>
                <a:cubicBezTo>
                  <a:pt x="1299909" y="2697163"/>
                  <a:pt x="1299274" y="2695956"/>
                  <a:pt x="1298258" y="2695004"/>
                </a:cubicBezTo>
                <a:cubicBezTo>
                  <a:pt x="1297305" y="2694051"/>
                  <a:pt x="1296099" y="2693416"/>
                  <a:pt x="1294765" y="2693162"/>
                </a:cubicBezTo>
                <a:cubicBezTo>
                  <a:pt x="1293432" y="2692908"/>
                  <a:pt x="1292035" y="2693035"/>
                  <a:pt x="1290828" y="2693543"/>
                </a:cubicBezTo>
                <a:cubicBezTo>
                  <a:pt x="1289558" y="2694051"/>
                  <a:pt x="1288542" y="2694940"/>
                  <a:pt x="1287780" y="2696083"/>
                </a:cubicBezTo>
                <a:cubicBezTo>
                  <a:pt x="1287018" y="2697226"/>
                  <a:pt x="1286637" y="2698560"/>
                  <a:pt x="1286637" y="2699893"/>
                </a:cubicBezTo>
                <a:cubicBezTo>
                  <a:pt x="1286637" y="2700782"/>
                  <a:pt x="1286828" y="2701671"/>
                  <a:pt x="1287145" y="2702497"/>
                </a:cubicBezTo>
                <a:cubicBezTo>
                  <a:pt x="1287526" y="2703322"/>
                  <a:pt x="1287971" y="2704084"/>
                  <a:pt x="1288606" y="2704719"/>
                </a:cubicBezTo>
                <a:close/>
                <a:moveTo>
                  <a:pt x="1288606" y="3076067"/>
                </a:moveTo>
                <a:cubicBezTo>
                  <a:pt x="1289241" y="3076702"/>
                  <a:pt x="1290003" y="3077210"/>
                  <a:pt x="1290828" y="3077528"/>
                </a:cubicBezTo>
                <a:cubicBezTo>
                  <a:pt x="1291654" y="3077845"/>
                  <a:pt x="1292543" y="3078036"/>
                  <a:pt x="1293432" y="3078036"/>
                </a:cubicBezTo>
                <a:cubicBezTo>
                  <a:pt x="1294765" y="3078036"/>
                  <a:pt x="1296099" y="3077655"/>
                  <a:pt x="1297242" y="3076893"/>
                </a:cubicBezTo>
                <a:cubicBezTo>
                  <a:pt x="1298385" y="3076131"/>
                  <a:pt x="1299210" y="3075051"/>
                  <a:pt x="1299782" y="3073845"/>
                </a:cubicBezTo>
                <a:cubicBezTo>
                  <a:pt x="1300290" y="3072574"/>
                  <a:pt x="1300417" y="3071241"/>
                  <a:pt x="1300163" y="3069908"/>
                </a:cubicBezTo>
                <a:cubicBezTo>
                  <a:pt x="1299909" y="3068574"/>
                  <a:pt x="1299274" y="3067368"/>
                  <a:pt x="1298258" y="3066415"/>
                </a:cubicBezTo>
                <a:cubicBezTo>
                  <a:pt x="1297305" y="3065462"/>
                  <a:pt x="1296099" y="3064828"/>
                  <a:pt x="1294765" y="3064574"/>
                </a:cubicBezTo>
                <a:cubicBezTo>
                  <a:pt x="1293432" y="3064320"/>
                  <a:pt x="1292035" y="3064447"/>
                  <a:pt x="1290828" y="3064955"/>
                </a:cubicBezTo>
                <a:cubicBezTo>
                  <a:pt x="1289558" y="3065462"/>
                  <a:pt x="1288542" y="3066351"/>
                  <a:pt x="1287780" y="3067495"/>
                </a:cubicBezTo>
                <a:cubicBezTo>
                  <a:pt x="1287018" y="3068637"/>
                  <a:pt x="1286637" y="3069971"/>
                  <a:pt x="1286637" y="3071305"/>
                </a:cubicBezTo>
                <a:cubicBezTo>
                  <a:pt x="1286637" y="3072194"/>
                  <a:pt x="1286828" y="3073083"/>
                  <a:pt x="1287145" y="3073908"/>
                </a:cubicBezTo>
                <a:cubicBezTo>
                  <a:pt x="1287526" y="3074734"/>
                  <a:pt x="1287971" y="3075496"/>
                  <a:pt x="1288606" y="3076131"/>
                </a:cubicBezTo>
                <a:close/>
                <a:moveTo>
                  <a:pt x="1288606" y="2983230"/>
                </a:moveTo>
                <a:cubicBezTo>
                  <a:pt x="1289241" y="2983865"/>
                  <a:pt x="1290003" y="2984373"/>
                  <a:pt x="1290828" y="2984691"/>
                </a:cubicBezTo>
                <a:cubicBezTo>
                  <a:pt x="1291654" y="2985008"/>
                  <a:pt x="1292543" y="2985199"/>
                  <a:pt x="1293432" y="2985199"/>
                </a:cubicBezTo>
                <a:cubicBezTo>
                  <a:pt x="1294765" y="2985199"/>
                  <a:pt x="1296099" y="2984818"/>
                  <a:pt x="1297242" y="2984056"/>
                </a:cubicBezTo>
                <a:cubicBezTo>
                  <a:pt x="1298385" y="2983294"/>
                  <a:pt x="1299210" y="2982214"/>
                  <a:pt x="1299782" y="2981008"/>
                </a:cubicBezTo>
                <a:cubicBezTo>
                  <a:pt x="1300290" y="2979738"/>
                  <a:pt x="1300417" y="2978404"/>
                  <a:pt x="1300163" y="2977071"/>
                </a:cubicBezTo>
                <a:cubicBezTo>
                  <a:pt x="1299909" y="2975737"/>
                  <a:pt x="1299274" y="2974531"/>
                  <a:pt x="1298258" y="2973578"/>
                </a:cubicBezTo>
                <a:cubicBezTo>
                  <a:pt x="1297305" y="2972626"/>
                  <a:pt x="1296099" y="2971991"/>
                  <a:pt x="1294765" y="2971737"/>
                </a:cubicBezTo>
                <a:cubicBezTo>
                  <a:pt x="1293432" y="2971483"/>
                  <a:pt x="1292035" y="2971610"/>
                  <a:pt x="1290828" y="2972118"/>
                </a:cubicBezTo>
                <a:cubicBezTo>
                  <a:pt x="1289558" y="2972626"/>
                  <a:pt x="1288542" y="2973514"/>
                  <a:pt x="1287780" y="2974658"/>
                </a:cubicBezTo>
                <a:cubicBezTo>
                  <a:pt x="1287018" y="2975801"/>
                  <a:pt x="1286637" y="2977134"/>
                  <a:pt x="1286637" y="2978468"/>
                </a:cubicBezTo>
                <a:cubicBezTo>
                  <a:pt x="1286637" y="2979357"/>
                  <a:pt x="1286828" y="2980246"/>
                  <a:pt x="1287145" y="2981071"/>
                </a:cubicBezTo>
                <a:cubicBezTo>
                  <a:pt x="1287526" y="2981897"/>
                  <a:pt x="1287971" y="2982659"/>
                  <a:pt x="1288606" y="2983294"/>
                </a:cubicBezTo>
                <a:close/>
                <a:moveTo>
                  <a:pt x="1373886" y="2660206"/>
                </a:moveTo>
                <a:cubicBezTo>
                  <a:pt x="1375220" y="2660206"/>
                  <a:pt x="1376553" y="2659825"/>
                  <a:pt x="1377696" y="2659063"/>
                </a:cubicBezTo>
                <a:cubicBezTo>
                  <a:pt x="1378839" y="2658301"/>
                  <a:pt x="1379665" y="2657221"/>
                  <a:pt x="1380236" y="2656014"/>
                </a:cubicBezTo>
                <a:cubicBezTo>
                  <a:pt x="1380744" y="2654745"/>
                  <a:pt x="1380871" y="2653411"/>
                  <a:pt x="1380617" y="2652078"/>
                </a:cubicBezTo>
                <a:cubicBezTo>
                  <a:pt x="1380363" y="2650744"/>
                  <a:pt x="1379728" y="2649538"/>
                  <a:pt x="1378712" y="2648585"/>
                </a:cubicBezTo>
                <a:cubicBezTo>
                  <a:pt x="1377760" y="2647633"/>
                  <a:pt x="1376553" y="2646998"/>
                  <a:pt x="1375220" y="2646744"/>
                </a:cubicBezTo>
                <a:cubicBezTo>
                  <a:pt x="1373886" y="2646489"/>
                  <a:pt x="1372489" y="2646617"/>
                  <a:pt x="1371283" y="2647125"/>
                </a:cubicBezTo>
                <a:cubicBezTo>
                  <a:pt x="1370013" y="2647633"/>
                  <a:pt x="1368997" y="2648522"/>
                  <a:pt x="1368235" y="2649664"/>
                </a:cubicBezTo>
                <a:cubicBezTo>
                  <a:pt x="1367473" y="2650808"/>
                  <a:pt x="1367092" y="2652141"/>
                  <a:pt x="1367092" y="2653475"/>
                </a:cubicBezTo>
                <a:cubicBezTo>
                  <a:pt x="1367092" y="2655316"/>
                  <a:pt x="1367790" y="2657031"/>
                  <a:pt x="1369060" y="2658301"/>
                </a:cubicBezTo>
                <a:cubicBezTo>
                  <a:pt x="1370330" y="2659571"/>
                  <a:pt x="1372108" y="2660333"/>
                  <a:pt x="1373886" y="2660333"/>
                </a:cubicBezTo>
                <a:close/>
                <a:moveTo>
                  <a:pt x="1373886" y="2567369"/>
                </a:moveTo>
                <a:cubicBezTo>
                  <a:pt x="1375220" y="2567369"/>
                  <a:pt x="1376553" y="2566988"/>
                  <a:pt x="1377696" y="2566226"/>
                </a:cubicBezTo>
                <a:cubicBezTo>
                  <a:pt x="1378839" y="2565464"/>
                  <a:pt x="1379665" y="2564384"/>
                  <a:pt x="1380236" y="2563178"/>
                </a:cubicBezTo>
                <a:cubicBezTo>
                  <a:pt x="1380744" y="2561908"/>
                  <a:pt x="1380871" y="2560574"/>
                  <a:pt x="1380617" y="2559241"/>
                </a:cubicBezTo>
                <a:cubicBezTo>
                  <a:pt x="1380363" y="2557907"/>
                  <a:pt x="1379728" y="2556701"/>
                  <a:pt x="1378712" y="2555748"/>
                </a:cubicBezTo>
                <a:cubicBezTo>
                  <a:pt x="1377760" y="2554796"/>
                  <a:pt x="1376553" y="2554161"/>
                  <a:pt x="1375220" y="2553907"/>
                </a:cubicBezTo>
                <a:cubicBezTo>
                  <a:pt x="1373886" y="2553653"/>
                  <a:pt x="1372489" y="2553780"/>
                  <a:pt x="1371283" y="2554288"/>
                </a:cubicBezTo>
                <a:cubicBezTo>
                  <a:pt x="1370013" y="2554796"/>
                  <a:pt x="1368997" y="2555685"/>
                  <a:pt x="1368235" y="2556828"/>
                </a:cubicBezTo>
                <a:cubicBezTo>
                  <a:pt x="1367473" y="2557971"/>
                  <a:pt x="1367092" y="2559304"/>
                  <a:pt x="1367092" y="2560638"/>
                </a:cubicBezTo>
                <a:cubicBezTo>
                  <a:pt x="1367092" y="2562479"/>
                  <a:pt x="1367790" y="2564194"/>
                  <a:pt x="1369060" y="2565464"/>
                </a:cubicBezTo>
                <a:cubicBezTo>
                  <a:pt x="1370330" y="2566734"/>
                  <a:pt x="1372108" y="2567496"/>
                  <a:pt x="1373886" y="2567496"/>
                </a:cubicBezTo>
                <a:close/>
                <a:moveTo>
                  <a:pt x="1373886" y="2381631"/>
                </a:moveTo>
                <a:cubicBezTo>
                  <a:pt x="1375220" y="2381631"/>
                  <a:pt x="1376553" y="2381250"/>
                  <a:pt x="1377696" y="2380488"/>
                </a:cubicBezTo>
                <a:cubicBezTo>
                  <a:pt x="1378839" y="2379726"/>
                  <a:pt x="1379665" y="2378647"/>
                  <a:pt x="1380236" y="2377440"/>
                </a:cubicBezTo>
                <a:cubicBezTo>
                  <a:pt x="1380744" y="2376170"/>
                  <a:pt x="1380871" y="2374837"/>
                  <a:pt x="1380617" y="2373503"/>
                </a:cubicBezTo>
                <a:cubicBezTo>
                  <a:pt x="1380363" y="2372170"/>
                  <a:pt x="1379728" y="2370963"/>
                  <a:pt x="1378712" y="2370011"/>
                </a:cubicBezTo>
                <a:cubicBezTo>
                  <a:pt x="1377760" y="2369058"/>
                  <a:pt x="1376553" y="2368423"/>
                  <a:pt x="1375220" y="2368169"/>
                </a:cubicBezTo>
                <a:cubicBezTo>
                  <a:pt x="1373886" y="2367915"/>
                  <a:pt x="1372489" y="2368042"/>
                  <a:pt x="1371283" y="2368550"/>
                </a:cubicBezTo>
                <a:cubicBezTo>
                  <a:pt x="1370013" y="2369058"/>
                  <a:pt x="1368997" y="2369947"/>
                  <a:pt x="1368235" y="2371090"/>
                </a:cubicBezTo>
                <a:cubicBezTo>
                  <a:pt x="1367473" y="2372233"/>
                  <a:pt x="1367092" y="2373567"/>
                  <a:pt x="1367092" y="2374900"/>
                </a:cubicBezTo>
                <a:cubicBezTo>
                  <a:pt x="1367092" y="2376742"/>
                  <a:pt x="1367790" y="2378456"/>
                  <a:pt x="1369060" y="2379726"/>
                </a:cubicBezTo>
                <a:cubicBezTo>
                  <a:pt x="1370330" y="2380996"/>
                  <a:pt x="1372108" y="2381758"/>
                  <a:pt x="1373886" y="2381758"/>
                </a:cubicBezTo>
                <a:close/>
                <a:moveTo>
                  <a:pt x="1373886" y="2474468"/>
                </a:moveTo>
                <a:cubicBezTo>
                  <a:pt x="1375220" y="2474468"/>
                  <a:pt x="1376553" y="2474087"/>
                  <a:pt x="1377696" y="2473325"/>
                </a:cubicBezTo>
                <a:cubicBezTo>
                  <a:pt x="1378839" y="2472563"/>
                  <a:pt x="1379665" y="2471484"/>
                  <a:pt x="1380236" y="2470277"/>
                </a:cubicBezTo>
                <a:cubicBezTo>
                  <a:pt x="1380744" y="2469007"/>
                  <a:pt x="1380871" y="2467674"/>
                  <a:pt x="1380617" y="2466340"/>
                </a:cubicBezTo>
                <a:cubicBezTo>
                  <a:pt x="1380363" y="2465007"/>
                  <a:pt x="1379728" y="2463800"/>
                  <a:pt x="1378712" y="2462848"/>
                </a:cubicBezTo>
                <a:cubicBezTo>
                  <a:pt x="1377760" y="2461895"/>
                  <a:pt x="1376553" y="2461260"/>
                  <a:pt x="1375220" y="2461006"/>
                </a:cubicBezTo>
                <a:cubicBezTo>
                  <a:pt x="1373886" y="2460752"/>
                  <a:pt x="1372489" y="2460879"/>
                  <a:pt x="1371283" y="2461387"/>
                </a:cubicBezTo>
                <a:cubicBezTo>
                  <a:pt x="1370013" y="2461895"/>
                  <a:pt x="1368997" y="2462784"/>
                  <a:pt x="1368235" y="2463927"/>
                </a:cubicBezTo>
                <a:cubicBezTo>
                  <a:pt x="1367473" y="2465070"/>
                  <a:pt x="1367092" y="2466404"/>
                  <a:pt x="1367092" y="2467737"/>
                </a:cubicBezTo>
                <a:cubicBezTo>
                  <a:pt x="1367092" y="2469579"/>
                  <a:pt x="1367790" y="2471293"/>
                  <a:pt x="1369060" y="2472563"/>
                </a:cubicBezTo>
                <a:cubicBezTo>
                  <a:pt x="1370330" y="2473833"/>
                  <a:pt x="1372108" y="2474595"/>
                  <a:pt x="1373886" y="2474595"/>
                </a:cubicBezTo>
                <a:close/>
                <a:moveTo>
                  <a:pt x="1373886" y="2845880"/>
                </a:moveTo>
                <a:cubicBezTo>
                  <a:pt x="1375220" y="2845880"/>
                  <a:pt x="1376553" y="2845499"/>
                  <a:pt x="1377696" y="2844737"/>
                </a:cubicBezTo>
                <a:cubicBezTo>
                  <a:pt x="1378839" y="2843975"/>
                  <a:pt x="1379665" y="2842895"/>
                  <a:pt x="1380236" y="2841689"/>
                </a:cubicBezTo>
                <a:cubicBezTo>
                  <a:pt x="1380744" y="2840419"/>
                  <a:pt x="1380871" y="2839085"/>
                  <a:pt x="1380617" y="2837752"/>
                </a:cubicBezTo>
                <a:cubicBezTo>
                  <a:pt x="1380363" y="2836418"/>
                  <a:pt x="1379728" y="2835212"/>
                  <a:pt x="1378712" y="2834259"/>
                </a:cubicBezTo>
                <a:cubicBezTo>
                  <a:pt x="1377760" y="2833307"/>
                  <a:pt x="1376553" y="2832672"/>
                  <a:pt x="1375220" y="2832418"/>
                </a:cubicBezTo>
                <a:cubicBezTo>
                  <a:pt x="1373886" y="2832164"/>
                  <a:pt x="1372489" y="2832291"/>
                  <a:pt x="1371283" y="2832799"/>
                </a:cubicBezTo>
                <a:cubicBezTo>
                  <a:pt x="1370076" y="2833307"/>
                  <a:pt x="1368997" y="2834196"/>
                  <a:pt x="1368235" y="2835339"/>
                </a:cubicBezTo>
                <a:cubicBezTo>
                  <a:pt x="1367473" y="2836482"/>
                  <a:pt x="1367092" y="2837815"/>
                  <a:pt x="1367092" y="2839149"/>
                </a:cubicBezTo>
                <a:cubicBezTo>
                  <a:pt x="1367092" y="2840990"/>
                  <a:pt x="1367790" y="2842705"/>
                  <a:pt x="1369060" y="2843975"/>
                </a:cubicBezTo>
                <a:cubicBezTo>
                  <a:pt x="1370330" y="2845245"/>
                  <a:pt x="1372108" y="2846007"/>
                  <a:pt x="1373886" y="2846007"/>
                </a:cubicBezTo>
                <a:close/>
                <a:moveTo>
                  <a:pt x="1373886" y="2938717"/>
                </a:moveTo>
                <a:cubicBezTo>
                  <a:pt x="1375220" y="2938717"/>
                  <a:pt x="1376553" y="2938336"/>
                  <a:pt x="1377696" y="2937574"/>
                </a:cubicBezTo>
                <a:cubicBezTo>
                  <a:pt x="1378839" y="2936812"/>
                  <a:pt x="1379665" y="2935732"/>
                  <a:pt x="1380236" y="2934526"/>
                </a:cubicBezTo>
                <a:cubicBezTo>
                  <a:pt x="1380744" y="2933256"/>
                  <a:pt x="1380871" y="2931922"/>
                  <a:pt x="1380617" y="2930589"/>
                </a:cubicBezTo>
                <a:cubicBezTo>
                  <a:pt x="1380363" y="2929255"/>
                  <a:pt x="1379728" y="2928049"/>
                  <a:pt x="1378712" y="2927096"/>
                </a:cubicBezTo>
                <a:cubicBezTo>
                  <a:pt x="1377760" y="2926144"/>
                  <a:pt x="1376553" y="2925509"/>
                  <a:pt x="1375220" y="2925255"/>
                </a:cubicBezTo>
                <a:cubicBezTo>
                  <a:pt x="1373886" y="2925001"/>
                  <a:pt x="1372489" y="2925128"/>
                  <a:pt x="1371283" y="2925636"/>
                </a:cubicBezTo>
                <a:cubicBezTo>
                  <a:pt x="1370013" y="2926144"/>
                  <a:pt x="1368997" y="2927033"/>
                  <a:pt x="1368235" y="2928176"/>
                </a:cubicBezTo>
                <a:cubicBezTo>
                  <a:pt x="1367473" y="2929319"/>
                  <a:pt x="1367092" y="2930652"/>
                  <a:pt x="1367092" y="2931986"/>
                </a:cubicBezTo>
                <a:cubicBezTo>
                  <a:pt x="1367092" y="2933827"/>
                  <a:pt x="1367790" y="2935542"/>
                  <a:pt x="1369060" y="2936812"/>
                </a:cubicBezTo>
                <a:cubicBezTo>
                  <a:pt x="1370330" y="2938082"/>
                  <a:pt x="1372108" y="2938844"/>
                  <a:pt x="1373886" y="2938844"/>
                </a:cubicBezTo>
                <a:close/>
                <a:moveTo>
                  <a:pt x="1373886" y="2752979"/>
                </a:moveTo>
                <a:cubicBezTo>
                  <a:pt x="1375220" y="2752979"/>
                  <a:pt x="1376553" y="2752598"/>
                  <a:pt x="1377696" y="2751836"/>
                </a:cubicBezTo>
                <a:cubicBezTo>
                  <a:pt x="1378839" y="2751074"/>
                  <a:pt x="1379665" y="2749995"/>
                  <a:pt x="1380236" y="2748788"/>
                </a:cubicBezTo>
                <a:cubicBezTo>
                  <a:pt x="1380744" y="2747518"/>
                  <a:pt x="1380871" y="2746185"/>
                  <a:pt x="1380617" y="2744851"/>
                </a:cubicBezTo>
                <a:cubicBezTo>
                  <a:pt x="1380363" y="2743518"/>
                  <a:pt x="1379728" y="2742311"/>
                  <a:pt x="1378712" y="2741359"/>
                </a:cubicBezTo>
                <a:cubicBezTo>
                  <a:pt x="1377760" y="2740406"/>
                  <a:pt x="1376553" y="2739771"/>
                  <a:pt x="1375220" y="2739517"/>
                </a:cubicBezTo>
                <a:cubicBezTo>
                  <a:pt x="1373886" y="2739263"/>
                  <a:pt x="1372489" y="2739390"/>
                  <a:pt x="1371283" y="2739898"/>
                </a:cubicBezTo>
                <a:cubicBezTo>
                  <a:pt x="1370013" y="2740406"/>
                  <a:pt x="1368997" y="2741295"/>
                  <a:pt x="1368235" y="2742438"/>
                </a:cubicBezTo>
                <a:cubicBezTo>
                  <a:pt x="1367473" y="2743581"/>
                  <a:pt x="1367092" y="2744914"/>
                  <a:pt x="1367092" y="2746248"/>
                </a:cubicBezTo>
                <a:cubicBezTo>
                  <a:pt x="1367092" y="2748089"/>
                  <a:pt x="1367790" y="2749804"/>
                  <a:pt x="1369060" y="2751074"/>
                </a:cubicBezTo>
                <a:cubicBezTo>
                  <a:pt x="1370330" y="2752344"/>
                  <a:pt x="1372108" y="2753106"/>
                  <a:pt x="1373886" y="2753106"/>
                </a:cubicBezTo>
                <a:close/>
                <a:moveTo>
                  <a:pt x="1373886" y="2010093"/>
                </a:moveTo>
                <a:cubicBezTo>
                  <a:pt x="1375220" y="2010093"/>
                  <a:pt x="1376553" y="2009712"/>
                  <a:pt x="1377696" y="2008950"/>
                </a:cubicBezTo>
                <a:cubicBezTo>
                  <a:pt x="1378839" y="2008188"/>
                  <a:pt x="1379665" y="2007108"/>
                  <a:pt x="1380236" y="2005902"/>
                </a:cubicBezTo>
                <a:cubicBezTo>
                  <a:pt x="1380744" y="2004695"/>
                  <a:pt x="1380871" y="2003298"/>
                  <a:pt x="1380617" y="2001964"/>
                </a:cubicBezTo>
                <a:cubicBezTo>
                  <a:pt x="1380363" y="2000631"/>
                  <a:pt x="1379728" y="1999425"/>
                  <a:pt x="1378712" y="1998472"/>
                </a:cubicBezTo>
                <a:cubicBezTo>
                  <a:pt x="1377760" y="1997520"/>
                  <a:pt x="1376553" y="1996885"/>
                  <a:pt x="1375220" y="1996631"/>
                </a:cubicBezTo>
                <a:cubicBezTo>
                  <a:pt x="1373886" y="1996377"/>
                  <a:pt x="1372489" y="1996504"/>
                  <a:pt x="1371283" y="1997012"/>
                </a:cubicBezTo>
                <a:cubicBezTo>
                  <a:pt x="1370076" y="1997520"/>
                  <a:pt x="1368997" y="1998408"/>
                  <a:pt x="1368235" y="1999552"/>
                </a:cubicBezTo>
                <a:cubicBezTo>
                  <a:pt x="1367473" y="2000695"/>
                  <a:pt x="1367092" y="2002028"/>
                  <a:pt x="1367092" y="2003362"/>
                </a:cubicBezTo>
                <a:cubicBezTo>
                  <a:pt x="1367092" y="2005139"/>
                  <a:pt x="1367790" y="2006918"/>
                  <a:pt x="1369060" y="2008188"/>
                </a:cubicBezTo>
                <a:cubicBezTo>
                  <a:pt x="1370330" y="2009458"/>
                  <a:pt x="1372108" y="2010220"/>
                  <a:pt x="1373886" y="2010220"/>
                </a:cubicBezTo>
                <a:close/>
                <a:moveTo>
                  <a:pt x="1373886" y="1917256"/>
                </a:moveTo>
                <a:cubicBezTo>
                  <a:pt x="1375220" y="1917256"/>
                  <a:pt x="1376553" y="1916875"/>
                  <a:pt x="1377696" y="1916113"/>
                </a:cubicBezTo>
                <a:cubicBezTo>
                  <a:pt x="1378839" y="1915351"/>
                  <a:pt x="1379665" y="1914271"/>
                  <a:pt x="1380236" y="1913064"/>
                </a:cubicBezTo>
                <a:cubicBezTo>
                  <a:pt x="1380744" y="1911795"/>
                  <a:pt x="1380871" y="1910461"/>
                  <a:pt x="1380617" y="1909127"/>
                </a:cubicBezTo>
                <a:cubicBezTo>
                  <a:pt x="1380363" y="1907794"/>
                  <a:pt x="1379728" y="1906588"/>
                  <a:pt x="1378712" y="1905635"/>
                </a:cubicBezTo>
                <a:cubicBezTo>
                  <a:pt x="1377760" y="1904683"/>
                  <a:pt x="1376553" y="1904048"/>
                  <a:pt x="1375220" y="1903730"/>
                </a:cubicBezTo>
                <a:cubicBezTo>
                  <a:pt x="1373886" y="1903476"/>
                  <a:pt x="1372489" y="1903603"/>
                  <a:pt x="1371283" y="1904111"/>
                </a:cubicBezTo>
                <a:cubicBezTo>
                  <a:pt x="1370013" y="1904619"/>
                  <a:pt x="1368997" y="1905508"/>
                  <a:pt x="1368235" y="1906651"/>
                </a:cubicBezTo>
                <a:cubicBezTo>
                  <a:pt x="1367473" y="1907794"/>
                  <a:pt x="1367092" y="1909127"/>
                  <a:pt x="1367092" y="1910461"/>
                </a:cubicBezTo>
                <a:cubicBezTo>
                  <a:pt x="1367092" y="1912302"/>
                  <a:pt x="1367790" y="1914017"/>
                  <a:pt x="1369060" y="1915287"/>
                </a:cubicBezTo>
                <a:cubicBezTo>
                  <a:pt x="1370330" y="1916557"/>
                  <a:pt x="1372108" y="1917256"/>
                  <a:pt x="1373886" y="1917256"/>
                </a:cubicBezTo>
                <a:close/>
                <a:moveTo>
                  <a:pt x="1373886" y="1824419"/>
                </a:moveTo>
                <a:cubicBezTo>
                  <a:pt x="1375220" y="1824419"/>
                  <a:pt x="1376553" y="1824038"/>
                  <a:pt x="1377696" y="1823276"/>
                </a:cubicBezTo>
                <a:cubicBezTo>
                  <a:pt x="1378839" y="1822514"/>
                  <a:pt x="1379665" y="1821434"/>
                  <a:pt x="1380236" y="1820227"/>
                </a:cubicBezTo>
                <a:cubicBezTo>
                  <a:pt x="1380744" y="1818958"/>
                  <a:pt x="1380871" y="1817624"/>
                  <a:pt x="1380617" y="1816290"/>
                </a:cubicBezTo>
                <a:cubicBezTo>
                  <a:pt x="1380363" y="1814957"/>
                  <a:pt x="1379728" y="1813751"/>
                  <a:pt x="1378712" y="1812798"/>
                </a:cubicBezTo>
                <a:cubicBezTo>
                  <a:pt x="1377760" y="1811846"/>
                  <a:pt x="1376553" y="1811211"/>
                  <a:pt x="1375220" y="1810957"/>
                </a:cubicBezTo>
                <a:cubicBezTo>
                  <a:pt x="1373886" y="1810702"/>
                  <a:pt x="1372489" y="1810830"/>
                  <a:pt x="1371283" y="1811338"/>
                </a:cubicBezTo>
                <a:cubicBezTo>
                  <a:pt x="1370013" y="1811846"/>
                  <a:pt x="1368997" y="1812735"/>
                  <a:pt x="1368235" y="1813877"/>
                </a:cubicBezTo>
                <a:cubicBezTo>
                  <a:pt x="1367473" y="1815021"/>
                  <a:pt x="1367092" y="1816354"/>
                  <a:pt x="1367092" y="1817688"/>
                </a:cubicBezTo>
                <a:cubicBezTo>
                  <a:pt x="1367092" y="1819465"/>
                  <a:pt x="1367790" y="1821244"/>
                  <a:pt x="1369060" y="1822514"/>
                </a:cubicBezTo>
                <a:cubicBezTo>
                  <a:pt x="1370330" y="1823783"/>
                  <a:pt x="1372108" y="1824546"/>
                  <a:pt x="1373886" y="1824546"/>
                </a:cubicBezTo>
                <a:close/>
                <a:moveTo>
                  <a:pt x="886524" y="2936685"/>
                </a:moveTo>
                <a:cubicBezTo>
                  <a:pt x="887158" y="2937320"/>
                  <a:pt x="887921" y="2937828"/>
                  <a:pt x="888746" y="2938145"/>
                </a:cubicBezTo>
                <a:cubicBezTo>
                  <a:pt x="889572" y="2938463"/>
                  <a:pt x="890461" y="2938653"/>
                  <a:pt x="891350" y="2938653"/>
                </a:cubicBezTo>
                <a:cubicBezTo>
                  <a:pt x="892683" y="2938653"/>
                  <a:pt x="894017" y="2938272"/>
                  <a:pt x="895160" y="2937510"/>
                </a:cubicBezTo>
                <a:cubicBezTo>
                  <a:pt x="896303" y="2936748"/>
                  <a:pt x="897128" y="2935669"/>
                  <a:pt x="897700" y="2934462"/>
                </a:cubicBezTo>
                <a:cubicBezTo>
                  <a:pt x="898208" y="2933192"/>
                  <a:pt x="898335" y="2931859"/>
                  <a:pt x="898081" y="2930525"/>
                </a:cubicBezTo>
                <a:cubicBezTo>
                  <a:pt x="897827" y="2929192"/>
                  <a:pt x="897192" y="2927985"/>
                  <a:pt x="896175" y="2927033"/>
                </a:cubicBezTo>
                <a:cubicBezTo>
                  <a:pt x="895223" y="2926080"/>
                  <a:pt x="894017" y="2925445"/>
                  <a:pt x="892683" y="2925191"/>
                </a:cubicBezTo>
                <a:cubicBezTo>
                  <a:pt x="891350" y="2924937"/>
                  <a:pt x="889953" y="2925064"/>
                  <a:pt x="888746" y="2925572"/>
                </a:cubicBezTo>
                <a:cubicBezTo>
                  <a:pt x="887540" y="2926080"/>
                  <a:pt x="886460" y="2926969"/>
                  <a:pt x="885698" y="2928112"/>
                </a:cubicBezTo>
                <a:cubicBezTo>
                  <a:pt x="884936" y="2929255"/>
                  <a:pt x="884555" y="2930525"/>
                  <a:pt x="884555" y="2931922"/>
                </a:cubicBezTo>
                <a:cubicBezTo>
                  <a:pt x="884555" y="2932811"/>
                  <a:pt x="884746" y="2933700"/>
                  <a:pt x="885063" y="2934526"/>
                </a:cubicBezTo>
                <a:cubicBezTo>
                  <a:pt x="885444" y="2935351"/>
                  <a:pt x="885889" y="2936113"/>
                  <a:pt x="886524" y="2936748"/>
                </a:cubicBezTo>
                <a:close/>
                <a:moveTo>
                  <a:pt x="1373886" y="2102993"/>
                </a:moveTo>
                <a:cubicBezTo>
                  <a:pt x="1375220" y="2102993"/>
                  <a:pt x="1376553" y="2102612"/>
                  <a:pt x="1377696" y="2101850"/>
                </a:cubicBezTo>
                <a:cubicBezTo>
                  <a:pt x="1378839" y="2101088"/>
                  <a:pt x="1379665" y="2100009"/>
                  <a:pt x="1380236" y="2098802"/>
                </a:cubicBezTo>
                <a:cubicBezTo>
                  <a:pt x="1380744" y="2097532"/>
                  <a:pt x="1380871" y="2096199"/>
                  <a:pt x="1380617" y="2094865"/>
                </a:cubicBezTo>
                <a:cubicBezTo>
                  <a:pt x="1380363" y="2093532"/>
                  <a:pt x="1379728" y="2092325"/>
                  <a:pt x="1378712" y="2091373"/>
                </a:cubicBezTo>
                <a:cubicBezTo>
                  <a:pt x="1377760" y="2090420"/>
                  <a:pt x="1376553" y="2089785"/>
                  <a:pt x="1375220" y="2089468"/>
                </a:cubicBezTo>
                <a:cubicBezTo>
                  <a:pt x="1373886" y="2089214"/>
                  <a:pt x="1372489" y="2089340"/>
                  <a:pt x="1371283" y="2089849"/>
                </a:cubicBezTo>
                <a:cubicBezTo>
                  <a:pt x="1370013" y="2090357"/>
                  <a:pt x="1368997" y="2091246"/>
                  <a:pt x="1368235" y="2092389"/>
                </a:cubicBezTo>
                <a:cubicBezTo>
                  <a:pt x="1367473" y="2093532"/>
                  <a:pt x="1367092" y="2094865"/>
                  <a:pt x="1367092" y="2096199"/>
                </a:cubicBezTo>
                <a:cubicBezTo>
                  <a:pt x="1367092" y="2097977"/>
                  <a:pt x="1367790" y="2099755"/>
                  <a:pt x="1369060" y="2101025"/>
                </a:cubicBezTo>
                <a:cubicBezTo>
                  <a:pt x="1370330" y="2102295"/>
                  <a:pt x="1372108" y="2102993"/>
                  <a:pt x="1373886" y="2102993"/>
                </a:cubicBezTo>
                <a:close/>
                <a:moveTo>
                  <a:pt x="1373886" y="2195830"/>
                </a:moveTo>
                <a:cubicBezTo>
                  <a:pt x="1375220" y="2195830"/>
                  <a:pt x="1376553" y="2195449"/>
                  <a:pt x="1377696" y="2194687"/>
                </a:cubicBezTo>
                <a:cubicBezTo>
                  <a:pt x="1378839" y="2193925"/>
                  <a:pt x="1379665" y="2192909"/>
                  <a:pt x="1380236" y="2191639"/>
                </a:cubicBezTo>
                <a:cubicBezTo>
                  <a:pt x="1380744" y="2190369"/>
                  <a:pt x="1380871" y="2189036"/>
                  <a:pt x="1380617" y="2187702"/>
                </a:cubicBezTo>
                <a:cubicBezTo>
                  <a:pt x="1380363" y="2186369"/>
                  <a:pt x="1379728" y="2185162"/>
                  <a:pt x="1378712" y="2184210"/>
                </a:cubicBezTo>
                <a:cubicBezTo>
                  <a:pt x="1377760" y="2183257"/>
                  <a:pt x="1376553" y="2182622"/>
                  <a:pt x="1375220" y="2182305"/>
                </a:cubicBezTo>
                <a:cubicBezTo>
                  <a:pt x="1373886" y="2182051"/>
                  <a:pt x="1372489" y="2182178"/>
                  <a:pt x="1371283" y="2182686"/>
                </a:cubicBezTo>
                <a:cubicBezTo>
                  <a:pt x="1370013" y="2183194"/>
                  <a:pt x="1368997" y="2184083"/>
                  <a:pt x="1368235" y="2185226"/>
                </a:cubicBezTo>
                <a:cubicBezTo>
                  <a:pt x="1367473" y="2186369"/>
                  <a:pt x="1367092" y="2187702"/>
                  <a:pt x="1367092" y="2189036"/>
                </a:cubicBezTo>
                <a:cubicBezTo>
                  <a:pt x="1367092" y="2190877"/>
                  <a:pt x="1367790" y="2192592"/>
                  <a:pt x="1369060" y="2193862"/>
                </a:cubicBezTo>
                <a:cubicBezTo>
                  <a:pt x="1370330" y="2195132"/>
                  <a:pt x="1372108" y="2195830"/>
                  <a:pt x="1373886" y="2195830"/>
                </a:cubicBezTo>
                <a:close/>
                <a:moveTo>
                  <a:pt x="1373886" y="2288667"/>
                </a:moveTo>
                <a:cubicBezTo>
                  <a:pt x="1375220" y="2288667"/>
                  <a:pt x="1376553" y="2288286"/>
                  <a:pt x="1377696" y="2287524"/>
                </a:cubicBezTo>
                <a:cubicBezTo>
                  <a:pt x="1378839" y="2286762"/>
                  <a:pt x="1379665" y="2285683"/>
                  <a:pt x="1380236" y="2284476"/>
                </a:cubicBezTo>
                <a:cubicBezTo>
                  <a:pt x="1380744" y="2283206"/>
                  <a:pt x="1380871" y="2281873"/>
                  <a:pt x="1380617" y="2280539"/>
                </a:cubicBezTo>
                <a:cubicBezTo>
                  <a:pt x="1380363" y="2279206"/>
                  <a:pt x="1379728" y="2277999"/>
                  <a:pt x="1378712" y="2277047"/>
                </a:cubicBezTo>
                <a:cubicBezTo>
                  <a:pt x="1377760" y="2276094"/>
                  <a:pt x="1376553" y="2275459"/>
                  <a:pt x="1375220" y="2275142"/>
                </a:cubicBezTo>
                <a:cubicBezTo>
                  <a:pt x="1373886" y="2274888"/>
                  <a:pt x="1372489" y="2275014"/>
                  <a:pt x="1371283" y="2275523"/>
                </a:cubicBezTo>
                <a:cubicBezTo>
                  <a:pt x="1370013" y="2276031"/>
                  <a:pt x="1368997" y="2276920"/>
                  <a:pt x="1368235" y="2278063"/>
                </a:cubicBezTo>
                <a:cubicBezTo>
                  <a:pt x="1367473" y="2279206"/>
                  <a:pt x="1367092" y="2280539"/>
                  <a:pt x="1367092" y="2281873"/>
                </a:cubicBezTo>
                <a:cubicBezTo>
                  <a:pt x="1367092" y="2283651"/>
                  <a:pt x="1367790" y="2285429"/>
                  <a:pt x="1369060" y="2286699"/>
                </a:cubicBezTo>
                <a:cubicBezTo>
                  <a:pt x="1370330" y="2287969"/>
                  <a:pt x="1372108" y="2288667"/>
                  <a:pt x="1373886" y="2288731"/>
                </a:cubicBezTo>
                <a:close/>
                <a:moveTo>
                  <a:pt x="730568" y="3124391"/>
                </a:moveTo>
                <a:cubicBezTo>
                  <a:pt x="731901" y="3124391"/>
                  <a:pt x="733235" y="3124010"/>
                  <a:pt x="734378" y="3123248"/>
                </a:cubicBezTo>
                <a:cubicBezTo>
                  <a:pt x="735521" y="3122486"/>
                  <a:pt x="736346" y="3121406"/>
                  <a:pt x="736918" y="3120199"/>
                </a:cubicBezTo>
                <a:cubicBezTo>
                  <a:pt x="737426" y="3118930"/>
                  <a:pt x="737553" y="3117596"/>
                  <a:pt x="737299" y="3116262"/>
                </a:cubicBezTo>
                <a:cubicBezTo>
                  <a:pt x="737045" y="3114929"/>
                  <a:pt x="736346" y="3113723"/>
                  <a:pt x="735394" y="3112770"/>
                </a:cubicBezTo>
                <a:cubicBezTo>
                  <a:pt x="734441" y="3111818"/>
                  <a:pt x="733235" y="3111183"/>
                  <a:pt x="731901" y="3110929"/>
                </a:cubicBezTo>
                <a:cubicBezTo>
                  <a:pt x="730568" y="3110674"/>
                  <a:pt x="729171" y="3110801"/>
                  <a:pt x="727964" y="3111310"/>
                </a:cubicBezTo>
                <a:cubicBezTo>
                  <a:pt x="726694" y="3111818"/>
                  <a:pt x="725678" y="3112707"/>
                  <a:pt x="724916" y="3113849"/>
                </a:cubicBezTo>
                <a:cubicBezTo>
                  <a:pt x="724154" y="3114993"/>
                  <a:pt x="723773" y="3116326"/>
                  <a:pt x="723773" y="3117660"/>
                </a:cubicBezTo>
                <a:cubicBezTo>
                  <a:pt x="723773" y="3119501"/>
                  <a:pt x="724472" y="3121216"/>
                  <a:pt x="725805" y="3122486"/>
                </a:cubicBezTo>
                <a:cubicBezTo>
                  <a:pt x="727075" y="3123756"/>
                  <a:pt x="728853" y="3124518"/>
                  <a:pt x="730631" y="3124518"/>
                </a:cubicBezTo>
                <a:close/>
                <a:moveTo>
                  <a:pt x="886587" y="2658110"/>
                </a:moveTo>
                <a:cubicBezTo>
                  <a:pt x="887222" y="2658745"/>
                  <a:pt x="887984" y="2659253"/>
                  <a:pt x="888810" y="2659571"/>
                </a:cubicBezTo>
                <a:cubicBezTo>
                  <a:pt x="889635" y="2659888"/>
                  <a:pt x="890524" y="2660079"/>
                  <a:pt x="891413" y="2660079"/>
                </a:cubicBezTo>
                <a:cubicBezTo>
                  <a:pt x="892747" y="2660079"/>
                  <a:pt x="894080" y="2659698"/>
                  <a:pt x="895223" y="2658936"/>
                </a:cubicBezTo>
                <a:cubicBezTo>
                  <a:pt x="896366" y="2658174"/>
                  <a:pt x="897192" y="2657094"/>
                  <a:pt x="897763" y="2655888"/>
                </a:cubicBezTo>
                <a:cubicBezTo>
                  <a:pt x="898271" y="2654618"/>
                  <a:pt x="898398" y="2653284"/>
                  <a:pt x="898144" y="2651951"/>
                </a:cubicBezTo>
                <a:cubicBezTo>
                  <a:pt x="897890" y="2650617"/>
                  <a:pt x="897255" y="2649411"/>
                  <a:pt x="896239" y="2648458"/>
                </a:cubicBezTo>
                <a:cubicBezTo>
                  <a:pt x="895286" y="2647506"/>
                  <a:pt x="894080" y="2646871"/>
                  <a:pt x="892747" y="2646617"/>
                </a:cubicBezTo>
                <a:cubicBezTo>
                  <a:pt x="891413" y="2646363"/>
                  <a:pt x="890016" y="2646489"/>
                  <a:pt x="888810" y="2646998"/>
                </a:cubicBezTo>
                <a:cubicBezTo>
                  <a:pt x="887603" y="2647506"/>
                  <a:pt x="886524" y="2648395"/>
                  <a:pt x="885761" y="2649538"/>
                </a:cubicBezTo>
                <a:cubicBezTo>
                  <a:pt x="885000" y="2650681"/>
                  <a:pt x="884619" y="2652014"/>
                  <a:pt x="884619" y="2653348"/>
                </a:cubicBezTo>
                <a:cubicBezTo>
                  <a:pt x="884619" y="2654237"/>
                  <a:pt x="884809" y="2655126"/>
                  <a:pt x="885127" y="2655951"/>
                </a:cubicBezTo>
                <a:cubicBezTo>
                  <a:pt x="885508" y="2656777"/>
                  <a:pt x="885952" y="2657539"/>
                  <a:pt x="886587" y="2658174"/>
                </a:cubicBezTo>
                <a:close/>
                <a:moveTo>
                  <a:pt x="730568" y="3217291"/>
                </a:moveTo>
                <a:cubicBezTo>
                  <a:pt x="731901" y="3217291"/>
                  <a:pt x="733235" y="3216910"/>
                  <a:pt x="734378" y="3216149"/>
                </a:cubicBezTo>
                <a:cubicBezTo>
                  <a:pt x="735521" y="3215387"/>
                  <a:pt x="736346" y="3214307"/>
                  <a:pt x="736918" y="3213100"/>
                </a:cubicBezTo>
                <a:cubicBezTo>
                  <a:pt x="737426" y="3211830"/>
                  <a:pt x="737553" y="3210497"/>
                  <a:pt x="737299" y="3209163"/>
                </a:cubicBezTo>
                <a:cubicBezTo>
                  <a:pt x="737045" y="3207830"/>
                  <a:pt x="736346" y="3206624"/>
                  <a:pt x="735394" y="3205671"/>
                </a:cubicBezTo>
                <a:cubicBezTo>
                  <a:pt x="734441" y="3204718"/>
                  <a:pt x="733235" y="3204083"/>
                  <a:pt x="731901" y="3203829"/>
                </a:cubicBezTo>
                <a:cubicBezTo>
                  <a:pt x="730568" y="3203575"/>
                  <a:pt x="729171" y="3203702"/>
                  <a:pt x="727964" y="3204210"/>
                </a:cubicBezTo>
                <a:cubicBezTo>
                  <a:pt x="726694" y="3204718"/>
                  <a:pt x="725678" y="3205607"/>
                  <a:pt x="724916" y="3206750"/>
                </a:cubicBezTo>
                <a:cubicBezTo>
                  <a:pt x="724154" y="3207893"/>
                  <a:pt x="723773" y="3209226"/>
                  <a:pt x="723773" y="3210560"/>
                </a:cubicBezTo>
                <a:cubicBezTo>
                  <a:pt x="723773" y="3212401"/>
                  <a:pt x="724472" y="3214116"/>
                  <a:pt x="725805" y="3215387"/>
                </a:cubicBezTo>
                <a:cubicBezTo>
                  <a:pt x="727075" y="3216656"/>
                  <a:pt x="728853" y="3217418"/>
                  <a:pt x="730631" y="3217418"/>
                </a:cubicBezTo>
                <a:close/>
                <a:moveTo>
                  <a:pt x="730568" y="3310128"/>
                </a:moveTo>
                <a:cubicBezTo>
                  <a:pt x="731901" y="3310128"/>
                  <a:pt x="733235" y="3309747"/>
                  <a:pt x="734378" y="3308985"/>
                </a:cubicBezTo>
                <a:cubicBezTo>
                  <a:pt x="735521" y="3308224"/>
                  <a:pt x="736346" y="3307144"/>
                  <a:pt x="736918" y="3305937"/>
                </a:cubicBezTo>
                <a:cubicBezTo>
                  <a:pt x="737426" y="3304667"/>
                  <a:pt x="737553" y="3303334"/>
                  <a:pt x="737299" y="3302000"/>
                </a:cubicBezTo>
                <a:cubicBezTo>
                  <a:pt x="737045" y="3300667"/>
                  <a:pt x="736346" y="3299460"/>
                  <a:pt x="735394" y="3298508"/>
                </a:cubicBezTo>
                <a:cubicBezTo>
                  <a:pt x="734441" y="3297555"/>
                  <a:pt x="733235" y="3296920"/>
                  <a:pt x="731901" y="3296666"/>
                </a:cubicBezTo>
                <a:cubicBezTo>
                  <a:pt x="730568" y="3296412"/>
                  <a:pt x="729171" y="3296539"/>
                  <a:pt x="727964" y="3297047"/>
                </a:cubicBezTo>
                <a:cubicBezTo>
                  <a:pt x="726694" y="3297555"/>
                  <a:pt x="725678" y="3298444"/>
                  <a:pt x="724916" y="3299587"/>
                </a:cubicBezTo>
                <a:cubicBezTo>
                  <a:pt x="724154" y="3300730"/>
                  <a:pt x="723773" y="3302063"/>
                  <a:pt x="723773" y="3303397"/>
                </a:cubicBezTo>
                <a:cubicBezTo>
                  <a:pt x="723773" y="3305238"/>
                  <a:pt x="724472" y="3306953"/>
                  <a:pt x="725805" y="3308224"/>
                </a:cubicBezTo>
                <a:cubicBezTo>
                  <a:pt x="727075" y="3309493"/>
                  <a:pt x="728853" y="3310255"/>
                  <a:pt x="730631" y="3310255"/>
                </a:cubicBezTo>
                <a:close/>
                <a:moveTo>
                  <a:pt x="886587" y="2751011"/>
                </a:moveTo>
                <a:cubicBezTo>
                  <a:pt x="887222" y="2751646"/>
                  <a:pt x="887984" y="2752154"/>
                  <a:pt x="888810" y="2752471"/>
                </a:cubicBezTo>
                <a:cubicBezTo>
                  <a:pt x="889635" y="2752789"/>
                  <a:pt x="890524" y="2752979"/>
                  <a:pt x="891413" y="2752979"/>
                </a:cubicBezTo>
                <a:cubicBezTo>
                  <a:pt x="892747" y="2752979"/>
                  <a:pt x="894080" y="2752598"/>
                  <a:pt x="895223" y="2751836"/>
                </a:cubicBezTo>
                <a:cubicBezTo>
                  <a:pt x="896366" y="2751074"/>
                  <a:pt x="897192" y="2749995"/>
                  <a:pt x="897763" y="2748788"/>
                </a:cubicBezTo>
                <a:cubicBezTo>
                  <a:pt x="898271" y="2747518"/>
                  <a:pt x="898398" y="2746185"/>
                  <a:pt x="898144" y="2744851"/>
                </a:cubicBezTo>
                <a:cubicBezTo>
                  <a:pt x="897890" y="2743518"/>
                  <a:pt x="897255" y="2742311"/>
                  <a:pt x="896239" y="2741359"/>
                </a:cubicBezTo>
                <a:cubicBezTo>
                  <a:pt x="895286" y="2740406"/>
                  <a:pt x="894080" y="2739771"/>
                  <a:pt x="892747" y="2739517"/>
                </a:cubicBezTo>
                <a:cubicBezTo>
                  <a:pt x="891413" y="2739263"/>
                  <a:pt x="890016" y="2739390"/>
                  <a:pt x="888810" y="2739898"/>
                </a:cubicBezTo>
                <a:cubicBezTo>
                  <a:pt x="887603" y="2740406"/>
                  <a:pt x="886524" y="2741295"/>
                  <a:pt x="885761" y="2742438"/>
                </a:cubicBezTo>
                <a:cubicBezTo>
                  <a:pt x="885000" y="2743581"/>
                  <a:pt x="884619" y="2744914"/>
                  <a:pt x="884619" y="2746248"/>
                </a:cubicBezTo>
                <a:cubicBezTo>
                  <a:pt x="884619" y="2747137"/>
                  <a:pt x="884809" y="2748026"/>
                  <a:pt x="885127" y="2748852"/>
                </a:cubicBezTo>
                <a:cubicBezTo>
                  <a:pt x="885508" y="2749677"/>
                  <a:pt x="885952" y="2750439"/>
                  <a:pt x="886587" y="2751074"/>
                </a:cubicBezTo>
                <a:close/>
                <a:moveTo>
                  <a:pt x="891413" y="2845880"/>
                </a:moveTo>
                <a:cubicBezTo>
                  <a:pt x="892747" y="2845880"/>
                  <a:pt x="894080" y="2845499"/>
                  <a:pt x="895223" y="2844737"/>
                </a:cubicBezTo>
                <a:cubicBezTo>
                  <a:pt x="896366" y="2843975"/>
                  <a:pt x="897192" y="2842895"/>
                  <a:pt x="897763" y="2841689"/>
                </a:cubicBezTo>
                <a:cubicBezTo>
                  <a:pt x="898271" y="2840419"/>
                  <a:pt x="898398" y="2839085"/>
                  <a:pt x="898144" y="2837752"/>
                </a:cubicBezTo>
                <a:cubicBezTo>
                  <a:pt x="897890" y="2836418"/>
                  <a:pt x="897255" y="2835212"/>
                  <a:pt x="896239" y="2834259"/>
                </a:cubicBezTo>
                <a:cubicBezTo>
                  <a:pt x="895286" y="2833307"/>
                  <a:pt x="894080" y="2832672"/>
                  <a:pt x="892747" y="2832418"/>
                </a:cubicBezTo>
                <a:cubicBezTo>
                  <a:pt x="891413" y="2832164"/>
                  <a:pt x="890016" y="2832291"/>
                  <a:pt x="888810" y="2832799"/>
                </a:cubicBezTo>
                <a:cubicBezTo>
                  <a:pt x="887540" y="2833307"/>
                  <a:pt x="886460" y="2834196"/>
                  <a:pt x="885761" y="2835339"/>
                </a:cubicBezTo>
                <a:cubicBezTo>
                  <a:pt x="885063" y="2836482"/>
                  <a:pt x="884619" y="2837815"/>
                  <a:pt x="884619" y="2839149"/>
                </a:cubicBezTo>
                <a:cubicBezTo>
                  <a:pt x="884619" y="2840990"/>
                  <a:pt x="885317" y="2842705"/>
                  <a:pt x="886587" y="2843975"/>
                </a:cubicBezTo>
                <a:cubicBezTo>
                  <a:pt x="887857" y="2845245"/>
                  <a:pt x="889635" y="2846007"/>
                  <a:pt x="891413" y="2846007"/>
                </a:cubicBezTo>
                <a:close/>
                <a:moveTo>
                  <a:pt x="162814" y="3261741"/>
                </a:moveTo>
                <a:cubicBezTo>
                  <a:pt x="163449" y="3262376"/>
                  <a:pt x="164211" y="3262884"/>
                  <a:pt x="165037" y="3263201"/>
                </a:cubicBezTo>
                <a:cubicBezTo>
                  <a:pt x="165862" y="3263519"/>
                  <a:pt x="166751" y="3263710"/>
                  <a:pt x="167640" y="3263710"/>
                </a:cubicBezTo>
                <a:cubicBezTo>
                  <a:pt x="168974" y="3263710"/>
                  <a:pt x="170307" y="3263329"/>
                  <a:pt x="171450" y="3262567"/>
                </a:cubicBezTo>
                <a:cubicBezTo>
                  <a:pt x="172593" y="3261805"/>
                  <a:pt x="173419" y="3260725"/>
                  <a:pt x="173990" y="3259519"/>
                </a:cubicBezTo>
                <a:cubicBezTo>
                  <a:pt x="174498" y="3258249"/>
                  <a:pt x="174625" y="3256915"/>
                  <a:pt x="174371" y="3255582"/>
                </a:cubicBezTo>
                <a:cubicBezTo>
                  <a:pt x="174117" y="3254249"/>
                  <a:pt x="173419" y="3253042"/>
                  <a:pt x="172466" y="3252089"/>
                </a:cubicBezTo>
                <a:cubicBezTo>
                  <a:pt x="171514" y="3251136"/>
                  <a:pt x="170307" y="3250501"/>
                  <a:pt x="168974" y="3250248"/>
                </a:cubicBezTo>
                <a:cubicBezTo>
                  <a:pt x="167640" y="3249994"/>
                  <a:pt x="166243" y="3250121"/>
                  <a:pt x="165037" y="3250629"/>
                </a:cubicBezTo>
                <a:cubicBezTo>
                  <a:pt x="163767" y="3251136"/>
                  <a:pt x="162751" y="3252025"/>
                  <a:pt x="161989" y="3253169"/>
                </a:cubicBezTo>
                <a:cubicBezTo>
                  <a:pt x="161226" y="3254311"/>
                  <a:pt x="160846" y="3255645"/>
                  <a:pt x="160846" y="3256979"/>
                </a:cubicBezTo>
                <a:cubicBezTo>
                  <a:pt x="160846" y="3257868"/>
                  <a:pt x="161036" y="3258757"/>
                  <a:pt x="161354" y="3259582"/>
                </a:cubicBezTo>
                <a:cubicBezTo>
                  <a:pt x="161671" y="3260408"/>
                  <a:pt x="162179" y="3261170"/>
                  <a:pt x="162814" y="3261805"/>
                </a:cubicBezTo>
                <a:close/>
                <a:moveTo>
                  <a:pt x="1373886" y="3217291"/>
                </a:moveTo>
                <a:cubicBezTo>
                  <a:pt x="1375220" y="3217291"/>
                  <a:pt x="1376553" y="3216910"/>
                  <a:pt x="1377696" y="3216149"/>
                </a:cubicBezTo>
                <a:cubicBezTo>
                  <a:pt x="1378839" y="3215387"/>
                  <a:pt x="1379665" y="3214307"/>
                  <a:pt x="1380236" y="3213100"/>
                </a:cubicBezTo>
                <a:cubicBezTo>
                  <a:pt x="1380744" y="3211830"/>
                  <a:pt x="1380871" y="3210497"/>
                  <a:pt x="1380617" y="3209163"/>
                </a:cubicBezTo>
                <a:cubicBezTo>
                  <a:pt x="1380363" y="3207830"/>
                  <a:pt x="1379728" y="3206624"/>
                  <a:pt x="1378712" y="3205671"/>
                </a:cubicBezTo>
                <a:cubicBezTo>
                  <a:pt x="1377760" y="3204718"/>
                  <a:pt x="1376553" y="3204083"/>
                  <a:pt x="1375220" y="3203829"/>
                </a:cubicBezTo>
                <a:cubicBezTo>
                  <a:pt x="1373886" y="3203575"/>
                  <a:pt x="1372489" y="3203702"/>
                  <a:pt x="1371283" y="3204210"/>
                </a:cubicBezTo>
                <a:cubicBezTo>
                  <a:pt x="1370013" y="3204718"/>
                  <a:pt x="1368997" y="3205607"/>
                  <a:pt x="1368235" y="3206750"/>
                </a:cubicBezTo>
                <a:cubicBezTo>
                  <a:pt x="1367473" y="3207893"/>
                  <a:pt x="1367092" y="3209226"/>
                  <a:pt x="1367092" y="3210560"/>
                </a:cubicBezTo>
                <a:cubicBezTo>
                  <a:pt x="1367092" y="3212401"/>
                  <a:pt x="1367790" y="3214116"/>
                  <a:pt x="1369060" y="3215387"/>
                </a:cubicBezTo>
                <a:cubicBezTo>
                  <a:pt x="1370330" y="3216656"/>
                  <a:pt x="1372108" y="3217418"/>
                  <a:pt x="1373886" y="3217418"/>
                </a:cubicBezTo>
                <a:close/>
                <a:moveTo>
                  <a:pt x="1373886" y="3124454"/>
                </a:moveTo>
                <a:cubicBezTo>
                  <a:pt x="1375220" y="3124454"/>
                  <a:pt x="1376553" y="3124074"/>
                  <a:pt x="1377696" y="3123312"/>
                </a:cubicBezTo>
                <a:cubicBezTo>
                  <a:pt x="1378839" y="3122549"/>
                  <a:pt x="1379665" y="3121470"/>
                  <a:pt x="1380236" y="3120263"/>
                </a:cubicBezTo>
                <a:cubicBezTo>
                  <a:pt x="1380744" y="3118993"/>
                  <a:pt x="1380871" y="3117660"/>
                  <a:pt x="1380617" y="3116326"/>
                </a:cubicBezTo>
                <a:cubicBezTo>
                  <a:pt x="1380363" y="3114993"/>
                  <a:pt x="1379728" y="3113787"/>
                  <a:pt x="1378712" y="3112834"/>
                </a:cubicBezTo>
                <a:cubicBezTo>
                  <a:pt x="1377760" y="3111881"/>
                  <a:pt x="1376553" y="3111246"/>
                  <a:pt x="1375220" y="3110992"/>
                </a:cubicBezTo>
                <a:cubicBezTo>
                  <a:pt x="1373886" y="3110738"/>
                  <a:pt x="1372489" y="3110865"/>
                  <a:pt x="1371283" y="3111374"/>
                </a:cubicBezTo>
                <a:cubicBezTo>
                  <a:pt x="1370013" y="3111881"/>
                  <a:pt x="1368997" y="3112770"/>
                  <a:pt x="1368235" y="3113913"/>
                </a:cubicBezTo>
                <a:cubicBezTo>
                  <a:pt x="1367473" y="3115056"/>
                  <a:pt x="1367092" y="3116389"/>
                  <a:pt x="1367092" y="3117724"/>
                </a:cubicBezTo>
                <a:cubicBezTo>
                  <a:pt x="1367092" y="3119564"/>
                  <a:pt x="1367790" y="3121279"/>
                  <a:pt x="1369060" y="3122549"/>
                </a:cubicBezTo>
                <a:cubicBezTo>
                  <a:pt x="1370330" y="3123819"/>
                  <a:pt x="1372108" y="3124581"/>
                  <a:pt x="1373886" y="3124581"/>
                </a:cubicBezTo>
                <a:close/>
                <a:moveTo>
                  <a:pt x="1373886" y="3310192"/>
                </a:moveTo>
                <a:cubicBezTo>
                  <a:pt x="1375220" y="3310192"/>
                  <a:pt x="1376553" y="3309811"/>
                  <a:pt x="1377696" y="3309049"/>
                </a:cubicBezTo>
                <a:cubicBezTo>
                  <a:pt x="1378839" y="3308286"/>
                  <a:pt x="1379665" y="3307207"/>
                  <a:pt x="1380236" y="3306000"/>
                </a:cubicBezTo>
                <a:cubicBezTo>
                  <a:pt x="1380744" y="3304731"/>
                  <a:pt x="1380871" y="3303397"/>
                  <a:pt x="1380617" y="3302063"/>
                </a:cubicBezTo>
                <a:cubicBezTo>
                  <a:pt x="1380363" y="3300730"/>
                  <a:pt x="1379728" y="3299524"/>
                  <a:pt x="1378712" y="3298571"/>
                </a:cubicBezTo>
                <a:cubicBezTo>
                  <a:pt x="1377760" y="3297619"/>
                  <a:pt x="1376553" y="3296984"/>
                  <a:pt x="1375220" y="3296730"/>
                </a:cubicBezTo>
                <a:cubicBezTo>
                  <a:pt x="1373886" y="3296475"/>
                  <a:pt x="1372489" y="3296603"/>
                  <a:pt x="1371283" y="3297111"/>
                </a:cubicBezTo>
                <a:cubicBezTo>
                  <a:pt x="1370013" y="3297619"/>
                  <a:pt x="1368997" y="3298508"/>
                  <a:pt x="1368235" y="3299650"/>
                </a:cubicBezTo>
                <a:cubicBezTo>
                  <a:pt x="1367473" y="3300794"/>
                  <a:pt x="1367092" y="3302127"/>
                  <a:pt x="1367092" y="3303461"/>
                </a:cubicBezTo>
                <a:cubicBezTo>
                  <a:pt x="1367092" y="3305302"/>
                  <a:pt x="1367790" y="3307017"/>
                  <a:pt x="1369060" y="3308286"/>
                </a:cubicBezTo>
                <a:cubicBezTo>
                  <a:pt x="1370330" y="3309557"/>
                  <a:pt x="1372108" y="3310319"/>
                  <a:pt x="1373886" y="3310319"/>
                </a:cubicBezTo>
                <a:close/>
                <a:moveTo>
                  <a:pt x="1373886" y="3031617"/>
                </a:moveTo>
                <a:cubicBezTo>
                  <a:pt x="1375220" y="3031617"/>
                  <a:pt x="1376553" y="3031237"/>
                  <a:pt x="1377696" y="3030474"/>
                </a:cubicBezTo>
                <a:cubicBezTo>
                  <a:pt x="1378839" y="3029712"/>
                  <a:pt x="1379665" y="3028633"/>
                  <a:pt x="1380236" y="3027426"/>
                </a:cubicBezTo>
                <a:cubicBezTo>
                  <a:pt x="1380744" y="3026156"/>
                  <a:pt x="1380871" y="3024823"/>
                  <a:pt x="1380617" y="3023489"/>
                </a:cubicBezTo>
                <a:cubicBezTo>
                  <a:pt x="1380363" y="3022156"/>
                  <a:pt x="1379728" y="3020949"/>
                  <a:pt x="1378712" y="3019997"/>
                </a:cubicBezTo>
                <a:cubicBezTo>
                  <a:pt x="1377760" y="3019044"/>
                  <a:pt x="1376553" y="3018409"/>
                  <a:pt x="1375220" y="3018155"/>
                </a:cubicBezTo>
                <a:cubicBezTo>
                  <a:pt x="1373886" y="3017901"/>
                  <a:pt x="1372489" y="3018028"/>
                  <a:pt x="1371283" y="3018537"/>
                </a:cubicBezTo>
                <a:cubicBezTo>
                  <a:pt x="1370013" y="3019044"/>
                  <a:pt x="1368997" y="3019933"/>
                  <a:pt x="1368235" y="3021076"/>
                </a:cubicBezTo>
                <a:cubicBezTo>
                  <a:pt x="1367473" y="3022219"/>
                  <a:pt x="1367092" y="3023553"/>
                  <a:pt x="1367092" y="3024887"/>
                </a:cubicBezTo>
                <a:cubicBezTo>
                  <a:pt x="1367092" y="3026728"/>
                  <a:pt x="1367790" y="3028442"/>
                  <a:pt x="1369060" y="3029712"/>
                </a:cubicBezTo>
                <a:cubicBezTo>
                  <a:pt x="1370330" y="3030982"/>
                  <a:pt x="1372108" y="3031681"/>
                  <a:pt x="1373886" y="3031744"/>
                </a:cubicBezTo>
                <a:close/>
                <a:moveTo>
                  <a:pt x="1213041" y="2938780"/>
                </a:moveTo>
                <a:cubicBezTo>
                  <a:pt x="1214374" y="2938780"/>
                  <a:pt x="1215708" y="2938399"/>
                  <a:pt x="1216851" y="2937637"/>
                </a:cubicBezTo>
                <a:cubicBezTo>
                  <a:pt x="1217994" y="2936875"/>
                  <a:pt x="1218819" y="2935796"/>
                  <a:pt x="1219391" y="2934589"/>
                </a:cubicBezTo>
                <a:cubicBezTo>
                  <a:pt x="1219899" y="2933319"/>
                  <a:pt x="1220026" y="2931986"/>
                  <a:pt x="1219772" y="2930652"/>
                </a:cubicBezTo>
                <a:cubicBezTo>
                  <a:pt x="1219518" y="2929319"/>
                  <a:pt x="1218883" y="2928112"/>
                  <a:pt x="1217930" y="2927160"/>
                </a:cubicBezTo>
                <a:cubicBezTo>
                  <a:pt x="1216978" y="2926207"/>
                  <a:pt x="1215771" y="2925572"/>
                  <a:pt x="1214438" y="2925318"/>
                </a:cubicBezTo>
                <a:cubicBezTo>
                  <a:pt x="1213104" y="2925064"/>
                  <a:pt x="1211771" y="2925191"/>
                  <a:pt x="1210501" y="2925699"/>
                </a:cubicBezTo>
                <a:cubicBezTo>
                  <a:pt x="1209231" y="2926207"/>
                  <a:pt x="1208151" y="2927096"/>
                  <a:pt x="1207453" y="2928239"/>
                </a:cubicBezTo>
                <a:cubicBezTo>
                  <a:pt x="1206691" y="2929382"/>
                  <a:pt x="1206310" y="2930652"/>
                  <a:pt x="1206310" y="2932049"/>
                </a:cubicBezTo>
                <a:cubicBezTo>
                  <a:pt x="1206310" y="2933891"/>
                  <a:pt x="1207008" y="2935605"/>
                  <a:pt x="1208342" y="2936875"/>
                </a:cubicBezTo>
                <a:cubicBezTo>
                  <a:pt x="1209612" y="2938145"/>
                  <a:pt x="1211390" y="2938907"/>
                  <a:pt x="1213168" y="2938907"/>
                </a:cubicBezTo>
                <a:close/>
                <a:moveTo>
                  <a:pt x="564896" y="3122486"/>
                </a:moveTo>
                <a:cubicBezTo>
                  <a:pt x="565531" y="3123121"/>
                  <a:pt x="566293" y="3123629"/>
                  <a:pt x="567119" y="3123946"/>
                </a:cubicBezTo>
                <a:cubicBezTo>
                  <a:pt x="567944" y="3124263"/>
                  <a:pt x="568833" y="3124454"/>
                  <a:pt x="569722" y="3124454"/>
                </a:cubicBezTo>
                <a:cubicBezTo>
                  <a:pt x="571056" y="3124454"/>
                  <a:pt x="572389" y="3124074"/>
                  <a:pt x="573532" y="3123312"/>
                </a:cubicBezTo>
                <a:cubicBezTo>
                  <a:pt x="574675" y="3122549"/>
                  <a:pt x="575501" y="3121470"/>
                  <a:pt x="576072" y="3120263"/>
                </a:cubicBezTo>
                <a:cubicBezTo>
                  <a:pt x="576580" y="3118993"/>
                  <a:pt x="576707" y="3117660"/>
                  <a:pt x="576453" y="3116326"/>
                </a:cubicBezTo>
                <a:cubicBezTo>
                  <a:pt x="576199" y="3114993"/>
                  <a:pt x="575501" y="3113787"/>
                  <a:pt x="574548" y="3112834"/>
                </a:cubicBezTo>
                <a:cubicBezTo>
                  <a:pt x="573596" y="3111881"/>
                  <a:pt x="572389" y="3111246"/>
                  <a:pt x="571056" y="3110992"/>
                </a:cubicBezTo>
                <a:cubicBezTo>
                  <a:pt x="569722" y="3110738"/>
                  <a:pt x="568325" y="3110865"/>
                  <a:pt x="567119" y="3111374"/>
                </a:cubicBezTo>
                <a:cubicBezTo>
                  <a:pt x="565912" y="3111881"/>
                  <a:pt x="564833" y="3112770"/>
                  <a:pt x="564071" y="3113913"/>
                </a:cubicBezTo>
                <a:cubicBezTo>
                  <a:pt x="563309" y="3115056"/>
                  <a:pt x="562928" y="3116389"/>
                  <a:pt x="562928" y="3117724"/>
                </a:cubicBezTo>
                <a:cubicBezTo>
                  <a:pt x="562928" y="3118612"/>
                  <a:pt x="563118" y="3119501"/>
                  <a:pt x="563436" y="3120326"/>
                </a:cubicBezTo>
                <a:cubicBezTo>
                  <a:pt x="563753" y="3121152"/>
                  <a:pt x="564261" y="3121914"/>
                  <a:pt x="564896" y="3122549"/>
                </a:cubicBezTo>
                <a:close/>
                <a:moveTo>
                  <a:pt x="564896" y="3215323"/>
                </a:moveTo>
                <a:cubicBezTo>
                  <a:pt x="565531" y="3215958"/>
                  <a:pt x="566293" y="3216466"/>
                  <a:pt x="567119" y="3216783"/>
                </a:cubicBezTo>
                <a:cubicBezTo>
                  <a:pt x="567944" y="3217100"/>
                  <a:pt x="568833" y="3217291"/>
                  <a:pt x="569722" y="3217291"/>
                </a:cubicBezTo>
                <a:cubicBezTo>
                  <a:pt x="571056" y="3217291"/>
                  <a:pt x="572389" y="3216910"/>
                  <a:pt x="573532" y="3216149"/>
                </a:cubicBezTo>
                <a:cubicBezTo>
                  <a:pt x="574675" y="3215387"/>
                  <a:pt x="575501" y="3214307"/>
                  <a:pt x="576072" y="3213100"/>
                </a:cubicBezTo>
                <a:cubicBezTo>
                  <a:pt x="576580" y="3211830"/>
                  <a:pt x="576707" y="3210497"/>
                  <a:pt x="576453" y="3209163"/>
                </a:cubicBezTo>
                <a:cubicBezTo>
                  <a:pt x="576199" y="3207830"/>
                  <a:pt x="575501" y="3206624"/>
                  <a:pt x="574548" y="3205671"/>
                </a:cubicBezTo>
                <a:cubicBezTo>
                  <a:pt x="573596" y="3204718"/>
                  <a:pt x="572389" y="3204083"/>
                  <a:pt x="571056" y="3203829"/>
                </a:cubicBezTo>
                <a:cubicBezTo>
                  <a:pt x="569722" y="3203575"/>
                  <a:pt x="568325" y="3203702"/>
                  <a:pt x="567119" y="3204210"/>
                </a:cubicBezTo>
                <a:cubicBezTo>
                  <a:pt x="565849" y="3204718"/>
                  <a:pt x="564833" y="3205607"/>
                  <a:pt x="564071" y="3206750"/>
                </a:cubicBezTo>
                <a:cubicBezTo>
                  <a:pt x="563309" y="3207893"/>
                  <a:pt x="562928" y="3209226"/>
                  <a:pt x="562928" y="3210560"/>
                </a:cubicBezTo>
                <a:cubicBezTo>
                  <a:pt x="562928" y="3211449"/>
                  <a:pt x="563118" y="3212338"/>
                  <a:pt x="563436" y="3213163"/>
                </a:cubicBezTo>
                <a:cubicBezTo>
                  <a:pt x="563753" y="3213989"/>
                  <a:pt x="564261" y="3214751"/>
                  <a:pt x="564896" y="3215387"/>
                </a:cubicBezTo>
                <a:close/>
                <a:moveTo>
                  <a:pt x="564896" y="3029585"/>
                </a:moveTo>
                <a:cubicBezTo>
                  <a:pt x="565531" y="3030220"/>
                  <a:pt x="566293" y="3030728"/>
                  <a:pt x="567119" y="3031046"/>
                </a:cubicBezTo>
                <a:cubicBezTo>
                  <a:pt x="567944" y="3031363"/>
                  <a:pt x="568833" y="3031554"/>
                  <a:pt x="569722" y="3031554"/>
                </a:cubicBezTo>
                <a:cubicBezTo>
                  <a:pt x="571056" y="3031554"/>
                  <a:pt x="572389" y="3031173"/>
                  <a:pt x="573532" y="3030411"/>
                </a:cubicBezTo>
                <a:cubicBezTo>
                  <a:pt x="574675" y="3029649"/>
                  <a:pt x="575501" y="3028569"/>
                  <a:pt x="576072" y="3027362"/>
                </a:cubicBezTo>
                <a:cubicBezTo>
                  <a:pt x="576580" y="3026093"/>
                  <a:pt x="576707" y="3024759"/>
                  <a:pt x="576453" y="3023425"/>
                </a:cubicBezTo>
                <a:cubicBezTo>
                  <a:pt x="576199" y="3022092"/>
                  <a:pt x="575501" y="3020886"/>
                  <a:pt x="574548" y="3019933"/>
                </a:cubicBezTo>
                <a:cubicBezTo>
                  <a:pt x="573596" y="3018981"/>
                  <a:pt x="572389" y="3018346"/>
                  <a:pt x="571056" y="3018092"/>
                </a:cubicBezTo>
                <a:cubicBezTo>
                  <a:pt x="569722" y="3017837"/>
                  <a:pt x="568389" y="3017964"/>
                  <a:pt x="567119" y="3018473"/>
                </a:cubicBezTo>
                <a:cubicBezTo>
                  <a:pt x="565849" y="3018981"/>
                  <a:pt x="564833" y="3019870"/>
                  <a:pt x="564071" y="3021012"/>
                </a:cubicBezTo>
                <a:cubicBezTo>
                  <a:pt x="563309" y="3022156"/>
                  <a:pt x="562928" y="3023489"/>
                  <a:pt x="562928" y="3024823"/>
                </a:cubicBezTo>
                <a:cubicBezTo>
                  <a:pt x="562928" y="3025711"/>
                  <a:pt x="563118" y="3026600"/>
                  <a:pt x="563436" y="3027426"/>
                </a:cubicBezTo>
                <a:cubicBezTo>
                  <a:pt x="563753" y="3028251"/>
                  <a:pt x="564261" y="3029013"/>
                  <a:pt x="564896" y="3029649"/>
                </a:cubicBezTo>
                <a:close/>
                <a:moveTo>
                  <a:pt x="645287" y="1775968"/>
                </a:moveTo>
                <a:cubicBezTo>
                  <a:pt x="645922" y="1776603"/>
                  <a:pt x="646684" y="1777111"/>
                  <a:pt x="647510" y="1777429"/>
                </a:cubicBezTo>
                <a:cubicBezTo>
                  <a:pt x="648335" y="1777746"/>
                  <a:pt x="649224" y="1777937"/>
                  <a:pt x="650113" y="1777937"/>
                </a:cubicBezTo>
                <a:cubicBezTo>
                  <a:pt x="651447" y="1777937"/>
                  <a:pt x="652780" y="1777556"/>
                  <a:pt x="653923" y="1776794"/>
                </a:cubicBezTo>
                <a:cubicBezTo>
                  <a:pt x="655066" y="1776032"/>
                  <a:pt x="655892" y="1774952"/>
                  <a:pt x="656463" y="1773746"/>
                </a:cubicBezTo>
                <a:cubicBezTo>
                  <a:pt x="656971" y="1772476"/>
                  <a:pt x="657098" y="1771142"/>
                  <a:pt x="656844" y="1769808"/>
                </a:cubicBezTo>
                <a:cubicBezTo>
                  <a:pt x="656590" y="1768475"/>
                  <a:pt x="655892" y="1767269"/>
                  <a:pt x="654939" y="1766316"/>
                </a:cubicBezTo>
                <a:cubicBezTo>
                  <a:pt x="653987" y="1765364"/>
                  <a:pt x="652780" y="1764729"/>
                  <a:pt x="651447" y="1764411"/>
                </a:cubicBezTo>
                <a:cubicBezTo>
                  <a:pt x="650113" y="1764157"/>
                  <a:pt x="648780" y="1764284"/>
                  <a:pt x="647510" y="1764792"/>
                </a:cubicBezTo>
                <a:cubicBezTo>
                  <a:pt x="646240" y="1765300"/>
                  <a:pt x="645160" y="1766189"/>
                  <a:pt x="644462" y="1767332"/>
                </a:cubicBezTo>
                <a:cubicBezTo>
                  <a:pt x="643700" y="1768475"/>
                  <a:pt x="643319" y="1769808"/>
                  <a:pt x="643319" y="1771142"/>
                </a:cubicBezTo>
                <a:cubicBezTo>
                  <a:pt x="643319" y="1772031"/>
                  <a:pt x="643509" y="1772920"/>
                  <a:pt x="643827" y="1773746"/>
                </a:cubicBezTo>
                <a:cubicBezTo>
                  <a:pt x="644144" y="1774571"/>
                  <a:pt x="644652" y="1775333"/>
                  <a:pt x="645287" y="1775968"/>
                </a:cubicBezTo>
                <a:close/>
                <a:moveTo>
                  <a:pt x="564896" y="3308096"/>
                </a:moveTo>
                <a:cubicBezTo>
                  <a:pt x="565531" y="3308731"/>
                  <a:pt x="566293" y="3309239"/>
                  <a:pt x="567119" y="3309557"/>
                </a:cubicBezTo>
                <a:cubicBezTo>
                  <a:pt x="567944" y="3309874"/>
                  <a:pt x="568833" y="3310064"/>
                  <a:pt x="569722" y="3310064"/>
                </a:cubicBezTo>
                <a:cubicBezTo>
                  <a:pt x="571056" y="3310064"/>
                  <a:pt x="572389" y="3309684"/>
                  <a:pt x="573532" y="3308922"/>
                </a:cubicBezTo>
                <a:cubicBezTo>
                  <a:pt x="574675" y="3308160"/>
                  <a:pt x="575501" y="3307080"/>
                  <a:pt x="576072" y="3305874"/>
                </a:cubicBezTo>
                <a:cubicBezTo>
                  <a:pt x="576580" y="3304604"/>
                  <a:pt x="576707" y="3303270"/>
                  <a:pt x="576453" y="3301936"/>
                </a:cubicBezTo>
                <a:cubicBezTo>
                  <a:pt x="576199" y="3300603"/>
                  <a:pt x="575501" y="3299397"/>
                  <a:pt x="574548" y="3298444"/>
                </a:cubicBezTo>
                <a:cubicBezTo>
                  <a:pt x="573596" y="3297492"/>
                  <a:pt x="572389" y="3296857"/>
                  <a:pt x="571056" y="3296603"/>
                </a:cubicBezTo>
                <a:cubicBezTo>
                  <a:pt x="569722" y="3296349"/>
                  <a:pt x="568325" y="3296475"/>
                  <a:pt x="567119" y="3296984"/>
                </a:cubicBezTo>
                <a:cubicBezTo>
                  <a:pt x="565849" y="3297492"/>
                  <a:pt x="564833" y="3298381"/>
                  <a:pt x="564071" y="3299524"/>
                </a:cubicBezTo>
                <a:cubicBezTo>
                  <a:pt x="563309" y="3300667"/>
                  <a:pt x="562928" y="3302000"/>
                  <a:pt x="562928" y="3303334"/>
                </a:cubicBezTo>
                <a:cubicBezTo>
                  <a:pt x="562928" y="3304223"/>
                  <a:pt x="563118" y="3305111"/>
                  <a:pt x="563436" y="3305937"/>
                </a:cubicBezTo>
                <a:cubicBezTo>
                  <a:pt x="563753" y="3306762"/>
                  <a:pt x="564261" y="3307524"/>
                  <a:pt x="564896" y="3308160"/>
                </a:cubicBezTo>
                <a:close/>
                <a:moveTo>
                  <a:pt x="645287" y="1961642"/>
                </a:moveTo>
                <a:cubicBezTo>
                  <a:pt x="645922" y="1962277"/>
                  <a:pt x="646684" y="1962785"/>
                  <a:pt x="647510" y="1963102"/>
                </a:cubicBezTo>
                <a:cubicBezTo>
                  <a:pt x="648335" y="1963420"/>
                  <a:pt x="649224" y="1963611"/>
                  <a:pt x="650113" y="1963611"/>
                </a:cubicBezTo>
                <a:cubicBezTo>
                  <a:pt x="651447" y="1963611"/>
                  <a:pt x="652780" y="1963230"/>
                  <a:pt x="653923" y="1962468"/>
                </a:cubicBezTo>
                <a:cubicBezTo>
                  <a:pt x="655066" y="1961706"/>
                  <a:pt x="655892" y="1960626"/>
                  <a:pt x="656463" y="1959420"/>
                </a:cubicBezTo>
                <a:cubicBezTo>
                  <a:pt x="656971" y="1958213"/>
                  <a:pt x="657098" y="1956816"/>
                  <a:pt x="656844" y="1955483"/>
                </a:cubicBezTo>
                <a:cubicBezTo>
                  <a:pt x="656590" y="1954149"/>
                  <a:pt x="655892" y="1952943"/>
                  <a:pt x="654939" y="1951990"/>
                </a:cubicBezTo>
                <a:cubicBezTo>
                  <a:pt x="653987" y="1951038"/>
                  <a:pt x="652780" y="1950402"/>
                  <a:pt x="651447" y="1950149"/>
                </a:cubicBezTo>
                <a:cubicBezTo>
                  <a:pt x="650113" y="1949895"/>
                  <a:pt x="648780" y="1950021"/>
                  <a:pt x="647510" y="1950530"/>
                </a:cubicBezTo>
                <a:cubicBezTo>
                  <a:pt x="646240" y="1951038"/>
                  <a:pt x="645224" y="1951927"/>
                  <a:pt x="644462" y="1953070"/>
                </a:cubicBezTo>
                <a:cubicBezTo>
                  <a:pt x="643700" y="1954213"/>
                  <a:pt x="643319" y="1955546"/>
                  <a:pt x="643319" y="1956880"/>
                </a:cubicBezTo>
                <a:cubicBezTo>
                  <a:pt x="643319" y="1957769"/>
                  <a:pt x="643509" y="1958658"/>
                  <a:pt x="643827" y="1959483"/>
                </a:cubicBezTo>
                <a:cubicBezTo>
                  <a:pt x="644144" y="1960308"/>
                  <a:pt x="644652" y="1961071"/>
                  <a:pt x="645287" y="1961706"/>
                </a:cubicBezTo>
                <a:close/>
                <a:moveTo>
                  <a:pt x="645287" y="1868805"/>
                </a:moveTo>
                <a:cubicBezTo>
                  <a:pt x="645922" y="1869440"/>
                  <a:pt x="646684" y="1869948"/>
                  <a:pt x="647510" y="1870265"/>
                </a:cubicBezTo>
                <a:cubicBezTo>
                  <a:pt x="648335" y="1870646"/>
                  <a:pt x="649224" y="1870774"/>
                  <a:pt x="650113" y="1870774"/>
                </a:cubicBezTo>
                <a:cubicBezTo>
                  <a:pt x="651447" y="1870774"/>
                  <a:pt x="652780" y="1870393"/>
                  <a:pt x="653923" y="1869631"/>
                </a:cubicBezTo>
                <a:cubicBezTo>
                  <a:pt x="655066" y="1868869"/>
                  <a:pt x="655892" y="1867789"/>
                  <a:pt x="656463" y="1866583"/>
                </a:cubicBezTo>
                <a:cubicBezTo>
                  <a:pt x="656971" y="1865313"/>
                  <a:pt x="657098" y="1863979"/>
                  <a:pt x="656844" y="1862646"/>
                </a:cubicBezTo>
                <a:cubicBezTo>
                  <a:pt x="656590" y="1861312"/>
                  <a:pt x="655892" y="1860106"/>
                  <a:pt x="654939" y="1859153"/>
                </a:cubicBezTo>
                <a:cubicBezTo>
                  <a:pt x="653987" y="1858201"/>
                  <a:pt x="652780" y="1857565"/>
                  <a:pt x="651447" y="1857248"/>
                </a:cubicBezTo>
                <a:cubicBezTo>
                  <a:pt x="650113" y="1856994"/>
                  <a:pt x="648780" y="1857121"/>
                  <a:pt x="647510" y="1857629"/>
                </a:cubicBezTo>
                <a:cubicBezTo>
                  <a:pt x="646240" y="1858137"/>
                  <a:pt x="645224" y="1859026"/>
                  <a:pt x="644462" y="1860169"/>
                </a:cubicBezTo>
                <a:cubicBezTo>
                  <a:pt x="643700" y="1861312"/>
                  <a:pt x="643319" y="1862646"/>
                  <a:pt x="643319" y="1863979"/>
                </a:cubicBezTo>
                <a:cubicBezTo>
                  <a:pt x="643319" y="1864868"/>
                  <a:pt x="643509" y="1865757"/>
                  <a:pt x="643827" y="1866583"/>
                </a:cubicBezTo>
                <a:cubicBezTo>
                  <a:pt x="644144" y="1867408"/>
                  <a:pt x="644652" y="1868170"/>
                  <a:pt x="645287" y="1868805"/>
                </a:cubicBezTo>
                <a:close/>
                <a:moveTo>
                  <a:pt x="1127760" y="2054543"/>
                </a:moveTo>
                <a:cubicBezTo>
                  <a:pt x="1128395" y="2055177"/>
                  <a:pt x="1129157" y="2055686"/>
                  <a:pt x="1129983" y="2056003"/>
                </a:cubicBezTo>
                <a:cubicBezTo>
                  <a:pt x="1130808" y="2056321"/>
                  <a:pt x="1131697" y="2056511"/>
                  <a:pt x="1132586" y="2056511"/>
                </a:cubicBezTo>
                <a:cubicBezTo>
                  <a:pt x="1133920" y="2056511"/>
                  <a:pt x="1135253" y="2056130"/>
                  <a:pt x="1136396" y="2055368"/>
                </a:cubicBezTo>
                <a:cubicBezTo>
                  <a:pt x="1137539" y="2054606"/>
                  <a:pt x="1138365" y="2053590"/>
                  <a:pt x="1138936" y="2052320"/>
                </a:cubicBezTo>
                <a:cubicBezTo>
                  <a:pt x="1139444" y="2051050"/>
                  <a:pt x="1139571" y="2049717"/>
                  <a:pt x="1139317" y="2048383"/>
                </a:cubicBezTo>
                <a:cubicBezTo>
                  <a:pt x="1139063" y="2047050"/>
                  <a:pt x="1138365" y="2045843"/>
                  <a:pt x="1137412" y="2044890"/>
                </a:cubicBezTo>
                <a:cubicBezTo>
                  <a:pt x="1136460" y="2043938"/>
                  <a:pt x="1135253" y="2043303"/>
                  <a:pt x="1133920" y="2042986"/>
                </a:cubicBezTo>
                <a:cubicBezTo>
                  <a:pt x="1132586" y="2042732"/>
                  <a:pt x="1131253" y="2042858"/>
                  <a:pt x="1129983" y="2043367"/>
                </a:cubicBezTo>
                <a:cubicBezTo>
                  <a:pt x="1128713" y="2043875"/>
                  <a:pt x="1127633" y="2044764"/>
                  <a:pt x="1126935" y="2045907"/>
                </a:cubicBezTo>
                <a:cubicBezTo>
                  <a:pt x="1126173" y="2047050"/>
                  <a:pt x="1125792" y="2048383"/>
                  <a:pt x="1125792" y="2049717"/>
                </a:cubicBezTo>
                <a:cubicBezTo>
                  <a:pt x="1125792" y="2050606"/>
                  <a:pt x="1125982" y="2051495"/>
                  <a:pt x="1126300" y="2052320"/>
                </a:cubicBezTo>
                <a:cubicBezTo>
                  <a:pt x="1126617" y="2053146"/>
                  <a:pt x="1127125" y="2053908"/>
                  <a:pt x="1127760" y="2054543"/>
                </a:cubicBezTo>
                <a:close/>
                <a:moveTo>
                  <a:pt x="1212977" y="2845816"/>
                </a:moveTo>
                <a:cubicBezTo>
                  <a:pt x="1214311" y="2845816"/>
                  <a:pt x="1215644" y="2845435"/>
                  <a:pt x="1216787" y="2844673"/>
                </a:cubicBezTo>
                <a:cubicBezTo>
                  <a:pt x="1217930" y="2843911"/>
                  <a:pt x="1218819" y="2842832"/>
                  <a:pt x="1219327" y="2841625"/>
                </a:cubicBezTo>
                <a:cubicBezTo>
                  <a:pt x="1219835" y="2840355"/>
                  <a:pt x="1219962" y="2839022"/>
                  <a:pt x="1219708" y="2837688"/>
                </a:cubicBezTo>
                <a:cubicBezTo>
                  <a:pt x="1219454" y="2836355"/>
                  <a:pt x="1218756" y="2835148"/>
                  <a:pt x="1217803" y="2834196"/>
                </a:cubicBezTo>
                <a:cubicBezTo>
                  <a:pt x="1216851" y="2833243"/>
                  <a:pt x="1215644" y="2832608"/>
                  <a:pt x="1214311" y="2832354"/>
                </a:cubicBezTo>
                <a:cubicBezTo>
                  <a:pt x="1212977" y="2832100"/>
                  <a:pt x="1211580" y="2832227"/>
                  <a:pt x="1210374" y="2832735"/>
                </a:cubicBezTo>
                <a:cubicBezTo>
                  <a:pt x="1209104" y="2833243"/>
                  <a:pt x="1208088" y="2834132"/>
                  <a:pt x="1207326" y="2835275"/>
                </a:cubicBezTo>
                <a:cubicBezTo>
                  <a:pt x="1206564" y="2836418"/>
                  <a:pt x="1206183" y="2837752"/>
                  <a:pt x="1206183" y="2839085"/>
                </a:cubicBezTo>
                <a:cubicBezTo>
                  <a:pt x="1206183" y="2840927"/>
                  <a:pt x="1206881" y="2842641"/>
                  <a:pt x="1208215" y="2843911"/>
                </a:cubicBezTo>
                <a:cubicBezTo>
                  <a:pt x="1209485" y="2845181"/>
                  <a:pt x="1211263" y="2845943"/>
                  <a:pt x="1213041" y="2845943"/>
                </a:cubicBezTo>
                <a:close/>
                <a:moveTo>
                  <a:pt x="645224" y="2054543"/>
                </a:moveTo>
                <a:cubicBezTo>
                  <a:pt x="645859" y="2055177"/>
                  <a:pt x="646621" y="2055686"/>
                  <a:pt x="647446" y="2056003"/>
                </a:cubicBezTo>
                <a:cubicBezTo>
                  <a:pt x="648272" y="2056321"/>
                  <a:pt x="649161" y="2056511"/>
                  <a:pt x="650050" y="2056511"/>
                </a:cubicBezTo>
                <a:cubicBezTo>
                  <a:pt x="651383" y="2056511"/>
                  <a:pt x="652717" y="2056130"/>
                  <a:pt x="653860" y="2055368"/>
                </a:cubicBezTo>
                <a:cubicBezTo>
                  <a:pt x="655003" y="2054606"/>
                  <a:pt x="655828" y="2053590"/>
                  <a:pt x="656400" y="2052320"/>
                </a:cubicBezTo>
                <a:cubicBezTo>
                  <a:pt x="656908" y="2051050"/>
                  <a:pt x="657035" y="2049717"/>
                  <a:pt x="656781" y="2048383"/>
                </a:cubicBezTo>
                <a:cubicBezTo>
                  <a:pt x="656527" y="2047050"/>
                  <a:pt x="655828" y="2045843"/>
                  <a:pt x="654876" y="2044890"/>
                </a:cubicBezTo>
                <a:cubicBezTo>
                  <a:pt x="653923" y="2043938"/>
                  <a:pt x="652717" y="2043303"/>
                  <a:pt x="651383" y="2042986"/>
                </a:cubicBezTo>
                <a:cubicBezTo>
                  <a:pt x="650050" y="2042732"/>
                  <a:pt x="648716" y="2042858"/>
                  <a:pt x="647446" y="2043367"/>
                </a:cubicBezTo>
                <a:cubicBezTo>
                  <a:pt x="646176" y="2043875"/>
                  <a:pt x="645160" y="2044764"/>
                  <a:pt x="644398" y="2045907"/>
                </a:cubicBezTo>
                <a:cubicBezTo>
                  <a:pt x="643636" y="2047050"/>
                  <a:pt x="643255" y="2048383"/>
                  <a:pt x="643255" y="2049717"/>
                </a:cubicBezTo>
                <a:cubicBezTo>
                  <a:pt x="643255" y="2050606"/>
                  <a:pt x="643446" y="2051495"/>
                  <a:pt x="643763" y="2052320"/>
                </a:cubicBezTo>
                <a:cubicBezTo>
                  <a:pt x="644081" y="2053146"/>
                  <a:pt x="644589" y="2053908"/>
                  <a:pt x="645224" y="2054543"/>
                </a:cubicBezTo>
                <a:close/>
                <a:moveTo>
                  <a:pt x="1212977" y="3124391"/>
                </a:moveTo>
                <a:cubicBezTo>
                  <a:pt x="1214311" y="3124391"/>
                  <a:pt x="1215644" y="3124010"/>
                  <a:pt x="1216787" y="3123248"/>
                </a:cubicBezTo>
                <a:cubicBezTo>
                  <a:pt x="1217930" y="3122486"/>
                  <a:pt x="1218756" y="3121406"/>
                  <a:pt x="1219327" y="3120199"/>
                </a:cubicBezTo>
                <a:cubicBezTo>
                  <a:pt x="1219835" y="3118930"/>
                  <a:pt x="1219962" y="3117596"/>
                  <a:pt x="1219708" y="3116262"/>
                </a:cubicBezTo>
                <a:cubicBezTo>
                  <a:pt x="1219454" y="3114929"/>
                  <a:pt x="1218819" y="3113723"/>
                  <a:pt x="1217867" y="3112770"/>
                </a:cubicBezTo>
                <a:cubicBezTo>
                  <a:pt x="1216914" y="3111818"/>
                  <a:pt x="1215708" y="3111183"/>
                  <a:pt x="1214374" y="3110929"/>
                </a:cubicBezTo>
                <a:cubicBezTo>
                  <a:pt x="1213041" y="3110674"/>
                  <a:pt x="1211707" y="3110801"/>
                  <a:pt x="1210437" y="3111310"/>
                </a:cubicBezTo>
                <a:cubicBezTo>
                  <a:pt x="1209167" y="3111818"/>
                  <a:pt x="1208088" y="3112707"/>
                  <a:pt x="1207389" y="3113849"/>
                </a:cubicBezTo>
                <a:cubicBezTo>
                  <a:pt x="1206691" y="3114993"/>
                  <a:pt x="1206246" y="3116326"/>
                  <a:pt x="1206246" y="3117660"/>
                </a:cubicBezTo>
                <a:cubicBezTo>
                  <a:pt x="1206246" y="3119501"/>
                  <a:pt x="1206945" y="3121216"/>
                  <a:pt x="1208278" y="3122486"/>
                </a:cubicBezTo>
                <a:cubicBezTo>
                  <a:pt x="1209548" y="3123756"/>
                  <a:pt x="1211326" y="3124518"/>
                  <a:pt x="1213104" y="3124518"/>
                </a:cubicBezTo>
                <a:close/>
                <a:moveTo>
                  <a:pt x="1212977" y="3310128"/>
                </a:moveTo>
                <a:cubicBezTo>
                  <a:pt x="1214311" y="3310128"/>
                  <a:pt x="1215644" y="3309747"/>
                  <a:pt x="1216787" y="3308985"/>
                </a:cubicBezTo>
                <a:cubicBezTo>
                  <a:pt x="1217930" y="3308224"/>
                  <a:pt x="1218756" y="3307144"/>
                  <a:pt x="1219327" y="3305937"/>
                </a:cubicBezTo>
                <a:cubicBezTo>
                  <a:pt x="1219835" y="3304667"/>
                  <a:pt x="1219962" y="3303334"/>
                  <a:pt x="1219708" y="3302000"/>
                </a:cubicBezTo>
                <a:cubicBezTo>
                  <a:pt x="1219454" y="3300667"/>
                  <a:pt x="1218819" y="3299460"/>
                  <a:pt x="1217867" y="3298508"/>
                </a:cubicBezTo>
                <a:cubicBezTo>
                  <a:pt x="1216914" y="3297555"/>
                  <a:pt x="1215708" y="3296920"/>
                  <a:pt x="1214374" y="3296666"/>
                </a:cubicBezTo>
                <a:cubicBezTo>
                  <a:pt x="1213041" y="3296412"/>
                  <a:pt x="1211707" y="3296539"/>
                  <a:pt x="1210437" y="3297047"/>
                </a:cubicBezTo>
                <a:cubicBezTo>
                  <a:pt x="1209167" y="3297555"/>
                  <a:pt x="1208088" y="3298444"/>
                  <a:pt x="1207389" y="3299587"/>
                </a:cubicBezTo>
                <a:cubicBezTo>
                  <a:pt x="1206691" y="3300730"/>
                  <a:pt x="1206246" y="3302063"/>
                  <a:pt x="1206246" y="3303397"/>
                </a:cubicBezTo>
                <a:cubicBezTo>
                  <a:pt x="1206246" y="3305238"/>
                  <a:pt x="1206945" y="3306953"/>
                  <a:pt x="1208278" y="3308224"/>
                </a:cubicBezTo>
                <a:cubicBezTo>
                  <a:pt x="1209548" y="3309493"/>
                  <a:pt x="1211326" y="3310255"/>
                  <a:pt x="1213104" y="3310255"/>
                </a:cubicBezTo>
                <a:close/>
                <a:moveTo>
                  <a:pt x="1212977" y="3217291"/>
                </a:moveTo>
                <a:cubicBezTo>
                  <a:pt x="1214311" y="3217291"/>
                  <a:pt x="1215644" y="3216910"/>
                  <a:pt x="1216787" y="3216149"/>
                </a:cubicBezTo>
                <a:cubicBezTo>
                  <a:pt x="1217930" y="3215387"/>
                  <a:pt x="1218756" y="3214307"/>
                  <a:pt x="1219327" y="3213100"/>
                </a:cubicBezTo>
                <a:cubicBezTo>
                  <a:pt x="1219835" y="3211830"/>
                  <a:pt x="1219962" y="3210497"/>
                  <a:pt x="1219708" y="3209163"/>
                </a:cubicBezTo>
                <a:cubicBezTo>
                  <a:pt x="1219454" y="3207830"/>
                  <a:pt x="1218819" y="3206624"/>
                  <a:pt x="1217867" y="3205671"/>
                </a:cubicBezTo>
                <a:cubicBezTo>
                  <a:pt x="1216914" y="3204718"/>
                  <a:pt x="1215708" y="3204083"/>
                  <a:pt x="1214374" y="3203829"/>
                </a:cubicBezTo>
                <a:cubicBezTo>
                  <a:pt x="1213041" y="3203575"/>
                  <a:pt x="1211707" y="3203702"/>
                  <a:pt x="1210437" y="3204210"/>
                </a:cubicBezTo>
                <a:cubicBezTo>
                  <a:pt x="1209167" y="3204718"/>
                  <a:pt x="1208088" y="3205607"/>
                  <a:pt x="1207389" y="3206750"/>
                </a:cubicBezTo>
                <a:cubicBezTo>
                  <a:pt x="1206691" y="3207893"/>
                  <a:pt x="1206246" y="3209226"/>
                  <a:pt x="1206246" y="3210560"/>
                </a:cubicBezTo>
                <a:cubicBezTo>
                  <a:pt x="1206246" y="3212401"/>
                  <a:pt x="1206945" y="3214116"/>
                  <a:pt x="1208278" y="3215387"/>
                </a:cubicBezTo>
                <a:cubicBezTo>
                  <a:pt x="1209548" y="3216656"/>
                  <a:pt x="1211326" y="3217418"/>
                  <a:pt x="1213104" y="3217418"/>
                </a:cubicBezTo>
                <a:close/>
                <a:moveTo>
                  <a:pt x="82296" y="3308160"/>
                </a:moveTo>
                <a:cubicBezTo>
                  <a:pt x="82931" y="3308795"/>
                  <a:pt x="83693" y="3309303"/>
                  <a:pt x="84519" y="3309620"/>
                </a:cubicBezTo>
                <a:cubicBezTo>
                  <a:pt x="85344" y="3309937"/>
                  <a:pt x="86233" y="3310128"/>
                  <a:pt x="87122" y="3310128"/>
                </a:cubicBezTo>
                <a:cubicBezTo>
                  <a:pt x="88455" y="3310128"/>
                  <a:pt x="89789" y="3309747"/>
                  <a:pt x="90932" y="3308985"/>
                </a:cubicBezTo>
                <a:cubicBezTo>
                  <a:pt x="92075" y="3308224"/>
                  <a:pt x="92901" y="3307144"/>
                  <a:pt x="93472" y="3305937"/>
                </a:cubicBezTo>
                <a:cubicBezTo>
                  <a:pt x="93980" y="3304667"/>
                  <a:pt x="94107" y="3303334"/>
                  <a:pt x="93853" y="3302000"/>
                </a:cubicBezTo>
                <a:cubicBezTo>
                  <a:pt x="93599" y="3300667"/>
                  <a:pt x="92901" y="3299460"/>
                  <a:pt x="91948" y="3298508"/>
                </a:cubicBezTo>
                <a:cubicBezTo>
                  <a:pt x="90995" y="3297555"/>
                  <a:pt x="89789" y="3296920"/>
                  <a:pt x="88455" y="3296666"/>
                </a:cubicBezTo>
                <a:cubicBezTo>
                  <a:pt x="87122" y="3296412"/>
                  <a:pt x="85725" y="3296539"/>
                  <a:pt x="84519" y="3297047"/>
                </a:cubicBezTo>
                <a:cubicBezTo>
                  <a:pt x="83249" y="3297555"/>
                  <a:pt x="82233" y="3298444"/>
                  <a:pt x="81470" y="3299587"/>
                </a:cubicBezTo>
                <a:cubicBezTo>
                  <a:pt x="80709" y="3300730"/>
                  <a:pt x="80328" y="3302063"/>
                  <a:pt x="80328" y="3303397"/>
                </a:cubicBezTo>
                <a:cubicBezTo>
                  <a:pt x="80328" y="3304287"/>
                  <a:pt x="80518" y="3305175"/>
                  <a:pt x="80836" y="3306000"/>
                </a:cubicBezTo>
                <a:cubicBezTo>
                  <a:pt x="81153" y="3306826"/>
                  <a:pt x="81661" y="3307588"/>
                  <a:pt x="82296" y="3308224"/>
                </a:cubicBezTo>
                <a:close/>
                <a:moveTo>
                  <a:pt x="1212977" y="3031617"/>
                </a:moveTo>
                <a:cubicBezTo>
                  <a:pt x="1214311" y="3031617"/>
                  <a:pt x="1215644" y="3031237"/>
                  <a:pt x="1216787" y="3030474"/>
                </a:cubicBezTo>
                <a:cubicBezTo>
                  <a:pt x="1217930" y="3029712"/>
                  <a:pt x="1218756" y="3028633"/>
                  <a:pt x="1219327" y="3027426"/>
                </a:cubicBezTo>
                <a:cubicBezTo>
                  <a:pt x="1219835" y="3026156"/>
                  <a:pt x="1219962" y="3024823"/>
                  <a:pt x="1219708" y="3023489"/>
                </a:cubicBezTo>
                <a:cubicBezTo>
                  <a:pt x="1219454" y="3022156"/>
                  <a:pt x="1218819" y="3020949"/>
                  <a:pt x="1217867" y="3019997"/>
                </a:cubicBezTo>
                <a:cubicBezTo>
                  <a:pt x="1216914" y="3019044"/>
                  <a:pt x="1215708" y="3018409"/>
                  <a:pt x="1214374" y="3018155"/>
                </a:cubicBezTo>
                <a:cubicBezTo>
                  <a:pt x="1213041" y="3017901"/>
                  <a:pt x="1211707" y="3018028"/>
                  <a:pt x="1210437" y="3018537"/>
                </a:cubicBezTo>
                <a:cubicBezTo>
                  <a:pt x="1209167" y="3019044"/>
                  <a:pt x="1208088" y="3019933"/>
                  <a:pt x="1207389" y="3021076"/>
                </a:cubicBezTo>
                <a:cubicBezTo>
                  <a:pt x="1206627" y="3022219"/>
                  <a:pt x="1206246" y="3023553"/>
                  <a:pt x="1206246" y="3024887"/>
                </a:cubicBezTo>
                <a:cubicBezTo>
                  <a:pt x="1206246" y="3026728"/>
                  <a:pt x="1206945" y="3028442"/>
                  <a:pt x="1208278" y="3029712"/>
                </a:cubicBezTo>
                <a:cubicBezTo>
                  <a:pt x="1209548" y="3030982"/>
                  <a:pt x="1211326" y="3031681"/>
                  <a:pt x="1213104" y="3031744"/>
                </a:cubicBezTo>
                <a:close/>
                <a:moveTo>
                  <a:pt x="1127760" y="1776032"/>
                </a:moveTo>
                <a:cubicBezTo>
                  <a:pt x="1128395" y="1776667"/>
                  <a:pt x="1129157" y="1777175"/>
                  <a:pt x="1129983" y="1777492"/>
                </a:cubicBezTo>
                <a:cubicBezTo>
                  <a:pt x="1130808" y="1777810"/>
                  <a:pt x="1131697" y="1778000"/>
                  <a:pt x="1132586" y="1778000"/>
                </a:cubicBezTo>
                <a:cubicBezTo>
                  <a:pt x="1133920" y="1778000"/>
                  <a:pt x="1135253" y="1777619"/>
                  <a:pt x="1136396" y="1776857"/>
                </a:cubicBezTo>
                <a:cubicBezTo>
                  <a:pt x="1137539" y="1776095"/>
                  <a:pt x="1138365" y="1775015"/>
                  <a:pt x="1138936" y="1773809"/>
                </a:cubicBezTo>
                <a:cubicBezTo>
                  <a:pt x="1139444" y="1772539"/>
                  <a:pt x="1139571" y="1771206"/>
                  <a:pt x="1139317" y="1769872"/>
                </a:cubicBezTo>
                <a:cubicBezTo>
                  <a:pt x="1139063" y="1768539"/>
                  <a:pt x="1138365" y="1767332"/>
                  <a:pt x="1137412" y="1766380"/>
                </a:cubicBezTo>
                <a:cubicBezTo>
                  <a:pt x="1136460" y="1765427"/>
                  <a:pt x="1135253" y="1764792"/>
                  <a:pt x="1133920" y="1764475"/>
                </a:cubicBezTo>
                <a:cubicBezTo>
                  <a:pt x="1132586" y="1764221"/>
                  <a:pt x="1131253" y="1764348"/>
                  <a:pt x="1129983" y="1764856"/>
                </a:cubicBezTo>
                <a:cubicBezTo>
                  <a:pt x="1128713" y="1765364"/>
                  <a:pt x="1127633" y="1766252"/>
                  <a:pt x="1126935" y="1767396"/>
                </a:cubicBezTo>
                <a:cubicBezTo>
                  <a:pt x="1126173" y="1768539"/>
                  <a:pt x="1125792" y="1769872"/>
                  <a:pt x="1125792" y="1771206"/>
                </a:cubicBezTo>
                <a:cubicBezTo>
                  <a:pt x="1125792" y="1772095"/>
                  <a:pt x="1125982" y="1772983"/>
                  <a:pt x="1126300" y="1773809"/>
                </a:cubicBezTo>
                <a:cubicBezTo>
                  <a:pt x="1126617" y="1774635"/>
                  <a:pt x="1127125" y="1775396"/>
                  <a:pt x="1127760" y="1776032"/>
                </a:cubicBezTo>
                <a:close/>
                <a:moveTo>
                  <a:pt x="645287" y="2797493"/>
                </a:moveTo>
                <a:cubicBezTo>
                  <a:pt x="645922" y="2798128"/>
                  <a:pt x="646684" y="2798636"/>
                  <a:pt x="647510" y="2798953"/>
                </a:cubicBezTo>
                <a:cubicBezTo>
                  <a:pt x="648335" y="2799271"/>
                  <a:pt x="649224" y="2799461"/>
                  <a:pt x="650113" y="2799461"/>
                </a:cubicBezTo>
                <a:cubicBezTo>
                  <a:pt x="651447" y="2799461"/>
                  <a:pt x="652780" y="2799080"/>
                  <a:pt x="653923" y="2798318"/>
                </a:cubicBezTo>
                <a:cubicBezTo>
                  <a:pt x="655066" y="2797556"/>
                  <a:pt x="655892" y="2796477"/>
                  <a:pt x="656463" y="2795270"/>
                </a:cubicBezTo>
                <a:cubicBezTo>
                  <a:pt x="656971" y="2794000"/>
                  <a:pt x="657098" y="2792667"/>
                  <a:pt x="656844" y="2791333"/>
                </a:cubicBezTo>
                <a:cubicBezTo>
                  <a:pt x="656590" y="2790000"/>
                  <a:pt x="655892" y="2788793"/>
                  <a:pt x="654939" y="2787841"/>
                </a:cubicBezTo>
                <a:cubicBezTo>
                  <a:pt x="653987" y="2786888"/>
                  <a:pt x="652780" y="2786253"/>
                  <a:pt x="651447" y="2785999"/>
                </a:cubicBezTo>
                <a:cubicBezTo>
                  <a:pt x="650113" y="2785745"/>
                  <a:pt x="648780" y="2785872"/>
                  <a:pt x="647510" y="2786380"/>
                </a:cubicBezTo>
                <a:cubicBezTo>
                  <a:pt x="646240" y="2786888"/>
                  <a:pt x="645224" y="2787777"/>
                  <a:pt x="644462" y="2788920"/>
                </a:cubicBezTo>
                <a:cubicBezTo>
                  <a:pt x="643700" y="2790063"/>
                  <a:pt x="643319" y="2791397"/>
                  <a:pt x="643319" y="2792730"/>
                </a:cubicBezTo>
                <a:cubicBezTo>
                  <a:pt x="643319" y="2793619"/>
                  <a:pt x="643509" y="2794508"/>
                  <a:pt x="643827" y="2795334"/>
                </a:cubicBezTo>
                <a:cubicBezTo>
                  <a:pt x="644144" y="2796159"/>
                  <a:pt x="644652" y="2796921"/>
                  <a:pt x="645287" y="2797556"/>
                </a:cubicBezTo>
                <a:close/>
                <a:moveTo>
                  <a:pt x="645287" y="2890330"/>
                </a:moveTo>
                <a:cubicBezTo>
                  <a:pt x="645922" y="2890964"/>
                  <a:pt x="646684" y="2891473"/>
                  <a:pt x="647510" y="2891790"/>
                </a:cubicBezTo>
                <a:cubicBezTo>
                  <a:pt x="648335" y="2892108"/>
                  <a:pt x="649224" y="2892298"/>
                  <a:pt x="650113" y="2892298"/>
                </a:cubicBezTo>
                <a:cubicBezTo>
                  <a:pt x="651447" y="2892298"/>
                  <a:pt x="652780" y="2891917"/>
                  <a:pt x="653923" y="2891155"/>
                </a:cubicBezTo>
                <a:cubicBezTo>
                  <a:pt x="655066" y="2890393"/>
                  <a:pt x="655892" y="2889314"/>
                  <a:pt x="656463" y="2888107"/>
                </a:cubicBezTo>
                <a:cubicBezTo>
                  <a:pt x="656971" y="2886837"/>
                  <a:pt x="657098" y="2885504"/>
                  <a:pt x="656844" y="2884170"/>
                </a:cubicBezTo>
                <a:cubicBezTo>
                  <a:pt x="656590" y="2882837"/>
                  <a:pt x="655892" y="2881630"/>
                  <a:pt x="654939" y="2880678"/>
                </a:cubicBezTo>
                <a:cubicBezTo>
                  <a:pt x="653987" y="2879725"/>
                  <a:pt x="652780" y="2879090"/>
                  <a:pt x="651447" y="2878836"/>
                </a:cubicBezTo>
                <a:cubicBezTo>
                  <a:pt x="650113" y="2878582"/>
                  <a:pt x="648780" y="2878709"/>
                  <a:pt x="647510" y="2879217"/>
                </a:cubicBezTo>
                <a:cubicBezTo>
                  <a:pt x="646240" y="2879725"/>
                  <a:pt x="645224" y="2880614"/>
                  <a:pt x="644462" y="2881757"/>
                </a:cubicBezTo>
                <a:cubicBezTo>
                  <a:pt x="643700" y="2882900"/>
                  <a:pt x="643319" y="2884234"/>
                  <a:pt x="643319" y="2885567"/>
                </a:cubicBezTo>
                <a:cubicBezTo>
                  <a:pt x="643319" y="2886456"/>
                  <a:pt x="643509" y="2887345"/>
                  <a:pt x="643827" y="2888171"/>
                </a:cubicBezTo>
                <a:cubicBezTo>
                  <a:pt x="644144" y="2888996"/>
                  <a:pt x="644652" y="2889758"/>
                  <a:pt x="645287" y="2890393"/>
                </a:cubicBezTo>
                <a:close/>
                <a:moveTo>
                  <a:pt x="645287" y="2983167"/>
                </a:moveTo>
                <a:cubicBezTo>
                  <a:pt x="645922" y="2983802"/>
                  <a:pt x="646684" y="2984310"/>
                  <a:pt x="647510" y="2984627"/>
                </a:cubicBezTo>
                <a:cubicBezTo>
                  <a:pt x="648335" y="2984945"/>
                  <a:pt x="649224" y="2985135"/>
                  <a:pt x="650113" y="2985135"/>
                </a:cubicBezTo>
                <a:cubicBezTo>
                  <a:pt x="651447" y="2985135"/>
                  <a:pt x="652780" y="2984754"/>
                  <a:pt x="653923" y="2983992"/>
                </a:cubicBezTo>
                <a:cubicBezTo>
                  <a:pt x="655066" y="2983230"/>
                  <a:pt x="655892" y="2982151"/>
                  <a:pt x="656463" y="2980944"/>
                </a:cubicBezTo>
                <a:cubicBezTo>
                  <a:pt x="656971" y="2979674"/>
                  <a:pt x="657098" y="2978341"/>
                  <a:pt x="656844" y="2977007"/>
                </a:cubicBezTo>
                <a:cubicBezTo>
                  <a:pt x="656590" y="2975674"/>
                  <a:pt x="655892" y="2974467"/>
                  <a:pt x="654939" y="2973514"/>
                </a:cubicBezTo>
                <a:cubicBezTo>
                  <a:pt x="653987" y="2972562"/>
                  <a:pt x="652780" y="2971927"/>
                  <a:pt x="651447" y="2971673"/>
                </a:cubicBezTo>
                <a:cubicBezTo>
                  <a:pt x="650113" y="2971419"/>
                  <a:pt x="648780" y="2971546"/>
                  <a:pt x="647510" y="2972054"/>
                </a:cubicBezTo>
                <a:cubicBezTo>
                  <a:pt x="646240" y="2972562"/>
                  <a:pt x="645224" y="2973451"/>
                  <a:pt x="644462" y="2974594"/>
                </a:cubicBezTo>
                <a:cubicBezTo>
                  <a:pt x="643700" y="2975737"/>
                  <a:pt x="643319" y="2977071"/>
                  <a:pt x="643319" y="2978404"/>
                </a:cubicBezTo>
                <a:cubicBezTo>
                  <a:pt x="643319" y="2979293"/>
                  <a:pt x="643509" y="2980182"/>
                  <a:pt x="643827" y="2981008"/>
                </a:cubicBezTo>
                <a:cubicBezTo>
                  <a:pt x="644144" y="2981833"/>
                  <a:pt x="644652" y="2982595"/>
                  <a:pt x="645287" y="2983230"/>
                </a:cubicBezTo>
                <a:close/>
                <a:moveTo>
                  <a:pt x="1127760" y="1961706"/>
                </a:moveTo>
                <a:cubicBezTo>
                  <a:pt x="1128395" y="1962340"/>
                  <a:pt x="1129157" y="1962849"/>
                  <a:pt x="1129983" y="1963166"/>
                </a:cubicBezTo>
                <a:cubicBezTo>
                  <a:pt x="1130808" y="1963483"/>
                  <a:pt x="1131697" y="1963674"/>
                  <a:pt x="1132586" y="1963674"/>
                </a:cubicBezTo>
                <a:cubicBezTo>
                  <a:pt x="1133920" y="1963674"/>
                  <a:pt x="1135253" y="1963293"/>
                  <a:pt x="1136396" y="1962531"/>
                </a:cubicBezTo>
                <a:cubicBezTo>
                  <a:pt x="1137539" y="1961769"/>
                  <a:pt x="1138365" y="1960689"/>
                  <a:pt x="1138936" y="1959483"/>
                </a:cubicBezTo>
                <a:cubicBezTo>
                  <a:pt x="1139444" y="1958277"/>
                  <a:pt x="1139571" y="1956880"/>
                  <a:pt x="1139317" y="1955546"/>
                </a:cubicBezTo>
                <a:cubicBezTo>
                  <a:pt x="1139063" y="1954213"/>
                  <a:pt x="1138365" y="1953006"/>
                  <a:pt x="1137412" y="1952054"/>
                </a:cubicBezTo>
                <a:cubicBezTo>
                  <a:pt x="1136460" y="1951101"/>
                  <a:pt x="1135253" y="1950466"/>
                  <a:pt x="1133920" y="1950212"/>
                </a:cubicBezTo>
                <a:cubicBezTo>
                  <a:pt x="1132586" y="1949958"/>
                  <a:pt x="1131253" y="1950085"/>
                  <a:pt x="1129983" y="1950593"/>
                </a:cubicBezTo>
                <a:cubicBezTo>
                  <a:pt x="1128713" y="1951101"/>
                  <a:pt x="1127633" y="1951990"/>
                  <a:pt x="1126935" y="1953133"/>
                </a:cubicBezTo>
                <a:cubicBezTo>
                  <a:pt x="1126173" y="1954276"/>
                  <a:pt x="1125792" y="1955610"/>
                  <a:pt x="1125792" y="1956943"/>
                </a:cubicBezTo>
                <a:cubicBezTo>
                  <a:pt x="1125792" y="1957832"/>
                  <a:pt x="1125982" y="1958721"/>
                  <a:pt x="1126300" y="1959546"/>
                </a:cubicBezTo>
                <a:cubicBezTo>
                  <a:pt x="1126617" y="1960372"/>
                  <a:pt x="1127125" y="1961134"/>
                  <a:pt x="1127760" y="1961769"/>
                </a:cubicBezTo>
                <a:close/>
                <a:moveTo>
                  <a:pt x="1127760" y="1868869"/>
                </a:moveTo>
                <a:cubicBezTo>
                  <a:pt x="1128395" y="1869504"/>
                  <a:pt x="1129157" y="1870012"/>
                  <a:pt x="1129983" y="1870329"/>
                </a:cubicBezTo>
                <a:cubicBezTo>
                  <a:pt x="1130808" y="1870710"/>
                  <a:pt x="1131697" y="1870837"/>
                  <a:pt x="1132586" y="1870837"/>
                </a:cubicBezTo>
                <a:cubicBezTo>
                  <a:pt x="1133920" y="1870837"/>
                  <a:pt x="1135253" y="1870456"/>
                  <a:pt x="1136396" y="1869694"/>
                </a:cubicBezTo>
                <a:cubicBezTo>
                  <a:pt x="1137539" y="1868932"/>
                  <a:pt x="1138365" y="1867852"/>
                  <a:pt x="1138936" y="1866646"/>
                </a:cubicBezTo>
                <a:cubicBezTo>
                  <a:pt x="1139444" y="1865376"/>
                  <a:pt x="1139571" y="1864043"/>
                  <a:pt x="1139317" y="1862709"/>
                </a:cubicBezTo>
                <a:cubicBezTo>
                  <a:pt x="1139063" y="1861376"/>
                  <a:pt x="1138365" y="1860169"/>
                  <a:pt x="1137412" y="1859217"/>
                </a:cubicBezTo>
                <a:cubicBezTo>
                  <a:pt x="1136460" y="1858264"/>
                  <a:pt x="1135253" y="1857629"/>
                  <a:pt x="1133920" y="1857312"/>
                </a:cubicBezTo>
                <a:cubicBezTo>
                  <a:pt x="1132586" y="1857058"/>
                  <a:pt x="1131253" y="1857185"/>
                  <a:pt x="1129983" y="1857693"/>
                </a:cubicBezTo>
                <a:cubicBezTo>
                  <a:pt x="1128713" y="1858201"/>
                  <a:pt x="1127633" y="1859089"/>
                  <a:pt x="1126935" y="1860233"/>
                </a:cubicBezTo>
                <a:cubicBezTo>
                  <a:pt x="1126173" y="1861376"/>
                  <a:pt x="1125792" y="1862709"/>
                  <a:pt x="1125792" y="1864043"/>
                </a:cubicBezTo>
                <a:cubicBezTo>
                  <a:pt x="1125792" y="1864932"/>
                  <a:pt x="1125982" y="1865821"/>
                  <a:pt x="1126300" y="1866646"/>
                </a:cubicBezTo>
                <a:cubicBezTo>
                  <a:pt x="1126617" y="1867471"/>
                  <a:pt x="1127125" y="1868233"/>
                  <a:pt x="1127760" y="1868869"/>
                </a:cubicBezTo>
                <a:close/>
                <a:moveTo>
                  <a:pt x="645287" y="2518855"/>
                </a:moveTo>
                <a:cubicBezTo>
                  <a:pt x="645922" y="2519489"/>
                  <a:pt x="646684" y="2519998"/>
                  <a:pt x="647510" y="2520315"/>
                </a:cubicBezTo>
                <a:cubicBezTo>
                  <a:pt x="648335" y="2520633"/>
                  <a:pt x="649224" y="2520823"/>
                  <a:pt x="650113" y="2520823"/>
                </a:cubicBezTo>
                <a:cubicBezTo>
                  <a:pt x="651447" y="2520823"/>
                  <a:pt x="652780" y="2520442"/>
                  <a:pt x="653923" y="2519680"/>
                </a:cubicBezTo>
                <a:cubicBezTo>
                  <a:pt x="655066" y="2518918"/>
                  <a:pt x="655892" y="2517839"/>
                  <a:pt x="656463" y="2516632"/>
                </a:cubicBezTo>
                <a:cubicBezTo>
                  <a:pt x="656971" y="2515362"/>
                  <a:pt x="657098" y="2514029"/>
                  <a:pt x="656844" y="2512695"/>
                </a:cubicBezTo>
                <a:cubicBezTo>
                  <a:pt x="656590" y="2511362"/>
                  <a:pt x="655892" y="2510155"/>
                  <a:pt x="654939" y="2509203"/>
                </a:cubicBezTo>
                <a:cubicBezTo>
                  <a:pt x="653987" y="2508250"/>
                  <a:pt x="652780" y="2507615"/>
                  <a:pt x="651447" y="2507361"/>
                </a:cubicBezTo>
                <a:cubicBezTo>
                  <a:pt x="650113" y="2507107"/>
                  <a:pt x="648780" y="2507234"/>
                  <a:pt x="647510" y="2507742"/>
                </a:cubicBezTo>
                <a:cubicBezTo>
                  <a:pt x="646240" y="2508250"/>
                  <a:pt x="645224" y="2509139"/>
                  <a:pt x="644462" y="2510282"/>
                </a:cubicBezTo>
                <a:cubicBezTo>
                  <a:pt x="643700" y="2511425"/>
                  <a:pt x="643319" y="2512759"/>
                  <a:pt x="643319" y="2514092"/>
                </a:cubicBezTo>
                <a:cubicBezTo>
                  <a:pt x="643319" y="2514981"/>
                  <a:pt x="643509" y="2515870"/>
                  <a:pt x="643827" y="2516696"/>
                </a:cubicBezTo>
                <a:cubicBezTo>
                  <a:pt x="644144" y="2517521"/>
                  <a:pt x="644652" y="2518283"/>
                  <a:pt x="645287" y="2518918"/>
                </a:cubicBezTo>
                <a:close/>
                <a:moveTo>
                  <a:pt x="650113" y="2427986"/>
                </a:moveTo>
                <a:cubicBezTo>
                  <a:pt x="651447" y="2427986"/>
                  <a:pt x="652780" y="2427605"/>
                  <a:pt x="653923" y="2426843"/>
                </a:cubicBezTo>
                <a:cubicBezTo>
                  <a:pt x="655066" y="2426081"/>
                  <a:pt x="655892" y="2425002"/>
                  <a:pt x="656463" y="2423795"/>
                </a:cubicBezTo>
                <a:cubicBezTo>
                  <a:pt x="656971" y="2422525"/>
                  <a:pt x="657098" y="2421192"/>
                  <a:pt x="656844" y="2419858"/>
                </a:cubicBezTo>
                <a:cubicBezTo>
                  <a:pt x="656590" y="2418525"/>
                  <a:pt x="655892" y="2417318"/>
                  <a:pt x="654939" y="2416366"/>
                </a:cubicBezTo>
                <a:cubicBezTo>
                  <a:pt x="653987" y="2415413"/>
                  <a:pt x="652780" y="2414778"/>
                  <a:pt x="651447" y="2414524"/>
                </a:cubicBezTo>
                <a:cubicBezTo>
                  <a:pt x="650113" y="2414270"/>
                  <a:pt x="648716" y="2414397"/>
                  <a:pt x="647510" y="2414905"/>
                </a:cubicBezTo>
                <a:cubicBezTo>
                  <a:pt x="646240" y="2415413"/>
                  <a:pt x="645224" y="2416302"/>
                  <a:pt x="644462" y="2417445"/>
                </a:cubicBezTo>
                <a:cubicBezTo>
                  <a:pt x="643700" y="2418588"/>
                  <a:pt x="643319" y="2419922"/>
                  <a:pt x="643319" y="2421255"/>
                </a:cubicBezTo>
                <a:cubicBezTo>
                  <a:pt x="643319" y="2423097"/>
                  <a:pt x="644017" y="2424811"/>
                  <a:pt x="645287" y="2426081"/>
                </a:cubicBezTo>
                <a:cubicBezTo>
                  <a:pt x="646557" y="2427351"/>
                  <a:pt x="648335" y="2428113"/>
                  <a:pt x="650113" y="2428113"/>
                </a:cubicBezTo>
                <a:close/>
                <a:moveTo>
                  <a:pt x="645287" y="2333117"/>
                </a:moveTo>
                <a:cubicBezTo>
                  <a:pt x="645922" y="2333752"/>
                  <a:pt x="646684" y="2334260"/>
                  <a:pt x="647510" y="2334578"/>
                </a:cubicBezTo>
                <a:cubicBezTo>
                  <a:pt x="648335" y="2334895"/>
                  <a:pt x="649224" y="2335086"/>
                  <a:pt x="650113" y="2335086"/>
                </a:cubicBezTo>
                <a:cubicBezTo>
                  <a:pt x="651447" y="2335086"/>
                  <a:pt x="652780" y="2334705"/>
                  <a:pt x="653923" y="2333943"/>
                </a:cubicBezTo>
                <a:cubicBezTo>
                  <a:pt x="655066" y="2333181"/>
                  <a:pt x="655892" y="2332101"/>
                  <a:pt x="656463" y="2330895"/>
                </a:cubicBezTo>
                <a:cubicBezTo>
                  <a:pt x="656971" y="2329625"/>
                  <a:pt x="657098" y="2328291"/>
                  <a:pt x="656844" y="2326958"/>
                </a:cubicBezTo>
                <a:cubicBezTo>
                  <a:pt x="656590" y="2325624"/>
                  <a:pt x="655892" y="2324418"/>
                  <a:pt x="654939" y="2323465"/>
                </a:cubicBezTo>
                <a:cubicBezTo>
                  <a:pt x="653987" y="2322513"/>
                  <a:pt x="652780" y="2321878"/>
                  <a:pt x="651447" y="2321624"/>
                </a:cubicBezTo>
                <a:cubicBezTo>
                  <a:pt x="650113" y="2321370"/>
                  <a:pt x="648780" y="2321497"/>
                  <a:pt x="647510" y="2322005"/>
                </a:cubicBezTo>
                <a:cubicBezTo>
                  <a:pt x="646240" y="2322513"/>
                  <a:pt x="645224" y="2323402"/>
                  <a:pt x="644462" y="2324545"/>
                </a:cubicBezTo>
                <a:cubicBezTo>
                  <a:pt x="643700" y="2325688"/>
                  <a:pt x="643319" y="2326958"/>
                  <a:pt x="643319" y="2328355"/>
                </a:cubicBezTo>
                <a:cubicBezTo>
                  <a:pt x="643319" y="2329244"/>
                  <a:pt x="643509" y="2330133"/>
                  <a:pt x="643827" y="2330958"/>
                </a:cubicBezTo>
                <a:cubicBezTo>
                  <a:pt x="644144" y="2331784"/>
                  <a:pt x="644652" y="2332546"/>
                  <a:pt x="645287" y="2333181"/>
                </a:cubicBezTo>
                <a:close/>
                <a:moveTo>
                  <a:pt x="645287" y="2240280"/>
                </a:moveTo>
                <a:cubicBezTo>
                  <a:pt x="645922" y="2240915"/>
                  <a:pt x="646684" y="2241423"/>
                  <a:pt x="647510" y="2241741"/>
                </a:cubicBezTo>
                <a:cubicBezTo>
                  <a:pt x="648335" y="2242058"/>
                  <a:pt x="649224" y="2242249"/>
                  <a:pt x="650113" y="2242249"/>
                </a:cubicBezTo>
                <a:cubicBezTo>
                  <a:pt x="651447" y="2242249"/>
                  <a:pt x="652780" y="2241868"/>
                  <a:pt x="653923" y="2241106"/>
                </a:cubicBezTo>
                <a:cubicBezTo>
                  <a:pt x="655066" y="2240344"/>
                  <a:pt x="655892" y="2239264"/>
                  <a:pt x="656463" y="2238058"/>
                </a:cubicBezTo>
                <a:cubicBezTo>
                  <a:pt x="656971" y="2236788"/>
                  <a:pt x="657098" y="2235454"/>
                  <a:pt x="656844" y="2234121"/>
                </a:cubicBezTo>
                <a:cubicBezTo>
                  <a:pt x="656590" y="2232787"/>
                  <a:pt x="655892" y="2231581"/>
                  <a:pt x="654939" y="2230628"/>
                </a:cubicBezTo>
                <a:cubicBezTo>
                  <a:pt x="653987" y="2229676"/>
                  <a:pt x="652780" y="2229041"/>
                  <a:pt x="651447" y="2228787"/>
                </a:cubicBezTo>
                <a:cubicBezTo>
                  <a:pt x="650113" y="2228533"/>
                  <a:pt x="648780" y="2228660"/>
                  <a:pt x="647510" y="2229168"/>
                </a:cubicBezTo>
                <a:cubicBezTo>
                  <a:pt x="646240" y="2229676"/>
                  <a:pt x="645224" y="2230564"/>
                  <a:pt x="644462" y="2231708"/>
                </a:cubicBezTo>
                <a:cubicBezTo>
                  <a:pt x="643700" y="2232851"/>
                  <a:pt x="643319" y="2234184"/>
                  <a:pt x="643319" y="2235518"/>
                </a:cubicBezTo>
                <a:cubicBezTo>
                  <a:pt x="643319" y="2236407"/>
                  <a:pt x="643509" y="2237296"/>
                  <a:pt x="643827" y="2238121"/>
                </a:cubicBezTo>
                <a:cubicBezTo>
                  <a:pt x="644144" y="2238947"/>
                  <a:pt x="644652" y="2239709"/>
                  <a:pt x="645287" y="2240344"/>
                </a:cubicBezTo>
                <a:close/>
                <a:moveTo>
                  <a:pt x="645287" y="2147443"/>
                </a:moveTo>
                <a:cubicBezTo>
                  <a:pt x="645922" y="2148078"/>
                  <a:pt x="646684" y="2148586"/>
                  <a:pt x="647510" y="2148904"/>
                </a:cubicBezTo>
                <a:cubicBezTo>
                  <a:pt x="648335" y="2149285"/>
                  <a:pt x="649224" y="2149412"/>
                  <a:pt x="650113" y="2149412"/>
                </a:cubicBezTo>
                <a:cubicBezTo>
                  <a:pt x="651447" y="2149412"/>
                  <a:pt x="652780" y="2149031"/>
                  <a:pt x="653923" y="2148269"/>
                </a:cubicBezTo>
                <a:cubicBezTo>
                  <a:pt x="655066" y="2147507"/>
                  <a:pt x="655892" y="2146427"/>
                  <a:pt x="656463" y="2145221"/>
                </a:cubicBezTo>
                <a:cubicBezTo>
                  <a:pt x="656971" y="2143951"/>
                  <a:pt x="657098" y="2142617"/>
                  <a:pt x="656844" y="2141284"/>
                </a:cubicBezTo>
                <a:cubicBezTo>
                  <a:pt x="656590" y="2139950"/>
                  <a:pt x="655892" y="2138744"/>
                  <a:pt x="654939" y="2137791"/>
                </a:cubicBezTo>
                <a:cubicBezTo>
                  <a:pt x="653987" y="2136839"/>
                  <a:pt x="652780" y="2136204"/>
                  <a:pt x="651447" y="2135950"/>
                </a:cubicBezTo>
                <a:cubicBezTo>
                  <a:pt x="650113" y="2135696"/>
                  <a:pt x="648780" y="2135823"/>
                  <a:pt x="647510" y="2136331"/>
                </a:cubicBezTo>
                <a:cubicBezTo>
                  <a:pt x="646240" y="2136839"/>
                  <a:pt x="645224" y="2137728"/>
                  <a:pt x="644462" y="2138871"/>
                </a:cubicBezTo>
                <a:cubicBezTo>
                  <a:pt x="643700" y="2140014"/>
                  <a:pt x="643319" y="2141347"/>
                  <a:pt x="643319" y="2142681"/>
                </a:cubicBezTo>
                <a:cubicBezTo>
                  <a:pt x="643319" y="2143570"/>
                  <a:pt x="643509" y="2144459"/>
                  <a:pt x="643827" y="2145284"/>
                </a:cubicBezTo>
                <a:cubicBezTo>
                  <a:pt x="644144" y="2146110"/>
                  <a:pt x="644652" y="2146872"/>
                  <a:pt x="645287" y="2147507"/>
                </a:cubicBezTo>
                <a:close/>
                <a:moveTo>
                  <a:pt x="645287" y="2704592"/>
                </a:moveTo>
                <a:cubicBezTo>
                  <a:pt x="645922" y="2705227"/>
                  <a:pt x="646684" y="2705735"/>
                  <a:pt x="647510" y="2706053"/>
                </a:cubicBezTo>
                <a:cubicBezTo>
                  <a:pt x="648335" y="2706370"/>
                  <a:pt x="649224" y="2706561"/>
                  <a:pt x="650113" y="2706561"/>
                </a:cubicBezTo>
                <a:cubicBezTo>
                  <a:pt x="651447" y="2706561"/>
                  <a:pt x="652780" y="2706180"/>
                  <a:pt x="653923" y="2705418"/>
                </a:cubicBezTo>
                <a:cubicBezTo>
                  <a:pt x="655066" y="2704656"/>
                  <a:pt x="655892" y="2703576"/>
                  <a:pt x="656463" y="2702370"/>
                </a:cubicBezTo>
                <a:cubicBezTo>
                  <a:pt x="656971" y="2701100"/>
                  <a:pt x="657098" y="2699766"/>
                  <a:pt x="656844" y="2698433"/>
                </a:cubicBezTo>
                <a:cubicBezTo>
                  <a:pt x="656590" y="2697099"/>
                  <a:pt x="655892" y="2695893"/>
                  <a:pt x="654939" y="2694940"/>
                </a:cubicBezTo>
                <a:cubicBezTo>
                  <a:pt x="653987" y="2693988"/>
                  <a:pt x="652780" y="2693353"/>
                  <a:pt x="651447" y="2693099"/>
                </a:cubicBezTo>
                <a:cubicBezTo>
                  <a:pt x="650113" y="2692845"/>
                  <a:pt x="648780" y="2692972"/>
                  <a:pt x="647510" y="2693480"/>
                </a:cubicBezTo>
                <a:cubicBezTo>
                  <a:pt x="646240" y="2693988"/>
                  <a:pt x="645224" y="2694877"/>
                  <a:pt x="644462" y="2696020"/>
                </a:cubicBezTo>
                <a:cubicBezTo>
                  <a:pt x="643700" y="2697163"/>
                  <a:pt x="643319" y="2698496"/>
                  <a:pt x="643319" y="2699830"/>
                </a:cubicBezTo>
                <a:cubicBezTo>
                  <a:pt x="643319" y="2700719"/>
                  <a:pt x="643509" y="2701608"/>
                  <a:pt x="643827" y="2702433"/>
                </a:cubicBezTo>
                <a:cubicBezTo>
                  <a:pt x="644144" y="2703259"/>
                  <a:pt x="644652" y="2704021"/>
                  <a:pt x="645287" y="2704656"/>
                </a:cubicBezTo>
                <a:close/>
                <a:moveTo>
                  <a:pt x="645287" y="2611755"/>
                </a:moveTo>
                <a:cubicBezTo>
                  <a:pt x="645922" y="2612390"/>
                  <a:pt x="646684" y="2612898"/>
                  <a:pt x="647510" y="2613216"/>
                </a:cubicBezTo>
                <a:cubicBezTo>
                  <a:pt x="648335" y="2613533"/>
                  <a:pt x="649224" y="2613724"/>
                  <a:pt x="650113" y="2613724"/>
                </a:cubicBezTo>
                <a:cubicBezTo>
                  <a:pt x="651447" y="2613724"/>
                  <a:pt x="652780" y="2613343"/>
                  <a:pt x="653923" y="2612581"/>
                </a:cubicBezTo>
                <a:cubicBezTo>
                  <a:pt x="655066" y="2611819"/>
                  <a:pt x="655892" y="2610739"/>
                  <a:pt x="656463" y="2609533"/>
                </a:cubicBezTo>
                <a:cubicBezTo>
                  <a:pt x="656971" y="2608263"/>
                  <a:pt x="657098" y="2606929"/>
                  <a:pt x="656844" y="2605596"/>
                </a:cubicBezTo>
                <a:cubicBezTo>
                  <a:pt x="656590" y="2604262"/>
                  <a:pt x="655892" y="2603056"/>
                  <a:pt x="654939" y="2602103"/>
                </a:cubicBezTo>
                <a:cubicBezTo>
                  <a:pt x="653987" y="2601151"/>
                  <a:pt x="652780" y="2600516"/>
                  <a:pt x="651447" y="2600262"/>
                </a:cubicBezTo>
                <a:cubicBezTo>
                  <a:pt x="650113" y="2600008"/>
                  <a:pt x="648780" y="2600135"/>
                  <a:pt x="647510" y="2600643"/>
                </a:cubicBezTo>
                <a:cubicBezTo>
                  <a:pt x="646240" y="2601151"/>
                  <a:pt x="645160" y="2602039"/>
                  <a:pt x="644462" y="2603183"/>
                </a:cubicBezTo>
                <a:cubicBezTo>
                  <a:pt x="643700" y="2604326"/>
                  <a:pt x="643319" y="2605659"/>
                  <a:pt x="643319" y="2606993"/>
                </a:cubicBezTo>
                <a:cubicBezTo>
                  <a:pt x="643319" y="2607882"/>
                  <a:pt x="643509" y="2608771"/>
                  <a:pt x="643827" y="2609596"/>
                </a:cubicBezTo>
                <a:cubicBezTo>
                  <a:pt x="644144" y="2610422"/>
                  <a:pt x="644652" y="2611184"/>
                  <a:pt x="645287" y="2611819"/>
                </a:cubicBezTo>
                <a:close/>
                <a:moveTo>
                  <a:pt x="1213041" y="2195894"/>
                </a:moveTo>
                <a:cubicBezTo>
                  <a:pt x="1214374" y="2195894"/>
                  <a:pt x="1215708" y="2195513"/>
                  <a:pt x="1216851" y="2194751"/>
                </a:cubicBezTo>
                <a:cubicBezTo>
                  <a:pt x="1217994" y="2193989"/>
                  <a:pt x="1218819" y="2192973"/>
                  <a:pt x="1219391" y="2191703"/>
                </a:cubicBezTo>
                <a:cubicBezTo>
                  <a:pt x="1219899" y="2190433"/>
                  <a:pt x="1220026" y="2189099"/>
                  <a:pt x="1219772" y="2187766"/>
                </a:cubicBezTo>
                <a:cubicBezTo>
                  <a:pt x="1219518" y="2186432"/>
                  <a:pt x="1218883" y="2185226"/>
                  <a:pt x="1217930" y="2184273"/>
                </a:cubicBezTo>
                <a:cubicBezTo>
                  <a:pt x="1216978" y="2183321"/>
                  <a:pt x="1215771" y="2182686"/>
                  <a:pt x="1214438" y="2182368"/>
                </a:cubicBezTo>
                <a:cubicBezTo>
                  <a:pt x="1213104" y="2182114"/>
                  <a:pt x="1211771" y="2182241"/>
                  <a:pt x="1210501" y="2182749"/>
                </a:cubicBezTo>
                <a:cubicBezTo>
                  <a:pt x="1209231" y="2183257"/>
                  <a:pt x="1208151" y="2184146"/>
                  <a:pt x="1207453" y="2185289"/>
                </a:cubicBezTo>
                <a:cubicBezTo>
                  <a:pt x="1206754" y="2186432"/>
                  <a:pt x="1206310" y="2187766"/>
                  <a:pt x="1206310" y="2189099"/>
                </a:cubicBezTo>
                <a:cubicBezTo>
                  <a:pt x="1206310" y="2190941"/>
                  <a:pt x="1207008" y="2192655"/>
                  <a:pt x="1208342" y="2193925"/>
                </a:cubicBezTo>
                <a:cubicBezTo>
                  <a:pt x="1209612" y="2195195"/>
                  <a:pt x="1211390" y="2195894"/>
                  <a:pt x="1213168" y="2195894"/>
                </a:cubicBezTo>
                <a:close/>
                <a:moveTo>
                  <a:pt x="82360" y="3029775"/>
                </a:moveTo>
                <a:cubicBezTo>
                  <a:pt x="82995" y="3030411"/>
                  <a:pt x="83757" y="3030919"/>
                  <a:pt x="84582" y="3031237"/>
                </a:cubicBezTo>
                <a:cubicBezTo>
                  <a:pt x="85408" y="3031554"/>
                  <a:pt x="86296" y="3031744"/>
                  <a:pt x="87186" y="3031744"/>
                </a:cubicBezTo>
                <a:cubicBezTo>
                  <a:pt x="88519" y="3031744"/>
                  <a:pt x="89853" y="3031363"/>
                  <a:pt x="90995" y="3030601"/>
                </a:cubicBezTo>
                <a:cubicBezTo>
                  <a:pt x="92138" y="3029839"/>
                  <a:pt x="92964" y="3028760"/>
                  <a:pt x="93536" y="3027553"/>
                </a:cubicBezTo>
                <a:cubicBezTo>
                  <a:pt x="94044" y="3026283"/>
                  <a:pt x="94170" y="3024949"/>
                  <a:pt x="93917" y="3023616"/>
                </a:cubicBezTo>
                <a:cubicBezTo>
                  <a:pt x="93662" y="3022283"/>
                  <a:pt x="92964" y="3021076"/>
                  <a:pt x="92012" y="3020124"/>
                </a:cubicBezTo>
                <a:cubicBezTo>
                  <a:pt x="91059" y="3019171"/>
                  <a:pt x="89853" y="3018537"/>
                  <a:pt x="88519" y="3018282"/>
                </a:cubicBezTo>
                <a:cubicBezTo>
                  <a:pt x="87186" y="3018028"/>
                  <a:pt x="85788" y="3018155"/>
                  <a:pt x="84582" y="3018663"/>
                </a:cubicBezTo>
                <a:cubicBezTo>
                  <a:pt x="83312" y="3019171"/>
                  <a:pt x="82296" y="3020060"/>
                  <a:pt x="81534" y="3021203"/>
                </a:cubicBezTo>
                <a:cubicBezTo>
                  <a:pt x="80772" y="3022346"/>
                  <a:pt x="80391" y="3023616"/>
                  <a:pt x="80391" y="3025013"/>
                </a:cubicBezTo>
                <a:cubicBezTo>
                  <a:pt x="80391" y="3025902"/>
                  <a:pt x="80582" y="3026791"/>
                  <a:pt x="80899" y="3027617"/>
                </a:cubicBezTo>
                <a:cubicBezTo>
                  <a:pt x="81217" y="3028442"/>
                  <a:pt x="81725" y="3029204"/>
                  <a:pt x="82360" y="3029839"/>
                </a:cubicBezTo>
                <a:close/>
                <a:moveTo>
                  <a:pt x="82360" y="2936939"/>
                </a:moveTo>
                <a:cubicBezTo>
                  <a:pt x="82995" y="2937574"/>
                  <a:pt x="83757" y="2938082"/>
                  <a:pt x="84582" y="2938399"/>
                </a:cubicBezTo>
                <a:cubicBezTo>
                  <a:pt x="85408" y="2938717"/>
                  <a:pt x="86296" y="2938907"/>
                  <a:pt x="87186" y="2938907"/>
                </a:cubicBezTo>
                <a:cubicBezTo>
                  <a:pt x="88519" y="2938907"/>
                  <a:pt x="89853" y="2938526"/>
                  <a:pt x="90995" y="2937764"/>
                </a:cubicBezTo>
                <a:cubicBezTo>
                  <a:pt x="92138" y="2937002"/>
                  <a:pt x="92964" y="2935923"/>
                  <a:pt x="93536" y="2934716"/>
                </a:cubicBezTo>
                <a:cubicBezTo>
                  <a:pt x="94044" y="2933446"/>
                  <a:pt x="94170" y="2932113"/>
                  <a:pt x="93917" y="2930779"/>
                </a:cubicBezTo>
                <a:cubicBezTo>
                  <a:pt x="93662" y="2929446"/>
                  <a:pt x="92964" y="2928239"/>
                  <a:pt x="92012" y="2927287"/>
                </a:cubicBezTo>
                <a:cubicBezTo>
                  <a:pt x="91059" y="2926334"/>
                  <a:pt x="89853" y="2925699"/>
                  <a:pt x="88519" y="2925445"/>
                </a:cubicBezTo>
                <a:cubicBezTo>
                  <a:pt x="87186" y="2925191"/>
                  <a:pt x="85788" y="2925318"/>
                  <a:pt x="84582" y="2925826"/>
                </a:cubicBezTo>
                <a:cubicBezTo>
                  <a:pt x="83312" y="2926334"/>
                  <a:pt x="82296" y="2927223"/>
                  <a:pt x="81534" y="2928366"/>
                </a:cubicBezTo>
                <a:cubicBezTo>
                  <a:pt x="80772" y="2929509"/>
                  <a:pt x="80391" y="2930779"/>
                  <a:pt x="80391" y="2932176"/>
                </a:cubicBezTo>
                <a:cubicBezTo>
                  <a:pt x="80391" y="2933065"/>
                  <a:pt x="80582" y="2933954"/>
                  <a:pt x="80899" y="2934780"/>
                </a:cubicBezTo>
                <a:cubicBezTo>
                  <a:pt x="81217" y="2935605"/>
                  <a:pt x="81725" y="2936367"/>
                  <a:pt x="82360" y="2937002"/>
                </a:cubicBezTo>
                <a:close/>
                <a:moveTo>
                  <a:pt x="82360" y="3122676"/>
                </a:moveTo>
                <a:cubicBezTo>
                  <a:pt x="82995" y="3123312"/>
                  <a:pt x="83757" y="3123819"/>
                  <a:pt x="84582" y="3124136"/>
                </a:cubicBezTo>
                <a:cubicBezTo>
                  <a:pt x="85408" y="3124454"/>
                  <a:pt x="86296" y="3124645"/>
                  <a:pt x="87186" y="3124645"/>
                </a:cubicBezTo>
                <a:cubicBezTo>
                  <a:pt x="88519" y="3124645"/>
                  <a:pt x="89853" y="3124263"/>
                  <a:pt x="90995" y="3123501"/>
                </a:cubicBezTo>
                <a:cubicBezTo>
                  <a:pt x="92138" y="3122739"/>
                  <a:pt x="92964" y="3121660"/>
                  <a:pt x="93536" y="3120454"/>
                </a:cubicBezTo>
                <a:cubicBezTo>
                  <a:pt x="94044" y="3119184"/>
                  <a:pt x="94170" y="3117850"/>
                  <a:pt x="93917" y="3116517"/>
                </a:cubicBezTo>
                <a:cubicBezTo>
                  <a:pt x="93662" y="3115183"/>
                  <a:pt x="92964" y="3113976"/>
                  <a:pt x="92012" y="3113024"/>
                </a:cubicBezTo>
                <a:cubicBezTo>
                  <a:pt x="91059" y="3112072"/>
                  <a:pt x="89853" y="3111436"/>
                  <a:pt x="88519" y="3111183"/>
                </a:cubicBezTo>
                <a:cubicBezTo>
                  <a:pt x="87186" y="3110929"/>
                  <a:pt x="85788" y="3111056"/>
                  <a:pt x="84582" y="3111563"/>
                </a:cubicBezTo>
                <a:cubicBezTo>
                  <a:pt x="83312" y="3112072"/>
                  <a:pt x="82296" y="3112961"/>
                  <a:pt x="81534" y="3114104"/>
                </a:cubicBezTo>
                <a:cubicBezTo>
                  <a:pt x="80772" y="3115247"/>
                  <a:pt x="80391" y="3116580"/>
                  <a:pt x="80391" y="3117913"/>
                </a:cubicBezTo>
                <a:cubicBezTo>
                  <a:pt x="80391" y="3118803"/>
                  <a:pt x="80582" y="3119692"/>
                  <a:pt x="80899" y="3120517"/>
                </a:cubicBezTo>
                <a:cubicBezTo>
                  <a:pt x="81217" y="3121343"/>
                  <a:pt x="81725" y="3122105"/>
                  <a:pt x="82360" y="3122739"/>
                </a:cubicBezTo>
                <a:close/>
                <a:moveTo>
                  <a:pt x="1213041" y="1824673"/>
                </a:moveTo>
                <a:cubicBezTo>
                  <a:pt x="1214374" y="1824673"/>
                  <a:pt x="1215708" y="1824292"/>
                  <a:pt x="1216851" y="1823530"/>
                </a:cubicBezTo>
                <a:cubicBezTo>
                  <a:pt x="1217994" y="1822768"/>
                  <a:pt x="1218819" y="1821688"/>
                  <a:pt x="1219391" y="1820482"/>
                </a:cubicBezTo>
                <a:cubicBezTo>
                  <a:pt x="1219899" y="1819212"/>
                  <a:pt x="1220026" y="1817878"/>
                  <a:pt x="1219772" y="1816545"/>
                </a:cubicBezTo>
                <a:cubicBezTo>
                  <a:pt x="1219518" y="1815211"/>
                  <a:pt x="1218883" y="1814005"/>
                  <a:pt x="1217930" y="1813052"/>
                </a:cubicBezTo>
                <a:cubicBezTo>
                  <a:pt x="1216978" y="1812100"/>
                  <a:pt x="1215771" y="1811464"/>
                  <a:pt x="1214438" y="1811211"/>
                </a:cubicBezTo>
                <a:cubicBezTo>
                  <a:pt x="1213104" y="1810957"/>
                  <a:pt x="1211771" y="1811083"/>
                  <a:pt x="1210501" y="1811592"/>
                </a:cubicBezTo>
                <a:cubicBezTo>
                  <a:pt x="1209231" y="1812100"/>
                  <a:pt x="1208151" y="1812989"/>
                  <a:pt x="1207453" y="1814132"/>
                </a:cubicBezTo>
                <a:cubicBezTo>
                  <a:pt x="1206691" y="1815275"/>
                  <a:pt x="1206310" y="1816608"/>
                  <a:pt x="1206310" y="1817942"/>
                </a:cubicBezTo>
                <a:cubicBezTo>
                  <a:pt x="1206310" y="1819720"/>
                  <a:pt x="1207008" y="1821498"/>
                  <a:pt x="1208342" y="1822768"/>
                </a:cubicBezTo>
                <a:cubicBezTo>
                  <a:pt x="1209612" y="1824038"/>
                  <a:pt x="1211390" y="1824800"/>
                  <a:pt x="1213168" y="1824800"/>
                </a:cubicBezTo>
                <a:close/>
                <a:moveTo>
                  <a:pt x="82360" y="2844038"/>
                </a:moveTo>
                <a:cubicBezTo>
                  <a:pt x="82995" y="2844673"/>
                  <a:pt x="83757" y="2845181"/>
                  <a:pt x="84582" y="2845499"/>
                </a:cubicBezTo>
                <a:cubicBezTo>
                  <a:pt x="85408" y="2845816"/>
                  <a:pt x="86296" y="2846007"/>
                  <a:pt x="87186" y="2846007"/>
                </a:cubicBezTo>
                <a:cubicBezTo>
                  <a:pt x="88519" y="2846007"/>
                  <a:pt x="89853" y="2845626"/>
                  <a:pt x="90995" y="2844864"/>
                </a:cubicBezTo>
                <a:cubicBezTo>
                  <a:pt x="92138" y="2844102"/>
                  <a:pt x="92964" y="2843022"/>
                  <a:pt x="93536" y="2841816"/>
                </a:cubicBezTo>
                <a:cubicBezTo>
                  <a:pt x="94044" y="2840546"/>
                  <a:pt x="94170" y="2839212"/>
                  <a:pt x="93917" y="2837879"/>
                </a:cubicBezTo>
                <a:cubicBezTo>
                  <a:pt x="93662" y="2836545"/>
                  <a:pt x="92964" y="2835339"/>
                  <a:pt x="92012" y="2834386"/>
                </a:cubicBezTo>
                <a:cubicBezTo>
                  <a:pt x="91059" y="2833434"/>
                  <a:pt x="89853" y="2832799"/>
                  <a:pt x="88519" y="2832545"/>
                </a:cubicBezTo>
                <a:cubicBezTo>
                  <a:pt x="87186" y="2832291"/>
                  <a:pt x="85788" y="2832418"/>
                  <a:pt x="84582" y="2832926"/>
                </a:cubicBezTo>
                <a:cubicBezTo>
                  <a:pt x="83312" y="2833434"/>
                  <a:pt x="82296" y="2834323"/>
                  <a:pt x="81534" y="2835466"/>
                </a:cubicBezTo>
                <a:cubicBezTo>
                  <a:pt x="80772" y="2836609"/>
                  <a:pt x="80391" y="2837942"/>
                  <a:pt x="80391" y="2839276"/>
                </a:cubicBezTo>
                <a:cubicBezTo>
                  <a:pt x="80391" y="2840164"/>
                  <a:pt x="80582" y="2841054"/>
                  <a:pt x="80899" y="2841879"/>
                </a:cubicBezTo>
                <a:cubicBezTo>
                  <a:pt x="81217" y="2842705"/>
                  <a:pt x="81725" y="2843467"/>
                  <a:pt x="82360" y="2844102"/>
                </a:cubicBezTo>
                <a:close/>
                <a:moveTo>
                  <a:pt x="1213041" y="1731772"/>
                </a:moveTo>
                <a:cubicBezTo>
                  <a:pt x="1214374" y="1731772"/>
                  <a:pt x="1215708" y="1731391"/>
                  <a:pt x="1216851" y="1730629"/>
                </a:cubicBezTo>
                <a:cubicBezTo>
                  <a:pt x="1217994" y="1729867"/>
                  <a:pt x="1218819" y="1728788"/>
                  <a:pt x="1219391" y="1727581"/>
                </a:cubicBezTo>
                <a:cubicBezTo>
                  <a:pt x="1219899" y="1726311"/>
                  <a:pt x="1220026" y="1724977"/>
                  <a:pt x="1219772" y="1723644"/>
                </a:cubicBezTo>
                <a:cubicBezTo>
                  <a:pt x="1219518" y="1722311"/>
                  <a:pt x="1218883" y="1721104"/>
                  <a:pt x="1217930" y="1720152"/>
                </a:cubicBezTo>
                <a:cubicBezTo>
                  <a:pt x="1216978" y="1719199"/>
                  <a:pt x="1215771" y="1718564"/>
                  <a:pt x="1214438" y="1718310"/>
                </a:cubicBezTo>
                <a:cubicBezTo>
                  <a:pt x="1213104" y="1718056"/>
                  <a:pt x="1211771" y="1718183"/>
                  <a:pt x="1210501" y="1718691"/>
                </a:cubicBezTo>
                <a:cubicBezTo>
                  <a:pt x="1209231" y="1719199"/>
                  <a:pt x="1208151" y="1720088"/>
                  <a:pt x="1207453" y="1721231"/>
                </a:cubicBezTo>
                <a:cubicBezTo>
                  <a:pt x="1206691" y="1722374"/>
                  <a:pt x="1206310" y="1723708"/>
                  <a:pt x="1206310" y="1725041"/>
                </a:cubicBezTo>
                <a:cubicBezTo>
                  <a:pt x="1206310" y="1726819"/>
                  <a:pt x="1207008" y="1728597"/>
                  <a:pt x="1208342" y="1729867"/>
                </a:cubicBezTo>
                <a:cubicBezTo>
                  <a:pt x="1209612" y="1731137"/>
                  <a:pt x="1211390" y="1731899"/>
                  <a:pt x="1213168" y="1731899"/>
                </a:cubicBezTo>
                <a:close/>
                <a:moveTo>
                  <a:pt x="82360" y="3215513"/>
                </a:moveTo>
                <a:cubicBezTo>
                  <a:pt x="82995" y="3216149"/>
                  <a:pt x="83757" y="3216656"/>
                  <a:pt x="84582" y="3216974"/>
                </a:cubicBezTo>
                <a:cubicBezTo>
                  <a:pt x="85408" y="3217291"/>
                  <a:pt x="86296" y="3217482"/>
                  <a:pt x="87186" y="3217482"/>
                </a:cubicBezTo>
                <a:cubicBezTo>
                  <a:pt x="88519" y="3217482"/>
                  <a:pt x="89853" y="3217100"/>
                  <a:pt x="90995" y="3216338"/>
                </a:cubicBezTo>
                <a:cubicBezTo>
                  <a:pt x="92138" y="3215576"/>
                  <a:pt x="92964" y="3214497"/>
                  <a:pt x="93536" y="3213291"/>
                </a:cubicBezTo>
                <a:cubicBezTo>
                  <a:pt x="94044" y="3212021"/>
                  <a:pt x="94170" y="3210687"/>
                  <a:pt x="93917" y="3209354"/>
                </a:cubicBezTo>
                <a:cubicBezTo>
                  <a:pt x="93662" y="3208020"/>
                  <a:pt x="92964" y="3206813"/>
                  <a:pt x="92012" y="3205862"/>
                </a:cubicBezTo>
                <a:cubicBezTo>
                  <a:pt x="91059" y="3204909"/>
                  <a:pt x="89853" y="3204274"/>
                  <a:pt x="88519" y="3204020"/>
                </a:cubicBezTo>
                <a:cubicBezTo>
                  <a:pt x="87186" y="3203766"/>
                  <a:pt x="85788" y="3203893"/>
                  <a:pt x="84582" y="3204400"/>
                </a:cubicBezTo>
                <a:cubicBezTo>
                  <a:pt x="83312" y="3204909"/>
                  <a:pt x="82296" y="3205798"/>
                  <a:pt x="81534" y="3206941"/>
                </a:cubicBezTo>
                <a:cubicBezTo>
                  <a:pt x="80772" y="3208084"/>
                  <a:pt x="80391" y="3209417"/>
                  <a:pt x="80391" y="3210750"/>
                </a:cubicBezTo>
                <a:cubicBezTo>
                  <a:pt x="80391" y="3211639"/>
                  <a:pt x="80582" y="3212529"/>
                  <a:pt x="80899" y="3213354"/>
                </a:cubicBezTo>
                <a:cubicBezTo>
                  <a:pt x="81217" y="3214180"/>
                  <a:pt x="81725" y="3214942"/>
                  <a:pt x="82360" y="3215576"/>
                </a:cubicBezTo>
                <a:close/>
                <a:moveTo>
                  <a:pt x="82360" y="2286953"/>
                </a:moveTo>
                <a:cubicBezTo>
                  <a:pt x="82995" y="2287588"/>
                  <a:pt x="83757" y="2288096"/>
                  <a:pt x="84582" y="2288413"/>
                </a:cubicBezTo>
                <a:cubicBezTo>
                  <a:pt x="85408" y="2288794"/>
                  <a:pt x="86296" y="2288921"/>
                  <a:pt x="87186" y="2288921"/>
                </a:cubicBezTo>
                <a:cubicBezTo>
                  <a:pt x="88519" y="2288921"/>
                  <a:pt x="89853" y="2288540"/>
                  <a:pt x="90995" y="2287778"/>
                </a:cubicBezTo>
                <a:cubicBezTo>
                  <a:pt x="92138" y="2287016"/>
                  <a:pt x="92964" y="2285937"/>
                  <a:pt x="93536" y="2284730"/>
                </a:cubicBezTo>
                <a:cubicBezTo>
                  <a:pt x="94044" y="2283460"/>
                  <a:pt x="94170" y="2282127"/>
                  <a:pt x="93917" y="2280793"/>
                </a:cubicBezTo>
                <a:cubicBezTo>
                  <a:pt x="93662" y="2279460"/>
                  <a:pt x="92964" y="2278253"/>
                  <a:pt x="92012" y="2277301"/>
                </a:cubicBezTo>
                <a:cubicBezTo>
                  <a:pt x="91059" y="2276348"/>
                  <a:pt x="89853" y="2275713"/>
                  <a:pt x="88519" y="2275396"/>
                </a:cubicBezTo>
                <a:cubicBezTo>
                  <a:pt x="87186" y="2275142"/>
                  <a:pt x="85788" y="2275269"/>
                  <a:pt x="84582" y="2275777"/>
                </a:cubicBezTo>
                <a:cubicBezTo>
                  <a:pt x="83312" y="2276285"/>
                  <a:pt x="82296" y="2277174"/>
                  <a:pt x="81534" y="2278317"/>
                </a:cubicBezTo>
                <a:cubicBezTo>
                  <a:pt x="80772" y="2279460"/>
                  <a:pt x="80391" y="2280793"/>
                  <a:pt x="80391" y="2282127"/>
                </a:cubicBezTo>
                <a:cubicBezTo>
                  <a:pt x="80391" y="2283016"/>
                  <a:pt x="80582" y="2283905"/>
                  <a:pt x="80899" y="2284730"/>
                </a:cubicBezTo>
                <a:cubicBezTo>
                  <a:pt x="81217" y="2285556"/>
                  <a:pt x="81725" y="2286318"/>
                  <a:pt x="82360" y="2286953"/>
                </a:cubicBezTo>
                <a:close/>
                <a:moveTo>
                  <a:pt x="82360" y="2379789"/>
                </a:moveTo>
                <a:cubicBezTo>
                  <a:pt x="82995" y="2380425"/>
                  <a:pt x="83757" y="2380933"/>
                  <a:pt x="84582" y="2381250"/>
                </a:cubicBezTo>
                <a:cubicBezTo>
                  <a:pt x="85408" y="2381568"/>
                  <a:pt x="86296" y="2381758"/>
                  <a:pt x="87186" y="2381758"/>
                </a:cubicBezTo>
                <a:cubicBezTo>
                  <a:pt x="88519" y="2381758"/>
                  <a:pt x="89853" y="2381377"/>
                  <a:pt x="90995" y="2380615"/>
                </a:cubicBezTo>
                <a:cubicBezTo>
                  <a:pt x="92138" y="2379853"/>
                  <a:pt x="92964" y="2378774"/>
                  <a:pt x="93536" y="2377567"/>
                </a:cubicBezTo>
                <a:cubicBezTo>
                  <a:pt x="94044" y="2376297"/>
                  <a:pt x="94170" y="2374964"/>
                  <a:pt x="93917" y="2373630"/>
                </a:cubicBezTo>
                <a:cubicBezTo>
                  <a:pt x="93662" y="2372297"/>
                  <a:pt x="92964" y="2371090"/>
                  <a:pt x="92012" y="2370138"/>
                </a:cubicBezTo>
                <a:cubicBezTo>
                  <a:pt x="91059" y="2369185"/>
                  <a:pt x="89853" y="2368550"/>
                  <a:pt x="88519" y="2368296"/>
                </a:cubicBezTo>
                <a:cubicBezTo>
                  <a:pt x="87186" y="2368042"/>
                  <a:pt x="85788" y="2368169"/>
                  <a:pt x="84582" y="2368677"/>
                </a:cubicBezTo>
                <a:cubicBezTo>
                  <a:pt x="83312" y="2369185"/>
                  <a:pt x="82296" y="2370074"/>
                  <a:pt x="81534" y="2371217"/>
                </a:cubicBezTo>
                <a:cubicBezTo>
                  <a:pt x="80772" y="2372360"/>
                  <a:pt x="80391" y="2373694"/>
                  <a:pt x="80391" y="2375027"/>
                </a:cubicBezTo>
                <a:cubicBezTo>
                  <a:pt x="80391" y="2375916"/>
                  <a:pt x="80582" y="2376805"/>
                  <a:pt x="80899" y="2377631"/>
                </a:cubicBezTo>
                <a:cubicBezTo>
                  <a:pt x="81217" y="2378456"/>
                  <a:pt x="81725" y="2379218"/>
                  <a:pt x="82360" y="2379853"/>
                </a:cubicBezTo>
                <a:close/>
                <a:moveTo>
                  <a:pt x="82360" y="2751201"/>
                </a:moveTo>
                <a:cubicBezTo>
                  <a:pt x="82995" y="2751836"/>
                  <a:pt x="83757" y="2752344"/>
                  <a:pt x="84582" y="2752662"/>
                </a:cubicBezTo>
                <a:cubicBezTo>
                  <a:pt x="85408" y="2752979"/>
                  <a:pt x="86296" y="2753170"/>
                  <a:pt x="87186" y="2753170"/>
                </a:cubicBezTo>
                <a:cubicBezTo>
                  <a:pt x="88519" y="2753170"/>
                  <a:pt x="89853" y="2752789"/>
                  <a:pt x="90995" y="2752027"/>
                </a:cubicBezTo>
                <a:cubicBezTo>
                  <a:pt x="92138" y="2751264"/>
                  <a:pt x="92964" y="2750185"/>
                  <a:pt x="93536" y="2748979"/>
                </a:cubicBezTo>
                <a:cubicBezTo>
                  <a:pt x="94044" y="2747709"/>
                  <a:pt x="94170" y="2746375"/>
                  <a:pt x="93917" y="2745042"/>
                </a:cubicBezTo>
                <a:cubicBezTo>
                  <a:pt x="93662" y="2743708"/>
                  <a:pt x="92964" y="2742502"/>
                  <a:pt x="92012" y="2741549"/>
                </a:cubicBezTo>
                <a:cubicBezTo>
                  <a:pt x="91059" y="2740597"/>
                  <a:pt x="89853" y="2739962"/>
                  <a:pt x="88519" y="2739708"/>
                </a:cubicBezTo>
                <a:cubicBezTo>
                  <a:pt x="87186" y="2739454"/>
                  <a:pt x="85788" y="2739581"/>
                  <a:pt x="84582" y="2740089"/>
                </a:cubicBezTo>
                <a:cubicBezTo>
                  <a:pt x="83312" y="2740597"/>
                  <a:pt x="82296" y="2741486"/>
                  <a:pt x="81534" y="2742629"/>
                </a:cubicBezTo>
                <a:cubicBezTo>
                  <a:pt x="80772" y="2743772"/>
                  <a:pt x="80391" y="2745105"/>
                  <a:pt x="80391" y="2746439"/>
                </a:cubicBezTo>
                <a:cubicBezTo>
                  <a:pt x="80391" y="2747328"/>
                  <a:pt x="80582" y="2748217"/>
                  <a:pt x="80899" y="2749042"/>
                </a:cubicBezTo>
                <a:cubicBezTo>
                  <a:pt x="81217" y="2749868"/>
                  <a:pt x="81725" y="2750630"/>
                  <a:pt x="82360" y="2751264"/>
                </a:cubicBezTo>
                <a:close/>
                <a:moveTo>
                  <a:pt x="82360" y="2472627"/>
                </a:moveTo>
                <a:cubicBezTo>
                  <a:pt x="82995" y="2473262"/>
                  <a:pt x="83757" y="2473770"/>
                  <a:pt x="84582" y="2474087"/>
                </a:cubicBezTo>
                <a:cubicBezTo>
                  <a:pt x="85408" y="2474405"/>
                  <a:pt x="86296" y="2474595"/>
                  <a:pt x="87186" y="2474595"/>
                </a:cubicBezTo>
                <a:cubicBezTo>
                  <a:pt x="88519" y="2474595"/>
                  <a:pt x="89853" y="2474214"/>
                  <a:pt x="90995" y="2473452"/>
                </a:cubicBezTo>
                <a:cubicBezTo>
                  <a:pt x="92138" y="2472690"/>
                  <a:pt x="92964" y="2471611"/>
                  <a:pt x="93536" y="2470404"/>
                </a:cubicBezTo>
                <a:cubicBezTo>
                  <a:pt x="94044" y="2469134"/>
                  <a:pt x="94170" y="2467801"/>
                  <a:pt x="93917" y="2466467"/>
                </a:cubicBezTo>
                <a:cubicBezTo>
                  <a:pt x="93662" y="2465134"/>
                  <a:pt x="92964" y="2463927"/>
                  <a:pt x="92012" y="2462975"/>
                </a:cubicBezTo>
                <a:cubicBezTo>
                  <a:pt x="91059" y="2462022"/>
                  <a:pt x="89853" y="2461387"/>
                  <a:pt x="88519" y="2461133"/>
                </a:cubicBezTo>
                <a:cubicBezTo>
                  <a:pt x="87186" y="2460879"/>
                  <a:pt x="85788" y="2461006"/>
                  <a:pt x="84582" y="2461514"/>
                </a:cubicBezTo>
                <a:cubicBezTo>
                  <a:pt x="83312" y="2462022"/>
                  <a:pt x="82296" y="2462911"/>
                  <a:pt x="81534" y="2464054"/>
                </a:cubicBezTo>
                <a:cubicBezTo>
                  <a:pt x="80772" y="2465197"/>
                  <a:pt x="80391" y="2466467"/>
                  <a:pt x="80391" y="2467864"/>
                </a:cubicBezTo>
                <a:cubicBezTo>
                  <a:pt x="80391" y="2468753"/>
                  <a:pt x="80582" y="2469642"/>
                  <a:pt x="80899" y="2470468"/>
                </a:cubicBezTo>
                <a:cubicBezTo>
                  <a:pt x="81217" y="2471293"/>
                  <a:pt x="81725" y="2472055"/>
                  <a:pt x="82360" y="2472690"/>
                </a:cubicBezTo>
                <a:close/>
                <a:moveTo>
                  <a:pt x="1213041" y="1917446"/>
                </a:moveTo>
                <a:cubicBezTo>
                  <a:pt x="1214374" y="1917446"/>
                  <a:pt x="1215708" y="1917065"/>
                  <a:pt x="1216851" y="1916303"/>
                </a:cubicBezTo>
                <a:cubicBezTo>
                  <a:pt x="1217994" y="1915541"/>
                  <a:pt x="1218819" y="1914462"/>
                  <a:pt x="1219391" y="1913255"/>
                </a:cubicBezTo>
                <a:cubicBezTo>
                  <a:pt x="1219899" y="1911985"/>
                  <a:pt x="1220026" y="1910652"/>
                  <a:pt x="1219772" y="1909318"/>
                </a:cubicBezTo>
                <a:cubicBezTo>
                  <a:pt x="1219518" y="1907985"/>
                  <a:pt x="1218883" y="1906778"/>
                  <a:pt x="1217930" y="1905826"/>
                </a:cubicBezTo>
                <a:cubicBezTo>
                  <a:pt x="1216978" y="1904873"/>
                  <a:pt x="1215771" y="1904238"/>
                  <a:pt x="1214438" y="1903921"/>
                </a:cubicBezTo>
                <a:cubicBezTo>
                  <a:pt x="1213104" y="1903667"/>
                  <a:pt x="1211771" y="1903794"/>
                  <a:pt x="1210501" y="1904302"/>
                </a:cubicBezTo>
                <a:cubicBezTo>
                  <a:pt x="1209231" y="1904810"/>
                  <a:pt x="1208151" y="1905699"/>
                  <a:pt x="1207453" y="1906842"/>
                </a:cubicBezTo>
                <a:cubicBezTo>
                  <a:pt x="1206691" y="1907985"/>
                  <a:pt x="1206310" y="1909318"/>
                  <a:pt x="1206310" y="1910652"/>
                </a:cubicBezTo>
                <a:cubicBezTo>
                  <a:pt x="1206310" y="1912493"/>
                  <a:pt x="1207008" y="1914208"/>
                  <a:pt x="1208342" y="1915477"/>
                </a:cubicBezTo>
                <a:cubicBezTo>
                  <a:pt x="1209612" y="1916748"/>
                  <a:pt x="1211390" y="1917446"/>
                  <a:pt x="1213168" y="1917446"/>
                </a:cubicBezTo>
                <a:close/>
                <a:moveTo>
                  <a:pt x="82360" y="2658301"/>
                </a:moveTo>
                <a:cubicBezTo>
                  <a:pt x="82995" y="2658936"/>
                  <a:pt x="83757" y="2659444"/>
                  <a:pt x="84582" y="2659761"/>
                </a:cubicBezTo>
                <a:cubicBezTo>
                  <a:pt x="85408" y="2660079"/>
                  <a:pt x="86296" y="2660269"/>
                  <a:pt x="87186" y="2660269"/>
                </a:cubicBezTo>
                <a:cubicBezTo>
                  <a:pt x="88519" y="2660269"/>
                  <a:pt x="89853" y="2659888"/>
                  <a:pt x="90995" y="2659126"/>
                </a:cubicBezTo>
                <a:cubicBezTo>
                  <a:pt x="92138" y="2658364"/>
                  <a:pt x="92964" y="2657285"/>
                  <a:pt x="93536" y="2656078"/>
                </a:cubicBezTo>
                <a:cubicBezTo>
                  <a:pt x="94044" y="2654808"/>
                  <a:pt x="94170" y="2653475"/>
                  <a:pt x="93917" y="2652141"/>
                </a:cubicBezTo>
                <a:cubicBezTo>
                  <a:pt x="93662" y="2650808"/>
                  <a:pt x="92964" y="2649601"/>
                  <a:pt x="92012" y="2648649"/>
                </a:cubicBezTo>
                <a:cubicBezTo>
                  <a:pt x="91059" y="2647696"/>
                  <a:pt x="89853" y="2647061"/>
                  <a:pt x="88519" y="2646807"/>
                </a:cubicBezTo>
                <a:cubicBezTo>
                  <a:pt x="87186" y="2646553"/>
                  <a:pt x="85788" y="2646680"/>
                  <a:pt x="84582" y="2647188"/>
                </a:cubicBezTo>
                <a:cubicBezTo>
                  <a:pt x="83312" y="2647696"/>
                  <a:pt x="82296" y="2648585"/>
                  <a:pt x="81534" y="2649728"/>
                </a:cubicBezTo>
                <a:cubicBezTo>
                  <a:pt x="80772" y="2650871"/>
                  <a:pt x="80391" y="2652205"/>
                  <a:pt x="80391" y="2653538"/>
                </a:cubicBezTo>
                <a:cubicBezTo>
                  <a:pt x="80391" y="2654427"/>
                  <a:pt x="80582" y="2655316"/>
                  <a:pt x="80899" y="2656142"/>
                </a:cubicBezTo>
                <a:cubicBezTo>
                  <a:pt x="81217" y="2656967"/>
                  <a:pt x="81725" y="2657729"/>
                  <a:pt x="82360" y="2658364"/>
                </a:cubicBezTo>
                <a:close/>
                <a:moveTo>
                  <a:pt x="1213041" y="2753170"/>
                </a:moveTo>
                <a:cubicBezTo>
                  <a:pt x="1214374" y="2753170"/>
                  <a:pt x="1215708" y="2752789"/>
                  <a:pt x="1216851" y="2752027"/>
                </a:cubicBezTo>
                <a:cubicBezTo>
                  <a:pt x="1217994" y="2751264"/>
                  <a:pt x="1218819" y="2750185"/>
                  <a:pt x="1219391" y="2748979"/>
                </a:cubicBezTo>
                <a:cubicBezTo>
                  <a:pt x="1219899" y="2747709"/>
                  <a:pt x="1220026" y="2746375"/>
                  <a:pt x="1219772" y="2745042"/>
                </a:cubicBezTo>
                <a:cubicBezTo>
                  <a:pt x="1219518" y="2743708"/>
                  <a:pt x="1218883" y="2742502"/>
                  <a:pt x="1217930" y="2741549"/>
                </a:cubicBezTo>
                <a:cubicBezTo>
                  <a:pt x="1216978" y="2740597"/>
                  <a:pt x="1215771" y="2739962"/>
                  <a:pt x="1214438" y="2739708"/>
                </a:cubicBezTo>
                <a:cubicBezTo>
                  <a:pt x="1213104" y="2739454"/>
                  <a:pt x="1211771" y="2739581"/>
                  <a:pt x="1210501" y="2740089"/>
                </a:cubicBezTo>
                <a:cubicBezTo>
                  <a:pt x="1209231" y="2740597"/>
                  <a:pt x="1208151" y="2741486"/>
                  <a:pt x="1207453" y="2742629"/>
                </a:cubicBezTo>
                <a:cubicBezTo>
                  <a:pt x="1206754" y="2743772"/>
                  <a:pt x="1206310" y="2745105"/>
                  <a:pt x="1206310" y="2746439"/>
                </a:cubicBezTo>
                <a:cubicBezTo>
                  <a:pt x="1206310" y="2748280"/>
                  <a:pt x="1207008" y="2749995"/>
                  <a:pt x="1208342" y="2751264"/>
                </a:cubicBezTo>
                <a:cubicBezTo>
                  <a:pt x="1209612" y="2752535"/>
                  <a:pt x="1211390" y="2753297"/>
                  <a:pt x="1213168" y="2753297"/>
                </a:cubicBezTo>
                <a:close/>
                <a:moveTo>
                  <a:pt x="82360" y="2565464"/>
                </a:moveTo>
                <a:cubicBezTo>
                  <a:pt x="82995" y="2566099"/>
                  <a:pt x="83757" y="2566607"/>
                  <a:pt x="84582" y="2566924"/>
                </a:cubicBezTo>
                <a:cubicBezTo>
                  <a:pt x="85408" y="2567242"/>
                  <a:pt x="86296" y="2567432"/>
                  <a:pt x="87186" y="2567432"/>
                </a:cubicBezTo>
                <a:cubicBezTo>
                  <a:pt x="88519" y="2567432"/>
                  <a:pt x="89853" y="2567051"/>
                  <a:pt x="90995" y="2566289"/>
                </a:cubicBezTo>
                <a:cubicBezTo>
                  <a:pt x="92138" y="2565527"/>
                  <a:pt x="92964" y="2564448"/>
                  <a:pt x="93536" y="2563241"/>
                </a:cubicBezTo>
                <a:cubicBezTo>
                  <a:pt x="94044" y="2561971"/>
                  <a:pt x="94170" y="2560638"/>
                  <a:pt x="93917" y="2559304"/>
                </a:cubicBezTo>
                <a:cubicBezTo>
                  <a:pt x="93662" y="2557971"/>
                  <a:pt x="92964" y="2556764"/>
                  <a:pt x="92012" y="2555812"/>
                </a:cubicBezTo>
                <a:cubicBezTo>
                  <a:pt x="91059" y="2554859"/>
                  <a:pt x="89853" y="2554224"/>
                  <a:pt x="88519" y="2553970"/>
                </a:cubicBezTo>
                <a:cubicBezTo>
                  <a:pt x="87186" y="2553716"/>
                  <a:pt x="85788" y="2553843"/>
                  <a:pt x="84582" y="2554351"/>
                </a:cubicBezTo>
                <a:cubicBezTo>
                  <a:pt x="83312" y="2554859"/>
                  <a:pt x="82296" y="2555748"/>
                  <a:pt x="81534" y="2556891"/>
                </a:cubicBezTo>
                <a:cubicBezTo>
                  <a:pt x="80772" y="2558034"/>
                  <a:pt x="80391" y="2559368"/>
                  <a:pt x="80391" y="2560701"/>
                </a:cubicBezTo>
                <a:cubicBezTo>
                  <a:pt x="80391" y="2561590"/>
                  <a:pt x="80582" y="2562479"/>
                  <a:pt x="80899" y="2563305"/>
                </a:cubicBezTo>
                <a:cubicBezTo>
                  <a:pt x="81217" y="2564130"/>
                  <a:pt x="81725" y="2564892"/>
                  <a:pt x="82360" y="2565527"/>
                </a:cubicBezTo>
                <a:close/>
                <a:moveTo>
                  <a:pt x="1213041" y="2010346"/>
                </a:moveTo>
                <a:cubicBezTo>
                  <a:pt x="1214374" y="2010346"/>
                  <a:pt x="1215708" y="2009965"/>
                  <a:pt x="1216851" y="2009204"/>
                </a:cubicBezTo>
                <a:cubicBezTo>
                  <a:pt x="1217994" y="2008442"/>
                  <a:pt x="1218883" y="2007362"/>
                  <a:pt x="1219391" y="2006156"/>
                </a:cubicBezTo>
                <a:cubicBezTo>
                  <a:pt x="1219899" y="2004949"/>
                  <a:pt x="1220026" y="2003552"/>
                  <a:pt x="1219772" y="2002219"/>
                </a:cubicBezTo>
                <a:cubicBezTo>
                  <a:pt x="1219518" y="2000885"/>
                  <a:pt x="1218819" y="1999679"/>
                  <a:pt x="1217867" y="1998726"/>
                </a:cubicBezTo>
                <a:cubicBezTo>
                  <a:pt x="1216914" y="1997774"/>
                  <a:pt x="1215708" y="1997139"/>
                  <a:pt x="1214374" y="1996885"/>
                </a:cubicBezTo>
                <a:cubicBezTo>
                  <a:pt x="1213041" y="1996631"/>
                  <a:pt x="1211644" y="1996758"/>
                  <a:pt x="1210437" y="1997265"/>
                </a:cubicBezTo>
                <a:cubicBezTo>
                  <a:pt x="1209167" y="1997774"/>
                  <a:pt x="1208151" y="1998663"/>
                  <a:pt x="1207389" y="1999806"/>
                </a:cubicBezTo>
                <a:cubicBezTo>
                  <a:pt x="1206627" y="2000949"/>
                  <a:pt x="1206246" y="2002282"/>
                  <a:pt x="1206246" y="2003615"/>
                </a:cubicBezTo>
                <a:cubicBezTo>
                  <a:pt x="1206246" y="2005394"/>
                  <a:pt x="1206945" y="2007171"/>
                  <a:pt x="1208278" y="2008442"/>
                </a:cubicBezTo>
                <a:cubicBezTo>
                  <a:pt x="1209548" y="2009712"/>
                  <a:pt x="1211326" y="2010474"/>
                  <a:pt x="1213104" y="2010474"/>
                </a:cubicBezTo>
                <a:close/>
                <a:moveTo>
                  <a:pt x="1213041" y="2567496"/>
                </a:moveTo>
                <a:cubicBezTo>
                  <a:pt x="1214374" y="2567496"/>
                  <a:pt x="1215708" y="2567114"/>
                  <a:pt x="1216851" y="2566353"/>
                </a:cubicBezTo>
                <a:cubicBezTo>
                  <a:pt x="1217994" y="2565591"/>
                  <a:pt x="1218819" y="2564511"/>
                  <a:pt x="1219391" y="2563305"/>
                </a:cubicBezTo>
                <a:cubicBezTo>
                  <a:pt x="1219899" y="2562035"/>
                  <a:pt x="1220026" y="2560701"/>
                  <a:pt x="1219772" y="2559368"/>
                </a:cubicBezTo>
                <a:cubicBezTo>
                  <a:pt x="1219518" y="2558034"/>
                  <a:pt x="1218883" y="2556828"/>
                  <a:pt x="1217930" y="2555875"/>
                </a:cubicBezTo>
                <a:cubicBezTo>
                  <a:pt x="1216978" y="2554923"/>
                  <a:pt x="1215771" y="2554288"/>
                  <a:pt x="1214438" y="2554034"/>
                </a:cubicBezTo>
                <a:cubicBezTo>
                  <a:pt x="1213104" y="2553780"/>
                  <a:pt x="1211771" y="2553907"/>
                  <a:pt x="1210501" y="2554414"/>
                </a:cubicBezTo>
                <a:cubicBezTo>
                  <a:pt x="1209231" y="2554923"/>
                  <a:pt x="1208151" y="2555812"/>
                  <a:pt x="1207453" y="2556955"/>
                </a:cubicBezTo>
                <a:cubicBezTo>
                  <a:pt x="1206754" y="2558098"/>
                  <a:pt x="1206310" y="2559431"/>
                  <a:pt x="1206310" y="2560764"/>
                </a:cubicBezTo>
                <a:cubicBezTo>
                  <a:pt x="1206310" y="2562606"/>
                  <a:pt x="1207008" y="2564321"/>
                  <a:pt x="1208342" y="2565591"/>
                </a:cubicBezTo>
                <a:cubicBezTo>
                  <a:pt x="1209612" y="2566861"/>
                  <a:pt x="1211390" y="2567623"/>
                  <a:pt x="1213168" y="2567623"/>
                </a:cubicBezTo>
                <a:close/>
                <a:moveTo>
                  <a:pt x="1213041" y="2381758"/>
                </a:moveTo>
                <a:cubicBezTo>
                  <a:pt x="1214374" y="2381758"/>
                  <a:pt x="1215708" y="2381377"/>
                  <a:pt x="1216851" y="2380615"/>
                </a:cubicBezTo>
                <a:cubicBezTo>
                  <a:pt x="1217994" y="2379853"/>
                  <a:pt x="1218819" y="2378774"/>
                  <a:pt x="1219391" y="2377567"/>
                </a:cubicBezTo>
                <a:cubicBezTo>
                  <a:pt x="1219899" y="2376297"/>
                  <a:pt x="1220026" y="2374964"/>
                  <a:pt x="1219772" y="2373630"/>
                </a:cubicBezTo>
                <a:cubicBezTo>
                  <a:pt x="1219518" y="2372297"/>
                  <a:pt x="1218883" y="2371090"/>
                  <a:pt x="1217930" y="2370138"/>
                </a:cubicBezTo>
                <a:cubicBezTo>
                  <a:pt x="1216978" y="2369185"/>
                  <a:pt x="1215771" y="2368550"/>
                  <a:pt x="1214438" y="2368296"/>
                </a:cubicBezTo>
                <a:cubicBezTo>
                  <a:pt x="1213104" y="2368042"/>
                  <a:pt x="1211771" y="2368169"/>
                  <a:pt x="1210501" y="2368677"/>
                </a:cubicBezTo>
                <a:cubicBezTo>
                  <a:pt x="1209231" y="2369185"/>
                  <a:pt x="1208151" y="2370074"/>
                  <a:pt x="1207453" y="2371217"/>
                </a:cubicBezTo>
                <a:cubicBezTo>
                  <a:pt x="1206691" y="2372360"/>
                  <a:pt x="1206310" y="2373694"/>
                  <a:pt x="1206310" y="2375027"/>
                </a:cubicBezTo>
                <a:cubicBezTo>
                  <a:pt x="1206310" y="2376869"/>
                  <a:pt x="1207008" y="2378583"/>
                  <a:pt x="1208342" y="2379853"/>
                </a:cubicBezTo>
                <a:cubicBezTo>
                  <a:pt x="1209612" y="2381123"/>
                  <a:pt x="1211390" y="2381885"/>
                  <a:pt x="1213168" y="2381885"/>
                </a:cubicBezTo>
                <a:close/>
                <a:moveTo>
                  <a:pt x="1213041" y="2660333"/>
                </a:moveTo>
                <a:cubicBezTo>
                  <a:pt x="1214374" y="2660333"/>
                  <a:pt x="1215708" y="2659952"/>
                  <a:pt x="1216851" y="2659189"/>
                </a:cubicBezTo>
                <a:cubicBezTo>
                  <a:pt x="1217994" y="2658428"/>
                  <a:pt x="1218819" y="2657348"/>
                  <a:pt x="1219391" y="2656142"/>
                </a:cubicBezTo>
                <a:cubicBezTo>
                  <a:pt x="1219899" y="2654872"/>
                  <a:pt x="1220026" y="2653538"/>
                  <a:pt x="1219772" y="2652205"/>
                </a:cubicBezTo>
                <a:cubicBezTo>
                  <a:pt x="1219518" y="2650871"/>
                  <a:pt x="1218883" y="2649664"/>
                  <a:pt x="1217930" y="2648712"/>
                </a:cubicBezTo>
                <a:cubicBezTo>
                  <a:pt x="1216978" y="2647760"/>
                  <a:pt x="1215771" y="2647125"/>
                  <a:pt x="1214438" y="2646871"/>
                </a:cubicBezTo>
                <a:cubicBezTo>
                  <a:pt x="1213104" y="2646617"/>
                  <a:pt x="1211771" y="2646744"/>
                  <a:pt x="1210501" y="2647252"/>
                </a:cubicBezTo>
                <a:cubicBezTo>
                  <a:pt x="1209231" y="2647760"/>
                  <a:pt x="1208151" y="2648649"/>
                  <a:pt x="1207453" y="2649792"/>
                </a:cubicBezTo>
                <a:cubicBezTo>
                  <a:pt x="1206754" y="2650935"/>
                  <a:pt x="1206310" y="2652268"/>
                  <a:pt x="1206310" y="2653602"/>
                </a:cubicBezTo>
                <a:cubicBezTo>
                  <a:pt x="1206310" y="2655443"/>
                  <a:pt x="1207008" y="2657158"/>
                  <a:pt x="1208342" y="2658428"/>
                </a:cubicBezTo>
                <a:cubicBezTo>
                  <a:pt x="1209612" y="2659698"/>
                  <a:pt x="1211390" y="2660460"/>
                  <a:pt x="1213168" y="2660460"/>
                </a:cubicBezTo>
                <a:close/>
                <a:moveTo>
                  <a:pt x="1213041" y="2474595"/>
                </a:moveTo>
                <a:cubicBezTo>
                  <a:pt x="1214374" y="2474595"/>
                  <a:pt x="1215708" y="2474214"/>
                  <a:pt x="1216851" y="2473452"/>
                </a:cubicBezTo>
                <a:cubicBezTo>
                  <a:pt x="1217994" y="2472690"/>
                  <a:pt x="1218819" y="2471611"/>
                  <a:pt x="1219391" y="2470404"/>
                </a:cubicBezTo>
                <a:cubicBezTo>
                  <a:pt x="1219899" y="2469134"/>
                  <a:pt x="1220026" y="2467801"/>
                  <a:pt x="1219772" y="2466467"/>
                </a:cubicBezTo>
                <a:cubicBezTo>
                  <a:pt x="1219518" y="2465134"/>
                  <a:pt x="1218883" y="2463927"/>
                  <a:pt x="1217930" y="2462975"/>
                </a:cubicBezTo>
                <a:cubicBezTo>
                  <a:pt x="1216978" y="2462022"/>
                  <a:pt x="1215771" y="2461387"/>
                  <a:pt x="1214438" y="2461133"/>
                </a:cubicBezTo>
                <a:cubicBezTo>
                  <a:pt x="1213104" y="2460879"/>
                  <a:pt x="1211771" y="2461006"/>
                  <a:pt x="1210501" y="2461514"/>
                </a:cubicBezTo>
                <a:cubicBezTo>
                  <a:pt x="1209231" y="2462022"/>
                  <a:pt x="1208151" y="2462911"/>
                  <a:pt x="1207453" y="2464054"/>
                </a:cubicBezTo>
                <a:cubicBezTo>
                  <a:pt x="1206691" y="2465197"/>
                  <a:pt x="1206310" y="2466531"/>
                  <a:pt x="1206310" y="2467864"/>
                </a:cubicBezTo>
                <a:cubicBezTo>
                  <a:pt x="1206310" y="2469706"/>
                  <a:pt x="1207008" y="2471420"/>
                  <a:pt x="1208342" y="2472690"/>
                </a:cubicBezTo>
                <a:cubicBezTo>
                  <a:pt x="1209612" y="2473960"/>
                  <a:pt x="1211390" y="2474722"/>
                  <a:pt x="1213168" y="2474722"/>
                </a:cubicBezTo>
                <a:close/>
                <a:moveTo>
                  <a:pt x="1213041" y="2288858"/>
                </a:moveTo>
                <a:cubicBezTo>
                  <a:pt x="1214374" y="2288858"/>
                  <a:pt x="1215708" y="2288477"/>
                  <a:pt x="1216851" y="2287714"/>
                </a:cubicBezTo>
                <a:cubicBezTo>
                  <a:pt x="1217994" y="2286953"/>
                  <a:pt x="1218819" y="2285873"/>
                  <a:pt x="1219391" y="2284667"/>
                </a:cubicBezTo>
                <a:cubicBezTo>
                  <a:pt x="1219899" y="2283397"/>
                  <a:pt x="1220026" y="2282063"/>
                  <a:pt x="1219772" y="2280730"/>
                </a:cubicBezTo>
                <a:cubicBezTo>
                  <a:pt x="1219518" y="2279396"/>
                  <a:pt x="1218883" y="2278189"/>
                  <a:pt x="1217930" y="2277237"/>
                </a:cubicBezTo>
                <a:cubicBezTo>
                  <a:pt x="1216978" y="2276285"/>
                  <a:pt x="1215771" y="2275650"/>
                  <a:pt x="1214438" y="2275332"/>
                </a:cubicBezTo>
                <a:cubicBezTo>
                  <a:pt x="1213104" y="2275078"/>
                  <a:pt x="1211771" y="2275205"/>
                  <a:pt x="1210501" y="2275713"/>
                </a:cubicBezTo>
                <a:cubicBezTo>
                  <a:pt x="1209231" y="2276221"/>
                  <a:pt x="1208151" y="2277110"/>
                  <a:pt x="1207453" y="2278253"/>
                </a:cubicBezTo>
                <a:cubicBezTo>
                  <a:pt x="1206691" y="2279396"/>
                  <a:pt x="1206310" y="2280730"/>
                  <a:pt x="1206310" y="2282063"/>
                </a:cubicBezTo>
                <a:cubicBezTo>
                  <a:pt x="1206310" y="2283841"/>
                  <a:pt x="1207008" y="2285619"/>
                  <a:pt x="1208342" y="2286889"/>
                </a:cubicBezTo>
                <a:cubicBezTo>
                  <a:pt x="1209612" y="2288159"/>
                  <a:pt x="1211390" y="2288858"/>
                  <a:pt x="1213168" y="2288921"/>
                </a:cubicBezTo>
                <a:close/>
                <a:moveTo>
                  <a:pt x="1213041" y="2103120"/>
                </a:moveTo>
                <a:cubicBezTo>
                  <a:pt x="1214374" y="2103120"/>
                  <a:pt x="1215708" y="2102739"/>
                  <a:pt x="1216851" y="2101977"/>
                </a:cubicBezTo>
                <a:cubicBezTo>
                  <a:pt x="1217994" y="2101215"/>
                  <a:pt x="1218819" y="2100136"/>
                  <a:pt x="1219391" y="2098929"/>
                </a:cubicBezTo>
                <a:cubicBezTo>
                  <a:pt x="1219899" y="2097659"/>
                  <a:pt x="1220026" y="2096326"/>
                  <a:pt x="1219772" y="2094992"/>
                </a:cubicBezTo>
                <a:cubicBezTo>
                  <a:pt x="1219518" y="2093658"/>
                  <a:pt x="1218883" y="2092452"/>
                  <a:pt x="1217930" y="2091500"/>
                </a:cubicBezTo>
                <a:cubicBezTo>
                  <a:pt x="1216978" y="2090547"/>
                  <a:pt x="1215771" y="2089912"/>
                  <a:pt x="1214438" y="2089595"/>
                </a:cubicBezTo>
                <a:cubicBezTo>
                  <a:pt x="1213104" y="2089340"/>
                  <a:pt x="1211771" y="2089468"/>
                  <a:pt x="1210501" y="2089976"/>
                </a:cubicBezTo>
                <a:cubicBezTo>
                  <a:pt x="1209231" y="2090483"/>
                  <a:pt x="1208151" y="2091373"/>
                  <a:pt x="1207453" y="2092515"/>
                </a:cubicBezTo>
                <a:cubicBezTo>
                  <a:pt x="1206691" y="2093658"/>
                  <a:pt x="1206310" y="2094992"/>
                  <a:pt x="1206310" y="2096326"/>
                </a:cubicBezTo>
                <a:cubicBezTo>
                  <a:pt x="1206310" y="2098104"/>
                  <a:pt x="1207008" y="2099882"/>
                  <a:pt x="1208342" y="2101152"/>
                </a:cubicBezTo>
                <a:cubicBezTo>
                  <a:pt x="1209612" y="2102422"/>
                  <a:pt x="1211390" y="2103120"/>
                  <a:pt x="1213168" y="2103120"/>
                </a:cubicBezTo>
                <a:close/>
                <a:moveTo>
                  <a:pt x="1373886" y="1731708"/>
                </a:moveTo>
                <a:cubicBezTo>
                  <a:pt x="1375220" y="1731708"/>
                  <a:pt x="1376553" y="1731327"/>
                  <a:pt x="1377696" y="1730565"/>
                </a:cubicBezTo>
                <a:cubicBezTo>
                  <a:pt x="1378839" y="1729804"/>
                  <a:pt x="1379665" y="1728724"/>
                  <a:pt x="1380236" y="1727518"/>
                </a:cubicBezTo>
                <a:cubicBezTo>
                  <a:pt x="1380744" y="1726248"/>
                  <a:pt x="1380871" y="1724914"/>
                  <a:pt x="1380617" y="1723581"/>
                </a:cubicBezTo>
                <a:cubicBezTo>
                  <a:pt x="1380363" y="1722247"/>
                  <a:pt x="1379728" y="1721040"/>
                  <a:pt x="1378712" y="1720088"/>
                </a:cubicBezTo>
                <a:cubicBezTo>
                  <a:pt x="1377760" y="1719136"/>
                  <a:pt x="1376553" y="1718501"/>
                  <a:pt x="1375220" y="1718246"/>
                </a:cubicBezTo>
                <a:cubicBezTo>
                  <a:pt x="1373886" y="1717993"/>
                  <a:pt x="1372489" y="1718120"/>
                  <a:pt x="1371283" y="1718627"/>
                </a:cubicBezTo>
                <a:cubicBezTo>
                  <a:pt x="1370013" y="1719136"/>
                  <a:pt x="1368997" y="1720025"/>
                  <a:pt x="1368235" y="1721168"/>
                </a:cubicBezTo>
                <a:cubicBezTo>
                  <a:pt x="1367473" y="1722311"/>
                  <a:pt x="1367092" y="1723644"/>
                  <a:pt x="1367092" y="1724977"/>
                </a:cubicBezTo>
                <a:cubicBezTo>
                  <a:pt x="1367092" y="1726756"/>
                  <a:pt x="1367790" y="1728533"/>
                  <a:pt x="1369060" y="1729804"/>
                </a:cubicBezTo>
                <a:cubicBezTo>
                  <a:pt x="1370330" y="1731074"/>
                  <a:pt x="1372108" y="1731836"/>
                  <a:pt x="1373886" y="1731836"/>
                </a:cubicBezTo>
                <a:close/>
                <a:moveTo>
                  <a:pt x="404051" y="429705"/>
                </a:moveTo>
                <a:cubicBezTo>
                  <a:pt x="404686" y="430339"/>
                  <a:pt x="405448" y="430847"/>
                  <a:pt x="406273" y="431165"/>
                </a:cubicBezTo>
                <a:cubicBezTo>
                  <a:pt x="407099" y="431483"/>
                  <a:pt x="407988" y="431673"/>
                  <a:pt x="408877" y="431673"/>
                </a:cubicBezTo>
                <a:cubicBezTo>
                  <a:pt x="410210" y="431673"/>
                  <a:pt x="411544" y="431292"/>
                  <a:pt x="412687" y="430530"/>
                </a:cubicBezTo>
                <a:cubicBezTo>
                  <a:pt x="413830" y="429768"/>
                  <a:pt x="414719" y="428689"/>
                  <a:pt x="415227" y="427482"/>
                </a:cubicBezTo>
                <a:cubicBezTo>
                  <a:pt x="415734" y="426212"/>
                  <a:pt x="415862" y="424878"/>
                  <a:pt x="415608" y="423545"/>
                </a:cubicBezTo>
                <a:cubicBezTo>
                  <a:pt x="415354" y="422212"/>
                  <a:pt x="414719" y="421005"/>
                  <a:pt x="413766" y="420052"/>
                </a:cubicBezTo>
                <a:cubicBezTo>
                  <a:pt x="412813" y="419100"/>
                  <a:pt x="411607" y="418465"/>
                  <a:pt x="410274" y="418211"/>
                </a:cubicBezTo>
                <a:cubicBezTo>
                  <a:pt x="408940" y="417957"/>
                  <a:pt x="407543" y="418084"/>
                  <a:pt x="406337" y="418592"/>
                </a:cubicBezTo>
                <a:cubicBezTo>
                  <a:pt x="405130" y="419100"/>
                  <a:pt x="404051" y="419989"/>
                  <a:pt x="403288" y="421132"/>
                </a:cubicBezTo>
                <a:cubicBezTo>
                  <a:pt x="402527" y="422275"/>
                  <a:pt x="402145" y="423608"/>
                  <a:pt x="402145" y="424942"/>
                </a:cubicBezTo>
                <a:cubicBezTo>
                  <a:pt x="402145" y="425831"/>
                  <a:pt x="402336" y="426720"/>
                  <a:pt x="402654" y="427546"/>
                </a:cubicBezTo>
                <a:cubicBezTo>
                  <a:pt x="403034" y="428371"/>
                  <a:pt x="403479" y="429133"/>
                  <a:pt x="404114" y="429768"/>
                </a:cubicBezTo>
                <a:close/>
                <a:moveTo>
                  <a:pt x="404051" y="615442"/>
                </a:moveTo>
                <a:cubicBezTo>
                  <a:pt x="404686" y="616077"/>
                  <a:pt x="405448" y="616585"/>
                  <a:pt x="406273" y="616902"/>
                </a:cubicBezTo>
                <a:cubicBezTo>
                  <a:pt x="407099" y="617283"/>
                  <a:pt x="407988" y="617411"/>
                  <a:pt x="408877" y="617411"/>
                </a:cubicBezTo>
                <a:cubicBezTo>
                  <a:pt x="410210" y="617411"/>
                  <a:pt x="411544" y="617030"/>
                  <a:pt x="412687" y="616268"/>
                </a:cubicBezTo>
                <a:cubicBezTo>
                  <a:pt x="413830" y="615506"/>
                  <a:pt x="414719" y="614426"/>
                  <a:pt x="415227" y="613220"/>
                </a:cubicBezTo>
                <a:cubicBezTo>
                  <a:pt x="415734" y="611950"/>
                  <a:pt x="415862" y="610616"/>
                  <a:pt x="415608" y="609283"/>
                </a:cubicBezTo>
                <a:cubicBezTo>
                  <a:pt x="415354" y="607949"/>
                  <a:pt x="414719" y="606743"/>
                  <a:pt x="413766" y="605790"/>
                </a:cubicBezTo>
                <a:cubicBezTo>
                  <a:pt x="412813" y="604838"/>
                  <a:pt x="411607" y="604202"/>
                  <a:pt x="410274" y="603885"/>
                </a:cubicBezTo>
                <a:cubicBezTo>
                  <a:pt x="408940" y="603631"/>
                  <a:pt x="407543" y="603758"/>
                  <a:pt x="406337" y="604266"/>
                </a:cubicBezTo>
                <a:cubicBezTo>
                  <a:pt x="405130" y="604774"/>
                  <a:pt x="404051" y="605663"/>
                  <a:pt x="403288" y="606806"/>
                </a:cubicBezTo>
                <a:cubicBezTo>
                  <a:pt x="402527" y="607949"/>
                  <a:pt x="402145" y="609283"/>
                  <a:pt x="402145" y="610616"/>
                </a:cubicBezTo>
                <a:cubicBezTo>
                  <a:pt x="402145" y="611505"/>
                  <a:pt x="402336" y="612394"/>
                  <a:pt x="402654" y="613220"/>
                </a:cubicBezTo>
                <a:cubicBezTo>
                  <a:pt x="403034" y="614045"/>
                  <a:pt x="403479" y="614807"/>
                  <a:pt x="404114" y="615442"/>
                </a:cubicBezTo>
                <a:close/>
                <a:moveTo>
                  <a:pt x="408877" y="338900"/>
                </a:moveTo>
                <a:cubicBezTo>
                  <a:pt x="410210" y="338900"/>
                  <a:pt x="411544" y="338519"/>
                  <a:pt x="412687" y="337757"/>
                </a:cubicBezTo>
                <a:cubicBezTo>
                  <a:pt x="413830" y="336995"/>
                  <a:pt x="414719" y="335915"/>
                  <a:pt x="415227" y="334708"/>
                </a:cubicBezTo>
                <a:cubicBezTo>
                  <a:pt x="415734" y="333439"/>
                  <a:pt x="415862" y="332105"/>
                  <a:pt x="415608" y="330771"/>
                </a:cubicBezTo>
                <a:cubicBezTo>
                  <a:pt x="415354" y="329438"/>
                  <a:pt x="414719" y="328232"/>
                  <a:pt x="413766" y="327279"/>
                </a:cubicBezTo>
                <a:cubicBezTo>
                  <a:pt x="412813" y="326327"/>
                  <a:pt x="411607" y="325692"/>
                  <a:pt x="410274" y="325438"/>
                </a:cubicBezTo>
                <a:cubicBezTo>
                  <a:pt x="408940" y="325183"/>
                  <a:pt x="407543" y="325311"/>
                  <a:pt x="406337" y="325819"/>
                </a:cubicBezTo>
                <a:cubicBezTo>
                  <a:pt x="405066" y="326327"/>
                  <a:pt x="403987" y="327215"/>
                  <a:pt x="403288" y="328358"/>
                </a:cubicBezTo>
                <a:cubicBezTo>
                  <a:pt x="402527" y="329502"/>
                  <a:pt x="402145" y="330835"/>
                  <a:pt x="402145" y="332169"/>
                </a:cubicBezTo>
                <a:cubicBezTo>
                  <a:pt x="402145" y="333946"/>
                  <a:pt x="402844" y="335725"/>
                  <a:pt x="404114" y="336995"/>
                </a:cubicBezTo>
                <a:cubicBezTo>
                  <a:pt x="405384" y="338264"/>
                  <a:pt x="407162" y="339027"/>
                  <a:pt x="408940" y="339027"/>
                </a:cubicBezTo>
                <a:close/>
                <a:moveTo>
                  <a:pt x="404051" y="244031"/>
                </a:moveTo>
                <a:cubicBezTo>
                  <a:pt x="404686" y="244665"/>
                  <a:pt x="405448" y="245174"/>
                  <a:pt x="406273" y="245491"/>
                </a:cubicBezTo>
                <a:cubicBezTo>
                  <a:pt x="407099" y="245808"/>
                  <a:pt x="407988" y="245999"/>
                  <a:pt x="408877" y="245999"/>
                </a:cubicBezTo>
                <a:cubicBezTo>
                  <a:pt x="410210" y="245999"/>
                  <a:pt x="411544" y="245618"/>
                  <a:pt x="412687" y="244856"/>
                </a:cubicBezTo>
                <a:cubicBezTo>
                  <a:pt x="413830" y="244094"/>
                  <a:pt x="414719" y="243078"/>
                  <a:pt x="415227" y="241808"/>
                </a:cubicBezTo>
                <a:cubicBezTo>
                  <a:pt x="415734" y="240538"/>
                  <a:pt x="415862" y="239205"/>
                  <a:pt x="415608" y="237871"/>
                </a:cubicBezTo>
                <a:cubicBezTo>
                  <a:pt x="415354" y="236538"/>
                  <a:pt x="414719" y="235331"/>
                  <a:pt x="413766" y="234378"/>
                </a:cubicBezTo>
                <a:cubicBezTo>
                  <a:pt x="412813" y="233426"/>
                  <a:pt x="411607" y="232791"/>
                  <a:pt x="410274" y="232474"/>
                </a:cubicBezTo>
                <a:cubicBezTo>
                  <a:pt x="408940" y="232220"/>
                  <a:pt x="407543" y="232346"/>
                  <a:pt x="406337" y="232855"/>
                </a:cubicBezTo>
                <a:cubicBezTo>
                  <a:pt x="405130" y="233363"/>
                  <a:pt x="404051" y="234252"/>
                  <a:pt x="403288" y="235395"/>
                </a:cubicBezTo>
                <a:cubicBezTo>
                  <a:pt x="402527" y="236538"/>
                  <a:pt x="402145" y="237871"/>
                  <a:pt x="402145" y="239205"/>
                </a:cubicBezTo>
                <a:cubicBezTo>
                  <a:pt x="402145" y="240094"/>
                  <a:pt x="402336" y="240983"/>
                  <a:pt x="402654" y="241808"/>
                </a:cubicBezTo>
                <a:cubicBezTo>
                  <a:pt x="403034" y="242633"/>
                  <a:pt x="403479" y="243396"/>
                  <a:pt x="404114" y="244031"/>
                </a:cubicBezTo>
                <a:close/>
                <a:moveTo>
                  <a:pt x="404051" y="58293"/>
                </a:moveTo>
                <a:cubicBezTo>
                  <a:pt x="404686" y="58928"/>
                  <a:pt x="405448" y="59436"/>
                  <a:pt x="406273" y="59753"/>
                </a:cubicBezTo>
                <a:cubicBezTo>
                  <a:pt x="407099" y="60134"/>
                  <a:pt x="407988" y="60262"/>
                  <a:pt x="408877" y="60262"/>
                </a:cubicBezTo>
                <a:cubicBezTo>
                  <a:pt x="410210" y="60262"/>
                  <a:pt x="411544" y="59881"/>
                  <a:pt x="412687" y="59119"/>
                </a:cubicBezTo>
                <a:cubicBezTo>
                  <a:pt x="413830" y="58357"/>
                  <a:pt x="414719" y="57277"/>
                  <a:pt x="415227" y="56071"/>
                </a:cubicBezTo>
                <a:cubicBezTo>
                  <a:pt x="415734" y="54801"/>
                  <a:pt x="415862" y="53467"/>
                  <a:pt x="415608" y="52133"/>
                </a:cubicBezTo>
                <a:cubicBezTo>
                  <a:pt x="415354" y="50800"/>
                  <a:pt x="414719" y="49594"/>
                  <a:pt x="413766" y="48641"/>
                </a:cubicBezTo>
                <a:cubicBezTo>
                  <a:pt x="412813" y="47689"/>
                  <a:pt x="411607" y="47053"/>
                  <a:pt x="410274" y="46800"/>
                </a:cubicBezTo>
                <a:cubicBezTo>
                  <a:pt x="408940" y="46546"/>
                  <a:pt x="407543" y="46672"/>
                  <a:pt x="406337" y="47181"/>
                </a:cubicBezTo>
                <a:cubicBezTo>
                  <a:pt x="405130" y="47689"/>
                  <a:pt x="404051" y="48577"/>
                  <a:pt x="403288" y="49721"/>
                </a:cubicBezTo>
                <a:cubicBezTo>
                  <a:pt x="402527" y="50864"/>
                  <a:pt x="402145" y="52197"/>
                  <a:pt x="402145" y="53531"/>
                </a:cubicBezTo>
                <a:cubicBezTo>
                  <a:pt x="402145" y="54420"/>
                  <a:pt x="402336" y="55308"/>
                  <a:pt x="402654" y="56134"/>
                </a:cubicBezTo>
                <a:cubicBezTo>
                  <a:pt x="403034" y="56959"/>
                  <a:pt x="403479" y="57721"/>
                  <a:pt x="404114" y="58357"/>
                </a:cubicBezTo>
                <a:close/>
                <a:moveTo>
                  <a:pt x="404051" y="522605"/>
                </a:moveTo>
                <a:cubicBezTo>
                  <a:pt x="404686" y="523240"/>
                  <a:pt x="405448" y="523748"/>
                  <a:pt x="406273" y="524065"/>
                </a:cubicBezTo>
                <a:cubicBezTo>
                  <a:pt x="407099" y="524383"/>
                  <a:pt x="407988" y="524574"/>
                  <a:pt x="408877" y="524574"/>
                </a:cubicBezTo>
                <a:cubicBezTo>
                  <a:pt x="410210" y="524574"/>
                  <a:pt x="411544" y="524193"/>
                  <a:pt x="412687" y="523431"/>
                </a:cubicBezTo>
                <a:cubicBezTo>
                  <a:pt x="413830" y="522669"/>
                  <a:pt x="414719" y="521589"/>
                  <a:pt x="415227" y="520383"/>
                </a:cubicBezTo>
                <a:cubicBezTo>
                  <a:pt x="415734" y="519113"/>
                  <a:pt x="415862" y="517779"/>
                  <a:pt x="415608" y="516446"/>
                </a:cubicBezTo>
                <a:cubicBezTo>
                  <a:pt x="415354" y="515112"/>
                  <a:pt x="414719" y="513906"/>
                  <a:pt x="413702" y="512953"/>
                </a:cubicBezTo>
                <a:cubicBezTo>
                  <a:pt x="412750" y="512001"/>
                  <a:pt x="411544" y="511365"/>
                  <a:pt x="410210" y="511048"/>
                </a:cubicBezTo>
                <a:cubicBezTo>
                  <a:pt x="408877" y="510794"/>
                  <a:pt x="407480" y="510921"/>
                  <a:pt x="406273" y="511429"/>
                </a:cubicBezTo>
                <a:cubicBezTo>
                  <a:pt x="405066" y="511937"/>
                  <a:pt x="403987" y="512826"/>
                  <a:pt x="403225" y="513969"/>
                </a:cubicBezTo>
                <a:cubicBezTo>
                  <a:pt x="402463" y="515112"/>
                  <a:pt x="402082" y="516446"/>
                  <a:pt x="402082" y="517779"/>
                </a:cubicBezTo>
                <a:cubicBezTo>
                  <a:pt x="402082" y="518668"/>
                  <a:pt x="402273" y="519557"/>
                  <a:pt x="402590" y="520383"/>
                </a:cubicBezTo>
                <a:cubicBezTo>
                  <a:pt x="402971" y="521208"/>
                  <a:pt x="403416" y="521970"/>
                  <a:pt x="404051" y="522605"/>
                </a:cubicBezTo>
                <a:close/>
                <a:moveTo>
                  <a:pt x="404051" y="151194"/>
                </a:moveTo>
                <a:cubicBezTo>
                  <a:pt x="404686" y="151828"/>
                  <a:pt x="405448" y="152337"/>
                  <a:pt x="406273" y="152654"/>
                </a:cubicBezTo>
                <a:cubicBezTo>
                  <a:pt x="407099" y="152971"/>
                  <a:pt x="407988" y="153162"/>
                  <a:pt x="408877" y="153162"/>
                </a:cubicBezTo>
                <a:cubicBezTo>
                  <a:pt x="410210" y="153162"/>
                  <a:pt x="411544" y="152781"/>
                  <a:pt x="412687" y="152019"/>
                </a:cubicBezTo>
                <a:cubicBezTo>
                  <a:pt x="413830" y="151257"/>
                  <a:pt x="414719" y="150177"/>
                  <a:pt x="415227" y="148971"/>
                </a:cubicBezTo>
                <a:cubicBezTo>
                  <a:pt x="415734" y="147701"/>
                  <a:pt x="415862" y="146368"/>
                  <a:pt x="415608" y="145034"/>
                </a:cubicBezTo>
                <a:cubicBezTo>
                  <a:pt x="415354" y="143701"/>
                  <a:pt x="414719" y="142494"/>
                  <a:pt x="413766" y="141541"/>
                </a:cubicBezTo>
                <a:cubicBezTo>
                  <a:pt x="412813" y="140589"/>
                  <a:pt x="411607" y="139954"/>
                  <a:pt x="410274" y="139700"/>
                </a:cubicBezTo>
                <a:cubicBezTo>
                  <a:pt x="408940" y="139446"/>
                  <a:pt x="407543" y="139573"/>
                  <a:pt x="406337" y="140081"/>
                </a:cubicBezTo>
                <a:cubicBezTo>
                  <a:pt x="405130" y="140589"/>
                  <a:pt x="404051" y="141478"/>
                  <a:pt x="403288" y="142621"/>
                </a:cubicBezTo>
                <a:cubicBezTo>
                  <a:pt x="402527" y="143764"/>
                  <a:pt x="402145" y="145097"/>
                  <a:pt x="402145" y="146431"/>
                </a:cubicBezTo>
                <a:cubicBezTo>
                  <a:pt x="402145" y="147320"/>
                  <a:pt x="402336" y="148209"/>
                  <a:pt x="402654" y="149034"/>
                </a:cubicBezTo>
                <a:cubicBezTo>
                  <a:pt x="403034" y="149860"/>
                  <a:pt x="403479" y="150622"/>
                  <a:pt x="404114" y="151257"/>
                </a:cubicBezTo>
                <a:close/>
                <a:moveTo>
                  <a:pt x="404051" y="708343"/>
                </a:moveTo>
                <a:cubicBezTo>
                  <a:pt x="404686" y="708977"/>
                  <a:pt x="405448" y="709486"/>
                  <a:pt x="406273" y="709803"/>
                </a:cubicBezTo>
                <a:cubicBezTo>
                  <a:pt x="407099" y="710121"/>
                  <a:pt x="407988" y="710311"/>
                  <a:pt x="408877" y="710311"/>
                </a:cubicBezTo>
                <a:cubicBezTo>
                  <a:pt x="410210" y="710311"/>
                  <a:pt x="411544" y="709930"/>
                  <a:pt x="412687" y="709168"/>
                </a:cubicBezTo>
                <a:cubicBezTo>
                  <a:pt x="413830" y="708406"/>
                  <a:pt x="414719" y="707327"/>
                  <a:pt x="415227" y="706120"/>
                </a:cubicBezTo>
                <a:cubicBezTo>
                  <a:pt x="415734" y="704914"/>
                  <a:pt x="415862" y="703517"/>
                  <a:pt x="415608" y="702183"/>
                </a:cubicBezTo>
                <a:cubicBezTo>
                  <a:pt x="415354" y="700850"/>
                  <a:pt x="414719" y="699643"/>
                  <a:pt x="413766" y="698690"/>
                </a:cubicBezTo>
                <a:cubicBezTo>
                  <a:pt x="412813" y="697738"/>
                  <a:pt x="411607" y="697103"/>
                  <a:pt x="410274" y="696849"/>
                </a:cubicBezTo>
                <a:cubicBezTo>
                  <a:pt x="408940" y="696595"/>
                  <a:pt x="407543" y="696722"/>
                  <a:pt x="406337" y="697230"/>
                </a:cubicBezTo>
                <a:cubicBezTo>
                  <a:pt x="405130" y="697738"/>
                  <a:pt x="404051" y="698627"/>
                  <a:pt x="403288" y="699770"/>
                </a:cubicBezTo>
                <a:cubicBezTo>
                  <a:pt x="402527" y="700913"/>
                  <a:pt x="402145" y="702246"/>
                  <a:pt x="402145" y="703580"/>
                </a:cubicBezTo>
                <a:cubicBezTo>
                  <a:pt x="402145" y="704469"/>
                  <a:pt x="402336" y="705358"/>
                  <a:pt x="402654" y="706183"/>
                </a:cubicBezTo>
                <a:cubicBezTo>
                  <a:pt x="403034" y="707009"/>
                  <a:pt x="403479" y="707771"/>
                  <a:pt x="404114" y="708406"/>
                </a:cubicBezTo>
                <a:close/>
                <a:moveTo>
                  <a:pt x="489331" y="106744"/>
                </a:moveTo>
                <a:cubicBezTo>
                  <a:pt x="490665" y="106744"/>
                  <a:pt x="491998" y="106363"/>
                  <a:pt x="493141" y="105601"/>
                </a:cubicBezTo>
                <a:cubicBezTo>
                  <a:pt x="494284" y="104839"/>
                  <a:pt x="495109" y="103822"/>
                  <a:pt x="495681" y="102552"/>
                </a:cubicBezTo>
                <a:cubicBezTo>
                  <a:pt x="496189" y="101283"/>
                  <a:pt x="496316" y="99949"/>
                  <a:pt x="496062" y="98615"/>
                </a:cubicBezTo>
                <a:cubicBezTo>
                  <a:pt x="495808" y="97282"/>
                  <a:pt x="495173" y="96076"/>
                  <a:pt x="494157" y="95123"/>
                </a:cubicBezTo>
                <a:cubicBezTo>
                  <a:pt x="493205" y="94171"/>
                  <a:pt x="491998" y="93536"/>
                  <a:pt x="490665" y="93218"/>
                </a:cubicBezTo>
                <a:cubicBezTo>
                  <a:pt x="489331" y="92964"/>
                  <a:pt x="487934" y="93091"/>
                  <a:pt x="486727" y="93599"/>
                </a:cubicBezTo>
                <a:cubicBezTo>
                  <a:pt x="485458" y="94107"/>
                  <a:pt x="484441" y="94996"/>
                  <a:pt x="483680" y="96139"/>
                </a:cubicBezTo>
                <a:cubicBezTo>
                  <a:pt x="482918" y="97282"/>
                  <a:pt x="482537" y="98615"/>
                  <a:pt x="482537" y="99949"/>
                </a:cubicBezTo>
                <a:cubicBezTo>
                  <a:pt x="482537" y="101790"/>
                  <a:pt x="483235" y="103505"/>
                  <a:pt x="484505" y="104775"/>
                </a:cubicBezTo>
                <a:cubicBezTo>
                  <a:pt x="485775" y="106045"/>
                  <a:pt x="487553" y="106744"/>
                  <a:pt x="489331" y="106744"/>
                </a:cubicBezTo>
                <a:close/>
                <a:moveTo>
                  <a:pt x="489331" y="478155"/>
                </a:moveTo>
                <a:cubicBezTo>
                  <a:pt x="490665" y="478155"/>
                  <a:pt x="491998" y="477774"/>
                  <a:pt x="493141" y="477012"/>
                </a:cubicBezTo>
                <a:cubicBezTo>
                  <a:pt x="494284" y="476250"/>
                  <a:pt x="495109" y="475171"/>
                  <a:pt x="495681" y="473964"/>
                </a:cubicBezTo>
                <a:cubicBezTo>
                  <a:pt x="496189" y="472694"/>
                  <a:pt x="496316" y="471361"/>
                  <a:pt x="496062" y="470027"/>
                </a:cubicBezTo>
                <a:cubicBezTo>
                  <a:pt x="495808" y="468694"/>
                  <a:pt x="495173" y="467487"/>
                  <a:pt x="494220" y="466534"/>
                </a:cubicBezTo>
                <a:cubicBezTo>
                  <a:pt x="493268" y="465582"/>
                  <a:pt x="492062" y="464947"/>
                  <a:pt x="490728" y="464693"/>
                </a:cubicBezTo>
                <a:cubicBezTo>
                  <a:pt x="489395" y="464439"/>
                  <a:pt x="487998" y="464566"/>
                  <a:pt x="486791" y="465074"/>
                </a:cubicBezTo>
                <a:cubicBezTo>
                  <a:pt x="485584" y="465582"/>
                  <a:pt x="484505" y="466471"/>
                  <a:pt x="483743" y="467614"/>
                </a:cubicBezTo>
                <a:cubicBezTo>
                  <a:pt x="482981" y="468757"/>
                  <a:pt x="482600" y="470090"/>
                  <a:pt x="482600" y="471424"/>
                </a:cubicBezTo>
                <a:cubicBezTo>
                  <a:pt x="482600" y="473202"/>
                  <a:pt x="483299" y="474980"/>
                  <a:pt x="484569" y="476250"/>
                </a:cubicBezTo>
                <a:cubicBezTo>
                  <a:pt x="485838" y="477520"/>
                  <a:pt x="487616" y="478282"/>
                  <a:pt x="489395" y="478282"/>
                </a:cubicBezTo>
                <a:close/>
                <a:moveTo>
                  <a:pt x="489331" y="292418"/>
                </a:moveTo>
                <a:cubicBezTo>
                  <a:pt x="490665" y="292418"/>
                  <a:pt x="491998" y="292037"/>
                  <a:pt x="493141" y="291275"/>
                </a:cubicBezTo>
                <a:cubicBezTo>
                  <a:pt x="494284" y="290513"/>
                  <a:pt x="495109" y="289496"/>
                  <a:pt x="495681" y="288227"/>
                </a:cubicBezTo>
                <a:cubicBezTo>
                  <a:pt x="496189" y="286957"/>
                  <a:pt x="496316" y="285623"/>
                  <a:pt x="496062" y="284289"/>
                </a:cubicBezTo>
                <a:cubicBezTo>
                  <a:pt x="495808" y="282956"/>
                  <a:pt x="495173" y="281750"/>
                  <a:pt x="494220" y="280797"/>
                </a:cubicBezTo>
                <a:cubicBezTo>
                  <a:pt x="493268" y="279845"/>
                  <a:pt x="492062" y="279209"/>
                  <a:pt x="490728" y="278892"/>
                </a:cubicBezTo>
                <a:cubicBezTo>
                  <a:pt x="489395" y="278638"/>
                  <a:pt x="487998" y="278765"/>
                  <a:pt x="486791" y="279273"/>
                </a:cubicBezTo>
                <a:cubicBezTo>
                  <a:pt x="485584" y="279781"/>
                  <a:pt x="484505" y="280670"/>
                  <a:pt x="483743" y="281813"/>
                </a:cubicBezTo>
                <a:cubicBezTo>
                  <a:pt x="482981" y="282956"/>
                  <a:pt x="482600" y="284289"/>
                  <a:pt x="482600" y="285623"/>
                </a:cubicBezTo>
                <a:cubicBezTo>
                  <a:pt x="482600" y="287401"/>
                  <a:pt x="483299" y="289179"/>
                  <a:pt x="484569" y="290449"/>
                </a:cubicBezTo>
                <a:cubicBezTo>
                  <a:pt x="485838" y="291719"/>
                  <a:pt x="487616" y="292418"/>
                  <a:pt x="489395" y="292418"/>
                </a:cubicBezTo>
                <a:close/>
                <a:moveTo>
                  <a:pt x="489331" y="385255"/>
                </a:moveTo>
                <a:cubicBezTo>
                  <a:pt x="490665" y="385255"/>
                  <a:pt x="491998" y="384874"/>
                  <a:pt x="493141" y="384112"/>
                </a:cubicBezTo>
                <a:cubicBezTo>
                  <a:pt x="494284" y="383350"/>
                  <a:pt x="495109" y="382270"/>
                  <a:pt x="495681" y="381064"/>
                </a:cubicBezTo>
                <a:cubicBezTo>
                  <a:pt x="496189" y="379794"/>
                  <a:pt x="496316" y="378460"/>
                  <a:pt x="496062" y="377127"/>
                </a:cubicBezTo>
                <a:cubicBezTo>
                  <a:pt x="495808" y="375793"/>
                  <a:pt x="495173" y="374587"/>
                  <a:pt x="494220" y="373634"/>
                </a:cubicBezTo>
                <a:cubicBezTo>
                  <a:pt x="493268" y="372682"/>
                  <a:pt x="492062" y="372046"/>
                  <a:pt x="490728" y="371729"/>
                </a:cubicBezTo>
                <a:cubicBezTo>
                  <a:pt x="489395" y="371475"/>
                  <a:pt x="487998" y="371602"/>
                  <a:pt x="486791" y="372110"/>
                </a:cubicBezTo>
                <a:cubicBezTo>
                  <a:pt x="485584" y="372618"/>
                  <a:pt x="484505" y="373507"/>
                  <a:pt x="483743" y="374650"/>
                </a:cubicBezTo>
                <a:cubicBezTo>
                  <a:pt x="482981" y="375793"/>
                  <a:pt x="482600" y="377127"/>
                  <a:pt x="482600" y="378460"/>
                </a:cubicBezTo>
                <a:cubicBezTo>
                  <a:pt x="482600" y="380302"/>
                  <a:pt x="483299" y="382016"/>
                  <a:pt x="484569" y="383286"/>
                </a:cubicBezTo>
                <a:cubicBezTo>
                  <a:pt x="485838" y="384556"/>
                  <a:pt x="487616" y="385255"/>
                  <a:pt x="489395" y="385255"/>
                </a:cubicBezTo>
                <a:close/>
                <a:moveTo>
                  <a:pt x="489331" y="663829"/>
                </a:moveTo>
                <a:cubicBezTo>
                  <a:pt x="490665" y="663829"/>
                  <a:pt x="491998" y="663448"/>
                  <a:pt x="493141" y="662686"/>
                </a:cubicBezTo>
                <a:cubicBezTo>
                  <a:pt x="494284" y="661924"/>
                  <a:pt x="495109" y="660845"/>
                  <a:pt x="495681" y="659638"/>
                </a:cubicBezTo>
                <a:cubicBezTo>
                  <a:pt x="496189" y="658368"/>
                  <a:pt x="496316" y="657034"/>
                  <a:pt x="496062" y="655701"/>
                </a:cubicBezTo>
                <a:cubicBezTo>
                  <a:pt x="495808" y="654368"/>
                  <a:pt x="495173" y="653161"/>
                  <a:pt x="494220" y="652208"/>
                </a:cubicBezTo>
                <a:cubicBezTo>
                  <a:pt x="493268" y="651256"/>
                  <a:pt x="492062" y="650621"/>
                  <a:pt x="490728" y="650303"/>
                </a:cubicBezTo>
                <a:cubicBezTo>
                  <a:pt x="489395" y="650050"/>
                  <a:pt x="487998" y="650177"/>
                  <a:pt x="486791" y="650684"/>
                </a:cubicBezTo>
                <a:cubicBezTo>
                  <a:pt x="485584" y="651193"/>
                  <a:pt x="484505" y="652082"/>
                  <a:pt x="483743" y="653225"/>
                </a:cubicBezTo>
                <a:cubicBezTo>
                  <a:pt x="482981" y="654368"/>
                  <a:pt x="482600" y="655701"/>
                  <a:pt x="482600" y="657034"/>
                </a:cubicBezTo>
                <a:cubicBezTo>
                  <a:pt x="482600" y="658876"/>
                  <a:pt x="483299" y="660590"/>
                  <a:pt x="484569" y="661861"/>
                </a:cubicBezTo>
                <a:cubicBezTo>
                  <a:pt x="485838" y="663131"/>
                  <a:pt x="487616" y="663829"/>
                  <a:pt x="489395" y="663829"/>
                </a:cubicBezTo>
                <a:close/>
                <a:moveTo>
                  <a:pt x="489331" y="756666"/>
                </a:moveTo>
                <a:cubicBezTo>
                  <a:pt x="490665" y="756666"/>
                  <a:pt x="491998" y="756285"/>
                  <a:pt x="493141" y="755523"/>
                </a:cubicBezTo>
                <a:cubicBezTo>
                  <a:pt x="494284" y="754761"/>
                  <a:pt x="495109" y="753682"/>
                  <a:pt x="495681" y="752475"/>
                </a:cubicBezTo>
                <a:cubicBezTo>
                  <a:pt x="496189" y="751269"/>
                  <a:pt x="496316" y="749871"/>
                  <a:pt x="496062" y="748538"/>
                </a:cubicBezTo>
                <a:cubicBezTo>
                  <a:pt x="495808" y="747205"/>
                  <a:pt x="495173" y="745998"/>
                  <a:pt x="494220" y="745046"/>
                </a:cubicBezTo>
                <a:cubicBezTo>
                  <a:pt x="493268" y="744093"/>
                  <a:pt x="492062" y="743458"/>
                  <a:pt x="490728" y="743204"/>
                </a:cubicBezTo>
                <a:cubicBezTo>
                  <a:pt x="489395" y="742950"/>
                  <a:pt x="488061" y="743077"/>
                  <a:pt x="486791" y="743585"/>
                </a:cubicBezTo>
                <a:cubicBezTo>
                  <a:pt x="485521" y="744093"/>
                  <a:pt x="484441" y="744982"/>
                  <a:pt x="483743" y="746125"/>
                </a:cubicBezTo>
                <a:cubicBezTo>
                  <a:pt x="482981" y="747268"/>
                  <a:pt x="482600" y="748602"/>
                  <a:pt x="482600" y="749935"/>
                </a:cubicBezTo>
                <a:cubicBezTo>
                  <a:pt x="482600" y="751713"/>
                  <a:pt x="483299" y="753491"/>
                  <a:pt x="484569" y="754761"/>
                </a:cubicBezTo>
                <a:cubicBezTo>
                  <a:pt x="485838" y="756031"/>
                  <a:pt x="487616" y="756793"/>
                  <a:pt x="489395" y="756793"/>
                </a:cubicBezTo>
                <a:close/>
                <a:moveTo>
                  <a:pt x="489331" y="570928"/>
                </a:moveTo>
                <a:cubicBezTo>
                  <a:pt x="490665" y="570928"/>
                  <a:pt x="491998" y="570548"/>
                  <a:pt x="493141" y="569786"/>
                </a:cubicBezTo>
                <a:cubicBezTo>
                  <a:pt x="494284" y="569024"/>
                  <a:pt x="495109" y="567944"/>
                  <a:pt x="495681" y="566738"/>
                </a:cubicBezTo>
                <a:cubicBezTo>
                  <a:pt x="496189" y="565468"/>
                  <a:pt x="496316" y="564134"/>
                  <a:pt x="496062" y="562801"/>
                </a:cubicBezTo>
                <a:cubicBezTo>
                  <a:pt x="495808" y="561467"/>
                  <a:pt x="495173" y="560261"/>
                  <a:pt x="494220" y="559308"/>
                </a:cubicBezTo>
                <a:cubicBezTo>
                  <a:pt x="493268" y="558356"/>
                  <a:pt x="492062" y="557721"/>
                  <a:pt x="490728" y="557467"/>
                </a:cubicBezTo>
                <a:cubicBezTo>
                  <a:pt x="489395" y="557213"/>
                  <a:pt x="487998" y="557339"/>
                  <a:pt x="486791" y="557848"/>
                </a:cubicBezTo>
                <a:cubicBezTo>
                  <a:pt x="485584" y="558356"/>
                  <a:pt x="484505" y="559245"/>
                  <a:pt x="483743" y="560388"/>
                </a:cubicBezTo>
                <a:cubicBezTo>
                  <a:pt x="482981" y="561531"/>
                  <a:pt x="482600" y="562864"/>
                  <a:pt x="482600" y="564198"/>
                </a:cubicBezTo>
                <a:cubicBezTo>
                  <a:pt x="482600" y="565976"/>
                  <a:pt x="483299" y="567753"/>
                  <a:pt x="484569" y="569024"/>
                </a:cubicBezTo>
                <a:cubicBezTo>
                  <a:pt x="485838" y="570294"/>
                  <a:pt x="487616" y="571056"/>
                  <a:pt x="489395" y="571056"/>
                </a:cubicBezTo>
                <a:close/>
                <a:moveTo>
                  <a:pt x="489331" y="1685227"/>
                </a:moveTo>
                <a:cubicBezTo>
                  <a:pt x="490665" y="1685227"/>
                  <a:pt x="491998" y="1684846"/>
                  <a:pt x="493141" y="1684083"/>
                </a:cubicBezTo>
                <a:cubicBezTo>
                  <a:pt x="494284" y="1683321"/>
                  <a:pt x="495109" y="1682306"/>
                  <a:pt x="495681" y="1681036"/>
                </a:cubicBezTo>
                <a:cubicBezTo>
                  <a:pt x="496189" y="1679765"/>
                  <a:pt x="496316" y="1678432"/>
                  <a:pt x="496062" y="1677099"/>
                </a:cubicBezTo>
                <a:cubicBezTo>
                  <a:pt x="495808" y="1675765"/>
                  <a:pt x="495173" y="1674558"/>
                  <a:pt x="494220" y="1673606"/>
                </a:cubicBezTo>
                <a:cubicBezTo>
                  <a:pt x="493268" y="1672654"/>
                  <a:pt x="492062" y="1672019"/>
                  <a:pt x="490728" y="1671701"/>
                </a:cubicBezTo>
                <a:cubicBezTo>
                  <a:pt x="489395" y="1671447"/>
                  <a:pt x="487998" y="1671574"/>
                  <a:pt x="486791" y="1672082"/>
                </a:cubicBezTo>
                <a:cubicBezTo>
                  <a:pt x="485584" y="1672590"/>
                  <a:pt x="484505" y="1673479"/>
                  <a:pt x="483743" y="1674622"/>
                </a:cubicBezTo>
                <a:cubicBezTo>
                  <a:pt x="482981" y="1675765"/>
                  <a:pt x="482600" y="1677099"/>
                  <a:pt x="482600" y="1678432"/>
                </a:cubicBezTo>
                <a:cubicBezTo>
                  <a:pt x="482600" y="1680210"/>
                  <a:pt x="483299" y="1681988"/>
                  <a:pt x="484569" y="1683258"/>
                </a:cubicBezTo>
                <a:cubicBezTo>
                  <a:pt x="485838" y="1684528"/>
                  <a:pt x="487616" y="1685227"/>
                  <a:pt x="489395" y="1685227"/>
                </a:cubicBezTo>
                <a:close/>
                <a:moveTo>
                  <a:pt x="489331" y="13780"/>
                </a:moveTo>
                <a:cubicBezTo>
                  <a:pt x="490665" y="13780"/>
                  <a:pt x="491998" y="13399"/>
                  <a:pt x="493141" y="12637"/>
                </a:cubicBezTo>
                <a:cubicBezTo>
                  <a:pt x="494284" y="11875"/>
                  <a:pt x="495109" y="10795"/>
                  <a:pt x="495681" y="9589"/>
                </a:cubicBezTo>
                <a:cubicBezTo>
                  <a:pt x="496189" y="8319"/>
                  <a:pt x="496316" y="6985"/>
                  <a:pt x="496062" y="5652"/>
                </a:cubicBezTo>
                <a:cubicBezTo>
                  <a:pt x="495808" y="4318"/>
                  <a:pt x="495173" y="3112"/>
                  <a:pt x="494220" y="2159"/>
                </a:cubicBezTo>
                <a:cubicBezTo>
                  <a:pt x="493268" y="1207"/>
                  <a:pt x="492062" y="571"/>
                  <a:pt x="490728" y="254"/>
                </a:cubicBezTo>
                <a:cubicBezTo>
                  <a:pt x="489395" y="0"/>
                  <a:pt x="487998" y="127"/>
                  <a:pt x="486791" y="635"/>
                </a:cubicBezTo>
                <a:cubicBezTo>
                  <a:pt x="485584" y="1143"/>
                  <a:pt x="484505" y="2032"/>
                  <a:pt x="483743" y="3175"/>
                </a:cubicBezTo>
                <a:cubicBezTo>
                  <a:pt x="482981" y="4318"/>
                  <a:pt x="482600" y="5652"/>
                  <a:pt x="482600" y="6985"/>
                </a:cubicBezTo>
                <a:cubicBezTo>
                  <a:pt x="482600" y="8763"/>
                  <a:pt x="483299" y="10541"/>
                  <a:pt x="484569" y="11811"/>
                </a:cubicBezTo>
                <a:cubicBezTo>
                  <a:pt x="485838" y="13081"/>
                  <a:pt x="487616" y="13780"/>
                  <a:pt x="489395" y="13780"/>
                </a:cubicBezTo>
                <a:close/>
                <a:moveTo>
                  <a:pt x="404051" y="801052"/>
                </a:moveTo>
                <a:cubicBezTo>
                  <a:pt x="404686" y="801688"/>
                  <a:pt x="405448" y="802196"/>
                  <a:pt x="406273" y="802513"/>
                </a:cubicBezTo>
                <a:cubicBezTo>
                  <a:pt x="407099" y="802831"/>
                  <a:pt x="407988" y="803021"/>
                  <a:pt x="408877" y="803021"/>
                </a:cubicBezTo>
                <a:cubicBezTo>
                  <a:pt x="410210" y="803021"/>
                  <a:pt x="411544" y="802640"/>
                  <a:pt x="412687" y="801878"/>
                </a:cubicBezTo>
                <a:cubicBezTo>
                  <a:pt x="413830" y="801116"/>
                  <a:pt x="414719" y="800100"/>
                  <a:pt x="415227" y="798830"/>
                </a:cubicBezTo>
                <a:cubicBezTo>
                  <a:pt x="415734" y="797560"/>
                  <a:pt x="415862" y="796227"/>
                  <a:pt x="415608" y="794893"/>
                </a:cubicBezTo>
                <a:cubicBezTo>
                  <a:pt x="415354" y="793559"/>
                  <a:pt x="414719" y="792353"/>
                  <a:pt x="413766" y="791401"/>
                </a:cubicBezTo>
                <a:cubicBezTo>
                  <a:pt x="412813" y="790448"/>
                  <a:pt x="411607" y="789813"/>
                  <a:pt x="410274" y="789496"/>
                </a:cubicBezTo>
                <a:cubicBezTo>
                  <a:pt x="408940" y="789242"/>
                  <a:pt x="407543" y="789369"/>
                  <a:pt x="406337" y="789877"/>
                </a:cubicBezTo>
                <a:cubicBezTo>
                  <a:pt x="405130" y="790384"/>
                  <a:pt x="404051" y="791274"/>
                  <a:pt x="403288" y="792417"/>
                </a:cubicBezTo>
                <a:cubicBezTo>
                  <a:pt x="402527" y="793559"/>
                  <a:pt x="402145" y="794893"/>
                  <a:pt x="402145" y="796227"/>
                </a:cubicBezTo>
                <a:cubicBezTo>
                  <a:pt x="402145" y="797115"/>
                  <a:pt x="402336" y="798005"/>
                  <a:pt x="402654" y="798830"/>
                </a:cubicBezTo>
                <a:cubicBezTo>
                  <a:pt x="403034" y="799656"/>
                  <a:pt x="403479" y="800418"/>
                  <a:pt x="404114" y="801052"/>
                </a:cubicBezTo>
                <a:close/>
                <a:moveTo>
                  <a:pt x="489331" y="199453"/>
                </a:moveTo>
                <a:cubicBezTo>
                  <a:pt x="490665" y="199453"/>
                  <a:pt x="491998" y="199072"/>
                  <a:pt x="493141" y="198311"/>
                </a:cubicBezTo>
                <a:cubicBezTo>
                  <a:pt x="494284" y="197549"/>
                  <a:pt x="495109" y="196469"/>
                  <a:pt x="495681" y="195263"/>
                </a:cubicBezTo>
                <a:cubicBezTo>
                  <a:pt x="496189" y="193993"/>
                  <a:pt x="496316" y="192659"/>
                  <a:pt x="496062" y="191326"/>
                </a:cubicBezTo>
                <a:cubicBezTo>
                  <a:pt x="495808" y="189992"/>
                  <a:pt x="495173" y="188786"/>
                  <a:pt x="494220" y="187833"/>
                </a:cubicBezTo>
                <a:cubicBezTo>
                  <a:pt x="493268" y="186881"/>
                  <a:pt x="492062" y="186246"/>
                  <a:pt x="490728" y="185928"/>
                </a:cubicBezTo>
                <a:cubicBezTo>
                  <a:pt x="489395" y="185674"/>
                  <a:pt x="487998" y="185801"/>
                  <a:pt x="486791" y="186309"/>
                </a:cubicBezTo>
                <a:cubicBezTo>
                  <a:pt x="485584" y="186817"/>
                  <a:pt x="484505" y="187706"/>
                  <a:pt x="483743" y="188849"/>
                </a:cubicBezTo>
                <a:cubicBezTo>
                  <a:pt x="482981" y="189992"/>
                  <a:pt x="482600" y="191326"/>
                  <a:pt x="482600" y="192659"/>
                </a:cubicBezTo>
                <a:cubicBezTo>
                  <a:pt x="482600" y="194437"/>
                  <a:pt x="483299" y="196215"/>
                  <a:pt x="484569" y="197485"/>
                </a:cubicBezTo>
                <a:cubicBezTo>
                  <a:pt x="485838" y="198755"/>
                  <a:pt x="487616" y="199453"/>
                  <a:pt x="489395" y="199517"/>
                </a:cubicBezTo>
                <a:close/>
                <a:moveTo>
                  <a:pt x="564896" y="1636776"/>
                </a:moveTo>
                <a:cubicBezTo>
                  <a:pt x="565531" y="1637411"/>
                  <a:pt x="566293" y="1637919"/>
                  <a:pt x="567119" y="1638237"/>
                </a:cubicBezTo>
                <a:cubicBezTo>
                  <a:pt x="567944" y="1638554"/>
                  <a:pt x="568833" y="1638745"/>
                  <a:pt x="569722" y="1638745"/>
                </a:cubicBezTo>
                <a:cubicBezTo>
                  <a:pt x="571056" y="1638745"/>
                  <a:pt x="572389" y="1638364"/>
                  <a:pt x="573532" y="1637602"/>
                </a:cubicBezTo>
                <a:cubicBezTo>
                  <a:pt x="574675" y="1636839"/>
                  <a:pt x="575501" y="1635824"/>
                  <a:pt x="576072" y="1634554"/>
                </a:cubicBezTo>
                <a:cubicBezTo>
                  <a:pt x="576580" y="1633283"/>
                  <a:pt x="576707" y="1631950"/>
                  <a:pt x="576453" y="1630617"/>
                </a:cubicBezTo>
                <a:cubicBezTo>
                  <a:pt x="576199" y="1629283"/>
                  <a:pt x="575501" y="1628077"/>
                  <a:pt x="574548" y="1627124"/>
                </a:cubicBezTo>
                <a:cubicBezTo>
                  <a:pt x="573596" y="1626171"/>
                  <a:pt x="572389" y="1625537"/>
                  <a:pt x="571056" y="1625219"/>
                </a:cubicBezTo>
                <a:cubicBezTo>
                  <a:pt x="569722" y="1624965"/>
                  <a:pt x="568325" y="1625092"/>
                  <a:pt x="567119" y="1625600"/>
                </a:cubicBezTo>
                <a:cubicBezTo>
                  <a:pt x="565912" y="1626108"/>
                  <a:pt x="564833" y="1626997"/>
                  <a:pt x="564071" y="1628140"/>
                </a:cubicBezTo>
                <a:cubicBezTo>
                  <a:pt x="563309" y="1629283"/>
                  <a:pt x="562928" y="1630617"/>
                  <a:pt x="562928" y="1631950"/>
                </a:cubicBezTo>
                <a:cubicBezTo>
                  <a:pt x="562928" y="1632839"/>
                  <a:pt x="563118" y="1633728"/>
                  <a:pt x="563436" y="1634554"/>
                </a:cubicBezTo>
                <a:cubicBezTo>
                  <a:pt x="563753" y="1635379"/>
                  <a:pt x="564261" y="1636141"/>
                  <a:pt x="564896" y="1636776"/>
                </a:cubicBezTo>
                <a:close/>
                <a:moveTo>
                  <a:pt x="489331" y="1499489"/>
                </a:moveTo>
                <a:cubicBezTo>
                  <a:pt x="490665" y="1499489"/>
                  <a:pt x="491998" y="1499108"/>
                  <a:pt x="493141" y="1498346"/>
                </a:cubicBezTo>
                <a:cubicBezTo>
                  <a:pt x="494284" y="1497584"/>
                  <a:pt x="495109" y="1496505"/>
                  <a:pt x="495681" y="1495298"/>
                </a:cubicBezTo>
                <a:cubicBezTo>
                  <a:pt x="496189" y="1494028"/>
                  <a:pt x="496316" y="1492695"/>
                  <a:pt x="496062" y="1491361"/>
                </a:cubicBezTo>
                <a:cubicBezTo>
                  <a:pt x="495808" y="1490027"/>
                  <a:pt x="495173" y="1488821"/>
                  <a:pt x="494220" y="1487869"/>
                </a:cubicBezTo>
                <a:cubicBezTo>
                  <a:pt x="493268" y="1486916"/>
                  <a:pt x="492062" y="1486281"/>
                  <a:pt x="490728" y="1485964"/>
                </a:cubicBezTo>
                <a:cubicBezTo>
                  <a:pt x="489395" y="1485710"/>
                  <a:pt x="487998" y="1485837"/>
                  <a:pt x="486791" y="1486345"/>
                </a:cubicBezTo>
                <a:cubicBezTo>
                  <a:pt x="485584" y="1486852"/>
                  <a:pt x="484505" y="1487742"/>
                  <a:pt x="483743" y="1488885"/>
                </a:cubicBezTo>
                <a:cubicBezTo>
                  <a:pt x="482981" y="1490027"/>
                  <a:pt x="482600" y="1491361"/>
                  <a:pt x="482600" y="1492695"/>
                </a:cubicBezTo>
                <a:cubicBezTo>
                  <a:pt x="482600" y="1494536"/>
                  <a:pt x="483299" y="1496251"/>
                  <a:pt x="484569" y="1497521"/>
                </a:cubicBezTo>
                <a:cubicBezTo>
                  <a:pt x="485838" y="1498790"/>
                  <a:pt x="487616" y="1499489"/>
                  <a:pt x="489395" y="1499489"/>
                </a:cubicBezTo>
                <a:close/>
                <a:moveTo>
                  <a:pt x="489331" y="1406652"/>
                </a:moveTo>
                <a:cubicBezTo>
                  <a:pt x="490665" y="1406652"/>
                  <a:pt x="491998" y="1406271"/>
                  <a:pt x="493141" y="1405509"/>
                </a:cubicBezTo>
                <a:cubicBezTo>
                  <a:pt x="494284" y="1404747"/>
                  <a:pt x="495109" y="1403668"/>
                  <a:pt x="495681" y="1402461"/>
                </a:cubicBezTo>
                <a:cubicBezTo>
                  <a:pt x="496189" y="1401191"/>
                  <a:pt x="496316" y="1399858"/>
                  <a:pt x="496062" y="1398524"/>
                </a:cubicBezTo>
                <a:cubicBezTo>
                  <a:pt x="495808" y="1397190"/>
                  <a:pt x="495173" y="1395984"/>
                  <a:pt x="494220" y="1395032"/>
                </a:cubicBezTo>
                <a:cubicBezTo>
                  <a:pt x="493268" y="1394079"/>
                  <a:pt x="492062" y="1393444"/>
                  <a:pt x="490728" y="1393190"/>
                </a:cubicBezTo>
                <a:cubicBezTo>
                  <a:pt x="489395" y="1392936"/>
                  <a:pt x="487998" y="1393063"/>
                  <a:pt x="486791" y="1393571"/>
                </a:cubicBezTo>
                <a:cubicBezTo>
                  <a:pt x="485584" y="1394079"/>
                  <a:pt x="484505" y="1394968"/>
                  <a:pt x="483743" y="1396111"/>
                </a:cubicBezTo>
                <a:cubicBezTo>
                  <a:pt x="482981" y="1397254"/>
                  <a:pt x="482600" y="1398588"/>
                  <a:pt x="482600" y="1399921"/>
                </a:cubicBezTo>
                <a:cubicBezTo>
                  <a:pt x="482600" y="1401699"/>
                  <a:pt x="483299" y="1403477"/>
                  <a:pt x="484569" y="1404747"/>
                </a:cubicBezTo>
                <a:cubicBezTo>
                  <a:pt x="485838" y="1406017"/>
                  <a:pt x="487616" y="1406779"/>
                  <a:pt x="489395" y="1406779"/>
                </a:cubicBezTo>
                <a:close/>
                <a:moveTo>
                  <a:pt x="489331" y="1592389"/>
                </a:moveTo>
                <a:cubicBezTo>
                  <a:pt x="490665" y="1592389"/>
                  <a:pt x="491998" y="1592008"/>
                  <a:pt x="493141" y="1591246"/>
                </a:cubicBezTo>
                <a:cubicBezTo>
                  <a:pt x="494284" y="1590485"/>
                  <a:pt x="495109" y="1589405"/>
                  <a:pt x="495681" y="1588199"/>
                </a:cubicBezTo>
                <a:cubicBezTo>
                  <a:pt x="496189" y="1586992"/>
                  <a:pt x="496316" y="1585595"/>
                  <a:pt x="496062" y="1584262"/>
                </a:cubicBezTo>
                <a:cubicBezTo>
                  <a:pt x="495808" y="1582928"/>
                  <a:pt x="495173" y="1581721"/>
                  <a:pt x="494220" y="1580769"/>
                </a:cubicBezTo>
                <a:cubicBezTo>
                  <a:pt x="493268" y="1579817"/>
                  <a:pt x="492062" y="1579182"/>
                  <a:pt x="490728" y="1578927"/>
                </a:cubicBezTo>
                <a:cubicBezTo>
                  <a:pt x="489395" y="1578674"/>
                  <a:pt x="488061" y="1578801"/>
                  <a:pt x="486791" y="1579308"/>
                </a:cubicBezTo>
                <a:cubicBezTo>
                  <a:pt x="485521" y="1579817"/>
                  <a:pt x="484441" y="1580706"/>
                  <a:pt x="483743" y="1581849"/>
                </a:cubicBezTo>
                <a:cubicBezTo>
                  <a:pt x="482981" y="1582992"/>
                  <a:pt x="482600" y="1584325"/>
                  <a:pt x="482600" y="1585658"/>
                </a:cubicBezTo>
                <a:cubicBezTo>
                  <a:pt x="482600" y="1587437"/>
                  <a:pt x="483299" y="1589214"/>
                  <a:pt x="484569" y="1590485"/>
                </a:cubicBezTo>
                <a:cubicBezTo>
                  <a:pt x="485838" y="1591755"/>
                  <a:pt x="487616" y="1592517"/>
                  <a:pt x="489395" y="1592517"/>
                </a:cubicBezTo>
                <a:close/>
                <a:moveTo>
                  <a:pt x="489331" y="1313815"/>
                </a:moveTo>
                <a:cubicBezTo>
                  <a:pt x="490665" y="1313815"/>
                  <a:pt x="491998" y="1313434"/>
                  <a:pt x="493141" y="1312672"/>
                </a:cubicBezTo>
                <a:cubicBezTo>
                  <a:pt x="494284" y="1311910"/>
                  <a:pt x="495109" y="1310831"/>
                  <a:pt x="495681" y="1309624"/>
                </a:cubicBezTo>
                <a:cubicBezTo>
                  <a:pt x="496189" y="1308354"/>
                  <a:pt x="496316" y="1307021"/>
                  <a:pt x="496062" y="1305687"/>
                </a:cubicBezTo>
                <a:cubicBezTo>
                  <a:pt x="495808" y="1304354"/>
                  <a:pt x="495173" y="1303147"/>
                  <a:pt x="494220" y="1302195"/>
                </a:cubicBezTo>
                <a:cubicBezTo>
                  <a:pt x="493268" y="1301242"/>
                  <a:pt x="492062" y="1300607"/>
                  <a:pt x="490728" y="1300353"/>
                </a:cubicBezTo>
                <a:cubicBezTo>
                  <a:pt x="489395" y="1300099"/>
                  <a:pt x="487998" y="1300226"/>
                  <a:pt x="486791" y="1300734"/>
                </a:cubicBezTo>
                <a:cubicBezTo>
                  <a:pt x="485584" y="1301242"/>
                  <a:pt x="484505" y="1302131"/>
                  <a:pt x="483743" y="1303274"/>
                </a:cubicBezTo>
                <a:cubicBezTo>
                  <a:pt x="482981" y="1304417"/>
                  <a:pt x="482600" y="1305751"/>
                  <a:pt x="482600" y="1307084"/>
                </a:cubicBezTo>
                <a:cubicBezTo>
                  <a:pt x="482600" y="1308862"/>
                  <a:pt x="483299" y="1310640"/>
                  <a:pt x="484569" y="1311910"/>
                </a:cubicBezTo>
                <a:cubicBezTo>
                  <a:pt x="485838" y="1313180"/>
                  <a:pt x="487616" y="1313942"/>
                  <a:pt x="489395" y="1313942"/>
                </a:cubicBezTo>
                <a:close/>
                <a:moveTo>
                  <a:pt x="564896" y="1543939"/>
                </a:moveTo>
                <a:cubicBezTo>
                  <a:pt x="565531" y="1544574"/>
                  <a:pt x="566293" y="1545082"/>
                  <a:pt x="567119" y="1545400"/>
                </a:cubicBezTo>
                <a:cubicBezTo>
                  <a:pt x="567944" y="1545717"/>
                  <a:pt x="568833" y="1545908"/>
                  <a:pt x="569722" y="1545908"/>
                </a:cubicBezTo>
                <a:cubicBezTo>
                  <a:pt x="571056" y="1545908"/>
                  <a:pt x="572389" y="1545527"/>
                  <a:pt x="573532" y="1544764"/>
                </a:cubicBezTo>
                <a:cubicBezTo>
                  <a:pt x="574675" y="1544002"/>
                  <a:pt x="575501" y="1542923"/>
                  <a:pt x="576072" y="1541717"/>
                </a:cubicBezTo>
                <a:cubicBezTo>
                  <a:pt x="576580" y="1540510"/>
                  <a:pt x="576707" y="1539113"/>
                  <a:pt x="576453" y="1537780"/>
                </a:cubicBezTo>
                <a:cubicBezTo>
                  <a:pt x="576199" y="1536446"/>
                  <a:pt x="575501" y="1535239"/>
                  <a:pt x="574548" y="1534287"/>
                </a:cubicBezTo>
                <a:cubicBezTo>
                  <a:pt x="573596" y="1533335"/>
                  <a:pt x="572389" y="1532700"/>
                  <a:pt x="571056" y="1532446"/>
                </a:cubicBezTo>
                <a:cubicBezTo>
                  <a:pt x="569722" y="1532192"/>
                  <a:pt x="568325" y="1532319"/>
                  <a:pt x="567119" y="1532827"/>
                </a:cubicBezTo>
                <a:cubicBezTo>
                  <a:pt x="565849" y="1533335"/>
                  <a:pt x="564833" y="1534224"/>
                  <a:pt x="564071" y="1535367"/>
                </a:cubicBezTo>
                <a:cubicBezTo>
                  <a:pt x="563309" y="1536510"/>
                  <a:pt x="562928" y="1537843"/>
                  <a:pt x="562928" y="1539177"/>
                </a:cubicBezTo>
                <a:cubicBezTo>
                  <a:pt x="562928" y="1540065"/>
                  <a:pt x="563118" y="1540955"/>
                  <a:pt x="563436" y="1541780"/>
                </a:cubicBezTo>
                <a:cubicBezTo>
                  <a:pt x="563753" y="1542606"/>
                  <a:pt x="564261" y="1543368"/>
                  <a:pt x="564896" y="1544002"/>
                </a:cubicBezTo>
                <a:close/>
                <a:moveTo>
                  <a:pt x="489331" y="942340"/>
                </a:moveTo>
                <a:cubicBezTo>
                  <a:pt x="490665" y="942340"/>
                  <a:pt x="491998" y="941959"/>
                  <a:pt x="493141" y="941197"/>
                </a:cubicBezTo>
                <a:cubicBezTo>
                  <a:pt x="494284" y="940435"/>
                  <a:pt x="495109" y="939419"/>
                  <a:pt x="495681" y="938149"/>
                </a:cubicBezTo>
                <a:cubicBezTo>
                  <a:pt x="496189" y="936879"/>
                  <a:pt x="496316" y="935546"/>
                  <a:pt x="496062" y="934212"/>
                </a:cubicBezTo>
                <a:cubicBezTo>
                  <a:pt x="495808" y="932878"/>
                  <a:pt x="495173" y="931672"/>
                  <a:pt x="494157" y="930720"/>
                </a:cubicBezTo>
                <a:cubicBezTo>
                  <a:pt x="493205" y="929767"/>
                  <a:pt x="491998" y="929132"/>
                  <a:pt x="490665" y="928814"/>
                </a:cubicBezTo>
                <a:cubicBezTo>
                  <a:pt x="489331" y="928561"/>
                  <a:pt x="487934" y="928688"/>
                  <a:pt x="486727" y="929196"/>
                </a:cubicBezTo>
                <a:cubicBezTo>
                  <a:pt x="485458" y="929703"/>
                  <a:pt x="484441" y="930593"/>
                  <a:pt x="483680" y="931736"/>
                </a:cubicBezTo>
                <a:cubicBezTo>
                  <a:pt x="482918" y="932878"/>
                  <a:pt x="482537" y="934212"/>
                  <a:pt x="482537" y="935546"/>
                </a:cubicBezTo>
                <a:cubicBezTo>
                  <a:pt x="482537" y="937387"/>
                  <a:pt x="483235" y="939102"/>
                  <a:pt x="484505" y="940371"/>
                </a:cubicBezTo>
                <a:cubicBezTo>
                  <a:pt x="485775" y="941642"/>
                  <a:pt x="487553" y="942340"/>
                  <a:pt x="489331" y="942340"/>
                </a:cubicBezTo>
                <a:close/>
                <a:moveTo>
                  <a:pt x="489331" y="849503"/>
                </a:moveTo>
                <a:cubicBezTo>
                  <a:pt x="490665" y="849503"/>
                  <a:pt x="491998" y="849122"/>
                  <a:pt x="493141" y="848360"/>
                </a:cubicBezTo>
                <a:cubicBezTo>
                  <a:pt x="494284" y="847598"/>
                  <a:pt x="495109" y="846519"/>
                  <a:pt x="495681" y="845312"/>
                </a:cubicBezTo>
                <a:cubicBezTo>
                  <a:pt x="496189" y="844042"/>
                  <a:pt x="496316" y="842708"/>
                  <a:pt x="496062" y="841375"/>
                </a:cubicBezTo>
                <a:cubicBezTo>
                  <a:pt x="495808" y="840042"/>
                  <a:pt x="495173" y="838835"/>
                  <a:pt x="494220" y="837883"/>
                </a:cubicBezTo>
                <a:cubicBezTo>
                  <a:pt x="493268" y="836930"/>
                  <a:pt x="492062" y="836295"/>
                  <a:pt x="490728" y="835977"/>
                </a:cubicBezTo>
                <a:cubicBezTo>
                  <a:pt x="489395" y="835724"/>
                  <a:pt x="487998" y="835851"/>
                  <a:pt x="486791" y="836358"/>
                </a:cubicBezTo>
                <a:cubicBezTo>
                  <a:pt x="485584" y="836867"/>
                  <a:pt x="484505" y="837756"/>
                  <a:pt x="483743" y="838899"/>
                </a:cubicBezTo>
                <a:cubicBezTo>
                  <a:pt x="482981" y="840042"/>
                  <a:pt x="482600" y="841375"/>
                  <a:pt x="482600" y="842708"/>
                </a:cubicBezTo>
                <a:cubicBezTo>
                  <a:pt x="482600" y="844487"/>
                  <a:pt x="483299" y="846264"/>
                  <a:pt x="484569" y="847534"/>
                </a:cubicBezTo>
                <a:cubicBezTo>
                  <a:pt x="485838" y="848805"/>
                  <a:pt x="487616" y="849503"/>
                  <a:pt x="489395" y="849503"/>
                </a:cubicBezTo>
                <a:close/>
                <a:moveTo>
                  <a:pt x="489331" y="1220914"/>
                </a:moveTo>
                <a:cubicBezTo>
                  <a:pt x="490665" y="1220914"/>
                  <a:pt x="491998" y="1220533"/>
                  <a:pt x="493141" y="1219771"/>
                </a:cubicBezTo>
                <a:cubicBezTo>
                  <a:pt x="494284" y="1219010"/>
                  <a:pt x="495109" y="1217930"/>
                  <a:pt x="495681" y="1216724"/>
                </a:cubicBezTo>
                <a:cubicBezTo>
                  <a:pt x="496189" y="1215454"/>
                  <a:pt x="496316" y="1214120"/>
                  <a:pt x="496062" y="1212787"/>
                </a:cubicBezTo>
                <a:cubicBezTo>
                  <a:pt x="495808" y="1211453"/>
                  <a:pt x="495173" y="1210246"/>
                  <a:pt x="494220" y="1209294"/>
                </a:cubicBezTo>
                <a:cubicBezTo>
                  <a:pt x="493268" y="1208342"/>
                  <a:pt x="492062" y="1207707"/>
                  <a:pt x="490728" y="1207389"/>
                </a:cubicBezTo>
                <a:cubicBezTo>
                  <a:pt x="489395" y="1207135"/>
                  <a:pt x="487998" y="1207262"/>
                  <a:pt x="486791" y="1207770"/>
                </a:cubicBezTo>
                <a:cubicBezTo>
                  <a:pt x="485584" y="1208278"/>
                  <a:pt x="484505" y="1209167"/>
                  <a:pt x="483743" y="1210310"/>
                </a:cubicBezTo>
                <a:cubicBezTo>
                  <a:pt x="482981" y="1211453"/>
                  <a:pt x="482600" y="1212787"/>
                  <a:pt x="482600" y="1214120"/>
                </a:cubicBezTo>
                <a:cubicBezTo>
                  <a:pt x="482600" y="1215962"/>
                  <a:pt x="483299" y="1217676"/>
                  <a:pt x="484569" y="1218946"/>
                </a:cubicBezTo>
                <a:cubicBezTo>
                  <a:pt x="485838" y="1220216"/>
                  <a:pt x="487616" y="1220914"/>
                  <a:pt x="489395" y="1220914"/>
                </a:cubicBezTo>
                <a:close/>
                <a:moveTo>
                  <a:pt x="489331" y="1128077"/>
                </a:moveTo>
                <a:cubicBezTo>
                  <a:pt x="490665" y="1128077"/>
                  <a:pt x="491998" y="1127696"/>
                  <a:pt x="493141" y="1126935"/>
                </a:cubicBezTo>
                <a:cubicBezTo>
                  <a:pt x="494284" y="1126173"/>
                  <a:pt x="495109" y="1125157"/>
                  <a:pt x="495681" y="1123887"/>
                </a:cubicBezTo>
                <a:cubicBezTo>
                  <a:pt x="496189" y="1122617"/>
                  <a:pt x="496316" y="1121283"/>
                  <a:pt x="496062" y="1119950"/>
                </a:cubicBezTo>
                <a:cubicBezTo>
                  <a:pt x="495808" y="1118616"/>
                  <a:pt x="495173" y="1117410"/>
                  <a:pt x="494220" y="1116457"/>
                </a:cubicBezTo>
                <a:cubicBezTo>
                  <a:pt x="493268" y="1115505"/>
                  <a:pt x="492062" y="1114870"/>
                  <a:pt x="490728" y="1114552"/>
                </a:cubicBezTo>
                <a:cubicBezTo>
                  <a:pt x="489395" y="1114298"/>
                  <a:pt x="487998" y="1114425"/>
                  <a:pt x="486791" y="1114933"/>
                </a:cubicBezTo>
                <a:cubicBezTo>
                  <a:pt x="485584" y="1115441"/>
                  <a:pt x="484505" y="1116330"/>
                  <a:pt x="483743" y="1117473"/>
                </a:cubicBezTo>
                <a:cubicBezTo>
                  <a:pt x="482981" y="1118616"/>
                  <a:pt x="482600" y="1119950"/>
                  <a:pt x="482600" y="1121283"/>
                </a:cubicBezTo>
                <a:cubicBezTo>
                  <a:pt x="482600" y="1123061"/>
                  <a:pt x="483299" y="1124839"/>
                  <a:pt x="484569" y="1126109"/>
                </a:cubicBezTo>
                <a:cubicBezTo>
                  <a:pt x="485838" y="1127379"/>
                  <a:pt x="487616" y="1128077"/>
                  <a:pt x="489395" y="1128077"/>
                </a:cubicBezTo>
                <a:close/>
                <a:moveTo>
                  <a:pt x="489331" y="1035240"/>
                </a:moveTo>
                <a:cubicBezTo>
                  <a:pt x="490665" y="1035240"/>
                  <a:pt x="491998" y="1034859"/>
                  <a:pt x="493141" y="1034098"/>
                </a:cubicBezTo>
                <a:cubicBezTo>
                  <a:pt x="494284" y="1033336"/>
                  <a:pt x="495109" y="1032256"/>
                  <a:pt x="495681" y="1031050"/>
                </a:cubicBezTo>
                <a:cubicBezTo>
                  <a:pt x="496189" y="1029780"/>
                  <a:pt x="496316" y="1028446"/>
                  <a:pt x="496062" y="1027113"/>
                </a:cubicBezTo>
                <a:cubicBezTo>
                  <a:pt x="495808" y="1025779"/>
                  <a:pt x="495173" y="1024573"/>
                  <a:pt x="494220" y="1023620"/>
                </a:cubicBezTo>
                <a:cubicBezTo>
                  <a:pt x="493268" y="1022668"/>
                  <a:pt x="492062" y="1022033"/>
                  <a:pt x="490728" y="1021715"/>
                </a:cubicBezTo>
                <a:cubicBezTo>
                  <a:pt x="489395" y="1021461"/>
                  <a:pt x="487998" y="1021588"/>
                  <a:pt x="486791" y="1022096"/>
                </a:cubicBezTo>
                <a:cubicBezTo>
                  <a:pt x="485584" y="1022604"/>
                  <a:pt x="484505" y="1023493"/>
                  <a:pt x="483743" y="1024636"/>
                </a:cubicBezTo>
                <a:cubicBezTo>
                  <a:pt x="482981" y="1025779"/>
                  <a:pt x="482600" y="1027113"/>
                  <a:pt x="482600" y="1028446"/>
                </a:cubicBezTo>
                <a:cubicBezTo>
                  <a:pt x="482600" y="1030224"/>
                  <a:pt x="483299" y="1032002"/>
                  <a:pt x="484569" y="1033272"/>
                </a:cubicBezTo>
                <a:cubicBezTo>
                  <a:pt x="485838" y="1034542"/>
                  <a:pt x="487616" y="1035240"/>
                  <a:pt x="489395" y="1035304"/>
                </a:cubicBezTo>
                <a:close/>
                <a:moveTo>
                  <a:pt x="82423" y="1451102"/>
                </a:moveTo>
                <a:cubicBezTo>
                  <a:pt x="83058" y="1451737"/>
                  <a:pt x="83820" y="1452245"/>
                  <a:pt x="84645" y="1452563"/>
                </a:cubicBezTo>
                <a:cubicBezTo>
                  <a:pt x="85471" y="1452944"/>
                  <a:pt x="86360" y="1453071"/>
                  <a:pt x="87249" y="1453071"/>
                </a:cubicBezTo>
                <a:cubicBezTo>
                  <a:pt x="88583" y="1453071"/>
                  <a:pt x="89916" y="1452689"/>
                  <a:pt x="91059" y="1451927"/>
                </a:cubicBezTo>
                <a:cubicBezTo>
                  <a:pt x="92202" y="1451165"/>
                  <a:pt x="93028" y="1450086"/>
                  <a:pt x="93599" y="1448880"/>
                </a:cubicBezTo>
                <a:cubicBezTo>
                  <a:pt x="94107" y="1447610"/>
                  <a:pt x="94234" y="1446276"/>
                  <a:pt x="93980" y="1444943"/>
                </a:cubicBezTo>
                <a:cubicBezTo>
                  <a:pt x="93726" y="1443609"/>
                  <a:pt x="93028" y="1442402"/>
                  <a:pt x="92075" y="1441450"/>
                </a:cubicBezTo>
                <a:cubicBezTo>
                  <a:pt x="91123" y="1440498"/>
                  <a:pt x="89916" y="1439863"/>
                  <a:pt x="88583" y="1439545"/>
                </a:cubicBezTo>
                <a:cubicBezTo>
                  <a:pt x="87249" y="1439291"/>
                  <a:pt x="85852" y="1439418"/>
                  <a:pt x="84645" y="1439926"/>
                </a:cubicBezTo>
                <a:cubicBezTo>
                  <a:pt x="83376" y="1440434"/>
                  <a:pt x="82360" y="1441323"/>
                  <a:pt x="81598" y="1442466"/>
                </a:cubicBezTo>
                <a:cubicBezTo>
                  <a:pt x="80836" y="1443609"/>
                  <a:pt x="80454" y="1444943"/>
                  <a:pt x="80454" y="1446276"/>
                </a:cubicBezTo>
                <a:cubicBezTo>
                  <a:pt x="80454" y="1447165"/>
                  <a:pt x="80645" y="1448054"/>
                  <a:pt x="80962" y="1448880"/>
                </a:cubicBezTo>
                <a:cubicBezTo>
                  <a:pt x="81280" y="1449705"/>
                  <a:pt x="81788" y="1450467"/>
                  <a:pt x="82423" y="1451102"/>
                </a:cubicBezTo>
                <a:close/>
                <a:moveTo>
                  <a:pt x="6858" y="663829"/>
                </a:moveTo>
                <a:cubicBezTo>
                  <a:pt x="8192" y="663829"/>
                  <a:pt x="9525" y="663448"/>
                  <a:pt x="10668" y="662686"/>
                </a:cubicBezTo>
                <a:cubicBezTo>
                  <a:pt x="11811" y="661924"/>
                  <a:pt x="12636" y="660845"/>
                  <a:pt x="13208" y="659638"/>
                </a:cubicBezTo>
                <a:cubicBezTo>
                  <a:pt x="13716" y="658368"/>
                  <a:pt x="13843" y="657034"/>
                  <a:pt x="13589" y="655701"/>
                </a:cubicBezTo>
                <a:cubicBezTo>
                  <a:pt x="13335" y="654368"/>
                  <a:pt x="12700" y="653161"/>
                  <a:pt x="11747" y="652208"/>
                </a:cubicBezTo>
                <a:cubicBezTo>
                  <a:pt x="10795" y="651256"/>
                  <a:pt x="9589" y="650621"/>
                  <a:pt x="8255" y="650303"/>
                </a:cubicBezTo>
                <a:cubicBezTo>
                  <a:pt x="6922" y="650050"/>
                  <a:pt x="5524" y="650177"/>
                  <a:pt x="4318" y="650684"/>
                </a:cubicBezTo>
                <a:cubicBezTo>
                  <a:pt x="3048" y="651193"/>
                  <a:pt x="1968" y="652082"/>
                  <a:pt x="1270" y="653225"/>
                </a:cubicBezTo>
                <a:cubicBezTo>
                  <a:pt x="508" y="654368"/>
                  <a:pt x="127" y="655701"/>
                  <a:pt x="127" y="657034"/>
                </a:cubicBezTo>
                <a:cubicBezTo>
                  <a:pt x="127" y="658876"/>
                  <a:pt x="826" y="660590"/>
                  <a:pt x="2095" y="661861"/>
                </a:cubicBezTo>
                <a:cubicBezTo>
                  <a:pt x="3365" y="663131"/>
                  <a:pt x="5143" y="663829"/>
                  <a:pt x="6922" y="663829"/>
                </a:cubicBezTo>
                <a:close/>
                <a:moveTo>
                  <a:pt x="82423" y="1079690"/>
                </a:moveTo>
                <a:cubicBezTo>
                  <a:pt x="83058" y="1080326"/>
                  <a:pt x="83820" y="1080833"/>
                  <a:pt x="84645" y="1081151"/>
                </a:cubicBezTo>
                <a:cubicBezTo>
                  <a:pt x="85471" y="1081469"/>
                  <a:pt x="86360" y="1081659"/>
                  <a:pt x="87249" y="1081659"/>
                </a:cubicBezTo>
                <a:cubicBezTo>
                  <a:pt x="88583" y="1081659"/>
                  <a:pt x="89916" y="1081278"/>
                  <a:pt x="91059" y="1080516"/>
                </a:cubicBezTo>
                <a:cubicBezTo>
                  <a:pt x="92202" y="1079754"/>
                  <a:pt x="93028" y="1078738"/>
                  <a:pt x="93599" y="1077468"/>
                </a:cubicBezTo>
                <a:cubicBezTo>
                  <a:pt x="94107" y="1076198"/>
                  <a:pt x="94234" y="1074864"/>
                  <a:pt x="93980" y="1073531"/>
                </a:cubicBezTo>
                <a:cubicBezTo>
                  <a:pt x="93726" y="1072198"/>
                  <a:pt x="93028" y="1070991"/>
                  <a:pt x="92075" y="1070039"/>
                </a:cubicBezTo>
                <a:cubicBezTo>
                  <a:pt x="91123" y="1069086"/>
                  <a:pt x="89916" y="1068451"/>
                  <a:pt x="88583" y="1068133"/>
                </a:cubicBezTo>
                <a:cubicBezTo>
                  <a:pt x="87249" y="1067880"/>
                  <a:pt x="85852" y="1068007"/>
                  <a:pt x="84645" y="1068514"/>
                </a:cubicBezTo>
                <a:cubicBezTo>
                  <a:pt x="83376" y="1069023"/>
                  <a:pt x="82360" y="1069912"/>
                  <a:pt x="81598" y="1071055"/>
                </a:cubicBezTo>
                <a:cubicBezTo>
                  <a:pt x="80836" y="1072198"/>
                  <a:pt x="80454" y="1073531"/>
                  <a:pt x="80454" y="1074864"/>
                </a:cubicBezTo>
                <a:cubicBezTo>
                  <a:pt x="80454" y="1075754"/>
                  <a:pt x="80645" y="1076643"/>
                  <a:pt x="80962" y="1077468"/>
                </a:cubicBezTo>
                <a:cubicBezTo>
                  <a:pt x="81280" y="1078294"/>
                  <a:pt x="81788" y="1079056"/>
                  <a:pt x="82423" y="1079690"/>
                </a:cubicBezTo>
                <a:close/>
                <a:moveTo>
                  <a:pt x="82423" y="1544002"/>
                </a:moveTo>
                <a:cubicBezTo>
                  <a:pt x="83058" y="1544638"/>
                  <a:pt x="83820" y="1545146"/>
                  <a:pt x="84645" y="1545463"/>
                </a:cubicBezTo>
                <a:cubicBezTo>
                  <a:pt x="85471" y="1545781"/>
                  <a:pt x="86360" y="1545971"/>
                  <a:pt x="87249" y="1545971"/>
                </a:cubicBezTo>
                <a:cubicBezTo>
                  <a:pt x="88583" y="1545971"/>
                  <a:pt x="89916" y="1545590"/>
                  <a:pt x="91059" y="1544828"/>
                </a:cubicBezTo>
                <a:cubicBezTo>
                  <a:pt x="92202" y="1544066"/>
                  <a:pt x="93028" y="1542987"/>
                  <a:pt x="93599" y="1541780"/>
                </a:cubicBezTo>
                <a:cubicBezTo>
                  <a:pt x="94107" y="1540574"/>
                  <a:pt x="94234" y="1539177"/>
                  <a:pt x="93980" y="1537843"/>
                </a:cubicBezTo>
                <a:cubicBezTo>
                  <a:pt x="93726" y="1536510"/>
                  <a:pt x="93028" y="1535303"/>
                  <a:pt x="92075" y="1534351"/>
                </a:cubicBezTo>
                <a:cubicBezTo>
                  <a:pt x="91123" y="1533398"/>
                  <a:pt x="89916" y="1532763"/>
                  <a:pt x="88583" y="1532509"/>
                </a:cubicBezTo>
                <a:cubicBezTo>
                  <a:pt x="87249" y="1532255"/>
                  <a:pt x="85852" y="1532382"/>
                  <a:pt x="84645" y="1532890"/>
                </a:cubicBezTo>
                <a:cubicBezTo>
                  <a:pt x="83376" y="1533398"/>
                  <a:pt x="82360" y="1534287"/>
                  <a:pt x="81598" y="1535430"/>
                </a:cubicBezTo>
                <a:cubicBezTo>
                  <a:pt x="80836" y="1536573"/>
                  <a:pt x="80454" y="1537907"/>
                  <a:pt x="80454" y="1539240"/>
                </a:cubicBezTo>
                <a:cubicBezTo>
                  <a:pt x="80454" y="1540129"/>
                  <a:pt x="80645" y="1541018"/>
                  <a:pt x="80962" y="1541844"/>
                </a:cubicBezTo>
                <a:cubicBezTo>
                  <a:pt x="81280" y="1542669"/>
                  <a:pt x="81788" y="1543431"/>
                  <a:pt x="82423" y="1544066"/>
                </a:cubicBezTo>
                <a:close/>
                <a:moveTo>
                  <a:pt x="82423" y="1358265"/>
                </a:moveTo>
                <a:cubicBezTo>
                  <a:pt x="83058" y="1358900"/>
                  <a:pt x="83820" y="1359408"/>
                  <a:pt x="84645" y="1359726"/>
                </a:cubicBezTo>
                <a:cubicBezTo>
                  <a:pt x="85471" y="1360043"/>
                  <a:pt x="86360" y="1360233"/>
                  <a:pt x="87249" y="1360233"/>
                </a:cubicBezTo>
                <a:cubicBezTo>
                  <a:pt x="88583" y="1360233"/>
                  <a:pt x="89916" y="1359852"/>
                  <a:pt x="91059" y="1359090"/>
                </a:cubicBezTo>
                <a:cubicBezTo>
                  <a:pt x="92202" y="1358329"/>
                  <a:pt x="93028" y="1357249"/>
                  <a:pt x="93599" y="1356043"/>
                </a:cubicBezTo>
                <a:cubicBezTo>
                  <a:pt x="94107" y="1354773"/>
                  <a:pt x="94234" y="1353439"/>
                  <a:pt x="93980" y="1352106"/>
                </a:cubicBezTo>
                <a:cubicBezTo>
                  <a:pt x="93726" y="1350772"/>
                  <a:pt x="93028" y="1349565"/>
                  <a:pt x="92075" y="1348613"/>
                </a:cubicBezTo>
                <a:cubicBezTo>
                  <a:pt x="91123" y="1347661"/>
                  <a:pt x="89916" y="1347026"/>
                  <a:pt x="88583" y="1346708"/>
                </a:cubicBezTo>
                <a:cubicBezTo>
                  <a:pt x="87249" y="1346454"/>
                  <a:pt x="85852" y="1346581"/>
                  <a:pt x="84645" y="1347089"/>
                </a:cubicBezTo>
                <a:cubicBezTo>
                  <a:pt x="83376" y="1347597"/>
                  <a:pt x="82360" y="1348486"/>
                  <a:pt x="81598" y="1349629"/>
                </a:cubicBezTo>
                <a:cubicBezTo>
                  <a:pt x="80836" y="1350772"/>
                  <a:pt x="80454" y="1352106"/>
                  <a:pt x="80454" y="1353439"/>
                </a:cubicBezTo>
                <a:cubicBezTo>
                  <a:pt x="80454" y="1354328"/>
                  <a:pt x="80645" y="1355217"/>
                  <a:pt x="80962" y="1356043"/>
                </a:cubicBezTo>
                <a:cubicBezTo>
                  <a:pt x="81280" y="1356868"/>
                  <a:pt x="81788" y="1357630"/>
                  <a:pt x="82423" y="1358265"/>
                </a:cubicBezTo>
                <a:close/>
                <a:moveTo>
                  <a:pt x="82423" y="1172527"/>
                </a:moveTo>
                <a:cubicBezTo>
                  <a:pt x="83058" y="1173163"/>
                  <a:pt x="83820" y="1173671"/>
                  <a:pt x="84645" y="1173988"/>
                </a:cubicBezTo>
                <a:cubicBezTo>
                  <a:pt x="85471" y="1174369"/>
                  <a:pt x="86360" y="1174496"/>
                  <a:pt x="87249" y="1174496"/>
                </a:cubicBezTo>
                <a:cubicBezTo>
                  <a:pt x="88583" y="1174496"/>
                  <a:pt x="89916" y="1174115"/>
                  <a:pt x="91059" y="1173353"/>
                </a:cubicBezTo>
                <a:cubicBezTo>
                  <a:pt x="92202" y="1172591"/>
                  <a:pt x="93028" y="1171512"/>
                  <a:pt x="93599" y="1170305"/>
                </a:cubicBezTo>
                <a:cubicBezTo>
                  <a:pt x="94107" y="1169035"/>
                  <a:pt x="94234" y="1167702"/>
                  <a:pt x="93980" y="1166368"/>
                </a:cubicBezTo>
                <a:cubicBezTo>
                  <a:pt x="93726" y="1165035"/>
                  <a:pt x="93028" y="1163828"/>
                  <a:pt x="92075" y="1162876"/>
                </a:cubicBezTo>
                <a:cubicBezTo>
                  <a:pt x="91123" y="1161923"/>
                  <a:pt x="89916" y="1161288"/>
                  <a:pt x="88583" y="1161034"/>
                </a:cubicBezTo>
                <a:cubicBezTo>
                  <a:pt x="87249" y="1160780"/>
                  <a:pt x="85852" y="1160907"/>
                  <a:pt x="84645" y="1161415"/>
                </a:cubicBezTo>
                <a:cubicBezTo>
                  <a:pt x="83376" y="1161923"/>
                  <a:pt x="82360" y="1162812"/>
                  <a:pt x="81598" y="1163955"/>
                </a:cubicBezTo>
                <a:cubicBezTo>
                  <a:pt x="80836" y="1165098"/>
                  <a:pt x="80454" y="1166432"/>
                  <a:pt x="80454" y="1167765"/>
                </a:cubicBezTo>
                <a:cubicBezTo>
                  <a:pt x="80454" y="1168654"/>
                  <a:pt x="80645" y="1169543"/>
                  <a:pt x="80962" y="1170369"/>
                </a:cubicBezTo>
                <a:cubicBezTo>
                  <a:pt x="81280" y="1171194"/>
                  <a:pt x="81788" y="1171956"/>
                  <a:pt x="82423" y="1172591"/>
                </a:cubicBezTo>
                <a:close/>
                <a:moveTo>
                  <a:pt x="82423" y="1265364"/>
                </a:moveTo>
                <a:cubicBezTo>
                  <a:pt x="83058" y="1266000"/>
                  <a:pt x="83820" y="1266508"/>
                  <a:pt x="84645" y="1266825"/>
                </a:cubicBezTo>
                <a:cubicBezTo>
                  <a:pt x="85471" y="1267143"/>
                  <a:pt x="86360" y="1267333"/>
                  <a:pt x="87249" y="1267333"/>
                </a:cubicBezTo>
                <a:cubicBezTo>
                  <a:pt x="88583" y="1267333"/>
                  <a:pt x="89916" y="1266952"/>
                  <a:pt x="91059" y="1266190"/>
                </a:cubicBezTo>
                <a:cubicBezTo>
                  <a:pt x="92202" y="1265428"/>
                  <a:pt x="93028" y="1264349"/>
                  <a:pt x="93599" y="1263142"/>
                </a:cubicBezTo>
                <a:cubicBezTo>
                  <a:pt x="94107" y="1261872"/>
                  <a:pt x="94234" y="1260539"/>
                  <a:pt x="93980" y="1259205"/>
                </a:cubicBezTo>
                <a:cubicBezTo>
                  <a:pt x="93726" y="1257871"/>
                  <a:pt x="93028" y="1256665"/>
                  <a:pt x="92075" y="1255713"/>
                </a:cubicBezTo>
                <a:cubicBezTo>
                  <a:pt x="91123" y="1254760"/>
                  <a:pt x="89916" y="1254125"/>
                  <a:pt x="88583" y="1253871"/>
                </a:cubicBezTo>
                <a:cubicBezTo>
                  <a:pt x="87249" y="1253617"/>
                  <a:pt x="85852" y="1253744"/>
                  <a:pt x="84645" y="1254252"/>
                </a:cubicBezTo>
                <a:cubicBezTo>
                  <a:pt x="83376" y="1254760"/>
                  <a:pt x="82360" y="1255649"/>
                  <a:pt x="81598" y="1256792"/>
                </a:cubicBezTo>
                <a:cubicBezTo>
                  <a:pt x="80836" y="1257935"/>
                  <a:pt x="80454" y="1259269"/>
                  <a:pt x="80454" y="1260602"/>
                </a:cubicBezTo>
                <a:cubicBezTo>
                  <a:pt x="80454" y="1261491"/>
                  <a:pt x="80645" y="1262380"/>
                  <a:pt x="80962" y="1263206"/>
                </a:cubicBezTo>
                <a:cubicBezTo>
                  <a:pt x="81280" y="1264031"/>
                  <a:pt x="81788" y="1264793"/>
                  <a:pt x="82423" y="1265428"/>
                </a:cubicBezTo>
                <a:close/>
                <a:moveTo>
                  <a:pt x="82423" y="1636776"/>
                </a:moveTo>
                <a:cubicBezTo>
                  <a:pt x="83058" y="1637411"/>
                  <a:pt x="83820" y="1637919"/>
                  <a:pt x="84645" y="1638237"/>
                </a:cubicBezTo>
                <a:cubicBezTo>
                  <a:pt x="85471" y="1638554"/>
                  <a:pt x="86360" y="1638745"/>
                  <a:pt x="87249" y="1638745"/>
                </a:cubicBezTo>
                <a:cubicBezTo>
                  <a:pt x="88583" y="1638745"/>
                  <a:pt x="89916" y="1638364"/>
                  <a:pt x="91059" y="1637602"/>
                </a:cubicBezTo>
                <a:cubicBezTo>
                  <a:pt x="92202" y="1636839"/>
                  <a:pt x="93028" y="1635824"/>
                  <a:pt x="93599" y="1634554"/>
                </a:cubicBezTo>
                <a:cubicBezTo>
                  <a:pt x="94107" y="1633283"/>
                  <a:pt x="94234" y="1631950"/>
                  <a:pt x="93980" y="1630617"/>
                </a:cubicBezTo>
                <a:cubicBezTo>
                  <a:pt x="93726" y="1629283"/>
                  <a:pt x="93028" y="1628077"/>
                  <a:pt x="92075" y="1627124"/>
                </a:cubicBezTo>
                <a:cubicBezTo>
                  <a:pt x="91123" y="1626171"/>
                  <a:pt x="89916" y="1625537"/>
                  <a:pt x="88583" y="1625219"/>
                </a:cubicBezTo>
                <a:cubicBezTo>
                  <a:pt x="87249" y="1624965"/>
                  <a:pt x="85852" y="1625092"/>
                  <a:pt x="84645" y="1625600"/>
                </a:cubicBezTo>
                <a:cubicBezTo>
                  <a:pt x="83376" y="1626108"/>
                  <a:pt x="82360" y="1626997"/>
                  <a:pt x="81598" y="1628140"/>
                </a:cubicBezTo>
                <a:cubicBezTo>
                  <a:pt x="80836" y="1629283"/>
                  <a:pt x="80454" y="1630617"/>
                  <a:pt x="80454" y="1631950"/>
                </a:cubicBezTo>
                <a:cubicBezTo>
                  <a:pt x="80454" y="1632839"/>
                  <a:pt x="80645" y="1633728"/>
                  <a:pt x="80962" y="1634554"/>
                </a:cubicBezTo>
                <a:cubicBezTo>
                  <a:pt x="81280" y="1635379"/>
                  <a:pt x="81788" y="1636141"/>
                  <a:pt x="82423" y="1636776"/>
                </a:cubicBezTo>
                <a:close/>
                <a:moveTo>
                  <a:pt x="6858" y="478028"/>
                </a:moveTo>
                <a:cubicBezTo>
                  <a:pt x="8192" y="478028"/>
                  <a:pt x="9525" y="477647"/>
                  <a:pt x="10668" y="476885"/>
                </a:cubicBezTo>
                <a:cubicBezTo>
                  <a:pt x="11811" y="476123"/>
                  <a:pt x="12636" y="475044"/>
                  <a:pt x="13208" y="473837"/>
                </a:cubicBezTo>
                <a:cubicBezTo>
                  <a:pt x="13716" y="472567"/>
                  <a:pt x="13843" y="471233"/>
                  <a:pt x="13589" y="469900"/>
                </a:cubicBezTo>
                <a:cubicBezTo>
                  <a:pt x="13335" y="468567"/>
                  <a:pt x="12700" y="467360"/>
                  <a:pt x="11747" y="466408"/>
                </a:cubicBezTo>
                <a:cubicBezTo>
                  <a:pt x="10795" y="465455"/>
                  <a:pt x="9589" y="464820"/>
                  <a:pt x="8255" y="464566"/>
                </a:cubicBezTo>
                <a:cubicBezTo>
                  <a:pt x="6922" y="464312"/>
                  <a:pt x="5524" y="464439"/>
                  <a:pt x="4318" y="464947"/>
                </a:cubicBezTo>
                <a:cubicBezTo>
                  <a:pt x="3048" y="465455"/>
                  <a:pt x="1968" y="466344"/>
                  <a:pt x="1270" y="467487"/>
                </a:cubicBezTo>
                <a:cubicBezTo>
                  <a:pt x="508" y="468630"/>
                  <a:pt x="127" y="469964"/>
                  <a:pt x="127" y="471297"/>
                </a:cubicBezTo>
                <a:cubicBezTo>
                  <a:pt x="127" y="473075"/>
                  <a:pt x="826" y="474853"/>
                  <a:pt x="2095" y="476123"/>
                </a:cubicBezTo>
                <a:cubicBezTo>
                  <a:pt x="3365" y="477393"/>
                  <a:pt x="5143" y="478155"/>
                  <a:pt x="6922" y="478155"/>
                </a:cubicBezTo>
                <a:close/>
                <a:moveTo>
                  <a:pt x="6858" y="570865"/>
                </a:moveTo>
                <a:cubicBezTo>
                  <a:pt x="8192" y="570865"/>
                  <a:pt x="9525" y="570484"/>
                  <a:pt x="10668" y="569722"/>
                </a:cubicBezTo>
                <a:cubicBezTo>
                  <a:pt x="11811" y="568960"/>
                  <a:pt x="12636" y="567881"/>
                  <a:pt x="13208" y="566674"/>
                </a:cubicBezTo>
                <a:cubicBezTo>
                  <a:pt x="13716" y="565404"/>
                  <a:pt x="13843" y="564071"/>
                  <a:pt x="13589" y="562737"/>
                </a:cubicBezTo>
                <a:cubicBezTo>
                  <a:pt x="13335" y="561403"/>
                  <a:pt x="12700" y="560197"/>
                  <a:pt x="11747" y="559245"/>
                </a:cubicBezTo>
                <a:cubicBezTo>
                  <a:pt x="10795" y="558292"/>
                  <a:pt x="9589" y="557657"/>
                  <a:pt x="8255" y="557403"/>
                </a:cubicBezTo>
                <a:cubicBezTo>
                  <a:pt x="6922" y="557149"/>
                  <a:pt x="5524" y="557276"/>
                  <a:pt x="4318" y="557784"/>
                </a:cubicBezTo>
                <a:cubicBezTo>
                  <a:pt x="3048" y="558292"/>
                  <a:pt x="1968" y="559181"/>
                  <a:pt x="1270" y="560324"/>
                </a:cubicBezTo>
                <a:cubicBezTo>
                  <a:pt x="508" y="561467"/>
                  <a:pt x="127" y="562801"/>
                  <a:pt x="127" y="564134"/>
                </a:cubicBezTo>
                <a:cubicBezTo>
                  <a:pt x="127" y="565912"/>
                  <a:pt x="826" y="567690"/>
                  <a:pt x="2095" y="568960"/>
                </a:cubicBezTo>
                <a:cubicBezTo>
                  <a:pt x="3365" y="570230"/>
                  <a:pt x="5143" y="570992"/>
                  <a:pt x="6922" y="570992"/>
                </a:cubicBezTo>
                <a:close/>
                <a:moveTo>
                  <a:pt x="6858" y="106553"/>
                </a:moveTo>
                <a:cubicBezTo>
                  <a:pt x="8192" y="106553"/>
                  <a:pt x="9525" y="106172"/>
                  <a:pt x="10668" y="105410"/>
                </a:cubicBezTo>
                <a:cubicBezTo>
                  <a:pt x="11811" y="104648"/>
                  <a:pt x="12636" y="103632"/>
                  <a:pt x="13208" y="102362"/>
                </a:cubicBezTo>
                <a:cubicBezTo>
                  <a:pt x="13716" y="101092"/>
                  <a:pt x="13843" y="99758"/>
                  <a:pt x="13589" y="98425"/>
                </a:cubicBezTo>
                <a:cubicBezTo>
                  <a:pt x="13335" y="97091"/>
                  <a:pt x="12700" y="95885"/>
                  <a:pt x="11747" y="94933"/>
                </a:cubicBezTo>
                <a:cubicBezTo>
                  <a:pt x="10795" y="93980"/>
                  <a:pt x="9589" y="93345"/>
                  <a:pt x="8255" y="93027"/>
                </a:cubicBezTo>
                <a:cubicBezTo>
                  <a:pt x="6922" y="92774"/>
                  <a:pt x="5524" y="92901"/>
                  <a:pt x="4318" y="93408"/>
                </a:cubicBezTo>
                <a:cubicBezTo>
                  <a:pt x="3111" y="93916"/>
                  <a:pt x="2032" y="94806"/>
                  <a:pt x="1270" y="95949"/>
                </a:cubicBezTo>
                <a:cubicBezTo>
                  <a:pt x="508" y="97091"/>
                  <a:pt x="127" y="98425"/>
                  <a:pt x="127" y="99758"/>
                </a:cubicBezTo>
                <a:cubicBezTo>
                  <a:pt x="127" y="101600"/>
                  <a:pt x="826" y="103314"/>
                  <a:pt x="2095" y="104584"/>
                </a:cubicBezTo>
                <a:cubicBezTo>
                  <a:pt x="3365" y="105855"/>
                  <a:pt x="5143" y="106553"/>
                  <a:pt x="6922" y="106553"/>
                </a:cubicBezTo>
                <a:close/>
                <a:moveTo>
                  <a:pt x="6858" y="385127"/>
                </a:moveTo>
                <a:cubicBezTo>
                  <a:pt x="8192" y="385127"/>
                  <a:pt x="9525" y="384746"/>
                  <a:pt x="10668" y="383984"/>
                </a:cubicBezTo>
                <a:cubicBezTo>
                  <a:pt x="11811" y="383222"/>
                  <a:pt x="12636" y="382143"/>
                  <a:pt x="13208" y="380937"/>
                </a:cubicBezTo>
                <a:cubicBezTo>
                  <a:pt x="13716" y="379667"/>
                  <a:pt x="13843" y="378333"/>
                  <a:pt x="13589" y="377000"/>
                </a:cubicBezTo>
                <a:cubicBezTo>
                  <a:pt x="13335" y="375666"/>
                  <a:pt x="12700" y="374459"/>
                  <a:pt x="11747" y="373507"/>
                </a:cubicBezTo>
                <a:cubicBezTo>
                  <a:pt x="10795" y="372555"/>
                  <a:pt x="9589" y="371920"/>
                  <a:pt x="8255" y="371602"/>
                </a:cubicBezTo>
                <a:cubicBezTo>
                  <a:pt x="6922" y="371348"/>
                  <a:pt x="5524" y="371475"/>
                  <a:pt x="4318" y="371983"/>
                </a:cubicBezTo>
                <a:cubicBezTo>
                  <a:pt x="3048" y="372491"/>
                  <a:pt x="1968" y="373380"/>
                  <a:pt x="1270" y="374523"/>
                </a:cubicBezTo>
                <a:cubicBezTo>
                  <a:pt x="572" y="375666"/>
                  <a:pt x="127" y="377000"/>
                  <a:pt x="127" y="378333"/>
                </a:cubicBezTo>
                <a:cubicBezTo>
                  <a:pt x="127" y="380175"/>
                  <a:pt x="826" y="381889"/>
                  <a:pt x="2095" y="383159"/>
                </a:cubicBezTo>
                <a:cubicBezTo>
                  <a:pt x="3365" y="384429"/>
                  <a:pt x="5143" y="385127"/>
                  <a:pt x="6922" y="385127"/>
                </a:cubicBezTo>
                <a:close/>
                <a:moveTo>
                  <a:pt x="6858" y="199390"/>
                </a:moveTo>
                <a:cubicBezTo>
                  <a:pt x="8192" y="199390"/>
                  <a:pt x="9525" y="199009"/>
                  <a:pt x="10668" y="198247"/>
                </a:cubicBezTo>
                <a:cubicBezTo>
                  <a:pt x="11811" y="197485"/>
                  <a:pt x="12636" y="196406"/>
                  <a:pt x="13208" y="195199"/>
                </a:cubicBezTo>
                <a:cubicBezTo>
                  <a:pt x="13716" y="193929"/>
                  <a:pt x="13843" y="192596"/>
                  <a:pt x="13589" y="191262"/>
                </a:cubicBezTo>
                <a:cubicBezTo>
                  <a:pt x="13335" y="189928"/>
                  <a:pt x="12700" y="188722"/>
                  <a:pt x="11747" y="187770"/>
                </a:cubicBezTo>
                <a:cubicBezTo>
                  <a:pt x="10795" y="186817"/>
                  <a:pt x="9589" y="186182"/>
                  <a:pt x="8255" y="185864"/>
                </a:cubicBezTo>
                <a:cubicBezTo>
                  <a:pt x="6922" y="185611"/>
                  <a:pt x="5524" y="185738"/>
                  <a:pt x="4318" y="186246"/>
                </a:cubicBezTo>
                <a:cubicBezTo>
                  <a:pt x="3048" y="186753"/>
                  <a:pt x="1968" y="187643"/>
                  <a:pt x="1270" y="188786"/>
                </a:cubicBezTo>
                <a:cubicBezTo>
                  <a:pt x="508" y="189928"/>
                  <a:pt x="127" y="191262"/>
                  <a:pt x="127" y="192596"/>
                </a:cubicBezTo>
                <a:cubicBezTo>
                  <a:pt x="127" y="194374"/>
                  <a:pt x="826" y="196152"/>
                  <a:pt x="2095" y="197421"/>
                </a:cubicBezTo>
                <a:cubicBezTo>
                  <a:pt x="3365" y="198691"/>
                  <a:pt x="5143" y="199390"/>
                  <a:pt x="6922" y="199453"/>
                </a:cubicBezTo>
                <a:close/>
                <a:moveTo>
                  <a:pt x="6858" y="292227"/>
                </a:moveTo>
                <a:cubicBezTo>
                  <a:pt x="8192" y="292227"/>
                  <a:pt x="9525" y="291846"/>
                  <a:pt x="10668" y="291084"/>
                </a:cubicBezTo>
                <a:cubicBezTo>
                  <a:pt x="11811" y="290322"/>
                  <a:pt x="12636" y="289306"/>
                  <a:pt x="13208" y="288036"/>
                </a:cubicBezTo>
                <a:cubicBezTo>
                  <a:pt x="13716" y="286766"/>
                  <a:pt x="13843" y="285433"/>
                  <a:pt x="13589" y="284099"/>
                </a:cubicBezTo>
                <a:cubicBezTo>
                  <a:pt x="13335" y="282765"/>
                  <a:pt x="12700" y="281559"/>
                  <a:pt x="11747" y="280607"/>
                </a:cubicBezTo>
                <a:cubicBezTo>
                  <a:pt x="10795" y="279654"/>
                  <a:pt x="9589" y="279019"/>
                  <a:pt x="8255" y="278702"/>
                </a:cubicBezTo>
                <a:cubicBezTo>
                  <a:pt x="6922" y="278447"/>
                  <a:pt x="5524" y="278575"/>
                  <a:pt x="4318" y="279083"/>
                </a:cubicBezTo>
                <a:cubicBezTo>
                  <a:pt x="3048" y="279590"/>
                  <a:pt x="1968" y="280480"/>
                  <a:pt x="1270" y="281622"/>
                </a:cubicBezTo>
                <a:cubicBezTo>
                  <a:pt x="508" y="282765"/>
                  <a:pt x="127" y="284099"/>
                  <a:pt x="127" y="285433"/>
                </a:cubicBezTo>
                <a:cubicBezTo>
                  <a:pt x="127" y="287211"/>
                  <a:pt x="826" y="288989"/>
                  <a:pt x="2095" y="290258"/>
                </a:cubicBezTo>
                <a:cubicBezTo>
                  <a:pt x="3365" y="291528"/>
                  <a:pt x="5143" y="292227"/>
                  <a:pt x="6922" y="292227"/>
                </a:cubicBezTo>
                <a:close/>
                <a:moveTo>
                  <a:pt x="6858" y="13652"/>
                </a:moveTo>
                <a:cubicBezTo>
                  <a:pt x="8192" y="13652"/>
                  <a:pt x="9525" y="13271"/>
                  <a:pt x="10668" y="12509"/>
                </a:cubicBezTo>
                <a:cubicBezTo>
                  <a:pt x="11811" y="11747"/>
                  <a:pt x="12636" y="10668"/>
                  <a:pt x="13208" y="9462"/>
                </a:cubicBezTo>
                <a:cubicBezTo>
                  <a:pt x="13716" y="8191"/>
                  <a:pt x="13843" y="6858"/>
                  <a:pt x="13589" y="5525"/>
                </a:cubicBezTo>
                <a:cubicBezTo>
                  <a:pt x="13335" y="4191"/>
                  <a:pt x="12700" y="2984"/>
                  <a:pt x="11747" y="2032"/>
                </a:cubicBezTo>
                <a:cubicBezTo>
                  <a:pt x="10795" y="1080"/>
                  <a:pt x="9589" y="445"/>
                  <a:pt x="8255" y="127"/>
                </a:cubicBezTo>
                <a:cubicBezTo>
                  <a:pt x="6922" y="-127"/>
                  <a:pt x="5524" y="0"/>
                  <a:pt x="4318" y="508"/>
                </a:cubicBezTo>
                <a:cubicBezTo>
                  <a:pt x="3048" y="1016"/>
                  <a:pt x="1968" y="1905"/>
                  <a:pt x="1270" y="3048"/>
                </a:cubicBezTo>
                <a:cubicBezTo>
                  <a:pt x="508" y="4191"/>
                  <a:pt x="127" y="5525"/>
                  <a:pt x="127" y="6858"/>
                </a:cubicBezTo>
                <a:cubicBezTo>
                  <a:pt x="127" y="8636"/>
                  <a:pt x="826" y="10414"/>
                  <a:pt x="2095" y="11684"/>
                </a:cubicBezTo>
                <a:cubicBezTo>
                  <a:pt x="3365" y="12954"/>
                  <a:pt x="5143" y="13652"/>
                  <a:pt x="6922" y="13652"/>
                </a:cubicBezTo>
                <a:close/>
                <a:moveTo>
                  <a:pt x="82423" y="58102"/>
                </a:moveTo>
                <a:cubicBezTo>
                  <a:pt x="83058" y="58738"/>
                  <a:pt x="83820" y="59246"/>
                  <a:pt x="84645" y="59563"/>
                </a:cubicBezTo>
                <a:cubicBezTo>
                  <a:pt x="85471" y="59944"/>
                  <a:pt x="86360" y="60071"/>
                  <a:pt x="87249" y="60071"/>
                </a:cubicBezTo>
                <a:cubicBezTo>
                  <a:pt x="88583" y="60071"/>
                  <a:pt x="89916" y="59690"/>
                  <a:pt x="91059" y="58928"/>
                </a:cubicBezTo>
                <a:cubicBezTo>
                  <a:pt x="92202" y="58166"/>
                  <a:pt x="93028" y="57087"/>
                  <a:pt x="93599" y="55880"/>
                </a:cubicBezTo>
                <a:cubicBezTo>
                  <a:pt x="94107" y="54610"/>
                  <a:pt x="94234" y="53277"/>
                  <a:pt x="93980" y="51943"/>
                </a:cubicBezTo>
                <a:cubicBezTo>
                  <a:pt x="93726" y="50609"/>
                  <a:pt x="93028" y="49403"/>
                  <a:pt x="92075" y="48451"/>
                </a:cubicBezTo>
                <a:cubicBezTo>
                  <a:pt x="91123" y="47498"/>
                  <a:pt x="89916" y="46863"/>
                  <a:pt x="88583" y="46609"/>
                </a:cubicBezTo>
                <a:cubicBezTo>
                  <a:pt x="87249" y="46355"/>
                  <a:pt x="85852" y="46482"/>
                  <a:pt x="84645" y="46990"/>
                </a:cubicBezTo>
                <a:cubicBezTo>
                  <a:pt x="83376" y="47498"/>
                  <a:pt x="82360" y="48387"/>
                  <a:pt x="81598" y="49530"/>
                </a:cubicBezTo>
                <a:cubicBezTo>
                  <a:pt x="80836" y="50673"/>
                  <a:pt x="80454" y="52007"/>
                  <a:pt x="80454" y="53340"/>
                </a:cubicBezTo>
                <a:cubicBezTo>
                  <a:pt x="80454" y="54229"/>
                  <a:pt x="80645" y="55118"/>
                  <a:pt x="80962" y="55944"/>
                </a:cubicBezTo>
                <a:cubicBezTo>
                  <a:pt x="81280" y="56769"/>
                  <a:pt x="81788" y="57531"/>
                  <a:pt x="82423" y="58166"/>
                </a:cubicBezTo>
                <a:close/>
                <a:moveTo>
                  <a:pt x="162814" y="1311720"/>
                </a:moveTo>
                <a:cubicBezTo>
                  <a:pt x="163449" y="1312355"/>
                  <a:pt x="164211" y="1312863"/>
                  <a:pt x="165037" y="1313180"/>
                </a:cubicBezTo>
                <a:cubicBezTo>
                  <a:pt x="165862" y="1313561"/>
                  <a:pt x="166751" y="1313688"/>
                  <a:pt x="167640" y="1313688"/>
                </a:cubicBezTo>
                <a:cubicBezTo>
                  <a:pt x="168974" y="1313688"/>
                  <a:pt x="170307" y="1313307"/>
                  <a:pt x="171450" y="1312545"/>
                </a:cubicBezTo>
                <a:cubicBezTo>
                  <a:pt x="172593" y="1311783"/>
                  <a:pt x="173419" y="1310704"/>
                  <a:pt x="173990" y="1309497"/>
                </a:cubicBezTo>
                <a:cubicBezTo>
                  <a:pt x="174498" y="1308227"/>
                  <a:pt x="174625" y="1306894"/>
                  <a:pt x="174371" y="1305560"/>
                </a:cubicBezTo>
                <a:cubicBezTo>
                  <a:pt x="174117" y="1304227"/>
                  <a:pt x="173419" y="1303020"/>
                  <a:pt x="172466" y="1302068"/>
                </a:cubicBezTo>
                <a:cubicBezTo>
                  <a:pt x="171514" y="1301115"/>
                  <a:pt x="170307" y="1300480"/>
                  <a:pt x="168974" y="1300226"/>
                </a:cubicBezTo>
                <a:cubicBezTo>
                  <a:pt x="167640" y="1299972"/>
                  <a:pt x="166243" y="1300099"/>
                  <a:pt x="165037" y="1300607"/>
                </a:cubicBezTo>
                <a:cubicBezTo>
                  <a:pt x="163767" y="1301115"/>
                  <a:pt x="162751" y="1302004"/>
                  <a:pt x="161989" y="1303147"/>
                </a:cubicBezTo>
                <a:cubicBezTo>
                  <a:pt x="161226" y="1304290"/>
                  <a:pt x="160846" y="1305624"/>
                  <a:pt x="160846" y="1306957"/>
                </a:cubicBezTo>
                <a:cubicBezTo>
                  <a:pt x="160846" y="1307846"/>
                  <a:pt x="161036" y="1308735"/>
                  <a:pt x="161354" y="1309561"/>
                </a:cubicBezTo>
                <a:cubicBezTo>
                  <a:pt x="161671" y="1310386"/>
                  <a:pt x="162179" y="1311148"/>
                  <a:pt x="162814" y="1311783"/>
                </a:cubicBezTo>
                <a:close/>
                <a:moveTo>
                  <a:pt x="82423" y="243840"/>
                </a:moveTo>
                <a:cubicBezTo>
                  <a:pt x="83058" y="244475"/>
                  <a:pt x="83820" y="244983"/>
                  <a:pt x="84645" y="245301"/>
                </a:cubicBezTo>
                <a:cubicBezTo>
                  <a:pt x="85471" y="245618"/>
                  <a:pt x="86360" y="245808"/>
                  <a:pt x="87249" y="245808"/>
                </a:cubicBezTo>
                <a:cubicBezTo>
                  <a:pt x="88583" y="245808"/>
                  <a:pt x="89916" y="245427"/>
                  <a:pt x="91059" y="244665"/>
                </a:cubicBezTo>
                <a:cubicBezTo>
                  <a:pt x="92202" y="243903"/>
                  <a:pt x="93028" y="242888"/>
                  <a:pt x="93599" y="241618"/>
                </a:cubicBezTo>
                <a:cubicBezTo>
                  <a:pt x="94107" y="240347"/>
                  <a:pt x="94234" y="239014"/>
                  <a:pt x="93980" y="237681"/>
                </a:cubicBezTo>
                <a:cubicBezTo>
                  <a:pt x="93726" y="236347"/>
                  <a:pt x="93028" y="235140"/>
                  <a:pt x="92075" y="234188"/>
                </a:cubicBezTo>
                <a:cubicBezTo>
                  <a:pt x="91123" y="233236"/>
                  <a:pt x="89916" y="232601"/>
                  <a:pt x="88583" y="232283"/>
                </a:cubicBezTo>
                <a:cubicBezTo>
                  <a:pt x="87249" y="232029"/>
                  <a:pt x="85852" y="232156"/>
                  <a:pt x="84645" y="232664"/>
                </a:cubicBezTo>
                <a:cubicBezTo>
                  <a:pt x="83376" y="233172"/>
                  <a:pt x="82360" y="234061"/>
                  <a:pt x="81598" y="235204"/>
                </a:cubicBezTo>
                <a:cubicBezTo>
                  <a:pt x="80836" y="236347"/>
                  <a:pt x="80454" y="237681"/>
                  <a:pt x="80454" y="239014"/>
                </a:cubicBezTo>
                <a:cubicBezTo>
                  <a:pt x="80454" y="239903"/>
                  <a:pt x="80645" y="240792"/>
                  <a:pt x="80962" y="241618"/>
                </a:cubicBezTo>
                <a:cubicBezTo>
                  <a:pt x="81280" y="242443"/>
                  <a:pt x="81788" y="243205"/>
                  <a:pt x="82423" y="243840"/>
                </a:cubicBezTo>
                <a:close/>
                <a:moveTo>
                  <a:pt x="82423" y="151003"/>
                </a:moveTo>
                <a:cubicBezTo>
                  <a:pt x="83058" y="151638"/>
                  <a:pt x="83820" y="152146"/>
                  <a:pt x="84645" y="152464"/>
                </a:cubicBezTo>
                <a:cubicBezTo>
                  <a:pt x="85471" y="152781"/>
                  <a:pt x="86360" y="152971"/>
                  <a:pt x="87249" y="152971"/>
                </a:cubicBezTo>
                <a:cubicBezTo>
                  <a:pt x="88583" y="152971"/>
                  <a:pt x="89916" y="152590"/>
                  <a:pt x="91059" y="151828"/>
                </a:cubicBezTo>
                <a:cubicBezTo>
                  <a:pt x="92202" y="151066"/>
                  <a:pt x="93028" y="149987"/>
                  <a:pt x="93599" y="148781"/>
                </a:cubicBezTo>
                <a:cubicBezTo>
                  <a:pt x="94107" y="147511"/>
                  <a:pt x="94234" y="146177"/>
                  <a:pt x="93980" y="144844"/>
                </a:cubicBezTo>
                <a:cubicBezTo>
                  <a:pt x="93726" y="143510"/>
                  <a:pt x="93028" y="142303"/>
                  <a:pt x="92075" y="141351"/>
                </a:cubicBezTo>
                <a:cubicBezTo>
                  <a:pt x="91123" y="140399"/>
                  <a:pt x="89916" y="139764"/>
                  <a:pt x="88583" y="139509"/>
                </a:cubicBezTo>
                <a:cubicBezTo>
                  <a:pt x="87249" y="139256"/>
                  <a:pt x="85852" y="139383"/>
                  <a:pt x="84645" y="139890"/>
                </a:cubicBezTo>
                <a:cubicBezTo>
                  <a:pt x="83376" y="140399"/>
                  <a:pt x="82360" y="141288"/>
                  <a:pt x="81598" y="142431"/>
                </a:cubicBezTo>
                <a:cubicBezTo>
                  <a:pt x="80836" y="143574"/>
                  <a:pt x="80454" y="144907"/>
                  <a:pt x="80454" y="146240"/>
                </a:cubicBezTo>
                <a:cubicBezTo>
                  <a:pt x="80454" y="147130"/>
                  <a:pt x="80645" y="148019"/>
                  <a:pt x="80962" y="148844"/>
                </a:cubicBezTo>
                <a:cubicBezTo>
                  <a:pt x="81280" y="149670"/>
                  <a:pt x="81788" y="150432"/>
                  <a:pt x="82423" y="151066"/>
                </a:cubicBezTo>
                <a:close/>
                <a:moveTo>
                  <a:pt x="162814" y="1497457"/>
                </a:moveTo>
                <a:cubicBezTo>
                  <a:pt x="163449" y="1498092"/>
                  <a:pt x="164211" y="1498600"/>
                  <a:pt x="165037" y="1498918"/>
                </a:cubicBezTo>
                <a:cubicBezTo>
                  <a:pt x="165862" y="1499235"/>
                  <a:pt x="166751" y="1499426"/>
                  <a:pt x="167640" y="1499426"/>
                </a:cubicBezTo>
                <a:cubicBezTo>
                  <a:pt x="168974" y="1499426"/>
                  <a:pt x="170307" y="1499045"/>
                  <a:pt x="171450" y="1498283"/>
                </a:cubicBezTo>
                <a:cubicBezTo>
                  <a:pt x="172593" y="1497521"/>
                  <a:pt x="173419" y="1496505"/>
                  <a:pt x="173990" y="1495235"/>
                </a:cubicBezTo>
                <a:cubicBezTo>
                  <a:pt x="174498" y="1493964"/>
                  <a:pt x="174625" y="1492631"/>
                  <a:pt x="174371" y="1491298"/>
                </a:cubicBezTo>
                <a:cubicBezTo>
                  <a:pt x="174117" y="1489964"/>
                  <a:pt x="173419" y="1488758"/>
                  <a:pt x="172466" y="1487805"/>
                </a:cubicBezTo>
                <a:cubicBezTo>
                  <a:pt x="171514" y="1486852"/>
                  <a:pt x="170307" y="1486218"/>
                  <a:pt x="168974" y="1485900"/>
                </a:cubicBezTo>
                <a:cubicBezTo>
                  <a:pt x="167640" y="1485646"/>
                  <a:pt x="166243" y="1485773"/>
                  <a:pt x="165037" y="1486281"/>
                </a:cubicBezTo>
                <a:cubicBezTo>
                  <a:pt x="163767" y="1486789"/>
                  <a:pt x="162751" y="1487678"/>
                  <a:pt x="161989" y="1488821"/>
                </a:cubicBezTo>
                <a:cubicBezTo>
                  <a:pt x="161226" y="1489964"/>
                  <a:pt x="160846" y="1491298"/>
                  <a:pt x="160846" y="1492631"/>
                </a:cubicBezTo>
                <a:cubicBezTo>
                  <a:pt x="160846" y="1493520"/>
                  <a:pt x="161036" y="1494409"/>
                  <a:pt x="161354" y="1495235"/>
                </a:cubicBezTo>
                <a:cubicBezTo>
                  <a:pt x="161671" y="1496060"/>
                  <a:pt x="162179" y="1496822"/>
                  <a:pt x="162814" y="1497457"/>
                </a:cubicBezTo>
                <a:close/>
                <a:moveTo>
                  <a:pt x="162814" y="1683195"/>
                </a:moveTo>
                <a:cubicBezTo>
                  <a:pt x="163449" y="1683830"/>
                  <a:pt x="164211" y="1684338"/>
                  <a:pt x="165037" y="1684655"/>
                </a:cubicBezTo>
                <a:cubicBezTo>
                  <a:pt x="165862" y="1684973"/>
                  <a:pt x="166751" y="1685163"/>
                  <a:pt x="167640" y="1685163"/>
                </a:cubicBezTo>
                <a:cubicBezTo>
                  <a:pt x="168974" y="1685163"/>
                  <a:pt x="170307" y="1684782"/>
                  <a:pt x="171450" y="1684020"/>
                </a:cubicBezTo>
                <a:cubicBezTo>
                  <a:pt x="172593" y="1683258"/>
                  <a:pt x="173419" y="1682179"/>
                  <a:pt x="173990" y="1680972"/>
                </a:cubicBezTo>
                <a:cubicBezTo>
                  <a:pt x="174498" y="1679702"/>
                  <a:pt x="174625" y="1678369"/>
                  <a:pt x="174371" y="1677035"/>
                </a:cubicBezTo>
                <a:cubicBezTo>
                  <a:pt x="174117" y="1675702"/>
                  <a:pt x="173419" y="1674495"/>
                  <a:pt x="172466" y="1673543"/>
                </a:cubicBezTo>
                <a:cubicBezTo>
                  <a:pt x="171514" y="1672590"/>
                  <a:pt x="170307" y="1671955"/>
                  <a:pt x="168974" y="1671701"/>
                </a:cubicBezTo>
                <a:cubicBezTo>
                  <a:pt x="167640" y="1671447"/>
                  <a:pt x="166243" y="1671574"/>
                  <a:pt x="165037" y="1672082"/>
                </a:cubicBezTo>
                <a:cubicBezTo>
                  <a:pt x="163767" y="1672590"/>
                  <a:pt x="162751" y="1673479"/>
                  <a:pt x="161989" y="1674622"/>
                </a:cubicBezTo>
                <a:cubicBezTo>
                  <a:pt x="161226" y="1675765"/>
                  <a:pt x="160846" y="1677099"/>
                  <a:pt x="160846" y="1678432"/>
                </a:cubicBezTo>
                <a:cubicBezTo>
                  <a:pt x="160846" y="1679321"/>
                  <a:pt x="161036" y="1680210"/>
                  <a:pt x="161354" y="1681036"/>
                </a:cubicBezTo>
                <a:cubicBezTo>
                  <a:pt x="161671" y="1681861"/>
                  <a:pt x="162179" y="1682623"/>
                  <a:pt x="162814" y="1683258"/>
                </a:cubicBezTo>
                <a:close/>
                <a:moveTo>
                  <a:pt x="162814" y="1590358"/>
                </a:moveTo>
                <a:cubicBezTo>
                  <a:pt x="163449" y="1590993"/>
                  <a:pt x="164211" y="1591501"/>
                  <a:pt x="165037" y="1591818"/>
                </a:cubicBezTo>
                <a:cubicBezTo>
                  <a:pt x="165862" y="1592199"/>
                  <a:pt x="166751" y="1592326"/>
                  <a:pt x="167640" y="1592326"/>
                </a:cubicBezTo>
                <a:cubicBezTo>
                  <a:pt x="168974" y="1592326"/>
                  <a:pt x="170307" y="1591945"/>
                  <a:pt x="171450" y="1591183"/>
                </a:cubicBezTo>
                <a:cubicBezTo>
                  <a:pt x="172593" y="1590421"/>
                  <a:pt x="173419" y="1589342"/>
                  <a:pt x="173990" y="1588135"/>
                </a:cubicBezTo>
                <a:cubicBezTo>
                  <a:pt x="174498" y="1586865"/>
                  <a:pt x="174625" y="1585532"/>
                  <a:pt x="174371" y="1584198"/>
                </a:cubicBezTo>
                <a:cubicBezTo>
                  <a:pt x="174117" y="1582864"/>
                  <a:pt x="173419" y="1581658"/>
                  <a:pt x="172466" y="1580706"/>
                </a:cubicBezTo>
                <a:cubicBezTo>
                  <a:pt x="171514" y="1579753"/>
                  <a:pt x="170307" y="1579118"/>
                  <a:pt x="168974" y="1578864"/>
                </a:cubicBezTo>
                <a:cubicBezTo>
                  <a:pt x="167640" y="1578610"/>
                  <a:pt x="166243" y="1578737"/>
                  <a:pt x="165037" y="1579245"/>
                </a:cubicBezTo>
                <a:cubicBezTo>
                  <a:pt x="163767" y="1579753"/>
                  <a:pt x="162751" y="1580642"/>
                  <a:pt x="161989" y="1581785"/>
                </a:cubicBezTo>
                <a:cubicBezTo>
                  <a:pt x="161226" y="1582928"/>
                  <a:pt x="160846" y="1584262"/>
                  <a:pt x="160846" y="1585595"/>
                </a:cubicBezTo>
                <a:cubicBezTo>
                  <a:pt x="160846" y="1586484"/>
                  <a:pt x="161036" y="1587373"/>
                  <a:pt x="161354" y="1588199"/>
                </a:cubicBezTo>
                <a:cubicBezTo>
                  <a:pt x="161671" y="1589024"/>
                  <a:pt x="162179" y="1589786"/>
                  <a:pt x="162814" y="1590421"/>
                </a:cubicBezTo>
                <a:close/>
                <a:moveTo>
                  <a:pt x="82423" y="522478"/>
                </a:moveTo>
                <a:cubicBezTo>
                  <a:pt x="83058" y="523113"/>
                  <a:pt x="83820" y="523621"/>
                  <a:pt x="84645" y="523939"/>
                </a:cubicBezTo>
                <a:cubicBezTo>
                  <a:pt x="85471" y="524256"/>
                  <a:pt x="86360" y="524446"/>
                  <a:pt x="87249" y="524446"/>
                </a:cubicBezTo>
                <a:cubicBezTo>
                  <a:pt x="88583" y="524446"/>
                  <a:pt x="89916" y="524065"/>
                  <a:pt x="91059" y="523303"/>
                </a:cubicBezTo>
                <a:cubicBezTo>
                  <a:pt x="92202" y="522542"/>
                  <a:pt x="93028" y="521462"/>
                  <a:pt x="93599" y="520256"/>
                </a:cubicBezTo>
                <a:cubicBezTo>
                  <a:pt x="94107" y="518986"/>
                  <a:pt x="94234" y="517652"/>
                  <a:pt x="93980" y="516319"/>
                </a:cubicBezTo>
                <a:cubicBezTo>
                  <a:pt x="93726" y="514985"/>
                  <a:pt x="93028" y="513778"/>
                  <a:pt x="92075" y="512826"/>
                </a:cubicBezTo>
                <a:cubicBezTo>
                  <a:pt x="91123" y="511874"/>
                  <a:pt x="89916" y="511239"/>
                  <a:pt x="88583" y="510921"/>
                </a:cubicBezTo>
                <a:cubicBezTo>
                  <a:pt x="87249" y="510667"/>
                  <a:pt x="85852" y="510794"/>
                  <a:pt x="84645" y="511302"/>
                </a:cubicBezTo>
                <a:cubicBezTo>
                  <a:pt x="83376" y="511810"/>
                  <a:pt x="82360" y="512699"/>
                  <a:pt x="81598" y="513842"/>
                </a:cubicBezTo>
                <a:cubicBezTo>
                  <a:pt x="80836" y="514985"/>
                  <a:pt x="80454" y="516319"/>
                  <a:pt x="80454" y="517652"/>
                </a:cubicBezTo>
                <a:cubicBezTo>
                  <a:pt x="80454" y="518541"/>
                  <a:pt x="80645" y="519430"/>
                  <a:pt x="80962" y="520256"/>
                </a:cubicBezTo>
                <a:cubicBezTo>
                  <a:pt x="81280" y="521081"/>
                  <a:pt x="81788" y="521843"/>
                  <a:pt x="82423" y="522478"/>
                </a:cubicBezTo>
                <a:close/>
                <a:moveTo>
                  <a:pt x="82423" y="708215"/>
                </a:moveTo>
                <a:cubicBezTo>
                  <a:pt x="83058" y="708851"/>
                  <a:pt x="83820" y="709358"/>
                  <a:pt x="84645" y="709676"/>
                </a:cubicBezTo>
                <a:cubicBezTo>
                  <a:pt x="85471" y="709994"/>
                  <a:pt x="86360" y="710184"/>
                  <a:pt x="87249" y="710184"/>
                </a:cubicBezTo>
                <a:cubicBezTo>
                  <a:pt x="88583" y="710184"/>
                  <a:pt x="89916" y="709803"/>
                  <a:pt x="91059" y="709041"/>
                </a:cubicBezTo>
                <a:cubicBezTo>
                  <a:pt x="92202" y="708279"/>
                  <a:pt x="93028" y="707200"/>
                  <a:pt x="93599" y="705993"/>
                </a:cubicBezTo>
                <a:cubicBezTo>
                  <a:pt x="94107" y="704787"/>
                  <a:pt x="94234" y="703389"/>
                  <a:pt x="93980" y="702056"/>
                </a:cubicBezTo>
                <a:cubicBezTo>
                  <a:pt x="93726" y="700723"/>
                  <a:pt x="93028" y="699516"/>
                  <a:pt x="92075" y="698564"/>
                </a:cubicBezTo>
                <a:cubicBezTo>
                  <a:pt x="91123" y="697611"/>
                  <a:pt x="89916" y="696976"/>
                  <a:pt x="88583" y="696722"/>
                </a:cubicBezTo>
                <a:cubicBezTo>
                  <a:pt x="87249" y="696468"/>
                  <a:pt x="85852" y="696595"/>
                  <a:pt x="84645" y="697103"/>
                </a:cubicBezTo>
                <a:cubicBezTo>
                  <a:pt x="83376" y="697611"/>
                  <a:pt x="82360" y="698500"/>
                  <a:pt x="81598" y="699643"/>
                </a:cubicBezTo>
                <a:cubicBezTo>
                  <a:pt x="80836" y="700786"/>
                  <a:pt x="80454" y="702120"/>
                  <a:pt x="80454" y="703453"/>
                </a:cubicBezTo>
                <a:cubicBezTo>
                  <a:pt x="80454" y="704342"/>
                  <a:pt x="80645" y="705231"/>
                  <a:pt x="80962" y="706057"/>
                </a:cubicBezTo>
                <a:cubicBezTo>
                  <a:pt x="81280" y="706882"/>
                  <a:pt x="81788" y="707644"/>
                  <a:pt x="82423" y="708279"/>
                </a:cubicBezTo>
                <a:close/>
                <a:moveTo>
                  <a:pt x="82423" y="429641"/>
                </a:moveTo>
                <a:cubicBezTo>
                  <a:pt x="83058" y="430276"/>
                  <a:pt x="83820" y="430784"/>
                  <a:pt x="84645" y="431102"/>
                </a:cubicBezTo>
                <a:cubicBezTo>
                  <a:pt x="85471" y="431419"/>
                  <a:pt x="86360" y="431609"/>
                  <a:pt x="87249" y="431609"/>
                </a:cubicBezTo>
                <a:cubicBezTo>
                  <a:pt x="88583" y="431609"/>
                  <a:pt x="89916" y="431228"/>
                  <a:pt x="91059" y="430467"/>
                </a:cubicBezTo>
                <a:cubicBezTo>
                  <a:pt x="92202" y="429705"/>
                  <a:pt x="93028" y="428625"/>
                  <a:pt x="93599" y="427419"/>
                </a:cubicBezTo>
                <a:cubicBezTo>
                  <a:pt x="94107" y="426149"/>
                  <a:pt x="94234" y="424815"/>
                  <a:pt x="93980" y="423482"/>
                </a:cubicBezTo>
                <a:cubicBezTo>
                  <a:pt x="93726" y="422148"/>
                  <a:pt x="93028" y="420942"/>
                  <a:pt x="92075" y="419989"/>
                </a:cubicBezTo>
                <a:cubicBezTo>
                  <a:pt x="91123" y="419037"/>
                  <a:pt x="89916" y="418402"/>
                  <a:pt x="88583" y="418147"/>
                </a:cubicBezTo>
                <a:cubicBezTo>
                  <a:pt x="87249" y="417894"/>
                  <a:pt x="85852" y="418021"/>
                  <a:pt x="84645" y="418528"/>
                </a:cubicBezTo>
                <a:cubicBezTo>
                  <a:pt x="83376" y="419037"/>
                  <a:pt x="82360" y="419926"/>
                  <a:pt x="81598" y="421069"/>
                </a:cubicBezTo>
                <a:cubicBezTo>
                  <a:pt x="80836" y="422212"/>
                  <a:pt x="80454" y="423545"/>
                  <a:pt x="80454" y="424878"/>
                </a:cubicBezTo>
                <a:cubicBezTo>
                  <a:pt x="80454" y="425768"/>
                  <a:pt x="80645" y="426657"/>
                  <a:pt x="80962" y="427482"/>
                </a:cubicBezTo>
                <a:cubicBezTo>
                  <a:pt x="81280" y="428308"/>
                  <a:pt x="81788" y="429070"/>
                  <a:pt x="82423" y="429705"/>
                </a:cubicBezTo>
                <a:close/>
                <a:moveTo>
                  <a:pt x="82423" y="893953"/>
                </a:moveTo>
                <a:cubicBezTo>
                  <a:pt x="83058" y="894588"/>
                  <a:pt x="83820" y="895096"/>
                  <a:pt x="84645" y="895414"/>
                </a:cubicBezTo>
                <a:cubicBezTo>
                  <a:pt x="85471" y="895795"/>
                  <a:pt x="86360" y="895921"/>
                  <a:pt x="87249" y="895921"/>
                </a:cubicBezTo>
                <a:cubicBezTo>
                  <a:pt x="88583" y="895921"/>
                  <a:pt x="89916" y="895540"/>
                  <a:pt x="91059" y="894778"/>
                </a:cubicBezTo>
                <a:cubicBezTo>
                  <a:pt x="92202" y="894017"/>
                  <a:pt x="93028" y="892937"/>
                  <a:pt x="93599" y="891731"/>
                </a:cubicBezTo>
                <a:cubicBezTo>
                  <a:pt x="94107" y="890461"/>
                  <a:pt x="94234" y="889127"/>
                  <a:pt x="93980" y="887794"/>
                </a:cubicBezTo>
                <a:cubicBezTo>
                  <a:pt x="93726" y="886460"/>
                  <a:pt x="93028" y="885253"/>
                  <a:pt x="92075" y="884301"/>
                </a:cubicBezTo>
                <a:cubicBezTo>
                  <a:pt x="91123" y="883349"/>
                  <a:pt x="89916" y="882714"/>
                  <a:pt x="88583" y="882459"/>
                </a:cubicBezTo>
                <a:cubicBezTo>
                  <a:pt x="87249" y="882206"/>
                  <a:pt x="85852" y="882333"/>
                  <a:pt x="84645" y="882840"/>
                </a:cubicBezTo>
                <a:cubicBezTo>
                  <a:pt x="83376" y="883349"/>
                  <a:pt x="82360" y="884238"/>
                  <a:pt x="81598" y="885381"/>
                </a:cubicBezTo>
                <a:cubicBezTo>
                  <a:pt x="80836" y="886524"/>
                  <a:pt x="80454" y="887857"/>
                  <a:pt x="80454" y="889190"/>
                </a:cubicBezTo>
                <a:cubicBezTo>
                  <a:pt x="80454" y="890080"/>
                  <a:pt x="80645" y="890969"/>
                  <a:pt x="80962" y="891794"/>
                </a:cubicBezTo>
                <a:cubicBezTo>
                  <a:pt x="81280" y="892620"/>
                  <a:pt x="81788" y="893382"/>
                  <a:pt x="82423" y="894017"/>
                </a:cubicBezTo>
                <a:close/>
                <a:moveTo>
                  <a:pt x="82423" y="801116"/>
                </a:moveTo>
                <a:cubicBezTo>
                  <a:pt x="83058" y="801751"/>
                  <a:pt x="83820" y="802259"/>
                  <a:pt x="84645" y="802577"/>
                </a:cubicBezTo>
                <a:cubicBezTo>
                  <a:pt x="85471" y="802894"/>
                  <a:pt x="86360" y="803084"/>
                  <a:pt x="87249" y="803084"/>
                </a:cubicBezTo>
                <a:cubicBezTo>
                  <a:pt x="88583" y="803084"/>
                  <a:pt x="89916" y="802703"/>
                  <a:pt x="91059" y="801942"/>
                </a:cubicBezTo>
                <a:cubicBezTo>
                  <a:pt x="92202" y="801180"/>
                  <a:pt x="93028" y="800164"/>
                  <a:pt x="93599" y="798894"/>
                </a:cubicBezTo>
                <a:cubicBezTo>
                  <a:pt x="94107" y="797624"/>
                  <a:pt x="94234" y="796290"/>
                  <a:pt x="93980" y="794957"/>
                </a:cubicBezTo>
                <a:cubicBezTo>
                  <a:pt x="93726" y="793623"/>
                  <a:pt x="93028" y="792417"/>
                  <a:pt x="92075" y="791464"/>
                </a:cubicBezTo>
                <a:cubicBezTo>
                  <a:pt x="91123" y="790512"/>
                  <a:pt x="89916" y="789877"/>
                  <a:pt x="88583" y="789559"/>
                </a:cubicBezTo>
                <a:cubicBezTo>
                  <a:pt x="87249" y="789305"/>
                  <a:pt x="85852" y="789432"/>
                  <a:pt x="84645" y="789940"/>
                </a:cubicBezTo>
                <a:cubicBezTo>
                  <a:pt x="83376" y="790448"/>
                  <a:pt x="82360" y="791337"/>
                  <a:pt x="81598" y="792480"/>
                </a:cubicBezTo>
                <a:cubicBezTo>
                  <a:pt x="80836" y="793623"/>
                  <a:pt x="80454" y="794957"/>
                  <a:pt x="80454" y="796290"/>
                </a:cubicBezTo>
                <a:cubicBezTo>
                  <a:pt x="80454" y="797179"/>
                  <a:pt x="80645" y="798068"/>
                  <a:pt x="80962" y="798894"/>
                </a:cubicBezTo>
                <a:cubicBezTo>
                  <a:pt x="81280" y="799719"/>
                  <a:pt x="81788" y="800481"/>
                  <a:pt x="82423" y="801116"/>
                </a:cubicBezTo>
                <a:close/>
                <a:moveTo>
                  <a:pt x="82423" y="986853"/>
                </a:moveTo>
                <a:cubicBezTo>
                  <a:pt x="83058" y="987489"/>
                  <a:pt x="83820" y="987996"/>
                  <a:pt x="84645" y="988314"/>
                </a:cubicBezTo>
                <a:cubicBezTo>
                  <a:pt x="85471" y="988632"/>
                  <a:pt x="86360" y="988822"/>
                  <a:pt x="87249" y="988822"/>
                </a:cubicBezTo>
                <a:cubicBezTo>
                  <a:pt x="88583" y="988822"/>
                  <a:pt x="89916" y="988441"/>
                  <a:pt x="91059" y="987679"/>
                </a:cubicBezTo>
                <a:cubicBezTo>
                  <a:pt x="92202" y="986917"/>
                  <a:pt x="93028" y="985838"/>
                  <a:pt x="93599" y="984631"/>
                </a:cubicBezTo>
                <a:cubicBezTo>
                  <a:pt x="94107" y="983361"/>
                  <a:pt x="94234" y="982027"/>
                  <a:pt x="93980" y="980694"/>
                </a:cubicBezTo>
                <a:cubicBezTo>
                  <a:pt x="93726" y="979361"/>
                  <a:pt x="93028" y="978154"/>
                  <a:pt x="92075" y="977202"/>
                </a:cubicBezTo>
                <a:cubicBezTo>
                  <a:pt x="91123" y="976249"/>
                  <a:pt x="89916" y="975614"/>
                  <a:pt x="88583" y="975360"/>
                </a:cubicBezTo>
                <a:cubicBezTo>
                  <a:pt x="87249" y="975106"/>
                  <a:pt x="85852" y="975233"/>
                  <a:pt x="84645" y="975741"/>
                </a:cubicBezTo>
                <a:cubicBezTo>
                  <a:pt x="83376" y="976249"/>
                  <a:pt x="82360" y="977138"/>
                  <a:pt x="81598" y="978281"/>
                </a:cubicBezTo>
                <a:cubicBezTo>
                  <a:pt x="80836" y="979424"/>
                  <a:pt x="80454" y="980758"/>
                  <a:pt x="80454" y="982091"/>
                </a:cubicBezTo>
                <a:cubicBezTo>
                  <a:pt x="80454" y="982980"/>
                  <a:pt x="80645" y="983869"/>
                  <a:pt x="80962" y="984695"/>
                </a:cubicBezTo>
                <a:cubicBezTo>
                  <a:pt x="81280" y="985520"/>
                  <a:pt x="81788" y="986282"/>
                  <a:pt x="82423" y="986917"/>
                </a:cubicBezTo>
                <a:close/>
                <a:moveTo>
                  <a:pt x="82423" y="615442"/>
                </a:moveTo>
                <a:cubicBezTo>
                  <a:pt x="83058" y="616077"/>
                  <a:pt x="83820" y="616585"/>
                  <a:pt x="84645" y="616902"/>
                </a:cubicBezTo>
                <a:cubicBezTo>
                  <a:pt x="85471" y="617283"/>
                  <a:pt x="86360" y="617411"/>
                  <a:pt x="87249" y="617411"/>
                </a:cubicBezTo>
                <a:cubicBezTo>
                  <a:pt x="88583" y="617411"/>
                  <a:pt x="89916" y="617030"/>
                  <a:pt x="91059" y="616268"/>
                </a:cubicBezTo>
                <a:cubicBezTo>
                  <a:pt x="92202" y="615506"/>
                  <a:pt x="93028" y="614426"/>
                  <a:pt x="93599" y="613220"/>
                </a:cubicBezTo>
                <a:cubicBezTo>
                  <a:pt x="94107" y="611950"/>
                  <a:pt x="94234" y="610616"/>
                  <a:pt x="93980" y="609283"/>
                </a:cubicBezTo>
                <a:cubicBezTo>
                  <a:pt x="93726" y="607949"/>
                  <a:pt x="93028" y="606743"/>
                  <a:pt x="92075" y="605790"/>
                </a:cubicBezTo>
                <a:cubicBezTo>
                  <a:pt x="91123" y="604838"/>
                  <a:pt x="89916" y="604202"/>
                  <a:pt x="88583" y="603885"/>
                </a:cubicBezTo>
                <a:cubicBezTo>
                  <a:pt x="87249" y="603631"/>
                  <a:pt x="85852" y="603758"/>
                  <a:pt x="84645" y="604266"/>
                </a:cubicBezTo>
                <a:cubicBezTo>
                  <a:pt x="83376" y="604774"/>
                  <a:pt x="82360" y="605663"/>
                  <a:pt x="81598" y="606806"/>
                </a:cubicBezTo>
                <a:cubicBezTo>
                  <a:pt x="80836" y="607949"/>
                  <a:pt x="80454" y="609283"/>
                  <a:pt x="80454" y="610616"/>
                </a:cubicBezTo>
                <a:cubicBezTo>
                  <a:pt x="80454" y="611505"/>
                  <a:pt x="80645" y="612394"/>
                  <a:pt x="80962" y="613220"/>
                </a:cubicBezTo>
                <a:cubicBezTo>
                  <a:pt x="81280" y="614045"/>
                  <a:pt x="81788" y="614807"/>
                  <a:pt x="82423" y="615442"/>
                </a:cubicBezTo>
                <a:close/>
                <a:moveTo>
                  <a:pt x="82423" y="336868"/>
                </a:moveTo>
                <a:cubicBezTo>
                  <a:pt x="83058" y="337502"/>
                  <a:pt x="83820" y="338011"/>
                  <a:pt x="84645" y="338328"/>
                </a:cubicBezTo>
                <a:cubicBezTo>
                  <a:pt x="85471" y="338709"/>
                  <a:pt x="86360" y="338836"/>
                  <a:pt x="87249" y="338836"/>
                </a:cubicBezTo>
                <a:cubicBezTo>
                  <a:pt x="88583" y="338836"/>
                  <a:pt x="89916" y="338455"/>
                  <a:pt x="91059" y="337693"/>
                </a:cubicBezTo>
                <a:cubicBezTo>
                  <a:pt x="92202" y="336931"/>
                  <a:pt x="93028" y="335852"/>
                  <a:pt x="93599" y="334645"/>
                </a:cubicBezTo>
                <a:cubicBezTo>
                  <a:pt x="94107" y="333375"/>
                  <a:pt x="94234" y="332042"/>
                  <a:pt x="93980" y="330708"/>
                </a:cubicBezTo>
                <a:cubicBezTo>
                  <a:pt x="93726" y="329375"/>
                  <a:pt x="93091" y="328168"/>
                  <a:pt x="92075" y="327215"/>
                </a:cubicBezTo>
                <a:cubicBezTo>
                  <a:pt x="91123" y="326263"/>
                  <a:pt x="89916" y="325628"/>
                  <a:pt x="88583" y="325374"/>
                </a:cubicBezTo>
                <a:cubicBezTo>
                  <a:pt x="87249" y="325120"/>
                  <a:pt x="85852" y="325247"/>
                  <a:pt x="84645" y="325755"/>
                </a:cubicBezTo>
                <a:cubicBezTo>
                  <a:pt x="83376" y="326263"/>
                  <a:pt x="82360" y="327152"/>
                  <a:pt x="81598" y="328295"/>
                </a:cubicBezTo>
                <a:cubicBezTo>
                  <a:pt x="80836" y="329438"/>
                  <a:pt x="80454" y="330771"/>
                  <a:pt x="80454" y="332105"/>
                </a:cubicBezTo>
                <a:cubicBezTo>
                  <a:pt x="80454" y="332994"/>
                  <a:pt x="80645" y="333883"/>
                  <a:pt x="80962" y="334708"/>
                </a:cubicBezTo>
                <a:cubicBezTo>
                  <a:pt x="81280" y="335534"/>
                  <a:pt x="81788" y="336296"/>
                  <a:pt x="82423" y="336931"/>
                </a:cubicBezTo>
                <a:close/>
                <a:moveTo>
                  <a:pt x="6858" y="1221042"/>
                </a:moveTo>
                <a:cubicBezTo>
                  <a:pt x="8192" y="1221042"/>
                  <a:pt x="9525" y="1220661"/>
                  <a:pt x="10668" y="1219899"/>
                </a:cubicBezTo>
                <a:cubicBezTo>
                  <a:pt x="11811" y="1219137"/>
                  <a:pt x="12636" y="1218057"/>
                  <a:pt x="13208" y="1216851"/>
                </a:cubicBezTo>
                <a:cubicBezTo>
                  <a:pt x="13716" y="1215581"/>
                  <a:pt x="13843" y="1214247"/>
                  <a:pt x="13589" y="1212914"/>
                </a:cubicBezTo>
                <a:cubicBezTo>
                  <a:pt x="13335" y="1211580"/>
                  <a:pt x="12700" y="1210374"/>
                  <a:pt x="11747" y="1209421"/>
                </a:cubicBezTo>
                <a:cubicBezTo>
                  <a:pt x="10795" y="1208469"/>
                  <a:pt x="9589" y="1207833"/>
                  <a:pt x="8255" y="1207516"/>
                </a:cubicBezTo>
                <a:cubicBezTo>
                  <a:pt x="6922" y="1207262"/>
                  <a:pt x="5524" y="1207389"/>
                  <a:pt x="4318" y="1207897"/>
                </a:cubicBezTo>
                <a:cubicBezTo>
                  <a:pt x="3048" y="1208405"/>
                  <a:pt x="1968" y="1209294"/>
                  <a:pt x="1270" y="1210437"/>
                </a:cubicBezTo>
                <a:cubicBezTo>
                  <a:pt x="508" y="1211580"/>
                  <a:pt x="127" y="1212914"/>
                  <a:pt x="127" y="1214247"/>
                </a:cubicBezTo>
                <a:cubicBezTo>
                  <a:pt x="127" y="1216089"/>
                  <a:pt x="826" y="1217803"/>
                  <a:pt x="2095" y="1219073"/>
                </a:cubicBezTo>
                <a:cubicBezTo>
                  <a:pt x="3365" y="1220343"/>
                  <a:pt x="5143" y="1221042"/>
                  <a:pt x="6922" y="1221042"/>
                </a:cubicBezTo>
                <a:close/>
                <a:moveTo>
                  <a:pt x="6858" y="1128205"/>
                </a:moveTo>
                <a:cubicBezTo>
                  <a:pt x="8192" y="1128205"/>
                  <a:pt x="9525" y="1127824"/>
                  <a:pt x="10668" y="1127062"/>
                </a:cubicBezTo>
                <a:cubicBezTo>
                  <a:pt x="11811" y="1126300"/>
                  <a:pt x="12636" y="1125283"/>
                  <a:pt x="13208" y="1124014"/>
                </a:cubicBezTo>
                <a:cubicBezTo>
                  <a:pt x="13716" y="1122744"/>
                  <a:pt x="13843" y="1121410"/>
                  <a:pt x="13589" y="1120077"/>
                </a:cubicBezTo>
                <a:cubicBezTo>
                  <a:pt x="13335" y="1118743"/>
                  <a:pt x="12700" y="1117537"/>
                  <a:pt x="11747" y="1116584"/>
                </a:cubicBezTo>
                <a:cubicBezTo>
                  <a:pt x="10795" y="1115632"/>
                  <a:pt x="9589" y="1114996"/>
                  <a:pt x="8255" y="1114679"/>
                </a:cubicBezTo>
                <a:cubicBezTo>
                  <a:pt x="6922" y="1114425"/>
                  <a:pt x="5524" y="1114552"/>
                  <a:pt x="4318" y="1115060"/>
                </a:cubicBezTo>
                <a:cubicBezTo>
                  <a:pt x="3048" y="1115568"/>
                  <a:pt x="1968" y="1116457"/>
                  <a:pt x="1270" y="1117600"/>
                </a:cubicBezTo>
                <a:cubicBezTo>
                  <a:pt x="508" y="1118743"/>
                  <a:pt x="127" y="1120077"/>
                  <a:pt x="127" y="1121410"/>
                </a:cubicBezTo>
                <a:cubicBezTo>
                  <a:pt x="127" y="1123188"/>
                  <a:pt x="826" y="1124966"/>
                  <a:pt x="2095" y="1126236"/>
                </a:cubicBezTo>
                <a:cubicBezTo>
                  <a:pt x="3365" y="1127506"/>
                  <a:pt x="5143" y="1128205"/>
                  <a:pt x="6922" y="1128205"/>
                </a:cubicBezTo>
                <a:close/>
                <a:moveTo>
                  <a:pt x="6858" y="1313942"/>
                </a:moveTo>
                <a:cubicBezTo>
                  <a:pt x="8192" y="1313942"/>
                  <a:pt x="9525" y="1313561"/>
                  <a:pt x="10668" y="1312799"/>
                </a:cubicBezTo>
                <a:cubicBezTo>
                  <a:pt x="11811" y="1312037"/>
                  <a:pt x="12636" y="1310958"/>
                  <a:pt x="13208" y="1309751"/>
                </a:cubicBezTo>
                <a:cubicBezTo>
                  <a:pt x="13716" y="1308481"/>
                  <a:pt x="13843" y="1307148"/>
                  <a:pt x="13589" y="1305814"/>
                </a:cubicBezTo>
                <a:cubicBezTo>
                  <a:pt x="13335" y="1304481"/>
                  <a:pt x="12700" y="1303274"/>
                  <a:pt x="11747" y="1302321"/>
                </a:cubicBezTo>
                <a:cubicBezTo>
                  <a:pt x="10795" y="1301369"/>
                  <a:pt x="9589" y="1300734"/>
                  <a:pt x="8255" y="1300480"/>
                </a:cubicBezTo>
                <a:cubicBezTo>
                  <a:pt x="6922" y="1300226"/>
                  <a:pt x="5524" y="1300353"/>
                  <a:pt x="4318" y="1300861"/>
                </a:cubicBezTo>
                <a:cubicBezTo>
                  <a:pt x="3048" y="1301369"/>
                  <a:pt x="1968" y="1302258"/>
                  <a:pt x="1270" y="1303401"/>
                </a:cubicBezTo>
                <a:cubicBezTo>
                  <a:pt x="508" y="1304544"/>
                  <a:pt x="127" y="1305877"/>
                  <a:pt x="127" y="1307211"/>
                </a:cubicBezTo>
                <a:cubicBezTo>
                  <a:pt x="127" y="1308989"/>
                  <a:pt x="826" y="1310767"/>
                  <a:pt x="2095" y="1312037"/>
                </a:cubicBezTo>
                <a:cubicBezTo>
                  <a:pt x="3365" y="1313307"/>
                  <a:pt x="5143" y="1314069"/>
                  <a:pt x="6922" y="1314069"/>
                </a:cubicBezTo>
                <a:close/>
                <a:moveTo>
                  <a:pt x="6858" y="942531"/>
                </a:moveTo>
                <a:cubicBezTo>
                  <a:pt x="8192" y="942531"/>
                  <a:pt x="9525" y="942150"/>
                  <a:pt x="10668" y="941388"/>
                </a:cubicBezTo>
                <a:cubicBezTo>
                  <a:pt x="11811" y="940626"/>
                  <a:pt x="12636" y="939609"/>
                  <a:pt x="13208" y="938339"/>
                </a:cubicBezTo>
                <a:cubicBezTo>
                  <a:pt x="13716" y="937070"/>
                  <a:pt x="13843" y="935736"/>
                  <a:pt x="13589" y="934402"/>
                </a:cubicBezTo>
                <a:cubicBezTo>
                  <a:pt x="13335" y="933069"/>
                  <a:pt x="12700" y="931863"/>
                  <a:pt x="11747" y="930910"/>
                </a:cubicBezTo>
                <a:cubicBezTo>
                  <a:pt x="10795" y="929958"/>
                  <a:pt x="9589" y="929323"/>
                  <a:pt x="8255" y="929005"/>
                </a:cubicBezTo>
                <a:cubicBezTo>
                  <a:pt x="6922" y="928751"/>
                  <a:pt x="5524" y="928878"/>
                  <a:pt x="4318" y="929386"/>
                </a:cubicBezTo>
                <a:cubicBezTo>
                  <a:pt x="3111" y="929894"/>
                  <a:pt x="2032" y="930783"/>
                  <a:pt x="1270" y="931926"/>
                </a:cubicBezTo>
                <a:cubicBezTo>
                  <a:pt x="508" y="933069"/>
                  <a:pt x="127" y="934402"/>
                  <a:pt x="127" y="935736"/>
                </a:cubicBezTo>
                <a:cubicBezTo>
                  <a:pt x="127" y="937577"/>
                  <a:pt x="826" y="939292"/>
                  <a:pt x="2095" y="940562"/>
                </a:cubicBezTo>
                <a:cubicBezTo>
                  <a:pt x="3365" y="941832"/>
                  <a:pt x="5143" y="942531"/>
                  <a:pt x="6922" y="942531"/>
                </a:cubicBezTo>
                <a:close/>
                <a:moveTo>
                  <a:pt x="6858" y="1035368"/>
                </a:moveTo>
                <a:cubicBezTo>
                  <a:pt x="8192" y="1035368"/>
                  <a:pt x="9525" y="1034987"/>
                  <a:pt x="10668" y="1034225"/>
                </a:cubicBezTo>
                <a:cubicBezTo>
                  <a:pt x="11811" y="1033463"/>
                  <a:pt x="12636" y="1032383"/>
                  <a:pt x="13208" y="1031177"/>
                </a:cubicBezTo>
                <a:cubicBezTo>
                  <a:pt x="13716" y="1029907"/>
                  <a:pt x="13843" y="1028573"/>
                  <a:pt x="13589" y="1027239"/>
                </a:cubicBezTo>
                <a:cubicBezTo>
                  <a:pt x="13335" y="1025906"/>
                  <a:pt x="12700" y="1024700"/>
                  <a:pt x="11747" y="1023747"/>
                </a:cubicBezTo>
                <a:cubicBezTo>
                  <a:pt x="10795" y="1022795"/>
                  <a:pt x="9589" y="1022159"/>
                  <a:pt x="8255" y="1021906"/>
                </a:cubicBezTo>
                <a:cubicBezTo>
                  <a:pt x="6922" y="1021652"/>
                  <a:pt x="5524" y="1021778"/>
                  <a:pt x="4318" y="1022287"/>
                </a:cubicBezTo>
                <a:cubicBezTo>
                  <a:pt x="3048" y="1022795"/>
                  <a:pt x="1968" y="1023683"/>
                  <a:pt x="1270" y="1024827"/>
                </a:cubicBezTo>
                <a:cubicBezTo>
                  <a:pt x="508" y="1025970"/>
                  <a:pt x="127" y="1027303"/>
                  <a:pt x="127" y="1028637"/>
                </a:cubicBezTo>
                <a:cubicBezTo>
                  <a:pt x="127" y="1030414"/>
                  <a:pt x="826" y="1032193"/>
                  <a:pt x="2095" y="1033463"/>
                </a:cubicBezTo>
                <a:cubicBezTo>
                  <a:pt x="3365" y="1034733"/>
                  <a:pt x="5143" y="1035431"/>
                  <a:pt x="6922" y="1035495"/>
                </a:cubicBezTo>
                <a:close/>
                <a:moveTo>
                  <a:pt x="6858" y="849630"/>
                </a:moveTo>
                <a:cubicBezTo>
                  <a:pt x="8192" y="849630"/>
                  <a:pt x="9525" y="849249"/>
                  <a:pt x="10668" y="848487"/>
                </a:cubicBezTo>
                <a:cubicBezTo>
                  <a:pt x="11811" y="847725"/>
                  <a:pt x="12636" y="846646"/>
                  <a:pt x="13208" y="845439"/>
                </a:cubicBezTo>
                <a:cubicBezTo>
                  <a:pt x="13716" y="844169"/>
                  <a:pt x="13843" y="842836"/>
                  <a:pt x="13589" y="841502"/>
                </a:cubicBezTo>
                <a:cubicBezTo>
                  <a:pt x="13335" y="840169"/>
                  <a:pt x="12700" y="838962"/>
                  <a:pt x="11747" y="838009"/>
                </a:cubicBezTo>
                <a:cubicBezTo>
                  <a:pt x="10795" y="837057"/>
                  <a:pt x="9589" y="836422"/>
                  <a:pt x="8255" y="836105"/>
                </a:cubicBezTo>
                <a:cubicBezTo>
                  <a:pt x="6922" y="835851"/>
                  <a:pt x="5524" y="835977"/>
                  <a:pt x="4318" y="836486"/>
                </a:cubicBezTo>
                <a:cubicBezTo>
                  <a:pt x="3048" y="836994"/>
                  <a:pt x="1968" y="837883"/>
                  <a:pt x="1270" y="839026"/>
                </a:cubicBezTo>
                <a:cubicBezTo>
                  <a:pt x="508" y="840169"/>
                  <a:pt x="127" y="841502"/>
                  <a:pt x="127" y="842836"/>
                </a:cubicBezTo>
                <a:cubicBezTo>
                  <a:pt x="127" y="844614"/>
                  <a:pt x="826" y="846392"/>
                  <a:pt x="2095" y="847662"/>
                </a:cubicBezTo>
                <a:cubicBezTo>
                  <a:pt x="3365" y="848932"/>
                  <a:pt x="5143" y="849630"/>
                  <a:pt x="6922" y="849630"/>
                </a:cubicBezTo>
                <a:close/>
                <a:moveTo>
                  <a:pt x="6858" y="1406779"/>
                </a:moveTo>
                <a:cubicBezTo>
                  <a:pt x="8192" y="1406779"/>
                  <a:pt x="9525" y="1406398"/>
                  <a:pt x="10668" y="1405636"/>
                </a:cubicBezTo>
                <a:cubicBezTo>
                  <a:pt x="11811" y="1404874"/>
                  <a:pt x="12636" y="1403795"/>
                  <a:pt x="13208" y="1402588"/>
                </a:cubicBezTo>
                <a:cubicBezTo>
                  <a:pt x="13716" y="1401318"/>
                  <a:pt x="13843" y="1399985"/>
                  <a:pt x="13589" y="1398651"/>
                </a:cubicBezTo>
                <a:cubicBezTo>
                  <a:pt x="13335" y="1397318"/>
                  <a:pt x="12700" y="1396111"/>
                  <a:pt x="11747" y="1395158"/>
                </a:cubicBezTo>
                <a:cubicBezTo>
                  <a:pt x="10795" y="1394206"/>
                  <a:pt x="9589" y="1393571"/>
                  <a:pt x="8255" y="1393317"/>
                </a:cubicBezTo>
                <a:cubicBezTo>
                  <a:pt x="6922" y="1393063"/>
                  <a:pt x="5524" y="1393190"/>
                  <a:pt x="4318" y="1393698"/>
                </a:cubicBezTo>
                <a:cubicBezTo>
                  <a:pt x="3048" y="1394206"/>
                  <a:pt x="1968" y="1395095"/>
                  <a:pt x="1270" y="1396238"/>
                </a:cubicBezTo>
                <a:cubicBezTo>
                  <a:pt x="508" y="1397381"/>
                  <a:pt x="127" y="1398714"/>
                  <a:pt x="127" y="1400048"/>
                </a:cubicBezTo>
                <a:cubicBezTo>
                  <a:pt x="127" y="1401826"/>
                  <a:pt x="826" y="1403604"/>
                  <a:pt x="2095" y="1404874"/>
                </a:cubicBezTo>
                <a:cubicBezTo>
                  <a:pt x="3365" y="1406144"/>
                  <a:pt x="5143" y="1406906"/>
                  <a:pt x="6922" y="1406906"/>
                </a:cubicBezTo>
                <a:close/>
                <a:moveTo>
                  <a:pt x="6858" y="756793"/>
                </a:moveTo>
                <a:cubicBezTo>
                  <a:pt x="8192" y="756793"/>
                  <a:pt x="9525" y="756412"/>
                  <a:pt x="10668" y="755650"/>
                </a:cubicBezTo>
                <a:cubicBezTo>
                  <a:pt x="11811" y="754888"/>
                  <a:pt x="12636" y="753808"/>
                  <a:pt x="13208" y="752602"/>
                </a:cubicBezTo>
                <a:cubicBezTo>
                  <a:pt x="13716" y="751396"/>
                  <a:pt x="13843" y="749999"/>
                  <a:pt x="13589" y="748665"/>
                </a:cubicBezTo>
                <a:cubicBezTo>
                  <a:pt x="13335" y="747332"/>
                  <a:pt x="12700" y="746125"/>
                  <a:pt x="11747" y="745173"/>
                </a:cubicBezTo>
                <a:cubicBezTo>
                  <a:pt x="10795" y="744220"/>
                  <a:pt x="9589" y="743585"/>
                  <a:pt x="8255" y="743331"/>
                </a:cubicBezTo>
                <a:cubicBezTo>
                  <a:pt x="6922" y="743077"/>
                  <a:pt x="5588" y="743204"/>
                  <a:pt x="4318" y="743712"/>
                </a:cubicBezTo>
                <a:cubicBezTo>
                  <a:pt x="3048" y="744220"/>
                  <a:pt x="1968" y="745109"/>
                  <a:pt x="1270" y="746252"/>
                </a:cubicBezTo>
                <a:cubicBezTo>
                  <a:pt x="508" y="747395"/>
                  <a:pt x="127" y="748728"/>
                  <a:pt x="127" y="750062"/>
                </a:cubicBezTo>
                <a:cubicBezTo>
                  <a:pt x="127" y="751840"/>
                  <a:pt x="826" y="753618"/>
                  <a:pt x="2095" y="754888"/>
                </a:cubicBezTo>
                <a:cubicBezTo>
                  <a:pt x="3365" y="756158"/>
                  <a:pt x="5143" y="756920"/>
                  <a:pt x="6922" y="756920"/>
                </a:cubicBezTo>
                <a:close/>
                <a:moveTo>
                  <a:pt x="6858" y="1499680"/>
                </a:moveTo>
                <a:cubicBezTo>
                  <a:pt x="8192" y="1499680"/>
                  <a:pt x="9525" y="1499299"/>
                  <a:pt x="10668" y="1498537"/>
                </a:cubicBezTo>
                <a:cubicBezTo>
                  <a:pt x="11811" y="1497775"/>
                  <a:pt x="12636" y="1496695"/>
                  <a:pt x="13208" y="1495489"/>
                </a:cubicBezTo>
                <a:cubicBezTo>
                  <a:pt x="13716" y="1494219"/>
                  <a:pt x="13843" y="1492885"/>
                  <a:pt x="13589" y="1491552"/>
                </a:cubicBezTo>
                <a:cubicBezTo>
                  <a:pt x="13335" y="1490218"/>
                  <a:pt x="12700" y="1489012"/>
                  <a:pt x="11747" y="1488059"/>
                </a:cubicBezTo>
                <a:cubicBezTo>
                  <a:pt x="10795" y="1487107"/>
                  <a:pt x="9589" y="1486471"/>
                  <a:pt x="8255" y="1486154"/>
                </a:cubicBezTo>
                <a:cubicBezTo>
                  <a:pt x="6922" y="1485900"/>
                  <a:pt x="5524" y="1486027"/>
                  <a:pt x="4318" y="1486535"/>
                </a:cubicBezTo>
                <a:cubicBezTo>
                  <a:pt x="3048" y="1487043"/>
                  <a:pt x="1968" y="1487932"/>
                  <a:pt x="1270" y="1489075"/>
                </a:cubicBezTo>
                <a:cubicBezTo>
                  <a:pt x="572" y="1490218"/>
                  <a:pt x="127" y="1491552"/>
                  <a:pt x="127" y="1492885"/>
                </a:cubicBezTo>
                <a:cubicBezTo>
                  <a:pt x="127" y="1494727"/>
                  <a:pt x="826" y="1496441"/>
                  <a:pt x="2095" y="1497711"/>
                </a:cubicBezTo>
                <a:cubicBezTo>
                  <a:pt x="3365" y="1498981"/>
                  <a:pt x="5143" y="1499680"/>
                  <a:pt x="6922" y="1499680"/>
                </a:cubicBezTo>
                <a:close/>
                <a:moveTo>
                  <a:pt x="6858" y="1685417"/>
                </a:moveTo>
                <a:cubicBezTo>
                  <a:pt x="8192" y="1685417"/>
                  <a:pt x="9525" y="1685036"/>
                  <a:pt x="10668" y="1684274"/>
                </a:cubicBezTo>
                <a:cubicBezTo>
                  <a:pt x="11811" y="1683512"/>
                  <a:pt x="12636" y="1682496"/>
                  <a:pt x="13208" y="1681226"/>
                </a:cubicBezTo>
                <a:cubicBezTo>
                  <a:pt x="13716" y="1679956"/>
                  <a:pt x="13843" y="1678623"/>
                  <a:pt x="13589" y="1677289"/>
                </a:cubicBezTo>
                <a:cubicBezTo>
                  <a:pt x="13335" y="1675956"/>
                  <a:pt x="12700" y="1674749"/>
                  <a:pt x="11747" y="1673796"/>
                </a:cubicBezTo>
                <a:cubicBezTo>
                  <a:pt x="10795" y="1672844"/>
                  <a:pt x="9589" y="1672209"/>
                  <a:pt x="8255" y="1671892"/>
                </a:cubicBezTo>
                <a:cubicBezTo>
                  <a:pt x="6922" y="1671638"/>
                  <a:pt x="5524" y="1671764"/>
                  <a:pt x="4318" y="1672273"/>
                </a:cubicBezTo>
                <a:cubicBezTo>
                  <a:pt x="3048" y="1672781"/>
                  <a:pt x="1968" y="1673670"/>
                  <a:pt x="1270" y="1674813"/>
                </a:cubicBezTo>
                <a:cubicBezTo>
                  <a:pt x="508" y="1675956"/>
                  <a:pt x="127" y="1677289"/>
                  <a:pt x="127" y="1678623"/>
                </a:cubicBezTo>
                <a:cubicBezTo>
                  <a:pt x="127" y="1680401"/>
                  <a:pt x="826" y="1682179"/>
                  <a:pt x="2095" y="1683449"/>
                </a:cubicBezTo>
                <a:cubicBezTo>
                  <a:pt x="3365" y="1684719"/>
                  <a:pt x="5143" y="1685417"/>
                  <a:pt x="6922" y="1685417"/>
                </a:cubicBezTo>
                <a:close/>
                <a:moveTo>
                  <a:pt x="6858" y="1592580"/>
                </a:moveTo>
                <a:cubicBezTo>
                  <a:pt x="8192" y="1592580"/>
                  <a:pt x="9525" y="1592199"/>
                  <a:pt x="10668" y="1591437"/>
                </a:cubicBezTo>
                <a:cubicBezTo>
                  <a:pt x="11811" y="1590675"/>
                  <a:pt x="12636" y="1589596"/>
                  <a:pt x="13208" y="1588389"/>
                </a:cubicBezTo>
                <a:cubicBezTo>
                  <a:pt x="13716" y="1587183"/>
                  <a:pt x="13843" y="1585786"/>
                  <a:pt x="13589" y="1584452"/>
                </a:cubicBezTo>
                <a:cubicBezTo>
                  <a:pt x="13335" y="1583119"/>
                  <a:pt x="12700" y="1581912"/>
                  <a:pt x="11747" y="1580960"/>
                </a:cubicBezTo>
                <a:cubicBezTo>
                  <a:pt x="10795" y="1580007"/>
                  <a:pt x="9589" y="1579372"/>
                  <a:pt x="8255" y="1579118"/>
                </a:cubicBezTo>
                <a:cubicBezTo>
                  <a:pt x="6922" y="1578864"/>
                  <a:pt x="5588" y="1578991"/>
                  <a:pt x="4318" y="1579499"/>
                </a:cubicBezTo>
                <a:cubicBezTo>
                  <a:pt x="3048" y="1580007"/>
                  <a:pt x="1968" y="1580896"/>
                  <a:pt x="1270" y="1582039"/>
                </a:cubicBezTo>
                <a:cubicBezTo>
                  <a:pt x="508" y="1583182"/>
                  <a:pt x="127" y="1584515"/>
                  <a:pt x="127" y="1585849"/>
                </a:cubicBezTo>
                <a:cubicBezTo>
                  <a:pt x="127" y="1587627"/>
                  <a:pt x="826" y="1589405"/>
                  <a:pt x="2095" y="1590675"/>
                </a:cubicBezTo>
                <a:cubicBezTo>
                  <a:pt x="3365" y="1591945"/>
                  <a:pt x="5143" y="1592707"/>
                  <a:pt x="6922" y="1592707"/>
                </a:cubicBezTo>
                <a:close/>
                <a:moveTo>
                  <a:pt x="162878" y="476250"/>
                </a:moveTo>
                <a:cubicBezTo>
                  <a:pt x="163513" y="476885"/>
                  <a:pt x="164274" y="477393"/>
                  <a:pt x="165100" y="477711"/>
                </a:cubicBezTo>
                <a:cubicBezTo>
                  <a:pt x="165926" y="478092"/>
                  <a:pt x="166815" y="478219"/>
                  <a:pt x="167704" y="478219"/>
                </a:cubicBezTo>
                <a:cubicBezTo>
                  <a:pt x="169037" y="478219"/>
                  <a:pt x="170371" y="477838"/>
                  <a:pt x="171514" y="477076"/>
                </a:cubicBezTo>
                <a:cubicBezTo>
                  <a:pt x="172657" y="476314"/>
                  <a:pt x="173482" y="475234"/>
                  <a:pt x="174054" y="474027"/>
                </a:cubicBezTo>
                <a:cubicBezTo>
                  <a:pt x="174562" y="472758"/>
                  <a:pt x="174689" y="471424"/>
                  <a:pt x="174435" y="470090"/>
                </a:cubicBezTo>
                <a:cubicBezTo>
                  <a:pt x="174181" y="468757"/>
                  <a:pt x="173482" y="467551"/>
                  <a:pt x="172530" y="466598"/>
                </a:cubicBezTo>
                <a:cubicBezTo>
                  <a:pt x="171577" y="465646"/>
                  <a:pt x="170371" y="465011"/>
                  <a:pt x="169037" y="464757"/>
                </a:cubicBezTo>
                <a:cubicBezTo>
                  <a:pt x="167704" y="464502"/>
                  <a:pt x="166307" y="464630"/>
                  <a:pt x="165100" y="465138"/>
                </a:cubicBezTo>
                <a:cubicBezTo>
                  <a:pt x="163830" y="465646"/>
                  <a:pt x="162814" y="466534"/>
                  <a:pt x="162052" y="467677"/>
                </a:cubicBezTo>
                <a:cubicBezTo>
                  <a:pt x="161290" y="468821"/>
                  <a:pt x="160909" y="470154"/>
                  <a:pt x="160909" y="471488"/>
                </a:cubicBezTo>
                <a:cubicBezTo>
                  <a:pt x="160909" y="472377"/>
                  <a:pt x="161099" y="473265"/>
                  <a:pt x="161417" y="474091"/>
                </a:cubicBezTo>
                <a:cubicBezTo>
                  <a:pt x="161735" y="474917"/>
                  <a:pt x="162242" y="475678"/>
                  <a:pt x="162878" y="476314"/>
                </a:cubicBezTo>
                <a:close/>
                <a:moveTo>
                  <a:pt x="323723" y="569087"/>
                </a:moveTo>
                <a:cubicBezTo>
                  <a:pt x="324358" y="569722"/>
                  <a:pt x="325120" y="570230"/>
                  <a:pt x="325946" y="570548"/>
                </a:cubicBezTo>
                <a:cubicBezTo>
                  <a:pt x="326771" y="570865"/>
                  <a:pt x="327660" y="571056"/>
                  <a:pt x="328549" y="571056"/>
                </a:cubicBezTo>
                <a:cubicBezTo>
                  <a:pt x="329883" y="571056"/>
                  <a:pt x="331216" y="570675"/>
                  <a:pt x="332359" y="569913"/>
                </a:cubicBezTo>
                <a:cubicBezTo>
                  <a:pt x="333502" y="569151"/>
                  <a:pt x="334327" y="568071"/>
                  <a:pt x="334899" y="566864"/>
                </a:cubicBezTo>
                <a:cubicBezTo>
                  <a:pt x="335407" y="565595"/>
                  <a:pt x="335534" y="564261"/>
                  <a:pt x="335280" y="562927"/>
                </a:cubicBezTo>
                <a:cubicBezTo>
                  <a:pt x="335026" y="561594"/>
                  <a:pt x="334391" y="560388"/>
                  <a:pt x="333438" y="559435"/>
                </a:cubicBezTo>
                <a:cubicBezTo>
                  <a:pt x="332486" y="558483"/>
                  <a:pt x="331280" y="557848"/>
                  <a:pt x="329946" y="557594"/>
                </a:cubicBezTo>
                <a:cubicBezTo>
                  <a:pt x="328613" y="557339"/>
                  <a:pt x="327216" y="557467"/>
                  <a:pt x="326009" y="557975"/>
                </a:cubicBezTo>
                <a:cubicBezTo>
                  <a:pt x="324739" y="558483"/>
                  <a:pt x="323660" y="559371"/>
                  <a:pt x="322961" y="560514"/>
                </a:cubicBezTo>
                <a:cubicBezTo>
                  <a:pt x="322199" y="561658"/>
                  <a:pt x="321818" y="562991"/>
                  <a:pt x="321818" y="564325"/>
                </a:cubicBezTo>
                <a:cubicBezTo>
                  <a:pt x="321818" y="565214"/>
                  <a:pt x="322009" y="566102"/>
                  <a:pt x="322326" y="566928"/>
                </a:cubicBezTo>
                <a:cubicBezTo>
                  <a:pt x="322707" y="567753"/>
                  <a:pt x="323152" y="568515"/>
                  <a:pt x="323787" y="569151"/>
                </a:cubicBezTo>
                <a:close/>
                <a:moveTo>
                  <a:pt x="323723" y="1126236"/>
                </a:moveTo>
                <a:cubicBezTo>
                  <a:pt x="324358" y="1126871"/>
                  <a:pt x="325120" y="1127379"/>
                  <a:pt x="325946" y="1127696"/>
                </a:cubicBezTo>
                <a:cubicBezTo>
                  <a:pt x="326771" y="1128014"/>
                  <a:pt x="327660" y="1128205"/>
                  <a:pt x="328549" y="1128205"/>
                </a:cubicBezTo>
                <a:cubicBezTo>
                  <a:pt x="329883" y="1128205"/>
                  <a:pt x="331216" y="1127824"/>
                  <a:pt x="332359" y="1127062"/>
                </a:cubicBezTo>
                <a:cubicBezTo>
                  <a:pt x="333502" y="1126300"/>
                  <a:pt x="334327" y="1125220"/>
                  <a:pt x="334899" y="1124014"/>
                </a:cubicBezTo>
                <a:cubicBezTo>
                  <a:pt x="335407" y="1122807"/>
                  <a:pt x="335534" y="1121410"/>
                  <a:pt x="335280" y="1120077"/>
                </a:cubicBezTo>
                <a:cubicBezTo>
                  <a:pt x="335026" y="1118743"/>
                  <a:pt x="334391" y="1117537"/>
                  <a:pt x="333438" y="1116584"/>
                </a:cubicBezTo>
                <a:cubicBezTo>
                  <a:pt x="332486" y="1115632"/>
                  <a:pt x="331280" y="1114996"/>
                  <a:pt x="329946" y="1114743"/>
                </a:cubicBezTo>
                <a:cubicBezTo>
                  <a:pt x="328613" y="1114489"/>
                  <a:pt x="327216" y="1114615"/>
                  <a:pt x="326009" y="1115124"/>
                </a:cubicBezTo>
                <a:cubicBezTo>
                  <a:pt x="324739" y="1115632"/>
                  <a:pt x="323660" y="1116521"/>
                  <a:pt x="322961" y="1117664"/>
                </a:cubicBezTo>
                <a:cubicBezTo>
                  <a:pt x="322199" y="1118807"/>
                  <a:pt x="321818" y="1120140"/>
                  <a:pt x="321818" y="1121474"/>
                </a:cubicBezTo>
                <a:cubicBezTo>
                  <a:pt x="321818" y="1122363"/>
                  <a:pt x="322009" y="1123252"/>
                  <a:pt x="322326" y="1124077"/>
                </a:cubicBezTo>
                <a:cubicBezTo>
                  <a:pt x="322707" y="1124902"/>
                  <a:pt x="323152" y="1125664"/>
                  <a:pt x="323787" y="1126300"/>
                </a:cubicBezTo>
                <a:close/>
                <a:moveTo>
                  <a:pt x="323723" y="940499"/>
                </a:moveTo>
                <a:cubicBezTo>
                  <a:pt x="324358" y="941133"/>
                  <a:pt x="325120" y="941642"/>
                  <a:pt x="325946" y="941959"/>
                </a:cubicBezTo>
                <a:cubicBezTo>
                  <a:pt x="326771" y="942277"/>
                  <a:pt x="327660" y="942467"/>
                  <a:pt x="328549" y="942467"/>
                </a:cubicBezTo>
                <a:cubicBezTo>
                  <a:pt x="329883" y="942467"/>
                  <a:pt x="331216" y="942086"/>
                  <a:pt x="332359" y="941324"/>
                </a:cubicBezTo>
                <a:cubicBezTo>
                  <a:pt x="333502" y="940562"/>
                  <a:pt x="334327" y="939483"/>
                  <a:pt x="334899" y="938276"/>
                </a:cubicBezTo>
                <a:cubicBezTo>
                  <a:pt x="335407" y="937006"/>
                  <a:pt x="335534" y="935673"/>
                  <a:pt x="335280" y="934339"/>
                </a:cubicBezTo>
                <a:cubicBezTo>
                  <a:pt x="335026" y="933006"/>
                  <a:pt x="334391" y="931799"/>
                  <a:pt x="333438" y="930846"/>
                </a:cubicBezTo>
                <a:cubicBezTo>
                  <a:pt x="332486" y="929894"/>
                  <a:pt x="331280" y="929259"/>
                  <a:pt x="329946" y="928942"/>
                </a:cubicBezTo>
                <a:cubicBezTo>
                  <a:pt x="328613" y="928688"/>
                  <a:pt x="327216" y="928814"/>
                  <a:pt x="326009" y="929323"/>
                </a:cubicBezTo>
                <a:cubicBezTo>
                  <a:pt x="324803" y="929831"/>
                  <a:pt x="323723" y="930720"/>
                  <a:pt x="322961" y="931863"/>
                </a:cubicBezTo>
                <a:cubicBezTo>
                  <a:pt x="322199" y="933006"/>
                  <a:pt x="321818" y="934339"/>
                  <a:pt x="321818" y="935673"/>
                </a:cubicBezTo>
                <a:cubicBezTo>
                  <a:pt x="321818" y="936562"/>
                  <a:pt x="322009" y="937451"/>
                  <a:pt x="322326" y="938276"/>
                </a:cubicBezTo>
                <a:cubicBezTo>
                  <a:pt x="322707" y="939102"/>
                  <a:pt x="323152" y="939864"/>
                  <a:pt x="323787" y="940499"/>
                </a:cubicBezTo>
                <a:close/>
                <a:moveTo>
                  <a:pt x="323723" y="661924"/>
                </a:moveTo>
                <a:cubicBezTo>
                  <a:pt x="324358" y="662559"/>
                  <a:pt x="325120" y="663067"/>
                  <a:pt x="325946" y="663384"/>
                </a:cubicBezTo>
                <a:cubicBezTo>
                  <a:pt x="326771" y="663702"/>
                  <a:pt x="327660" y="663893"/>
                  <a:pt x="328549" y="663893"/>
                </a:cubicBezTo>
                <a:cubicBezTo>
                  <a:pt x="329883" y="663893"/>
                  <a:pt x="331216" y="663512"/>
                  <a:pt x="332359" y="662750"/>
                </a:cubicBezTo>
                <a:cubicBezTo>
                  <a:pt x="333502" y="661988"/>
                  <a:pt x="334327" y="660971"/>
                  <a:pt x="334899" y="659702"/>
                </a:cubicBezTo>
                <a:cubicBezTo>
                  <a:pt x="335470" y="658432"/>
                  <a:pt x="335534" y="657098"/>
                  <a:pt x="335280" y="655764"/>
                </a:cubicBezTo>
                <a:cubicBezTo>
                  <a:pt x="335026" y="654431"/>
                  <a:pt x="334391" y="653225"/>
                  <a:pt x="333438" y="652272"/>
                </a:cubicBezTo>
                <a:cubicBezTo>
                  <a:pt x="332486" y="651320"/>
                  <a:pt x="331280" y="650684"/>
                  <a:pt x="329946" y="650367"/>
                </a:cubicBezTo>
                <a:cubicBezTo>
                  <a:pt x="328613" y="650113"/>
                  <a:pt x="327216" y="650240"/>
                  <a:pt x="326009" y="650748"/>
                </a:cubicBezTo>
                <a:cubicBezTo>
                  <a:pt x="324739" y="651256"/>
                  <a:pt x="323660" y="652145"/>
                  <a:pt x="322961" y="653288"/>
                </a:cubicBezTo>
                <a:cubicBezTo>
                  <a:pt x="322199" y="654431"/>
                  <a:pt x="321818" y="655764"/>
                  <a:pt x="321818" y="657098"/>
                </a:cubicBezTo>
                <a:cubicBezTo>
                  <a:pt x="321818" y="657987"/>
                  <a:pt x="322009" y="658876"/>
                  <a:pt x="322326" y="659702"/>
                </a:cubicBezTo>
                <a:cubicBezTo>
                  <a:pt x="322707" y="660527"/>
                  <a:pt x="323152" y="661289"/>
                  <a:pt x="323787" y="661924"/>
                </a:cubicBezTo>
                <a:close/>
                <a:moveTo>
                  <a:pt x="323723" y="1219073"/>
                </a:moveTo>
                <a:cubicBezTo>
                  <a:pt x="324358" y="1219708"/>
                  <a:pt x="325120" y="1220216"/>
                  <a:pt x="325946" y="1220533"/>
                </a:cubicBezTo>
                <a:cubicBezTo>
                  <a:pt x="326771" y="1220851"/>
                  <a:pt x="327660" y="1221042"/>
                  <a:pt x="328549" y="1221042"/>
                </a:cubicBezTo>
                <a:cubicBezTo>
                  <a:pt x="329883" y="1221042"/>
                  <a:pt x="331216" y="1220661"/>
                  <a:pt x="332359" y="1219899"/>
                </a:cubicBezTo>
                <a:cubicBezTo>
                  <a:pt x="333502" y="1219137"/>
                  <a:pt x="334327" y="1218121"/>
                  <a:pt x="334899" y="1216851"/>
                </a:cubicBezTo>
                <a:cubicBezTo>
                  <a:pt x="335407" y="1215581"/>
                  <a:pt x="335534" y="1214247"/>
                  <a:pt x="335280" y="1212914"/>
                </a:cubicBezTo>
                <a:cubicBezTo>
                  <a:pt x="335026" y="1211580"/>
                  <a:pt x="334391" y="1210374"/>
                  <a:pt x="333438" y="1209421"/>
                </a:cubicBezTo>
                <a:cubicBezTo>
                  <a:pt x="332486" y="1208469"/>
                  <a:pt x="331280" y="1207833"/>
                  <a:pt x="329946" y="1207516"/>
                </a:cubicBezTo>
                <a:cubicBezTo>
                  <a:pt x="328613" y="1207262"/>
                  <a:pt x="327216" y="1207389"/>
                  <a:pt x="326009" y="1207897"/>
                </a:cubicBezTo>
                <a:cubicBezTo>
                  <a:pt x="324739" y="1208405"/>
                  <a:pt x="323660" y="1209294"/>
                  <a:pt x="322961" y="1210437"/>
                </a:cubicBezTo>
                <a:cubicBezTo>
                  <a:pt x="322199" y="1211580"/>
                  <a:pt x="321818" y="1212914"/>
                  <a:pt x="321818" y="1214247"/>
                </a:cubicBezTo>
                <a:cubicBezTo>
                  <a:pt x="321818" y="1215136"/>
                  <a:pt x="322009" y="1216025"/>
                  <a:pt x="322326" y="1216851"/>
                </a:cubicBezTo>
                <a:cubicBezTo>
                  <a:pt x="322707" y="1217676"/>
                  <a:pt x="323152" y="1218438"/>
                  <a:pt x="323787" y="1219073"/>
                </a:cubicBezTo>
                <a:close/>
                <a:moveTo>
                  <a:pt x="323723" y="847662"/>
                </a:moveTo>
                <a:cubicBezTo>
                  <a:pt x="324358" y="848296"/>
                  <a:pt x="325120" y="848805"/>
                  <a:pt x="325946" y="849122"/>
                </a:cubicBezTo>
                <a:cubicBezTo>
                  <a:pt x="326771" y="849439"/>
                  <a:pt x="327660" y="849630"/>
                  <a:pt x="328549" y="849630"/>
                </a:cubicBezTo>
                <a:cubicBezTo>
                  <a:pt x="329883" y="849630"/>
                  <a:pt x="331216" y="849249"/>
                  <a:pt x="332359" y="848487"/>
                </a:cubicBezTo>
                <a:cubicBezTo>
                  <a:pt x="333502" y="847725"/>
                  <a:pt x="334327" y="846646"/>
                  <a:pt x="334899" y="845439"/>
                </a:cubicBezTo>
                <a:cubicBezTo>
                  <a:pt x="335407" y="844169"/>
                  <a:pt x="335534" y="842836"/>
                  <a:pt x="335280" y="841502"/>
                </a:cubicBezTo>
                <a:cubicBezTo>
                  <a:pt x="335026" y="840169"/>
                  <a:pt x="334391" y="838962"/>
                  <a:pt x="333438" y="838009"/>
                </a:cubicBezTo>
                <a:cubicBezTo>
                  <a:pt x="332486" y="837057"/>
                  <a:pt x="331280" y="836422"/>
                  <a:pt x="329946" y="836168"/>
                </a:cubicBezTo>
                <a:cubicBezTo>
                  <a:pt x="328613" y="835914"/>
                  <a:pt x="327216" y="836041"/>
                  <a:pt x="326009" y="836549"/>
                </a:cubicBezTo>
                <a:cubicBezTo>
                  <a:pt x="324739" y="837057"/>
                  <a:pt x="323660" y="837946"/>
                  <a:pt x="322961" y="839089"/>
                </a:cubicBezTo>
                <a:cubicBezTo>
                  <a:pt x="322199" y="840232"/>
                  <a:pt x="321818" y="841565"/>
                  <a:pt x="321818" y="842899"/>
                </a:cubicBezTo>
                <a:cubicBezTo>
                  <a:pt x="321818" y="843788"/>
                  <a:pt x="322009" y="844677"/>
                  <a:pt x="322326" y="845502"/>
                </a:cubicBezTo>
                <a:cubicBezTo>
                  <a:pt x="322707" y="846328"/>
                  <a:pt x="323152" y="847090"/>
                  <a:pt x="323787" y="847725"/>
                </a:cubicBezTo>
                <a:close/>
                <a:moveTo>
                  <a:pt x="323723" y="754825"/>
                </a:moveTo>
                <a:cubicBezTo>
                  <a:pt x="324358" y="755459"/>
                  <a:pt x="325120" y="755968"/>
                  <a:pt x="325946" y="756285"/>
                </a:cubicBezTo>
                <a:cubicBezTo>
                  <a:pt x="326771" y="756666"/>
                  <a:pt x="327660" y="756793"/>
                  <a:pt x="328549" y="756793"/>
                </a:cubicBezTo>
                <a:cubicBezTo>
                  <a:pt x="329883" y="756793"/>
                  <a:pt x="331216" y="756412"/>
                  <a:pt x="332359" y="755650"/>
                </a:cubicBezTo>
                <a:cubicBezTo>
                  <a:pt x="333502" y="754888"/>
                  <a:pt x="334327" y="753808"/>
                  <a:pt x="334899" y="752602"/>
                </a:cubicBezTo>
                <a:cubicBezTo>
                  <a:pt x="335470" y="751396"/>
                  <a:pt x="335534" y="749999"/>
                  <a:pt x="335280" y="748665"/>
                </a:cubicBezTo>
                <a:cubicBezTo>
                  <a:pt x="335026" y="747332"/>
                  <a:pt x="334391" y="746125"/>
                  <a:pt x="333438" y="745173"/>
                </a:cubicBezTo>
                <a:cubicBezTo>
                  <a:pt x="332486" y="744220"/>
                  <a:pt x="331280" y="743585"/>
                  <a:pt x="329946" y="743331"/>
                </a:cubicBezTo>
                <a:cubicBezTo>
                  <a:pt x="328613" y="743077"/>
                  <a:pt x="327279" y="743204"/>
                  <a:pt x="326009" y="743712"/>
                </a:cubicBezTo>
                <a:cubicBezTo>
                  <a:pt x="324739" y="744220"/>
                  <a:pt x="323660" y="745109"/>
                  <a:pt x="322961" y="746252"/>
                </a:cubicBezTo>
                <a:cubicBezTo>
                  <a:pt x="322199" y="747395"/>
                  <a:pt x="321818" y="748728"/>
                  <a:pt x="321818" y="750062"/>
                </a:cubicBezTo>
                <a:cubicBezTo>
                  <a:pt x="321818" y="750951"/>
                  <a:pt x="322009" y="751840"/>
                  <a:pt x="322326" y="752665"/>
                </a:cubicBezTo>
                <a:cubicBezTo>
                  <a:pt x="322707" y="753491"/>
                  <a:pt x="323152" y="754253"/>
                  <a:pt x="323787" y="754888"/>
                </a:cubicBezTo>
                <a:close/>
                <a:moveTo>
                  <a:pt x="162878" y="1219137"/>
                </a:moveTo>
                <a:cubicBezTo>
                  <a:pt x="163513" y="1219771"/>
                  <a:pt x="164274" y="1220280"/>
                  <a:pt x="165100" y="1220597"/>
                </a:cubicBezTo>
                <a:cubicBezTo>
                  <a:pt x="165926" y="1220914"/>
                  <a:pt x="166815" y="1221105"/>
                  <a:pt x="167704" y="1221105"/>
                </a:cubicBezTo>
                <a:cubicBezTo>
                  <a:pt x="169037" y="1221105"/>
                  <a:pt x="170371" y="1220724"/>
                  <a:pt x="171514" y="1219962"/>
                </a:cubicBezTo>
                <a:cubicBezTo>
                  <a:pt x="172657" y="1219200"/>
                  <a:pt x="173482" y="1218184"/>
                  <a:pt x="174054" y="1216914"/>
                </a:cubicBezTo>
                <a:cubicBezTo>
                  <a:pt x="174562" y="1215644"/>
                  <a:pt x="174689" y="1214311"/>
                  <a:pt x="174435" y="1212977"/>
                </a:cubicBezTo>
                <a:cubicBezTo>
                  <a:pt x="174181" y="1211644"/>
                  <a:pt x="173482" y="1210437"/>
                  <a:pt x="172530" y="1209485"/>
                </a:cubicBezTo>
                <a:cubicBezTo>
                  <a:pt x="171577" y="1208532"/>
                  <a:pt x="170371" y="1207897"/>
                  <a:pt x="169037" y="1207580"/>
                </a:cubicBezTo>
                <a:cubicBezTo>
                  <a:pt x="167704" y="1207326"/>
                  <a:pt x="166307" y="1207452"/>
                  <a:pt x="165100" y="1207961"/>
                </a:cubicBezTo>
                <a:cubicBezTo>
                  <a:pt x="163830" y="1208469"/>
                  <a:pt x="162814" y="1209358"/>
                  <a:pt x="162052" y="1210501"/>
                </a:cubicBezTo>
                <a:cubicBezTo>
                  <a:pt x="161290" y="1211644"/>
                  <a:pt x="160909" y="1212977"/>
                  <a:pt x="160909" y="1214311"/>
                </a:cubicBezTo>
                <a:cubicBezTo>
                  <a:pt x="160909" y="1215200"/>
                  <a:pt x="161099" y="1216089"/>
                  <a:pt x="161417" y="1216914"/>
                </a:cubicBezTo>
                <a:cubicBezTo>
                  <a:pt x="161735" y="1217739"/>
                  <a:pt x="162242" y="1218502"/>
                  <a:pt x="162878" y="1219137"/>
                </a:cubicBezTo>
                <a:close/>
                <a:moveTo>
                  <a:pt x="323723" y="1683449"/>
                </a:moveTo>
                <a:cubicBezTo>
                  <a:pt x="324358" y="1684083"/>
                  <a:pt x="325120" y="1684592"/>
                  <a:pt x="325946" y="1684909"/>
                </a:cubicBezTo>
                <a:cubicBezTo>
                  <a:pt x="326771" y="1685227"/>
                  <a:pt x="327660" y="1685417"/>
                  <a:pt x="328549" y="1685417"/>
                </a:cubicBezTo>
                <a:cubicBezTo>
                  <a:pt x="329883" y="1685417"/>
                  <a:pt x="331216" y="1685036"/>
                  <a:pt x="332359" y="1684274"/>
                </a:cubicBezTo>
                <a:cubicBezTo>
                  <a:pt x="333502" y="1683512"/>
                  <a:pt x="334327" y="1682433"/>
                  <a:pt x="334899" y="1681226"/>
                </a:cubicBezTo>
                <a:cubicBezTo>
                  <a:pt x="335407" y="1679956"/>
                  <a:pt x="335534" y="1678623"/>
                  <a:pt x="335280" y="1677289"/>
                </a:cubicBezTo>
                <a:cubicBezTo>
                  <a:pt x="335026" y="1675956"/>
                  <a:pt x="334391" y="1674749"/>
                  <a:pt x="333438" y="1673796"/>
                </a:cubicBezTo>
                <a:cubicBezTo>
                  <a:pt x="332486" y="1672844"/>
                  <a:pt x="331280" y="1672209"/>
                  <a:pt x="329946" y="1671955"/>
                </a:cubicBezTo>
                <a:cubicBezTo>
                  <a:pt x="328613" y="1671701"/>
                  <a:pt x="327216" y="1671828"/>
                  <a:pt x="326009" y="1672336"/>
                </a:cubicBezTo>
                <a:cubicBezTo>
                  <a:pt x="324739" y="1672844"/>
                  <a:pt x="323660" y="1673733"/>
                  <a:pt x="322961" y="1674876"/>
                </a:cubicBezTo>
                <a:cubicBezTo>
                  <a:pt x="322199" y="1676019"/>
                  <a:pt x="321818" y="1677352"/>
                  <a:pt x="321818" y="1678686"/>
                </a:cubicBezTo>
                <a:cubicBezTo>
                  <a:pt x="321818" y="1679575"/>
                  <a:pt x="322009" y="1680464"/>
                  <a:pt x="322326" y="1681289"/>
                </a:cubicBezTo>
                <a:cubicBezTo>
                  <a:pt x="322707" y="1682115"/>
                  <a:pt x="323152" y="1682877"/>
                  <a:pt x="323787" y="1683512"/>
                </a:cubicBezTo>
                <a:close/>
                <a:moveTo>
                  <a:pt x="323723" y="1590612"/>
                </a:moveTo>
                <a:cubicBezTo>
                  <a:pt x="324358" y="1591246"/>
                  <a:pt x="325120" y="1591755"/>
                  <a:pt x="325946" y="1592072"/>
                </a:cubicBezTo>
                <a:cubicBezTo>
                  <a:pt x="326771" y="1592453"/>
                  <a:pt x="327660" y="1592580"/>
                  <a:pt x="328549" y="1592580"/>
                </a:cubicBezTo>
                <a:cubicBezTo>
                  <a:pt x="329883" y="1592580"/>
                  <a:pt x="331216" y="1592199"/>
                  <a:pt x="332359" y="1591437"/>
                </a:cubicBezTo>
                <a:cubicBezTo>
                  <a:pt x="333502" y="1590675"/>
                  <a:pt x="334327" y="1589596"/>
                  <a:pt x="334899" y="1588389"/>
                </a:cubicBezTo>
                <a:cubicBezTo>
                  <a:pt x="335407" y="1587119"/>
                  <a:pt x="335534" y="1585786"/>
                  <a:pt x="335280" y="1584452"/>
                </a:cubicBezTo>
                <a:cubicBezTo>
                  <a:pt x="335026" y="1583119"/>
                  <a:pt x="334391" y="1581912"/>
                  <a:pt x="333438" y="1580960"/>
                </a:cubicBezTo>
                <a:cubicBezTo>
                  <a:pt x="332486" y="1580007"/>
                  <a:pt x="331280" y="1579372"/>
                  <a:pt x="329946" y="1579118"/>
                </a:cubicBezTo>
                <a:cubicBezTo>
                  <a:pt x="328613" y="1578864"/>
                  <a:pt x="327279" y="1578991"/>
                  <a:pt x="326009" y="1579499"/>
                </a:cubicBezTo>
                <a:cubicBezTo>
                  <a:pt x="324739" y="1580007"/>
                  <a:pt x="323660" y="1580896"/>
                  <a:pt x="322961" y="1582039"/>
                </a:cubicBezTo>
                <a:cubicBezTo>
                  <a:pt x="322199" y="1583182"/>
                  <a:pt x="321818" y="1584515"/>
                  <a:pt x="321818" y="1585849"/>
                </a:cubicBezTo>
                <a:cubicBezTo>
                  <a:pt x="321818" y="1586738"/>
                  <a:pt x="322009" y="1587627"/>
                  <a:pt x="322326" y="1588452"/>
                </a:cubicBezTo>
                <a:cubicBezTo>
                  <a:pt x="322707" y="1589278"/>
                  <a:pt x="323152" y="1590040"/>
                  <a:pt x="323787" y="1590675"/>
                </a:cubicBezTo>
                <a:close/>
                <a:moveTo>
                  <a:pt x="248158" y="60452"/>
                </a:moveTo>
                <a:cubicBezTo>
                  <a:pt x="249492" y="60452"/>
                  <a:pt x="250825" y="60071"/>
                  <a:pt x="251968" y="59309"/>
                </a:cubicBezTo>
                <a:cubicBezTo>
                  <a:pt x="253111" y="58547"/>
                  <a:pt x="253937" y="57468"/>
                  <a:pt x="254508" y="56261"/>
                </a:cubicBezTo>
                <a:cubicBezTo>
                  <a:pt x="255016" y="54991"/>
                  <a:pt x="255143" y="53658"/>
                  <a:pt x="254889" y="52324"/>
                </a:cubicBezTo>
                <a:cubicBezTo>
                  <a:pt x="254635" y="50990"/>
                  <a:pt x="253937" y="49784"/>
                  <a:pt x="252984" y="48832"/>
                </a:cubicBezTo>
                <a:cubicBezTo>
                  <a:pt x="252032" y="47879"/>
                  <a:pt x="250825" y="47244"/>
                  <a:pt x="249492" y="46990"/>
                </a:cubicBezTo>
                <a:cubicBezTo>
                  <a:pt x="248158" y="46736"/>
                  <a:pt x="246761" y="46863"/>
                  <a:pt x="245555" y="47371"/>
                </a:cubicBezTo>
                <a:cubicBezTo>
                  <a:pt x="244285" y="47879"/>
                  <a:pt x="243269" y="48768"/>
                  <a:pt x="242507" y="49911"/>
                </a:cubicBezTo>
                <a:cubicBezTo>
                  <a:pt x="241744" y="51054"/>
                  <a:pt x="241364" y="52388"/>
                  <a:pt x="241364" y="53721"/>
                </a:cubicBezTo>
                <a:cubicBezTo>
                  <a:pt x="241364" y="55499"/>
                  <a:pt x="242062" y="57277"/>
                  <a:pt x="243332" y="58547"/>
                </a:cubicBezTo>
                <a:cubicBezTo>
                  <a:pt x="244602" y="59817"/>
                  <a:pt x="246380" y="60579"/>
                  <a:pt x="248158" y="60579"/>
                </a:cubicBezTo>
                <a:close/>
                <a:moveTo>
                  <a:pt x="323723" y="1404874"/>
                </a:moveTo>
                <a:cubicBezTo>
                  <a:pt x="324358" y="1405509"/>
                  <a:pt x="325120" y="1406017"/>
                  <a:pt x="325946" y="1406335"/>
                </a:cubicBezTo>
                <a:cubicBezTo>
                  <a:pt x="326771" y="1406652"/>
                  <a:pt x="327660" y="1406843"/>
                  <a:pt x="328549" y="1406843"/>
                </a:cubicBezTo>
                <a:cubicBezTo>
                  <a:pt x="329883" y="1406843"/>
                  <a:pt x="331216" y="1406462"/>
                  <a:pt x="332359" y="1405700"/>
                </a:cubicBezTo>
                <a:cubicBezTo>
                  <a:pt x="333502" y="1404938"/>
                  <a:pt x="334327" y="1403858"/>
                  <a:pt x="334899" y="1402652"/>
                </a:cubicBezTo>
                <a:cubicBezTo>
                  <a:pt x="335407" y="1401382"/>
                  <a:pt x="335534" y="1400048"/>
                  <a:pt x="335280" y="1398714"/>
                </a:cubicBezTo>
                <a:cubicBezTo>
                  <a:pt x="335026" y="1397381"/>
                  <a:pt x="334391" y="1396175"/>
                  <a:pt x="333438" y="1395222"/>
                </a:cubicBezTo>
                <a:cubicBezTo>
                  <a:pt x="332486" y="1394270"/>
                  <a:pt x="331280" y="1393635"/>
                  <a:pt x="329946" y="1393381"/>
                </a:cubicBezTo>
                <a:cubicBezTo>
                  <a:pt x="328613" y="1393127"/>
                  <a:pt x="327216" y="1393254"/>
                  <a:pt x="326009" y="1393762"/>
                </a:cubicBezTo>
                <a:cubicBezTo>
                  <a:pt x="324739" y="1394270"/>
                  <a:pt x="323660" y="1395158"/>
                  <a:pt x="322961" y="1396302"/>
                </a:cubicBezTo>
                <a:cubicBezTo>
                  <a:pt x="322199" y="1397445"/>
                  <a:pt x="321818" y="1398778"/>
                  <a:pt x="321818" y="1400112"/>
                </a:cubicBezTo>
                <a:cubicBezTo>
                  <a:pt x="321818" y="1401001"/>
                  <a:pt x="322009" y="1401889"/>
                  <a:pt x="322326" y="1402715"/>
                </a:cubicBezTo>
                <a:cubicBezTo>
                  <a:pt x="322707" y="1403540"/>
                  <a:pt x="323152" y="1404302"/>
                  <a:pt x="323787" y="1404938"/>
                </a:cubicBezTo>
                <a:close/>
                <a:moveTo>
                  <a:pt x="323723" y="1312037"/>
                </a:moveTo>
                <a:cubicBezTo>
                  <a:pt x="324358" y="1312672"/>
                  <a:pt x="325120" y="1313180"/>
                  <a:pt x="325946" y="1313498"/>
                </a:cubicBezTo>
                <a:cubicBezTo>
                  <a:pt x="326771" y="1313879"/>
                  <a:pt x="327660" y="1314006"/>
                  <a:pt x="328549" y="1314006"/>
                </a:cubicBezTo>
                <a:cubicBezTo>
                  <a:pt x="329883" y="1314006"/>
                  <a:pt x="331216" y="1313625"/>
                  <a:pt x="332359" y="1312863"/>
                </a:cubicBezTo>
                <a:cubicBezTo>
                  <a:pt x="333502" y="1312101"/>
                  <a:pt x="334327" y="1311021"/>
                  <a:pt x="334899" y="1309814"/>
                </a:cubicBezTo>
                <a:cubicBezTo>
                  <a:pt x="335407" y="1308545"/>
                  <a:pt x="335534" y="1307211"/>
                  <a:pt x="335280" y="1305877"/>
                </a:cubicBezTo>
                <a:cubicBezTo>
                  <a:pt x="335026" y="1304544"/>
                  <a:pt x="334391" y="1303338"/>
                  <a:pt x="333438" y="1302385"/>
                </a:cubicBezTo>
                <a:cubicBezTo>
                  <a:pt x="332486" y="1301433"/>
                  <a:pt x="331280" y="1300798"/>
                  <a:pt x="329946" y="1300544"/>
                </a:cubicBezTo>
                <a:cubicBezTo>
                  <a:pt x="328613" y="1300289"/>
                  <a:pt x="327216" y="1300417"/>
                  <a:pt x="326009" y="1300925"/>
                </a:cubicBezTo>
                <a:cubicBezTo>
                  <a:pt x="324739" y="1301433"/>
                  <a:pt x="323660" y="1302321"/>
                  <a:pt x="322961" y="1303464"/>
                </a:cubicBezTo>
                <a:cubicBezTo>
                  <a:pt x="322199" y="1304608"/>
                  <a:pt x="321818" y="1305941"/>
                  <a:pt x="321818" y="1307275"/>
                </a:cubicBezTo>
                <a:cubicBezTo>
                  <a:pt x="321818" y="1308164"/>
                  <a:pt x="322009" y="1309052"/>
                  <a:pt x="322326" y="1309878"/>
                </a:cubicBezTo>
                <a:cubicBezTo>
                  <a:pt x="322707" y="1310704"/>
                  <a:pt x="323152" y="1311465"/>
                  <a:pt x="323787" y="1312101"/>
                </a:cubicBezTo>
                <a:close/>
                <a:moveTo>
                  <a:pt x="323723" y="1497775"/>
                </a:moveTo>
                <a:cubicBezTo>
                  <a:pt x="324358" y="1498410"/>
                  <a:pt x="325120" y="1498918"/>
                  <a:pt x="325946" y="1499235"/>
                </a:cubicBezTo>
                <a:cubicBezTo>
                  <a:pt x="326771" y="1499552"/>
                  <a:pt x="327660" y="1499743"/>
                  <a:pt x="328549" y="1499743"/>
                </a:cubicBezTo>
                <a:cubicBezTo>
                  <a:pt x="329883" y="1499743"/>
                  <a:pt x="331216" y="1499362"/>
                  <a:pt x="332359" y="1498600"/>
                </a:cubicBezTo>
                <a:cubicBezTo>
                  <a:pt x="333502" y="1497838"/>
                  <a:pt x="334327" y="1496822"/>
                  <a:pt x="334899" y="1495552"/>
                </a:cubicBezTo>
                <a:cubicBezTo>
                  <a:pt x="335407" y="1494282"/>
                  <a:pt x="335534" y="1492949"/>
                  <a:pt x="335280" y="1491615"/>
                </a:cubicBezTo>
                <a:cubicBezTo>
                  <a:pt x="335026" y="1490282"/>
                  <a:pt x="334391" y="1489075"/>
                  <a:pt x="333438" y="1488123"/>
                </a:cubicBezTo>
                <a:cubicBezTo>
                  <a:pt x="332486" y="1487170"/>
                  <a:pt x="331280" y="1486535"/>
                  <a:pt x="329946" y="1486218"/>
                </a:cubicBezTo>
                <a:cubicBezTo>
                  <a:pt x="328613" y="1485964"/>
                  <a:pt x="327216" y="1486090"/>
                  <a:pt x="326009" y="1486599"/>
                </a:cubicBezTo>
                <a:cubicBezTo>
                  <a:pt x="324739" y="1487107"/>
                  <a:pt x="323660" y="1487996"/>
                  <a:pt x="322961" y="1489139"/>
                </a:cubicBezTo>
                <a:cubicBezTo>
                  <a:pt x="322263" y="1490282"/>
                  <a:pt x="321818" y="1491615"/>
                  <a:pt x="321818" y="1492949"/>
                </a:cubicBezTo>
                <a:cubicBezTo>
                  <a:pt x="321818" y="1493838"/>
                  <a:pt x="322009" y="1494727"/>
                  <a:pt x="322326" y="1495552"/>
                </a:cubicBezTo>
                <a:cubicBezTo>
                  <a:pt x="322707" y="1496377"/>
                  <a:pt x="323152" y="1497139"/>
                  <a:pt x="323787" y="1497775"/>
                </a:cubicBezTo>
                <a:close/>
                <a:moveTo>
                  <a:pt x="248158" y="153352"/>
                </a:moveTo>
                <a:cubicBezTo>
                  <a:pt x="249492" y="153352"/>
                  <a:pt x="250825" y="152971"/>
                  <a:pt x="251968" y="152209"/>
                </a:cubicBezTo>
                <a:cubicBezTo>
                  <a:pt x="253111" y="151447"/>
                  <a:pt x="253937" y="150368"/>
                  <a:pt x="254508" y="149162"/>
                </a:cubicBezTo>
                <a:cubicBezTo>
                  <a:pt x="255016" y="147891"/>
                  <a:pt x="255143" y="146558"/>
                  <a:pt x="254889" y="145225"/>
                </a:cubicBezTo>
                <a:cubicBezTo>
                  <a:pt x="254635" y="143891"/>
                  <a:pt x="253937" y="142684"/>
                  <a:pt x="252984" y="141732"/>
                </a:cubicBezTo>
                <a:cubicBezTo>
                  <a:pt x="252032" y="140780"/>
                  <a:pt x="250825" y="140145"/>
                  <a:pt x="249492" y="139890"/>
                </a:cubicBezTo>
                <a:cubicBezTo>
                  <a:pt x="248158" y="139637"/>
                  <a:pt x="246761" y="139764"/>
                  <a:pt x="245555" y="140271"/>
                </a:cubicBezTo>
                <a:cubicBezTo>
                  <a:pt x="244285" y="140780"/>
                  <a:pt x="243269" y="141669"/>
                  <a:pt x="242507" y="142812"/>
                </a:cubicBezTo>
                <a:cubicBezTo>
                  <a:pt x="241744" y="143955"/>
                  <a:pt x="241364" y="145288"/>
                  <a:pt x="241364" y="146621"/>
                </a:cubicBezTo>
                <a:cubicBezTo>
                  <a:pt x="241364" y="148400"/>
                  <a:pt x="242062" y="150177"/>
                  <a:pt x="243332" y="151447"/>
                </a:cubicBezTo>
                <a:cubicBezTo>
                  <a:pt x="244602" y="152718"/>
                  <a:pt x="246380" y="153480"/>
                  <a:pt x="248158" y="153480"/>
                </a:cubicBezTo>
                <a:close/>
                <a:moveTo>
                  <a:pt x="404177" y="1358519"/>
                </a:moveTo>
                <a:cubicBezTo>
                  <a:pt x="404813" y="1359154"/>
                  <a:pt x="405575" y="1359662"/>
                  <a:pt x="406400" y="1359980"/>
                </a:cubicBezTo>
                <a:cubicBezTo>
                  <a:pt x="407226" y="1360297"/>
                  <a:pt x="408115" y="1360488"/>
                  <a:pt x="409004" y="1360488"/>
                </a:cubicBezTo>
                <a:cubicBezTo>
                  <a:pt x="410337" y="1360488"/>
                  <a:pt x="411670" y="1360107"/>
                  <a:pt x="412813" y="1359345"/>
                </a:cubicBezTo>
                <a:cubicBezTo>
                  <a:pt x="413957" y="1358583"/>
                  <a:pt x="414845" y="1357503"/>
                  <a:pt x="415354" y="1356296"/>
                </a:cubicBezTo>
                <a:cubicBezTo>
                  <a:pt x="415862" y="1355027"/>
                  <a:pt x="415988" y="1353693"/>
                  <a:pt x="415734" y="1352360"/>
                </a:cubicBezTo>
                <a:cubicBezTo>
                  <a:pt x="415481" y="1351026"/>
                  <a:pt x="414845" y="1349820"/>
                  <a:pt x="413830" y="1348867"/>
                </a:cubicBezTo>
                <a:cubicBezTo>
                  <a:pt x="412877" y="1347914"/>
                  <a:pt x="411670" y="1347280"/>
                  <a:pt x="410337" y="1346962"/>
                </a:cubicBezTo>
                <a:cubicBezTo>
                  <a:pt x="409004" y="1346708"/>
                  <a:pt x="407607" y="1346835"/>
                  <a:pt x="406400" y="1347343"/>
                </a:cubicBezTo>
                <a:cubicBezTo>
                  <a:pt x="405194" y="1347851"/>
                  <a:pt x="404114" y="1348740"/>
                  <a:pt x="403352" y="1349883"/>
                </a:cubicBezTo>
                <a:cubicBezTo>
                  <a:pt x="402590" y="1351026"/>
                  <a:pt x="402209" y="1352360"/>
                  <a:pt x="402209" y="1353693"/>
                </a:cubicBezTo>
                <a:cubicBezTo>
                  <a:pt x="402209" y="1354582"/>
                  <a:pt x="402400" y="1355471"/>
                  <a:pt x="402717" y="1356296"/>
                </a:cubicBezTo>
                <a:cubicBezTo>
                  <a:pt x="403098" y="1357122"/>
                  <a:pt x="403543" y="1357884"/>
                  <a:pt x="404177" y="1358519"/>
                </a:cubicBezTo>
                <a:close/>
                <a:moveTo>
                  <a:pt x="404177" y="1544257"/>
                </a:moveTo>
                <a:cubicBezTo>
                  <a:pt x="404813" y="1544892"/>
                  <a:pt x="405575" y="1545400"/>
                  <a:pt x="406400" y="1545717"/>
                </a:cubicBezTo>
                <a:cubicBezTo>
                  <a:pt x="407226" y="1546035"/>
                  <a:pt x="408115" y="1546225"/>
                  <a:pt x="409004" y="1546225"/>
                </a:cubicBezTo>
                <a:cubicBezTo>
                  <a:pt x="410337" y="1546225"/>
                  <a:pt x="411670" y="1545844"/>
                  <a:pt x="412813" y="1545082"/>
                </a:cubicBezTo>
                <a:cubicBezTo>
                  <a:pt x="413957" y="1544320"/>
                  <a:pt x="414845" y="1543240"/>
                  <a:pt x="415354" y="1542034"/>
                </a:cubicBezTo>
                <a:cubicBezTo>
                  <a:pt x="415862" y="1540827"/>
                  <a:pt x="415988" y="1539431"/>
                  <a:pt x="415734" y="1538097"/>
                </a:cubicBezTo>
                <a:cubicBezTo>
                  <a:pt x="415481" y="1536764"/>
                  <a:pt x="414845" y="1535557"/>
                  <a:pt x="413893" y="1534605"/>
                </a:cubicBezTo>
                <a:cubicBezTo>
                  <a:pt x="412941" y="1533652"/>
                  <a:pt x="411734" y="1533017"/>
                  <a:pt x="410401" y="1532763"/>
                </a:cubicBezTo>
                <a:cubicBezTo>
                  <a:pt x="409067" y="1532509"/>
                  <a:pt x="407670" y="1532636"/>
                  <a:pt x="406463" y="1533144"/>
                </a:cubicBezTo>
                <a:cubicBezTo>
                  <a:pt x="405257" y="1533652"/>
                  <a:pt x="404177" y="1534541"/>
                  <a:pt x="403416" y="1535684"/>
                </a:cubicBezTo>
                <a:cubicBezTo>
                  <a:pt x="402654" y="1536827"/>
                  <a:pt x="402273" y="1538161"/>
                  <a:pt x="402273" y="1539494"/>
                </a:cubicBezTo>
                <a:cubicBezTo>
                  <a:pt x="402273" y="1540383"/>
                  <a:pt x="402463" y="1541272"/>
                  <a:pt x="402781" y="1542098"/>
                </a:cubicBezTo>
                <a:cubicBezTo>
                  <a:pt x="403162" y="1542923"/>
                  <a:pt x="403606" y="1543685"/>
                  <a:pt x="404241" y="1544320"/>
                </a:cubicBezTo>
                <a:close/>
                <a:moveTo>
                  <a:pt x="404177" y="1451420"/>
                </a:moveTo>
                <a:cubicBezTo>
                  <a:pt x="404813" y="1452055"/>
                  <a:pt x="405575" y="1452563"/>
                  <a:pt x="406400" y="1452880"/>
                </a:cubicBezTo>
                <a:cubicBezTo>
                  <a:pt x="407226" y="1453261"/>
                  <a:pt x="408115" y="1453388"/>
                  <a:pt x="409004" y="1453388"/>
                </a:cubicBezTo>
                <a:cubicBezTo>
                  <a:pt x="410337" y="1453388"/>
                  <a:pt x="411670" y="1453007"/>
                  <a:pt x="412813" y="1452245"/>
                </a:cubicBezTo>
                <a:cubicBezTo>
                  <a:pt x="413957" y="1451483"/>
                  <a:pt x="414845" y="1450404"/>
                  <a:pt x="415354" y="1449197"/>
                </a:cubicBezTo>
                <a:cubicBezTo>
                  <a:pt x="415862" y="1447927"/>
                  <a:pt x="415988" y="1446594"/>
                  <a:pt x="415734" y="1445260"/>
                </a:cubicBezTo>
                <a:cubicBezTo>
                  <a:pt x="415481" y="1443927"/>
                  <a:pt x="414845" y="1442720"/>
                  <a:pt x="413893" y="1441768"/>
                </a:cubicBezTo>
                <a:cubicBezTo>
                  <a:pt x="412941" y="1440815"/>
                  <a:pt x="411734" y="1440180"/>
                  <a:pt x="410401" y="1439863"/>
                </a:cubicBezTo>
                <a:cubicBezTo>
                  <a:pt x="409067" y="1439608"/>
                  <a:pt x="407670" y="1439736"/>
                  <a:pt x="406463" y="1440244"/>
                </a:cubicBezTo>
                <a:cubicBezTo>
                  <a:pt x="405257" y="1440752"/>
                  <a:pt x="404177" y="1441640"/>
                  <a:pt x="403416" y="1442783"/>
                </a:cubicBezTo>
                <a:cubicBezTo>
                  <a:pt x="402654" y="1443927"/>
                  <a:pt x="402273" y="1445260"/>
                  <a:pt x="402273" y="1446594"/>
                </a:cubicBezTo>
                <a:cubicBezTo>
                  <a:pt x="402273" y="1447483"/>
                  <a:pt x="402463" y="1448371"/>
                  <a:pt x="402781" y="1449197"/>
                </a:cubicBezTo>
                <a:cubicBezTo>
                  <a:pt x="403162" y="1450023"/>
                  <a:pt x="403606" y="1450785"/>
                  <a:pt x="404241" y="1451420"/>
                </a:cubicBezTo>
                <a:close/>
                <a:moveTo>
                  <a:pt x="404177" y="1265682"/>
                </a:moveTo>
                <a:cubicBezTo>
                  <a:pt x="404813" y="1266317"/>
                  <a:pt x="405575" y="1266825"/>
                  <a:pt x="406400" y="1267143"/>
                </a:cubicBezTo>
                <a:cubicBezTo>
                  <a:pt x="407226" y="1267460"/>
                  <a:pt x="408115" y="1267651"/>
                  <a:pt x="409004" y="1267651"/>
                </a:cubicBezTo>
                <a:cubicBezTo>
                  <a:pt x="410337" y="1267651"/>
                  <a:pt x="411670" y="1267270"/>
                  <a:pt x="412813" y="1266508"/>
                </a:cubicBezTo>
                <a:cubicBezTo>
                  <a:pt x="413957" y="1265746"/>
                  <a:pt x="414845" y="1264666"/>
                  <a:pt x="415354" y="1263460"/>
                </a:cubicBezTo>
                <a:cubicBezTo>
                  <a:pt x="415862" y="1262189"/>
                  <a:pt x="415988" y="1260856"/>
                  <a:pt x="415734" y="1259523"/>
                </a:cubicBezTo>
                <a:cubicBezTo>
                  <a:pt x="415481" y="1258189"/>
                  <a:pt x="414845" y="1256983"/>
                  <a:pt x="413893" y="1256030"/>
                </a:cubicBezTo>
                <a:cubicBezTo>
                  <a:pt x="412941" y="1255077"/>
                  <a:pt x="411734" y="1254443"/>
                  <a:pt x="410401" y="1254189"/>
                </a:cubicBezTo>
                <a:cubicBezTo>
                  <a:pt x="409067" y="1253935"/>
                  <a:pt x="407670" y="1254062"/>
                  <a:pt x="406463" y="1254570"/>
                </a:cubicBezTo>
                <a:cubicBezTo>
                  <a:pt x="405257" y="1255077"/>
                  <a:pt x="404177" y="1255967"/>
                  <a:pt x="403416" y="1257110"/>
                </a:cubicBezTo>
                <a:cubicBezTo>
                  <a:pt x="402654" y="1258252"/>
                  <a:pt x="402273" y="1259586"/>
                  <a:pt x="402273" y="1260920"/>
                </a:cubicBezTo>
                <a:cubicBezTo>
                  <a:pt x="402273" y="1261808"/>
                  <a:pt x="402463" y="1262698"/>
                  <a:pt x="402781" y="1263523"/>
                </a:cubicBezTo>
                <a:cubicBezTo>
                  <a:pt x="403162" y="1264349"/>
                  <a:pt x="403606" y="1265111"/>
                  <a:pt x="404241" y="1265746"/>
                </a:cubicBezTo>
                <a:close/>
                <a:moveTo>
                  <a:pt x="409004" y="1174814"/>
                </a:moveTo>
                <a:cubicBezTo>
                  <a:pt x="410337" y="1174814"/>
                  <a:pt x="411670" y="1174433"/>
                  <a:pt x="412813" y="1173671"/>
                </a:cubicBezTo>
                <a:cubicBezTo>
                  <a:pt x="413957" y="1172908"/>
                  <a:pt x="414845" y="1171829"/>
                  <a:pt x="415354" y="1170623"/>
                </a:cubicBezTo>
                <a:cubicBezTo>
                  <a:pt x="415862" y="1169352"/>
                  <a:pt x="415988" y="1168019"/>
                  <a:pt x="415734" y="1166686"/>
                </a:cubicBezTo>
                <a:cubicBezTo>
                  <a:pt x="415481" y="1165352"/>
                  <a:pt x="414845" y="1164146"/>
                  <a:pt x="413893" y="1163193"/>
                </a:cubicBezTo>
                <a:cubicBezTo>
                  <a:pt x="412941" y="1162240"/>
                  <a:pt x="411734" y="1161606"/>
                  <a:pt x="410401" y="1161352"/>
                </a:cubicBezTo>
                <a:cubicBezTo>
                  <a:pt x="409067" y="1161098"/>
                  <a:pt x="407670" y="1161225"/>
                  <a:pt x="406463" y="1161733"/>
                </a:cubicBezTo>
                <a:cubicBezTo>
                  <a:pt x="405194" y="1162240"/>
                  <a:pt x="404114" y="1163130"/>
                  <a:pt x="403416" y="1164273"/>
                </a:cubicBezTo>
                <a:cubicBezTo>
                  <a:pt x="402654" y="1165415"/>
                  <a:pt x="402273" y="1166749"/>
                  <a:pt x="402273" y="1168083"/>
                </a:cubicBezTo>
                <a:cubicBezTo>
                  <a:pt x="402273" y="1169861"/>
                  <a:pt x="402971" y="1171639"/>
                  <a:pt x="404241" y="1172908"/>
                </a:cubicBezTo>
                <a:cubicBezTo>
                  <a:pt x="405511" y="1174179"/>
                  <a:pt x="407289" y="1174940"/>
                  <a:pt x="409067" y="1174940"/>
                </a:cubicBezTo>
                <a:close/>
                <a:moveTo>
                  <a:pt x="404177" y="987108"/>
                </a:moveTo>
                <a:cubicBezTo>
                  <a:pt x="404813" y="987743"/>
                  <a:pt x="405575" y="988251"/>
                  <a:pt x="406400" y="988568"/>
                </a:cubicBezTo>
                <a:cubicBezTo>
                  <a:pt x="407226" y="988886"/>
                  <a:pt x="408115" y="989076"/>
                  <a:pt x="409004" y="989076"/>
                </a:cubicBezTo>
                <a:cubicBezTo>
                  <a:pt x="410337" y="989076"/>
                  <a:pt x="411670" y="988695"/>
                  <a:pt x="412813" y="987933"/>
                </a:cubicBezTo>
                <a:cubicBezTo>
                  <a:pt x="413957" y="987171"/>
                  <a:pt x="414845" y="986092"/>
                  <a:pt x="415354" y="984885"/>
                </a:cubicBezTo>
                <a:cubicBezTo>
                  <a:pt x="415862" y="983615"/>
                  <a:pt x="415988" y="982282"/>
                  <a:pt x="415734" y="980948"/>
                </a:cubicBezTo>
                <a:cubicBezTo>
                  <a:pt x="415481" y="979614"/>
                  <a:pt x="414845" y="978408"/>
                  <a:pt x="413893" y="977456"/>
                </a:cubicBezTo>
                <a:cubicBezTo>
                  <a:pt x="412941" y="976503"/>
                  <a:pt x="411734" y="975868"/>
                  <a:pt x="410401" y="975614"/>
                </a:cubicBezTo>
                <a:cubicBezTo>
                  <a:pt x="409067" y="975360"/>
                  <a:pt x="407670" y="975487"/>
                  <a:pt x="406463" y="975995"/>
                </a:cubicBezTo>
                <a:cubicBezTo>
                  <a:pt x="405257" y="976503"/>
                  <a:pt x="404177" y="977392"/>
                  <a:pt x="403416" y="978535"/>
                </a:cubicBezTo>
                <a:cubicBezTo>
                  <a:pt x="402654" y="979678"/>
                  <a:pt x="402273" y="981012"/>
                  <a:pt x="402273" y="982345"/>
                </a:cubicBezTo>
                <a:cubicBezTo>
                  <a:pt x="402273" y="983234"/>
                  <a:pt x="402463" y="984123"/>
                  <a:pt x="402781" y="984949"/>
                </a:cubicBezTo>
                <a:cubicBezTo>
                  <a:pt x="403162" y="985774"/>
                  <a:pt x="403606" y="986536"/>
                  <a:pt x="404241" y="987171"/>
                </a:cubicBezTo>
                <a:close/>
                <a:moveTo>
                  <a:pt x="404177" y="1079945"/>
                </a:moveTo>
                <a:cubicBezTo>
                  <a:pt x="404813" y="1080580"/>
                  <a:pt x="405575" y="1081088"/>
                  <a:pt x="406400" y="1081405"/>
                </a:cubicBezTo>
                <a:cubicBezTo>
                  <a:pt x="407226" y="1081723"/>
                  <a:pt x="408115" y="1081913"/>
                  <a:pt x="409004" y="1081913"/>
                </a:cubicBezTo>
                <a:cubicBezTo>
                  <a:pt x="410337" y="1081913"/>
                  <a:pt x="411670" y="1081532"/>
                  <a:pt x="412813" y="1080770"/>
                </a:cubicBezTo>
                <a:cubicBezTo>
                  <a:pt x="413957" y="1080008"/>
                  <a:pt x="414845" y="1078992"/>
                  <a:pt x="415354" y="1077722"/>
                </a:cubicBezTo>
                <a:cubicBezTo>
                  <a:pt x="415862" y="1076452"/>
                  <a:pt x="415988" y="1075119"/>
                  <a:pt x="415734" y="1073785"/>
                </a:cubicBezTo>
                <a:cubicBezTo>
                  <a:pt x="415481" y="1072452"/>
                  <a:pt x="414845" y="1071245"/>
                  <a:pt x="413893" y="1070293"/>
                </a:cubicBezTo>
                <a:cubicBezTo>
                  <a:pt x="412941" y="1069340"/>
                  <a:pt x="411734" y="1068705"/>
                  <a:pt x="410401" y="1068388"/>
                </a:cubicBezTo>
                <a:cubicBezTo>
                  <a:pt x="409067" y="1068133"/>
                  <a:pt x="407670" y="1068261"/>
                  <a:pt x="406463" y="1068769"/>
                </a:cubicBezTo>
                <a:cubicBezTo>
                  <a:pt x="405257" y="1069277"/>
                  <a:pt x="404177" y="1070165"/>
                  <a:pt x="403416" y="1071308"/>
                </a:cubicBezTo>
                <a:cubicBezTo>
                  <a:pt x="402654" y="1072452"/>
                  <a:pt x="402273" y="1073785"/>
                  <a:pt x="402273" y="1075119"/>
                </a:cubicBezTo>
                <a:cubicBezTo>
                  <a:pt x="402273" y="1076008"/>
                  <a:pt x="402463" y="1076896"/>
                  <a:pt x="402781" y="1077722"/>
                </a:cubicBezTo>
                <a:cubicBezTo>
                  <a:pt x="403162" y="1078548"/>
                  <a:pt x="403606" y="1079310"/>
                  <a:pt x="404241" y="1079945"/>
                </a:cubicBezTo>
                <a:close/>
                <a:moveTo>
                  <a:pt x="323787" y="290639"/>
                </a:moveTo>
                <a:cubicBezTo>
                  <a:pt x="324422" y="291275"/>
                  <a:pt x="325184" y="291783"/>
                  <a:pt x="326009" y="292100"/>
                </a:cubicBezTo>
                <a:cubicBezTo>
                  <a:pt x="326835" y="292418"/>
                  <a:pt x="327724" y="292608"/>
                  <a:pt x="328613" y="292608"/>
                </a:cubicBezTo>
                <a:cubicBezTo>
                  <a:pt x="329946" y="292608"/>
                  <a:pt x="331280" y="292227"/>
                  <a:pt x="332423" y="291465"/>
                </a:cubicBezTo>
                <a:cubicBezTo>
                  <a:pt x="333566" y="290703"/>
                  <a:pt x="334391" y="289624"/>
                  <a:pt x="334963" y="288417"/>
                </a:cubicBezTo>
                <a:cubicBezTo>
                  <a:pt x="335470" y="287211"/>
                  <a:pt x="335598" y="285814"/>
                  <a:pt x="335344" y="284480"/>
                </a:cubicBezTo>
                <a:cubicBezTo>
                  <a:pt x="335090" y="283146"/>
                  <a:pt x="334455" y="281940"/>
                  <a:pt x="333502" y="280988"/>
                </a:cubicBezTo>
                <a:cubicBezTo>
                  <a:pt x="332550" y="280035"/>
                  <a:pt x="331343" y="279400"/>
                  <a:pt x="330010" y="279146"/>
                </a:cubicBezTo>
                <a:cubicBezTo>
                  <a:pt x="328676" y="278892"/>
                  <a:pt x="327279" y="279019"/>
                  <a:pt x="326073" y="279527"/>
                </a:cubicBezTo>
                <a:cubicBezTo>
                  <a:pt x="324803" y="280035"/>
                  <a:pt x="323723" y="280924"/>
                  <a:pt x="323025" y="282067"/>
                </a:cubicBezTo>
                <a:cubicBezTo>
                  <a:pt x="322263" y="283210"/>
                  <a:pt x="321882" y="284544"/>
                  <a:pt x="321882" y="285877"/>
                </a:cubicBezTo>
                <a:cubicBezTo>
                  <a:pt x="321882" y="286766"/>
                  <a:pt x="322072" y="287655"/>
                  <a:pt x="322390" y="288481"/>
                </a:cubicBezTo>
                <a:cubicBezTo>
                  <a:pt x="322771" y="289306"/>
                  <a:pt x="323215" y="290068"/>
                  <a:pt x="323850" y="290703"/>
                </a:cubicBezTo>
                <a:close/>
                <a:moveTo>
                  <a:pt x="323787" y="476377"/>
                </a:moveTo>
                <a:cubicBezTo>
                  <a:pt x="324422" y="477012"/>
                  <a:pt x="325184" y="477520"/>
                  <a:pt x="326009" y="477838"/>
                </a:cubicBezTo>
                <a:cubicBezTo>
                  <a:pt x="326835" y="478219"/>
                  <a:pt x="327724" y="478346"/>
                  <a:pt x="328613" y="478346"/>
                </a:cubicBezTo>
                <a:cubicBezTo>
                  <a:pt x="329946" y="478346"/>
                  <a:pt x="331280" y="477964"/>
                  <a:pt x="332423" y="477202"/>
                </a:cubicBezTo>
                <a:cubicBezTo>
                  <a:pt x="333566" y="476440"/>
                  <a:pt x="334391" y="475361"/>
                  <a:pt x="334963" y="474155"/>
                </a:cubicBezTo>
                <a:cubicBezTo>
                  <a:pt x="335470" y="472884"/>
                  <a:pt x="335598" y="471551"/>
                  <a:pt x="335344" y="470218"/>
                </a:cubicBezTo>
                <a:cubicBezTo>
                  <a:pt x="335090" y="468884"/>
                  <a:pt x="334455" y="467677"/>
                  <a:pt x="333502" y="466725"/>
                </a:cubicBezTo>
                <a:cubicBezTo>
                  <a:pt x="332550" y="465772"/>
                  <a:pt x="331343" y="465138"/>
                  <a:pt x="330010" y="464883"/>
                </a:cubicBezTo>
                <a:cubicBezTo>
                  <a:pt x="328676" y="464630"/>
                  <a:pt x="327279" y="464757"/>
                  <a:pt x="326073" y="465264"/>
                </a:cubicBezTo>
                <a:cubicBezTo>
                  <a:pt x="324803" y="465772"/>
                  <a:pt x="323723" y="466662"/>
                  <a:pt x="323025" y="467805"/>
                </a:cubicBezTo>
                <a:cubicBezTo>
                  <a:pt x="322263" y="468947"/>
                  <a:pt x="321882" y="470281"/>
                  <a:pt x="321882" y="471614"/>
                </a:cubicBezTo>
                <a:cubicBezTo>
                  <a:pt x="321882" y="472503"/>
                  <a:pt x="322072" y="473393"/>
                  <a:pt x="322390" y="474218"/>
                </a:cubicBezTo>
                <a:cubicBezTo>
                  <a:pt x="322771" y="475044"/>
                  <a:pt x="323215" y="475806"/>
                  <a:pt x="323850" y="476440"/>
                </a:cubicBezTo>
                <a:close/>
                <a:moveTo>
                  <a:pt x="323787" y="383540"/>
                </a:moveTo>
                <a:cubicBezTo>
                  <a:pt x="324422" y="384175"/>
                  <a:pt x="325184" y="384683"/>
                  <a:pt x="326009" y="385001"/>
                </a:cubicBezTo>
                <a:cubicBezTo>
                  <a:pt x="326835" y="385318"/>
                  <a:pt x="327724" y="385508"/>
                  <a:pt x="328613" y="385508"/>
                </a:cubicBezTo>
                <a:cubicBezTo>
                  <a:pt x="329946" y="385508"/>
                  <a:pt x="331280" y="385127"/>
                  <a:pt x="332423" y="384365"/>
                </a:cubicBezTo>
                <a:cubicBezTo>
                  <a:pt x="333566" y="383603"/>
                  <a:pt x="334391" y="382588"/>
                  <a:pt x="334963" y="381318"/>
                </a:cubicBezTo>
                <a:cubicBezTo>
                  <a:pt x="335470" y="380047"/>
                  <a:pt x="335598" y="378714"/>
                  <a:pt x="335344" y="377381"/>
                </a:cubicBezTo>
                <a:cubicBezTo>
                  <a:pt x="335090" y="376047"/>
                  <a:pt x="334455" y="374840"/>
                  <a:pt x="333502" y="373888"/>
                </a:cubicBezTo>
                <a:cubicBezTo>
                  <a:pt x="332550" y="372936"/>
                  <a:pt x="331343" y="372301"/>
                  <a:pt x="330010" y="371983"/>
                </a:cubicBezTo>
                <a:cubicBezTo>
                  <a:pt x="328676" y="371729"/>
                  <a:pt x="327279" y="371856"/>
                  <a:pt x="326073" y="372364"/>
                </a:cubicBezTo>
                <a:cubicBezTo>
                  <a:pt x="324803" y="372872"/>
                  <a:pt x="323723" y="373761"/>
                  <a:pt x="323025" y="374904"/>
                </a:cubicBezTo>
                <a:cubicBezTo>
                  <a:pt x="322326" y="376047"/>
                  <a:pt x="321882" y="377381"/>
                  <a:pt x="321882" y="378714"/>
                </a:cubicBezTo>
                <a:cubicBezTo>
                  <a:pt x="321882" y="379603"/>
                  <a:pt x="322072" y="380492"/>
                  <a:pt x="322390" y="381318"/>
                </a:cubicBezTo>
                <a:cubicBezTo>
                  <a:pt x="322771" y="382143"/>
                  <a:pt x="323215" y="382905"/>
                  <a:pt x="323850" y="383540"/>
                </a:cubicBezTo>
                <a:close/>
                <a:moveTo>
                  <a:pt x="404177" y="1637157"/>
                </a:moveTo>
                <a:cubicBezTo>
                  <a:pt x="404813" y="1637792"/>
                  <a:pt x="405575" y="1638300"/>
                  <a:pt x="406400" y="1638618"/>
                </a:cubicBezTo>
                <a:cubicBezTo>
                  <a:pt x="407226" y="1638935"/>
                  <a:pt x="408115" y="1639126"/>
                  <a:pt x="409004" y="1639126"/>
                </a:cubicBezTo>
                <a:cubicBezTo>
                  <a:pt x="410337" y="1639126"/>
                  <a:pt x="411670" y="1638745"/>
                  <a:pt x="412813" y="1637983"/>
                </a:cubicBezTo>
                <a:cubicBezTo>
                  <a:pt x="413957" y="1637221"/>
                  <a:pt x="414845" y="1636205"/>
                  <a:pt x="415354" y="1634935"/>
                </a:cubicBezTo>
                <a:cubicBezTo>
                  <a:pt x="415862" y="1633664"/>
                  <a:pt x="415988" y="1632331"/>
                  <a:pt x="415734" y="1630998"/>
                </a:cubicBezTo>
                <a:cubicBezTo>
                  <a:pt x="415481" y="1629664"/>
                  <a:pt x="414845" y="1628458"/>
                  <a:pt x="413893" y="1627505"/>
                </a:cubicBezTo>
                <a:cubicBezTo>
                  <a:pt x="412941" y="1626552"/>
                  <a:pt x="411734" y="1625918"/>
                  <a:pt x="410401" y="1625600"/>
                </a:cubicBezTo>
                <a:cubicBezTo>
                  <a:pt x="409067" y="1625346"/>
                  <a:pt x="407670" y="1625473"/>
                  <a:pt x="406463" y="1625981"/>
                </a:cubicBezTo>
                <a:cubicBezTo>
                  <a:pt x="405257" y="1626489"/>
                  <a:pt x="404177" y="1627378"/>
                  <a:pt x="403416" y="1628521"/>
                </a:cubicBezTo>
                <a:cubicBezTo>
                  <a:pt x="402654" y="1629664"/>
                  <a:pt x="402273" y="1630998"/>
                  <a:pt x="402273" y="1632331"/>
                </a:cubicBezTo>
                <a:cubicBezTo>
                  <a:pt x="402273" y="1633220"/>
                  <a:pt x="402463" y="1634109"/>
                  <a:pt x="402781" y="1634935"/>
                </a:cubicBezTo>
                <a:cubicBezTo>
                  <a:pt x="403162" y="1635760"/>
                  <a:pt x="403606" y="1636522"/>
                  <a:pt x="404241" y="1637157"/>
                </a:cubicBezTo>
                <a:close/>
                <a:moveTo>
                  <a:pt x="323787" y="197866"/>
                </a:moveTo>
                <a:cubicBezTo>
                  <a:pt x="324422" y="198501"/>
                  <a:pt x="325184" y="199009"/>
                  <a:pt x="326009" y="199327"/>
                </a:cubicBezTo>
                <a:cubicBezTo>
                  <a:pt x="326835" y="199708"/>
                  <a:pt x="327724" y="199834"/>
                  <a:pt x="328613" y="199834"/>
                </a:cubicBezTo>
                <a:cubicBezTo>
                  <a:pt x="329946" y="199834"/>
                  <a:pt x="331280" y="199453"/>
                  <a:pt x="332423" y="198691"/>
                </a:cubicBezTo>
                <a:cubicBezTo>
                  <a:pt x="333566" y="197930"/>
                  <a:pt x="334391" y="196850"/>
                  <a:pt x="334963" y="195644"/>
                </a:cubicBezTo>
                <a:cubicBezTo>
                  <a:pt x="335470" y="194374"/>
                  <a:pt x="335598" y="193040"/>
                  <a:pt x="335344" y="191707"/>
                </a:cubicBezTo>
                <a:cubicBezTo>
                  <a:pt x="335090" y="190373"/>
                  <a:pt x="334455" y="189166"/>
                  <a:pt x="333502" y="188214"/>
                </a:cubicBezTo>
                <a:cubicBezTo>
                  <a:pt x="332550" y="187262"/>
                  <a:pt x="331343" y="186627"/>
                  <a:pt x="330010" y="186309"/>
                </a:cubicBezTo>
                <a:cubicBezTo>
                  <a:pt x="328676" y="186055"/>
                  <a:pt x="327279" y="186182"/>
                  <a:pt x="326073" y="186690"/>
                </a:cubicBezTo>
                <a:cubicBezTo>
                  <a:pt x="324803" y="187198"/>
                  <a:pt x="323723" y="188087"/>
                  <a:pt x="323025" y="189230"/>
                </a:cubicBezTo>
                <a:cubicBezTo>
                  <a:pt x="322263" y="190373"/>
                  <a:pt x="321882" y="191707"/>
                  <a:pt x="321882" y="193040"/>
                </a:cubicBezTo>
                <a:cubicBezTo>
                  <a:pt x="321882" y="193929"/>
                  <a:pt x="322072" y="194818"/>
                  <a:pt x="322390" y="195644"/>
                </a:cubicBezTo>
                <a:cubicBezTo>
                  <a:pt x="322771" y="196469"/>
                  <a:pt x="323215" y="197231"/>
                  <a:pt x="323850" y="197866"/>
                </a:cubicBezTo>
                <a:close/>
                <a:moveTo>
                  <a:pt x="323787" y="105029"/>
                </a:moveTo>
                <a:cubicBezTo>
                  <a:pt x="324422" y="105664"/>
                  <a:pt x="325184" y="106172"/>
                  <a:pt x="326009" y="106489"/>
                </a:cubicBezTo>
                <a:cubicBezTo>
                  <a:pt x="326835" y="106807"/>
                  <a:pt x="327724" y="106997"/>
                  <a:pt x="328613" y="106997"/>
                </a:cubicBezTo>
                <a:cubicBezTo>
                  <a:pt x="329946" y="106997"/>
                  <a:pt x="331280" y="106616"/>
                  <a:pt x="332423" y="105855"/>
                </a:cubicBezTo>
                <a:cubicBezTo>
                  <a:pt x="333566" y="105093"/>
                  <a:pt x="334391" y="104013"/>
                  <a:pt x="334963" y="102807"/>
                </a:cubicBezTo>
                <a:cubicBezTo>
                  <a:pt x="335470" y="101537"/>
                  <a:pt x="335598" y="100203"/>
                  <a:pt x="335344" y="98870"/>
                </a:cubicBezTo>
                <a:cubicBezTo>
                  <a:pt x="335090" y="97536"/>
                  <a:pt x="334455" y="96330"/>
                  <a:pt x="333502" y="95377"/>
                </a:cubicBezTo>
                <a:cubicBezTo>
                  <a:pt x="332550" y="94425"/>
                  <a:pt x="331343" y="93789"/>
                  <a:pt x="330010" y="93472"/>
                </a:cubicBezTo>
                <a:cubicBezTo>
                  <a:pt x="328676" y="93218"/>
                  <a:pt x="327279" y="93345"/>
                  <a:pt x="326073" y="93853"/>
                </a:cubicBezTo>
                <a:cubicBezTo>
                  <a:pt x="324866" y="94361"/>
                  <a:pt x="323787" y="95250"/>
                  <a:pt x="323025" y="96393"/>
                </a:cubicBezTo>
                <a:cubicBezTo>
                  <a:pt x="322263" y="97536"/>
                  <a:pt x="321882" y="98870"/>
                  <a:pt x="321882" y="100203"/>
                </a:cubicBezTo>
                <a:cubicBezTo>
                  <a:pt x="321882" y="101092"/>
                  <a:pt x="322072" y="101981"/>
                  <a:pt x="322390" y="102807"/>
                </a:cubicBezTo>
                <a:cubicBezTo>
                  <a:pt x="322771" y="103632"/>
                  <a:pt x="323215" y="104394"/>
                  <a:pt x="323850" y="105029"/>
                </a:cubicBezTo>
                <a:close/>
                <a:moveTo>
                  <a:pt x="323787" y="12192"/>
                </a:moveTo>
                <a:cubicBezTo>
                  <a:pt x="324422" y="12827"/>
                  <a:pt x="325184" y="13335"/>
                  <a:pt x="326009" y="13652"/>
                </a:cubicBezTo>
                <a:cubicBezTo>
                  <a:pt x="326835" y="13970"/>
                  <a:pt x="327724" y="14161"/>
                  <a:pt x="328613" y="14161"/>
                </a:cubicBezTo>
                <a:cubicBezTo>
                  <a:pt x="329946" y="14161"/>
                  <a:pt x="331280" y="13780"/>
                  <a:pt x="332423" y="13018"/>
                </a:cubicBezTo>
                <a:cubicBezTo>
                  <a:pt x="333566" y="12256"/>
                  <a:pt x="334391" y="11176"/>
                  <a:pt x="334963" y="9970"/>
                </a:cubicBezTo>
                <a:cubicBezTo>
                  <a:pt x="335534" y="8763"/>
                  <a:pt x="335598" y="7366"/>
                  <a:pt x="335344" y="6033"/>
                </a:cubicBezTo>
                <a:cubicBezTo>
                  <a:pt x="335090" y="4699"/>
                  <a:pt x="334455" y="3493"/>
                  <a:pt x="333502" y="2540"/>
                </a:cubicBezTo>
                <a:cubicBezTo>
                  <a:pt x="332550" y="1588"/>
                  <a:pt x="331343" y="952"/>
                  <a:pt x="330010" y="699"/>
                </a:cubicBezTo>
                <a:cubicBezTo>
                  <a:pt x="328676" y="445"/>
                  <a:pt x="327279" y="571"/>
                  <a:pt x="326073" y="1080"/>
                </a:cubicBezTo>
                <a:cubicBezTo>
                  <a:pt x="324803" y="1588"/>
                  <a:pt x="323723" y="2477"/>
                  <a:pt x="323025" y="3620"/>
                </a:cubicBezTo>
                <a:cubicBezTo>
                  <a:pt x="322263" y="4763"/>
                  <a:pt x="321882" y="6096"/>
                  <a:pt x="321882" y="7430"/>
                </a:cubicBezTo>
                <a:cubicBezTo>
                  <a:pt x="321882" y="8319"/>
                  <a:pt x="322072" y="9208"/>
                  <a:pt x="322390" y="10033"/>
                </a:cubicBezTo>
                <a:cubicBezTo>
                  <a:pt x="322771" y="10858"/>
                  <a:pt x="323215" y="11621"/>
                  <a:pt x="323850" y="12256"/>
                </a:cubicBezTo>
                <a:close/>
                <a:moveTo>
                  <a:pt x="323787" y="1033653"/>
                </a:moveTo>
                <a:cubicBezTo>
                  <a:pt x="324422" y="1034288"/>
                  <a:pt x="325184" y="1034796"/>
                  <a:pt x="326009" y="1035114"/>
                </a:cubicBezTo>
                <a:cubicBezTo>
                  <a:pt x="326835" y="1035495"/>
                  <a:pt x="327724" y="1035621"/>
                  <a:pt x="328613" y="1035621"/>
                </a:cubicBezTo>
                <a:cubicBezTo>
                  <a:pt x="329946" y="1035621"/>
                  <a:pt x="331280" y="1035240"/>
                  <a:pt x="332423" y="1034478"/>
                </a:cubicBezTo>
                <a:cubicBezTo>
                  <a:pt x="333566" y="1033717"/>
                  <a:pt x="334391" y="1032637"/>
                  <a:pt x="334963" y="1031431"/>
                </a:cubicBezTo>
                <a:cubicBezTo>
                  <a:pt x="335470" y="1030161"/>
                  <a:pt x="335598" y="1028827"/>
                  <a:pt x="335344" y="1027494"/>
                </a:cubicBezTo>
                <a:cubicBezTo>
                  <a:pt x="335090" y="1026160"/>
                  <a:pt x="334455" y="1024953"/>
                  <a:pt x="333502" y="1024001"/>
                </a:cubicBezTo>
                <a:cubicBezTo>
                  <a:pt x="332550" y="1023049"/>
                  <a:pt x="331343" y="1022414"/>
                  <a:pt x="330010" y="1022096"/>
                </a:cubicBezTo>
                <a:cubicBezTo>
                  <a:pt x="328676" y="1021842"/>
                  <a:pt x="327279" y="1021969"/>
                  <a:pt x="326073" y="1022477"/>
                </a:cubicBezTo>
                <a:cubicBezTo>
                  <a:pt x="324803" y="1022985"/>
                  <a:pt x="323723" y="1023874"/>
                  <a:pt x="323025" y="1025017"/>
                </a:cubicBezTo>
                <a:cubicBezTo>
                  <a:pt x="322263" y="1026160"/>
                  <a:pt x="321882" y="1027494"/>
                  <a:pt x="321882" y="1028827"/>
                </a:cubicBezTo>
                <a:cubicBezTo>
                  <a:pt x="321882" y="1029716"/>
                  <a:pt x="322072" y="1030605"/>
                  <a:pt x="322390" y="1031431"/>
                </a:cubicBezTo>
                <a:cubicBezTo>
                  <a:pt x="322771" y="1032256"/>
                  <a:pt x="323215" y="1033018"/>
                  <a:pt x="323850" y="1033653"/>
                </a:cubicBezTo>
                <a:close/>
                <a:moveTo>
                  <a:pt x="248222" y="1639252"/>
                </a:moveTo>
                <a:cubicBezTo>
                  <a:pt x="249555" y="1639252"/>
                  <a:pt x="250889" y="1638871"/>
                  <a:pt x="252032" y="1638110"/>
                </a:cubicBezTo>
                <a:cubicBezTo>
                  <a:pt x="253174" y="1637348"/>
                  <a:pt x="254000" y="1636268"/>
                  <a:pt x="254572" y="1635062"/>
                </a:cubicBezTo>
                <a:cubicBezTo>
                  <a:pt x="255080" y="1633792"/>
                  <a:pt x="255207" y="1632458"/>
                  <a:pt x="254953" y="1631125"/>
                </a:cubicBezTo>
                <a:cubicBezTo>
                  <a:pt x="254699" y="1629791"/>
                  <a:pt x="254000" y="1628585"/>
                  <a:pt x="253048" y="1627632"/>
                </a:cubicBezTo>
                <a:cubicBezTo>
                  <a:pt x="252095" y="1626680"/>
                  <a:pt x="250889" y="1626045"/>
                  <a:pt x="249555" y="1625727"/>
                </a:cubicBezTo>
                <a:cubicBezTo>
                  <a:pt x="248222" y="1625473"/>
                  <a:pt x="246824" y="1625600"/>
                  <a:pt x="245618" y="1626108"/>
                </a:cubicBezTo>
                <a:cubicBezTo>
                  <a:pt x="244348" y="1626616"/>
                  <a:pt x="243332" y="1627505"/>
                  <a:pt x="242570" y="1628648"/>
                </a:cubicBezTo>
                <a:cubicBezTo>
                  <a:pt x="241808" y="1629791"/>
                  <a:pt x="241427" y="1631125"/>
                  <a:pt x="241427" y="1632458"/>
                </a:cubicBezTo>
                <a:cubicBezTo>
                  <a:pt x="241427" y="1634300"/>
                  <a:pt x="242126" y="1636014"/>
                  <a:pt x="243396" y="1637284"/>
                </a:cubicBezTo>
                <a:cubicBezTo>
                  <a:pt x="244666" y="1638554"/>
                  <a:pt x="246444" y="1639252"/>
                  <a:pt x="248222" y="1639252"/>
                </a:cubicBezTo>
                <a:close/>
                <a:moveTo>
                  <a:pt x="404241" y="894398"/>
                </a:moveTo>
                <a:cubicBezTo>
                  <a:pt x="404876" y="895033"/>
                  <a:pt x="405638" y="895540"/>
                  <a:pt x="406463" y="895858"/>
                </a:cubicBezTo>
                <a:cubicBezTo>
                  <a:pt x="407289" y="896239"/>
                  <a:pt x="408178" y="896366"/>
                  <a:pt x="409067" y="896366"/>
                </a:cubicBezTo>
                <a:cubicBezTo>
                  <a:pt x="410401" y="896366"/>
                  <a:pt x="411734" y="895985"/>
                  <a:pt x="412877" y="895223"/>
                </a:cubicBezTo>
                <a:cubicBezTo>
                  <a:pt x="414020" y="894461"/>
                  <a:pt x="414909" y="893382"/>
                  <a:pt x="415417" y="892175"/>
                </a:cubicBezTo>
                <a:cubicBezTo>
                  <a:pt x="415925" y="890905"/>
                  <a:pt x="416052" y="889571"/>
                  <a:pt x="415798" y="888238"/>
                </a:cubicBezTo>
                <a:cubicBezTo>
                  <a:pt x="415544" y="886905"/>
                  <a:pt x="414909" y="885698"/>
                  <a:pt x="413957" y="884746"/>
                </a:cubicBezTo>
                <a:cubicBezTo>
                  <a:pt x="413004" y="883793"/>
                  <a:pt x="411798" y="883158"/>
                  <a:pt x="410464" y="882904"/>
                </a:cubicBezTo>
                <a:cubicBezTo>
                  <a:pt x="409131" y="882650"/>
                  <a:pt x="407734" y="882777"/>
                  <a:pt x="406527" y="883285"/>
                </a:cubicBezTo>
                <a:cubicBezTo>
                  <a:pt x="405320" y="883793"/>
                  <a:pt x="404241" y="884682"/>
                  <a:pt x="403479" y="885825"/>
                </a:cubicBezTo>
                <a:cubicBezTo>
                  <a:pt x="402717" y="886968"/>
                  <a:pt x="402336" y="888302"/>
                  <a:pt x="402336" y="889635"/>
                </a:cubicBezTo>
                <a:cubicBezTo>
                  <a:pt x="402336" y="890524"/>
                  <a:pt x="402527" y="891413"/>
                  <a:pt x="402844" y="892239"/>
                </a:cubicBezTo>
                <a:cubicBezTo>
                  <a:pt x="403225" y="893064"/>
                  <a:pt x="403670" y="893826"/>
                  <a:pt x="404305" y="894461"/>
                </a:cubicBezTo>
                <a:close/>
                <a:moveTo>
                  <a:pt x="163005" y="290830"/>
                </a:moveTo>
                <a:cubicBezTo>
                  <a:pt x="163640" y="291465"/>
                  <a:pt x="164401" y="291973"/>
                  <a:pt x="165227" y="292290"/>
                </a:cubicBezTo>
                <a:cubicBezTo>
                  <a:pt x="166053" y="292608"/>
                  <a:pt x="166942" y="292799"/>
                  <a:pt x="167831" y="292799"/>
                </a:cubicBezTo>
                <a:cubicBezTo>
                  <a:pt x="169164" y="292799"/>
                  <a:pt x="170498" y="292418"/>
                  <a:pt x="171641" y="291656"/>
                </a:cubicBezTo>
                <a:cubicBezTo>
                  <a:pt x="172783" y="290894"/>
                  <a:pt x="173609" y="289814"/>
                  <a:pt x="174181" y="288608"/>
                </a:cubicBezTo>
                <a:cubicBezTo>
                  <a:pt x="174689" y="287401"/>
                  <a:pt x="174816" y="286004"/>
                  <a:pt x="174562" y="284671"/>
                </a:cubicBezTo>
                <a:cubicBezTo>
                  <a:pt x="174308" y="283337"/>
                  <a:pt x="173609" y="282131"/>
                  <a:pt x="172657" y="281178"/>
                </a:cubicBezTo>
                <a:cubicBezTo>
                  <a:pt x="171704" y="280226"/>
                  <a:pt x="170498" y="279590"/>
                  <a:pt x="169164" y="279337"/>
                </a:cubicBezTo>
                <a:cubicBezTo>
                  <a:pt x="167831" y="279083"/>
                  <a:pt x="166433" y="279209"/>
                  <a:pt x="165227" y="279718"/>
                </a:cubicBezTo>
                <a:cubicBezTo>
                  <a:pt x="163957" y="280226"/>
                  <a:pt x="162941" y="281114"/>
                  <a:pt x="162179" y="282258"/>
                </a:cubicBezTo>
                <a:cubicBezTo>
                  <a:pt x="161417" y="283401"/>
                  <a:pt x="161036" y="284734"/>
                  <a:pt x="161036" y="286068"/>
                </a:cubicBezTo>
                <a:cubicBezTo>
                  <a:pt x="161036" y="286957"/>
                  <a:pt x="161226" y="287846"/>
                  <a:pt x="161544" y="288671"/>
                </a:cubicBezTo>
                <a:cubicBezTo>
                  <a:pt x="161862" y="289496"/>
                  <a:pt x="162369" y="290258"/>
                  <a:pt x="163005" y="290894"/>
                </a:cubicBezTo>
                <a:close/>
                <a:moveTo>
                  <a:pt x="163005" y="383667"/>
                </a:moveTo>
                <a:cubicBezTo>
                  <a:pt x="163640" y="384302"/>
                  <a:pt x="164401" y="384810"/>
                  <a:pt x="165227" y="385127"/>
                </a:cubicBezTo>
                <a:cubicBezTo>
                  <a:pt x="166053" y="385445"/>
                  <a:pt x="166942" y="385636"/>
                  <a:pt x="167831" y="385636"/>
                </a:cubicBezTo>
                <a:cubicBezTo>
                  <a:pt x="169164" y="385636"/>
                  <a:pt x="170498" y="385255"/>
                  <a:pt x="171641" y="384493"/>
                </a:cubicBezTo>
                <a:cubicBezTo>
                  <a:pt x="172783" y="383731"/>
                  <a:pt x="173609" y="382714"/>
                  <a:pt x="174181" y="381445"/>
                </a:cubicBezTo>
                <a:cubicBezTo>
                  <a:pt x="174689" y="380175"/>
                  <a:pt x="174816" y="378841"/>
                  <a:pt x="174562" y="377508"/>
                </a:cubicBezTo>
                <a:cubicBezTo>
                  <a:pt x="174308" y="376174"/>
                  <a:pt x="173609" y="374968"/>
                  <a:pt x="172657" y="374015"/>
                </a:cubicBezTo>
                <a:cubicBezTo>
                  <a:pt x="171704" y="373063"/>
                  <a:pt x="170498" y="372427"/>
                  <a:pt x="169164" y="372110"/>
                </a:cubicBezTo>
                <a:cubicBezTo>
                  <a:pt x="167831" y="371856"/>
                  <a:pt x="166433" y="371983"/>
                  <a:pt x="165227" y="372491"/>
                </a:cubicBezTo>
                <a:cubicBezTo>
                  <a:pt x="163957" y="372999"/>
                  <a:pt x="162941" y="373888"/>
                  <a:pt x="162179" y="375031"/>
                </a:cubicBezTo>
                <a:cubicBezTo>
                  <a:pt x="161417" y="376174"/>
                  <a:pt x="161036" y="377508"/>
                  <a:pt x="161036" y="378841"/>
                </a:cubicBezTo>
                <a:cubicBezTo>
                  <a:pt x="161036" y="379730"/>
                  <a:pt x="161226" y="380619"/>
                  <a:pt x="161544" y="381445"/>
                </a:cubicBezTo>
                <a:cubicBezTo>
                  <a:pt x="161862" y="382270"/>
                  <a:pt x="162369" y="383032"/>
                  <a:pt x="163005" y="383667"/>
                </a:cubicBezTo>
                <a:close/>
                <a:moveTo>
                  <a:pt x="163005" y="12256"/>
                </a:moveTo>
                <a:cubicBezTo>
                  <a:pt x="163640" y="12890"/>
                  <a:pt x="164401" y="13399"/>
                  <a:pt x="165227" y="13716"/>
                </a:cubicBezTo>
                <a:cubicBezTo>
                  <a:pt x="166053" y="14033"/>
                  <a:pt x="166942" y="14224"/>
                  <a:pt x="167831" y="14224"/>
                </a:cubicBezTo>
                <a:cubicBezTo>
                  <a:pt x="169164" y="14224"/>
                  <a:pt x="170498" y="13843"/>
                  <a:pt x="171641" y="13081"/>
                </a:cubicBezTo>
                <a:cubicBezTo>
                  <a:pt x="172783" y="12319"/>
                  <a:pt x="173609" y="11239"/>
                  <a:pt x="174181" y="10033"/>
                </a:cubicBezTo>
                <a:cubicBezTo>
                  <a:pt x="174752" y="8827"/>
                  <a:pt x="174816" y="7430"/>
                  <a:pt x="174562" y="6096"/>
                </a:cubicBezTo>
                <a:cubicBezTo>
                  <a:pt x="174308" y="4763"/>
                  <a:pt x="173609" y="3556"/>
                  <a:pt x="172657" y="2603"/>
                </a:cubicBezTo>
                <a:cubicBezTo>
                  <a:pt x="171704" y="1651"/>
                  <a:pt x="170498" y="1016"/>
                  <a:pt x="169164" y="762"/>
                </a:cubicBezTo>
                <a:cubicBezTo>
                  <a:pt x="167831" y="508"/>
                  <a:pt x="166433" y="635"/>
                  <a:pt x="165227" y="1143"/>
                </a:cubicBezTo>
                <a:cubicBezTo>
                  <a:pt x="163957" y="1651"/>
                  <a:pt x="162941" y="2540"/>
                  <a:pt x="162179" y="3683"/>
                </a:cubicBezTo>
                <a:cubicBezTo>
                  <a:pt x="161417" y="4826"/>
                  <a:pt x="161036" y="6159"/>
                  <a:pt x="161036" y="7493"/>
                </a:cubicBezTo>
                <a:cubicBezTo>
                  <a:pt x="161036" y="8382"/>
                  <a:pt x="161226" y="9271"/>
                  <a:pt x="161544" y="10096"/>
                </a:cubicBezTo>
                <a:cubicBezTo>
                  <a:pt x="161862" y="10922"/>
                  <a:pt x="162369" y="11684"/>
                  <a:pt x="163005" y="12319"/>
                </a:cubicBezTo>
                <a:close/>
                <a:moveTo>
                  <a:pt x="163005" y="105093"/>
                </a:moveTo>
                <a:cubicBezTo>
                  <a:pt x="163640" y="105727"/>
                  <a:pt x="164401" y="106236"/>
                  <a:pt x="165227" y="106553"/>
                </a:cubicBezTo>
                <a:cubicBezTo>
                  <a:pt x="166053" y="106871"/>
                  <a:pt x="166942" y="107061"/>
                  <a:pt x="167831" y="107061"/>
                </a:cubicBezTo>
                <a:cubicBezTo>
                  <a:pt x="169164" y="107061"/>
                  <a:pt x="170498" y="106680"/>
                  <a:pt x="171641" y="105918"/>
                </a:cubicBezTo>
                <a:cubicBezTo>
                  <a:pt x="172783" y="105156"/>
                  <a:pt x="173609" y="104077"/>
                  <a:pt x="174181" y="102870"/>
                </a:cubicBezTo>
                <a:cubicBezTo>
                  <a:pt x="174689" y="101600"/>
                  <a:pt x="174816" y="100266"/>
                  <a:pt x="174562" y="98933"/>
                </a:cubicBezTo>
                <a:cubicBezTo>
                  <a:pt x="174308" y="97600"/>
                  <a:pt x="173609" y="96393"/>
                  <a:pt x="172657" y="95440"/>
                </a:cubicBezTo>
                <a:cubicBezTo>
                  <a:pt x="171704" y="94488"/>
                  <a:pt x="170498" y="93853"/>
                  <a:pt x="169164" y="93536"/>
                </a:cubicBezTo>
                <a:cubicBezTo>
                  <a:pt x="167831" y="93282"/>
                  <a:pt x="166497" y="93408"/>
                  <a:pt x="165227" y="93916"/>
                </a:cubicBezTo>
                <a:cubicBezTo>
                  <a:pt x="163957" y="94425"/>
                  <a:pt x="162941" y="95314"/>
                  <a:pt x="162179" y="96457"/>
                </a:cubicBezTo>
                <a:cubicBezTo>
                  <a:pt x="161417" y="97600"/>
                  <a:pt x="161036" y="98933"/>
                  <a:pt x="161036" y="100266"/>
                </a:cubicBezTo>
                <a:cubicBezTo>
                  <a:pt x="161036" y="101156"/>
                  <a:pt x="161226" y="102045"/>
                  <a:pt x="161544" y="102870"/>
                </a:cubicBezTo>
                <a:cubicBezTo>
                  <a:pt x="161862" y="103696"/>
                  <a:pt x="162369" y="104458"/>
                  <a:pt x="163005" y="105093"/>
                </a:cubicBezTo>
                <a:close/>
                <a:moveTo>
                  <a:pt x="163005" y="197930"/>
                </a:moveTo>
                <a:cubicBezTo>
                  <a:pt x="163640" y="198564"/>
                  <a:pt x="164401" y="199072"/>
                  <a:pt x="165227" y="199390"/>
                </a:cubicBezTo>
                <a:cubicBezTo>
                  <a:pt x="166053" y="199771"/>
                  <a:pt x="166942" y="199898"/>
                  <a:pt x="167831" y="199898"/>
                </a:cubicBezTo>
                <a:cubicBezTo>
                  <a:pt x="169164" y="199898"/>
                  <a:pt x="170498" y="199517"/>
                  <a:pt x="171641" y="198755"/>
                </a:cubicBezTo>
                <a:cubicBezTo>
                  <a:pt x="172783" y="197993"/>
                  <a:pt x="173609" y="196914"/>
                  <a:pt x="174181" y="195707"/>
                </a:cubicBezTo>
                <a:cubicBezTo>
                  <a:pt x="174689" y="194437"/>
                  <a:pt x="174816" y="193103"/>
                  <a:pt x="174562" y="191770"/>
                </a:cubicBezTo>
                <a:cubicBezTo>
                  <a:pt x="174308" y="190437"/>
                  <a:pt x="173609" y="189230"/>
                  <a:pt x="172657" y="188277"/>
                </a:cubicBezTo>
                <a:cubicBezTo>
                  <a:pt x="171704" y="187325"/>
                  <a:pt x="170498" y="186690"/>
                  <a:pt x="169164" y="186372"/>
                </a:cubicBezTo>
                <a:cubicBezTo>
                  <a:pt x="167831" y="186119"/>
                  <a:pt x="166433" y="186246"/>
                  <a:pt x="165227" y="186753"/>
                </a:cubicBezTo>
                <a:cubicBezTo>
                  <a:pt x="163957" y="187262"/>
                  <a:pt x="162941" y="188151"/>
                  <a:pt x="162179" y="189294"/>
                </a:cubicBezTo>
                <a:cubicBezTo>
                  <a:pt x="161417" y="190437"/>
                  <a:pt x="161036" y="191770"/>
                  <a:pt x="161036" y="193103"/>
                </a:cubicBezTo>
                <a:cubicBezTo>
                  <a:pt x="161036" y="193993"/>
                  <a:pt x="161226" y="194882"/>
                  <a:pt x="161544" y="195707"/>
                </a:cubicBezTo>
                <a:cubicBezTo>
                  <a:pt x="161862" y="196533"/>
                  <a:pt x="162369" y="197295"/>
                  <a:pt x="163005" y="197930"/>
                </a:cubicBezTo>
                <a:close/>
                <a:moveTo>
                  <a:pt x="163005" y="569341"/>
                </a:moveTo>
                <a:cubicBezTo>
                  <a:pt x="163640" y="569976"/>
                  <a:pt x="164401" y="570484"/>
                  <a:pt x="165227" y="570802"/>
                </a:cubicBezTo>
                <a:cubicBezTo>
                  <a:pt x="166053" y="571119"/>
                  <a:pt x="166942" y="571309"/>
                  <a:pt x="167831" y="571309"/>
                </a:cubicBezTo>
                <a:cubicBezTo>
                  <a:pt x="169164" y="571309"/>
                  <a:pt x="170498" y="570928"/>
                  <a:pt x="171641" y="570167"/>
                </a:cubicBezTo>
                <a:cubicBezTo>
                  <a:pt x="172783" y="569405"/>
                  <a:pt x="173609" y="568325"/>
                  <a:pt x="174181" y="567119"/>
                </a:cubicBezTo>
                <a:cubicBezTo>
                  <a:pt x="174689" y="565849"/>
                  <a:pt x="174816" y="564515"/>
                  <a:pt x="174562" y="563182"/>
                </a:cubicBezTo>
                <a:cubicBezTo>
                  <a:pt x="174308" y="561848"/>
                  <a:pt x="173609" y="560642"/>
                  <a:pt x="172657" y="559689"/>
                </a:cubicBezTo>
                <a:cubicBezTo>
                  <a:pt x="171704" y="558737"/>
                  <a:pt x="170498" y="558102"/>
                  <a:pt x="169164" y="557848"/>
                </a:cubicBezTo>
                <a:cubicBezTo>
                  <a:pt x="167831" y="557594"/>
                  <a:pt x="166433" y="557721"/>
                  <a:pt x="165227" y="558228"/>
                </a:cubicBezTo>
                <a:cubicBezTo>
                  <a:pt x="163957" y="558737"/>
                  <a:pt x="162941" y="559626"/>
                  <a:pt x="162179" y="560769"/>
                </a:cubicBezTo>
                <a:cubicBezTo>
                  <a:pt x="161417" y="561912"/>
                  <a:pt x="161036" y="563245"/>
                  <a:pt x="161036" y="564578"/>
                </a:cubicBezTo>
                <a:cubicBezTo>
                  <a:pt x="161036" y="565468"/>
                  <a:pt x="161226" y="566357"/>
                  <a:pt x="161544" y="567182"/>
                </a:cubicBezTo>
                <a:cubicBezTo>
                  <a:pt x="161862" y="568008"/>
                  <a:pt x="162369" y="568770"/>
                  <a:pt x="163005" y="569405"/>
                </a:cubicBezTo>
                <a:close/>
                <a:moveTo>
                  <a:pt x="163005" y="940752"/>
                </a:moveTo>
                <a:cubicBezTo>
                  <a:pt x="163640" y="941388"/>
                  <a:pt x="164401" y="941896"/>
                  <a:pt x="165227" y="942213"/>
                </a:cubicBezTo>
                <a:cubicBezTo>
                  <a:pt x="166053" y="942531"/>
                  <a:pt x="166942" y="942721"/>
                  <a:pt x="167831" y="942721"/>
                </a:cubicBezTo>
                <a:cubicBezTo>
                  <a:pt x="169164" y="942721"/>
                  <a:pt x="170498" y="942340"/>
                  <a:pt x="171641" y="941578"/>
                </a:cubicBezTo>
                <a:cubicBezTo>
                  <a:pt x="172783" y="940816"/>
                  <a:pt x="173609" y="939737"/>
                  <a:pt x="174181" y="938530"/>
                </a:cubicBezTo>
                <a:cubicBezTo>
                  <a:pt x="174689" y="937260"/>
                  <a:pt x="174816" y="935927"/>
                  <a:pt x="174562" y="934593"/>
                </a:cubicBezTo>
                <a:cubicBezTo>
                  <a:pt x="174308" y="933259"/>
                  <a:pt x="173609" y="932053"/>
                  <a:pt x="172657" y="931101"/>
                </a:cubicBezTo>
                <a:cubicBezTo>
                  <a:pt x="171704" y="930148"/>
                  <a:pt x="170498" y="929513"/>
                  <a:pt x="169164" y="929196"/>
                </a:cubicBezTo>
                <a:cubicBezTo>
                  <a:pt x="167831" y="928942"/>
                  <a:pt x="166497" y="929069"/>
                  <a:pt x="165227" y="929577"/>
                </a:cubicBezTo>
                <a:cubicBezTo>
                  <a:pt x="163957" y="930084"/>
                  <a:pt x="162941" y="930974"/>
                  <a:pt x="162179" y="932117"/>
                </a:cubicBezTo>
                <a:cubicBezTo>
                  <a:pt x="161417" y="933259"/>
                  <a:pt x="161036" y="934593"/>
                  <a:pt x="161036" y="935927"/>
                </a:cubicBezTo>
                <a:cubicBezTo>
                  <a:pt x="161036" y="936815"/>
                  <a:pt x="161226" y="937705"/>
                  <a:pt x="161544" y="938530"/>
                </a:cubicBezTo>
                <a:cubicBezTo>
                  <a:pt x="161862" y="939356"/>
                  <a:pt x="162369" y="940118"/>
                  <a:pt x="163005" y="940752"/>
                </a:cubicBezTo>
                <a:close/>
                <a:moveTo>
                  <a:pt x="163005" y="1033589"/>
                </a:moveTo>
                <a:cubicBezTo>
                  <a:pt x="163640" y="1034225"/>
                  <a:pt x="164401" y="1034733"/>
                  <a:pt x="165227" y="1035050"/>
                </a:cubicBezTo>
                <a:cubicBezTo>
                  <a:pt x="166053" y="1035431"/>
                  <a:pt x="166942" y="1035558"/>
                  <a:pt x="167831" y="1035558"/>
                </a:cubicBezTo>
                <a:cubicBezTo>
                  <a:pt x="169164" y="1035558"/>
                  <a:pt x="170498" y="1035177"/>
                  <a:pt x="171641" y="1034415"/>
                </a:cubicBezTo>
                <a:cubicBezTo>
                  <a:pt x="172783" y="1033653"/>
                  <a:pt x="173609" y="1032574"/>
                  <a:pt x="174181" y="1031367"/>
                </a:cubicBezTo>
                <a:cubicBezTo>
                  <a:pt x="174689" y="1030097"/>
                  <a:pt x="174816" y="1028764"/>
                  <a:pt x="174562" y="1027430"/>
                </a:cubicBezTo>
                <a:cubicBezTo>
                  <a:pt x="174308" y="1026096"/>
                  <a:pt x="173609" y="1024890"/>
                  <a:pt x="172657" y="1023938"/>
                </a:cubicBezTo>
                <a:cubicBezTo>
                  <a:pt x="171704" y="1022985"/>
                  <a:pt x="170498" y="1022350"/>
                  <a:pt x="169164" y="1022033"/>
                </a:cubicBezTo>
                <a:cubicBezTo>
                  <a:pt x="167831" y="1021778"/>
                  <a:pt x="166433" y="1021906"/>
                  <a:pt x="165227" y="1022414"/>
                </a:cubicBezTo>
                <a:cubicBezTo>
                  <a:pt x="163957" y="1022921"/>
                  <a:pt x="162941" y="1023811"/>
                  <a:pt x="162179" y="1024953"/>
                </a:cubicBezTo>
                <a:cubicBezTo>
                  <a:pt x="161417" y="1026096"/>
                  <a:pt x="161036" y="1027430"/>
                  <a:pt x="161036" y="1028764"/>
                </a:cubicBezTo>
                <a:cubicBezTo>
                  <a:pt x="161036" y="1029652"/>
                  <a:pt x="161226" y="1030542"/>
                  <a:pt x="161544" y="1031367"/>
                </a:cubicBezTo>
                <a:cubicBezTo>
                  <a:pt x="161862" y="1032193"/>
                  <a:pt x="162369" y="1032955"/>
                  <a:pt x="163005" y="1033589"/>
                </a:cubicBezTo>
                <a:close/>
                <a:moveTo>
                  <a:pt x="163005" y="1126427"/>
                </a:moveTo>
                <a:cubicBezTo>
                  <a:pt x="163640" y="1127062"/>
                  <a:pt x="164401" y="1127570"/>
                  <a:pt x="165227" y="1127887"/>
                </a:cubicBezTo>
                <a:cubicBezTo>
                  <a:pt x="166053" y="1128205"/>
                  <a:pt x="166942" y="1128395"/>
                  <a:pt x="167831" y="1128395"/>
                </a:cubicBezTo>
                <a:cubicBezTo>
                  <a:pt x="169164" y="1128395"/>
                  <a:pt x="170498" y="1128014"/>
                  <a:pt x="171641" y="1127252"/>
                </a:cubicBezTo>
                <a:cubicBezTo>
                  <a:pt x="172783" y="1126490"/>
                  <a:pt x="173609" y="1125411"/>
                  <a:pt x="174181" y="1124204"/>
                </a:cubicBezTo>
                <a:cubicBezTo>
                  <a:pt x="174689" y="1122998"/>
                  <a:pt x="174816" y="1121601"/>
                  <a:pt x="174562" y="1120267"/>
                </a:cubicBezTo>
                <a:cubicBezTo>
                  <a:pt x="174308" y="1118933"/>
                  <a:pt x="173609" y="1117727"/>
                  <a:pt x="172657" y="1116775"/>
                </a:cubicBezTo>
                <a:cubicBezTo>
                  <a:pt x="171704" y="1115822"/>
                  <a:pt x="170498" y="1115187"/>
                  <a:pt x="169164" y="1114933"/>
                </a:cubicBezTo>
                <a:cubicBezTo>
                  <a:pt x="167831" y="1114679"/>
                  <a:pt x="166433" y="1114806"/>
                  <a:pt x="165227" y="1115314"/>
                </a:cubicBezTo>
                <a:cubicBezTo>
                  <a:pt x="163957" y="1115822"/>
                  <a:pt x="162941" y="1116711"/>
                  <a:pt x="162179" y="1117854"/>
                </a:cubicBezTo>
                <a:cubicBezTo>
                  <a:pt x="161417" y="1118997"/>
                  <a:pt x="161036" y="1120331"/>
                  <a:pt x="161036" y="1121664"/>
                </a:cubicBezTo>
                <a:cubicBezTo>
                  <a:pt x="161036" y="1122553"/>
                  <a:pt x="161226" y="1123442"/>
                  <a:pt x="161544" y="1124268"/>
                </a:cubicBezTo>
                <a:cubicBezTo>
                  <a:pt x="161862" y="1125093"/>
                  <a:pt x="162369" y="1125855"/>
                  <a:pt x="163005" y="1126490"/>
                </a:cubicBezTo>
                <a:close/>
                <a:moveTo>
                  <a:pt x="163005" y="755015"/>
                </a:moveTo>
                <a:cubicBezTo>
                  <a:pt x="163640" y="755650"/>
                  <a:pt x="164401" y="756158"/>
                  <a:pt x="165227" y="756476"/>
                </a:cubicBezTo>
                <a:cubicBezTo>
                  <a:pt x="166053" y="756857"/>
                  <a:pt x="166942" y="756983"/>
                  <a:pt x="167831" y="756983"/>
                </a:cubicBezTo>
                <a:cubicBezTo>
                  <a:pt x="169164" y="756983"/>
                  <a:pt x="170498" y="756602"/>
                  <a:pt x="171641" y="755840"/>
                </a:cubicBezTo>
                <a:cubicBezTo>
                  <a:pt x="172783" y="755078"/>
                  <a:pt x="173609" y="753999"/>
                  <a:pt x="174181" y="752793"/>
                </a:cubicBezTo>
                <a:cubicBezTo>
                  <a:pt x="174752" y="751586"/>
                  <a:pt x="174816" y="750189"/>
                  <a:pt x="174562" y="748856"/>
                </a:cubicBezTo>
                <a:cubicBezTo>
                  <a:pt x="174308" y="747522"/>
                  <a:pt x="173609" y="746315"/>
                  <a:pt x="172657" y="745363"/>
                </a:cubicBezTo>
                <a:cubicBezTo>
                  <a:pt x="171704" y="744411"/>
                  <a:pt x="170498" y="743776"/>
                  <a:pt x="169164" y="743521"/>
                </a:cubicBezTo>
                <a:cubicBezTo>
                  <a:pt x="167831" y="743268"/>
                  <a:pt x="166433" y="743395"/>
                  <a:pt x="165227" y="743902"/>
                </a:cubicBezTo>
                <a:cubicBezTo>
                  <a:pt x="163957" y="744411"/>
                  <a:pt x="162941" y="745300"/>
                  <a:pt x="162179" y="746443"/>
                </a:cubicBezTo>
                <a:cubicBezTo>
                  <a:pt x="161417" y="747586"/>
                  <a:pt x="161036" y="748919"/>
                  <a:pt x="161036" y="750252"/>
                </a:cubicBezTo>
                <a:cubicBezTo>
                  <a:pt x="161036" y="751142"/>
                  <a:pt x="161226" y="752031"/>
                  <a:pt x="161544" y="752856"/>
                </a:cubicBezTo>
                <a:cubicBezTo>
                  <a:pt x="161862" y="753682"/>
                  <a:pt x="162369" y="754444"/>
                  <a:pt x="163005" y="755078"/>
                </a:cubicBezTo>
                <a:close/>
                <a:moveTo>
                  <a:pt x="163005" y="662178"/>
                </a:moveTo>
                <a:cubicBezTo>
                  <a:pt x="163640" y="662813"/>
                  <a:pt x="164401" y="663321"/>
                  <a:pt x="165227" y="663639"/>
                </a:cubicBezTo>
                <a:cubicBezTo>
                  <a:pt x="166053" y="663956"/>
                  <a:pt x="166942" y="664146"/>
                  <a:pt x="167831" y="664146"/>
                </a:cubicBezTo>
                <a:cubicBezTo>
                  <a:pt x="169164" y="664146"/>
                  <a:pt x="170498" y="663765"/>
                  <a:pt x="171641" y="663003"/>
                </a:cubicBezTo>
                <a:cubicBezTo>
                  <a:pt x="172783" y="662242"/>
                  <a:pt x="173609" y="661226"/>
                  <a:pt x="174181" y="659956"/>
                </a:cubicBezTo>
                <a:cubicBezTo>
                  <a:pt x="174752" y="658686"/>
                  <a:pt x="174816" y="657352"/>
                  <a:pt x="174562" y="656019"/>
                </a:cubicBezTo>
                <a:cubicBezTo>
                  <a:pt x="174308" y="654685"/>
                  <a:pt x="173609" y="653478"/>
                  <a:pt x="172657" y="652526"/>
                </a:cubicBezTo>
                <a:cubicBezTo>
                  <a:pt x="171704" y="651574"/>
                  <a:pt x="170498" y="650939"/>
                  <a:pt x="169164" y="650621"/>
                </a:cubicBezTo>
                <a:cubicBezTo>
                  <a:pt x="167831" y="650367"/>
                  <a:pt x="166433" y="650494"/>
                  <a:pt x="165227" y="651002"/>
                </a:cubicBezTo>
                <a:cubicBezTo>
                  <a:pt x="163957" y="651510"/>
                  <a:pt x="162941" y="652399"/>
                  <a:pt x="162179" y="653542"/>
                </a:cubicBezTo>
                <a:cubicBezTo>
                  <a:pt x="161417" y="654685"/>
                  <a:pt x="161036" y="656019"/>
                  <a:pt x="161036" y="657352"/>
                </a:cubicBezTo>
                <a:cubicBezTo>
                  <a:pt x="161036" y="658241"/>
                  <a:pt x="161226" y="659130"/>
                  <a:pt x="161544" y="659956"/>
                </a:cubicBezTo>
                <a:cubicBezTo>
                  <a:pt x="161862" y="660781"/>
                  <a:pt x="162369" y="661543"/>
                  <a:pt x="163005" y="662178"/>
                </a:cubicBezTo>
                <a:close/>
                <a:moveTo>
                  <a:pt x="163005" y="847915"/>
                </a:moveTo>
                <a:cubicBezTo>
                  <a:pt x="163640" y="848551"/>
                  <a:pt x="164401" y="849058"/>
                  <a:pt x="165227" y="849376"/>
                </a:cubicBezTo>
                <a:cubicBezTo>
                  <a:pt x="166053" y="849694"/>
                  <a:pt x="166942" y="849884"/>
                  <a:pt x="167831" y="849884"/>
                </a:cubicBezTo>
                <a:cubicBezTo>
                  <a:pt x="169164" y="849884"/>
                  <a:pt x="170498" y="849503"/>
                  <a:pt x="171641" y="848741"/>
                </a:cubicBezTo>
                <a:cubicBezTo>
                  <a:pt x="172783" y="847979"/>
                  <a:pt x="173609" y="846900"/>
                  <a:pt x="174181" y="845693"/>
                </a:cubicBezTo>
                <a:cubicBezTo>
                  <a:pt x="174689" y="844423"/>
                  <a:pt x="174816" y="843089"/>
                  <a:pt x="174562" y="841756"/>
                </a:cubicBezTo>
                <a:cubicBezTo>
                  <a:pt x="174308" y="840423"/>
                  <a:pt x="173609" y="839216"/>
                  <a:pt x="172657" y="838264"/>
                </a:cubicBezTo>
                <a:cubicBezTo>
                  <a:pt x="171704" y="837311"/>
                  <a:pt x="170498" y="836676"/>
                  <a:pt x="169164" y="836422"/>
                </a:cubicBezTo>
                <a:cubicBezTo>
                  <a:pt x="167831" y="836168"/>
                  <a:pt x="166433" y="836295"/>
                  <a:pt x="165227" y="836803"/>
                </a:cubicBezTo>
                <a:cubicBezTo>
                  <a:pt x="163957" y="837311"/>
                  <a:pt x="162941" y="838200"/>
                  <a:pt x="162179" y="839343"/>
                </a:cubicBezTo>
                <a:cubicBezTo>
                  <a:pt x="161417" y="840486"/>
                  <a:pt x="161036" y="841820"/>
                  <a:pt x="161036" y="843153"/>
                </a:cubicBezTo>
                <a:cubicBezTo>
                  <a:pt x="161036" y="844042"/>
                  <a:pt x="161226" y="844931"/>
                  <a:pt x="161544" y="845757"/>
                </a:cubicBezTo>
                <a:cubicBezTo>
                  <a:pt x="161862" y="846582"/>
                  <a:pt x="162369" y="847344"/>
                  <a:pt x="163005" y="847979"/>
                </a:cubicBezTo>
                <a:close/>
                <a:moveTo>
                  <a:pt x="248222" y="432054"/>
                </a:moveTo>
                <a:cubicBezTo>
                  <a:pt x="249555" y="432054"/>
                  <a:pt x="250889" y="431673"/>
                  <a:pt x="252032" y="430911"/>
                </a:cubicBezTo>
                <a:cubicBezTo>
                  <a:pt x="253174" y="430149"/>
                  <a:pt x="254000" y="429070"/>
                  <a:pt x="254572" y="427863"/>
                </a:cubicBezTo>
                <a:cubicBezTo>
                  <a:pt x="255080" y="426593"/>
                  <a:pt x="255207" y="425259"/>
                  <a:pt x="254953" y="423926"/>
                </a:cubicBezTo>
                <a:cubicBezTo>
                  <a:pt x="254699" y="422593"/>
                  <a:pt x="254000" y="421386"/>
                  <a:pt x="253048" y="420433"/>
                </a:cubicBezTo>
                <a:cubicBezTo>
                  <a:pt x="252095" y="419481"/>
                  <a:pt x="250889" y="418846"/>
                  <a:pt x="249555" y="418528"/>
                </a:cubicBezTo>
                <a:cubicBezTo>
                  <a:pt x="248222" y="418275"/>
                  <a:pt x="246824" y="418402"/>
                  <a:pt x="245618" y="418909"/>
                </a:cubicBezTo>
                <a:cubicBezTo>
                  <a:pt x="244348" y="419418"/>
                  <a:pt x="243332" y="420307"/>
                  <a:pt x="242570" y="421450"/>
                </a:cubicBezTo>
                <a:cubicBezTo>
                  <a:pt x="241808" y="422593"/>
                  <a:pt x="241427" y="423926"/>
                  <a:pt x="241427" y="425259"/>
                </a:cubicBezTo>
                <a:cubicBezTo>
                  <a:pt x="241427" y="427038"/>
                  <a:pt x="242126" y="428815"/>
                  <a:pt x="243396" y="430086"/>
                </a:cubicBezTo>
                <a:cubicBezTo>
                  <a:pt x="244666" y="431356"/>
                  <a:pt x="246444" y="432054"/>
                  <a:pt x="248222" y="432054"/>
                </a:cubicBezTo>
                <a:close/>
                <a:moveTo>
                  <a:pt x="248222" y="710628"/>
                </a:moveTo>
                <a:cubicBezTo>
                  <a:pt x="249555" y="710628"/>
                  <a:pt x="250889" y="710248"/>
                  <a:pt x="252032" y="709486"/>
                </a:cubicBezTo>
                <a:cubicBezTo>
                  <a:pt x="253174" y="708724"/>
                  <a:pt x="254000" y="707708"/>
                  <a:pt x="254572" y="706438"/>
                </a:cubicBezTo>
                <a:cubicBezTo>
                  <a:pt x="255080" y="705168"/>
                  <a:pt x="255207" y="703834"/>
                  <a:pt x="254953" y="702501"/>
                </a:cubicBezTo>
                <a:cubicBezTo>
                  <a:pt x="254699" y="701167"/>
                  <a:pt x="254000" y="699961"/>
                  <a:pt x="253048" y="699008"/>
                </a:cubicBezTo>
                <a:cubicBezTo>
                  <a:pt x="252095" y="698056"/>
                  <a:pt x="250889" y="697421"/>
                  <a:pt x="249555" y="697103"/>
                </a:cubicBezTo>
                <a:cubicBezTo>
                  <a:pt x="248222" y="696849"/>
                  <a:pt x="246824" y="696976"/>
                  <a:pt x="245618" y="697484"/>
                </a:cubicBezTo>
                <a:cubicBezTo>
                  <a:pt x="244348" y="697992"/>
                  <a:pt x="243332" y="698881"/>
                  <a:pt x="242570" y="700024"/>
                </a:cubicBezTo>
                <a:cubicBezTo>
                  <a:pt x="241808" y="701167"/>
                  <a:pt x="241427" y="702501"/>
                  <a:pt x="241427" y="703834"/>
                </a:cubicBezTo>
                <a:cubicBezTo>
                  <a:pt x="241427" y="705612"/>
                  <a:pt x="242126" y="707390"/>
                  <a:pt x="243396" y="708660"/>
                </a:cubicBezTo>
                <a:cubicBezTo>
                  <a:pt x="244666" y="709930"/>
                  <a:pt x="246444" y="710628"/>
                  <a:pt x="248222" y="710628"/>
                </a:cubicBezTo>
                <a:close/>
                <a:moveTo>
                  <a:pt x="248222" y="617792"/>
                </a:moveTo>
                <a:cubicBezTo>
                  <a:pt x="249555" y="617792"/>
                  <a:pt x="250889" y="617411"/>
                  <a:pt x="252032" y="616649"/>
                </a:cubicBezTo>
                <a:cubicBezTo>
                  <a:pt x="253174" y="615887"/>
                  <a:pt x="254000" y="614807"/>
                  <a:pt x="254572" y="613601"/>
                </a:cubicBezTo>
                <a:cubicBezTo>
                  <a:pt x="255080" y="612331"/>
                  <a:pt x="255207" y="610997"/>
                  <a:pt x="254953" y="609664"/>
                </a:cubicBezTo>
                <a:cubicBezTo>
                  <a:pt x="254699" y="608330"/>
                  <a:pt x="254000" y="607124"/>
                  <a:pt x="253048" y="606171"/>
                </a:cubicBezTo>
                <a:cubicBezTo>
                  <a:pt x="252095" y="605219"/>
                  <a:pt x="250889" y="604583"/>
                  <a:pt x="249555" y="604266"/>
                </a:cubicBezTo>
                <a:cubicBezTo>
                  <a:pt x="248222" y="604012"/>
                  <a:pt x="246824" y="604139"/>
                  <a:pt x="245618" y="604647"/>
                </a:cubicBezTo>
                <a:cubicBezTo>
                  <a:pt x="244348" y="605155"/>
                  <a:pt x="243332" y="606044"/>
                  <a:pt x="242570" y="607187"/>
                </a:cubicBezTo>
                <a:cubicBezTo>
                  <a:pt x="241808" y="608330"/>
                  <a:pt x="241427" y="609664"/>
                  <a:pt x="241427" y="610997"/>
                </a:cubicBezTo>
                <a:cubicBezTo>
                  <a:pt x="241427" y="612775"/>
                  <a:pt x="242126" y="614553"/>
                  <a:pt x="243396" y="615823"/>
                </a:cubicBezTo>
                <a:cubicBezTo>
                  <a:pt x="244666" y="617093"/>
                  <a:pt x="246444" y="617792"/>
                  <a:pt x="248222" y="617855"/>
                </a:cubicBezTo>
                <a:close/>
                <a:moveTo>
                  <a:pt x="248222" y="803529"/>
                </a:moveTo>
                <a:cubicBezTo>
                  <a:pt x="249555" y="803529"/>
                  <a:pt x="250889" y="803148"/>
                  <a:pt x="252032" y="802386"/>
                </a:cubicBezTo>
                <a:cubicBezTo>
                  <a:pt x="253174" y="801624"/>
                  <a:pt x="254000" y="800545"/>
                  <a:pt x="254572" y="799338"/>
                </a:cubicBezTo>
                <a:cubicBezTo>
                  <a:pt x="255080" y="798068"/>
                  <a:pt x="255207" y="796734"/>
                  <a:pt x="254953" y="795401"/>
                </a:cubicBezTo>
                <a:cubicBezTo>
                  <a:pt x="254699" y="794068"/>
                  <a:pt x="254000" y="792861"/>
                  <a:pt x="253048" y="791908"/>
                </a:cubicBezTo>
                <a:cubicBezTo>
                  <a:pt x="252095" y="790956"/>
                  <a:pt x="250889" y="790321"/>
                  <a:pt x="249555" y="790003"/>
                </a:cubicBezTo>
                <a:cubicBezTo>
                  <a:pt x="248222" y="789750"/>
                  <a:pt x="246824" y="789877"/>
                  <a:pt x="245618" y="790384"/>
                </a:cubicBezTo>
                <a:cubicBezTo>
                  <a:pt x="244348" y="790893"/>
                  <a:pt x="243332" y="791782"/>
                  <a:pt x="242570" y="792925"/>
                </a:cubicBezTo>
                <a:cubicBezTo>
                  <a:pt x="241808" y="794068"/>
                  <a:pt x="241427" y="795401"/>
                  <a:pt x="241427" y="796734"/>
                </a:cubicBezTo>
                <a:cubicBezTo>
                  <a:pt x="241427" y="798576"/>
                  <a:pt x="242126" y="800290"/>
                  <a:pt x="243396" y="801561"/>
                </a:cubicBezTo>
                <a:cubicBezTo>
                  <a:pt x="244666" y="802831"/>
                  <a:pt x="246444" y="803529"/>
                  <a:pt x="248222" y="803529"/>
                </a:cubicBezTo>
                <a:close/>
                <a:moveTo>
                  <a:pt x="248222" y="896366"/>
                </a:moveTo>
                <a:cubicBezTo>
                  <a:pt x="249555" y="896366"/>
                  <a:pt x="250889" y="895985"/>
                  <a:pt x="252032" y="895223"/>
                </a:cubicBezTo>
                <a:cubicBezTo>
                  <a:pt x="253174" y="894461"/>
                  <a:pt x="254000" y="893382"/>
                  <a:pt x="254572" y="892175"/>
                </a:cubicBezTo>
                <a:cubicBezTo>
                  <a:pt x="255080" y="890905"/>
                  <a:pt x="255207" y="889571"/>
                  <a:pt x="254953" y="888238"/>
                </a:cubicBezTo>
                <a:cubicBezTo>
                  <a:pt x="254699" y="886905"/>
                  <a:pt x="254000" y="885698"/>
                  <a:pt x="253048" y="884746"/>
                </a:cubicBezTo>
                <a:cubicBezTo>
                  <a:pt x="252095" y="883793"/>
                  <a:pt x="250889" y="883158"/>
                  <a:pt x="249555" y="882904"/>
                </a:cubicBezTo>
                <a:cubicBezTo>
                  <a:pt x="248222" y="882650"/>
                  <a:pt x="246824" y="882777"/>
                  <a:pt x="245618" y="883285"/>
                </a:cubicBezTo>
                <a:cubicBezTo>
                  <a:pt x="244348" y="883793"/>
                  <a:pt x="243332" y="884682"/>
                  <a:pt x="242570" y="885825"/>
                </a:cubicBezTo>
                <a:cubicBezTo>
                  <a:pt x="241808" y="886968"/>
                  <a:pt x="241427" y="888302"/>
                  <a:pt x="241427" y="889635"/>
                </a:cubicBezTo>
                <a:cubicBezTo>
                  <a:pt x="241427" y="891413"/>
                  <a:pt x="242126" y="893191"/>
                  <a:pt x="243396" y="894461"/>
                </a:cubicBezTo>
                <a:cubicBezTo>
                  <a:pt x="244666" y="895731"/>
                  <a:pt x="246444" y="896493"/>
                  <a:pt x="248222" y="896493"/>
                </a:cubicBezTo>
                <a:close/>
                <a:moveTo>
                  <a:pt x="248222" y="339217"/>
                </a:moveTo>
                <a:cubicBezTo>
                  <a:pt x="249555" y="339217"/>
                  <a:pt x="250889" y="338836"/>
                  <a:pt x="252032" y="338074"/>
                </a:cubicBezTo>
                <a:cubicBezTo>
                  <a:pt x="253174" y="337312"/>
                  <a:pt x="254000" y="336233"/>
                  <a:pt x="254572" y="335026"/>
                </a:cubicBezTo>
                <a:cubicBezTo>
                  <a:pt x="255080" y="333820"/>
                  <a:pt x="255207" y="332422"/>
                  <a:pt x="254953" y="331089"/>
                </a:cubicBezTo>
                <a:cubicBezTo>
                  <a:pt x="254699" y="329756"/>
                  <a:pt x="254000" y="328549"/>
                  <a:pt x="253048" y="327596"/>
                </a:cubicBezTo>
                <a:cubicBezTo>
                  <a:pt x="252095" y="326644"/>
                  <a:pt x="250889" y="326009"/>
                  <a:pt x="249555" y="325755"/>
                </a:cubicBezTo>
                <a:cubicBezTo>
                  <a:pt x="248222" y="325501"/>
                  <a:pt x="246824" y="325628"/>
                  <a:pt x="245618" y="326136"/>
                </a:cubicBezTo>
                <a:cubicBezTo>
                  <a:pt x="244348" y="326644"/>
                  <a:pt x="243332" y="327533"/>
                  <a:pt x="242570" y="328676"/>
                </a:cubicBezTo>
                <a:cubicBezTo>
                  <a:pt x="241808" y="329819"/>
                  <a:pt x="241427" y="331152"/>
                  <a:pt x="241427" y="332486"/>
                </a:cubicBezTo>
                <a:cubicBezTo>
                  <a:pt x="241427" y="334264"/>
                  <a:pt x="242126" y="336042"/>
                  <a:pt x="243396" y="337312"/>
                </a:cubicBezTo>
                <a:cubicBezTo>
                  <a:pt x="244666" y="338582"/>
                  <a:pt x="246444" y="339344"/>
                  <a:pt x="248222" y="339344"/>
                </a:cubicBezTo>
                <a:close/>
                <a:moveTo>
                  <a:pt x="248222" y="524955"/>
                </a:moveTo>
                <a:cubicBezTo>
                  <a:pt x="249555" y="524955"/>
                  <a:pt x="250889" y="524574"/>
                  <a:pt x="252032" y="523812"/>
                </a:cubicBezTo>
                <a:cubicBezTo>
                  <a:pt x="253174" y="523050"/>
                  <a:pt x="254000" y="522033"/>
                  <a:pt x="254572" y="520764"/>
                </a:cubicBezTo>
                <a:cubicBezTo>
                  <a:pt x="255080" y="519494"/>
                  <a:pt x="255207" y="518160"/>
                  <a:pt x="254953" y="516827"/>
                </a:cubicBezTo>
                <a:cubicBezTo>
                  <a:pt x="254699" y="515493"/>
                  <a:pt x="254000" y="514287"/>
                  <a:pt x="253048" y="513334"/>
                </a:cubicBezTo>
                <a:cubicBezTo>
                  <a:pt x="252095" y="512382"/>
                  <a:pt x="250889" y="511746"/>
                  <a:pt x="249555" y="511429"/>
                </a:cubicBezTo>
                <a:cubicBezTo>
                  <a:pt x="248222" y="511175"/>
                  <a:pt x="246824" y="511302"/>
                  <a:pt x="245618" y="511810"/>
                </a:cubicBezTo>
                <a:cubicBezTo>
                  <a:pt x="244348" y="512318"/>
                  <a:pt x="243269" y="513207"/>
                  <a:pt x="242570" y="514350"/>
                </a:cubicBezTo>
                <a:cubicBezTo>
                  <a:pt x="241808" y="515493"/>
                  <a:pt x="241427" y="516827"/>
                  <a:pt x="241427" y="518160"/>
                </a:cubicBezTo>
                <a:cubicBezTo>
                  <a:pt x="241427" y="520002"/>
                  <a:pt x="242126" y="521716"/>
                  <a:pt x="243396" y="522986"/>
                </a:cubicBezTo>
                <a:cubicBezTo>
                  <a:pt x="244666" y="524256"/>
                  <a:pt x="246444" y="524955"/>
                  <a:pt x="248222" y="524955"/>
                </a:cubicBezTo>
                <a:close/>
                <a:moveTo>
                  <a:pt x="248222" y="246380"/>
                </a:moveTo>
                <a:cubicBezTo>
                  <a:pt x="249555" y="246380"/>
                  <a:pt x="250889" y="245999"/>
                  <a:pt x="252032" y="245237"/>
                </a:cubicBezTo>
                <a:cubicBezTo>
                  <a:pt x="253174" y="244475"/>
                  <a:pt x="254000" y="243396"/>
                  <a:pt x="254572" y="242189"/>
                </a:cubicBezTo>
                <a:cubicBezTo>
                  <a:pt x="255080" y="240919"/>
                  <a:pt x="255207" y="239586"/>
                  <a:pt x="254953" y="238252"/>
                </a:cubicBezTo>
                <a:cubicBezTo>
                  <a:pt x="254699" y="236919"/>
                  <a:pt x="254000" y="235712"/>
                  <a:pt x="253048" y="234759"/>
                </a:cubicBezTo>
                <a:cubicBezTo>
                  <a:pt x="252095" y="233807"/>
                  <a:pt x="250889" y="233172"/>
                  <a:pt x="249555" y="232855"/>
                </a:cubicBezTo>
                <a:cubicBezTo>
                  <a:pt x="248222" y="232601"/>
                  <a:pt x="246824" y="232727"/>
                  <a:pt x="245618" y="233236"/>
                </a:cubicBezTo>
                <a:cubicBezTo>
                  <a:pt x="244348" y="233744"/>
                  <a:pt x="243332" y="234633"/>
                  <a:pt x="242570" y="235776"/>
                </a:cubicBezTo>
                <a:cubicBezTo>
                  <a:pt x="241808" y="236919"/>
                  <a:pt x="241427" y="238252"/>
                  <a:pt x="241427" y="239586"/>
                </a:cubicBezTo>
                <a:cubicBezTo>
                  <a:pt x="241427" y="241427"/>
                  <a:pt x="242126" y="243141"/>
                  <a:pt x="243396" y="244412"/>
                </a:cubicBezTo>
                <a:cubicBezTo>
                  <a:pt x="244666" y="245682"/>
                  <a:pt x="246444" y="246380"/>
                  <a:pt x="248222" y="246380"/>
                </a:cubicBezTo>
                <a:close/>
                <a:moveTo>
                  <a:pt x="248222" y="1267841"/>
                </a:moveTo>
                <a:cubicBezTo>
                  <a:pt x="249555" y="1267841"/>
                  <a:pt x="250889" y="1267460"/>
                  <a:pt x="252032" y="1266698"/>
                </a:cubicBezTo>
                <a:cubicBezTo>
                  <a:pt x="253174" y="1265936"/>
                  <a:pt x="254000" y="1264857"/>
                  <a:pt x="254572" y="1263650"/>
                </a:cubicBezTo>
                <a:cubicBezTo>
                  <a:pt x="255080" y="1262380"/>
                  <a:pt x="255207" y="1261046"/>
                  <a:pt x="254953" y="1259713"/>
                </a:cubicBezTo>
                <a:cubicBezTo>
                  <a:pt x="254699" y="1258380"/>
                  <a:pt x="254000" y="1257173"/>
                  <a:pt x="253048" y="1256221"/>
                </a:cubicBezTo>
                <a:cubicBezTo>
                  <a:pt x="252095" y="1255268"/>
                  <a:pt x="250889" y="1254633"/>
                  <a:pt x="249555" y="1254315"/>
                </a:cubicBezTo>
                <a:cubicBezTo>
                  <a:pt x="248222" y="1254062"/>
                  <a:pt x="246824" y="1254189"/>
                  <a:pt x="245618" y="1254696"/>
                </a:cubicBezTo>
                <a:cubicBezTo>
                  <a:pt x="244348" y="1255205"/>
                  <a:pt x="243332" y="1256094"/>
                  <a:pt x="242570" y="1257237"/>
                </a:cubicBezTo>
                <a:cubicBezTo>
                  <a:pt x="241808" y="1258380"/>
                  <a:pt x="241427" y="1259713"/>
                  <a:pt x="241427" y="1261046"/>
                </a:cubicBezTo>
                <a:cubicBezTo>
                  <a:pt x="241427" y="1262825"/>
                  <a:pt x="242126" y="1264602"/>
                  <a:pt x="243396" y="1265873"/>
                </a:cubicBezTo>
                <a:cubicBezTo>
                  <a:pt x="244666" y="1267143"/>
                  <a:pt x="246444" y="1267841"/>
                  <a:pt x="248222" y="1267841"/>
                </a:cubicBezTo>
                <a:close/>
                <a:moveTo>
                  <a:pt x="248222" y="1360678"/>
                </a:moveTo>
                <a:cubicBezTo>
                  <a:pt x="249555" y="1360678"/>
                  <a:pt x="250889" y="1360297"/>
                  <a:pt x="252032" y="1359535"/>
                </a:cubicBezTo>
                <a:cubicBezTo>
                  <a:pt x="253174" y="1358773"/>
                  <a:pt x="254000" y="1357757"/>
                  <a:pt x="254572" y="1356487"/>
                </a:cubicBezTo>
                <a:cubicBezTo>
                  <a:pt x="255080" y="1355217"/>
                  <a:pt x="255207" y="1353883"/>
                  <a:pt x="254953" y="1352550"/>
                </a:cubicBezTo>
                <a:cubicBezTo>
                  <a:pt x="254699" y="1351217"/>
                  <a:pt x="254000" y="1350010"/>
                  <a:pt x="253048" y="1349058"/>
                </a:cubicBezTo>
                <a:cubicBezTo>
                  <a:pt x="252095" y="1348105"/>
                  <a:pt x="250889" y="1347470"/>
                  <a:pt x="249555" y="1347152"/>
                </a:cubicBezTo>
                <a:cubicBezTo>
                  <a:pt x="248222" y="1346899"/>
                  <a:pt x="246824" y="1347026"/>
                  <a:pt x="245618" y="1347533"/>
                </a:cubicBezTo>
                <a:cubicBezTo>
                  <a:pt x="244348" y="1348042"/>
                  <a:pt x="243269" y="1348931"/>
                  <a:pt x="242570" y="1350074"/>
                </a:cubicBezTo>
                <a:cubicBezTo>
                  <a:pt x="241808" y="1351217"/>
                  <a:pt x="241427" y="1352550"/>
                  <a:pt x="241427" y="1353883"/>
                </a:cubicBezTo>
                <a:cubicBezTo>
                  <a:pt x="241427" y="1355725"/>
                  <a:pt x="242126" y="1357439"/>
                  <a:pt x="243396" y="1358710"/>
                </a:cubicBezTo>
                <a:cubicBezTo>
                  <a:pt x="244666" y="1359980"/>
                  <a:pt x="246444" y="1360678"/>
                  <a:pt x="248222" y="1360678"/>
                </a:cubicBezTo>
                <a:close/>
                <a:moveTo>
                  <a:pt x="248222" y="989267"/>
                </a:moveTo>
                <a:cubicBezTo>
                  <a:pt x="249555" y="989267"/>
                  <a:pt x="250889" y="988886"/>
                  <a:pt x="252032" y="988124"/>
                </a:cubicBezTo>
                <a:cubicBezTo>
                  <a:pt x="253174" y="987362"/>
                  <a:pt x="254000" y="986282"/>
                  <a:pt x="254572" y="985076"/>
                </a:cubicBezTo>
                <a:cubicBezTo>
                  <a:pt x="255080" y="983806"/>
                  <a:pt x="255207" y="982472"/>
                  <a:pt x="254953" y="981139"/>
                </a:cubicBezTo>
                <a:cubicBezTo>
                  <a:pt x="254699" y="979805"/>
                  <a:pt x="254000" y="978599"/>
                  <a:pt x="253048" y="977646"/>
                </a:cubicBezTo>
                <a:cubicBezTo>
                  <a:pt x="252095" y="976694"/>
                  <a:pt x="250889" y="976058"/>
                  <a:pt x="249555" y="975805"/>
                </a:cubicBezTo>
                <a:cubicBezTo>
                  <a:pt x="248222" y="975551"/>
                  <a:pt x="246824" y="975677"/>
                  <a:pt x="245618" y="976186"/>
                </a:cubicBezTo>
                <a:cubicBezTo>
                  <a:pt x="244348" y="976694"/>
                  <a:pt x="243332" y="977583"/>
                  <a:pt x="242570" y="978726"/>
                </a:cubicBezTo>
                <a:cubicBezTo>
                  <a:pt x="241808" y="979869"/>
                  <a:pt x="241427" y="981202"/>
                  <a:pt x="241427" y="982536"/>
                </a:cubicBezTo>
                <a:cubicBezTo>
                  <a:pt x="241427" y="984314"/>
                  <a:pt x="242126" y="986092"/>
                  <a:pt x="243396" y="987362"/>
                </a:cubicBezTo>
                <a:cubicBezTo>
                  <a:pt x="244666" y="988632"/>
                  <a:pt x="246444" y="989394"/>
                  <a:pt x="248222" y="989394"/>
                </a:cubicBezTo>
                <a:close/>
                <a:moveTo>
                  <a:pt x="248222" y="1453579"/>
                </a:moveTo>
                <a:cubicBezTo>
                  <a:pt x="249555" y="1453579"/>
                  <a:pt x="250889" y="1453198"/>
                  <a:pt x="252032" y="1452436"/>
                </a:cubicBezTo>
                <a:cubicBezTo>
                  <a:pt x="253174" y="1451674"/>
                  <a:pt x="254000" y="1450594"/>
                  <a:pt x="254572" y="1449388"/>
                </a:cubicBezTo>
                <a:cubicBezTo>
                  <a:pt x="255080" y="1448118"/>
                  <a:pt x="255207" y="1446784"/>
                  <a:pt x="254953" y="1445451"/>
                </a:cubicBezTo>
                <a:cubicBezTo>
                  <a:pt x="254699" y="1444117"/>
                  <a:pt x="254000" y="1442911"/>
                  <a:pt x="253048" y="1441958"/>
                </a:cubicBezTo>
                <a:cubicBezTo>
                  <a:pt x="252095" y="1441006"/>
                  <a:pt x="250889" y="1440371"/>
                  <a:pt x="249555" y="1440053"/>
                </a:cubicBezTo>
                <a:cubicBezTo>
                  <a:pt x="248222" y="1439799"/>
                  <a:pt x="246824" y="1439926"/>
                  <a:pt x="245618" y="1440434"/>
                </a:cubicBezTo>
                <a:cubicBezTo>
                  <a:pt x="244348" y="1440942"/>
                  <a:pt x="243332" y="1441831"/>
                  <a:pt x="242570" y="1442974"/>
                </a:cubicBezTo>
                <a:cubicBezTo>
                  <a:pt x="241808" y="1444117"/>
                  <a:pt x="241427" y="1445451"/>
                  <a:pt x="241427" y="1446784"/>
                </a:cubicBezTo>
                <a:cubicBezTo>
                  <a:pt x="241427" y="1448562"/>
                  <a:pt x="242126" y="1450340"/>
                  <a:pt x="243396" y="1451610"/>
                </a:cubicBezTo>
                <a:cubicBezTo>
                  <a:pt x="244666" y="1452880"/>
                  <a:pt x="246444" y="1453579"/>
                  <a:pt x="248222" y="1453642"/>
                </a:cubicBezTo>
                <a:close/>
                <a:moveTo>
                  <a:pt x="248222" y="1546415"/>
                </a:moveTo>
                <a:cubicBezTo>
                  <a:pt x="249555" y="1546415"/>
                  <a:pt x="250889" y="1546035"/>
                  <a:pt x="252032" y="1545273"/>
                </a:cubicBezTo>
                <a:cubicBezTo>
                  <a:pt x="253174" y="1544511"/>
                  <a:pt x="254000" y="1543495"/>
                  <a:pt x="254572" y="1542225"/>
                </a:cubicBezTo>
                <a:cubicBezTo>
                  <a:pt x="255080" y="1540955"/>
                  <a:pt x="255207" y="1539621"/>
                  <a:pt x="254953" y="1538288"/>
                </a:cubicBezTo>
                <a:cubicBezTo>
                  <a:pt x="254699" y="1536954"/>
                  <a:pt x="254000" y="1535748"/>
                  <a:pt x="253048" y="1534795"/>
                </a:cubicBezTo>
                <a:cubicBezTo>
                  <a:pt x="252095" y="1533843"/>
                  <a:pt x="250889" y="1533208"/>
                  <a:pt x="249555" y="1532890"/>
                </a:cubicBezTo>
                <a:cubicBezTo>
                  <a:pt x="248222" y="1532636"/>
                  <a:pt x="246824" y="1532763"/>
                  <a:pt x="245618" y="1533271"/>
                </a:cubicBezTo>
                <a:cubicBezTo>
                  <a:pt x="244348" y="1533779"/>
                  <a:pt x="243332" y="1534668"/>
                  <a:pt x="242570" y="1535811"/>
                </a:cubicBezTo>
                <a:cubicBezTo>
                  <a:pt x="241808" y="1536954"/>
                  <a:pt x="241427" y="1538288"/>
                  <a:pt x="241427" y="1539621"/>
                </a:cubicBezTo>
                <a:cubicBezTo>
                  <a:pt x="241427" y="1541399"/>
                  <a:pt x="242126" y="1543177"/>
                  <a:pt x="243396" y="1544447"/>
                </a:cubicBezTo>
                <a:cubicBezTo>
                  <a:pt x="244666" y="1545717"/>
                  <a:pt x="246444" y="1546415"/>
                  <a:pt x="248222" y="1546415"/>
                </a:cubicBezTo>
                <a:close/>
                <a:moveTo>
                  <a:pt x="248222" y="1082104"/>
                </a:moveTo>
                <a:cubicBezTo>
                  <a:pt x="249555" y="1082104"/>
                  <a:pt x="250889" y="1081723"/>
                  <a:pt x="252032" y="1080961"/>
                </a:cubicBezTo>
                <a:cubicBezTo>
                  <a:pt x="253174" y="1080199"/>
                  <a:pt x="254000" y="1079119"/>
                  <a:pt x="254572" y="1077913"/>
                </a:cubicBezTo>
                <a:cubicBezTo>
                  <a:pt x="255080" y="1076643"/>
                  <a:pt x="255207" y="1075309"/>
                  <a:pt x="254953" y="1073976"/>
                </a:cubicBezTo>
                <a:cubicBezTo>
                  <a:pt x="254699" y="1072642"/>
                  <a:pt x="254000" y="1071436"/>
                  <a:pt x="253048" y="1070483"/>
                </a:cubicBezTo>
                <a:cubicBezTo>
                  <a:pt x="252095" y="1069531"/>
                  <a:pt x="250889" y="1068896"/>
                  <a:pt x="249555" y="1068578"/>
                </a:cubicBezTo>
                <a:cubicBezTo>
                  <a:pt x="248222" y="1068324"/>
                  <a:pt x="246824" y="1068451"/>
                  <a:pt x="245618" y="1068959"/>
                </a:cubicBezTo>
                <a:cubicBezTo>
                  <a:pt x="244348" y="1069467"/>
                  <a:pt x="243332" y="1070356"/>
                  <a:pt x="242570" y="1071499"/>
                </a:cubicBezTo>
                <a:cubicBezTo>
                  <a:pt x="241808" y="1072642"/>
                  <a:pt x="241427" y="1073976"/>
                  <a:pt x="241427" y="1075309"/>
                </a:cubicBezTo>
                <a:cubicBezTo>
                  <a:pt x="241427" y="1077151"/>
                  <a:pt x="242126" y="1078865"/>
                  <a:pt x="243396" y="1080135"/>
                </a:cubicBezTo>
                <a:cubicBezTo>
                  <a:pt x="244666" y="1081405"/>
                  <a:pt x="246444" y="1082104"/>
                  <a:pt x="248222" y="1082104"/>
                </a:cubicBezTo>
                <a:close/>
                <a:moveTo>
                  <a:pt x="248222" y="1174940"/>
                </a:moveTo>
                <a:cubicBezTo>
                  <a:pt x="249555" y="1174940"/>
                  <a:pt x="250889" y="1174560"/>
                  <a:pt x="252032" y="1173798"/>
                </a:cubicBezTo>
                <a:cubicBezTo>
                  <a:pt x="253174" y="1173036"/>
                  <a:pt x="254000" y="1171956"/>
                  <a:pt x="254572" y="1170750"/>
                </a:cubicBezTo>
                <a:cubicBezTo>
                  <a:pt x="255080" y="1169543"/>
                  <a:pt x="255207" y="1168146"/>
                  <a:pt x="254953" y="1166813"/>
                </a:cubicBezTo>
                <a:cubicBezTo>
                  <a:pt x="254699" y="1165479"/>
                  <a:pt x="254000" y="1164273"/>
                  <a:pt x="253048" y="1163320"/>
                </a:cubicBezTo>
                <a:cubicBezTo>
                  <a:pt x="252095" y="1162368"/>
                  <a:pt x="250889" y="1161733"/>
                  <a:pt x="249555" y="1161479"/>
                </a:cubicBezTo>
                <a:cubicBezTo>
                  <a:pt x="248222" y="1161225"/>
                  <a:pt x="246824" y="1161352"/>
                  <a:pt x="245618" y="1161860"/>
                </a:cubicBezTo>
                <a:cubicBezTo>
                  <a:pt x="244348" y="1162368"/>
                  <a:pt x="243332" y="1163257"/>
                  <a:pt x="242570" y="1164400"/>
                </a:cubicBezTo>
                <a:cubicBezTo>
                  <a:pt x="241808" y="1165543"/>
                  <a:pt x="241427" y="1166876"/>
                  <a:pt x="241427" y="1168210"/>
                </a:cubicBezTo>
                <a:cubicBezTo>
                  <a:pt x="241427" y="1169988"/>
                  <a:pt x="242126" y="1171765"/>
                  <a:pt x="243396" y="1173036"/>
                </a:cubicBezTo>
                <a:cubicBezTo>
                  <a:pt x="244666" y="1174306"/>
                  <a:pt x="246444" y="1175068"/>
                  <a:pt x="248222" y="1175068"/>
                </a:cubicBezTo>
                <a:close/>
                <a:moveTo>
                  <a:pt x="163005" y="1405064"/>
                </a:moveTo>
                <a:cubicBezTo>
                  <a:pt x="163640" y="1405700"/>
                  <a:pt x="164401" y="1406208"/>
                  <a:pt x="165227" y="1406525"/>
                </a:cubicBezTo>
                <a:cubicBezTo>
                  <a:pt x="166053" y="1406843"/>
                  <a:pt x="166942" y="1407033"/>
                  <a:pt x="167831" y="1407033"/>
                </a:cubicBezTo>
                <a:cubicBezTo>
                  <a:pt x="169164" y="1407033"/>
                  <a:pt x="170498" y="1406652"/>
                  <a:pt x="171641" y="1405890"/>
                </a:cubicBezTo>
                <a:cubicBezTo>
                  <a:pt x="172783" y="1405128"/>
                  <a:pt x="173609" y="1404049"/>
                  <a:pt x="174181" y="1402842"/>
                </a:cubicBezTo>
                <a:cubicBezTo>
                  <a:pt x="174689" y="1401572"/>
                  <a:pt x="174816" y="1400239"/>
                  <a:pt x="174562" y="1398905"/>
                </a:cubicBezTo>
                <a:cubicBezTo>
                  <a:pt x="174308" y="1397571"/>
                  <a:pt x="173609" y="1396365"/>
                  <a:pt x="172657" y="1395413"/>
                </a:cubicBezTo>
                <a:cubicBezTo>
                  <a:pt x="171704" y="1394460"/>
                  <a:pt x="170498" y="1393825"/>
                  <a:pt x="169164" y="1393571"/>
                </a:cubicBezTo>
                <a:cubicBezTo>
                  <a:pt x="167831" y="1393317"/>
                  <a:pt x="166433" y="1393444"/>
                  <a:pt x="165227" y="1393952"/>
                </a:cubicBezTo>
                <a:cubicBezTo>
                  <a:pt x="163957" y="1394460"/>
                  <a:pt x="162941" y="1395349"/>
                  <a:pt x="162179" y="1396492"/>
                </a:cubicBezTo>
                <a:cubicBezTo>
                  <a:pt x="161417" y="1397635"/>
                  <a:pt x="161036" y="1398969"/>
                  <a:pt x="161036" y="1400302"/>
                </a:cubicBezTo>
                <a:cubicBezTo>
                  <a:pt x="161036" y="1401191"/>
                  <a:pt x="161226" y="1402080"/>
                  <a:pt x="161544" y="1402906"/>
                </a:cubicBezTo>
                <a:cubicBezTo>
                  <a:pt x="161862" y="1403731"/>
                  <a:pt x="162369" y="1404493"/>
                  <a:pt x="163005" y="1405128"/>
                </a:cubicBezTo>
                <a:close/>
                <a:moveTo>
                  <a:pt x="1288860" y="383603"/>
                </a:moveTo>
                <a:cubicBezTo>
                  <a:pt x="1289495" y="384239"/>
                  <a:pt x="1290257" y="384746"/>
                  <a:pt x="1291082" y="385064"/>
                </a:cubicBezTo>
                <a:cubicBezTo>
                  <a:pt x="1291908" y="385382"/>
                  <a:pt x="1292797" y="385572"/>
                  <a:pt x="1293686" y="385572"/>
                </a:cubicBezTo>
                <a:cubicBezTo>
                  <a:pt x="1295019" y="385572"/>
                  <a:pt x="1296353" y="385191"/>
                  <a:pt x="1297496" y="384429"/>
                </a:cubicBezTo>
                <a:cubicBezTo>
                  <a:pt x="1298639" y="383667"/>
                  <a:pt x="1299464" y="382651"/>
                  <a:pt x="1300036" y="381381"/>
                </a:cubicBezTo>
                <a:cubicBezTo>
                  <a:pt x="1300544" y="380111"/>
                  <a:pt x="1300671" y="378777"/>
                  <a:pt x="1300417" y="377444"/>
                </a:cubicBezTo>
                <a:cubicBezTo>
                  <a:pt x="1300163" y="376111"/>
                  <a:pt x="1299528" y="374904"/>
                  <a:pt x="1298512" y="373952"/>
                </a:cubicBezTo>
                <a:cubicBezTo>
                  <a:pt x="1297559" y="372999"/>
                  <a:pt x="1296353" y="372364"/>
                  <a:pt x="1295019" y="372046"/>
                </a:cubicBezTo>
                <a:cubicBezTo>
                  <a:pt x="1293686" y="371793"/>
                  <a:pt x="1292289" y="371920"/>
                  <a:pt x="1291082" y="372427"/>
                </a:cubicBezTo>
                <a:cubicBezTo>
                  <a:pt x="1289812" y="372936"/>
                  <a:pt x="1288796" y="373825"/>
                  <a:pt x="1288034" y="374968"/>
                </a:cubicBezTo>
                <a:cubicBezTo>
                  <a:pt x="1287272" y="376111"/>
                  <a:pt x="1286891" y="377444"/>
                  <a:pt x="1286891" y="378777"/>
                </a:cubicBezTo>
                <a:cubicBezTo>
                  <a:pt x="1286891" y="379667"/>
                  <a:pt x="1287082" y="380556"/>
                  <a:pt x="1287399" y="381381"/>
                </a:cubicBezTo>
                <a:cubicBezTo>
                  <a:pt x="1287780" y="382207"/>
                  <a:pt x="1288225" y="382969"/>
                  <a:pt x="1288860" y="383603"/>
                </a:cubicBezTo>
                <a:close/>
                <a:moveTo>
                  <a:pt x="1288860" y="569341"/>
                </a:moveTo>
                <a:cubicBezTo>
                  <a:pt x="1289495" y="569976"/>
                  <a:pt x="1290257" y="570484"/>
                  <a:pt x="1291082" y="570802"/>
                </a:cubicBezTo>
                <a:cubicBezTo>
                  <a:pt x="1291908" y="571119"/>
                  <a:pt x="1292797" y="571309"/>
                  <a:pt x="1293686" y="571309"/>
                </a:cubicBezTo>
                <a:cubicBezTo>
                  <a:pt x="1295019" y="571309"/>
                  <a:pt x="1296353" y="570928"/>
                  <a:pt x="1297496" y="570167"/>
                </a:cubicBezTo>
                <a:cubicBezTo>
                  <a:pt x="1298639" y="569405"/>
                  <a:pt x="1299464" y="568325"/>
                  <a:pt x="1300036" y="567119"/>
                </a:cubicBezTo>
                <a:cubicBezTo>
                  <a:pt x="1300544" y="565849"/>
                  <a:pt x="1300671" y="564515"/>
                  <a:pt x="1300417" y="563182"/>
                </a:cubicBezTo>
                <a:cubicBezTo>
                  <a:pt x="1300163" y="561848"/>
                  <a:pt x="1299528" y="560642"/>
                  <a:pt x="1298512" y="559689"/>
                </a:cubicBezTo>
                <a:cubicBezTo>
                  <a:pt x="1297559" y="558737"/>
                  <a:pt x="1296353" y="558102"/>
                  <a:pt x="1295019" y="557848"/>
                </a:cubicBezTo>
                <a:cubicBezTo>
                  <a:pt x="1293686" y="557594"/>
                  <a:pt x="1292289" y="557721"/>
                  <a:pt x="1291082" y="558228"/>
                </a:cubicBezTo>
                <a:cubicBezTo>
                  <a:pt x="1289812" y="558737"/>
                  <a:pt x="1288796" y="559626"/>
                  <a:pt x="1288034" y="560769"/>
                </a:cubicBezTo>
                <a:cubicBezTo>
                  <a:pt x="1287272" y="561912"/>
                  <a:pt x="1286891" y="563245"/>
                  <a:pt x="1286891" y="564578"/>
                </a:cubicBezTo>
                <a:cubicBezTo>
                  <a:pt x="1286891" y="565468"/>
                  <a:pt x="1287082" y="566357"/>
                  <a:pt x="1287399" y="567182"/>
                </a:cubicBezTo>
                <a:cubicBezTo>
                  <a:pt x="1287780" y="568008"/>
                  <a:pt x="1288225" y="568770"/>
                  <a:pt x="1288860" y="569405"/>
                </a:cubicBezTo>
                <a:close/>
                <a:moveTo>
                  <a:pt x="1288860" y="662178"/>
                </a:moveTo>
                <a:cubicBezTo>
                  <a:pt x="1289495" y="662813"/>
                  <a:pt x="1290257" y="663321"/>
                  <a:pt x="1291082" y="663639"/>
                </a:cubicBezTo>
                <a:cubicBezTo>
                  <a:pt x="1291908" y="663956"/>
                  <a:pt x="1292797" y="664146"/>
                  <a:pt x="1293686" y="664146"/>
                </a:cubicBezTo>
                <a:cubicBezTo>
                  <a:pt x="1295019" y="664146"/>
                  <a:pt x="1296353" y="663765"/>
                  <a:pt x="1297496" y="663003"/>
                </a:cubicBezTo>
                <a:cubicBezTo>
                  <a:pt x="1298639" y="662242"/>
                  <a:pt x="1299464" y="661226"/>
                  <a:pt x="1300036" y="659956"/>
                </a:cubicBezTo>
                <a:cubicBezTo>
                  <a:pt x="1300544" y="658686"/>
                  <a:pt x="1300671" y="657352"/>
                  <a:pt x="1300417" y="656019"/>
                </a:cubicBezTo>
                <a:cubicBezTo>
                  <a:pt x="1300163" y="654685"/>
                  <a:pt x="1299528" y="653478"/>
                  <a:pt x="1298512" y="652526"/>
                </a:cubicBezTo>
                <a:cubicBezTo>
                  <a:pt x="1297559" y="651574"/>
                  <a:pt x="1296353" y="650939"/>
                  <a:pt x="1295019" y="650621"/>
                </a:cubicBezTo>
                <a:cubicBezTo>
                  <a:pt x="1293686" y="650367"/>
                  <a:pt x="1292289" y="650494"/>
                  <a:pt x="1291082" y="651002"/>
                </a:cubicBezTo>
                <a:cubicBezTo>
                  <a:pt x="1289812" y="651510"/>
                  <a:pt x="1288796" y="652399"/>
                  <a:pt x="1288034" y="653542"/>
                </a:cubicBezTo>
                <a:cubicBezTo>
                  <a:pt x="1287272" y="654685"/>
                  <a:pt x="1286891" y="656019"/>
                  <a:pt x="1286891" y="657352"/>
                </a:cubicBezTo>
                <a:cubicBezTo>
                  <a:pt x="1286891" y="658241"/>
                  <a:pt x="1287082" y="659130"/>
                  <a:pt x="1287399" y="659956"/>
                </a:cubicBezTo>
                <a:cubicBezTo>
                  <a:pt x="1287780" y="660781"/>
                  <a:pt x="1288225" y="661543"/>
                  <a:pt x="1288860" y="662178"/>
                </a:cubicBezTo>
                <a:close/>
                <a:moveTo>
                  <a:pt x="1288860" y="476440"/>
                </a:moveTo>
                <a:cubicBezTo>
                  <a:pt x="1289495" y="477076"/>
                  <a:pt x="1290257" y="477583"/>
                  <a:pt x="1291082" y="477901"/>
                </a:cubicBezTo>
                <a:cubicBezTo>
                  <a:pt x="1291908" y="478282"/>
                  <a:pt x="1292797" y="478409"/>
                  <a:pt x="1293686" y="478409"/>
                </a:cubicBezTo>
                <a:cubicBezTo>
                  <a:pt x="1295019" y="478409"/>
                  <a:pt x="1296353" y="478028"/>
                  <a:pt x="1297496" y="477266"/>
                </a:cubicBezTo>
                <a:cubicBezTo>
                  <a:pt x="1298639" y="476504"/>
                  <a:pt x="1299464" y="475425"/>
                  <a:pt x="1300036" y="474218"/>
                </a:cubicBezTo>
                <a:cubicBezTo>
                  <a:pt x="1300544" y="472948"/>
                  <a:pt x="1300671" y="471614"/>
                  <a:pt x="1300417" y="470281"/>
                </a:cubicBezTo>
                <a:cubicBezTo>
                  <a:pt x="1300163" y="468947"/>
                  <a:pt x="1299528" y="467741"/>
                  <a:pt x="1298512" y="466789"/>
                </a:cubicBezTo>
                <a:cubicBezTo>
                  <a:pt x="1297559" y="465836"/>
                  <a:pt x="1296353" y="465201"/>
                  <a:pt x="1295019" y="464947"/>
                </a:cubicBezTo>
                <a:cubicBezTo>
                  <a:pt x="1293686" y="464693"/>
                  <a:pt x="1292289" y="464820"/>
                  <a:pt x="1291082" y="465328"/>
                </a:cubicBezTo>
                <a:cubicBezTo>
                  <a:pt x="1289812" y="465836"/>
                  <a:pt x="1288796" y="466725"/>
                  <a:pt x="1288034" y="467868"/>
                </a:cubicBezTo>
                <a:cubicBezTo>
                  <a:pt x="1287272" y="469011"/>
                  <a:pt x="1286891" y="470345"/>
                  <a:pt x="1286891" y="471678"/>
                </a:cubicBezTo>
                <a:cubicBezTo>
                  <a:pt x="1286891" y="472567"/>
                  <a:pt x="1287082" y="473456"/>
                  <a:pt x="1287399" y="474282"/>
                </a:cubicBezTo>
                <a:cubicBezTo>
                  <a:pt x="1287780" y="475107"/>
                  <a:pt x="1288225" y="475869"/>
                  <a:pt x="1288860" y="476504"/>
                </a:cubicBezTo>
                <a:close/>
                <a:moveTo>
                  <a:pt x="1288860" y="755015"/>
                </a:moveTo>
                <a:cubicBezTo>
                  <a:pt x="1289495" y="755650"/>
                  <a:pt x="1290257" y="756158"/>
                  <a:pt x="1291082" y="756476"/>
                </a:cubicBezTo>
                <a:cubicBezTo>
                  <a:pt x="1291908" y="756857"/>
                  <a:pt x="1292797" y="756983"/>
                  <a:pt x="1293686" y="756983"/>
                </a:cubicBezTo>
                <a:cubicBezTo>
                  <a:pt x="1295019" y="756983"/>
                  <a:pt x="1296353" y="756602"/>
                  <a:pt x="1297496" y="755840"/>
                </a:cubicBezTo>
                <a:cubicBezTo>
                  <a:pt x="1298639" y="755078"/>
                  <a:pt x="1299464" y="753999"/>
                  <a:pt x="1300036" y="752793"/>
                </a:cubicBezTo>
                <a:cubicBezTo>
                  <a:pt x="1300544" y="751523"/>
                  <a:pt x="1300671" y="750189"/>
                  <a:pt x="1300417" y="748856"/>
                </a:cubicBezTo>
                <a:cubicBezTo>
                  <a:pt x="1300163" y="747522"/>
                  <a:pt x="1299528" y="746315"/>
                  <a:pt x="1298512" y="745363"/>
                </a:cubicBezTo>
                <a:cubicBezTo>
                  <a:pt x="1297559" y="744411"/>
                  <a:pt x="1296353" y="743776"/>
                  <a:pt x="1295019" y="743521"/>
                </a:cubicBezTo>
                <a:cubicBezTo>
                  <a:pt x="1293686" y="743268"/>
                  <a:pt x="1292289" y="743395"/>
                  <a:pt x="1291082" y="743902"/>
                </a:cubicBezTo>
                <a:cubicBezTo>
                  <a:pt x="1289876" y="744411"/>
                  <a:pt x="1288796" y="745300"/>
                  <a:pt x="1288034" y="746443"/>
                </a:cubicBezTo>
                <a:cubicBezTo>
                  <a:pt x="1287272" y="747586"/>
                  <a:pt x="1286891" y="748919"/>
                  <a:pt x="1286891" y="750252"/>
                </a:cubicBezTo>
                <a:cubicBezTo>
                  <a:pt x="1286891" y="751142"/>
                  <a:pt x="1287082" y="752031"/>
                  <a:pt x="1287399" y="752856"/>
                </a:cubicBezTo>
                <a:cubicBezTo>
                  <a:pt x="1287780" y="753682"/>
                  <a:pt x="1288225" y="754444"/>
                  <a:pt x="1288860" y="755078"/>
                </a:cubicBezTo>
                <a:close/>
                <a:moveTo>
                  <a:pt x="1288860" y="1126427"/>
                </a:moveTo>
                <a:cubicBezTo>
                  <a:pt x="1289495" y="1127062"/>
                  <a:pt x="1290257" y="1127570"/>
                  <a:pt x="1291082" y="1127887"/>
                </a:cubicBezTo>
                <a:cubicBezTo>
                  <a:pt x="1291908" y="1128205"/>
                  <a:pt x="1292797" y="1128395"/>
                  <a:pt x="1293686" y="1128395"/>
                </a:cubicBezTo>
                <a:cubicBezTo>
                  <a:pt x="1295019" y="1128395"/>
                  <a:pt x="1296353" y="1128014"/>
                  <a:pt x="1297496" y="1127252"/>
                </a:cubicBezTo>
                <a:cubicBezTo>
                  <a:pt x="1298639" y="1126490"/>
                  <a:pt x="1299464" y="1125411"/>
                  <a:pt x="1300036" y="1124204"/>
                </a:cubicBezTo>
                <a:cubicBezTo>
                  <a:pt x="1300544" y="1122998"/>
                  <a:pt x="1300671" y="1121601"/>
                  <a:pt x="1300417" y="1120267"/>
                </a:cubicBezTo>
                <a:cubicBezTo>
                  <a:pt x="1300163" y="1118933"/>
                  <a:pt x="1299528" y="1117727"/>
                  <a:pt x="1298512" y="1116775"/>
                </a:cubicBezTo>
                <a:cubicBezTo>
                  <a:pt x="1297559" y="1115822"/>
                  <a:pt x="1296353" y="1115187"/>
                  <a:pt x="1295019" y="1114933"/>
                </a:cubicBezTo>
                <a:cubicBezTo>
                  <a:pt x="1293686" y="1114679"/>
                  <a:pt x="1292289" y="1114806"/>
                  <a:pt x="1291082" y="1115314"/>
                </a:cubicBezTo>
                <a:cubicBezTo>
                  <a:pt x="1289812" y="1115822"/>
                  <a:pt x="1288796" y="1116711"/>
                  <a:pt x="1288034" y="1117854"/>
                </a:cubicBezTo>
                <a:cubicBezTo>
                  <a:pt x="1287272" y="1118997"/>
                  <a:pt x="1286891" y="1120331"/>
                  <a:pt x="1286891" y="1121664"/>
                </a:cubicBezTo>
                <a:cubicBezTo>
                  <a:pt x="1286891" y="1122553"/>
                  <a:pt x="1287082" y="1123442"/>
                  <a:pt x="1287399" y="1124268"/>
                </a:cubicBezTo>
                <a:cubicBezTo>
                  <a:pt x="1287780" y="1125093"/>
                  <a:pt x="1288225" y="1125855"/>
                  <a:pt x="1288860" y="1126490"/>
                </a:cubicBezTo>
                <a:close/>
                <a:moveTo>
                  <a:pt x="1288860" y="1033589"/>
                </a:moveTo>
                <a:cubicBezTo>
                  <a:pt x="1289495" y="1034225"/>
                  <a:pt x="1290257" y="1034733"/>
                  <a:pt x="1291082" y="1035050"/>
                </a:cubicBezTo>
                <a:cubicBezTo>
                  <a:pt x="1291908" y="1035431"/>
                  <a:pt x="1292797" y="1035558"/>
                  <a:pt x="1293686" y="1035558"/>
                </a:cubicBezTo>
                <a:cubicBezTo>
                  <a:pt x="1295019" y="1035558"/>
                  <a:pt x="1296353" y="1035177"/>
                  <a:pt x="1297496" y="1034415"/>
                </a:cubicBezTo>
                <a:cubicBezTo>
                  <a:pt x="1298639" y="1033653"/>
                  <a:pt x="1299464" y="1032574"/>
                  <a:pt x="1300036" y="1031367"/>
                </a:cubicBezTo>
                <a:cubicBezTo>
                  <a:pt x="1300544" y="1030097"/>
                  <a:pt x="1300671" y="1028764"/>
                  <a:pt x="1300417" y="1027430"/>
                </a:cubicBezTo>
                <a:cubicBezTo>
                  <a:pt x="1300163" y="1026096"/>
                  <a:pt x="1299528" y="1024890"/>
                  <a:pt x="1298512" y="1023938"/>
                </a:cubicBezTo>
                <a:cubicBezTo>
                  <a:pt x="1297559" y="1022985"/>
                  <a:pt x="1296353" y="1022350"/>
                  <a:pt x="1295019" y="1022033"/>
                </a:cubicBezTo>
                <a:cubicBezTo>
                  <a:pt x="1293686" y="1021778"/>
                  <a:pt x="1292289" y="1021906"/>
                  <a:pt x="1291082" y="1022414"/>
                </a:cubicBezTo>
                <a:cubicBezTo>
                  <a:pt x="1289812" y="1022921"/>
                  <a:pt x="1288796" y="1023811"/>
                  <a:pt x="1288034" y="1024953"/>
                </a:cubicBezTo>
                <a:cubicBezTo>
                  <a:pt x="1287272" y="1026096"/>
                  <a:pt x="1286891" y="1027430"/>
                  <a:pt x="1286891" y="1028764"/>
                </a:cubicBezTo>
                <a:cubicBezTo>
                  <a:pt x="1286891" y="1029652"/>
                  <a:pt x="1287082" y="1030542"/>
                  <a:pt x="1287399" y="1031367"/>
                </a:cubicBezTo>
                <a:cubicBezTo>
                  <a:pt x="1287780" y="1032193"/>
                  <a:pt x="1288225" y="1032955"/>
                  <a:pt x="1288860" y="1033589"/>
                </a:cubicBezTo>
                <a:close/>
                <a:moveTo>
                  <a:pt x="1288860" y="847852"/>
                </a:moveTo>
                <a:cubicBezTo>
                  <a:pt x="1289495" y="848487"/>
                  <a:pt x="1290257" y="848995"/>
                  <a:pt x="1291082" y="849313"/>
                </a:cubicBezTo>
                <a:cubicBezTo>
                  <a:pt x="1291908" y="849630"/>
                  <a:pt x="1292797" y="849821"/>
                  <a:pt x="1293686" y="849821"/>
                </a:cubicBezTo>
                <a:cubicBezTo>
                  <a:pt x="1295019" y="849821"/>
                  <a:pt x="1296353" y="849439"/>
                  <a:pt x="1297496" y="848677"/>
                </a:cubicBezTo>
                <a:cubicBezTo>
                  <a:pt x="1298639" y="847915"/>
                  <a:pt x="1299464" y="846836"/>
                  <a:pt x="1300036" y="845630"/>
                </a:cubicBezTo>
                <a:cubicBezTo>
                  <a:pt x="1300544" y="844359"/>
                  <a:pt x="1300671" y="843026"/>
                  <a:pt x="1300417" y="841693"/>
                </a:cubicBezTo>
                <a:cubicBezTo>
                  <a:pt x="1300163" y="840359"/>
                  <a:pt x="1299528" y="839152"/>
                  <a:pt x="1298512" y="838200"/>
                </a:cubicBezTo>
                <a:cubicBezTo>
                  <a:pt x="1297559" y="837248"/>
                  <a:pt x="1296353" y="836613"/>
                  <a:pt x="1295019" y="836358"/>
                </a:cubicBezTo>
                <a:cubicBezTo>
                  <a:pt x="1293686" y="836105"/>
                  <a:pt x="1292289" y="836232"/>
                  <a:pt x="1291082" y="836739"/>
                </a:cubicBezTo>
                <a:cubicBezTo>
                  <a:pt x="1289812" y="837248"/>
                  <a:pt x="1288796" y="838137"/>
                  <a:pt x="1288034" y="839280"/>
                </a:cubicBezTo>
                <a:cubicBezTo>
                  <a:pt x="1287272" y="840423"/>
                  <a:pt x="1286891" y="841756"/>
                  <a:pt x="1286891" y="843089"/>
                </a:cubicBezTo>
                <a:cubicBezTo>
                  <a:pt x="1286891" y="843978"/>
                  <a:pt x="1287082" y="844868"/>
                  <a:pt x="1287399" y="845693"/>
                </a:cubicBezTo>
                <a:cubicBezTo>
                  <a:pt x="1287780" y="846519"/>
                  <a:pt x="1288225" y="847281"/>
                  <a:pt x="1288860" y="847915"/>
                </a:cubicBezTo>
                <a:close/>
                <a:moveTo>
                  <a:pt x="1288860" y="1219264"/>
                </a:moveTo>
                <a:cubicBezTo>
                  <a:pt x="1289495" y="1219899"/>
                  <a:pt x="1290257" y="1220407"/>
                  <a:pt x="1291082" y="1220724"/>
                </a:cubicBezTo>
                <a:cubicBezTo>
                  <a:pt x="1291908" y="1221042"/>
                  <a:pt x="1292797" y="1221232"/>
                  <a:pt x="1293686" y="1221232"/>
                </a:cubicBezTo>
                <a:cubicBezTo>
                  <a:pt x="1295019" y="1221232"/>
                  <a:pt x="1296353" y="1220851"/>
                  <a:pt x="1297496" y="1220089"/>
                </a:cubicBezTo>
                <a:cubicBezTo>
                  <a:pt x="1298639" y="1219327"/>
                  <a:pt x="1299464" y="1218311"/>
                  <a:pt x="1300036" y="1217041"/>
                </a:cubicBezTo>
                <a:cubicBezTo>
                  <a:pt x="1300544" y="1215771"/>
                  <a:pt x="1300671" y="1214438"/>
                  <a:pt x="1300417" y="1213104"/>
                </a:cubicBezTo>
                <a:cubicBezTo>
                  <a:pt x="1300163" y="1211771"/>
                  <a:pt x="1299528" y="1210564"/>
                  <a:pt x="1298512" y="1209612"/>
                </a:cubicBezTo>
                <a:cubicBezTo>
                  <a:pt x="1297559" y="1208659"/>
                  <a:pt x="1296353" y="1208024"/>
                  <a:pt x="1295019" y="1207707"/>
                </a:cubicBezTo>
                <a:cubicBezTo>
                  <a:pt x="1293686" y="1207452"/>
                  <a:pt x="1292289" y="1207580"/>
                  <a:pt x="1291082" y="1208088"/>
                </a:cubicBezTo>
                <a:cubicBezTo>
                  <a:pt x="1289812" y="1208596"/>
                  <a:pt x="1288796" y="1209485"/>
                  <a:pt x="1288034" y="1210627"/>
                </a:cubicBezTo>
                <a:cubicBezTo>
                  <a:pt x="1287272" y="1211771"/>
                  <a:pt x="1286891" y="1213104"/>
                  <a:pt x="1286891" y="1214438"/>
                </a:cubicBezTo>
                <a:cubicBezTo>
                  <a:pt x="1286891" y="1215327"/>
                  <a:pt x="1287082" y="1216215"/>
                  <a:pt x="1287399" y="1217041"/>
                </a:cubicBezTo>
                <a:cubicBezTo>
                  <a:pt x="1287780" y="1217867"/>
                  <a:pt x="1288225" y="1218629"/>
                  <a:pt x="1288860" y="1219264"/>
                </a:cubicBezTo>
                <a:close/>
                <a:moveTo>
                  <a:pt x="1288860" y="940689"/>
                </a:moveTo>
                <a:cubicBezTo>
                  <a:pt x="1289495" y="941324"/>
                  <a:pt x="1290257" y="941832"/>
                  <a:pt x="1291082" y="942150"/>
                </a:cubicBezTo>
                <a:cubicBezTo>
                  <a:pt x="1291908" y="942467"/>
                  <a:pt x="1292797" y="942658"/>
                  <a:pt x="1293686" y="942658"/>
                </a:cubicBezTo>
                <a:cubicBezTo>
                  <a:pt x="1295019" y="942658"/>
                  <a:pt x="1296353" y="942277"/>
                  <a:pt x="1297496" y="941514"/>
                </a:cubicBezTo>
                <a:cubicBezTo>
                  <a:pt x="1298639" y="940752"/>
                  <a:pt x="1299464" y="939673"/>
                  <a:pt x="1300036" y="938467"/>
                </a:cubicBezTo>
                <a:cubicBezTo>
                  <a:pt x="1300544" y="937196"/>
                  <a:pt x="1300671" y="935863"/>
                  <a:pt x="1300417" y="934530"/>
                </a:cubicBezTo>
                <a:cubicBezTo>
                  <a:pt x="1300163" y="933196"/>
                  <a:pt x="1299528" y="931989"/>
                  <a:pt x="1298512" y="931037"/>
                </a:cubicBezTo>
                <a:cubicBezTo>
                  <a:pt x="1297559" y="930084"/>
                  <a:pt x="1296353" y="929450"/>
                  <a:pt x="1295019" y="929132"/>
                </a:cubicBezTo>
                <a:cubicBezTo>
                  <a:pt x="1293686" y="928878"/>
                  <a:pt x="1292289" y="929005"/>
                  <a:pt x="1291082" y="929513"/>
                </a:cubicBezTo>
                <a:cubicBezTo>
                  <a:pt x="1289812" y="930021"/>
                  <a:pt x="1288796" y="930910"/>
                  <a:pt x="1288034" y="932053"/>
                </a:cubicBezTo>
                <a:cubicBezTo>
                  <a:pt x="1287272" y="933196"/>
                  <a:pt x="1286891" y="934530"/>
                  <a:pt x="1286891" y="935863"/>
                </a:cubicBezTo>
                <a:cubicBezTo>
                  <a:pt x="1286891" y="936752"/>
                  <a:pt x="1287082" y="937641"/>
                  <a:pt x="1287399" y="938467"/>
                </a:cubicBezTo>
                <a:cubicBezTo>
                  <a:pt x="1287780" y="939292"/>
                  <a:pt x="1288225" y="940054"/>
                  <a:pt x="1288860" y="940689"/>
                </a:cubicBezTo>
                <a:close/>
                <a:moveTo>
                  <a:pt x="1374140" y="1546289"/>
                </a:moveTo>
                <a:cubicBezTo>
                  <a:pt x="1375474" y="1546289"/>
                  <a:pt x="1376807" y="1545908"/>
                  <a:pt x="1377950" y="1545146"/>
                </a:cubicBezTo>
                <a:cubicBezTo>
                  <a:pt x="1379093" y="1544383"/>
                  <a:pt x="1379919" y="1543368"/>
                  <a:pt x="1380490" y="1542098"/>
                </a:cubicBezTo>
                <a:cubicBezTo>
                  <a:pt x="1380998" y="1540827"/>
                  <a:pt x="1381125" y="1539494"/>
                  <a:pt x="1380871" y="1538161"/>
                </a:cubicBezTo>
                <a:cubicBezTo>
                  <a:pt x="1380617" y="1536827"/>
                  <a:pt x="1379982" y="1535621"/>
                  <a:pt x="1378966" y="1534668"/>
                </a:cubicBezTo>
                <a:cubicBezTo>
                  <a:pt x="1378014" y="1533715"/>
                  <a:pt x="1376807" y="1533081"/>
                  <a:pt x="1375474" y="1532763"/>
                </a:cubicBezTo>
                <a:cubicBezTo>
                  <a:pt x="1374140" y="1532509"/>
                  <a:pt x="1372743" y="1532636"/>
                  <a:pt x="1371537" y="1533144"/>
                </a:cubicBezTo>
                <a:cubicBezTo>
                  <a:pt x="1370267" y="1533652"/>
                  <a:pt x="1369251" y="1534541"/>
                  <a:pt x="1368489" y="1535684"/>
                </a:cubicBezTo>
                <a:cubicBezTo>
                  <a:pt x="1367727" y="1536827"/>
                  <a:pt x="1367346" y="1538161"/>
                  <a:pt x="1367346" y="1539494"/>
                </a:cubicBezTo>
                <a:cubicBezTo>
                  <a:pt x="1367346" y="1541272"/>
                  <a:pt x="1368044" y="1543050"/>
                  <a:pt x="1369314" y="1544320"/>
                </a:cubicBezTo>
                <a:cubicBezTo>
                  <a:pt x="1370584" y="1545590"/>
                  <a:pt x="1372362" y="1546289"/>
                  <a:pt x="1374140" y="1546289"/>
                </a:cubicBezTo>
                <a:close/>
                <a:moveTo>
                  <a:pt x="1374140" y="1453452"/>
                </a:moveTo>
                <a:cubicBezTo>
                  <a:pt x="1375474" y="1453452"/>
                  <a:pt x="1376807" y="1453071"/>
                  <a:pt x="1377950" y="1452308"/>
                </a:cubicBezTo>
                <a:cubicBezTo>
                  <a:pt x="1379093" y="1451546"/>
                  <a:pt x="1379919" y="1450467"/>
                  <a:pt x="1380490" y="1449261"/>
                </a:cubicBezTo>
                <a:cubicBezTo>
                  <a:pt x="1380998" y="1447990"/>
                  <a:pt x="1381125" y="1446657"/>
                  <a:pt x="1380871" y="1445324"/>
                </a:cubicBezTo>
                <a:cubicBezTo>
                  <a:pt x="1380617" y="1443990"/>
                  <a:pt x="1379982" y="1442783"/>
                  <a:pt x="1378966" y="1441831"/>
                </a:cubicBezTo>
                <a:cubicBezTo>
                  <a:pt x="1378014" y="1440879"/>
                  <a:pt x="1376807" y="1440244"/>
                  <a:pt x="1375474" y="1439926"/>
                </a:cubicBezTo>
                <a:cubicBezTo>
                  <a:pt x="1374140" y="1439672"/>
                  <a:pt x="1372743" y="1439799"/>
                  <a:pt x="1371537" y="1440307"/>
                </a:cubicBezTo>
                <a:cubicBezTo>
                  <a:pt x="1370267" y="1440815"/>
                  <a:pt x="1369251" y="1441704"/>
                  <a:pt x="1368489" y="1442847"/>
                </a:cubicBezTo>
                <a:cubicBezTo>
                  <a:pt x="1367727" y="1443990"/>
                  <a:pt x="1367346" y="1445324"/>
                  <a:pt x="1367346" y="1446657"/>
                </a:cubicBezTo>
                <a:cubicBezTo>
                  <a:pt x="1367346" y="1448435"/>
                  <a:pt x="1368044" y="1450213"/>
                  <a:pt x="1369314" y="1451483"/>
                </a:cubicBezTo>
                <a:cubicBezTo>
                  <a:pt x="1370584" y="1452753"/>
                  <a:pt x="1372362" y="1453452"/>
                  <a:pt x="1374140" y="1453515"/>
                </a:cubicBezTo>
                <a:close/>
                <a:moveTo>
                  <a:pt x="1288860" y="290703"/>
                </a:moveTo>
                <a:cubicBezTo>
                  <a:pt x="1289495" y="291338"/>
                  <a:pt x="1290257" y="291846"/>
                  <a:pt x="1291082" y="292164"/>
                </a:cubicBezTo>
                <a:cubicBezTo>
                  <a:pt x="1291908" y="292481"/>
                  <a:pt x="1292797" y="292671"/>
                  <a:pt x="1293686" y="292671"/>
                </a:cubicBezTo>
                <a:cubicBezTo>
                  <a:pt x="1295019" y="292671"/>
                  <a:pt x="1296353" y="292290"/>
                  <a:pt x="1297496" y="291528"/>
                </a:cubicBezTo>
                <a:cubicBezTo>
                  <a:pt x="1298639" y="290767"/>
                  <a:pt x="1299464" y="289687"/>
                  <a:pt x="1300036" y="288481"/>
                </a:cubicBezTo>
                <a:cubicBezTo>
                  <a:pt x="1300544" y="287274"/>
                  <a:pt x="1300671" y="285877"/>
                  <a:pt x="1300417" y="284544"/>
                </a:cubicBezTo>
                <a:cubicBezTo>
                  <a:pt x="1300163" y="283210"/>
                  <a:pt x="1299528" y="282003"/>
                  <a:pt x="1298512" y="281051"/>
                </a:cubicBezTo>
                <a:cubicBezTo>
                  <a:pt x="1297559" y="280099"/>
                  <a:pt x="1296353" y="279464"/>
                  <a:pt x="1295019" y="279209"/>
                </a:cubicBezTo>
                <a:cubicBezTo>
                  <a:pt x="1293686" y="278956"/>
                  <a:pt x="1292289" y="279083"/>
                  <a:pt x="1291082" y="279590"/>
                </a:cubicBezTo>
                <a:cubicBezTo>
                  <a:pt x="1289812" y="280099"/>
                  <a:pt x="1288796" y="280988"/>
                  <a:pt x="1288034" y="282131"/>
                </a:cubicBezTo>
                <a:cubicBezTo>
                  <a:pt x="1287272" y="283274"/>
                  <a:pt x="1286891" y="284607"/>
                  <a:pt x="1286891" y="285940"/>
                </a:cubicBezTo>
                <a:cubicBezTo>
                  <a:pt x="1286891" y="286830"/>
                  <a:pt x="1287082" y="287719"/>
                  <a:pt x="1287399" y="288544"/>
                </a:cubicBezTo>
                <a:cubicBezTo>
                  <a:pt x="1287780" y="289370"/>
                  <a:pt x="1288225" y="290132"/>
                  <a:pt x="1288860" y="290767"/>
                </a:cubicBezTo>
                <a:close/>
                <a:moveTo>
                  <a:pt x="1374140" y="1267714"/>
                </a:moveTo>
                <a:cubicBezTo>
                  <a:pt x="1375474" y="1267714"/>
                  <a:pt x="1376807" y="1267333"/>
                  <a:pt x="1377950" y="1266571"/>
                </a:cubicBezTo>
                <a:cubicBezTo>
                  <a:pt x="1379093" y="1265809"/>
                  <a:pt x="1379919" y="1264730"/>
                  <a:pt x="1380490" y="1263523"/>
                </a:cubicBezTo>
                <a:cubicBezTo>
                  <a:pt x="1380998" y="1262253"/>
                  <a:pt x="1381125" y="1260920"/>
                  <a:pt x="1380871" y="1259586"/>
                </a:cubicBezTo>
                <a:cubicBezTo>
                  <a:pt x="1380617" y="1258252"/>
                  <a:pt x="1379982" y="1257046"/>
                  <a:pt x="1378966" y="1256094"/>
                </a:cubicBezTo>
                <a:cubicBezTo>
                  <a:pt x="1378014" y="1255141"/>
                  <a:pt x="1376807" y="1254506"/>
                  <a:pt x="1375474" y="1254189"/>
                </a:cubicBezTo>
                <a:cubicBezTo>
                  <a:pt x="1374140" y="1253935"/>
                  <a:pt x="1372743" y="1254062"/>
                  <a:pt x="1371537" y="1254570"/>
                </a:cubicBezTo>
                <a:cubicBezTo>
                  <a:pt x="1370267" y="1255077"/>
                  <a:pt x="1369251" y="1255967"/>
                  <a:pt x="1368489" y="1257110"/>
                </a:cubicBezTo>
                <a:cubicBezTo>
                  <a:pt x="1367727" y="1258252"/>
                  <a:pt x="1367346" y="1259586"/>
                  <a:pt x="1367346" y="1260920"/>
                </a:cubicBezTo>
                <a:cubicBezTo>
                  <a:pt x="1367346" y="1262698"/>
                  <a:pt x="1368044" y="1264476"/>
                  <a:pt x="1369314" y="1265746"/>
                </a:cubicBezTo>
                <a:cubicBezTo>
                  <a:pt x="1370584" y="1267015"/>
                  <a:pt x="1372362" y="1267714"/>
                  <a:pt x="1374140" y="1267714"/>
                </a:cubicBezTo>
                <a:close/>
                <a:moveTo>
                  <a:pt x="1374140" y="1360551"/>
                </a:moveTo>
                <a:cubicBezTo>
                  <a:pt x="1375474" y="1360551"/>
                  <a:pt x="1376807" y="1360170"/>
                  <a:pt x="1377950" y="1359408"/>
                </a:cubicBezTo>
                <a:cubicBezTo>
                  <a:pt x="1379093" y="1358646"/>
                  <a:pt x="1379919" y="1357630"/>
                  <a:pt x="1380490" y="1356360"/>
                </a:cubicBezTo>
                <a:cubicBezTo>
                  <a:pt x="1380998" y="1355090"/>
                  <a:pt x="1381125" y="1353757"/>
                  <a:pt x="1380871" y="1352423"/>
                </a:cubicBezTo>
                <a:cubicBezTo>
                  <a:pt x="1380617" y="1351089"/>
                  <a:pt x="1379982" y="1349883"/>
                  <a:pt x="1378966" y="1348931"/>
                </a:cubicBezTo>
                <a:cubicBezTo>
                  <a:pt x="1378014" y="1347978"/>
                  <a:pt x="1376807" y="1347343"/>
                  <a:pt x="1375474" y="1347026"/>
                </a:cubicBezTo>
                <a:cubicBezTo>
                  <a:pt x="1374140" y="1346771"/>
                  <a:pt x="1372743" y="1346899"/>
                  <a:pt x="1371537" y="1347407"/>
                </a:cubicBezTo>
                <a:cubicBezTo>
                  <a:pt x="1370267" y="1347914"/>
                  <a:pt x="1369251" y="1348804"/>
                  <a:pt x="1368489" y="1349946"/>
                </a:cubicBezTo>
                <a:cubicBezTo>
                  <a:pt x="1367727" y="1351089"/>
                  <a:pt x="1367346" y="1352423"/>
                  <a:pt x="1367346" y="1353757"/>
                </a:cubicBezTo>
                <a:cubicBezTo>
                  <a:pt x="1367346" y="1355598"/>
                  <a:pt x="1368044" y="1357313"/>
                  <a:pt x="1369314" y="1358583"/>
                </a:cubicBezTo>
                <a:cubicBezTo>
                  <a:pt x="1370584" y="1359852"/>
                  <a:pt x="1372362" y="1360551"/>
                  <a:pt x="1374140" y="1360551"/>
                </a:cubicBezTo>
                <a:close/>
                <a:moveTo>
                  <a:pt x="1288860" y="104965"/>
                </a:moveTo>
                <a:cubicBezTo>
                  <a:pt x="1289495" y="105601"/>
                  <a:pt x="1290257" y="106108"/>
                  <a:pt x="1291082" y="106426"/>
                </a:cubicBezTo>
                <a:cubicBezTo>
                  <a:pt x="1291908" y="106744"/>
                  <a:pt x="1292797" y="106934"/>
                  <a:pt x="1293686" y="106934"/>
                </a:cubicBezTo>
                <a:cubicBezTo>
                  <a:pt x="1295019" y="106934"/>
                  <a:pt x="1296353" y="106553"/>
                  <a:pt x="1297496" y="105791"/>
                </a:cubicBezTo>
                <a:cubicBezTo>
                  <a:pt x="1298639" y="105029"/>
                  <a:pt x="1299464" y="103950"/>
                  <a:pt x="1300036" y="102743"/>
                </a:cubicBezTo>
                <a:cubicBezTo>
                  <a:pt x="1300544" y="101473"/>
                  <a:pt x="1300671" y="100139"/>
                  <a:pt x="1300417" y="98806"/>
                </a:cubicBezTo>
                <a:cubicBezTo>
                  <a:pt x="1300163" y="97472"/>
                  <a:pt x="1299528" y="96266"/>
                  <a:pt x="1298512" y="95314"/>
                </a:cubicBezTo>
                <a:cubicBezTo>
                  <a:pt x="1297559" y="94361"/>
                  <a:pt x="1296353" y="93726"/>
                  <a:pt x="1295019" y="93408"/>
                </a:cubicBezTo>
                <a:cubicBezTo>
                  <a:pt x="1293686" y="93155"/>
                  <a:pt x="1292289" y="93282"/>
                  <a:pt x="1291082" y="93789"/>
                </a:cubicBezTo>
                <a:cubicBezTo>
                  <a:pt x="1289812" y="94297"/>
                  <a:pt x="1288796" y="95187"/>
                  <a:pt x="1288034" y="96330"/>
                </a:cubicBezTo>
                <a:cubicBezTo>
                  <a:pt x="1287272" y="97472"/>
                  <a:pt x="1286891" y="98806"/>
                  <a:pt x="1286891" y="100139"/>
                </a:cubicBezTo>
                <a:cubicBezTo>
                  <a:pt x="1286891" y="101028"/>
                  <a:pt x="1287082" y="101918"/>
                  <a:pt x="1287399" y="102743"/>
                </a:cubicBezTo>
                <a:cubicBezTo>
                  <a:pt x="1287780" y="103569"/>
                  <a:pt x="1288225" y="104331"/>
                  <a:pt x="1288860" y="104965"/>
                </a:cubicBezTo>
                <a:close/>
                <a:moveTo>
                  <a:pt x="1288860" y="197802"/>
                </a:moveTo>
                <a:cubicBezTo>
                  <a:pt x="1289495" y="198438"/>
                  <a:pt x="1290257" y="198946"/>
                  <a:pt x="1291082" y="199263"/>
                </a:cubicBezTo>
                <a:cubicBezTo>
                  <a:pt x="1291908" y="199644"/>
                  <a:pt x="1292797" y="199771"/>
                  <a:pt x="1293686" y="199771"/>
                </a:cubicBezTo>
                <a:cubicBezTo>
                  <a:pt x="1295019" y="199771"/>
                  <a:pt x="1296353" y="199390"/>
                  <a:pt x="1297496" y="198628"/>
                </a:cubicBezTo>
                <a:cubicBezTo>
                  <a:pt x="1298639" y="197866"/>
                  <a:pt x="1299464" y="196787"/>
                  <a:pt x="1300036" y="195580"/>
                </a:cubicBezTo>
                <a:cubicBezTo>
                  <a:pt x="1300544" y="194310"/>
                  <a:pt x="1300671" y="192977"/>
                  <a:pt x="1300417" y="191643"/>
                </a:cubicBezTo>
                <a:cubicBezTo>
                  <a:pt x="1300163" y="190309"/>
                  <a:pt x="1299528" y="189103"/>
                  <a:pt x="1298512" y="188151"/>
                </a:cubicBezTo>
                <a:cubicBezTo>
                  <a:pt x="1297559" y="187198"/>
                  <a:pt x="1296353" y="186563"/>
                  <a:pt x="1295019" y="186246"/>
                </a:cubicBezTo>
                <a:cubicBezTo>
                  <a:pt x="1293686" y="185991"/>
                  <a:pt x="1292289" y="186119"/>
                  <a:pt x="1291082" y="186627"/>
                </a:cubicBezTo>
                <a:cubicBezTo>
                  <a:pt x="1289812" y="187134"/>
                  <a:pt x="1288796" y="188024"/>
                  <a:pt x="1288034" y="189166"/>
                </a:cubicBezTo>
                <a:cubicBezTo>
                  <a:pt x="1287272" y="190309"/>
                  <a:pt x="1286891" y="191643"/>
                  <a:pt x="1286891" y="192977"/>
                </a:cubicBezTo>
                <a:cubicBezTo>
                  <a:pt x="1286891" y="193865"/>
                  <a:pt x="1287082" y="194755"/>
                  <a:pt x="1287399" y="195580"/>
                </a:cubicBezTo>
                <a:cubicBezTo>
                  <a:pt x="1287780" y="196406"/>
                  <a:pt x="1288225" y="197168"/>
                  <a:pt x="1288860" y="197802"/>
                </a:cubicBezTo>
                <a:close/>
                <a:moveTo>
                  <a:pt x="1288860" y="12065"/>
                </a:moveTo>
                <a:cubicBezTo>
                  <a:pt x="1289495" y="12700"/>
                  <a:pt x="1290257" y="13208"/>
                  <a:pt x="1291082" y="13526"/>
                </a:cubicBezTo>
                <a:cubicBezTo>
                  <a:pt x="1291908" y="13843"/>
                  <a:pt x="1292797" y="14033"/>
                  <a:pt x="1293686" y="14033"/>
                </a:cubicBezTo>
                <a:cubicBezTo>
                  <a:pt x="1295019" y="14033"/>
                  <a:pt x="1296353" y="13652"/>
                  <a:pt x="1297496" y="12890"/>
                </a:cubicBezTo>
                <a:cubicBezTo>
                  <a:pt x="1298639" y="12128"/>
                  <a:pt x="1299464" y="11049"/>
                  <a:pt x="1300036" y="9843"/>
                </a:cubicBezTo>
                <a:cubicBezTo>
                  <a:pt x="1300544" y="8572"/>
                  <a:pt x="1300671" y="7239"/>
                  <a:pt x="1300417" y="5906"/>
                </a:cubicBezTo>
                <a:cubicBezTo>
                  <a:pt x="1300163" y="4572"/>
                  <a:pt x="1299528" y="3365"/>
                  <a:pt x="1298512" y="2413"/>
                </a:cubicBezTo>
                <a:cubicBezTo>
                  <a:pt x="1297559" y="1461"/>
                  <a:pt x="1296353" y="826"/>
                  <a:pt x="1295019" y="571"/>
                </a:cubicBezTo>
                <a:cubicBezTo>
                  <a:pt x="1293686" y="318"/>
                  <a:pt x="1292289" y="445"/>
                  <a:pt x="1291082" y="952"/>
                </a:cubicBezTo>
                <a:cubicBezTo>
                  <a:pt x="1289812" y="1461"/>
                  <a:pt x="1288796" y="2350"/>
                  <a:pt x="1288034" y="3493"/>
                </a:cubicBezTo>
                <a:cubicBezTo>
                  <a:pt x="1287272" y="4636"/>
                  <a:pt x="1286891" y="5969"/>
                  <a:pt x="1286891" y="7302"/>
                </a:cubicBezTo>
                <a:cubicBezTo>
                  <a:pt x="1286891" y="8191"/>
                  <a:pt x="1287082" y="9081"/>
                  <a:pt x="1287399" y="9906"/>
                </a:cubicBezTo>
                <a:cubicBezTo>
                  <a:pt x="1287780" y="10732"/>
                  <a:pt x="1288225" y="11494"/>
                  <a:pt x="1288860" y="12128"/>
                </a:cubicBezTo>
                <a:close/>
                <a:moveTo>
                  <a:pt x="1374140" y="1639062"/>
                </a:moveTo>
                <a:cubicBezTo>
                  <a:pt x="1375474" y="1639062"/>
                  <a:pt x="1376807" y="1638681"/>
                  <a:pt x="1377950" y="1637919"/>
                </a:cubicBezTo>
                <a:cubicBezTo>
                  <a:pt x="1379093" y="1637157"/>
                  <a:pt x="1379919" y="1636077"/>
                  <a:pt x="1380490" y="1634871"/>
                </a:cubicBezTo>
                <a:cubicBezTo>
                  <a:pt x="1380998" y="1633601"/>
                  <a:pt x="1381125" y="1632268"/>
                  <a:pt x="1380871" y="1630934"/>
                </a:cubicBezTo>
                <a:cubicBezTo>
                  <a:pt x="1380617" y="1629601"/>
                  <a:pt x="1379982" y="1628394"/>
                  <a:pt x="1378966" y="1627442"/>
                </a:cubicBezTo>
                <a:cubicBezTo>
                  <a:pt x="1378014" y="1626489"/>
                  <a:pt x="1376807" y="1625854"/>
                  <a:pt x="1375474" y="1625537"/>
                </a:cubicBezTo>
                <a:cubicBezTo>
                  <a:pt x="1374140" y="1625283"/>
                  <a:pt x="1372743" y="1625410"/>
                  <a:pt x="1371537" y="1625918"/>
                </a:cubicBezTo>
                <a:cubicBezTo>
                  <a:pt x="1370267" y="1626426"/>
                  <a:pt x="1369251" y="1627314"/>
                  <a:pt x="1368489" y="1628458"/>
                </a:cubicBezTo>
                <a:cubicBezTo>
                  <a:pt x="1367727" y="1629601"/>
                  <a:pt x="1367346" y="1630934"/>
                  <a:pt x="1367346" y="1632268"/>
                </a:cubicBezTo>
                <a:cubicBezTo>
                  <a:pt x="1367346" y="1634109"/>
                  <a:pt x="1368044" y="1635824"/>
                  <a:pt x="1369314" y="1637094"/>
                </a:cubicBezTo>
                <a:cubicBezTo>
                  <a:pt x="1370584" y="1638364"/>
                  <a:pt x="1372362" y="1639062"/>
                  <a:pt x="1374140" y="1639062"/>
                </a:cubicBezTo>
                <a:close/>
                <a:moveTo>
                  <a:pt x="1288860" y="1404938"/>
                </a:moveTo>
                <a:cubicBezTo>
                  <a:pt x="1289495" y="1405573"/>
                  <a:pt x="1290257" y="1406081"/>
                  <a:pt x="1291082" y="1406398"/>
                </a:cubicBezTo>
                <a:cubicBezTo>
                  <a:pt x="1291908" y="1406715"/>
                  <a:pt x="1292797" y="1406906"/>
                  <a:pt x="1293686" y="1406906"/>
                </a:cubicBezTo>
                <a:cubicBezTo>
                  <a:pt x="1295019" y="1406906"/>
                  <a:pt x="1296353" y="1406525"/>
                  <a:pt x="1297496" y="1405763"/>
                </a:cubicBezTo>
                <a:cubicBezTo>
                  <a:pt x="1298639" y="1405001"/>
                  <a:pt x="1299464" y="1403921"/>
                  <a:pt x="1300036" y="1402715"/>
                </a:cubicBezTo>
                <a:cubicBezTo>
                  <a:pt x="1300544" y="1401445"/>
                  <a:pt x="1300671" y="1400112"/>
                  <a:pt x="1300417" y="1398778"/>
                </a:cubicBezTo>
                <a:cubicBezTo>
                  <a:pt x="1300163" y="1397445"/>
                  <a:pt x="1299528" y="1396238"/>
                  <a:pt x="1298512" y="1395286"/>
                </a:cubicBezTo>
                <a:cubicBezTo>
                  <a:pt x="1297559" y="1394333"/>
                  <a:pt x="1296353" y="1393698"/>
                  <a:pt x="1295019" y="1393444"/>
                </a:cubicBezTo>
                <a:cubicBezTo>
                  <a:pt x="1293686" y="1393190"/>
                  <a:pt x="1292289" y="1393317"/>
                  <a:pt x="1291082" y="1393825"/>
                </a:cubicBezTo>
                <a:cubicBezTo>
                  <a:pt x="1289812" y="1394333"/>
                  <a:pt x="1288796" y="1395222"/>
                  <a:pt x="1288034" y="1396365"/>
                </a:cubicBezTo>
                <a:cubicBezTo>
                  <a:pt x="1287272" y="1397508"/>
                  <a:pt x="1286891" y="1398842"/>
                  <a:pt x="1286891" y="1400175"/>
                </a:cubicBezTo>
                <a:cubicBezTo>
                  <a:pt x="1286891" y="1401064"/>
                  <a:pt x="1287082" y="1401953"/>
                  <a:pt x="1287399" y="1402779"/>
                </a:cubicBezTo>
                <a:cubicBezTo>
                  <a:pt x="1287780" y="1403604"/>
                  <a:pt x="1288225" y="1404366"/>
                  <a:pt x="1288860" y="1405001"/>
                </a:cubicBezTo>
                <a:close/>
                <a:moveTo>
                  <a:pt x="1213295" y="1360488"/>
                </a:moveTo>
                <a:cubicBezTo>
                  <a:pt x="1214628" y="1360488"/>
                  <a:pt x="1215962" y="1360107"/>
                  <a:pt x="1217105" y="1359345"/>
                </a:cubicBezTo>
                <a:cubicBezTo>
                  <a:pt x="1218248" y="1358583"/>
                  <a:pt x="1219073" y="1357567"/>
                  <a:pt x="1219645" y="1356296"/>
                </a:cubicBezTo>
                <a:cubicBezTo>
                  <a:pt x="1220153" y="1355027"/>
                  <a:pt x="1220280" y="1353693"/>
                  <a:pt x="1220026" y="1352360"/>
                </a:cubicBezTo>
                <a:cubicBezTo>
                  <a:pt x="1219772" y="1351026"/>
                  <a:pt x="1219137" y="1349820"/>
                  <a:pt x="1218184" y="1348867"/>
                </a:cubicBezTo>
                <a:cubicBezTo>
                  <a:pt x="1217232" y="1347914"/>
                  <a:pt x="1216025" y="1347280"/>
                  <a:pt x="1214692" y="1346962"/>
                </a:cubicBezTo>
                <a:cubicBezTo>
                  <a:pt x="1213358" y="1346708"/>
                  <a:pt x="1212025" y="1346835"/>
                  <a:pt x="1210755" y="1347343"/>
                </a:cubicBezTo>
                <a:cubicBezTo>
                  <a:pt x="1209485" y="1347851"/>
                  <a:pt x="1208405" y="1348740"/>
                  <a:pt x="1207707" y="1349883"/>
                </a:cubicBezTo>
                <a:cubicBezTo>
                  <a:pt x="1206945" y="1351026"/>
                  <a:pt x="1206564" y="1352360"/>
                  <a:pt x="1206564" y="1353693"/>
                </a:cubicBezTo>
                <a:cubicBezTo>
                  <a:pt x="1206564" y="1355535"/>
                  <a:pt x="1207262" y="1357249"/>
                  <a:pt x="1208596" y="1358519"/>
                </a:cubicBezTo>
                <a:cubicBezTo>
                  <a:pt x="1209866" y="1359789"/>
                  <a:pt x="1211644" y="1360488"/>
                  <a:pt x="1213422" y="1360488"/>
                </a:cubicBezTo>
                <a:close/>
                <a:moveTo>
                  <a:pt x="1213295" y="710502"/>
                </a:moveTo>
                <a:cubicBezTo>
                  <a:pt x="1214628" y="710502"/>
                  <a:pt x="1215962" y="710121"/>
                  <a:pt x="1217105" y="709358"/>
                </a:cubicBezTo>
                <a:cubicBezTo>
                  <a:pt x="1218248" y="708596"/>
                  <a:pt x="1219073" y="707581"/>
                  <a:pt x="1219645" y="706311"/>
                </a:cubicBezTo>
                <a:cubicBezTo>
                  <a:pt x="1220153" y="705040"/>
                  <a:pt x="1220280" y="703707"/>
                  <a:pt x="1220026" y="702374"/>
                </a:cubicBezTo>
                <a:cubicBezTo>
                  <a:pt x="1219772" y="701040"/>
                  <a:pt x="1219137" y="699833"/>
                  <a:pt x="1218184" y="698881"/>
                </a:cubicBezTo>
                <a:cubicBezTo>
                  <a:pt x="1217232" y="697928"/>
                  <a:pt x="1216025" y="697294"/>
                  <a:pt x="1214692" y="696976"/>
                </a:cubicBezTo>
                <a:cubicBezTo>
                  <a:pt x="1213358" y="696722"/>
                  <a:pt x="1212025" y="696849"/>
                  <a:pt x="1210755" y="697357"/>
                </a:cubicBezTo>
                <a:cubicBezTo>
                  <a:pt x="1209485" y="697865"/>
                  <a:pt x="1208405" y="698754"/>
                  <a:pt x="1207707" y="699897"/>
                </a:cubicBezTo>
                <a:cubicBezTo>
                  <a:pt x="1206945" y="701040"/>
                  <a:pt x="1206564" y="702374"/>
                  <a:pt x="1206564" y="703707"/>
                </a:cubicBezTo>
                <a:cubicBezTo>
                  <a:pt x="1206564" y="705485"/>
                  <a:pt x="1207262" y="707263"/>
                  <a:pt x="1208596" y="708533"/>
                </a:cubicBezTo>
                <a:cubicBezTo>
                  <a:pt x="1209866" y="709803"/>
                  <a:pt x="1211644" y="710502"/>
                  <a:pt x="1213422" y="710502"/>
                </a:cubicBezTo>
                <a:close/>
                <a:moveTo>
                  <a:pt x="1213295" y="896239"/>
                </a:moveTo>
                <a:cubicBezTo>
                  <a:pt x="1214628" y="896239"/>
                  <a:pt x="1215962" y="895858"/>
                  <a:pt x="1217105" y="895096"/>
                </a:cubicBezTo>
                <a:cubicBezTo>
                  <a:pt x="1218248" y="894334"/>
                  <a:pt x="1219073" y="893255"/>
                  <a:pt x="1219645" y="892048"/>
                </a:cubicBezTo>
                <a:cubicBezTo>
                  <a:pt x="1220153" y="890778"/>
                  <a:pt x="1220280" y="889445"/>
                  <a:pt x="1220026" y="888111"/>
                </a:cubicBezTo>
                <a:cubicBezTo>
                  <a:pt x="1219772" y="886777"/>
                  <a:pt x="1219137" y="885571"/>
                  <a:pt x="1218184" y="884619"/>
                </a:cubicBezTo>
                <a:cubicBezTo>
                  <a:pt x="1217232" y="883666"/>
                  <a:pt x="1216025" y="883031"/>
                  <a:pt x="1214692" y="882777"/>
                </a:cubicBezTo>
                <a:cubicBezTo>
                  <a:pt x="1213358" y="882523"/>
                  <a:pt x="1212025" y="882650"/>
                  <a:pt x="1210755" y="883158"/>
                </a:cubicBezTo>
                <a:cubicBezTo>
                  <a:pt x="1209485" y="883666"/>
                  <a:pt x="1208405" y="884555"/>
                  <a:pt x="1207707" y="885698"/>
                </a:cubicBezTo>
                <a:cubicBezTo>
                  <a:pt x="1206945" y="886841"/>
                  <a:pt x="1206564" y="888175"/>
                  <a:pt x="1206564" y="889508"/>
                </a:cubicBezTo>
                <a:cubicBezTo>
                  <a:pt x="1206564" y="891286"/>
                  <a:pt x="1207262" y="893064"/>
                  <a:pt x="1208596" y="894334"/>
                </a:cubicBezTo>
                <a:cubicBezTo>
                  <a:pt x="1209866" y="895604"/>
                  <a:pt x="1211644" y="896366"/>
                  <a:pt x="1213422" y="896366"/>
                </a:cubicBezTo>
                <a:close/>
                <a:moveTo>
                  <a:pt x="1213295" y="617664"/>
                </a:moveTo>
                <a:cubicBezTo>
                  <a:pt x="1214628" y="617664"/>
                  <a:pt x="1215962" y="617283"/>
                  <a:pt x="1217105" y="616521"/>
                </a:cubicBezTo>
                <a:cubicBezTo>
                  <a:pt x="1218248" y="615759"/>
                  <a:pt x="1219073" y="614680"/>
                  <a:pt x="1219645" y="613474"/>
                </a:cubicBezTo>
                <a:cubicBezTo>
                  <a:pt x="1220153" y="612203"/>
                  <a:pt x="1220280" y="610870"/>
                  <a:pt x="1220026" y="609537"/>
                </a:cubicBezTo>
                <a:cubicBezTo>
                  <a:pt x="1219772" y="608203"/>
                  <a:pt x="1219137" y="606996"/>
                  <a:pt x="1218184" y="606044"/>
                </a:cubicBezTo>
                <a:cubicBezTo>
                  <a:pt x="1217232" y="605092"/>
                  <a:pt x="1216025" y="604457"/>
                  <a:pt x="1214692" y="604139"/>
                </a:cubicBezTo>
                <a:cubicBezTo>
                  <a:pt x="1213358" y="603885"/>
                  <a:pt x="1212025" y="604012"/>
                  <a:pt x="1210755" y="604520"/>
                </a:cubicBezTo>
                <a:cubicBezTo>
                  <a:pt x="1209485" y="605028"/>
                  <a:pt x="1208405" y="605917"/>
                  <a:pt x="1207707" y="607060"/>
                </a:cubicBezTo>
                <a:cubicBezTo>
                  <a:pt x="1206945" y="608203"/>
                  <a:pt x="1206564" y="609537"/>
                  <a:pt x="1206564" y="610870"/>
                </a:cubicBezTo>
                <a:cubicBezTo>
                  <a:pt x="1206564" y="612648"/>
                  <a:pt x="1207262" y="614426"/>
                  <a:pt x="1208596" y="615696"/>
                </a:cubicBezTo>
                <a:cubicBezTo>
                  <a:pt x="1209866" y="616966"/>
                  <a:pt x="1211644" y="617664"/>
                  <a:pt x="1213422" y="617728"/>
                </a:cubicBezTo>
                <a:close/>
                <a:moveTo>
                  <a:pt x="1213295" y="1174814"/>
                </a:moveTo>
                <a:cubicBezTo>
                  <a:pt x="1214628" y="1174814"/>
                  <a:pt x="1215962" y="1174433"/>
                  <a:pt x="1217105" y="1173671"/>
                </a:cubicBezTo>
                <a:cubicBezTo>
                  <a:pt x="1218248" y="1172908"/>
                  <a:pt x="1219137" y="1171829"/>
                  <a:pt x="1219645" y="1170623"/>
                </a:cubicBezTo>
                <a:cubicBezTo>
                  <a:pt x="1220153" y="1169416"/>
                  <a:pt x="1220280" y="1168019"/>
                  <a:pt x="1220026" y="1166686"/>
                </a:cubicBezTo>
                <a:cubicBezTo>
                  <a:pt x="1219772" y="1165352"/>
                  <a:pt x="1219073" y="1164146"/>
                  <a:pt x="1218121" y="1163193"/>
                </a:cubicBezTo>
                <a:cubicBezTo>
                  <a:pt x="1217168" y="1162240"/>
                  <a:pt x="1215962" y="1161606"/>
                  <a:pt x="1214628" y="1161352"/>
                </a:cubicBezTo>
                <a:cubicBezTo>
                  <a:pt x="1213295" y="1161098"/>
                  <a:pt x="1211898" y="1161225"/>
                  <a:pt x="1210691" y="1161733"/>
                </a:cubicBezTo>
                <a:cubicBezTo>
                  <a:pt x="1209421" y="1162240"/>
                  <a:pt x="1208405" y="1163130"/>
                  <a:pt x="1207643" y="1164273"/>
                </a:cubicBezTo>
                <a:cubicBezTo>
                  <a:pt x="1206881" y="1165415"/>
                  <a:pt x="1206500" y="1166749"/>
                  <a:pt x="1206500" y="1168083"/>
                </a:cubicBezTo>
                <a:cubicBezTo>
                  <a:pt x="1206500" y="1169861"/>
                  <a:pt x="1207199" y="1171639"/>
                  <a:pt x="1208532" y="1172908"/>
                </a:cubicBezTo>
                <a:cubicBezTo>
                  <a:pt x="1209802" y="1174179"/>
                  <a:pt x="1211580" y="1174940"/>
                  <a:pt x="1213358" y="1174940"/>
                </a:cubicBezTo>
                <a:close/>
                <a:moveTo>
                  <a:pt x="1213295" y="1267651"/>
                </a:moveTo>
                <a:cubicBezTo>
                  <a:pt x="1214628" y="1267651"/>
                  <a:pt x="1215962" y="1267270"/>
                  <a:pt x="1217105" y="1266508"/>
                </a:cubicBezTo>
                <a:cubicBezTo>
                  <a:pt x="1218248" y="1265746"/>
                  <a:pt x="1219073" y="1264666"/>
                  <a:pt x="1219645" y="1263460"/>
                </a:cubicBezTo>
                <a:cubicBezTo>
                  <a:pt x="1220153" y="1262189"/>
                  <a:pt x="1220280" y="1260856"/>
                  <a:pt x="1220026" y="1259523"/>
                </a:cubicBezTo>
                <a:cubicBezTo>
                  <a:pt x="1219772" y="1258189"/>
                  <a:pt x="1219137" y="1256983"/>
                  <a:pt x="1218184" y="1256030"/>
                </a:cubicBezTo>
                <a:cubicBezTo>
                  <a:pt x="1217232" y="1255077"/>
                  <a:pt x="1216025" y="1254443"/>
                  <a:pt x="1214692" y="1254125"/>
                </a:cubicBezTo>
                <a:cubicBezTo>
                  <a:pt x="1213358" y="1253871"/>
                  <a:pt x="1212025" y="1253998"/>
                  <a:pt x="1210755" y="1254506"/>
                </a:cubicBezTo>
                <a:cubicBezTo>
                  <a:pt x="1209485" y="1255014"/>
                  <a:pt x="1208405" y="1255903"/>
                  <a:pt x="1207707" y="1257046"/>
                </a:cubicBezTo>
                <a:cubicBezTo>
                  <a:pt x="1206945" y="1258189"/>
                  <a:pt x="1206564" y="1259523"/>
                  <a:pt x="1206564" y="1260856"/>
                </a:cubicBezTo>
                <a:cubicBezTo>
                  <a:pt x="1206564" y="1262634"/>
                  <a:pt x="1207262" y="1264412"/>
                  <a:pt x="1208596" y="1265682"/>
                </a:cubicBezTo>
                <a:cubicBezTo>
                  <a:pt x="1209866" y="1266952"/>
                  <a:pt x="1211644" y="1267651"/>
                  <a:pt x="1213422" y="1267651"/>
                </a:cubicBezTo>
                <a:close/>
                <a:moveTo>
                  <a:pt x="1213295" y="524764"/>
                </a:moveTo>
                <a:cubicBezTo>
                  <a:pt x="1214628" y="524764"/>
                  <a:pt x="1215962" y="524383"/>
                  <a:pt x="1217105" y="523621"/>
                </a:cubicBezTo>
                <a:cubicBezTo>
                  <a:pt x="1218248" y="522859"/>
                  <a:pt x="1219073" y="521843"/>
                  <a:pt x="1219645" y="520573"/>
                </a:cubicBezTo>
                <a:cubicBezTo>
                  <a:pt x="1220153" y="519303"/>
                  <a:pt x="1220280" y="517970"/>
                  <a:pt x="1220026" y="516636"/>
                </a:cubicBezTo>
                <a:cubicBezTo>
                  <a:pt x="1219772" y="515302"/>
                  <a:pt x="1219137" y="514096"/>
                  <a:pt x="1218184" y="513144"/>
                </a:cubicBezTo>
                <a:cubicBezTo>
                  <a:pt x="1217232" y="512191"/>
                  <a:pt x="1216025" y="511556"/>
                  <a:pt x="1214692" y="511239"/>
                </a:cubicBezTo>
                <a:cubicBezTo>
                  <a:pt x="1213358" y="510984"/>
                  <a:pt x="1212025" y="511112"/>
                  <a:pt x="1210755" y="511620"/>
                </a:cubicBezTo>
                <a:cubicBezTo>
                  <a:pt x="1209485" y="512127"/>
                  <a:pt x="1208405" y="513017"/>
                  <a:pt x="1207707" y="514159"/>
                </a:cubicBezTo>
                <a:cubicBezTo>
                  <a:pt x="1206945" y="515302"/>
                  <a:pt x="1206564" y="516636"/>
                  <a:pt x="1206564" y="517970"/>
                </a:cubicBezTo>
                <a:cubicBezTo>
                  <a:pt x="1206564" y="519811"/>
                  <a:pt x="1207262" y="521526"/>
                  <a:pt x="1208596" y="522796"/>
                </a:cubicBezTo>
                <a:cubicBezTo>
                  <a:pt x="1209866" y="524065"/>
                  <a:pt x="1211644" y="524764"/>
                  <a:pt x="1213422" y="524764"/>
                </a:cubicBezTo>
                <a:close/>
                <a:moveTo>
                  <a:pt x="1213295" y="989076"/>
                </a:moveTo>
                <a:cubicBezTo>
                  <a:pt x="1214628" y="989076"/>
                  <a:pt x="1215962" y="988695"/>
                  <a:pt x="1217105" y="987933"/>
                </a:cubicBezTo>
                <a:cubicBezTo>
                  <a:pt x="1218248" y="987171"/>
                  <a:pt x="1219073" y="986092"/>
                  <a:pt x="1219645" y="984885"/>
                </a:cubicBezTo>
                <a:cubicBezTo>
                  <a:pt x="1220153" y="983615"/>
                  <a:pt x="1220280" y="982282"/>
                  <a:pt x="1220026" y="980948"/>
                </a:cubicBezTo>
                <a:cubicBezTo>
                  <a:pt x="1219772" y="979614"/>
                  <a:pt x="1219137" y="978408"/>
                  <a:pt x="1218184" y="977456"/>
                </a:cubicBezTo>
                <a:cubicBezTo>
                  <a:pt x="1217232" y="976503"/>
                  <a:pt x="1216025" y="975868"/>
                  <a:pt x="1214692" y="975614"/>
                </a:cubicBezTo>
                <a:cubicBezTo>
                  <a:pt x="1213358" y="975360"/>
                  <a:pt x="1212025" y="975487"/>
                  <a:pt x="1210755" y="975995"/>
                </a:cubicBezTo>
                <a:cubicBezTo>
                  <a:pt x="1209485" y="976503"/>
                  <a:pt x="1208405" y="977392"/>
                  <a:pt x="1207707" y="978535"/>
                </a:cubicBezTo>
                <a:cubicBezTo>
                  <a:pt x="1206945" y="979678"/>
                  <a:pt x="1206564" y="981012"/>
                  <a:pt x="1206564" y="982345"/>
                </a:cubicBezTo>
                <a:cubicBezTo>
                  <a:pt x="1206564" y="984123"/>
                  <a:pt x="1207262" y="985901"/>
                  <a:pt x="1208596" y="987171"/>
                </a:cubicBezTo>
                <a:cubicBezTo>
                  <a:pt x="1209866" y="988441"/>
                  <a:pt x="1211644" y="989203"/>
                  <a:pt x="1213422" y="989203"/>
                </a:cubicBezTo>
                <a:close/>
                <a:moveTo>
                  <a:pt x="1213295" y="1081913"/>
                </a:moveTo>
                <a:cubicBezTo>
                  <a:pt x="1214628" y="1081913"/>
                  <a:pt x="1215962" y="1081532"/>
                  <a:pt x="1217105" y="1080770"/>
                </a:cubicBezTo>
                <a:cubicBezTo>
                  <a:pt x="1218248" y="1080008"/>
                  <a:pt x="1219073" y="1078929"/>
                  <a:pt x="1219645" y="1077722"/>
                </a:cubicBezTo>
                <a:cubicBezTo>
                  <a:pt x="1220153" y="1076452"/>
                  <a:pt x="1220280" y="1075119"/>
                  <a:pt x="1220026" y="1073785"/>
                </a:cubicBezTo>
                <a:cubicBezTo>
                  <a:pt x="1219772" y="1072452"/>
                  <a:pt x="1219137" y="1071245"/>
                  <a:pt x="1218184" y="1070293"/>
                </a:cubicBezTo>
                <a:cubicBezTo>
                  <a:pt x="1217232" y="1069340"/>
                  <a:pt x="1216025" y="1068705"/>
                  <a:pt x="1214692" y="1068388"/>
                </a:cubicBezTo>
                <a:cubicBezTo>
                  <a:pt x="1213358" y="1068133"/>
                  <a:pt x="1212025" y="1068261"/>
                  <a:pt x="1210755" y="1068769"/>
                </a:cubicBezTo>
                <a:cubicBezTo>
                  <a:pt x="1209485" y="1069277"/>
                  <a:pt x="1208405" y="1070165"/>
                  <a:pt x="1207707" y="1071308"/>
                </a:cubicBezTo>
                <a:cubicBezTo>
                  <a:pt x="1206945" y="1072452"/>
                  <a:pt x="1206564" y="1073785"/>
                  <a:pt x="1206564" y="1075119"/>
                </a:cubicBezTo>
                <a:cubicBezTo>
                  <a:pt x="1206564" y="1076960"/>
                  <a:pt x="1207262" y="1078675"/>
                  <a:pt x="1208596" y="1079945"/>
                </a:cubicBezTo>
                <a:cubicBezTo>
                  <a:pt x="1209866" y="1081214"/>
                  <a:pt x="1211644" y="1081913"/>
                  <a:pt x="1213422" y="1081913"/>
                </a:cubicBezTo>
                <a:close/>
                <a:moveTo>
                  <a:pt x="1213295" y="339027"/>
                </a:moveTo>
                <a:cubicBezTo>
                  <a:pt x="1214628" y="339027"/>
                  <a:pt x="1215962" y="338646"/>
                  <a:pt x="1217105" y="337883"/>
                </a:cubicBezTo>
                <a:cubicBezTo>
                  <a:pt x="1218248" y="337121"/>
                  <a:pt x="1219137" y="336042"/>
                  <a:pt x="1219645" y="334836"/>
                </a:cubicBezTo>
                <a:cubicBezTo>
                  <a:pt x="1220153" y="333629"/>
                  <a:pt x="1220280" y="332232"/>
                  <a:pt x="1220026" y="330899"/>
                </a:cubicBezTo>
                <a:cubicBezTo>
                  <a:pt x="1219772" y="329565"/>
                  <a:pt x="1219073" y="328358"/>
                  <a:pt x="1218121" y="327406"/>
                </a:cubicBezTo>
                <a:cubicBezTo>
                  <a:pt x="1217168" y="326453"/>
                  <a:pt x="1215962" y="325819"/>
                  <a:pt x="1214628" y="325564"/>
                </a:cubicBezTo>
                <a:cubicBezTo>
                  <a:pt x="1213295" y="325311"/>
                  <a:pt x="1211898" y="325438"/>
                  <a:pt x="1210691" y="325946"/>
                </a:cubicBezTo>
                <a:cubicBezTo>
                  <a:pt x="1209421" y="326453"/>
                  <a:pt x="1208405" y="327343"/>
                  <a:pt x="1207643" y="328486"/>
                </a:cubicBezTo>
                <a:cubicBezTo>
                  <a:pt x="1206881" y="329628"/>
                  <a:pt x="1206500" y="330962"/>
                  <a:pt x="1206500" y="332296"/>
                </a:cubicBezTo>
                <a:cubicBezTo>
                  <a:pt x="1206500" y="334074"/>
                  <a:pt x="1207199" y="335852"/>
                  <a:pt x="1208532" y="337121"/>
                </a:cubicBezTo>
                <a:cubicBezTo>
                  <a:pt x="1209802" y="338392"/>
                  <a:pt x="1211580" y="339153"/>
                  <a:pt x="1213358" y="339153"/>
                </a:cubicBezTo>
                <a:close/>
                <a:moveTo>
                  <a:pt x="1288860" y="1683449"/>
                </a:moveTo>
                <a:cubicBezTo>
                  <a:pt x="1289495" y="1684083"/>
                  <a:pt x="1290257" y="1684592"/>
                  <a:pt x="1291082" y="1684909"/>
                </a:cubicBezTo>
                <a:cubicBezTo>
                  <a:pt x="1291908" y="1685227"/>
                  <a:pt x="1292797" y="1685417"/>
                  <a:pt x="1293686" y="1685417"/>
                </a:cubicBezTo>
                <a:cubicBezTo>
                  <a:pt x="1295019" y="1685417"/>
                  <a:pt x="1296353" y="1685036"/>
                  <a:pt x="1297496" y="1684274"/>
                </a:cubicBezTo>
                <a:cubicBezTo>
                  <a:pt x="1298639" y="1683512"/>
                  <a:pt x="1299464" y="1682433"/>
                  <a:pt x="1300036" y="1681226"/>
                </a:cubicBezTo>
                <a:cubicBezTo>
                  <a:pt x="1300544" y="1679956"/>
                  <a:pt x="1300671" y="1678623"/>
                  <a:pt x="1300417" y="1677289"/>
                </a:cubicBezTo>
                <a:cubicBezTo>
                  <a:pt x="1300163" y="1675956"/>
                  <a:pt x="1299528" y="1674749"/>
                  <a:pt x="1298512" y="1673796"/>
                </a:cubicBezTo>
                <a:cubicBezTo>
                  <a:pt x="1297559" y="1672844"/>
                  <a:pt x="1296353" y="1672209"/>
                  <a:pt x="1295019" y="1671955"/>
                </a:cubicBezTo>
                <a:cubicBezTo>
                  <a:pt x="1293686" y="1671701"/>
                  <a:pt x="1292289" y="1671828"/>
                  <a:pt x="1291082" y="1672336"/>
                </a:cubicBezTo>
                <a:cubicBezTo>
                  <a:pt x="1289812" y="1672844"/>
                  <a:pt x="1288796" y="1673733"/>
                  <a:pt x="1288034" y="1674876"/>
                </a:cubicBezTo>
                <a:cubicBezTo>
                  <a:pt x="1287272" y="1676019"/>
                  <a:pt x="1286891" y="1677352"/>
                  <a:pt x="1286891" y="1678686"/>
                </a:cubicBezTo>
                <a:cubicBezTo>
                  <a:pt x="1286891" y="1679575"/>
                  <a:pt x="1287082" y="1680464"/>
                  <a:pt x="1287399" y="1681289"/>
                </a:cubicBezTo>
                <a:cubicBezTo>
                  <a:pt x="1287780" y="1682115"/>
                  <a:pt x="1288225" y="1682877"/>
                  <a:pt x="1288860" y="1683512"/>
                </a:cubicBezTo>
                <a:close/>
                <a:moveTo>
                  <a:pt x="1288860" y="1497711"/>
                </a:moveTo>
                <a:cubicBezTo>
                  <a:pt x="1289495" y="1498346"/>
                  <a:pt x="1290257" y="1498854"/>
                  <a:pt x="1291082" y="1499171"/>
                </a:cubicBezTo>
                <a:cubicBezTo>
                  <a:pt x="1291908" y="1499489"/>
                  <a:pt x="1292797" y="1499680"/>
                  <a:pt x="1293686" y="1499680"/>
                </a:cubicBezTo>
                <a:cubicBezTo>
                  <a:pt x="1295019" y="1499680"/>
                  <a:pt x="1296353" y="1499299"/>
                  <a:pt x="1297496" y="1498537"/>
                </a:cubicBezTo>
                <a:cubicBezTo>
                  <a:pt x="1298639" y="1497775"/>
                  <a:pt x="1299464" y="1496758"/>
                  <a:pt x="1300036" y="1495489"/>
                </a:cubicBezTo>
                <a:cubicBezTo>
                  <a:pt x="1300544" y="1494219"/>
                  <a:pt x="1300671" y="1492885"/>
                  <a:pt x="1300417" y="1491552"/>
                </a:cubicBezTo>
                <a:cubicBezTo>
                  <a:pt x="1300163" y="1490218"/>
                  <a:pt x="1299528" y="1489012"/>
                  <a:pt x="1298512" y="1488059"/>
                </a:cubicBezTo>
                <a:cubicBezTo>
                  <a:pt x="1297559" y="1487107"/>
                  <a:pt x="1296353" y="1486471"/>
                  <a:pt x="1295019" y="1486154"/>
                </a:cubicBezTo>
                <a:cubicBezTo>
                  <a:pt x="1293686" y="1485900"/>
                  <a:pt x="1292289" y="1486027"/>
                  <a:pt x="1291082" y="1486535"/>
                </a:cubicBezTo>
                <a:cubicBezTo>
                  <a:pt x="1289812" y="1487043"/>
                  <a:pt x="1288796" y="1487932"/>
                  <a:pt x="1288034" y="1489075"/>
                </a:cubicBezTo>
                <a:cubicBezTo>
                  <a:pt x="1287272" y="1490218"/>
                  <a:pt x="1286891" y="1491552"/>
                  <a:pt x="1286891" y="1492885"/>
                </a:cubicBezTo>
                <a:cubicBezTo>
                  <a:pt x="1286891" y="1493774"/>
                  <a:pt x="1287082" y="1494663"/>
                  <a:pt x="1287399" y="1495489"/>
                </a:cubicBezTo>
                <a:cubicBezTo>
                  <a:pt x="1287780" y="1496314"/>
                  <a:pt x="1288225" y="1497076"/>
                  <a:pt x="1288860" y="1497711"/>
                </a:cubicBezTo>
                <a:close/>
                <a:moveTo>
                  <a:pt x="1213295" y="431864"/>
                </a:moveTo>
                <a:cubicBezTo>
                  <a:pt x="1214628" y="431864"/>
                  <a:pt x="1215962" y="431483"/>
                  <a:pt x="1217105" y="430721"/>
                </a:cubicBezTo>
                <a:cubicBezTo>
                  <a:pt x="1218248" y="429958"/>
                  <a:pt x="1219073" y="428879"/>
                  <a:pt x="1219645" y="427672"/>
                </a:cubicBezTo>
                <a:cubicBezTo>
                  <a:pt x="1220153" y="426402"/>
                  <a:pt x="1220280" y="425069"/>
                  <a:pt x="1220026" y="423736"/>
                </a:cubicBezTo>
                <a:cubicBezTo>
                  <a:pt x="1219772" y="422402"/>
                  <a:pt x="1219137" y="421196"/>
                  <a:pt x="1218184" y="420243"/>
                </a:cubicBezTo>
                <a:cubicBezTo>
                  <a:pt x="1217232" y="419290"/>
                  <a:pt x="1216025" y="418656"/>
                  <a:pt x="1214692" y="418338"/>
                </a:cubicBezTo>
                <a:cubicBezTo>
                  <a:pt x="1213358" y="418084"/>
                  <a:pt x="1212025" y="418211"/>
                  <a:pt x="1210755" y="418719"/>
                </a:cubicBezTo>
                <a:cubicBezTo>
                  <a:pt x="1209485" y="419227"/>
                  <a:pt x="1208405" y="420116"/>
                  <a:pt x="1207707" y="421259"/>
                </a:cubicBezTo>
                <a:cubicBezTo>
                  <a:pt x="1206945" y="422402"/>
                  <a:pt x="1206564" y="423736"/>
                  <a:pt x="1206564" y="425069"/>
                </a:cubicBezTo>
                <a:cubicBezTo>
                  <a:pt x="1206564" y="426847"/>
                  <a:pt x="1207262" y="428625"/>
                  <a:pt x="1208596" y="429895"/>
                </a:cubicBezTo>
                <a:cubicBezTo>
                  <a:pt x="1209866" y="431165"/>
                  <a:pt x="1211644" y="431864"/>
                  <a:pt x="1213422" y="431864"/>
                </a:cubicBezTo>
                <a:close/>
                <a:moveTo>
                  <a:pt x="1374140" y="1174750"/>
                </a:moveTo>
                <a:cubicBezTo>
                  <a:pt x="1375474" y="1174750"/>
                  <a:pt x="1376807" y="1174369"/>
                  <a:pt x="1377950" y="1173607"/>
                </a:cubicBezTo>
                <a:cubicBezTo>
                  <a:pt x="1379093" y="1172845"/>
                  <a:pt x="1379919" y="1171765"/>
                  <a:pt x="1380490" y="1170559"/>
                </a:cubicBezTo>
                <a:cubicBezTo>
                  <a:pt x="1380998" y="1169352"/>
                  <a:pt x="1381125" y="1167956"/>
                  <a:pt x="1380871" y="1166622"/>
                </a:cubicBezTo>
                <a:cubicBezTo>
                  <a:pt x="1380617" y="1165289"/>
                  <a:pt x="1379982" y="1164082"/>
                  <a:pt x="1378966" y="1163130"/>
                </a:cubicBezTo>
                <a:cubicBezTo>
                  <a:pt x="1378014" y="1162177"/>
                  <a:pt x="1376807" y="1161542"/>
                  <a:pt x="1375474" y="1161288"/>
                </a:cubicBezTo>
                <a:cubicBezTo>
                  <a:pt x="1374140" y="1161034"/>
                  <a:pt x="1372743" y="1161161"/>
                  <a:pt x="1371537" y="1161669"/>
                </a:cubicBezTo>
                <a:cubicBezTo>
                  <a:pt x="1370330" y="1162177"/>
                  <a:pt x="1369251" y="1163066"/>
                  <a:pt x="1368489" y="1164209"/>
                </a:cubicBezTo>
                <a:cubicBezTo>
                  <a:pt x="1367727" y="1165352"/>
                  <a:pt x="1367346" y="1166686"/>
                  <a:pt x="1367346" y="1168019"/>
                </a:cubicBezTo>
                <a:cubicBezTo>
                  <a:pt x="1367346" y="1169797"/>
                  <a:pt x="1368044" y="1171575"/>
                  <a:pt x="1369314" y="1172845"/>
                </a:cubicBezTo>
                <a:cubicBezTo>
                  <a:pt x="1370584" y="1174115"/>
                  <a:pt x="1372362" y="1174877"/>
                  <a:pt x="1374140" y="1174877"/>
                </a:cubicBezTo>
                <a:close/>
                <a:moveTo>
                  <a:pt x="1288860" y="1590612"/>
                </a:moveTo>
                <a:cubicBezTo>
                  <a:pt x="1289495" y="1591246"/>
                  <a:pt x="1290257" y="1591755"/>
                  <a:pt x="1291082" y="1592072"/>
                </a:cubicBezTo>
                <a:cubicBezTo>
                  <a:pt x="1291908" y="1592453"/>
                  <a:pt x="1292797" y="1592580"/>
                  <a:pt x="1293686" y="1592580"/>
                </a:cubicBezTo>
                <a:cubicBezTo>
                  <a:pt x="1295019" y="1592580"/>
                  <a:pt x="1296353" y="1592199"/>
                  <a:pt x="1297496" y="1591437"/>
                </a:cubicBezTo>
                <a:cubicBezTo>
                  <a:pt x="1298639" y="1590675"/>
                  <a:pt x="1299464" y="1589596"/>
                  <a:pt x="1300036" y="1588389"/>
                </a:cubicBezTo>
                <a:cubicBezTo>
                  <a:pt x="1300544" y="1587119"/>
                  <a:pt x="1300671" y="1585786"/>
                  <a:pt x="1300417" y="1584452"/>
                </a:cubicBezTo>
                <a:cubicBezTo>
                  <a:pt x="1300163" y="1583119"/>
                  <a:pt x="1299528" y="1581912"/>
                  <a:pt x="1298512" y="1580960"/>
                </a:cubicBezTo>
                <a:cubicBezTo>
                  <a:pt x="1297559" y="1580007"/>
                  <a:pt x="1296353" y="1579372"/>
                  <a:pt x="1295019" y="1579118"/>
                </a:cubicBezTo>
                <a:cubicBezTo>
                  <a:pt x="1293686" y="1578864"/>
                  <a:pt x="1292289" y="1578991"/>
                  <a:pt x="1291082" y="1579499"/>
                </a:cubicBezTo>
                <a:cubicBezTo>
                  <a:pt x="1289876" y="1580007"/>
                  <a:pt x="1288796" y="1580896"/>
                  <a:pt x="1288034" y="1582039"/>
                </a:cubicBezTo>
                <a:cubicBezTo>
                  <a:pt x="1287272" y="1583182"/>
                  <a:pt x="1286891" y="1584515"/>
                  <a:pt x="1286891" y="1585849"/>
                </a:cubicBezTo>
                <a:cubicBezTo>
                  <a:pt x="1286891" y="1586738"/>
                  <a:pt x="1287082" y="1587627"/>
                  <a:pt x="1287399" y="1588452"/>
                </a:cubicBezTo>
                <a:cubicBezTo>
                  <a:pt x="1287780" y="1589278"/>
                  <a:pt x="1288225" y="1590040"/>
                  <a:pt x="1288860" y="1590675"/>
                </a:cubicBezTo>
                <a:close/>
                <a:moveTo>
                  <a:pt x="1288860" y="1312037"/>
                </a:moveTo>
                <a:cubicBezTo>
                  <a:pt x="1289495" y="1312672"/>
                  <a:pt x="1290257" y="1313180"/>
                  <a:pt x="1291082" y="1313498"/>
                </a:cubicBezTo>
                <a:cubicBezTo>
                  <a:pt x="1291908" y="1313879"/>
                  <a:pt x="1292797" y="1314006"/>
                  <a:pt x="1293686" y="1314006"/>
                </a:cubicBezTo>
                <a:cubicBezTo>
                  <a:pt x="1295019" y="1314006"/>
                  <a:pt x="1296353" y="1313625"/>
                  <a:pt x="1297496" y="1312863"/>
                </a:cubicBezTo>
                <a:cubicBezTo>
                  <a:pt x="1298639" y="1312101"/>
                  <a:pt x="1299464" y="1311021"/>
                  <a:pt x="1300036" y="1309814"/>
                </a:cubicBezTo>
                <a:cubicBezTo>
                  <a:pt x="1300544" y="1308545"/>
                  <a:pt x="1300671" y="1307211"/>
                  <a:pt x="1300417" y="1305877"/>
                </a:cubicBezTo>
                <a:cubicBezTo>
                  <a:pt x="1300163" y="1304544"/>
                  <a:pt x="1299528" y="1303338"/>
                  <a:pt x="1298512" y="1302385"/>
                </a:cubicBezTo>
                <a:cubicBezTo>
                  <a:pt x="1297559" y="1301433"/>
                  <a:pt x="1296353" y="1300798"/>
                  <a:pt x="1295019" y="1300544"/>
                </a:cubicBezTo>
                <a:cubicBezTo>
                  <a:pt x="1293686" y="1300289"/>
                  <a:pt x="1292289" y="1300417"/>
                  <a:pt x="1291082" y="1300925"/>
                </a:cubicBezTo>
                <a:cubicBezTo>
                  <a:pt x="1289812" y="1301433"/>
                  <a:pt x="1288796" y="1302321"/>
                  <a:pt x="1288034" y="1303464"/>
                </a:cubicBezTo>
                <a:cubicBezTo>
                  <a:pt x="1287272" y="1304608"/>
                  <a:pt x="1286891" y="1305941"/>
                  <a:pt x="1286891" y="1307275"/>
                </a:cubicBezTo>
                <a:cubicBezTo>
                  <a:pt x="1286891" y="1308164"/>
                  <a:pt x="1287082" y="1309052"/>
                  <a:pt x="1287399" y="1309878"/>
                </a:cubicBezTo>
                <a:cubicBezTo>
                  <a:pt x="1287780" y="1310704"/>
                  <a:pt x="1288225" y="1311465"/>
                  <a:pt x="1288860" y="1312101"/>
                </a:cubicBezTo>
                <a:close/>
                <a:moveTo>
                  <a:pt x="1213295" y="246189"/>
                </a:moveTo>
                <a:cubicBezTo>
                  <a:pt x="1214628" y="246189"/>
                  <a:pt x="1215962" y="245808"/>
                  <a:pt x="1217105" y="245046"/>
                </a:cubicBezTo>
                <a:cubicBezTo>
                  <a:pt x="1218248" y="244284"/>
                  <a:pt x="1219073" y="243205"/>
                  <a:pt x="1219645" y="241999"/>
                </a:cubicBezTo>
                <a:cubicBezTo>
                  <a:pt x="1220153" y="240728"/>
                  <a:pt x="1220280" y="239395"/>
                  <a:pt x="1220026" y="238062"/>
                </a:cubicBezTo>
                <a:cubicBezTo>
                  <a:pt x="1219772" y="236728"/>
                  <a:pt x="1219137" y="235521"/>
                  <a:pt x="1218184" y="234569"/>
                </a:cubicBezTo>
                <a:cubicBezTo>
                  <a:pt x="1217232" y="233616"/>
                  <a:pt x="1216025" y="232982"/>
                  <a:pt x="1214692" y="232664"/>
                </a:cubicBezTo>
                <a:cubicBezTo>
                  <a:pt x="1213358" y="232410"/>
                  <a:pt x="1212025" y="232537"/>
                  <a:pt x="1210755" y="233045"/>
                </a:cubicBezTo>
                <a:cubicBezTo>
                  <a:pt x="1209485" y="233553"/>
                  <a:pt x="1208405" y="234442"/>
                  <a:pt x="1207707" y="235585"/>
                </a:cubicBezTo>
                <a:cubicBezTo>
                  <a:pt x="1206945" y="236728"/>
                  <a:pt x="1206564" y="238062"/>
                  <a:pt x="1206564" y="239395"/>
                </a:cubicBezTo>
                <a:cubicBezTo>
                  <a:pt x="1206564" y="241237"/>
                  <a:pt x="1207262" y="242951"/>
                  <a:pt x="1208596" y="244221"/>
                </a:cubicBezTo>
                <a:cubicBezTo>
                  <a:pt x="1209866" y="245491"/>
                  <a:pt x="1211644" y="246189"/>
                  <a:pt x="1213422" y="246189"/>
                </a:cubicBezTo>
                <a:close/>
                <a:moveTo>
                  <a:pt x="1213295" y="60452"/>
                </a:moveTo>
                <a:cubicBezTo>
                  <a:pt x="1214628" y="60452"/>
                  <a:pt x="1215962" y="60071"/>
                  <a:pt x="1217105" y="59309"/>
                </a:cubicBezTo>
                <a:cubicBezTo>
                  <a:pt x="1218248" y="58547"/>
                  <a:pt x="1219073" y="57468"/>
                  <a:pt x="1219645" y="56261"/>
                </a:cubicBezTo>
                <a:cubicBezTo>
                  <a:pt x="1220153" y="54991"/>
                  <a:pt x="1220280" y="53658"/>
                  <a:pt x="1220026" y="52324"/>
                </a:cubicBezTo>
                <a:cubicBezTo>
                  <a:pt x="1219772" y="50990"/>
                  <a:pt x="1219137" y="49784"/>
                  <a:pt x="1218184" y="48832"/>
                </a:cubicBezTo>
                <a:cubicBezTo>
                  <a:pt x="1217232" y="47879"/>
                  <a:pt x="1216025" y="47244"/>
                  <a:pt x="1214692" y="46990"/>
                </a:cubicBezTo>
                <a:cubicBezTo>
                  <a:pt x="1213358" y="46736"/>
                  <a:pt x="1212025" y="46863"/>
                  <a:pt x="1210755" y="47371"/>
                </a:cubicBezTo>
                <a:cubicBezTo>
                  <a:pt x="1209485" y="47879"/>
                  <a:pt x="1208405" y="48768"/>
                  <a:pt x="1207707" y="49911"/>
                </a:cubicBezTo>
                <a:cubicBezTo>
                  <a:pt x="1206945" y="51054"/>
                  <a:pt x="1206564" y="52388"/>
                  <a:pt x="1206564" y="53721"/>
                </a:cubicBezTo>
                <a:cubicBezTo>
                  <a:pt x="1206564" y="55499"/>
                  <a:pt x="1207262" y="57277"/>
                  <a:pt x="1208596" y="58547"/>
                </a:cubicBezTo>
                <a:cubicBezTo>
                  <a:pt x="1209866" y="59817"/>
                  <a:pt x="1211644" y="60579"/>
                  <a:pt x="1213422" y="60579"/>
                </a:cubicBezTo>
                <a:close/>
                <a:moveTo>
                  <a:pt x="1213295" y="153289"/>
                </a:moveTo>
                <a:cubicBezTo>
                  <a:pt x="1214628" y="153289"/>
                  <a:pt x="1215962" y="152908"/>
                  <a:pt x="1217105" y="152146"/>
                </a:cubicBezTo>
                <a:cubicBezTo>
                  <a:pt x="1218248" y="151384"/>
                  <a:pt x="1219073" y="150305"/>
                  <a:pt x="1219645" y="149098"/>
                </a:cubicBezTo>
                <a:cubicBezTo>
                  <a:pt x="1220153" y="147828"/>
                  <a:pt x="1220280" y="146495"/>
                  <a:pt x="1220026" y="145161"/>
                </a:cubicBezTo>
                <a:cubicBezTo>
                  <a:pt x="1219772" y="143827"/>
                  <a:pt x="1219137" y="142621"/>
                  <a:pt x="1218184" y="141669"/>
                </a:cubicBezTo>
                <a:cubicBezTo>
                  <a:pt x="1217232" y="140716"/>
                  <a:pt x="1216025" y="140081"/>
                  <a:pt x="1214692" y="139827"/>
                </a:cubicBezTo>
                <a:cubicBezTo>
                  <a:pt x="1213358" y="139573"/>
                  <a:pt x="1212025" y="139700"/>
                  <a:pt x="1210755" y="140208"/>
                </a:cubicBezTo>
                <a:cubicBezTo>
                  <a:pt x="1209485" y="140716"/>
                  <a:pt x="1208405" y="141605"/>
                  <a:pt x="1207707" y="142748"/>
                </a:cubicBezTo>
                <a:cubicBezTo>
                  <a:pt x="1206945" y="143891"/>
                  <a:pt x="1206564" y="145225"/>
                  <a:pt x="1206564" y="146558"/>
                </a:cubicBezTo>
                <a:cubicBezTo>
                  <a:pt x="1206564" y="148336"/>
                  <a:pt x="1207262" y="150114"/>
                  <a:pt x="1208596" y="151384"/>
                </a:cubicBezTo>
                <a:cubicBezTo>
                  <a:pt x="1209866" y="152654"/>
                  <a:pt x="1211644" y="153416"/>
                  <a:pt x="1213422" y="153416"/>
                </a:cubicBezTo>
                <a:close/>
                <a:moveTo>
                  <a:pt x="1213295" y="803275"/>
                </a:moveTo>
                <a:cubicBezTo>
                  <a:pt x="1214628" y="803275"/>
                  <a:pt x="1215962" y="802894"/>
                  <a:pt x="1217105" y="802132"/>
                </a:cubicBezTo>
                <a:cubicBezTo>
                  <a:pt x="1218248" y="801370"/>
                  <a:pt x="1219073" y="800290"/>
                  <a:pt x="1219645" y="799084"/>
                </a:cubicBezTo>
                <a:cubicBezTo>
                  <a:pt x="1220153" y="797814"/>
                  <a:pt x="1220280" y="796481"/>
                  <a:pt x="1220026" y="795147"/>
                </a:cubicBezTo>
                <a:cubicBezTo>
                  <a:pt x="1219772" y="793814"/>
                  <a:pt x="1219137" y="792607"/>
                  <a:pt x="1218184" y="791655"/>
                </a:cubicBezTo>
                <a:cubicBezTo>
                  <a:pt x="1217232" y="790702"/>
                  <a:pt x="1216025" y="790067"/>
                  <a:pt x="1214692" y="789750"/>
                </a:cubicBezTo>
                <a:cubicBezTo>
                  <a:pt x="1213358" y="789496"/>
                  <a:pt x="1212025" y="789623"/>
                  <a:pt x="1210755" y="790131"/>
                </a:cubicBezTo>
                <a:cubicBezTo>
                  <a:pt x="1209485" y="790639"/>
                  <a:pt x="1208405" y="791527"/>
                  <a:pt x="1207707" y="792671"/>
                </a:cubicBezTo>
                <a:cubicBezTo>
                  <a:pt x="1206945" y="793814"/>
                  <a:pt x="1206564" y="795147"/>
                  <a:pt x="1206564" y="796481"/>
                </a:cubicBezTo>
                <a:cubicBezTo>
                  <a:pt x="1206564" y="798322"/>
                  <a:pt x="1207262" y="800037"/>
                  <a:pt x="1208596" y="801307"/>
                </a:cubicBezTo>
                <a:cubicBezTo>
                  <a:pt x="1209866" y="802577"/>
                  <a:pt x="1211644" y="803275"/>
                  <a:pt x="1213422" y="803275"/>
                </a:cubicBezTo>
                <a:close/>
                <a:moveTo>
                  <a:pt x="1454531" y="199708"/>
                </a:moveTo>
                <a:cubicBezTo>
                  <a:pt x="1455865" y="199708"/>
                  <a:pt x="1457198" y="199327"/>
                  <a:pt x="1458341" y="198564"/>
                </a:cubicBezTo>
                <a:cubicBezTo>
                  <a:pt x="1459484" y="197802"/>
                  <a:pt x="1460310" y="196723"/>
                  <a:pt x="1460881" y="195516"/>
                </a:cubicBezTo>
                <a:cubicBezTo>
                  <a:pt x="1461389" y="194246"/>
                  <a:pt x="1461516" y="192913"/>
                  <a:pt x="1461262" y="191580"/>
                </a:cubicBezTo>
                <a:cubicBezTo>
                  <a:pt x="1461008" y="190246"/>
                  <a:pt x="1460373" y="189039"/>
                  <a:pt x="1459357" y="188087"/>
                </a:cubicBezTo>
                <a:cubicBezTo>
                  <a:pt x="1458405" y="187134"/>
                  <a:pt x="1457198" y="186500"/>
                  <a:pt x="1455865" y="186182"/>
                </a:cubicBezTo>
                <a:cubicBezTo>
                  <a:pt x="1454531" y="185928"/>
                  <a:pt x="1453134" y="186055"/>
                  <a:pt x="1451928" y="186563"/>
                </a:cubicBezTo>
                <a:cubicBezTo>
                  <a:pt x="1450658" y="187071"/>
                  <a:pt x="1449642" y="187960"/>
                  <a:pt x="1448880" y="189103"/>
                </a:cubicBezTo>
                <a:cubicBezTo>
                  <a:pt x="1448118" y="190246"/>
                  <a:pt x="1447737" y="191580"/>
                  <a:pt x="1447737" y="192913"/>
                </a:cubicBezTo>
                <a:cubicBezTo>
                  <a:pt x="1447737" y="194691"/>
                  <a:pt x="1448435" y="196469"/>
                  <a:pt x="1449705" y="197739"/>
                </a:cubicBezTo>
                <a:cubicBezTo>
                  <a:pt x="1450975" y="199009"/>
                  <a:pt x="1452753" y="199708"/>
                  <a:pt x="1454531" y="199771"/>
                </a:cubicBezTo>
                <a:close/>
                <a:moveTo>
                  <a:pt x="1454531" y="385445"/>
                </a:moveTo>
                <a:cubicBezTo>
                  <a:pt x="1455865" y="385445"/>
                  <a:pt x="1457198" y="385064"/>
                  <a:pt x="1458341" y="384302"/>
                </a:cubicBezTo>
                <a:cubicBezTo>
                  <a:pt x="1459484" y="383540"/>
                  <a:pt x="1460310" y="382461"/>
                  <a:pt x="1460881" y="381254"/>
                </a:cubicBezTo>
                <a:cubicBezTo>
                  <a:pt x="1461389" y="379984"/>
                  <a:pt x="1461516" y="378651"/>
                  <a:pt x="1461262" y="377317"/>
                </a:cubicBezTo>
                <a:cubicBezTo>
                  <a:pt x="1461008" y="375983"/>
                  <a:pt x="1460373" y="374777"/>
                  <a:pt x="1459357" y="373825"/>
                </a:cubicBezTo>
                <a:cubicBezTo>
                  <a:pt x="1458405" y="372872"/>
                  <a:pt x="1457198" y="372237"/>
                  <a:pt x="1455865" y="371920"/>
                </a:cubicBezTo>
                <a:cubicBezTo>
                  <a:pt x="1454531" y="371665"/>
                  <a:pt x="1453134" y="371793"/>
                  <a:pt x="1451928" y="372301"/>
                </a:cubicBezTo>
                <a:cubicBezTo>
                  <a:pt x="1450658" y="372808"/>
                  <a:pt x="1449642" y="373697"/>
                  <a:pt x="1448880" y="374840"/>
                </a:cubicBezTo>
                <a:cubicBezTo>
                  <a:pt x="1448118" y="375983"/>
                  <a:pt x="1447737" y="377317"/>
                  <a:pt x="1447737" y="378651"/>
                </a:cubicBezTo>
                <a:cubicBezTo>
                  <a:pt x="1447737" y="380492"/>
                  <a:pt x="1448435" y="382207"/>
                  <a:pt x="1449705" y="383477"/>
                </a:cubicBezTo>
                <a:cubicBezTo>
                  <a:pt x="1450975" y="384746"/>
                  <a:pt x="1452753" y="385445"/>
                  <a:pt x="1454531" y="385445"/>
                </a:cubicBezTo>
                <a:close/>
                <a:moveTo>
                  <a:pt x="1454531" y="292608"/>
                </a:moveTo>
                <a:cubicBezTo>
                  <a:pt x="1455865" y="292608"/>
                  <a:pt x="1457198" y="292227"/>
                  <a:pt x="1458341" y="291465"/>
                </a:cubicBezTo>
                <a:cubicBezTo>
                  <a:pt x="1459484" y="290703"/>
                  <a:pt x="1460310" y="289687"/>
                  <a:pt x="1460881" y="288417"/>
                </a:cubicBezTo>
                <a:cubicBezTo>
                  <a:pt x="1461453" y="287147"/>
                  <a:pt x="1461516" y="285814"/>
                  <a:pt x="1461262" y="284480"/>
                </a:cubicBezTo>
                <a:cubicBezTo>
                  <a:pt x="1461008" y="283146"/>
                  <a:pt x="1460373" y="281940"/>
                  <a:pt x="1459357" y="280988"/>
                </a:cubicBezTo>
                <a:cubicBezTo>
                  <a:pt x="1458405" y="280035"/>
                  <a:pt x="1457198" y="279400"/>
                  <a:pt x="1455865" y="279083"/>
                </a:cubicBezTo>
                <a:cubicBezTo>
                  <a:pt x="1454531" y="278828"/>
                  <a:pt x="1453134" y="278956"/>
                  <a:pt x="1451928" y="279464"/>
                </a:cubicBezTo>
                <a:cubicBezTo>
                  <a:pt x="1450658" y="279971"/>
                  <a:pt x="1449642" y="280861"/>
                  <a:pt x="1448880" y="282003"/>
                </a:cubicBezTo>
                <a:cubicBezTo>
                  <a:pt x="1448118" y="283146"/>
                  <a:pt x="1447737" y="284480"/>
                  <a:pt x="1447737" y="285814"/>
                </a:cubicBezTo>
                <a:cubicBezTo>
                  <a:pt x="1447737" y="287592"/>
                  <a:pt x="1448435" y="289370"/>
                  <a:pt x="1449705" y="290639"/>
                </a:cubicBezTo>
                <a:cubicBezTo>
                  <a:pt x="1450975" y="291909"/>
                  <a:pt x="1452753" y="292608"/>
                  <a:pt x="1454531" y="292608"/>
                </a:cubicBezTo>
                <a:close/>
                <a:moveTo>
                  <a:pt x="1454531" y="571183"/>
                </a:moveTo>
                <a:cubicBezTo>
                  <a:pt x="1455865" y="571183"/>
                  <a:pt x="1457198" y="570802"/>
                  <a:pt x="1458341" y="570039"/>
                </a:cubicBezTo>
                <a:cubicBezTo>
                  <a:pt x="1459484" y="569277"/>
                  <a:pt x="1460310" y="568198"/>
                  <a:pt x="1460881" y="566992"/>
                </a:cubicBezTo>
                <a:cubicBezTo>
                  <a:pt x="1461389" y="565721"/>
                  <a:pt x="1461516" y="564388"/>
                  <a:pt x="1461262" y="563055"/>
                </a:cubicBezTo>
                <a:cubicBezTo>
                  <a:pt x="1461008" y="561721"/>
                  <a:pt x="1460373" y="560514"/>
                  <a:pt x="1459357" y="559562"/>
                </a:cubicBezTo>
                <a:cubicBezTo>
                  <a:pt x="1458405" y="558609"/>
                  <a:pt x="1457198" y="557975"/>
                  <a:pt x="1455865" y="557721"/>
                </a:cubicBezTo>
                <a:cubicBezTo>
                  <a:pt x="1454531" y="557467"/>
                  <a:pt x="1453134" y="557594"/>
                  <a:pt x="1451928" y="558102"/>
                </a:cubicBezTo>
                <a:cubicBezTo>
                  <a:pt x="1450658" y="558609"/>
                  <a:pt x="1449642" y="559499"/>
                  <a:pt x="1448880" y="560642"/>
                </a:cubicBezTo>
                <a:cubicBezTo>
                  <a:pt x="1448118" y="561784"/>
                  <a:pt x="1447737" y="563118"/>
                  <a:pt x="1447737" y="564452"/>
                </a:cubicBezTo>
                <a:cubicBezTo>
                  <a:pt x="1447737" y="566230"/>
                  <a:pt x="1448435" y="568008"/>
                  <a:pt x="1449705" y="569277"/>
                </a:cubicBezTo>
                <a:cubicBezTo>
                  <a:pt x="1450975" y="570548"/>
                  <a:pt x="1452753" y="571309"/>
                  <a:pt x="1454531" y="571309"/>
                </a:cubicBezTo>
                <a:close/>
                <a:moveTo>
                  <a:pt x="1454531" y="478346"/>
                </a:moveTo>
                <a:cubicBezTo>
                  <a:pt x="1455865" y="478346"/>
                  <a:pt x="1457198" y="477964"/>
                  <a:pt x="1458341" y="477202"/>
                </a:cubicBezTo>
                <a:cubicBezTo>
                  <a:pt x="1459484" y="476440"/>
                  <a:pt x="1460310" y="475361"/>
                  <a:pt x="1460881" y="474155"/>
                </a:cubicBezTo>
                <a:cubicBezTo>
                  <a:pt x="1461389" y="472884"/>
                  <a:pt x="1461516" y="471551"/>
                  <a:pt x="1461262" y="470218"/>
                </a:cubicBezTo>
                <a:cubicBezTo>
                  <a:pt x="1461008" y="468884"/>
                  <a:pt x="1460373" y="467677"/>
                  <a:pt x="1459357" y="466725"/>
                </a:cubicBezTo>
                <a:cubicBezTo>
                  <a:pt x="1458405" y="465772"/>
                  <a:pt x="1457198" y="465138"/>
                  <a:pt x="1455865" y="464883"/>
                </a:cubicBezTo>
                <a:cubicBezTo>
                  <a:pt x="1454531" y="464630"/>
                  <a:pt x="1453134" y="464757"/>
                  <a:pt x="1451928" y="465264"/>
                </a:cubicBezTo>
                <a:cubicBezTo>
                  <a:pt x="1450658" y="465772"/>
                  <a:pt x="1449642" y="466662"/>
                  <a:pt x="1448880" y="467805"/>
                </a:cubicBezTo>
                <a:cubicBezTo>
                  <a:pt x="1448118" y="468947"/>
                  <a:pt x="1447737" y="470281"/>
                  <a:pt x="1447737" y="471614"/>
                </a:cubicBezTo>
                <a:cubicBezTo>
                  <a:pt x="1447737" y="473393"/>
                  <a:pt x="1448435" y="475171"/>
                  <a:pt x="1449705" y="476440"/>
                </a:cubicBezTo>
                <a:cubicBezTo>
                  <a:pt x="1450975" y="477711"/>
                  <a:pt x="1452753" y="478472"/>
                  <a:pt x="1454531" y="478472"/>
                </a:cubicBezTo>
                <a:close/>
                <a:moveTo>
                  <a:pt x="1454531" y="942658"/>
                </a:moveTo>
                <a:cubicBezTo>
                  <a:pt x="1455865" y="942658"/>
                  <a:pt x="1457198" y="942277"/>
                  <a:pt x="1458341" y="941514"/>
                </a:cubicBezTo>
                <a:cubicBezTo>
                  <a:pt x="1459484" y="940752"/>
                  <a:pt x="1460310" y="939737"/>
                  <a:pt x="1460881" y="938467"/>
                </a:cubicBezTo>
                <a:cubicBezTo>
                  <a:pt x="1461389" y="937196"/>
                  <a:pt x="1461516" y="935863"/>
                  <a:pt x="1461262" y="934530"/>
                </a:cubicBezTo>
                <a:cubicBezTo>
                  <a:pt x="1461008" y="933196"/>
                  <a:pt x="1460373" y="931989"/>
                  <a:pt x="1459357" y="931037"/>
                </a:cubicBezTo>
                <a:cubicBezTo>
                  <a:pt x="1458405" y="930084"/>
                  <a:pt x="1457198" y="929450"/>
                  <a:pt x="1455865" y="929132"/>
                </a:cubicBezTo>
                <a:cubicBezTo>
                  <a:pt x="1454531" y="928878"/>
                  <a:pt x="1453134" y="929005"/>
                  <a:pt x="1451928" y="929513"/>
                </a:cubicBezTo>
                <a:cubicBezTo>
                  <a:pt x="1450658" y="930021"/>
                  <a:pt x="1449642" y="930910"/>
                  <a:pt x="1448880" y="932053"/>
                </a:cubicBezTo>
                <a:cubicBezTo>
                  <a:pt x="1448118" y="933196"/>
                  <a:pt x="1447737" y="934530"/>
                  <a:pt x="1447737" y="935863"/>
                </a:cubicBezTo>
                <a:cubicBezTo>
                  <a:pt x="1447737" y="937705"/>
                  <a:pt x="1448435" y="939419"/>
                  <a:pt x="1449705" y="940689"/>
                </a:cubicBezTo>
                <a:cubicBezTo>
                  <a:pt x="1450975" y="941959"/>
                  <a:pt x="1452753" y="942658"/>
                  <a:pt x="1454531" y="942658"/>
                </a:cubicBezTo>
                <a:close/>
                <a:moveTo>
                  <a:pt x="1454531" y="849821"/>
                </a:moveTo>
                <a:cubicBezTo>
                  <a:pt x="1455865" y="849821"/>
                  <a:pt x="1457198" y="849439"/>
                  <a:pt x="1458341" y="848677"/>
                </a:cubicBezTo>
                <a:cubicBezTo>
                  <a:pt x="1459484" y="847915"/>
                  <a:pt x="1460310" y="846836"/>
                  <a:pt x="1460881" y="845630"/>
                </a:cubicBezTo>
                <a:cubicBezTo>
                  <a:pt x="1461389" y="844359"/>
                  <a:pt x="1461516" y="843026"/>
                  <a:pt x="1461262" y="841693"/>
                </a:cubicBezTo>
                <a:cubicBezTo>
                  <a:pt x="1461008" y="840359"/>
                  <a:pt x="1460373" y="839152"/>
                  <a:pt x="1459357" y="838200"/>
                </a:cubicBezTo>
                <a:cubicBezTo>
                  <a:pt x="1458405" y="837248"/>
                  <a:pt x="1457198" y="836613"/>
                  <a:pt x="1455865" y="836295"/>
                </a:cubicBezTo>
                <a:cubicBezTo>
                  <a:pt x="1454531" y="836041"/>
                  <a:pt x="1453134" y="836168"/>
                  <a:pt x="1451928" y="836676"/>
                </a:cubicBezTo>
                <a:cubicBezTo>
                  <a:pt x="1450658" y="837184"/>
                  <a:pt x="1449642" y="838073"/>
                  <a:pt x="1448880" y="839216"/>
                </a:cubicBezTo>
                <a:cubicBezTo>
                  <a:pt x="1448118" y="840359"/>
                  <a:pt x="1447737" y="841693"/>
                  <a:pt x="1447737" y="843026"/>
                </a:cubicBezTo>
                <a:cubicBezTo>
                  <a:pt x="1447737" y="844804"/>
                  <a:pt x="1448435" y="846582"/>
                  <a:pt x="1449705" y="847852"/>
                </a:cubicBezTo>
                <a:cubicBezTo>
                  <a:pt x="1450975" y="849122"/>
                  <a:pt x="1452753" y="849821"/>
                  <a:pt x="1454531" y="849821"/>
                </a:cubicBezTo>
                <a:close/>
                <a:moveTo>
                  <a:pt x="1454531" y="756983"/>
                </a:moveTo>
                <a:cubicBezTo>
                  <a:pt x="1455865" y="756983"/>
                  <a:pt x="1457198" y="756602"/>
                  <a:pt x="1458341" y="755840"/>
                </a:cubicBezTo>
                <a:cubicBezTo>
                  <a:pt x="1459484" y="755078"/>
                  <a:pt x="1460310" y="753999"/>
                  <a:pt x="1460881" y="752793"/>
                </a:cubicBezTo>
                <a:cubicBezTo>
                  <a:pt x="1461389" y="751586"/>
                  <a:pt x="1461516" y="750189"/>
                  <a:pt x="1461262" y="748856"/>
                </a:cubicBezTo>
                <a:cubicBezTo>
                  <a:pt x="1461008" y="747522"/>
                  <a:pt x="1460373" y="746315"/>
                  <a:pt x="1459357" y="745363"/>
                </a:cubicBezTo>
                <a:cubicBezTo>
                  <a:pt x="1458405" y="744411"/>
                  <a:pt x="1457198" y="743776"/>
                  <a:pt x="1455865" y="743521"/>
                </a:cubicBezTo>
                <a:cubicBezTo>
                  <a:pt x="1454531" y="743268"/>
                  <a:pt x="1453134" y="743395"/>
                  <a:pt x="1451928" y="743902"/>
                </a:cubicBezTo>
                <a:cubicBezTo>
                  <a:pt x="1450721" y="744411"/>
                  <a:pt x="1449642" y="745300"/>
                  <a:pt x="1448880" y="746443"/>
                </a:cubicBezTo>
                <a:cubicBezTo>
                  <a:pt x="1448118" y="747586"/>
                  <a:pt x="1447737" y="748919"/>
                  <a:pt x="1447737" y="750252"/>
                </a:cubicBezTo>
                <a:cubicBezTo>
                  <a:pt x="1447737" y="752031"/>
                  <a:pt x="1448435" y="753808"/>
                  <a:pt x="1449705" y="755078"/>
                </a:cubicBezTo>
                <a:cubicBezTo>
                  <a:pt x="1450975" y="756349"/>
                  <a:pt x="1452753" y="757111"/>
                  <a:pt x="1454531" y="757111"/>
                </a:cubicBezTo>
                <a:close/>
                <a:moveTo>
                  <a:pt x="1454531" y="664146"/>
                </a:moveTo>
                <a:cubicBezTo>
                  <a:pt x="1455865" y="664146"/>
                  <a:pt x="1457198" y="663765"/>
                  <a:pt x="1458341" y="663003"/>
                </a:cubicBezTo>
                <a:cubicBezTo>
                  <a:pt x="1459484" y="662242"/>
                  <a:pt x="1460310" y="661162"/>
                  <a:pt x="1460881" y="659956"/>
                </a:cubicBezTo>
                <a:cubicBezTo>
                  <a:pt x="1461453" y="658749"/>
                  <a:pt x="1461516" y="657352"/>
                  <a:pt x="1461262" y="656019"/>
                </a:cubicBezTo>
                <a:cubicBezTo>
                  <a:pt x="1461008" y="654685"/>
                  <a:pt x="1460373" y="653478"/>
                  <a:pt x="1459357" y="652526"/>
                </a:cubicBezTo>
                <a:cubicBezTo>
                  <a:pt x="1458405" y="651574"/>
                  <a:pt x="1457198" y="650939"/>
                  <a:pt x="1455865" y="650621"/>
                </a:cubicBezTo>
                <a:cubicBezTo>
                  <a:pt x="1454531" y="650367"/>
                  <a:pt x="1453134" y="650494"/>
                  <a:pt x="1451928" y="651002"/>
                </a:cubicBezTo>
                <a:cubicBezTo>
                  <a:pt x="1450658" y="651510"/>
                  <a:pt x="1449642" y="652399"/>
                  <a:pt x="1448880" y="653542"/>
                </a:cubicBezTo>
                <a:cubicBezTo>
                  <a:pt x="1448118" y="654685"/>
                  <a:pt x="1447737" y="656019"/>
                  <a:pt x="1447737" y="657352"/>
                </a:cubicBezTo>
                <a:cubicBezTo>
                  <a:pt x="1447737" y="659194"/>
                  <a:pt x="1448435" y="660908"/>
                  <a:pt x="1449705" y="662178"/>
                </a:cubicBezTo>
                <a:cubicBezTo>
                  <a:pt x="1450975" y="663448"/>
                  <a:pt x="1452753" y="664146"/>
                  <a:pt x="1454531" y="664146"/>
                </a:cubicBezTo>
                <a:close/>
                <a:moveTo>
                  <a:pt x="1530096" y="1080008"/>
                </a:moveTo>
                <a:cubicBezTo>
                  <a:pt x="1530731" y="1080643"/>
                  <a:pt x="1531493" y="1081151"/>
                  <a:pt x="1532319" y="1081469"/>
                </a:cubicBezTo>
                <a:cubicBezTo>
                  <a:pt x="1533144" y="1081786"/>
                  <a:pt x="1534033" y="1081977"/>
                  <a:pt x="1534922" y="1081977"/>
                </a:cubicBezTo>
                <a:cubicBezTo>
                  <a:pt x="1536256" y="1081977"/>
                  <a:pt x="1537589" y="1081596"/>
                  <a:pt x="1538732" y="1080833"/>
                </a:cubicBezTo>
                <a:cubicBezTo>
                  <a:pt x="1539875" y="1080071"/>
                  <a:pt x="1540701" y="1079056"/>
                  <a:pt x="1541272" y="1077786"/>
                </a:cubicBezTo>
                <a:cubicBezTo>
                  <a:pt x="1541780" y="1076515"/>
                  <a:pt x="1541907" y="1075182"/>
                  <a:pt x="1541653" y="1073849"/>
                </a:cubicBezTo>
                <a:cubicBezTo>
                  <a:pt x="1541399" y="1072515"/>
                  <a:pt x="1540764" y="1071308"/>
                  <a:pt x="1539812" y="1070356"/>
                </a:cubicBezTo>
                <a:cubicBezTo>
                  <a:pt x="1538859" y="1069404"/>
                  <a:pt x="1537653" y="1068769"/>
                  <a:pt x="1536319" y="1068451"/>
                </a:cubicBezTo>
                <a:cubicBezTo>
                  <a:pt x="1534986" y="1068197"/>
                  <a:pt x="1533652" y="1068324"/>
                  <a:pt x="1532382" y="1068832"/>
                </a:cubicBezTo>
                <a:cubicBezTo>
                  <a:pt x="1531112" y="1069340"/>
                  <a:pt x="1530033" y="1070229"/>
                  <a:pt x="1529334" y="1071372"/>
                </a:cubicBezTo>
                <a:cubicBezTo>
                  <a:pt x="1528572" y="1072515"/>
                  <a:pt x="1528191" y="1073849"/>
                  <a:pt x="1528191" y="1075182"/>
                </a:cubicBezTo>
                <a:cubicBezTo>
                  <a:pt x="1528191" y="1076071"/>
                  <a:pt x="1528382" y="1076960"/>
                  <a:pt x="1528699" y="1077786"/>
                </a:cubicBezTo>
                <a:cubicBezTo>
                  <a:pt x="1529017" y="1078611"/>
                  <a:pt x="1529525" y="1079373"/>
                  <a:pt x="1530160" y="1080008"/>
                </a:cubicBezTo>
                <a:close/>
                <a:moveTo>
                  <a:pt x="1530096" y="1172845"/>
                </a:moveTo>
                <a:cubicBezTo>
                  <a:pt x="1530731" y="1173480"/>
                  <a:pt x="1531493" y="1173988"/>
                  <a:pt x="1532319" y="1174306"/>
                </a:cubicBezTo>
                <a:cubicBezTo>
                  <a:pt x="1533144" y="1174687"/>
                  <a:pt x="1534033" y="1174814"/>
                  <a:pt x="1534922" y="1174814"/>
                </a:cubicBezTo>
                <a:cubicBezTo>
                  <a:pt x="1536256" y="1174814"/>
                  <a:pt x="1537589" y="1174433"/>
                  <a:pt x="1538732" y="1173671"/>
                </a:cubicBezTo>
                <a:cubicBezTo>
                  <a:pt x="1539875" y="1172908"/>
                  <a:pt x="1540701" y="1171829"/>
                  <a:pt x="1541272" y="1170623"/>
                </a:cubicBezTo>
                <a:cubicBezTo>
                  <a:pt x="1541780" y="1169352"/>
                  <a:pt x="1541907" y="1168019"/>
                  <a:pt x="1541653" y="1166686"/>
                </a:cubicBezTo>
                <a:cubicBezTo>
                  <a:pt x="1541399" y="1165352"/>
                  <a:pt x="1540701" y="1164146"/>
                  <a:pt x="1539748" y="1163193"/>
                </a:cubicBezTo>
                <a:cubicBezTo>
                  <a:pt x="1538796" y="1162240"/>
                  <a:pt x="1537589" y="1161606"/>
                  <a:pt x="1536256" y="1161352"/>
                </a:cubicBezTo>
                <a:cubicBezTo>
                  <a:pt x="1534922" y="1161098"/>
                  <a:pt x="1533589" y="1161225"/>
                  <a:pt x="1532319" y="1161733"/>
                </a:cubicBezTo>
                <a:cubicBezTo>
                  <a:pt x="1531049" y="1162240"/>
                  <a:pt x="1530033" y="1163130"/>
                  <a:pt x="1529271" y="1164273"/>
                </a:cubicBezTo>
                <a:cubicBezTo>
                  <a:pt x="1528509" y="1165415"/>
                  <a:pt x="1528128" y="1166749"/>
                  <a:pt x="1528128" y="1168083"/>
                </a:cubicBezTo>
                <a:cubicBezTo>
                  <a:pt x="1528128" y="1168971"/>
                  <a:pt x="1528318" y="1169861"/>
                  <a:pt x="1528636" y="1170686"/>
                </a:cubicBezTo>
                <a:cubicBezTo>
                  <a:pt x="1528953" y="1171512"/>
                  <a:pt x="1529461" y="1172274"/>
                  <a:pt x="1530096" y="1172908"/>
                </a:cubicBezTo>
                <a:close/>
                <a:moveTo>
                  <a:pt x="1530096" y="1265682"/>
                </a:moveTo>
                <a:cubicBezTo>
                  <a:pt x="1530731" y="1266317"/>
                  <a:pt x="1531493" y="1266825"/>
                  <a:pt x="1532319" y="1267143"/>
                </a:cubicBezTo>
                <a:cubicBezTo>
                  <a:pt x="1533144" y="1267460"/>
                  <a:pt x="1534033" y="1267651"/>
                  <a:pt x="1534922" y="1267651"/>
                </a:cubicBezTo>
                <a:cubicBezTo>
                  <a:pt x="1536256" y="1267651"/>
                  <a:pt x="1537589" y="1267270"/>
                  <a:pt x="1538732" y="1266508"/>
                </a:cubicBezTo>
                <a:cubicBezTo>
                  <a:pt x="1539875" y="1265746"/>
                  <a:pt x="1540701" y="1264666"/>
                  <a:pt x="1541272" y="1263460"/>
                </a:cubicBezTo>
                <a:cubicBezTo>
                  <a:pt x="1541780" y="1262189"/>
                  <a:pt x="1541907" y="1260856"/>
                  <a:pt x="1541653" y="1259523"/>
                </a:cubicBezTo>
                <a:cubicBezTo>
                  <a:pt x="1541399" y="1258189"/>
                  <a:pt x="1540764" y="1256983"/>
                  <a:pt x="1539812" y="1256030"/>
                </a:cubicBezTo>
                <a:cubicBezTo>
                  <a:pt x="1538859" y="1255077"/>
                  <a:pt x="1537653" y="1254443"/>
                  <a:pt x="1536319" y="1254189"/>
                </a:cubicBezTo>
                <a:cubicBezTo>
                  <a:pt x="1534986" y="1253935"/>
                  <a:pt x="1533652" y="1254062"/>
                  <a:pt x="1532382" y="1254570"/>
                </a:cubicBezTo>
                <a:cubicBezTo>
                  <a:pt x="1531112" y="1255077"/>
                  <a:pt x="1530033" y="1255967"/>
                  <a:pt x="1529334" y="1257110"/>
                </a:cubicBezTo>
                <a:cubicBezTo>
                  <a:pt x="1528572" y="1258252"/>
                  <a:pt x="1528191" y="1259586"/>
                  <a:pt x="1528191" y="1260920"/>
                </a:cubicBezTo>
                <a:cubicBezTo>
                  <a:pt x="1528191" y="1261808"/>
                  <a:pt x="1528382" y="1262698"/>
                  <a:pt x="1528699" y="1263523"/>
                </a:cubicBezTo>
                <a:cubicBezTo>
                  <a:pt x="1529017" y="1264349"/>
                  <a:pt x="1529525" y="1265111"/>
                  <a:pt x="1530160" y="1265746"/>
                </a:cubicBezTo>
                <a:close/>
                <a:moveTo>
                  <a:pt x="1454531" y="1035558"/>
                </a:moveTo>
                <a:cubicBezTo>
                  <a:pt x="1455865" y="1035558"/>
                  <a:pt x="1457198" y="1035177"/>
                  <a:pt x="1458341" y="1034415"/>
                </a:cubicBezTo>
                <a:cubicBezTo>
                  <a:pt x="1459484" y="1033653"/>
                  <a:pt x="1460310" y="1032574"/>
                  <a:pt x="1460881" y="1031367"/>
                </a:cubicBezTo>
                <a:cubicBezTo>
                  <a:pt x="1461389" y="1030097"/>
                  <a:pt x="1461516" y="1028764"/>
                  <a:pt x="1461262" y="1027430"/>
                </a:cubicBezTo>
                <a:cubicBezTo>
                  <a:pt x="1461008" y="1026096"/>
                  <a:pt x="1460373" y="1024890"/>
                  <a:pt x="1459357" y="1023938"/>
                </a:cubicBezTo>
                <a:cubicBezTo>
                  <a:pt x="1458405" y="1022985"/>
                  <a:pt x="1457198" y="1022350"/>
                  <a:pt x="1455865" y="1022033"/>
                </a:cubicBezTo>
                <a:cubicBezTo>
                  <a:pt x="1454531" y="1021778"/>
                  <a:pt x="1453134" y="1021906"/>
                  <a:pt x="1451928" y="1022414"/>
                </a:cubicBezTo>
                <a:cubicBezTo>
                  <a:pt x="1450658" y="1022921"/>
                  <a:pt x="1449642" y="1023811"/>
                  <a:pt x="1448880" y="1024953"/>
                </a:cubicBezTo>
                <a:cubicBezTo>
                  <a:pt x="1448118" y="1026096"/>
                  <a:pt x="1447737" y="1027430"/>
                  <a:pt x="1447737" y="1028764"/>
                </a:cubicBezTo>
                <a:cubicBezTo>
                  <a:pt x="1447737" y="1030542"/>
                  <a:pt x="1448435" y="1032320"/>
                  <a:pt x="1449705" y="1033589"/>
                </a:cubicBezTo>
                <a:cubicBezTo>
                  <a:pt x="1450975" y="1034859"/>
                  <a:pt x="1452753" y="1035558"/>
                  <a:pt x="1454531" y="1035621"/>
                </a:cubicBezTo>
                <a:close/>
                <a:moveTo>
                  <a:pt x="1530096" y="1358583"/>
                </a:moveTo>
                <a:cubicBezTo>
                  <a:pt x="1530731" y="1359218"/>
                  <a:pt x="1531493" y="1359726"/>
                  <a:pt x="1532319" y="1360043"/>
                </a:cubicBezTo>
                <a:cubicBezTo>
                  <a:pt x="1533144" y="1360361"/>
                  <a:pt x="1534033" y="1360551"/>
                  <a:pt x="1534922" y="1360551"/>
                </a:cubicBezTo>
                <a:cubicBezTo>
                  <a:pt x="1536256" y="1360551"/>
                  <a:pt x="1537589" y="1360170"/>
                  <a:pt x="1538732" y="1359408"/>
                </a:cubicBezTo>
                <a:cubicBezTo>
                  <a:pt x="1539875" y="1358646"/>
                  <a:pt x="1540701" y="1357567"/>
                  <a:pt x="1541272" y="1356360"/>
                </a:cubicBezTo>
                <a:cubicBezTo>
                  <a:pt x="1541780" y="1355090"/>
                  <a:pt x="1541907" y="1353757"/>
                  <a:pt x="1541653" y="1352423"/>
                </a:cubicBezTo>
                <a:cubicBezTo>
                  <a:pt x="1541399" y="1351089"/>
                  <a:pt x="1540764" y="1349883"/>
                  <a:pt x="1539812" y="1348931"/>
                </a:cubicBezTo>
                <a:cubicBezTo>
                  <a:pt x="1538859" y="1347978"/>
                  <a:pt x="1537653" y="1347343"/>
                  <a:pt x="1536319" y="1347026"/>
                </a:cubicBezTo>
                <a:cubicBezTo>
                  <a:pt x="1534986" y="1346771"/>
                  <a:pt x="1533652" y="1346899"/>
                  <a:pt x="1532382" y="1347407"/>
                </a:cubicBezTo>
                <a:cubicBezTo>
                  <a:pt x="1531112" y="1347914"/>
                  <a:pt x="1530033" y="1348804"/>
                  <a:pt x="1529334" y="1349946"/>
                </a:cubicBezTo>
                <a:cubicBezTo>
                  <a:pt x="1528572" y="1351089"/>
                  <a:pt x="1528191" y="1352423"/>
                  <a:pt x="1528191" y="1353757"/>
                </a:cubicBezTo>
                <a:cubicBezTo>
                  <a:pt x="1528191" y="1354646"/>
                  <a:pt x="1528382" y="1355535"/>
                  <a:pt x="1528699" y="1356360"/>
                </a:cubicBezTo>
                <a:cubicBezTo>
                  <a:pt x="1529017" y="1357186"/>
                  <a:pt x="1529525" y="1357948"/>
                  <a:pt x="1530160" y="1358583"/>
                </a:cubicBezTo>
                <a:close/>
                <a:moveTo>
                  <a:pt x="1530096" y="1637157"/>
                </a:moveTo>
                <a:cubicBezTo>
                  <a:pt x="1530731" y="1637792"/>
                  <a:pt x="1531493" y="1638300"/>
                  <a:pt x="1532319" y="1638618"/>
                </a:cubicBezTo>
                <a:cubicBezTo>
                  <a:pt x="1533144" y="1638935"/>
                  <a:pt x="1534033" y="1639126"/>
                  <a:pt x="1534922" y="1639126"/>
                </a:cubicBezTo>
                <a:cubicBezTo>
                  <a:pt x="1536256" y="1639126"/>
                  <a:pt x="1537589" y="1638745"/>
                  <a:pt x="1538732" y="1637983"/>
                </a:cubicBezTo>
                <a:cubicBezTo>
                  <a:pt x="1539875" y="1637221"/>
                  <a:pt x="1540701" y="1636205"/>
                  <a:pt x="1541272" y="1634935"/>
                </a:cubicBezTo>
                <a:cubicBezTo>
                  <a:pt x="1541780" y="1633664"/>
                  <a:pt x="1541907" y="1632331"/>
                  <a:pt x="1541653" y="1630998"/>
                </a:cubicBezTo>
                <a:cubicBezTo>
                  <a:pt x="1541399" y="1629664"/>
                  <a:pt x="1540764" y="1628458"/>
                  <a:pt x="1539812" y="1627505"/>
                </a:cubicBezTo>
                <a:cubicBezTo>
                  <a:pt x="1538859" y="1626552"/>
                  <a:pt x="1537653" y="1625918"/>
                  <a:pt x="1536319" y="1625600"/>
                </a:cubicBezTo>
                <a:cubicBezTo>
                  <a:pt x="1534986" y="1625346"/>
                  <a:pt x="1533652" y="1625473"/>
                  <a:pt x="1532382" y="1625981"/>
                </a:cubicBezTo>
                <a:cubicBezTo>
                  <a:pt x="1531112" y="1626489"/>
                  <a:pt x="1530033" y="1627378"/>
                  <a:pt x="1529334" y="1628521"/>
                </a:cubicBezTo>
                <a:cubicBezTo>
                  <a:pt x="1528572" y="1629664"/>
                  <a:pt x="1528191" y="1630998"/>
                  <a:pt x="1528191" y="1632331"/>
                </a:cubicBezTo>
                <a:cubicBezTo>
                  <a:pt x="1528191" y="1633220"/>
                  <a:pt x="1528382" y="1634109"/>
                  <a:pt x="1528699" y="1634935"/>
                </a:cubicBezTo>
                <a:cubicBezTo>
                  <a:pt x="1529017" y="1635760"/>
                  <a:pt x="1529525" y="1636522"/>
                  <a:pt x="1530160" y="1637157"/>
                </a:cubicBezTo>
                <a:close/>
                <a:moveTo>
                  <a:pt x="1454531" y="106997"/>
                </a:moveTo>
                <a:cubicBezTo>
                  <a:pt x="1455865" y="106997"/>
                  <a:pt x="1457198" y="106616"/>
                  <a:pt x="1458341" y="105855"/>
                </a:cubicBezTo>
                <a:cubicBezTo>
                  <a:pt x="1459484" y="105093"/>
                  <a:pt x="1460310" y="104077"/>
                  <a:pt x="1460881" y="102807"/>
                </a:cubicBezTo>
                <a:cubicBezTo>
                  <a:pt x="1461389" y="101537"/>
                  <a:pt x="1461516" y="100203"/>
                  <a:pt x="1461262" y="98870"/>
                </a:cubicBezTo>
                <a:cubicBezTo>
                  <a:pt x="1461008" y="97536"/>
                  <a:pt x="1460373" y="96330"/>
                  <a:pt x="1459357" y="95377"/>
                </a:cubicBezTo>
                <a:cubicBezTo>
                  <a:pt x="1458405" y="94425"/>
                  <a:pt x="1457198" y="93789"/>
                  <a:pt x="1455865" y="93472"/>
                </a:cubicBezTo>
                <a:cubicBezTo>
                  <a:pt x="1454531" y="93218"/>
                  <a:pt x="1453134" y="93345"/>
                  <a:pt x="1451928" y="93853"/>
                </a:cubicBezTo>
                <a:cubicBezTo>
                  <a:pt x="1450658" y="94361"/>
                  <a:pt x="1449642" y="95250"/>
                  <a:pt x="1448880" y="96393"/>
                </a:cubicBezTo>
                <a:cubicBezTo>
                  <a:pt x="1448118" y="97536"/>
                  <a:pt x="1447737" y="98870"/>
                  <a:pt x="1447737" y="100203"/>
                </a:cubicBezTo>
                <a:cubicBezTo>
                  <a:pt x="1447737" y="102045"/>
                  <a:pt x="1448435" y="103759"/>
                  <a:pt x="1449705" y="105029"/>
                </a:cubicBezTo>
                <a:cubicBezTo>
                  <a:pt x="1450975" y="106299"/>
                  <a:pt x="1452753" y="106997"/>
                  <a:pt x="1454531" y="106997"/>
                </a:cubicBezTo>
                <a:close/>
                <a:moveTo>
                  <a:pt x="1454531" y="14161"/>
                </a:moveTo>
                <a:cubicBezTo>
                  <a:pt x="1455865" y="14161"/>
                  <a:pt x="1457198" y="13780"/>
                  <a:pt x="1458341" y="13018"/>
                </a:cubicBezTo>
                <a:cubicBezTo>
                  <a:pt x="1459484" y="12256"/>
                  <a:pt x="1460310" y="11176"/>
                  <a:pt x="1460881" y="9970"/>
                </a:cubicBezTo>
                <a:cubicBezTo>
                  <a:pt x="1461389" y="8700"/>
                  <a:pt x="1461516" y="7366"/>
                  <a:pt x="1461262" y="6033"/>
                </a:cubicBezTo>
                <a:cubicBezTo>
                  <a:pt x="1461008" y="4699"/>
                  <a:pt x="1460373" y="3493"/>
                  <a:pt x="1459357" y="2540"/>
                </a:cubicBezTo>
                <a:cubicBezTo>
                  <a:pt x="1458405" y="1588"/>
                  <a:pt x="1457198" y="952"/>
                  <a:pt x="1455865" y="635"/>
                </a:cubicBezTo>
                <a:cubicBezTo>
                  <a:pt x="1454531" y="381"/>
                  <a:pt x="1453134" y="508"/>
                  <a:pt x="1451928" y="1016"/>
                </a:cubicBezTo>
                <a:cubicBezTo>
                  <a:pt x="1450658" y="1524"/>
                  <a:pt x="1449642" y="2413"/>
                  <a:pt x="1448880" y="3556"/>
                </a:cubicBezTo>
                <a:cubicBezTo>
                  <a:pt x="1448118" y="4699"/>
                  <a:pt x="1447737" y="6033"/>
                  <a:pt x="1447737" y="7366"/>
                </a:cubicBezTo>
                <a:cubicBezTo>
                  <a:pt x="1447737" y="9144"/>
                  <a:pt x="1448435" y="10922"/>
                  <a:pt x="1449705" y="12192"/>
                </a:cubicBezTo>
                <a:cubicBezTo>
                  <a:pt x="1450975" y="13462"/>
                  <a:pt x="1452753" y="14161"/>
                  <a:pt x="1454531" y="14161"/>
                </a:cubicBezTo>
                <a:close/>
                <a:moveTo>
                  <a:pt x="1530096" y="1544320"/>
                </a:moveTo>
                <a:cubicBezTo>
                  <a:pt x="1530731" y="1544955"/>
                  <a:pt x="1531493" y="1545463"/>
                  <a:pt x="1532319" y="1545781"/>
                </a:cubicBezTo>
                <a:cubicBezTo>
                  <a:pt x="1533144" y="1546098"/>
                  <a:pt x="1534033" y="1546289"/>
                  <a:pt x="1534922" y="1546289"/>
                </a:cubicBezTo>
                <a:cubicBezTo>
                  <a:pt x="1536256" y="1546289"/>
                  <a:pt x="1537589" y="1545908"/>
                  <a:pt x="1538732" y="1545146"/>
                </a:cubicBezTo>
                <a:cubicBezTo>
                  <a:pt x="1539875" y="1544383"/>
                  <a:pt x="1540701" y="1543304"/>
                  <a:pt x="1541272" y="1542098"/>
                </a:cubicBezTo>
                <a:cubicBezTo>
                  <a:pt x="1541780" y="1540891"/>
                  <a:pt x="1541907" y="1539494"/>
                  <a:pt x="1541653" y="1538161"/>
                </a:cubicBezTo>
                <a:cubicBezTo>
                  <a:pt x="1541399" y="1536827"/>
                  <a:pt x="1540764" y="1535621"/>
                  <a:pt x="1539812" y="1534668"/>
                </a:cubicBezTo>
                <a:cubicBezTo>
                  <a:pt x="1538859" y="1533715"/>
                  <a:pt x="1537653" y="1533081"/>
                  <a:pt x="1536319" y="1532827"/>
                </a:cubicBezTo>
                <a:cubicBezTo>
                  <a:pt x="1534986" y="1532573"/>
                  <a:pt x="1533652" y="1532700"/>
                  <a:pt x="1532382" y="1533208"/>
                </a:cubicBezTo>
                <a:cubicBezTo>
                  <a:pt x="1531112" y="1533715"/>
                  <a:pt x="1530033" y="1534605"/>
                  <a:pt x="1529334" y="1535748"/>
                </a:cubicBezTo>
                <a:cubicBezTo>
                  <a:pt x="1528572" y="1536890"/>
                  <a:pt x="1528191" y="1538224"/>
                  <a:pt x="1528191" y="1539558"/>
                </a:cubicBezTo>
                <a:cubicBezTo>
                  <a:pt x="1528191" y="1540446"/>
                  <a:pt x="1528382" y="1541336"/>
                  <a:pt x="1528699" y="1542161"/>
                </a:cubicBezTo>
                <a:cubicBezTo>
                  <a:pt x="1529017" y="1542987"/>
                  <a:pt x="1529525" y="1543749"/>
                  <a:pt x="1530160" y="1544383"/>
                </a:cubicBezTo>
                <a:close/>
                <a:moveTo>
                  <a:pt x="1530096" y="1451483"/>
                </a:moveTo>
                <a:cubicBezTo>
                  <a:pt x="1530731" y="1452118"/>
                  <a:pt x="1531493" y="1452626"/>
                  <a:pt x="1532319" y="1452944"/>
                </a:cubicBezTo>
                <a:cubicBezTo>
                  <a:pt x="1533144" y="1453325"/>
                  <a:pt x="1534033" y="1453452"/>
                  <a:pt x="1534922" y="1453452"/>
                </a:cubicBezTo>
                <a:cubicBezTo>
                  <a:pt x="1536256" y="1453452"/>
                  <a:pt x="1537589" y="1453071"/>
                  <a:pt x="1538732" y="1452308"/>
                </a:cubicBezTo>
                <a:cubicBezTo>
                  <a:pt x="1539875" y="1451546"/>
                  <a:pt x="1540701" y="1450467"/>
                  <a:pt x="1541272" y="1449261"/>
                </a:cubicBezTo>
                <a:cubicBezTo>
                  <a:pt x="1541780" y="1447990"/>
                  <a:pt x="1541907" y="1446657"/>
                  <a:pt x="1541653" y="1445324"/>
                </a:cubicBezTo>
                <a:cubicBezTo>
                  <a:pt x="1541399" y="1443990"/>
                  <a:pt x="1540764" y="1442783"/>
                  <a:pt x="1539812" y="1441831"/>
                </a:cubicBezTo>
                <a:cubicBezTo>
                  <a:pt x="1538859" y="1440879"/>
                  <a:pt x="1537653" y="1440244"/>
                  <a:pt x="1536319" y="1439926"/>
                </a:cubicBezTo>
                <a:cubicBezTo>
                  <a:pt x="1534986" y="1439672"/>
                  <a:pt x="1533652" y="1439799"/>
                  <a:pt x="1532382" y="1440307"/>
                </a:cubicBezTo>
                <a:cubicBezTo>
                  <a:pt x="1531112" y="1440815"/>
                  <a:pt x="1530033" y="1441704"/>
                  <a:pt x="1529334" y="1442847"/>
                </a:cubicBezTo>
                <a:cubicBezTo>
                  <a:pt x="1528572" y="1443990"/>
                  <a:pt x="1528191" y="1445324"/>
                  <a:pt x="1528191" y="1446657"/>
                </a:cubicBezTo>
                <a:cubicBezTo>
                  <a:pt x="1528191" y="1447546"/>
                  <a:pt x="1528382" y="1448435"/>
                  <a:pt x="1528699" y="1449261"/>
                </a:cubicBezTo>
                <a:cubicBezTo>
                  <a:pt x="1529017" y="1450086"/>
                  <a:pt x="1529525" y="1450848"/>
                  <a:pt x="1530160" y="1451483"/>
                </a:cubicBezTo>
                <a:close/>
                <a:moveTo>
                  <a:pt x="1374077" y="153480"/>
                </a:moveTo>
                <a:cubicBezTo>
                  <a:pt x="1375410" y="153480"/>
                  <a:pt x="1376744" y="153099"/>
                  <a:pt x="1377887" y="152337"/>
                </a:cubicBezTo>
                <a:cubicBezTo>
                  <a:pt x="1379030" y="151575"/>
                  <a:pt x="1379855" y="150495"/>
                  <a:pt x="1380427" y="149289"/>
                </a:cubicBezTo>
                <a:cubicBezTo>
                  <a:pt x="1380935" y="148019"/>
                  <a:pt x="1381062" y="146685"/>
                  <a:pt x="1380808" y="145352"/>
                </a:cubicBezTo>
                <a:cubicBezTo>
                  <a:pt x="1380554" y="144018"/>
                  <a:pt x="1379919" y="142812"/>
                  <a:pt x="1378903" y="141859"/>
                </a:cubicBezTo>
                <a:cubicBezTo>
                  <a:pt x="1377950" y="140907"/>
                  <a:pt x="1376744" y="140271"/>
                  <a:pt x="1375410" y="140018"/>
                </a:cubicBezTo>
                <a:cubicBezTo>
                  <a:pt x="1374077" y="139764"/>
                  <a:pt x="1372680" y="139890"/>
                  <a:pt x="1371473" y="140399"/>
                </a:cubicBezTo>
                <a:cubicBezTo>
                  <a:pt x="1370203" y="140907"/>
                  <a:pt x="1369187" y="141796"/>
                  <a:pt x="1368425" y="142939"/>
                </a:cubicBezTo>
                <a:cubicBezTo>
                  <a:pt x="1367663" y="144082"/>
                  <a:pt x="1367282" y="145415"/>
                  <a:pt x="1367282" y="146749"/>
                </a:cubicBezTo>
                <a:cubicBezTo>
                  <a:pt x="1367282" y="148527"/>
                  <a:pt x="1367981" y="150305"/>
                  <a:pt x="1369251" y="151575"/>
                </a:cubicBezTo>
                <a:cubicBezTo>
                  <a:pt x="1370521" y="152845"/>
                  <a:pt x="1372299" y="153607"/>
                  <a:pt x="1374077" y="153607"/>
                </a:cubicBezTo>
                <a:close/>
                <a:moveTo>
                  <a:pt x="1374077" y="617792"/>
                </a:moveTo>
                <a:cubicBezTo>
                  <a:pt x="1375410" y="617792"/>
                  <a:pt x="1376744" y="617411"/>
                  <a:pt x="1377887" y="616649"/>
                </a:cubicBezTo>
                <a:cubicBezTo>
                  <a:pt x="1379030" y="615887"/>
                  <a:pt x="1379855" y="614807"/>
                  <a:pt x="1380427" y="613601"/>
                </a:cubicBezTo>
                <a:cubicBezTo>
                  <a:pt x="1380935" y="612331"/>
                  <a:pt x="1381062" y="610997"/>
                  <a:pt x="1380808" y="609664"/>
                </a:cubicBezTo>
                <a:cubicBezTo>
                  <a:pt x="1380554" y="608330"/>
                  <a:pt x="1379919" y="607124"/>
                  <a:pt x="1378903" y="606171"/>
                </a:cubicBezTo>
                <a:cubicBezTo>
                  <a:pt x="1377950" y="605219"/>
                  <a:pt x="1376744" y="604583"/>
                  <a:pt x="1375410" y="604266"/>
                </a:cubicBezTo>
                <a:cubicBezTo>
                  <a:pt x="1374077" y="604012"/>
                  <a:pt x="1372680" y="604139"/>
                  <a:pt x="1371473" y="604647"/>
                </a:cubicBezTo>
                <a:cubicBezTo>
                  <a:pt x="1370203" y="605155"/>
                  <a:pt x="1369187" y="606044"/>
                  <a:pt x="1368425" y="607187"/>
                </a:cubicBezTo>
                <a:cubicBezTo>
                  <a:pt x="1367663" y="608330"/>
                  <a:pt x="1367282" y="609664"/>
                  <a:pt x="1367282" y="610997"/>
                </a:cubicBezTo>
                <a:cubicBezTo>
                  <a:pt x="1367282" y="612775"/>
                  <a:pt x="1367981" y="614553"/>
                  <a:pt x="1369251" y="615823"/>
                </a:cubicBezTo>
                <a:cubicBezTo>
                  <a:pt x="1370521" y="617093"/>
                  <a:pt x="1372299" y="617792"/>
                  <a:pt x="1374077" y="617855"/>
                </a:cubicBezTo>
                <a:close/>
                <a:moveTo>
                  <a:pt x="1374077" y="432054"/>
                </a:moveTo>
                <a:cubicBezTo>
                  <a:pt x="1375410" y="432054"/>
                  <a:pt x="1376744" y="431673"/>
                  <a:pt x="1377887" y="430911"/>
                </a:cubicBezTo>
                <a:cubicBezTo>
                  <a:pt x="1379030" y="430149"/>
                  <a:pt x="1379855" y="429070"/>
                  <a:pt x="1380427" y="427863"/>
                </a:cubicBezTo>
                <a:cubicBezTo>
                  <a:pt x="1380935" y="426593"/>
                  <a:pt x="1381062" y="425259"/>
                  <a:pt x="1380808" y="423926"/>
                </a:cubicBezTo>
                <a:cubicBezTo>
                  <a:pt x="1380554" y="422593"/>
                  <a:pt x="1379919" y="421386"/>
                  <a:pt x="1378903" y="420433"/>
                </a:cubicBezTo>
                <a:cubicBezTo>
                  <a:pt x="1377950" y="419481"/>
                  <a:pt x="1376744" y="418846"/>
                  <a:pt x="1375410" y="418528"/>
                </a:cubicBezTo>
                <a:cubicBezTo>
                  <a:pt x="1374077" y="418275"/>
                  <a:pt x="1372680" y="418402"/>
                  <a:pt x="1371473" y="418909"/>
                </a:cubicBezTo>
                <a:cubicBezTo>
                  <a:pt x="1370203" y="419418"/>
                  <a:pt x="1369187" y="420307"/>
                  <a:pt x="1368425" y="421450"/>
                </a:cubicBezTo>
                <a:cubicBezTo>
                  <a:pt x="1367663" y="422593"/>
                  <a:pt x="1367282" y="423926"/>
                  <a:pt x="1367282" y="425259"/>
                </a:cubicBezTo>
                <a:cubicBezTo>
                  <a:pt x="1367282" y="427038"/>
                  <a:pt x="1367981" y="428815"/>
                  <a:pt x="1369251" y="430086"/>
                </a:cubicBezTo>
                <a:cubicBezTo>
                  <a:pt x="1370521" y="431356"/>
                  <a:pt x="1372299" y="432054"/>
                  <a:pt x="1374077" y="432054"/>
                </a:cubicBezTo>
                <a:close/>
                <a:moveTo>
                  <a:pt x="1374077" y="524891"/>
                </a:moveTo>
                <a:cubicBezTo>
                  <a:pt x="1375410" y="524891"/>
                  <a:pt x="1376744" y="524510"/>
                  <a:pt x="1377887" y="523748"/>
                </a:cubicBezTo>
                <a:cubicBezTo>
                  <a:pt x="1379030" y="522986"/>
                  <a:pt x="1379855" y="521970"/>
                  <a:pt x="1380427" y="520700"/>
                </a:cubicBezTo>
                <a:cubicBezTo>
                  <a:pt x="1380935" y="519430"/>
                  <a:pt x="1381062" y="518096"/>
                  <a:pt x="1380808" y="516763"/>
                </a:cubicBezTo>
                <a:cubicBezTo>
                  <a:pt x="1380554" y="515430"/>
                  <a:pt x="1379919" y="514223"/>
                  <a:pt x="1378903" y="513271"/>
                </a:cubicBezTo>
                <a:cubicBezTo>
                  <a:pt x="1377950" y="512318"/>
                  <a:pt x="1376744" y="511683"/>
                  <a:pt x="1375410" y="511365"/>
                </a:cubicBezTo>
                <a:cubicBezTo>
                  <a:pt x="1374077" y="511112"/>
                  <a:pt x="1372680" y="511239"/>
                  <a:pt x="1371473" y="511746"/>
                </a:cubicBezTo>
                <a:cubicBezTo>
                  <a:pt x="1370203" y="512255"/>
                  <a:pt x="1369187" y="513144"/>
                  <a:pt x="1368425" y="514287"/>
                </a:cubicBezTo>
                <a:cubicBezTo>
                  <a:pt x="1367663" y="515430"/>
                  <a:pt x="1367282" y="516763"/>
                  <a:pt x="1367282" y="518096"/>
                </a:cubicBezTo>
                <a:cubicBezTo>
                  <a:pt x="1367282" y="519938"/>
                  <a:pt x="1367981" y="521652"/>
                  <a:pt x="1369251" y="522922"/>
                </a:cubicBezTo>
                <a:cubicBezTo>
                  <a:pt x="1370521" y="524193"/>
                  <a:pt x="1372299" y="524891"/>
                  <a:pt x="1374077" y="524891"/>
                </a:cubicBezTo>
                <a:close/>
                <a:moveTo>
                  <a:pt x="1374077" y="339153"/>
                </a:moveTo>
                <a:cubicBezTo>
                  <a:pt x="1375410" y="339153"/>
                  <a:pt x="1376744" y="338772"/>
                  <a:pt x="1377887" y="338011"/>
                </a:cubicBezTo>
                <a:cubicBezTo>
                  <a:pt x="1379030" y="337249"/>
                  <a:pt x="1379855" y="336169"/>
                  <a:pt x="1380427" y="334963"/>
                </a:cubicBezTo>
                <a:cubicBezTo>
                  <a:pt x="1380935" y="333756"/>
                  <a:pt x="1381062" y="332359"/>
                  <a:pt x="1380808" y="331026"/>
                </a:cubicBezTo>
                <a:cubicBezTo>
                  <a:pt x="1380554" y="329692"/>
                  <a:pt x="1379919" y="328486"/>
                  <a:pt x="1378903" y="327533"/>
                </a:cubicBezTo>
                <a:cubicBezTo>
                  <a:pt x="1377950" y="326581"/>
                  <a:pt x="1376744" y="325946"/>
                  <a:pt x="1375410" y="325692"/>
                </a:cubicBezTo>
                <a:cubicBezTo>
                  <a:pt x="1374077" y="325438"/>
                  <a:pt x="1372680" y="325564"/>
                  <a:pt x="1371473" y="326072"/>
                </a:cubicBezTo>
                <a:cubicBezTo>
                  <a:pt x="1370267" y="326581"/>
                  <a:pt x="1369187" y="327470"/>
                  <a:pt x="1368425" y="328613"/>
                </a:cubicBezTo>
                <a:cubicBezTo>
                  <a:pt x="1367663" y="329756"/>
                  <a:pt x="1367282" y="331089"/>
                  <a:pt x="1367282" y="332422"/>
                </a:cubicBezTo>
                <a:cubicBezTo>
                  <a:pt x="1367282" y="334201"/>
                  <a:pt x="1367981" y="335978"/>
                  <a:pt x="1369251" y="337249"/>
                </a:cubicBezTo>
                <a:cubicBezTo>
                  <a:pt x="1370521" y="338519"/>
                  <a:pt x="1372299" y="339281"/>
                  <a:pt x="1374077" y="339281"/>
                </a:cubicBezTo>
                <a:close/>
                <a:moveTo>
                  <a:pt x="1374077" y="989139"/>
                </a:moveTo>
                <a:cubicBezTo>
                  <a:pt x="1375410" y="989139"/>
                  <a:pt x="1376744" y="988758"/>
                  <a:pt x="1377887" y="987996"/>
                </a:cubicBezTo>
                <a:cubicBezTo>
                  <a:pt x="1379030" y="987234"/>
                  <a:pt x="1379855" y="986155"/>
                  <a:pt x="1380427" y="984949"/>
                </a:cubicBezTo>
                <a:cubicBezTo>
                  <a:pt x="1380935" y="983678"/>
                  <a:pt x="1381062" y="982345"/>
                  <a:pt x="1380808" y="981012"/>
                </a:cubicBezTo>
                <a:cubicBezTo>
                  <a:pt x="1380554" y="979678"/>
                  <a:pt x="1379919" y="978471"/>
                  <a:pt x="1378903" y="977519"/>
                </a:cubicBezTo>
                <a:cubicBezTo>
                  <a:pt x="1377950" y="976567"/>
                  <a:pt x="1376744" y="975932"/>
                  <a:pt x="1375410" y="975677"/>
                </a:cubicBezTo>
                <a:cubicBezTo>
                  <a:pt x="1374077" y="975424"/>
                  <a:pt x="1372680" y="975551"/>
                  <a:pt x="1371473" y="976058"/>
                </a:cubicBezTo>
                <a:cubicBezTo>
                  <a:pt x="1370203" y="976567"/>
                  <a:pt x="1369187" y="977456"/>
                  <a:pt x="1368425" y="978599"/>
                </a:cubicBezTo>
                <a:cubicBezTo>
                  <a:pt x="1367663" y="979742"/>
                  <a:pt x="1367282" y="981075"/>
                  <a:pt x="1367282" y="982408"/>
                </a:cubicBezTo>
                <a:cubicBezTo>
                  <a:pt x="1367282" y="984187"/>
                  <a:pt x="1367981" y="985964"/>
                  <a:pt x="1369251" y="987234"/>
                </a:cubicBezTo>
                <a:cubicBezTo>
                  <a:pt x="1370521" y="988505"/>
                  <a:pt x="1372299" y="989267"/>
                  <a:pt x="1374077" y="989267"/>
                </a:cubicBezTo>
                <a:close/>
                <a:moveTo>
                  <a:pt x="1374077" y="246253"/>
                </a:moveTo>
                <a:cubicBezTo>
                  <a:pt x="1375410" y="246253"/>
                  <a:pt x="1376744" y="245872"/>
                  <a:pt x="1377887" y="245110"/>
                </a:cubicBezTo>
                <a:cubicBezTo>
                  <a:pt x="1379030" y="244348"/>
                  <a:pt x="1379855" y="243269"/>
                  <a:pt x="1380427" y="242062"/>
                </a:cubicBezTo>
                <a:cubicBezTo>
                  <a:pt x="1380935" y="240792"/>
                  <a:pt x="1381062" y="239458"/>
                  <a:pt x="1380808" y="238125"/>
                </a:cubicBezTo>
                <a:cubicBezTo>
                  <a:pt x="1380554" y="236791"/>
                  <a:pt x="1379919" y="235585"/>
                  <a:pt x="1378903" y="234633"/>
                </a:cubicBezTo>
                <a:cubicBezTo>
                  <a:pt x="1377950" y="233680"/>
                  <a:pt x="1376744" y="233045"/>
                  <a:pt x="1375410" y="232727"/>
                </a:cubicBezTo>
                <a:cubicBezTo>
                  <a:pt x="1374077" y="232474"/>
                  <a:pt x="1372680" y="232601"/>
                  <a:pt x="1371473" y="233108"/>
                </a:cubicBezTo>
                <a:cubicBezTo>
                  <a:pt x="1370203" y="233616"/>
                  <a:pt x="1369187" y="234506"/>
                  <a:pt x="1368425" y="235649"/>
                </a:cubicBezTo>
                <a:cubicBezTo>
                  <a:pt x="1367663" y="236791"/>
                  <a:pt x="1367282" y="238125"/>
                  <a:pt x="1367282" y="239458"/>
                </a:cubicBezTo>
                <a:cubicBezTo>
                  <a:pt x="1367282" y="241300"/>
                  <a:pt x="1367981" y="243014"/>
                  <a:pt x="1369251" y="244284"/>
                </a:cubicBezTo>
                <a:cubicBezTo>
                  <a:pt x="1370521" y="245555"/>
                  <a:pt x="1372299" y="246253"/>
                  <a:pt x="1374077" y="246253"/>
                </a:cubicBezTo>
                <a:close/>
                <a:moveTo>
                  <a:pt x="1374077" y="896239"/>
                </a:moveTo>
                <a:cubicBezTo>
                  <a:pt x="1375410" y="896239"/>
                  <a:pt x="1376744" y="895858"/>
                  <a:pt x="1377887" y="895096"/>
                </a:cubicBezTo>
                <a:cubicBezTo>
                  <a:pt x="1379030" y="894334"/>
                  <a:pt x="1379855" y="893255"/>
                  <a:pt x="1380427" y="892048"/>
                </a:cubicBezTo>
                <a:cubicBezTo>
                  <a:pt x="1380935" y="890778"/>
                  <a:pt x="1381062" y="889445"/>
                  <a:pt x="1380808" y="888111"/>
                </a:cubicBezTo>
                <a:cubicBezTo>
                  <a:pt x="1380554" y="886777"/>
                  <a:pt x="1379919" y="885571"/>
                  <a:pt x="1378903" y="884619"/>
                </a:cubicBezTo>
                <a:cubicBezTo>
                  <a:pt x="1377950" y="883666"/>
                  <a:pt x="1376744" y="883031"/>
                  <a:pt x="1375410" y="882777"/>
                </a:cubicBezTo>
                <a:cubicBezTo>
                  <a:pt x="1374077" y="882523"/>
                  <a:pt x="1372680" y="882650"/>
                  <a:pt x="1371473" y="883158"/>
                </a:cubicBezTo>
                <a:cubicBezTo>
                  <a:pt x="1370203" y="883666"/>
                  <a:pt x="1369187" y="884555"/>
                  <a:pt x="1368425" y="885698"/>
                </a:cubicBezTo>
                <a:cubicBezTo>
                  <a:pt x="1367663" y="886841"/>
                  <a:pt x="1367282" y="888175"/>
                  <a:pt x="1367282" y="889508"/>
                </a:cubicBezTo>
                <a:cubicBezTo>
                  <a:pt x="1367282" y="891286"/>
                  <a:pt x="1367981" y="893064"/>
                  <a:pt x="1369251" y="894334"/>
                </a:cubicBezTo>
                <a:cubicBezTo>
                  <a:pt x="1370521" y="895604"/>
                  <a:pt x="1372299" y="896366"/>
                  <a:pt x="1374077" y="896366"/>
                </a:cubicBezTo>
                <a:close/>
                <a:moveTo>
                  <a:pt x="1374077" y="710502"/>
                </a:moveTo>
                <a:cubicBezTo>
                  <a:pt x="1375410" y="710502"/>
                  <a:pt x="1376744" y="710121"/>
                  <a:pt x="1377887" y="709358"/>
                </a:cubicBezTo>
                <a:cubicBezTo>
                  <a:pt x="1379030" y="708596"/>
                  <a:pt x="1379855" y="707581"/>
                  <a:pt x="1380427" y="706311"/>
                </a:cubicBezTo>
                <a:cubicBezTo>
                  <a:pt x="1380935" y="705040"/>
                  <a:pt x="1381062" y="703707"/>
                  <a:pt x="1380808" y="702374"/>
                </a:cubicBezTo>
                <a:cubicBezTo>
                  <a:pt x="1380554" y="701040"/>
                  <a:pt x="1379919" y="699833"/>
                  <a:pt x="1378903" y="698881"/>
                </a:cubicBezTo>
                <a:cubicBezTo>
                  <a:pt x="1377950" y="697928"/>
                  <a:pt x="1376744" y="697294"/>
                  <a:pt x="1375410" y="696976"/>
                </a:cubicBezTo>
                <a:cubicBezTo>
                  <a:pt x="1374077" y="696722"/>
                  <a:pt x="1372680" y="696849"/>
                  <a:pt x="1371473" y="697357"/>
                </a:cubicBezTo>
                <a:cubicBezTo>
                  <a:pt x="1370203" y="697865"/>
                  <a:pt x="1369187" y="698754"/>
                  <a:pt x="1368425" y="699897"/>
                </a:cubicBezTo>
                <a:cubicBezTo>
                  <a:pt x="1367663" y="701040"/>
                  <a:pt x="1367282" y="702374"/>
                  <a:pt x="1367282" y="703707"/>
                </a:cubicBezTo>
                <a:cubicBezTo>
                  <a:pt x="1367282" y="705485"/>
                  <a:pt x="1367981" y="707263"/>
                  <a:pt x="1369251" y="708533"/>
                </a:cubicBezTo>
                <a:cubicBezTo>
                  <a:pt x="1370521" y="709803"/>
                  <a:pt x="1372299" y="710502"/>
                  <a:pt x="1374077" y="710502"/>
                </a:cubicBezTo>
                <a:close/>
                <a:moveTo>
                  <a:pt x="1374077" y="803339"/>
                </a:moveTo>
                <a:cubicBezTo>
                  <a:pt x="1375410" y="803339"/>
                  <a:pt x="1376744" y="802958"/>
                  <a:pt x="1377887" y="802196"/>
                </a:cubicBezTo>
                <a:cubicBezTo>
                  <a:pt x="1379030" y="801433"/>
                  <a:pt x="1379855" y="800354"/>
                  <a:pt x="1380427" y="799148"/>
                </a:cubicBezTo>
                <a:cubicBezTo>
                  <a:pt x="1380935" y="797877"/>
                  <a:pt x="1381062" y="796544"/>
                  <a:pt x="1380808" y="795211"/>
                </a:cubicBezTo>
                <a:cubicBezTo>
                  <a:pt x="1380554" y="793877"/>
                  <a:pt x="1379919" y="792671"/>
                  <a:pt x="1378903" y="791718"/>
                </a:cubicBezTo>
                <a:cubicBezTo>
                  <a:pt x="1377950" y="790765"/>
                  <a:pt x="1376744" y="790131"/>
                  <a:pt x="1375410" y="789813"/>
                </a:cubicBezTo>
                <a:cubicBezTo>
                  <a:pt x="1374077" y="789559"/>
                  <a:pt x="1372680" y="789686"/>
                  <a:pt x="1371473" y="790194"/>
                </a:cubicBezTo>
                <a:cubicBezTo>
                  <a:pt x="1370203" y="790702"/>
                  <a:pt x="1369187" y="791591"/>
                  <a:pt x="1368425" y="792734"/>
                </a:cubicBezTo>
                <a:cubicBezTo>
                  <a:pt x="1367663" y="793877"/>
                  <a:pt x="1367282" y="795211"/>
                  <a:pt x="1367282" y="796544"/>
                </a:cubicBezTo>
                <a:cubicBezTo>
                  <a:pt x="1367282" y="798386"/>
                  <a:pt x="1367981" y="800100"/>
                  <a:pt x="1369251" y="801370"/>
                </a:cubicBezTo>
                <a:cubicBezTo>
                  <a:pt x="1370521" y="802640"/>
                  <a:pt x="1372299" y="803339"/>
                  <a:pt x="1374077" y="803339"/>
                </a:cubicBezTo>
                <a:close/>
                <a:moveTo>
                  <a:pt x="1454468" y="1499807"/>
                </a:moveTo>
                <a:cubicBezTo>
                  <a:pt x="1455801" y="1499807"/>
                  <a:pt x="1457135" y="1499426"/>
                  <a:pt x="1458278" y="1498664"/>
                </a:cubicBezTo>
                <a:cubicBezTo>
                  <a:pt x="1459421" y="1497902"/>
                  <a:pt x="1460246" y="1496822"/>
                  <a:pt x="1460818" y="1495615"/>
                </a:cubicBezTo>
                <a:cubicBezTo>
                  <a:pt x="1461326" y="1494346"/>
                  <a:pt x="1461453" y="1493012"/>
                  <a:pt x="1461199" y="1491679"/>
                </a:cubicBezTo>
                <a:cubicBezTo>
                  <a:pt x="1460945" y="1490345"/>
                  <a:pt x="1460310" y="1489139"/>
                  <a:pt x="1459294" y="1488186"/>
                </a:cubicBezTo>
                <a:cubicBezTo>
                  <a:pt x="1458341" y="1487233"/>
                  <a:pt x="1457135" y="1486599"/>
                  <a:pt x="1455801" y="1486281"/>
                </a:cubicBezTo>
                <a:cubicBezTo>
                  <a:pt x="1454468" y="1486027"/>
                  <a:pt x="1453071" y="1486154"/>
                  <a:pt x="1451864" y="1486662"/>
                </a:cubicBezTo>
                <a:cubicBezTo>
                  <a:pt x="1450594" y="1487170"/>
                  <a:pt x="1449578" y="1488059"/>
                  <a:pt x="1448816" y="1489202"/>
                </a:cubicBezTo>
                <a:cubicBezTo>
                  <a:pt x="1448054" y="1490345"/>
                  <a:pt x="1447673" y="1491679"/>
                  <a:pt x="1447673" y="1493012"/>
                </a:cubicBezTo>
                <a:cubicBezTo>
                  <a:pt x="1447673" y="1494854"/>
                  <a:pt x="1448372" y="1496568"/>
                  <a:pt x="1449642" y="1497838"/>
                </a:cubicBezTo>
                <a:cubicBezTo>
                  <a:pt x="1450912" y="1499108"/>
                  <a:pt x="1452690" y="1499807"/>
                  <a:pt x="1454468" y="1499807"/>
                </a:cubicBezTo>
                <a:close/>
                <a:moveTo>
                  <a:pt x="1454468" y="1314069"/>
                </a:moveTo>
                <a:cubicBezTo>
                  <a:pt x="1455801" y="1314069"/>
                  <a:pt x="1457135" y="1313688"/>
                  <a:pt x="1458278" y="1312926"/>
                </a:cubicBezTo>
                <a:cubicBezTo>
                  <a:pt x="1459421" y="1312164"/>
                  <a:pt x="1460246" y="1311085"/>
                  <a:pt x="1460818" y="1309878"/>
                </a:cubicBezTo>
                <a:cubicBezTo>
                  <a:pt x="1461326" y="1308608"/>
                  <a:pt x="1461453" y="1307275"/>
                  <a:pt x="1461199" y="1305941"/>
                </a:cubicBezTo>
                <a:cubicBezTo>
                  <a:pt x="1460945" y="1304608"/>
                  <a:pt x="1460310" y="1303401"/>
                  <a:pt x="1459294" y="1302449"/>
                </a:cubicBezTo>
                <a:cubicBezTo>
                  <a:pt x="1458341" y="1301496"/>
                  <a:pt x="1457135" y="1300861"/>
                  <a:pt x="1455801" y="1300607"/>
                </a:cubicBezTo>
                <a:cubicBezTo>
                  <a:pt x="1454468" y="1300353"/>
                  <a:pt x="1453071" y="1300480"/>
                  <a:pt x="1451864" y="1300988"/>
                </a:cubicBezTo>
                <a:cubicBezTo>
                  <a:pt x="1450594" y="1301496"/>
                  <a:pt x="1449578" y="1302385"/>
                  <a:pt x="1448816" y="1303528"/>
                </a:cubicBezTo>
                <a:cubicBezTo>
                  <a:pt x="1448054" y="1304671"/>
                  <a:pt x="1447673" y="1306005"/>
                  <a:pt x="1447673" y="1307338"/>
                </a:cubicBezTo>
                <a:cubicBezTo>
                  <a:pt x="1447673" y="1309116"/>
                  <a:pt x="1448372" y="1310894"/>
                  <a:pt x="1449642" y="1312164"/>
                </a:cubicBezTo>
                <a:cubicBezTo>
                  <a:pt x="1450912" y="1313434"/>
                  <a:pt x="1452690" y="1314196"/>
                  <a:pt x="1454468" y="1314196"/>
                </a:cubicBezTo>
                <a:close/>
                <a:moveTo>
                  <a:pt x="1454468" y="1128332"/>
                </a:moveTo>
                <a:cubicBezTo>
                  <a:pt x="1455801" y="1128332"/>
                  <a:pt x="1457135" y="1127951"/>
                  <a:pt x="1458278" y="1127189"/>
                </a:cubicBezTo>
                <a:cubicBezTo>
                  <a:pt x="1459421" y="1126427"/>
                  <a:pt x="1460246" y="1125411"/>
                  <a:pt x="1460818" y="1124140"/>
                </a:cubicBezTo>
                <a:cubicBezTo>
                  <a:pt x="1461326" y="1122871"/>
                  <a:pt x="1461453" y="1121537"/>
                  <a:pt x="1461199" y="1120204"/>
                </a:cubicBezTo>
                <a:cubicBezTo>
                  <a:pt x="1460945" y="1118870"/>
                  <a:pt x="1460310" y="1117664"/>
                  <a:pt x="1459294" y="1116711"/>
                </a:cubicBezTo>
                <a:cubicBezTo>
                  <a:pt x="1458341" y="1115758"/>
                  <a:pt x="1457135" y="1115124"/>
                  <a:pt x="1455801" y="1114806"/>
                </a:cubicBezTo>
                <a:cubicBezTo>
                  <a:pt x="1454468" y="1114552"/>
                  <a:pt x="1453071" y="1114679"/>
                  <a:pt x="1451864" y="1115187"/>
                </a:cubicBezTo>
                <a:cubicBezTo>
                  <a:pt x="1450594" y="1115695"/>
                  <a:pt x="1449578" y="1116584"/>
                  <a:pt x="1448816" y="1117727"/>
                </a:cubicBezTo>
                <a:cubicBezTo>
                  <a:pt x="1448054" y="1118870"/>
                  <a:pt x="1447673" y="1120204"/>
                  <a:pt x="1447673" y="1121537"/>
                </a:cubicBezTo>
                <a:cubicBezTo>
                  <a:pt x="1447673" y="1123315"/>
                  <a:pt x="1448372" y="1125093"/>
                  <a:pt x="1449642" y="1126363"/>
                </a:cubicBezTo>
                <a:cubicBezTo>
                  <a:pt x="1450912" y="1127633"/>
                  <a:pt x="1452690" y="1128332"/>
                  <a:pt x="1454468" y="1128332"/>
                </a:cubicBezTo>
                <a:close/>
                <a:moveTo>
                  <a:pt x="1454468" y="1406906"/>
                </a:moveTo>
                <a:cubicBezTo>
                  <a:pt x="1455801" y="1406906"/>
                  <a:pt x="1457135" y="1406525"/>
                  <a:pt x="1458278" y="1405763"/>
                </a:cubicBezTo>
                <a:cubicBezTo>
                  <a:pt x="1459421" y="1405001"/>
                  <a:pt x="1460246" y="1403921"/>
                  <a:pt x="1460818" y="1402715"/>
                </a:cubicBezTo>
                <a:cubicBezTo>
                  <a:pt x="1461326" y="1401445"/>
                  <a:pt x="1461453" y="1400112"/>
                  <a:pt x="1461199" y="1398778"/>
                </a:cubicBezTo>
                <a:cubicBezTo>
                  <a:pt x="1460945" y="1397445"/>
                  <a:pt x="1460310" y="1396238"/>
                  <a:pt x="1459294" y="1395286"/>
                </a:cubicBezTo>
                <a:cubicBezTo>
                  <a:pt x="1458341" y="1394333"/>
                  <a:pt x="1457135" y="1393698"/>
                  <a:pt x="1455801" y="1393444"/>
                </a:cubicBezTo>
                <a:cubicBezTo>
                  <a:pt x="1454468" y="1393190"/>
                  <a:pt x="1453071" y="1393317"/>
                  <a:pt x="1451864" y="1393825"/>
                </a:cubicBezTo>
                <a:cubicBezTo>
                  <a:pt x="1450594" y="1394333"/>
                  <a:pt x="1449578" y="1395222"/>
                  <a:pt x="1448816" y="1396365"/>
                </a:cubicBezTo>
                <a:cubicBezTo>
                  <a:pt x="1448054" y="1397508"/>
                  <a:pt x="1447673" y="1398842"/>
                  <a:pt x="1447673" y="1400175"/>
                </a:cubicBezTo>
                <a:cubicBezTo>
                  <a:pt x="1447673" y="1401953"/>
                  <a:pt x="1448372" y="1403731"/>
                  <a:pt x="1449642" y="1405001"/>
                </a:cubicBezTo>
                <a:cubicBezTo>
                  <a:pt x="1450912" y="1406271"/>
                  <a:pt x="1452690" y="1407033"/>
                  <a:pt x="1454468" y="1407033"/>
                </a:cubicBezTo>
                <a:close/>
                <a:moveTo>
                  <a:pt x="1374077" y="1081913"/>
                </a:moveTo>
                <a:cubicBezTo>
                  <a:pt x="1375410" y="1081913"/>
                  <a:pt x="1376744" y="1081532"/>
                  <a:pt x="1377887" y="1080770"/>
                </a:cubicBezTo>
                <a:cubicBezTo>
                  <a:pt x="1379030" y="1080008"/>
                  <a:pt x="1379855" y="1078929"/>
                  <a:pt x="1380427" y="1077722"/>
                </a:cubicBezTo>
                <a:cubicBezTo>
                  <a:pt x="1380935" y="1076452"/>
                  <a:pt x="1381062" y="1075119"/>
                  <a:pt x="1380808" y="1073785"/>
                </a:cubicBezTo>
                <a:cubicBezTo>
                  <a:pt x="1380554" y="1072452"/>
                  <a:pt x="1379919" y="1071245"/>
                  <a:pt x="1378903" y="1070293"/>
                </a:cubicBezTo>
                <a:cubicBezTo>
                  <a:pt x="1377950" y="1069340"/>
                  <a:pt x="1376744" y="1068705"/>
                  <a:pt x="1375410" y="1068388"/>
                </a:cubicBezTo>
                <a:cubicBezTo>
                  <a:pt x="1374077" y="1068133"/>
                  <a:pt x="1372680" y="1068261"/>
                  <a:pt x="1371473" y="1068769"/>
                </a:cubicBezTo>
                <a:cubicBezTo>
                  <a:pt x="1370203" y="1069277"/>
                  <a:pt x="1369187" y="1070165"/>
                  <a:pt x="1368425" y="1071308"/>
                </a:cubicBezTo>
                <a:cubicBezTo>
                  <a:pt x="1367663" y="1072452"/>
                  <a:pt x="1367282" y="1073785"/>
                  <a:pt x="1367282" y="1075119"/>
                </a:cubicBezTo>
                <a:cubicBezTo>
                  <a:pt x="1367282" y="1076960"/>
                  <a:pt x="1367981" y="1078675"/>
                  <a:pt x="1369251" y="1079945"/>
                </a:cubicBezTo>
                <a:cubicBezTo>
                  <a:pt x="1370521" y="1081214"/>
                  <a:pt x="1372299" y="1081913"/>
                  <a:pt x="1374077" y="1081913"/>
                </a:cubicBezTo>
                <a:close/>
                <a:moveTo>
                  <a:pt x="1454468" y="1221232"/>
                </a:moveTo>
                <a:cubicBezTo>
                  <a:pt x="1455801" y="1221232"/>
                  <a:pt x="1457135" y="1220851"/>
                  <a:pt x="1458278" y="1220089"/>
                </a:cubicBezTo>
                <a:cubicBezTo>
                  <a:pt x="1459421" y="1219327"/>
                  <a:pt x="1460246" y="1218248"/>
                  <a:pt x="1460818" y="1217041"/>
                </a:cubicBezTo>
                <a:cubicBezTo>
                  <a:pt x="1461326" y="1215771"/>
                  <a:pt x="1461453" y="1214438"/>
                  <a:pt x="1461199" y="1213104"/>
                </a:cubicBezTo>
                <a:cubicBezTo>
                  <a:pt x="1460945" y="1211771"/>
                  <a:pt x="1460310" y="1210564"/>
                  <a:pt x="1459294" y="1209612"/>
                </a:cubicBezTo>
                <a:cubicBezTo>
                  <a:pt x="1458341" y="1208659"/>
                  <a:pt x="1457135" y="1208024"/>
                  <a:pt x="1455801" y="1207707"/>
                </a:cubicBezTo>
                <a:cubicBezTo>
                  <a:pt x="1454468" y="1207452"/>
                  <a:pt x="1453071" y="1207580"/>
                  <a:pt x="1451864" y="1208088"/>
                </a:cubicBezTo>
                <a:cubicBezTo>
                  <a:pt x="1450594" y="1208596"/>
                  <a:pt x="1449578" y="1209485"/>
                  <a:pt x="1448816" y="1210627"/>
                </a:cubicBezTo>
                <a:cubicBezTo>
                  <a:pt x="1448054" y="1211771"/>
                  <a:pt x="1447673" y="1213104"/>
                  <a:pt x="1447673" y="1214438"/>
                </a:cubicBezTo>
                <a:cubicBezTo>
                  <a:pt x="1447673" y="1216279"/>
                  <a:pt x="1448372" y="1217994"/>
                  <a:pt x="1449642" y="1219264"/>
                </a:cubicBezTo>
                <a:cubicBezTo>
                  <a:pt x="1450912" y="1220533"/>
                  <a:pt x="1452690" y="1221232"/>
                  <a:pt x="1454468" y="1221232"/>
                </a:cubicBezTo>
                <a:close/>
                <a:moveTo>
                  <a:pt x="1454468" y="1592644"/>
                </a:moveTo>
                <a:cubicBezTo>
                  <a:pt x="1455801" y="1592644"/>
                  <a:pt x="1457135" y="1592263"/>
                  <a:pt x="1458278" y="1591501"/>
                </a:cubicBezTo>
                <a:cubicBezTo>
                  <a:pt x="1459421" y="1590739"/>
                  <a:pt x="1460246" y="1589659"/>
                  <a:pt x="1460818" y="1588452"/>
                </a:cubicBezTo>
                <a:cubicBezTo>
                  <a:pt x="1461326" y="1587246"/>
                  <a:pt x="1461453" y="1585849"/>
                  <a:pt x="1461199" y="1584515"/>
                </a:cubicBezTo>
                <a:cubicBezTo>
                  <a:pt x="1460945" y="1583182"/>
                  <a:pt x="1460310" y="1581976"/>
                  <a:pt x="1459294" y="1581023"/>
                </a:cubicBezTo>
                <a:cubicBezTo>
                  <a:pt x="1458341" y="1580071"/>
                  <a:pt x="1457135" y="1579436"/>
                  <a:pt x="1455801" y="1579182"/>
                </a:cubicBezTo>
                <a:cubicBezTo>
                  <a:pt x="1454468" y="1578927"/>
                  <a:pt x="1453071" y="1579055"/>
                  <a:pt x="1451864" y="1579563"/>
                </a:cubicBezTo>
                <a:cubicBezTo>
                  <a:pt x="1450658" y="1580071"/>
                  <a:pt x="1449578" y="1580960"/>
                  <a:pt x="1448816" y="1582102"/>
                </a:cubicBezTo>
                <a:cubicBezTo>
                  <a:pt x="1448054" y="1583246"/>
                  <a:pt x="1447673" y="1584579"/>
                  <a:pt x="1447673" y="1585913"/>
                </a:cubicBezTo>
                <a:cubicBezTo>
                  <a:pt x="1447673" y="1587690"/>
                  <a:pt x="1448372" y="1589469"/>
                  <a:pt x="1449642" y="1590739"/>
                </a:cubicBezTo>
                <a:cubicBezTo>
                  <a:pt x="1450912" y="1592008"/>
                  <a:pt x="1452690" y="1592771"/>
                  <a:pt x="1454468" y="1592771"/>
                </a:cubicBezTo>
                <a:close/>
                <a:moveTo>
                  <a:pt x="1374077" y="60515"/>
                </a:moveTo>
                <a:cubicBezTo>
                  <a:pt x="1375410" y="60515"/>
                  <a:pt x="1376744" y="60134"/>
                  <a:pt x="1377887" y="59372"/>
                </a:cubicBezTo>
                <a:cubicBezTo>
                  <a:pt x="1379030" y="58611"/>
                  <a:pt x="1379855" y="57531"/>
                  <a:pt x="1380427" y="56325"/>
                </a:cubicBezTo>
                <a:cubicBezTo>
                  <a:pt x="1380935" y="55055"/>
                  <a:pt x="1381062" y="53721"/>
                  <a:pt x="1380808" y="52388"/>
                </a:cubicBezTo>
                <a:cubicBezTo>
                  <a:pt x="1380554" y="51054"/>
                  <a:pt x="1379919" y="49847"/>
                  <a:pt x="1378903" y="48895"/>
                </a:cubicBezTo>
                <a:cubicBezTo>
                  <a:pt x="1377950" y="47943"/>
                  <a:pt x="1376744" y="47308"/>
                  <a:pt x="1375410" y="47053"/>
                </a:cubicBezTo>
                <a:cubicBezTo>
                  <a:pt x="1374077" y="46800"/>
                  <a:pt x="1372680" y="46927"/>
                  <a:pt x="1371473" y="47434"/>
                </a:cubicBezTo>
                <a:cubicBezTo>
                  <a:pt x="1370203" y="47943"/>
                  <a:pt x="1369187" y="48832"/>
                  <a:pt x="1368425" y="49975"/>
                </a:cubicBezTo>
                <a:cubicBezTo>
                  <a:pt x="1367663" y="51118"/>
                  <a:pt x="1367282" y="52451"/>
                  <a:pt x="1367282" y="53784"/>
                </a:cubicBezTo>
                <a:cubicBezTo>
                  <a:pt x="1367282" y="55563"/>
                  <a:pt x="1367981" y="57340"/>
                  <a:pt x="1369251" y="58611"/>
                </a:cubicBezTo>
                <a:cubicBezTo>
                  <a:pt x="1370521" y="59881"/>
                  <a:pt x="1372299" y="60643"/>
                  <a:pt x="1374077" y="60643"/>
                </a:cubicBezTo>
                <a:close/>
                <a:moveTo>
                  <a:pt x="1454468" y="1685544"/>
                </a:moveTo>
                <a:cubicBezTo>
                  <a:pt x="1455801" y="1685544"/>
                  <a:pt x="1457135" y="1685163"/>
                  <a:pt x="1458278" y="1684401"/>
                </a:cubicBezTo>
                <a:cubicBezTo>
                  <a:pt x="1459421" y="1683639"/>
                  <a:pt x="1460246" y="1682623"/>
                  <a:pt x="1460818" y="1681353"/>
                </a:cubicBezTo>
                <a:cubicBezTo>
                  <a:pt x="1461326" y="1680083"/>
                  <a:pt x="1461453" y="1678750"/>
                  <a:pt x="1461199" y="1677416"/>
                </a:cubicBezTo>
                <a:cubicBezTo>
                  <a:pt x="1460945" y="1676083"/>
                  <a:pt x="1460310" y="1674876"/>
                  <a:pt x="1459294" y="1673924"/>
                </a:cubicBezTo>
                <a:cubicBezTo>
                  <a:pt x="1458341" y="1672971"/>
                  <a:pt x="1457135" y="1672336"/>
                  <a:pt x="1455801" y="1672019"/>
                </a:cubicBezTo>
                <a:cubicBezTo>
                  <a:pt x="1454468" y="1671764"/>
                  <a:pt x="1453071" y="1671892"/>
                  <a:pt x="1451864" y="1672400"/>
                </a:cubicBezTo>
                <a:cubicBezTo>
                  <a:pt x="1450594" y="1672908"/>
                  <a:pt x="1449578" y="1673796"/>
                  <a:pt x="1448816" y="1674939"/>
                </a:cubicBezTo>
                <a:cubicBezTo>
                  <a:pt x="1448054" y="1676083"/>
                  <a:pt x="1447673" y="1677416"/>
                  <a:pt x="1447673" y="1678750"/>
                </a:cubicBezTo>
                <a:cubicBezTo>
                  <a:pt x="1447673" y="1680527"/>
                  <a:pt x="1448372" y="1682306"/>
                  <a:pt x="1449642" y="1683576"/>
                </a:cubicBezTo>
                <a:cubicBezTo>
                  <a:pt x="1450912" y="1684846"/>
                  <a:pt x="1452690" y="1685544"/>
                  <a:pt x="1454468" y="1685544"/>
                </a:cubicBezTo>
                <a:close/>
                <a:moveTo>
                  <a:pt x="1127951" y="1497838"/>
                </a:moveTo>
                <a:cubicBezTo>
                  <a:pt x="1128586" y="1498473"/>
                  <a:pt x="1129348" y="1498981"/>
                  <a:pt x="1130173" y="1499299"/>
                </a:cubicBezTo>
                <a:cubicBezTo>
                  <a:pt x="1130999" y="1499616"/>
                  <a:pt x="1131888" y="1499807"/>
                  <a:pt x="1132777" y="1499807"/>
                </a:cubicBezTo>
                <a:cubicBezTo>
                  <a:pt x="1134110" y="1499807"/>
                  <a:pt x="1135444" y="1499426"/>
                  <a:pt x="1136587" y="1498664"/>
                </a:cubicBezTo>
                <a:cubicBezTo>
                  <a:pt x="1137730" y="1497902"/>
                  <a:pt x="1138555" y="1496886"/>
                  <a:pt x="1139127" y="1495615"/>
                </a:cubicBezTo>
                <a:cubicBezTo>
                  <a:pt x="1139635" y="1494346"/>
                  <a:pt x="1139762" y="1493012"/>
                  <a:pt x="1139508" y="1491679"/>
                </a:cubicBezTo>
                <a:cubicBezTo>
                  <a:pt x="1139254" y="1490345"/>
                  <a:pt x="1138555" y="1489139"/>
                  <a:pt x="1137603" y="1488186"/>
                </a:cubicBezTo>
                <a:cubicBezTo>
                  <a:pt x="1136650" y="1487233"/>
                  <a:pt x="1135444" y="1486599"/>
                  <a:pt x="1134110" y="1486281"/>
                </a:cubicBezTo>
                <a:cubicBezTo>
                  <a:pt x="1132777" y="1486027"/>
                  <a:pt x="1131443" y="1486154"/>
                  <a:pt x="1130173" y="1486662"/>
                </a:cubicBezTo>
                <a:cubicBezTo>
                  <a:pt x="1128903" y="1487170"/>
                  <a:pt x="1127824" y="1488059"/>
                  <a:pt x="1127125" y="1489202"/>
                </a:cubicBezTo>
                <a:cubicBezTo>
                  <a:pt x="1126427" y="1490345"/>
                  <a:pt x="1125982" y="1491679"/>
                  <a:pt x="1125982" y="1493012"/>
                </a:cubicBezTo>
                <a:cubicBezTo>
                  <a:pt x="1125982" y="1493901"/>
                  <a:pt x="1126173" y="1494790"/>
                  <a:pt x="1126490" y="1495615"/>
                </a:cubicBezTo>
                <a:cubicBezTo>
                  <a:pt x="1126808" y="1496441"/>
                  <a:pt x="1127316" y="1497203"/>
                  <a:pt x="1127951" y="1497838"/>
                </a:cubicBezTo>
                <a:close/>
                <a:moveTo>
                  <a:pt x="971931" y="1035558"/>
                </a:moveTo>
                <a:cubicBezTo>
                  <a:pt x="973265" y="1035558"/>
                  <a:pt x="974598" y="1035177"/>
                  <a:pt x="975741" y="1034415"/>
                </a:cubicBezTo>
                <a:cubicBezTo>
                  <a:pt x="976884" y="1033653"/>
                  <a:pt x="977710" y="1032574"/>
                  <a:pt x="978281" y="1031367"/>
                </a:cubicBezTo>
                <a:cubicBezTo>
                  <a:pt x="978789" y="1030097"/>
                  <a:pt x="978916" y="1028764"/>
                  <a:pt x="978662" y="1027430"/>
                </a:cubicBezTo>
                <a:cubicBezTo>
                  <a:pt x="978408" y="1026096"/>
                  <a:pt x="977773" y="1024890"/>
                  <a:pt x="976757" y="1023938"/>
                </a:cubicBezTo>
                <a:cubicBezTo>
                  <a:pt x="975805" y="1022985"/>
                  <a:pt x="974598" y="1022350"/>
                  <a:pt x="973265" y="1022033"/>
                </a:cubicBezTo>
                <a:cubicBezTo>
                  <a:pt x="971931" y="1021778"/>
                  <a:pt x="970534" y="1021906"/>
                  <a:pt x="969328" y="1022414"/>
                </a:cubicBezTo>
                <a:cubicBezTo>
                  <a:pt x="968121" y="1022921"/>
                  <a:pt x="967042" y="1023811"/>
                  <a:pt x="966280" y="1024953"/>
                </a:cubicBezTo>
                <a:cubicBezTo>
                  <a:pt x="965518" y="1026096"/>
                  <a:pt x="965136" y="1027430"/>
                  <a:pt x="965136" y="1028764"/>
                </a:cubicBezTo>
                <a:cubicBezTo>
                  <a:pt x="965136" y="1030542"/>
                  <a:pt x="965835" y="1032320"/>
                  <a:pt x="967105" y="1033589"/>
                </a:cubicBezTo>
                <a:cubicBezTo>
                  <a:pt x="968375" y="1034859"/>
                  <a:pt x="970153" y="1035558"/>
                  <a:pt x="971931" y="1035621"/>
                </a:cubicBezTo>
                <a:close/>
                <a:moveTo>
                  <a:pt x="971931" y="1221296"/>
                </a:moveTo>
                <a:cubicBezTo>
                  <a:pt x="973265" y="1221296"/>
                  <a:pt x="974598" y="1220914"/>
                  <a:pt x="975741" y="1220152"/>
                </a:cubicBezTo>
                <a:cubicBezTo>
                  <a:pt x="976884" y="1219390"/>
                  <a:pt x="977710" y="1218311"/>
                  <a:pt x="978281" y="1217105"/>
                </a:cubicBezTo>
                <a:cubicBezTo>
                  <a:pt x="978789" y="1215835"/>
                  <a:pt x="978916" y="1214501"/>
                  <a:pt x="978662" y="1213168"/>
                </a:cubicBezTo>
                <a:cubicBezTo>
                  <a:pt x="978408" y="1211834"/>
                  <a:pt x="977773" y="1210627"/>
                  <a:pt x="976757" y="1209675"/>
                </a:cubicBezTo>
                <a:cubicBezTo>
                  <a:pt x="975805" y="1208723"/>
                  <a:pt x="974598" y="1208088"/>
                  <a:pt x="973265" y="1207770"/>
                </a:cubicBezTo>
                <a:cubicBezTo>
                  <a:pt x="971931" y="1207516"/>
                  <a:pt x="970534" y="1207643"/>
                  <a:pt x="969328" y="1208151"/>
                </a:cubicBezTo>
                <a:cubicBezTo>
                  <a:pt x="968121" y="1208659"/>
                  <a:pt x="967042" y="1209548"/>
                  <a:pt x="966280" y="1210691"/>
                </a:cubicBezTo>
                <a:cubicBezTo>
                  <a:pt x="965518" y="1211834"/>
                  <a:pt x="965136" y="1213168"/>
                  <a:pt x="965136" y="1214501"/>
                </a:cubicBezTo>
                <a:cubicBezTo>
                  <a:pt x="965136" y="1216343"/>
                  <a:pt x="965835" y="1218057"/>
                  <a:pt x="967105" y="1219327"/>
                </a:cubicBezTo>
                <a:cubicBezTo>
                  <a:pt x="968375" y="1220597"/>
                  <a:pt x="970153" y="1221296"/>
                  <a:pt x="971931" y="1221296"/>
                </a:cubicBezTo>
                <a:close/>
                <a:moveTo>
                  <a:pt x="971931" y="1685608"/>
                </a:moveTo>
                <a:cubicBezTo>
                  <a:pt x="973265" y="1685608"/>
                  <a:pt x="974598" y="1685227"/>
                  <a:pt x="975741" y="1684464"/>
                </a:cubicBezTo>
                <a:cubicBezTo>
                  <a:pt x="976884" y="1683702"/>
                  <a:pt x="977710" y="1682687"/>
                  <a:pt x="978281" y="1681417"/>
                </a:cubicBezTo>
                <a:cubicBezTo>
                  <a:pt x="978789" y="1680146"/>
                  <a:pt x="978916" y="1678813"/>
                  <a:pt x="978662" y="1677480"/>
                </a:cubicBezTo>
                <a:cubicBezTo>
                  <a:pt x="978408" y="1676146"/>
                  <a:pt x="977773" y="1674939"/>
                  <a:pt x="976757" y="1673987"/>
                </a:cubicBezTo>
                <a:cubicBezTo>
                  <a:pt x="975805" y="1673035"/>
                  <a:pt x="974598" y="1672400"/>
                  <a:pt x="973265" y="1672082"/>
                </a:cubicBezTo>
                <a:cubicBezTo>
                  <a:pt x="971931" y="1671828"/>
                  <a:pt x="970534" y="1671955"/>
                  <a:pt x="969328" y="1672463"/>
                </a:cubicBezTo>
                <a:cubicBezTo>
                  <a:pt x="968121" y="1672971"/>
                  <a:pt x="967042" y="1673860"/>
                  <a:pt x="966280" y="1675003"/>
                </a:cubicBezTo>
                <a:cubicBezTo>
                  <a:pt x="965518" y="1676146"/>
                  <a:pt x="965136" y="1677480"/>
                  <a:pt x="965136" y="1678813"/>
                </a:cubicBezTo>
                <a:cubicBezTo>
                  <a:pt x="965136" y="1680591"/>
                  <a:pt x="965835" y="1682369"/>
                  <a:pt x="967105" y="1683639"/>
                </a:cubicBezTo>
                <a:cubicBezTo>
                  <a:pt x="968375" y="1684909"/>
                  <a:pt x="970153" y="1685608"/>
                  <a:pt x="971931" y="1685608"/>
                </a:cubicBezTo>
                <a:close/>
                <a:moveTo>
                  <a:pt x="971931" y="849884"/>
                </a:moveTo>
                <a:cubicBezTo>
                  <a:pt x="973265" y="849884"/>
                  <a:pt x="974598" y="849503"/>
                  <a:pt x="975741" y="848741"/>
                </a:cubicBezTo>
                <a:cubicBezTo>
                  <a:pt x="976884" y="847979"/>
                  <a:pt x="977710" y="846900"/>
                  <a:pt x="978281" y="845693"/>
                </a:cubicBezTo>
                <a:cubicBezTo>
                  <a:pt x="978789" y="844423"/>
                  <a:pt x="978916" y="843089"/>
                  <a:pt x="978662" y="841756"/>
                </a:cubicBezTo>
                <a:cubicBezTo>
                  <a:pt x="978408" y="840423"/>
                  <a:pt x="977773" y="839216"/>
                  <a:pt x="976757" y="838264"/>
                </a:cubicBezTo>
                <a:cubicBezTo>
                  <a:pt x="975805" y="837311"/>
                  <a:pt x="974598" y="836676"/>
                  <a:pt x="973265" y="836358"/>
                </a:cubicBezTo>
                <a:cubicBezTo>
                  <a:pt x="971931" y="836105"/>
                  <a:pt x="970534" y="836232"/>
                  <a:pt x="969328" y="836739"/>
                </a:cubicBezTo>
                <a:cubicBezTo>
                  <a:pt x="968121" y="837248"/>
                  <a:pt x="967042" y="838137"/>
                  <a:pt x="966280" y="839280"/>
                </a:cubicBezTo>
                <a:cubicBezTo>
                  <a:pt x="965518" y="840423"/>
                  <a:pt x="965136" y="841756"/>
                  <a:pt x="965136" y="843089"/>
                </a:cubicBezTo>
                <a:cubicBezTo>
                  <a:pt x="965136" y="844868"/>
                  <a:pt x="965835" y="846646"/>
                  <a:pt x="967105" y="847915"/>
                </a:cubicBezTo>
                <a:cubicBezTo>
                  <a:pt x="968375" y="849186"/>
                  <a:pt x="970153" y="849884"/>
                  <a:pt x="971931" y="849884"/>
                </a:cubicBezTo>
                <a:close/>
                <a:moveTo>
                  <a:pt x="971931" y="942721"/>
                </a:moveTo>
                <a:cubicBezTo>
                  <a:pt x="973265" y="942721"/>
                  <a:pt x="974598" y="942340"/>
                  <a:pt x="975741" y="941578"/>
                </a:cubicBezTo>
                <a:cubicBezTo>
                  <a:pt x="976884" y="940816"/>
                  <a:pt x="977710" y="939800"/>
                  <a:pt x="978281" y="938530"/>
                </a:cubicBezTo>
                <a:cubicBezTo>
                  <a:pt x="978789" y="937260"/>
                  <a:pt x="978916" y="935927"/>
                  <a:pt x="978662" y="934593"/>
                </a:cubicBezTo>
                <a:cubicBezTo>
                  <a:pt x="978408" y="933259"/>
                  <a:pt x="977773" y="932053"/>
                  <a:pt x="976757" y="931101"/>
                </a:cubicBezTo>
                <a:cubicBezTo>
                  <a:pt x="975805" y="930148"/>
                  <a:pt x="974598" y="929513"/>
                  <a:pt x="973265" y="929196"/>
                </a:cubicBezTo>
                <a:cubicBezTo>
                  <a:pt x="971931" y="928942"/>
                  <a:pt x="970534" y="929069"/>
                  <a:pt x="969328" y="929577"/>
                </a:cubicBezTo>
                <a:cubicBezTo>
                  <a:pt x="968058" y="930084"/>
                  <a:pt x="967042" y="930974"/>
                  <a:pt x="966280" y="932117"/>
                </a:cubicBezTo>
                <a:cubicBezTo>
                  <a:pt x="965518" y="933259"/>
                  <a:pt x="965136" y="934593"/>
                  <a:pt x="965136" y="935927"/>
                </a:cubicBezTo>
                <a:cubicBezTo>
                  <a:pt x="965136" y="937768"/>
                  <a:pt x="965835" y="939483"/>
                  <a:pt x="967105" y="940752"/>
                </a:cubicBezTo>
                <a:cubicBezTo>
                  <a:pt x="968375" y="942023"/>
                  <a:pt x="970153" y="942721"/>
                  <a:pt x="971931" y="942721"/>
                </a:cubicBezTo>
                <a:close/>
                <a:moveTo>
                  <a:pt x="1047496" y="1637157"/>
                </a:moveTo>
                <a:cubicBezTo>
                  <a:pt x="1048131" y="1637792"/>
                  <a:pt x="1048893" y="1638300"/>
                  <a:pt x="1049719" y="1638618"/>
                </a:cubicBezTo>
                <a:cubicBezTo>
                  <a:pt x="1050544" y="1638935"/>
                  <a:pt x="1051433" y="1639126"/>
                  <a:pt x="1052322" y="1639126"/>
                </a:cubicBezTo>
                <a:cubicBezTo>
                  <a:pt x="1053656" y="1639126"/>
                  <a:pt x="1054989" y="1638745"/>
                  <a:pt x="1056132" y="1637983"/>
                </a:cubicBezTo>
                <a:cubicBezTo>
                  <a:pt x="1057275" y="1637221"/>
                  <a:pt x="1058101" y="1636205"/>
                  <a:pt x="1058672" y="1634935"/>
                </a:cubicBezTo>
                <a:cubicBezTo>
                  <a:pt x="1059180" y="1633664"/>
                  <a:pt x="1059307" y="1632331"/>
                  <a:pt x="1059053" y="1630998"/>
                </a:cubicBezTo>
                <a:cubicBezTo>
                  <a:pt x="1058799" y="1629664"/>
                  <a:pt x="1058101" y="1628458"/>
                  <a:pt x="1057148" y="1627505"/>
                </a:cubicBezTo>
                <a:cubicBezTo>
                  <a:pt x="1056196" y="1626552"/>
                  <a:pt x="1054989" y="1625918"/>
                  <a:pt x="1053656" y="1625600"/>
                </a:cubicBezTo>
                <a:cubicBezTo>
                  <a:pt x="1052322" y="1625346"/>
                  <a:pt x="1050989" y="1625473"/>
                  <a:pt x="1049719" y="1625981"/>
                </a:cubicBezTo>
                <a:cubicBezTo>
                  <a:pt x="1048449" y="1626489"/>
                  <a:pt x="1047433" y="1627378"/>
                  <a:pt x="1046671" y="1628521"/>
                </a:cubicBezTo>
                <a:cubicBezTo>
                  <a:pt x="1045908" y="1629664"/>
                  <a:pt x="1045528" y="1630998"/>
                  <a:pt x="1045528" y="1632331"/>
                </a:cubicBezTo>
                <a:cubicBezTo>
                  <a:pt x="1045528" y="1633220"/>
                  <a:pt x="1045718" y="1634109"/>
                  <a:pt x="1046036" y="1634935"/>
                </a:cubicBezTo>
                <a:cubicBezTo>
                  <a:pt x="1046353" y="1635760"/>
                  <a:pt x="1046861" y="1636522"/>
                  <a:pt x="1047496" y="1637157"/>
                </a:cubicBezTo>
                <a:close/>
                <a:moveTo>
                  <a:pt x="971931" y="1499870"/>
                </a:moveTo>
                <a:cubicBezTo>
                  <a:pt x="973265" y="1499870"/>
                  <a:pt x="974598" y="1499489"/>
                  <a:pt x="975741" y="1498727"/>
                </a:cubicBezTo>
                <a:cubicBezTo>
                  <a:pt x="976884" y="1497965"/>
                  <a:pt x="977710" y="1496886"/>
                  <a:pt x="978281" y="1495679"/>
                </a:cubicBezTo>
                <a:cubicBezTo>
                  <a:pt x="978789" y="1494409"/>
                  <a:pt x="978916" y="1493076"/>
                  <a:pt x="978662" y="1491742"/>
                </a:cubicBezTo>
                <a:cubicBezTo>
                  <a:pt x="978408" y="1490408"/>
                  <a:pt x="977773" y="1489202"/>
                  <a:pt x="976757" y="1488250"/>
                </a:cubicBezTo>
                <a:cubicBezTo>
                  <a:pt x="975805" y="1487297"/>
                  <a:pt x="974598" y="1486662"/>
                  <a:pt x="973265" y="1486345"/>
                </a:cubicBezTo>
                <a:cubicBezTo>
                  <a:pt x="971931" y="1486090"/>
                  <a:pt x="970534" y="1486218"/>
                  <a:pt x="969328" y="1486726"/>
                </a:cubicBezTo>
                <a:cubicBezTo>
                  <a:pt x="968121" y="1487233"/>
                  <a:pt x="967042" y="1488123"/>
                  <a:pt x="966280" y="1489265"/>
                </a:cubicBezTo>
                <a:cubicBezTo>
                  <a:pt x="965518" y="1490408"/>
                  <a:pt x="965136" y="1491742"/>
                  <a:pt x="965136" y="1493076"/>
                </a:cubicBezTo>
                <a:cubicBezTo>
                  <a:pt x="965136" y="1494917"/>
                  <a:pt x="965835" y="1496632"/>
                  <a:pt x="967105" y="1497902"/>
                </a:cubicBezTo>
                <a:cubicBezTo>
                  <a:pt x="968375" y="1499171"/>
                  <a:pt x="970153" y="1499870"/>
                  <a:pt x="971931" y="1499870"/>
                </a:cubicBezTo>
                <a:close/>
                <a:moveTo>
                  <a:pt x="971931" y="1592707"/>
                </a:moveTo>
                <a:cubicBezTo>
                  <a:pt x="973265" y="1592707"/>
                  <a:pt x="974598" y="1592326"/>
                  <a:pt x="975741" y="1591564"/>
                </a:cubicBezTo>
                <a:cubicBezTo>
                  <a:pt x="976884" y="1590802"/>
                  <a:pt x="977710" y="1589723"/>
                  <a:pt x="978281" y="1588516"/>
                </a:cubicBezTo>
                <a:cubicBezTo>
                  <a:pt x="978789" y="1587310"/>
                  <a:pt x="978916" y="1585913"/>
                  <a:pt x="978662" y="1584579"/>
                </a:cubicBezTo>
                <a:cubicBezTo>
                  <a:pt x="978408" y="1583246"/>
                  <a:pt x="977773" y="1582039"/>
                  <a:pt x="976821" y="1581087"/>
                </a:cubicBezTo>
                <a:cubicBezTo>
                  <a:pt x="975868" y="1580134"/>
                  <a:pt x="974661" y="1579499"/>
                  <a:pt x="973328" y="1579245"/>
                </a:cubicBezTo>
                <a:cubicBezTo>
                  <a:pt x="971994" y="1578991"/>
                  <a:pt x="970597" y="1579118"/>
                  <a:pt x="969391" y="1579626"/>
                </a:cubicBezTo>
                <a:cubicBezTo>
                  <a:pt x="968121" y="1580134"/>
                  <a:pt x="967042" y="1581023"/>
                  <a:pt x="966343" y="1582166"/>
                </a:cubicBezTo>
                <a:cubicBezTo>
                  <a:pt x="965581" y="1583309"/>
                  <a:pt x="965200" y="1584643"/>
                  <a:pt x="965200" y="1585976"/>
                </a:cubicBezTo>
                <a:cubicBezTo>
                  <a:pt x="965200" y="1587754"/>
                  <a:pt x="965899" y="1589532"/>
                  <a:pt x="967169" y="1590802"/>
                </a:cubicBezTo>
                <a:cubicBezTo>
                  <a:pt x="968439" y="1592072"/>
                  <a:pt x="970217" y="1592834"/>
                  <a:pt x="971994" y="1592834"/>
                </a:cubicBezTo>
                <a:close/>
                <a:moveTo>
                  <a:pt x="971931" y="1406970"/>
                </a:moveTo>
                <a:cubicBezTo>
                  <a:pt x="973265" y="1406970"/>
                  <a:pt x="974598" y="1406589"/>
                  <a:pt x="975741" y="1405827"/>
                </a:cubicBezTo>
                <a:cubicBezTo>
                  <a:pt x="976884" y="1405064"/>
                  <a:pt x="977710" y="1403985"/>
                  <a:pt x="978281" y="1402779"/>
                </a:cubicBezTo>
                <a:cubicBezTo>
                  <a:pt x="978789" y="1401508"/>
                  <a:pt x="978916" y="1400175"/>
                  <a:pt x="978662" y="1398842"/>
                </a:cubicBezTo>
                <a:cubicBezTo>
                  <a:pt x="978408" y="1397508"/>
                  <a:pt x="977773" y="1396302"/>
                  <a:pt x="976757" y="1395349"/>
                </a:cubicBezTo>
                <a:cubicBezTo>
                  <a:pt x="975805" y="1394396"/>
                  <a:pt x="974598" y="1393762"/>
                  <a:pt x="973265" y="1393508"/>
                </a:cubicBezTo>
                <a:cubicBezTo>
                  <a:pt x="971931" y="1393254"/>
                  <a:pt x="970534" y="1393381"/>
                  <a:pt x="969328" y="1393889"/>
                </a:cubicBezTo>
                <a:cubicBezTo>
                  <a:pt x="968121" y="1394396"/>
                  <a:pt x="967042" y="1395286"/>
                  <a:pt x="966280" y="1396429"/>
                </a:cubicBezTo>
                <a:cubicBezTo>
                  <a:pt x="965518" y="1397571"/>
                  <a:pt x="965136" y="1398905"/>
                  <a:pt x="965136" y="1400239"/>
                </a:cubicBezTo>
                <a:cubicBezTo>
                  <a:pt x="965136" y="1402017"/>
                  <a:pt x="965835" y="1403795"/>
                  <a:pt x="967105" y="1405064"/>
                </a:cubicBezTo>
                <a:cubicBezTo>
                  <a:pt x="968375" y="1406335"/>
                  <a:pt x="970153" y="1407096"/>
                  <a:pt x="971931" y="1407096"/>
                </a:cubicBezTo>
                <a:close/>
                <a:moveTo>
                  <a:pt x="971931" y="1128395"/>
                </a:moveTo>
                <a:cubicBezTo>
                  <a:pt x="973265" y="1128395"/>
                  <a:pt x="974598" y="1128014"/>
                  <a:pt x="975741" y="1127252"/>
                </a:cubicBezTo>
                <a:cubicBezTo>
                  <a:pt x="976884" y="1126490"/>
                  <a:pt x="977710" y="1125474"/>
                  <a:pt x="978281" y="1124204"/>
                </a:cubicBezTo>
                <a:cubicBezTo>
                  <a:pt x="978789" y="1122934"/>
                  <a:pt x="978916" y="1121601"/>
                  <a:pt x="978662" y="1120267"/>
                </a:cubicBezTo>
                <a:cubicBezTo>
                  <a:pt x="978408" y="1118933"/>
                  <a:pt x="977773" y="1117727"/>
                  <a:pt x="976757" y="1116775"/>
                </a:cubicBezTo>
                <a:cubicBezTo>
                  <a:pt x="975805" y="1115822"/>
                  <a:pt x="974598" y="1115187"/>
                  <a:pt x="973265" y="1114870"/>
                </a:cubicBezTo>
                <a:cubicBezTo>
                  <a:pt x="971931" y="1114615"/>
                  <a:pt x="970534" y="1114743"/>
                  <a:pt x="969328" y="1115251"/>
                </a:cubicBezTo>
                <a:cubicBezTo>
                  <a:pt x="968121" y="1115758"/>
                  <a:pt x="967042" y="1116648"/>
                  <a:pt x="966280" y="1117790"/>
                </a:cubicBezTo>
                <a:cubicBezTo>
                  <a:pt x="965518" y="1118933"/>
                  <a:pt x="965136" y="1120267"/>
                  <a:pt x="965136" y="1121601"/>
                </a:cubicBezTo>
                <a:cubicBezTo>
                  <a:pt x="965136" y="1123379"/>
                  <a:pt x="965835" y="1125157"/>
                  <a:pt x="967105" y="1126427"/>
                </a:cubicBezTo>
                <a:cubicBezTo>
                  <a:pt x="968375" y="1127696"/>
                  <a:pt x="970153" y="1128395"/>
                  <a:pt x="971931" y="1128395"/>
                </a:cubicBezTo>
                <a:close/>
                <a:moveTo>
                  <a:pt x="971931" y="756983"/>
                </a:moveTo>
                <a:cubicBezTo>
                  <a:pt x="973265" y="756983"/>
                  <a:pt x="974598" y="756602"/>
                  <a:pt x="975741" y="755840"/>
                </a:cubicBezTo>
                <a:cubicBezTo>
                  <a:pt x="976884" y="755078"/>
                  <a:pt x="977710" y="753999"/>
                  <a:pt x="978281" y="752793"/>
                </a:cubicBezTo>
                <a:cubicBezTo>
                  <a:pt x="978789" y="751586"/>
                  <a:pt x="978916" y="750189"/>
                  <a:pt x="978662" y="748856"/>
                </a:cubicBezTo>
                <a:cubicBezTo>
                  <a:pt x="978408" y="747522"/>
                  <a:pt x="977773" y="746315"/>
                  <a:pt x="976821" y="745363"/>
                </a:cubicBezTo>
                <a:cubicBezTo>
                  <a:pt x="975868" y="744411"/>
                  <a:pt x="974661" y="743776"/>
                  <a:pt x="973328" y="743521"/>
                </a:cubicBezTo>
                <a:cubicBezTo>
                  <a:pt x="971994" y="743268"/>
                  <a:pt x="970597" y="743395"/>
                  <a:pt x="969391" y="743902"/>
                </a:cubicBezTo>
                <a:cubicBezTo>
                  <a:pt x="968121" y="744411"/>
                  <a:pt x="967042" y="745300"/>
                  <a:pt x="966343" y="746443"/>
                </a:cubicBezTo>
                <a:cubicBezTo>
                  <a:pt x="965581" y="747586"/>
                  <a:pt x="965200" y="748919"/>
                  <a:pt x="965200" y="750252"/>
                </a:cubicBezTo>
                <a:cubicBezTo>
                  <a:pt x="965200" y="752031"/>
                  <a:pt x="965899" y="753808"/>
                  <a:pt x="967169" y="755078"/>
                </a:cubicBezTo>
                <a:cubicBezTo>
                  <a:pt x="968439" y="756349"/>
                  <a:pt x="970217" y="757111"/>
                  <a:pt x="971994" y="757111"/>
                </a:cubicBezTo>
                <a:close/>
                <a:moveTo>
                  <a:pt x="971931" y="199834"/>
                </a:moveTo>
                <a:cubicBezTo>
                  <a:pt x="973265" y="199834"/>
                  <a:pt x="974598" y="199453"/>
                  <a:pt x="975741" y="198691"/>
                </a:cubicBezTo>
                <a:cubicBezTo>
                  <a:pt x="976884" y="197930"/>
                  <a:pt x="977710" y="196850"/>
                  <a:pt x="978281" y="195644"/>
                </a:cubicBezTo>
                <a:cubicBezTo>
                  <a:pt x="978789" y="194374"/>
                  <a:pt x="978916" y="193040"/>
                  <a:pt x="978662" y="191707"/>
                </a:cubicBezTo>
                <a:cubicBezTo>
                  <a:pt x="978408" y="190373"/>
                  <a:pt x="977773" y="189166"/>
                  <a:pt x="976757" y="188214"/>
                </a:cubicBezTo>
                <a:cubicBezTo>
                  <a:pt x="975805" y="187262"/>
                  <a:pt x="974598" y="186627"/>
                  <a:pt x="973265" y="186309"/>
                </a:cubicBezTo>
                <a:cubicBezTo>
                  <a:pt x="971931" y="186055"/>
                  <a:pt x="970534" y="186182"/>
                  <a:pt x="969328" y="186690"/>
                </a:cubicBezTo>
                <a:cubicBezTo>
                  <a:pt x="968121" y="187198"/>
                  <a:pt x="967042" y="188087"/>
                  <a:pt x="966280" y="189230"/>
                </a:cubicBezTo>
                <a:cubicBezTo>
                  <a:pt x="965518" y="190373"/>
                  <a:pt x="965136" y="191707"/>
                  <a:pt x="965136" y="193040"/>
                </a:cubicBezTo>
                <a:cubicBezTo>
                  <a:pt x="965136" y="194818"/>
                  <a:pt x="965835" y="196596"/>
                  <a:pt x="967105" y="197866"/>
                </a:cubicBezTo>
                <a:cubicBezTo>
                  <a:pt x="968375" y="199136"/>
                  <a:pt x="970153" y="199834"/>
                  <a:pt x="971931" y="199898"/>
                </a:cubicBezTo>
                <a:close/>
                <a:moveTo>
                  <a:pt x="971931" y="292671"/>
                </a:moveTo>
                <a:cubicBezTo>
                  <a:pt x="973265" y="292671"/>
                  <a:pt x="974598" y="292290"/>
                  <a:pt x="975741" y="291528"/>
                </a:cubicBezTo>
                <a:cubicBezTo>
                  <a:pt x="976884" y="290767"/>
                  <a:pt x="977710" y="289751"/>
                  <a:pt x="978281" y="288481"/>
                </a:cubicBezTo>
                <a:cubicBezTo>
                  <a:pt x="978789" y="287211"/>
                  <a:pt x="978916" y="285877"/>
                  <a:pt x="978662" y="284544"/>
                </a:cubicBezTo>
                <a:cubicBezTo>
                  <a:pt x="978408" y="283210"/>
                  <a:pt x="977773" y="282003"/>
                  <a:pt x="976757" y="281051"/>
                </a:cubicBezTo>
                <a:cubicBezTo>
                  <a:pt x="975805" y="280099"/>
                  <a:pt x="974598" y="279464"/>
                  <a:pt x="973265" y="279146"/>
                </a:cubicBezTo>
                <a:cubicBezTo>
                  <a:pt x="971931" y="278892"/>
                  <a:pt x="970534" y="279019"/>
                  <a:pt x="969328" y="279527"/>
                </a:cubicBezTo>
                <a:cubicBezTo>
                  <a:pt x="968121" y="280035"/>
                  <a:pt x="967042" y="280924"/>
                  <a:pt x="966280" y="282067"/>
                </a:cubicBezTo>
                <a:cubicBezTo>
                  <a:pt x="965518" y="283210"/>
                  <a:pt x="965136" y="284544"/>
                  <a:pt x="965136" y="285877"/>
                </a:cubicBezTo>
                <a:cubicBezTo>
                  <a:pt x="965136" y="287655"/>
                  <a:pt x="965835" y="289433"/>
                  <a:pt x="967105" y="290703"/>
                </a:cubicBezTo>
                <a:cubicBezTo>
                  <a:pt x="968375" y="291973"/>
                  <a:pt x="970153" y="292671"/>
                  <a:pt x="971931" y="292671"/>
                </a:cubicBezTo>
                <a:close/>
                <a:moveTo>
                  <a:pt x="971931" y="14097"/>
                </a:moveTo>
                <a:cubicBezTo>
                  <a:pt x="973265" y="14097"/>
                  <a:pt x="974598" y="13716"/>
                  <a:pt x="975741" y="12954"/>
                </a:cubicBezTo>
                <a:cubicBezTo>
                  <a:pt x="976884" y="12192"/>
                  <a:pt x="977710" y="11113"/>
                  <a:pt x="978281" y="9906"/>
                </a:cubicBezTo>
                <a:cubicBezTo>
                  <a:pt x="978789" y="8636"/>
                  <a:pt x="978916" y="7302"/>
                  <a:pt x="978662" y="5969"/>
                </a:cubicBezTo>
                <a:cubicBezTo>
                  <a:pt x="978408" y="4636"/>
                  <a:pt x="977773" y="3429"/>
                  <a:pt x="976757" y="2477"/>
                </a:cubicBezTo>
                <a:cubicBezTo>
                  <a:pt x="975805" y="1524"/>
                  <a:pt x="974598" y="889"/>
                  <a:pt x="973265" y="571"/>
                </a:cubicBezTo>
                <a:cubicBezTo>
                  <a:pt x="971931" y="318"/>
                  <a:pt x="970534" y="445"/>
                  <a:pt x="969328" y="952"/>
                </a:cubicBezTo>
                <a:cubicBezTo>
                  <a:pt x="968121" y="1461"/>
                  <a:pt x="967042" y="2350"/>
                  <a:pt x="966280" y="3493"/>
                </a:cubicBezTo>
                <a:cubicBezTo>
                  <a:pt x="965518" y="4636"/>
                  <a:pt x="965136" y="5969"/>
                  <a:pt x="965136" y="7302"/>
                </a:cubicBezTo>
                <a:cubicBezTo>
                  <a:pt x="965136" y="9081"/>
                  <a:pt x="965835" y="10858"/>
                  <a:pt x="967105" y="12128"/>
                </a:cubicBezTo>
                <a:cubicBezTo>
                  <a:pt x="968375" y="13399"/>
                  <a:pt x="970153" y="14097"/>
                  <a:pt x="971931" y="14097"/>
                </a:cubicBezTo>
                <a:close/>
                <a:moveTo>
                  <a:pt x="971931" y="106934"/>
                </a:moveTo>
                <a:cubicBezTo>
                  <a:pt x="973265" y="106934"/>
                  <a:pt x="974598" y="106553"/>
                  <a:pt x="975741" y="105791"/>
                </a:cubicBezTo>
                <a:cubicBezTo>
                  <a:pt x="976884" y="105029"/>
                  <a:pt x="977710" y="104013"/>
                  <a:pt x="978281" y="102743"/>
                </a:cubicBezTo>
                <a:cubicBezTo>
                  <a:pt x="978789" y="101473"/>
                  <a:pt x="978916" y="100139"/>
                  <a:pt x="978662" y="98806"/>
                </a:cubicBezTo>
                <a:cubicBezTo>
                  <a:pt x="978408" y="97472"/>
                  <a:pt x="977773" y="96266"/>
                  <a:pt x="976757" y="95314"/>
                </a:cubicBezTo>
                <a:cubicBezTo>
                  <a:pt x="975805" y="94361"/>
                  <a:pt x="974598" y="93726"/>
                  <a:pt x="973265" y="93408"/>
                </a:cubicBezTo>
                <a:cubicBezTo>
                  <a:pt x="971931" y="93155"/>
                  <a:pt x="970534" y="93282"/>
                  <a:pt x="969328" y="93789"/>
                </a:cubicBezTo>
                <a:cubicBezTo>
                  <a:pt x="968121" y="94297"/>
                  <a:pt x="967042" y="95187"/>
                  <a:pt x="966280" y="96330"/>
                </a:cubicBezTo>
                <a:cubicBezTo>
                  <a:pt x="965518" y="97472"/>
                  <a:pt x="965136" y="98806"/>
                  <a:pt x="965136" y="100139"/>
                </a:cubicBezTo>
                <a:cubicBezTo>
                  <a:pt x="965136" y="101981"/>
                  <a:pt x="965835" y="103696"/>
                  <a:pt x="967105" y="104965"/>
                </a:cubicBezTo>
                <a:cubicBezTo>
                  <a:pt x="968375" y="106236"/>
                  <a:pt x="970153" y="106934"/>
                  <a:pt x="971931" y="106934"/>
                </a:cubicBezTo>
                <a:close/>
                <a:moveTo>
                  <a:pt x="971931" y="664083"/>
                </a:moveTo>
                <a:cubicBezTo>
                  <a:pt x="973265" y="664083"/>
                  <a:pt x="974598" y="663702"/>
                  <a:pt x="975741" y="662940"/>
                </a:cubicBezTo>
                <a:cubicBezTo>
                  <a:pt x="976884" y="662178"/>
                  <a:pt x="977710" y="661099"/>
                  <a:pt x="978281" y="659892"/>
                </a:cubicBezTo>
                <a:cubicBezTo>
                  <a:pt x="978789" y="658622"/>
                  <a:pt x="978916" y="657289"/>
                  <a:pt x="978662" y="655955"/>
                </a:cubicBezTo>
                <a:cubicBezTo>
                  <a:pt x="978408" y="654621"/>
                  <a:pt x="977773" y="653415"/>
                  <a:pt x="976757" y="652463"/>
                </a:cubicBezTo>
                <a:cubicBezTo>
                  <a:pt x="975805" y="651510"/>
                  <a:pt x="974598" y="650875"/>
                  <a:pt x="973265" y="650558"/>
                </a:cubicBezTo>
                <a:cubicBezTo>
                  <a:pt x="971931" y="650303"/>
                  <a:pt x="970534" y="650431"/>
                  <a:pt x="969328" y="650939"/>
                </a:cubicBezTo>
                <a:cubicBezTo>
                  <a:pt x="968121" y="651446"/>
                  <a:pt x="967042" y="652336"/>
                  <a:pt x="966280" y="653478"/>
                </a:cubicBezTo>
                <a:cubicBezTo>
                  <a:pt x="965518" y="654621"/>
                  <a:pt x="965136" y="655955"/>
                  <a:pt x="965136" y="657289"/>
                </a:cubicBezTo>
                <a:cubicBezTo>
                  <a:pt x="965136" y="659130"/>
                  <a:pt x="965835" y="660845"/>
                  <a:pt x="967105" y="662114"/>
                </a:cubicBezTo>
                <a:cubicBezTo>
                  <a:pt x="968375" y="663384"/>
                  <a:pt x="970153" y="664083"/>
                  <a:pt x="971931" y="664083"/>
                </a:cubicBezTo>
                <a:close/>
                <a:moveTo>
                  <a:pt x="971931" y="385508"/>
                </a:moveTo>
                <a:cubicBezTo>
                  <a:pt x="973265" y="385508"/>
                  <a:pt x="974598" y="385127"/>
                  <a:pt x="975741" y="384365"/>
                </a:cubicBezTo>
                <a:cubicBezTo>
                  <a:pt x="976884" y="383603"/>
                  <a:pt x="977710" y="382524"/>
                  <a:pt x="978281" y="381318"/>
                </a:cubicBezTo>
                <a:cubicBezTo>
                  <a:pt x="978789" y="380047"/>
                  <a:pt x="978916" y="378714"/>
                  <a:pt x="978662" y="377381"/>
                </a:cubicBezTo>
                <a:cubicBezTo>
                  <a:pt x="978408" y="376047"/>
                  <a:pt x="977773" y="374840"/>
                  <a:pt x="976757" y="373888"/>
                </a:cubicBezTo>
                <a:cubicBezTo>
                  <a:pt x="975805" y="372936"/>
                  <a:pt x="974598" y="372301"/>
                  <a:pt x="973265" y="371983"/>
                </a:cubicBezTo>
                <a:cubicBezTo>
                  <a:pt x="971931" y="371729"/>
                  <a:pt x="970534" y="371856"/>
                  <a:pt x="969328" y="372364"/>
                </a:cubicBezTo>
                <a:cubicBezTo>
                  <a:pt x="968121" y="372872"/>
                  <a:pt x="967042" y="373761"/>
                  <a:pt x="966280" y="374904"/>
                </a:cubicBezTo>
                <a:cubicBezTo>
                  <a:pt x="965518" y="376047"/>
                  <a:pt x="965136" y="377381"/>
                  <a:pt x="965136" y="378714"/>
                </a:cubicBezTo>
                <a:cubicBezTo>
                  <a:pt x="965136" y="380556"/>
                  <a:pt x="965835" y="382270"/>
                  <a:pt x="967105" y="383540"/>
                </a:cubicBezTo>
                <a:cubicBezTo>
                  <a:pt x="968375" y="384810"/>
                  <a:pt x="970153" y="385508"/>
                  <a:pt x="971931" y="385508"/>
                </a:cubicBezTo>
                <a:close/>
                <a:moveTo>
                  <a:pt x="971931" y="571246"/>
                </a:moveTo>
                <a:cubicBezTo>
                  <a:pt x="973265" y="571246"/>
                  <a:pt x="974598" y="570865"/>
                  <a:pt x="975741" y="570103"/>
                </a:cubicBezTo>
                <a:cubicBezTo>
                  <a:pt x="976884" y="569341"/>
                  <a:pt x="977710" y="568262"/>
                  <a:pt x="978281" y="567055"/>
                </a:cubicBezTo>
                <a:cubicBezTo>
                  <a:pt x="978789" y="565785"/>
                  <a:pt x="978916" y="564452"/>
                  <a:pt x="978662" y="563118"/>
                </a:cubicBezTo>
                <a:cubicBezTo>
                  <a:pt x="978408" y="561784"/>
                  <a:pt x="977773" y="560578"/>
                  <a:pt x="976757" y="559626"/>
                </a:cubicBezTo>
                <a:cubicBezTo>
                  <a:pt x="975805" y="558673"/>
                  <a:pt x="974598" y="558038"/>
                  <a:pt x="973265" y="557784"/>
                </a:cubicBezTo>
                <a:cubicBezTo>
                  <a:pt x="971931" y="557530"/>
                  <a:pt x="970534" y="557657"/>
                  <a:pt x="969328" y="558165"/>
                </a:cubicBezTo>
                <a:cubicBezTo>
                  <a:pt x="968121" y="558673"/>
                  <a:pt x="967042" y="559562"/>
                  <a:pt x="966280" y="560705"/>
                </a:cubicBezTo>
                <a:cubicBezTo>
                  <a:pt x="965518" y="561848"/>
                  <a:pt x="965136" y="563182"/>
                  <a:pt x="965136" y="564515"/>
                </a:cubicBezTo>
                <a:cubicBezTo>
                  <a:pt x="965136" y="566293"/>
                  <a:pt x="965835" y="568071"/>
                  <a:pt x="967105" y="569341"/>
                </a:cubicBezTo>
                <a:cubicBezTo>
                  <a:pt x="968375" y="570611"/>
                  <a:pt x="970153" y="571373"/>
                  <a:pt x="971931" y="571373"/>
                </a:cubicBezTo>
                <a:close/>
                <a:moveTo>
                  <a:pt x="971931" y="478409"/>
                </a:moveTo>
                <a:cubicBezTo>
                  <a:pt x="973265" y="478409"/>
                  <a:pt x="974598" y="478028"/>
                  <a:pt x="975741" y="477266"/>
                </a:cubicBezTo>
                <a:cubicBezTo>
                  <a:pt x="976884" y="476504"/>
                  <a:pt x="977710" y="475425"/>
                  <a:pt x="978281" y="474218"/>
                </a:cubicBezTo>
                <a:cubicBezTo>
                  <a:pt x="978789" y="472948"/>
                  <a:pt x="978916" y="471614"/>
                  <a:pt x="978662" y="470281"/>
                </a:cubicBezTo>
                <a:cubicBezTo>
                  <a:pt x="978408" y="468947"/>
                  <a:pt x="977773" y="467741"/>
                  <a:pt x="976757" y="466789"/>
                </a:cubicBezTo>
                <a:cubicBezTo>
                  <a:pt x="975805" y="465836"/>
                  <a:pt x="974598" y="465201"/>
                  <a:pt x="973265" y="464947"/>
                </a:cubicBezTo>
                <a:cubicBezTo>
                  <a:pt x="971931" y="464693"/>
                  <a:pt x="970534" y="464820"/>
                  <a:pt x="969328" y="465328"/>
                </a:cubicBezTo>
                <a:cubicBezTo>
                  <a:pt x="968121" y="465836"/>
                  <a:pt x="967042" y="466725"/>
                  <a:pt x="966280" y="467868"/>
                </a:cubicBezTo>
                <a:cubicBezTo>
                  <a:pt x="965518" y="469011"/>
                  <a:pt x="965136" y="470345"/>
                  <a:pt x="965136" y="471678"/>
                </a:cubicBezTo>
                <a:cubicBezTo>
                  <a:pt x="965136" y="473456"/>
                  <a:pt x="965835" y="475234"/>
                  <a:pt x="967105" y="476504"/>
                </a:cubicBezTo>
                <a:cubicBezTo>
                  <a:pt x="968375" y="477774"/>
                  <a:pt x="970153" y="478536"/>
                  <a:pt x="971931" y="478536"/>
                </a:cubicBezTo>
                <a:close/>
                <a:moveTo>
                  <a:pt x="971931" y="1314133"/>
                </a:moveTo>
                <a:cubicBezTo>
                  <a:pt x="973265" y="1314133"/>
                  <a:pt x="974598" y="1313752"/>
                  <a:pt x="975741" y="1312989"/>
                </a:cubicBezTo>
                <a:cubicBezTo>
                  <a:pt x="976884" y="1312227"/>
                  <a:pt x="977710" y="1311148"/>
                  <a:pt x="978281" y="1309942"/>
                </a:cubicBezTo>
                <a:cubicBezTo>
                  <a:pt x="978789" y="1308671"/>
                  <a:pt x="978916" y="1307338"/>
                  <a:pt x="978662" y="1306005"/>
                </a:cubicBezTo>
                <a:cubicBezTo>
                  <a:pt x="978408" y="1304671"/>
                  <a:pt x="977773" y="1303464"/>
                  <a:pt x="976757" y="1302512"/>
                </a:cubicBezTo>
                <a:cubicBezTo>
                  <a:pt x="975805" y="1301560"/>
                  <a:pt x="974598" y="1300925"/>
                  <a:pt x="973265" y="1300671"/>
                </a:cubicBezTo>
                <a:cubicBezTo>
                  <a:pt x="971931" y="1300417"/>
                  <a:pt x="970534" y="1300544"/>
                  <a:pt x="969328" y="1301052"/>
                </a:cubicBezTo>
                <a:cubicBezTo>
                  <a:pt x="968121" y="1301560"/>
                  <a:pt x="967042" y="1302449"/>
                  <a:pt x="966280" y="1303592"/>
                </a:cubicBezTo>
                <a:cubicBezTo>
                  <a:pt x="965518" y="1304735"/>
                  <a:pt x="965136" y="1306068"/>
                  <a:pt x="965136" y="1307402"/>
                </a:cubicBezTo>
                <a:cubicBezTo>
                  <a:pt x="965136" y="1309180"/>
                  <a:pt x="965835" y="1310958"/>
                  <a:pt x="967105" y="1312227"/>
                </a:cubicBezTo>
                <a:cubicBezTo>
                  <a:pt x="968375" y="1313498"/>
                  <a:pt x="970153" y="1314260"/>
                  <a:pt x="971931" y="1314260"/>
                </a:cubicBezTo>
                <a:close/>
                <a:moveTo>
                  <a:pt x="886650" y="1265682"/>
                </a:moveTo>
                <a:cubicBezTo>
                  <a:pt x="887286" y="1266317"/>
                  <a:pt x="888047" y="1266825"/>
                  <a:pt x="888873" y="1267143"/>
                </a:cubicBezTo>
                <a:cubicBezTo>
                  <a:pt x="889699" y="1267460"/>
                  <a:pt x="890588" y="1267651"/>
                  <a:pt x="891477" y="1267651"/>
                </a:cubicBezTo>
                <a:cubicBezTo>
                  <a:pt x="892810" y="1267651"/>
                  <a:pt x="894144" y="1267270"/>
                  <a:pt x="895286" y="1266508"/>
                </a:cubicBezTo>
                <a:cubicBezTo>
                  <a:pt x="896430" y="1265746"/>
                  <a:pt x="897255" y="1264666"/>
                  <a:pt x="897827" y="1263460"/>
                </a:cubicBezTo>
                <a:cubicBezTo>
                  <a:pt x="898335" y="1262189"/>
                  <a:pt x="898461" y="1260856"/>
                  <a:pt x="898208" y="1259523"/>
                </a:cubicBezTo>
                <a:cubicBezTo>
                  <a:pt x="897954" y="1258189"/>
                  <a:pt x="897319" y="1256983"/>
                  <a:pt x="896303" y="1256030"/>
                </a:cubicBezTo>
                <a:cubicBezTo>
                  <a:pt x="895350" y="1255077"/>
                  <a:pt x="894144" y="1254443"/>
                  <a:pt x="892810" y="1254189"/>
                </a:cubicBezTo>
                <a:cubicBezTo>
                  <a:pt x="891477" y="1253935"/>
                  <a:pt x="890080" y="1254062"/>
                  <a:pt x="888873" y="1254570"/>
                </a:cubicBezTo>
                <a:cubicBezTo>
                  <a:pt x="887667" y="1255077"/>
                  <a:pt x="886587" y="1255967"/>
                  <a:pt x="885825" y="1257110"/>
                </a:cubicBezTo>
                <a:cubicBezTo>
                  <a:pt x="885063" y="1258252"/>
                  <a:pt x="884682" y="1259586"/>
                  <a:pt x="884682" y="1260920"/>
                </a:cubicBezTo>
                <a:cubicBezTo>
                  <a:pt x="884682" y="1261808"/>
                  <a:pt x="884872" y="1262698"/>
                  <a:pt x="885190" y="1263523"/>
                </a:cubicBezTo>
                <a:cubicBezTo>
                  <a:pt x="885571" y="1264349"/>
                  <a:pt x="886016" y="1265111"/>
                  <a:pt x="886650" y="1265746"/>
                </a:cubicBezTo>
                <a:close/>
                <a:moveTo>
                  <a:pt x="886650" y="894271"/>
                </a:moveTo>
                <a:cubicBezTo>
                  <a:pt x="887286" y="894906"/>
                  <a:pt x="888047" y="895414"/>
                  <a:pt x="888873" y="895731"/>
                </a:cubicBezTo>
                <a:cubicBezTo>
                  <a:pt x="889699" y="896112"/>
                  <a:pt x="890588" y="896239"/>
                  <a:pt x="891477" y="896239"/>
                </a:cubicBezTo>
                <a:cubicBezTo>
                  <a:pt x="892810" y="896239"/>
                  <a:pt x="894144" y="895858"/>
                  <a:pt x="895286" y="895096"/>
                </a:cubicBezTo>
                <a:cubicBezTo>
                  <a:pt x="896430" y="894334"/>
                  <a:pt x="897255" y="893255"/>
                  <a:pt x="897827" y="892048"/>
                </a:cubicBezTo>
                <a:cubicBezTo>
                  <a:pt x="898335" y="890778"/>
                  <a:pt x="898461" y="889445"/>
                  <a:pt x="898208" y="888111"/>
                </a:cubicBezTo>
                <a:cubicBezTo>
                  <a:pt x="897954" y="886777"/>
                  <a:pt x="897319" y="885571"/>
                  <a:pt x="896303" y="884619"/>
                </a:cubicBezTo>
                <a:cubicBezTo>
                  <a:pt x="895350" y="883666"/>
                  <a:pt x="894144" y="883031"/>
                  <a:pt x="892810" y="882777"/>
                </a:cubicBezTo>
                <a:cubicBezTo>
                  <a:pt x="891477" y="882523"/>
                  <a:pt x="890080" y="882650"/>
                  <a:pt x="888873" y="883158"/>
                </a:cubicBezTo>
                <a:cubicBezTo>
                  <a:pt x="887667" y="883666"/>
                  <a:pt x="886587" y="884555"/>
                  <a:pt x="885825" y="885698"/>
                </a:cubicBezTo>
                <a:cubicBezTo>
                  <a:pt x="885063" y="886841"/>
                  <a:pt x="884682" y="888175"/>
                  <a:pt x="884682" y="889508"/>
                </a:cubicBezTo>
                <a:cubicBezTo>
                  <a:pt x="884682" y="890397"/>
                  <a:pt x="884872" y="891286"/>
                  <a:pt x="885190" y="892112"/>
                </a:cubicBezTo>
                <a:cubicBezTo>
                  <a:pt x="885571" y="892937"/>
                  <a:pt x="886016" y="893699"/>
                  <a:pt x="886650" y="894334"/>
                </a:cubicBezTo>
                <a:close/>
                <a:moveTo>
                  <a:pt x="886650" y="1080008"/>
                </a:moveTo>
                <a:cubicBezTo>
                  <a:pt x="887286" y="1080643"/>
                  <a:pt x="888047" y="1081151"/>
                  <a:pt x="888873" y="1081469"/>
                </a:cubicBezTo>
                <a:cubicBezTo>
                  <a:pt x="889699" y="1081786"/>
                  <a:pt x="890588" y="1081977"/>
                  <a:pt x="891477" y="1081977"/>
                </a:cubicBezTo>
                <a:cubicBezTo>
                  <a:pt x="892810" y="1081977"/>
                  <a:pt x="894144" y="1081596"/>
                  <a:pt x="895286" y="1080833"/>
                </a:cubicBezTo>
                <a:cubicBezTo>
                  <a:pt x="896430" y="1080071"/>
                  <a:pt x="897255" y="1079056"/>
                  <a:pt x="897827" y="1077786"/>
                </a:cubicBezTo>
                <a:cubicBezTo>
                  <a:pt x="898335" y="1076515"/>
                  <a:pt x="898461" y="1075182"/>
                  <a:pt x="898208" y="1073849"/>
                </a:cubicBezTo>
                <a:cubicBezTo>
                  <a:pt x="897954" y="1072515"/>
                  <a:pt x="897319" y="1071308"/>
                  <a:pt x="896303" y="1070356"/>
                </a:cubicBezTo>
                <a:cubicBezTo>
                  <a:pt x="895350" y="1069404"/>
                  <a:pt x="894144" y="1068769"/>
                  <a:pt x="892810" y="1068451"/>
                </a:cubicBezTo>
                <a:cubicBezTo>
                  <a:pt x="891477" y="1068197"/>
                  <a:pt x="890080" y="1068324"/>
                  <a:pt x="888873" y="1068832"/>
                </a:cubicBezTo>
                <a:cubicBezTo>
                  <a:pt x="887667" y="1069340"/>
                  <a:pt x="886587" y="1070229"/>
                  <a:pt x="885825" y="1071372"/>
                </a:cubicBezTo>
                <a:cubicBezTo>
                  <a:pt x="885063" y="1072515"/>
                  <a:pt x="884682" y="1073849"/>
                  <a:pt x="884682" y="1075182"/>
                </a:cubicBezTo>
                <a:cubicBezTo>
                  <a:pt x="884682" y="1076071"/>
                  <a:pt x="884872" y="1076960"/>
                  <a:pt x="885190" y="1077786"/>
                </a:cubicBezTo>
                <a:cubicBezTo>
                  <a:pt x="885571" y="1078611"/>
                  <a:pt x="886016" y="1079373"/>
                  <a:pt x="886650" y="1080008"/>
                </a:cubicBezTo>
                <a:close/>
                <a:moveTo>
                  <a:pt x="886650" y="987171"/>
                </a:moveTo>
                <a:cubicBezTo>
                  <a:pt x="887286" y="987806"/>
                  <a:pt x="888047" y="988314"/>
                  <a:pt x="888873" y="988632"/>
                </a:cubicBezTo>
                <a:cubicBezTo>
                  <a:pt x="889699" y="988949"/>
                  <a:pt x="890588" y="989139"/>
                  <a:pt x="891477" y="989139"/>
                </a:cubicBezTo>
                <a:cubicBezTo>
                  <a:pt x="892810" y="989139"/>
                  <a:pt x="894144" y="988758"/>
                  <a:pt x="895286" y="987996"/>
                </a:cubicBezTo>
                <a:cubicBezTo>
                  <a:pt x="896430" y="987234"/>
                  <a:pt x="897255" y="986155"/>
                  <a:pt x="897827" y="984949"/>
                </a:cubicBezTo>
                <a:cubicBezTo>
                  <a:pt x="898335" y="983678"/>
                  <a:pt x="898461" y="982345"/>
                  <a:pt x="898208" y="981012"/>
                </a:cubicBezTo>
                <a:cubicBezTo>
                  <a:pt x="897954" y="979678"/>
                  <a:pt x="897319" y="978471"/>
                  <a:pt x="896303" y="977519"/>
                </a:cubicBezTo>
                <a:cubicBezTo>
                  <a:pt x="895350" y="976567"/>
                  <a:pt x="894144" y="975932"/>
                  <a:pt x="892810" y="975677"/>
                </a:cubicBezTo>
                <a:cubicBezTo>
                  <a:pt x="891477" y="975424"/>
                  <a:pt x="890080" y="975551"/>
                  <a:pt x="888873" y="976058"/>
                </a:cubicBezTo>
                <a:cubicBezTo>
                  <a:pt x="887667" y="976567"/>
                  <a:pt x="886587" y="977456"/>
                  <a:pt x="885825" y="978599"/>
                </a:cubicBezTo>
                <a:cubicBezTo>
                  <a:pt x="885063" y="979742"/>
                  <a:pt x="884682" y="981075"/>
                  <a:pt x="884682" y="982408"/>
                </a:cubicBezTo>
                <a:cubicBezTo>
                  <a:pt x="884682" y="983298"/>
                  <a:pt x="884872" y="984187"/>
                  <a:pt x="885190" y="985012"/>
                </a:cubicBezTo>
                <a:cubicBezTo>
                  <a:pt x="885571" y="985838"/>
                  <a:pt x="886016" y="986600"/>
                  <a:pt x="886650" y="987234"/>
                </a:cubicBezTo>
                <a:close/>
                <a:moveTo>
                  <a:pt x="891477" y="1174877"/>
                </a:moveTo>
                <a:cubicBezTo>
                  <a:pt x="892810" y="1174877"/>
                  <a:pt x="894144" y="1174496"/>
                  <a:pt x="895286" y="1173734"/>
                </a:cubicBezTo>
                <a:cubicBezTo>
                  <a:pt x="896430" y="1172972"/>
                  <a:pt x="897255" y="1171893"/>
                  <a:pt x="897827" y="1170686"/>
                </a:cubicBezTo>
                <a:cubicBezTo>
                  <a:pt x="898335" y="1169416"/>
                  <a:pt x="898461" y="1168083"/>
                  <a:pt x="898208" y="1166749"/>
                </a:cubicBezTo>
                <a:cubicBezTo>
                  <a:pt x="897954" y="1165415"/>
                  <a:pt x="897319" y="1164209"/>
                  <a:pt x="896303" y="1163257"/>
                </a:cubicBezTo>
                <a:cubicBezTo>
                  <a:pt x="895350" y="1162304"/>
                  <a:pt x="894144" y="1161669"/>
                  <a:pt x="892810" y="1161415"/>
                </a:cubicBezTo>
                <a:cubicBezTo>
                  <a:pt x="891477" y="1161161"/>
                  <a:pt x="890080" y="1161288"/>
                  <a:pt x="888873" y="1161796"/>
                </a:cubicBezTo>
                <a:cubicBezTo>
                  <a:pt x="887603" y="1162304"/>
                  <a:pt x="886524" y="1163193"/>
                  <a:pt x="885825" y="1164336"/>
                </a:cubicBezTo>
                <a:cubicBezTo>
                  <a:pt x="885063" y="1165479"/>
                  <a:pt x="884682" y="1166813"/>
                  <a:pt x="884682" y="1168146"/>
                </a:cubicBezTo>
                <a:cubicBezTo>
                  <a:pt x="884682" y="1169924"/>
                  <a:pt x="885381" y="1171702"/>
                  <a:pt x="886650" y="1172972"/>
                </a:cubicBezTo>
                <a:cubicBezTo>
                  <a:pt x="887921" y="1174242"/>
                  <a:pt x="889699" y="1175004"/>
                  <a:pt x="891477" y="1175004"/>
                </a:cubicBezTo>
                <a:close/>
                <a:moveTo>
                  <a:pt x="886650" y="1358583"/>
                </a:moveTo>
                <a:cubicBezTo>
                  <a:pt x="887286" y="1359218"/>
                  <a:pt x="888047" y="1359726"/>
                  <a:pt x="888873" y="1360043"/>
                </a:cubicBezTo>
                <a:cubicBezTo>
                  <a:pt x="889699" y="1360361"/>
                  <a:pt x="890588" y="1360551"/>
                  <a:pt x="891477" y="1360551"/>
                </a:cubicBezTo>
                <a:cubicBezTo>
                  <a:pt x="892810" y="1360551"/>
                  <a:pt x="894144" y="1360170"/>
                  <a:pt x="895286" y="1359408"/>
                </a:cubicBezTo>
                <a:cubicBezTo>
                  <a:pt x="896430" y="1358646"/>
                  <a:pt x="897319" y="1357567"/>
                  <a:pt x="897827" y="1356360"/>
                </a:cubicBezTo>
                <a:cubicBezTo>
                  <a:pt x="898335" y="1355090"/>
                  <a:pt x="898461" y="1353757"/>
                  <a:pt x="898208" y="1352423"/>
                </a:cubicBezTo>
                <a:cubicBezTo>
                  <a:pt x="897954" y="1351089"/>
                  <a:pt x="897319" y="1349883"/>
                  <a:pt x="896303" y="1348931"/>
                </a:cubicBezTo>
                <a:cubicBezTo>
                  <a:pt x="895350" y="1347978"/>
                  <a:pt x="894144" y="1347343"/>
                  <a:pt x="892810" y="1347026"/>
                </a:cubicBezTo>
                <a:cubicBezTo>
                  <a:pt x="891477" y="1346771"/>
                  <a:pt x="890080" y="1346899"/>
                  <a:pt x="888873" y="1347407"/>
                </a:cubicBezTo>
                <a:cubicBezTo>
                  <a:pt x="887603" y="1347914"/>
                  <a:pt x="886587" y="1348804"/>
                  <a:pt x="885825" y="1349946"/>
                </a:cubicBezTo>
                <a:cubicBezTo>
                  <a:pt x="885063" y="1351089"/>
                  <a:pt x="884682" y="1352423"/>
                  <a:pt x="884682" y="1353757"/>
                </a:cubicBezTo>
                <a:cubicBezTo>
                  <a:pt x="884682" y="1354646"/>
                  <a:pt x="884872" y="1355535"/>
                  <a:pt x="885190" y="1356360"/>
                </a:cubicBezTo>
                <a:cubicBezTo>
                  <a:pt x="885571" y="1357186"/>
                  <a:pt x="886016" y="1357948"/>
                  <a:pt x="886650" y="1358583"/>
                </a:cubicBezTo>
                <a:close/>
                <a:moveTo>
                  <a:pt x="886650" y="1637157"/>
                </a:moveTo>
                <a:cubicBezTo>
                  <a:pt x="887286" y="1637792"/>
                  <a:pt x="888047" y="1638300"/>
                  <a:pt x="888873" y="1638618"/>
                </a:cubicBezTo>
                <a:cubicBezTo>
                  <a:pt x="889699" y="1638935"/>
                  <a:pt x="890588" y="1639126"/>
                  <a:pt x="891477" y="1639126"/>
                </a:cubicBezTo>
                <a:cubicBezTo>
                  <a:pt x="892810" y="1639126"/>
                  <a:pt x="894144" y="1638745"/>
                  <a:pt x="895286" y="1637983"/>
                </a:cubicBezTo>
                <a:cubicBezTo>
                  <a:pt x="896430" y="1637221"/>
                  <a:pt x="897255" y="1636205"/>
                  <a:pt x="897827" y="1634935"/>
                </a:cubicBezTo>
                <a:cubicBezTo>
                  <a:pt x="898335" y="1633664"/>
                  <a:pt x="898461" y="1632331"/>
                  <a:pt x="898208" y="1630998"/>
                </a:cubicBezTo>
                <a:cubicBezTo>
                  <a:pt x="897954" y="1629664"/>
                  <a:pt x="897319" y="1628458"/>
                  <a:pt x="896303" y="1627505"/>
                </a:cubicBezTo>
                <a:cubicBezTo>
                  <a:pt x="895350" y="1626552"/>
                  <a:pt x="894144" y="1625918"/>
                  <a:pt x="892810" y="1625600"/>
                </a:cubicBezTo>
                <a:cubicBezTo>
                  <a:pt x="891477" y="1625346"/>
                  <a:pt x="890080" y="1625473"/>
                  <a:pt x="888873" y="1625981"/>
                </a:cubicBezTo>
                <a:cubicBezTo>
                  <a:pt x="887667" y="1626489"/>
                  <a:pt x="886587" y="1627378"/>
                  <a:pt x="885825" y="1628521"/>
                </a:cubicBezTo>
                <a:cubicBezTo>
                  <a:pt x="885063" y="1629664"/>
                  <a:pt x="884682" y="1630998"/>
                  <a:pt x="884682" y="1632331"/>
                </a:cubicBezTo>
                <a:cubicBezTo>
                  <a:pt x="884682" y="1633220"/>
                  <a:pt x="884872" y="1634109"/>
                  <a:pt x="885190" y="1634935"/>
                </a:cubicBezTo>
                <a:cubicBezTo>
                  <a:pt x="885571" y="1635760"/>
                  <a:pt x="886016" y="1636522"/>
                  <a:pt x="886650" y="1637157"/>
                </a:cubicBezTo>
                <a:close/>
                <a:moveTo>
                  <a:pt x="886650" y="1544320"/>
                </a:moveTo>
                <a:cubicBezTo>
                  <a:pt x="887286" y="1544955"/>
                  <a:pt x="888047" y="1545463"/>
                  <a:pt x="888873" y="1545781"/>
                </a:cubicBezTo>
                <a:cubicBezTo>
                  <a:pt x="889699" y="1546098"/>
                  <a:pt x="890588" y="1546289"/>
                  <a:pt x="891477" y="1546289"/>
                </a:cubicBezTo>
                <a:cubicBezTo>
                  <a:pt x="892810" y="1546289"/>
                  <a:pt x="894144" y="1545908"/>
                  <a:pt x="895286" y="1545146"/>
                </a:cubicBezTo>
                <a:cubicBezTo>
                  <a:pt x="896430" y="1544383"/>
                  <a:pt x="897255" y="1543304"/>
                  <a:pt x="897827" y="1542098"/>
                </a:cubicBezTo>
                <a:cubicBezTo>
                  <a:pt x="898335" y="1540891"/>
                  <a:pt x="898461" y="1539494"/>
                  <a:pt x="898208" y="1538161"/>
                </a:cubicBezTo>
                <a:cubicBezTo>
                  <a:pt x="897954" y="1536827"/>
                  <a:pt x="897319" y="1535621"/>
                  <a:pt x="896303" y="1534668"/>
                </a:cubicBezTo>
                <a:cubicBezTo>
                  <a:pt x="895350" y="1533715"/>
                  <a:pt x="894144" y="1533081"/>
                  <a:pt x="892810" y="1532827"/>
                </a:cubicBezTo>
                <a:cubicBezTo>
                  <a:pt x="891477" y="1532573"/>
                  <a:pt x="890080" y="1532700"/>
                  <a:pt x="888873" y="1533208"/>
                </a:cubicBezTo>
                <a:cubicBezTo>
                  <a:pt x="887667" y="1533715"/>
                  <a:pt x="886587" y="1534605"/>
                  <a:pt x="885825" y="1535748"/>
                </a:cubicBezTo>
                <a:cubicBezTo>
                  <a:pt x="885063" y="1536890"/>
                  <a:pt x="884682" y="1538224"/>
                  <a:pt x="884682" y="1539558"/>
                </a:cubicBezTo>
                <a:cubicBezTo>
                  <a:pt x="884682" y="1540446"/>
                  <a:pt x="884872" y="1541336"/>
                  <a:pt x="885190" y="1542161"/>
                </a:cubicBezTo>
                <a:cubicBezTo>
                  <a:pt x="885571" y="1542987"/>
                  <a:pt x="886016" y="1543749"/>
                  <a:pt x="886650" y="1544383"/>
                </a:cubicBezTo>
                <a:close/>
                <a:moveTo>
                  <a:pt x="886650" y="58611"/>
                </a:moveTo>
                <a:cubicBezTo>
                  <a:pt x="887286" y="59246"/>
                  <a:pt x="888047" y="59753"/>
                  <a:pt x="888873" y="60071"/>
                </a:cubicBezTo>
                <a:cubicBezTo>
                  <a:pt x="889699" y="60452"/>
                  <a:pt x="890588" y="60579"/>
                  <a:pt x="891477" y="60579"/>
                </a:cubicBezTo>
                <a:cubicBezTo>
                  <a:pt x="892810" y="60579"/>
                  <a:pt x="894144" y="60198"/>
                  <a:pt x="895286" y="59436"/>
                </a:cubicBezTo>
                <a:cubicBezTo>
                  <a:pt x="896430" y="58674"/>
                  <a:pt x="897255" y="57595"/>
                  <a:pt x="897827" y="56388"/>
                </a:cubicBezTo>
                <a:cubicBezTo>
                  <a:pt x="898335" y="55118"/>
                  <a:pt x="898461" y="53784"/>
                  <a:pt x="898208" y="52451"/>
                </a:cubicBezTo>
                <a:cubicBezTo>
                  <a:pt x="897954" y="51118"/>
                  <a:pt x="897319" y="49911"/>
                  <a:pt x="896303" y="48958"/>
                </a:cubicBezTo>
                <a:cubicBezTo>
                  <a:pt x="895350" y="48006"/>
                  <a:pt x="894144" y="47371"/>
                  <a:pt x="892810" y="47117"/>
                </a:cubicBezTo>
                <a:cubicBezTo>
                  <a:pt x="891477" y="46863"/>
                  <a:pt x="890080" y="46990"/>
                  <a:pt x="888873" y="47498"/>
                </a:cubicBezTo>
                <a:cubicBezTo>
                  <a:pt x="887667" y="48006"/>
                  <a:pt x="886587" y="48895"/>
                  <a:pt x="885825" y="50038"/>
                </a:cubicBezTo>
                <a:cubicBezTo>
                  <a:pt x="885063" y="51181"/>
                  <a:pt x="884682" y="52514"/>
                  <a:pt x="884682" y="53848"/>
                </a:cubicBezTo>
                <a:cubicBezTo>
                  <a:pt x="884682" y="54737"/>
                  <a:pt x="884872" y="55626"/>
                  <a:pt x="885190" y="56452"/>
                </a:cubicBezTo>
                <a:cubicBezTo>
                  <a:pt x="885571" y="57277"/>
                  <a:pt x="886016" y="58039"/>
                  <a:pt x="886650" y="58674"/>
                </a:cubicBezTo>
                <a:close/>
                <a:moveTo>
                  <a:pt x="886650" y="1451483"/>
                </a:moveTo>
                <a:cubicBezTo>
                  <a:pt x="887286" y="1452118"/>
                  <a:pt x="888047" y="1452626"/>
                  <a:pt x="888873" y="1452944"/>
                </a:cubicBezTo>
                <a:cubicBezTo>
                  <a:pt x="889699" y="1453325"/>
                  <a:pt x="890588" y="1453452"/>
                  <a:pt x="891477" y="1453452"/>
                </a:cubicBezTo>
                <a:cubicBezTo>
                  <a:pt x="892810" y="1453452"/>
                  <a:pt x="894144" y="1453071"/>
                  <a:pt x="895286" y="1452308"/>
                </a:cubicBezTo>
                <a:cubicBezTo>
                  <a:pt x="896430" y="1451546"/>
                  <a:pt x="897255" y="1450467"/>
                  <a:pt x="897827" y="1449261"/>
                </a:cubicBezTo>
                <a:cubicBezTo>
                  <a:pt x="898335" y="1447990"/>
                  <a:pt x="898461" y="1446657"/>
                  <a:pt x="898208" y="1445324"/>
                </a:cubicBezTo>
                <a:cubicBezTo>
                  <a:pt x="897954" y="1443990"/>
                  <a:pt x="897319" y="1442783"/>
                  <a:pt x="896303" y="1441831"/>
                </a:cubicBezTo>
                <a:cubicBezTo>
                  <a:pt x="895350" y="1440879"/>
                  <a:pt x="894144" y="1440244"/>
                  <a:pt x="892810" y="1439926"/>
                </a:cubicBezTo>
                <a:cubicBezTo>
                  <a:pt x="891477" y="1439672"/>
                  <a:pt x="890080" y="1439799"/>
                  <a:pt x="888873" y="1440307"/>
                </a:cubicBezTo>
                <a:cubicBezTo>
                  <a:pt x="887667" y="1440815"/>
                  <a:pt x="886587" y="1441704"/>
                  <a:pt x="885825" y="1442847"/>
                </a:cubicBezTo>
                <a:cubicBezTo>
                  <a:pt x="885063" y="1443990"/>
                  <a:pt x="884682" y="1445324"/>
                  <a:pt x="884682" y="1446657"/>
                </a:cubicBezTo>
                <a:cubicBezTo>
                  <a:pt x="884682" y="1447546"/>
                  <a:pt x="884872" y="1448435"/>
                  <a:pt x="885190" y="1449261"/>
                </a:cubicBezTo>
                <a:cubicBezTo>
                  <a:pt x="885571" y="1450086"/>
                  <a:pt x="886016" y="1450848"/>
                  <a:pt x="886650" y="1451483"/>
                </a:cubicBezTo>
                <a:close/>
                <a:moveTo>
                  <a:pt x="886650" y="801497"/>
                </a:moveTo>
                <a:cubicBezTo>
                  <a:pt x="887286" y="802132"/>
                  <a:pt x="888047" y="802640"/>
                  <a:pt x="888873" y="802958"/>
                </a:cubicBezTo>
                <a:cubicBezTo>
                  <a:pt x="889699" y="803275"/>
                  <a:pt x="890588" y="803465"/>
                  <a:pt x="891477" y="803465"/>
                </a:cubicBezTo>
                <a:cubicBezTo>
                  <a:pt x="892810" y="803465"/>
                  <a:pt x="894144" y="803084"/>
                  <a:pt x="895286" y="802323"/>
                </a:cubicBezTo>
                <a:cubicBezTo>
                  <a:pt x="896430" y="801561"/>
                  <a:pt x="897255" y="800545"/>
                  <a:pt x="897827" y="799275"/>
                </a:cubicBezTo>
                <a:cubicBezTo>
                  <a:pt x="898335" y="798005"/>
                  <a:pt x="898461" y="796671"/>
                  <a:pt x="898208" y="795338"/>
                </a:cubicBezTo>
                <a:cubicBezTo>
                  <a:pt x="897954" y="794004"/>
                  <a:pt x="897319" y="792798"/>
                  <a:pt x="896303" y="791845"/>
                </a:cubicBezTo>
                <a:cubicBezTo>
                  <a:pt x="895350" y="790893"/>
                  <a:pt x="894144" y="790258"/>
                  <a:pt x="892810" y="789940"/>
                </a:cubicBezTo>
                <a:cubicBezTo>
                  <a:pt x="891477" y="789686"/>
                  <a:pt x="890080" y="789813"/>
                  <a:pt x="888873" y="790321"/>
                </a:cubicBezTo>
                <a:cubicBezTo>
                  <a:pt x="887667" y="790829"/>
                  <a:pt x="886587" y="791718"/>
                  <a:pt x="885825" y="792861"/>
                </a:cubicBezTo>
                <a:cubicBezTo>
                  <a:pt x="885063" y="794004"/>
                  <a:pt x="884682" y="795338"/>
                  <a:pt x="884682" y="796671"/>
                </a:cubicBezTo>
                <a:cubicBezTo>
                  <a:pt x="884682" y="797560"/>
                  <a:pt x="884872" y="798449"/>
                  <a:pt x="885190" y="799275"/>
                </a:cubicBezTo>
                <a:cubicBezTo>
                  <a:pt x="885571" y="800100"/>
                  <a:pt x="886016" y="800862"/>
                  <a:pt x="886650" y="801497"/>
                </a:cubicBezTo>
                <a:close/>
                <a:moveTo>
                  <a:pt x="886650" y="430086"/>
                </a:moveTo>
                <a:cubicBezTo>
                  <a:pt x="887286" y="430721"/>
                  <a:pt x="888047" y="431228"/>
                  <a:pt x="888873" y="431546"/>
                </a:cubicBezTo>
                <a:cubicBezTo>
                  <a:pt x="889699" y="431864"/>
                  <a:pt x="890588" y="432054"/>
                  <a:pt x="891477" y="432054"/>
                </a:cubicBezTo>
                <a:cubicBezTo>
                  <a:pt x="892810" y="432054"/>
                  <a:pt x="894144" y="431673"/>
                  <a:pt x="895286" y="430911"/>
                </a:cubicBezTo>
                <a:cubicBezTo>
                  <a:pt x="896430" y="430149"/>
                  <a:pt x="897255" y="429070"/>
                  <a:pt x="897827" y="427863"/>
                </a:cubicBezTo>
                <a:cubicBezTo>
                  <a:pt x="898335" y="426593"/>
                  <a:pt x="898461" y="425259"/>
                  <a:pt x="898208" y="423926"/>
                </a:cubicBezTo>
                <a:cubicBezTo>
                  <a:pt x="897954" y="422593"/>
                  <a:pt x="897319" y="421386"/>
                  <a:pt x="896303" y="420433"/>
                </a:cubicBezTo>
                <a:cubicBezTo>
                  <a:pt x="895350" y="419481"/>
                  <a:pt x="894144" y="418846"/>
                  <a:pt x="892810" y="418592"/>
                </a:cubicBezTo>
                <a:cubicBezTo>
                  <a:pt x="891477" y="418338"/>
                  <a:pt x="890080" y="418465"/>
                  <a:pt x="888873" y="418973"/>
                </a:cubicBezTo>
                <a:cubicBezTo>
                  <a:pt x="887667" y="419481"/>
                  <a:pt x="886587" y="420370"/>
                  <a:pt x="885825" y="421513"/>
                </a:cubicBezTo>
                <a:cubicBezTo>
                  <a:pt x="885063" y="422656"/>
                  <a:pt x="884682" y="423989"/>
                  <a:pt x="884682" y="425323"/>
                </a:cubicBezTo>
                <a:cubicBezTo>
                  <a:pt x="884682" y="426212"/>
                  <a:pt x="884872" y="427101"/>
                  <a:pt x="885190" y="427927"/>
                </a:cubicBezTo>
                <a:cubicBezTo>
                  <a:pt x="885571" y="428752"/>
                  <a:pt x="886016" y="429514"/>
                  <a:pt x="886650" y="430149"/>
                </a:cubicBezTo>
                <a:close/>
                <a:moveTo>
                  <a:pt x="891477" y="339217"/>
                </a:moveTo>
                <a:cubicBezTo>
                  <a:pt x="892810" y="339217"/>
                  <a:pt x="894144" y="338836"/>
                  <a:pt x="895286" y="338074"/>
                </a:cubicBezTo>
                <a:cubicBezTo>
                  <a:pt x="896430" y="337312"/>
                  <a:pt x="897255" y="336233"/>
                  <a:pt x="897827" y="335026"/>
                </a:cubicBezTo>
                <a:cubicBezTo>
                  <a:pt x="898335" y="333756"/>
                  <a:pt x="898461" y="332422"/>
                  <a:pt x="898208" y="331089"/>
                </a:cubicBezTo>
                <a:cubicBezTo>
                  <a:pt x="897954" y="329756"/>
                  <a:pt x="897319" y="328549"/>
                  <a:pt x="896303" y="327596"/>
                </a:cubicBezTo>
                <a:cubicBezTo>
                  <a:pt x="895350" y="326644"/>
                  <a:pt x="894144" y="326009"/>
                  <a:pt x="892810" y="325755"/>
                </a:cubicBezTo>
                <a:cubicBezTo>
                  <a:pt x="891477" y="325501"/>
                  <a:pt x="890080" y="325628"/>
                  <a:pt x="888873" y="326136"/>
                </a:cubicBezTo>
                <a:cubicBezTo>
                  <a:pt x="887603" y="326644"/>
                  <a:pt x="886524" y="327533"/>
                  <a:pt x="885825" y="328676"/>
                </a:cubicBezTo>
                <a:cubicBezTo>
                  <a:pt x="885063" y="329819"/>
                  <a:pt x="884682" y="331152"/>
                  <a:pt x="884682" y="332486"/>
                </a:cubicBezTo>
                <a:cubicBezTo>
                  <a:pt x="884682" y="334264"/>
                  <a:pt x="885381" y="336042"/>
                  <a:pt x="886650" y="337312"/>
                </a:cubicBezTo>
                <a:cubicBezTo>
                  <a:pt x="887921" y="338582"/>
                  <a:pt x="889699" y="339344"/>
                  <a:pt x="891477" y="339344"/>
                </a:cubicBezTo>
                <a:close/>
                <a:moveTo>
                  <a:pt x="886650" y="151511"/>
                </a:moveTo>
                <a:cubicBezTo>
                  <a:pt x="887286" y="152146"/>
                  <a:pt x="888047" y="152654"/>
                  <a:pt x="888873" y="152971"/>
                </a:cubicBezTo>
                <a:cubicBezTo>
                  <a:pt x="889699" y="153289"/>
                  <a:pt x="890588" y="153480"/>
                  <a:pt x="891477" y="153480"/>
                </a:cubicBezTo>
                <a:cubicBezTo>
                  <a:pt x="892810" y="153480"/>
                  <a:pt x="894144" y="153099"/>
                  <a:pt x="895286" y="152337"/>
                </a:cubicBezTo>
                <a:cubicBezTo>
                  <a:pt x="896430" y="151575"/>
                  <a:pt x="897255" y="150495"/>
                  <a:pt x="897827" y="149289"/>
                </a:cubicBezTo>
                <a:cubicBezTo>
                  <a:pt x="898335" y="148019"/>
                  <a:pt x="898461" y="146685"/>
                  <a:pt x="898208" y="145352"/>
                </a:cubicBezTo>
                <a:cubicBezTo>
                  <a:pt x="897954" y="144018"/>
                  <a:pt x="897319" y="142812"/>
                  <a:pt x="896303" y="141859"/>
                </a:cubicBezTo>
                <a:cubicBezTo>
                  <a:pt x="895350" y="140907"/>
                  <a:pt x="894144" y="140271"/>
                  <a:pt x="892810" y="140018"/>
                </a:cubicBezTo>
                <a:cubicBezTo>
                  <a:pt x="891477" y="139764"/>
                  <a:pt x="890080" y="139890"/>
                  <a:pt x="888873" y="140399"/>
                </a:cubicBezTo>
                <a:cubicBezTo>
                  <a:pt x="887667" y="140907"/>
                  <a:pt x="886587" y="141796"/>
                  <a:pt x="885825" y="142939"/>
                </a:cubicBezTo>
                <a:cubicBezTo>
                  <a:pt x="885063" y="144082"/>
                  <a:pt x="884682" y="145415"/>
                  <a:pt x="884682" y="146749"/>
                </a:cubicBezTo>
                <a:cubicBezTo>
                  <a:pt x="884682" y="147638"/>
                  <a:pt x="884872" y="148527"/>
                  <a:pt x="885190" y="149352"/>
                </a:cubicBezTo>
                <a:cubicBezTo>
                  <a:pt x="885571" y="150177"/>
                  <a:pt x="886016" y="150939"/>
                  <a:pt x="886650" y="151575"/>
                </a:cubicBezTo>
                <a:close/>
                <a:moveTo>
                  <a:pt x="886650" y="244348"/>
                </a:moveTo>
                <a:cubicBezTo>
                  <a:pt x="887286" y="244983"/>
                  <a:pt x="888047" y="245491"/>
                  <a:pt x="888873" y="245808"/>
                </a:cubicBezTo>
                <a:cubicBezTo>
                  <a:pt x="889699" y="246126"/>
                  <a:pt x="890588" y="246316"/>
                  <a:pt x="891477" y="246316"/>
                </a:cubicBezTo>
                <a:cubicBezTo>
                  <a:pt x="892810" y="246316"/>
                  <a:pt x="894144" y="245936"/>
                  <a:pt x="895286" y="245174"/>
                </a:cubicBezTo>
                <a:cubicBezTo>
                  <a:pt x="896430" y="244412"/>
                  <a:pt x="897255" y="243396"/>
                  <a:pt x="897827" y="242126"/>
                </a:cubicBezTo>
                <a:cubicBezTo>
                  <a:pt x="898335" y="240856"/>
                  <a:pt x="898461" y="239522"/>
                  <a:pt x="898208" y="238189"/>
                </a:cubicBezTo>
                <a:cubicBezTo>
                  <a:pt x="897954" y="236855"/>
                  <a:pt x="897319" y="235649"/>
                  <a:pt x="896303" y="234696"/>
                </a:cubicBezTo>
                <a:cubicBezTo>
                  <a:pt x="895350" y="233744"/>
                  <a:pt x="894144" y="233108"/>
                  <a:pt x="892810" y="232791"/>
                </a:cubicBezTo>
                <a:cubicBezTo>
                  <a:pt x="891477" y="232537"/>
                  <a:pt x="890080" y="232664"/>
                  <a:pt x="888873" y="233172"/>
                </a:cubicBezTo>
                <a:cubicBezTo>
                  <a:pt x="887667" y="233680"/>
                  <a:pt x="886587" y="234569"/>
                  <a:pt x="885825" y="235712"/>
                </a:cubicBezTo>
                <a:cubicBezTo>
                  <a:pt x="885063" y="236855"/>
                  <a:pt x="884682" y="238189"/>
                  <a:pt x="884682" y="239522"/>
                </a:cubicBezTo>
                <a:cubicBezTo>
                  <a:pt x="884682" y="240411"/>
                  <a:pt x="884872" y="241300"/>
                  <a:pt x="885190" y="242126"/>
                </a:cubicBezTo>
                <a:cubicBezTo>
                  <a:pt x="885571" y="242951"/>
                  <a:pt x="886016" y="243713"/>
                  <a:pt x="886650" y="244348"/>
                </a:cubicBezTo>
                <a:close/>
                <a:moveTo>
                  <a:pt x="886650" y="522922"/>
                </a:moveTo>
                <a:cubicBezTo>
                  <a:pt x="887286" y="523558"/>
                  <a:pt x="888047" y="524065"/>
                  <a:pt x="888873" y="524383"/>
                </a:cubicBezTo>
                <a:cubicBezTo>
                  <a:pt x="889699" y="524701"/>
                  <a:pt x="890588" y="524891"/>
                  <a:pt x="891477" y="524891"/>
                </a:cubicBezTo>
                <a:cubicBezTo>
                  <a:pt x="892810" y="524891"/>
                  <a:pt x="894144" y="524510"/>
                  <a:pt x="895286" y="523748"/>
                </a:cubicBezTo>
                <a:cubicBezTo>
                  <a:pt x="896430" y="522986"/>
                  <a:pt x="897319" y="521907"/>
                  <a:pt x="897827" y="520700"/>
                </a:cubicBezTo>
                <a:cubicBezTo>
                  <a:pt x="898335" y="519430"/>
                  <a:pt x="898461" y="518096"/>
                  <a:pt x="898208" y="516763"/>
                </a:cubicBezTo>
                <a:cubicBezTo>
                  <a:pt x="897954" y="515430"/>
                  <a:pt x="897319" y="514223"/>
                  <a:pt x="896303" y="513271"/>
                </a:cubicBezTo>
                <a:cubicBezTo>
                  <a:pt x="895350" y="512318"/>
                  <a:pt x="894144" y="511683"/>
                  <a:pt x="892810" y="511365"/>
                </a:cubicBezTo>
                <a:cubicBezTo>
                  <a:pt x="891477" y="511112"/>
                  <a:pt x="890080" y="511239"/>
                  <a:pt x="888873" y="511746"/>
                </a:cubicBezTo>
                <a:cubicBezTo>
                  <a:pt x="887603" y="512255"/>
                  <a:pt x="886587" y="513144"/>
                  <a:pt x="885825" y="514287"/>
                </a:cubicBezTo>
                <a:cubicBezTo>
                  <a:pt x="885063" y="515430"/>
                  <a:pt x="884682" y="516763"/>
                  <a:pt x="884682" y="518096"/>
                </a:cubicBezTo>
                <a:cubicBezTo>
                  <a:pt x="884682" y="518986"/>
                  <a:pt x="884872" y="519875"/>
                  <a:pt x="885190" y="520700"/>
                </a:cubicBezTo>
                <a:cubicBezTo>
                  <a:pt x="885571" y="521526"/>
                  <a:pt x="886016" y="522288"/>
                  <a:pt x="886650" y="522922"/>
                </a:cubicBezTo>
                <a:close/>
                <a:moveTo>
                  <a:pt x="886650" y="708660"/>
                </a:moveTo>
                <a:cubicBezTo>
                  <a:pt x="887286" y="709295"/>
                  <a:pt x="888047" y="709803"/>
                  <a:pt x="888873" y="710121"/>
                </a:cubicBezTo>
                <a:cubicBezTo>
                  <a:pt x="889699" y="710438"/>
                  <a:pt x="890588" y="710628"/>
                  <a:pt x="891477" y="710628"/>
                </a:cubicBezTo>
                <a:cubicBezTo>
                  <a:pt x="892810" y="710628"/>
                  <a:pt x="894144" y="710248"/>
                  <a:pt x="895286" y="709486"/>
                </a:cubicBezTo>
                <a:cubicBezTo>
                  <a:pt x="896430" y="708724"/>
                  <a:pt x="897255" y="707644"/>
                  <a:pt x="897827" y="706438"/>
                </a:cubicBezTo>
                <a:cubicBezTo>
                  <a:pt x="898335" y="705231"/>
                  <a:pt x="898461" y="703834"/>
                  <a:pt x="898208" y="702501"/>
                </a:cubicBezTo>
                <a:cubicBezTo>
                  <a:pt x="897954" y="701167"/>
                  <a:pt x="897319" y="699961"/>
                  <a:pt x="896303" y="699008"/>
                </a:cubicBezTo>
                <a:cubicBezTo>
                  <a:pt x="895350" y="698056"/>
                  <a:pt x="894144" y="697421"/>
                  <a:pt x="892810" y="697167"/>
                </a:cubicBezTo>
                <a:cubicBezTo>
                  <a:pt x="891477" y="696913"/>
                  <a:pt x="890080" y="697039"/>
                  <a:pt x="888873" y="697548"/>
                </a:cubicBezTo>
                <a:cubicBezTo>
                  <a:pt x="887667" y="698056"/>
                  <a:pt x="886587" y="698945"/>
                  <a:pt x="885825" y="700088"/>
                </a:cubicBezTo>
                <a:cubicBezTo>
                  <a:pt x="885063" y="701231"/>
                  <a:pt x="884682" y="702564"/>
                  <a:pt x="884682" y="703898"/>
                </a:cubicBezTo>
                <a:cubicBezTo>
                  <a:pt x="884682" y="704787"/>
                  <a:pt x="884872" y="705676"/>
                  <a:pt x="885190" y="706501"/>
                </a:cubicBezTo>
                <a:cubicBezTo>
                  <a:pt x="885571" y="707327"/>
                  <a:pt x="886016" y="708089"/>
                  <a:pt x="886650" y="708724"/>
                </a:cubicBezTo>
                <a:close/>
                <a:moveTo>
                  <a:pt x="886650" y="615823"/>
                </a:moveTo>
                <a:cubicBezTo>
                  <a:pt x="887286" y="616458"/>
                  <a:pt x="888047" y="616966"/>
                  <a:pt x="888873" y="617283"/>
                </a:cubicBezTo>
                <a:cubicBezTo>
                  <a:pt x="889699" y="617664"/>
                  <a:pt x="890588" y="617792"/>
                  <a:pt x="891477" y="617792"/>
                </a:cubicBezTo>
                <a:cubicBezTo>
                  <a:pt x="892810" y="617792"/>
                  <a:pt x="894144" y="617411"/>
                  <a:pt x="895286" y="616649"/>
                </a:cubicBezTo>
                <a:cubicBezTo>
                  <a:pt x="896430" y="615887"/>
                  <a:pt x="897255" y="614807"/>
                  <a:pt x="897827" y="613601"/>
                </a:cubicBezTo>
                <a:cubicBezTo>
                  <a:pt x="898335" y="612331"/>
                  <a:pt x="898461" y="610997"/>
                  <a:pt x="898208" y="609664"/>
                </a:cubicBezTo>
                <a:cubicBezTo>
                  <a:pt x="897954" y="608330"/>
                  <a:pt x="897319" y="607124"/>
                  <a:pt x="896303" y="606171"/>
                </a:cubicBezTo>
                <a:cubicBezTo>
                  <a:pt x="895350" y="605219"/>
                  <a:pt x="894144" y="604583"/>
                  <a:pt x="892810" y="604266"/>
                </a:cubicBezTo>
                <a:cubicBezTo>
                  <a:pt x="891477" y="604012"/>
                  <a:pt x="890080" y="604139"/>
                  <a:pt x="888873" y="604647"/>
                </a:cubicBezTo>
                <a:cubicBezTo>
                  <a:pt x="887667" y="605155"/>
                  <a:pt x="886587" y="606044"/>
                  <a:pt x="885825" y="607187"/>
                </a:cubicBezTo>
                <a:cubicBezTo>
                  <a:pt x="885063" y="608330"/>
                  <a:pt x="884682" y="609664"/>
                  <a:pt x="884682" y="610997"/>
                </a:cubicBezTo>
                <a:cubicBezTo>
                  <a:pt x="884682" y="611886"/>
                  <a:pt x="884872" y="612775"/>
                  <a:pt x="885190" y="613601"/>
                </a:cubicBezTo>
                <a:cubicBezTo>
                  <a:pt x="885571" y="614426"/>
                  <a:pt x="886016" y="615188"/>
                  <a:pt x="886650" y="615823"/>
                </a:cubicBezTo>
                <a:close/>
                <a:moveTo>
                  <a:pt x="1047496" y="987234"/>
                </a:moveTo>
                <a:cubicBezTo>
                  <a:pt x="1048131" y="987870"/>
                  <a:pt x="1048893" y="988377"/>
                  <a:pt x="1049719" y="988695"/>
                </a:cubicBezTo>
                <a:cubicBezTo>
                  <a:pt x="1050544" y="989013"/>
                  <a:pt x="1051433" y="989203"/>
                  <a:pt x="1052322" y="989203"/>
                </a:cubicBezTo>
                <a:cubicBezTo>
                  <a:pt x="1053656" y="989203"/>
                  <a:pt x="1054989" y="988822"/>
                  <a:pt x="1056132" y="988060"/>
                </a:cubicBezTo>
                <a:cubicBezTo>
                  <a:pt x="1057275" y="987298"/>
                  <a:pt x="1058101" y="986219"/>
                  <a:pt x="1058672" y="985012"/>
                </a:cubicBezTo>
                <a:cubicBezTo>
                  <a:pt x="1059180" y="983742"/>
                  <a:pt x="1059307" y="982408"/>
                  <a:pt x="1059053" y="981075"/>
                </a:cubicBezTo>
                <a:cubicBezTo>
                  <a:pt x="1058799" y="979742"/>
                  <a:pt x="1058101" y="978535"/>
                  <a:pt x="1057148" y="977583"/>
                </a:cubicBezTo>
                <a:cubicBezTo>
                  <a:pt x="1056196" y="976630"/>
                  <a:pt x="1054989" y="975995"/>
                  <a:pt x="1053656" y="975741"/>
                </a:cubicBezTo>
                <a:cubicBezTo>
                  <a:pt x="1052322" y="975487"/>
                  <a:pt x="1050989" y="975614"/>
                  <a:pt x="1049719" y="976122"/>
                </a:cubicBezTo>
                <a:cubicBezTo>
                  <a:pt x="1048449" y="976630"/>
                  <a:pt x="1047433" y="977519"/>
                  <a:pt x="1046671" y="978662"/>
                </a:cubicBezTo>
                <a:cubicBezTo>
                  <a:pt x="1045908" y="979805"/>
                  <a:pt x="1045528" y="981139"/>
                  <a:pt x="1045528" y="982472"/>
                </a:cubicBezTo>
                <a:cubicBezTo>
                  <a:pt x="1045528" y="983361"/>
                  <a:pt x="1045718" y="984250"/>
                  <a:pt x="1046036" y="985076"/>
                </a:cubicBezTo>
                <a:cubicBezTo>
                  <a:pt x="1046353" y="985901"/>
                  <a:pt x="1046861" y="986663"/>
                  <a:pt x="1047496" y="987298"/>
                </a:cubicBezTo>
                <a:close/>
                <a:moveTo>
                  <a:pt x="1127887" y="662242"/>
                </a:moveTo>
                <a:cubicBezTo>
                  <a:pt x="1128522" y="662877"/>
                  <a:pt x="1129284" y="663384"/>
                  <a:pt x="1130110" y="663702"/>
                </a:cubicBezTo>
                <a:cubicBezTo>
                  <a:pt x="1130935" y="664020"/>
                  <a:pt x="1131824" y="664210"/>
                  <a:pt x="1132713" y="664210"/>
                </a:cubicBezTo>
                <a:cubicBezTo>
                  <a:pt x="1134047" y="664210"/>
                  <a:pt x="1135380" y="663829"/>
                  <a:pt x="1136523" y="663067"/>
                </a:cubicBezTo>
                <a:cubicBezTo>
                  <a:pt x="1137666" y="662305"/>
                  <a:pt x="1138492" y="661289"/>
                  <a:pt x="1139063" y="660019"/>
                </a:cubicBezTo>
                <a:cubicBezTo>
                  <a:pt x="1139571" y="658749"/>
                  <a:pt x="1139698" y="657415"/>
                  <a:pt x="1139444" y="656082"/>
                </a:cubicBezTo>
                <a:cubicBezTo>
                  <a:pt x="1139190" y="654749"/>
                  <a:pt x="1138492" y="653542"/>
                  <a:pt x="1137539" y="652589"/>
                </a:cubicBezTo>
                <a:cubicBezTo>
                  <a:pt x="1136587" y="651637"/>
                  <a:pt x="1135380" y="651002"/>
                  <a:pt x="1134047" y="650684"/>
                </a:cubicBezTo>
                <a:cubicBezTo>
                  <a:pt x="1132713" y="650431"/>
                  <a:pt x="1131380" y="650558"/>
                  <a:pt x="1130110" y="651065"/>
                </a:cubicBezTo>
                <a:cubicBezTo>
                  <a:pt x="1128840" y="651574"/>
                  <a:pt x="1127760" y="652463"/>
                  <a:pt x="1127062" y="653606"/>
                </a:cubicBezTo>
                <a:cubicBezTo>
                  <a:pt x="1126300" y="654749"/>
                  <a:pt x="1125919" y="656082"/>
                  <a:pt x="1125919" y="657415"/>
                </a:cubicBezTo>
                <a:cubicBezTo>
                  <a:pt x="1125919" y="658305"/>
                  <a:pt x="1126109" y="659194"/>
                  <a:pt x="1126427" y="660019"/>
                </a:cubicBezTo>
                <a:cubicBezTo>
                  <a:pt x="1126744" y="660845"/>
                  <a:pt x="1127252" y="661607"/>
                  <a:pt x="1127887" y="662242"/>
                </a:cubicBezTo>
                <a:close/>
                <a:moveTo>
                  <a:pt x="1127887" y="847979"/>
                </a:moveTo>
                <a:cubicBezTo>
                  <a:pt x="1128522" y="848614"/>
                  <a:pt x="1129284" y="849122"/>
                  <a:pt x="1130110" y="849439"/>
                </a:cubicBezTo>
                <a:cubicBezTo>
                  <a:pt x="1130935" y="849757"/>
                  <a:pt x="1131824" y="849948"/>
                  <a:pt x="1132713" y="849948"/>
                </a:cubicBezTo>
                <a:cubicBezTo>
                  <a:pt x="1134047" y="849948"/>
                  <a:pt x="1135380" y="849567"/>
                  <a:pt x="1136523" y="848805"/>
                </a:cubicBezTo>
                <a:cubicBezTo>
                  <a:pt x="1137666" y="848043"/>
                  <a:pt x="1138492" y="846963"/>
                  <a:pt x="1139063" y="845757"/>
                </a:cubicBezTo>
                <a:cubicBezTo>
                  <a:pt x="1139571" y="844487"/>
                  <a:pt x="1139698" y="843153"/>
                  <a:pt x="1139444" y="841820"/>
                </a:cubicBezTo>
                <a:cubicBezTo>
                  <a:pt x="1139190" y="840486"/>
                  <a:pt x="1138492" y="839280"/>
                  <a:pt x="1137539" y="838327"/>
                </a:cubicBezTo>
                <a:cubicBezTo>
                  <a:pt x="1136587" y="837375"/>
                  <a:pt x="1135380" y="836739"/>
                  <a:pt x="1134047" y="836486"/>
                </a:cubicBezTo>
                <a:cubicBezTo>
                  <a:pt x="1132713" y="836232"/>
                  <a:pt x="1131380" y="836358"/>
                  <a:pt x="1130110" y="836867"/>
                </a:cubicBezTo>
                <a:cubicBezTo>
                  <a:pt x="1128840" y="837375"/>
                  <a:pt x="1127760" y="838264"/>
                  <a:pt x="1127062" y="839407"/>
                </a:cubicBezTo>
                <a:cubicBezTo>
                  <a:pt x="1126300" y="840550"/>
                  <a:pt x="1125919" y="841883"/>
                  <a:pt x="1125919" y="843217"/>
                </a:cubicBezTo>
                <a:cubicBezTo>
                  <a:pt x="1125919" y="844106"/>
                  <a:pt x="1126109" y="844995"/>
                  <a:pt x="1126427" y="845820"/>
                </a:cubicBezTo>
                <a:cubicBezTo>
                  <a:pt x="1126744" y="846646"/>
                  <a:pt x="1127252" y="847408"/>
                  <a:pt x="1127887" y="848043"/>
                </a:cubicBezTo>
                <a:close/>
                <a:moveTo>
                  <a:pt x="1127887" y="1033717"/>
                </a:moveTo>
                <a:cubicBezTo>
                  <a:pt x="1128522" y="1034352"/>
                  <a:pt x="1129284" y="1034859"/>
                  <a:pt x="1130110" y="1035177"/>
                </a:cubicBezTo>
                <a:cubicBezTo>
                  <a:pt x="1130935" y="1035558"/>
                  <a:pt x="1131824" y="1035685"/>
                  <a:pt x="1132713" y="1035685"/>
                </a:cubicBezTo>
                <a:cubicBezTo>
                  <a:pt x="1134047" y="1035685"/>
                  <a:pt x="1135380" y="1035304"/>
                  <a:pt x="1136523" y="1034542"/>
                </a:cubicBezTo>
                <a:cubicBezTo>
                  <a:pt x="1137666" y="1033780"/>
                  <a:pt x="1138492" y="1032701"/>
                  <a:pt x="1139063" y="1031494"/>
                </a:cubicBezTo>
                <a:cubicBezTo>
                  <a:pt x="1139571" y="1030224"/>
                  <a:pt x="1139698" y="1028890"/>
                  <a:pt x="1139444" y="1027557"/>
                </a:cubicBezTo>
                <a:cubicBezTo>
                  <a:pt x="1139190" y="1026224"/>
                  <a:pt x="1138492" y="1025017"/>
                  <a:pt x="1137539" y="1024064"/>
                </a:cubicBezTo>
                <a:cubicBezTo>
                  <a:pt x="1136587" y="1023112"/>
                  <a:pt x="1135380" y="1022477"/>
                  <a:pt x="1134047" y="1022159"/>
                </a:cubicBezTo>
                <a:cubicBezTo>
                  <a:pt x="1132713" y="1021906"/>
                  <a:pt x="1131380" y="1022033"/>
                  <a:pt x="1130110" y="1022540"/>
                </a:cubicBezTo>
                <a:cubicBezTo>
                  <a:pt x="1128840" y="1023049"/>
                  <a:pt x="1127760" y="1023938"/>
                  <a:pt x="1127062" y="1025081"/>
                </a:cubicBezTo>
                <a:cubicBezTo>
                  <a:pt x="1126300" y="1026224"/>
                  <a:pt x="1125919" y="1027557"/>
                  <a:pt x="1125919" y="1028890"/>
                </a:cubicBezTo>
                <a:cubicBezTo>
                  <a:pt x="1125919" y="1029780"/>
                  <a:pt x="1126109" y="1030669"/>
                  <a:pt x="1126427" y="1031494"/>
                </a:cubicBezTo>
                <a:cubicBezTo>
                  <a:pt x="1126744" y="1032320"/>
                  <a:pt x="1127252" y="1033082"/>
                  <a:pt x="1127887" y="1033717"/>
                </a:cubicBezTo>
                <a:close/>
                <a:moveTo>
                  <a:pt x="1132713" y="757174"/>
                </a:moveTo>
                <a:cubicBezTo>
                  <a:pt x="1134047" y="757174"/>
                  <a:pt x="1135380" y="756793"/>
                  <a:pt x="1136523" y="756031"/>
                </a:cubicBezTo>
                <a:cubicBezTo>
                  <a:pt x="1137666" y="755269"/>
                  <a:pt x="1138492" y="754189"/>
                  <a:pt x="1139063" y="752983"/>
                </a:cubicBezTo>
                <a:cubicBezTo>
                  <a:pt x="1139571" y="751713"/>
                  <a:pt x="1139698" y="750380"/>
                  <a:pt x="1139444" y="749046"/>
                </a:cubicBezTo>
                <a:cubicBezTo>
                  <a:pt x="1139190" y="747713"/>
                  <a:pt x="1138492" y="746506"/>
                  <a:pt x="1137539" y="745553"/>
                </a:cubicBezTo>
                <a:cubicBezTo>
                  <a:pt x="1136587" y="744601"/>
                  <a:pt x="1135380" y="743966"/>
                  <a:pt x="1134047" y="743712"/>
                </a:cubicBezTo>
                <a:cubicBezTo>
                  <a:pt x="1132713" y="743458"/>
                  <a:pt x="1131380" y="743585"/>
                  <a:pt x="1130110" y="744093"/>
                </a:cubicBezTo>
                <a:cubicBezTo>
                  <a:pt x="1128840" y="744601"/>
                  <a:pt x="1127824" y="745490"/>
                  <a:pt x="1127062" y="746633"/>
                </a:cubicBezTo>
                <a:cubicBezTo>
                  <a:pt x="1126300" y="747776"/>
                  <a:pt x="1125919" y="749109"/>
                  <a:pt x="1125919" y="750443"/>
                </a:cubicBezTo>
                <a:cubicBezTo>
                  <a:pt x="1125919" y="752221"/>
                  <a:pt x="1126617" y="753999"/>
                  <a:pt x="1127951" y="755269"/>
                </a:cubicBezTo>
                <a:cubicBezTo>
                  <a:pt x="1129221" y="756539"/>
                  <a:pt x="1130999" y="757301"/>
                  <a:pt x="1132777" y="757301"/>
                </a:cubicBezTo>
                <a:close/>
                <a:moveTo>
                  <a:pt x="1127887" y="940880"/>
                </a:moveTo>
                <a:cubicBezTo>
                  <a:pt x="1128522" y="941514"/>
                  <a:pt x="1129284" y="942023"/>
                  <a:pt x="1130110" y="942340"/>
                </a:cubicBezTo>
                <a:cubicBezTo>
                  <a:pt x="1130935" y="942658"/>
                  <a:pt x="1131824" y="942848"/>
                  <a:pt x="1132713" y="942848"/>
                </a:cubicBezTo>
                <a:cubicBezTo>
                  <a:pt x="1134047" y="942848"/>
                  <a:pt x="1135380" y="942467"/>
                  <a:pt x="1136523" y="941705"/>
                </a:cubicBezTo>
                <a:cubicBezTo>
                  <a:pt x="1137666" y="940943"/>
                  <a:pt x="1138492" y="939864"/>
                  <a:pt x="1139063" y="938657"/>
                </a:cubicBezTo>
                <a:cubicBezTo>
                  <a:pt x="1139571" y="937387"/>
                  <a:pt x="1139698" y="936053"/>
                  <a:pt x="1139444" y="934720"/>
                </a:cubicBezTo>
                <a:cubicBezTo>
                  <a:pt x="1139190" y="933387"/>
                  <a:pt x="1138492" y="932180"/>
                  <a:pt x="1137539" y="931227"/>
                </a:cubicBezTo>
                <a:cubicBezTo>
                  <a:pt x="1136587" y="930275"/>
                  <a:pt x="1135380" y="929640"/>
                  <a:pt x="1134047" y="929323"/>
                </a:cubicBezTo>
                <a:cubicBezTo>
                  <a:pt x="1132713" y="929069"/>
                  <a:pt x="1131380" y="929196"/>
                  <a:pt x="1130110" y="929703"/>
                </a:cubicBezTo>
                <a:cubicBezTo>
                  <a:pt x="1128840" y="930212"/>
                  <a:pt x="1127760" y="931101"/>
                  <a:pt x="1127062" y="932244"/>
                </a:cubicBezTo>
                <a:cubicBezTo>
                  <a:pt x="1126363" y="933387"/>
                  <a:pt x="1125919" y="934720"/>
                  <a:pt x="1125919" y="936053"/>
                </a:cubicBezTo>
                <a:cubicBezTo>
                  <a:pt x="1125919" y="936943"/>
                  <a:pt x="1126109" y="937832"/>
                  <a:pt x="1126427" y="938657"/>
                </a:cubicBezTo>
                <a:cubicBezTo>
                  <a:pt x="1126744" y="939483"/>
                  <a:pt x="1127252" y="940245"/>
                  <a:pt x="1127887" y="940880"/>
                </a:cubicBezTo>
                <a:close/>
                <a:moveTo>
                  <a:pt x="1127887" y="1126617"/>
                </a:moveTo>
                <a:cubicBezTo>
                  <a:pt x="1128522" y="1127252"/>
                  <a:pt x="1129284" y="1127760"/>
                  <a:pt x="1130110" y="1128077"/>
                </a:cubicBezTo>
                <a:cubicBezTo>
                  <a:pt x="1130935" y="1128395"/>
                  <a:pt x="1131824" y="1128586"/>
                  <a:pt x="1132713" y="1128586"/>
                </a:cubicBezTo>
                <a:cubicBezTo>
                  <a:pt x="1134047" y="1128586"/>
                  <a:pt x="1135380" y="1128205"/>
                  <a:pt x="1136523" y="1127443"/>
                </a:cubicBezTo>
                <a:cubicBezTo>
                  <a:pt x="1137666" y="1126681"/>
                  <a:pt x="1138492" y="1125601"/>
                  <a:pt x="1139063" y="1124395"/>
                </a:cubicBezTo>
                <a:cubicBezTo>
                  <a:pt x="1139571" y="1123188"/>
                  <a:pt x="1139698" y="1121791"/>
                  <a:pt x="1139444" y="1120458"/>
                </a:cubicBezTo>
                <a:cubicBezTo>
                  <a:pt x="1139190" y="1119124"/>
                  <a:pt x="1138492" y="1117918"/>
                  <a:pt x="1137539" y="1116965"/>
                </a:cubicBezTo>
                <a:cubicBezTo>
                  <a:pt x="1136587" y="1116013"/>
                  <a:pt x="1135380" y="1115377"/>
                  <a:pt x="1134047" y="1115124"/>
                </a:cubicBezTo>
                <a:cubicBezTo>
                  <a:pt x="1132713" y="1114870"/>
                  <a:pt x="1131380" y="1114996"/>
                  <a:pt x="1130110" y="1115505"/>
                </a:cubicBezTo>
                <a:cubicBezTo>
                  <a:pt x="1128840" y="1116013"/>
                  <a:pt x="1127760" y="1116902"/>
                  <a:pt x="1127062" y="1118045"/>
                </a:cubicBezTo>
                <a:cubicBezTo>
                  <a:pt x="1126300" y="1119188"/>
                  <a:pt x="1125919" y="1120521"/>
                  <a:pt x="1125919" y="1121855"/>
                </a:cubicBezTo>
                <a:cubicBezTo>
                  <a:pt x="1125919" y="1122744"/>
                  <a:pt x="1126109" y="1123633"/>
                  <a:pt x="1126427" y="1124458"/>
                </a:cubicBezTo>
                <a:cubicBezTo>
                  <a:pt x="1126744" y="1125283"/>
                  <a:pt x="1127252" y="1126046"/>
                  <a:pt x="1127887" y="1126681"/>
                </a:cubicBezTo>
                <a:close/>
                <a:moveTo>
                  <a:pt x="1127887" y="1405192"/>
                </a:moveTo>
                <a:cubicBezTo>
                  <a:pt x="1128522" y="1405827"/>
                  <a:pt x="1129284" y="1406335"/>
                  <a:pt x="1130110" y="1406652"/>
                </a:cubicBezTo>
                <a:cubicBezTo>
                  <a:pt x="1130935" y="1406970"/>
                  <a:pt x="1131824" y="1407160"/>
                  <a:pt x="1132713" y="1407160"/>
                </a:cubicBezTo>
                <a:cubicBezTo>
                  <a:pt x="1134047" y="1407160"/>
                  <a:pt x="1135380" y="1406779"/>
                  <a:pt x="1136523" y="1406017"/>
                </a:cubicBezTo>
                <a:cubicBezTo>
                  <a:pt x="1137666" y="1405255"/>
                  <a:pt x="1138492" y="1404176"/>
                  <a:pt x="1139063" y="1402969"/>
                </a:cubicBezTo>
                <a:cubicBezTo>
                  <a:pt x="1139571" y="1401699"/>
                  <a:pt x="1139698" y="1400365"/>
                  <a:pt x="1139444" y="1399032"/>
                </a:cubicBezTo>
                <a:cubicBezTo>
                  <a:pt x="1139190" y="1397699"/>
                  <a:pt x="1138492" y="1396492"/>
                  <a:pt x="1137539" y="1395539"/>
                </a:cubicBezTo>
                <a:cubicBezTo>
                  <a:pt x="1136587" y="1394587"/>
                  <a:pt x="1135380" y="1393952"/>
                  <a:pt x="1134047" y="1393698"/>
                </a:cubicBezTo>
                <a:cubicBezTo>
                  <a:pt x="1132713" y="1393444"/>
                  <a:pt x="1131380" y="1393571"/>
                  <a:pt x="1130110" y="1394079"/>
                </a:cubicBezTo>
                <a:cubicBezTo>
                  <a:pt x="1128840" y="1394587"/>
                  <a:pt x="1127760" y="1395476"/>
                  <a:pt x="1127062" y="1396619"/>
                </a:cubicBezTo>
                <a:cubicBezTo>
                  <a:pt x="1126300" y="1397762"/>
                  <a:pt x="1125919" y="1399096"/>
                  <a:pt x="1125919" y="1400429"/>
                </a:cubicBezTo>
                <a:cubicBezTo>
                  <a:pt x="1125919" y="1401318"/>
                  <a:pt x="1126109" y="1402207"/>
                  <a:pt x="1126427" y="1403033"/>
                </a:cubicBezTo>
                <a:cubicBezTo>
                  <a:pt x="1126744" y="1403858"/>
                  <a:pt x="1127252" y="1404620"/>
                  <a:pt x="1127887" y="1405255"/>
                </a:cubicBezTo>
                <a:close/>
                <a:moveTo>
                  <a:pt x="1127887" y="1312355"/>
                </a:moveTo>
                <a:cubicBezTo>
                  <a:pt x="1128522" y="1312989"/>
                  <a:pt x="1129284" y="1313498"/>
                  <a:pt x="1130110" y="1313815"/>
                </a:cubicBezTo>
                <a:cubicBezTo>
                  <a:pt x="1130935" y="1314196"/>
                  <a:pt x="1131824" y="1314323"/>
                  <a:pt x="1132713" y="1314323"/>
                </a:cubicBezTo>
                <a:cubicBezTo>
                  <a:pt x="1134047" y="1314323"/>
                  <a:pt x="1135380" y="1313942"/>
                  <a:pt x="1136523" y="1313180"/>
                </a:cubicBezTo>
                <a:cubicBezTo>
                  <a:pt x="1137666" y="1312418"/>
                  <a:pt x="1138492" y="1311339"/>
                  <a:pt x="1139063" y="1310132"/>
                </a:cubicBezTo>
                <a:cubicBezTo>
                  <a:pt x="1139571" y="1308862"/>
                  <a:pt x="1139698" y="1307529"/>
                  <a:pt x="1139444" y="1306195"/>
                </a:cubicBezTo>
                <a:cubicBezTo>
                  <a:pt x="1139190" y="1304862"/>
                  <a:pt x="1138492" y="1303655"/>
                  <a:pt x="1137539" y="1302702"/>
                </a:cubicBezTo>
                <a:cubicBezTo>
                  <a:pt x="1136587" y="1301750"/>
                  <a:pt x="1135380" y="1301115"/>
                  <a:pt x="1134047" y="1300861"/>
                </a:cubicBezTo>
                <a:cubicBezTo>
                  <a:pt x="1132713" y="1300607"/>
                  <a:pt x="1131380" y="1300734"/>
                  <a:pt x="1130110" y="1301242"/>
                </a:cubicBezTo>
                <a:cubicBezTo>
                  <a:pt x="1128840" y="1301750"/>
                  <a:pt x="1127760" y="1302639"/>
                  <a:pt x="1127062" y="1303782"/>
                </a:cubicBezTo>
                <a:cubicBezTo>
                  <a:pt x="1126300" y="1304925"/>
                  <a:pt x="1125919" y="1306258"/>
                  <a:pt x="1125919" y="1307592"/>
                </a:cubicBezTo>
                <a:cubicBezTo>
                  <a:pt x="1125919" y="1308481"/>
                  <a:pt x="1126109" y="1309370"/>
                  <a:pt x="1126427" y="1310196"/>
                </a:cubicBezTo>
                <a:cubicBezTo>
                  <a:pt x="1126744" y="1311021"/>
                  <a:pt x="1127252" y="1311783"/>
                  <a:pt x="1127887" y="1312418"/>
                </a:cubicBezTo>
                <a:close/>
                <a:moveTo>
                  <a:pt x="1127887" y="1219518"/>
                </a:moveTo>
                <a:cubicBezTo>
                  <a:pt x="1128522" y="1220152"/>
                  <a:pt x="1129284" y="1220661"/>
                  <a:pt x="1130110" y="1220978"/>
                </a:cubicBezTo>
                <a:cubicBezTo>
                  <a:pt x="1130935" y="1221296"/>
                  <a:pt x="1131824" y="1221486"/>
                  <a:pt x="1132713" y="1221486"/>
                </a:cubicBezTo>
                <a:cubicBezTo>
                  <a:pt x="1134047" y="1221486"/>
                  <a:pt x="1135380" y="1221105"/>
                  <a:pt x="1136523" y="1220343"/>
                </a:cubicBezTo>
                <a:cubicBezTo>
                  <a:pt x="1137666" y="1219581"/>
                  <a:pt x="1138492" y="1218565"/>
                  <a:pt x="1139063" y="1217295"/>
                </a:cubicBezTo>
                <a:cubicBezTo>
                  <a:pt x="1139571" y="1216025"/>
                  <a:pt x="1139698" y="1214692"/>
                  <a:pt x="1139444" y="1213358"/>
                </a:cubicBezTo>
                <a:cubicBezTo>
                  <a:pt x="1139190" y="1212025"/>
                  <a:pt x="1138492" y="1210818"/>
                  <a:pt x="1137539" y="1209865"/>
                </a:cubicBezTo>
                <a:cubicBezTo>
                  <a:pt x="1136587" y="1208913"/>
                  <a:pt x="1135380" y="1208278"/>
                  <a:pt x="1134047" y="1207961"/>
                </a:cubicBezTo>
                <a:cubicBezTo>
                  <a:pt x="1132713" y="1207707"/>
                  <a:pt x="1131380" y="1207833"/>
                  <a:pt x="1130110" y="1208342"/>
                </a:cubicBezTo>
                <a:cubicBezTo>
                  <a:pt x="1128840" y="1208850"/>
                  <a:pt x="1127760" y="1209739"/>
                  <a:pt x="1127062" y="1210882"/>
                </a:cubicBezTo>
                <a:cubicBezTo>
                  <a:pt x="1126300" y="1212025"/>
                  <a:pt x="1125919" y="1213358"/>
                  <a:pt x="1125919" y="1214692"/>
                </a:cubicBezTo>
                <a:cubicBezTo>
                  <a:pt x="1125919" y="1215581"/>
                  <a:pt x="1126109" y="1216470"/>
                  <a:pt x="1126427" y="1217295"/>
                </a:cubicBezTo>
                <a:cubicBezTo>
                  <a:pt x="1126744" y="1218121"/>
                  <a:pt x="1127252" y="1218883"/>
                  <a:pt x="1127887" y="1219518"/>
                </a:cubicBezTo>
                <a:close/>
                <a:moveTo>
                  <a:pt x="1127887" y="476631"/>
                </a:moveTo>
                <a:cubicBezTo>
                  <a:pt x="1128522" y="477266"/>
                  <a:pt x="1129284" y="477774"/>
                  <a:pt x="1130110" y="478092"/>
                </a:cubicBezTo>
                <a:cubicBezTo>
                  <a:pt x="1130935" y="478472"/>
                  <a:pt x="1131824" y="478600"/>
                  <a:pt x="1132713" y="478600"/>
                </a:cubicBezTo>
                <a:cubicBezTo>
                  <a:pt x="1134047" y="478600"/>
                  <a:pt x="1135380" y="478219"/>
                  <a:pt x="1136523" y="477457"/>
                </a:cubicBezTo>
                <a:cubicBezTo>
                  <a:pt x="1137666" y="476695"/>
                  <a:pt x="1138492" y="475615"/>
                  <a:pt x="1139063" y="474408"/>
                </a:cubicBezTo>
                <a:cubicBezTo>
                  <a:pt x="1139571" y="473139"/>
                  <a:pt x="1139698" y="471805"/>
                  <a:pt x="1139444" y="470471"/>
                </a:cubicBezTo>
                <a:cubicBezTo>
                  <a:pt x="1139190" y="469138"/>
                  <a:pt x="1138492" y="467932"/>
                  <a:pt x="1137539" y="466979"/>
                </a:cubicBezTo>
                <a:cubicBezTo>
                  <a:pt x="1136587" y="466027"/>
                  <a:pt x="1135380" y="465392"/>
                  <a:pt x="1134047" y="465138"/>
                </a:cubicBezTo>
                <a:cubicBezTo>
                  <a:pt x="1132713" y="464883"/>
                  <a:pt x="1131380" y="465011"/>
                  <a:pt x="1130110" y="465519"/>
                </a:cubicBezTo>
                <a:cubicBezTo>
                  <a:pt x="1128840" y="466027"/>
                  <a:pt x="1127760" y="466915"/>
                  <a:pt x="1127062" y="468058"/>
                </a:cubicBezTo>
                <a:cubicBezTo>
                  <a:pt x="1126300" y="469202"/>
                  <a:pt x="1125919" y="470535"/>
                  <a:pt x="1125919" y="471869"/>
                </a:cubicBezTo>
                <a:cubicBezTo>
                  <a:pt x="1125919" y="472758"/>
                  <a:pt x="1126109" y="473646"/>
                  <a:pt x="1126427" y="474472"/>
                </a:cubicBezTo>
                <a:cubicBezTo>
                  <a:pt x="1126744" y="475297"/>
                  <a:pt x="1127252" y="476059"/>
                  <a:pt x="1127887" y="476695"/>
                </a:cubicBezTo>
                <a:close/>
                <a:moveTo>
                  <a:pt x="1213104" y="1639380"/>
                </a:moveTo>
                <a:cubicBezTo>
                  <a:pt x="1214438" y="1639380"/>
                  <a:pt x="1215771" y="1638999"/>
                  <a:pt x="1216914" y="1638237"/>
                </a:cubicBezTo>
                <a:cubicBezTo>
                  <a:pt x="1218057" y="1637475"/>
                  <a:pt x="1218883" y="1636395"/>
                  <a:pt x="1219454" y="1635189"/>
                </a:cubicBezTo>
                <a:cubicBezTo>
                  <a:pt x="1219962" y="1633919"/>
                  <a:pt x="1220089" y="1632585"/>
                  <a:pt x="1219835" y="1631252"/>
                </a:cubicBezTo>
                <a:cubicBezTo>
                  <a:pt x="1219581" y="1629918"/>
                  <a:pt x="1218946" y="1628712"/>
                  <a:pt x="1217994" y="1627759"/>
                </a:cubicBezTo>
                <a:cubicBezTo>
                  <a:pt x="1217041" y="1626807"/>
                  <a:pt x="1215835" y="1626171"/>
                  <a:pt x="1214501" y="1625854"/>
                </a:cubicBezTo>
                <a:cubicBezTo>
                  <a:pt x="1213168" y="1625600"/>
                  <a:pt x="1211834" y="1625727"/>
                  <a:pt x="1210564" y="1626235"/>
                </a:cubicBezTo>
                <a:cubicBezTo>
                  <a:pt x="1209294" y="1626743"/>
                  <a:pt x="1208215" y="1627632"/>
                  <a:pt x="1207516" y="1628775"/>
                </a:cubicBezTo>
                <a:cubicBezTo>
                  <a:pt x="1206754" y="1629918"/>
                  <a:pt x="1206373" y="1631252"/>
                  <a:pt x="1206373" y="1632585"/>
                </a:cubicBezTo>
                <a:cubicBezTo>
                  <a:pt x="1206373" y="1634427"/>
                  <a:pt x="1207072" y="1636141"/>
                  <a:pt x="1208405" y="1637411"/>
                </a:cubicBezTo>
                <a:cubicBezTo>
                  <a:pt x="1209675" y="1638681"/>
                  <a:pt x="1211453" y="1639380"/>
                  <a:pt x="1213231" y="1639380"/>
                </a:cubicBezTo>
                <a:close/>
                <a:moveTo>
                  <a:pt x="1127887" y="105220"/>
                </a:moveTo>
                <a:cubicBezTo>
                  <a:pt x="1128522" y="105855"/>
                  <a:pt x="1129284" y="106363"/>
                  <a:pt x="1130110" y="106680"/>
                </a:cubicBezTo>
                <a:cubicBezTo>
                  <a:pt x="1130935" y="106997"/>
                  <a:pt x="1131824" y="107188"/>
                  <a:pt x="1132713" y="107188"/>
                </a:cubicBezTo>
                <a:cubicBezTo>
                  <a:pt x="1134047" y="107188"/>
                  <a:pt x="1135380" y="106807"/>
                  <a:pt x="1136523" y="106045"/>
                </a:cubicBezTo>
                <a:cubicBezTo>
                  <a:pt x="1137666" y="105283"/>
                  <a:pt x="1138492" y="104203"/>
                  <a:pt x="1139063" y="102997"/>
                </a:cubicBezTo>
                <a:cubicBezTo>
                  <a:pt x="1139571" y="101727"/>
                  <a:pt x="1139698" y="100394"/>
                  <a:pt x="1139444" y="99060"/>
                </a:cubicBezTo>
                <a:cubicBezTo>
                  <a:pt x="1139190" y="97727"/>
                  <a:pt x="1138492" y="96520"/>
                  <a:pt x="1137539" y="95568"/>
                </a:cubicBezTo>
                <a:cubicBezTo>
                  <a:pt x="1136587" y="94615"/>
                  <a:pt x="1135380" y="93980"/>
                  <a:pt x="1134047" y="93663"/>
                </a:cubicBezTo>
                <a:cubicBezTo>
                  <a:pt x="1132713" y="93408"/>
                  <a:pt x="1131380" y="93536"/>
                  <a:pt x="1130110" y="94044"/>
                </a:cubicBezTo>
                <a:cubicBezTo>
                  <a:pt x="1128840" y="94552"/>
                  <a:pt x="1127760" y="95440"/>
                  <a:pt x="1127062" y="96583"/>
                </a:cubicBezTo>
                <a:cubicBezTo>
                  <a:pt x="1126300" y="97727"/>
                  <a:pt x="1125919" y="99060"/>
                  <a:pt x="1125919" y="100394"/>
                </a:cubicBezTo>
                <a:cubicBezTo>
                  <a:pt x="1125919" y="101283"/>
                  <a:pt x="1126109" y="102171"/>
                  <a:pt x="1126427" y="102997"/>
                </a:cubicBezTo>
                <a:cubicBezTo>
                  <a:pt x="1126744" y="103822"/>
                  <a:pt x="1127252" y="104584"/>
                  <a:pt x="1127887" y="105220"/>
                </a:cubicBezTo>
                <a:close/>
                <a:moveTo>
                  <a:pt x="1127887" y="569532"/>
                </a:moveTo>
                <a:cubicBezTo>
                  <a:pt x="1128522" y="570167"/>
                  <a:pt x="1129284" y="570675"/>
                  <a:pt x="1130110" y="570992"/>
                </a:cubicBezTo>
                <a:cubicBezTo>
                  <a:pt x="1130935" y="571309"/>
                  <a:pt x="1131824" y="571500"/>
                  <a:pt x="1132713" y="571500"/>
                </a:cubicBezTo>
                <a:cubicBezTo>
                  <a:pt x="1134047" y="571500"/>
                  <a:pt x="1135380" y="571119"/>
                  <a:pt x="1136523" y="570357"/>
                </a:cubicBezTo>
                <a:cubicBezTo>
                  <a:pt x="1137666" y="569595"/>
                  <a:pt x="1138492" y="568515"/>
                  <a:pt x="1139063" y="567309"/>
                </a:cubicBezTo>
                <a:cubicBezTo>
                  <a:pt x="1139571" y="566039"/>
                  <a:pt x="1139698" y="564706"/>
                  <a:pt x="1139444" y="563372"/>
                </a:cubicBezTo>
                <a:cubicBezTo>
                  <a:pt x="1139190" y="562039"/>
                  <a:pt x="1138492" y="560832"/>
                  <a:pt x="1137539" y="559880"/>
                </a:cubicBezTo>
                <a:cubicBezTo>
                  <a:pt x="1136587" y="558927"/>
                  <a:pt x="1135380" y="558292"/>
                  <a:pt x="1134047" y="558038"/>
                </a:cubicBezTo>
                <a:cubicBezTo>
                  <a:pt x="1132713" y="557784"/>
                  <a:pt x="1131380" y="557911"/>
                  <a:pt x="1130110" y="558419"/>
                </a:cubicBezTo>
                <a:cubicBezTo>
                  <a:pt x="1128840" y="558927"/>
                  <a:pt x="1127760" y="559816"/>
                  <a:pt x="1127062" y="560959"/>
                </a:cubicBezTo>
                <a:cubicBezTo>
                  <a:pt x="1126300" y="562102"/>
                  <a:pt x="1125919" y="563436"/>
                  <a:pt x="1125919" y="564769"/>
                </a:cubicBezTo>
                <a:cubicBezTo>
                  <a:pt x="1125919" y="565658"/>
                  <a:pt x="1126109" y="566547"/>
                  <a:pt x="1126427" y="567373"/>
                </a:cubicBezTo>
                <a:cubicBezTo>
                  <a:pt x="1126744" y="568198"/>
                  <a:pt x="1127252" y="568960"/>
                  <a:pt x="1127887" y="569595"/>
                </a:cubicBezTo>
                <a:close/>
                <a:moveTo>
                  <a:pt x="1213104" y="1546543"/>
                </a:moveTo>
                <a:cubicBezTo>
                  <a:pt x="1214438" y="1546543"/>
                  <a:pt x="1215771" y="1546162"/>
                  <a:pt x="1216914" y="1545400"/>
                </a:cubicBezTo>
                <a:cubicBezTo>
                  <a:pt x="1218057" y="1544638"/>
                  <a:pt x="1218883" y="1543621"/>
                  <a:pt x="1219454" y="1542352"/>
                </a:cubicBezTo>
                <a:cubicBezTo>
                  <a:pt x="1219962" y="1541082"/>
                  <a:pt x="1220089" y="1539748"/>
                  <a:pt x="1219835" y="1538414"/>
                </a:cubicBezTo>
                <a:cubicBezTo>
                  <a:pt x="1219581" y="1537081"/>
                  <a:pt x="1218946" y="1535875"/>
                  <a:pt x="1217994" y="1534922"/>
                </a:cubicBezTo>
                <a:cubicBezTo>
                  <a:pt x="1217041" y="1533970"/>
                  <a:pt x="1215835" y="1533335"/>
                  <a:pt x="1214501" y="1533017"/>
                </a:cubicBezTo>
                <a:cubicBezTo>
                  <a:pt x="1213168" y="1532763"/>
                  <a:pt x="1211834" y="1532890"/>
                  <a:pt x="1210564" y="1533398"/>
                </a:cubicBezTo>
                <a:cubicBezTo>
                  <a:pt x="1209294" y="1533906"/>
                  <a:pt x="1208215" y="1534795"/>
                  <a:pt x="1207516" y="1535938"/>
                </a:cubicBezTo>
                <a:cubicBezTo>
                  <a:pt x="1206754" y="1537081"/>
                  <a:pt x="1206373" y="1538414"/>
                  <a:pt x="1206373" y="1539748"/>
                </a:cubicBezTo>
                <a:cubicBezTo>
                  <a:pt x="1206373" y="1541526"/>
                  <a:pt x="1207072" y="1543304"/>
                  <a:pt x="1208405" y="1544574"/>
                </a:cubicBezTo>
                <a:cubicBezTo>
                  <a:pt x="1209675" y="1545844"/>
                  <a:pt x="1211453" y="1546543"/>
                  <a:pt x="1213231" y="1546543"/>
                </a:cubicBezTo>
                <a:close/>
                <a:moveTo>
                  <a:pt x="1127887" y="12383"/>
                </a:moveTo>
                <a:cubicBezTo>
                  <a:pt x="1128522" y="13018"/>
                  <a:pt x="1129284" y="13526"/>
                  <a:pt x="1130110" y="13843"/>
                </a:cubicBezTo>
                <a:cubicBezTo>
                  <a:pt x="1130935" y="14161"/>
                  <a:pt x="1131824" y="14351"/>
                  <a:pt x="1132713" y="14351"/>
                </a:cubicBezTo>
                <a:cubicBezTo>
                  <a:pt x="1134047" y="14351"/>
                  <a:pt x="1135380" y="13970"/>
                  <a:pt x="1136523" y="13208"/>
                </a:cubicBezTo>
                <a:cubicBezTo>
                  <a:pt x="1137666" y="12446"/>
                  <a:pt x="1138492" y="11366"/>
                  <a:pt x="1139063" y="10160"/>
                </a:cubicBezTo>
                <a:cubicBezTo>
                  <a:pt x="1139571" y="8890"/>
                  <a:pt x="1139698" y="7557"/>
                  <a:pt x="1139444" y="6223"/>
                </a:cubicBezTo>
                <a:cubicBezTo>
                  <a:pt x="1139190" y="4889"/>
                  <a:pt x="1138492" y="3683"/>
                  <a:pt x="1137539" y="2731"/>
                </a:cubicBezTo>
                <a:cubicBezTo>
                  <a:pt x="1136587" y="1778"/>
                  <a:pt x="1135380" y="1143"/>
                  <a:pt x="1134047" y="889"/>
                </a:cubicBezTo>
                <a:cubicBezTo>
                  <a:pt x="1132713" y="635"/>
                  <a:pt x="1131380" y="762"/>
                  <a:pt x="1130110" y="1270"/>
                </a:cubicBezTo>
                <a:cubicBezTo>
                  <a:pt x="1128840" y="1778"/>
                  <a:pt x="1127760" y="2667"/>
                  <a:pt x="1127062" y="3810"/>
                </a:cubicBezTo>
                <a:cubicBezTo>
                  <a:pt x="1126300" y="4953"/>
                  <a:pt x="1125919" y="6287"/>
                  <a:pt x="1125919" y="7620"/>
                </a:cubicBezTo>
                <a:cubicBezTo>
                  <a:pt x="1125919" y="8509"/>
                  <a:pt x="1126109" y="9398"/>
                  <a:pt x="1126427" y="10224"/>
                </a:cubicBezTo>
                <a:cubicBezTo>
                  <a:pt x="1126744" y="11049"/>
                  <a:pt x="1127252" y="11811"/>
                  <a:pt x="1127887" y="12446"/>
                </a:cubicBezTo>
                <a:close/>
                <a:moveTo>
                  <a:pt x="1529969" y="987425"/>
                </a:moveTo>
                <a:cubicBezTo>
                  <a:pt x="1530604" y="988060"/>
                  <a:pt x="1531366" y="988568"/>
                  <a:pt x="1532192" y="988886"/>
                </a:cubicBezTo>
                <a:cubicBezTo>
                  <a:pt x="1533017" y="989203"/>
                  <a:pt x="1533906" y="989394"/>
                  <a:pt x="1534795" y="989394"/>
                </a:cubicBezTo>
                <a:cubicBezTo>
                  <a:pt x="1536129" y="989394"/>
                  <a:pt x="1537462" y="989013"/>
                  <a:pt x="1538605" y="988251"/>
                </a:cubicBezTo>
                <a:cubicBezTo>
                  <a:pt x="1539748" y="987489"/>
                  <a:pt x="1540574" y="986409"/>
                  <a:pt x="1541145" y="985202"/>
                </a:cubicBezTo>
                <a:cubicBezTo>
                  <a:pt x="1541653" y="983933"/>
                  <a:pt x="1541780" y="982599"/>
                  <a:pt x="1541526" y="981265"/>
                </a:cubicBezTo>
                <a:cubicBezTo>
                  <a:pt x="1541272" y="979932"/>
                  <a:pt x="1540637" y="978726"/>
                  <a:pt x="1539685" y="977773"/>
                </a:cubicBezTo>
                <a:cubicBezTo>
                  <a:pt x="1538732" y="976821"/>
                  <a:pt x="1537526" y="976186"/>
                  <a:pt x="1536192" y="975932"/>
                </a:cubicBezTo>
                <a:cubicBezTo>
                  <a:pt x="1534859" y="975677"/>
                  <a:pt x="1533525" y="975805"/>
                  <a:pt x="1532255" y="976313"/>
                </a:cubicBezTo>
                <a:cubicBezTo>
                  <a:pt x="1530985" y="976821"/>
                  <a:pt x="1529906" y="977709"/>
                  <a:pt x="1529207" y="978852"/>
                </a:cubicBezTo>
                <a:cubicBezTo>
                  <a:pt x="1528445" y="979996"/>
                  <a:pt x="1528064" y="981329"/>
                  <a:pt x="1528064" y="982663"/>
                </a:cubicBezTo>
                <a:cubicBezTo>
                  <a:pt x="1528064" y="983552"/>
                  <a:pt x="1528255" y="984440"/>
                  <a:pt x="1528572" y="985266"/>
                </a:cubicBezTo>
                <a:cubicBezTo>
                  <a:pt x="1528890" y="986092"/>
                  <a:pt x="1529398" y="986853"/>
                  <a:pt x="1530033" y="987489"/>
                </a:cubicBezTo>
                <a:close/>
                <a:moveTo>
                  <a:pt x="1127887" y="198120"/>
                </a:moveTo>
                <a:cubicBezTo>
                  <a:pt x="1128522" y="198755"/>
                  <a:pt x="1129284" y="199263"/>
                  <a:pt x="1130110" y="199581"/>
                </a:cubicBezTo>
                <a:cubicBezTo>
                  <a:pt x="1130935" y="199962"/>
                  <a:pt x="1131824" y="200089"/>
                  <a:pt x="1132713" y="200089"/>
                </a:cubicBezTo>
                <a:cubicBezTo>
                  <a:pt x="1134047" y="200089"/>
                  <a:pt x="1135380" y="199708"/>
                  <a:pt x="1136523" y="198946"/>
                </a:cubicBezTo>
                <a:cubicBezTo>
                  <a:pt x="1137666" y="198183"/>
                  <a:pt x="1138492" y="197104"/>
                  <a:pt x="1139063" y="195897"/>
                </a:cubicBezTo>
                <a:cubicBezTo>
                  <a:pt x="1139571" y="194627"/>
                  <a:pt x="1139698" y="193294"/>
                  <a:pt x="1139444" y="191961"/>
                </a:cubicBezTo>
                <a:cubicBezTo>
                  <a:pt x="1139190" y="190627"/>
                  <a:pt x="1138492" y="189421"/>
                  <a:pt x="1137539" y="188468"/>
                </a:cubicBezTo>
                <a:cubicBezTo>
                  <a:pt x="1136587" y="187515"/>
                  <a:pt x="1135380" y="186881"/>
                  <a:pt x="1134047" y="186563"/>
                </a:cubicBezTo>
                <a:cubicBezTo>
                  <a:pt x="1132713" y="186309"/>
                  <a:pt x="1131380" y="186436"/>
                  <a:pt x="1130110" y="186944"/>
                </a:cubicBezTo>
                <a:cubicBezTo>
                  <a:pt x="1128840" y="187452"/>
                  <a:pt x="1127760" y="188341"/>
                  <a:pt x="1127062" y="189484"/>
                </a:cubicBezTo>
                <a:cubicBezTo>
                  <a:pt x="1126300" y="190627"/>
                  <a:pt x="1125919" y="191961"/>
                  <a:pt x="1125919" y="193294"/>
                </a:cubicBezTo>
                <a:cubicBezTo>
                  <a:pt x="1125919" y="194183"/>
                  <a:pt x="1126109" y="195072"/>
                  <a:pt x="1126427" y="195897"/>
                </a:cubicBezTo>
                <a:cubicBezTo>
                  <a:pt x="1126744" y="196723"/>
                  <a:pt x="1127252" y="197485"/>
                  <a:pt x="1127887" y="198120"/>
                </a:cubicBezTo>
                <a:close/>
                <a:moveTo>
                  <a:pt x="1127887" y="383858"/>
                </a:moveTo>
                <a:cubicBezTo>
                  <a:pt x="1128522" y="384493"/>
                  <a:pt x="1129284" y="385001"/>
                  <a:pt x="1130110" y="385318"/>
                </a:cubicBezTo>
                <a:cubicBezTo>
                  <a:pt x="1130935" y="385636"/>
                  <a:pt x="1131824" y="385826"/>
                  <a:pt x="1132713" y="385826"/>
                </a:cubicBezTo>
                <a:cubicBezTo>
                  <a:pt x="1134047" y="385826"/>
                  <a:pt x="1135380" y="385445"/>
                  <a:pt x="1136523" y="384683"/>
                </a:cubicBezTo>
                <a:cubicBezTo>
                  <a:pt x="1137666" y="383921"/>
                  <a:pt x="1138492" y="382905"/>
                  <a:pt x="1139063" y="381635"/>
                </a:cubicBezTo>
                <a:cubicBezTo>
                  <a:pt x="1139571" y="380365"/>
                  <a:pt x="1139698" y="379032"/>
                  <a:pt x="1139444" y="377698"/>
                </a:cubicBezTo>
                <a:cubicBezTo>
                  <a:pt x="1139190" y="376364"/>
                  <a:pt x="1138492" y="375158"/>
                  <a:pt x="1137539" y="374206"/>
                </a:cubicBezTo>
                <a:cubicBezTo>
                  <a:pt x="1136587" y="373253"/>
                  <a:pt x="1135380" y="372618"/>
                  <a:pt x="1134047" y="372301"/>
                </a:cubicBezTo>
                <a:cubicBezTo>
                  <a:pt x="1132713" y="372046"/>
                  <a:pt x="1131380" y="372174"/>
                  <a:pt x="1130110" y="372682"/>
                </a:cubicBezTo>
                <a:cubicBezTo>
                  <a:pt x="1128840" y="373189"/>
                  <a:pt x="1127760" y="374078"/>
                  <a:pt x="1127062" y="375221"/>
                </a:cubicBezTo>
                <a:cubicBezTo>
                  <a:pt x="1126363" y="376364"/>
                  <a:pt x="1125919" y="377698"/>
                  <a:pt x="1125919" y="379032"/>
                </a:cubicBezTo>
                <a:cubicBezTo>
                  <a:pt x="1125919" y="379921"/>
                  <a:pt x="1126109" y="380809"/>
                  <a:pt x="1126427" y="381635"/>
                </a:cubicBezTo>
                <a:cubicBezTo>
                  <a:pt x="1126744" y="382461"/>
                  <a:pt x="1127252" y="383222"/>
                  <a:pt x="1127887" y="383858"/>
                </a:cubicBezTo>
                <a:close/>
                <a:moveTo>
                  <a:pt x="1127887" y="291021"/>
                </a:moveTo>
                <a:cubicBezTo>
                  <a:pt x="1128522" y="291656"/>
                  <a:pt x="1129284" y="292164"/>
                  <a:pt x="1130110" y="292481"/>
                </a:cubicBezTo>
                <a:cubicBezTo>
                  <a:pt x="1130935" y="292799"/>
                  <a:pt x="1131824" y="292989"/>
                  <a:pt x="1132713" y="292989"/>
                </a:cubicBezTo>
                <a:cubicBezTo>
                  <a:pt x="1134047" y="292989"/>
                  <a:pt x="1135380" y="292608"/>
                  <a:pt x="1136523" y="291846"/>
                </a:cubicBezTo>
                <a:cubicBezTo>
                  <a:pt x="1137666" y="291084"/>
                  <a:pt x="1138492" y="290005"/>
                  <a:pt x="1139063" y="288798"/>
                </a:cubicBezTo>
                <a:cubicBezTo>
                  <a:pt x="1139571" y="287592"/>
                  <a:pt x="1139698" y="286195"/>
                  <a:pt x="1139444" y="284861"/>
                </a:cubicBezTo>
                <a:cubicBezTo>
                  <a:pt x="1139190" y="283527"/>
                  <a:pt x="1138492" y="282321"/>
                  <a:pt x="1137539" y="281369"/>
                </a:cubicBezTo>
                <a:cubicBezTo>
                  <a:pt x="1136587" y="280416"/>
                  <a:pt x="1135380" y="279781"/>
                  <a:pt x="1134047" y="279527"/>
                </a:cubicBezTo>
                <a:cubicBezTo>
                  <a:pt x="1132713" y="279273"/>
                  <a:pt x="1131380" y="279400"/>
                  <a:pt x="1130110" y="279908"/>
                </a:cubicBezTo>
                <a:cubicBezTo>
                  <a:pt x="1128840" y="280416"/>
                  <a:pt x="1127760" y="281305"/>
                  <a:pt x="1127062" y="282448"/>
                </a:cubicBezTo>
                <a:cubicBezTo>
                  <a:pt x="1126300" y="283591"/>
                  <a:pt x="1125919" y="284925"/>
                  <a:pt x="1125919" y="286258"/>
                </a:cubicBezTo>
                <a:cubicBezTo>
                  <a:pt x="1125919" y="287147"/>
                  <a:pt x="1126109" y="288036"/>
                  <a:pt x="1126427" y="288862"/>
                </a:cubicBezTo>
                <a:cubicBezTo>
                  <a:pt x="1126744" y="289687"/>
                  <a:pt x="1127252" y="290449"/>
                  <a:pt x="1127887" y="291084"/>
                </a:cubicBezTo>
                <a:close/>
                <a:moveTo>
                  <a:pt x="1047496" y="337439"/>
                </a:moveTo>
                <a:cubicBezTo>
                  <a:pt x="1048131" y="338074"/>
                  <a:pt x="1048893" y="338582"/>
                  <a:pt x="1049719" y="338900"/>
                </a:cubicBezTo>
                <a:cubicBezTo>
                  <a:pt x="1050544" y="339281"/>
                  <a:pt x="1051433" y="339408"/>
                  <a:pt x="1052322" y="339408"/>
                </a:cubicBezTo>
                <a:cubicBezTo>
                  <a:pt x="1053656" y="339408"/>
                  <a:pt x="1054989" y="339027"/>
                  <a:pt x="1056132" y="338264"/>
                </a:cubicBezTo>
                <a:cubicBezTo>
                  <a:pt x="1057275" y="337502"/>
                  <a:pt x="1058101" y="336423"/>
                  <a:pt x="1058672" y="335217"/>
                </a:cubicBezTo>
                <a:cubicBezTo>
                  <a:pt x="1059180" y="333946"/>
                  <a:pt x="1059307" y="332613"/>
                  <a:pt x="1059053" y="331280"/>
                </a:cubicBezTo>
                <a:cubicBezTo>
                  <a:pt x="1058799" y="329946"/>
                  <a:pt x="1058101" y="328739"/>
                  <a:pt x="1057148" y="327787"/>
                </a:cubicBezTo>
                <a:cubicBezTo>
                  <a:pt x="1056196" y="326834"/>
                  <a:pt x="1054989" y="326200"/>
                  <a:pt x="1053656" y="325946"/>
                </a:cubicBezTo>
                <a:cubicBezTo>
                  <a:pt x="1052322" y="325692"/>
                  <a:pt x="1050925" y="325819"/>
                  <a:pt x="1049719" y="326327"/>
                </a:cubicBezTo>
                <a:cubicBezTo>
                  <a:pt x="1048449" y="326834"/>
                  <a:pt x="1047433" y="327724"/>
                  <a:pt x="1046671" y="328867"/>
                </a:cubicBezTo>
                <a:cubicBezTo>
                  <a:pt x="1045908" y="330009"/>
                  <a:pt x="1045528" y="331343"/>
                  <a:pt x="1045528" y="332677"/>
                </a:cubicBezTo>
                <a:cubicBezTo>
                  <a:pt x="1045528" y="333565"/>
                  <a:pt x="1045718" y="334455"/>
                  <a:pt x="1046036" y="335280"/>
                </a:cubicBezTo>
                <a:cubicBezTo>
                  <a:pt x="1046353" y="336106"/>
                  <a:pt x="1046861" y="336868"/>
                  <a:pt x="1047496" y="337502"/>
                </a:cubicBezTo>
                <a:close/>
                <a:moveTo>
                  <a:pt x="1132713" y="1593025"/>
                </a:moveTo>
                <a:cubicBezTo>
                  <a:pt x="1134047" y="1593025"/>
                  <a:pt x="1135380" y="1592644"/>
                  <a:pt x="1136523" y="1591882"/>
                </a:cubicBezTo>
                <a:cubicBezTo>
                  <a:pt x="1137666" y="1591120"/>
                  <a:pt x="1138492" y="1590040"/>
                  <a:pt x="1139063" y="1588833"/>
                </a:cubicBezTo>
                <a:cubicBezTo>
                  <a:pt x="1139571" y="1587564"/>
                  <a:pt x="1139698" y="1586230"/>
                  <a:pt x="1139444" y="1584896"/>
                </a:cubicBezTo>
                <a:cubicBezTo>
                  <a:pt x="1139190" y="1583563"/>
                  <a:pt x="1138492" y="1582357"/>
                  <a:pt x="1137539" y="1581404"/>
                </a:cubicBezTo>
                <a:cubicBezTo>
                  <a:pt x="1136587" y="1580452"/>
                  <a:pt x="1135380" y="1579817"/>
                  <a:pt x="1134047" y="1579563"/>
                </a:cubicBezTo>
                <a:cubicBezTo>
                  <a:pt x="1132713" y="1579308"/>
                  <a:pt x="1131380" y="1579436"/>
                  <a:pt x="1130110" y="1579944"/>
                </a:cubicBezTo>
                <a:cubicBezTo>
                  <a:pt x="1128840" y="1580452"/>
                  <a:pt x="1127824" y="1581340"/>
                  <a:pt x="1127062" y="1582483"/>
                </a:cubicBezTo>
                <a:cubicBezTo>
                  <a:pt x="1126300" y="1583627"/>
                  <a:pt x="1125919" y="1584960"/>
                  <a:pt x="1125919" y="1586294"/>
                </a:cubicBezTo>
                <a:cubicBezTo>
                  <a:pt x="1125919" y="1588071"/>
                  <a:pt x="1126617" y="1589850"/>
                  <a:pt x="1127951" y="1591120"/>
                </a:cubicBezTo>
                <a:cubicBezTo>
                  <a:pt x="1129221" y="1592389"/>
                  <a:pt x="1130999" y="1593152"/>
                  <a:pt x="1132777" y="1593152"/>
                </a:cubicBezTo>
                <a:close/>
                <a:moveTo>
                  <a:pt x="1047496" y="894588"/>
                </a:moveTo>
                <a:cubicBezTo>
                  <a:pt x="1048131" y="895223"/>
                  <a:pt x="1048893" y="895731"/>
                  <a:pt x="1049719" y="896049"/>
                </a:cubicBezTo>
                <a:cubicBezTo>
                  <a:pt x="1050544" y="896430"/>
                  <a:pt x="1051433" y="896557"/>
                  <a:pt x="1052322" y="896557"/>
                </a:cubicBezTo>
                <a:cubicBezTo>
                  <a:pt x="1053656" y="896557"/>
                  <a:pt x="1054989" y="896176"/>
                  <a:pt x="1056132" y="895414"/>
                </a:cubicBezTo>
                <a:cubicBezTo>
                  <a:pt x="1057275" y="894652"/>
                  <a:pt x="1058101" y="893572"/>
                  <a:pt x="1058672" y="892365"/>
                </a:cubicBezTo>
                <a:cubicBezTo>
                  <a:pt x="1059180" y="891096"/>
                  <a:pt x="1059307" y="889762"/>
                  <a:pt x="1059053" y="888428"/>
                </a:cubicBezTo>
                <a:cubicBezTo>
                  <a:pt x="1058799" y="887095"/>
                  <a:pt x="1058101" y="885889"/>
                  <a:pt x="1057148" y="884936"/>
                </a:cubicBezTo>
                <a:cubicBezTo>
                  <a:pt x="1056196" y="883983"/>
                  <a:pt x="1054989" y="883349"/>
                  <a:pt x="1053656" y="883095"/>
                </a:cubicBezTo>
                <a:cubicBezTo>
                  <a:pt x="1052322" y="882840"/>
                  <a:pt x="1050989" y="882968"/>
                  <a:pt x="1049719" y="883476"/>
                </a:cubicBezTo>
                <a:cubicBezTo>
                  <a:pt x="1048449" y="883983"/>
                  <a:pt x="1047433" y="884873"/>
                  <a:pt x="1046671" y="886015"/>
                </a:cubicBezTo>
                <a:cubicBezTo>
                  <a:pt x="1045908" y="887158"/>
                  <a:pt x="1045528" y="888492"/>
                  <a:pt x="1045528" y="889826"/>
                </a:cubicBezTo>
                <a:cubicBezTo>
                  <a:pt x="1045528" y="890714"/>
                  <a:pt x="1045718" y="891603"/>
                  <a:pt x="1046036" y="892429"/>
                </a:cubicBezTo>
                <a:cubicBezTo>
                  <a:pt x="1046353" y="893255"/>
                  <a:pt x="1046861" y="894017"/>
                  <a:pt x="1047496" y="894652"/>
                </a:cubicBezTo>
                <a:close/>
                <a:moveTo>
                  <a:pt x="1213168" y="1453769"/>
                </a:moveTo>
                <a:cubicBezTo>
                  <a:pt x="1214501" y="1453769"/>
                  <a:pt x="1215835" y="1453388"/>
                  <a:pt x="1216978" y="1452626"/>
                </a:cubicBezTo>
                <a:cubicBezTo>
                  <a:pt x="1218121" y="1451864"/>
                  <a:pt x="1218946" y="1450785"/>
                  <a:pt x="1219518" y="1449578"/>
                </a:cubicBezTo>
                <a:cubicBezTo>
                  <a:pt x="1220026" y="1448308"/>
                  <a:pt x="1220153" y="1446975"/>
                  <a:pt x="1219899" y="1445641"/>
                </a:cubicBezTo>
                <a:cubicBezTo>
                  <a:pt x="1219645" y="1444308"/>
                  <a:pt x="1219010" y="1443101"/>
                  <a:pt x="1218057" y="1442149"/>
                </a:cubicBezTo>
                <a:cubicBezTo>
                  <a:pt x="1217105" y="1441196"/>
                  <a:pt x="1215898" y="1440561"/>
                  <a:pt x="1214565" y="1440307"/>
                </a:cubicBezTo>
                <a:cubicBezTo>
                  <a:pt x="1213231" y="1440053"/>
                  <a:pt x="1211898" y="1440180"/>
                  <a:pt x="1210628" y="1440688"/>
                </a:cubicBezTo>
                <a:cubicBezTo>
                  <a:pt x="1209358" y="1441196"/>
                  <a:pt x="1208278" y="1442085"/>
                  <a:pt x="1207580" y="1443228"/>
                </a:cubicBezTo>
                <a:cubicBezTo>
                  <a:pt x="1206818" y="1444371"/>
                  <a:pt x="1206437" y="1445705"/>
                  <a:pt x="1206437" y="1447038"/>
                </a:cubicBezTo>
                <a:cubicBezTo>
                  <a:pt x="1206437" y="1448816"/>
                  <a:pt x="1207135" y="1450594"/>
                  <a:pt x="1208469" y="1451864"/>
                </a:cubicBezTo>
                <a:cubicBezTo>
                  <a:pt x="1209739" y="1453134"/>
                  <a:pt x="1211517" y="1453833"/>
                  <a:pt x="1213295" y="1453896"/>
                </a:cubicBezTo>
                <a:close/>
                <a:moveTo>
                  <a:pt x="1047496" y="801751"/>
                </a:moveTo>
                <a:cubicBezTo>
                  <a:pt x="1048131" y="802386"/>
                  <a:pt x="1048893" y="802894"/>
                  <a:pt x="1049719" y="803212"/>
                </a:cubicBezTo>
                <a:cubicBezTo>
                  <a:pt x="1050544" y="803529"/>
                  <a:pt x="1051433" y="803720"/>
                  <a:pt x="1052322" y="803720"/>
                </a:cubicBezTo>
                <a:cubicBezTo>
                  <a:pt x="1053656" y="803720"/>
                  <a:pt x="1054989" y="803339"/>
                  <a:pt x="1056132" y="802577"/>
                </a:cubicBezTo>
                <a:cubicBezTo>
                  <a:pt x="1057275" y="801814"/>
                  <a:pt x="1058101" y="800799"/>
                  <a:pt x="1058672" y="799528"/>
                </a:cubicBezTo>
                <a:cubicBezTo>
                  <a:pt x="1059180" y="798258"/>
                  <a:pt x="1059307" y="796925"/>
                  <a:pt x="1059053" y="795592"/>
                </a:cubicBezTo>
                <a:cubicBezTo>
                  <a:pt x="1058799" y="794258"/>
                  <a:pt x="1058101" y="793052"/>
                  <a:pt x="1057148" y="792099"/>
                </a:cubicBezTo>
                <a:cubicBezTo>
                  <a:pt x="1056196" y="791146"/>
                  <a:pt x="1054989" y="790512"/>
                  <a:pt x="1053656" y="790194"/>
                </a:cubicBezTo>
                <a:cubicBezTo>
                  <a:pt x="1052322" y="789940"/>
                  <a:pt x="1050989" y="790067"/>
                  <a:pt x="1049719" y="790575"/>
                </a:cubicBezTo>
                <a:cubicBezTo>
                  <a:pt x="1048449" y="791083"/>
                  <a:pt x="1047433" y="791972"/>
                  <a:pt x="1046671" y="793115"/>
                </a:cubicBezTo>
                <a:cubicBezTo>
                  <a:pt x="1045908" y="794258"/>
                  <a:pt x="1045528" y="795592"/>
                  <a:pt x="1045528" y="796925"/>
                </a:cubicBezTo>
                <a:cubicBezTo>
                  <a:pt x="1045528" y="797814"/>
                  <a:pt x="1045718" y="798703"/>
                  <a:pt x="1046036" y="799528"/>
                </a:cubicBezTo>
                <a:cubicBezTo>
                  <a:pt x="1046353" y="800354"/>
                  <a:pt x="1046861" y="801116"/>
                  <a:pt x="1047496" y="801751"/>
                </a:cubicBezTo>
                <a:close/>
                <a:moveTo>
                  <a:pt x="1047496" y="1266063"/>
                </a:moveTo>
                <a:cubicBezTo>
                  <a:pt x="1048131" y="1266698"/>
                  <a:pt x="1048893" y="1267206"/>
                  <a:pt x="1049719" y="1267524"/>
                </a:cubicBezTo>
                <a:cubicBezTo>
                  <a:pt x="1050544" y="1267841"/>
                  <a:pt x="1051433" y="1268032"/>
                  <a:pt x="1052322" y="1268032"/>
                </a:cubicBezTo>
                <a:cubicBezTo>
                  <a:pt x="1053656" y="1268032"/>
                  <a:pt x="1054989" y="1267651"/>
                  <a:pt x="1056132" y="1266889"/>
                </a:cubicBezTo>
                <a:cubicBezTo>
                  <a:pt x="1057275" y="1266127"/>
                  <a:pt x="1058101" y="1265047"/>
                  <a:pt x="1058672" y="1263840"/>
                </a:cubicBezTo>
                <a:cubicBezTo>
                  <a:pt x="1059180" y="1262571"/>
                  <a:pt x="1059307" y="1261237"/>
                  <a:pt x="1059053" y="1259904"/>
                </a:cubicBezTo>
                <a:cubicBezTo>
                  <a:pt x="1058799" y="1258570"/>
                  <a:pt x="1058101" y="1257364"/>
                  <a:pt x="1057148" y="1256411"/>
                </a:cubicBezTo>
                <a:cubicBezTo>
                  <a:pt x="1056196" y="1255458"/>
                  <a:pt x="1054989" y="1254824"/>
                  <a:pt x="1053656" y="1254570"/>
                </a:cubicBezTo>
                <a:cubicBezTo>
                  <a:pt x="1052322" y="1254315"/>
                  <a:pt x="1050989" y="1254443"/>
                  <a:pt x="1049719" y="1254951"/>
                </a:cubicBezTo>
                <a:cubicBezTo>
                  <a:pt x="1048449" y="1255458"/>
                  <a:pt x="1047433" y="1256348"/>
                  <a:pt x="1046671" y="1257490"/>
                </a:cubicBezTo>
                <a:cubicBezTo>
                  <a:pt x="1045908" y="1258633"/>
                  <a:pt x="1045528" y="1259967"/>
                  <a:pt x="1045528" y="1261301"/>
                </a:cubicBezTo>
                <a:cubicBezTo>
                  <a:pt x="1045528" y="1262189"/>
                  <a:pt x="1045718" y="1263079"/>
                  <a:pt x="1046036" y="1263904"/>
                </a:cubicBezTo>
                <a:cubicBezTo>
                  <a:pt x="1046353" y="1264730"/>
                  <a:pt x="1046861" y="1265492"/>
                  <a:pt x="1047496" y="1266127"/>
                </a:cubicBezTo>
                <a:close/>
                <a:moveTo>
                  <a:pt x="1047496" y="1358900"/>
                </a:moveTo>
                <a:cubicBezTo>
                  <a:pt x="1048131" y="1359535"/>
                  <a:pt x="1048893" y="1360043"/>
                  <a:pt x="1049719" y="1360361"/>
                </a:cubicBezTo>
                <a:cubicBezTo>
                  <a:pt x="1050544" y="1360678"/>
                  <a:pt x="1051433" y="1360869"/>
                  <a:pt x="1052322" y="1360869"/>
                </a:cubicBezTo>
                <a:cubicBezTo>
                  <a:pt x="1053656" y="1360869"/>
                  <a:pt x="1054989" y="1360488"/>
                  <a:pt x="1056132" y="1359726"/>
                </a:cubicBezTo>
                <a:cubicBezTo>
                  <a:pt x="1057275" y="1358964"/>
                  <a:pt x="1058101" y="1357884"/>
                  <a:pt x="1058672" y="1356677"/>
                </a:cubicBezTo>
                <a:cubicBezTo>
                  <a:pt x="1059180" y="1355408"/>
                  <a:pt x="1059307" y="1354074"/>
                  <a:pt x="1059053" y="1352740"/>
                </a:cubicBezTo>
                <a:cubicBezTo>
                  <a:pt x="1058799" y="1351407"/>
                  <a:pt x="1058101" y="1350201"/>
                  <a:pt x="1057148" y="1349248"/>
                </a:cubicBezTo>
                <a:cubicBezTo>
                  <a:pt x="1056196" y="1348296"/>
                  <a:pt x="1054989" y="1347661"/>
                  <a:pt x="1053656" y="1347343"/>
                </a:cubicBezTo>
                <a:cubicBezTo>
                  <a:pt x="1052322" y="1347089"/>
                  <a:pt x="1050989" y="1347216"/>
                  <a:pt x="1049719" y="1347724"/>
                </a:cubicBezTo>
                <a:cubicBezTo>
                  <a:pt x="1048449" y="1348232"/>
                  <a:pt x="1047369" y="1349121"/>
                  <a:pt x="1046671" y="1350264"/>
                </a:cubicBezTo>
                <a:cubicBezTo>
                  <a:pt x="1045908" y="1351407"/>
                  <a:pt x="1045528" y="1352740"/>
                  <a:pt x="1045528" y="1354074"/>
                </a:cubicBezTo>
                <a:cubicBezTo>
                  <a:pt x="1045528" y="1354963"/>
                  <a:pt x="1045718" y="1355852"/>
                  <a:pt x="1046036" y="1356677"/>
                </a:cubicBezTo>
                <a:cubicBezTo>
                  <a:pt x="1046353" y="1357503"/>
                  <a:pt x="1046861" y="1358265"/>
                  <a:pt x="1047496" y="1358900"/>
                </a:cubicBezTo>
                <a:close/>
                <a:moveTo>
                  <a:pt x="1047496" y="1451737"/>
                </a:moveTo>
                <a:cubicBezTo>
                  <a:pt x="1048131" y="1452372"/>
                  <a:pt x="1048893" y="1452880"/>
                  <a:pt x="1049719" y="1453198"/>
                </a:cubicBezTo>
                <a:cubicBezTo>
                  <a:pt x="1050544" y="1453579"/>
                  <a:pt x="1051433" y="1453706"/>
                  <a:pt x="1052322" y="1453706"/>
                </a:cubicBezTo>
                <a:cubicBezTo>
                  <a:pt x="1053656" y="1453706"/>
                  <a:pt x="1054989" y="1453325"/>
                  <a:pt x="1056132" y="1452563"/>
                </a:cubicBezTo>
                <a:cubicBezTo>
                  <a:pt x="1057275" y="1451801"/>
                  <a:pt x="1058101" y="1450721"/>
                  <a:pt x="1058672" y="1449514"/>
                </a:cubicBezTo>
                <a:cubicBezTo>
                  <a:pt x="1059180" y="1448245"/>
                  <a:pt x="1059307" y="1446911"/>
                  <a:pt x="1059053" y="1445577"/>
                </a:cubicBezTo>
                <a:cubicBezTo>
                  <a:pt x="1058799" y="1444244"/>
                  <a:pt x="1058101" y="1443038"/>
                  <a:pt x="1057148" y="1442085"/>
                </a:cubicBezTo>
                <a:cubicBezTo>
                  <a:pt x="1056196" y="1441133"/>
                  <a:pt x="1054989" y="1440498"/>
                  <a:pt x="1053656" y="1440180"/>
                </a:cubicBezTo>
                <a:cubicBezTo>
                  <a:pt x="1052322" y="1439926"/>
                  <a:pt x="1050989" y="1440053"/>
                  <a:pt x="1049719" y="1440561"/>
                </a:cubicBezTo>
                <a:cubicBezTo>
                  <a:pt x="1048449" y="1441069"/>
                  <a:pt x="1047433" y="1441958"/>
                  <a:pt x="1046671" y="1443101"/>
                </a:cubicBezTo>
                <a:cubicBezTo>
                  <a:pt x="1045908" y="1444244"/>
                  <a:pt x="1045528" y="1445577"/>
                  <a:pt x="1045528" y="1446911"/>
                </a:cubicBezTo>
                <a:cubicBezTo>
                  <a:pt x="1045528" y="1447800"/>
                  <a:pt x="1045718" y="1448689"/>
                  <a:pt x="1046036" y="1449514"/>
                </a:cubicBezTo>
                <a:cubicBezTo>
                  <a:pt x="1046353" y="1450340"/>
                  <a:pt x="1046861" y="1451102"/>
                  <a:pt x="1047496" y="1451737"/>
                </a:cubicBezTo>
                <a:close/>
                <a:moveTo>
                  <a:pt x="1047496" y="1173163"/>
                </a:moveTo>
                <a:cubicBezTo>
                  <a:pt x="1048131" y="1173798"/>
                  <a:pt x="1048893" y="1174306"/>
                  <a:pt x="1049719" y="1174623"/>
                </a:cubicBezTo>
                <a:cubicBezTo>
                  <a:pt x="1050544" y="1175004"/>
                  <a:pt x="1051433" y="1175131"/>
                  <a:pt x="1052322" y="1175131"/>
                </a:cubicBezTo>
                <a:cubicBezTo>
                  <a:pt x="1053656" y="1175131"/>
                  <a:pt x="1054989" y="1174750"/>
                  <a:pt x="1056132" y="1173988"/>
                </a:cubicBezTo>
                <a:cubicBezTo>
                  <a:pt x="1057275" y="1173226"/>
                  <a:pt x="1058101" y="1172146"/>
                  <a:pt x="1058672" y="1170940"/>
                </a:cubicBezTo>
                <a:cubicBezTo>
                  <a:pt x="1059180" y="1169670"/>
                  <a:pt x="1059307" y="1168337"/>
                  <a:pt x="1059053" y="1167003"/>
                </a:cubicBezTo>
                <a:cubicBezTo>
                  <a:pt x="1058799" y="1165670"/>
                  <a:pt x="1058101" y="1164463"/>
                  <a:pt x="1057148" y="1163511"/>
                </a:cubicBezTo>
                <a:cubicBezTo>
                  <a:pt x="1056196" y="1162558"/>
                  <a:pt x="1054989" y="1161923"/>
                  <a:pt x="1053656" y="1161669"/>
                </a:cubicBezTo>
                <a:cubicBezTo>
                  <a:pt x="1052322" y="1161415"/>
                  <a:pt x="1050925" y="1161542"/>
                  <a:pt x="1049719" y="1162050"/>
                </a:cubicBezTo>
                <a:cubicBezTo>
                  <a:pt x="1048449" y="1162558"/>
                  <a:pt x="1047433" y="1163447"/>
                  <a:pt x="1046671" y="1164590"/>
                </a:cubicBezTo>
                <a:cubicBezTo>
                  <a:pt x="1045908" y="1165733"/>
                  <a:pt x="1045528" y="1167067"/>
                  <a:pt x="1045528" y="1168400"/>
                </a:cubicBezTo>
                <a:cubicBezTo>
                  <a:pt x="1045528" y="1169289"/>
                  <a:pt x="1045718" y="1170178"/>
                  <a:pt x="1046036" y="1171004"/>
                </a:cubicBezTo>
                <a:cubicBezTo>
                  <a:pt x="1046353" y="1171829"/>
                  <a:pt x="1046861" y="1172591"/>
                  <a:pt x="1047496" y="1173226"/>
                </a:cubicBezTo>
                <a:close/>
                <a:moveTo>
                  <a:pt x="1047496" y="708851"/>
                </a:moveTo>
                <a:cubicBezTo>
                  <a:pt x="1048131" y="709486"/>
                  <a:pt x="1048893" y="709994"/>
                  <a:pt x="1049719" y="710311"/>
                </a:cubicBezTo>
                <a:cubicBezTo>
                  <a:pt x="1050544" y="710628"/>
                  <a:pt x="1051433" y="710819"/>
                  <a:pt x="1052322" y="710819"/>
                </a:cubicBezTo>
                <a:cubicBezTo>
                  <a:pt x="1053656" y="710819"/>
                  <a:pt x="1054989" y="710438"/>
                  <a:pt x="1056132" y="709676"/>
                </a:cubicBezTo>
                <a:cubicBezTo>
                  <a:pt x="1057275" y="708914"/>
                  <a:pt x="1058101" y="707834"/>
                  <a:pt x="1058672" y="706628"/>
                </a:cubicBezTo>
                <a:cubicBezTo>
                  <a:pt x="1059180" y="705421"/>
                  <a:pt x="1059307" y="704025"/>
                  <a:pt x="1059053" y="702691"/>
                </a:cubicBezTo>
                <a:cubicBezTo>
                  <a:pt x="1058799" y="701358"/>
                  <a:pt x="1058101" y="700151"/>
                  <a:pt x="1057148" y="699199"/>
                </a:cubicBezTo>
                <a:cubicBezTo>
                  <a:pt x="1056196" y="698246"/>
                  <a:pt x="1054989" y="697611"/>
                  <a:pt x="1053656" y="697357"/>
                </a:cubicBezTo>
                <a:cubicBezTo>
                  <a:pt x="1052322" y="697103"/>
                  <a:pt x="1050989" y="697230"/>
                  <a:pt x="1049719" y="697738"/>
                </a:cubicBezTo>
                <a:cubicBezTo>
                  <a:pt x="1048449" y="698246"/>
                  <a:pt x="1047433" y="699135"/>
                  <a:pt x="1046671" y="700278"/>
                </a:cubicBezTo>
                <a:cubicBezTo>
                  <a:pt x="1045908" y="701421"/>
                  <a:pt x="1045528" y="702755"/>
                  <a:pt x="1045528" y="704088"/>
                </a:cubicBezTo>
                <a:cubicBezTo>
                  <a:pt x="1045528" y="704977"/>
                  <a:pt x="1045718" y="705866"/>
                  <a:pt x="1046036" y="706692"/>
                </a:cubicBezTo>
                <a:cubicBezTo>
                  <a:pt x="1046353" y="707517"/>
                  <a:pt x="1046861" y="708279"/>
                  <a:pt x="1047496" y="708914"/>
                </a:cubicBezTo>
                <a:close/>
                <a:moveTo>
                  <a:pt x="1047496" y="1080262"/>
                </a:moveTo>
                <a:cubicBezTo>
                  <a:pt x="1048131" y="1080897"/>
                  <a:pt x="1048893" y="1081405"/>
                  <a:pt x="1049719" y="1081723"/>
                </a:cubicBezTo>
                <a:cubicBezTo>
                  <a:pt x="1050544" y="1082040"/>
                  <a:pt x="1051433" y="1082231"/>
                  <a:pt x="1052322" y="1082231"/>
                </a:cubicBezTo>
                <a:cubicBezTo>
                  <a:pt x="1053656" y="1082231"/>
                  <a:pt x="1054989" y="1081850"/>
                  <a:pt x="1056132" y="1081088"/>
                </a:cubicBezTo>
                <a:cubicBezTo>
                  <a:pt x="1057275" y="1080326"/>
                  <a:pt x="1058101" y="1079310"/>
                  <a:pt x="1058672" y="1078039"/>
                </a:cubicBezTo>
                <a:cubicBezTo>
                  <a:pt x="1059180" y="1076770"/>
                  <a:pt x="1059307" y="1075436"/>
                  <a:pt x="1059053" y="1074102"/>
                </a:cubicBezTo>
                <a:cubicBezTo>
                  <a:pt x="1058799" y="1072769"/>
                  <a:pt x="1058101" y="1071563"/>
                  <a:pt x="1057148" y="1070610"/>
                </a:cubicBezTo>
                <a:cubicBezTo>
                  <a:pt x="1056196" y="1069658"/>
                  <a:pt x="1054989" y="1069023"/>
                  <a:pt x="1053656" y="1068705"/>
                </a:cubicBezTo>
                <a:cubicBezTo>
                  <a:pt x="1052322" y="1068451"/>
                  <a:pt x="1050989" y="1068578"/>
                  <a:pt x="1049719" y="1069086"/>
                </a:cubicBezTo>
                <a:cubicBezTo>
                  <a:pt x="1048449" y="1069594"/>
                  <a:pt x="1047433" y="1070483"/>
                  <a:pt x="1046671" y="1071626"/>
                </a:cubicBezTo>
                <a:cubicBezTo>
                  <a:pt x="1045908" y="1072769"/>
                  <a:pt x="1045528" y="1074102"/>
                  <a:pt x="1045528" y="1075436"/>
                </a:cubicBezTo>
                <a:cubicBezTo>
                  <a:pt x="1045528" y="1076325"/>
                  <a:pt x="1045718" y="1077214"/>
                  <a:pt x="1046036" y="1078039"/>
                </a:cubicBezTo>
                <a:cubicBezTo>
                  <a:pt x="1046353" y="1078865"/>
                  <a:pt x="1046861" y="1079627"/>
                  <a:pt x="1047496" y="1080262"/>
                </a:cubicBezTo>
                <a:close/>
                <a:moveTo>
                  <a:pt x="1047496" y="615950"/>
                </a:moveTo>
                <a:cubicBezTo>
                  <a:pt x="1048131" y="616585"/>
                  <a:pt x="1048893" y="617093"/>
                  <a:pt x="1049719" y="617411"/>
                </a:cubicBezTo>
                <a:cubicBezTo>
                  <a:pt x="1050544" y="617792"/>
                  <a:pt x="1051433" y="617919"/>
                  <a:pt x="1052322" y="617919"/>
                </a:cubicBezTo>
                <a:cubicBezTo>
                  <a:pt x="1053656" y="617919"/>
                  <a:pt x="1054989" y="617538"/>
                  <a:pt x="1056132" y="616776"/>
                </a:cubicBezTo>
                <a:cubicBezTo>
                  <a:pt x="1057275" y="616014"/>
                  <a:pt x="1058101" y="614934"/>
                  <a:pt x="1058672" y="613727"/>
                </a:cubicBezTo>
                <a:cubicBezTo>
                  <a:pt x="1059180" y="612458"/>
                  <a:pt x="1059307" y="611124"/>
                  <a:pt x="1059053" y="609790"/>
                </a:cubicBezTo>
                <a:cubicBezTo>
                  <a:pt x="1058799" y="608457"/>
                  <a:pt x="1058101" y="607251"/>
                  <a:pt x="1057148" y="606298"/>
                </a:cubicBezTo>
                <a:cubicBezTo>
                  <a:pt x="1056196" y="605346"/>
                  <a:pt x="1054989" y="604711"/>
                  <a:pt x="1053656" y="604393"/>
                </a:cubicBezTo>
                <a:cubicBezTo>
                  <a:pt x="1052322" y="604139"/>
                  <a:pt x="1050989" y="604266"/>
                  <a:pt x="1049719" y="604774"/>
                </a:cubicBezTo>
                <a:cubicBezTo>
                  <a:pt x="1048449" y="605282"/>
                  <a:pt x="1047433" y="606171"/>
                  <a:pt x="1046671" y="607314"/>
                </a:cubicBezTo>
                <a:cubicBezTo>
                  <a:pt x="1045908" y="608457"/>
                  <a:pt x="1045528" y="609790"/>
                  <a:pt x="1045528" y="611124"/>
                </a:cubicBezTo>
                <a:cubicBezTo>
                  <a:pt x="1045528" y="612013"/>
                  <a:pt x="1045718" y="612902"/>
                  <a:pt x="1046036" y="613727"/>
                </a:cubicBezTo>
                <a:cubicBezTo>
                  <a:pt x="1046353" y="614553"/>
                  <a:pt x="1046861" y="615315"/>
                  <a:pt x="1047496" y="615950"/>
                </a:cubicBezTo>
                <a:close/>
                <a:moveTo>
                  <a:pt x="1047496" y="151638"/>
                </a:moveTo>
                <a:cubicBezTo>
                  <a:pt x="1048131" y="152273"/>
                  <a:pt x="1048893" y="152781"/>
                  <a:pt x="1049719" y="153099"/>
                </a:cubicBezTo>
                <a:cubicBezTo>
                  <a:pt x="1050544" y="153416"/>
                  <a:pt x="1051433" y="153607"/>
                  <a:pt x="1052322" y="153607"/>
                </a:cubicBezTo>
                <a:cubicBezTo>
                  <a:pt x="1053656" y="153607"/>
                  <a:pt x="1054989" y="153226"/>
                  <a:pt x="1056132" y="152464"/>
                </a:cubicBezTo>
                <a:cubicBezTo>
                  <a:pt x="1057275" y="151702"/>
                  <a:pt x="1058101" y="150622"/>
                  <a:pt x="1058672" y="149415"/>
                </a:cubicBezTo>
                <a:cubicBezTo>
                  <a:pt x="1059180" y="148146"/>
                  <a:pt x="1059307" y="146812"/>
                  <a:pt x="1059053" y="145478"/>
                </a:cubicBezTo>
                <a:cubicBezTo>
                  <a:pt x="1058799" y="144145"/>
                  <a:pt x="1058101" y="142939"/>
                  <a:pt x="1057148" y="141986"/>
                </a:cubicBezTo>
                <a:cubicBezTo>
                  <a:pt x="1056196" y="141033"/>
                  <a:pt x="1054989" y="140399"/>
                  <a:pt x="1053656" y="140145"/>
                </a:cubicBezTo>
                <a:cubicBezTo>
                  <a:pt x="1052322" y="139890"/>
                  <a:pt x="1050989" y="140018"/>
                  <a:pt x="1049719" y="140526"/>
                </a:cubicBezTo>
                <a:cubicBezTo>
                  <a:pt x="1048449" y="141033"/>
                  <a:pt x="1047433" y="141922"/>
                  <a:pt x="1046671" y="143065"/>
                </a:cubicBezTo>
                <a:cubicBezTo>
                  <a:pt x="1045908" y="144208"/>
                  <a:pt x="1045528" y="145542"/>
                  <a:pt x="1045528" y="146876"/>
                </a:cubicBezTo>
                <a:cubicBezTo>
                  <a:pt x="1045528" y="147764"/>
                  <a:pt x="1045718" y="148653"/>
                  <a:pt x="1046036" y="149479"/>
                </a:cubicBezTo>
                <a:cubicBezTo>
                  <a:pt x="1046353" y="150305"/>
                  <a:pt x="1046861" y="151066"/>
                  <a:pt x="1047496" y="151702"/>
                </a:cubicBezTo>
                <a:close/>
                <a:moveTo>
                  <a:pt x="1047496" y="244475"/>
                </a:moveTo>
                <a:cubicBezTo>
                  <a:pt x="1048131" y="245110"/>
                  <a:pt x="1048893" y="245618"/>
                  <a:pt x="1049719" y="245936"/>
                </a:cubicBezTo>
                <a:cubicBezTo>
                  <a:pt x="1050544" y="246253"/>
                  <a:pt x="1051433" y="246444"/>
                  <a:pt x="1052322" y="246444"/>
                </a:cubicBezTo>
                <a:cubicBezTo>
                  <a:pt x="1053656" y="246444"/>
                  <a:pt x="1054989" y="246063"/>
                  <a:pt x="1056132" y="245301"/>
                </a:cubicBezTo>
                <a:cubicBezTo>
                  <a:pt x="1057275" y="244539"/>
                  <a:pt x="1058101" y="243522"/>
                  <a:pt x="1058672" y="242252"/>
                </a:cubicBezTo>
                <a:cubicBezTo>
                  <a:pt x="1059180" y="240983"/>
                  <a:pt x="1059307" y="239649"/>
                  <a:pt x="1059053" y="238315"/>
                </a:cubicBezTo>
                <a:cubicBezTo>
                  <a:pt x="1058799" y="236982"/>
                  <a:pt x="1058101" y="235776"/>
                  <a:pt x="1057148" y="234823"/>
                </a:cubicBezTo>
                <a:cubicBezTo>
                  <a:pt x="1056196" y="233871"/>
                  <a:pt x="1054989" y="233236"/>
                  <a:pt x="1053656" y="232918"/>
                </a:cubicBezTo>
                <a:cubicBezTo>
                  <a:pt x="1052322" y="232664"/>
                  <a:pt x="1050989" y="232791"/>
                  <a:pt x="1049719" y="233299"/>
                </a:cubicBezTo>
                <a:cubicBezTo>
                  <a:pt x="1048449" y="233807"/>
                  <a:pt x="1047433" y="234696"/>
                  <a:pt x="1046671" y="235839"/>
                </a:cubicBezTo>
                <a:cubicBezTo>
                  <a:pt x="1045908" y="236982"/>
                  <a:pt x="1045528" y="238315"/>
                  <a:pt x="1045528" y="239649"/>
                </a:cubicBezTo>
                <a:cubicBezTo>
                  <a:pt x="1045528" y="240538"/>
                  <a:pt x="1045718" y="241427"/>
                  <a:pt x="1046036" y="242252"/>
                </a:cubicBezTo>
                <a:cubicBezTo>
                  <a:pt x="1046353" y="243078"/>
                  <a:pt x="1046861" y="243840"/>
                  <a:pt x="1047496" y="244475"/>
                </a:cubicBezTo>
                <a:close/>
                <a:moveTo>
                  <a:pt x="1127887" y="1683766"/>
                </a:moveTo>
                <a:cubicBezTo>
                  <a:pt x="1128522" y="1684401"/>
                  <a:pt x="1129284" y="1684909"/>
                  <a:pt x="1130110" y="1685227"/>
                </a:cubicBezTo>
                <a:cubicBezTo>
                  <a:pt x="1130935" y="1685544"/>
                  <a:pt x="1131824" y="1685735"/>
                  <a:pt x="1132713" y="1685735"/>
                </a:cubicBezTo>
                <a:cubicBezTo>
                  <a:pt x="1134047" y="1685735"/>
                  <a:pt x="1135380" y="1685354"/>
                  <a:pt x="1136523" y="1684592"/>
                </a:cubicBezTo>
                <a:cubicBezTo>
                  <a:pt x="1137666" y="1683830"/>
                  <a:pt x="1138492" y="1682750"/>
                  <a:pt x="1139063" y="1681544"/>
                </a:cubicBezTo>
                <a:cubicBezTo>
                  <a:pt x="1139571" y="1680274"/>
                  <a:pt x="1139698" y="1678940"/>
                  <a:pt x="1139444" y="1677607"/>
                </a:cubicBezTo>
                <a:cubicBezTo>
                  <a:pt x="1139190" y="1676273"/>
                  <a:pt x="1138492" y="1675067"/>
                  <a:pt x="1137539" y="1674114"/>
                </a:cubicBezTo>
                <a:cubicBezTo>
                  <a:pt x="1136587" y="1673162"/>
                  <a:pt x="1135380" y="1672527"/>
                  <a:pt x="1134047" y="1672273"/>
                </a:cubicBezTo>
                <a:cubicBezTo>
                  <a:pt x="1132713" y="1672019"/>
                  <a:pt x="1131380" y="1672146"/>
                  <a:pt x="1130110" y="1672654"/>
                </a:cubicBezTo>
                <a:cubicBezTo>
                  <a:pt x="1128840" y="1673162"/>
                  <a:pt x="1127760" y="1674051"/>
                  <a:pt x="1127062" y="1675194"/>
                </a:cubicBezTo>
                <a:cubicBezTo>
                  <a:pt x="1126300" y="1676337"/>
                  <a:pt x="1125919" y="1677670"/>
                  <a:pt x="1125919" y="1679004"/>
                </a:cubicBezTo>
                <a:cubicBezTo>
                  <a:pt x="1125919" y="1679893"/>
                  <a:pt x="1126109" y="1680782"/>
                  <a:pt x="1126427" y="1681607"/>
                </a:cubicBezTo>
                <a:cubicBezTo>
                  <a:pt x="1126744" y="1682433"/>
                  <a:pt x="1127252" y="1683195"/>
                  <a:pt x="1127887" y="1683830"/>
                </a:cubicBezTo>
                <a:close/>
                <a:moveTo>
                  <a:pt x="1047496" y="58738"/>
                </a:moveTo>
                <a:cubicBezTo>
                  <a:pt x="1048131" y="59372"/>
                  <a:pt x="1048893" y="59881"/>
                  <a:pt x="1049719" y="60198"/>
                </a:cubicBezTo>
                <a:cubicBezTo>
                  <a:pt x="1050544" y="60579"/>
                  <a:pt x="1051433" y="60706"/>
                  <a:pt x="1052322" y="60706"/>
                </a:cubicBezTo>
                <a:cubicBezTo>
                  <a:pt x="1053656" y="60706"/>
                  <a:pt x="1054989" y="60325"/>
                  <a:pt x="1056132" y="59563"/>
                </a:cubicBezTo>
                <a:cubicBezTo>
                  <a:pt x="1057275" y="58801"/>
                  <a:pt x="1058101" y="57721"/>
                  <a:pt x="1058672" y="56515"/>
                </a:cubicBezTo>
                <a:cubicBezTo>
                  <a:pt x="1059180" y="55245"/>
                  <a:pt x="1059307" y="53912"/>
                  <a:pt x="1059053" y="52578"/>
                </a:cubicBezTo>
                <a:cubicBezTo>
                  <a:pt x="1058799" y="51245"/>
                  <a:pt x="1058101" y="50038"/>
                  <a:pt x="1057148" y="49086"/>
                </a:cubicBezTo>
                <a:cubicBezTo>
                  <a:pt x="1056196" y="48133"/>
                  <a:pt x="1054989" y="47498"/>
                  <a:pt x="1053656" y="47244"/>
                </a:cubicBezTo>
                <a:cubicBezTo>
                  <a:pt x="1052322" y="46990"/>
                  <a:pt x="1050989" y="47117"/>
                  <a:pt x="1049719" y="47625"/>
                </a:cubicBezTo>
                <a:cubicBezTo>
                  <a:pt x="1048449" y="48133"/>
                  <a:pt x="1047433" y="49022"/>
                  <a:pt x="1046671" y="50165"/>
                </a:cubicBezTo>
                <a:cubicBezTo>
                  <a:pt x="1045908" y="51308"/>
                  <a:pt x="1045528" y="52641"/>
                  <a:pt x="1045528" y="53975"/>
                </a:cubicBezTo>
                <a:cubicBezTo>
                  <a:pt x="1045528" y="54864"/>
                  <a:pt x="1045718" y="55753"/>
                  <a:pt x="1046036" y="56578"/>
                </a:cubicBezTo>
                <a:cubicBezTo>
                  <a:pt x="1046353" y="57404"/>
                  <a:pt x="1046861" y="58166"/>
                  <a:pt x="1047496" y="58801"/>
                </a:cubicBezTo>
                <a:close/>
                <a:moveTo>
                  <a:pt x="564960" y="1451610"/>
                </a:moveTo>
                <a:cubicBezTo>
                  <a:pt x="565595" y="1452245"/>
                  <a:pt x="566357" y="1452753"/>
                  <a:pt x="567182" y="1453071"/>
                </a:cubicBezTo>
                <a:cubicBezTo>
                  <a:pt x="568008" y="1453452"/>
                  <a:pt x="568897" y="1453579"/>
                  <a:pt x="569786" y="1453579"/>
                </a:cubicBezTo>
                <a:cubicBezTo>
                  <a:pt x="571119" y="1453579"/>
                  <a:pt x="572453" y="1453198"/>
                  <a:pt x="573596" y="1452436"/>
                </a:cubicBezTo>
                <a:cubicBezTo>
                  <a:pt x="574739" y="1451674"/>
                  <a:pt x="575564" y="1450594"/>
                  <a:pt x="576136" y="1449388"/>
                </a:cubicBezTo>
                <a:cubicBezTo>
                  <a:pt x="576644" y="1448118"/>
                  <a:pt x="576771" y="1446784"/>
                  <a:pt x="576517" y="1445451"/>
                </a:cubicBezTo>
                <a:cubicBezTo>
                  <a:pt x="576263" y="1444117"/>
                  <a:pt x="575564" y="1442911"/>
                  <a:pt x="574612" y="1441958"/>
                </a:cubicBezTo>
                <a:cubicBezTo>
                  <a:pt x="573659" y="1441006"/>
                  <a:pt x="572453" y="1440371"/>
                  <a:pt x="571119" y="1440053"/>
                </a:cubicBezTo>
                <a:cubicBezTo>
                  <a:pt x="569786" y="1439799"/>
                  <a:pt x="568389" y="1439926"/>
                  <a:pt x="567182" y="1440434"/>
                </a:cubicBezTo>
                <a:cubicBezTo>
                  <a:pt x="565976" y="1440942"/>
                  <a:pt x="564896" y="1441831"/>
                  <a:pt x="564134" y="1442974"/>
                </a:cubicBezTo>
                <a:cubicBezTo>
                  <a:pt x="563372" y="1444117"/>
                  <a:pt x="562991" y="1445451"/>
                  <a:pt x="562991" y="1446784"/>
                </a:cubicBezTo>
                <a:cubicBezTo>
                  <a:pt x="562991" y="1447673"/>
                  <a:pt x="563182" y="1448562"/>
                  <a:pt x="563499" y="1449388"/>
                </a:cubicBezTo>
                <a:cubicBezTo>
                  <a:pt x="563817" y="1450213"/>
                  <a:pt x="564325" y="1450975"/>
                  <a:pt x="564960" y="1451610"/>
                </a:cubicBezTo>
                <a:close/>
                <a:moveTo>
                  <a:pt x="1047496" y="523050"/>
                </a:moveTo>
                <a:cubicBezTo>
                  <a:pt x="1048131" y="523684"/>
                  <a:pt x="1048893" y="524193"/>
                  <a:pt x="1049719" y="524510"/>
                </a:cubicBezTo>
                <a:cubicBezTo>
                  <a:pt x="1050544" y="524827"/>
                  <a:pt x="1051433" y="525018"/>
                  <a:pt x="1052322" y="525018"/>
                </a:cubicBezTo>
                <a:cubicBezTo>
                  <a:pt x="1053656" y="525018"/>
                  <a:pt x="1054989" y="524637"/>
                  <a:pt x="1056132" y="523875"/>
                </a:cubicBezTo>
                <a:cubicBezTo>
                  <a:pt x="1057275" y="523113"/>
                  <a:pt x="1058101" y="522033"/>
                  <a:pt x="1058672" y="520827"/>
                </a:cubicBezTo>
                <a:cubicBezTo>
                  <a:pt x="1059180" y="519557"/>
                  <a:pt x="1059307" y="518224"/>
                  <a:pt x="1059053" y="516890"/>
                </a:cubicBezTo>
                <a:cubicBezTo>
                  <a:pt x="1058799" y="515557"/>
                  <a:pt x="1058101" y="514350"/>
                  <a:pt x="1057148" y="513397"/>
                </a:cubicBezTo>
                <a:cubicBezTo>
                  <a:pt x="1056196" y="512445"/>
                  <a:pt x="1054989" y="511810"/>
                  <a:pt x="1053656" y="511493"/>
                </a:cubicBezTo>
                <a:cubicBezTo>
                  <a:pt x="1052322" y="511239"/>
                  <a:pt x="1050989" y="511365"/>
                  <a:pt x="1049719" y="511874"/>
                </a:cubicBezTo>
                <a:cubicBezTo>
                  <a:pt x="1048449" y="512382"/>
                  <a:pt x="1047369" y="513271"/>
                  <a:pt x="1046671" y="514414"/>
                </a:cubicBezTo>
                <a:cubicBezTo>
                  <a:pt x="1045908" y="515557"/>
                  <a:pt x="1045528" y="516890"/>
                  <a:pt x="1045528" y="518224"/>
                </a:cubicBezTo>
                <a:cubicBezTo>
                  <a:pt x="1045528" y="519113"/>
                  <a:pt x="1045718" y="520002"/>
                  <a:pt x="1046036" y="520827"/>
                </a:cubicBezTo>
                <a:cubicBezTo>
                  <a:pt x="1046353" y="521652"/>
                  <a:pt x="1046861" y="522414"/>
                  <a:pt x="1047496" y="523050"/>
                </a:cubicBezTo>
                <a:close/>
                <a:moveTo>
                  <a:pt x="1047496" y="430213"/>
                </a:moveTo>
                <a:cubicBezTo>
                  <a:pt x="1048131" y="430847"/>
                  <a:pt x="1048893" y="431356"/>
                  <a:pt x="1049719" y="431673"/>
                </a:cubicBezTo>
                <a:cubicBezTo>
                  <a:pt x="1050544" y="431990"/>
                  <a:pt x="1051433" y="432181"/>
                  <a:pt x="1052322" y="432181"/>
                </a:cubicBezTo>
                <a:cubicBezTo>
                  <a:pt x="1053656" y="432181"/>
                  <a:pt x="1054989" y="431800"/>
                  <a:pt x="1056132" y="431038"/>
                </a:cubicBezTo>
                <a:cubicBezTo>
                  <a:pt x="1057275" y="430276"/>
                  <a:pt x="1058101" y="429196"/>
                  <a:pt x="1058672" y="427990"/>
                </a:cubicBezTo>
                <a:cubicBezTo>
                  <a:pt x="1059180" y="426720"/>
                  <a:pt x="1059307" y="425387"/>
                  <a:pt x="1059053" y="424053"/>
                </a:cubicBezTo>
                <a:cubicBezTo>
                  <a:pt x="1058799" y="422720"/>
                  <a:pt x="1058101" y="421513"/>
                  <a:pt x="1057148" y="420561"/>
                </a:cubicBezTo>
                <a:cubicBezTo>
                  <a:pt x="1056196" y="419608"/>
                  <a:pt x="1054989" y="418973"/>
                  <a:pt x="1053656" y="418719"/>
                </a:cubicBezTo>
                <a:cubicBezTo>
                  <a:pt x="1052322" y="418465"/>
                  <a:pt x="1050989" y="418592"/>
                  <a:pt x="1049719" y="419100"/>
                </a:cubicBezTo>
                <a:cubicBezTo>
                  <a:pt x="1048449" y="419608"/>
                  <a:pt x="1047433" y="420497"/>
                  <a:pt x="1046671" y="421640"/>
                </a:cubicBezTo>
                <a:cubicBezTo>
                  <a:pt x="1045908" y="422783"/>
                  <a:pt x="1045528" y="424117"/>
                  <a:pt x="1045528" y="425450"/>
                </a:cubicBezTo>
                <a:cubicBezTo>
                  <a:pt x="1045528" y="426339"/>
                  <a:pt x="1045718" y="427228"/>
                  <a:pt x="1046036" y="428053"/>
                </a:cubicBezTo>
                <a:cubicBezTo>
                  <a:pt x="1046353" y="428879"/>
                  <a:pt x="1046861" y="429641"/>
                  <a:pt x="1047496" y="430276"/>
                </a:cubicBezTo>
                <a:close/>
                <a:moveTo>
                  <a:pt x="1047496" y="1544511"/>
                </a:moveTo>
                <a:cubicBezTo>
                  <a:pt x="1048131" y="1545146"/>
                  <a:pt x="1048893" y="1545654"/>
                  <a:pt x="1049719" y="1545971"/>
                </a:cubicBezTo>
                <a:cubicBezTo>
                  <a:pt x="1050544" y="1546289"/>
                  <a:pt x="1051433" y="1546479"/>
                  <a:pt x="1052322" y="1546479"/>
                </a:cubicBezTo>
                <a:cubicBezTo>
                  <a:pt x="1053656" y="1546479"/>
                  <a:pt x="1054989" y="1546098"/>
                  <a:pt x="1056132" y="1545336"/>
                </a:cubicBezTo>
                <a:cubicBezTo>
                  <a:pt x="1057275" y="1544574"/>
                  <a:pt x="1058101" y="1543495"/>
                  <a:pt x="1058672" y="1542288"/>
                </a:cubicBezTo>
                <a:cubicBezTo>
                  <a:pt x="1059180" y="1541082"/>
                  <a:pt x="1059307" y="1539685"/>
                  <a:pt x="1059053" y="1538351"/>
                </a:cubicBezTo>
                <a:cubicBezTo>
                  <a:pt x="1058799" y="1537018"/>
                  <a:pt x="1058101" y="1535811"/>
                  <a:pt x="1057148" y="1534858"/>
                </a:cubicBezTo>
                <a:cubicBezTo>
                  <a:pt x="1056196" y="1533906"/>
                  <a:pt x="1054989" y="1533271"/>
                  <a:pt x="1053656" y="1533017"/>
                </a:cubicBezTo>
                <a:cubicBezTo>
                  <a:pt x="1052322" y="1532763"/>
                  <a:pt x="1050989" y="1532890"/>
                  <a:pt x="1049719" y="1533398"/>
                </a:cubicBezTo>
                <a:cubicBezTo>
                  <a:pt x="1048449" y="1533906"/>
                  <a:pt x="1047433" y="1534795"/>
                  <a:pt x="1046671" y="1535938"/>
                </a:cubicBezTo>
                <a:cubicBezTo>
                  <a:pt x="1045908" y="1537081"/>
                  <a:pt x="1045528" y="1538414"/>
                  <a:pt x="1045528" y="1539748"/>
                </a:cubicBezTo>
                <a:cubicBezTo>
                  <a:pt x="1045528" y="1540637"/>
                  <a:pt x="1045718" y="1541526"/>
                  <a:pt x="1046036" y="1542352"/>
                </a:cubicBezTo>
                <a:cubicBezTo>
                  <a:pt x="1046353" y="1543177"/>
                  <a:pt x="1046861" y="1543939"/>
                  <a:pt x="1047496" y="1544574"/>
                </a:cubicBezTo>
                <a:close/>
                <a:moveTo>
                  <a:pt x="806260" y="1683766"/>
                </a:moveTo>
                <a:cubicBezTo>
                  <a:pt x="806894" y="1684401"/>
                  <a:pt x="807657" y="1684909"/>
                  <a:pt x="808482" y="1685227"/>
                </a:cubicBezTo>
                <a:cubicBezTo>
                  <a:pt x="809308" y="1685544"/>
                  <a:pt x="810197" y="1685735"/>
                  <a:pt x="811086" y="1685735"/>
                </a:cubicBezTo>
                <a:cubicBezTo>
                  <a:pt x="812419" y="1685735"/>
                  <a:pt x="813753" y="1685354"/>
                  <a:pt x="814896" y="1684592"/>
                </a:cubicBezTo>
                <a:cubicBezTo>
                  <a:pt x="816039" y="1683830"/>
                  <a:pt x="816928" y="1682750"/>
                  <a:pt x="817436" y="1681544"/>
                </a:cubicBezTo>
                <a:cubicBezTo>
                  <a:pt x="817944" y="1680274"/>
                  <a:pt x="818071" y="1678940"/>
                  <a:pt x="817817" y="1677607"/>
                </a:cubicBezTo>
                <a:cubicBezTo>
                  <a:pt x="817563" y="1676273"/>
                  <a:pt x="816928" y="1675067"/>
                  <a:pt x="815911" y="1674114"/>
                </a:cubicBezTo>
                <a:cubicBezTo>
                  <a:pt x="814959" y="1673162"/>
                  <a:pt x="813753" y="1672527"/>
                  <a:pt x="812419" y="1672273"/>
                </a:cubicBezTo>
                <a:cubicBezTo>
                  <a:pt x="811086" y="1672019"/>
                  <a:pt x="809689" y="1672146"/>
                  <a:pt x="808482" y="1672654"/>
                </a:cubicBezTo>
                <a:cubicBezTo>
                  <a:pt x="807275" y="1673162"/>
                  <a:pt x="806196" y="1674051"/>
                  <a:pt x="805434" y="1675194"/>
                </a:cubicBezTo>
                <a:cubicBezTo>
                  <a:pt x="804672" y="1676337"/>
                  <a:pt x="804291" y="1677670"/>
                  <a:pt x="804291" y="1679004"/>
                </a:cubicBezTo>
                <a:cubicBezTo>
                  <a:pt x="804291" y="1679893"/>
                  <a:pt x="804482" y="1680782"/>
                  <a:pt x="804799" y="1681607"/>
                </a:cubicBezTo>
                <a:cubicBezTo>
                  <a:pt x="805180" y="1682433"/>
                  <a:pt x="805625" y="1683195"/>
                  <a:pt x="806260" y="1683830"/>
                </a:cubicBezTo>
                <a:close/>
                <a:moveTo>
                  <a:pt x="730695" y="60770"/>
                </a:moveTo>
                <a:cubicBezTo>
                  <a:pt x="732028" y="60770"/>
                  <a:pt x="733362" y="60389"/>
                  <a:pt x="734505" y="59627"/>
                </a:cubicBezTo>
                <a:cubicBezTo>
                  <a:pt x="735648" y="58864"/>
                  <a:pt x="736473" y="57785"/>
                  <a:pt x="737045" y="56578"/>
                </a:cubicBezTo>
                <a:cubicBezTo>
                  <a:pt x="737553" y="55308"/>
                  <a:pt x="737680" y="53975"/>
                  <a:pt x="737426" y="52641"/>
                </a:cubicBezTo>
                <a:cubicBezTo>
                  <a:pt x="737172" y="51308"/>
                  <a:pt x="736473" y="50102"/>
                  <a:pt x="735521" y="49149"/>
                </a:cubicBezTo>
                <a:cubicBezTo>
                  <a:pt x="734568" y="48196"/>
                  <a:pt x="733362" y="47562"/>
                  <a:pt x="732028" y="47308"/>
                </a:cubicBezTo>
                <a:cubicBezTo>
                  <a:pt x="730695" y="47053"/>
                  <a:pt x="729298" y="47181"/>
                  <a:pt x="728091" y="47689"/>
                </a:cubicBezTo>
                <a:cubicBezTo>
                  <a:pt x="726821" y="48196"/>
                  <a:pt x="725805" y="49086"/>
                  <a:pt x="725043" y="50228"/>
                </a:cubicBezTo>
                <a:cubicBezTo>
                  <a:pt x="724281" y="51371"/>
                  <a:pt x="723900" y="52705"/>
                  <a:pt x="723900" y="54039"/>
                </a:cubicBezTo>
                <a:cubicBezTo>
                  <a:pt x="723900" y="55816"/>
                  <a:pt x="724599" y="57595"/>
                  <a:pt x="725932" y="58864"/>
                </a:cubicBezTo>
                <a:cubicBezTo>
                  <a:pt x="727202" y="60134"/>
                  <a:pt x="728980" y="60896"/>
                  <a:pt x="730758" y="60896"/>
                </a:cubicBezTo>
                <a:close/>
                <a:moveTo>
                  <a:pt x="730695" y="153607"/>
                </a:moveTo>
                <a:cubicBezTo>
                  <a:pt x="732028" y="153607"/>
                  <a:pt x="733362" y="153226"/>
                  <a:pt x="734505" y="152464"/>
                </a:cubicBezTo>
                <a:cubicBezTo>
                  <a:pt x="735648" y="151702"/>
                  <a:pt x="736473" y="150622"/>
                  <a:pt x="737045" y="149415"/>
                </a:cubicBezTo>
                <a:cubicBezTo>
                  <a:pt x="737553" y="148146"/>
                  <a:pt x="737680" y="146812"/>
                  <a:pt x="737426" y="145478"/>
                </a:cubicBezTo>
                <a:cubicBezTo>
                  <a:pt x="737172" y="144145"/>
                  <a:pt x="736473" y="142939"/>
                  <a:pt x="735521" y="141986"/>
                </a:cubicBezTo>
                <a:cubicBezTo>
                  <a:pt x="734568" y="141033"/>
                  <a:pt x="733362" y="140399"/>
                  <a:pt x="732028" y="140145"/>
                </a:cubicBezTo>
                <a:cubicBezTo>
                  <a:pt x="730695" y="139890"/>
                  <a:pt x="729298" y="140018"/>
                  <a:pt x="728091" y="140526"/>
                </a:cubicBezTo>
                <a:cubicBezTo>
                  <a:pt x="726885" y="141033"/>
                  <a:pt x="725805" y="141922"/>
                  <a:pt x="725043" y="143065"/>
                </a:cubicBezTo>
                <a:cubicBezTo>
                  <a:pt x="724281" y="144208"/>
                  <a:pt x="723900" y="145542"/>
                  <a:pt x="723900" y="146876"/>
                </a:cubicBezTo>
                <a:cubicBezTo>
                  <a:pt x="723900" y="148653"/>
                  <a:pt x="724599" y="150432"/>
                  <a:pt x="725932" y="151702"/>
                </a:cubicBezTo>
                <a:cubicBezTo>
                  <a:pt x="727202" y="152971"/>
                  <a:pt x="728980" y="153733"/>
                  <a:pt x="730758" y="153733"/>
                </a:cubicBezTo>
                <a:close/>
                <a:moveTo>
                  <a:pt x="730695" y="246444"/>
                </a:moveTo>
                <a:cubicBezTo>
                  <a:pt x="732028" y="246444"/>
                  <a:pt x="733362" y="246063"/>
                  <a:pt x="734505" y="245301"/>
                </a:cubicBezTo>
                <a:cubicBezTo>
                  <a:pt x="735648" y="244539"/>
                  <a:pt x="736473" y="243459"/>
                  <a:pt x="737045" y="242252"/>
                </a:cubicBezTo>
                <a:cubicBezTo>
                  <a:pt x="737553" y="240983"/>
                  <a:pt x="737680" y="239649"/>
                  <a:pt x="737426" y="238315"/>
                </a:cubicBezTo>
                <a:cubicBezTo>
                  <a:pt x="737172" y="236982"/>
                  <a:pt x="736473" y="235776"/>
                  <a:pt x="735521" y="234823"/>
                </a:cubicBezTo>
                <a:cubicBezTo>
                  <a:pt x="734568" y="233871"/>
                  <a:pt x="733362" y="233236"/>
                  <a:pt x="732028" y="232918"/>
                </a:cubicBezTo>
                <a:cubicBezTo>
                  <a:pt x="730695" y="232664"/>
                  <a:pt x="729298" y="232791"/>
                  <a:pt x="728091" y="233299"/>
                </a:cubicBezTo>
                <a:cubicBezTo>
                  <a:pt x="726821" y="233807"/>
                  <a:pt x="725805" y="234696"/>
                  <a:pt x="725043" y="235839"/>
                </a:cubicBezTo>
                <a:cubicBezTo>
                  <a:pt x="724281" y="236982"/>
                  <a:pt x="723900" y="238315"/>
                  <a:pt x="723900" y="239649"/>
                </a:cubicBezTo>
                <a:cubicBezTo>
                  <a:pt x="723900" y="241490"/>
                  <a:pt x="724599" y="243205"/>
                  <a:pt x="725932" y="244475"/>
                </a:cubicBezTo>
                <a:cubicBezTo>
                  <a:pt x="727202" y="245745"/>
                  <a:pt x="728980" y="246444"/>
                  <a:pt x="730758" y="246444"/>
                </a:cubicBezTo>
                <a:close/>
                <a:moveTo>
                  <a:pt x="806260" y="1590865"/>
                </a:moveTo>
                <a:cubicBezTo>
                  <a:pt x="806894" y="1591501"/>
                  <a:pt x="807657" y="1592008"/>
                  <a:pt x="808482" y="1592326"/>
                </a:cubicBezTo>
                <a:cubicBezTo>
                  <a:pt x="809308" y="1592707"/>
                  <a:pt x="810197" y="1592834"/>
                  <a:pt x="811086" y="1592834"/>
                </a:cubicBezTo>
                <a:cubicBezTo>
                  <a:pt x="812419" y="1592834"/>
                  <a:pt x="813753" y="1592453"/>
                  <a:pt x="814896" y="1591691"/>
                </a:cubicBezTo>
                <a:cubicBezTo>
                  <a:pt x="816039" y="1590929"/>
                  <a:pt x="816928" y="1589850"/>
                  <a:pt x="817436" y="1588643"/>
                </a:cubicBezTo>
                <a:cubicBezTo>
                  <a:pt x="817944" y="1587373"/>
                  <a:pt x="818071" y="1586039"/>
                  <a:pt x="817817" y="1584706"/>
                </a:cubicBezTo>
                <a:cubicBezTo>
                  <a:pt x="817563" y="1583373"/>
                  <a:pt x="816928" y="1582166"/>
                  <a:pt x="815975" y="1581214"/>
                </a:cubicBezTo>
                <a:cubicBezTo>
                  <a:pt x="815022" y="1580261"/>
                  <a:pt x="813816" y="1579626"/>
                  <a:pt x="812483" y="1579372"/>
                </a:cubicBezTo>
                <a:cubicBezTo>
                  <a:pt x="811149" y="1579118"/>
                  <a:pt x="809752" y="1579245"/>
                  <a:pt x="808546" y="1579753"/>
                </a:cubicBezTo>
                <a:cubicBezTo>
                  <a:pt x="807275" y="1580261"/>
                  <a:pt x="806196" y="1581150"/>
                  <a:pt x="805497" y="1582293"/>
                </a:cubicBezTo>
                <a:cubicBezTo>
                  <a:pt x="804736" y="1583436"/>
                  <a:pt x="804355" y="1584770"/>
                  <a:pt x="804355" y="1586103"/>
                </a:cubicBezTo>
                <a:cubicBezTo>
                  <a:pt x="804355" y="1586992"/>
                  <a:pt x="804545" y="1587881"/>
                  <a:pt x="804863" y="1588707"/>
                </a:cubicBezTo>
                <a:cubicBezTo>
                  <a:pt x="805244" y="1589532"/>
                  <a:pt x="805688" y="1590294"/>
                  <a:pt x="806323" y="1590929"/>
                </a:cubicBezTo>
                <a:close/>
                <a:moveTo>
                  <a:pt x="806260" y="1405128"/>
                </a:moveTo>
                <a:cubicBezTo>
                  <a:pt x="806894" y="1405763"/>
                  <a:pt x="807657" y="1406271"/>
                  <a:pt x="808482" y="1406589"/>
                </a:cubicBezTo>
                <a:cubicBezTo>
                  <a:pt x="809308" y="1406906"/>
                  <a:pt x="810197" y="1407096"/>
                  <a:pt x="811086" y="1407096"/>
                </a:cubicBezTo>
                <a:cubicBezTo>
                  <a:pt x="812419" y="1407096"/>
                  <a:pt x="813753" y="1406715"/>
                  <a:pt x="814896" y="1405954"/>
                </a:cubicBezTo>
                <a:cubicBezTo>
                  <a:pt x="816039" y="1405192"/>
                  <a:pt x="816928" y="1404112"/>
                  <a:pt x="817436" y="1402906"/>
                </a:cubicBezTo>
                <a:cubicBezTo>
                  <a:pt x="817944" y="1401636"/>
                  <a:pt x="818071" y="1400302"/>
                  <a:pt x="817817" y="1398969"/>
                </a:cubicBezTo>
                <a:cubicBezTo>
                  <a:pt x="817563" y="1397635"/>
                  <a:pt x="816928" y="1396429"/>
                  <a:pt x="815911" y="1395476"/>
                </a:cubicBezTo>
                <a:cubicBezTo>
                  <a:pt x="814959" y="1394524"/>
                  <a:pt x="813753" y="1393889"/>
                  <a:pt x="812419" y="1393635"/>
                </a:cubicBezTo>
                <a:cubicBezTo>
                  <a:pt x="811086" y="1393381"/>
                  <a:pt x="809689" y="1393508"/>
                  <a:pt x="808482" y="1394015"/>
                </a:cubicBezTo>
                <a:cubicBezTo>
                  <a:pt x="807275" y="1394524"/>
                  <a:pt x="806196" y="1395413"/>
                  <a:pt x="805434" y="1396556"/>
                </a:cubicBezTo>
                <a:cubicBezTo>
                  <a:pt x="804672" y="1397699"/>
                  <a:pt x="804291" y="1399032"/>
                  <a:pt x="804291" y="1400365"/>
                </a:cubicBezTo>
                <a:cubicBezTo>
                  <a:pt x="804291" y="1401255"/>
                  <a:pt x="804482" y="1402144"/>
                  <a:pt x="804799" y="1402969"/>
                </a:cubicBezTo>
                <a:cubicBezTo>
                  <a:pt x="805180" y="1403795"/>
                  <a:pt x="805625" y="1404557"/>
                  <a:pt x="806260" y="1405192"/>
                </a:cubicBezTo>
                <a:close/>
                <a:moveTo>
                  <a:pt x="806260" y="1312291"/>
                </a:moveTo>
                <a:cubicBezTo>
                  <a:pt x="806894" y="1312926"/>
                  <a:pt x="807657" y="1313434"/>
                  <a:pt x="808482" y="1313752"/>
                </a:cubicBezTo>
                <a:cubicBezTo>
                  <a:pt x="809308" y="1314133"/>
                  <a:pt x="810197" y="1314260"/>
                  <a:pt x="811086" y="1314260"/>
                </a:cubicBezTo>
                <a:cubicBezTo>
                  <a:pt x="812419" y="1314260"/>
                  <a:pt x="813753" y="1313879"/>
                  <a:pt x="814896" y="1313117"/>
                </a:cubicBezTo>
                <a:cubicBezTo>
                  <a:pt x="816039" y="1312355"/>
                  <a:pt x="816928" y="1311275"/>
                  <a:pt x="817436" y="1310069"/>
                </a:cubicBezTo>
                <a:cubicBezTo>
                  <a:pt x="817944" y="1308799"/>
                  <a:pt x="818071" y="1307465"/>
                  <a:pt x="817817" y="1306132"/>
                </a:cubicBezTo>
                <a:cubicBezTo>
                  <a:pt x="817563" y="1304798"/>
                  <a:pt x="816928" y="1303592"/>
                  <a:pt x="815911" y="1302639"/>
                </a:cubicBezTo>
                <a:cubicBezTo>
                  <a:pt x="814959" y="1301687"/>
                  <a:pt x="813753" y="1301052"/>
                  <a:pt x="812419" y="1300798"/>
                </a:cubicBezTo>
                <a:cubicBezTo>
                  <a:pt x="811086" y="1300544"/>
                  <a:pt x="809689" y="1300671"/>
                  <a:pt x="808482" y="1301179"/>
                </a:cubicBezTo>
                <a:cubicBezTo>
                  <a:pt x="807275" y="1301687"/>
                  <a:pt x="806196" y="1302576"/>
                  <a:pt x="805434" y="1303719"/>
                </a:cubicBezTo>
                <a:cubicBezTo>
                  <a:pt x="804672" y="1304862"/>
                  <a:pt x="804291" y="1306195"/>
                  <a:pt x="804291" y="1307529"/>
                </a:cubicBezTo>
                <a:cubicBezTo>
                  <a:pt x="804291" y="1308418"/>
                  <a:pt x="804482" y="1309307"/>
                  <a:pt x="804799" y="1310132"/>
                </a:cubicBezTo>
                <a:cubicBezTo>
                  <a:pt x="805180" y="1310958"/>
                  <a:pt x="805625" y="1311720"/>
                  <a:pt x="806260" y="1312355"/>
                </a:cubicBezTo>
                <a:close/>
                <a:moveTo>
                  <a:pt x="730695" y="339281"/>
                </a:moveTo>
                <a:cubicBezTo>
                  <a:pt x="732028" y="339281"/>
                  <a:pt x="733362" y="338900"/>
                  <a:pt x="734505" y="338138"/>
                </a:cubicBezTo>
                <a:cubicBezTo>
                  <a:pt x="735648" y="337376"/>
                  <a:pt x="736473" y="336296"/>
                  <a:pt x="737045" y="335089"/>
                </a:cubicBezTo>
                <a:cubicBezTo>
                  <a:pt x="737553" y="333883"/>
                  <a:pt x="737680" y="332486"/>
                  <a:pt x="737426" y="331152"/>
                </a:cubicBezTo>
                <a:cubicBezTo>
                  <a:pt x="737172" y="329819"/>
                  <a:pt x="736473" y="328613"/>
                  <a:pt x="735521" y="327660"/>
                </a:cubicBezTo>
                <a:cubicBezTo>
                  <a:pt x="734568" y="326708"/>
                  <a:pt x="733362" y="326072"/>
                  <a:pt x="732028" y="325819"/>
                </a:cubicBezTo>
                <a:cubicBezTo>
                  <a:pt x="730695" y="325564"/>
                  <a:pt x="729298" y="325692"/>
                  <a:pt x="728091" y="326200"/>
                </a:cubicBezTo>
                <a:cubicBezTo>
                  <a:pt x="726885" y="326708"/>
                  <a:pt x="725805" y="327596"/>
                  <a:pt x="725043" y="328739"/>
                </a:cubicBezTo>
                <a:cubicBezTo>
                  <a:pt x="724281" y="329883"/>
                  <a:pt x="723900" y="331216"/>
                  <a:pt x="723900" y="332550"/>
                </a:cubicBezTo>
                <a:cubicBezTo>
                  <a:pt x="723900" y="334327"/>
                  <a:pt x="724599" y="336106"/>
                  <a:pt x="725932" y="337376"/>
                </a:cubicBezTo>
                <a:cubicBezTo>
                  <a:pt x="727202" y="338646"/>
                  <a:pt x="728980" y="339408"/>
                  <a:pt x="730758" y="339408"/>
                </a:cubicBezTo>
                <a:close/>
                <a:moveTo>
                  <a:pt x="806260" y="1498029"/>
                </a:moveTo>
                <a:cubicBezTo>
                  <a:pt x="806894" y="1498664"/>
                  <a:pt x="807657" y="1499171"/>
                  <a:pt x="808482" y="1499489"/>
                </a:cubicBezTo>
                <a:cubicBezTo>
                  <a:pt x="809308" y="1499807"/>
                  <a:pt x="810197" y="1499997"/>
                  <a:pt x="811086" y="1499997"/>
                </a:cubicBezTo>
                <a:cubicBezTo>
                  <a:pt x="812419" y="1499997"/>
                  <a:pt x="813753" y="1499616"/>
                  <a:pt x="814896" y="1498854"/>
                </a:cubicBezTo>
                <a:cubicBezTo>
                  <a:pt x="816039" y="1498092"/>
                  <a:pt x="816928" y="1497076"/>
                  <a:pt x="817436" y="1495806"/>
                </a:cubicBezTo>
                <a:cubicBezTo>
                  <a:pt x="817944" y="1494536"/>
                  <a:pt x="818071" y="1493202"/>
                  <a:pt x="817817" y="1491869"/>
                </a:cubicBezTo>
                <a:cubicBezTo>
                  <a:pt x="817563" y="1490536"/>
                  <a:pt x="816928" y="1489329"/>
                  <a:pt x="815911" y="1488377"/>
                </a:cubicBezTo>
                <a:cubicBezTo>
                  <a:pt x="814959" y="1487424"/>
                  <a:pt x="813753" y="1486789"/>
                  <a:pt x="812419" y="1486471"/>
                </a:cubicBezTo>
                <a:cubicBezTo>
                  <a:pt x="811086" y="1486218"/>
                  <a:pt x="809689" y="1486345"/>
                  <a:pt x="808482" y="1486852"/>
                </a:cubicBezTo>
                <a:cubicBezTo>
                  <a:pt x="807275" y="1487361"/>
                  <a:pt x="806196" y="1488250"/>
                  <a:pt x="805434" y="1489393"/>
                </a:cubicBezTo>
                <a:cubicBezTo>
                  <a:pt x="804672" y="1490536"/>
                  <a:pt x="804291" y="1491869"/>
                  <a:pt x="804291" y="1493202"/>
                </a:cubicBezTo>
                <a:cubicBezTo>
                  <a:pt x="804291" y="1494092"/>
                  <a:pt x="804482" y="1494981"/>
                  <a:pt x="804799" y="1495806"/>
                </a:cubicBezTo>
                <a:cubicBezTo>
                  <a:pt x="805180" y="1496632"/>
                  <a:pt x="805625" y="1497394"/>
                  <a:pt x="806260" y="1498029"/>
                </a:cubicBezTo>
                <a:close/>
                <a:moveTo>
                  <a:pt x="730695" y="525018"/>
                </a:moveTo>
                <a:cubicBezTo>
                  <a:pt x="732028" y="525018"/>
                  <a:pt x="733362" y="524637"/>
                  <a:pt x="734505" y="523875"/>
                </a:cubicBezTo>
                <a:cubicBezTo>
                  <a:pt x="735648" y="523113"/>
                  <a:pt x="736473" y="522097"/>
                  <a:pt x="737045" y="520827"/>
                </a:cubicBezTo>
                <a:cubicBezTo>
                  <a:pt x="737553" y="519557"/>
                  <a:pt x="737680" y="518224"/>
                  <a:pt x="737426" y="516890"/>
                </a:cubicBezTo>
                <a:cubicBezTo>
                  <a:pt x="737172" y="515557"/>
                  <a:pt x="736473" y="514350"/>
                  <a:pt x="735521" y="513397"/>
                </a:cubicBezTo>
                <a:cubicBezTo>
                  <a:pt x="734568" y="512445"/>
                  <a:pt x="733362" y="511810"/>
                  <a:pt x="732028" y="511493"/>
                </a:cubicBezTo>
                <a:cubicBezTo>
                  <a:pt x="730695" y="511239"/>
                  <a:pt x="729361" y="511365"/>
                  <a:pt x="728091" y="511874"/>
                </a:cubicBezTo>
                <a:cubicBezTo>
                  <a:pt x="726821" y="512382"/>
                  <a:pt x="725742" y="513271"/>
                  <a:pt x="725043" y="514414"/>
                </a:cubicBezTo>
                <a:cubicBezTo>
                  <a:pt x="724281" y="515557"/>
                  <a:pt x="723900" y="516890"/>
                  <a:pt x="723900" y="518224"/>
                </a:cubicBezTo>
                <a:cubicBezTo>
                  <a:pt x="723900" y="520065"/>
                  <a:pt x="724662" y="521780"/>
                  <a:pt x="725932" y="523050"/>
                </a:cubicBezTo>
                <a:cubicBezTo>
                  <a:pt x="727202" y="524320"/>
                  <a:pt x="728980" y="525018"/>
                  <a:pt x="730758" y="525018"/>
                </a:cubicBezTo>
                <a:close/>
                <a:moveTo>
                  <a:pt x="730695" y="432181"/>
                </a:moveTo>
                <a:cubicBezTo>
                  <a:pt x="732028" y="432181"/>
                  <a:pt x="733362" y="431800"/>
                  <a:pt x="734505" y="431038"/>
                </a:cubicBezTo>
                <a:cubicBezTo>
                  <a:pt x="735648" y="430276"/>
                  <a:pt x="736473" y="429196"/>
                  <a:pt x="737045" y="427990"/>
                </a:cubicBezTo>
                <a:cubicBezTo>
                  <a:pt x="737553" y="426720"/>
                  <a:pt x="737680" y="425387"/>
                  <a:pt x="737426" y="424053"/>
                </a:cubicBezTo>
                <a:cubicBezTo>
                  <a:pt x="737172" y="422720"/>
                  <a:pt x="736473" y="421513"/>
                  <a:pt x="735521" y="420561"/>
                </a:cubicBezTo>
                <a:cubicBezTo>
                  <a:pt x="734568" y="419608"/>
                  <a:pt x="733362" y="418973"/>
                  <a:pt x="732028" y="418656"/>
                </a:cubicBezTo>
                <a:cubicBezTo>
                  <a:pt x="730695" y="418402"/>
                  <a:pt x="729298" y="418528"/>
                  <a:pt x="728091" y="419037"/>
                </a:cubicBezTo>
                <a:cubicBezTo>
                  <a:pt x="726885" y="419545"/>
                  <a:pt x="725805" y="420433"/>
                  <a:pt x="725043" y="421577"/>
                </a:cubicBezTo>
                <a:cubicBezTo>
                  <a:pt x="724281" y="422720"/>
                  <a:pt x="723900" y="424053"/>
                  <a:pt x="723900" y="425387"/>
                </a:cubicBezTo>
                <a:cubicBezTo>
                  <a:pt x="723900" y="427164"/>
                  <a:pt x="724599" y="428943"/>
                  <a:pt x="725932" y="430213"/>
                </a:cubicBezTo>
                <a:cubicBezTo>
                  <a:pt x="727202" y="431483"/>
                  <a:pt x="728980" y="432181"/>
                  <a:pt x="730758" y="432181"/>
                </a:cubicBezTo>
                <a:close/>
                <a:moveTo>
                  <a:pt x="1530033" y="894461"/>
                </a:moveTo>
                <a:cubicBezTo>
                  <a:pt x="1530668" y="895096"/>
                  <a:pt x="1531430" y="895604"/>
                  <a:pt x="1532255" y="895921"/>
                </a:cubicBezTo>
                <a:cubicBezTo>
                  <a:pt x="1533081" y="896302"/>
                  <a:pt x="1533970" y="896430"/>
                  <a:pt x="1534859" y="896430"/>
                </a:cubicBezTo>
                <a:cubicBezTo>
                  <a:pt x="1536192" y="896430"/>
                  <a:pt x="1537526" y="896049"/>
                  <a:pt x="1538669" y="895287"/>
                </a:cubicBezTo>
                <a:cubicBezTo>
                  <a:pt x="1539812" y="894525"/>
                  <a:pt x="1540637" y="893445"/>
                  <a:pt x="1541209" y="892239"/>
                </a:cubicBezTo>
                <a:cubicBezTo>
                  <a:pt x="1541717" y="890969"/>
                  <a:pt x="1541844" y="889635"/>
                  <a:pt x="1541590" y="888302"/>
                </a:cubicBezTo>
                <a:cubicBezTo>
                  <a:pt x="1541336" y="886968"/>
                  <a:pt x="1540701" y="885762"/>
                  <a:pt x="1539748" y="884809"/>
                </a:cubicBezTo>
                <a:cubicBezTo>
                  <a:pt x="1538796" y="883857"/>
                  <a:pt x="1537589" y="883221"/>
                  <a:pt x="1536256" y="882968"/>
                </a:cubicBezTo>
                <a:cubicBezTo>
                  <a:pt x="1534922" y="882714"/>
                  <a:pt x="1533589" y="882840"/>
                  <a:pt x="1532319" y="883349"/>
                </a:cubicBezTo>
                <a:cubicBezTo>
                  <a:pt x="1531049" y="883857"/>
                  <a:pt x="1529969" y="884746"/>
                  <a:pt x="1529271" y="885889"/>
                </a:cubicBezTo>
                <a:cubicBezTo>
                  <a:pt x="1528509" y="887032"/>
                  <a:pt x="1528128" y="888365"/>
                  <a:pt x="1528128" y="889699"/>
                </a:cubicBezTo>
                <a:cubicBezTo>
                  <a:pt x="1528128" y="890588"/>
                  <a:pt x="1528318" y="891477"/>
                  <a:pt x="1528636" y="892302"/>
                </a:cubicBezTo>
                <a:cubicBezTo>
                  <a:pt x="1528953" y="893127"/>
                  <a:pt x="1529461" y="893889"/>
                  <a:pt x="1530096" y="894525"/>
                </a:cubicBezTo>
                <a:close/>
                <a:moveTo>
                  <a:pt x="730695" y="1267905"/>
                </a:moveTo>
                <a:cubicBezTo>
                  <a:pt x="732028" y="1267905"/>
                  <a:pt x="733362" y="1267524"/>
                  <a:pt x="734505" y="1266762"/>
                </a:cubicBezTo>
                <a:cubicBezTo>
                  <a:pt x="735648" y="1266000"/>
                  <a:pt x="736473" y="1264920"/>
                  <a:pt x="737045" y="1263714"/>
                </a:cubicBezTo>
                <a:cubicBezTo>
                  <a:pt x="737553" y="1262444"/>
                  <a:pt x="737680" y="1261110"/>
                  <a:pt x="737426" y="1259777"/>
                </a:cubicBezTo>
                <a:cubicBezTo>
                  <a:pt x="737172" y="1258443"/>
                  <a:pt x="736473" y="1257237"/>
                  <a:pt x="735521" y="1256284"/>
                </a:cubicBezTo>
                <a:cubicBezTo>
                  <a:pt x="734568" y="1255332"/>
                  <a:pt x="733362" y="1254696"/>
                  <a:pt x="732028" y="1254379"/>
                </a:cubicBezTo>
                <a:cubicBezTo>
                  <a:pt x="730695" y="1254125"/>
                  <a:pt x="729298" y="1254252"/>
                  <a:pt x="728091" y="1254760"/>
                </a:cubicBezTo>
                <a:cubicBezTo>
                  <a:pt x="726885" y="1255268"/>
                  <a:pt x="725805" y="1256157"/>
                  <a:pt x="725043" y="1257300"/>
                </a:cubicBezTo>
                <a:cubicBezTo>
                  <a:pt x="724281" y="1258443"/>
                  <a:pt x="723900" y="1259777"/>
                  <a:pt x="723900" y="1261110"/>
                </a:cubicBezTo>
                <a:cubicBezTo>
                  <a:pt x="723900" y="1262888"/>
                  <a:pt x="724599" y="1264666"/>
                  <a:pt x="725932" y="1265936"/>
                </a:cubicBezTo>
                <a:cubicBezTo>
                  <a:pt x="727202" y="1267206"/>
                  <a:pt x="728980" y="1267905"/>
                  <a:pt x="730758" y="1267905"/>
                </a:cubicBezTo>
                <a:close/>
                <a:moveTo>
                  <a:pt x="730695" y="1175068"/>
                </a:moveTo>
                <a:cubicBezTo>
                  <a:pt x="732028" y="1175068"/>
                  <a:pt x="733362" y="1174687"/>
                  <a:pt x="734505" y="1173925"/>
                </a:cubicBezTo>
                <a:cubicBezTo>
                  <a:pt x="735648" y="1173163"/>
                  <a:pt x="736473" y="1172083"/>
                  <a:pt x="737045" y="1170877"/>
                </a:cubicBezTo>
                <a:cubicBezTo>
                  <a:pt x="737553" y="1169670"/>
                  <a:pt x="737680" y="1168273"/>
                  <a:pt x="737426" y="1166939"/>
                </a:cubicBezTo>
                <a:cubicBezTo>
                  <a:pt x="737172" y="1165606"/>
                  <a:pt x="736473" y="1164400"/>
                  <a:pt x="735521" y="1163447"/>
                </a:cubicBezTo>
                <a:cubicBezTo>
                  <a:pt x="734568" y="1162495"/>
                  <a:pt x="733362" y="1161860"/>
                  <a:pt x="732028" y="1161606"/>
                </a:cubicBezTo>
                <a:cubicBezTo>
                  <a:pt x="730695" y="1161352"/>
                  <a:pt x="729298" y="1161479"/>
                  <a:pt x="728091" y="1161987"/>
                </a:cubicBezTo>
                <a:cubicBezTo>
                  <a:pt x="726821" y="1162495"/>
                  <a:pt x="725805" y="1163383"/>
                  <a:pt x="725043" y="1164527"/>
                </a:cubicBezTo>
                <a:cubicBezTo>
                  <a:pt x="724281" y="1165670"/>
                  <a:pt x="723900" y="1167003"/>
                  <a:pt x="723900" y="1168337"/>
                </a:cubicBezTo>
                <a:cubicBezTo>
                  <a:pt x="723900" y="1170114"/>
                  <a:pt x="724599" y="1171893"/>
                  <a:pt x="725932" y="1173163"/>
                </a:cubicBezTo>
                <a:cubicBezTo>
                  <a:pt x="727202" y="1174433"/>
                  <a:pt x="728980" y="1175195"/>
                  <a:pt x="730758" y="1175195"/>
                </a:cubicBezTo>
                <a:close/>
                <a:moveTo>
                  <a:pt x="730695" y="896493"/>
                </a:moveTo>
                <a:cubicBezTo>
                  <a:pt x="732028" y="896493"/>
                  <a:pt x="733362" y="896112"/>
                  <a:pt x="734505" y="895350"/>
                </a:cubicBezTo>
                <a:cubicBezTo>
                  <a:pt x="735648" y="894588"/>
                  <a:pt x="736473" y="893508"/>
                  <a:pt x="737045" y="892302"/>
                </a:cubicBezTo>
                <a:cubicBezTo>
                  <a:pt x="737553" y="891032"/>
                  <a:pt x="737680" y="889699"/>
                  <a:pt x="737426" y="888365"/>
                </a:cubicBezTo>
                <a:cubicBezTo>
                  <a:pt x="737172" y="887032"/>
                  <a:pt x="736473" y="885825"/>
                  <a:pt x="735521" y="884873"/>
                </a:cubicBezTo>
                <a:cubicBezTo>
                  <a:pt x="734568" y="883920"/>
                  <a:pt x="733362" y="883285"/>
                  <a:pt x="732028" y="883031"/>
                </a:cubicBezTo>
                <a:cubicBezTo>
                  <a:pt x="730695" y="882777"/>
                  <a:pt x="729298" y="882904"/>
                  <a:pt x="728091" y="883412"/>
                </a:cubicBezTo>
                <a:cubicBezTo>
                  <a:pt x="726885" y="883920"/>
                  <a:pt x="725805" y="884809"/>
                  <a:pt x="725043" y="885952"/>
                </a:cubicBezTo>
                <a:cubicBezTo>
                  <a:pt x="724281" y="887095"/>
                  <a:pt x="723900" y="888428"/>
                  <a:pt x="723900" y="889762"/>
                </a:cubicBezTo>
                <a:cubicBezTo>
                  <a:pt x="723900" y="891540"/>
                  <a:pt x="724599" y="893318"/>
                  <a:pt x="725932" y="894588"/>
                </a:cubicBezTo>
                <a:cubicBezTo>
                  <a:pt x="727202" y="895858"/>
                  <a:pt x="728980" y="896620"/>
                  <a:pt x="730758" y="896620"/>
                </a:cubicBezTo>
                <a:close/>
                <a:moveTo>
                  <a:pt x="806260" y="1219518"/>
                </a:moveTo>
                <a:cubicBezTo>
                  <a:pt x="806894" y="1220152"/>
                  <a:pt x="807657" y="1220661"/>
                  <a:pt x="808482" y="1220978"/>
                </a:cubicBezTo>
                <a:cubicBezTo>
                  <a:pt x="809308" y="1221296"/>
                  <a:pt x="810197" y="1221486"/>
                  <a:pt x="811086" y="1221486"/>
                </a:cubicBezTo>
                <a:cubicBezTo>
                  <a:pt x="812419" y="1221486"/>
                  <a:pt x="813753" y="1221105"/>
                  <a:pt x="814896" y="1220343"/>
                </a:cubicBezTo>
                <a:cubicBezTo>
                  <a:pt x="816039" y="1219581"/>
                  <a:pt x="816928" y="1218565"/>
                  <a:pt x="817436" y="1217295"/>
                </a:cubicBezTo>
                <a:cubicBezTo>
                  <a:pt x="817944" y="1216025"/>
                  <a:pt x="818071" y="1214692"/>
                  <a:pt x="817817" y="1213358"/>
                </a:cubicBezTo>
                <a:cubicBezTo>
                  <a:pt x="817563" y="1212025"/>
                  <a:pt x="816928" y="1210818"/>
                  <a:pt x="815911" y="1209865"/>
                </a:cubicBezTo>
                <a:cubicBezTo>
                  <a:pt x="814959" y="1208913"/>
                  <a:pt x="813753" y="1208278"/>
                  <a:pt x="812419" y="1207961"/>
                </a:cubicBezTo>
                <a:cubicBezTo>
                  <a:pt x="811086" y="1207707"/>
                  <a:pt x="809689" y="1207833"/>
                  <a:pt x="808482" y="1208342"/>
                </a:cubicBezTo>
                <a:cubicBezTo>
                  <a:pt x="807275" y="1208850"/>
                  <a:pt x="806196" y="1209739"/>
                  <a:pt x="805434" y="1210882"/>
                </a:cubicBezTo>
                <a:cubicBezTo>
                  <a:pt x="804672" y="1212025"/>
                  <a:pt x="804291" y="1213358"/>
                  <a:pt x="804291" y="1214692"/>
                </a:cubicBezTo>
                <a:cubicBezTo>
                  <a:pt x="804291" y="1215581"/>
                  <a:pt x="804482" y="1216470"/>
                  <a:pt x="804799" y="1217295"/>
                </a:cubicBezTo>
                <a:cubicBezTo>
                  <a:pt x="805180" y="1218121"/>
                  <a:pt x="805625" y="1218883"/>
                  <a:pt x="806260" y="1219518"/>
                </a:cubicBezTo>
                <a:close/>
                <a:moveTo>
                  <a:pt x="730695" y="617919"/>
                </a:moveTo>
                <a:cubicBezTo>
                  <a:pt x="732028" y="617919"/>
                  <a:pt x="733362" y="617538"/>
                  <a:pt x="734505" y="616776"/>
                </a:cubicBezTo>
                <a:cubicBezTo>
                  <a:pt x="735648" y="616014"/>
                  <a:pt x="736473" y="614934"/>
                  <a:pt x="737045" y="613727"/>
                </a:cubicBezTo>
                <a:cubicBezTo>
                  <a:pt x="737553" y="612458"/>
                  <a:pt x="737680" y="611124"/>
                  <a:pt x="737426" y="609790"/>
                </a:cubicBezTo>
                <a:cubicBezTo>
                  <a:pt x="737172" y="608457"/>
                  <a:pt x="736473" y="607251"/>
                  <a:pt x="735521" y="606298"/>
                </a:cubicBezTo>
                <a:cubicBezTo>
                  <a:pt x="734568" y="605346"/>
                  <a:pt x="733362" y="604711"/>
                  <a:pt x="732028" y="604393"/>
                </a:cubicBezTo>
                <a:cubicBezTo>
                  <a:pt x="730695" y="604139"/>
                  <a:pt x="729298" y="604266"/>
                  <a:pt x="728091" y="604774"/>
                </a:cubicBezTo>
                <a:cubicBezTo>
                  <a:pt x="726821" y="605282"/>
                  <a:pt x="725805" y="606171"/>
                  <a:pt x="725043" y="607314"/>
                </a:cubicBezTo>
                <a:cubicBezTo>
                  <a:pt x="724281" y="608457"/>
                  <a:pt x="723900" y="609790"/>
                  <a:pt x="723900" y="611124"/>
                </a:cubicBezTo>
                <a:cubicBezTo>
                  <a:pt x="723900" y="612902"/>
                  <a:pt x="724599" y="614680"/>
                  <a:pt x="725932" y="615950"/>
                </a:cubicBezTo>
                <a:cubicBezTo>
                  <a:pt x="727202" y="617220"/>
                  <a:pt x="728980" y="617919"/>
                  <a:pt x="730758" y="617982"/>
                </a:cubicBezTo>
                <a:close/>
                <a:moveTo>
                  <a:pt x="730695" y="803656"/>
                </a:moveTo>
                <a:cubicBezTo>
                  <a:pt x="732028" y="803656"/>
                  <a:pt x="733362" y="803275"/>
                  <a:pt x="734505" y="802513"/>
                </a:cubicBezTo>
                <a:cubicBezTo>
                  <a:pt x="735648" y="801751"/>
                  <a:pt x="736473" y="800671"/>
                  <a:pt x="737045" y="799465"/>
                </a:cubicBezTo>
                <a:cubicBezTo>
                  <a:pt x="737553" y="798195"/>
                  <a:pt x="737680" y="796862"/>
                  <a:pt x="737426" y="795528"/>
                </a:cubicBezTo>
                <a:cubicBezTo>
                  <a:pt x="737172" y="794195"/>
                  <a:pt x="736473" y="792988"/>
                  <a:pt x="735521" y="792036"/>
                </a:cubicBezTo>
                <a:cubicBezTo>
                  <a:pt x="734568" y="791083"/>
                  <a:pt x="733362" y="790448"/>
                  <a:pt x="732028" y="790131"/>
                </a:cubicBezTo>
                <a:cubicBezTo>
                  <a:pt x="730695" y="789877"/>
                  <a:pt x="729298" y="790003"/>
                  <a:pt x="728091" y="790512"/>
                </a:cubicBezTo>
                <a:cubicBezTo>
                  <a:pt x="726885" y="791020"/>
                  <a:pt x="725805" y="791908"/>
                  <a:pt x="725043" y="793052"/>
                </a:cubicBezTo>
                <a:cubicBezTo>
                  <a:pt x="724281" y="794195"/>
                  <a:pt x="723900" y="795528"/>
                  <a:pt x="723900" y="796862"/>
                </a:cubicBezTo>
                <a:cubicBezTo>
                  <a:pt x="723900" y="798703"/>
                  <a:pt x="724599" y="800418"/>
                  <a:pt x="725932" y="801688"/>
                </a:cubicBezTo>
                <a:cubicBezTo>
                  <a:pt x="727202" y="802958"/>
                  <a:pt x="728980" y="803656"/>
                  <a:pt x="730758" y="803656"/>
                </a:cubicBezTo>
                <a:close/>
                <a:moveTo>
                  <a:pt x="730695" y="710819"/>
                </a:moveTo>
                <a:cubicBezTo>
                  <a:pt x="732028" y="710819"/>
                  <a:pt x="733362" y="710438"/>
                  <a:pt x="734505" y="709676"/>
                </a:cubicBezTo>
                <a:cubicBezTo>
                  <a:pt x="735648" y="708914"/>
                  <a:pt x="736473" y="707898"/>
                  <a:pt x="737045" y="706628"/>
                </a:cubicBezTo>
                <a:cubicBezTo>
                  <a:pt x="737553" y="705358"/>
                  <a:pt x="737680" y="704025"/>
                  <a:pt x="737426" y="702691"/>
                </a:cubicBezTo>
                <a:cubicBezTo>
                  <a:pt x="737172" y="701358"/>
                  <a:pt x="736473" y="700151"/>
                  <a:pt x="735521" y="699199"/>
                </a:cubicBezTo>
                <a:cubicBezTo>
                  <a:pt x="734568" y="698246"/>
                  <a:pt x="733362" y="697611"/>
                  <a:pt x="732028" y="697294"/>
                </a:cubicBezTo>
                <a:cubicBezTo>
                  <a:pt x="730695" y="697039"/>
                  <a:pt x="729298" y="697167"/>
                  <a:pt x="728091" y="697675"/>
                </a:cubicBezTo>
                <a:cubicBezTo>
                  <a:pt x="726821" y="698183"/>
                  <a:pt x="725805" y="699071"/>
                  <a:pt x="725043" y="700214"/>
                </a:cubicBezTo>
                <a:cubicBezTo>
                  <a:pt x="724281" y="701358"/>
                  <a:pt x="723900" y="702691"/>
                  <a:pt x="723900" y="704025"/>
                </a:cubicBezTo>
                <a:cubicBezTo>
                  <a:pt x="723900" y="705802"/>
                  <a:pt x="724599" y="707581"/>
                  <a:pt x="725932" y="708851"/>
                </a:cubicBezTo>
                <a:cubicBezTo>
                  <a:pt x="727202" y="710121"/>
                  <a:pt x="728980" y="710819"/>
                  <a:pt x="730758" y="710819"/>
                </a:cubicBezTo>
                <a:close/>
                <a:moveTo>
                  <a:pt x="730695" y="989394"/>
                </a:moveTo>
                <a:cubicBezTo>
                  <a:pt x="732028" y="989394"/>
                  <a:pt x="733362" y="989013"/>
                  <a:pt x="734505" y="988251"/>
                </a:cubicBezTo>
                <a:cubicBezTo>
                  <a:pt x="735648" y="987489"/>
                  <a:pt x="736473" y="986409"/>
                  <a:pt x="737045" y="985202"/>
                </a:cubicBezTo>
                <a:cubicBezTo>
                  <a:pt x="737553" y="983933"/>
                  <a:pt x="737680" y="982599"/>
                  <a:pt x="737426" y="981265"/>
                </a:cubicBezTo>
                <a:cubicBezTo>
                  <a:pt x="737172" y="979932"/>
                  <a:pt x="736473" y="978726"/>
                  <a:pt x="735521" y="977773"/>
                </a:cubicBezTo>
                <a:cubicBezTo>
                  <a:pt x="734568" y="976821"/>
                  <a:pt x="733362" y="976186"/>
                  <a:pt x="732028" y="975932"/>
                </a:cubicBezTo>
                <a:cubicBezTo>
                  <a:pt x="730695" y="975677"/>
                  <a:pt x="729298" y="975805"/>
                  <a:pt x="728091" y="976313"/>
                </a:cubicBezTo>
                <a:cubicBezTo>
                  <a:pt x="726885" y="976821"/>
                  <a:pt x="725805" y="977709"/>
                  <a:pt x="725043" y="978852"/>
                </a:cubicBezTo>
                <a:cubicBezTo>
                  <a:pt x="724281" y="979996"/>
                  <a:pt x="723900" y="981329"/>
                  <a:pt x="723900" y="982663"/>
                </a:cubicBezTo>
                <a:cubicBezTo>
                  <a:pt x="723900" y="984440"/>
                  <a:pt x="724599" y="986219"/>
                  <a:pt x="725932" y="987489"/>
                </a:cubicBezTo>
                <a:cubicBezTo>
                  <a:pt x="727202" y="988758"/>
                  <a:pt x="728980" y="989521"/>
                  <a:pt x="730758" y="989521"/>
                </a:cubicBezTo>
                <a:close/>
                <a:moveTo>
                  <a:pt x="1851724" y="58801"/>
                </a:moveTo>
                <a:cubicBezTo>
                  <a:pt x="1852359" y="59436"/>
                  <a:pt x="1853121" y="59944"/>
                  <a:pt x="1853946" y="60262"/>
                </a:cubicBezTo>
                <a:cubicBezTo>
                  <a:pt x="1854772" y="60643"/>
                  <a:pt x="1855661" y="60770"/>
                  <a:pt x="1856550" y="60770"/>
                </a:cubicBezTo>
                <a:cubicBezTo>
                  <a:pt x="1857883" y="60770"/>
                  <a:pt x="1859217" y="60389"/>
                  <a:pt x="1860359" y="59627"/>
                </a:cubicBezTo>
                <a:cubicBezTo>
                  <a:pt x="1861503" y="58864"/>
                  <a:pt x="1862328" y="57785"/>
                  <a:pt x="1862900" y="56578"/>
                </a:cubicBezTo>
                <a:cubicBezTo>
                  <a:pt x="1863408" y="55308"/>
                  <a:pt x="1863534" y="53975"/>
                  <a:pt x="1863281" y="52641"/>
                </a:cubicBezTo>
                <a:cubicBezTo>
                  <a:pt x="1863027" y="51308"/>
                  <a:pt x="1862392" y="50102"/>
                  <a:pt x="1861376" y="49149"/>
                </a:cubicBezTo>
                <a:cubicBezTo>
                  <a:pt x="1860423" y="48196"/>
                  <a:pt x="1859217" y="47562"/>
                  <a:pt x="1857883" y="47308"/>
                </a:cubicBezTo>
                <a:cubicBezTo>
                  <a:pt x="1856550" y="47053"/>
                  <a:pt x="1855153" y="47181"/>
                  <a:pt x="1853946" y="47689"/>
                </a:cubicBezTo>
                <a:cubicBezTo>
                  <a:pt x="1852676" y="48196"/>
                  <a:pt x="1851660" y="49086"/>
                  <a:pt x="1850898" y="50228"/>
                </a:cubicBezTo>
                <a:cubicBezTo>
                  <a:pt x="1850136" y="51371"/>
                  <a:pt x="1849755" y="52705"/>
                  <a:pt x="1849755" y="54039"/>
                </a:cubicBezTo>
                <a:cubicBezTo>
                  <a:pt x="1849755" y="54927"/>
                  <a:pt x="1849946" y="55816"/>
                  <a:pt x="1850263" y="56642"/>
                </a:cubicBezTo>
                <a:cubicBezTo>
                  <a:pt x="1850581" y="57468"/>
                  <a:pt x="1851089" y="58230"/>
                  <a:pt x="1851724" y="58864"/>
                </a:cubicBezTo>
                <a:close/>
                <a:moveTo>
                  <a:pt x="806323" y="290957"/>
                </a:moveTo>
                <a:cubicBezTo>
                  <a:pt x="806958" y="291592"/>
                  <a:pt x="807720" y="292100"/>
                  <a:pt x="808546" y="292418"/>
                </a:cubicBezTo>
                <a:cubicBezTo>
                  <a:pt x="809371" y="292735"/>
                  <a:pt x="810260" y="292926"/>
                  <a:pt x="811149" y="292926"/>
                </a:cubicBezTo>
                <a:cubicBezTo>
                  <a:pt x="812483" y="292926"/>
                  <a:pt x="813816" y="292545"/>
                  <a:pt x="814959" y="291783"/>
                </a:cubicBezTo>
                <a:cubicBezTo>
                  <a:pt x="816102" y="291021"/>
                  <a:pt x="816991" y="289941"/>
                  <a:pt x="817499" y="288734"/>
                </a:cubicBezTo>
                <a:cubicBezTo>
                  <a:pt x="818007" y="287528"/>
                  <a:pt x="818134" y="286131"/>
                  <a:pt x="817880" y="284797"/>
                </a:cubicBezTo>
                <a:cubicBezTo>
                  <a:pt x="817626" y="283464"/>
                  <a:pt x="816991" y="282258"/>
                  <a:pt x="815975" y="281305"/>
                </a:cubicBezTo>
                <a:cubicBezTo>
                  <a:pt x="815022" y="280352"/>
                  <a:pt x="813816" y="279718"/>
                  <a:pt x="812483" y="279464"/>
                </a:cubicBezTo>
                <a:cubicBezTo>
                  <a:pt x="811149" y="279209"/>
                  <a:pt x="809752" y="279337"/>
                  <a:pt x="808546" y="279845"/>
                </a:cubicBezTo>
                <a:cubicBezTo>
                  <a:pt x="807339" y="280352"/>
                  <a:pt x="806260" y="281242"/>
                  <a:pt x="805497" y="282384"/>
                </a:cubicBezTo>
                <a:cubicBezTo>
                  <a:pt x="804736" y="283527"/>
                  <a:pt x="804355" y="284861"/>
                  <a:pt x="804355" y="286195"/>
                </a:cubicBezTo>
                <a:cubicBezTo>
                  <a:pt x="804355" y="287083"/>
                  <a:pt x="804545" y="287972"/>
                  <a:pt x="804863" y="288798"/>
                </a:cubicBezTo>
                <a:cubicBezTo>
                  <a:pt x="805244" y="289624"/>
                  <a:pt x="805688" y="290386"/>
                  <a:pt x="806323" y="291021"/>
                </a:cubicBezTo>
                <a:close/>
                <a:moveTo>
                  <a:pt x="806323" y="12383"/>
                </a:moveTo>
                <a:cubicBezTo>
                  <a:pt x="806958" y="13018"/>
                  <a:pt x="807720" y="13526"/>
                  <a:pt x="808546" y="13843"/>
                </a:cubicBezTo>
                <a:cubicBezTo>
                  <a:pt x="809371" y="14161"/>
                  <a:pt x="810260" y="14351"/>
                  <a:pt x="811149" y="14351"/>
                </a:cubicBezTo>
                <a:cubicBezTo>
                  <a:pt x="812483" y="14351"/>
                  <a:pt x="813816" y="13970"/>
                  <a:pt x="814959" y="13208"/>
                </a:cubicBezTo>
                <a:cubicBezTo>
                  <a:pt x="816102" y="12446"/>
                  <a:pt x="816991" y="11366"/>
                  <a:pt x="817499" y="10160"/>
                </a:cubicBezTo>
                <a:cubicBezTo>
                  <a:pt x="818007" y="8890"/>
                  <a:pt x="818134" y="7557"/>
                  <a:pt x="817880" y="6223"/>
                </a:cubicBezTo>
                <a:cubicBezTo>
                  <a:pt x="817626" y="4889"/>
                  <a:pt x="816991" y="3683"/>
                  <a:pt x="815975" y="2731"/>
                </a:cubicBezTo>
                <a:cubicBezTo>
                  <a:pt x="815022" y="1778"/>
                  <a:pt x="813816" y="1143"/>
                  <a:pt x="812483" y="889"/>
                </a:cubicBezTo>
                <a:cubicBezTo>
                  <a:pt x="811149" y="635"/>
                  <a:pt x="809752" y="762"/>
                  <a:pt x="808546" y="1270"/>
                </a:cubicBezTo>
                <a:cubicBezTo>
                  <a:pt x="807339" y="1778"/>
                  <a:pt x="806260" y="2667"/>
                  <a:pt x="805497" y="3810"/>
                </a:cubicBezTo>
                <a:cubicBezTo>
                  <a:pt x="804736" y="4953"/>
                  <a:pt x="804355" y="6287"/>
                  <a:pt x="804355" y="7620"/>
                </a:cubicBezTo>
                <a:cubicBezTo>
                  <a:pt x="804355" y="8509"/>
                  <a:pt x="804545" y="9398"/>
                  <a:pt x="804863" y="10224"/>
                </a:cubicBezTo>
                <a:cubicBezTo>
                  <a:pt x="805244" y="11049"/>
                  <a:pt x="805688" y="11811"/>
                  <a:pt x="806323" y="12446"/>
                </a:cubicBezTo>
                <a:close/>
                <a:moveTo>
                  <a:pt x="806323" y="198120"/>
                </a:moveTo>
                <a:cubicBezTo>
                  <a:pt x="806958" y="198755"/>
                  <a:pt x="807720" y="199263"/>
                  <a:pt x="808546" y="199581"/>
                </a:cubicBezTo>
                <a:cubicBezTo>
                  <a:pt x="809371" y="199962"/>
                  <a:pt x="810260" y="200089"/>
                  <a:pt x="811149" y="200089"/>
                </a:cubicBezTo>
                <a:cubicBezTo>
                  <a:pt x="812483" y="200089"/>
                  <a:pt x="813816" y="199708"/>
                  <a:pt x="814959" y="198946"/>
                </a:cubicBezTo>
                <a:cubicBezTo>
                  <a:pt x="816102" y="198183"/>
                  <a:pt x="816991" y="197104"/>
                  <a:pt x="817499" y="195897"/>
                </a:cubicBezTo>
                <a:cubicBezTo>
                  <a:pt x="818007" y="194627"/>
                  <a:pt x="818134" y="193294"/>
                  <a:pt x="817880" y="191961"/>
                </a:cubicBezTo>
                <a:cubicBezTo>
                  <a:pt x="817626" y="190627"/>
                  <a:pt x="816991" y="189421"/>
                  <a:pt x="815975" y="188468"/>
                </a:cubicBezTo>
                <a:cubicBezTo>
                  <a:pt x="815022" y="187515"/>
                  <a:pt x="813816" y="186881"/>
                  <a:pt x="812483" y="186563"/>
                </a:cubicBezTo>
                <a:cubicBezTo>
                  <a:pt x="811149" y="186309"/>
                  <a:pt x="809752" y="186436"/>
                  <a:pt x="808546" y="186944"/>
                </a:cubicBezTo>
                <a:cubicBezTo>
                  <a:pt x="807339" y="187452"/>
                  <a:pt x="806260" y="188341"/>
                  <a:pt x="805497" y="189484"/>
                </a:cubicBezTo>
                <a:cubicBezTo>
                  <a:pt x="804736" y="190627"/>
                  <a:pt x="804355" y="191961"/>
                  <a:pt x="804355" y="193294"/>
                </a:cubicBezTo>
                <a:cubicBezTo>
                  <a:pt x="804355" y="194183"/>
                  <a:pt x="804545" y="195072"/>
                  <a:pt x="804863" y="195897"/>
                </a:cubicBezTo>
                <a:cubicBezTo>
                  <a:pt x="805244" y="196723"/>
                  <a:pt x="805688" y="197485"/>
                  <a:pt x="806323" y="198120"/>
                </a:cubicBezTo>
                <a:close/>
                <a:moveTo>
                  <a:pt x="806323" y="1126681"/>
                </a:moveTo>
                <a:cubicBezTo>
                  <a:pt x="806958" y="1127315"/>
                  <a:pt x="807720" y="1127824"/>
                  <a:pt x="808546" y="1128141"/>
                </a:cubicBezTo>
                <a:cubicBezTo>
                  <a:pt x="809371" y="1128458"/>
                  <a:pt x="810260" y="1128649"/>
                  <a:pt x="811149" y="1128649"/>
                </a:cubicBezTo>
                <a:cubicBezTo>
                  <a:pt x="812483" y="1128649"/>
                  <a:pt x="813816" y="1128268"/>
                  <a:pt x="814959" y="1127506"/>
                </a:cubicBezTo>
                <a:cubicBezTo>
                  <a:pt x="816102" y="1126744"/>
                  <a:pt x="816991" y="1125664"/>
                  <a:pt x="817499" y="1124458"/>
                </a:cubicBezTo>
                <a:cubicBezTo>
                  <a:pt x="818007" y="1123252"/>
                  <a:pt x="818134" y="1121855"/>
                  <a:pt x="817880" y="1120521"/>
                </a:cubicBezTo>
                <a:cubicBezTo>
                  <a:pt x="817626" y="1119188"/>
                  <a:pt x="816991" y="1117981"/>
                  <a:pt x="815975" y="1117029"/>
                </a:cubicBezTo>
                <a:cubicBezTo>
                  <a:pt x="815022" y="1116076"/>
                  <a:pt x="813816" y="1115441"/>
                  <a:pt x="812483" y="1115187"/>
                </a:cubicBezTo>
                <a:cubicBezTo>
                  <a:pt x="811149" y="1114933"/>
                  <a:pt x="809752" y="1115060"/>
                  <a:pt x="808546" y="1115568"/>
                </a:cubicBezTo>
                <a:cubicBezTo>
                  <a:pt x="807339" y="1116076"/>
                  <a:pt x="806260" y="1116965"/>
                  <a:pt x="805497" y="1118108"/>
                </a:cubicBezTo>
                <a:cubicBezTo>
                  <a:pt x="804736" y="1119251"/>
                  <a:pt x="804355" y="1120585"/>
                  <a:pt x="804355" y="1121918"/>
                </a:cubicBezTo>
                <a:cubicBezTo>
                  <a:pt x="804355" y="1122807"/>
                  <a:pt x="804545" y="1123696"/>
                  <a:pt x="804863" y="1124521"/>
                </a:cubicBezTo>
                <a:cubicBezTo>
                  <a:pt x="805244" y="1125347"/>
                  <a:pt x="805688" y="1126109"/>
                  <a:pt x="806323" y="1126744"/>
                </a:cubicBezTo>
                <a:close/>
                <a:moveTo>
                  <a:pt x="1851724" y="430213"/>
                </a:moveTo>
                <a:cubicBezTo>
                  <a:pt x="1852359" y="430847"/>
                  <a:pt x="1853121" y="431356"/>
                  <a:pt x="1853946" y="431673"/>
                </a:cubicBezTo>
                <a:cubicBezTo>
                  <a:pt x="1854772" y="431990"/>
                  <a:pt x="1855661" y="432181"/>
                  <a:pt x="1856550" y="432181"/>
                </a:cubicBezTo>
                <a:cubicBezTo>
                  <a:pt x="1857883" y="432181"/>
                  <a:pt x="1859217" y="431800"/>
                  <a:pt x="1860359" y="431038"/>
                </a:cubicBezTo>
                <a:cubicBezTo>
                  <a:pt x="1861503" y="430276"/>
                  <a:pt x="1862328" y="429196"/>
                  <a:pt x="1862900" y="427990"/>
                </a:cubicBezTo>
                <a:cubicBezTo>
                  <a:pt x="1863408" y="426720"/>
                  <a:pt x="1863534" y="425387"/>
                  <a:pt x="1863281" y="424053"/>
                </a:cubicBezTo>
                <a:cubicBezTo>
                  <a:pt x="1863027" y="422720"/>
                  <a:pt x="1862392" y="421513"/>
                  <a:pt x="1861376" y="420561"/>
                </a:cubicBezTo>
                <a:cubicBezTo>
                  <a:pt x="1860423" y="419608"/>
                  <a:pt x="1859217" y="418973"/>
                  <a:pt x="1857883" y="418719"/>
                </a:cubicBezTo>
                <a:cubicBezTo>
                  <a:pt x="1856550" y="418465"/>
                  <a:pt x="1855153" y="418592"/>
                  <a:pt x="1853946" y="419100"/>
                </a:cubicBezTo>
                <a:cubicBezTo>
                  <a:pt x="1852676" y="419608"/>
                  <a:pt x="1851660" y="420497"/>
                  <a:pt x="1850898" y="421640"/>
                </a:cubicBezTo>
                <a:cubicBezTo>
                  <a:pt x="1850136" y="422783"/>
                  <a:pt x="1849755" y="424117"/>
                  <a:pt x="1849755" y="425450"/>
                </a:cubicBezTo>
                <a:cubicBezTo>
                  <a:pt x="1849755" y="426339"/>
                  <a:pt x="1849946" y="427228"/>
                  <a:pt x="1850263" y="428053"/>
                </a:cubicBezTo>
                <a:cubicBezTo>
                  <a:pt x="1850581" y="428879"/>
                  <a:pt x="1851089" y="429641"/>
                  <a:pt x="1851724" y="430276"/>
                </a:cubicBezTo>
                <a:close/>
                <a:moveTo>
                  <a:pt x="1851724" y="337376"/>
                </a:moveTo>
                <a:cubicBezTo>
                  <a:pt x="1852359" y="338011"/>
                  <a:pt x="1853121" y="338519"/>
                  <a:pt x="1853946" y="338836"/>
                </a:cubicBezTo>
                <a:cubicBezTo>
                  <a:pt x="1854772" y="339217"/>
                  <a:pt x="1855661" y="339344"/>
                  <a:pt x="1856550" y="339344"/>
                </a:cubicBezTo>
                <a:cubicBezTo>
                  <a:pt x="1857883" y="339344"/>
                  <a:pt x="1859217" y="338963"/>
                  <a:pt x="1860359" y="338201"/>
                </a:cubicBezTo>
                <a:cubicBezTo>
                  <a:pt x="1861503" y="337439"/>
                  <a:pt x="1862328" y="336359"/>
                  <a:pt x="1862900" y="335153"/>
                </a:cubicBezTo>
                <a:cubicBezTo>
                  <a:pt x="1863408" y="333883"/>
                  <a:pt x="1863534" y="332550"/>
                  <a:pt x="1863281" y="331216"/>
                </a:cubicBezTo>
                <a:cubicBezTo>
                  <a:pt x="1863027" y="329883"/>
                  <a:pt x="1862392" y="328676"/>
                  <a:pt x="1861376" y="327724"/>
                </a:cubicBezTo>
                <a:cubicBezTo>
                  <a:pt x="1860423" y="326771"/>
                  <a:pt x="1859217" y="326136"/>
                  <a:pt x="1857883" y="325882"/>
                </a:cubicBezTo>
                <a:cubicBezTo>
                  <a:pt x="1856550" y="325628"/>
                  <a:pt x="1855153" y="325755"/>
                  <a:pt x="1853946" y="326263"/>
                </a:cubicBezTo>
                <a:cubicBezTo>
                  <a:pt x="1852740" y="326771"/>
                  <a:pt x="1851660" y="327660"/>
                  <a:pt x="1850898" y="328803"/>
                </a:cubicBezTo>
                <a:cubicBezTo>
                  <a:pt x="1850136" y="329946"/>
                  <a:pt x="1849755" y="331280"/>
                  <a:pt x="1849755" y="332613"/>
                </a:cubicBezTo>
                <a:cubicBezTo>
                  <a:pt x="1849755" y="333502"/>
                  <a:pt x="1849946" y="334391"/>
                  <a:pt x="1850263" y="335217"/>
                </a:cubicBezTo>
                <a:cubicBezTo>
                  <a:pt x="1850581" y="336042"/>
                  <a:pt x="1851089" y="336804"/>
                  <a:pt x="1851724" y="337439"/>
                </a:cubicBezTo>
                <a:close/>
                <a:moveTo>
                  <a:pt x="1851724" y="244539"/>
                </a:moveTo>
                <a:cubicBezTo>
                  <a:pt x="1852359" y="245174"/>
                  <a:pt x="1853121" y="245682"/>
                  <a:pt x="1853946" y="245999"/>
                </a:cubicBezTo>
                <a:cubicBezTo>
                  <a:pt x="1854772" y="246316"/>
                  <a:pt x="1855661" y="246507"/>
                  <a:pt x="1856550" y="246507"/>
                </a:cubicBezTo>
                <a:cubicBezTo>
                  <a:pt x="1857883" y="246507"/>
                  <a:pt x="1859217" y="246126"/>
                  <a:pt x="1860359" y="245364"/>
                </a:cubicBezTo>
                <a:cubicBezTo>
                  <a:pt x="1861503" y="244602"/>
                  <a:pt x="1862328" y="243586"/>
                  <a:pt x="1862900" y="242316"/>
                </a:cubicBezTo>
                <a:cubicBezTo>
                  <a:pt x="1863408" y="241046"/>
                  <a:pt x="1863534" y="239713"/>
                  <a:pt x="1863281" y="238379"/>
                </a:cubicBezTo>
                <a:cubicBezTo>
                  <a:pt x="1863027" y="237046"/>
                  <a:pt x="1862392" y="235839"/>
                  <a:pt x="1861376" y="234887"/>
                </a:cubicBezTo>
                <a:cubicBezTo>
                  <a:pt x="1860423" y="233934"/>
                  <a:pt x="1859217" y="233299"/>
                  <a:pt x="1857883" y="232982"/>
                </a:cubicBezTo>
                <a:cubicBezTo>
                  <a:pt x="1856550" y="232727"/>
                  <a:pt x="1855153" y="232855"/>
                  <a:pt x="1853946" y="233363"/>
                </a:cubicBezTo>
                <a:cubicBezTo>
                  <a:pt x="1852676" y="233871"/>
                  <a:pt x="1851660" y="234759"/>
                  <a:pt x="1850898" y="235902"/>
                </a:cubicBezTo>
                <a:cubicBezTo>
                  <a:pt x="1850136" y="237046"/>
                  <a:pt x="1849755" y="238379"/>
                  <a:pt x="1849755" y="239713"/>
                </a:cubicBezTo>
                <a:cubicBezTo>
                  <a:pt x="1849755" y="240602"/>
                  <a:pt x="1849946" y="241490"/>
                  <a:pt x="1850263" y="242316"/>
                </a:cubicBezTo>
                <a:cubicBezTo>
                  <a:pt x="1850581" y="243141"/>
                  <a:pt x="1851089" y="243903"/>
                  <a:pt x="1851724" y="244539"/>
                </a:cubicBezTo>
                <a:close/>
                <a:moveTo>
                  <a:pt x="1851724" y="151702"/>
                </a:moveTo>
                <a:cubicBezTo>
                  <a:pt x="1852359" y="152337"/>
                  <a:pt x="1853121" y="152845"/>
                  <a:pt x="1853946" y="153162"/>
                </a:cubicBezTo>
                <a:cubicBezTo>
                  <a:pt x="1854772" y="153480"/>
                  <a:pt x="1855661" y="153670"/>
                  <a:pt x="1856550" y="153670"/>
                </a:cubicBezTo>
                <a:cubicBezTo>
                  <a:pt x="1857883" y="153670"/>
                  <a:pt x="1859217" y="153289"/>
                  <a:pt x="1860359" y="152527"/>
                </a:cubicBezTo>
                <a:cubicBezTo>
                  <a:pt x="1861503" y="151765"/>
                  <a:pt x="1862328" y="150686"/>
                  <a:pt x="1862900" y="149479"/>
                </a:cubicBezTo>
                <a:cubicBezTo>
                  <a:pt x="1863408" y="148209"/>
                  <a:pt x="1863534" y="146876"/>
                  <a:pt x="1863281" y="145542"/>
                </a:cubicBezTo>
                <a:cubicBezTo>
                  <a:pt x="1863027" y="144208"/>
                  <a:pt x="1862392" y="143002"/>
                  <a:pt x="1861376" y="142050"/>
                </a:cubicBezTo>
                <a:cubicBezTo>
                  <a:pt x="1860423" y="141097"/>
                  <a:pt x="1859217" y="140462"/>
                  <a:pt x="1857883" y="140208"/>
                </a:cubicBezTo>
                <a:cubicBezTo>
                  <a:pt x="1856550" y="139954"/>
                  <a:pt x="1855153" y="140081"/>
                  <a:pt x="1853946" y="140589"/>
                </a:cubicBezTo>
                <a:cubicBezTo>
                  <a:pt x="1852740" y="141097"/>
                  <a:pt x="1851660" y="141986"/>
                  <a:pt x="1850898" y="143129"/>
                </a:cubicBezTo>
                <a:cubicBezTo>
                  <a:pt x="1850136" y="144272"/>
                  <a:pt x="1849755" y="145606"/>
                  <a:pt x="1849755" y="146939"/>
                </a:cubicBezTo>
                <a:cubicBezTo>
                  <a:pt x="1849755" y="147828"/>
                  <a:pt x="1849946" y="148717"/>
                  <a:pt x="1850263" y="149543"/>
                </a:cubicBezTo>
                <a:cubicBezTo>
                  <a:pt x="1850581" y="150368"/>
                  <a:pt x="1851089" y="151130"/>
                  <a:pt x="1851724" y="151765"/>
                </a:cubicBezTo>
                <a:close/>
                <a:moveTo>
                  <a:pt x="806323" y="105283"/>
                </a:moveTo>
                <a:cubicBezTo>
                  <a:pt x="806958" y="105918"/>
                  <a:pt x="807720" y="106426"/>
                  <a:pt x="808546" y="106744"/>
                </a:cubicBezTo>
                <a:cubicBezTo>
                  <a:pt x="809371" y="107061"/>
                  <a:pt x="810260" y="107252"/>
                  <a:pt x="811149" y="107252"/>
                </a:cubicBezTo>
                <a:cubicBezTo>
                  <a:pt x="812483" y="107252"/>
                  <a:pt x="813816" y="106871"/>
                  <a:pt x="814959" y="106108"/>
                </a:cubicBezTo>
                <a:cubicBezTo>
                  <a:pt x="816102" y="105346"/>
                  <a:pt x="816991" y="104267"/>
                  <a:pt x="817499" y="103061"/>
                </a:cubicBezTo>
                <a:cubicBezTo>
                  <a:pt x="818007" y="101790"/>
                  <a:pt x="818134" y="100457"/>
                  <a:pt x="817880" y="99124"/>
                </a:cubicBezTo>
                <a:cubicBezTo>
                  <a:pt x="817626" y="97790"/>
                  <a:pt x="816991" y="96583"/>
                  <a:pt x="815975" y="95631"/>
                </a:cubicBezTo>
                <a:cubicBezTo>
                  <a:pt x="815022" y="94678"/>
                  <a:pt x="813816" y="94044"/>
                  <a:pt x="812483" y="93726"/>
                </a:cubicBezTo>
                <a:cubicBezTo>
                  <a:pt x="811149" y="93472"/>
                  <a:pt x="809752" y="93599"/>
                  <a:pt x="808546" y="94107"/>
                </a:cubicBezTo>
                <a:cubicBezTo>
                  <a:pt x="807339" y="94615"/>
                  <a:pt x="806260" y="95504"/>
                  <a:pt x="805497" y="96647"/>
                </a:cubicBezTo>
                <a:cubicBezTo>
                  <a:pt x="804736" y="97790"/>
                  <a:pt x="804355" y="99124"/>
                  <a:pt x="804355" y="100457"/>
                </a:cubicBezTo>
                <a:cubicBezTo>
                  <a:pt x="804355" y="101346"/>
                  <a:pt x="804545" y="102235"/>
                  <a:pt x="804863" y="103061"/>
                </a:cubicBezTo>
                <a:cubicBezTo>
                  <a:pt x="805244" y="103886"/>
                  <a:pt x="805688" y="104648"/>
                  <a:pt x="806323" y="105283"/>
                </a:cubicBezTo>
                <a:close/>
                <a:moveTo>
                  <a:pt x="806323" y="941007"/>
                </a:moveTo>
                <a:cubicBezTo>
                  <a:pt x="806958" y="941642"/>
                  <a:pt x="807720" y="942150"/>
                  <a:pt x="808546" y="942467"/>
                </a:cubicBezTo>
                <a:cubicBezTo>
                  <a:pt x="809371" y="942784"/>
                  <a:pt x="810260" y="942975"/>
                  <a:pt x="811149" y="942975"/>
                </a:cubicBezTo>
                <a:cubicBezTo>
                  <a:pt x="812483" y="942975"/>
                  <a:pt x="813816" y="942594"/>
                  <a:pt x="814959" y="941832"/>
                </a:cubicBezTo>
                <a:cubicBezTo>
                  <a:pt x="816102" y="941070"/>
                  <a:pt x="816991" y="939990"/>
                  <a:pt x="817499" y="938784"/>
                </a:cubicBezTo>
                <a:cubicBezTo>
                  <a:pt x="818007" y="937514"/>
                  <a:pt x="818134" y="936181"/>
                  <a:pt x="817880" y="934847"/>
                </a:cubicBezTo>
                <a:cubicBezTo>
                  <a:pt x="817626" y="933514"/>
                  <a:pt x="816991" y="932307"/>
                  <a:pt x="815975" y="931355"/>
                </a:cubicBezTo>
                <a:cubicBezTo>
                  <a:pt x="815022" y="930402"/>
                  <a:pt x="813816" y="929767"/>
                  <a:pt x="812483" y="929450"/>
                </a:cubicBezTo>
                <a:cubicBezTo>
                  <a:pt x="811149" y="929196"/>
                  <a:pt x="809752" y="929323"/>
                  <a:pt x="808546" y="929831"/>
                </a:cubicBezTo>
                <a:cubicBezTo>
                  <a:pt x="807275" y="930339"/>
                  <a:pt x="806260" y="931227"/>
                  <a:pt x="805497" y="932371"/>
                </a:cubicBezTo>
                <a:cubicBezTo>
                  <a:pt x="804736" y="933514"/>
                  <a:pt x="804355" y="934847"/>
                  <a:pt x="804355" y="936181"/>
                </a:cubicBezTo>
                <a:cubicBezTo>
                  <a:pt x="804355" y="937070"/>
                  <a:pt x="804545" y="937958"/>
                  <a:pt x="804863" y="938784"/>
                </a:cubicBezTo>
                <a:cubicBezTo>
                  <a:pt x="805244" y="939609"/>
                  <a:pt x="805688" y="940371"/>
                  <a:pt x="806323" y="941007"/>
                </a:cubicBezTo>
                <a:close/>
                <a:moveTo>
                  <a:pt x="806323" y="848170"/>
                </a:moveTo>
                <a:cubicBezTo>
                  <a:pt x="806958" y="848805"/>
                  <a:pt x="807720" y="849313"/>
                  <a:pt x="808546" y="849630"/>
                </a:cubicBezTo>
                <a:cubicBezTo>
                  <a:pt x="809371" y="849948"/>
                  <a:pt x="810260" y="850138"/>
                  <a:pt x="811149" y="850138"/>
                </a:cubicBezTo>
                <a:cubicBezTo>
                  <a:pt x="812483" y="850138"/>
                  <a:pt x="813816" y="849757"/>
                  <a:pt x="814959" y="848995"/>
                </a:cubicBezTo>
                <a:cubicBezTo>
                  <a:pt x="816102" y="848233"/>
                  <a:pt x="816991" y="847153"/>
                  <a:pt x="817499" y="845947"/>
                </a:cubicBezTo>
                <a:cubicBezTo>
                  <a:pt x="818007" y="844677"/>
                  <a:pt x="818134" y="843344"/>
                  <a:pt x="817880" y="842010"/>
                </a:cubicBezTo>
                <a:cubicBezTo>
                  <a:pt x="817626" y="840677"/>
                  <a:pt x="816991" y="839470"/>
                  <a:pt x="815975" y="838518"/>
                </a:cubicBezTo>
                <a:cubicBezTo>
                  <a:pt x="815022" y="837565"/>
                  <a:pt x="813816" y="836930"/>
                  <a:pt x="812483" y="836676"/>
                </a:cubicBezTo>
                <a:cubicBezTo>
                  <a:pt x="811149" y="836422"/>
                  <a:pt x="809752" y="836549"/>
                  <a:pt x="808546" y="837057"/>
                </a:cubicBezTo>
                <a:cubicBezTo>
                  <a:pt x="807339" y="837565"/>
                  <a:pt x="806260" y="838454"/>
                  <a:pt x="805497" y="839597"/>
                </a:cubicBezTo>
                <a:cubicBezTo>
                  <a:pt x="804736" y="840740"/>
                  <a:pt x="804355" y="842074"/>
                  <a:pt x="804355" y="843407"/>
                </a:cubicBezTo>
                <a:cubicBezTo>
                  <a:pt x="804355" y="844296"/>
                  <a:pt x="804545" y="845185"/>
                  <a:pt x="804863" y="846011"/>
                </a:cubicBezTo>
                <a:cubicBezTo>
                  <a:pt x="805244" y="846836"/>
                  <a:pt x="805688" y="847598"/>
                  <a:pt x="806323" y="848233"/>
                </a:cubicBezTo>
                <a:close/>
                <a:moveTo>
                  <a:pt x="806323" y="755333"/>
                </a:moveTo>
                <a:cubicBezTo>
                  <a:pt x="806958" y="755968"/>
                  <a:pt x="807720" y="756476"/>
                  <a:pt x="808546" y="756793"/>
                </a:cubicBezTo>
                <a:cubicBezTo>
                  <a:pt x="809371" y="757174"/>
                  <a:pt x="810260" y="757301"/>
                  <a:pt x="811149" y="757301"/>
                </a:cubicBezTo>
                <a:cubicBezTo>
                  <a:pt x="812483" y="757301"/>
                  <a:pt x="813816" y="756920"/>
                  <a:pt x="814959" y="756158"/>
                </a:cubicBezTo>
                <a:cubicBezTo>
                  <a:pt x="816102" y="755396"/>
                  <a:pt x="816991" y="754317"/>
                  <a:pt x="817499" y="753110"/>
                </a:cubicBezTo>
                <a:cubicBezTo>
                  <a:pt x="818007" y="751840"/>
                  <a:pt x="818134" y="750507"/>
                  <a:pt x="817880" y="749173"/>
                </a:cubicBezTo>
                <a:cubicBezTo>
                  <a:pt x="817626" y="747839"/>
                  <a:pt x="816991" y="746633"/>
                  <a:pt x="816039" y="745681"/>
                </a:cubicBezTo>
                <a:cubicBezTo>
                  <a:pt x="815086" y="744728"/>
                  <a:pt x="813880" y="744093"/>
                  <a:pt x="812546" y="743839"/>
                </a:cubicBezTo>
                <a:cubicBezTo>
                  <a:pt x="811213" y="743585"/>
                  <a:pt x="809816" y="743712"/>
                  <a:pt x="808609" y="744220"/>
                </a:cubicBezTo>
                <a:cubicBezTo>
                  <a:pt x="807339" y="744728"/>
                  <a:pt x="806260" y="745617"/>
                  <a:pt x="805561" y="746760"/>
                </a:cubicBezTo>
                <a:cubicBezTo>
                  <a:pt x="804799" y="747903"/>
                  <a:pt x="804418" y="749237"/>
                  <a:pt x="804418" y="750570"/>
                </a:cubicBezTo>
                <a:cubicBezTo>
                  <a:pt x="804418" y="751459"/>
                  <a:pt x="804608" y="752348"/>
                  <a:pt x="804926" y="753174"/>
                </a:cubicBezTo>
                <a:cubicBezTo>
                  <a:pt x="805307" y="753999"/>
                  <a:pt x="805752" y="754761"/>
                  <a:pt x="806386" y="755396"/>
                </a:cubicBezTo>
                <a:close/>
                <a:moveTo>
                  <a:pt x="806323" y="1033907"/>
                </a:moveTo>
                <a:cubicBezTo>
                  <a:pt x="806958" y="1034542"/>
                  <a:pt x="807720" y="1035050"/>
                  <a:pt x="808546" y="1035368"/>
                </a:cubicBezTo>
                <a:cubicBezTo>
                  <a:pt x="809371" y="1035749"/>
                  <a:pt x="810260" y="1035876"/>
                  <a:pt x="811149" y="1035876"/>
                </a:cubicBezTo>
                <a:cubicBezTo>
                  <a:pt x="812483" y="1035876"/>
                  <a:pt x="813816" y="1035495"/>
                  <a:pt x="814959" y="1034733"/>
                </a:cubicBezTo>
                <a:cubicBezTo>
                  <a:pt x="816102" y="1033971"/>
                  <a:pt x="816991" y="1032891"/>
                  <a:pt x="817499" y="1031684"/>
                </a:cubicBezTo>
                <a:cubicBezTo>
                  <a:pt x="818007" y="1030414"/>
                  <a:pt x="818134" y="1029081"/>
                  <a:pt x="817880" y="1027748"/>
                </a:cubicBezTo>
                <a:cubicBezTo>
                  <a:pt x="817626" y="1026414"/>
                  <a:pt x="816991" y="1025208"/>
                  <a:pt x="815975" y="1024255"/>
                </a:cubicBezTo>
                <a:cubicBezTo>
                  <a:pt x="815022" y="1023302"/>
                  <a:pt x="813816" y="1022668"/>
                  <a:pt x="812483" y="1022350"/>
                </a:cubicBezTo>
                <a:cubicBezTo>
                  <a:pt x="811149" y="1022096"/>
                  <a:pt x="809752" y="1022223"/>
                  <a:pt x="808546" y="1022731"/>
                </a:cubicBezTo>
                <a:cubicBezTo>
                  <a:pt x="807339" y="1023239"/>
                  <a:pt x="806260" y="1024128"/>
                  <a:pt x="805497" y="1025271"/>
                </a:cubicBezTo>
                <a:cubicBezTo>
                  <a:pt x="804736" y="1026414"/>
                  <a:pt x="804355" y="1027748"/>
                  <a:pt x="804355" y="1029081"/>
                </a:cubicBezTo>
                <a:cubicBezTo>
                  <a:pt x="804355" y="1029970"/>
                  <a:pt x="804545" y="1030859"/>
                  <a:pt x="804863" y="1031684"/>
                </a:cubicBezTo>
                <a:cubicBezTo>
                  <a:pt x="805244" y="1032510"/>
                  <a:pt x="805688" y="1033272"/>
                  <a:pt x="806323" y="1033907"/>
                </a:cubicBezTo>
                <a:close/>
                <a:moveTo>
                  <a:pt x="806323" y="569595"/>
                </a:moveTo>
                <a:cubicBezTo>
                  <a:pt x="806958" y="570230"/>
                  <a:pt x="807720" y="570738"/>
                  <a:pt x="808546" y="571056"/>
                </a:cubicBezTo>
                <a:cubicBezTo>
                  <a:pt x="809371" y="571373"/>
                  <a:pt x="810260" y="571564"/>
                  <a:pt x="811149" y="571564"/>
                </a:cubicBezTo>
                <a:cubicBezTo>
                  <a:pt x="812483" y="571564"/>
                  <a:pt x="813816" y="571183"/>
                  <a:pt x="814959" y="570421"/>
                </a:cubicBezTo>
                <a:cubicBezTo>
                  <a:pt x="816102" y="569658"/>
                  <a:pt x="816991" y="568579"/>
                  <a:pt x="817499" y="567373"/>
                </a:cubicBezTo>
                <a:cubicBezTo>
                  <a:pt x="818007" y="566102"/>
                  <a:pt x="818134" y="564769"/>
                  <a:pt x="817880" y="563436"/>
                </a:cubicBezTo>
                <a:cubicBezTo>
                  <a:pt x="817626" y="562102"/>
                  <a:pt x="816991" y="560896"/>
                  <a:pt x="815975" y="559943"/>
                </a:cubicBezTo>
                <a:cubicBezTo>
                  <a:pt x="815022" y="558990"/>
                  <a:pt x="813816" y="558356"/>
                  <a:pt x="812483" y="558102"/>
                </a:cubicBezTo>
                <a:cubicBezTo>
                  <a:pt x="811149" y="557848"/>
                  <a:pt x="809752" y="557975"/>
                  <a:pt x="808546" y="558483"/>
                </a:cubicBezTo>
                <a:cubicBezTo>
                  <a:pt x="807339" y="558990"/>
                  <a:pt x="806260" y="559880"/>
                  <a:pt x="805497" y="561023"/>
                </a:cubicBezTo>
                <a:cubicBezTo>
                  <a:pt x="804736" y="562165"/>
                  <a:pt x="804355" y="563499"/>
                  <a:pt x="804355" y="564833"/>
                </a:cubicBezTo>
                <a:cubicBezTo>
                  <a:pt x="804355" y="565721"/>
                  <a:pt x="804545" y="566611"/>
                  <a:pt x="804863" y="567436"/>
                </a:cubicBezTo>
                <a:cubicBezTo>
                  <a:pt x="805244" y="568262"/>
                  <a:pt x="805688" y="569024"/>
                  <a:pt x="806323" y="569658"/>
                </a:cubicBezTo>
                <a:close/>
                <a:moveTo>
                  <a:pt x="806323" y="662432"/>
                </a:moveTo>
                <a:cubicBezTo>
                  <a:pt x="806958" y="663067"/>
                  <a:pt x="807720" y="663575"/>
                  <a:pt x="808546" y="663893"/>
                </a:cubicBezTo>
                <a:cubicBezTo>
                  <a:pt x="809371" y="664210"/>
                  <a:pt x="810260" y="664401"/>
                  <a:pt x="811149" y="664401"/>
                </a:cubicBezTo>
                <a:cubicBezTo>
                  <a:pt x="812483" y="664401"/>
                  <a:pt x="813816" y="664020"/>
                  <a:pt x="814959" y="663258"/>
                </a:cubicBezTo>
                <a:cubicBezTo>
                  <a:pt x="816102" y="662496"/>
                  <a:pt x="816991" y="661480"/>
                  <a:pt x="817499" y="660209"/>
                </a:cubicBezTo>
                <a:cubicBezTo>
                  <a:pt x="818007" y="658939"/>
                  <a:pt x="818134" y="657606"/>
                  <a:pt x="817880" y="656273"/>
                </a:cubicBezTo>
                <a:cubicBezTo>
                  <a:pt x="817626" y="654939"/>
                  <a:pt x="816991" y="653733"/>
                  <a:pt x="815975" y="652780"/>
                </a:cubicBezTo>
                <a:cubicBezTo>
                  <a:pt x="815022" y="651827"/>
                  <a:pt x="813816" y="651193"/>
                  <a:pt x="812483" y="650875"/>
                </a:cubicBezTo>
                <a:cubicBezTo>
                  <a:pt x="811149" y="650621"/>
                  <a:pt x="809752" y="650748"/>
                  <a:pt x="808546" y="651256"/>
                </a:cubicBezTo>
                <a:cubicBezTo>
                  <a:pt x="807339" y="651764"/>
                  <a:pt x="806260" y="652653"/>
                  <a:pt x="805497" y="653796"/>
                </a:cubicBezTo>
                <a:cubicBezTo>
                  <a:pt x="804736" y="654939"/>
                  <a:pt x="804355" y="656273"/>
                  <a:pt x="804355" y="657606"/>
                </a:cubicBezTo>
                <a:cubicBezTo>
                  <a:pt x="804355" y="658495"/>
                  <a:pt x="804545" y="659384"/>
                  <a:pt x="804863" y="660209"/>
                </a:cubicBezTo>
                <a:cubicBezTo>
                  <a:pt x="805244" y="661035"/>
                  <a:pt x="805688" y="661797"/>
                  <a:pt x="806323" y="662432"/>
                </a:cubicBezTo>
                <a:close/>
                <a:moveTo>
                  <a:pt x="806323" y="476695"/>
                </a:moveTo>
                <a:cubicBezTo>
                  <a:pt x="806958" y="477330"/>
                  <a:pt x="807720" y="477838"/>
                  <a:pt x="808546" y="478155"/>
                </a:cubicBezTo>
                <a:cubicBezTo>
                  <a:pt x="809371" y="478536"/>
                  <a:pt x="810260" y="478663"/>
                  <a:pt x="811149" y="478663"/>
                </a:cubicBezTo>
                <a:cubicBezTo>
                  <a:pt x="812483" y="478663"/>
                  <a:pt x="813816" y="478282"/>
                  <a:pt x="814959" y="477520"/>
                </a:cubicBezTo>
                <a:cubicBezTo>
                  <a:pt x="816102" y="476758"/>
                  <a:pt x="816991" y="475678"/>
                  <a:pt x="817499" y="474472"/>
                </a:cubicBezTo>
                <a:cubicBezTo>
                  <a:pt x="818007" y="473202"/>
                  <a:pt x="818134" y="471869"/>
                  <a:pt x="817880" y="470535"/>
                </a:cubicBezTo>
                <a:cubicBezTo>
                  <a:pt x="817626" y="469202"/>
                  <a:pt x="816991" y="467995"/>
                  <a:pt x="815975" y="467043"/>
                </a:cubicBezTo>
                <a:cubicBezTo>
                  <a:pt x="815022" y="466090"/>
                  <a:pt x="813816" y="465455"/>
                  <a:pt x="812483" y="465201"/>
                </a:cubicBezTo>
                <a:cubicBezTo>
                  <a:pt x="811149" y="464947"/>
                  <a:pt x="809752" y="465074"/>
                  <a:pt x="808546" y="465582"/>
                </a:cubicBezTo>
                <a:cubicBezTo>
                  <a:pt x="807339" y="466090"/>
                  <a:pt x="806260" y="466979"/>
                  <a:pt x="805497" y="468122"/>
                </a:cubicBezTo>
                <a:cubicBezTo>
                  <a:pt x="804736" y="469265"/>
                  <a:pt x="804355" y="470599"/>
                  <a:pt x="804355" y="471932"/>
                </a:cubicBezTo>
                <a:cubicBezTo>
                  <a:pt x="804355" y="472821"/>
                  <a:pt x="804545" y="473710"/>
                  <a:pt x="804863" y="474536"/>
                </a:cubicBezTo>
                <a:cubicBezTo>
                  <a:pt x="805244" y="475361"/>
                  <a:pt x="805688" y="476123"/>
                  <a:pt x="806323" y="476758"/>
                </a:cubicBezTo>
                <a:close/>
                <a:moveTo>
                  <a:pt x="806323" y="383858"/>
                </a:moveTo>
                <a:cubicBezTo>
                  <a:pt x="806958" y="384493"/>
                  <a:pt x="807720" y="385001"/>
                  <a:pt x="808546" y="385318"/>
                </a:cubicBezTo>
                <a:cubicBezTo>
                  <a:pt x="809371" y="385636"/>
                  <a:pt x="810260" y="385826"/>
                  <a:pt x="811149" y="385826"/>
                </a:cubicBezTo>
                <a:cubicBezTo>
                  <a:pt x="812483" y="385826"/>
                  <a:pt x="813816" y="385445"/>
                  <a:pt x="814959" y="384683"/>
                </a:cubicBezTo>
                <a:cubicBezTo>
                  <a:pt x="816102" y="383921"/>
                  <a:pt x="816991" y="382905"/>
                  <a:pt x="817499" y="381635"/>
                </a:cubicBezTo>
                <a:cubicBezTo>
                  <a:pt x="818007" y="380365"/>
                  <a:pt x="818134" y="379032"/>
                  <a:pt x="817880" y="377698"/>
                </a:cubicBezTo>
                <a:cubicBezTo>
                  <a:pt x="817626" y="376364"/>
                  <a:pt x="816991" y="375158"/>
                  <a:pt x="815975" y="374206"/>
                </a:cubicBezTo>
                <a:cubicBezTo>
                  <a:pt x="815022" y="373253"/>
                  <a:pt x="813816" y="372618"/>
                  <a:pt x="812483" y="372301"/>
                </a:cubicBezTo>
                <a:cubicBezTo>
                  <a:pt x="811149" y="372046"/>
                  <a:pt x="809752" y="372174"/>
                  <a:pt x="808546" y="372682"/>
                </a:cubicBezTo>
                <a:cubicBezTo>
                  <a:pt x="807339" y="373189"/>
                  <a:pt x="806260" y="374078"/>
                  <a:pt x="805497" y="375221"/>
                </a:cubicBezTo>
                <a:cubicBezTo>
                  <a:pt x="804736" y="376364"/>
                  <a:pt x="804355" y="377698"/>
                  <a:pt x="804355" y="379032"/>
                </a:cubicBezTo>
                <a:cubicBezTo>
                  <a:pt x="804355" y="379921"/>
                  <a:pt x="804545" y="380809"/>
                  <a:pt x="804863" y="381635"/>
                </a:cubicBezTo>
                <a:cubicBezTo>
                  <a:pt x="805244" y="382461"/>
                  <a:pt x="805688" y="383222"/>
                  <a:pt x="806323" y="383858"/>
                </a:cubicBezTo>
                <a:close/>
                <a:moveTo>
                  <a:pt x="565087" y="801688"/>
                </a:moveTo>
                <a:cubicBezTo>
                  <a:pt x="565722" y="802323"/>
                  <a:pt x="566484" y="802831"/>
                  <a:pt x="567309" y="803148"/>
                </a:cubicBezTo>
                <a:cubicBezTo>
                  <a:pt x="568135" y="803465"/>
                  <a:pt x="569024" y="803656"/>
                  <a:pt x="569913" y="803656"/>
                </a:cubicBezTo>
                <a:cubicBezTo>
                  <a:pt x="571246" y="803656"/>
                  <a:pt x="572580" y="803275"/>
                  <a:pt x="573723" y="802513"/>
                </a:cubicBezTo>
                <a:cubicBezTo>
                  <a:pt x="574866" y="801751"/>
                  <a:pt x="575691" y="800735"/>
                  <a:pt x="576263" y="799465"/>
                </a:cubicBezTo>
                <a:cubicBezTo>
                  <a:pt x="576771" y="798195"/>
                  <a:pt x="576898" y="796862"/>
                  <a:pt x="576644" y="795528"/>
                </a:cubicBezTo>
                <a:cubicBezTo>
                  <a:pt x="576390" y="794195"/>
                  <a:pt x="575691" y="792988"/>
                  <a:pt x="574739" y="792036"/>
                </a:cubicBezTo>
                <a:cubicBezTo>
                  <a:pt x="573786" y="791083"/>
                  <a:pt x="572580" y="790448"/>
                  <a:pt x="571246" y="790131"/>
                </a:cubicBezTo>
                <a:cubicBezTo>
                  <a:pt x="569913" y="789877"/>
                  <a:pt x="568516" y="790003"/>
                  <a:pt x="567309" y="790512"/>
                </a:cubicBezTo>
                <a:cubicBezTo>
                  <a:pt x="566103" y="791020"/>
                  <a:pt x="565023" y="791908"/>
                  <a:pt x="564261" y="793052"/>
                </a:cubicBezTo>
                <a:cubicBezTo>
                  <a:pt x="563499" y="794195"/>
                  <a:pt x="563118" y="795528"/>
                  <a:pt x="563118" y="796862"/>
                </a:cubicBezTo>
                <a:cubicBezTo>
                  <a:pt x="563118" y="797751"/>
                  <a:pt x="563309" y="798639"/>
                  <a:pt x="563626" y="799465"/>
                </a:cubicBezTo>
                <a:cubicBezTo>
                  <a:pt x="563944" y="800290"/>
                  <a:pt x="564452" y="801052"/>
                  <a:pt x="565087" y="801688"/>
                </a:cubicBezTo>
                <a:close/>
                <a:moveTo>
                  <a:pt x="565087" y="337376"/>
                </a:moveTo>
                <a:cubicBezTo>
                  <a:pt x="565722" y="338011"/>
                  <a:pt x="566484" y="338519"/>
                  <a:pt x="567309" y="338836"/>
                </a:cubicBezTo>
                <a:cubicBezTo>
                  <a:pt x="568135" y="339217"/>
                  <a:pt x="569024" y="339344"/>
                  <a:pt x="569913" y="339344"/>
                </a:cubicBezTo>
                <a:cubicBezTo>
                  <a:pt x="571246" y="339344"/>
                  <a:pt x="572580" y="338963"/>
                  <a:pt x="573723" y="338201"/>
                </a:cubicBezTo>
                <a:cubicBezTo>
                  <a:pt x="574866" y="337439"/>
                  <a:pt x="575691" y="336359"/>
                  <a:pt x="576263" y="335153"/>
                </a:cubicBezTo>
                <a:cubicBezTo>
                  <a:pt x="576771" y="333883"/>
                  <a:pt x="576898" y="332550"/>
                  <a:pt x="576644" y="331216"/>
                </a:cubicBezTo>
                <a:cubicBezTo>
                  <a:pt x="576390" y="329883"/>
                  <a:pt x="575691" y="328676"/>
                  <a:pt x="574739" y="327724"/>
                </a:cubicBezTo>
                <a:cubicBezTo>
                  <a:pt x="573786" y="326771"/>
                  <a:pt x="572580" y="326136"/>
                  <a:pt x="571246" y="325882"/>
                </a:cubicBezTo>
                <a:cubicBezTo>
                  <a:pt x="569913" y="325628"/>
                  <a:pt x="568516" y="325755"/>
                  <a:pt x="567309" y="326263"/>
                </a:cubicBezTo>
                <a:cubicBezTo>
                  <a:pt x="566103" y="326771"/>
                  <a:pt x="565023" y="327660"/>
                  <a:pt x="564261" y="328803"/>
                </a:cubicBezTo>
                <a:cubicBezTo>
                  <a:pt x="563499" y="329946"/>
                  <a:pt x="563118" y="331280"/>
                  <a:pt x="563118" y="332613"/>
                </a:cubicBezTo>
                <a:cubicBezTo>
                  <a:pt x="563118" y="333502"/>
                  <a:pt x="563309" y="334391"/>
                  <a:pt x="563626" y="335217"/>
                </a:cubicBezTo>
                <a:cubicBezTo>
                  <a:pt x="563944" y="336042"/>
                  <a:pt x="564452" y="336804"/>
                  <a:pt x="565087" y="337439"/>
                </a:cubicBezTo>
                <a:close/>
                <a:moveTo>
                  <a:pt x="565087" y="244539"/>
                </a:moveTo>
                <a:cubicBezTo>
                  <a:pt x="565722" y="245174"/>
                  <a:pt x="566484" y="245682"/>
                  <a:pt x="567309" y="245999"/>
                </a:cubicBezTo>
                <a:cubicBezTo>
                  <a:pt x="568135" y="246316"/>
                  <a:pt x="569024" y="246507"/>
                  <a:pt x="569913" y="246507"/>
                </a:cubicBezTo>
                <a:cubicBezTo>
                  <a:pt x="571246" y="246507"/>
                  <a:pt x="572580" y="246126"/>
                  <a:pt x="573723" y="245364"/>
                </a:cubicBezTo>
                <a:cubicBezTo>
                  <a:pt x="574866" y="244602"/>
                  <a:pt x="575691" y="243586"/>
                  <a:pt x="576263" y="242316"/>
                </a:cubicBezTo>
                <a:cubicBezTo>
                  <a:pt x="576771" y="241046"/>
                  <a:pt x="576898" y="239713"/>
                  <a:pt x="576644" y="238379"/>
                </a:cubicBezTo>
                <a:cubicBezTo>
                  <a:pt x="576390" y="237046"/>
                  <a:pt x="575691" y="235839"/>
                  <a:pt x="574739" y="234887"/>
                </a:cubicBezTo>
                <a:cubicBezTo>
                  <a:pt x="573786" y="233934"/>
                  <a:pt x="572580" y="233299"/>
                  <a:pt x="571246" y="232982"/>
                </a:cubicBezTo>
                <a:cubicBezTo>
                  <a:pt x="569913" y="232727"/>
                  <a:pt x="568516" y="232855"/>
                  <a:pt x="567309" y="233363"/>
                </a:cubicBezTo>
                <a:cubicBezTo>
                  <a:pt x="566039" y="233871"/>
                  <a:pt x="565023" y="234759"/>
                  <a:pt x="564261" y="235902"/>
                </a:cubicBezTo>
                <a:cubicBezTo>
                  <a:pt x="563499" y="237046"/>
                  <a:pt x="563118" y="238379"/>
                  <a:pt x="563118" y="239713"/>
                </a:cubicBezTo>
                <a:cubicBezTo>
                  <a:pt x="563118" y="240602"/>
                  <a:pt x="563309" y="241490"/>
                  <a:pt x="563626" y="242316"/>
                </a:cubicBezTo>
                <a:cubicBezTo>
                  <a:pt x="563944" y="243141"/>
                  <a:pt x="564452" y="243903"/>
                  <a:pt x="565087" y="244539"/>
                </a:cubicBezTo>
                <a:close/>
                <a:moveTo>
                  <a:pt x="565087" y="151702"/>
                </a:moveTo>
                <a:cubicBezTo>
                  <a:pt x="565722" y="152337"/>
                  <a:pt x="566484" y="152845"/>
                  <a:pt x="567309" y="153162"/>
                </a:cubicBezTo>
                <a:cubicBezTo>
                  <a:pt x="568135" y="153480"/>
                  <a:pt x="569024" y="153670"/>
                  <a:pt x="569913" y="153670"/>
                </a:cubicBezTo>
                <a:cubicBezTo>
                  <a:pt x="571246" y="153670"/>
                  <a:pt x="572580" y="153289"/>
                  <a:pt x="573723" y="152527"/>
                </a:cubicBezTo>
                <a:cubicBezTo>
                  <a:pt x="574866" y="151765"/>
                  <a:pt x="575691" y="150686"/>
                  <a:pt x="576263" y="149479"/>
                </a:cubicBezTo>
                <a:cubicBezTo>
                  <a:pt x="576771" y="148209"/>
                  <a:pt x="576898" y="146876"/>
                  <a:pt x="576644" y="145542"/>
                </a:cubicBezTo>
                <a:cubicBezTo>
                  <a:pt x="576390" y="144208"/>
                  <a:pt x="575691" y="143002"/>
                  <a:pt x="574739" y="142050"/>
                </a:cubicBezTo>
                <a:cubicBezTo>
                  <a:pt x="573786" y="141097"/>
                  <a:pt x="572580" y="140462"/>
                  <a:pt x="571246" y="140208"/>
                </a:cubicBezTo>
                <a:cubicBezTo>
                  <a:pt x="569913" y="139954"/>
                  <a:pt x="568516" y="140081"/>
                  <a:pt x="567309" y="140589"/>
                </a:cubicBezTo>
                <a:cubicBezTo>
                  <a:pt x="566103" y="141097"/>
                  <a:pt x="565023" y="141986"/>
                  <a:pt x="564261" y="143129"/>
                </a:cubicBezTo>
                <a:cubicBezTo>
                  <a:pt x="563499" y="144272"/>
                  <a:pt x="563118" y="145606"/>
                  <a:pt x="563118" y="146939"/>
                </a:cubicBezTo>
                <a:cubicBezTo>
                  <a:pt x="563118" y="147828"/>
                  <a:pt x="563309" y="148717"/>
                  <a:pt x="563626" y="149543"/>
                </a:cubicBezTo>
                <a:cubicBezTo>
                  <a:pt x="563944" y="150368"/>
                  <a:pt x="564452" y="151130"/>
                  <a:pt x="565087" y="151765"/>
                </a:cubicBezTo>
                <a:close/>
                <a:moveTo>
                  <a:pt x="565087" y="430276"/>
                </a:moveTo>
                <a:cubicBezTo>
                  <a:pt x="565722" y="430911"/>
                  <a:pt x="566484" y="431419"/>
                  <a:pt x="567309" y="431737"/>
                </a:cubicBezTo>
                <a:cubicBezTo>
                  <a:pt x="568135" y="432054"/>
                  <a:pt x="569024" y="432245"/>
                  <a:pt x="569913" y="432245"/>
                </a:cubicBezTo>
                <a:cubicBezTo>
                  <a:pt x="571246" y="432245"/>
                  <a:pt x="572580" y="431864"/>
                  <a:pt x="573723" y="431102"/>
                </a:cubicBezTo>
                <a:cubicBezTo>
                  <a:pt x="574866" y="430339"/>
                  <a:pt x="575691" y="429260"/>
                  <a:pt x="576263" y="428053"/>
                </a:cubicBezTo>
                <a:cubicBezTo>
                  <a:pt x="576771" y="426783"/>
                  <a:pt x="576898" y="425450"/>
                  <a:pt x="576644" y="424117"/>
                </a:cubicBezTo>
                <a:cubicBezTo>
                  <a:pt x="576390" y="422783"/>
                  <a:pt x="575691" y="421577"/>
                  <a:pt x="574739" y="420624"/>
                </a:cubicBezTo>
                <a:cubicBezTo>
                  <a:pt x="573786" y="419671"/>
                  <a:pt x="572580" y="419037"/>
                  <a:pt x="571246" y="418783"/>
                </a:cubicBezTo>
                <a:cubicBezTo>
                  <a:pt x="569913" y="418528"/>
                  <a:pt x="568516" y="418656"/>
                  <a:pt x="567309" y="419164"/>
                </a:cubicBezTo>
                <a:cubicBezTo>
                  <a:pt x="566039" y="419671"/>
                  <a:pt x="565023" y="420561"/>
                  <a:pt x="564261" y="421703"/>
                </a:cubicBezTo>
                <a:cubicBezTo>
                  <a:pt x="563499" y="422846"/>
                  <a:pt x="563118" y="424180"/>
                  <a:pt x="563118" y="425514"/>
                </a:cubicBezTo>
                <a:cubicBezTo>
                  <a:pt x="563118" y="426402"/>
                  <a:pt x="563309" y="427292"/>
                  <a:pt x="563626" y="428117"/>
                </a:cubicBezTo>
                <a:cubicBezTo>
                  <a:pt x="563944" y="428943"/>
                  <a:pt x="564452" y="429705"/>
                  <a:pt x="565087" y="430339"/>
                </a:cubicBezTo>
                <a:close/>
                <a:moveTo>
                  <a:pt x="645478" y="1405255"/>
                </a:moveTo>
                <a:cubicBezTo>
                  <a:pt x="646113" y="1405890"/>
                  <a:pt x="646875" y="1406398"/>
                  <a:pt x="647700" y="1406715"/>
                </a:cubicBezTo>
                <a:cubicBezTo>
                  <a:pt x="648526" y="1407033"/>
                  <a:pt x="649415" y="1407224"/>
                  <a:pt x="650304" y="1407224"/>
                </a:cubicBezTo>
                <a:cubicBezTo>
                  <a:pt x="651637" y="1407224"/>
                  <a:pt x="652971" y="1406843"/>
                  <a:pt x="654114" y="1406081"/>
                </a:cubicBezTo>
                <a:cubicBezTo>
                  <a:pt x="655257" y="1405319"/>
                  <a:pt x="656082" y="1404239"/>
                  <a:pt x="656654" y="1403033"/>
                </a:cubicBezTo>
                <a:cubicBezTo>
                  <a:pt x="657162" y="1401763"/>
                  <a:pt x="657289" y="1400429"/>
                  <a:pt x="657035" y="1399096"/>
                </a:cubicBezTo>
                <a:cubicBezTo>
                  <a:pt x="656781" y="1397762"/>
                  <a:pt x="656082" y="1396556"/>
                  <a:pt x="655130" y="1395603"/>
                </a:cubicBezTo>
                <a:cubicBezTo>
                  <a:pt x="654177" y="1394651"/>
                  <a:pt x="652971" y="1394015"/>
                  <a:pt x="651637" y="1393762"/>
                </a:cubicBezTo>
                <a:cubicBezTo>
                  <a:pt x="650304" y="1393508"/>
                  <a:pt x="648970" y="1393635"/>
                  <a:pt x="647700" y="1394143"/>
                </a:cubicBezTo>
                <a:cubicBezTo>
                  <a:pt x="646430" y="1394651"/>
                  <a:pt x="645414" y="1395539"/>
                  <a:pt x="644652" y="1396683"/>
                </a:cubicBezTo>
                <a:cubicBezTo>
                  <a:pt x="643890" y="1397826"/>
                  <a:pt x="643509" y="1399159"/>
                  <a:pt x="643509" y="1400493"/>
                </a:cubicBezTo>
                <a:cubicBezTo>
                  <a:pt x="643509" y="1401382"/>
                  <a:pt x="643700" y="1402271"/>
                  <a:pt x="644017" y="1403096"/>
                </a:cubicBezTo>
                <a:cubicBezTo>
                  <a:pt x="644335" y="1403921"/>
                  <a:pt x="644843" y="1404683"/>
                  <a:pt x="645478" y="1405319"/>
                </a:cubicBezTo>
                <a:close/>
                <a:moveTo>
                  <a:pt x="645478" y="1498092"/>
                </a:moveTo>
                <a:cubicBezTo>
                  <a:pt x="646113" y="1498727"/>
                  <a:pt x="646875" y="1499235"/>
                  <a:pt x="647700" y="1499552"/>
                </a:cubicBezTo>
                <a:cubicBezTo>
                  <a:pt x="648526" y="1499870"/>
                  <a:pt x="649415" y="1500061"/>
                  <a:pt x="650304" y="1500061"/>
                </a:cubicBezTo>
                <a:cubicBezTo>
                  <a:pt x="651637" y="1500061"/>
                  <a:pt x="652971" y="1499680"/>
                  <a:pt x="654114" y="1498918"/>
                </a:cubicBezTo>
                <a:cubicBezTo>
                  <a:pt x="655257" y="1498156"/>
                  <a:pt x="656082" y="1497139"/>
                  <a:pt x="656654" y="1495870"/>
                </a:cubicBezTo>
                <a:cubicBezTo>
                  <a:pt x="657162" y="1494600"/>
                  <a:pt x="657289" y="1493266"/>
                  <a:pt x="657035" y="1491933"/>
                </a:cubicBezTo>
                <a:cubicBezTo>
                  <a:pt x="656781" y="1490599"/>
                  <a:pt x="656082" y="1489393"/>
                  <a:pt x="655130" y="1488440"/>
                </a:cubicBezTo>
                <a:cubicBezTo>
                  <a:pt x="654177" y="1487488"/>
                  <a:pt x="652971" y="1486852"/>
                  <a:pt x="651637" y="1486535"/>
                </a:cubicBezTo>
                <a:cubicBezTo>
                  <a:pt x="650304" y="1486281"/>
                  <a:pt x="648970" y="1486408"/>
                  <a:pt x="647700" y="1486916"/>
                </a:cubicBezTo>
                <a:cubicBezTo>
                  <a:pt x="646430" y="1487424"/>
                  <a:pt x="645414" y="1488313"/>
                  <a:pt x="644652" y="1489456"/>
                </a:cubicBezTo>
                <a:cubicBezTo>
                  <a:pt x="643890" y="1490599"/>
                  <a:pt x="643509" y="1491933"/>
                  <a:pt x="643509" y="1493266"/>
                </a:cubicBezTo>
                <a:cubicBezTo>
                  <a:pt x="643509" y="1494155"/>
                  <a:pt x="643700" y="1495044"/>
                  <a:pt x="644017" y="1495870"/>
                </a:cubicBezTo>
                <a:cubicBezTo>
                  <a:pt x="644335" y="1496695"/>
                  <a:pt x="644843" y="1497457"/>
                  <a:pt x="645478" y="1498092"/>
                </a:cubicBezTo>
                <a:close/>
                <a:moveTo>
                  <a:pt x="650304" y="1592961"/>
                </a:moveTo>
                <a:cubicBezTo>
                  <a:pt x="651637" y="1592961"/>
                  <a:pt x="652971" y="1592580"/>
                  <a:pt x="654114" y="1591818"/>
                </a:cubicBezTo>
                <a:cubicBezTo>
                  <a:pt x="655257" y="1591056"/>
                  <a:pt x="656082" y="1589977"/>
                  <a:pt x="656654" y="1588770"/>
                </a:cubicBezTo>
                <a:cubicBezTo>
                  <a:pt x="657162" y="1587500"/>
                  <a:pt x="657289" y="1586167"/>
                  <a:pt x="657035" y="1584833"/>
                </a:cubicBezTo>
                <a:cubicBezTo>
                  <a:pt x="656781" y="1583500"/>
                  <a:pt x="656082" y="1582293"/>
                  <a:pt x="655130" y="1581340"/>
                </a:cubicBezTo>
                <a:cubicBezTo>
                  <a:pt x="654177" y="1580388"/>
                  <a:pt x="652971" y="1579753"/>
                  <a:pt x="651637" y="1579499"/>
                </a:cubicBezTo>
                <a:cubicBezTo>
                  <a:pt x="650304" y="1579245"/>
                  <a:pt x="648907" y="1579372"/>
                  <a:pt x="647700" y="1579880"/>
                </a:cubicBezTo>
                <a:cubicBezTo>
                  <a:pt x="646430" y="1580388"/>
                  <a:pt x="645414" y="1581277"/>
                  <a:pt x="644652" y="1582420"/>
                </a:cubicBezTo>
                <a:cubicBezTo>
                  <a:pt x="643890" y="1583563"/>
                  <a:pt x="643509" y="1584896"/>
                  <a:pt x="643509" y="1586230"/>
                </a:cubicBezTo>
                <a:cubicBezTo>
                  <a:pt x="643509" y="1588008"/>
                  <a:pt x="644208" y="1589786"/>
                  <a:pt x="645478" y="1591056"/>
                </a:cubicBezTo>
                <a:cubicBezTo>
                  <a:pt x="646748" y="1592326"/>
                  <a:pt x="648526" y="1593088"/>
                  <a:pt x="650304" y="1593088"/>
                </a:cubicBezTo>
                <a:close/>
                <a:moveTo>
                  <a:pt x="565023" y="523113"/>
                </a:moveTo>
                <a:cubicBezTo>
                  <a:pt x="565658" y="523748"/>
                  <a:pt x="566420" y="524256"/>
                  <a:pt x="567246" y="524574"/>
                </a:cubicBezTo>
                <a:cubicBezTo>
                  <a:pt x="568071" y="524891"/>
                  <a:pt x="568960" y="525082"/>
                  <a:pt x="569849" y="525082"/>
                </a:cubicBezTo>
                <a:cubicBezTo>
                  <a:pt x="571183" y="525082"/>
                  <a:pt x="572516" y="524701"/>
                  <a:pt x="573659" y="523939"/>
                </a:cubicBezTo>
                <a:cubicBezTo>
                  <a:pt x="574802" y="523177"/>
                  <a:pt x="575628" y="522097"/>
                  <a:pt x="576199" y="520890"/>
                </a:cubicBezTo>
                <a:cubicBezTo>
                  <a:pt x="576707" y="519621"/>
                  <a:pt x="576834" y="518287"/>
                  <a:pt x="576580" y="516953"/>
                </a:cubicBezTo>
                <a:cubicBezTo>
                  <a:pt x="576326" y="515620"/>
                  <a:pt x="575628" y="514414"/>
                  <a:pt x="574675" y="513461"/>
                </a:cubicBezTo>
                <a:cubicBezTo>
                  <a:pt x="573723" y="512508"/>
                  <a:pt x="572516" y="511874"/>
                  <a:pt x="571183" y="511556"/>
                </a:cubicBezTo>
                <a:cubicBezTo>
                  <a:pt x="569849" y="511302"/>
                  <a:pt x="568516" y="511429"/>
                  <a:pt x="567246" y="511937"/>
                </a:cubicBezTo>
                <a:cubicBezTo>
                  <a:pt x="565976" y="512445"/>
                  <a:pt x="564960" y="513334"/>
                  <a:pt x="564198" y="514477"/>
                </a:cubicBezTo>
                <a:cubicBezTo>
                  <a:pt x="563436" y="515620"/>
                  <a:pt x="563055" y="516953"/>
                  <a:pt x="563055" y="518287"/>
                </a:cubicBezTo>
                <a:cubicBezTo>
                  <a:pt x="563055" y="519176"/>
                  <a:pt x="563245" y="520065"/>
                  <a:pt x="563563" y="520890"/>
                </a:cubicBezTo>
                <a:cubicBezTo>
                  <a:pt x="563880" y="521716"/>
                  <a:pt x="564388" y="522478"/>
                  <a:pt x="565023" y="523113"/>
                </a:cubicBezTo>
                <a:close/>
                <a:moveTo>
                  <a:pt x="645414" y="1683830"/>
                </a:moveTo>
                <a:cubicBezTo>
                  <a:pt x="646049" y="1684464"/>
                  <a:pt x="646811" y="1684973"/>
                  <a:pt x="647637" y="1685290"/>
                </a:cubicBezTo>
                <a:cubicBezTo>
                  <a:pt x="648462" y="1685608"/>
                  <a:pt x="649351" y="1685798"/>
                  <a:pt x="650240" y="1685798"/>
                </a:cubicBezTo>
                <a:cubicBezTo>
                  <a:pt x="651574" y="1685798"/>
                  <a:pt x="652907" y="1685417"/>
                  <a:pt x="654050" y="1684655"/>
                </a:cubicBezTo>
                <a:cubicBezTo>
                  <a:pt x="655193" y="1683893"/>
                  <a:pt x="656019" y="1682814"/>
                  <a:pt x="656590" y="1681607"/>
                </a:cubicBezTo>
                <a:cubicBezTo>
                  <a:pt x="657098" y="1680337"/>
                  <a:pt x="657225" y="1679004"/>
                  <a:pt x="656971" y="1677670"/>
                </a:cubicBezTo>
                <a:cubicBezTo>
                  <a:pt x="656717" y="1676337"/>
                  <a:pt x="656019" y="1675130"/>
                  <a:pt x="655066" y="1674177"/>
                </a:cubicBezTo>
                <a:cubicBezTo>
                  <a:pt x="654114" y="1673225"/>
                  <a:pt x="652907" y="1672590"/>
                  <a:pt x="651574" y="1672336"/>
                </a:cubicBezTo>
                <a:cubicBezTo>
                  <a:pt x="650240" y="1672082"/>
                  <a:pt x="648907" y="1672209"/>
                  <a:pt x="647637" y="1672717"/>
                </a:cubicBezTo>
                <a:cubicBezTo>
                  <a:pt x="646367" y="1673225"/>
                  <a:pt x="645351" y="1674114"/>
                  <a:pt x="644589" y="1675257"/>
                </a:cubicBezTo>
                <a:cubicBezTo>
                  <a:pt x="643827" y="1676400"/>
                  <a:pt x="643446" y="1677733"/>
                  <a:pt x="643446" y="1679067"/>
                </a:cubicBezTo>
                <a:cubicBezTo>
                  <a:pt x="643446" y="1679956"/>
                  <a:pt x="643636" y="1680845"/>
                  <a:pt x="643954" y="1681671"/>
                </a:cubicBezTo>
                <a:cubicBezTo>
                  <a:pt x="644271" y="1682496"/>
                  <a:pt x="644779" y="1683258"/>
                  <a:pt x="645414" y="1683893"/>
                </a:cubicBezTo>
                <a:close/>
                <a:moveTo>
                  <a:pt x="565023" y="58801"/>
                </a:moveTo>
                <a:cubicBezTo>
                  <a:pt x="565658" y="59436"/>
                  <a:pt x="566420" y="59944"/>
                  <a:pt x="567246" y="60262"/>
                </a:cubicBezTo>
                <a:cubicBezTo>
                  <a:pt x="568071" y="60643"/>
                  <a:pt x="568960" y="60770"/>
                  <a:pt x="569849" y="60770"/>
                </a:cubicBezTo>
                <a:cubicBezTo>
                  <a:pt x="571183" y="60770"/>
                  <a:pt x="572516" y="60389"/>
                  <a:pt x="573659" y="59627"/>
                </a:cubicBezTo>
                <a:cubicBezTo>
                  <a:pt x="574802" y="58864"/>
                  <a:pt x="575628" y="57785"/>
                  <a:pt x="576199" y="56578"/>
                </a:cubicBezTo>
                <a:cubicBezTo>
                  <a:pt x="576707" y="55308"/>
                  <a:pt x="576834" y="53975"/>
                  <a:pt x="576580" y="52641"/>
                </a:cubicBezTo>
                <a:cubicBezTo>
                  <a:pt x="576326" y="51308"/>
                  <a:pt x="575628" y="50102"/>
                  <a:pt x="574675" y="49149"/>
                </a:cubicBezTo>
                <a:cubicBezTo>
                  <a:pt x="573723" y="48196"/>
                  <a:pt x="572516" y="47562"/>
                  <a:pt x="571183" y="47308"/>
                </a:cubicBezTo>
                <a:cubicBezTo>
                  <a:pt x="569849" y="47053"/>
                  <a:pt x="568452" y="47181"/>
                  <a:pt x="567246" y="47689"/>
                </a:cubicBezTo>
                <a:cubicBezTo>
                  <a:pt x="565976" y="48196"/>
                  <a:pt x="564960" y="49086"/>
                  <a:pt x="564198" y="50228"/>
                </a:cubicBezTo>
                <a:cubicBezTo>
                  <a:pt x="563436" y="51371"/>
                  <a:pt x="563055" y="52705"/>
                  <a:pt x="563055" y="54039"/>
                </a:cubicBezTo>
                <a:cubicBezTo>
                  <a:pt x="563055" y="54927"/>
                  <a:pt x="563245" y="55816"/>
                  <a:pt x="563563" y="56642"/>
                </a:cubicBezTo>
                <a:cubicBezTo>
                  <a:pt x="563880" y="57468"/>
                  <a:pt x="564388" y="58230"/>
                  <a:pt x="565023" y="58864"/>
                </a:cubicBezTo>
                <a:close/>
                <a:moveTo>
                  <a:pt x="565023" y="1265936"/>
                </a:moveTo>
                <a:cubicBezTo>
                  <a:pt x="565658" y="1266571"/>
                  <a:pt x="566420" y="1267079"/>
                  <a:pt x="567246" y="1267396"/>
                </a:cubicBezTo>
                <a:cubicBezTo>
                  <a:pt x="568071" y="1267714"/>
                  <a:pt x="568960" y="1267905"/>
                  <a:pt x="569849" y="1267905"/>
                </a:cubicBezTo>
                <a:cubicBezTo>
                  <a:pt x="571183" y="1267905"/>
                  <a:pt x="572516" y="1267524"/>
                  <a:pt x="573659" y="1266762"/>
                </a:cubicBezTo>
                <a:cubicBezTo>
                  <a:pt x="574802" y="1266000"/>
                  <a:pt x="575628" y="1264920"/>
                  <a:pt x="576199" y="1263714"/>
                </a:cubicBezTo>
                <a:cubicBezTo>
                  <a:pt x="576707" y="1262444"/>
                  <a:pt x="576834" y="1261110"/>
                  <a:pt x="576580" y="1259777"/>
                </a:cubicBezTo>
                <a:cubicBezTo>
                  <a:pt x="576326" y="1258443"/>
                  <a:pt x="575628" y="1257237"/>
                  <a:pt x="574675" y="1256284"/>
                </a:cubicBezTo>
                <a:cubicBezTo>
                  <a:pt x="573723" y="1255332"/>
                  <a:pt x="572516" y="1254696"/>
                  <a:pt x="571183" y="1254443"/>
                </a:cubicBezTo>
                <a:cubicBezTo>
                  <a:pt x="569849" y="1254189"/>
                  <a:pt x="568452" y="1254315"/>
                  <a:pt x="567246" y="1254824"/>
                </a:cubicBezTo>
                <a:cubicBezTo>
                  <a:pt x="565976" y="1255332"/>
                  <a:pt x="564960" y="1256221"/>
                  <a:pt x="564198" y="1257364"/>
                </a:cubicBezTo>
                <a:cubicBezTo>
                  <a:pt x="563436" y="1258507"/>
                  <a:pt x="563055" y="1259840"/>
                  <a:pt x="563055" y="1261174"/>
                </a:cubicBezTo>
                <a:cubicBezTo>
                  <a:pt x="563055" y="1262063"/>
                  <a:pt x="563245" y="1262952"/>
                  <a:pt x="563563" y="1263777"/>
                </a:cubicBezTo>
                <a:cubicBezTo>
                  <a:pt x="563880" y="1264602"/>
                  <a:pt x="564388" y="1265364"/>
                  <a:pt x="565023" y="1266000"/>
                </a:cubicBezTo>
                <a:close/>
                <a:moveTo>
                  <a:pt x="565023" y="1080199"/>
                </a:moveTo>
                <a:cubicBezTo>
                  <a:pt x="565658" y="1080833"/>
                  <a:pt x="566420" y="1081342"/>
                  <a:pt x="567246" y="1081659"/>
                </a:cubicBezTo>
                <a:cubicBezTo>
                  <a:pt x="568071" y="1081977"/>
                  <a:pt x="568960" y="1082167"/>
                  <a:pt x="569849" y="1082167"/>
                </a:cubicBezTo>
                <a:cubicBezTo>
                  <a:pt x="571183" y="1082167"/>
                  <a:pt x="572516" y="1081786"/>
                  <a:pt x="573659" y="1081024"/>
                </a:cubicBezTo>
                <a:cubicBezTo>
                  <a:pt x="574802" y="1080262"/>
                  <a:pt x="575628" y="1079246"/>
                  <a:pt x="576199" y="1077976"/>
                </a:cubicBezTo>
                <a:cubicBezTo>
                  <a:pt x="576707" y="1076706"/>
                  <a:pt x="576834" y="1075373"/>
                  <a:pt x="576580" y="1074039"/>
                </a:cubicBezTo>
                <a:cubicBezTo>
                  <a:pt x="576326" y="1072706"/>
                  <a:pt x="575628" y="1071499"/>
                  <a:pt x="574675" y="1070546"/>
                </a:cubicBezTo>
                <a:cubicBezTo>
                  <a:pt x="573723" y="1069594"/>
                  <a:pt x="572516" y="1068959"/>
                  <a:pt x="571183" y="1068642"/>
                </a:cubicBezTo>
                <a:cubicBezTo>
                  <a:pt x="569849" y="1068388"/>
                  <a:pt x="568452" y="1068514"/>
                  <a:pt x="567246" y="1069023"/>
                </a:cubicBezTo>
                <a:cubicBezTo>
                  <a:pt x="566039" y="1069531"/>
                  <a:pt x="564960" y="1070420"/>
                  <a:pt x="564198" y="1071563"/>
                </a:cubicBezTo>
                <a:cubicBezTo>
                  <a:pt x="563436" y="1072706"/>
                  <a:pt x="563055" y="1074039"/>
                  <a:pt x="563055" y="1075373"/>
                </a:cubicBezTo>
                <a:cubicBezTo>
                  <a:pt x="563055" y="1076262"/>
                  <a:pt x="563245" y="1077151"/>
                  <a:pt x="563563" y="1077976"/>
                </a:cubicBezTo>
                <a:cubicBezTo>
                  <a:pt x="563880" y="1078802"/>
                  <a:pt x="564388" y="1079564"/>
                  <a:pt x="565023" y="1080199"/>
                </a:cubicBezTo>
                <a:close/>
                <a:moveTo>
                  <a:pt x="565023" y="1173036"/>
                </a:moveTo>
                <a:cubicBezTo>
                  <a:pt x="565658" y="1173671"/>
                  <a:pt x="566420" y="1174179"/>
                  <a:pt x="567246" y="1174496"/>
                </a:cubicBezTo>
                <a:cubicBezTo>
                  <a:pt x="568071" y="1174877"/>
                  <a:pt x="568960" y="1175004"/>
                  <a:pt x="569849" y="1175004"/>
                </a:cubicBezTo>
                <a:cubicBezTo>
                  <a:pt x="571183" y="1175004"/>
                  <a:pt x="572516" y="1174623"/>
                  <a:pt x="573659" y="1173861"/>
                </a:cubicBezTo>
                <a:cubicBezTo>
                  <a:pt x="574802" y="1173099"/>
                  <a:pt x="575628" y="1172020"/>
                  <a:pt x="576199" y="1170813"/>
                </a:cubicBezTo>
                <a:cubicBezTo>
                  <a:pt x="576707" y="1169543"/>
                  <a:pt x="576834" y="1168210"/>
                  <a:pt x="576580" y="1166876"/>
                </a:cubicBezTo>
                <a:cubicBezTo>
                  <a:pt x="576326" y="1165543"/>
                  <a:pt x="575628" y="1164336"/>
                  <a:pt x="574675" y="1163383"/>
                </a:cubicBezTo>
                <a:cubicBezTo>
                  <a:pt x="573723" y="1162431"/>
                  <a:pt x="572516" y="1161796"/>
                  <a:pt x="571183" y="1161542"/>
                </a:cubicBezTo>
                <a:cubicBezTo>
                  <a:pt x="569849" y="1161288"/>
                  <a:pt x="568452" y="1161415"/>
                  <a:pt x="567246" y="1161923"/>
                </a:cubicBezTo>
                <a:cubicBezTo>
                  <a:pt x="565976" y="1162431"/>
                  <a:pt x="564960" y="1163320"/>
                  <a:pt x="564198" y="1164463"/>
                </a:cubicBezTo>
                <a:cubicBezTo>
                  <a:pt x="563436" y="1165606"/>
                  <a:pt x="563055" y="1166939"/>
                  <a:pt x="563055" y="1168273"/>
                </a:cubicBezTo>
                <a:cubicBezTo>
                  <a:pt x="563055" y="1169162"/>
                  <a:pt x="563245" y="1170051"/>
                  <a:pt x="563563" y="1170877"/>
                </a:cubicBezTo>
                <a:cubicBezTo>
                  <a:pt x="563880" y="1171702"/>
                  <a:pt x="564388" y="1172464"/>
                  <a:pt x="565023" y="1173099"/>
                </a:cubicBezTo>
                <a:close/>
                <a:moveTo>
                  <a:pt x="565023" y="1358773"/>
                </a:moveTo>
                <a:cubicBezTo>
                  <a:pt x="565658" y="1359408"/>
                  <a:pt x="566420" y="1359916"/>
                  <a:pt x="567246" y="1360233"/>
                </a:cubicBezTo>
                <a:cubicBezTo>
                  <a:pt x="568071" y="1360551"/>
                  <a:pt x="568960" y="1360742"/>
                  <a:pt x="569849" y="1360742"/>
                </a:cubicBezTo>
                <a:cubicBezTo>
                  <a:pt x="571183" y="1360742"/>
                  <a:pt x="572516" y="1360361"/>
                  <a:pt x="573659" y="1359599"/>
                </a:cubicBezTo>
                <a:cubicBezTo>
                  <a:pt x="574802" y="1358837"/>
                  <a:pt x="575628" y="1357757"/>
                  <a:pt x="576199" y="1356551"/>
                </a:cubicBezTo>
                <a:cubicBezTo>
                  <a:pt x="576707" y="1355281"/>
                  <a:pt x="576834" y="1353947"/>
                  <a:pt x="576580" y="1352614"/>
                </a:cubicBezTo>
                <a:cubicBezTo>
                  <a:pt x="576326" y="1351280"/>
                  <a:pt x="575628" y="1350074"/>
                  <a:pt x="574675" y="1349121"/>
                </a:cubicBezTo>
                <a:cubicBezTo>
                  <a:pt x="573723" y="1348169"/>
                  <a:pt x="572516" y="1347533"/>
                  <a:pt x="571183" y="1347216"/>
                </a:cubicBezTo>
                <a:cubicBezTo>
                  <a:pt x="569849" y="1346962"/>
                  <a:pt x="568516" y="1347089"/>
                  <a:pt x="567246" y="1347597"/>
                </a:cubicBezTo>
                <a:cubicBezTo>
                  <a:pt x="565976" y="1348105"/>
                  <a:pt x="564960" y="1348994"/>
                  <a:pt x="564198" y="1350137"/>
                </a:cubicBezTo>
                <a:cubicBezTo>
                  <a:pt x="563436" y="1351280"/>
                  <a:pt x="563055" y="1352614"/>
                  <a:pt x="563055" y="1353947"/>
                </a:cubicBezTo>
                <a:cubicBezTo>
                  <a:pt x="563055" y="1354836"/>
                  <a:pt x="563245" y="1355725"/>
                  <a:pt x="563563" y="1356551"/>
                </a:cubicBezTo>
                <a:cubicBezTo>
                  <a:pt x="563880" y="1357376"/>
                  <a:pt x="564388" y="1358138"/>
                  <a:pt x="565023" y="1358773"/>
                </a:cubicBezTo>
                <a:close/>
                <a:moveTo>
                  <a:pt x="565023" y="894461"/>
                </a:moveTo>
                <a:cubicBezTo>
                  <a:pt x="565658" y="895096"/>
                  <a:pt x="566420" y="895604"/>
                  <a:pt x="567246" y="895921"/>
                </a:cubicBezTo>
                <a:cubicBezTo>
                  <a:pt x="568071" y="896302"/>
                  <a:pt x="568960" y="896430"/>
                  <a:pt x="569849" y="896430"/>
                </a:cubicBezTo>
                <a:cubicBezTo>
                  <a:pt x="571183" y="896430"/>
                  <a:pt x="572516" y="896049"/>
                  <a:pt x="573659" y="895287"/>
                </a:cubicBezTo>
                <a:cubicBezTo>
                  <a:pt x="574802" y="894525"/>
                  <a:pt x="575628" y="893445"/>
                  <a:pt x="576199" y="892239"/>
                </a:cubicBezTo>
                <a:cubicBezTo>
                  <a:pt x="576707" y="890969"/>
                  <a:pt x="576834" y="889635"/>
                  <a:pt x="576580" y="888302"/>
                </a:cubicBezTo>
                <a:cubicBezTo>
                  <a:pt x="576326" y="886968"/>
                  <a:pt x="575628" y="885762"/>
                  <a:pt x="574675" y="884809"/>
                </a:cubicBezTo>
                <a:cubicBezTo>
                  <a:pt x="573723" y="883857"/>
                  <a:pt x="572516" y="883221"/>
                  <a:pt x="571183" y="882968"/>
                </a:cubicBezTo>
                <a:cubicBezTo>
                  <a:pt x="569849" y="882714"/>
                  <a:pt x="568452" y="882840"/>
                  <a:pt x="567246" y="883349"/>
                </a:cubicBezTo>
                <a:cubicBezTo>
                  <a:pt x="566039" y="883857"/>
                  <a:pt x="564960" y="884746"/>
                  <a:pt x="564198" y="885889"/>
                </a:cubicBezTo>
                <a:cubicBezTo>
                  <a:pt x="563436" y="887032"/>
                  <a:pt x="563055" y="888365"/>
                  <a:pt x="563055" y="889699"/>
                </a:cubicBezTo>
                <a:cubicBezTo>
                  <a:pt x="563055" y="890588"/>
                  <a:pt x="563245" y="891477"/>
                  <a:pt x="563563" y="892302"/>
                </a:cubicBezTo>
                <a:cubicBezTo>
                  <a:pt x="563880" y="893127"/>
                  <a:pt x="564388" y="893889"/>
                  <a:pt x="565023" y="894525"/>
                </a:cubicBezTo>
                <a:close/>
                <a:moveTo>
                  <a:pt x="730695" y="1360742"/>
                </a:moveTo>
                <a:cubicBezTo>
                  <a:pt x="732028" y="1360742"/>
                  <a:pt x="733362" y="1360361"/>
                  <a:pt x="734505" y="1359599"/>
                </a:cubicBezTo>
                <a:cubicBezTo>
                  <a:pt x="735648" y="1358837"/>
                  <a:pt x="736473" y="1357821"/>
                  <a:pt x="737045" y="1356551"/>
                </a:cubicBezTo>
                <a:cubicBezTo>
                  <a:pt x="737553" y="1355281"/>
                  <a:pt x="737680" y="1353947"/>
                  <a:pt x="737426" y="1352614"/>
                </a:cubicBezTo>
                <a:cubicBezTo>
                  <a:pt x="737172" y="1351280"/>
                  <a:pt x="736473" y="1350074"/>
                  <a:pt x="735521" y="1349121"/>
                </a:cubicBezTo>
                <a:cubicBezTo>
                  <a:pt x="734568" y="1348169"/>
                  <a:pt x="733362" y="1347533"/>
                  <a:pt x="732028" y="1347216"/>
                </a:cubicBezTo>
                <a:cubicBezTo>
                  <a:pt x="730695" y="1346962"/>
                  <a:pt x="729361" y="1347089"/>
                  <a:pt x="728091" y="1347597"/>
                </a:cubicBezTo>
                <a:cubicBezTo>
                  <a:pt x="726821" y="1348105"/>
                  <a:pt x="725742" y="1348994"/>
                  <a:pt x="725043" y="1350137"/>
                </a:cubicBezTo>
                <a:cubicBezTo>
                  <a:pt x="724281" y="1351280"/>
                  <a:pt x="723900" y="1352614"/>
                  <a:pt x="723900" y="1353947"/>
                </a:cubicBezTo>
                <a:cubicBezTo>
                  <a:pt x="723900" y="1355789"/>
                  <a:pt x="724662" y="1357503"/>
                  <a:pt x="725932" y="1358773"/>
                </a:cubicBezTo>
                <a:cubicBezTo>
                  <a:pt x="727202" y="1360043"/>
                  <a:pt x="728980" y="1360742"/>
                  <a:pt x="730758" y="1360742"/>
                </a:cubicBezTo>
                <a:close/>
                <a:moveTo>
                  <a:pt x="565023" y="708724"/>
                </a:moveTo>
                <a:cubicBezTo>
                  <a:pt x="565658" y="709358"/>
                  <a:pt x="566420" y="709867"/>
                  <a:pt x="567246" y="710184"/>
                </a:cubicBezTo>
                <a:cubicBezTo>
                  <a:pt x="568071" y="710502"/>
                  <a:pt x="568960" y="710692"/>
                  <a:pt x="569849" y="710692"/>
                </a:cubicBezTo>
                <a:cubicBezTo>
                  <a:pt x="571183" y="710692"/>
                  <a:pt x="572516" y="710311"/>
                  <a:pt x="573659" y="709549"/>
                </a:cubicBezTo>
                <a:cubicBezTo>
                  <a:pt x="574802" y="708787"/>
                  <a:pt x="575628" y="707708"/>
                  <a:pt x="576199" y="706501"/>
                </a:cubicBezTo>
                <a:cubicBezTo>
                  <a:pt x="576707" y="705295"/>
                  <a:pt x="576834" y="703898"/>
                  <a:pt x="576580" y="702564"/>
                </a:cubicBezTo>
                <a:cubicBezTo>
                  <a:pt x="576326" y="701231"/>
                  <a:pt x="575628" y="700024"/>
                  <a:pt x="574675" y="699071"/>
                </a:cubicBezTo>
                <a:cubicBezTo>
                  <a:pt x="573723" y="698119"/>
                  <a:pt x="572516" y="697484"/>
                  <a:pt x="571183" y="697230"/>
                </a:cubicBezTo>
                <a:cubicBezTo>
                  <a:pt x="569849" y="696976"/>
                  <a:pt x="568452" y="697103"/>
                  <a:pt x="567246" y="697611"/>
                </a:cubicBezTo>
                <a:cubicBezTo>
                  <a:pt x="565976" y="698119"/>
                  <a:pt x="564960" y="699008"/>
                  <a:pt x="564198" y="700151"/>
                </a:cubicBezTo>
                <a:cubicBezTo>
                  <a:pt x="563436" y="701294"/>
                  <a:pt x="563055" y="702627"/>
                  <a:pt x="563055" y="703961"/>
                </a:cubicBezTo>
                <a:cubicBezTo>
                  <a:pt x="563055" y="704850"/>
                  <a:pt x="563245" y="705739"/>
                  <a:pt x="563563" y="706564"/>
                </a:cubicBezTo>
                <a:cubicBezTo>
                  <a:pt x="563880" y="707390"/>
                  <a:pt x="564388" y="708152"/>
                  <a:pt x="565023" y="708787"/>
                </a:cubicBezTo>
                <a:close/>
                <a:moveTo>
                  <a:pt x="1851724" y="522986"/>
                </a:moveTo>
                <a:cubicBezTo>
                  <a:pt x="1852359" y="523621"/>
                  <a:pt x="1853121" y="524129"/>
                  <a:pt x="1853946" y="524446"/>
                </a:cubicBezTo>
                <a:cubicBezTo>
                  <a:pt x="1854772" y="524764"/>
                  <a:pt x="1855661" y="524955"/>
                  <a:pt x="1856550" y="524955"/>
                </a:cubicBezTo>
                <a:cubicBezTo>
                  <a:pt x="1857883" y="524955"/>
                  <a:pt x="1859217" y="524574"/>
                  <a:pt x="1860359" y="523812"/>
                </a:cubicBezTo>
                <a:cubicBezTo>
                  <a:pt x="1861503" y="523050"/>
                  <a:pt x="1862328" y="521970"/>
                  <a:pt x="1862900" y="520764"/>
                </a:cubicBezTo>
                <a:cubicBezTo>
                  <a:pt x="1863408" y="519494"/>
                  <a:pt x="1863534" y="518160"/>
                  <a:pt x="1863281" y="516827"/>
                </a:cubicBezTo>
                <a:cubicBezTo>
                  <a:pt x="1863027" y="515493"/>
                  <a:pt x="1862392" y="514287"/>
                  <a:pt x="1861376" y="513334"/>
                </a:cubicBezTo>
                <a:cubicBezTo>
                  <a:pt x="1860423" y="512382"/>
                  <a:pt x="1859217" y="511746"/>
                  <a:pt x="1857883" y="511429"/>
                </a:cubicBezTo>
                <a:cubicBezTo>
                  <a:pt x="1856550" y="511175"/>
                  <a:pt x="1855153" y="511302"/>
                  <a:pt x="1853946" y="511810"/>
                </a:cubicBezTo>
                <a:cubicBezTo>
                  <a:pt x="1852740" y="512318"/>
                  <a:pt x="1851660" y="513207"/>
                  <a:pt x="1850898" y="514350"/>
                </a:cubicBezTo>
                <a:cubicBezTo>
                  <a:pt x="1850136" y="515493"/>
                  <a:pt x="1849755" y="516827"/>
                  <a:pt x="1849755" y="518160"/>
                </a:cubicBezTo>
                <a:cubicBezTo>
                  <a:pt x="1849755" y="519049"/>
                  <a:pt x="1849946" y="519938"/>
                  <a:pt x="1850263" y="520764"/>
                </a:cubicBezTo>
                <a:cubicBezTo>
                  <a:pt x="1850581" y="521589"/>
                  <a:pt x="1851089" y="522351"/>
                  <a:pt x="1851724" y="522986"/>
                </a:cubicBezTo>
                <a:close/>
                <a:moveTo>
                  <a:pt x="565023" y="615823"/>
                </a:moveTo>
                <a:cubicBezTo>
                  <a:pt x="565658" y="616458"/>
                  <a:pt x="566420" y="616966"/>
                  <a:pt x="567246" y="617283"/>
                </a:cubicBezTo>
                <a:cubicBezTo>
                  <a:pt x="568071" y="617664"/>
                  <a:pt x="568960" y="617792"/>
                  <a:pt x="569849" y="617792"/>
                </a:cubicBezTo>
                <a:cubicBezTo>
                  <a:pt x="571183" y="617792"/>
                  <a:pt x="572516" y="617411"/>
                  <a:pt x="573659" y="616649"/>
                </a:cubicBezTo>
                <a:cubicBezTo>
                  <a:pt x="574802" y="615887"/>
                  <a:pt x="575628" y="614807"/>
                  <a:pt x="576199" y="613601"/>
                </a:cubicBezTo>
                <a:cubicBezTo>
                  <a:pt x="576707" y="612331"/>
                  <a:pt x="576834" y="610997"/>
                  <a:pt x="576580" y="609664"/>
                </a:cubicBezTo>
                <a:cubicBezTo>
                  <a:pt x="576326" y="608330"/>
                  <a:pt x="575628" y="607124"/>
                  <a:pt x="574675" y="606171"/>
                </a:cubicBezTo>
                <a:cubicBezTo>
                  <a:pt x="573723" y="605219"/>
                  <a:pt x="572516" y="604583"/>
                  <a:pt x="571183" y="604266"/>
                </a:cubicBezTo>
                <a:cubicBezTo>
                  <a:pt x="569849" y="604012"/>
                  <a:pt x="568452" y="604139"/>
                  <a:pt x="567246" y="604647"/>
                </a:cubicBezTo>
                <a:cubicBezTo>
                  <a:pt x="565976" y="605155"/>
                  <a:pt x="564960" y="606044"/>
                  <a:pt x="564198" y="607187"/>
                </a:cubicBezTo>
                <a:cubicBezTo>
                  <a:pt x="563436" y="608330"/>
                  <a:pt x="563055" y="609664"/>
                  <a:pt x="563055" y="610997"/>
                </a:cubicBezTo>
                <a:cubicBezTo>
                  <a:pt x="563055" y="611886"/>
                  <a:pt x="563245" y="612775"/>
                  <a:pt x="563563" y="613601"/>
                </a:cubicBezTo>
                <a:cubicBezTo>
                  <a:pt x="563880" y="614426"/>
                  <a:pt x="564388" y="615188"/>
                  <a:pt x="565023" y="615823"/>
                </a:cubicBezTo>
                <a:close/>
                <a:moveTo>
                  <a:pt x="565023" y="987234"/>
                </a:moveTo>
                <a:cubicBezTo>
                  <a:pt x="565658" y="987870"/>
                  <a:pt x="566420" y="988377"/>
                  <a:pt x="567246" y="988695"/>
                </a:cubicBezTo>
                <a:cubicBezTo>
                  <a:pt x="568071" y="989013"/>
                  <a:pt x="568960" y="989203"/>
                  <a:pt x="569849" y="989203"/>
                </a:cubicBezTo>
                <a:cubicBezTo>
                  <a:pt x="571183" y="989203"/>
                  <a:pt x="572516" y="988822"/>
                  <a:pt x="573659" y="988060"/>
                </a:cubicBezTo>
                <a:cubicBezTo>
                  <a:pt x="574802" y="987298"/>
                  <a:pt x="575628" y="986219"/>
                  <a:pt x="576199" y="985012"/>
                </a:cubicBezTo>
                <a:cubicBezTo>
                  <a:pt x="576707" y="983742"/>
                  <a:pt x="576834" y="982408"/>
                  <a:pt x="576580" y="981075"/>
                </a:cubicBezTo>
                <a:cubicBezTo>
                  <a:pt x="576326" y="979742"/>
                  <a:pt x="575628" y="978535"/>
                  <a:pt x="574675" y="977583"/>
                </a:cubicBezTo>
                <a:cubicBezTo>
                  <a:pt x="573723" y="976630"/>
                  <a:pt x="572516" y="975995"/>
                  <a:pt x="571183" y="975741"/>
                </a:cubicBezTo>
                <a:cubicBezTo>
                  <a:pt x="569849" y="975487"/>
                  <a:pt x="568452" y="975614"/>
                  <a:pt x="567246" y="976122"/>
                </a:cubicBezTo>
                <a:cubicBezTo>
                  <a:pt x="566039" y="976630"/>
                  <a:pt x="564960" y="977519"/>
                  <a:pt x="564198" y="978662"/>
                </a:cubicBezTo>
                <a:cubicBezTo>
                  <a:pt x="563436" y="979805"/>
                  <a:pt x="563055" y="981139"/>
                  <a:pt x="563055" y="982472"/>
                </a:cubicBezTo>
                <a:cubicBezTo>
                  <a:pt x="563055" y="983361"/>
                  <a:pt x="563245" y="984250"/>
                  <a:pt x="563563" y="985076"/>
                </a:cubicBezTo>
                <a:cubicBezTo>
                  <a:pt x="563880" y="985901"/>
                  <a:pt x="564388" y="986663"/>
                  <a:pt x="565023" y="987298"/>
                </a:cubicBezTo>
                <a:close/>
                <a:moveTo>
                  <a:pt x="645414" y="197930"/>
                </a:moveTo>
                <a:cubicBezTo>
                  <a:pt x="646049" y="198564"/>
                  <a:pt x="646811" y="199072"/>
                  <a:pt x="647637" y="199390"/>
                </a:cubicBezTo>
                <a:cubicBezTo>
                  <a:pt x="648462" y="199771"/>
                  <a:pt x="649351" y="199898"/>
                  <a:pt x="650240" y="199898"/>
                </a:cubicBezTo>
                <a:cubicBezTo>
                  <a:pt x="651574" y="199898"/>
                  <a:pt x="652907" y="199517"/>
                  <a:pt x="654050" y="198755"/>
                </a:cubicBezTo>
                <a:cubicBezTo>
                  <a:pt x="655193" y="197993"/>
                  <a:pt x="656019" y="196914"/>
                  <a:pt x="656590" y="195707"/>
                </a:cubicBezTo>
                <a:cubicBezTo>
                  <a:pt x="657098" y="194437"/>
                  <a:pt x="657225" y="193103"/>
                  <a:pt x="656971" y="191770"/>
                </a:cubicBezTo>
                <a:cubicBezTo>
                  <a:pt x="656717" y="190437"/>
                  <a:pt x="656019" y="189230"/>
                  <a:pt x="655066" y="188277"/>
                </a:cubicBezTo>
                <a:cubicBezTo>
                  <a:pt x="654114" y="187325"/>
                  <a:pt x="652907" y="186690"/>
                  <a:pt x="651574" y="186372"/>
                </a:cubicBezTo>
                <a:cubicBezTo>
                  <a:pt x="650240" y="186119"/>
                  <a:pt x="648907" y="186246"/>
                  <a:pt x="647637" y="186753"/>
                </a:cubicBezTo>
                <a:cubicBezTo>
                  <a:pt x="646367" y="187262"/>
                  <a:pt x="645351" y="188151"/>
                  <a:pt x="644589" y="189294"/>
                </a:cubicBezTo>
                <a:cubicBezTo>
                  <a:pt x="643827" y="190437"/>
                  <a:pt x="643446" y="191770"/>
                  <a:pt x="643446" y="193103"/>
                </a:cubicBezTo>
                <a:cubicBezTo>
                  <a:pt x="643446" y="193993"/>
                  <a:pt x="643636" y="194882"/>
                  <a:pt x="643954" y="195707"/>
                </a:cubicBezTo>
                <a:cubicBezTo>
                  <a:pt x="644271" y="196533"/>
                  <a:pt x="644779" y="197295"/>
                  <a:pt x="645414" y="197930"/>
                </a:cubicBezTo>
                <a:close/>
                <a:moveTo>
                  <a:pt x="645414" y="290767"/>
                </a:moveTo>
                <a:cubicBezTo>
                  <a:pt x="646049" y="291402"/>
                  <a:pt x="646811" y="291909"/>
                  <a:pt x="647637" y="292227"/>
                </a:cubicBezTo>
                <a:cubicBezTo>
                  <a:pt x="648462" y="292545"/>
                  <a:pt x="649351" y="292735"/>
                  <a:pt x="650240" y="292735"/>
                </a:cubicBezTo>
                <a:cubicBezTo>
                  <a:pt x="651574" y="292735"/>
                  <a:pt x="652907" y="292354"/>
                  <a:pt x="654050" y="291592"/>
                </a:cubicBezTo>
                <a:cubicBezTo>
                  <a:pt x="655193" y="290830"/>
                  <a:pt x="656019" y="289751"/>
                  <a:pt x="656590" y="288544"/>
                </a:cubicBezTo>
                <a:cubicBezTo>
                  <a:pt x="657098" y="287338"/>
                  <a:pt x="657225" y="285940"/>
                  <a:pt x="656971" y="284607"/>
                </a:cubicBezTo>
                <a:cubicBezTo>
                  <a:pt x="656717" y="283274"/>
                  <a:pt x="656019" y="282067"/>
                  <a:pt x="655066" y="281114"/>
                </a:cubicBezTo>
                <a:cubicBezTo>
                  <a:pt x="654114" y="280162"/>
                  <a:pt x="652907" y="279527"/>
                  <a:pt x="651574" y="279273"/>
                </a:cubicBezTo>
                <a:cubicBezTo>
                  <a:pt x="650240" y="279019"/>
                  <a:pt x="648907" y="279146"/>
                  <a:pt x="647637" y="279654"/>
                </a:cubicBezTo>
                <a:cubicBezTo>
                  <a:pt x="646367" y="280162"/>
                  <a:pt x="645351" y="281051"/>
                  <a:pt x="644589" y="282194"/>
                </a:cubicBezTo>
                <a:cubicBezTo>
                  <a:pt x="643827" y="283337"/>
                  <a:pt x="643446" y="284671"/>
                  <a:pt x="643446" y="286004"/>
                </a:cubicBezTo>
                <a:cubicBezTo>
                  <a:pt x="643446" y="286893"/>
                  <a:pt x="643636" y="287782"/>
                  <a:pt x="643954" y="288608"/>
                </a:cubicBezTo>
                <a:cubicBezTo>
                  <a:pt x="644271" y="289433"/>
                  <a:pt x="644779" y="290195"/>
                  <a:pt x="645414" y="290830"/>
                </a:cubicBezTo>
                <a:close/>
                <a:moveTo>
                  <a:pt x="645414" y="383603"/>
                </a:moveTo>
                <a:cubicBezTo>
                  <a:pt x="646049" y="384239"/>
                  <a:pt x="646811" y="384746"/>
                  <a:pt x="647637" y="385064"/>
                </a:cubicBezTo>
                <a:cubicBezTo>
                  <a:pt x="648462" y="385382"/>
                  <a:pt x="649351" y="385572"/>
                  <a:pt x="650240" y="385572"/>
                </a:cubicBezTo>
                <a:cubicBezTo>
                  <a:pt x="651574" y="385572"/>
                  <a:pt x="652907" y="385191"/>
                  <a:pt x="654050" y="384429"/>
                </a:cubicBezTo>
                <a:cubicBezTo>
                  <a:pt x="655193" y="383667"/>
                  <a:pt x="656019" y="382651"/>
                  <a:pt x="656590" y="381381"/>
                </a:cubicBezTo>
                <a:cubicBezTo>
                  <a:pt x="657098" y="380111"/>
                  <a:pt x="657225" y="378777"/>
                  <a:pt x="656971" y="377444"/>
                </a:cubicBezTo>
                <a:cubicBezTo>
                  <a:pt x="656717" y="376111"/>
                  <a:pt x="656019" y="374904"/>
                  <a:pt x="655066" y="373952"/>
                </a:cubicBezTo>
                <a:cubicBezTo>
                  <a:pt x="654114" y="372999"/>
                  <a:pt x="652907" y="372364"/>
                  <a:pt x="651574" y="372046"/>
                </a:cubicBezTo>
                <a:cubicBezTo>
                  <a:pt x="650240" y="371793"/>
                  <a:pt x="648907" y="371920"/>
                  <a:pt x="647637" y="372427"/>
                </a:cubicBezTo>
                <a:cubicBezTo>
                  <a:pt x="646367" y="372936"/>
                  <a:pt x="645351" y="373825"/>
                  <a:pt x="644589" y="374968"/>
                </a:cubicBezTo>
                <a:cubicBezTo>
                  <a:pt x="643827" y="376111"/>
                  <a:pt x="643446" y="377444"/>
                  <a:pt x="643446" y="378777"/>
                </a:cubicBezTo>
                <a:cubicBezTo>
                  <a:pt x="643446" y="379667"/>
                  <a:pt x="643636" y="380556"/>
                  <a:pt x="643954" y="381381"/>
                </a:cubicBezTo>
                <a:cubicBezTo>
                  <a:pt x="644271" y="382207"/>
                  <a:pt x="644779" y="382969"/>
                  <a:pt x="645414" y="383603"/>
                </a:cubicBezTo>
                <a:close/>
                <a:moveTo>
                  <a:pt x="645414" y="1312164"/>
                </a:moveTo>
                <a:cubicBezTo>
                  <a:pt x="646049" y="1312799"/>
                  <a:pt x="646811" y="1313307"/>
                  <a:pt x="647637" y="1313625"/>
                </a:cubicBezTo>
                <a:cubicBezTo>
                  <a:pt x="648462" y="1314006"/>
                  <a:pt x="649351" y="1314133"/>
                  <a:pt x="650240" y="1314133"/>
                </a:cubicBezTo>
                <a:cubicBezTo>
                  <a:pt x="651574" y="1314133"/>
                  <a:pt x="652907" y="1313752"/>
                  <a:pt x="654050" y="1312989"/>
                </a:cubicBezTo>
                <a:cubicBezTo>
                  <a:pt x="655193" y="1312227"/>
                  <a:pt x="656019" y="1311148"/>
                  <a:pt x="656590" y="1309942"/>
                </a:cubicBezTo>
                <a:cubicBezTo>
                  <a:pt x="657098" y="1308671"/>
                  <a:pt x="657225" y="1307338"/>
                  <a:pt x="656971" y="1306005"/>
                </a:cubicBezTo>
                <a:cubicBezTo>
                  <a:pt x="656717" y="1304671"/>
                  <a:pt x="656019" y="1303464"/>
                  <a:pt x="655066" y="1302512"/>
                </a:cubicBezTo>
                <a:cubicBezTo>
                  <a:pt x="654114" y="1301560"/>
                  <a:pt x="652907" y="1300925"/>
                  <a:pt x="651574" y="1300671"/>
                </a:cubicBezTo>
                <a:cubicBezTo>
                  <a:pt x="650240" y="1300417"/>
                  <a:pt x="648907" y="1300544"/>
                  <a:pt x="647637" y="1301052"/>
                </a:cubicBezTo>
                <a:cubicBezTo>
                  <a:pt x="646367" y="1301560"/>
                  <a:pt x="645351" y="1302449"/>
                  <a:pt x="644589" y="1303592"/>
                </a:cubicBezTo>
                <a:cubicBezTo>
                  <a:pt x="643827" y="1304735"/>
                  <a:pt x="643446" y="1306068"/>
                  <a:pt x="643446" y="1307402"/>
                </a:cubicBezTo>
                <a:cubicBezTo>
                  <a:pt x="643446" y="1308290"/>
                  <a:pt x="643636" y="1309180"/>
                  <a:pt x="643954" y="1310005"/>
                </a:cubicBezTo>
                <a:cubicBezTo>
                  <a:pt x="644271" y="1310831"/>
                  <a:pt x="644779" y="1311593"/>
                  <a:pt x="645414" y="1312227"/>
                </a:cubicBezTo>
                <a:close/>
                <a:moveTo>
                  <a:pt x="645414" y="12128"/>
                </a:moveTo>
                <a:cubicBezTo>
                  <a:pt x="646049" y="12764"/>
                  <a:pt x="646811" y="13271"/>
                  <a:pt x="647637" y="13589"/>
                </a:cubicBezTo>
                <a:cubicBezTo>
                  <a:pt x="648462" y="13907"/>
                  <a:pt x="649351" y="14097"/>
                  <a:pt x="650240" y="14097"/>
                </a:cubicBezTo>
                <a:cubicBezTo>
                  <a:pt x="651574" y="14097"/>
                  <a:pt x="652907" y="13716"/>
                  <a:pt x="654050" y="12954"/>
                </a:cubicBezTo>
                <a:cubicBezTo>
                  <a:pt x="655193" y="12192"/>
                  <a:pt x="656019" y="11113"/>
                  <a:pt x="656590" y="9906"/>
                </a:cubicBezTo>
                <a:cubicBezTo>
                  <a:pt x="657098" y="8636"/>
                  <a:pt x="657225" y="7302"/>
                  <a:pt x="656971" y="5969"/>
                </a:cubicBezTo>
                <a:cubicBezTo>
                  <a:pt x="656717" y="4636"/>
                  <a:pt x="656019" y="3429"/>
                  <a:pt x="655066" y="2477"/>
                </a:cubicBezTo>
                <a:cubicBezTo>
                  <a:pt x="654114" y="1524"/>
                  <a:pt x="652907" y="889"/>
                  <a:pt x="651574" y="635"/>
                </a:cubicBezTo>
                <a:cubicBezTo>
                  <a:pt x="650240" y="381"/>
                  <a:pt x="648907" y="508"/>
                  <a:pt x="647637" y="1016"/>
                </a:cubicBezTo>
                <a:cubicBezTo>
                  <a:pt x="646367" y="1524"/>
                  <a:pt x="645351" y="2413"/>
                  <a:pt x="644589" y="3556"/>
                </a:cubicBezTo>
                <a:cubicBezTo>
                  <a:pt x="643827" y="4699"/>
                  <a:pt x="643446" y="6033"/>
                  <a:pt x="643446" y="7366"/>
                </a:cubicBezTo>
                <a:cubicBezTo>
                  <a:pt x="643446" y="8255"/>
                  <a:pt x="643636" y="9144"/>
                  <a:pt x="643954" y="9970"/>
                </a:cubicBezTo>
                <a:cubicBezTo>
                  <a:pt x="644271" y="10795"/>
                  <a:pt x="644779" y="11557"/>
                  <a:pt x="645414" y="12192"/>
                </a:cubicBezTo>
                <a:close/>
                <a:moveTo>
                  <a:pt x="730631" y="1546289"/>
                </a:moveTo>
                <a:cubicBezTo>
                  <a:pt x="731965" y="1546289"/>
                  <a:pt x="733298" y="1545908"/>
                  <a:pt x="734441" y="1545146"/>
                </a:cubicBezTo>
                <a:cubicBezTo>
                  <a:pt x="735584" y="1544383"/>
                  <a:pt x="736410" y="1543368"/>
                  <a:pt x="736981" y="1542098"/>
                </a:cubicBezTo>
                <a:cubicBezTo>
                  <a:pt x="737489" y="1540827"/>
                  <a:pt x="737616" y="1539494"/>
                  <a:pt x="737362" y="1538161"/>
                </a:cubicBezTo>
                <a:cubicBezTo>
                  <a:pt x="737108" y="1536827"/>
                  <a:pt x="736410" y="1535621"/>
                  <a:pt x="735457" y="1534668"/>
                </a:cubicBezTo>
                <a:cubicBezTo>
                  <a:pt x="734505" y="1533715"/>
                  <a:pt x="733298" y="1533081"/>
                  <a:pt x="731965" y="1532763"/>
                </a:cubicBezTo>
                <a:cubicBezTo>
                  <a:pt x="730631" y="1532509"/>
                  <a:pt x="729234" y="1532636"/>
                  <a:pt x="728028" y="1533144"/>
                </a:cubicBezTo>
                <a:cubicBezTo>
                  <a:pt x="726758" y="1533652"/>
                  <a:pt x="725742" y="1534541"/>
                  <a:pt x="724980" y="1535684"/>
                </a:cubicBezTo>
                <a:cubicBezTo>
                  <a:pt x="724218" y="1536827"/>
                  <a:pt x="723837" y="1538161"/>
                  <a:pt x="723837" y="1539494"/>
                </a:cubicBezTo>
                <a:cubicBezTo>
                  <a:pt x="723837" y="1541272"/>
                  <a:pt x="724535" y="1543050"/>
                  <a:pt x="725869" y="1544320"/>
                </a:cubicBezTo>
                <a:cubicBezTo>
                  <a:pt x="727139" y="1545590"/>
                  <a:pt x="728917" y="1546289"/>
                  <a:pt x="730695" y="1546289"/>
                </a:cubicBezTo>
                <a:close/>
                <a:moveTo>
                  <a:pt x="730631" y="1453452"/>
                </a:moveTo>
                <a:cubicBezTo>
                  <a:pt x="731965" y="1453452"/>
                  <a:pt x="733298" y="1453071"/>
                  <a:pt x="734441" y="1452308"/>
                </a:cubicBezTo>
                <a:cubicBezTo>
                  <a:pt x="735584" y="1451546"/>
                  <a:pt x="736410" y="1450467"/>
                  <a:pt x="736981" y="1449261"/>
                </a:cubicBezTo>
                <a:cubicBezTo>
                  <a:pt x="737489" y="1447990"/>
                  <a:pt x="737616" y="1446657"/>
                  <a:pt x="737362" y="1445324"/>
                </a:cubicBezTo>
                <a:cubicBezTo>
                  <a:pt x="737108" y="1443990"/>
                  <a:pt x="736410" y="1442783"/>
                  <a:pt x="735457" y="1441831"/>
                </a:cubicBezTo>
                <a:cubicBezTo>
                  <a:pt x="734505" y="1440879"/>
                  <a:pt x="733298" y="1440244"/>
                  <a:pt x="731965" y="1439926"/>
                </a:cubicBezTo>
                <a:cubicBezTo>
                  <a:pt x="730631" y="1439672"/>
                  <a:pt x="729234" y="1439799"/>
                  <a:pt x="728028" y="1440307"/>
                </a:cubicBezTo>
                <a:cubicBezTo>
                  <a:pt x="726821" y="1440815"/>
                  <a:pt x="725742" y="1441704"/>
                  <a:pt x="724980" y="1442847"/>
                </a:cubicBezTo>
                <a:cubicBezTo>
                  <a:pt x="724218" y="1443990"/>
                  <a:pt x="723837" y="1445324"/>
                  <a:pt x="723837" y="1446657"/>
                </a:cubicBezTo>
                <a:cubicBezTo>
                  <a:pt x="723837" y="1448435"/>
                  <a:pt x="724535" y="1450213"/>
                  <a:pt x="725869" y="1451483"/>
                </a:cubicBezTo>
                <a:cubicBezTo>
                  <a:pt x="727139" y="1452753"/>
                  <a:pt x="728917" y="1453452"/>
                  <a:pt x="730695" y="1453515"/>
                </a:cubicBezTo>
                <a:close/>
                <a:moveTo>
                  <a:pt x="730631" y="1639189"/>
                </a:moveTo>
                <a:cubicBezTo>
                  <a:pt x="731965" y="1639189"/>
                  <a:pt x="733298" y="1638808"/>
                  <a:pt x="734441" y="1638046"/>
                </a:cubicBezTo>
                <a:cubicBezTo>
                  <a:pt x="735584" y="1637284"/>
                  <a:pt x="736410" y="1636205"/>
                  <a:pt x="736981" y="1634998"/>
                </a:cubicBezTo>
                <a:cubicBezTo>
                  <a:pt x="737489" y="1633728"/>
                  <a:pt x="737616" y="1632395"/>
                  <a:pt x="737362" y="1631061"/>
                </a:cubicBezTo>
                <a:cubicBezTo>
                  <a:pt x="737108" y="1629727"/>
                  <a:pt x="736410" y="1628521"/>
                  <a:pt x="735457" y="1627569"/>
                </a:cubicBezTo>
                <a:cubicBezTo>
                  <a:pt x="734505" y="1626616"/>
                  <a:pt x="733298" y="1625981"/>
                  <a:pt x="731965" y="1625664"/>
                </a:cubicBezTo>
                <a:cubicBezTo>
                  <a:pt x="730631" y="1625410"/>
                  <a:pt x="729234" y="1625537"/>
                  <a:pt x="728028" y="1626045"/>
                </a:cubicBezTo>
                <a:cubicBezTo>
                  <a:pt x="726821" y="1626552"/>
                  <a:pt x="725742" y="1627442"/>
                  <a:pt x="724980" y="1628585"/>
                </a:cubicBezTo>
                <a:cubicBezTo>
                  <a:pt x="724218" y="1629727"/>
                  <a:pt x="723837" y="1631061"/>
                  <a:pt x="723837" y="1632395"/>
                </a:cubicBezTo>
                <a:cubicBezTo>
                  <a:pt x="723837" y="1634236"/>
                  <a:pt x="724535" y="1635951"/>
                  <a:pt x="725869" y="1637221"/>
                </a:cubicBezTo>
                <a:cubicBezTo>
                  <a:pt x="727139" y="1638490"/>
                  <a:pt x="728917" y="1639189"/>
                  <a:pt x="730695" y="1639189"/>
                </a:cubicBezTo>
                <a:close/>
                <a:moveTo>
                  <a:pt x="645414" y="476440"/>
                </a:moveTo>
                <a:cubicBezTo>
                  <a:pt x="646049" y="477076"/>
                  <a:pt x="646811" y="477583"/>
                  <a:pt x="647637" y="477901"/>
                </a:cubicBezTo>
                <a:cubicBezTo>
                  <a:pt x="648462" y="478282"/>
                  <a:pt x="649351" y="478409"/>
                  <a:pt x="650240" y="478409"/>
                </a:cubicBezTo>
                <a:cubicBezTo>
                  <a:pt x="651574" y="478409"/>
                  <a:pt x="652907" y="478028"/>
                  <a:pt x="654050" y="477266"/>
                </a:cubicBezTo>
                <a:cubicBezTo>
                  <a:pt x="655193" y="476504"/>
                  <a:pt x="656019" y="475425"/>
                  <a:pt x="656590" y="474218"/>
                </a:cubicBezTo>
                <a:cubicBezTo>
                  <a:pt x="657098" y="472948"/>
                  <a:pt x="657225" y="471614"/>
                  <a:pt x="656971" y="470281"/>
                </a:cubicBezTo>
                <a:cubicBezTo>
                  <a:pt x="656717" y="468947"/>
                  <a:pt x="656019" y="467741"/>
                  <a:pt x="655066" y="466789"/>
                </a:cubicBezTo>
                <a:cubicBezTo>
                  <a:pt x="654114" y="465836"/>
                  <a:pt x="652907" y="465201"/>
                  <a:pt x="651574" y="464947"/>
                </a:cubicBezTo>
                <a:cubicBezTo>
                  <a:pt x="650240" y="464693"/>
                  <a:pt x="648907" y="464820"/>
                  <a:pt x="647637" y="465328"/>
                </a:cubicBezTo>
                <a:cubicBezTo>
                  <a:pt x="646367" y="465836"/>
                  <a:pt x="645351" y="466725"/>
                  <a:pt x="644589" y="467868"/>
                </a:cubicBezTo>
                <a:cubicBezTo>
                  <a:pt x="643827" y="469011"/>
                  <a:pt x="643446" y="470345"/>
                  <a:pt x="643446" y="471678"/>
                </a:cubicBezTo>
                <a:cubicBezTo>
                  <a:pt x="643446" y="472567"/>
                  <a:pt x="643636" y="473456"/>
                  <a:pt x="643954" y="474282"/>
                </a:cubicBezTo>
                <a:cubicBezTo>
                  <a:pt x="644271" y="475107"/>
                  <a:pt x="644779" y="475869"/>
                  <a:pt x="645414" y="476504"/>
                </a:cubicBezTo>
                <a:close/>
                <a:moveTo>
                  <a:pt x="645414" y="105029"/>
                </a:moveTo>
                <a:cubicBezTo>
                  <a:pt x="646049" y="105664"/>
                  <a:pt x="646811" y="106172"/>
                  <a:pt x="647637" y="106489"/>
                </a:cubicBezTo>
                <a:cubicBezTo>
                  <a:pt x="648462" y="106807"/>
                  <a:pt x="649351" y="106997"/>
                  <a:pt x="650240" y="106997"/>
                </a:cubicBezTo>
                <a:cubicBezTo>
                  <a:pt x="651574" y="106997"/>
                  <a:pt x="652907" y="106616"/>
                  <a:pt x="654050" y="105855"/>
                </a:cubicBezTo>
                <a:cubicBezTo>
                  <a:pt x="655193" y="105093"/>
                  <a:pt x="656019" y="104013"/>
                  <a:pt x="656590" y="102807"/>
                </a:cubicBezTo>
                <a:cubicBezTo>
                  <a:pt x="657098" y="101537"/>
                  <a:pt x="657225" y="100203"/>
                  <a:pt x="656971" y="98870"/>
                </a:cubicBezTo>
                <a:cubicBezTo>
                  <a:pt x="656717" y="97536"/>
                  <a:pt x="656019" y="96330"/>
                  <a:pt x="655066" y="95377"/>
                </a:cubicBezTo>
                <a:cubicBezTo>
                  <a:pt x="654114" y="94425"/>
                  <a:pt x="652907" y="93789"/>
                  <a:pt x="651574" y="93472"/>
                </a:cubicBezTo>
                <a:cubicBezTo>
                  <a:pt x="650240" y="93218"/>
                  <a:pt x="648907" y="93345"/>
                  <a:pt x="647637" y="93853"/>
                </a:cubicBezTo>
                <a:cubicBezTo>
                  <a:pt x="646367" y="94361"/>
                  <a:pt x="645287" y="95250"/>
                  <a:pt x="644589" y="96393"/>
                </a:cubicBezTo>
                <a:cubicBezTo>
                  <a:pt x="643827" y="97536"/>
                  <a:pt x="643446" y="98870"/>
                  <a:pt x="643446" y="100203"/>
                </a:cubicBezTo>
                <a:cubicBezTo>
                  <a:pt x="643446" y="101092"/>
                  <a:pt x="643636" y="101981"/>
                  <a:pt x="643954" y="102807"/>
                </a:cubicBezTo>
                <a:cubicBezTo>
                  <a:pt x="644271" y="103632"/>
                  <a:pt x="644779" y="104394"/>
                  <a:pt x="645414" y="105029"/>
                </a:cubicBezTo>
                <a:close/>
                <a:moveTo>
                  <a:pt x="645414" y="1126490"/>
                </a:moveTo>
                <a:cubicBezTo>
                  <a:pt x="646049" y="1127125"/>
                  <a:pt x="646811" y="1127633"/>
                  <a:pt x="647637" y="1127951"/>
                </a:cubicBezTo>
                <a:cubicBezTo>
                  <a:pt x="648462" y="1128268"/>
                  <a:pt x="649351" y="1128458"/>
                  <a:pt x="650240" y="1128458"/>
                </a:cubicBezTo>
                <a:cubicBezTo>
                  <a:pt x="651574" y="1128458"/>
                  <a:pt x="652907" y="1128077"/>
                  <a:pt x="654050" y="1127315"/>
                </a:cubicBezTo>
                <a:cubicBezTo>
                  <a:pt x="655193" y="1126554"/>
                  <a:pt x="656019" y="1125474"/>
                  <a:pt x="656590" y="1124268"/>
                </a:cubicBezTo>
                <a:cubicBezTo>
                  <a:pt x="657098" y="1123061"/>
                  <a:pt x="657225" y="1121664"/>
                  <a:pt x="656971" y="1120331"/>
                </a:cubicBezTo>
                <a:cubicBezTo>
                  <a:pt x="656717" y="1118997"/>
                  <a:pt x="656019" y="1117790"/>
                  <a:pt x="655066" y="1116838"/>
                </a:cubicBezTo>
                <a:cubicBezTo>
                  <a:pt x="654114" y="1115886"/>
                  <a:pt x="652907" y="1115251"/>
                  <a:pt x="651574" y="1114996"/>
                </a:cubicBezTo>
                <a:cubicBezTo>
                  <a:pt x="650240" y="1114743"/>
                  <a:pt x="648907" y="1114870"/>
                  <a:pt x="647637" y="1115377"/>
                </a:cubicBezTo>
                <a:cubicBezTo>
                  <a:pt x="646367" y="1115886"/>
                  <a:pt x="645351" y="1116775"/>
                  <a:pt x="644589" y="1117918"/>
                </a:cubicBezTo>
                <a:cubicBezTo>
                  <a:pt x="643827" y="1119061"/>
                  <a:pt x="643446" y="1120394"/>
                  <a:pt x="643446" y="1121727"/>
                </a:cubicBezTo>
                <a:cubicBezTo>
                  <a:pt x="643446" y="1122617"/>
                  <a:pt x="643636" y="1123506"/>
                  <a:pt x="643954" y="1124331"/>
                </a:cubicBezTo>
                <a:cubicBezTo>
                  <a:pt x="644271" y="1125157"/>
                  <a:pt x="644779" y="1125919"/>
                  <a:pt x="645414" y="1126554"/>
                </a:cubicBezTo>
                <a:close/>
                <a:moveTo>
                  <a:pt x="645414" y="569341"/>
                </a:moveTo>
                <a:cubicBezTo>
                  <a:pt x="646049" y="569976"/>
                  <a:pt x="646811" y="570484"/>
                  <a:pt x="647637" y="570802"/>
                </a:cubicBezTo>
                <a:cubicBezTo>
                  <a:pt x="648462" y="571119"/>
                  <a:pt x="649351" y="571309"/>
                  <a:pt x="650240" y="571309"/>
                </a:cubicBezTo>
                <a:cubicBezTo>
                  <a:pt x="651574" y="571309"/>
                  <a:pt x="652907" y="570928"/>
                  <a:pt x="654050" y="570167"/>
                </a:cubicBezTo>
                <a:cubicBezTo>
                  <a:pt x="655193" y="569405"/>
                  <a:pt x="656019" y="568325"/>
                  <a:pt x="656590" y="567119"/>
                </a:cubicBezTo>
                <a:cubicBezTo>
                  <a:pt x="657098" y="565849"/>
                  <a:pt x="657225" y="564515"/>
                  <a:pt x="656971" y="563182"/>
                </a:cubicBezTo>
                <a:cubicBezTo>
                  <a:pt x="656717" y="561848"/>
                  <a:pt x="656019" y="560642"/>
                  <a:pt x="655066" y="559689"/>
                </a:cubicBezTo>
                <a:cubicBezTo>
                  <a:pt x="654114" y="558737"/>
                  <a:pt x="652907" y="558102"/>
                  <a:pt x="651574" y="557848"/>
                </a:cubicBezTo>
                <a:cubicBezTo>
                  <a:pt x="650240" y="557594"/>
                  <a:pt x="648907" y="557721"/>
                  <a:pt x="647637" y="558228"/>
                </a:cubicBezTo>
                <a:cubicBezTo>
                  <a:pt x="646367" y="558737"/>
                  <a:pt x="645351" y="559626"/>
                  <a:pt x="644589" y="560769"/>
                </a:cubicBezTo>
                <a:cubicBezTo>
                  <a:pt x="643827" y="561912"/>
                  <a:pt x="643446" y="563245"/>
                  <a:pt x="643446" y="564578"/>
                </a:cubicBezTo>
                <a:cubicBezTo>
                  <a:pt x="643446" y="565468"/>
                  <a:pt x="643636" y="566357"/>
                  <a:pt x="643954" y="567182"/>
                </a:cubicBezTo>
                <a:cubicBezTo>
                  <a:pt x="644271" y="568008"/>
                  <a:pt x="644779" y="568770"/>
                  <a:pt x="645414" y="569405"/>
                </a:cubicBezTo>
                <a:close/>
                <a:moveTo>
                  <a:pt x="645414" y="1219327"/>
                </a:moveTo>
                <a:cubicBezTo>
                  <a:pt x="646049" y="1219962"/>
                  <a:pt x="646811" y="1220470"/>
                  <a:pt x="647637" y="1220788"/>
                </a:cubicBezTo>
                <a:cubicBezTo>
                  <a:pt x="648462" y="1221105"/>
                  <a:pt x="649351" y="1221296"/>
                  <a:pt x="650240" y="1221296"/>
                </a:cubicBezTo>
                <a:cubicBezTo>
                  <a:pt x="651574" y="1221296"/>
                  <a:pt x="652907" y="1220914"/>
                  <a:pt x="654050" y="1220152"/>
                </a:cubicBezTo>
                <a:cubicBezTo>
                  <a:pt x="655193" y="1219390"/>
                  <a:pt x="656019" y="1218375"/>
                  <a:pt x="656590" y="1217105"/>
                </a:cubicBezTo>
                <a:cubicBezTo>
                  <a:pt x="657098" y="1215835"/>
                  <a:pt x="657225" y="1214501"/>
                  <a:pt x="656971" y="1213168"/>
                </a:cubicBezTo>
                <a:cubicBezTo>
                  <a:pt x="656717" y="1211834"/>
                  <a:pt x="656019" y="1210627"/>
                  <a:pt x="655066" y="1209675"/>
                </a:cubicBezTo>
                <a:cubicBezTo>
                  <a:pt x="654114" y="1208723"/>
                  <a:pt x="652907" y="1208088"/>
                  <a:pt x="651574" y="1207770"/>
                </a:cubicBezTo>
                <a:cubicBezTo>
                  <a:pt x="650240" y="1207516"/>
                  <a:pt x="648907" y="1207643"/>
                  <a:pt x="647637" y="1208151"/>
                </a:cubicBezTo>
                <a:cubicBezTo>
                  <a:pt x="646367" y="1208659"/>
                  <a:pt x="645351" y="1209548"/>
                  <a:pt x="644589" y="1210691"/>
                </a:cubicBezTo>
                <a:cubicBezTo>
                  <a:pt x="643827" y="1211834"/>
                  <a:pt x="643446" y="1213168"/>
                  <a:pt x="643446" y="1214501"/>
                </a:cubicBezTo>
                <a:cubicBezTo>
                  <a:pt x="643446" y="1215390"/>
                  <a:pt x="643636" y="1216279"/>
                  <a:pt x="643954" y="1217105"/>
                </a:cubicBezTo>
                <a:cubicBezTo>
                  <a:pt x="644271" y="1217930"/>
                  <a:pt x="644779" y="1218692"/>
                  <a:pt x="645414" y="1219327"/>
                </a:cubicBezTo>
                <a:close/>
                <a:moveTo>
                  <a:pt x="645414" y="940752"/>
                </a:moveTo>
                <a:cubicBezTo>
                  <a:pt x="646049" y="941388"/>
                  <a:pt x="646811" y="941896"/>
                  <a:pt x="647637" y="942213"/>
                </a:cubicBezTo>
                <a:cubicBezTo>
                  <a:pt x="648462" y="942531"/>
                  <a:pt x="649351" y="942721"/>
                  <a:pt x="650240" y="942721"/>
                </a:cubicBezTo>
                <a:cubicBezTo>
                  <a:pt x="651574" y="942721"/>
                  <a:pt x="652907" y="942340"/>
                  <a:pt x="654050" y="941578"/>
                </a:cubicBezTo>
                <a:cubicBezTo>
                  <a:pt x="655193" y="940816"/>
                  <a:pt x="656019" y="939737"/>
                  <a:pt x="656590" y="938530"/>
                </a:cubicBezTo>
                <a:cubicBezTo>
                  <a:pt x="657098" y="937260"/>
                  <a:pt x="657225" y="935927"/>
                  <a:pt x="656971" y="934593"/>
                </a:cubicBezTo>
                <a:cubicBezTo>
                  <a:pt x="656717" y="933259"/>
                  <a:pt x="656019" y="932053"/>
                  <a:pt x="655066" y="931101"/>
                </a:cubicBezTo>
                <a:cubicBezTo>
                  <a:pt x="654114" y="930148"/>
                  <a:pt x="652907" y="929513"/>
                  <a:pt x="651574" y="929196"/>
                </a:cubicBezTo>
                <a:cubicBezTo>
                  <a:pt x="650240" y="928942"/>
                  <a:pt x="648907" y="929069"/>
                  <a:pt x="647637" y="929577"/>
                </a:cubicBezTo>
                <a:cubicBezTo>
                  <a:pt x="646367" y="930084"/>
                  <a:pt x="645287" y="930974"/>
                  <a:pt x="644589" y="932117"/>
                </a:cubicBezTo>
                <a:cubicBezTo>
                  <a:pt x="643827" y="933259"/>
                  <a:pt x="643446" y="934593"/>
                  <a:pt x="643446" y="935927"/>
                </a:cubicBezTo>
                <a:cubicBezTo>
                  <a:pt x="643446" y="936815"/>
                  <a:pt x="643636" y="937705"/>
                  <a:pt x="643954" y="938530"/>
                </a:cubicBezTo>
                <a:cubicBezTo>
                  <a:pt x="644271" y="939356"/>
                  <a:pt x="644779" y="940118"/>
                  <a:pt x="645414" y="940752"/>
                </a:cubicBezTo>
                <a:close/>
                <a:moveTo>
                  <a:pt x="645414" y="1033589"/>
                </a:moveTo>
                <a:cubicBezTo>
                  <a:pt x="646049" y="1034225"/>
                  <a:pt x="646811" y="1034733"/>
                  <a:pt x="647637" y="1035050"/>
                </a:cubicBezTo>
                <a:cubicBezTo>
                  <a:pt x="648462" y="1035431"/>
                  <a:pt x="649351" y="1035558"/>
                  <a:pt x="650240" y="1035558"/>
                </a:cubicBezTo>
                <a:cubicBezTo>
                  <a:pt x="651574" y="1035558"/>
                  <a:pt x="652907" y="1035177"/>
                  <a:pt x="654050" y="1034415"/>
                </a:cubicBezTo>
                <a:cubicBezTo>
                  <a:pt x="655193" y="1033653"/>
                  <a:pt x="656019" y="1032574"/>
                  <a:pt x="656590" y="1031367"/>
                </a:cubicBezTo>
                <a:cubicBezTo>
                  <a:pt x="657098" y="1030097"/>
                  <a:pt x="657225" y="1028764"/>
                  <a:pt x="656971" y="1027430"/>
                </a:cubicBezTo>
                <a:cubicBezTo>
                  <a:pt x="656717" y="1026096"/>
                  <a:pt x="656019" y="1024890"/>
                  <a:pt x="655066" y="1023938"/>
                </a:cubicBezTo>
                <a:cubicBezTo>
                  <a:pt x="654114" y="1022985"/>
                  <a:pt x="652907" y="1022350"/>
                  <a:pt x="651574" y="1022033"/>
                </a:cubicBezTo>
                <a:cubicBezTo>
                  <a:pt x="650240" y="1021778"/>
                  <a:pt x="648907" y="1021906"/>
                  <a:pt x="647637" y="1022414"/>
                </a:cubicBezTo>
                <a:cubicBezTo>
                  <a:pt x="646367" y="1022921"/>
                  <a:pt x="645351" y="1023811"/>
                  <a:pt x="644589" y="1024953"/>
                </a:cubicBezTo>
                <a:cubicBezTo>
                  <a:pt x="643827" y="1026096"/>
                  <a:pt x="643446" y="1027430"/>
                  <a:pt x="643446" y="1028764"/>
                </a:cubicBezTo>
                <a:cubicBezTo>
                  <a:pt x="643446" y="1029652"/>
                  <a:pt x="643636" y="1030542"/>
                  <a:pt x="643954" y="1031367"/>
                </a:cubicBezTo>
                <a:cubicBezTo>
                  <a:pt x="644271" y="1032193"/>
                  <a:pt x="644779" y="1032955"/>
                  <a:pt x="645414" y="1033589"/>
                </a:cubicBezTo>
                <a:close/>
                <a:moveTo>
                  <a:pt x="645414" y="847852"/>
                </a:moveTo>
                <a:cubicBezTo>
                  <a:pt x="646049" y="848487"/>
                  <a:pt x="646811" y="848995"/>
                  <a:pt x="647637" y="849313"/>
                </a:cubicBezTo>
                <a:cubicBezTo>
                  <a:pt x="648462" y="849630"/>
                  <a:pt x="649351" y="849821"/>
                  <a:pt x="650240" y="849821"/>
                </a:cubicBezTo>
                <a:cubicBezTo>
                  <a:pt x="651574" y="849821"/>
                  <a:pt x="652907" y="849439"/>
                  <a:pt x="654050" y="848677"/>
                </a:cubicBezTo>
                <a:cubicBezTo>
                  <a:pt x="655193" y="847915"/>
                  <a:pt x="656019" y="846836"/>
                  <a:pt x="656590" y="845630"/>
                </a:cubicBezTo>
                <a:cubicBezTo>
                  <a:pt x="657098" y="844359"/>
                  <a:pt x="657225" y="843026"/>
                  <a:pt x="656971" y="841693"/>
                </a:cubicBezTo>
                <a:cubicBezTo>
                  <a:pt x="656717" y="840359"/>
                  <a:pt x="656019" y="839152"/>
                  <a:pt x="655066" y="838200"/>
                </a:cubicBezTo>
                <a:cubicBezTo>
                  <a:pt x="654114" y="837248"/>
                  <a:pt x="652907" y="836613"/>
                  <a:pt x="651574" y="836358"/>
                </a:cubicBezTo>
                <a:cubicBezTo>
                  <a:pt x="650240" y="836105"/>
                  <a:pt x="648907" y="836232"/>
                  <a:pt x="647637" y="836739"/>
                </a:cubicBezTo>
                <a:cubicBezTo>
                  <a:pt x="646367" y="837248"/>
                  <a:pt x="645351" y="838137"/>
                  <a:pt x="644589" y="839280"/>
                </a:cubicBezTo>
                <a:cubicBezTo>
                  <a:pt x="643827" y="840423"/>
                  <a:pt x="643446" y="841756"/>
                  <a:pt x="643446" y="843089"/>
                </a:cubicBezTo>
                <a:cubicBezTo>
                  <a:pt x="643446" y="843978"/>
                  <a:pt x="643636" y="844868"/>
                  <a:pt x="643954" y="845693"/>
                </a:cubicBezTo>
                <a:cubicBezTo>
                  <a:pt x="644271" y="846519"/>
                  <a:pt x="644779" y="847281"/>
                  <a:pt x="645414" y="847915"/>
                </a:cubicBezTo>
                <a:close/>
                <a:moveTo>
                  <a:pt x="645414" y="662114"/>
                </a:moveTo>
                <a:cubicBezTo>
                  <a:pt x="646049" y="662750"/>
                  <a:pt x="646811" y="663258"/>
                  <a:pt x="647637" y="663575"/>
                </a:cubicBezTo>
                <a:cubicBezTo>
                  <a:pt x="648462" y="663893"/>
                  <a:pt x="649351" y="664083"/>
                  <a:pt x="650240" y="664083"/>
                </a:cubicBezTo>
                <a:cubicBezTo>
                  <a:pt x="651574" y="664083"/>
                  <a:pt x="652907" y="663702"/>
                  <a:pt x="654050" y="662940"/>
                </a:cubicBezTo>
                <a:cubicBezTo>
                  <a:pt x="655193" y="662178"/>
                  <a:pt x="656019" y="661162"/>
                  <a:pt x="656590" y="659892"/>
                </a:cubicBezTo>
                <a:cubicBezTo>
                  <a:pt x="657098" y="658622"/>
                  <a:pt x="657225" y="657289"/>
                  <a:pt x="656971" y="655955"/>
                </a:cubicBezTo>
                <a:cubicBezTo>
                  <a:pt x="656717" y="654621"/>
                  <a:pt x="656019" y="653415"/>
                  <a:pt x="655066" y="652463"/>
                </a:cubicBezTo>
                <a:cubicBezTo>
                  <a:pt x="654114" y="651510"/>
                  <a:pt x="652907" y="650875"/>
                  <a:pt x="651574" y="650558"/>
                </a:cubicBezTo>
                <a:cubicBezTo>
                  <a:pt x="650240" y="650303"/>
                  <a:pt x="648907" y="650431"/>
                  <a:pt x="647637" y="650939"/>
                </a:cubicBezTo>
                <a:cubicBezTo>
                  <a:pt x="646367" y="651446"/>
                  <a:pt x="645351" y="652336"/>
                  <a:pt x="644589" y="653478"/>
                </a:cubicBezTo>
                <a:cubicBezTo>
                  <a:pt x="643827" y="654621"/>
                  <a:pt x="643446" y="655955"/>
                  <a:pt x="643446" y="657289"/>
                </a:cubicBezTo>
                <a:cubicBezTo>
                  <a:pt x="643446" y="658177"/>
                  <a:pt x="643636" y="659067"/>
                  <a:pt x="643954" y="659892"/>
                </a:cubicBezTo>
                <a:cubicBezTo>
                  <a:pt x="644271" y="660718"/>
                  <a:pt x="644779" y="661480"/>
                  <a:pt x="645414" y="662114"/>
                </a:cubicBezTo>
                <a:close/>
                <a:moveTo>
                  <a:pt x="650240" y="756983"/>
                </a:moveTo>
                <a:cubicBezTo>
                  <a:pt x="651574" y="756983"/>
                  <a:pt x="652907" y="756602"/>
                  <a:pt x="654050" y="755840"/>
                </a:cubicBezTo>
                <a:cubicBezTo>
                  <a:pt x="655193" y="755078"/>
                  <a:pt x="656019" y="753999"/>
                  <a:pt x="656590" y="752793"/>
                </a:cubicBezTo>
                <a:cubicBezTo>
                  <a:pt x="657098" y="751523"/>
                  <a:pt x="657225" y="750189"/>
                  <a:pt x="656971" y="748856"/>
                </a:cubicBezTo>
                <a:cubicBezTo>
                  <a:pt x="656717" y="747522"/>
                  <a:pt x="656019" y="746315"/>
                  <a:pt x="655066" y="745363"/>
                </a:cubicBezTo>
                <a:cubicBezTo>
                  <a:pt x="654114" y="744411"/>
                  <a:pt x="652907" y="743776"/>
                  <a:pt x="651574" y="743521"/>
                </a:cubicBezTo>
                <a:cubicBezTo>
                  <a:pt x="650240" y="743268"/>
                  <a:pt x="648843" y="743395"/>
                  <a:pt x="647637" y="743902"/>
                </a:cubicBezTo>
                <a:cubicBezTo>
                  <a:pt x="646367" y="744411"/>
                  <a:pt x="645351" y="745300"/>
                  <a:pt x="644589" y="746443"/>
                </a:cubicBezTo>
                <a:cubicBezTo>
                  <a:pt x="643827" y="747586"/>
                  <a:pt x="643446" y="748919"/>
                  <a:pt x="643446" y="750252"/>
                </a:cubicBezTo>
                <a:cubicBezTo>
                  <a:pt x="643446" y="752031"/>
                  <a:pt x="644144" y="753808"/>
                  <a:pt x="645414" y="755078"/>
                </a:cubicBezTo>
                <a:cubicBezTo>
                  <a:pt x="646684" y="756349"/>
                  <a:pt x="648462" y="757111"/>
                  <a:pt x="650240" y="757111"/>
                </a:cubicBezTo>
                <a:close/>
                <a:moveTo>
                  <a:pt x="730631" y="1081977"/>
                </a:moveTo>
                <a:cubicBezTo>
                  <a:pt x="731965" y="1081977"/>
                  <a:pt x="733298" y="1081596"/>
                  <a:pt x="734441" y="1080833"/>
                </a:cubicBezTo>
                <a:cubicBezTo>
                  <a:pt x="735584" y="1080071"/>
                  <a:pt x="736410" y="1078992"/>
                  <a:pt x="736981" y="1077786"/>
                </a:cubicBezTo>
                <a:cubicBezTo>
                  <a:pt x="737489" y="1076515"/>
                  <a:pt x="737616" y="1075182"/>
                  <a:pt x="737362" y="1073849"/>
                </a:cubicBezTo>
                <a:cubicBezTo>
                  <a:pt x="737108" y="1072515"/>
                  <a:pt x="736410" y="1071308"/>
                  <a:pt x="735457" y="1070356"/>
                </a:cubicBezTo>
                <a:cubicBezTo>
                  <a:pt x="734505" y="1069404"/>
                  <a:pt x="733298" y="1068769"/>
                  <a:pt x="731965" y="1068451"/>
                </a:cubicBezTo>
                <a:cubicBezTo>
                  <a:pt x="730631" y="1068197"/>
                  <a:pt x="729234" y="1068324"/>
                  <a:pt x="728028" y="1068832"/>
                </a:cubicBezTo>
                <a:cubicBezTo>
                  <a:pt x="726821" y="1069340"/>
                  <a:pt x="725742" y="1070229"/>
                  <a:pt x="724980" y="1071372"/>
                </a:cubicBezTo>
                <a:cubicBezTo>
                  <a:pt x="724218" y="1072515"/>
                  <a:pt x="723837" y="1073849"/>
                  <a:pt x="723837" y="1075182"/>
                </a:cubicBezTo>
                <a:cubicBezTo>
                  <a:pt x="723837" y="1077024"/>
                  <a:pt x="724535" y="1078738"/>
                  <a:pt x="725869" y="1080008"/>
                </a:cubicBezTo>
                <a:cubicBezTo>
                  <a:pt x="727139" y="1081278"/>
                  <a:pt x="728917" y="1081977"/>
                  <a:pt x="730695" y="1081977"/>
                </a:cubicBezTo>
                <a:close/>
                <a:moveTo>
                  <a:pt x="1615250" y="292671"/>
                </a:moveTo>
                <a:cubicBezTo>
                  <a:pt x="1616583" y="292671"/>
                  <a:pt x="1617917" y="292290"/>
                  <a:pt x="1619059" y="291528"/>
                </a:cubicBezTo>
                <a:cubicBezTo>
                  <a:pt x="1620203" y="290767"/>
                  <a:pt x="1621092" y="289751"/>
                  <a:pt x="1621600" y="288481"/>
                </a:cubicBezTo>
                <a:cubicBezTo>
                  <a:pt x="1622108" y="287211"/>
                  <a:pt x="1622234" y="285877"/>
                  <a:pt x="1621981" y="284544"/>
                </a:cubicBezTo>
                <a:cubicBezTo>
                  <a:pt x="1621727" y="283210"/>
                  <a:pt x="1621092" y="282003"/>
                  <a:pt x="1620139" y="281051"/>
                </a:cubicBezTo>
                <a:cubicBezTo>
                  <a:pt x="1619187" y="280099"/>
                  <a:pt x="1617980" y="279464"/>
                  <a:pt x="1616647" y="279146"/>
                </a:cubicBezTo>
                <a:cubicBezTo>
                  <a:pt x="1615313" y="278892"/>
                  <a:pt x="1613980" y="279019"/>
                  <a:pt x="1612709" y="279527"/>
                </a:cubicBezTo>
                <a:cubicBezTo>
                  <a:pt x="1611440" y="280035"/>
                  <a:pt x="1610360" y="280924"/>
                  <a:pt x="1609662" y="282067"/>
                </a:cubicBezTo>
                <a:cubicBezTo>
                  <a:pt x="1608900" y="283210"/>
                  <a:pt x="1608518" y="284544"/>
                  <a:pt x="1608518" y="285877"/>
                </a:cubicBezTo>
                <a:cubicBezTo>
                  <a:pt x="1608518" y="287655"/>
                  <a:pt x="1609217" y="289433"/>
                  <a:pt x="1610551" y="290703"/>
                </a:cubicBezTo>
                <a:cubicBezTo>
                  <a:pt x="1611821" y="291973"/>
                  <a:pt x="1613599" y="292671"/>
                  <a:pt x="1615377" y="292671"/>
                </a:cubicBezTo>
                <a:close/>
                <a:moveTo>
                  <a:pt x="1615250" y="199834"/>
                </a:moveTo>
                <a:cubicBezTo>
                  <a:pt x="1616583" y="199834"/>
                  <a:pt x="1617917" y="199453"/>
                  <a:pt x="1619059" y="198691"/>
                </a:cubicBezTo>
                <a:cubicBezTo>
                  <a:pt x="1620203" y="197930"/>
                  <a:pt x="1621092" y="196850"/>
                  <a:pt x="1621600" y="195644"/>
                </a:cubicBezTo>
                <a:cubicBezTo>
                  <a:pt x="1622108" y="194374"/>
                  <a:pt x="1622234" y="193040"/>
                  <a:pt x="1621981" y="191707"/>
                </a:cubicBezTo>
                <a:cubicBezTo>
                  <a:pt x="1621727" y="190373"/>
                  <a:pt x="1621092" y="189166"/>
                  <a:pt x="1620139" y="188214"/>
                </a:cubicBezTo>
                <a:cubicBezTo>
                  <a:pt x="1619187" y="187262"/>
                  <a:pt x="1617980" y="186627"/>
                  <a:pt x="1616647" y="186309"/>
                </a:cubicBezTo>
                <a:cubicBezTo>
                  <a:pt x="1615313" y="186055"/>
                  <a:pt x="1613980" y="186182"/>
                  <a:pt x="1612709" y="186690"/>
                </a:cubicBezTo>
                <a:cubicBezTo>
                  <a:pt x="1611440" y="187198"/>
                  <a:pt x="1610360" y="188087"/>
                  <a:pt x="1609662" y="189230"/>
                </a:cubicBezTo>
                <a:cubicBezTo>
                  <a:pt x="1608900" y="190373"/>
                  <a:pt x="1608518" y="191707"/>
                  <a:pt x="1608518" y="193040"/>
                </a:cubicBezTo>
                <a:cubicBezTo>
                  <a:pt x="1608518" y="194818"/>
                  <a:pt x="1609217" y="196596"/>
                  <a:pt x="1610551" y="197866"/>
                </a:cubicBezTo>
                <a:cubicBezTo>
                  <a:pt x="1611821" y="199136"/>
                  <a:pt x="1613599" y="199834"/>
                  <a:pt x="1615377" y="199898"/>
                </a:cubicBezTo>
                <a:close/>
                <a:moveTo>
                  <a:pt x="1615250" y="385572"/>
                </a:moveTo>
                <a:cubicBezTo>
                  <a:pt x="1616583" y="385572"/>
                  <a:pt x="1617917" y="385191"/>
                  <a:pt x="1619059" y="384429"/>
                </a:cubicBezTo>
                <a:cubicBezTo>
                  <a:pt x="1620203" y="383667"/>
                  <a:pt x="1621092" y="382588"/>
                  <a:pt x="1621600" y="381381"/>
                </a:cubicBezTo>
                <a:cubicBezTo>
                  <a:pt x="1622108" y="380111"/>
                  <a:pt x="1622234" y="378777"/>
                  <a:pt x="1621981" y="377444"/>
                </a:cubicBezTo>
                <a:cubicBezTo>
                  <a:pt x="1621727" y="376111"/>
                  <a:pt x="1621092" y="374904"/>
                  <a:pt x="1620139" y="373952"/>
                </a:cubicBezTo>
                <a:cubicBezTo>
                  <a:pt x="1619187" y="372999"/>
                  <a:pt x="1617980" y="372364"/>
                  <a:pt x="1616647" y="372046"/>
                </a:cubicBezTo>
                <a:cubicBezTo>
                  <a:pt x="1615313" y="371793"/>
                  <a:pt x="1613980" y="371920"/>
                  <a:pt x="1612709" y="372427"/>
                </a:cubicBezTo>
                <a:cubicBezTo>
                  <a:pt x="1611440" y="372936"/>
                  <a:pt x="1610360" y="373825"/>
                  <a:pt x="1609662" y="374968"/>
                </a:cubicBezTo>
                <a:cubicBezTo>
                  <a:pt x="1608963" y="376111"/>
                  <a:pt x="1608518" y="377444"/>
                  <a:pt x="1608518" y="378777"/>
                </a:cubicBezTo>
                <a:cubicBezTo>
                  <a:pt x="1608518" y="380619"/>
                  <a:pt x="1609217" y="382333"/>
                  <a:pt x="1610551" y="383603"/>
                </a:cubicBezTo>
                <a:cubicBezTo>
                  <a:pt x="1611821" y="384874"/>
                  <a:pt x="1613599" y="385572"/>
                  <a:pt x="1615377" y="385572"/>
                </a:cubicBezTo>
                <a:close/>
                <a:moveTo>
                  <a:pt x="1615250" y="106997"/>
                </a:moveTo>
                <a:cubicBezTo>
                  <a:pt x="1616583" y="106997"/>
                  <a:pt x="1617917" y="106616"/>
                  <a:pt x="1619059" y="105855"/>
                </a:cubicBezTo>
                <a:cubicBezTo>
                  <a:pt x="1620203" y="105093"/>
                  <a:pt x="1621028" y="104077"/>
                  <a:pt x="1621600" y="102807"/>
                </a:cubicBezTo>
                <a:cubicBezTo>
                  <a:pt x="1622108" y="101537"/>
                  <a:pt x="1622234" y="100203"/>
                  <a:pt x="1621981" y="98870"/>
                </a:cubicBezTo>
                <a:cubicBezTo>
                  <a:pt x="1621727" y="97536"/>
                  <a:pt x="1621092" y="96330"/>
                  <a:pt x="1620139" y="95377"/>
                </a:cubicBezTo>
                <a:cubicBezTo>
                  <a:pt x="1619187" y="94425"/>
                  <a:pt x="1617980" y="93789"/>
                  <a:pt x="1616647" y="93472"/>
                </a:cubicBezTo>
                <a:cubicBezTo>
                  <a:pt x="1615313" y="93218"/>
                  <a:pt x="1613980" y="93345"/>
                  <a:pt x="1612709" y="93853"/>
                </a:cubicBezTo>
                <a:cubicBezTo>
                  <a:pt x="1611440" y="94361"/>
                  <a:pt x="1610360" y="95250"/>
                  <a:pt x="1609662" y="96393"/>
                </a:cubicBezTo>
                <a:cubicBezTo>
                  <a:pt x="1608900" y="97536"/>
                  <a:pt x="1608518" y="98870"/>
                  <a:pt x="1608518" y="100203"/>
                </a:cubicBezTo>
                <a:cubicBezTo>
                  <a:pt x="1608518" y="102045"/>
                  <a:pt x="1609217" y="103759"/>
                  <a:pt x="1610551" y="105029"/>
                </a:cubicBezTo>
                <a:cubicBezTo>
                  <a:pt x="1611821" y="106299"/>
                  <a:pt x="1613599" y="106997"/>
                  <a:pt x="1615377" y="106997"/>
                </a:cubicBezTo>
                <a:close/>
                <a:moveTo>
                  <a:pt x="1615250" y="756983"/>
                </a:moveTo>
                <a:cubicBezTo>
                  <a:pt x="1616583" y="756983"/>
                  <a:pt x="1617917" y="756602"/>
                  <a:pt x="1619059" y="755840"/>
                </a:cubicBezTo>
                <a:cubicBezTo>
                  <a:pt x="1620203" y="755078"/>
                  <a:pt x="1621092" y="753999"/>
                  <a:pt x="1621600" y="752793"/>
                </a:cubicBezTo>
                <a:cubicBezTo>
                  <a:pt x="1622108" y="751586"/>
                  <a:pt x="1622234" y="750189"/>
                  <a:pt x="1621981" y="748856"/>
                </a:cubicBezTo>
                <a:cubicBezTo>
                  <a:pt x="1621727" y="747522"/>
                  <a:pt x="1621092" y="746315"/>
                  <a:pt x="1620139" y="745363"/>
                </a:cubicBezTo>
                <a:cubicBezTo>
                  <a:pt x="1619187" y="744411"/>
                  <a:pt x="1617980" y="743776"/>
                  <a:pt x="1616647" y="743521"/>
                </a:cubicBezTo>
                <a:cubicBezTo>
                  <a:pt x="1615313" y="743268"/>
                  <a:pt x="1613916" y="743395"/>
                  <a:pt x="1612709" y="743902"/>
                </a:cubicBezTo>
                <a:cubicBezTo>
                  <a:pt x="1611440" y="744411"/>
                  <a:pt x="1610360" y="745300"/>
                  <a:pt x="1609662" y="746443"/>
                </a:cubicBezTo>
                <a:cubicBezTo>
                  <a:pt x="1608900" y="747586"/>
                  <a:pt x="1608518" y="748919"/>
                  <a:pt x="1608518" y="750252"/>
                </a:cubicBezTo>
                <a:cubicBezTo>
                  <a:pt x="1608518" y="752031"/>
                  <a:pt x="1609217" y="753808"/>
                  <a:pt x="1610551" y="755078"/>
                </a:cubicBezTo>
                <a:cubicBezTo>
                  <a:pt x="1611821" y="756349"/>
                  <a:pt x="1613599" y="757111"/>
                  <a:pt x="1615377" y="757111"/>
                </a:cubicBezTo>
                <a:close/>
                <a:moveTo>
                  <a:pt x="1615250" y="14097"/>
                </a:moveTo>
                <a:cubicBezTo>
                  <a:pt x="1616583" y="14097"/>
                  <a:pt x="1617917" y="13716"/>
                  <a:pt x="1619059" y="12954"/>
                </a:cubicBezTo>
                <a:cubicBezTo>
                  <a:pt x="1620203" y="12192"/>
                  <a:pt x="1621092" y="11113"/>
                  <a:pt x="1621600" y="9906"/>
                </a:cubicBezTo>
                <a:cubicBezTo>
                  <a:pt x="1622108" y="8636"/>
                  <a:pt x="1622234" y="7302"/>
                  <a:pt x="1621981" y="5969"/>
                </a:cubicBezTo>
                <a:cubicBezTo>
                  <a:pt x="1621727" y="4636"/>
                  <a:pt x="1621092" y="3429"/>
                  <a:pt x="1620139" y="2477"/>
                </a:cubicBezTo>
                <a:cubicBezTo>
                  <a:pt x="1619187" y="1524"/>
                  <a:pt x="1617980" y="889"/>
                  <a:pt x="1616647" y="571"/>
                </a:cubicBezTo>
                <a:cubicBezTo>
                  <a:pt x="1615313" y="318"/>
                  <a:pt x="1613980" y="445"/>
                  <a:pt x="1612709" y="952"/>
                </a:cubicBezTo>
                <a:cubicBezTo>
                  <a:pt x="1611440" y="1461"/>
                  <a:pt x="1610360" y="2350"/>
                  <a:pt x="1609662" y="3493"/>
                </a:cubicBezTo>
                <a:cubicBezTo>
                  <a:pt x="1608900" y="4636"/>
                  <a:pt x="1608518" y="5969"/>
                  <a:pt x="1608518" y="7302"/>
                </a:cubicBezTo>
                <a:cubicBezTo>
                  <a:pt x="1608518" y="9081"/>
                  <a:pt x="1609217" y="10858"/>
                  <a:pt x="1610551" y="12128"/>
                </a:cubicBezTo>
                <a:cubicBezTo>
                  <a:pt x="1611821" y="13399"/>
                  <a:pt x="1613599" y="14097"/>
                  <a:pt x="1615377" y="14097"/>
                </a:cubicBezTo>
                <a:close/>
                <a:moveTo>
                  <a:pt x="1615250" y="478409"/>
                </a:moveTo>
                <a:cubicBezTo>
                  <a:pt x="1616583" y="478409"/>
                  <a:pt x="1617917" y="478028"/>
                  <a:pt x="1619059" y="477266"/>
                </a:cubicBezTo>
                <a:cubicBezTo>
                  <a:pt x="1620203" y="476504"/>
                  <a:pt x="1621092" y="475425"/>
                  <a:pt x="1621600" y="474218"/>
                </a:cubicBezTo>
                <a:cubicBezTo>
                  <a:pt x="1622108" y="472948"/>
                  <a:pt x="1622234" y="471614"/>
                  <a:pt x="1621981" y="470281"/>
                </a:cubicBezTo>
                <a:cubicBezTo>
                  <a:pt x="1621727" y="468947"/>
                  <a:pt x="1621092" y="467741"/>
                  <a:pt x="1620139" y="466789"/>
                </a:cubicBezTo>
                <a:cubicBezTo>
                  <a:pt x="1619187" y="465836"/>
                  <a:pt x="1617980" y="465201"/>
                  <a:pt x="1616647" y="464947"/>
                </a:cubicBezTo>
                <a:cubicBezTo>
                  <a:pt x="1615313" y="464693"/>
                  <a:pt x="1613980" y="464820"/>
                  <a:pt x="1612709" y="465328"/>
                </a:cubicBezTo>
                <a:cubicBezTo>
                  <a:pt x="1611440" y="465836"/>
                  <a:pt x="1610360" y="466725"/>
                  <a:pt x="1609662" y="467868"/>
                </a:cubicBezTo>
                <a:cubicBezTo>
                  <a:pt x="1608900" y="469011"/>
                  <a:pt x="1608518" y="470345"/>
                  <a:pt x="1608518" y="471678"/>
                </a:cubicBezTo>
                <a:cubicBezTo>
                  <a:pt x="1608518" y="473456"/>
                  <a:pt x="1609217" y="475234"/>
                  <a:pt x="1610551" y="476504"/>
                </a:cubicBezTo>
                <a:cubicBezTo>
                  <a:pt x="1611821" y="477774"/>
                  <a:pt x="1613599" y="478536"/>
                  <a:pt x="1615377" y="478536"/>
                </a:cubicBezTo>
                <a:close/>
                <a:moveTo>
                  <a:pt x="1615250" y="849821"/>
                </a:moveTo>
                <a:cubicBezTo>
                  <a:pt x="1616583" y="849821"/>
                  <a:pt x="1617917" y="849439"/>
                  <a:pt x="1619059" y="848677"/>
                </a:cubicBezTo>
                <a:cubicBezTo>
                  <a:pt x="1620203" y="847915"/>
                  <a:pt x="1621092" y="846836"/>
                  <a:pt x="1621600" y="845630"/>
                </a:cubicBezTo>
                <a:cubicBezTo>
                  <a:pt x="1622108" y="844359"/>
                  <a:pt x="1622234" y="843026"/>
                  <a:pt x="1621981" y="841693"/>
                </a:cubicBezTo>
                <a:cubicBezTo>
                  <a:pt x="1621727" y="840359"/>
                  <a:pt x="1621092" y="839152"/>
                  <a:pt x="1620139" y="838200"/>
                </a:cubicBezTo>
                <a:cubicBezTo>
                  <a:pt x="1619187" y="837248"/>
                  <a:pt x="1617980" y="836613"/>
                  <a:pt x="1616647" y="836295"/>
                </a:cubicBezTo>
                <a:cubicBezTo>
                  <a:pt x="1615313" y="836041"/>
                  <a:pt x="1613980" y="836168"/>
                  <a:pt x="1612709" y="836676"/>
                </a:cubicBezTo>
                <a:cubicBezTo>
                  <a:pt x="1611440" y="837184"/>
                  <a:pt x="1610360" y="838073"/>
                  <a:pt x="1609662" y="839216"/>
                </a:cubicBezTo>
                <a:cubicBezTo>
                  <a:pt x="1608900" y="840359"/>
                  <a:pt x="1608518" y="841693"/>
                  <a:pt x="1608518" y="843026"/>
                </a:cubicBezTo>
                <a:cubicBezTo>
                  <a:pt x="1608518" y="844804"/>
                  <a:pt x="1609217" y="846582"/>
                  <a:pt x="1610551" y="847852"/>
                </a:cubicBezTo>
                <a:cubicBezTo>
                  <a:pt x="1611821" y="849122"/>
                  <a:pt x="1613599" y="849821"/>
                  <a:pt x="1615377" y="849821"/>
                </a:cubicBezTo>
                <a:close/>
                <a:moveTo>
                  <a:pt x="1615250" y="571246"/>
                </a:moveTo>
                <a:cubicBezTo>
                  <a:pt x="1616583" y="571246"/>
                  <a:pt x="1617917" y="570865"/>
                  <a:pt x="1619059" y="570103"/>
                </a:cubicBezTo>
                <a:cubicBezTo>
                  <a:pt x="1620203" y="569341"/>
                  <a:pt x="1621092" y="568262"/>
                  <a:pt x="1621600" y="567055"/>
                </a:cubicBezTo>
                <a:cubicBezTo>
                  <a:pt x="1622108" y="565785"/>
                  <a:pt x="1622234" y="564452"/>
                  <a:pt x="1621981" y="563118"/>
                </a:cubicBezTo>
                <a:cubicBezTo>
                  <a:pt x="1621727" y="561784"/>
                  <a:pt x="1621092" y="560578"/>
                  <a:pt x="1620139" y="559626"/>
                </a:cubicBezTo>
                <a:cubicBezTo>
                  <a:pt x="1619187" y="558673"/>
                  <a:pt x="1617980" y="558038"/>
                  <a:pt x="1616647" y="557784"/>
                </a:cubicBezTo>
                <a:cubicBezTo>
                  <a:pt x="1615313" y="557530"/>
                  <a:pt x="1613980" y="557657"/>
                  <a:pt x="1612709" y="558165"/>
                </a:cubicBezTo>
                <a:cubicBezTo>
                  <a:pt x="1611440" y="558673"/>
                  <a:pt x="1610360" y="559562"/>
                  <a:pt x="1609662" y="560705"/>
                </a:cubicBezTo>
                <a:cubicBezTo>
                  <a:pt x="1608900" y="561848"/>
                  <a:pt x="1608518" y="563182"/>
                  <a:pt x="1608518" y="564515"/>
                </a:cubicBezTo>
                <a:cubicBezTo>
                  <a:pt x="1608518" y="566293"/>
                  <a:pt x="1609217" y="568071"/>
                  <a:pt x="1610551" y="569341"/>
                </a:cubicBezTo>
                <a:cubicBezTo>
                  <a:pt x="1611821" y="570611"/>
                  <a:pt x="1613599" y="571373"/>
                  <a:pt x="1615377" y="571373"/>
                </a:cubicBezTo>
                <a:close/>
                <a:moveTo>
                  <a:pt x="1615250" y="664083"/>
                </a:moveTo>
                <a:cubicBezTo>
                  <a:pt x="1616583" y="664083"/>
                  <a:pt x="1617917" y="663702"/>
                  <a:pt x="1619059" y="662940"/>
                </a:cubicBezTo>
                <a:cubicBezTo>
                  <a:pt x="1620203" y="662178"/>
                  <a:pt x="1621092" y="661099"/>
                  <a:pt x="1621600" y="659892"/>
                </a:cubicBezTo>
                <a:cubicBezTo>
                  <a:pt x="1622108" y="658622"/>
                  <a:pt x="1622234" y="657289"/>
                  <a:pt x="1621981" y="655955"/>
                </a:cubicBezTo>
                <a:cubicBezTo>
                  <a:pt x="1621727" y="654621"/>
                  <a:pt x="1621092" y="653415"/>
                  <a:pt x="1620139" y="652463"/>
                </a:cubicBezTo>
                <a:cubicBezTo>
                  <a:pt x="1619187" y="651510"/>
                  <a:pt x="1617980" y="650875"/>
                  <a:pt x="1616647" y="650558"/>
                </a:cubicBezTo>
                <a:cubicBezTo>
                  <a:pt x="1615313" y="650303"/>
                  <a:pt x="1613980" y="650431"/>
                  <a:pt x="1612709" y="650939"/>
                </a:cubicBezTo>
                <a:cubicBezTo>
                  <a:pt x="1611440" y="651446"/>
                  <a:pt x="1610360" y="652336"/>
                  <a:pt x="1609662" y="653478"/>
                </a:cubicBezTo>
                <a:cubicBezTo>
                  <a:pt x="1608900" y="654621"/>
                  <a:pt x="1608518" y="655955"/>
                  <a:pt x="1608518" y="657289"/>
                </a:cubicBezTo>
                <a:cubicBezTo>
                  <a:pt x="1608518" y="659130"/>
                  <a:pt x="1609217" y="660845"/>
                  <a:pt x="1610551" y="662114"/>
                </a:cubicBezTo>
                <a:cubicBezTo>
                  <a:pt x="1611821" y="663384"/>
                  <a:pt x="1613599" y="664083"/>
                  <a:pt x="1615377" y="664083"/>
                </a:cubicBezTo>
                <a:close/>
                <a:moveTo>
                  <a:pt x="1695640" y="989076"/>
                </a:moveTo>
                <a:cubicBezTo>
                  <a:pt x="1696974" y="989076"/>
                  <a:pt x="1698308" y="988695"/>
                  <a:pt x="1699451" y="987933"/>
                </a:cubicBezTo>
                <a:cubicBezTo>
                  <a:pt x="1700593" y="987171"/>
                  <a:pt x="1701419" y="986092"/>
                  <a:pt x="1701990" y="984885"/>
                </a:cubicBezTo>
                <a:cubicBezTo>
                  <a:pt x="1702499" y="983615"/>
                  <a:pt x="1702626" y="982282"/>
                  <a:pt x="1702372" y="980948"/>
                </a:cubicBezTo>
                <a:cubicBezTo>
                  <a:pt x="1702118" y="979614"/>
                  <a:pt x="1701483" y="978408"/>
                  <a:pt x="1700467" y="977456"/>
                </a:cubicBezTo>
                <a:cubicBezTo>
                  <a:pt x="1699514" y="976503"/>
                  <a:pt x="1698308" y="975868"/>
                  <a:pt x="1696974" y="975614"/>
                </a:cubicBezTo>
                <a:cubicBezTo>
                  <a:pt x="1695640" y="975360"/>
                  <a:pt x="1694243" y="975487"/>
                  <a:pt x="1693037" y="975995"/>
                </a:cubicBezTo>
                <a:cubicBezTo>
                  <a:pt x="1691831" y="976503"/>
                  <a:pt x="1690751" y="977392"/>
                  <a:pt x="1689989" y="978535"/>
                </a:cubicBezTo>
                <a:cubicBezTo>
                  <a:pt x="1689227" y="979678"/>
                  <a:pt x="1688846" y="981012"/>
                  <a:pt x="1688846" y="982345"/>
                </a:cubicBezTo>
                <a:cubicBezTo>
                  <a:pt x="1688846" y="984123"/>
                  <a:pt x="1689545" y="985901"/>
                  <a:pt x="1690815" y="987171"/>
                </a:cubicBezTo>
                <a:cubicBezTo>
                  <a:pt x="1692084" y="988441"/>
                  <a:pt x="1693862" y="989139"/>
                  <a:pt x="1695640" y="989139"/>
                </a:cubicBezTo>
                <a:close/>
                <a:moveTo>
                  <a:pt x="1695640" y="1081913"/>
                </a:moveTo>
                <a:cubicBezTo>
                  <a:pt x="1696974" y="1081913"/>
                  <a:pt x="1698308" y="1081532"/>
                  <a:pt x="1699451" y="1080770"/>
                </a:cubicBezTo>
                <a:cubicBezTo>
                  <a:pt x="1700593" y="1080008"/>
                  <a:pt x="1701419" y="1078992"/>
                  <a:pt x="1701990" y="1077722"/>
                </a:cubicBezTo>
                <a:cubicBezTo>
                  <a:pt x="1702499" y="1076452"/>
                  <a:pt x="1702626" y="1075119"/>
                  <a:pt x="1702372" y="1073785"/>
                </a:cubicBezTo>
                <a:cubicBezTo>
                  <a:pt x="1702118" y="1072452"/>
                  <a:pt x="1701483" y="1071245"/>
                  <a:pt x="1700467" y="1070293"/>
                </a:cubicBezTo>
                <a:cubicBezTo>
                  <a:pt x="1699514" y="1069340"/>
                  <a:pt x="1698308" y="1068705"/>
                  <a:pt x="1696974" y="1068388"/>
                </a:cubicBezTo>
                <a:cubicBezTo>
                  <a:pt x="1695640" y="1068133"/>
                  <a:pt x="1694243" y="1068261"/>
                  <a:pt x="1693037" y="1068769"/>
                </a:cubicBezTo>
                <a:cubicBezTo>
                  <a:pt x="1691831" y="1069277"/>
                  <a:pt x="1690751" y="1070165"/>
                  <a:pt x="1689989" y="1071308"/>
                </a:cubicBezTo>
                <a:cubicBezTo>
                  <a:pt x="1689227" y="1072452"/>
                  <a:pt x="1688846" y="1073785"/>
                  <a:pt x="1688846" y="1075119"/>
                </a:cubicBezTo>
                <a:cubicBezTo>
                  <a:pt x="1688846" y="1076960"/>
                  <a:pt x="1689545" y="1078675"/>
                  <a:pt x="1690815" y="1079945"/>
                </a:cubicBezTo>
                <a:cubicBezTo>
                  <a:pt x="1692084" y="1081214"/>
                  <a:pt x="1693862" y="1081913"/>
                  <a:pt x="1695640" y="1081913"/>
                </a:cubicBezTo>
                <a:close/>
                <a:moveTo>
                  <a:pt x="1695640" y="1639062"/>
                </a:moveTo>
                <a:cubicBezTo>
                  <a:pt x="1696974" y="1639062"/>
                  <a:pt x="1698308" y="1638681"/>
                  <a:pt x="1699451" y="1637919"/>
                </a:cubicBezTo>
                <a:cubicBezTo>
                  <a:pt x="1700593" y="1637157"/>
                  <a:pt x="1701419" y="1636141"/>
                  <a:pt x="1701990" y="1634871"/>
                </a:cubicBezTo>
                <a:cubicBezTo>
                  <a:pt x="1702499" y="1633601"/>
                  <a:pt x="1702626" y="1632268"/>
                  <a:pt x="1702372" y="1630934"/>
                </a:cubicBezTo>
                <a:cubicBezTo>
                  <a:pt x="1702118" y="1629601"/>
                  <a:pt x="1701483" y="1628394"/>
                  <a:pt x="1700467" y="1627442"/>
                </a:cubicBezTo>
                <a:cubicBezTo>
                  <a:pt x="1699514" y="1626489"/>
                  <a:pt x="1698308" y="1625854"/>
                  <a:pt x="1696974" y="1625537"/>
                </a:cubicBezTo>
                <a:cubicBezTo>
                  <a:pt x="1695640" y="1625283"/>
                  <a:pt x="1694243" y="1625410"/>
                  <a:pt x="1693037" y="1625918"/>
                </a:cubicBezTo>
                <a:cubicBezTo>
                  <a:pt x="1691831" y="1626426"/>
                  <a:pt x="1690751" y="1627314"/>
                  <a:pt x="1689989" y="1628458"/>
                </a:cubicBezTo>
                <a:cubicBezTo>
                  <a:pt x="1689227" y="1629601"/>
                  <a:pt x="1688846" y="1630934"/>
                  <a:pt x="1688846" y="1632268"/>
                </a:cubicBezTo>
                <a:cubicBezTo>
                  <a:pt x="1688846" y="1634109"/>
                  <a:pt x="1689545" y="1635824"/>
                  <a:pt x="1690815" y="1637094"/>
                </a:cubicBezTo>
                <a:cubicBezTo>
                  <a:pt x="1692084" y="1638364"/>
                  <a:pt x="1693862" y="1639062"/>
                  <a:pt x="1695640" y="1639062"/>
                </a:cubicBezTo>
                <a:close/>
                <a:moveTo>
                  <a:pt x="1695640" y="1174750"/>
                </a:moveTo>
                <a:cubicBezTo>
                  <a:pt x="1696974" y="1174750"/>
                  <a:pt x="1698308" y="1174369"/>
                  <a:pt x="1699451" y="1173607"/>
                </a:cubicBezTo>
                <a:cubicBezTo>
                  <a:pt x="1700593" y="1172845"/>
                  <a:pt x="1701419" y="1171765"/>
                  <a:pt x="1701990" y="1170559"/>
                </a:cubicBezTo>
                <a:cubicBezTo>
                  <a:pt x="1702499" y="1169289"/>
                  <a:pt x="1702626" y="1167956"/>
                  <a:pt x="1702372" y="1166622"/>
                </a:cubicBezTo>
                <a:cubicBezTo>
                  <a:pt x="1702118" y="1165289"/>
                  <a:pt x="1701483" y="1164082"/>
                  <a:pt x="1700467" y="1163130"/>
                </a:cubicBezTo>
                <a:cubicBezTo>
                  <a:pt x="1699514" y="1162177"/>
                  <a:pt x="1698308" y="1161542"/>
                  <a:pt x="1696974" y="1161288"/>
                </a:cubicBezTo>
                <a:cubicBezTo>
                  <a:pt x="1695640" y="1161034"/>
                  <a:pt x="1694243" y="1161161"/>
                  <a:pt x="1693037" y="1161669"/>
                </a:cubicBezTo>
                <a:cubicBezTo>
                  <a:pt x="1691831" y="1162177"/>
                  <a:pt x="1690751" y="1163066"/>
                  <a:pt x="1689989" y="1164209"/>
                </a:cubicBezTo>
                <a:cubicBezTo>
                  <a:pt x="1689227" y="1165352"/>
                  <a:pt x="1688846" y="1166686"/>
                  <a:pt x="1688846" y="1168019"/>
                </a:cubicBezTo>
                <a:cubicBezTo>
                  <a:pt x="1688846" y="1169797"/>
                  <a:pt x="1689545" y="1171575"/>
                  <a:pt x="1690815" y="1172845"/>
                </a:cubicBezTo>
                <a:cubicBezTo>
                  <a:pt x="1692084" y="1174115"/>
                  <a:pt x="1693862" y="1174877"/>
                  <a:pt x="1695640" y="1174877"/>
                </a:cubicBezTo>
                <a:close/>
                <a:moveTo>
                  <a:pt x="1695640" y="896176"/>
                </a:moveTo>
                <a:cubicBezTo>
                  <a:pt x="1696974" y="896176"/>
                  <a:pt x="1698308" y="895795"/>
                  <a:pt x="1699451" y="895033"/>
                </a:cubicBezTo>
                <a:cubicBezTo>
                  <a:pt x="1700593" y="894271"/>
                  <a:pt x="1701419" y="893191"/>
                  <a:pt x="1701990" y="891984"/>
                </a:cubicBezTo>
                <a:cubicBezTo>
                  <a:pt x="1702499" y="890714"/>
                  <a:pt x="1702626" y="889381"/>
                  <a:pt x="1702372" y="888048"/>
                </a:cubicBezTo>
                <a:cubicBezTo>
                  <a:pt x="1702118" y="886714"/>
                  <a:pt x="1701483" y="885508"/>
                  <a:pt x="1700467" y="884555"/>
                </a:cubicBezTo>
                <a:cubicBezTo>
                  <a:pt x="1699514" y="883602"/>
                  <a:pt x="1698308" y="882968"/>
                  <a:pt x="1696974" y="882714"/>
                </a:cubicBezTo>
                <a:cubicBezTo>
                  <a:pt x="1695640" y="882459"/>
                  <a:pt x="1694243" y="882587"/>
                  <a:pt x="1693037" y="883095"/>
                </a:cubicBezTo>
                <a:cubicBezTo>
                  <a:pt x="1691831" y="883602"/>
                  <a:pt x="1690751" y="884492"/>
                  <a:pt x="1689989" y="885634"/>
                </a:cubicBezTo>
                <a:cubicBezTo>
                  <a:pt x="1689227" y="886777"/>
                  <a:pt x="1688846" y="888111"/>
                  <a:pt x="1688846" y="889445"/>
                </a:cubicBezTo>
                <a:cubicBezTo>
                  <a:pt x="1688846" y="891223"/>
                  <a:pt x="1689545" y="893001"/>
                  <a:pt x="1690815" y="894271"/>
                </a:cubicBezTo>
                <a:cubicBezTo>
                  <a:pt x="1692084" y="895540"/>
                  <a:pt x="1693862" y="896302"/>
                  <a:pt x="1695640" y="896302"/>
                </a:cubicBezTo>
                <a:close/>
                <a:moveTo>
                  <a:pt x="1695640" y="1453325"/>
                </a:moveTo>
                <a:cubicBezTo>
                  <a:pt x="1696974" y="1453325"/>
                  <a:pt x="1698308" y="1452944"/>
                  <a:pt x="1699451" y="1452182"/>
                </a:cubicBezTo>
                <a:cubicBezTo>
                  <a:pt x="1700593" y="1451420"/>
                  <a:pt x="1701419" y="1450340"/>
                  <a:pt x="1701990" y="1449133"/>
                </a:cubicBezTo>
                <a:cubicBezTo>
                  <a:pt x="1702499" y="1447864"/>
                  <a:pt x="1702626" y="1446530"/>
                  <a:pt x="1702372" y="1445196"/>
                </a:cubicBezTo>
                <a:cubicBezTo>
                  <a:pt x="1702118" y="1443863"/>
                  <a:pt x="1701483" y="1442657"/>
                  <a:pt x="1700467" y="1441704"/>
                </a:cubicBezTo>
                <a:cubicBezTo>
                  <a:pt x="1699514" y="1440752"/>
                  <a:pt x="1698308" y="1440117"/>
                  <a:pt x="1696974" y="1439799"/>
                </a:cubicBezTo>
                <a:cubicBezTo>
                  <a:pt x="1695640" y="1439545"/>
                  <a:pt x="1694243" y="1439672"/>
                  <a:pt x="1693037" y="1440180"/>
                </a:cubicBezTo>
                <a:cubicBezTo>
                  <a:pt x="1691831" y="1440688"/>
                  <a:pt x="1690751" y="1441577"/>
                  <a:pt x="1689989" y="1442720"/>
                </a:cubicBezTo>
                <a:cubicBezTo>
                  <a:pt x="1689227" y="1443863"/>
                  <a:pt x="1688846" y="1445196"/>
                  <a:pt x="1688846" y="1446530"/>
                </a:cubicBezTo>
                <a:cubicBezTo>
                  <a:pt x="1688846" y="1448308"/>
                  <a:pt x="1689545" y="1450086"/>
                  <a:pt x="1690815" y="1451356"/>
                </a:cubicBezTo>
                <a:cubicBezTo>
                  <a:pt x="1692084" y="1452626"/>
                  <a:pt x="1693862" y="1453388"/>
                  <a:pt x="1695640" y="1453388"/>
                </a:cubicBezTo>
                <a:close/>
                <a:moveTo>
                  <a:pt x="1695640" y="1267587"/>
                </a:moveTo>
                <a:cubicBezTo>
                  <a:pt x="1696974" y="1267587"/>
                  <a:pt x="1698308" y="1267206"/>
                  <a:pt x="1699451" y="1266444"/>
                </a:cubicBezTo>
                <a:cubicBezTo>
                  <a:pt x="1700593" y="1265682"/>
                  <a:pt x="1701419" y="1264602"/>
                  <a:pt x="1701990" y="1263396"/>
                </a:cubicBezTo>
                <a:cubicBezTo>
                  <a:pt x="1702499" y="1262126"/>
                  <a:pt x="1702626" y="1260793"/>
                  <a:pt x="1702372" y="1259459"/>
                </a:cubicBezTo>
                <a:cubicBezTo>
                  <a:pt x="1702118" y="1258126"/>
                  <a:pt x="1701483" y="1256919"/>
                  <a:pt x="1700467" y="1255967"/>
                </a:cubicBezTo>
                <a:cubicBezTo>
                  <a:pt x="1699514" y="1255014"/>
                  <a:pt x="1698308" y="1254379"/>
                  <a:pt x="1696974" y="1254125"/>
                </a:cubicBezTo>
                <a:cubicBezTo>
                  <a:pt x="1695640" y="1253871"/>
                  <a:pt x="1694243" y="1253998"/>
                  <a:pt x="1693037" y="1254506"/>
                </a:cubicBezTo>
                <a:cubicBezTo>
                  <a:pt x="1691767" y="1255014"/>
                  <a:pt x="1690751" y="1255903"/>
                  <a:pt x="1689989" y="1257046"/>
                </a:cubicBezTo>
                <a:cubicBezTo>
                  <a:pt x="1689227" y="1258189"/>
                  <a:pt x="1688846" y="1259523"/>
                  <a:pt x="1688846" y="1260856"/>
                </a:cubicBezTo>
                <a:cubicBezTo>
                  <a:pt x="1688846" y="1262634"/>
                  <a:pt x="1689545" y="1264412"/>
                  <a:pt x="1690815" y="1265682"/>
                </a:cubicBezTo>
                <a:cubicBezTo>
                  <a:pt x="1692084" y="1266952"/>
                  <a:pt x="1693862" y="1267651"/>
                  <a:pt x="1695640" y="1267651"/>
                </a:cubicBezTo>
                <a:close/>
                <a:moveTo>
                  <a:pt x="1695640" y="1546162"/>
                </a:moveTo>
                <a:cubicBezTo>
                  <a:pt x="1696974" y="1546162"/>
                  <a:pt x="1698308" y="1545781"/>
                  <a:pt x="1699451" y="1545019"/>
                </a:cubicBezTo>
                <a:cubicBezTo>
                  <a:pt x="1700593" y="1544257"/>
                  <a:pt x="1701419" y="1543177"/>
                  <a:pt x="1701990" y="1541971"/>
                </a:cubicBezTo>
                <a:cubicBezTo>
                  <a:pt x="1702499" y="1540764"/>
                  <a:pt x="1702626" y="1539367"/>
                  <a:pt x="1702372" y="1538033"/>
                </a:cubicBezTo>
                <a:cubicBezTo>
                  <a:pt x="1702118" y="1536700"/>
                  <a:pt x="1701483" y="1535494"/>
                  <a:pt x="1700467" y="1534541"/>
                </a:cubicBezTo>
                <a:cubicBezTo>
                  <a:pt x="1699514" y="1533589"/>
                  <a:pt x="1698308" y="1532954"/>
                  <a:pt x="1696974" y="1532700"/>
                </a:cubicBezTo>
                <a:cubicBezTo>
                  <a:pt x="1695640" y="1532446"/>
                  <a:pt x="1694243" y="1532573"/>
                  <a:pt x="1693037" y="1533081"/>
                </a:cubicBezTo>
                <a:cubicBezTo>
                  <a:pt x="1691767" y="1533589"/>
                  <a:pt x="1690751" y="1534477"/>
                  <a:pt x="1689989" y="1535621"/>
                </a:cubicBezTo>
                <a:cubicBezTo>
                  <a:pt x="1689227" y="1536764"/>
                  <a:pt x="1688846" y="1538097"/>
                  <a:pt x="1688846" y="1539431"/>
                </a:cubicBezTo>
                <a:cubicBezTo>
                  <a:pt x="1688846" y="1541208"/>
                  <a:pt x="1689545" y="1542987"/>
                  <a:pt x="1690815" y="1544257"/>
                </a:cubicBezTo>
                <a:cubicBezTo>
                  <a:pt x="1692084" y="1545527"/>
                  <a:pt x="1693862" y="1546225"/>
                  <a:pt x="1695640" y="1546225"/>
                </a:cubicBezTo>
                <a:close/>
                <a:moveTo>
                  <a:pt x="1695640" y="1360424"/>
                </a:moveTo>
                <a:cubicBezTo>
                  <a:pt x="1696974" y="1360424"/>
                  <a:pt x="1698308" y="1360043"/>
                  <a:pt x="1699451" y="1359281"/>
                </a:cubicBezTo>
                <a:cubicBezTo>
                  <a:pt x="1700593" y="1358519"/>
                  <a:pt x="1701419" y="1357439"/>
                  <a:pt x="1701990" y="1356233"/>
                </a:cubicBezTo>
                <a:cubicBezTo>
                  <a:pt x="1702499" y="1354963"/>
                  <a:pt x="1702626" y="1353630"/>
                  <a:pt x="1702372" y="1352296"/>
                </a:cubicBezTo>
                <a:cubicBezTo>
                  <a:pt x="1702118" y="1350963"/>
                  <a:pt x="1701483" y="1349756"/>
                  <a:pt x="1700467" y="1348804"/>
                </a:cubicBezTo>
                <a:cubicBezTo>
                  <a:pt x="1699514" y="1347851"/>
                  <a:pt x="1698308" y="1347216"/>
                  <a:pt x="1696974" y="1346899"/>
                </a:cubicBezTo>
                <a:cubicBezTo>
                  <a:pt x="1695640" y="1346645"/>
                  <a:pt x="1694243" y="1346771"/>
                  <a:pt x="1693037" y="1347280"/>
                </a:cubicBezTo>
                <a:cubicBezTo>
                  <a:pt x="1691831" y="1347788"/>
                  <a:pt x="1690751" y="1348677"/>
                  <a:pt x="1689989" y="1349820"/>
                </a:cubicBezTo>
                <a:cubicBezTo>
                  <a:pt x="1689227" y="1350963"/>
                  <a:pt x="1688846" y="1352296"/>
                  <a:pt x="1688846" y="1353630"/>
                </a:cubicBezTo>
                <a:cubicBezTo>
                  <a:pt x="1688846" y="1355471"/>
                  <a:pt x="1689545" y="1357186"/>
                  <a:pt x="1690815" y="1358456"/>
                </a:cubicBezTo>
                <a:cubicBezTo>
                  <a:pt x="1692084" y="1359726"/>
                  <a:pt x="1693862" y="1360424"/>
                  <a:pt x="1695640" y="1360424"/>
                </a:cubicBezTo>
                <a:close/>
                <a:moveTo>
                  <a:pt x="1529969" y="151257"/>
                </a:moveTo>
                <a:cubicBezTo>
                  <a:pt x="1530604" y="151892"/>
                  <a:pt x="1531366" y="152400"/>
                  <a:pt x="1532192" y="152718"/>
                </a:cubicBezTo>
                <a:cubicBezTo>
                  <a:pt x="1533017" y="153035"/>
                  <a:pt x="1533906" y="153226"/>
                  <a:pt x="1534795" y="153226"/>
                </a:cubicBezTo>
                <a:cubicBezTo>
                  <a:pt x="1536129" y="153226"/>
                  <a:pt x="1537462" y="152845"/>
                  <a:pt x="1538605" y="152083"/>
                </a:cubicBezTo>
                <a:cubicBezTo>
                  <a:pt x="1539748" y="151321"/>
                  <a:pt x="1540574" y="150241"/>
                  <a:pt x="1541145" y="149034"/>
                </a:cubicBezTo>
                <a:cubicBezTo>
                  <a:pt x="1541653" y="147764"/>
                  <a:pt x="1541780" y="146431"/>
                  <a:pt x="1541526" y="145097"/>
                </a:cubicBezTo>
                <a:cubicBezTo>
                  <a:pt x="1541272" y="143764"/>
                  <a:pt x="1540637" y="142558"/>
                  <a:pt x="1539685" y="141605"/>
                </a:cubicBezTo>
                <a:cubicBezTo>
                  <a:pt x="1538732" y="140652"/>
                  <a:pt x="1537526" y="140018"/>
                  <a:pt x="1536192" y="139764"/>
                </a:cubicBezTo>
                <a:cubicBezTo>
                  <a:pt x="1534859" y="139509"/>
                  <a:pt x="1533525" y="139637"/>
                  <a:pt x="1532255" y="140145"/>
                </a:cubicBezTo>
                <a:cubicBezTo>
                  <a:pt x="1530985" y="140652"/>
                  <a:pt x="1529906" y="141541"/>
                  <a:pt x="1529207" y="142684"/>
                </a:cubicBezTo>
                <a:cubicBezTo>
                  <a:pt x="1528445" y="143827"/>
                  <a:pt x="1528064" y="145161"/>
                  <a:pt x="1528064" y="146495"/>
                </a:cubicBezTo>
                <a:cubicBezTo>
                  <a:pt x="1528064" y="147383"/>
                  <a:pt x="1528255" y="148272"/>
                  <a:pt x="1528572" y="149098"/>
                </a:cubicBezTo>
                <a:cubicBezTo>
                  <a:pt x="1528890" y="149924"/>
                  <a:pt x="1529398" y="150686"/>
                  <a:pt x="1530033" y="151321"/>
                </a:cubicBezTo>
                <a:close/>
                <a:moveTo>
                  <a:pt x="1529969" y="244094"/>
                </a:moveTo>
                <a:cubicBezTo>
                  <a:pt x="1530604" y="244729"/>
                  <a:pt x="1531366" y="245237"/>
                  <a:pt x="1532192" y="245555"/>
                </a:cubicBezTo>
                <a:cubicBezTo>
                  <a:pt x="1533017" y="245872"/>
                  <a:pt x="1533906" y="246063"/>
                  <a:pt x="1534795" y="246063"/>
                </a:cubicBezTo>
                <a:cubicBezTo>
                  <a:pt x="1536129" y="246063"/>
                  <a:pt x="1537462" y="245682"/>
                  <a:pt x="1538605" y="244920"/>
                </a:cubicBezTo>
                <a:cubicBezTo>
                  <a:pt x="1539748" y="244158"/>
                  <a:pt x="1540574" y="243141"/>
                  <a:pt x="1541145" y="241871"/>
                </a:cubicBezTo>
                <a:cubicBezTo>
                  <a:pt x="1541653" y="240602"/>
                  <a:pt x="1541780" y="239268"/>
                  <a:pt x="1541526" y="237934"/>
                </a:cubicBezTo>
                <a:cubicBezTo>
                  <a:pt x="1541272" y="236601"/>
                  <a:pt x="1540637" y="235395"/>
                  <a:pt x="1539685" y="234442"/>
                </a:cubicBezTo>
                <a:cubicBezTo>
                  <a:pt x="1538732" y="233489"/>
                  <a:pt x="1537526" y="232855"/>
                  <a:pt x="1536192" y="232537"/>
                </a:cubicBezTo>
                <a:cubicBezTo>
                  <a:pt x="1534859" y="232283"/>
                  <a:pt x="1533525" y="232410"/>
                  <a:pt x="1532255" y="232918"/>
                </a:cubicBezTo>
                <a:cubicBezTo>
                  <a:pt x="1530985" y="233426"/>
                  <a:pt x="1529906" y="234315"/>
                  <a:pt x="1529207" y="235458"/>
                </a:cubicBezTo>
                <a:cubicBezTo>
                  <a:pt x="1528445" y="236601"/>
                  <a:pt x="1528064" y="237934"/>
                  <a:pt x="1528064" y="239268"/>
                </a:cubicBezTo>
                <a:cubicBezTo>
                  <a:pt x="1528064" y="240157"/>
                  <a:pt x="1528255" y="241046"/>
                  <a:pt x="1528572" y="241871"/>
                </a:cubicBezTo>
                <a:cubicBezTo>
                  <a:pt x="1528890" y="242697"/>
                  <a:pt x="1529398" y="243459"/>
                  <a:pt x="1530033" y="244094"/>
                </a:cubicBezTo>
                <a:close/>
                <a:moveTo>
                  <a:pt x="1529969" y="429832"/>
                </a:moveTo>
                <a:cubicBezTo>
                  <a:pt x="1530604" y="430467"/>
                  <a:pt x="1531366" y="430975"/>
                  <a:pt x="1532192" y="431292"/>
                </a:cubicBezTo>
                <a:cubicBezTo>
                  <a:pt x="1533017" y="431609"/>
                  <a:pt x="1533906" y="431800"/>
                  <a:pt x="1534795" y="431800"/>
                </a:cubicBezTo>
                <a:cubicBezTo>
                  <a:pt x="1536129" y="431800"/>
                  <a:pt x="1537462" y="431419"/>
                  <a:pt x="1538605" y="430657"/>
                </a:cubicBezTo>
                <a:cubicBezTo>
                  <a:pt x="1539748" y="429895"/>
                  <a:pt x="1540574" y="428815"/>
                  <a:pt x="1541145" y="427609"/>
                </a:cubicBezTo>
                <a:cubicBezTo>
                  <a:pt x="1541653" y="426339"/>
                  <a:pt x="1541780" y="425006"/>
                  <a:pt x="1541526" y="423672"/>
                </a:cubicBezTo>
                <a:cubicBezTo>
                  <a:pt x="1541272" y="422339"/>
                  <a:pt x="1540637" y="421132"/>
                  <a:pt x="1539685" y="420180"/>
                </a:cubicBezTo>
                <a:cubicBezTo>
                  <a:pt x="1538732" y="419227"/>
                  <a:pt x="1537526" y="418592"/>
                  <a:pt x="1536192" y="418338"/>
                </a:cubicBezTo>
                <a:cubicBezTo>
                  <a:pt x="1534859" y="418084"/>
                  <a:pt x="1533525" y="418211"/>
                  <a:pt x="1532255" y="418719"/>
                </a:cubicBezTo>
                <a:cubicBezTo>
                  <a:pt x="1530985" y="419227"/>
                  <a:pt x="1529906" y="420116"/>
                  <a:pt x="1529207" y="421259"/>
                </a:cubicBezTo>
                <a:cubicBezTo>
                  <a:pt x="1528445" y="422402"/>
                  <a:pt x="1528064" y="423736"/>
                  <a:pt x="1528064" y="425069"/>
                </a:cubicBezTo>
                <a:cubicBezTo>
                  <a:pt x="1528064" y="425958"/>
                  <a:pt x="1528255" y="426847"/>
                  <a:pt x="1528572" y="427672"/>
                </a:cubicBezTo>
                <a:cubicBezTo>
                  <a:pt x="1528890" y="428498"/>
                  <a:pt x="1529398" y="429260"/>
                  <a:pt x="1530033" y="429895"/>
                </a:cubicBezTo>
                <a:close/>
                <a:moveTo>
                  <a:pt x="1529969" y="336995"/>
                </a:moveTo>
                <a:cubicBezTo>
                  <a:pt x="1530604" y="337630"/>
                  <a:pt x="1531366" y="338138"/>
                  <a:pt x="1532192" y="338455"/>
                </a:cubicBezTo>
                <a:cubicBezTo>
                  <a:pt x="1533017" y="338836"/>
                  <a:pt x="1533906" y="338963"/>
                  <a:pt x="1534795" y="338963"/>
                </a:cubicBezTo>
                <a:cubicBezTo>
                  <a:pt x="1536129" y="338963"/>
                  <a:pt x="1537462" y="338582"/>
                  <a:pt x="1538605" y="337820"/>
                </a:cubicBezTo>
                <a:cubicBezTo>
                  <a:pt x="1539748" y="337058"/>
                  <a:pt x="1540574" y="335978"/>
                  <a:pt x="1541145" y="334772"/>
                </a:cubicBezTo>
                <a:cubicBezTo>
                  <a:pt x="1541653" y="333502"/>
                  <a:pt x="1541780" y="332169"/>
                  <a:pt x="1541526" y="330835"/>
                </a:cubicBezTo>
                <a:cubicBezTo>
                  <a:pt x="1541272" y="329502"/>
                  <a:pt x="1540574" y="328295"/>
                  <a:pt x="1539621" y="327343"/>
                </a:cubicBezTo>
                <a:cubicBezTo>
                  <a:pt x="1538669" y="326390"/>
                  <a:pt x="1537462" y="325755"/>
                  <a:pt x="1536129" y="325501"/>
                </a:cubicBezTo>
                <a:cubicBezTo>
                  <a:pt x="1534795" y="325247"/>
                  <a:pt x="1533462" y="325374"/>
                  <a:pt x="1532192" y="325882"/>
                </a:cubicBezTo>
                <a:cubicBezTo>
                  <a:pt x="1530922" y="326390"/>
                  <a:pt x="1529906" y="327279"/>
                  <a:pt x="1529144" y="328422"/>
                </a:cubicBezTo>
                <a:cubicBezTo>
                  <a:pt x="1528382" y="329565"/>
                  <a:pt x="1528001" y="330899"/>
                  <a:pt x="1528001" y="332232"/>
                </a:cubicBezTo>
                <a:cubicBezTo>
                  <a:pt x="1528001" y="333121"/>
                  <a:pt x="1528191" y="334010"/>
                  <a:pt x="1528509" y="334836"/>
                </a:cubicBezTo>
                <a:cubicBezTo>
                  <a:pt x="1528826" y="335661"/>
                  <a:pt x="1529334" y="336423"/>
                  <a:pt x="1529969" y="337058"/>
                </a:cubicBezTo>
                <a:close/>
                <a:moveTo>
                  <a:pt x="1615186" y="942594"/>
                </a:moveTo>
                <a:cubicBezTo>
                  <a:pt x="1616520" y="942594"/>
                  <a:pt x="1617853" y="942213"/>
                  <a:pt x="1618996" y="941451"/>
                </a:cubicBezTo>
                <a:cubicBezTo>
                  <a:pt x="1620139" y="940689"/>
                  <a:pt x="1620965" y="939673"/>
                  <a:pt x="1621536" y="938403"/>
                </a:cubicBezTo>
                <a:cubicBezTo>
                  <a:pt x="1622044" y="937133"/>
                  <a:pt x="1622171" y="935800"/>
                  <a:pt x="1621917" y="934466"/>
                </a:cubicBezTo>
                <a:cubicBezTo>
                  <a:pt x="1621663" y="933133"/>
                  <a:pt x="1621028" y="931926"/>
                  <a:pt x="1620076" y="930974"/>
                </a:cubicBezTo>
                <a:cubicBezTo>
                  <a:pt x="1619123" y="930021"/>
                  <a:pt x="1617917" y="929386"/>
                  <a:pt x="1616583" y="929069"/>
                </a:cubicBezTo>
                <a:cubicBezTo>
                  <a:pt x="1615250" y="928814"/>
                  <a:pt x="1613916" y="928942"/>
                  <a:pt x="1612646" y="929450"/>
                </a:cubicBezTo>
                <a:cubicBezTo>
                  <a:pt x="1611376" y="929958"/>
                  <a:pt x="1610297" y="930846"/>
                  <a:pt x="1609598" y="931989"/>
                </a:cubicBezTo>
                <a:cubicBezTo>
                  <a:pt x="1608900" y="933133"/>
                  <a:pt x="1608455" y="934466"/>
                  <a:pt x="1608455" y="935800"/>
                </a:cubicBezTo>
                <a:cubicBezTo>
                  <a:pt x="1608455" y="937641"/>
                  <a:pt x="1609154" y="939356"/>
                  <a:pt x="1610487" y="940626"/>
                </a:cubicBezTo>
                <a:cubicBezTo>
                  <a:pt x="1611757" y="941896"/>
                  <a:pt x="1613535" y="942594"/>
                  <a:pt x="1615313" y="942594"/>
                </a:cubicBezTo>
                <a:close/>
                <a:moveTo>
                  <a:pt x="1529969" y="708470"/>
                </a:moveTo>
                <a:cubicBezTo>
                  <a:pt x="1530604" y="709105"/>
                  <a:pt x="1531366" y="709613"/>
                  <a:pt x="1532192" y="709930"/>
                </a:cubicBezTo>
                <a:cubicBezTo>
                  <a:pt x="1533017" y="710248"/>
                  <a:pt x="1533906" y="710438"/>
                  <a:pt x="1534795" y="710438"/>
                </a:cubicBezTo>
                <a:cubicBezTo>
                  <a:pt x="1536129" y="710438"/>
                  <a:pt x="1537462" y="710057"/>
                  <a:pt x="1538605" y="709295"/>
                </a:cubicBezTo>
                <a:cubicBezTo>
                  <a:pt x="1539748" y="708533"/>
                  <a:pt x="1540574" y="707453"/>
                  <a:pt x="1541145" y="706247"/>
                </a:cubicBezTo>
                <a:cubicBezTo>
                  <a:pt x="1541653" y="705040"/>
                  <a:pt x="1541780" y="703644"/>
                  <a:pt x="1541526" y="702310"/>
                </a:cubicBezTo>
                <a:cubicBezTo>
                  <a:pt x="1541272" y="700977"/>
                  <a:pt x="1540637" y="699770"/>
                  <a:pt x="1539685" y="698818"/>
                </a:cubicBezTo>
                <a:cubicBezTo>
                  <a:pt x="1538732" y="697865"/>
                  <a:pt x="1537526" y="697230"/>
                  <a:pt x="1536192" y="696976"/>
                </a:cubicBezTo>
                <a:cubicBezTo>
                  <a:pt x="1534859" y="696722"/>
                  <a:pt x="1533525" y="696849"/>
                  <a:pt x="1532255" y="697357"/>
                </a:cubicBezTo>
                <a:cubicBezTo>
                  <a:pt x="1530985" y="697865"/>
                  <a:pt x="1529906" y="698754"/>
                  <a:pt x="1529207" y="699897"/>
                </a:cubicBezTo>
                <a:cubicBezTo>
                  <a:pt x="1528445" y="701040"/>
                  <a:pt x="1528064" y="702374"/>
                  <a:pt x="1528064" y="703707"/>
                </a:cubicBezTo>
                <a:cubicBezTo>
                  <a:pt x="1528064" y="704596"/>
                  <a:pt x="1528255" y="705485"/>
                  <a:pt x="1528572" y="706311"/>
                </a:cubicBezTo>
                <a:cubicBezTo>
                  <a:pt x="1528890" y="707136"/>
                  <a:pt x="1529398" y="707898"/>
                  <a:pt x="1530033" y="708533"/>
                </a:cubicBezTo>
                <a:close/>
                <a:moveTo>
                  <a:pt x="1529969" y="801307"/>
                </a:moveTo>
                <a:cubicBezTo>
                  <a:pt x="1530604" y="801942"/>
                  <a:pt x="1531366" y="802450"/>
                  <a:pt x="1532192" y="802767"/>
                </a:cubicBezTo>
                <a:cubicBezTo>
                  <a:pt x="1533017" y="803084"/>
                  <a:pt x="1533906" y="803275"/>
                  <a:pt x="1534795" y="803275"/>
                </a:cubicBezTo>
                <a:cubicBezTo>
                  <a:pt x="1536129" y="803275"/>
                  <a:pt x="1537462" y="802894"/>
                  <a:pt x="1538605" y="802132"/>
                </a:cubicBezTo>
                <a:cubicBezTo>
                  <a:pt x="1539748" y="801370"/>
                  <a:pt x="1540574" y="800354"/>
                  <a:pt x="1541145" y="799084"/>
                </a:cubicBezTo>
                <a:cubicBezTo>
                  <a:pt x="1541653" y="797814"/>
                  <a:pt x="1541780" y="796481"/>
                  <a:pt x="1541526" y="795147"/>
                </a:cubicBezTo>
                <a:cubicBezTo>
                  <a:pt x="1541272" y="793814"/>
                  <a:pt x="1540637" y="792607"/>
                  <a:pt x="1539685" y="791655"/>
                </a:cubicBezTo>
                <a:cubicBezTo>
                  <a:pt x="1538732" y="790702"/>
                  <a:pt x="1537526" y="790067"/>
                  <a:pt x="1536192" y="789750"/>
                </a:cubicBezTo>
                <a:cubicBezTo>
                  <a:pt x="1534859" y="789496"/>
                  <a:pt x="1533525" y="789623"/>
                  <a:pt x="1532255" y="790131"/>
                </a:cubicBezTo>
                <a:cubicBezTo>
                  <a:pt x="1530985" y="790639"/>
                  <a:pt x="1529906" y="791527"/>
                  <a:pt x="1529207" y="792671"/>
                </a:cubicBezTo>
                <a:cubicBezTo>
                  <a:pt x="1528445" y="793814"/>
                  <a:pt x="1528064" y="795147"/>
                  <a:pt x="1528064" y="796481"/>
                </a:cubicBezTo>
                <a:cubicBezTo>
                  <a:pt x="1528064" y="797370"/>
                  <a:pt x="1528255" y="798258"/>
                  <a:pt x="1528572" y="799084"/>
                </a:cubicBezTo>
                <a:cubicBezTo>
                  <a:pt x="1528890" y="799909"/>
                  <a:pt x="1529398" y="800671"/>
                  <a:pt x="1530033" y="801307"/>
                </a:cubicBezTo>
                <a:close/>
                <a:moveTo>
                  <a:pt x="1529969" y="522732"/>
                </a:moveTo>
                <a:cubicBezTo>
                  <a:pt x="1530604" y="523367"/>
                  <a:pt x="1531366" y="523875"/>
                  <a:pt x="1532192" y="524193"/>
                </a:cubicBezTo>
                <a:cubicBezTo>
                  <a:pt x="1533017" y="524510"/>
                  <a:pt x="1533906" y="524701"/>
                  <a:pt x="1534795" y="524701"/>
                </a:cubicBezTo>
                <a:cubicBezTo>
                  <a:pt x="1536129" y="524701"/>
                  <a:pt x="1537462" y="524320"/>
                  <a:pt x="1538605" y="523558"/>
                </a:cubicBezTo>
                <a:cubicBezTo>
                  <a:pt x="1539748" y="522796"/>
                  <a:pt x="1540574" y="521716"/>
                  <a:pt x="1541145" y="520509"/>
                </a:cubicBezTo>
                <a:cubicBezTo>
                  <a:pt x="1541653" y="519239"/>
                  <a:pt x="1541780" y="517906"/>
                  <a:pt x="1541526" y="516572"/>
                </a:cubicBezTo>
                <a:cubicBezTo>
                  <a:pt x="1541272" y="515239"/>
                  <a:pt x="1540637" y="514033"/>
                  <a:pt x="1539685" y="513080"/>
                </a:cubicBezTo>
                <a:cubicBezTo>
                  <a:pt x="1538732" y="512127"/>
                  <a:pt x="1537526" y="511493"/>
                  <a:pt x="1536192" y="511175"/>
                </a:cubicBezTo>
                <a:cubicBezTo>
                  <a:pt x="1534859" y="510921"/>
                  <a:pt x="1533525" y="511048"/>
                  <a:pt x="1532255" y="511556"/>
                </a:cubicBezTo>
                <a:cubicBezTo>
                  <a:pt x="1530985" y="512064"/>
                  <a:pt x="1529906" y="512953"/>
                  <a:pt x="1529207" y="514096"/>
                </a:cubicBezTo>
                <a:cubicBezTo>
                  <a:pt x="1528445" y="515239"/>
                  <a:pt x="1528064" y="516572"/>
                  <a:pt x="1528064" y="517906"/>
                </a:cubicBezTo>
                <a:cubicBezTo>
                  <a:pt x="1528064" y="518795"/>
                  <a:pt x="1528255" y="519684"/>
                  <a:pt x="1528572" y="520509"/>
                </a:cubicBezTo>
                <a:cubicBezTo>
                  <a:pt x="1528890" y="521335"/>
                  <a:pt x="1529398" y="522097"/>
                  <a:pt x="1530033" y="522732"/>
                </a:cubicBezTo>
                <a:close/>
                <a:moveTo>
                  <a:pt x="1529969" y="58420"/>
                </a:moveTo>
                <a:cubicBezTo>
                  <a:pt x="1530604" y="59055"/>
                  <a:pt x="1531366" y="59563"/>
                  <a:pt x="1532192" y="59881"/>
                </a:cubicBezTo>
                <a:cubicBezTo>
                  <a:pt x="1533017" y="60262"/>
                  <a:pt x="1533906" y="60389"/>
                  <a:pt x="1534795" y="60389"/>
                </a:cubicBezTo>
                <a:cubicBezTo>
                  <a:pt x="1536129" y="60389"/>
                  <a:pt x="1537462" y="60008"/>
                  <a:pt x="1538605" y="59246"/>
                </a:cubicBezTo>
                <a:cubicBezTo>
                  <a:pt x="1539748" y="58483"/>
                  <a:pt x="1540574" y="57404"/>
                  <a:pt x="1541145" y="56197"/>
                </a:cubicBezTo>
                <a:cubicBezTo>
                  <a:pt x="1541653" y="54927"/>
                  <a:pt x="1541780" y="53594"/>
                  <a:pt x="1541526" y="52261"/>
                </a:cubicBezTo>
                <a:cubicBezTo>
                  <a:pt x="1541272" y="50927"/>
                  <a:pt x="1540637" y="49721"/>
                  <a:pt x="1539685" y="48768"/>
                </a:cubicBezTo>
                <a:cubicBezTo>
                  <a:pt x="1538732" y="47815"/>
                  <a:pt x="1537526" y="47181"/>
                  <a:pt x="1536192" y="46927"/>
                </a:cubicBezTo>
                <a:cubicBezTo>
                  <a:pt x="1534859" y="46672"/>
                  <a:pt x="1533525" y="46800"/>
                  <a:pt x="1532255" y="47308"/>
                </a:cubicBezTo>
                <a:cubicBezTo>
                  <a:pt x="1530985" y="47815"/>
                  <a:pt x="1529906" y="48705"/>
                  <a:pt x="1529207" y="49847"/>
                </a:cubicBezTo>
                <a:cubicBezTo>
                  <a:pt x="1528445" y="50990"/>
                  <a:pt x="1528064" y="52324"/>
                  <a:pt x="1528064" y="53658"/>
                </a:cubicBezTo>
                <a:cubicBezTo>
                  <a:pt x="1528064" y="54546"/>
                  <a:pt x="1528255" y="55436"/>
                  <a:pt x="1528572" y="56261"/>
                </a:cubicBezTo>
                <a:cubicBezTo>
                  <a:pt x="1528890" y="57087"/>
                  <a:pt x="1529398" y="57849"/>
                  <a:pt x="1530033" y="58483"/>
                </a:cubicBezTo>
                <a:close/>
                <a:moveTo>
                  <a:pt x="1529969" y="615569"/>
                </a:moveTo>
                <a:cubicBezTo>
                  <a:pt x="1530604" y="616204"/>
                  <a:pt x="1531366" y="616712"/>
                  <a:pt x="1532192" y="617030"/>
                </a:cubicBezTo>
                <a:cubicBezTo>
                  <a:pt x="1533017" y="617411"/>
                  <a:pt x="1533906" y="617538"/>
                  <a:pt x="1534795" y="617538"/>
                </a:cubicBezTo>
                <a:cubicBezTo>
                  <a:pt x="1536129" y="617538"/>
                  <a:pt x="1537462" y="617157"/>
                  <a:pt x="1538605" y="616395"/>
                </a:cubicBezTo>
                <a:cubicBezTo>
                  <a:pt x="1539748" y="615633"/>
                  <a:pt x="1540574" y="614553"/>
                  <a:pt x="1541145" y="613346"/>
                </a:cubicBezTo>
                <a:cubicBezTo>
                  <a:pt x="1541653" y="612077"/>
                  <a:pt x="1541780" y="610743"/>
                  <a:pt x="1541526" y="609409"/>
                </a:cubicBezTo>
                <a:cubicBezTo>
                  <a:pt x="1541272" y="608076"/>
                  <a:pt x="1540637" y="606870"/>
                  <a:pt x="1539685" y="605917"/>
                </a:cubicBezTo>
                <a:cubicBezTo>
                  <a:pt x="1538732" y="604964"/>
                  <a:pt x="1537526" y="604330"/>
                  <a:pt x="1536192" y="604012"/>
                </a:cubicBezTo>
                <a:cubicBezTo>
                  <a:pt x="1534859" y="603758"/>
                  <a:pt x="1533525" y="603885"/>
                  <a:pt x="1532255" y="604393"/>
                </a:cubicBezTo>
                <a:cubicBezTo>
                  <a:pt x="1530985" y="604901"/>
                  <a:pt x="1529906" y="605790"/>
                  <a:pt x="1529207" y="606933"/>
                </a:cubicBezTo>
                <a:cubicBezTo>
                  <a:pt x="1528445" y="608076"/>
                  <a:pt x="1528064" y="609409"/>
                  <a:pt x="1528064" y="610743"/>
                </a:cubicBezTo>
                <a:cubicBezTo>
                  <a:pt x="1528064" y="611632"/>
                  <a:pt x="1528255" y="612521"/>
                  <a:pt x="1528572" y="613346"/>
                </a:cubicBezTo>
                <a:cubicBezTo>
                  <a:pt x="1528890" y="614172"/>
                  <a:pt x="1529398" y="614934"/>
                  <a:pt x="1530033" y="615569"/>
                </a:cubicBezTo>
                <a:close/>
                <a:moveTo>
                  <a:pt x="1695640" y="803275"/>
                </a:moveTo>
                <a:cubicBezTo>
                  <a:pt x="1696974" y="803275"/>
                  <a:pt x="1698308" y="802894"/>
                  <a:pt x="1699451" y="802132"/>
                </a:cubicBezTo>
                <a:cubicBezTo>
                  <a:pt x="1700593" y="801370"/>
                  <a:pt x="1701419" y="800354"/>
                  <a:pt x="1701990" y="799084"/>
                </a:cubicBezTo>
                <a:cubicBezTo>
                  <a:pt x="1702499" y="797814"/>
                  <a:pt x="1702626" y="796481"/>
                  <a:pt x="1702372" y="795147"/>
                </a:cubicBezTo>
                <a:cubicBezTo>
                  <a:pt x="1702118" y="793814"/>
                  <a:pt x="1701483" y="792607"/>
                  <a:pt x="1700467" y="791655"/>
                </a:cubicBezTo>
                <a:cubicBezTo>
                  <a:pt x="1699514" y="790702"/>
                  <a:pt x="1698308" y="790067"/>
                  <a:pt x="1696974" y="789750"/>
                </a:cubicBezTo>
                <a:cubicBezTo>
                  <a:pt x="1695640" y="789496"/>
                  <a:pt x="1694243" y="789623"/>
                  <a:pt x="1693037" y="790131"/>
                </a:cubicBezTo>
                <a:cubicBezTo>
                  <a:pt x="1691831" y="790639"/>
                  <a:pt x="1690751" y="791527"/>
                  <a:pt x="1689989" y="792671"/>
                </a:cubicBezTo>
                <a:cubicBezTo>
                  <a:pt x="1689227" y="793814"/>
                  <a:pt x="1688846" y="795147"/>
                  <a:pt x="1688846" y="796481"/>
                </a:cubicBezTo>
                <a:cubicBezTo>
                  <a:pt x="1688846" y="798322"/>
                  <a:pt x="1689545" y="800037"/>
                  <a:pt x="1690815" y="801307"/>
                </a:cubicBezTo>
                <a:cubicBezTo>
                  <a:pt x="1692084" y="802577"/>
                  <a:pt x="1693862" y="803275"/>
                  <a:pt x="1695640" y="803275"/>
                </a:cubicBezTo>
                <a:close/>
                <a:moveTo>
                  <a:pt x="1615250" y="1221105"/>
                </a:moveTo>
                <a:cubicBezTo>
                  <a:pt x="1616583" y="1221105"/>
                  <a:pt x="1617917" y="1220724"/>
                  <a:pt x="1619059" y="1219962"/>
                </a:cubicBezTo>
                <a:cubicBezTo>
                  <a:pt x="1620203" y="1219200"/>
                  <a:pt x="1621092" y="1218121"/>
                  <a:pt x="1621600" y="1216914"/>
                </a:cubicBezTo>
                <a:cubicBezTo>
                  <a:pt x="1622108" y="1215644"/>
                  <a:pt x="1622234" y="1214311"/>
                  <a:pt x="1621981" y="1212977"/>
                </a:cubicBezTo>
                <a:cubicBezTo>
                  <a:pt x="1621727" y="1211644"/>
                  <a:pt x="1621092" y="1210437"/>
                  <a:pt x="1620139" y="1209485"/>
                </a:cubicBezTo>
                <a:cubicBezTo>
                  <a:pt x="1619187" y="1208532"/>
                  <a:pt x="1617980" y="1207897"/>
                  <a:pt x="1616647" y="1207580"/>
                </a:cubicBezTo>
                <a:cubicBezTo>
                  <a:pt x="1615313" y="1207326"/>
                  <a:pt x="1613980" y="1207452"/>
                  <a:pt x="1612709" y="1207961"/>
                </a:cubicBezTo>
                <a:cubicBezTo>
                  <a:pt x="1611440" y="1208469"/>
                  <a:pt x="1610360" y="1209358"/>
                  <a:pt x="1609662" y="1210501"/>
                </a:cubicBezTo>
                <a:cubicBezTo>
                  <a:pt x="1608900" y="1211644"/>
                  <a:pt x="1608518" y="1212977"/>
                  <a:pt x="1608518" y="1214311"/>
                </a:cubicBezTo>
                <a:cubicBezTo>
                  <a:pt x="1608518" y="1216152"/>
                  <a:pt x="1609217" y="1217867"/>
                  <a:pt x="1610551" y="1219137"/>
                </a:cubicBezTo>
                <a:cubicBezTo>
                  <a:pt x="1611821" y="1220407"/>
                  <a:pt x="1613599" y="1221105"/>
                  <a:pt x="1615377" y="1221105"/>
                </a:cubicBezTo>
                <a:close/>
                <a:moveTo>
                  <a:pt x="1615250" y="1128268"/>
                </a:moveTo>
                <a:cubicBezTo>
                  <a:pt x="1616583" y="1128268"/>
                  <a:pt x="1617917" y="1127887"/>
                  <a:pt x="1619059" y="1127125"/>
                </a:cubicBezTo>
                <a:cubicBezTo>
                  <a:pt x="1620203" y="1126363"/>
                  <a:pt x="1621092" y="1125347"/>
                  <a:pt x="1621600" y="1124077"/>
                </a:cubicBezTo>
                <a:cubicBezTo>
                  <a:pt x="1622108" y="1122807"/>
                  <a:pt x="1622234" y="1121474"/>
                  <a:pt x="1621981" y="1120140"/>
                </a:cubicBezTo>
                <a:cubicBezTo>
                  <a:pt x="1621727" y="1118807"/>
                  <a:pt x="1621092" y="1117600"/>
                  <a:pt x="1620139" y="1116648"/>
                </a:cubicBezTo>
                <a:cubicBezTo>
                  <a:pt x="1619187" y="1115695"/>
                  <a:pt x="1617980" y="1115060"/>
                  <a:pt x="1616647" y="1114743"/>
                </a:cubicBezTo>
                <a:cubicBezTo>
                  <a:pt x="1615313" y="1114489"/>
                  <a:pt x="1613980" y="1114615"/>
                  <a:pt x="1612709" y="1115124"/>
                </a:cubicBezTo>
                <a:cubicBezTo>
                  <a:pt x="1611440" y="1115632"/>
                  <a:pt x="1610360" y="1116521"/>
                  <a:pt x="1609662" y="1117664"/>
                </a:cubicBezTo>
                <a:cubicBezTo>
                  <a:pt x="1608900" y="1118807"/>
                  <a:pt x="1608518" y="1120140"/>
                  <a:pt x="1608518" y="1121474"/>
                </a:cubicBezTo>
                <a:cubicBezTo>
                  <a:pt x="1608518" y="1123252"/>
                  <a:pt x="1609217" y="1125030"/>
                  <a:pt x="1610551" y="1126300"/>
                </a:cubicBezTo>
                <a:cubicBezTo>
                  <a:pt x="1611821" y="1127570"/>
                  <a:pt x="1613599" y="1128268"/>
                  <a:pt x="1615377" y="1128268"/>
                </a:cubicBezTo>
                <a:close/>
                <a:moveTo>
                  <a:pt x="1615250" y="1035431"/>
                </a:moveTo>
                <a:cubicBezTo>
                  <a:pt x="1616583" y="1035431"/>
                  <a:pt x="1617917" y="1035050"/>
                  <a:pt x="1619059" y="1034288"/>
                </a:cubicBezTo>
                <a:cubicBezTo>
                  <a:pt x="1620203" y="1033526"/>
                  <a:pt x="1621092" y="1032446"/>
                  <a:pt x="1621600" y="1031240"/>
                </a:cubicBezTo>
                <a:cubicBezTo>
                  <a:pt x="1622108" y="1029970"/>
                  <a:pt x="1622234" y="1028637"/>
                  <a:pt x="1621981" y="1027303"/>
                </a:cubicBezTo>
                <a:cubicBezTo>
                  <a:pt x="1621727" y="1025970"/>
                  <a:pt x="1621092" y="1024763"/>
                  <a:pt x="1620139" y="1023811"/>
                </a:cubicBezTo>
                <a:cubicBezTo>
                  <a:pt x="1619187" y="1022858"/>
                  <a:pt x="1617980" y="1022223"/>
                  <a:pt x="1616647" y="1021906"/>
                </a:cubicBezTo>
                <a:cubicBezTo>
                  <a:pt x="1615313" y="1021652"/>
                  <a:pt x="1613980" y="1021778"/>
                  <a:pt x="1612709" y="1022287"/>
                </a:cubicBezTo>
                <a:cubicBezTo>
                  <a:pt x="1611440" y="1022795"/>
                  <a:pt x="1610360" y="1023683"/>
                  <a:pt x="1609662" y="1024827"/>
                </a:cubicBezTo>
                <a:cubicBezTo>
                  <a:pt x="1608900" y="1025970"/>
                  <a:pt x="1608518" y="1027303"/>
                  <a:pt x="1608518" y="1028637"/>
                </a:cubicBezTo>
                <a:cubicBezTo>
                  <a:pt x="1608518" y="1030414"/>
                  <a:pt x="1609217" y="1032193"/>
                  <a:pt x="1610551" y="1033463"/>
                </a:cubicBezTo>
                <a:cubicBezTo>
                  <a:pt x="1611821" y="1034733"/>
                  <a:pt x="1613599" y="1035431"/>
                  <a:pt x="1615377" y="1035495"/>
                </a:cubicBezTo>
                <a:close/>
                <a:moveTo>
                  <a:pt x="1615250" y="1685417"/>
                </a:moveTo>
                <a:cubicBezTo>
                  <a:pt x="1616583" y="1685417"/>
                  <a:pt x="1617917" y="1685036"/>
                  <a:pt x="1619059" y="1684274"/>
                </a:cubicBezTo>
                <a:cubicBezTo>
                  <a:pt x="1620203" y="1683512"/>
                  <a:pt x="1621092" y="1682496"/>
                  <a:pt x="1621600" y="1681226"/>
                </a:cubicBezTo>
                <a:cubicBezTo>
                  <a:pt x="1622108" y="1679956"/>
                  <a:pt x="1622234" y="1678623"/>
                  <a:pt x="1621981" y="1677289"/>
                </a:cubicBezTo>
                <a:cubicBezTo>
                  <a:pt x="1621727" y="1675956"/>
                  <a:pt x="1621092" y="1674749"/>
                  <a:pt x="1620139" y="1673796"/>
                </a:cubicBezTo>
                <a:cubicBezTo>
                  <a:pt x="1619187" y="1672844"/>
                  <a:pt x="1617980" y="1672209"/>
                  <a:pt x="1616647" y="1671892"/>
                </a:cubicBezTo>
                <a:cubicBezTo>
                  <a:pt x="1615313" y="1671638"/>
                  <a:pt x="1613980" y="1671764"/>
                  <a:pt x="1612709" y="1672273"/>
                </a:cubicBezTo>
                <a:cubicBezTo>
                  <a:pt x="1611440" y="1672781"/>
                  <a:pt x="1610360" y="1673670"/>
                  <a:pt x="1609662" y="1674813"/>
                </a:cubicBezTo>
                <a:cubicBezTo>
                  <a:pt x="1608900" y="1675956"/>
                  <a:pt x="1608518" y="1677289"/>
                  <a:pt x="1608518" y="1678623"/>
                </a:cubicBezTo>
                <a:cubicBezTo>
                  <a:pt x="1608518" y="1680401"/>
                  <a:pt x="1609217" y="1682179"/>
                  <a:pt x="1610551" y="1683449"/>
                </a:cubicBezTo>
                <a:cubicBezTo>
                  <a:pt x="1611821" y="1684719"/>
                  <a:pt x="1613599" y="1685417"/>
                  <a:pt x="1615377" y="1685417"/>
                </a:cubicBezTo>
                <a:close/>
                <a:moveTo>
                  <a:pt x="1615250" y="1314006"/>
                </a:moveTo>
                <a:cubicBezTo>
                  <a:pt x="1616583" y="1314006"/>
                  <a:pt x="1617917" y="1313625"/>
                  <a:pt x="1619059" y="1312863"/>
                </a:cubicBezTo>
                <a:cubicBezTo>
                  <a:pt x="1620203" y="1312101"/>
                  <a:pt x="1621092" y="1311021"/>
                  <a:pt x="1621600" y="1309814"/>
                </a:cubicBezTo>
                <a:cubicBezTo>
                  <a:pt x="1622108" y="1308545"/>
                  <a:pt x="1622234" y="1307211"/>
                  <a:pt x="1621981" y="1305877"/>
                </a:cubicBezTo>
                <a:cubicBezTo>
                  <a:pt x="1621727" y="1304544"/>
                  <a:pt x="1621092" y="1303338"/>
                  <a:pt x="1620139" y="1302385"/>
                </a:cubicBezTo>
                <a:cubicBezTo>
                  <a:pt x="1619187" y="1301433"/>
                  <a:pt x="1617980" y="1300798"/>
                  <a:pt x="1616647" y="1300544"/>
                </a:cubicBezTo>
                <a:cubicBezTo>
                  <a:pt x="1615313" y="1300289"/>
                  <a:pt x="1613980" y="1300417"/>
                  <a:pt x="1612709" y="1300925"/>
                </a:cubicBezTo>
                <a:cubicBezTo>
                  <a:pt x="1611440" y="1301433"/>
                  <a:pt x="1610360" y="1302321"/>
                  <a:pt x="1609662" y="1303464"/>
                </a:cubicBezTo>
                <a:cubicBezTo>
                  <a:pt x="1608900" y="1304608"/>
                  <a:pt x="1608518" y="1305941"/>
                  <a:pt x="1608518" y="1307275"/>
                </a:cubicBezTo>
                <a:cubicBezTo>
                  <a:pt x="1608518" y="1309052"/>
                  <a:pt x="1609217" y="1310831"/>
                  <a:pt x="1610551" y="1312101"/>
                </a:cubicBezTo>
                <a:cubicBezTo>
                  <a:pt x="1611821" y="1313371"/>
                  <a:pt x="1613599" y="1314133"/>
                  <a:pt x="1615377" y="1314133"/>
                </a:cubicBezTo>
                <a:close/>
                <a:moveTo>
                  <a:pt x="1615250" y="1406843"/>
                </a:moveTo>
                <a:cubicBezTo>
                  <a:pt x="1616583" y="1406843"/>
                  <a:pt x="1617917" y="1406462"/>
                  <a:pt x="1619059" y="1405700"/>
                </a:cubicBezTo>
                <a:cubicBezTo>
                  <a:pt x="1620203" y="1404938"/>
                  <a:pt x="1621092" y="1403858"/>
                  <a:pt x="1621600" y="1402652"/>
                </a:cubicBezTo>
                <a:cubicBezTo>
                  <a:pt x="1622108" y="1401382"/>
                  <a:pt x="1622234" y="1400048"/>
                  <a:pt x="1621981" y="1398714"/>
                </a:cubicBezTo>
                <a:cubicBezTo>
                  <a:pt x="1621727" y="1397381"/>
                  <a:pt x="1621092" y="1396175"/>
                  <a:pt x="1620139" y="1395222"/>
                </a:cubicBezTo>
                <a:cubicBezTo>
                  <a:pt x="1619187" y="1394270"/>
                  <a:pt x="1617980" y="1393635"/>
                  <a:pt x="1616647" y="1393381"/>
                </a:cubicBezTo>
                <a:cubicBezTo>
                  <a:pt x="1615313" y="1393127"/>
                  <a:pt x="1613980" y="1393254"/>
                  <a:pt x="1612709" y="1393762"/>
                </a:cubicBezTo>
                <a:cubicBezTo>
                  <a:pt x="1611440" y="1394270"/>
                  <a:pt x="1610360" y="1395158"/>
                  <a:pt x="1609662" y="1396302"/>
                </a:cubicBezTo>
                <a:cubicBezTo>
                  <a:pt x="1608900" y="1397445"/>
                  <a:pt x="1608518" y="1398778"/>
                  <a:pt x="1608518" y="1400112"/>
                </a:cubicBezTo>
                <a:cubicBezTo>
                  <a:pt x="1608518" y="1401889"/>
                  <a:pt x="1609217" y="1403668"/>
                  <a:pt x="1610551" y="1404938"/>
                </a:cubicBezTo>
                <a:cubicBezTo>
                  <a:pt x="1611821" y="1406208"/>
                  <a:pt x="1613599" y="1406970"/>
                  <a:pt x="1615377" y="1406970"/>
                </a:cubicBezTo>
                <a:close/>
                <a:moveTo>
                  <a:pt x="1615250" y="1592580"/>
                </a:moveTo>
                <a:cubicBezTo>
                  <a:pt x="1616583" y="1592580"/>
                  <a:pt x="1617917" y="1592199"/>
                  <a:pt x="1619059" y="1591437"/>
                </a:cubicBezTo>
                <a:cubicBezTo>
                  <a:pt x="1620203" y="1590675"/>
                  <a:pt x="1621092" y="1589596"/>
                  <a:pt x="1621600" y="1588389"/>
                </a:cubicBezTo>
                <a:cubicBezTo>
                  <a:pt x="1622108" y="1587183"/>
                  <a:pt x="1622234" y="1585786"/>
                  <a:pt x="1621981" y="1584452"/>
                </a:cubicBezTo>
                <a:cubicBezTo>
                  <a:pt x="1621727" y="1583119"/>
                  <a:pt x="1621092" y="1581912"/>
                  <a:pt x="1620139" y="1580960"/>
                </a:cubicBezTo>
                <a:cubicBezTo>
                  <a:pt x="1619187" y="1580007"/>
                  <a:pt x="1617980" y="1579372"/>
                  <a:pt x="1616647" y="1579118"/>
                </a:cubicBezTo>
                <a:cubicBezTo>
                  <a:pt x="1615313" y="1578864"/>
                  <a:pt x="1613916" y="1578991"/>
                  <a:pt x="1612709" y="1579499"/>
                </a:cubicBezTo>
                <a:cubicBezTo>
                  <a:pt x="1611440" y="1580007"/>
                  <a:pt x="1610360" y="1580896"/>
                  <a:pt x="1609662" y="1582039"/>
                </a:cubicBezTo>
                <a:cubicBezTo>
                  <a:pt x="1608900" y="1583182"/>
                  <a:pt x="1608518" y="1584515"/>
                  <a:pt x="1608518" y="1585849"/>
                </a:cubicBezTo>
                <a:cubicBezTo>
                  <a:pt x="1608518" y="1587627"/>
                  <a:pt x="1609217" y="1589405"/>
                  <a:pt x="1610551" y="1590675"/>
                </a:cubicBezTo>
                <a:cubicBezTo>
                  <a:pt x="1611821" y="1591945"/>
                  <a:pt x="1613599" y="1592707"/>
                  <a:pt x="1615377" y="1592707"/>
                </a:cubicBezTo>
                <a:close/>
                <a:moveTo>
                  <a:pt x="1615250" y="1499743"/>
                </a:moveTo>
                <a:cubicBezTo>
                  <a:pt x="1616583" y="1499743"/>
                  <a:pt x="1617917" y="1499362"/>
                  <a:pt x="1619059" y="1498600"/>
                </a:cubicBezTo>
                <a:cubicBezTo>
                  <a:pt x="1620203" y="1497838"/>
                  <a:pt x="1621092" y="1496758"/>
                  <a:pt x="1621600" y="1495552"/>
                </a:cubicBezTo>
                <a:cubicBezTo>
                  <a:pt x="1622108" y="1494282"/>
                  <a:pt x="1622234" y="1492949"/>
                  <a:pt x="1621981" y="1491615"/>
                </a:cubicBezTo>
                <a:cubicBezTo>
                  <a:pt x="1621727" y="1490282"/>
                  <a:pt x="1621092" y="1489075"/>
                  <a:pt x="1620139" y="1488123"/>
                </a:cubicBezTo>
                <a:cubicBezTo>
                  <a:pt x="1619187" y="1487170"/>
                  <a:pt x="1617980" y="1486535"/>
                  <a:pt x="1616647" y="1486218"/>
                </a:cubicBezTo>
                <a:cubicBezTo>
                  <a:pt x="1615313" y="1485964"/>
                  <a:pt x="1613980" y="1486090"/>
                  <a:pt x="1612709" y="1486599"/>
                </a:cubicBezTo>
                <a:cubicBezTo>
                  <a:pt x="1611440" y="1487107"/>
                  <a:pt x="1610360" y="1487996"/>
                  <a:pt x="1609662" y="1489139"/>
                </a:cubicBezTo>
                <a:cubicBezTo>
                  <a:pt x="1608963" y="1490282"/>
                  <a:pt x="1608518" y="1491615"/>
                  <a:pt x="1608518" y="1492949"/>
                </a:cubicBezTo>
                <a:cubicBezTo>
                  <a:pt x="1608518" y="1494790"/>
                  <a:pt x="1609217" y="1496505"/>
                  <a:pt x="1610551" y="1497775"/>
                </a:cubicBezTo>
                <a:cubicBezTo>
                  <a:pt x="1611821" y="1499045"/>
                  <a:pt x="1613599" y="1499743"/>
                  <a:pt x="1615377" y="1499743"/>
                </a:cubicBezTo>
                <a:close/>
                <a:moveTo>
                  <a:pt x="1771269" y="940626"/>
                </a:moveTo>
                <a:cubicBezTo>
                  <a:pt x="1771904" y="941261"/>
                  <a:pt x="1772666" y="941769"/>
                  <a:pt x="1773492" y="942086"/>
                </a:cubicBezTo>
                <a:cubicBezTo>
                  <a:pt x="1774317" y="942403"/>
                  <a:pt x="1775206" y="942594"/>
                  <a:pt x="1776095" y="942594"/>
                </a:cubicBezTo>
                <a:cubicBezTo>
                  <a:pt x="1777429" y="942594"/>
                  <a:pt x="1778762" y="942213"/>
                  <a:pt x="1779905" y="941451"/>
                </a:cubicBezTo>
                <a:cubicBezTo>
                  <a:pt x="1781048" y="940689"/>
                  <a:pt x="1781874" y="939609"/>
                  <a:pt x="1782445" y="938403"/>
                </a:cubicBezTo>
                <a:cubicBezTo>
                  <a:pt x="1782953" y="937133"/>
                  <a:pt x="1783080" y="935800"/>
                  <a:pt x="1782826" y="934466"/>
                </a:cubicBezTo>
                <a:cubicBezTo>
                  <a:pt x="1782572" y="933133"/>
                  <a:pt x="1781937" y="931926"/>
                  <a:pt x="1780921" y="930974"/>
                </a:cubicBezTo>
                <a:cubicBezTo>
                  <a:pt x="1779968" y="930021"/>
                  <a:pt x="1778762" y="929386"/>
                  <a:pt x="1777429" y="929069"/>
                </a:cubicBezTo>
                <a:cubicBezTo>
                  <a:pt x="1776095" y="928814"/>
                  <a:pt x="1774698" y="928942"/>
                  <a:pt x="1773492" y="929450"/>
                </a:cubicBezTo>
                <a:cubicBezTo>
                  <a:pt x="1772222" y="929958"/>
                  <a:pt x="1771206" y="930846"/>
                  <a:pt x="1770443" y="931989"/>
                </a:cubicBezTo>
                <a:cubicBezTo>
                  <a:pt x="1769681" y="933133"/>
                  <a:pt x="1769301" y="934466"/>
                  <a:pt x="1769301" y="935800"/>
                </a:cubicBezTo>
                <a:cubicBezTo>
                  <a:pt x="1769301" y="936689"/>
                  <a:pt x="1769491" y="937577"/>
                  <a:pt x="1769809" y="938403"/>
                </a:cubicBezTo>
                <a:cubicBezTo>
                  <a:pt x="1770126" y="939228"/>
                  <a:pt x="1770634" y="939990"/>
                  <a:pt x="1771269" y="940626"/>
                </a:cubicBezTo>
                <a:close/>
                <a:moveTo>
                  <a:pt x="1771269" y="12065"/>
                </a:moveTo>
                <a:cubicBezTo>
                  <a:pt x="1771904" y="12700"/>
                  <a:pt x="1772666" y="13208"/>
                  <a:pt x="1773492" y="13526"/>
                </a:cubicBezTo>
                <a:cubicBezTo>
                  <a:pt x="1774317" y="13843"/>
                  <a:pt x="1775206" y="14033"/>
                  <a:pt x="1776095" y="14033"/>
                </a:cubicBezTo>
                <a:cubicBezTo>
                  <a:pt x="1777429" y="14033"/>
                  <a:pt x="1778762" y="13652"/>
                  <a:pt x="1779905" y="12890"/>
                </a:cubicBezTo>
                <a:cubicBezTo>
                  <a:pt x="1781048" y="12128"/>
                  <a:pt x="1781874" y="11049"/>
                  <a:pt x="1782445" y="9843"/>
                </a:cubicBezTo>
                <a:cubicBezTo>
                  <a:pt x="1782953" y="8572"/>
                  <a:pt x="1783080" y="7239"/>
                  <a:pt x="1782826" y="5906"/>
                </a:cubicBezTo>
                <a:cubicBezTo>
                  <a:pt x="1782572" y="4572"/>
                  <a:pt x="1781937" y="3365"/>
                  <a:pt x="1780921" y="2413"/>
                </a:cubicBezTo>
                <a:cubicBezTo>
                  <a:pt x="1779968" y="1461"/>
                  <a:pt x="1778762" y="826"/>
                  <a:pt x="1777429" y="571"/>
                </a:cubicBezTo>
                <a:cubicBezTo>
                  <a:pt x="1776095" y="318"/>
                  <a:pt x="1774698" y="445"/>
                  <a:pt x="1773492" y="952"/>
                </a:cubicBezTo>
                <a:cubicBezTo>
                  <a:pt x="1772222" y="1461"/>
                  <a:pt x="1771206" y="2350"/>
                  <a:pt x="1770443" y="3493"/>
                </a:cubicBezTo>
                <a:cubicBezTo>
                  <a:pt x="1769681" y="4636"/>
                  <a:pt x="1769301" y="5969"/>
                  <a:pt x="1769301" y="7302"/>
                </a:cubicBezTo>
                <a:cubicBezTo>
                  <a:pt x="1769301" y="8191"/>
                  <a:pt x="1769491" y="9081"/>
                  <a:pt x="1769809" y="9906"/>
                </a:cubicBezTo>
                <a:cubicBezTo>
                  <a:pt x="1770126" y="10732"/>
                  <a:pt x="1770634" y="11494"/>
                  <a:pt x="1771269" y="12128"/>
                </a:cubicBezTo>
                <a:close/>
                <a:moveTo>
                  <a:pt x="1851660" y="1544257"/>
                </a:moveTo>
                <a:cubicBezTo>
                  <a:pt x="1852295" y="1544892"/>
                  <a:pt x="1853057" y="1545400"/>
                  <a:pt x="1853883" y="1545717"/>
                </a:cubicBezTo>
                <a:cubicBezTo>
                  <a:pt x="1854708" y="1546035"/>
                  <a:pt x="1855597" y="1546225"/>
                  <a:pt x="1856486" y="1546225"/>
                </a:cubicBezTo>
                <a:cubicBezTo>
                  <a:pt x="1857820" y="1546225"/>
                  <a:pt x="1859153" y="1545844"/>
                  <a:pt x="1860296" y="1545082"/>
                </a:cubicBezTo>
                <a:cubicBezTo>
                  <a:pt x="1861439" y="1544320"/>
                  <a:pt x="1862265" y="1543240"/>
                  <a:pt x="1862836" y="1542034"/>
                </a:cubicBezTo>
                <a:cubicBezTo>
                  <a:pt x="1863344" y="1540827"/>
                  <a:pt x="1863471" y="1539431"/>
                  <a:pt x="1863217" y="1538097"/>
                </a:cubicBezTo>
                <a:cubicBezTo>
                  <a:pt x="1862963" y="1536764"/>
                  <a:pt x="1862328" y="1535557"/>
                  <a:pt x="1861312" y="1534605"/>
                </a:cubicBezTo>
                <a:cubicBezTo>
                  <a:pt x="1860359" y="1533652"/>
                  <a:pt x="1859153" y="1533017"/>
                  <a:pt x="1857820" y="1532763"/>
                </a:cubicBezTo>
                <a:cubicBezTo>
                  <a:pt x="1856486" y="1532509"/>
                  <a:pt x="1855089" y="1532636"/>
                  <a:pt x="1853883" y="1533144"/>
                </a:cubicBezTo>
                <a:cubicBezTo>
                  <a:pt x="1852612" y="1533652"/>
                  <a:pt x="1851597" y="1534541"/>
                  <a:pt x="1850834" y="1535684"/>
                </a:cubicBezTo>
                <a:cubicBezTo>
                  <a:pt x="1850073" y="1536827"/>
                  <a:pt x="1849692" y="1538161"/>
                  <a:pt x="1849692" y="1539494"/>
                </a:cubicBezTo>
                <a:cubicBezTo>
                  <a:pt x="1849692" y="1540383"/>
                  <a:pt x="1849882" y="1541272"/>
                  <a:pt x="1850200" y="1542098"/>
                </a:cubicBezTo>
                <a:cubicBezTo>
                  <a:pt x="1850517" y="1542923"/>
                  <a:pt x="1851025" y="1543685"/>
                  <a:pt x="1851660" y="1544320"/>
                </a:cubicBezTo>
                <a:close/>
                <a:moveTo>
                  <a:pt x="1771269" y="104965"/>
                </a:moveTo>
                <a:cubicBezTo>
                  <a:pt x="1771904" y="105601"/>
                  <a:pt x="1772666" y="106108"/>
                  <a:pt x="1773492" y="106426"/>
                </a:cubicBezTo>
                <a:cubicBezTo>
                  <a:pt x="1774317" y="106744"/>
                  <a:pt x="1775206" y="106934"/>
                  <a:pt x="1776095" y="106934"/>
                </a:cubicBezTo>
                <a:cubicBezTo>
                  <a:pt x="1777429" y="106934"/>
                  <a:pt x="1778762" y="106553"/>
                  <a:pt x="1779905" y="105791"/>
                </a:cubicBezTo>
                <a:cubicBezTo>
                  <a:pt x="1781048" y="105029"/>
                  <a:pt x="1781874" y="103950"/>
                  <a:pt x="1782445" y="102743"/>
                </a:cubicBezTo>
                <a:cubicBezTo>
                  <a:pt x="1782953" y="101473"/>
                  <a:pt x="1783080" y="100139"/>
                  <a:pt x="1782826" y="98806"/>
                </a:cubicBezTo>
                <a:cubicBezTo>
                  <a:pt x="1782572" y="97472"/>
                  <a:pt x="1781937" y="96266"/>
                  <a:pt x="1780921" y="95314"/>
                </a:cubicBezTo>
                <a:cubicBezTo>
                  <a:pt x="1779968" y="94361"/>
                  <a:pt x="1778762" y="93726"/>
                  <a:pt x="1777429" y="93408"/>
                </a:cubicBezTo>
                <a:cubicBezTo>
                  <a:pt x="1776095" y="93155"/>
                  <a:pt x="1774698" y="93282"/>
                  <a:pt x="1773492" y="93789"/>
                </a:cubicBezTo>
                <a:cubicBezTo>
                  <a:pt x="1772222" y="94297"/>
                  <a:pt x="1771206" y="95187"/>
                  <a:pt x="1770443" y="96330"/>
                </a:cubicBezTo>
                <a:cubicBezTo>
                  <a:pt x="1769681" y="97472"/>
                  <a:pt x="1769301" y="98806"/>
                  <a:pt x="1769301" y="100139"/>
                </a:cubicBezTo>
                <a:cubicBezTo>
                  <a:pt x="1769301" y="101028"/>
                  <a:pt x="1769491" y="101918"/>
                  <a:pt x="1769809" y="102743"/>
                </a:cubicBezTo>
                <a:cubicBezTo>
                  <a:pt x="1770126" y="103569"/>
                  <a:pt x="1770634" y="104331"/>
                  <a:pt x="1771269" y="104965"/>
                </a:cubicBezTo>
                <a:close/>
                <a:moveTo>
                  <a:pt x="1851660" y="1637094"/>
                </a:moveTo>
                <a:cubicBezTo>
                  <a:pt x="1852295" y="1637729"/>
                  <a:pt x="1853057" y="1638237"/>
                  <a:pt x="1853883" y="1638554"/>
                </a:cubicBezTo>
                <a:cubicBezTo>
                  <a:pt x="1854708" y="1638871"/>
                  <a:pt x="1855597" y="1639062"/>
                  <a:pt x="1856486" y="1639062"/>
                </a:cubicBezTo>
                <a:cubicBezTo>
                  <a:pt x="1857820" y="1639062"/>
                  <a:pt x="1859153" y="1638681"/>
                  <a:pt x="1860296" y="1637919"/>
                </a:cubicBezTo>
                <a:cubicBezTo>
                  <a:pt x="1861439" y="1637157"/>
                  <a:pt x="1862265" y="1636141"/>
                  <a:pt x="1862836" y="1634871"/>
                </a:cubicBezTo>
                <a:cubicBezTo>
                  <a:pt x="1863344" y="1633601"/>
                  <a:pt x="1863471" y="1632268"/>
                  <a:pt x="1863217" y="1630934"/>
                </a:cubicBezTo>
                <a:cubicBezTo>
                  <a:pt x="1862963" y="1629601"/>
                  <a:pt x="1862328" y="1628394"/>
                  <a:pt x="1861312" y="1627442"/>
                </a:cubicBezTo>
                <a:cubicBezTo>
                  <a:pt x="1860359" y="1626489"/>
                  <a:pt x="1859153" y="1625854"/>
                  <a:pt x="1857820" y="1625537"/>
                </a:cubicBezTo>
                <a:cubicBezTo>
                  <a:pt x="1856486" y="1625283"/>
                  <a:pt x="1855089" y="1625410"/>
                  <a:pt x="1853883" y="1625918"/>
                </a:cubicBezTo>
                <a:cubicBezTo>
                  <a:pt x="1852676" y="1626426"/>
                  <a:pt x="1851597" y="1627314"/>
                  <a:pt x="1850834" y="1628458"/>
                </a:cubicBezTo>
                <a:cubicBezTo>
                  <a:pt x="1850073" y="1629601"/>
                  <a:pt x="1849692" y="1630934"/>
                  <a:pt x="1849692" y="1632268"/>
                </a:cubicBezTo>
                <a:cubicBezTo>
                  <a:pt x="1849692" y="1633157"/>
                  <a:pt x="1849882" y="1634046"/>
                  <a:pt x="1850200" y="1634871"/>
                </a:cubicBezTo>
                <a:cubicBezTo>
                  <a:pt x="1850517" y="1635696"/>
                  <a:pt x="1851025" y="1636458"/>
                  <a:pt x="1851660" y="1637094"/>
                </a:cubicBezTo>
                <a:close/>
                <a:moveTo>
                  <a:pt x="1771269" y="197802"/>
                </a:moveTo>
                <a:cubicBezTo>
                  <a:pt x="1771904" y="198438"/>
                  <a:pt x="1772666" y="198946"/>
                  <a:pt x="1773492" y="199263"/>
                </a:cubicBezTo>
                <a:cubicBezTo>
                  <a:pt x="1774317" y="199644"/>
                  <a:pt x="1775206" y="199771"/>
                  <a:pt x="1776095" y="199771"/>
                </a:cubicBezTo>
                <a:cubicBezTo>
                  <a:pt x="1777429" y="199771"/>
                  <a:pt x="1778762" y="199390"/>
                  <a:pt x="1779905" y="198628"/>
                </a:cubicBezTo>
                <a:cubicBezTo>
                  <a:pt x="1781048" y="197866"/>
                  <a:pt x="1781874" y="196787"/>
                  <a:pt x="1782445" y="195580"/>
                </a:cubicBezTo>
                <a:cubicBezTo>
                  <a:pt x="1782953" y="194310"/>
                  <a:pt x="1783080" y="192977"/>
                  <a:pt x="1782826" y="191643"/>
                </a:cubicBezTo>
                <a:cubicBezTo>
                  <a:pt x="1782572" y="190309"/>
                  <a:pt x="1781937" y="189103"/>
                  <a:pt x="1780921" y="188151"/>
                </a:cubicBezTo>
                <a:cubicBezTo>
                  <a:pt x="1779968" y="187198"/>
                  <a:pt x="1778762" y="186563"/>
                  <a:pt x="1777429" y="186246"/>
                </a:cubicBezTo>
                <a:cubicBezTo>
                  <a:pt x="1776095" y="185991"/>
                  <a:pt x="1774698" y="186119"/>
                  <a:pt x="1773492" y="186627"/>
                </a:cubicBezTo>
                <a:cubicBezTo>
                  <a:pt x="1772222" y="187134"/>
                  <a:pt x="1771206" y="188024"/>
                  <a:pt x="1770443" y="189166"/>
                </a:cubicBezTo>
                <a:cubicBezTo>
                  <a:pt x="1769681" y="190309"/>
                  <a:pt x="1769301" y="191643"/>
                  <a:pt x="1769301" y="192977"/>
                </a:cubicBezTo>
                <a:cubicBezTo>
                  <a:pt x="1769301" y="193865"/>
                  <a:pt x="1769491" y="194755"/>
                  <a:pt x="1769809" y="195580"/>
                </a:cubicBezTo>
                <a:cubicBezTo>
                  <a:pt x="1770126" y="196406"/>
                  <a:pt x="1770634" y="197168"/>
                  <a:pt x="1771269" y="197802"/>
                </a:cubicBezTo>
                <a:close/>
                <a:moveTo>
                  <a:pt x="1771269" y="290639"/>
                </a:moveTo>
                <a:cubicBezTo>
                  <a:pt x="1771904" y="291275"/>
                  <a:pt x="1772666" y="291783"/>
                  <a:pt x="1773492" y="292100"/>
                </a:cubicBezTo>
                <a:cubicBezTo>
                  <a:pt x="1774317" y="292418"/>
                  <a:pt x="1775206" y="292608"/>
                  <a:pt x="1776095" y="292608"/>
                </a:cubicBezTo>
                <a:cubicBezTo>
                  <a:pt x="1777429" y="292608"/>
                  <a:pt x="1778762" y="292227"/>
                  <a:pt x="1779905" y="291465"/>
                </a:cubicBezTo>
                <a:cubicBezTo>
                  <a:pt x="1781048" y="290703"/>
                  <a:pt x="1781874" y="289624"/>
                  <a:pt x="1782445" y="288417"/>
                </a:cubicBezTo>
                <a:cubicBezTo>
                  <a:pt x="1782953" y="287211"/>
                  <a:pt x="1783080" y="285814"/>
                  <a:pt x="1782826" y="284480"/>
                </a:cubicBezTo>
                <a:cubicBezTo>
                  <a:pt x="1782572" y="283146"/>
                  <a:pt x="1781937" y="281940"/>
                  <a:pt x="1780921" y="280988"/>
                </a:cubicBezTo>
                <a:cubicBezTo>
                  <a:pt x="1779968" y="280035"/>
                  <a:pt x="1778762" y="279400"/>
                  <a:pt x="1777429" y="279146"/>
                </a:cubicBezTo>
                <a:cubicBezTo>
                  <a:pt x="1776095" y="278892"/>
                  <a:pt x="1774698" y="279019"/>
                  <a:pt x="1773492" y="279527"/>
                </a:cubicBezTo>
                <a:cubicBezTo>
                  <a:pt x="1772222" y="280035"/>
                  <a:pt x="1771206" y="280924"/>
                  <a:pt x="1770443" y="282067"/>
                </a:cubicBezTo>
                <a:cubicBezTo>
                  <a:pt x="1769681" y="283210"/>
                  <a:pt x="1769301" y="284544"/>
                  <a:pt x="1769301" y="285877"/>
                </a:cubicBezTo>
                <a:cubicBezTo>
                  <a:pt x="1769301" y="286766"/>
                  <a:pt x="1769491" y="287655"/>
                  <a:pt x="1769809" y="288481"/>
                </a:cubicBezTo>
                <a:cubicBezTo>
                  <a:pt x="1770126" y="289306"/>
                  <a:pt x="1770634" y="290068"/>
                  <a:pt x="1771269" y="290703"/>
                </a:cubicBezTo>
                <a:close/>
                <a:moveTo>
                  <a:pt x="1771269" y="476377"/>
                </a:moveTo>
                <a:cubicBezTo>
                  <a:pt x="1771904" y="477012"/>
                  <a:pt x="1772666" y="477520"/>
                  <a:pt x="1773492" y="477838"/>
                </a:cubicBezTo>
                <a:cubicBezTo>
                  <a:pt x="1774317" y="478219"/>
                  <a:pt x="1775206" y="478346"/>
                  <a:pt x="1776095" y="478346"/>
                </a:cubicBezTo>
                <a:cubicBezTo>
                  <a:pt x="1777429" y="478346"/>
                  <a:pt x="1778762" y="477964"/>
                  <a:pt x="1779905" y="477202"/>
                </a:cubicBezTo>
                <a:cubicBezTo>
                  <a:pt x="1781048" y="476440"/>
                  <a:pt x="1781874" y="475361"/>
                  <a:pt x="1782445" y="474155"/>
                </a:cubicBezTo>
                <a:cubicBezTo>
                  <a:pt x="1782953" y="472884"/>
                  <a:pt x="1783080" y="471551"/>
                  <a:pt x="1782826" y="470218"/>
                </a:cubicBezTo>
                <a:cubicBezTo>
                  <a:pt x="1782572" y="468884"/>
                  <a:pt x="1781937" y="467677"/>
                  <a:pt x="1780921" y="466725"/>
                </a:cubicBezTo>
                <a:cubicBezTo>
                  <a:pt x="1779968" y="465772"/>
                  <a:pt x="1778762" y="465138"/>
                  <a:pt x="1777429" y="464883"/>
                </a:cubicBezTo>
                <a:cubicBezTo>
                  <a:pt x="1776095" y="464630"/>
                  <a:pt x="1774698" y="464757"/>
                  <a:pt x="1773492" y="465264"/>
                </a:cubicBezTo>
                <a:cubicBezTo>
                  <a:pt x="1772222" y="465772"/>
                  <a:pt x="1771206" y="466662"/>
                  <a:pt x="1770443" y="467805"/>
                </a:cubicBezTo>
                <a:cubicBezTo>
                  <a:pt x="1769681" y="468947"/>
                  <a:pt x="1769301" y="470281"/>
                  <a:pt x="1769301" y="471614"/>
                </a:cubicBezTo>
                <a:cubicBezTo>
                  <a:pt x="1769301" y="472503"/>
                  <a:pt x="1769491" y="473393"/>
                  <a:pt x="1769809" y="474218"/>
                </a:cubicBezTo>
                <a:cubicBezTo>
                  <a:pt x="1770126" y="475044"/>
                  <a:pt x="1770634" y="475806"/>
                  <a:pt x="1771269" y="476440"/>
                </a:cubicBezTo>
                <a:close/>
                <a:moveTo>
                  <a:pt x="1771269" y="569214"/>
                </a:moveTo>
                <a:cubicBezTo>
                  <a:pt x="1771904" y="569849"/>
                  <a:pt x="1772666" y="570357"/>
                  <a:pt x="1773492" y="570675"/>
                </a:cubicBezTo>
                <a:cubicBezTo>
                  <a:pt x="1774317" y="570992"/>
                  <a:pt x="1775206" y="571183"/>
                  <a:pt x="1776095" y="571183"/>
                </a:cubicBezTo>
                <a:cubicBezTo>
                  <a:pt x="1777429" y="571183"/>
                  <a:pt x="1778762" y="570802"/>
                  <a:pt x="1779905" y="570039"/>
                </a:cubicBezTo>
                <a:cubicBezTo>
                  <a:pt x="1781048" y="569277"/>
                  <a:pt x="1781874" y="568198"/>
                  <a:pt x="1782445" y="566992"/>
                </a:cubicBezTo>
                <a:cubicBezTo>
                  <a:pt x="1782953" y="565721"/>
                  <a:pt x="1783080" y="564388"/>
                  <a:pt x="1782826" y="563055"/>
                </a:cubicBezTo>
                <a:cubicBezTo>
                  <a:pt x="1782572" y="561721"/>
                  <a:pt x="1781937" y="560514"/>
                  <a:pt x="1780921" y="559562"/>
                </a:cubicBezTo>
                <a:cubicBezTo>
                  <a:pt x="1779968" y="558609"/>
                  <a:pt x="1778762" y="557975"/>
                  <a:pt x="1777429" y="557721"/>
                </a:cubicBezTo>
                <a:cubicBezTo>
                  <a:pt x="1776095" y="557467"/>
                  <a:pt x="1774698" y="557594"/>
                  <a:pt x="1773492" y="558102"/>
                </a:cubicBezTo>
                <a:cubicBezTo>
                  <a:pt x="1772222" y="558609"/>
                  <a:pt x="1771206" y="559499"/>
                  <a:pt x="1770443" y="560642"/>
                </a:cubicBezTo>
                <a:cubicBezTo>
                  <a:pt x="1769681" y="561784"/>
                  <a:pt x="1769301" y="563118"/>
                  <a:pt x="1769301" y="564452"/>
                </a:cubicBezTo>
                <a:cubicBezTo>
                  <a:pt x="1769301" y="565340"/>
                  <a:pt x="1769491" y="566230"/>
                  <a:pt x="1769809" y="567055"/>
                </a:cubicBezTo>
                <a:cubicBezTo>
                  <a:pt x="1770126" y="567881"/>
                  <a:pt x="1770634" y="568643"/>
                  <a:pt x="1771269" y="569277"/>
                </a:cubicBezTo>
                <a:close/>
                <a:moveTo>
                  <a:pt x="1771269" y="383477"/>
                </a:moveTo>
                <a:cubicBezTo>
                  <a:pt x="1771904" y="384112"/>
                  <a:pt x="1772666" y="384620"/>
                  <a:pt x="1773492" y="384937"/>
                </a:cubicBezTo>
                <a:cubicBezTo>
                  <a:pt x="1774317" y="385255"/>
                  <a:pt x="1775206" y="385445"/>
                  <a:pt x="1776095" y="385445"/>
                </a:cubicBezTo>
                <a:cubicBezTo>
                  <a:pt x="1777429" y="385445"/>
                  <a:pt x="1778762" y="385064"/>
                  <a:pt x="1779905" y="384302"/>
                </a:cubicBezTo>
                <a:cubicBezTo>
                  <a:pt x="1781048" y="383540"/>
                  <a:pt x="1781874" y="382524"/>
                  <a:pt x="1782445" y="381254"/>
                </a:cubicBezTo>
                <a:cubicBezTo>
                  <a:pt x="1782953" y="379984"/>
                  <a:pt x="1783080" y="378651"/>
                  <a:pt x="1782826" y="377317"/>
                </a:cubicBezTo>
                <a:cubicBezTo>
                  <a:pt x="1782572" y="375983"/>
                  <a:pt x="1781937" y="374777"/>
                  <a:pt x="1780921" y="373825"/>
                </a:cubicBezTo>
                <a:cubicBezTo>
                  <a:pt x="1779968" y="372872"/>
                  <a:pt x="1778762" y="372237"/>
                  <a:pt x="1777429" y="371920"/>
                </a:cubicBezTo>
                <a:cubicBezTo>
                  <a:pt x="1776095" y="371665"/>
                  <a:pt x="1774698" y="371793"/>
                  <a:pt x="1773492" y="372301"/>
                </a:cubicBezTo>
                <a:cubicBezTo>
                  <a:pt x="1772222" y="372808"/>
                  <a:pt x="1771206" y="373697"/>
                  <a:pt x="1770443" y="374840"/>
                </a:cubicBezTo>
                <a:cubicBezTo>
                  <a:pt x="1769681" y="375983"/>
                  <a:pt x="1769301" y="377317"/>
                  <a:pt x="1769301" y="378651"/>
                </a:cubicBezTo>
                <a:cubicBezTo>
                  <a:pt x="1769301" y="379539"/>
                  <a:pt x="1769491" y="380428"/>
                  <a:pt x="1769809" y="381254"/>
                </a:cubicBezTo>
                <a:cubicBezTo>
                  <a:pt x="1770126" y="382080"/>
                  <a:pt x="1770634" y="382842"/>
                  <a:pt x="1771269" y="383477"/>
                </a:cubicBezTo>
                <a:close/>
                <a:moveTo>
                  <a:pt x="1851660" y="1358519"/>
                </a:moveTo>
                <a:cubicBezTo>
                  <a:pt x="1852295" y="1359154"/>
                  <a:pt x="1853057" y="1359662"/>
                  <a:pt x="1853883" y="1359980"/>
                </a:cubicBezTo>
                <a:cubicBezTo>
                  <a:pt x="1854708" y="1360297"/>
                  <a:pt x="1855597" y="1360488"/>
                  <a:pt x="1856486" y="1360488"/>
                </a:cubicBezTo>
                <a:cubicBezTo>
                  <a:pt x="1857820" y="1360488"/>
                  <a:pt x="1859153" y="1360107"/>
                  <a:pt x="1860296" y="1359345"/>
                </a:cubicBezTo>
                <a:cubicBezTo>
                  <a:pt x="1861439" y="1358583"/>
                  <a:pt x="1862265" y="1357503"/>
                  <a:pt x="1862836" y="1356296"/>
                </a:cubicBezTo>
                <a:cubicBezTo>
                  <a:pt x="1863344" y="1355027"/>
                  <a:pt x="1863471" y="1353693"/>
                  <a:pt x="1863217" y="1352360"/>
                </a:cubicBezTo>
                <a:cubicBezTo>
                  <a:pt x="1862963" y="1351026"/>
                  <a:pt x="1862328" y="1349820"/>
                  <a:pt x="1861312" y="1348867"/>
                </a:cubicBezTo>
                <a:cubicBezTo>
                  <a:pt x="1860359" y="1347914"/>
                  <a:pt x="1859153" y="1347280"/>
                  <a:pt x="1857820" y="1346962"/>
                </a:cubicBezTo>
                <a:cubicBezTo>
                  <a:pt x="1856486" y="1346708"/>
                  <a:pt x="1855089" y="1346835"/>
                  <a:pt x="1853883" y="1347343"/>
                </a:cubicBezTo>
                <a:cubicBezTo>
                  <a:pt x="1852676" y="1347851"/>
                  <a:pt x="1851597" y="1348740"/>
                  <a:pt x="1850834" y="1349883"/>
                </a:cubicBezTo>
                <a:cubicBezTo>
                  <a:pt x="1850073" y="1351026"/>
                  <a:pt x="1849692" y="1352360"/>
                  <a:pt x="1849692" y="1353693"/>
                </a:cubicBezTo>
                <a:cubicBezTo>
                  <a:pt x="1849692" y="1354582"/>
                  <a:pt x="1849882" y="1355471"/>
                  <a:pt x="1850200" y="1356296"/>
                </a:cubicBezTo>
                <a:cubicBezTo>
                  <a:pt x="1850517" y="1357122"/>
                  <a:pt x="1851025" y="1357884"/>
                  <a:pt x="1851660" y="1358519"/>
                </a:cubicBezTo>
                <a:close/>
                <a:moveTo>
                  <a:pt x="1851660" y="894207"/>
                </a:moveTo>
                <a:cubicBezTo>
                  <a:pt x="1852295" y="894842"/>
                  <a:pt x="1853057" y="895350"/>
                  <a:pt x="1853883" y="895668"/>
                </a:cubicBezTo>
                <a:cubicBezTo>
                  <a:pt x="1854708" y="896049"/>
                  <a:pt x="1855597" y="896176"/>
                  <a:pt x="1856486" y="896176"/>
                </a:cubicBezTo>
                <a:cubicBezTo>
                  <a:pt x="1857820" y="896176"/>
                  <a:pt x="1859153" y="895795"/>
                  <a:pt x="1860296" y="895033"/>
                </a:cubicBezTo>
                <a:cubicBezTo>
                  <a:pt x="1861439" y="894271"/>
                  <a:pt x="1862265" y="893191"/>
                  <a:pt x="1862836" y="891984"/>
                </a:cubicBezTo>
                <a:cubicBezTo>
                  <a:pt x="1863344" y="890714"/>
                  <a:pt x="1863471" y="889381"/>
                  <a:pt x="1863217" y="888048"/>
                </a:cubicBezTo>
                <a:cubicBezTo>
                  <a:pt x="1862963" y="886714"/>
                  <a:pt x="1862328" y="885508"/>
                  <a:pt x="1861312" y="884555"/>
                </a:cubicBezTo>
                <a:cubicBezTo>
                  <a:pt x="1860359" y="883602"/>
                  <a:pt x="1859153" y="882968"/>
                  <a:pt x="1857820" y="882714"/>
                </a:cubicBezTo>
                <a:cubicBezTo>
                  <a:pt x="1856486" y="882459"/>
                  <a:pt x="1855089" y="882587"/>
                  <a:pt x="1853883" y="883095"/>
                </a:cubicBezTo>
                <a:cubicBezTo>
                  <a:pt x="1852676" y="883602"/>
                  <a:pt x="1851597" y="884492"/>
                  <a:pt x="1850834" y="885634"/>
                </a:cubicBezTo>
                <a:cubicBezTo>
                  <a:pt x="1850073" y="886777"/>
                  <a:pt x="1849692" y="888111"/>
                  <a:pt x="1849692" y="889445"/>
                </a:cubicBezTo>
                <a:cubicBezTo>
                  <a:pt x="1849692" y="890333"/>
                  <a:pt x="1849882" y="891223"/>
                  <a:pt x="1850200" y="892048"/>
                </a:cubicBezTo>
                <a:cubicBezTo>
                  <a:pt x="1850517" y="892874"/>
                  <a:pt x="1851025" y="893636"/>
                  <a:pt x="1851660" y="894271"/>
                </a:cubicBezTo>
                <a:close/>
                <a:moveTo>
                  <a:pt x="1851660" y="987044"/>
                </a:moveTo>
                <a:cubicBezTo>
                  <a:pt x="1852295" y="987679"/>
                  <a:pt x="1853057" y="988187"/>
                  <a:pt x="1853883" y="988505"/>
                </a:cubicBezTo>
                <a:cubicBezTo>
                  <a:pt x="1854708" y="988822"/>
                  <a:pt x="1855597" y="989013"/>
                  <a:pt x="1856486" y="989013"/>
                </a:cubicBezTo>
                <a:cubicBezTo>
                  <a:pt x="1857820" y="989013"/>
                  <a:pt x="1859153" y="988632"/>
                  <a:pt x="1860296" y="987870"/>
                </a:cubicBezTo>
                <a:cubicBezTo>
                  <a:pt x="1861439" y="987108"/>
                  <a:pt x="1862265" y="986028"/>
                  <a:pt x="1862836" y="984821"/>
                </a:cubicBezTo>
                <a:cubicBezTo>
                  <a:pt x="1863344" y="983552"/>
                  <a:pt x="1863471" y="982218"/>
                  <a:pt x="1863217" y="980884"/>
                </a:cubicBezTo>
                <a:cubicBezTo>
                  <a:pt x="1862963" y="979551"/>
                  <a:pt x="1862328" y="978345"/>
                  <a:pt x="1861312" y="977392"/>
                </a:cubicBezTo>
                <a:cubicBezTo>
                  <a:pt x="1860359" y="976439"/>
                  <a:pt x="1859153" y="975805"/>
                  <a:pt x="1857820" y="975551"/>
                </a:cubicBezTo>
                <a:cubicBezTo>
                  <a:pt x="1856486" y="975296"/>
                  <a:pt x="1855089" y="975424"/>
                  <a:pt x="1853883" y="975932"/>
                </a:cubicBezTo>
                <a:cubicBezTo>
                  <a:pt x="1852676" y="976439"/>
                  <a:pt x="1851597" y="977328"/>
                  <a:pt x="1850834" y="978471"/>
                </a:cubicBezTo>
                <a:cubicBezTo>
                  <a:pt x="1850073" y="979614"/>
                  <a:pt x="1849692" y="980948"/>
                  <a:pt x="1849692" y="982282"/>
                </a:cubicBezTo>
                <a:cubicBezTo>
                  <a:pt x="1849692" y="983171"/>
                  <a:pt x="1849882" y="984059"/>
                  <a:pt x="1850200" y="984885"/>
                </a:cubicBezTo>
                <a:cubicBezTo>
                  <a:pt x="1850517" y="985711"/>
                  <a:pt x="1851025" y="986473"/>
                  <a:pt x="1851660" y="987108"/>
                </a:cubicBezTo>
                <a:close/>
                <a:moveTo>
                  <a:pt x="1851660" y="801307"/>
                </a:moveTo>
                <a:cubicBezTo>
                  <a:pt x="1852295" y="801942"/>
                  <a:pt x="1853057" y="802450"/>
                  <a:pt x="1853883" y="802767"/>
                </a:cubicBezTo>
                <a:cubicBezTo>
                  <a:pt x="1854708" y="803084"/>
                  <a:pt x="1855597" y="803275"/>
                  <a:pt x="1856486" y="803275"/>
                </a:cubicBezTo>
                <a:cubicBezTo>
                  <a:pt x="1857820" y="803275"/>
                  <a:pt x="1859153" y="802894"/>
                  <a:pt x="1860296" y="802132"/>
                </a:cubicBezTo>
                <a:cubicBezTo>
                  <a:pt x="1861439" y="801370"/>
                  <a:pt x="1862265" y="800354"/>
                  <a:pt x="1862836" y="799084"/>
                </a:cubicBezTo>
                <a:cubicBezTo>
                  <a:pt x="1863344" y="797814"/>
                  <a:pt x="1863471" y="796481"/>
                  <a:pt x="1863217" y="795147"/>
                </a:cubicBezTo>
                <a:cubicBezTo>
                  <a:pt x="1862963" y="793814"/>
                  <a:pt x="1862328" y="792607"/>
                  <a:pt x="1861312" y="791655"/>
                </a:cubicBezTo>
                <a:cubicBezTo>
                  <a:pt x="1860359" y="790702"/>
                  <a:pt x="1859153" y="790067"/>
                  <a:pt x="1857820" y="789750"/>
                </a:cubicBezTo>
                <a:cubicBezTo>
                  <a:pt x="1856486" y="789496"/>
                  <a:pt x="1855089" y="789623"/>
                  <a:pt x="1853883" y="790131"/>
                </a:cubicBezTo>
                <a:cubicBezTo>
                  <a:pt x="1852676" y="790639"/>
                  <a:pt x="1851597" y="791527"/>
                  <a:pt x="1850834" y="792671"/>
                </a:cubicBezTo>
                <a:cubicBezTo>
                  <a:pt x="1850073" y="793814"/>
                  <a:pt x="1849692" y="795147"/>
                  <a:pt x="1849692" y="796481"/>
                </a:cubicBezTo>
                <a:cubicBezTo>
                  <a:pt x="1849692" y="797370"/>
                  <a:pt x="1849882" y="798258"/>
                  <a:pt x="1850200" y="799084"/>
                </a:cubicBezTo>
                <a:cubicBezTo>
                  <a:pt x="1850517" y="799909"/>
                  <a:pt x="1851025" y="800671"/>
                  <a:pt x="1851660" y="801307"/>
                </a:cubicBezTo>
                <a:close/>
                <a:moveTo>
                  <a:pt x="1851660" y="708470"/>
                </a:moveTo>
                <a:cubicBezTo>
                  <a:pt x="1852295" y="709105"/>
                  <a:pt x="1853057" y="709613"/>
                  <a:pt x="1853883" y="709930"/>
                </a:cubicBezTo>
                <a:cubicBezTo>
                  <a:pt x="1854708" y="710248"/>
                  <a:pt x="1855597" y="710438"/>
                  <a:pt x="1856486" y="710438"/>
                </a:cubicBezTo>
                <a:cubicBezTo>
                  <a:pt x="1857820" y="710438"/>
                  <a:pt x="1859153" y="710057"/>
                  <a:pt x="1860296" y="709295"/>
                </a:cubicBezTo>
                <a:cubicBezTo>
                  <a:pt x="1861439" y="708533"/>
                  <a:pt x="1862265" y="707453"/>
                  <a:pt x="1862836" y="706247"/>
                </a:cubicBezTo>
                <a:cubicBezTo>
                  <a:pt x="1863344" y="705040"/>
                  <a:pt x="1863471" y="703644"/>
                  <a:pt x="1863217" y="702310"/>
                </a:cubicBezTo>
                <a:cubicBezTo>
                  <a:pt x="1862963" y="700977"/>
                  <a:pt x="1862328" y="699770"/>
                  <a:pt x="1861312" y="698818"/>
                </a:cubicBezTo>
                <a:cubicBezTo>
                  <a:pt x="1860359" y="697865"/>
                  <a:pt x="1859153" y="697230"/>
                  <a:pt x="1857820" y="696976"/>
                </a:cubicBezTo>
                <a:cubicBezTo>
                  <a:pt x="1856486" y="696722"/>
                  <a:pt x="1855089" y="696849"/>
                  <a:pt x="1853883" y="697357"/>
                </a:cubicBezTo>
                <a:cubicBezTo>
                  <a:pt x="1852612" y="697865"/>
                  <a:pt x="1851597" y="698754"/>
                  <a:pt x="1850834" y="699897"/>
                </a:cubicBezTo>
                <a:cubicBezTo>
                  <a:pt x="1850073" y="701040"/>
                  <a:pt x="1849692" y="702374"/>
                  <a:pt x="1849692" y="703707"/>
                </a:cubicBezTo>
                <a:cubicBezTo>
                  <a:pt x="1849692" y="704596"/>
                  <a:pt x="1849882" y="705485"/>
                  <a:pt x="1850200" y="706311"/>
                </a:cubicBezTo>
                <a:cubicBezTo>
                  <a:pt x="1850517" y="707136"/>
                  <a:pt x="1851025" y="707898"/>
                  <a:pt x="1851660" y="708533"/>
                </a:cubicBezTo>
                <a:close/>
                <a:moveTo>
                  <a:pt x="1851660" y="1079881"/>
                </a:moveTo>
                <a:cubicBezTo>
                  <a:pt x="1852295" y="1080516"/>
                  <a:pt x="1853057" y="1081024"/>
                  <a:pt x="1853883" y="1081342"/>
                </a:cubicBezTo>
                <a:cubicBezTo>
                  <a:pt x="1854708" y="1081659"/>
                  <a:pt x="1855597" y="1081850"/>
                  <a:pt x="1856486" y="1081850"/>
                </a:cubicBezTo>
                <a:cubicBezTo>
                  <a:pt x="1857820" y="1081850"/>
                  <a:pt x="1859153" y="1081469"/>
                  <a:pt x="1860296" y="1080707"/>
                </a:cubicBezTo>
                <a:cubicBezTo>
                  <a:pt x="1861439" y="1079945"/>
                  <a:pt x="1862265" y="1078929"/>
                  <a:pt x="1862836" y="1077658"/>
                </a:cubicBezTo>
                <a:cubicBezTo>
                  <a:pt x="1863344" y="1076389"/>
                  <a:pt x="1863471" y="1075055"/>
                  <a:pt x="1863217" y="1073721"/>
                </a:cubicBezTo>
                <a:cubicBezTo>
                  <a:pt x="1862963" y="1072388"/>
                  <a:pt x="1862328" y="1071182"/>
                  <a:pt x="1861312" y="1070229"/>
                </a:cubicBezTo>
                <a:cubicBezTo>
                  <a:pt x="1860359" y="1069277"/>
                  <a:pt x="1859153" y="1068642"/>
                  <a:pt x="1857820" y="1068324"/>
                </a:cubicBezTo>
                <a:cubicBezTo>
                  <a:pt x="1856486" y="1068070"/>
                  <a:pt x="1855089" y="1068197"/>
                  <a:pt x="1853883" y="1068705"/>
                </a:cubicBezTo>
                <a:cubicBezTo>
                  <a:pt x="1852676" y="1069213"/>
                  <a:pt x="1851597" y="1070102"/>
                  <a:pt x="1850834" y="1071245"/>
                </a:cubicBezTo>
                <a:cubicBezTo>
                  <a:pt x="1850073" y="1072388"/>
                  <a:pt x="1849692" y="1073721"/>
                  <a:pt x="1849692" y="1075055"/>
                </a:cubicBezTo>
                <a:cubicBezTo>
                  <a:pt x="1849692" y="1075944"/>
                  <a:pt x="1849882" y="1076833"/>
                  <a:pt x="1850200" y="1077658"/>
                </a:cubicBezTo>
                <a:cubicBezTo>
                  <a:pt x="1850517" y="1078484"/>
                  <a:pt x="1851025" y="1079246"/>
                  <a:pt x="1851660" y="1079881"/>
                </a:cubicBezTo>
                <a:close/>
                <a:moveTo>
                  <a:pt x="1851660" y="1265619"/>
                </a:moveTo>
                <a:cubicBezTo>
                  <a:pt x="1852295" y="1266254"/>
                  <a:pt x="1853057" y="1266762"/>
                  <a:pt x="1853883" y="1267079"/>
                </a:cubicBezTo>
                <a:cubicBezTo>
                  <a:pt x="1854708" y="1267396"/>
                  <a:pt x="1855597" y="1267587"/>
                  <a:pt x="1856486" y="1267587"/>
                </a:cubicBezTo>
                <a:cubicBezTo>
                  <a:pt x="1857820" y="1267587"/>
                  <a:pt x="1859153" y="1267206"/>
                  <a:pt x="1860296" y="1266444"/>
                </a:cubicBezTo>
                <a:cubicBezTo>
                  <a:pt x="1861439" y="1265682"/>
                  <a:pt x="1862265" y="1264602"/>
                  <a:pt x="1862836" y="1263396"/>
                </a:cubicBezTo>
                <a:cubicBezTo>
                  <a:pt x="1863344" y="1262126"/>
                  <a:pt x="1863471" y="1260793"/>
                  <a:pt x="1863217" y="1259459"/>
                </a:cubicBezTo>
                <a:cubicBezTo>
                  <a:pt x="1862963" y="1258126"/>
                  <a:pt x="1862328" y="1256919"/>
                  <a:pt x="1861312" y="1255967"/>
                </a:cubicBezTo>
                <a:cubicBezTo>
                  <a:pt x="1860359" y="1255014"/>
                  <a:pt x="1859153" y="1254379"/>
                  <a:pt x="1857820" y="1254125"/>
                </a:cubicBezTo>
                <a:cubicBezTo>
                  <a:pt x="1856486" y="1253871"/>
                  <a:pt x="1855089" y="1253998"/>
                  <a:pt x="1853883" y="1254506"/>
                </a:cubicBezTo>
                <a:cubicBezTo>
                  <a:pt x="1852612" y="1255014"/>
                  <a:pt x="1851597" y="1255903"/>
                  <a:pt x="1850834" y="1257046"/>
                </a:cubicBezTo>
                <a:cubicBezTo>
                  <a:pt x="1850073" y="1258189"/>
                  <a:pt x="1849692" y="1259523"/>
                  <a:pt x="1849692" y="1260856"/>
                </a:cubicBezTo>
                <a:cubicBezTo>
                  <a:pt x="1849692" y="1261745"/>
                  <a:pt x="1849882" y="1262634"/>
                  <a:pt x="1850200" y="1263460"/>
                </a:cubicBezTo>
                <a:cubicBezTo>
                  <a:pt x="1850517" y="1264285"/>
                  <a:pt x="1851025" y="1265047"/>
                  <a:pt x="1851660" y="1265682"/>
                </a:cubicBezTo>
                <a:close/>
                <a:moveTo>
                  <a:pt x="1771269" y="662051"/>
                </a:moveTo>
                <a:cubicBezTo>
                  <a:pt x="1771904" y="662686"/>
                  <a:pt x="1772666" y="663194"/>
                  <a:pt x="1773492" y="663512"/>
                </a:cubicBezTo>
                <a:cubicBezTo>
                  <a:pt x="1774317" y="663829"/>
                  <a:pt x="1775206" y="664020"/>
                  <a:pt x="1776095" y="664020"/>
                </a:cubicBezTo>
                <a:cubicBezTo>
                  <a:pt x="1777429" y="664020"/>
                  <a:pt x="1778762" y="663639"/>
                  <a:pt x="1779905" y="662877"/>
                </a:cubicBezTo>
                <a:cubicBezTo>
                  <a:pt x="1781048" y="662114"/>
                  <a:pt x="1781874" y="661099"/>
                  <a:pt x="1782445" y="659828"/>
                </a:cubicBezTo>
                <a:cubicBezTo>
                  <a:pt x="1782953" y="658558"/>
                  <a:pt x="1783080" y="657225"/>
                  <a:pt x="1782826" y="655892"/>
                </a:cubicBezTo>
                <a:cubicBezTo>
                  <a:pt x="1782572" y="654558"/>
                  <a:pt x="1781937" y="653352"/>
                  <a:pt x="1780921" y="652399"/>
                </a:cubicBezTo>
                <a:cubicBezTo>
                  <a:pt x="1779968" y="651446"/>
                  <a:pt x="1778762" y="650812"/>
                  <a:pt x="1777429" y="650494"/>
                </a:cubicBezTo>
                <a:cubicBezTo>
                  <a:pt x="1776095" y="650240"/>
                  <a:pt x="1774698" y="650367"/>
                  <a:pt x="1773492" y="650875"/>
                </a:cubicBezTo>
                <a:cubicBezTo>
                  <a:pt x="1772222" y="651383"/>
                  <a:pt x="1771206" y="652272"/>
                  <a:pt x="1770443" y="653415"/>
                </a:cubicBezTo>
                <a:cubicBezTo>
                  <a:pt x="1769681" y="654558"/>
                  <a:pt x="1769301" y="655892"/>
                  <a:pt x="1769301" y="657225"/>
                </a:cubicBezTo>
                <a:cubicBezTo>
                  <a:pt x="1769301" y="658114"/>
                  <a:pt x="1769491" y="659003"/>
                  <a:pt x="1769809" y="659828"/>
                </a:cubicBezTo>
                <a:cubicBezTo>
                  <a:pt x="1770126" y="660654"/>
                  <a:pt x="1770634" y="661416"/>
                  <a:pt x="1771269" y="662051"/>
                </a:cubicBezTo>
                <a:close/>
                <a:moveTo>
                  <a:pt x="1851660" y="1172782"/>
                </a:moveTo>
                <a:cubicBezTo>
                  <a:pt x="1852295" y="1173417"/>
                  <a:pt x="1853057" y="1173925"/>
                  <a:pt x="1853883" y="1174242"/>
                </a:cubicBezTo>
                <a:cubicBezTo>
                  <a:pt x="1854708" y="1174623"/>
                  <a:pt x="1855597" y="1174750"/>
                  <a:pt x="1856486" y="1174750"/>
                </a:cubicBezTo>
                <a:cubicBezTo>
                  <a:pt x="1857820" y="1174750"/>
                  <a:pt x="1859153" y="1174369"/>
                  <a:pt x="1860296" y="1173607"/>
                </a:cubicBezTo>
                <a:cubicBezTo>
                  <a:pt x="1861439" y="1172845"/>
                  <a:pt x="1862265" y="1171765"/>
                  <a:pt x="1862836" y="1170559"/>
                </a:cubicBezTo>
                <a:cubicBezTo>
                  <a:pt x="1863344" y="1169289"/>
                  <a:pt x="1863471" y="1167956"/>
                  <a:pt x="1863217" y="1166622"/>
                </a:cubicBezTo>
                <a:cubicBezTo>
                  <a:pt x="1862963" y="1165289"/>
                  <a:pt x="1862328" y="1164082"/>
                  <a:pt x="1861312" y="1163130"/>
                </a:cubicBezTo>
                <a:cubicBezTo>
                  <a:pt x="1860359" y="1162177"/>
                  <a:pt x="1859153" y="1161542"/>
                  <a:pt x="1857820" y="1161288"/>
                </a:cubicBezTo>
                <a:cubicBezTo>
                  <a:pt x="1856486" y="1161034"/>
                  <a:pt x="1855089" y="1161161"/>
                  <a:pt x="1853883" y="1161669"/>
                </a:cubicBezTo>
                <a:cubicBezTo>
                  <a:pt x="1852612" y="1162177"/>
                  <a:pt x="1851597" y="1163066"/>
                  <a:pt x="1850834" y="1164209"/>
                </a:cubicBezTo>
                <a:cubicBezTo>
                  <a:pt x="1850073" y="1165352"/>
                  <a:pt x="1849692" y="1166686"/>
                  <a:pt x="1849692" y="1168019"/>
                </a:cubicBezTo>
                <a:cubicBezTo>
                  <a:pt x="1849692" y="1168908"/>
                  <a:pt x="1849882" y="1169797"/>
                  <a:pt x="1850200" y="1170623"/>
                </a:cubicBezTo>
                <a:cubicBezTo>
                  <a:pt x="1850517" y="1171448"/>
                  <a:pt x="1851025" y="1172210"/>
                  <a:pt x="1851660" y="1172845"/>
                </a:cubicBezTo>
                <a:close/>
                <a:moveTo>
                  <a:pt x="1851660" y="1451356"/>
                </a:moveTo>
                <a:cubicBezTo>
                  <a:pt x="1852295" y="1451991"/>
                  <a:pt x="1853057" y="1452499"/>
                  <a:pt x="1853883" y="1452817"/>
                </a:cubicBezTo>
                <a:cubicBezTo>
                  <a:pt x="1854708" y="1453198"/>
                  <a:pt x="1855597" y="1453325"/>
                  <a:pt x="1856486" y="1453325"/>
                </a:cubicBezTo>
                <a:cubicBezTo>
                  <a:pt x="1857820" y="1453325"/>
                  <a:pt x="1859153" y="1452944"/>
                  <a:pt x="1860296" y="1452182"/>
                </a:cubicBezTo>
                <a:cubicBezTo>
                  <a:pt x="1861439" y="1451420"/>
                  <a:pt x="1862265" y="1450340"/>
                  <a:pt x="1862836" y="1449133"/>
                </a:cubicBezTo>
                <a:cubicBezTo>
                  <a:pt x="1863344" y="1447864"/>
                  <a:pt x="1863471" y="1446530"/>
                  <a:pt x="1863217" y="1445196"/>
                </a:cubicBezTo>
                <a:cubicBezTo>
                  <a:pt x="1862963" y="1443863"/>
                  <a:pt x="1862328" y="1442657"/>
                  <a:pt x="1861312" y="1441704"/>
                </a:cubicBezTo>
                <a:cubicBezTo>
                  <a:pt x="1860359" y="1440752"/>
                  <a:pt x="1859153" y="1440117"/>
                  <a:pt x="1857820" y="1439799"/>
                </a:cubicBezTo>
                <a:cubicBezTo>
                  <a:pt x="1856486" y="1439545"/>
                  <a:pt x="1855089" y="1439672"/>
                  <a:pt x="1853883" y="1440180"/>
                </a:cubicBezTo>
                <a:cubicBezTo>
                  <a:pt x="1852676" y="1440688"/>
                  <a:pt x="1851597" y="1441577"/>
                  <a:pt x="1850834" y="1442720"/>
                </a:cubicBezTo>
                <a:cubicBezTo>
                  <a:pt x="1850073" y="1443863"/>
                  <a:pt x="1849692" y="1445196"/>
                  <a:pt x="1849692" y="1446530"/>
                </a:cubicBezTo>
                <a:cubicBezTo>
                  <a:pt x="1849692" y="1447419"/>
                  <a:pt x="1849882" y="1448308"/>
                  <a:pt x="1850200" y="1449133"/>
                </a:cubicBezTo>
                <a:cubicBezTo>
                  <a:pt x="1850517" y="1449959"/>
                  <a:pt x="1851025" y="1450721"/>
                  <a:pt x="1851660" y="1451356"/>
                </a:cubicBezTo>
                <a:close/>
                <a:moveTo>
                  <a:pt x="1771269" y="1312037"/>
                </a:moveTo>
                <a:cubicBezTo>
                  <a:pt x="1771904" y="1312672"/>
                  <a:pt x="1772666" y="1313180"/>
                  <a:pt x="1773492" y="1313498"/>
                </a:cubicBezTo>
                <a:cubicBezTo>
                  <a:pt x="1774317" y="1313879"/>
                  <a:pt x="1775206" y="1314006"/>
                  <a:pt x="1776095" y="1314006"/>
                </a:cubicBezTo>
                <a:cubicBezTo>
                  <a:pt x="1777429" y="1314006"/>
                  <a:pt x="1778762" y="1313625"/>
                  <a:pt x="1779905" y="1312863"/>
                </a:cubicBezTo>
                <a:cubicBezTo>
                  <a:pt x="1781048" y="1312101"/>
                  <a:pt x="1781874" y="1311021"/>
                  <a:pt x="1782445" y="1309814"/>
                </a:cubicBezTo>
                <a:cubicBezTo>
                  <a:pt x="1782953" y="1308545"/>
                  <a:pt x="1783080" y="1307211"/>
                  <a:pt x="1782826" y="1305877"/>
                </a:cubicBezTo>
                <a:cubicBezTo>
                  <a:pt x="1782572" y="1304544"/>
                  <a:pt x="1781937" y="1303338"/>
                  <a:pt x="1780921" y="1302385"/>
                </a:cubicBezTo>
                <a:cubicBezTo>
                  <a:pt x="1779968" y="1301433"/>
                  <a:pt x="1778762" y="1300798"/>
                  <a:pt x="1777429" y="1300544"/>
                </a:cubicBezTo>
                <a:cubicBezTo>
                  <a:pt x="1776095" y="1300289"/>
                  <a:pt x="1774698" y="1300417"/>
                  <a:pt x="1773492" y="1300925"/>
                </a:cubicBezTo>
                <a:cubicBezTo>
                  <a:pt x="1772222" y="1301433"/>
                  <a:pt x="1771206" y="1302321"/>
                  <a:pt x="1770443" y="1303464"/>
                </a:cubicBezTo>
                <a:cubicBezTo>
                  <a:pt x="1769681" y="1304608"/>
                  <a:pt x="1769301" y="1305941"/>
                  <a:pt x="1769301" y="1307275"/>
                </a:cubicBezTo>
                <a:cubicBezTo>
                  <a:pt x="1769301" y="1308164"/>
                  <a:pt x="1769491" y="1309052"/>
                  <a:pt x="1769809" y="1309878"/>
                </a:cubicBezTo>
                <a:cubicBezTo>
                  <a:pt x="1770126" y="1310704"/>
                  <a:pt x="1770634" y="1311465"/>
                  <a:pt x="1771269" y="1312101"/>
                </a:cubicBezTo>
                <a:close/>
                <a:moveTo>
                  <a:pt x="1771269" y="754888"/>
                </a:moveTo>
                <a:cubicBezTo>
                  <a:pt x="1771904" y="755523"/>
                  <a:pt x="1772666" y="756031"/>
                  <a:pt x="1773492" y="756349"/>
                </a:cubicBezTo>
                <a:cubicBezTo>
                  <a:pt x="1774317" y="756730"/>
                  <a:pt x="1775206" y="756857"/>
                  <a:pt x="1776095" y="756857"/>
                </a:cubicBezTo>
                <a:cubicBezTo>
                  <a:pt x="1777429" y="756857"/>
                  <a:pt x="1778762" y="756476"/>
                  <a:pt x="1779905" y="755714"/>
                </a:cubicBezTo>
                <a:cubicBezTo>
                  <a:pt x="1781048" y="754952"/>
                  <a:pt x="1781874" y="753872"/>
                  <a:pt x="1782445" y="752665"/>
                </a:cubicBezTo>
                <a:cubicBezTo>
                  <a:pt x="1782953" y="751396"/>
                  <a:pt x="1783080" y="750062"/>
                  <a:pt x="1782826" y="748728"/>
                </a:cubicBezTo>
                <a:cubicBezTo>
                  <a:pt x="1782572" y="747395"/>
                  <a:pt x="1781937" y="746189"/>
                  <a:pt x="1780921" y="745236"/>
                </a:cubicBezTo>
                <a:cubicBezTo>
                  <a:pt x="1779968" y="744283"/>
                  <a:pt x="1778762" y="743649"/>
                  <a:pt x="1777429" y="743395"/>
                </a:cubicBezTo>
                <a:cubicBezTo>
                  <a:pt x="1776095" y="743140"/>
                  <a:pt x="1774698" y="743268"/>
                  <a:pt x="1773492" y="743776"/>
                </a:cubicBezTo>
                <a:cubicBezTo>
                  <a:pt x="1772285" y="744283"/>
                  <a:pt x="1771206" y="745173"/>
                  <a:pt x="1770443" y="746315"/>
                </a:cubicBezTo>
                <a:cubicBezTo>
                  <a:pt x="1769681" y="747458"/>
                  <a:pt x="1769301" y="748792"/>
                  <a:pt x="1769301" y="750126"/>
                </a:cubicBezTo>
                <a:cubicBezTo>
                  <a:pt x="1769301" y="751014"/>
                  <a:pt x="1769491" y="751903"/>
                  <a:pt x="1769809" y="752729"/>
                </a:cubicBezTo>
                <a:cubicBezTo>
                  <a:pt x="1770126" y="753555"/>
                  <a:pt x="1770634" y="754317"/>
                  <a:pt x="1771269" y="754952"/>
                </a:cubicBezTo>
                <a:close/>
                <a:moveTo>
                  <a:pt x="1771269" y="1590612"/>
                </a:moveTo>
                <a:cubicBezTo>
                  <a:pt x="1771904" y="1591246"/>
                  <a:pt x="1772666" y="1591755"/>
                  <a:pt x="1773492" y="1592072"/>
                </a:cubicBezTo>
                <a:cubicBezTo>
                  <a:pt x="1774317" y="1592453"/>
                  <a:pt x="1775206" y="1592580"/>
                  <a:pt x="1776095" y="1592580"/>
                </a:cubicBezTo>
                <a:cubicBezTo>
                  <a:pt x="1777429" y="1592580"/>
                  <a:pt x="1778762" y="1592199"/>
                  <a:pt x="1779905" y="1591437"/>
                </a:cubicBezTo>
                <a:cubicBezTo>
                  <a:pt x="1781048" y="1590675"/>
                  <a:pt x="1781874" y="1589596"/>
                  <a:pt x="1782445" y="1588389"/>
                </a:cubicBezTo>
                <a:cubicBezTo>
                  <a:pt x="1782953" y="1587119"/>
                  <a:pt x="1783080" y="1585786"/>
                  <a:pt x="1782826" y="1584452"/>
                </a:cubicBezTo>
                <a:cubicBezTo>
                  <a:pt x="1782572" y="1583119"/>
                  <a:pt x="1781937" y="1581912"/>
                  <a:pt x="1780921" y="1580960"/>
                </a:cubicBezTo>
                <a:cubicBezTo>
                  <a:pt x="1779968" y="1580007"/>
                  <a:pt x="1778762" y="1579372"/>
                  <a:pt x="1777429" y="1579118"/>
                </a:cubicBezTo>
                <a:cubicBezTo>
                  <a:pt x="1776095" y="1578864"/>
                  <a:pt x="1774698" y="1578991"/>
                  <a:pt x="1773492" y="1579499"/>
                </a:cubicBezTo>
                <a:cubicBezTo>
                  <a:pt x="1772285" y="1580007"/>
                  <a:pt x="1771206" y="1580896"/>
                  <a:pt x="1770443" y="1582039"/>
                </a:cubicBezTo>
                <a:cubicBezTo>
                  <a:pt x="1769681" y="1583182"/>
                  <a:pt x="1769301" y="1584515"/>
                  <a:pt x="1769301" y="1585849"/>
                </a:cubicBezTo>
                <a:cubicBezTo>
                  <a:pt x="1769301" y="1586738"/>
                  <a:pt x="1769491" y="1587627"/>
                  <a:pt x="1769809" y="1588452"/>
                </a:cubicBezTo>
                <a:cubicBezTo>
                  <a:pt x="1770126" y="1589278"/>
                  <a:pt x="1770634" y="1590040"/>
                  <a:pt x="1771269" y="1590675"/>
                </a:cubicBezTo>
                <a:close/>
                <a:moveTo>
                  <a:pt x="1695704" y="246189"/>
                </a:moveTo>
                <a:cubicBezTo>
                  <a:pt x="1697037" y="246189"/>
                  <a:pt x="1698371" y="245808"/>
                  <a:pt x="1699514" y="245046"/>
                </a:cubicBezTo>
                <a:cubicBezTo>
                  <a:pt x="1700657" y="244284"/>
                  <a:pt x="1701483" y="243269"/>
                  <a:pt x="1702054" y="241999"/>
                </a:cubicBezTo>
                <a:cubicBezTo>
                  <a:pt x="1702562" y="240728"/>
                  <a:pt x="1702689" y="239395"/>
                  <a:pt x="1702435" y="238062"/>
                </a:cubicBezTo>
                <a:cubicBezTo>
                  <a:pt x="1702181" y="236728"/>
                  <a:pt x="1701546" y="235521"/>
                  <a:pt x="1700530" y="234569"/>
                </a:cubicBezTo>
                <a:cubicBezTo>
                  <a:pt x="1699578" y="233616"/>
                  <a:pt x="1698371" y="232982"/>
                  <a:pt x="1697037" y="232664"/>
                </a:cubicBezTo>
                <a:cubicBezTo>
                  <a:pt x="1695704" y="232410"/>
                  <a:pt x="1694307" y="232537"/>
                  <a:pt x="1693101" y="233045"/>
                </a:cubicBezTo>
                <a:cubicBezTo>
                  <a:pt x="1691831" y="233553"/>
                  <a:pt x="1690815" y="234442"/>
                  <a:pt x="1690053" y="235585"/>
                </a:cubicBezTo>
                <a:cubicBezTo>
                  <a:pt x="1689290" y="236728"/>
                  <a:pt x="1688909" y="238062"/>
                  <a:pt x="1688909" y="239395"/>
                </a:cubicBezTo>
                <a:cubicBezTo>
                  <a:pt x="1688909" y="241237"/>
                  <a:pt x="1689608" y="242951"/>
                  <a:pt x="1690878" y="244221"/>
                </a:cubicBezTo>
                <a:cubicBezTo>
                  <a:pt x="1692148" y="245491"/>
                  <a:pt x="1693926" y="246189"/>
                  <a:pt x="1695704" y="246189"/>
                </a:cubicBezTo>
                <a:close/>
                <a:moveTo>
                  <a:pt x="1771269" y="1683512"/>
                </a:moveTo>
                <a:cubicBezTo>
                  <a:pt x="1771904" y="1684147"/>
                  <a:pt x="1772666" y="1684655"/>
                  <a:pt x="1773492" y="1684973"/>
                </a:cubicBezTo>
                <a:cubicBezTo>
                  <a:pt x="1774317" y="1685290"/>
                  <a:pt x="1775206" y="1685481"/>
                  <a:pt x="1776095" y="1685481"/>
                </a:cubicBezTo>
                <a:cubicBezTo>
                  <a:pt x="1777429" y="1685481"/>
                  <a:pt x="1778762" y="1685100"/>
                  <a:pt x="1779905" y="1684338"/>
                </a:cubicBezTo>
                <a:cubicBezTo>
                  <a:pt x="1781048" y="1683576"/>
                  <a:pt x="1781874" y="1682496"/>
                  <a:pt x="1782445" y="1681289"/>
                </a:cubicBezTo>
                <a:cubicBezTo>
                  <a:pt x="1782953" y="1680020"/>
                  <a:pt x="1783080" y="1678686"/>
                  <a:pt x="1782826" y="1677352"/>
                </a:cubicBezTo>
                <a:cubicBezTo>
                  <a:pt x="1782572" y="1676019"/>
                  <a:pt x="1781937" y="1674813"/>
                  <a:pt x="1780921" y="1673860"/>
                </a:cubicBezTo>
                <a:cubicBezTo>
                  <a:pt x="1779968" y="1672908"/>
                  <a:pt x="1778762" y="1672273"/>
                  <a:pt x="1777429" y="1672019"/>
                </a:cubicBezTo>
                <a:cubicBezTo>
                  <a:pt x="1776095" y="1671764"/>
                  <a:pt x="1774698" y="1671892"/>
                  <a:pt x="1773492" y="1672400"/>
                </a:cubicBezTo>
                <a:cubicBezTo>
                  <a:pt x="1772222" y="1672908"/>
                  <a:pt x="1771206" y="1673796"/>
                  <a:pt x="1770443" y="1674939"/>
                </a:cubicBezTo>
                <a:cubicBezTo>
                  <a:pt x="1769681" y="1676083"/>
                  <a:pt x="1769301" y="1677416"/>
                  <a:pt x="1769301" y="1678750"/>
                </a:cubicBezTo>
                <a:cubicBezTo>
                  <a:pt x="1769301" y="1679639"/>
                  <a:pt x="1769491" y="1680527"/>
                  <a:pt x="1769809" y="1681353"/>
                </a:cubicBezTo>
                <a:cubicBezTo>
                  <a:pt x="1770126" y="1682179"/>
                  <a:pt x="1770634" y="1682940"/>
                  <a:pt x="1771269" y="1683576"/>
                </a:cubicBezTo>
                <a:close/>
                <a:moveTo>
                  <a:pt x="1695704" y="153352"/>
                </a:moveTo>
                <a:cubicBezTo>
                  <a:pt x="1697037" y="153352"/>
                  <a:pt x="1698371" y="152971"/>
                  <a:pt x="1699514" y="152209"/>
                </a:cubicBezTo>
                <a:cubicBezTo>
                  <a:pt x="1700657" y="151447"/>
                  <a:pt x="1701483" y="150368"/>
                  <a:pt x="1702054" y="149162"/>
                </a:cubicBezTo>
                <a:cubicBezTo>
                  <a:pt x="1702562" y="147891"/>
                  <a:pt x="1702689" y="146558"/>
                  <a:pt x="1702435" y="145225"/>
                </a:cubicBezTo>
                <a:cubicBezTo>
                  <a:pt x="1702181" y="143891"/>
                  <a:pt x="1701546" y="142684"/>
                  <a:pt x="1700530" y="141732"/>
                </a:cubicBezTo>
                <a:cubicBezTo>
                  <a:pt x="1699578" y="140780"/>
                  <a:pt x="1698371" y="140145"/>
                  <a:pt x="1697037" y="139890"/>
                </a:cubicBezTo>
                <a:cubicBezTo>
                  <a:pt x="1695704" y="139637"/>
                  <a:pt x="1694307" y="139764"/>
                  <a:pt x="1693101" y="140271"/>
                </a:cubicBezTo>
                <a:cubicBezTo>
                  <a:pt x="1691894" y="140780"/>
                  <a:pt x="1690815" y="141669"/>
                  <a:pt x="1690053" y="142812"/>
                </a:cubicBezTo>
                <a:cubicBezTo>
                  <a:pt x="1689290" y="143955"/>
                  <a:pt x="1688909" y="145288"/>
                  <a:pt x="1688909" y="146621"/>
                </a:cubicBezTo>
                <a:cubicBezTo>
                  <a:pt x="1688909" y="148400"/>
                  <a:pt x="1689608" y="150177"/>
                  <a:pt x="1690878" y="151447"/>
                </a:cubicBezTo>
                <a:cubicBezTo>
                  <a:pt x="1692148" y="152718"/>
                  <a:pt x="1693926" y="153416"/>
                  <a:pt x="1695704" y="153416"/>
                </a:cubicBezTo>
                <a:close/>
                <a:moveTo>
                  <a:pt x="1695704" y="339090"/>
                </a:moveTo>
                <a:cubicBezTo>
                  <a:pt x="1697037" y="339090"/>
                  <a:pt x="1698371" y="338709"/>
                  <a:pt x="1699514" y="337947"/>
                </a:cubicBezTo>
                <a:cubicBezTo>
                  <a:pt x="1700657" y="337185"/>
                  <a:pt x="1701483" y="336106"/>
                  <a:pt x="1702054" y="334899"/>
                </a:cubicBezTo>
                <a:cubicBezTo>
                  <a:pt x="1702562" y="333629"/>
                  <a:pt x="1702689" y="332296"/>
                  <a:pt x="1702435" y="330962"/>
                </a:cubicBezTo>
                <a:cubicBezTo>
                  <a:pt x="1702181" y="329628"/>
                  <a:pt x="1701546" y="328422"/>
                  <a:pt x="1700530" y="327470"/>
                </a:cubicBezTo>
                <a:cubicBezTo>
                  <a:pt x="1699578" y="326517"/>
                  <a:pt x="1698371" y="325882"/>
                  <a:pt x="1697037" y="325628"/>
                </a:cubicBezTo>
                <a:cubicBezTo>
                  <a:pt x="1695704" y="325374"/>
                  <a:pt x="1694307" y="325501"/>
                  <a:pt x="1693101" y="326009"/>
                </a:cubicBezTo>
                <a:cubicBezTo>
                  <a:pt x="1691894" y="326517"/>
                  <a:pt x="1690815" y="327406"/>
                  <a:pt x="1690053" y="328549"/>
                </a:cubicBezTo>
                <a:cubicBezTo>
                  <a:pt x="1689290" y="329692"/>
                  <a:pt x="1688909" y="331026"/>
                  <a:pt x="1688909" y="332359"/>
                </a:cubicBezTo>
                <a:cubicBezTo>
                  <a:pt x="1688909" y="334137"/>
                  <a:pt x="1689608" y="335915"/>
                  <a:pt x="1690878" y="337185"/>
                </a:cubicBezTo>
                <a:cubicBezTo>
                  <a:pt x="1692148" y="338455"/>
                  <a:pt x="1693926" y="339217"/>
                  <a:pt x="1695704" y="339217"/>
                </a:cubicBezTo>
                <a:close/>
                <a:moveTo>
                  <a:pt x="1695704" y="524827"/>
                </a:moveTo>
                <a:cubicBezTo>
                  <a:pt x="1697037" y="524827"/>
                  <a:pt x="1698371" y="524446"/>
                  <a:pt x="1699514" y="523684"/>
                </a:cubicBezTo>
                <a:cubicBezTo>
                  <a:pt x="1700657" y="522922"/>
                  <a:pt x="1701483" y="521843"/>
                  <a:pt x="1702054" y="520637"/>
                </a:cubicBezTo>
                <a:cubicBezTo>
                  <a:pt x="1702562" y="519367"/>
                  <a:pt x="1702689" y="518033"/>
                  <a:pt x="1702435" y="516700"/>
                </a:cubicBezTo>
                <a:cubicBezTo>
                  <a:pt x="1702181" y="515366"/>
                  <a:pt x="1701546" y="514159"/>
                  <a:pt x="1700530" y="513207"/>
                </a:cubicBezTo>
                <a:cubicBezTo>
                  <a:pt x="1699578" y="512255"/>
                  <a:pt x="1698371" y="511620"/>
                  <a:pt x="1697037" y="511302"/>
                </a:cubicBezTo>
                <a:cubicBezTo>
                  <a:pt x="1695704" y="511048"/>
                  <a:pt x="1694307" y="511175"/>
                  <a:pt x="1693101" y="511683"/>
                </a:cubicBezTo>
                <a:cubicBezTo>
                  <a:pt x="1691894" y="512191"/>
                  <a:pt x="1690815" y="513080"/>
                  <a:pt x="1690053" y="514223"/>
                </a:cubicBezTo>
                <a:cubicBezTo>
                  <a:pt x="1689290" y="515366"/>
                  <a:pt x="1688909" y="516700"/>
                  <a:pt x="1688909" y="518033"/>
                </a:cubicBezTo>
                <a:cubicBezTo>
                  <a:pt x="1688909" y="519875"/>
                  <a:pt x="1689608" y="521589"/>
                  <a:pt x="1690878" y="522859"/>
                </a:cubicBezTo>
                <a:cubicBezTo>
                  <a:pt x="1692148" y="524129"/>
                  <a:pt x="1693926" y="524827"/>
                  <a:pt x="1695704" y="524827"/>
                </a:cubicBezTo>
                <a:close/>
                <a:moveTo>
                  <a:pt x="1695704" y="617664"/>
                </a:moveTo>
                <a:cubicBezTo>
                  <a:pt x="1697037" y="617664"/>
                  <a:pt x="1698371" y="617283"/>
                  <a:pt x="1699514" y="616521"/>
                </a:cubicBezTo>
                <a:cubicBezTo>
                  <a:pt x="1700657" y="615759"/>
                  <a:pt x="1701483" y="614680"/>
                  <a:pt x="1702054" y="613474"/>
                </a:cubicBezTo>
                <a:cubicBezTo>
                  <a:pt x="1702562" y="612203"/>
                  <a:pt x="1702689" y="610870"/>
                  <a:pt x="1702435" y="609537"/>
                </a:cubicBezTo>
                <a:cubicBezTo>
                  <a:pt x="1702181" y="608203"/>
                  <a:pt x="1701546" y="606996"/>
                  <a:pt x="1700530" y="606044"/>
                </a:cubicBezTo>
                <a:cubicBezTo>
                  <a:pt x="1699578" y="605092"/>
                  <a:pt x="1698371" y="604457"/>
                  <a:pt x="1697037" y="604139"/>
                </a:cubicBezTo>
                <a:cubicBezTo>
                  <a:pt x="1695704" y="603885"/>
                  <a:pt x="1694307" y="604012"/>
                  <a:pt x="1693101" y="604520"/>
                </a:cubicBezTo>
                <a:cubicBezTo>
                  <a:pt x="1691831" y="605028"/>
                  <a:pt x="1690815" y="605917"/>
                  <a:pt x="1690053" y="607060"/>
                </a:cubicBezTo>
                <a:cubicBezTo>
                  <a:pt x="1689290" y="608203"/>
                  <a:pt x="1688909" y="609537"/>
                  <a:pt x="1688909" y="610870"/>
                </a:cubicBezTo>
                <a:cubicBezTo>
                  <a:pt x="1688909" y="612648"/>
                  <a:pt x="1689608" y="614426"/>
                  <a:pt x="1690878" y="615696"/>
                </a:cubicBezTo>
                <a:cubicBezTo>
                  <a:pt x="1692148" y="616966"/>
                  <a:pt x="1693926" y="617728"/>
                  <a:pt x="1695704" y="617728"/>
                </a:cubicBezTo>
                <a:close/>
                <a:moveTo>
                  <a:pt x="1695704" y="431927"/>
                </a:moveTo>
                <a:cubicBezTo>
                  <a:pt x="1697037" y="431927"/>
                  <a:pt x="1698371" y="431546"/>
                  <a:pt x="1699514" y="430784"/>
                </a:cubicBezTo>
                <a:cubicBezTo>
                  <a:pt x="1700657" y="430022"/>
                  <a:pt x="1701483" y="428943"/>
                  <a:pt x="1702054" y="427736"/>
                </a:cubicBezTo>
                <a:cubicBezTo>
                  <a:pt x="1702562" y="426466"/>
                  <a:pt x="1702689" y="425133"/>
                  <a:pt x="1702435" y="423799"/>
                </a:cubicBezTo>
                <a:cubicBezTo>
                  <a:pt x="1702181" y="422465"/>
                  <a:pt x="1701546" y="421259"/>
                  <a:pt x="1700530" y="420307"/>
                </a:cubicBezTo>
                <a:cubicBezTo>
                  <a:pt x="1699578" y="419354"/>
                  <a:pt x="1698371" y="418719"/>
                  <a:pt x="1697037" y="418465"/>
                </a:cubicBezTo>
                <a:cubicBezTo>
                  <a:pt x="1695704" y="418211"/>
                  <a:pt x="1694307" y="418338"/>
                  <a:pt x="1693101" y="418846"/>
                </a:cubicBezTo>
                <a:cubicBezTo>
                  <a:pt x="1691831" y="419354"/>
                  <a:pt x="1690815" y="420243"/>
                  <a:pt x="1690053" y="421386"/>
                </a:cubicBezTo>
                <a:cubicBezTo>
                  <a:pt x="1689290" y="422529"/>
                  <a:pt x="1688909" y="423863"/>
                  <a:pt x="1688909" y="425196"/>
                </a:cubicBezTo>
                <a:cubicBezTo>
                  <a:pt x="1688909" y="426974"/>
                  <a:pt x="1689608" y="428752"/>
                  <a:pt x="1690878" y="430022"/>
                </a:cubicBezTo>
                <a:cubicBezTo>
                  <a:pt x="1692148" y="431292"/>
                  <a:pt x="1693926" y="431990"/>
                  <a:pt x="1695704" y="431990"/>
                </a:cubicBezTo>
                <a:close/>
                <a:moveTo>
                  <a:pt x="1695704" y="60515"/>
                </a:moveTo>
                <a:cubicBezTo>
                  <a:pt x="1697037" y="60515"/>
                  <a:pt x="1698371" y="60134"/>
                  <a:pt x="1699514" y="59372"/>
                </a:cubicBezTo>
                <a:cubicBezTo>
                  <a:pt x="1700657" y="58611"/>
                  <a:pt x="1701483" y="57531"/>
                  <a:pt x="1702054" y="56325"/>
                </a:cubicBezTo>
                <a:cubicBezTo>
                  <a:pt x="1702562" y="55055"/>
                  <a:pt x="1702689" y="53721"/>
                  <a:pt x="1702435" y="52388"/>
                </a:cubicBezTo>
                <a:cubicBezTo>
                  <a:pt x="1702181" y="51054"/>
                  <a:pt x="1701546" y="49847"/>
                  <a:pt x="1700530" y="48895"/>
                </a:cubicBezTo>
                <a:cubicBezTo>
                  <a:pt x="1699578" y="47943"/>
                  <a:pt x="1698371" y="47308"/>
                  <a:pt x="1697037" y="47053"/>
                </a:cubicBezTo>
                <a:cubicBezTo>
                  <a:pt x="1695704" y="46800"/>
                  <a:pt x="1694307" y="46927"/>
                  <a:pt x="1693101" y="47434"/>
                </a:cubicBezTo>
                <a:cubicBezTo>
                  <a:pt x="1691831" y="47943"/>
                  <a:pt x="1690815" y="48832"/>
                  <a:pt x="1690053" y="49975"/>
                </a:cubicBezTo>
                <a:cubicBezTo>
                  <a:pt x="1689290" y="51118"/>
                  <a:pt x="1688909" y="52451"/>
                  <a:pt x="1688909" y="53784"/>
                </a:cubicBezTo>
                <a:cubicBezTo>
                  <a:pt x="1688909" y="55563"/>
                  <a:pt x="1689608" y="57340"/>
                  <a:pt x="1690878" y="58611"/>
                </a:cubicBezTo>
                <a:cubicBezTo>
                  <a:pt x="1692148" y="59881"/>
                  <a:pt x="1693926" y="60643"/>
                  <a:pt x="1695704" y="60643"/>
                </a:cubicBezTo>
                <a:close/>
                <a:moveTo>
                  <a:pt x="1771269" y="1126363"/>
                </a:moveTo>
                <a:cubicBezTo>
                  <a:pt x="1771904" y="1126998"/>
                  <a:pt x="1772666" y="1127506"/>
                  <a:pt x="1773492" y="1127824"/>
                </a:cubicBezTo>
                <a:cubicBezTo>
                  <a:pt x="1774317" y="1128141"/>
                  <a:pt x="1775206" y="1128332"/>
                  <a:pt x="1776095" y="1128332"/>
                </a:cubicBezTo>
                <a:cubicBezTo>
                  <a:pt x="1777429" y="1128332"/>
                  <a:pt x="1778762" y="1127951"/>
                  <a:pt x="1779905" y="1127189"/>
                </a:cubicBezTo>
                <a:cubicBezTo>
                  <a:pt x="1781048" y="1126427"/>
                  <a:pt x="1781874" y="1125347"/>
                  <a:pt x="1782445" y="1124140"/>
                </a:cubicBezTo>
                <a:cubicBezTo>
                  <a:pt x="1782953" y="1122934"/>
                  <a:pt x="1783080" y="1121537"/>
                  <a:pt x="1782826" y="1120204"/>
                </a:cubicBezTo>
                <a:cubicBezTo>
                  <a:pt x="1782572" y="1118870"/>
                  <a:pt x="1781937" y="1117664"/>
                  <a:pt x="1780921" y="1116711"/>
                </a:cubicBezTo>
                <a:cubicBezTo>
                  <a:pt x="1779968" y="1115758"/>
                  <a:pt x="1778762" y="1115124"/>
                  <a:pt x="1777429" y="1114870"/>
                </a:cubicBezTo>
                <a:cubicBezTo>
                  <a:pt x="1776095" y="1114615"/>
                  <a:pt x="1774698" y="1114743"/>
                  <a:pt x="1773492" y="1115251"/>
                </a:cubicBezTo>
                <a:cubicBezTo>
                  <a:pt x="1772222" y="1115758"/>
                  <a:pt x="1771206" y="1116648"/>
                  <a:pt x="1770443" y="1117790"/>
                </a:cubicBezTo>
                <a:cubicBezTo>
                  <a:pt x="1769681" y="1118933"/>
                  <a:pt x="1769301" y="1120267"/>
                  <a:pt x="1769301" y="1121601"/>
                </a:cubicBezTo>
                <a:cubicBezTo>
                  <a:pt x="1769301" y="1122489"/>
                  <a:pt x="1769491" y="1123379"/>
                  <a:pt x="1769809" y="1124204"/>
                </a:cubicBezTo>
                <a:cubicBezTo>
                  <a:pt x="1770126" y="1125030"/>
                  <a:pt x="1770634" y="1125792"/>
                  <a:pt x="1771269" y="1126427"/>
                </a:cubicBezTo>
                <a:close/>
                <a:moveTo>
                  <a:pt x="1771269" y="1033526"/>
                </a:moveTo>
                <a:cubicBezTo>
                  <a:pt x="1771904" y="1034161"/>
                  <a:pt x="1772666" y="1034669"/>
                  <a:pt x="1773492" y="1034987"/>
                </a:cubicBezTo>
                <a:cubicBezTo>
                  <a:pt x="1774317" y="1035368"/>
                  <a:pt x="1775206" y="1035495"/>
                  <a:pt x="1776095" y="1035495"/>
                </a:cubicBezTo>
                <a:cubicBezTo>
                  <a:pt x="1777429" y="1035495"/>
                  <a:pt x="1778762" y="1035114"/>
                  <a:pt x="1779905" y="1034352"/>
                </a:cubicBezTo>
                <a:cubicBezTo>
                  <a:pt x="1781048" y="1033589"/>
                  <a:pt x="1781874" y="1032510"/>
                  <a:pt x="1782445" y="1031303"/>
                </a:cubicBezTo>
                <a:cubicBezTo>
                  <a:pt x="1782953" y="1030033"/>
                  <a:pt x="1783080" y="1028700"/>
                  <a:pt x="1782826" y="1027367"/>
                </a:cubicBezTo>
                <a:cubicBezTo>
                  <a:pt x="1782572" y="1026033"/>
                  <a:pt x="1781937" y="1024827"/>
                  <a:pt x="1780921" y="1023874"/>
                </a:cubicBezTo>
                <a:cubicBezTo>
                  <a:pt x="1779968" y="1022921"/>
                  <a:pt x="1778762" y="1022287"/>
                  <a:pt x="1777429" y="1021969"/>
                </a:cubicBezTo>
                <a:cubicBezTo>
                  <a:pt x="1776095" y="1021715"/>
                  <a:pt x="1774698" y="1021842"/>
                  <a:pt x="1773492" y="1022350"/>
                </a:cubicBezTo>
                <a:cubicBezTo>
                  <a:pt x="1772222" y="1022858"/>
                  <a:pt x="1771206" y="1023747"/>
                  <a:pt x="1770443" y="1024890"/>
                </a:cubicBezTo>
                <a:cubicBezTo>
                  <a:pt x="1769681" y="1026033"/>
                  <a:pt x="1769301" y="1027367"/>
                  <a:pt x="1769301" y="1028700"/>
                </a:cubicBezTo>
                <a:cubicBezTo>
                  <a:pt x="1769301" y="1029589"/>
                  <a:pt x="1769491" y="1030478"/>
                  <a:pt x="1769809" y="1031303"/>
                </a:cubicBezTo>
                <a:cubicBezTo>
                  <a:pt x="1770126" y="1032129"/>
                  <a:pt x="1770634" y="1032891"/>
                  <a:pt x="1771269" y="1033526"/>
                </a:cubicBezTo>
                <a:close/>
                <a:moveTo>
                  <a:pt x="1771269" y="1497838"/>
                </a:moveTo>
                <a:cubicBezTo>
                  <a:pt x="1771904" y="1498473"/>
                  <a:pt x="1772666" y="1498981"/>
                  <a:pt x="1773492" y="1499299"/>
                </a:cubicBezTo>
                <a:cubicBezTo>
                  <a:pt x="1774317" y="1499616"/>
                  <a:pt x="1775206" y="1499807"/>
                  <a:pt x="1776095" y="1499807"/>
                </a:cubicBezTo>
                <a:cubicBezTo>
                  <a:pt x="1777429" y="1499807"/>
                  <a:pt x="1778762" y="1499426"/>
                  <a:pt x="1779905" y="1498664"/>
                </a:cubicBezTo>
                <a:cubicBezTo>
                  <a:pt x="1781048" y="1497902"/>
                  <a:pt x="1781874" y="1496886"/>
                  <a:pt x="1782445" y="1495615"/>
                </a:cubicBezTo>
                <a:cubicBezTo>
                  <a:pt x="1782953" y="1494346"/>
                  <a:pt x="1783080" y="1493012"/>
                  <a:pt x="1782826" y="1491679"/>
                </a:cubicBezTo>
                <a:cubicBezTo>
                  <a:pt x="1782572" y="1490345"/>
                  <a:pt x="1781937" y="1489139"/>
                  <a:pt x="1780921" y="1488186"/>
                </a:cubicBezTo>
                <a:cubicBezTo>
                  <a:pt x="1779968" y="1487233"/>
                  <a:pt x="1778762" y="1486599"/>
                  <a:pt x="1777429" y="1486281"/>
                </a:cubicBezTo>
                <a:cubicBezTo>
                  <a:pt x="1776095" y="1486027"/>
                  <a:pt x="1774698" y="1486154"/>
                  <a:pt x="1773492" y="1486662"/>
                </a:cubicBezTo>
                <a:cubicBezTo>
                  <a:pt x="1772222" y="1487170"/>
                  <a:pt x="1771206" y="1488059"/>
                  <a:pt x="1770443" y="1489202"/>
                </a:cubicBezTo>
                <a:cubicBezTo>
                  <a:pt x="1769681" y="1490345"/>
                  <a:pt x="1769301" y="1491679"/>
                  <a:pt x="1769301" y="1493012"/>
                </a:cubicBezTo>
                <a:cubicBezTo>
                  <a:pt x="1769301" y="1493901"/>
                  <a:pt x="1769491" y="1494790"/>
                  <a:pt x="1769809" y="1495615"/>
                </a:cubicBezTo>
                <a:cubicBezTo>
                  <a:pt x="1770126" y="1496441"/>
                  <a:pt x="1770634" y="1497203"/>
                  <a:pt x="1771269" y="1497838"/>
                </a:cubicBezTo>
                <a:close/>
                <a:moveTo>
                  <a:pt x="1771269" y="847852"/>
                </a:moveTo>
                <a:cubicBezTo>
                  <a:pt x="1771904" y="848487"/>
                  <a:pt x="1772666" y="848995"/>
                  <a:pt x="1773492" y="849313"/>
                </a:cubicBezTo>
                <a:cubicBezTo>
                  <a:pt x="1774317" y="849630"/>
                  <a:pt x="1775206" y="849821"/>
                  <a:pt x="1776095" y="849821"/>
                </a:cubicBezTo>
                <a:cubicBezTo>
                  <a:pt x="1777429" y="849821"/>
                  <a:pt x="1778762" y="849439"/>
                  <a:pt x="1779905" y="848677"/>
                </a:cubicBezTo>
                <a:cubicBezTo>
                  <a:pt x="1781048" y="847915"/>
                  <a:pt x="1781874" y="846836"/>
                  <a:pt x="1782445" y="845630"/>
                </a:cubicBezTo>
                <a:cubicBezTo>
                  <a:pt x="1782953" y="844359"/>
                  <a:pt x="1783080" y="843026"/>
                  <a:pt x="1782826" y="841693"/>
                </a:cubicBezTo>
                <a:cubicBezTo>
                  <a:pt x="1782572" y="840359"/>
                  <a:pt x="1781937" y="839152"/>
                  <a:pt x="1780921" y="838200"/>
                </a:cubicBezTo>
                <a:cubicBezTo>
                  <a:pt x="1779968" y="837248"/>
                  <a:pt x="1778762" y="836613"/>
                  <a:pt x="1777429" y="836358"/>
                </a:cubicBezTo>
                <a:cubicBezTo>
                  <a:pt x="1776095" y="836105"/>
                  <a:pt x="1774698" y="836232"/>
                  <a:pt x="1773492" y="836739"/>
                </a:cubicBezTo>
                <a:cubicBezTo>
                  <a:pt x="1772222" y="837248"/>
                  <a:pt x="1771206" y="838137"/>
                  <a:pt x="1770443" y="839280"/>
                </a:cubicBezTo>
                <a:cubicBezTo>
                  <a:pt x="1769681" y="840423"/>
                  <a:pt x="1769301" y="841756"/>
                  <a:pt x="1769301" y="843089"/>
                </a:cubicBezTo>
                <a:cubicBezTo>
                  <a:pt x="1769301" y="843978"/>
                  <a:pt x="1769491" y="844868"/>
                  <a:pt x="1769809" y="845693"/>
                </a:cubicBezTo>
                <a:cubicBezTo>
                  <a:pt x="1770126" y="846519"/>
                  <a:pt x="1770634" y="847281"/>
                  <a:pt x="1771269" y="847915"/>
                </a:cubicBezTo>
                <a:close/>
                <a:moveTo>
                  <a:pt x="1851660" y="615696"/>
                </a:moveTo>
                <a:cubicBezTo>
                  <a:pt x="1852295" y="616331"/>
                  <a:pt x="1853057" y="616839"/>
                  <a:pt x="1853883" y="617157"/>
                </a:cubicBezTo>
                <a:cubicBezTo>
                  <a:pt x="1854708" y="617538"/>
                  <a:pt x="1855597" y="617664"/>
                  <a:pt x="1856486" y="617664"/>
                </a:cubicBezTo>
                <a:cubicBezTo>
                  <a:pt x="1857820" y="617664"/>
                  <a:pt x="1859153" y="617283"/>
                  <a:pt x="1860296" y="616521"/>
                </a:cubicBezTo>
                <a:cubicBezTo>
                  <a:pt x="1861439" y="615759"/>
                  <a:pt x="1862265" y="614680"/>
                  <a:pt x="1862836" y="613474"/>
                </a:cubicBezTo>
                <a:cubicBezTo>
                  <a:pt x="1863344" y="612203"/>
                  <a:pt x="1863471" y="610870"/>
                  <a:pt x="1863217" y="609537"/>
                </a:cubicBezTo>
                <a:cubicBezTo>
                  <a:pt x="1862963" y="608203"/>
                  <a:pt x="1862328" y="606996"/>
                  <a:pt x="1861312" y="606044"/>
                </a:cubicBezTo>
                <a:cubicBezTo>
                  <a:pt x="1860359" y="605092"/>
                  <a:pt x="1859153" y="604457"/>
                  <a:pt x="1857820" y="604139"/>
                </a:cubicBezTo>
                <a:cubicBezTo>
                  <a:pt x="1856486" y="603885"/>
                  <a:pt x="1855089" y="604012"/>
                  <a:pt x="1853883" y="604520"/>
                </a:cubicBezTo>
                <a:cubicBezTo>
                  <a:pt x="1852612" y="605028"/>
                  <a:pt x="1851597" y="605917"/>
                  <a:pt x="1850834" y="607060"/>
                </a:cubicBezTo>
                <a:cubicBezTo>
                  <a:pt x="1850073" y="608203"/>
                  <a:pt x="1849692" y="609537"/>
                  <a:pt x="1849692" y="610870"/>
                </a:cubicBezTo>
                <a:cubicBezTo>
                  <a:pt x="1849692" y="611759"/>
                  <a:pt x="1849882" y="612648"/>
                  <a:pt x="1850200" y="613474"/>
                </a:cubicBezTo>
                <a:cubicBezTo>
                  <a:pt x="1850517" y="614299"/>
                  <a:pt x="1851025" y="615061"/>
                  <a:pt x="1851660" y="615696"/>
                </a:cubicBezTo>
                <a:close/>
                <a:moveTo>
                  <a:pt x="1771269" y="1219264"/>
                </a:moveTo>
                <a:cubicBezTo>
                  <a:pt x="1771904" y="1219899"/>
                  <a:pt x="1772666" y="1220407"/>
                  <a:pt x="1773492" y="1220724"/>
                </a:cubicBezTo>
                <a:cubicBezTo>
                  <a:pt x="1774317" y="1221042"/>
                  <a:pt x="1775206" y="1221232"/>
                  <a:pt x="1776095" y="1221232"/>
                </a:cubicBezTo>
                <a:cubicBezTo>
                  <a:pt x="1777429" y="1221232"/>
                  <a:pt x="1778762" y="1220851"/>
                  <a:pt x="1779905" y="1220089"/>
                </a:cubicBezTo>
                <a:cubicBezTo>
                  <a:pt x="1781048" y="1219327"/>
                  <a:pt x="1781874" y="1218311"/>
                  <a:pt x="1782445" y="1217041"/>
                </a:cubicBezTo>
                <a:cubicBezTo>
                  <a:pt x="1782953" y="1215771"/>
                  <a:pt x="1783080" y="1214438"/>
                  <a:pt x="1782826" y="1213104"/>
                </a:cubicBezTo>
                <a:cubicBezTo>
                  <a:pt x="1782572" y="1211771"/>
                  <a:pt x="1781937" y="1210564"/>
                  <a:pt x="1780921" y="1209612"/>
                </a:cubicBezTo>
                <a:cubicBezTo>
                  <a:pt x="1779968" y="1208659"/>
                  <a:pt x="1778762" y="1208024"/>
                  <a:pt x="1777429" y="1207707"/>
                </a:cubicBezTo>
                <a:cubicBezTo>
                  <a:pt x="1776095" y="1207452"/>
                  <a:pt x="1774698" y="1207580"/>
                  <a:pt x="1773492" y="1208088"/>
                </a:cubicBezTo>
                <a:cubicBezTo>
                  <a:pt x="1772222" y="1208596"/>
                  <a:pt x="1771206" y="1209485"/>
                  <a:pt x="1770443" y="1210627"/>
                </a:cubicBezTo>
                <a:cubicBezTo>
                  <a:pt x="1769681" y="1211771"/>
                  <a:pt x="1769301" y="1213104"/>
                  <a:pt x="1769301" y="1214438"/>
                </a:cubicBezTo>
                <a:cubicBezTo>
                  <a:pt x="1769301" y="1215327"/>
                  <a:pt x="1769491" y="1216215"/>
                  <a:pt x="1769809" y="1217041"/>
                </a:cubicBezTo>
                <a:cubicBezTo>
                  <a:pt x="1770126" y="1217867"/>
                  <a:pt x="1770634" y="1218629"/>
                  <a:pt x="1771269" y="1219264"/>
                </a:cubicBezTo>
                <a:close/>
                <a:moveTo>
                  <a:pt x="1771269" y="1405001"/>
                </a:moveTo>
                <a:cubicBezTo>
                  <a:pt x="1771904" y="1405636"/>
                  <a:pt x="1772666" y="1406144"/>
                  <a:pt x="1773492" y="1406462"/>
                </a:cubicBezTo>
                <a:cubicBezTo>
                  <a:pt x="1774317" y="1406779"/>
                  <a:pt x="1775206" y="1406970"/>
                  <a:pt x="1776095" y="1406970"/>
                </a:cubicBezTo>
                <a:cubicBezTo>
                  <a:pt x="1777429" y="1406970"/>
                  <a:pt x="1778762" y="1406589"/>
                  <a:pt x="1779905" y="1405827"/>
                </a:cubicBezTo>
                <a:cubicBezTo>
                  <a:pt x="1781048" y="1405064"/>
                  <a:pt x="1781874" y="1403985"/>
                  <a:pt x="1782445" y="1402779"/>
                </a:cubicBezTo>
                <a:cubicBezTo>
                  <a:pt x="1782953" y="1401508"/>
                  <a:pt x="1783080" y="1400175"/>
                  <a:pt x="1782826" y="1398842"/>
                </a:cubicBezTo>
                <a:cubicBezTo>
                  <a:pt x="1782572" y="1397508"/>
                  <a:pt x="1781937" y="1396302"/>
                  <a:pt x="1780921" y="1395349"/>
                </a:cubicBezTo>
                <a:cubicBezTo>
                  <a:pt x="1779968" y="1394396"/>
                  <a:pt x="1778762" y="1393762"/>
                  <a:pt x="1777429" y="1393508"/>
                </a:cubicBezTo>
                <a:cubicBezTo>
                  <a:pt x="1776095" y="1393254"/>
                  <a:pt x="1774698" y="1393381"/>
                  <a:pt x="1773492" y="1393889"/>
                </a:cubicBezTo>
                <a:cubicBezTo>
                  <a:pt x="1772222" y="1394396"/>
                  <a:pt x="1771206" y="1395286"/>
                  <a:pt x="1770443" y="1396429"/>
                </a:cubicBezTo>
                <a:cubicBezTo>
                  <a:pt x="1769681" y="1397571"/>
                  <a:pt x="1769301" y="1398905"/>
                  <a:pt x="1769301" y="1400239"/>
                </a:cubicBezTo>
                <a:cubicBezTo>
                  <a:pt x="1769301" y="1401127"/>
                  <a:pt x="1769491" y="1402017"/>
                  <a:pt x="1769809" y="1402842"/>
                </a:cubicBezTo>
                <a:cubicBezTo>
                  <a:pt x="1770126" y="1403668"/>
                  <a:pt x="1770634" y="1404430"/>
                  <a:pt x="1771269" y="1405064"/>
                </a:cubicBezTo>
                <a:close/>
                <a:moveTo>
                  <a:pt x="1695704" y="710565"/>
                </a:moveTo>
                <a:cubicBezTo>
                  <a:pt x="1697037" y="710565"/>
                  <a:pt x="1698371" y="710184"/>
                  <a:pt x="1699514" y="709422"/>
                </a:cubicBezTo>
                <a:cubicBezTo>
                  <a:pt x="1700657" y="708660"/>
                  <a:pt x="1701483" y="707581"/>
                  <a:pt x="1702054" y="706374"/>
                </a:cubicBezTo>
                <a:cubicBezTo>
                  <a:pt x="1702562" y="705168"/>
                  <a:pt x="1702689" y="703771"/>
                  <a:pt x="1702435" y="702437"/>
                </a:cubicBezTo>
                <a:cubicBezTo>
                  <a:pt x="1702181" y="701103"/>
                  <a:pt x="1701546" y="699897"/>
                  <a:pt x="1700530" y="698945"/>
                </a:cubicBezTo>
                <a:cubicBezTo>
                  <a:pt x="1699578" y="697992"/>
                  <a:pt x="1698371" y="697357"/>
                  <a:pt x="1697037" y="697103"/>
                </a:cubicBezTo>
                <a:cubicBezTo>
                  <a:pt x="1695704" y="696849"/>
                  <a:pt x="1694307" y="696976"/>
                  <a:pt x="1693101" y="697484"/>
                </a:cubicBezTo>
                <a:cubicBezTo>
                  <a:pt x="1691831" y="697992"/>
                  <a:pt x="1690815" y="698881"/>
                  <a:pt x="1690053" y="700024"/>
                </a:cubicBezTo>
                <a:cubicBezTo>
                  <a:pt x="1689290" y="701167"/>
                  <a:pt x="1688909" y="702501"/>
                  <a:pt x="1688909" y="703834"/>
                </a:cubicBezTo>
                <a:cubicBezTo>
                  <a:pt x="1688909" y="705612"/>
                  <a:pt x="1689608" y="707390"/>
                  <a:pt x="1690878" y="708660"/>
                </a:cubicBezTo>
                <a:cubicBezTo>
                  <a:pt x="1692148" y="709930"/>
                  <a:pt x="1693926" y="710628"/>
                  <a:pt x="1695704" y="710628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8420550" y="4536975"/>
            <a:ext cx="723600" cy="60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2936100" y="2609875"/>
            <a:ext cx="327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 you</a:t>
            </a:r>
            <a:endParaRPr sz="4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54" name="Google Shape;54;p9"/>
          <p:cNvGrpSpPr/>
          <p:nvPr/>
        </p:nvGrpSpPr>
        <p:grpSpPr>
          <a:xfrm>
            <a:off x="4248336" y="1740227"/>
            <a:ext cx="653769" cy="687512"/>
            <a:chOff x="11263011" y="4395060"/>
            <a:chExt cx="1856242" cy="1952604"/>
          </a:xfrm>
        </p:grpSpPr>
        <p:sp>
          <p:nvSpPr>
            <p:cNvPr id="55" name="Google Shape;55;p9"/>
            <p:cNvSpPr/>
            <p:nvPr/>
          </p:nvSpPr>
          <p:spPr>
            <a:xfrm>
              <a:off x="11263011" y="4395060"/>
              <a:ext cx="772710" cy="1676373"/>
            </a:xfrm>
            <a:custGeom>
              <a:rect b="b" l="l" r="r" t="t"/>
              <a:pathLst>
                <a:path extrusionOk="0" h="1676373" w="772710">
                  <a:moveTo>
                    <a:pt x="772711" y="0"/>
                  </a:moveTo>
                  <a:lnTo>
                    <a:pt x="0" y="443695"/>
                  </a:lnTo>
                  <a:lnTo>
                    <a:pt x="0" y="443695"/>
                  </a:lnTo>
                  <a:lnTo>
                    <a:pt x="0" y="1508909"/>
                  </a:lnTo>
                  <a:lnTo>
                    <a:pt x="289984" y="1676374"/>
                  </a:lnTo>
                  <a:lnTo>
                    <a:pt x="289984" y="609434"/>
                  </a:lnTo>
                  <a:lnTo>
                    <a:pt x="772711" y="333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11745738" y="4395060"/>
              <a:ext cx="890788" cy="1952604"/>
            </a:xfrm>
            <a:custGeom>
              <a:rect b="b" l="l" r="r" t="t"/>
              <a:pathLst>
                <a:path extrusionOk="0" h="1952604" w="890788">
                  <a:moveTo>
                    <a:pt x="599068" y="0"/>
                  </a:moveTo>
                  <a:lnTo>
                    <a:pt x="599068" y="849409"/>
                  </a:lnTo>
                  <a:lnTo>
                    <a:pt x="289984" y="849409"/>
                  </a:lnTo>
                  <a:lnTo>
                    <a:pt x="289984" y="531744"/>
                  </a:lnTo>
                  <a:lnTo>
                    <a:pt x="0" y="699209"/>
                  </a:lnTo>
                  <a:lnTo>
                    <a:pt x="0" y="1785140"/>
                  </a:lnTo>
                  <a:lnTo>
                    <a:pt x="289984" y="1952604"/>
                  </a:lnTo>
                  <a:lnTo>
                    <a:pt x="289984" y="1106649"/>
                  </a:lnTo>
                  <a:lnTo>
                    <a:pt x="599068" y="1106649"/>
                  </a:lnTo>
                  <a:lnTo>
                    <a:pt x="599068" y="1420861"/>
                  </a:lnTo>
                  <a:lnTo>
                    <a:pt x="890788" y="1255122"/>
                  </a:lnTo>
                  <a:lnTo>
                    <a:pt x="890788" y="167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2344806" y="4673016"/>
              <a:ext cx="774447" cy="1674647"/>
            </a:xfrm>
            <a:custGeom>
              <a:rect b="b" l="l" r="r" t="t"/>
              <a:pathLst>
                <a:path extrusionOk="0" h="1674647" w="774447">
                  <a:moveTo>
                    <a:pt x="0" y="1674648"/>
                  </a:moveTo>
                  <a:lnTo>
                    <a:pt x="774447" y="1230952"/>
                  </a:lnTo>
                  <a:lnTo>
                    <a:pt x="774447" y="1230952"/>
                  </a:lnTo>
                  <a:lnTo>
                    <a:pt x="774447" y="165738"/>
                  </a:lnTo>
                  <a:lnTo>
                    <a:pt x="482727" y="0"/>
                  </a:lnTo>
                  <a:lnTo>
                    <a:pt x="482727" y="1065214"/>
                  </a:lnTo>
                  <a:lnTo>
                    <a:pt x="0" y="1341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9"/>
          <p:cNvSpPr/>
          <p:nvPr/>
        </p:nvSpPr>
        <p:spPr>
          <a:xfrm>
            <a:off x="6244197" y="29575"/>
            <a:ext cx="2844795" cy="2482882"/>
          </a:xfrm>
          <a:custGeom>
            <a:rect b="b" l="l" r="r" t="t"/>
            <a:pathLst>
              <a:path extrusionOk="0" h="3310509" w="3793060">
                <a:moveTo>
                  <a:pt x="1217818" y="1255776"/>
                </a:moveTo>
                <a:cubicBezTo>
                  <a:pt x="1217183" y="1255141"/>
                  <a:pt x="1216421" y="1254633"/>
                  <a:pt x="1215596" y="1254316"/>
                </a:cubicBezTo>
                <a:cubicBezTo>
                  <a:pt x="1214770" y="1253998"/>
                  <a:pt x="1213881" y="1253808"/>
                  <a:pt x="1212992" y="1253808"/>
                </a:cubicBezTo>
                <a:cubicBezTo>
                  <a:pt x="1211659" y="1253808"/>
                  <a:pt x="1210325" y="1254189"/>
                  <a:pt x="1209182" y="1254951"/>
                </a:cubicBezTo>
                <a:cubicBezTo>
                  <a:pt x="1208039" y="1255713"/>
                  <a:pt x="1207214" y="1256729"/>
                  <a:pt x="1206642" y="1257999"/>
                </a:cubicBezTo>
                <a:cubicBezTo>
                  <a:pt x="1206135" y="1259269"/>
                  <a:pt x="1206007" y="1260602"/>
                  <a:pt x="1206261" y="1261936"/>
                </a:cubicBezTo>
                <a:cubicBezTo>
                  <a:pt x="1206515" y="1263269"/>
                  <a:pt x="1207150" y="1264476"/>
                  <a:pt x="1208166" y="1265428"/>
                </a:cubicBezTo>
                <a:cubicBezTo>
                  <a:pt x="1209119" y="1266381"/>
                  <a:pt x="1210325" y="1267016"/>
                  <a:pt x="1211659" y="1267333"/>
                </a:cubicBezTo>
                <a:cubicBezTo>
                  <a:pt x="1212992" y="1267587"/>
                  <a:pt x="1214389" y="1267460"/>
                  <a:pt x="1215596" y="1266952"/>
                </a:cubicBezTo>
                <a:cubicBezTo>
                  <a:pt x="1216866" y="1266444"/>
                  <a:pt x="1217882" y="1265555"/>
                  <a:pt x="1218644" y="1264412"/>
                </a:cubicBezTo>
                <a:cubicBezTo>
                  <a:pt x="1219406" y="1263269"/>
                  <a:pt x="1219786" y="1261936"/>
                  <a:pt x="1219786" y="1260602"/>
                </a:cubicBezTo>
                <a:cubicBezTo>
                  <a:pt x="1219786" y="1259713"/>
                  <a:pt x="1219596" y="1258824"/>
                  <a:pt x="1219279" y="1257999"/>
                </a:cubicBezTo>
                <a:cubicBezTo>
                  <a:pt x="1218961" y="1257173"/>
                  <a:pt x="1218453" y="1256411"/>
                  <a:pt x="1217818" y="1255776"/>
                </a:cubicBezTo>
                <a:close/>
                <a:moveTo>
                  <a:pt x="1217818" y="1348613"/>
                </a:moveTo>
                <a:cubicBezTo>
                  <a:pt x="1217183" y="1347978"/>
                  <a:pt x="1216421" y="1347470"/>
                  <a:pt x="1215596" y="1347153"/>
                </a:cubicBezTo>
                <a:cubicBezTo>
                  <a:pt x="1214770" y="1346835"/>
                  <a:pt x="1213881" y="1346645"/>
                  <a:pt x="1212992" y="1346645"/>
                </a:cubicBezTo>
                <a:cubicBezTo>
                  <a:pt x="1211659" y="1346645"/>
                  <a:pt x="1210325" y="1347026"/>
                  <a:pt x="1209182" y="1347788"/>
                </a:cubicBezTo>
                <a:cubicBezTo>
                  <a:pt x="1208039" y="1348550"/>
                  <a:pt x="1207214" y="1349629"/>
                  <a:pt x="1206642" y="1350836"/>
                </a:cubicBezTo>
                <a:cubicBezTo>
                  <a:pt x="1206135" y="1352042"/>
                  <a:pt x="1206007" y="1353439"/>
                  <a:pt x="1206261" y="1354773"/>
                </a:cubicBezTo>
                <a:cubicBezTo>
                  <a:pt x="1206515" y="1356106"/>
                  <a:pt x="1207150" y="1357313"/>
                  <a:pt x="1208166" y="1358265"/>
                </a:cubicBezTo>
                <a:cubicBezTo>
                  <a:pt x="1209119" y="1359218"/>
                  <a:pt x="1210325" y="1359853"/>
                  <a:pt x="1211659" y="1360107"/>
                </a:cubicBezTo>
                <a:cubicBezTo>
                  <a:pt x="1212992" y="1360361"/>
                  <a:pt x="1214389" y="1360234"/>
                  <a:pt x="1215596" y="1359726"/>
                </a:cubicBezTo>
                <a:cubicBezTo>
                  <a:pt x="1216866" y="1359218"/>
                  <a:pt x="1217882" y="1358329"/>
                  <a:pt x="1218644" y="1357186"/>
                </a:cubicBezTo>
                <a:cubicBezTo>
                  <a:pt x="1219406" y="1356043"/>
                  <a:pt x="1219786" y="1354709"/>
                  <a:pt x="1219786" y="1353376"/>
                </a:cubicBezTo>
                <a:cubicBezTo>
                  <a:pt x="1219786" y="1352487"/>
                  <a:pt x="1219596" y="1351598"/>
                  <a:pt x="1219279" y="1350772"/>
                </a:cubicBezTo>
                <a:cubicBezTo>
                  <a:pt x="1218961" y="1349947"/>
                  <a:pt x="1218453" y="1349185"/>
                  <a:pt x="1217818" y="1348550"/>
                </a:cubicBezTo>
                <a:close/>
                <a:moveTo>
                  <a:pt x="1217818" y="1441450"/>
                </a:moveTo>
                <a:cubicBezTo>
                  <a:pt x="1217183" y="1440815"/>
                  <a:pt x="1216421" y="1440307"/>
                  <a:pt x="1215596" y="1439990"/>
                </a:cubicBezTo>
                <a:cubicBezTo>
                  <a:pt x="1214770" y="1439609"/>
                  <a:pt x="1213881" y="1439482"/>
                  <a:pt x="1212992" y="1439482"/>
                </a:cubicBezTo>
                <a:cubicBezTo>
                  <a:pt x="1211659" y="1439482"/>
                  <a:pt x="1210325" y="1439863"/>
                  <a:pt x="1209182" y="1440625"/>
                </a:cubicBezTo>
                <a:cubicBezTo>
                  <a:pt x="1208039" y="1441387"/>
                  <a:pt x="1207214" y="1442466"/>
                  <a:pt x="1206642" y="1443673"/>
                </a:cubicBezTo>
                <a:cubicBezTo>
                  <a:pt x="1206135" y="1444943"/>
                  <a:pt x="1206007" y="1446276"/>
                  <a:pt x="1206261" y="1447610"/>
                </a:cubicBezTo>
                <a:cubicBezTo>
                  <a:pt x="1206515" y="1448943"/>
                  <a:pt x="1207150" y="1450150"/>
                  <a:pt x="1208166" y="1451102"/>
                </a:cubicBezTo>
                <a:cubicBezTo>
                  <a:pt x="1209119" y="1452055"/>
                  <a:pt x="1210325" y="1452690"/>
                  <a:pt x="1211659" y="1453007"/>
                </a:cubicBezTo>
                <a:cubicBezTo>
                  <a:pt x="1212992" y="1453261"/>
                  <a:pt x="1214389" y="1453134"/>
                  <a:pt x="1215596" y="1452626"/>
                </a:cubicBezTo>
                <a:cubicBezTo>
                  <a:pt x="1216866" y="1452118"/>
                  <a:pt x="1217882" y="1451229"/>
                  <a:pt x="1218644" y="1450086"/>
                </a:cubicBezTo>
                <a:cubicBezTo>
                  <a:pt x="1219406" y="1448943"/>
                  <a:pt x="1219786" y="1447610"/>
                  <a:pt x="1219786" y="1446276"/>
                </a:cubicBezTo>
                <a:cubicBezTo>
                  <a:pt x="1219786" y="1445387"/>
                  <a:pt x="1219596" y="1444498"/>
                  <a:pt x="1219279" y="1443673"/>
                </a:cubicBezTo>
                <a:cubicBezTo>
                  <a:pt x="1218961" y="1442847"/>
                  <a:pt x="1218453" y="1442085"/>
                  <a:pt x="1217818" y="1441450"/>
                </a:cubicBezTo>
                <a:close/>
                <a:moveTo>
                  <a:pt x="1217818" y="1162876"/>
                </a:moveTo>
                <a:cubicBezTo>
                  <a:pt x="1217183" y="1162241"/>
                  <a:pt x="1216421" y="1161733"/>
                  <a:pt x="1215596" y="1161415"/>
                </a:cubicBezTo>
                <a:cubicBezTo>
                  <a:pt x="1214770" y="1161034"/>
                  <a:pt x="1213881" y="1160907"/>
                  <a:pt x="1212992" y="1160907"/>
                </a:cubicBezTo>
                <a:cubicBezTo>
                  <a:pt x="1211659" y="1160907"/>
                  <a:pt x="1210325" y="1161288"/>
                  <a:pt x="1209182" y="1162050"/>
                </a:cubicBezTo>
                <a:cubicBezTo>
                  <a:pt x="1208039" y="1162812"/>
                  <a:pt x="1207214" y="1163892"/>
                  <a:pt x="1206642" y="1165098"/>
                </a:cubicBezTo>
                <a:cubicBezTo>
                  <a:pt x="1206135" y="1166368"/>
                  <a:pt x="1206007" y="1167702"/>
                  <a:pt x="1206261" y="1169035"/>
                </a:cubicBezTo>
                <a:cubicBezTo>
                  <a:pt x="1206515" y="1170369"/>
                  <a:pt x="1207150" y="1171575"/>
                  <a:pt x="1208166" y="1172528"/>
                </a:cubicBezTo>
                <a:cubicBezTo>
                  <a:pt x="1209119" y="1173480"/>
                  <a:pt x="1210325" y="1174115"/>
                  <a:pt x="1211659" y="1174369"/>
                </a:cubicBezTo>
                <a:cubicBezTo>
                  <a:pt x="1212992" y="1174623"/>
                  <a:pt x="1214389" y="1174496"/>
                  <a:pt x="1215596" y="1173988"/>
                </a:cubicBezTo>
                <a:cubicBezTo>
                  <a:pt x="1216866" y="1173480"/>
                  <a:pt x="1217882" y="1172591"/>
                  <a:pt x="1218644" y="1171448"/>
                </a:cubicBezTo>
                <a:cubicBezTo>
                  <a:pt x="1219406" y="1170305"/>
                  <a:pt x="1219786" y="1168972"/>
                  <a:pt x="1219786" y="1167638"/>
                </a:cubicBezTo>
                <a:cubicBezTo>
                  <a:pt x="1219786" y="1166749"/>
                  <a:pt x="1219596" y="1165860"/>
                  <a:pt x="1219279" y="1165035"/>
                </a:cubicBezTo>
                <a:cubicBezTo>
                  <a:pt x="1218961" y="1164209"/>
                  <a:pt x="1218453" y="1163447"/>
                  <a:pt x="1217818" y="1162812"/>
                </a:cubicBezTo>
                <a:close/>
                <a:moveTo>
                  <a:pt x="1132537" y="1300163"/>
                </a:moveTo>
                <a:cubicBezTo>
                  <a:pt x="1131204" y="1300163"/>
                  <a:pt x="1129871" y="1300544"/>
                  <a:pt x="1128728" y="1301306"/>
                </a:cubicBezTo>
                <a:cubicBezTo>
                  <a:pt x="1127584" y="1302068"/>
                  <a:pt x="1126760" y="1303147"/>
                  <a:pt x="1126187" y="1304354"/>
                </a:cubicBezTo>
                <a:cubicBezTo>
                  <a:pt x="1125680" y="1305560"/>
                  <a:pt x="1125553" y="1306957"/>
                  <a:pt x="1125807" y="1308291"/>
                </a:cubicBezTo>
                <a:cubicBezTo>
                  <a:pt x="1126060" y="1309624"/>
                  <a:pt x="1126696" y="1310831"/>
                  <a:pt x="1127711" y="1311783"/>
                </a:cubicBezTo>
                <a:cubicBezTo>
                  <a:pt x="1128664" y="1312736"/>
                  <a:pt x="1129871" y="1313371"/>
                  <a:pt x="1131204" y="1313625"/>
                </a:cubicBezTo>
                <a:cubicBezTo>
                  <a:pt x="1132537" y="1313879"/>
                  <a:pt x="1133934" y="1313752"/>
                  <a:pt x="1135141" y="1313244"/>
                </a:cubicBezTo>
                <a:cubicBezTo>
                  <a:pt x="1136411" y="1312736"/>
                  <a:pt x="1137427" y="1311847"/>
                  <a:pt x="1138189" y="1310704"/>
                </a:cubicBezTo>
                <a:cubicBezTo>
                  <a:pt x="1138951" y="1309561"/>
                  <a:pt x="1139332" y="1308227"/>
                  <a:pt x="1139332" y="1306894"/>
                </a:cubicBezTo>
                <a:cubicBezTo>
                  <a:pt x="1139332" y="1305116"/>
                  <a:pt x="1138634" y="1303338"/>
                  <a:pt x="1137364" y="1302068"/>
                </a:cubicBezTo>
                <a:cubicBezTo>
                  <a:pt x="1136094" y="1300798"/>
                  <a:pt x="1134316" y="1300036"/>
                  <a:pt x="1132537" y="1300036"/>
                </a:cubicBezTo>
                <a:close/>
                <a:moveTo>
                  <a:pt x="1217818" y="1627188"/>
                </a:moveTo>
                <a:cubicBezTo>
                  <a:pt x="1217183" y="1626552"/>
                  <a:pt x="1216421" y="1626045"/>
                  <a:pt x="1215596" y="1625727"/>
                </a:cubicBezTo>
                <a:cubicBezTo>
                  <a:pt x="1214770" y="1625410"/>
                  <a:pt x="1213881" y="1625219"/>
                  <a:pt x="1212992" y="1625219"/>
                </a:cubicBezTo>
                <a:cubicBezTo>
                  <a:pt x="1211659" y="1625219"/>
                  <a:pt x="1210325" y="1625600"/>
                  <a:pt x="1209182" y="1626362"/>
                </a:cubicBezTo>
                <a:cubicBezTo>
                  <a:pt x="1208039" y="1627124"/>
                  <a:pt x="1207214" y="1628204"/>
                  <a:pt x="1206642" y="1629410"/>
                </a:cubicBezTo>
                <a:cubicBezTo>
                  <a:pt x="1206135" y="1630617"/>
                  <a:pt x="1206007" y="1632014"/>
                  <a:pt x="1206261" y="1633347"/>
                </a:cubicBezTo>
                <a:cubicBezTo>
                  <a:pt x="1206515" y="1634681"/>
                  <a:pt x="1207150" y="1635887"/>
                  <a:pt x="1208166" y="1636840"/>
                </a:cubicBezTo>
                <a:cubicBezTo>
                  <a:pt x="1209119" y="1637792"/>
                  <a:pt x="1210325" y="1638427"/>
                  <a:pt x="1211659" y="1638681"/>
                </a:cubicBezTo>
                <a:cubicBezTo>
                  <a:pt x="1212992" y="1638935"/>
                  <a:pt x="1214389" y="1638808"/>
                  <a:pt x="1215596" y="1638300"/>
                </a:cubicBezTo>
                <a:cubicBezTo>
                  <a:pt x="1216866" y="1637792"/>
                  <a:pt x="1217882" y="1636903"/>
                  <a:pt x="1218644" y="1635760"/>
                </a:cubicBezTo>
                <a:cubicBezTo>
                  <a:pt x="1219406" y="1634617"/>
                  <a:pt x="1219786" y="1633284"/>
                  <a:pt x="1219786" y="1631950"/>
                </a:cubicBezTo>
                <a:cubicBezTo>
                  <a:pt x="1219786" y="1631061"/>
                  <a:pt x="1219596" y="1630172"/>
                  <a:pt x="1219279" y="1629346"/>
                </a:cubicBezTo>
                <a:cubicBezTo>
                  <a:pt x="1218961" y="1628521"/>
                  <a:pt x="1218453" y="1627759"/>
                  <a:pt x="1217818" y="1627124"/>
                </a:cubicBezTo>
                <a:close/>
                <a:moveTo>
                  <a:pt x="1132537" y="190"/>
                </a:moveTo>
                <a:cubicBezTo>
                  <a:pt x="1131204" y="190"/>
                  <a:pt x="1129871" y="572"/>
                  <a:pt x="1128728" y="1334"/>
                </a:cubicBezTo>
                <a:cubicBezTo>
                  <a:pt x="1127584" y="2095"/>
                  <a:pt x="1126760" y="3175"/>
                  <a:pt x="1126187" y="4382"/>
                </a:cubicBezTo>
                <a:cubicBezTo>
                  <a:pt x="1125680" y="5651"/>
                  <a:pt x="1125553" y="6985"/>
                  <a:pt x="1125807" y="8319"/>
                </a:cubicBezTo>
                <a:cubicBezTo>
                  <a:pt x="1126060" y="9652"/>
                  <a:pt x="1126696" y="10859"/>
                  <a:pt x="1127711" y="11811"/>
                </a:cubicBezTo>
                <a:cubicBezTo>
                  <a:pt x="1128664" y="12764"/>
                  <a:pt x="1129871" y="13398"/>
                  <a:pt x="1131204" y="13652"/>
                </a:cubicBezTo>
                <a:cubicBezTo>
                  <a:pt x="1132537" y="13906"/>
                  <a:pt x="1133934" y="13780"/>
                  <a:pt x="1135141" y="13272"/>
                </a:cubicBezTo>
                <a:cubicBezTo>
                  <a:pt x="1136411" y="12764"/>
                  <a:pt x="1137427" y="11874"/>
                  <a:pt x="1138189" y="10732"/>
                </a:cubicBezTo>
                <a:cubicBezTo>
                  <a:pt x="1138951" y="9588"/>
                  <a:pt x="1139332" y="8255"/>
                  <a:pt x="1139332" y="6922"/>
                </a:cubicBezTo>
                <a:cubicBezTo>
                  <a:pt x="1139332" y="5080"/>
                  <a:pt x="1138634" y="3365"/>
                  <a:pt x="1137364" y="2095"/>
                </a:cubicBezTo>
                <a:cubicBezTo>
                  <a:pt x="1136094" y="826"/>
                  <a:pt x="1134316" y="63"/>
                  <a:pt x="1132537" y="63"/>
                </a:cubicBezTo>
                <a:close/>
                <a:moveTo>
                  <a:pt x="1217818" y="698627"/>
                </a:moveTo>
                <a:cubicBezTo>
                  <a:pt x="1217183" y="697992"/>
                  <a:pt x="1216421" y="697484"/>
                  <a:pt x="1215596" y="697167"/>
                </a:cubicBezTo>
                <a:cubicBezTo>
                  <a:pt x="1214770" y="696849"/>
                  <a:pt x="1213881" y="696659"/>
                  <a:pt x="1212992" y="696659"/>
                </a:cubicBezTo>
                <a:cubicBezTo>
                  <a:pt x="1211659" y="696659"/>
                  <a:pt x="1210325" y="697040"/>
                  <a:pt x="1209182" y="697802"/>
                </a:cubicBezTo>
                <a:cubicBezTo>
                  <a:pt x="1208039" y="698564"/>
                  <a:pt x="1207214" y="699643"/>
                  <a:pt x="1206642" y="700850"/>
                </a:cubicBezTo>
                <a:cubicBezTo>
                  <a:pt x="1206135" y="702120"/>
                  <a:pt x="1206007" y="703453"/>
                  <a:pt x="1206261" y="704787"/>
                </a:cubicBezTo>
                <a:cubicBezTo>
                  <a:pt x="1206515" y="706120"/>
                  <a:pt x="1207150" y="707327"/>
                  <a:pt x="1208166" y="708279"/>
                </a:cubicBezTo>
                <a:cubicBezTo>
                  <a:pt x="1209119" y="709232"/>
                  <a:pt x="1210325" y="709867"/>
                  <a:pt x="1211659" y="710121"/>
                </a:cubicBezTo>
                <a:cubicBezTo>
                  <a:pt x="1212992" y="710375"/>
                  <a:pt x="1214389" y="710248"/>
                  <a:pt x="1215596" y="709740"/>
                </a:cubicBezTo>
                <a:cubicBezTo>
                  <a:pt x="1216866" y="709232"/>
                  <a:pt x="1217882" y="708343"/>
                  <a:pt x="1218644" y="707200"/>
                </a:cubicBezTo>
                <a:cubicBezTo>
                  <a:pt x="1219406" y="706057"/>
                  <a:pt x="1219786" y="704723"/>
                  <a:pt x="1219786" y="703390"/>
                </a:cubicBezTo>
                <a:cubicBezTo>
                  <a:pt x="1219786" y="702501"/>
                  <a:pt x="1219596" y="701612"/>
                  <a:pt x="1219279" y="700786"/>
                </a:cubicBezTo>
                <a:cubicBezTo>
                  <a:pt x="1218961" y="699961"/>
                  <a:pt x="1218453" y="699199"/>
                  <a:pt x="1217818" y="698564"/>
                </a:cubicBezTo>
                <a:close/>
                <a:moveTo>
                  <a:pt x="1217818" y="605790"/>
                </a:moveTo>
                <a:cubicBezTo>
                  <a:pt x="1217183" y="605155"/>
                  <a:pt x="1216421" y="604647"/>
                  <a:pt x="1215596" y="604330"/>
                </a:cubicBezTo>
                <a:cubicBezTo>
                  <a:pt x="1214770" y="604012"/>
                  <a:pt x="1213881" y="603822"/>
                  <a:pt x="1212992" y="603822"/>
                </a:cubicBezTo>
                <a:cubicBezTo>
                  <a:pt x="1211659" y="603822"/>
                  <a:pt x="1210325" y="604203"/>
                  <a:pt x="1209182" y="604965"/>
                </a:cubicBezTo>
                <a:cubicBezTo>
                  <a:pt x="1208039" y="605727"/>
                  <a:pt x="1207214" y="606806"/>
                  <a:pt x="1206642" y="608013"/>
                </a:cubicBezTo>
                <a:cubicBezTo>
                  <a:pt x="1206135" y="609283"/>
                  <a:pt x="1206007" y="610616"/>
                  <a:pt x="1206261" y="611950"/>
                </a:cubicBezTo>
                <a:cubicBezTo>
                  <a:pt x="1206515" y="613283"/>
                  <a:pt x="1207150" y="614490"/>
                  <a:pt x="1208166" y="615442"/>
                </a:cubicBezTo>
                <a:cubicBezTo>
                  <a:pt x="1209119" y="616395"/>
                  <a:pt x="1210325" y="617030"/>
                  <a:pt x="1211659" y="617284"/>
                </a:cubicBezTo>
                <a:cubicBezTo>
                  <a:pt x="1212992" y="617538"/>
                  <a:pt x="1214389" y="617411"/>
                  <a:pt x="1215596" y="616903"/>
                </a:cubicBezTo>
                <a:cubicBezTo>
                  <a:pt x="1216866" y="616395"/>
                  <a:pt x="1217882" y="615506"/>
                  <a:pt x="1218644" y="614363"/>
                </a:cubicBezTo>
                <a:cubicBezTo>
                  <a:pt x="1219406" y="613220"/>
                  <a:pt x="1219786" y="611886"/>
                  <a:pt x="1219786" y="610553"/>
                </a:cubicBezTo>
                <a:cubicBezTo>
                  <a:pt x="1219786" y="609664"/>
                  <a:pt x="1219596" y="608775"/>
                  <a:pt x="1219279" y="607949"/>
                </a:cubicBezTo>
                <a:cubicBezTo>
                  <a:pt x="1218961" y="607124"/>
                  <a:pt x="1218453" y="606362"/>
                  <a:pt x="1217818" y="605727"/>
                </a:cubicBezTo>
                <a:close/>
                <a:moveTo>
                  <a:pt x="1217818" y="1070102"/>
                </a:moveTo>
                <a:cubicBezTo>
                  <a:pt x="1217183" y="1069467"/>
                  <a:pt x="1216421" y="1068959"/>
                  <a:pt x="1215596" y="1068642"/>
                </a:cubicBezTo>
                <a:cubicBezTo>
                  <a:pt x="1214770" y="1068324"/>
                  <a:pt x="1213881" y="1068134"/>
                  <a:pt x="1212992" y="1068134"/>
                </a:cubicBezTo>
                <a:cubicBezTo>
                  <a:pt x="1211659" y="1068134"/>
                  <a:pt x="1210325" y="1068515"/>
                  <a:pt x="1209182" y="1069277"/>
                </a:cubicBezTo>
                <a:cubicBezTo>
                  <a:pt x="1208039" y="1070039"/>
                  <a:pt x="1207214" y="1071118"/>
                  <a:pt x="1206642" y="1072325"/>
                </a:cubicBezTo>
                <a:cubicBezTo>
                  <a:pt x="1206135" y="1073595"/>
                  <a:pt x="1206007" y="1074928"/>
                  <a:pt x="1206261" y="1076262"/>
                </a:cubicBezTo>
                <a:cubicBezTo>
                  <a:pt x="1206515" y="1077595"/>
                  <a:pt x="1207150" y="1078802"/>
                  <a:pt x="1208166" y="1079754"/>
                </a:cubicBezTo>
                <a:cubicBezTo>
                  <a:pt x="1209119" y="1080707"/>
                  <a:pt x="1210325" y="1081342"/>
                  <a:pt x="1211659" y="1081596"/>
                </a:cubicBezTo>
                <a:cubicBezTo>
                  <a:pt x="1212992" y="1081850"/>
                  <a:pt x="1214389" y="1081723"/>
                  <a:pt x="1215596" y="1081215"/>
                </a:cubicBezTo>
                <a:cubicBezTo>
                  <a:pt x="1216866" y="1080707"/>
                  <a:pt x="1217882" y="1079818"/>
                  <a:pt x="1218644" y="1078675"/>
                </a:cubicBezTo>
                <a:cubicBezTo>
                  <a:pt x="1219406" y="1077532"/>
                  <a:pt x="1219786" y="1076198"/>
                  <a:pt x="1219786" y="1074865"/>
                </a:cubicBezTo>
                <a:cubicBezTo>
                  <a:pt x="1219786" y="1073976"/>
                  <a:pt x="1219596" y="1073087"/>
                  <a:pt x="1219279" y="1072261"/>
                </a:cubicBezTo>
                <a:cubicBezTo>
                  <a:pt x="1218961" y="1071436"/>
                  <a:pt x="1218453" y="1070674"/>
                  <a:pt x="1217818" y="1070039"/>
                </a:cubicBezTo>
                <a:close/>
                <a:moveTo>
                  <a:pt x="1217818" y="791528"/>
                </a:moveTo>
                <a:cubicBezTo>
                  <a:pt x="1217183" y="790892"/>
                  <a:pt x="1216421" y="790384"/>
                  <a:pt x="1215596" y="790067"/>
                </a:cubicBezTo>
                <a:cubicBezTo>
                  <a:pt x="1214770" y="789750"/>
                  <a:pt x="1213881" y="789559"/>
                  <a:pt x="1212992" y="789559"/>
                </a:cubicBezTo>
                <a:cubicBezTo>
                  <a:pt x="1211659" y="789559"/>
                  <a:pt x="1210325" y="789940"/>
                  <a:pt x="1209182" y="790702"/>
                </a:cubicBezTo>
                <a:cubicBezTo>
                  <a:pt x="1208039" y="791464"/>
                  <a:pt x="1207214" y="792544"/>
                  <a:pt x="1206642" y="793750"/>
                </a:cubicBezTo>
                <a:cubicBezTo>
                  <a:pt x="1206135" y="795020"/>
                  <a:pt x="1206007" y="796354"/>
                  <a:pt x="1206261" y="797687"/>
                </a:cubicBezTo>
                <a:cubicBezTo>
                  <a:pt x="1206515" y="799020"/>
                  <a:pt x="1207150" y="800227"/>
                  <a:pt x="1208166" y="801180"/>
                </a:cubicBezTo>
                <a:cubicBezTo>
                  <a:pt x="1209119" y="802132"/>
                  <a:pt x="1210325" y="802767"/>
                  <a:pt x="1211659" y="803021"/>
                </a:cubicBezTo>
                <a:cubicBezTo>
                  <a:pt x="1212992" y="803275"/>
                  <a:pt x="1214389" y="803148"/>
                  <a:pt x="1215596" y="802640"/>
                </a:cubicBezTo>
                <a:cubicBezTo>
                  <a:pt x="1216866" y="802132"/>
                  <a:pt x="1217882" y="801243"/>
                  <a:pt x="1218644" y="800100"/>
                </a:cubicBezTo>
                <a:cubicBezTo>
                  <a:pt x="1219406" y="798957"/>
                  <a:pt x="1219786" y="797624"/>
                  <a:pt x="1219786" y="796290"/>
                </a:cubicBezTo>
                <a:cubicBezTo>
                  <a:pt x="1219786" y="795401"/>
                  <a:pt x="1219596" y="794512"/>
                  <a:pt x="1219279" y="793687"/>
                </a:cubicBezTo>
                <a:cubicBezTo>
                  <a:pt x="1218961" y="792861"/>
                  <a:pt x="1218453" y="792099"/>
                  <a:pt x="1217818" y="791464"/>
                </a:cubicBezTo>
                <a:close/>
                <a:moveTo>
                  <a:pt x="1212992" y="882396"/>
                </a:moveTo>
                <a:cubicBezTo>
                  <a:pt x="1211659" y="882396"/>
                  <a:pt x="1210325" y="882777"/>
                  <a:pt x="1209182" y="883539"/>
                </a:cubicBezTo>
                <a:cubicBezTo>
                  <a:pt x="1208039" y="884301"/>
                  <a:pt x="1207214" y="885381"/>
                  <a:pt x="1206642" y="886587"/>
                </a:cubicBezTo>
                <a:cubicBezTo>
                  <a:pt x="1206135" y="887857"/>
                  <a:pt x="1206007" y="889191"/>
                  <a:pt x="1206261" y="890524"/>
                </a:cubicBezTo>
                <a:cubicBezTo>
                  <a:pt x="1206515" y="891858"/>
                  <a:pt x="1207150" y="893064"/>
                  <a:pt x="1208166" y="894017"/>
                </a:cubicBezTo>
                <a:cubicBezTo>
                  <a:pt x="1209119" y="894969"/>
                  <a:pt x="1210325" y="895604"/>
                  <a:pt x="1211659" y="895858"/>
                </a:cubicBezTo>
                <a:cubicBezTo>
                  <a:pt x="1212992" y="896112"/>
                  <a:pt x="1214389" y="895985"/>
                  <a:pt x="1215596" y="895477"/>
                </a:cubicBezTo>
                <a:cubicBezTo>
                  <a:pt x="1216802" y="894969"/>
                  <a:pt x="1217882" y="894080"/>
                  <a:pt x="1218644" y="892937"/>
                </a:cubicBezTo>
                <a:cubicBezTo>
                  <a:pt x="1219406" y="891794"/>
                  <a:pt x="1219786" y="890461"/>
                  <a:pt x="1219786" y="889127"/>
                </a:cubicBezTo>
                <a:cubicBezTo>
                  <a:pt x="1219786" y="887286"/>
                  <a:pt x="1219088" y="885571"/>
                  <a:pt x="1217818" y="884301"/>
                </a:cubicBezTo>
                <a:cubicBezTo>
                  <a:pt x="1216548" y="883031"/>
                  <a:pt x="1214770" y="882269"/>
                  <a:pt x="1212992" y="882269"/>
                </a:cubicBezTo>
                <a:close/>
                <a:moveTo>
                  <a:pt x="1217818" y="977265"/>
                </a:moveTo>
                <a:cubicBezTo>
                  <a:pt x="1217183" y="976630"/>
                  <a:pt x="1216421" y="976122"/>
                  <a:pt x="1215596" y="975805"/>
                </a:cubicBezTo>
                <a:cubicBezTo>
                  <a:pt x="1214770" y="975487"/>
                  <a:pt x="1213881" y="975297"/>
                  <a:pt x="1212992" y="975297"/>
                </a:cubicBezTo>
                <a:cubicBezTo>
                  <a:pt x="1211659" y="975297"/>
                  <a:pt x="1210325" y="975678"/>
                  <a:pt x="1209182" y="976440"/>
                </a:cubicBezTo>
                <a:cubicBezTo>
                  <a:pt x="1208039" y="977202"/>
                  <a:pt x="1207214" y="978281"/>
                  <a:pt x="1206642" y="979488"/>
                </a:cubicBezTo>
                <a:cubicBezTo>
                  <a:pt x="1206135" y="980758"/>
                  <a:pt x="1206007" y="982091"/>
                  <a:pt x="1206261" y="983425"/>
                </a:cubicBezTo>
                <a:cubicBezTo>
                  <a:pt x="1206515" y="984758"/>
                  <a:pt x="1207150" y="985965"/>
                  <a:pt x="1208166" y="986917"/>
                </a:cubicBezTo>
                <a:cubicBezTo>
                  <a:pt x="1209119" y="987870"/>
                  <a:pt x="1210325" y="988505"/>
                  <a:pt x="1211659" y="988759"/>
                </a:cubicBezTo>
                <a:cubicBezTo>
                  <a:pt x="1212992" y="989013"/>
                  <a:pt x="1214389" y="988886"/>
                  <a:pt x="1215596" y="988378"/>
                </a:cubicBezTo>
                <a:cubicBezTo>
                  <a:pt x="1216866" y="987870"/>
                  <a:pt x="1217882" y="986981"/>
                  <a:pt x="1218644" y="985838"/>
                </a:cubicBezTo>
                <a:cubicBezTo>
                  <a:pt x="1219406" y="984695"/>
                  <a:pt x="1219786" y="983425"/>
                  <a:pt x="1219786" y="982028"/>
                </a:cubicBezTo>
                <a:cubicBezTo>
                  <a:pt x="1219786" y="981139"/>
                  <a:pt x="1219596" y="980250"/>
                  <a:pt x="1219279" y="979424"/>
                </a:cubicBezTo>
                <a:cubicBezTo>
                  <a:pt x="1218961" y="978599"/>
                  <a:pt x="1218453" y="977837"/>
                  <a:pt x="1217818" y="977202"/>
                </a:cubicBezTo>
                <a:close/>
                <a:moveTo>
                  <a:pt x="1132537" y="185992"/>
                </a:moveTo>
                <a:cubicBezTo>
                  <a:pt x="1131204" y="185992"/>
                  <a:pt x="1129871" y="186373"/>
                  <a:pt x="1128728" y="187135"/>
                </a:cubicBezTo>
                <a:cubicBezTo>
                  <a:pt x="1127584" y="187897"/>
                  <a:pt x="1126760" y="188976"/>
                  <a:pt x="1126187" y="190183"/>
                </a:cubicBezTo>
                <a:cubicBezTo>
                  <a:pt x="1125680" y="191453"/>
                  <a:pt x="1125553" y="192786"/>
                  <a:pt x="1125807" y="194119"/>
                </a:cubicBezTo>
                <a:cubicBezTo>
                  <a:pt x="1126060" y="195453"/>
                  <a:pt x="1126696" y="196660"/>
                  <a:pt x="1127711" y="197612"/>
                </a:cubicBezTo>
                <a:cubicBezTo>
                  <a:pt x="1128664" y="198565"/>
                  <a:pt x="1129871" y="199200"/>
                  <a:pt x="1131204" y="199454"/>
                </a:cubicBezTo>
                <a:cubicBezTo>
                  <a:pt x="1132537" y="199708"/>
                  <a:pt x="1133934" y="199581"/>
                  <a:pt x="1135141" y="199073"/>
                </a:cubicBezTo>
                <a:cubicBezTo>
                  <a:pt x="1136411" y="198565"/>
                  <a:pt x="1137427" y="197676"/>
                  <a:pt x="1138189" y="196533"/>
                </a:cubicBezTo>
                <a:cubicBezTo>
                  <a:pt x="1138951" y="195390"/>
                  <a:pt x="1139332" y="194056"/>
                  <a:pt x="1139332" y="192723"/>
                </a:cubicBezTo>
                <a:cubicBezTo>
                  <a:pt x="1139332" y="190881"/>
                  <a:pt x="1138634" y="189167"/>
                  <a:pt x="1137364" y="187897"/>
                </a:cubicBezTo>
                <a:cubicBezTo>
                  <a:pt x="1136094" y="186626"/>
                  <a:pt x="1134316" y="185865"/>
                  <a:pt x="1132537" y="185865"/>
                </a:cubicBezTo>
                <a:close/>
                <a:moveTo>
                  <a:pt x="1132537" y="743141"/>
                </a:moveTo>
                <a:cubicBezTo>
                  <a:pt x="1131204" y="743141"/>
                  <a:pt x="1129871" y="743522"/>
                  <a:pt x="1128728" y="744284"/>
                </a:cubicBezTo>
                <a:cubicBezTo>
                  <a:pt x="1127584" y="745046"/>
                  <a:pt x="1126760" y="746125"/>
                  <a:pt x="1126187" y="747332"/>
                </a:cubicBezTo>
                <a:cubicBezTo>
                  <a:pt x="1125680" y="748602"/>
                  <a:pt x="1125553" y="749935"/>
                  <a:pt x="1125807" y="751269"/>
                </a:cubicBezTo>
                <a:cubicBezTo>
                  <a:pt x="1126060" y="752602"/>
                  <a:pt x="1126696" y="753809"/>
                  <a:pt x="1127711" y="754761"/>
                </a:cubicBezTo>
                <a:cubicBezTo>
                  <a:pt x="1128664" y="755714"/>
                  <a:pt x="1129871" y="756349"/>
                  <a:pt x="1131204" y="756603"/>
                </a:cubicBezTo>
                <a:cubicBezTo>
                  <a:pt x="1132537" y="756857"/>
                  <a:pt x="1133934" y="756730"/>
                  <a:pt x="1135141" y="756222"/>
                </a:cubicBezTo>
                <a:cubicBezTo>
                  <a:pt x="1136411" y="755714"/>
                  <a:pt x="1137427" y="754825"/>
                  <a:pt x="1138189" y="753682"/>
                </a:cubicBezTo>
                <a:cubicBezTo>
                  <a:pt x="1138951" y="752539"/>
                  <a:pt x="1139332" y="751205"/>
                  <a:pt x="1139332" y="749872"/>
                </a:cubicBezTo>
                <a:cubicBezTo>
                  <a:pt x="1139332" y="748030"/>
                  <a:pt x="1138634" y="746316"/>
                  <a:pt x="1137364" y="745046"/>
                </a:cubicBezTo>
                <a:cubicBezTo>
                  <a:pt x="1136094" y="743776"/>
                  <a:pt x="1134316" y="743014"/>
                  <a:pt x="1132537" y="743014"/>
                </a:cubicBezTo>
                <a:close/>
                <a:moveTo>
                  <a:pt x="1132537" y="928878"/>
                </a:moveTo>
                <a:cubicBezTo>
                  <a:pt x="1131204" y="928878"/>
                  <a:pt x="1129871" y="929259"/>
                  <a:pt x="1128728" y="930021"/>
                </a:cubicBezTo>
                <a:cubicBezTo>
                  <a:pt x="1127584" y="930783"/>
                  <a:pt x="1126760" y="931863"/>
                  <a:pt x="1126187" y="933069"/>
                </a:cubicBezTo>
                <a:cubicBezTo>
                  <a:pt x="1125680" y="934339"/>
                  <a:pt x="1125553" y="935673"/>
                  <a:pt x="1125807" y="937006"/>
                </a:cubicBezTo>
                <a:cubicBezTo>
                  <a:pt x="1126060" y="938340"/>
                  <a:pt x="1126696" y="939546"/>
                  <a:pt x="1127711" y="940499"/>
                </a:cubicBezTo>
                <a:cubicBezTo>
                  <a:pt x="1128664" y="941451"/>
                  <a:pt x="1129871" y="942086"/>
                  <a:pt x="1131204" y="942340"/>
                </a:cubicBezTo>
                <a:cubicBezTo>
                  <a:pt x="1132537" y="942594"/>
                  <a:pt x="1133934" y="942467"/>
                  <a:pt x="1135141" y="941959"/>
                </a:cubicBezTo>
                <a:cubicBezTo>
                  <a:pt x="1136411" y="941451"/>
                  <a:pt x="1137427" y="940562"/>
                  <a:pt x="1138189" y="939419"/>
                </a:cubicBezTo>
                <a:cubicBezTo>
                  <a:pt x="1138951" y="938276"/>
                  <a:pt x="1139332" y="936942"/>
                  <a:pt x="1139332" y="935609"/>
                </a:cubicBezTo>
                <a:cubicBezTo>
                  <a:pt x="1139332" y="933767"/>
                  <a:pt x="1138634" y="932053"/>
                  <a:pt x="1137364" y="930783"/>
                </a:cubicBezTo>
                <a:cubicBezTo>
                  <a:pt x="1136094" y="929513"/>
                  <a:pt x="1134316" y="928751"/>
                  <a:pt x="1132537" y="928751"/>
                </a:cubicBezTo>
                <a:close/>
                <a:moveTo>
                  <a:pt x="1132537" y="836041"/>
                </a:moveTo>
                <a:cubicBezTo>
                  <a:pt x="1131204" y="836041"/>
                  <a:pt x="1129871" y="836422"/>
                  <a:pt x="1128728" y="837184"/>
                </a:cubicBezTo>
                <a:cubicBezTo>
                  <a:pt x="1127584" y="837946"/>
                  <a:pt x="1126760" y="839026"/>
                  <a:pt x="1126187" y="840232"/>
                </a:cubicBezTo>
                <a:cubicBezTo>
                  <a:pt x="1125680" y="841502"/>
                  <a:pt x="1125553" y="842836"/>
                  <a:pt x="1125807" y="844169"/>
                </a:cubicBezTo>
                <a:cubicBezTo>
                  <a:pt x="1126060" y="845503"/>
                  <a:pt x="1126696" y="846709"/>
                  <a:pt x="1127711" y="847662"/>
                </a:cubicBezTo>
                <a:cubicBezTo>
                  <a:pt x="1128664" y="848614"/>
                  <a:pt x="1129871" y="849249"/>
                  <a:pt x="1131204" y="849503"/>
                </a:cubicBezTo>
                <a:cubicBezTo>
                  <a:pt x="1132537" y="849757"/>
                  <a:pt x="1133934" y="849630"/>
                  <a:pt x="1135141" y="849122"/>
                </a:cubicBezTo>
                <a:cubicBezTo>
                  <a:pt x="1136411" y="848614"/>
                  <a:pt x="1137427" y="847725"/>
                  <a:pt x="1138189" y="846582"/>
                </a:cubicBezTo>
                <a:cubicBezTo>
                  <a:pt x="1138951" y="845439"/>
                  <a:pt x="1139332" y="844106"/>
                  <a:pt x="1139332" y="842772"/>
                </a:cubicBezTo>
                <a:cubicBezTo>
                  <a:pt x="1139332" y="840931"/>
                  <a:pt x="1138634" y="839216"/>
                  <a:pt x="1137364" y="837946"/>
                </a:cubicBezTo>
                <a:cubicBezTo>
                  <a:pt x="1136094" y="836676"/>
                  <a:pt x="1134316" y="835914"/>
                  <a:pt x="1132537" y="835914"/>
                </a:cubicBezTo>
                <a:close/>
                <a:moveTo>
                  <a:pt x="1132537" y="1021779"/>
                </a:moveTo>
                <a:cubicBezTo>
                  <a:pt x="1131204" y="1021779"/>
                  <a:pt x="1129871" y="1022159"/>
                  <a:pt x="1128728" y="1022922"/>
                </a:cubicBezTo>
                <a:cubicBezTo>
                  <a:pt x="1127584" y="1023684"/>
                  <a:pt x="1126760" y="1024763"/>
                  <a:pt x="1126187" y="1025970"/>
                </a:cubicBezTo>
                <a:cubicBezTo>
                  <a:pt x="1125680" y="1027240"/>
                  <a:pt x="1125553" y="1028573"/>
                  <a:pt x="1125807" y="1029906"/>
                </a:cubicBezTo>
                <a:cubicBezTo>
                  <a:pt x="1126060" y="1031240"/>
                  <a:pt x="1126696" y="1032447"/>
                  <a:pt x="1127711" y="1033399"/>
                </a:cubicBezTo>
                <a:cubicBezTo>
                  <a:pt x="1128664" y="1034352"/>
                  <a:pt x="1129871" y="1034987"/>
                  <a:pt x="1131204" y="1035241"/>
                </a:cubicBezTo>
                <a:cubicBezTo>
                  <a:pt x="1132537" y="1035495"/>
                  <a:pt x="1133934" y="1035367"/>
                  <a:pt x="1135141" y="1034859"/>
                </a:cubicBezTo>
                <a:cubicBezTo>
                  <a:pt x="1136411" y="1034352"/>
                  <a:pt x="1137427" y="1033463"/>
                  <a:pt x="1138189" y="1032320"/>
                </a:cubicBezTo>
                <a:cubicBezTo>
                  <a:pt x="1138951" y="1031177"/>
                  <a:pt x="1139332" y="1029843"/>
                  <a:pt x="1139332" y="1028509"/>
                </a:cubicBezTo>
                <a:cubicBezTo>
                  <a:pt x="1139332" y="1026731"/>
                  <a:pt x="1138634" y="1024954"/>
                  <a:pt x="1137364" y="1023684"/>
                </a:cubicBezTo>
                <a:cubicBezTo>
                  <a:pt x="1136094" y="1022414"/>
                  <a:pt x="1134316" y="1021715"/>
                  <a:pt x="1132537" y="1021652"/>
                </a:cubicBezTo>
                <a:close/>
                <a:moveTo>
                  <a:pt x="1132537" y="1207516"/>
                </a:moveTo>
                <a:cubicBezTo>
                  <a:pt x="1131204" y="1207516"/>
                  <a:pt x="1129871" y="1207897"/>
                  <a:pt x="1128728" y="1208659"/>
                </a:cubicBezTo>
                <a:cubicBezTo>
                  <a:pt x="1127584" y="1209421"/>
                  <a:pt x="1126760" y="1210437"/>
                  <a:pt x="1126187" y="1211707"/>
                </a:cubicBezTo>
                <a:cubicBezTo>
                  <a:pt x="1125680" y="1212977"/>
                  <a:pt x="1125553" y="1214311"/>
                  <a:pt x="1125807" y="1215644"/>
                </a:cubicBezTo>
                <a:cubicBezTo>
                  <a:pt x="1126060" y="1216978"/>
                  <a:pt x="1126696" y="1218184"/>
                  <a:pt x="1127711" y="1219137"/>
                </a:cubicBezTo>
                <a:cubicBezTo>
                  <a:pt x="1128664" y="1220089"/>
                  <a:pt x="1129871" y="1220724"/>
                  <a:pt x="1131204" y="1221042"/>
                </a:cubicBezTo>
                <a:cubicBezTo>
                  <a:pt x="1132537" y="1221296"/>
                  <a:pt x="1133934" y="1221169"/>
                  <a:pt x="1135141" y="1220661"/>
                </a:cubicBezTo>
                <a:cubicBezTo>
                  <a:pt x="1136411" y="1220153"/>
                  <a:pt x="1137427" y="1219264"/>
                  <a:pt x="1138189" y="1218121"/>
                </a:cubicBezTo>
                <a:cubicBezTo>
                  <a:pt x="1138951" y="1216978"/>
                  <a:pt x="1139332" y="1215644"/>
                  <a:pt x="1139332" y="1214311"/>
                </a:cubicBezTo>
                <a:cubicBezTo>
                  <a:pt x="1139332" y="1212533"/>
                  <a:pt x="1138634" y="1210755"/>
                  <a:pt x="1137364" y="1209485"/>
                </a:cubicBezTo>
                <a:cubicBezTo>
                  <a:pt x="1136094" y="1208215"/>
                  <a:pt x="1134316" y="1207516"/>
                  <a:pt x="1132537" y="1207516"/>
                </a:cubicBezTo>
                <a:close/>
                <a:moveTo>
                  <a:pt x="1132537" y="1114679"/>
                </a:moveTo>
                <a:cubicBezTo>
                  <a:pt x="1131204" y="1114679"/>
                  <a:pt x="1129871" y="1115060"/>
                  <a:pt x="1128728" y="1115822"/>
                </a:cubicBezTo>
                <a:cubicBezTo>
                  <a:pt x="1127584" y="1116584"/>
                  <a:pt x="1126760" y="1117600"/>
                  <a:pt x="1126187" y="1118870"/>
                </a:cubicBezTo>
                <a:cubicBezTo>
                  <a:pt x="1125680" y="1120140"/>
                  <a:pt x="1125553" y="1121474"/>
                  <a:pt x="1125807" y="1122807"/>
                </a:cubicBezTo>
                <a:cubicBezTo>
                  <a:pt x="1126060" y="1124141"/>
                  <a:pt x="1126696" y="1125347"/>
                  <a:pt x="1127711" y="1126300"/>
                </a:cubicBezTo>
                <a:cubicBezTo>
                  <a:pt x="1128664" y="1127252"/>
                  <a:pt x="1129871" y="1127887"/>
                  <a:pt x="1131204" y="1128205"/>
                </a:cubicBezTo>
                <a:cubicBezTo>
                  <a:pt x="1132537" y="1128459"/>
                  <a:pt x="1133934" y="1128332"/>
                  <a:pt x="1135141" y="1127824"/>
                </a:cubicBezTo>
                <a:cubicBezTo>
                  <a:pt x="1136411" y="1127316"/>
                  <a:pt x="1137427" y="1126427"/>
                  <a:pt x="1138189" y="1125284"/>
                </a:cubicBezTo>
                <a:cubicBezTo>
                  <a:pt x="1138951" y="1124141"/>
                  <a:pt x="1139332" y="1122807"/>
                  <a:pt x="1139332" y="1121474"/>
                </a:cubicBezTo>
                <a:cubicBezTo>
                  <a:pt x="1139332" y="1119632"/>
                  <a:pt x="1138634" y="1117918"/>
                  <a:pt x="1137364" y="1116648"/>
                </a:cubicBezTo>
                <a:cubicBezTo>
                  <a:pt x="1136094" y="1115378"/>
                  <a:pt x="1134316" y="1114679"/>
                  <a:pt x="1132537" y="1114679"/>
                </a:cubicBezTo>
                <a:close/>
                <a:moveTo>
                  <a:pt x="1132537" y="93218"/>
                </a:moveTo>
                <a:cubicBezTo>
                  <a:pt x="1131204" y="93218"/>
                  <a:pt x="1129871" y="93599"/>
                  <a:pt x="1128728" y="94361"/>
                </a:cubicBezTo>
                <a:cubicBezTo>
                  <a:pt x="1127584" y="95123"/>
                  <a:pt x="1126760" y="96203"/>
                  <a:pt x="1126187" y="97409"/>
                </a:cubicBezTo>
                <a:cubicBezTo>
                  <a:pt x="1125680" y="98679"/>
                  <a:pt x="1125553" y="100012"/>
                  <a:pt x="1125807" y="101346"/>
                </a:cubicBezTo>
                <a:cubicBezTo>
                  <a:pt x="1126060" y="102679"/>
                  <a:pt x="1126696" y="103886"/>
                  <a:pt x="1127711" y="104838"/>
                </a:cubicBezTo>
                <a:cubicBezTo>
                  <a:pt x="1128664" y="105791"/>
                  <a:pt x="1129871" y="106426"/>
                  <a:pt x="1131204" y="106680"/>
                </a:cubicBezTo>
                <a:cubicBezTo>
                  <a:pt x="1132537" y="106934"/>
                  <a:pt x="1133934" y="106807"/>
                  <a:pt x="1135141" y="106299"/>
                </a:cubicBezTo>
                <a:cubicBezTo>
                  <a:pt x="1136411" y="105791"/>
                  <a:pt x="1137427" y="104902"/>
                  <a:pt x="1138189" y="103759"/>
                </a:cubicBezTo>
                <a:cubicBezTo>
                  <a:pt x="1138951" y="102616"/>
                  <a:pt x="1139332" y="101283"/>
                  <a:pt x="1139332" y="99949"/>
                </a:cubicBezTo>
                <a:cubicBezTo>
                  <a:pt x="1139332" y="98108"/>
                  <a:pt x="1138634" y="96393"/>
                  <a:pt x="1137364" y="95123"/>
                </a:cubicBezTo>
                <a:cubicBezTo>
                  <a:pt x="1136094" y="93853"/>
                  <a:pt x="1134316" y="93091"/>
                  <a:pt x="1132537" y="93091"/>
                </a:cubicBezTo>
                <a:close/>
                <a:moveTo>
                  <a:pt x="1132537" y="278956"/>
                </a:moveTo>
                <a:cubicBezTo>
                  <a:pt x="1131204" y="278956"/>
                  <a:pt x="1129871" y="279337"/>
                  <a:pt x="1128728" y="280099"/>
                </a:cubicBezTo>
                <a:cubicBezTo>
                  <a:pt x="1127584" y="280861"/>
                  <a:pt x="1126760" y="281940"/>
                  <a:pt x="1126187" y="283147"/>
                </a:cubicBezTo>
                <a:cubicBezTo>
                  <a:pt x="1125680" y="284417"/>
                  <a:pt x="1125553" y="285750"/>
                  <a:pt x="1125807" y="287084"/>
                </a:cubicBezTo>
                <a:cubicBezTo>
                  <a:pt x="1126060" y="288417"/>
                  <a:pt x="1126696" y="289624"/>
                  <a:pt x="1127711" y="290576"/>
                </a:cubicBezTo>
                <a:cubicBezTo>
                  <a:pt x="1128664" y="291529"/>
                  <a:pt x="1129871" y="292164"/>
                  <a:pt x="1131204" y="292418"/>
                </a:cubicBezTo>
                <a:cubicBezTo>
                  <a:pt x="1132537" y="292672"/>
                  <a:pt x="1133934" y="292545"/>
                  <a:pt x="1135141" y="292037"/>
                </a:cubicBezTo>
                <a:cubicBezTo>
                  <a:pt x="1136411" y="291529"/>
                  <a:pt x="1137427" y="290640"/>
                  <a:pt x="1138189" y="289497"/>
                </a:cubicBezTo>
                <a:cubicBezTo>
                  <a:pt x="1138951" y="288354"/>
                  <a:pt x="1139332" y="287020"/>
                  <a:pt x="1139332" y="285687"/>
                </a:cubicBezTo>
                <a:cubicBezTo>
                  <a:pt x="1139332" y="283845"/>
                  <a:pt x="1138634" y="282131"/>
                  <a:pt x="1137364" y="280861"/>
                </a:cubicBezTo>
                <a:cubicBezTo>
                  <a:pt x="1136094" y="279591"/>
                  <a:pt x="1134316" y="278892"/>
                  <a:pt x="1132537" y="278829"/>
                </a:cubicBezTo>
                <a:close/>
                <a:moveTo>
                  <a:pt x="1132537" y="650367"/>
                </a:moveTo>
                <a:cubicBezTo>
                  <a:pt x="1131204" y="650367"/>
                  <a:pt x="1129871" y="650748"/>
                  <a:pt x="1128728" y="651510"/>
                </a:cubicBezTo>
                <a:cubicBezTo>
                  <a:pt x="1127584" y="652272"/>
                  <a:pt x="1126760" y="653352"/>
                  <a:pt x="1126187" y="654558"/>
                </a:cubicBezTo>
                <a:cubicBezTo>
                  <a:pt x="1125680" y="655828"/>
                  <a:pt x="1125553" y="657162"/>
                  <a:pt x="1125807" y="658495"/>
                </a:cubicBezTo>
                <a:cubicBezTo>
                  <a:pt x="1126060" y="659829"/>
                  <a:pt x="1126696" y="661035"/>
                  <a:pt x="1127711" y="661988"/>
                </a:cubicBezTo>
                <a:cubicBezTo>
                  <a:pt x="1128664" y="662940"/>
                  <a:pt x="1129871" y="663575"/>
                  <a:pt x="1131204" y="663829"/>
                </a:cubicBezTo>
                <a:cubicBezTo>
                  <a:pt x="1132537" y="664083"/>
                  <a:pt x="1133934" y="663956"/>
                  <a:pt x="1135141" y="663448"/>
                </a:cubicBezTo>
                <a:cubicBezTo>
                  <a:pt x="1136411" y="662940"/>
                  <a:pt x="1137427" y="662051"/>
                  <a:pt x="1138189" y="660908"/>
                </a:cubicBezTo>
                <a:cubicBezTo>
                  <a:pt x="1138951" y="659765"/>
                  <a:pt x="1139332" y="658432"/>
                  <a:pt x="1139332" y="657098"/>
                </a:cubicBezTo>
                <a:cubicBezTo>
                  <a:pt x="1139332" y="655257"/>
                  <a:pt x="1138634" y="653542"/>
                  <a:pt x="1137364" y="652272"/>
                </a:cubicBezTo>
                <a:cubicBezTo>
                  <a:pt x="1136094" y="651002"/>
                  <a:pt x="1134316" y="650240"/>
                  <a:pt x="1132537" y="650240"/>
                </a:cubicBezTo>
                <a:close/>
                <a:moveTo>
                  <a:pt x="1132537" y="371793"/>
                </a:moveTo>
                <a:cubicBezTo>
                  <a:pt x="1131204" y="371793"/>
                  <a:pt x="1129871" y="372174"/>
                  <a:pt x="1128728" y="372936"/>
                </a:cubicBezTo>
                <a:cubicBezTo>
                  <a:pt x="1127584" y="373697"/>
                  <a:pt x="1126760" y="374777"/>
                  <a:pt x="1126187" y="375984"/>
                </a:cubicBezTo>
                <a:cubicBezTo>
                  <a:pt x="1125680" y="377254"/>
                  <a:pt x="1125553" y="378587"/>
                  <a:pt x="1125807" y="379921"/>
                </a:cubicBezTo>
                <a:cubicBezTo>
                  <a:pt x="1126060" y="381254"/>
                  <a:pt x="1126696" y="382461"/>
                  <a:pt x="1127711" y="383413"/>
                </a:cubicBezTo>
                <a:cubicBezTo>
                  <a:pt x="1128664" y="384366"/>
                  <a:pt x="1129871" y="385000"/>
                  <a:pt x="1131204" y="385254"/>
                </a:cubicBezTo>
                <a:cubicBezTo>
                  <a:pt x="1132537" y="385509"/>
                  <a:pt x="1133934" y="385382"/>
                  <a:pt x="1135141" y="384874"/>
                </a:cubicBezTo>
                <a:cubicBezTo>
                  <a:pt x="1136411" y="384366"/>
                  <a:pt x="1137427" y="383477"/>
                  <a:pt x="1138189" y="382334"/>
                </a:cubicBezTo>
                <a:cubicBezTo>
                  <a:pt x="1138951" y="381191"/>
                  <a:pt x="1139332" y="379857"/>
                  <a:pt x="1139332" y="378524"/>
                </a:cubicBezTo>
                <a:cubicBezTo>
                  <a:pt x="1139332" y="376682"/>
                  <a:pt x="1138634" y="374968"/>
                  <a:pt x="1137364" y="373697"/>
                </a:cubicBezTo>
                <a:cubicBezTo>
                  <a:pt x="1136094" y="372428"/>
                  <a:pt x="1134316" y="371666"/>
                  <a:pt x="1132537" y="371666"/>
                </a:cubicBezTo>
                <a:close/>
                <a:moveTo>
                  <a:pt x="1132537" y="464629"/>
                </a:moveTo>
                <a:cubicBezTo>
                  <a:pt x="1131204" y="464629"/>
                  <a:pt x="1129871" y="465011"/>
                  <a:pt x="1128728" y="465772"/>
                </a:cubicBezTo>
                <a:cubicBezTo>
                  <a:pt x="1127584" y="466535"/>
                  <a:pt x="1126760" y="467614"/>
                  <a:pt x="1126187" y="468821"/>
                </a:cubicBezTo>
                <a:cubicBezTo>
                  <a:pt x="1125680" y="470091"/>
                  <a:pt x="1125553" y="471424"/>
                  <a:pt x="1125807" y="472758"/>
                </a:cubicBezTo>
                <a:cubicBezTo>
                  <a:pt x="1126060" y="474091"/>
                  <a:pt x="1126696" y="475297"/>
                  <a:pt x="1127711" y="476250"/>
                </a:cubicBezTo>
                <a:cubicBezTo>
                  <a:pt x="1128664" y="477203"/>
                  <a:pt x="1129871" y="477838"/>
                  <a:pt x="1131204" y="478092"/>
                </a:cubicBezTo>
                <a:cubicBezTo>
                  <a:pt x="1132537" y="478346"/>
                  <a:pt x="1133934" y="478218"/>
                  <a:pt x="1135141" y="477711"/>
                </a:cubicBezTo>
                <a:cubicBezTo>
                  <a:pt x="1136411" y="477203"/>
                  <a:pt x="1137427" y="476314"/>
                  <a:pt x="1138189" y="475171"/>
                </a:cubicBezTo>
                <a:cubicBezTo>
                  <a:pt x="1138951" y="474028"/>
                  <a:pt x="1139332" y="472694"/>
                  <a:pt x="1139332" y="471361"/>
                </a:cubicBezTo>
                <a:cubicBezTo>
                  <a:pt x="1139332" y="469519"/>
                  <a:pt x="1138634" y="467804"/>
                  <a:pt x="1137364" y="466535"/>
                </a:cubicBezTo>
                <a:cubicBezTo>
                  <a:pt x="1136094" y="465265"/>
                  <a:pt x="1134316" y="464503"/>
                  <a:pt x="1132537" y="464503"/>
                </a:cubicBezTo>
                <a:close/>
                <a:moveTo>
                  <a:pt x="1132537" y="557467"/>
                </a:moveTo>
                <a:cubicBezTo>
                  <a:pt x="1131204" y="557467"/>
                  <a:pt x="1129871" y="557848"/>
                  <a:pt x="1128728" y="558610"/>
                </a:cubicBezTo>
                <a:cubicBezTo>
                  <a:pt x="1127584" y="559372"/>
                  <a:pt x="1126760" y="560451"/>
                  <a:pt x="1126187" y="561658"/>
                </a:cubicBezTo>
                <a:cubicBezTo>
                  <a:pt x="1125680" y="562928"/>
                  <a:pt x="1125553" y="564261"/>
                  <a:pt x="1125807" y="565595"/>
                </a:cubicBezTo>
                <a:cubicBezTo>
                  <a:pt x="1126060" y="566928"/>
                  <a:pt x="1126696" y="568135"/>
                  <a:pt x="1127711" y="569087"/>
                </a:cubicBezTo>
                <a:cubicBezTo>
                  <a:pt x="1128664" y="570040"/>
                  <a:pt x="1129871" y="570675"/>
                  <a:pt x="1131204" y="570929"/>
                </a:cubicBezTo>
                <a:cubicBezTo>
                  <a:pt x="1132537" y="571183"/>
                  <a:pt x="1133934" y="571056"/>
                  <a:pt x="1135141" y="570548"/>
                </a:cubicBezTo>
                <a:cubicBezTo>
                  <a:pt x="1136411" y="570040"/>
                  <a:pt x="1137427" y="569151"/>
                  <a:pt x="1138189" y="568008"/>
                </a:cubicBezTo>
                <a:cubicBezTo>
                  <a:pt x="1138951" y="566865"/>
                  <a:pt x="1139332" y="565531"/>
                  <a:pt x="1139332" y="564198"/>
                </a:cubicBezTo>
                <a:cubicBezTo>
                  <a:pt x="1139332" y="562356"/>
                  <a:pt x="1138634" y="560642"/>
                  <a:pt x="1137364" y="559372"/>
                </a:cubicBezTo>
                <a:cubicBezTo>
                  <a:pt x="1136094" y="558102"/>
                  <a:pt x="1134316" y="557340"/>
                  <a:pt x="1132537" y="557340"/>
                </a:cubicBezTo>
                <a:close/>
                <a:moveTo>
                  <a:pt x="1217818" y="1534478"/>
                </a:moveTo>
                <a:cubicBezTo>
                  <a:pt x="1217183" y="1533843"/>
                  <a:pt x="1216421" y="1533335"/>
                  <a:pt x="1215596" y="1533017"/>
                </a:cubicBezTo>
                <a:cubicBezTo>
                  <a:pt x="1214770" y="1532700"/>
                  <a:pt x="1213881" y="1532509"/>
                  <a:pt x="1212992" y="1532509"/>
                </a:cubicBezTo>
                <a:cubicBezTo>
                  <a:pt x="1211659" y="1532509"/>
                  <a:pt x="1210325" y="1532890"/>
                  <a:pt x="1209182" y="1533652"/>
                </a:cubicBezTo>
                <a:cubicBezTo>
                  <a:pt x="1208039" y="1534414"/>
                  <a:pt x="1207214" y="1535494"/>
                  <a:pt x="1206642" y="1536700"/>
                </a:cubicBezTo>
                <a:cubicBezTo>
                  <a:pt x="1206135" y="1537970"/>
                  <a:pt x="1206007" y="1539304"/>
                  <a:pt x="1206261" y="1540637"/>
                </a:cubicBezTo>
                <a:cubicBezTo>
                  <a:pt x="1206515" y="1541971"/>
                  <a:pt x="1207150" y="1543177"/>
                  <a:pt x="1208166" y="1544130"/>
                </a:cubicBezTo>
                <a:cubicBezTo>
                  <a:pt x="1209119" y="1545082"/>
                  <a:pt x="1210325" y="1545717"/>
                  <a:pt x="1211659" y="1546035"/>
                </a:cubicBezTo>
                <a:cubicBezTo>
                  <a:pt x="1212992" y="1546289"/>
                  <a:pt x="1214389" y="1546162"/>
                  <a:pt x="1215596" y="1545654"/>
                </a:cubicBezTo>
                <a:cubicBezTo>
                  <a:pt x="1216866" y="1545146"/>
                  <a:pt x="1217882" y="1544257"/>
                  <a:pt x="1218644" y="1543114"/>
                </a:cubicBezTo>
                <a:cubicBezTo>
                  <a:pt x="1219406" y="1541971"/>
                  <a:pt x="1219786" y="1540637"/>
                  <a:pt x="1219786" y="1539304"/>
                </a:cubicBezTo>
                <a:cubicBezTo>
                  <a:pt x="1219786" y="1538415"/>
                  <a:pt x="1219596" y="1537526"/>
                  <a:pt x="1219279" y="1536700"/>
                </a:cubicBezTo>
                <a:cubicBezTo>
                  <a:pt x="1218961" y="1535875"/>
                  <a:pt x="1218453" y="1535113"/>
                  <a:pt x="1217818" y="1534478"/>
                </a:cubicBezTo>
                <a:close/>
                <a:moveTo>
                  <a:pt x="1217818" y="420179"/>
                </a:moveTo>
                <a:cubicBezTo>
                  <a:pt x="1217183" y="419545"/>
                  <a:pt x="1216421" y="419036"/>
                  <a:pt x="1215596" y="418719"/>
                </a:cubicBezTo>
                <a:cubicBezTo>
                  <a:pt x="1214770" y="418402"/>
                  <a:pt x="1213881" y="418211"/>
                  <a:pt x="1212992" y="418211"/>
                </a:cubicBezTo>
                <a:cubicBezTo>
                  <a:pt x="1211659" y="418211"/>
                  <a:pt x="1210325" y="418592"/>
                  <a:pt x="1209182" y="419354"/>
                </a:cubicBezTo>
                <a:cubicBezTo>
                  <a:pt x="1208039" y="420116"/>
                  <a:pt x="1207214" y="421196"/>
                  <a:pt x="1206642" y="422402"/>
                </a:cubicBezTo>
                <a:cubicBezTo>
                  <a:pt x="1206135" y="423672"/>
                  <a:pt x="1206007" y="425006"/>
                  <a:pt x="1206261" y="426339"/>
                </a:cubicBezTo>
                <a:cubicBezTo>
                  <a:pt x="1206515" y="427672"/>
                  <a:pt x="1207150" y="428879"/>
                  <a:pt x="1208166" y="429832"/>
                </a:cubicBezTo>
                <a:cubicBezTo>
                  <a:pt x="1209119" y="430784"/>
                  <a:pt x="1210325" y="431419"/>
                  <a:pt x="1211659" y="431673"/>
                </a:cubicBezTo>
                <a:cubicBezTo>
                  <a:pt x="1212992" y="431927"/>
                  <a:pt x="1214389" y="431800"/>
                  <a:pt x="1215596" y="431292"/>
                </a:cubicBezTo>
                <a:cubicBezTo>
                  <a:pt x="1216866" y="430784"/>
                  <a:pt x="1217882" y="429895"/>
                  <a:pt x="1218644" y="428752"/>
                </a:cubicBezTo>
                <a:cubicBezTo>
                  <a:pt x="1219406" y="427609"/>
                  <a:pt x="1219786" y="426275"/>
                  <a:pt x="1219786" y="424942"/>
                </a:cubicBezTo>
                <a:cubicBezTo>
                  <a:pt x="1219786" y="424053"/>
                  <a:pt x="1219596" y="423164"/>
                  <a:pt x="1219279" y="422339"/>
                </a:cubicBezTo>
                <a:cubicBezTo>
                  <a:pt x="1218961" y="421513"/>
                  <a:pt x="1218453" y="420751"/>
                  <a:pt x="1217818" y="420116"/>
                </a:cubicBezTo>
                <a:close/>
                <a:moveTo>
                  <a:pt x="1298210" y="280861"/>
                </a:moveTo>
                <a:cubicBezTo>
                  <a:pt x="1297574" y="280226"/>
                  <a:pt x="1296812" y="279718"/>
                  <a:pt x="1295986" y="279400"/>
                </a:cubicBezTo>
                <a:cubicBezTo>
                  <a:pt x="1295161" y="279083"/>
                  <a:pt x="1294272" y="278892"/>
                  <a:pt x="1293383" y="278892"/>
                </a:cubicBezTo>
                <a:cubicBezTo>
                  <a:pt x="1292049" y="278892"/>
                  <a:pt x="1290716" y="279273"/>
                  <a:pt x="1289573" y="280035"/>
                </a:cubicBezTo>
                <a:cubicBezTo>
                  <a:pt x="1288430" y="280797"/>
                  <a:pt x="1287605" y="281877"/>
                  <a:pt x="1287033" y="283083"/>
                </a:cubicBezTo>
                <a:cubicBezTo>
                  <a:pt x="1286525" y="284353"/>
                  <a:pt x="1286398" y="285687"/>
                  <a:pt x="1286652" y="287020"/>
                </a:cubicBezTo>
                <a:cubicBezTo>
                  <a:pt x="1286906" y="288354"/>
                  <a:pt x="1287541" y="289560"/>
                  <a:pt x="1288557" y="290513"/>
                </a:cubicBezTo>
                <a:cubicBezTo>
                  <a:pt x="1289509" y="291465"/>
                  <a:pt x="1290716" y="292100"/>
                  <a:pt x="1292049" y="292354"/>
                </a:cubicBezTo>
                <a:cubicBezTo>
                  <a:pt x="1293383" y="292608"/>
                  <a:pt x="1294780" y="292481"/>
                  <a:pt x="1295986" y="291973"/>
                </a:cubicBezTo>
                <a:cubicBezTo>
                  <a:pt x="1297257" y="291465"/>
                  <a:pt x="1298272" y="290576"/>
                  <a:pt x="1299034" y="289433"/>
                </a:cubicBezTo>
                <a:cubicBezTo>
                  <a:pt x="1299797" y="288290"/>
                  <a:pt x="1300178" y="286957"/>
                  <a:pt x="1300178" y="285623"/>
                </a:cubicBezTo>
                <a:cubicBezTo>
                  <a:pt x="1300178" y="284734"/>
                  <a:pt x="1299987" y="283845"/>
                  <a:pt x="1299670" y="283020"/>
                </a:cubicBezTo>
                <a:cubicBezTo>
                  <a:pt x="1299352" y="282194"/>
                  <a:pt x="1298844" y="281432"/>
                  <a:pt x="1298210" y="280797"/>
                </a:cubicBezTo>
                <a:close/>
                <a:moveTo>
                  <a:pt x="1298210" y="373697"/>
                </a:moveTo>
                <a:cubicBezTo>
                  <a:pt x="1297574" y="373063"/>
                  <a:pt x="1296812" y="372554"/>
                  <a:pt x="1295986" y="372237"/>
                </a:cubicBezTo>
                <a:cubicBezTo>
                  <a:pt x="1295161" y="371920"/>
                  <a:pt x="1294272" y="371729"/>
                  <a:pt x="1293383" y="371729"/>
                </a:cubicBezTo>
                <a:cubicBezTo>
                  <a:pt x="1292049" y="371729"/>
                  <a:pt x="1290716" y="372110"/>
                  <a:pt x="1289573" y="372872"/>
                </a:cubicBezTo>
                <a:cubicBezTo>
                  <a:pt x="1288430" y="373634"/>
                  <a:pt x="1287605" y="374714"/>
                  <a:pt x="1287033" y="375920"/>
                </a:cubicBezTo>
                <a:cubicBezTo>
                  <a:pt x="1286525" y="377190"/>
                  <a:pt x="1286398" y="378524"/>
                  <a:pt x="1286652" y="379857"/>
                </a:cubicBezTo>
                <a:cubicBezTo>
                  <a:pt x="1286906" y="381191"/>
                  <a:pt x="1287541" y="382397"/>
                  <a:pt x="1288557" y="383350"/>
                </a:cubicBezTo>
                <a:cubicBezTo>
                  <a:pt x="1289509" y="384302"/>
                  <a:pt x="1290716" y="384937"/>
                  <a:pt x="1292049" y="385191"/>
                </a:cubicBezTo>
                <a:cubicBezTo>
                  <a:pt x="1293383" y="385445"/>
                  <a:pt x="1294780" y="385318"/>
                  <a:pt x="1295986" y="384810"/>
                </a:cubicBezTo>
                <a:cubicBezTo>
                  <a:pt x="1297257" y="384302"/>
                  <a:pt x="1298272" y="383413"/>
                  <a:pt x="1299034" y="382270"/>
                </a:cubicBezTo>
                <a:cubicBezTo>
                  <a:pt x="1299797" y="381127"/>
                  <a:pt x="1300178" y="379857"/>
                  <a:pt x="1300178" y="378460"/>
                </a:cubicBezTo>
                <a:cubicBezTo>
                  <a:pt x="1300178" y="377571"/>
                  <a:pt x="1299987" y="376682"/>
                  <a:pt x="1299670" y="375857"/>
                </a:cubicBezTo>
                <a:cubicBezTo>
                  <a:pt x="1299352" y="375031"/>
                  <a:pt x="1298844" y="374269"/>
                  <a:pt x="1298210" y="373634"/>
                </a:cubicBezTo>
                <a:close/>
                <a:moveTo>
                  <a:pt x="1298210" y="466535"/>
                </a:moveTo>
                <a:cubicBezTo>
                  <a:pt x="1297574" y="465900"/>
                  <a:pt x="1296812" y="465392"/>
                  <a:pt x="1295986" y="465074"/>
                </a:cubicBezTo>
                <a:cubicBezTo>
                  <a:pt x="1295161" y="464757"/>
                  <a:pt x="1294272" y="464566"/>
                  <a:pt x="1293383" y="464566"/>
                </a:cubicBezTo>
                <a:cubicBezTo>
                  <a:pt x="1292049" y="464566"/>
                  <a:pt x="1290716" y="464947"/>
                  <a:pt x="1289573" y="465709"/>
                </a:cubicBezTo>
                <a:cubicBezTo>
                  <a:pt x="1288430" y="466471"/>
                  <a:pt x="1287605" y="467550"/>
                  <a:pt x="1287033" y="468757"/>
                </a:cubicBezTo>
                <a:cubicBezTo>
                  <a:pt x="1286525" y="470027"/>
                  <a:pt x="1286398" y="471361"/>
                  <a:pt x="1286652" y="472694"/>
                </a:cubicBezTo>
                <a:cubicBezTo>
                  <a:pt x="1286906" y="474028"/>
                  <a:pt x="1287541" y="475234"/>
                  <a:pt x="1288557" y="476186"/>
                </a:cubicBezTo>
                <a:cubicBezTo>
                  <a:pt x="1289509" y="477139"/>
                  <a:pt x="1290716" y="477774"/>
                  <a:pt x="1292049" y="478028"/>
                </a:cubicBezTo>
                <a:cubicBezTo>
                  <a:pt x="1293383" y="478282"/>
                  <a:pt x="1294780" y="478155"/>
                  <a:pt x="1295986" y="477647"/>
                </a:cubicBezTo>
                <a:cubicBezTo>
                  <a:pt x="1297193" y="477139"/>
                  <a:pt x="1298272" y="476250"/>
                  <a:pt x="1299034" y="475107"/>
                </a:cubicBezTo>
                <a:cubicBezTo>
                  <a:pt x="1299797" y="473964"/>
                  <a:pt x="1300178" y="472631"/>
                  <a:pt x="1300178" y="471297"/>
                </a:cubicBezTo>
                <a:cubicBezTo>
                  <a:pt x="1300178" y="470408"/>
                  <a:pt x="1299987" y="469519"/>
                  <a:pt x="1299670" y="468693"/>
                </a:cubicBezTo>
                <a:cubicBezTo>
                  <a:pt x="1299352" y="467868"/>
                  <a:pt x="1298844" y="467106"/>
                  <a:pt x="1298210" y="466471"/>
                </a:cubicBezTo>
                <a:close/>
                <a:moveTo>
                  <a:pt x="1298210" y="652272"/>
                </a:moveTo>
                <a:cubicBezTo>
                  <a:pt x="1297574" y="651637"/>
                  <a:pt x="1296812" y="651129"/>
                  <a:pt x="1295986" y="650812"/>
                </a:cubicBezTo>
                <a:cubicBezTo>
                  <a:pt x="1295161" y="650494"/>
                  <a:pt x="1294272" y="650304"/>
                  <a:pt x="1293383" y="650304"/>
                </a:cubicBezTo>
                <a:cubicBezTo>
                  <a:pt x="1292049" y="650304"/>
                  <a:pt x="1290716" y="650685"/>
                  <a:pt x="1289573" y="651447"/>
                </a:cubicBezTo>
                <a:cubicBezTo>
                  <a:pt x="1288430" y="652209"/>
                  <a:pt x="1287605" y="653288"/>
                  <a:pt x="1287033" y="654495"/>
                </a:cubicBezTo>
                <a:cubicBezTo>
                  <a:pt x="1286525" y="655765"/>
                  <a:pt x="1286398" y="657098"/>
                  <a:pt x="1286652" y="658432"/>
                </a:cubicBezTo>
                <a:cubicBezTo>
                  <a:pt x="1286906" y="659765"/>
                  <a:pt x="1287541" y="660972"/>
                  <a:pt x="1288557" y="661924"/>
                </a:cubicBezTo>
                <a:cubicBezTo>
                  <a:pt x="1289509" y="662877"/>
                  <a:pt x="1290716" y="663512"/>
                  <a:pt x="1292049" y="663766"/>
                </a:cubicBezTo>
                <a:cubicBezTo>
                  <a:pt x="1293383" y="664020"/>
                  <a:pt x="1294780" y="663893"/>
                  <a:pt x="1295986" y="663385"/>
                </a:cubicBezTo>
                <a:cubicBezTo>
                  <a:pt x="1297257" y="662877"/>
                  <a:pt x="1298272" y="661988"/>
                  <a:pt x="1299034" y="660845"/>
                </a:cubicBezTo>
                <a:cubicBezTo>
                  <a:pt x="1299797" y="659702"/>
                  <a:pt x="1300178" y="658368"/>
                  <a:pt x="1300178" y="657035"/>
                </a:cubicBezTo>
                <a:cubicBezTo>
                  <a:pt x="1300178" y="656146"/>
                  <a:pt x="1299987" y="655257"/>
                  <a:pt x="1299670" y="654431"/>
                </a:cubicBezTo>
                <a:cubicBezTo>
                  <a:pt x="1299352" y="653606"/>
                  <a:pt x="1298844" y="652844"/>
                  <a:pt x="1298210" y="652209"/>
                </a:cubicBezTo>
                <a:close/>
                <a:moveTo>
                  <a:pt x="1298210" y="745109"/>
                </a:moveTo>
                <a:cubicBezTo>
                  <a:pt x="1297574" y="744474"/>
                  <a:pt x="1296812" y="743966"/>
                  <a:pt x="1295986" y="743649"/>
                </a:cubicBezTo>
                <a:cubicBezTo>
                  <a:pt x="1295161" y="743331"/>
                  <a:pt x="1294272" y="743141"/>
                  <a:pt x="1293383" y="743141"/>
                </a:cubicBezTo>
                <a:cubicBezTo>
                  <a:pt x="1292049" y="743141"/>
                  <a:pt x="1290716" y="743522"/>
                  <a:pt x="1289573" y="744284"/>
                </a:cubicBezTo>
                <a:cubicBezTo>
                  <a:pt x="1288430" y="745046"/>
                  <a:pt x="1287605" y="746125"/>
                  <a:pt x="1287033" y="747332"/>
                </a:cubicBezTo>
                <a:cubicBezTo>
                  <a:pt x="1286525" y="748602"/>
                  <a:pt x="1286398" y="749935"/>
                  <a:pt x="1286652" y="751269"/>
                </a:cubicBezTo>
                <a:cubicBezTo>
                  <a:pt x="1286906" y="752602"/>
                  <a:pt x="1287541" y="753809"/>
                  <a:pt x="1288557" y="754761"/>
                </a:cubicBezTo>
                <a:cubicBezTo>
                  <a:pt x="1289509" y="755714"/>
                  <a:pt x="1290716" y="756349"/>
                  <a:pt x="1292049" y="756603"/>
                </a:cubicBezTo>
                <a:cubicBezTo>
                  <a:pt x="1293383" y="756857"/>
                  <a:pt x="1294780" y="756730"/>
                  <a:pt x="1295986" y="756222"/>
                </a:cubicBezTo>
                <a:cubicBezTo>
                  <a:pt x="1297257" y="755714"/>
                  <a:pt x="1298272" y="754825"/>
                  <a:pt x="1299034" y="753682"/>
                </a:cubicBezTo>
                <a:cubicBezTo>
                  <a:pt x="1299797" y="752539"/>
                  <a:pt x="1300178" y="751205"/>
                  <a:pt x="1300178" y="749872"/>
                </a:cubicBezTo>
                <a:cubicBezTo>
                  <a:pt x="1300178" y="748983"/>
                  <a:pt x="1299987" y="748094"/>
                  <a:pt x="1299670" y="747268"/>
                </a:cubicBezTo>
                <a:cubicBezTo>
                  <a:pt x="1299352" y="746443"/>
                  <a:pt x="1298844" y="745681"/>
                  <a:pt x="1298210" y="745046"/>
                </a:cubicBezTo>
                <a:close/>
                <a:moveTo>
                  <a:pt x="1298210" y="187960"/>
                </a:moveTo>
                <a:cubicBezTo>
                  <a:pt x="1297574" y="187325"/>
                  <a:pt x="1296812" y="186817"/>
                  <a:pt x="1295986" y="186500"/>
                </a:cubicBezTo>
                <a:cubicBezTo>
                  <a:pt x="1295161" y="186182"/>
                  <a:pt x="1294272" y="185992"/>
                  <a:pt x="1293383" y="185992"/>
                </a:cubicBezTo>
                <a:cubicBezTo>
                  <a:pt x="1292049" y="185992"/>
                  <a:pt x="1290716" y="186373"/>
                  <a:pt x="1289573" y="187135"/>
                </a:cubicBezTo>
                <a:cubicBezTo>
                  <a:pt x="1288430" y="187897"/>
                  <a:pt x="1287605" y="188976"/>
                  <a:pt x="1287033" y="190183"/>
                </a:cubicBezTo>
                <a:cubicBezTo>
                  <a:pt x="1286525" y="191453"/>
                  <a:pt x="1286398" y="192786"/>
                  <a:pt x="1286652" y="194119"/>
                </a:cubicBezTo>
                <a:cubicBezTo>
                  <a:pt x="1286906" y="195453"/>
                  <a:pt x="1287541" y="196660"/>
                  <a:pt x="1288557" y="197612"/>
                </a:cubicBezTo>
                <a:cubicBezTo>
                  <a:pt x="1289509" y="198565"/>
                  <a:pt x="1290716" y="199200"/>
                  <a:pt x="1292049" y="199454"/>
                </a:cubicBezTo>
                <a:cubicBezTo>
                  <a:pt x="1293383" y="199708"/>
                  <a:pt x="1294780" y="199581"/>
                  <a:pt x="1295986" y="199073"/>
                </a:cubicBezTo>
                <a:cubicBezTo>
                  <a:pt x="1297257" y="198565"/>
                  <a:pt x="1298272" y="197676"/>
                  <a:pt x="1299034" y="196533"/>
                </a:cubicBezTo>
                <a:cubicBezTo>
                  <a:pt x="1299797" y="195390"/>
                  <a:pt x="1300178" y="194056"/>
                  <a:pt x="1300178" y="192723"/>
                </a:cubicBezTo>
                <a:cubicBezTo>
                  <a:pt x="1300178" y="191833"/>
                  <a:pt x="1299987" y="190944"/>
                  <a:pt x="1299670" y="190119"/>
                </a:cubicBezTo>
                <a:cubicBezTo>
                  <a:pt x="1299352" y="189294"/>
                  <a:pt x="1298844" y="188532"/>
                  <a:pt x="1298210" y="187897"/>
                </a:cubicBezTo>
                <a:close/>
                <a:moveTo>
                  <a:pt x="1373774" y="1532382"/>
                </a:moveTo>
                <a:cubicBezTo>
                  <a:pt x="1372441" y="1532382"/>
                  <a:pt x="1371107" y="1532763"/>
                  <a:pt x="1369964" y="1533525"/>
                </a:cubicBezTo>
                <a:cubicBezTo>
                  <a:pt x="1368821" y="1534287"/>
                  <a:pt x="1367932" y="1535303"/>
                  <a:pt x="1367424" y="1536573"/>
                </a:cubicBezTo>
                <a:cubicBezTo>
                  <a:pt x="1366916" y="1537843"/>
                  <a:pt x="1366789" y="1539177"/>
                  <a:pt x="1367043" y="1540510"/>
                </a:cubicBezTo>
                <a:cubicBezTo>
                  <a:pt x="1367297" y="1541844"/>
                  <a:pt x="1367932" y="1543050"/>
                  <a:pt x="1368884" y="1544003"/>
                </a:cubicBezTo>
                <a:cubicBezTo>
                  <a:pt x="1369837" y="1544955"/>
                  <a:pt x="1371044" y="1545590"/>
                  <a:pt x="1372377" y="1545908"/>
                </a:cubicBezTo>
                <a:cubicBezTo>
                  <a:pt x="1373710" y="1546162"/>
                  <a:pt x="1375044" y="1546035"/>
                  <a:pt x="1376314" y="1545527"/>
                </a:cubicBezTo>
                <a:cubicBezTo>
                  <a:pt x="1377585" y="1545019"/>
                  <a:pt x="1378664" y="1544130"/>
                  <a:pt x="1379362" y="1542987"/>
                </a:cubicBezTo>
                <a:cubicBezTo>
                  <a:pt x="1380124" y="1541844"/>
                  <a:pt x="1380505" y="1540510"/>
                  <a:pt x="1380505" y="1539177"/>
                </a:cubicBezTo>
                <a:cubicBezTo>
                  <a:pt x="1380505" y="1537335"/>
                  <a:pt x="1379807" y="1535621"/>
                  <a:pt x="1378473" y="1534351"/>
                </a:cubicBezTo>
                <a:cubicBezTo>
                  <a:pt x="1377203" y="1533081"/>
                  <a:pt x="1375425" y="1532382"/>
                  <a:pt x="1373647" y="1532382"/>
                </a:cubicBezTo>
                <a:close/>
                <a:moveTo>
                  <a:pt x="1373774" y="1625219"/>
                </a:moveTo>
                <a:cubicBezTo>
                  <a:pt x="1372441" y="1625219"/>
                  <a:pt x="1371107" y="1625600"/>
                  <a:pt x="1369964" y="1626362"/>
                </a:cubicBezTo>
                <a:cubicBezTo>
                  <a:pt x="1368821" y="1627124"/>
                  <a:pt x="1367932" y="1628140"/>
                  <a:pt x="1367424" y="1629410"/>
                </a:cubicBezTo>
                <a:cubicBezTo>
                  <a:pt x="1366916" y="1630680"/>
                  <a:pt x="1366789" y="1632014"/>
                  <a:pt x="1367043" y="1633347"/>
                </a:cubicBezTo>
                <a:cubicBezTo>
                  <a:pt x="1367297" y="1634681"/>
                  <a:pt x="1367932" y="1635887"/>
                  <a:pt x="1368884" y="1636840"/>
                </a:cubicBezTo>
                <a:cubicBezTo>
                  <a:pt x="1369837" y="1637792"/>
                  <a:pt x="1371044" y="1638427"/>
                  <a:pt x="1372377" y="1638745"/>
                </a:cubicBezTo>
                <a:cubicBezTo>
                  <a:pt x="1373710" y="1638999"/>
                  <a:pt x="1375044" y="1638871"/>
                  <a:pt x="1376314" y="1638364"/>
                </a:cubicBezTo>
                <a:cubicBezTo>
                  <a:pt x="1377585" y="1637856"/>
                  <a:pt x="1378664" y="1636967"/>
                  <a:pt x="1379362" y="1635824"/>
                </a:cubicBezTo>
                <a:cubicBezTo>
                  <a:pt x="1380124" y="1634681"/>
                  <a:pt x="1380505" y="1633347"/>
                  <a:pt x="1380505" y="1632014"/>
                </a:cubicBezTo>
                <a:cubicBezTo>
                  <a:pt x="1380505" y="1630236"/>
                  <a:pt x="1379807" y="1628458"/>
                  <a:pt x="1378473" y="1627188"/>
                </a:cubicBezTo>
                <a:cubicBezTo>
                  <a:pt x="1377203" y="1625918"/>
                  <a:pt x="1375425" y="1625219"/>
                  <a:pt x="1373647" y="1625219"/>
                </a:cubicBezTo>
                <a:close/>
                <a:moveTo>
                  <a:pt x="1298210" y="837946"/>
                </a:moveTo>
                <a:cubicBezTo>
                  <a:pt x="1297574" y="837311"/>
                  <a:pt x="1296812" y="836803"/>
                  <a:pt x="1295986" y="836486"/>
                </a:cubicBezTo>
                <a:cubicBezTo>
                  <a:pt x="1295161" y="836168"/>
                  <a:pt x="1294272" y="835978"/>
                  <a:pt x="1293383" y="835978"/>
                </a:cubicBezTo>
                <a:cubicBezTo>
                  <a:pt x="1292049" y="835978"/>
                  <a:pt x="1290716" y="836359"/>
                  <a:pt x="1289573" y="837120"/>
                </a:cubicBezTo>
                <a:cubicBezTo>
                  <a:pt x="1288430" y="837883"/>
                  <a:pt x="1287605" y="838962"/>
                  <a:pt x="1287033" y="840169"/>
                </a:cubicBezTo>
                <a:cubicBezTo>
                  <a:pt x="1286525" y="841439"/>
                  <a:pt x="1286398" y="842772"/>
                  <a:pt x="1286652" y="844106"/>
                </a:cubicBezTo>
                <a:cubicBezTo>
                  <a:pt x="1286906" y="845439"/>
                  <a:pt x="1287541" y="846645"/>
                  <a:pt x="1288557" y="847598"/>
                </a:cubicBezTo>
                <a:cubicBezTo>
                  <a:pt x="1289509" y="848551"/>
                  <a:pt x="1290716" y="849186"/>
                  <a:pt x="1292049" y="849440"/>
                </a:cubicBezTo>
                <a:cubicBezTo>
                  <a:pt x="1293383" y="849694"/>
                  <a:pt x="1294780" y="849567"/>
                  <a:pt x="1295986" y="849059"/>
                </a:cubicBezTo>
                <a:cubicBezTo>
                  <a:pt x="1297257" y="848551"/>
                  <a:pt x="1298272" y="847662"/>
                  <a:pt x="1299034" y="846519"/>
                </a:cubicBezTo>
                <a:cubicBezTo>
                  <a:pt x="1299797" y="845376"/>
                  <a:pt x="1300178" y="844106"/>
                  <a:pt x="1300178" y="842709"/>
                </a:cubicBezTo>
                <a:cubicBezTo>
                  <a:pt x="1300178" y="841820"/>
                  <a:pt x="1299987" y="840931"/>
                  <a:pt x="1299670" y="840105"/>
                </a:cubicBezTo>
                <a:cubicBezTo>
                  <a:pt x="1299352" y="839280"/>
                  <a:pt x="1298844" y="838517"/>
                  <a:pt x="1298210" y="837883"/>
                </a:cubicBezTo>
                <a:close/>
                <a:moveTo>
                  <a:pt x="1373774" y="1439545"/>
                </a:moveTo>
                <a:cubicBezTo>
                  <a:pt x="1372441" y="1439545"/>
                  <a:pt x="1371107" y="1439926"/>
                  <a:pt x="1369964" y="1440688"/>
                </a:cubicBezTo>
                <a:cubicBezTo>
                  <a:pt x="1368821" y="1441450"/>
                  <a:pt x="1367932" y="1442530"/>
                  <a:pt x="1367424" y="1443736"/>
                </a:cubicBezTo>
                <a:cubicBezTo>
                  <a:pt x="1366916" y="1445006"/>
                  <a:pt x="1366789" y="1446340"/>
                  <a:pt x="1367043" y="1447673"/>
                </a:cubicBezTo>
                <a:cubicBezTo>
                  <a:pt x="1367297" y="1449007"/>
                  <a:pt x="1367932" y="1450213"/>
                  <a:pt x="1368884" y="1451166"/>
                </a:cubicBezTo>
                <a:cubicBezTo>
                  <a:pt x="1369837" y="1452118"/>
                  <a:pt x="1371044" y="1452753"/>
                  <a:pt x="1372377" y="1453007"/>
                </a:cubicBezTo>
                <a:cubicBezTo>
                  <a:pt x="1373710" y="1453261"/>
                  <a:pt x="1375044" y="1453134"/>
                  <a:pt x="1376314" y="1452626"/>
                </a:cubicBezTo>
                <a:cubicBezTo>
                  <a:pt x="1377585" y="1452118"/>
                  <a:pt x="1378664" y="1451229"/>
                  <a:pt x="1379362" y="1450086"/>
                </a:cubicBezTo>
                <a:cubicBezTo>
                  <a:pt x="1380124" y="1448943"/>
                  <a:pt x="1380505" y="1447610"/>
                  <a:pt x="1380505" y="1446276"/>
                </a:cubicBezTo>
                <a:cubicBezTo>
                  <a:pt x="1380505" y="1444498"/>
                  <a:pt x="1379807" y="1442720"/>
                  <a:pt x="1378473" y="1441450"/>
                </a:cubicBezTo>
                <a:cubicBezTo>
                  <a:pt x="1377203" y="1440180"/>
                  <a:pt x="1375425" y="1439482"/>
                  <a:pt x="1373647" y="1439418"/>
                </a:cubicBezTo>
                <a:close/>
                <a:moveTo>
                  <a:pt x="1298210" y="2222"/>
                </a:moveTo>
                <a:cubicBezTo>
                  <a:pt x="1297574" y="1588"/>
                  <a:pt x="1296812" y="1080"/>
                  <a:pt x="1295986" y="762"/>
                </a:cubicBezTo>
                <a:cubicBezTo>
                  <a:pt x="1295161" y="445"/>
                  <a:pt x="1294272" y="254"/>
                  <a:pt x="1293383" y="254"/>
                </a:cubicBezTo>
                <a:cubicBezTo>
                  <a:pt x="1292049" y="254"/>
                  <a:pt x="1290716" y="635"/>
                  <a:pt x="1289573" y="1397"/>
                </a:cubicBezTo>
                <a:cubicBezTo>
                  <a:pt x="1288430" y="2159"/>
                  <a:pt x="1287605" y="3238"/>
                  <a:pt x="1287033" y="4445"/>
                </a:cubicBezTo>
                <a:cubicBezTo>
                  <a:pt x="1286525" y="5715"/>
                  <a:pt x="1286398" y="7049"/>
                  <a:pt x="1286652" y="8382"/>
                </a:cubicBezTo>
                <a:cubicBezTo>
                  <a:pt x="1286906" y="9715"/>
                  <a:pt x="1287541" y="10922"/>
                  <a:pt x="1288557" y="11874"/>
                </a:cubicBezTo>
                <a:cubicBezTo>
                  <a:pt x="1289509" y="12827"/>
                  <a:pt x="1290716" y="13462"/>
                  <a:pt x="1292049" y="13716"/>
                </a:cubicBezTo>
                <a:cubicBezTo>
                  <a:pt x="1293383" y="13970"/>
                  <a:pt x="1294780" y="13843"/>
                  <a:pt x="1295986" y="13335"/>
                </a:cubicBezTo>
                <a:cubicBezTo>
                  <a:pt x="1297257" y="12827"/>
                  <a:pt x="1298272" y="11938"/>
                  <a:pt x="1299034" y="10795"/>
                </a:cubicBezTo>
                <a:cubicBezTo>
                  <a:pt x="1299797" y="9652"/>
                  <a:pt x="1300178" y="8319"/>
                  <a:pt x="1300178" y="6985"/>
                </a:cubicBezTo>
                <a:cubicBezTo>
                  <a:pt x="1300178" y="6096"/>
                  <a:pt x="1299987" y="5207"/>
                  <a:pt x="1299670" y="4382"/>
                </a:cubicBezTo>
                <a:cubicBezTo>
                  <a:pt x="1299352" y="3556"/>
                  <a:pt x="1298844" y="2794"/>
                  <a:pt x="1298210" y="2159"/>
                </a:cubicBezTo>
                <a:close/>
                <a:moveTo>
                  <a:pt x="1298210" y="95060"/>
                </a:moveTo>
                <a:cubicBezTo>
                  <a:pt x="1297574" y="94425"/>
                  <a:pt x="1296812" y="93917"/>
                  <a:pt x="1295986" y="93599"/>
                </a:cubicBezTo>
                <a:cubicBezTo>
                  <a:pt x="1295161" y="93282"/>
                  <a:pt x="1294272" y="93091"/>
                  <a:pt x="1293383" y="93091"/>
                </a:cubicBezTo>
                <a:cubicBezTo>
                  <a:pt x="1292049" y="93091"/>
                  <a:pt x="1290716" y="93472"/>
                  <a:pt x="1289573" y="94234"/>
                </a:cubicBezTo>
                <a:cubicBezTo>
                  <a:pt x="1288430" y="94996"/>
                  <a:pt x="1287605" y="96076"/>
                  <a:pt x="1287033" y="97282"/>
                </a:cubicBezTo>
                <a:cubicBezTo>
                  <a:pt x="1286525" y="98552"/>
                  <a:pt x="1286398" y="99886"/>
                  <a:pt x="1286652" y="101219"/>
                </a:cubicBezTo>
                <a:cubicBezTo>
                  <a:pt x="1286906" y="102553"/>
                  <a:pt x="1287541" y="103759"/>
                  <a:pt x="1288557" y="104712"/>
                </a:cubicBezTo>
                <a:cubicBezTo>
                  <a:pt x="1289509" y="105664"/>
                  <a:pt x="1290716" y="106299"/>
                  <a:pt x="1292049" y="106553"/>
                </a:cubicBezTo>
                <a:cubicBezTo>
                  <a:pt x="1293383" y="106807"/>
                  <a:pt x="1294780" y="106680"/>
                  <a:pt x="1295986" y="106172"/>
                </a:cubicBezTo>
                <a:cubicBezTo>
                  <a:pt x="1297257" y="105664"/>
                  <a:pt x="1298272" y="104775"/>
                  <a:pt x="1299034" y="103632"/>
                </a:cubicBezTo>
                <a:cubicBezTo>
                  <a:pt x="1299797" y="102489"/>
                  <a:pt x="1300178" y="101155"/>
                  <a:pt x="1300178" y="99822"/>
                </a:cubicBezTo>
                <a:cubicBezTo>
                  <a:pt x="1300178" y="98933"/>
                  <a:pt x="1299987" y="98044"/>
                  <a:pt x="1299670" y="97219"/>
                </a:cubicBezTo>
                <a:cubicBezTo>
                  <a:pt x="1299352" y="96393"/>
                  <a:pt x="1298844" y="95631"/>
                  <a:pt x="1298210" y="94996"/>
                </a:cubicBezTo>
                <a:close/>
                <a:moveTo>
                  <a:pt x="1298210" y="559372"/>
                </a:moveTo>
                <a:cubicBezTo>
                  <a:pt x="1297574" y="558737"/>
                  <a:pt x="1296812" y="558229"/>
                  <a:pt x="1295986" y="557911"/>
                </a:cubicBezTo>
                <a:cubicBezTo>
                  <a:pt x="1295161" y="557594"/>
                  <a:pt x="1294272" y="557403"/>
                  <a:pt x="1293383" y="557403"/>
                </a:cubicBezTo>
                <a:cubicBezTo>
                  <a:pt x="1292049" y="557403"/>
                  <a:pt x="1290716" y="557784"/>
                  <a:pt x="1289573" y="558546"/>
                </a:cubicBezTo>
                <a:cubicBezTo>
                  <a:pt x="1288430" y="559308"/>
                  <a:pt x="1287605" y="560388"/>
                  <a:pt x="1287033" y="561594"/>
                </a:cubicBezTo>
                <a:cubicBezTo>
                  <a:pt x="1286525" y="562864"/>
                  <a:pt x="1286398" y="564198"/>
                  <a:pt x="1286652" y="565531"/>
                </a:cubicBezTo>
                <a:cubicBezTo>
                  <a:pt x="1286906" y="566865"/>
                  <a:pt x="1287541" y="568071"/>
                  <a:pt x="1288557" y="569024"/>
                </a:cubicBezTo>
                <a:cubicBezTo>
                  <a:pt x="1289509" y="569976"/>
                  <a:pt x="1290716" y="570611"/>
                  <a:pt x="1292049" y="570865"/>
                </a:cubicBezTo>
                <a:cubicBezTo>
                  <a:pt x="1293383" y="571119"/>
                  <a:pt x="1294780" y="570992"/>
                  <a:pt x="1295986" y="570484"/>
                </a:cubicBezTo>
                <a:cubicBezTo>
                  <a:pt x="1297257" y="569976"/>
                  <a:pt x="1298272" y="569087"/>
                  <a:pt x="1299034" y="567944"/>
                </a:cubicBezTo>
                <a:cubicBezTo>
                  <a:pt x="1299797" y="566801"/>
                  <a:pt x="1300178" y="565468"/>
                  <a:pt x="1300178" y="564134"/>
                </a:cubicBezTo>
                <a:cubicBezTo>
                  <a:pt x="1300178" y="563245"/>
                  <a:pt x="1299987" y="562356"/>
                  <a:pt x="1299670" y="561531"/>
                </a:cubicBezTo>
                <a:cubicBezTo>
                  <a:pt x="1299352" y="560705"/>
                  <a:pt x="1298844" y="559943"/>
                  <a:pt x="1298210" y="559308"/>
                </a:cubicBezTo>
                <a:close/>
                <a:moveTo>
                  <a:pt x="1217818" y="141542"/>
                </a:moveTo>
                <a:cubicBezTo>
                  <a:pt x="1217183" y="140907"/>
                  <a:pt x="1216421" y="140399"/>
                  <a:pt x="1215596" y="140081"/>
                </a:cubicBezTo>
                <a:cubicBezTo>
                  <a:pt x="1214770" y="139764"/>
                  <a:pt x="1213881" y="139573"/>
                  <a:pt x="1212992" y="139573"/>
                </a:cubicBezTo>
                <a:cubicBezTo>
                  <a:pt x="1211659" y="139573"/>
                  <a:pt x="1210325" y="139954"/>
                  <a:pt x="1209182" y="140716"/>
                </a:cubicBezTo>
                <a:cubicBezTo>
                  <a:pt x="1208039" y="141478"/>
                  <a:pt x="1207214" y="142558"/>
                  <a:pt x="1206642" y="143764"/>
                </a:cubicBezTo>
                <a:cubicBezTo>
                  <a:pt x="1206135" y="145034"/>
                  <a:pt x="1206007" y="146368"/>
                  <a:pt x="1206261" y="147701"/>
                </a:cubicBezTo>
                <a:cubicBezTo>
                  <a:pt x="1206515" y="149035"/>
                  <a:pt x="1207150" y="150241"/>
                  <a:pt x="1208166" y="151194"/>
                </a:cubicBezTo>
                <a:cubicBezTo>
                  <a:pt x="1209119" y="152146"/>
                  <a:pt x="1210325" y="152781"/>
                  <a:pt x="1211659" y="153035"/>
                </a:cubicBezTo>
                <a:cubicBezTo>
                  <a:pt x="1212992" y="153289"/>
                  <a:pt x="1214389" y="153162"/>
                  <a:pt x="1215596" y="152654"/>
                </a:cubicBezTo>
                <a:cubicBezTo>
                  <a:pt x="1216866" y="152146"/>
                  <a:pt x="1217882" y="151257"/>
                  <a:pt x="1218644" y="150114"/>
                </a:cubicBezTo>
                <a:cubicBezTo>
                  <a:pt x="1219406" y="148971"/>
                  <a:pt x="1219786" y="147638"/>
                  <a:pt x="1219786" y="146304"/>
                </a:cubicBezTo>
                <a:cubicBezTo>
                  <a:pt x="1219786" y="145415"/>
                  <a:pt x="1219596" y="144526"/>
                  <a:pt x="1219279" y="143701"/>
                </a:cubicBezTo>
                <a:cubicBezTo>
                  <a:pt x="1218961" y="142875"/>
                  <a:pt x="1218453" y="142113"/>
                  <a:pt x="1217818" y="141478"/>
                </a:cubicBezTo>
                <a:close/>
                <a:moveTo>
                  <a:pt x="1212992" y="46673"/>
                </a:moveTo>
                <a:cubicBezTo>
                  <a:pt x="1211659" y="46673"/>
                  <a:pt x="1210325" y="47054"/>
                  <a:pt x="1209182" y="47816"/>
                </a:cubicBezTo>
                <a:cubicBezTo>
                  <a:pt x="1208039" y="48577"/>
                  <a:pt x="1207214" y="49657"/>
                  <a:pt x="1206642" y="50864"/>
                </a:cubicBezTo>
                <a:cubicBezTo>
                  <a:pt x="1206135" y="52134"/>
                  <a:pt x="1206007" y="53467"/>
                  <a:pt x="1206261" y="54801"/>
                </a:cubicBezTo>
                <a:cubicBezTo>
                  <a:pt x="1206515" y="56134"/>
                  <a:pt x="1207150" y="57341"/>
                  <a:pt x="1208166" y="58293"/>
                </a:cubicBezTo>
                <a:cubicBezTo>
                  <a:pt x="1209119" y="59246"/>
                  <a:pt x="1210325" y="59881"/>
                  <a:pt x="1211659" y="60135"/>
                </a:cubicBezTo>
                <a:cubicBezTo>
                  <a:pt x="1212992" y="60389"/>
                  <a:pt x="1214389" y="60262"/>
                  <a:pt x="1215596" y="59754"/>
                </a:cubicBezTo>
                <a:cubicBezTo>
                  <a:pt x="1216802" y="59246"/>
                  <a:pt x="1217882" y="58356"/>
                  <a:pt x="1218644" y="57214"/>
                </a:cubicBezTo>
                <a:cubicBezTo>
                  <a:pt x="1219406" y="56071"/>
                  <a:pt x="1219786" y="54737"/>
                  <a:pt x="1219786" y="53404"/>
                </a:cubicBezTo>
                <a:cubicBezTo>
                  <a:pt x="1219786" y="51562"/>
                  <a:pt x="1219088" y="49848"/>
                  <a:pt x="1217818" y="48577"/>
                </a:cubicBezTo>
                <a:cubicBezTo>
                  <a:pt x="1216548" y="47308"/>
                  <a:pt x="1214770" y="46546"/>
                  <a:pt x="1212992" y="46546"/>
                </a:cubicBezTo>
                <a:close/>
                <a:moveTo>
                  <a:pt x="1298272" y="1580833"/>
                </a:moveTo>
                <a:cubicBezTo>
                  <a:pt x="1297637" y="1580198"/>
                  <a:pt x="1296875" y="1579690"/>
                  <a:pt x="1296050" y="1579372"/>
                </a:cubicBezTo>
                <a:cubicBezTo>
                  <a:pt x="1295224" y="1578991"/>
                  <a:pt x="1294335" y="1578864"/>
                  <a:pt x="1293447" y="1578864"/>
                </a:cubicBezTo>
                <a:cubicBezTo>
                  <a:pt x="1292113" y="1578864"/>
                  <a:pt x="1290780" y="1579245"/>
                  <a:pt x="1289636" y="1580007"/>
                </a:cubicBezTo>
                <a:cubicBezTo>
                  <a:pt x="1288494" y="1580769"/>
                  <a:pt x="1287668" y="1581849"/>
                  <a:pt x="1287097" y="1583055"/>
                </a:cubicBezTo>
                <a:cubicBezTo>
                  <a:pt x="1286589" y="1584325"/>
                  <a:pt x="1286461" y="1585659"/>
                  <a:pt x="1286716" y="1586992"/>
                </a:cubicBezTo>
                <a:cubicBezTo>
                  <a:pt x="1286970" y="1588326"/>
                  <a:pt x="1287605" y="1589532"/>
                  <a:pt x="1288621" y="1590485"/>
                </a:cubicBezTo>
                <a:cubicBezTo>
                  <a:pt x="1289573" y="1591437"/>
                  <a:pt x="1290780" y="1592072"/>
                  <a:pt x="1292113" y="1592326"/>
                </a:cubicBezTo>
                <a:cubicBezTo>
                  <a:pt x="1293447" y="1592580"/>
                  <a:pt x="1294844" y="1592453"/>
                  <a:pt x="1296050" y="1591945"/>
                </a:cubicBezTo>
                <a:cubicBezTo>
                  <a:pt x="1297320" y="1591437"/>
                  <a:pt x="1298336" y="1590548"/>
                  <a:pt x="1299098" y="1589405"/>
                </a:cubicBezTo>
                <a:cubicBezTo>
                  <a:pt x="1299860" y="1588262"/>
                  <a:pt x="1300241" y="1586929"/>
                  <a:pt x="1300241" y="1585595"/>
                </a:cubicBezTo>
                <a:cubicBezTo>
                  <a:pt x="1300241" y="1584706"/>
                  <a:pt x="1300050" y="1583817"/>
                  <a:pt x="1299733" y="1582992"/>
                </a:cubicBezTo>
                <a:cubicBezTo>
                  <a:pt x="1299416" y="1582166"/>
                  <a:pt x="1298908" y="1581404"/>
                  <a:pt x="1298272" y="1580769"/>
                </a:cubicBezTo>
                <a:close/>
                <a:moveTo>
                  <a:pt x="1217882" y="234379"/>
                </a:moveTo>
                <a:cubicBezTo>
                  <a:pt x="1217247" y="233744"/>
                  <a:pt x="1216484" y="233235"/>
                  <a:pt x="1215660" y="232918"/>
                </a:cubicBezTo>
                <a:cubicBezTo>
                  <a:pt x="1214834" y="232601"/>
                  <a:pt x="1213945" y="232410"/>
                  <a:pt x="1213056" y="232410"/>
                </a:cubicBezTo>
                <a:cubicBezTo>
                  <a:pt x="1211722" y="232410"/>
                  <a:pt x="1210389" y="232791"/>
                  <a:pt x="1209246" y="233553"/>
                </a:cubicBezTo>
                <a:cubicBezTo>
                  <a:pt x="1208103" y="234315"/>
                  <a:pt x="1207277" y="235394"/>
                  <a:pt x="1206706" y="236601"/>
                </a:cubicBezTo>
                <a:cubicBezTo>
                  <a:pt x="1206197" y="237871"/>
                  <a:pt x="1206071" y="239205"/>
                  <a:pt x="1206324" y="240538"/>
                </a:cubicBezTo>
                <a:cubicBezTo>
                  <a:pt x="1206579" y="241872"/>
                  <a:pt x="1207214" y="243078"/>
                  <a:pt x="1208230" y="244031"/>
                </a:cubicBezTo>
                <a:cubicBezTo>
                  <a:pt x="1209182" y="244983"/>
                  <a:pt x="1210389" y="245618"/>
                  <a:pt x="1211722" y="245872"/>
                </a:cubicBezTo>
                <a:cubicBezTo>
                  <a:pt x="1213056" y="246126"/>
                  <a:pt x="1214453" y="245999"/>
                  <a:pt x="1215660" y="245491"/>
                </a:cubicBezTo>
                <a:cubicBezTo>
                  <a:pt x="1216929" y="244983"/>
                  <a:pt x="1217945" y="244094"/>
                  <a:pt x="1218707" y="242951"/>
                </a:cubicBezTo>
                <a:cubicBezTo>
                  <a:pt x="1219469" y="241808"/>
                  <a:pt x="1219850" y="240475"/>
                  <a:pt x="1219850" y="239141"/>
                </a:cubicBezTo>
                <a:cubicBezTo>
                  <a:pt x="1219850" y="238252"/>
                  <a:pt x="1219659" y="237363"/>
                  <a:pt x="1219342" y="236538"/>
                </a:cubicBezTo>
                <a:cubicBezTo>
                  <a:pt x="1219024" y="235712"/>
                  <a:pt x="1218517" y="234950"/>
                  <a:pt x="1217882" y="234315"/>
                </a:cubicBezTo>
                <a:close/>
                <a:moveTo>
                  <a:pt x="1217882" y="327216"/>
                </a:moveTo>
                <a:cubicBezTo>
                  <a:pt x="1217247" y="326581"/>
                  <a:pt x="1216484" y="326073"/>
                  <a:pt x="1215660" y="325755"/>
                </a:cubicBezTo>
                <a:cubicBezTo>
                  <a:pt x="1214834" y="325438"/>
                  <a:pt x="1213945" y="325247"/>
                  <a:pt x="1213056" y="325247"/>
                </a:cubicBezTo>
                <a:cubicBezTo>
                  <a:pt x="1211722" y="325247"/>
                  <a:pt x="1210389" y="325628"/>
                  <a:pt x="1209246" y="326390"/>
                </a:cubicBezTo>
                <a:cubicBezTo>
                  <a:pt x="1208103" y="327152"/>
                  <a:pt x="1207277" y="328232"/>
                  <a:pt x="1206706" y="329438"/>
                </a:cubicBezTo>
                <a:cubicBezTo>
                  <a:pt x="1206197" y="330708"/>
                  <a:pt x="1206071" y="332042"/>
                  <a:pt x="1206324" y="333375"/>
                </a:cubicBezTo>
                <a:cubicBezTo>
                  <a:pt x="1206579" y="334709"/>
                  <a:pt x="1207214" y="335915"/>
                  <a:pt x="1208230" y="336868"/>
                </a:cubicBezTo>
                <a:cubicBezTo>
                  <a:pt x="1209182" y="337820"/>
                  <a:pt x="1210389" y="338455"/>
                  <a:pt x="1211722" y="338709"/>
                </a:cubicBezTo>
                <a:cubicBezTo>
                  <a:pt x="1213056" y="338963"/>
                  <a:pt x="1214453" y="338836"/>
                  <a:pt x="1215660" y="338328"/>
                </a:cubicBezTo>
                <a:cubicBezTo>
                  <a:pt x="1216929" y="337820"/>
                  <a:pt x="1217945" y="336931"/>
                  <a:pt x="1218707" y="335788"/>
                </a:cubicBezTo>
                <a:cubicBezTo>
                  <a:pt x="1219469" y="334645"/>
                  <a:pt x="1219850" y="333312"/>
                  <a:pt x="1219850" y="331978"/>
                </a:cubicBezTo>
                <a:cubicBezTo>
                  <a:pt x="1219850" y="331089"/>
                  <a:pt x="1219659" y="330200"/>
                  <a:pt x="1219342" y="329375"/>
                </a:cubicBezTo>
                <a:cubicBezTo>
                  <a:pt x="1219024" y="328549"/>
                  <a:pt x="1218517" y="327787"/>
                  <a:pt x="1217882" y="327152"/>
                </a:cubicBezTo>
                <a:close/>
                <a:moveTo>
                  <a:pt x="1298272" y="1209358"/>
                </a:moveTo>
                <a:cubicBezTo>
                  <a:pt x="1297637" y="1208723"/>
                  <a:pt x="1296875" y="1208215"/>
                  <a:pt x="1296050" y="1207897"/>
                </a:cubicBezTo>
                <a:cubicBezTo>
                  <a:pt x="1295224" y="1207580"/>
                  <a:pt x="1294335" y="1207389"/>
                  <a:pt x="1293447" y="1207389"/>
                </a:cubicBezTo>
                <a:cubicBezTo>
                  <a:pt x="1292113" y="1207389"/>
                  <a:pt x="1290780" y="1207770"/>
                  <a:pt x="1289636" y="1208532"/>
                </a:cubicBezTo>
                <a:cubicBezTo>
                  <a:pt x="1288494" y="1209294"/>
                  <a:pt x="1287668" y="1210374"/>
                  <a:pt x="1287097" y="1211580"/>
                </a:cubicBezTo>
                <a:cubicBezTo>
                  <a:pt x="1286589" y="1212850"/>
                  <a:pt x="1286461" y="1214184"/>
                  <a:pt x="1286716" y="1215517"/>
                </a:cubicBezTo>
                <a:cubicBezTo>
                  <a:pt x="1286970" y="1216851"/>
                  <a:pt x="1287605" y="1218057"/>
                  <a:pt x="1288621" y="1219010"/>
                </a:cubicBezTo>
                <a:cubicBezTo>
                  <a:pt x="1289573" y="1219962"/>
                  <a:pt x="1290780" y="1220597"/>
                  <a:pt x="1292113" y="1220851"/>
                </a:cubicBezTo>
                <a:cubicBezTo>
                  <a:pt x="1293447" y="1221105"/>
                  <a:pt x="1294844" y="1220978"/>
                  <a:pt x="1296050" y="1220470"/>
                </a:cubicBezTo>
                <a:cubicBezTo>
                  <a:pt x="1297320" y="1219962"/>
                  <a:pt x="1298336" y="1219073"/>
                  <a:pt x="1299098" y="1217930"/>
                </a:cubicBezTo>
                <a:cubicBezTo>
                  <a:pt x="1299860" y="1216787"/>
                  <a:pt x="1300241" y="1215454"/>
                  <a:pt x="1300241" y="1214120"/>
                </a:cubicBezTo>
                <a:cubicBezTo>
                  <a:pt x="1300241" y="1213231"/>
                  <a:pt x="1300050" y="1212342"/>
                  <a:pt x="1299733" y="1211517"/>
                </a:cubicBezTo>
                <a:cubicBezTo>
                  <a:pt x="1299416" y="1210691"/>
                  <a:pt x="1298908" y="1209929"/>
                  <a:pt x="1298272" y="1209294"/>
                </a:cubicBezTo>
                <a:close/>
                <a:moveTo>
                  <a:pt x="1298272" y="1116521"/>
                </a:moveTo>
                <a:cubicBezTo>
                  <a:pt x="1297637" y="1115886"/>
                  <a:pt x="1296875" y="1115378"/>
                  <a:pt x="1296050" y="1115060"/>
                </a:cubicBezTo>
                <a:cubicBezTo>
                  <a:pt x="1295224" y="1114743"/>
                  <a:pt x="1294335" y="1114552"/>
                  <a:pt x="1293447" y="1114552"/>
                </a:cubicBezTo>
                <a:cubicBezTo>
                  <a:pt x="1292113" y="1114552"/>
                  <a:pt x="1290780" y="1114933"/>
                  <a:pt x="1289636" y="1115695"/>
                </a:cubicBezTo>
                <a:cubicBezTo>
                  <a:pt x="1288494" y="1116457"/>
                  <a:pt x="1287668" y="1117537"/>
                  <a:pt x="1287097" y="1118743"/>
                </a:cubicBezTo>
                <a:cubicBezTo>
                  <a:pt x="1286589" y="1120013"/>
                  <a:pt x="1286461" y="1121347"/>
                  <a:pt x="1286716" y="1122680"/>
                </a:cubicBezTo>
                <a:cubicBezTo>
                  <a:pt x="1286970" y="1124014"/>
                  <a:pt x="1287605" y="1125220"/>
                  <a:pt x="1288621" y="1126173"/>
                </a:cubicBezTo>
                <a:cubicBezTo>
                  <a:pt x="1289573" y="1127125"/>
                  <a:pt x="1290780" y="1127760"/>
                  <a:pt x="1292113" y="1128078"/>
                </a:cubicBezTo>
                <a:cubicBezTo>
                  <a:pt x="1293447" y="1128332"/>
                  <a:pt x="1294844" y="1128205"/>
                  <a:pt x="1296050" y="1127697"/>
                </a:cubicBezTo>
                <a:cubicBezTo>
                  <a:pt x="1297320" y="1127189"/>
                  <a:pt x="1298336" y="1126300"/>
                  <a:pt x="1299098" y="1125157"/>
                </a:cubicBezTo>
                <a:cubicBezTo>
                  <a:pt x="1299860" y="1124014"/>
                  <a:pt x="1300241" y="1122680"/>
                  <a:pt x="1300241" y="1121347"/>
                </a:cubicBezTo>
                <a:cubicBezTo>
                  <a:pt x="1300241" y="1120458"/>
                  <a:pt x="1300050" y="1119569"/>
                  <a:pt x="1299733" y="1118743"/>
                </a:cubicBezTo>
                <a:cubicBezTo>
                  <a:pt x="1299416" y="1117918"/>
                  <a:pt x="1298908" y="1117156"/>
                  <a:pt x="1298272" y="1116521"/>
                </a:cubicBezTo>
                <a:close/>
                <a:moveTo>
                  <a:pt x="1298272" y="930783"/>
                </a:moveTo>
                <a:cubicBezTo>
                  <a:pt x="1297637" y="930148"/>
                  <a:pt x="1296875" y="929640"/>
                  <a:pt x="1296050" y="929323"/>
                </a:cubicBezTo>
                <a:cubicBezTo>
                  <a:pt x="1295224" y="929005"/>
                  <a:pt x="1294335" y="928815"/>
                  <a:pt x="1293447" y="928815"/>
                </a:cubicBezTo>
                <a:cubicBezTo>
                  <a:pt x="1292113" y="928815"/>
                  <a:pt x="1290780" y="929195"/>
                  <a:pt x="1289636" y="929958"/>
                </a:cubicBezTo>
                <a:cubicBezTo>
                  <a:pt x="1288494" y="930720"/>
                  <a:pt x="1287668" y="931799"/>
                  <a:pt x="1287097" y="933006"/>
                </a:cubicBezTo>
                <a:cubicBezTo>
                  <a:pt x="1286589" y="934276"/>
                  <a:pt x="1286461" y="935609"/>
                  <a:pt x="1286716" y="936942"/>
                </a:cubicBezTo>
                <a:cubicBezTo>
                  <a:pt x="1286970" y="938276"/>
                  <a:pt x="1287605" y="939483"/>
                  <a:pt x="1288621" y="940435"/>
                </a:cubicBezTo>
                <a:cubicBezTo>
                  <a:pt x="1289573" y="941388"/>
                  <a:pt x="1290780" y="942023"/>
                  <a:pt x="1292113" y="942277"/>
                </a:cubicBezTo>
                <a:cubicBezTo>
                  <a:pt x="1293447" y="942531"/>
                  <a:pt x="1294844" y="942404"/>
                  <a:pt x="1296050" y="941895"/>
                </a:cubicBezTo>
                <a:cubicBezTo>
                  <a:pt x="1297320" y="941388"/>
                  <a:pt x="1298336" y="940499"/>
                  <a:pt x="1299098" y="939356"/>
                </a:cubicBezTo>
                <a:cubicBezTo>
                  <a:pt x="1299860" y="938213"/>
                  <a:pt x="1300241" y="936879"/>
                  <a:pt x="1300241" y="935545"/>
                </a:cubicBezTo>
                <a:cubicBezTo>
                  <a:pt x="1300241" y="934656"/>
                  <a:pt x="1300050" y="933767"/>
                  <a:pt x="1299733" y="932942"/>
                </a:cubicBezTo>
                <a:cubicBezTo>
                  <a:pt x="1299416" y="932117"/>
                  <a:pt x="1298908" y="931355"/>
                  <a:pt x="1298272" y="930720"/>
                </a:cubicBezTo>
                <a:close/>
                <a:moveTo>
                  <a:pt x="1298272" y="1023620"/>
                </a:moveTo>
                <a:cubicBezTo>
                  <a:pt x="1297637" y="1022985"/>
                  <a:pt x="1296875" y="1022477"/>
                  <a:pt x="1296050" y="1022159"/>
                </a:cubicBezTo>
                <a:cubicBezTo>
                  <a:pt x="1295224" y="1021779"/>
                  <a:pt x="1294335" y="1021652"/>
                  <a:pt x="1293447" y="1021652"/>
                </a:cubicBezTo>
                <a:cubicBezTo>
                  <a:pt x="1292113" y="1021652"/>
                  <a:pt x="1290780" y="1022033"/>
                  <a:pt x="1289636" y="1022795"/>
                </a:cubicBezTo>
                <a:cubicBezTo>
                  <a:pt x="1288494" y="1023556"/>
                  <a:pt x="1287668" y="1024636"/>
                  <a:pt x="1287097" y="1025842"/>
                </a:cubicBezTo>
                <a:cubicBezTo>
                  <a:pt x="1286589" y="1027113"/>
                  <a:pt x="1286461" y="1028446"/>
                  <a:pt x="1286716" y="1029780"/>
                </a:cubicBezTo>
                <a:cubicBezTo>
                  <a:pt x="1286970" y="1031113"/>
                  <a:pt x="1287605" y="1032320"/>
                  <a:pt x="1288621" y="1033272"/>
                </a:cubicBezTo>
                <a:cubicBezTo>
                  <a:pt x="1289573" y="1034225"/>
                  <a:pt x="1290780" y="1034859"/>
                  <a:pt x="1292113" y="1035177"/>
                </a:cubicBezTo>
                <a:cubicBezTo>
                  <a:pt x="1293447" y="1035431"/>
                  <a:pt x="1294844" y="1035304"/>
                  <a:pt x="1296050" y="1034796"/>
                </a:cubicBezTo>
                <a:cubicBezTo>
                  <a:pt x="1297320" y="1034288"/>
                  <a:pt x="1298336" y="1033399"/>
                  <a:pt x="1299098" y="1032256"/>
                </a:cubicBezTo>
                <a:cubicBezTo>
                  <a:pt x="1299860" y="1031113"/>
                  <a:pt x="1300241" y="1029780"/>
                  <a:pt x="1300241" y="1028446"/>
                </a:cubicBezTo>
                <a:cubicBezTo>
                  <a:pt x="1300241" y="1027557"/>
                  <a:pt x="1300050" y="1026668"/>
                  <a:pt x="1299733" y="1025842"/>
                </a:cubicBezTo>
                <a:cubicBezTo>
                  <a:pt x="1299416" y="1025017"/>
                  <a:pt x="1298908" y="1024255"/>
                  <a:pt x="1298272" y="1023620"/>
                </a:cubicBezTo>
                <a:close/>
                <a:moveTo>
                  <a:pt x="1298272" y="1302195"/>
                </a:moveTo>
                <a:cubicBezTo>
                  <a:pt x="1297637" y="1301560"/>
                  <a:pt x="1296875" y="1301052"/>
                  <a:pt x="1296050" y="1300734"/>
                </a:cubicBezTo>
                <a:cubicBezTo>
                  <a:pt x="1295224" y="1300353"/>
                  <a:pt x="1294335" y="1300226"/>
                  <a:pt x="1293447" y="1300226"/>
                </a:cubicBezTo>
                <a:cubicBezTo>
                  <a:pt x="1292113" y="1300226"/>
                  <a:pt x="1290780" y="1300607"/>
                  <a:pt x="1289636" y="1301369"/>
                </a:cubicBezTo>
                <a:cubicBezTo>
                  <a:pt x="1288494" y="1302131"/>
                  <a:pt x="1287668" y="1303211"/>
                  <a:pt x="1287097" y="1304417"/>
                </a:cubicBezTo>
                <a:cubicBezTo>
                  <a:pt x="1286589" y="1305687"/>
                  <a:pt x="1286461" y="1307021"/>
                  <a:pt x="1286716" y="1308354"/>
                </a:cubicBezTo>
                <a:cubicBezTo>
                  <a:pt x="1286970" y="1309688"/>
                  <a:pt x="1287605" y="1310894"/>
                  <a:pt x="1288621" y="1311847"/>
                </a:cubicBezTo>
                <a:cubicBezTo>
                  <a:pt x="1289573" y="1312799"/>
                  <a:pt x="1290780" y="1313434"/>
                  <a:pt x="1292113" y="1313688"/>
                </a:cubicBezTo>
                <a:cubicBezTo>
                  <a:pt x="1293447" y="1313942"/>
                  <a:pt x="1294844" y="1313815"/>
                  <a:pt x="1296050" y="1313307"/>
                </a:cubicBezTo>
                <a:cubicBezTo>
                  <a:pt x="1297257" y="1312799"/>
                  <a:pt x="1298336" y="1311910"/>
                  <a:pt x="1299098" y="1310767"/>
                </a:cubicBezTo>
                <a:cubicBezTo>
                  <a:pt x="1299860" y="1309624"/>
                  <a:pt x="1300241" y="1308291"/>
                  <a:pt x="1300241" y="1306957"/>
                </a:cubicBezTo>
                <a:cubicBezTo>
                  <a:pt x="1300241" y="1306068"/>
                  <a:pt x="1300050" y="1305179"/>
                  <a:pt x="1299733" y="1304354"/>
                </a:cubicBezTo>
                <a:cubicBezTo>
                  <a:pt x="1299416" y="1303528"/>
                  <a:pt x="1298908" y="1302766"/>
                  <a:pt x="1298272" y="1302131"/>
                </a:cubicBezTo>
                <a:close/>
                <a:moveTo>
                  <a:pt x="1298272" y="1487932"/>
                </a:moveTo>
                <a:cubicBezTo>
                  <a:pt x="1297637" y="1487297"/>
                  <a:pt x="1296875" y="1486789"/>
                  <a:pt x="1296050" y="1486472"/>
                </a:cubicBezTo>
                <a:cubicBezTo>
                  <a:pt x="1295224" y="1486154"/>
                  <a:pt x="1294335" y="1485964"/>
                  <a:pt x="1293447" y="1485964"/>
                </a:cubicBezTo>
                <a:cubicBezTo>
                  <a:pt x="1292113" y="1485964"/>
                  <a:pt x="1290780" y="1486345"/>
                  <a:pt x="1289636" y="1487107"/>
                </a:cubicBezTo>
                <a:cubicBezTo>
                  <a:pt x="1288494" y="1487869"/>
                  <a:pt x="1287668" y="1488948"/>
                  <a:pt x="1287097" y="1490155"/>
                </a:cubicBezTo>
                <a:cubicBezTo>
                  <a:pt x="1286589" y="1491425"/>
                  <a:pt x="1286461" y="1492758"/>
                  <a:pt x="1286716" y="1494092"/>
                </a:cubicBezTo>
                <a:cubicBezTo>
                  <a:pt x="1286970" y="1495425"/>
                  <a:pt x="1287605" y="1496632"/>
                  <a:pt x="1288621" y="1497584"/>
                </a:cubicBezTo>
                <a:cubicBezTo>
                  <a:pt x="1289573" y="1498537"/>
                  <a:pt x="1290780" y="1499172"/>
                  <a:pt x="1292113" y="1499426"/>
                </a:cubicBezTo>
                <a:cubicBezTo>
                  <a:pt x="1293447" y="1499680"/>
                  <a:pt x="1294844" y="1499553"/>
                  <a:pt x="1296050" y="1499045"/>
                </a:cubicBezTo>
                <a:cubicBezTo>
                  <a:pt x="1297320" y="1498537"/>
                  <a:pt x="1298336" y="1497648"/>
                  <a:pt x="1299098" y="1496505"/>
                </a:cubicBezTo>
                <a:cubicBezTo>
                  <a:pt x="1299860" y="1495362"/>
                  <a:pt x="1300241" y="1494028"/>
                  <a:pt x="1300241" y="1492695"/>
                </a:cubicBezTo>
                <a:cubicBezTo>
                  <a:pt x="1300241" y="1491806"/>
                  <a:pt x="1300050" y="1490917"/>
                  <a:pt x="1299733" y="1490091"/>
                </a:cubicBezTo>
                <a:cubicBezTo>
                  <a:pt x="1299416" y="1489266"/>
                  <a:pt x="1298908" y="1488504"/>
                  <a:pt x="1298272" y="1487869"/>
                </a:cubicBezTo>
                <a:close/>
                <a:moveTo>
                  <a:pt x="1298272" y="1395095"/>
                </a:moveTo>
                <a:cubicBezTo>
                  <a:pt x="1297637" y="1394460"/>
                  <a:pt x="1296875" y="1393952"/>
                  <a:pt x="1296050" y="1393635"/>
                </a:cubicBezTo>
                <a:cubicBezTo>
                  <a:pt x="1295224" y="1393317"/>
                  <a:pt x="1294335" y="1393127"/>
                  <a:pt x="1293447" y="1393127"/>
                </a:cubicBezTo>
                <a:cubicBezTo>
                  <a:pt x="1292113" y="1393127"/>
                  <a:pt x="1290780" y="1393508"/>
                  <a:pt x="1289636" y="1394270"/>
                </a:cubicBezTo>
                <a:cubicBezTo>
                  <a:pt x="1288494" y="1395032"/>
                  <a:pt x="1287668" y="1396048"/>
                  <a:pt x="1287097" y="1397318"/>
                </a:cubicBezTo>
                <a:cubicBezTo>
                  <a:pt x="1286589" y="1398588"/>
                  <a:pt x="1286461" y="1399921"/>
                  <a:pt x="1286716" y="1401255"/>
                </a:cubicBezTo>
                <a:cubicBezTo>
                  <a:pt x="1286970" y="1402588"/>
                  <a:pt x="1287605" y="1403795"/>
                  <a:pt x="1288621" y="1404747"/>
                </a:cubicBezTo>
                <a:cubicBezTo>
                  <a:pt x="1289573" y="1405700"/>
                  <a:pt x="1290780" y="1406335"/>
                  <a:pt x="1292113" y="1406652"/>
                </a:cubicBezTo>
                <a:cubicBezTo>
                  <a:pt x="1293447" y="1406906"/>
                  <a:pt x="1294844" y="1406779"/>
                  <a:pt x="1296050" y="1406271"/>
                </a:cubicBezTo>
                <a:cubicBezTo>
                  <a:pt x="1297320" y="1405763"/>
                  <a:pt x="1298336" y="1404874"/>
                  <a:pt x="1299098" y="1403731"/>
                </a:cubicBezTo>
                <a:cubicBezTo>
                  <a:pt x="1299860" y="1402588"/>
                  <a:pt x="1300241" y="1401255"/>
                  <a:pt x="1300241" y="1399921"/>
                </a:cubicBezTo>
                <a:cubicBezTo>
                  <a:pt x="1300241" y="1399032"/>
                  <a:pt x="1300050" y="1398143"/>
                  <a:pt x="1299733" y="1397318"/>
                </a:cubicBezTo>
                <a:cubicBezTo>
                  <a:pt x="1299416" y="1396492"/>
                  <a:pt x="1298908" y="1395730"/>
                  <a:pt x="1298272" y="1395095"/>
                </a:cubicBezTo>
                <a:close/>
                <a:moveTo>
                  <a:pt x="976582" y="1580833"/>
                </a:moveTo>
                <a:cubicBezTo>
                  <a:pt x="975947" y="1580198"/>
                  <a:pt x="975184" y="1579690"/>
                  <a:pt x="974359" y="1579372"/>
                </a:cubicBezTo>
                <a:cubicBezTo>
                  <a:pt x="973534" y="1578991"/>
                  <a:pt x="972645" y="1578864"/>
                  <a:pt x="971756" y="1578864"/>
                </a:cubicBezTo>
                <a:cubicBezTo>
                  <a:pt x="970422" y="1578864"/>
                  <a:pt x="969088" y="1579245"/>
                  <a:pt x="967946" y="1580007"/>
                </a:cubicBezTo>
                <a:cubicBezTo>
                  <a:pt x="966803" y="1580769"/>
                  <a:pt x="965977" y="1581849"/>
                  <a:pt x="965406" y="1583055"/>
                </a:cubicBezTo>
                <a:cubicBezTo>
                  <a:pt x="964897" y="1584325"/>
                  <a:pt x="964771" y="1585659"/>
                  <a:pt x="965024" y="1586992"/>
                </a:cubicBezTo>
                <a:cubicBezTo>
                  <a:pt x="965279" y="1588326"/>
                  <a:pt x="965913" y="1589532"/>
                  <a:pt x="966866" y="1590485"/>
                </a:cubicBezTo>
                <a:cubicBezTo>
                  <a:pt x="967819" y="1591437"/>
                  <a:pt x="969025" y="1592072"/>
                  <a:pt x="970359" y="1592326"/>
                </a:cubicBezTo>
                <a:cubicBezTo>
                  <a:pt x="971692" y="1592580"/>
                  <a:pt x="973025" y="1592453"/>
                  <a:pt x="974296" y="1591945"/>
                </a:cubicBezTo>
                <a:cubicBezTo>
                  <a:pt x="975566" y="1591437"/>
                  <a:pt x="976645" y="1590548"/>
                  <a:pt x="977344" y="1589405"/>
                </a:cubicBezTo>
                <a:cubicBezTo>
                  <a:pt x="978106" y="1588262"/>
                  <a:pt x="978486" y="1586929"/>
                  <a:pt x="978486" y="1585595"/>
                </a:cubicBezTo>
                <a:cubicBezTo>
                  <a:pt x="978486" y="1584706"/>
                  <a:pt x="978296" y="1583817"/>
                  <a:pt x="977979" y="1582992"/>
                </a:cubicBezTo>
                <a:cubicBezTo>
                  <a:pt x="977661" y="1582166"/>
                  <a:pt x="977153" y="1581404"/>
                  <a:pt x="976518" y="1580769"/>
                </a:cubicBezTo>
                <a:close/>
                <a:moveTo>
                  <a:pt x="976582" y="1487996"/>
                </a:moveTo>
                <a:cubicBezTo>
                  <a:pt x="975947" y="1487361"/>
                  <a:pt x="975184" y="1486853"/>
                  <a:pt x="974359" y="1486535"/>
                </a:cubicBezTo>
                <a:cubicBezTo>
                  <a:pt x="973534" y="1486218"/>
                  <a:pt x="972645" y="1486027"/>
                  <a:pt x="971756" y="1486027"/>
                </a:cubicBezTo>
                <a:cubicBezTo>
                  <a:pt x="970422" y="1486027"/>
                  <a:pt x="969088" y="1486408"/>
                  <a:pt x="967946" y="1487170"/>
                </a:cubicBezTo>
                <a:cubicBezTo>
                  <a:pt x="966803" y="1487932"/>
                  <a:pt x="965977" y="1489012"/>
                  <a:pt x="965406" y="1490218"/>
                </a:cubicBezTo>
                <a:cubicBezTo>
                  <a:pt x="964897" y="1491488"/>
                  <a:pt x="964771" y="1492822"/>
                  <a:pt x="965024" y="1494155"/>
                </a:cubicBezTo>
                <a:cubicBezTo>
                  <a:pt x="965279" y="1495489"/>
                  <a:pt x="965913" y="1496695"/>
                  <a:pt x="966866" y="1497648"/>
                </a:cubicBezTo>
                <a:cubicBezTo>
                  <a:pt x="967819" y="1498600"/>
                  <a:pt x="969025" y="1499235"/>
                  <a:pt x="970359" y="1499489"/>
                </a:cubicBezTo>
                <a:cubicBezTo>
                  <a:pt x="971692" y="1499743"/>
                  <a:pt x="973025" y="1499616"/>
                  <a:pt x="974296" y="1499108"/>
                </a:cubicBezTo>
                <a:cubicBezTo>
                  <a:pt x="975566" y="1498600"/>
                  <a:pt x="976645" y="1497711"/>
                  <a:pt x="977344" y="1496568"/>
                </a:cubicBezTo>
                <a:cubicBezTo>
                  <a:pt x="978106" y="1495425"/>
                  <a:pt x="978486" y="1494092"/>
                  <a:pt x="978486" y="1492758"/>
                </a:cubicBezTo>
                <a:cubicBezTo>
                  <a:pt x="978486" y="1491869"/>
                  <a:pt x="978296" y="1490980"/>
                  <a:pt x="977979" y="1490155"/>
                </a:cubicBezTo>
                <a:cubicBezTo>
                  <a:pt x="977661" y="1489329"/>
                  <a:pt x="977153" y="1488567"/>
                  <a:pt x="976518" y="1487932"/>
                </a:cubicBezTo>
                <a:close/>
                <a:moveTo>
                  <a:pt x="976582" y="1395159"/>
                </a:moveTo>
                <a:cubicBezTo>
                  <a:pt x="975947" y="1394524"/>
                  <a:pt x="975184" y="1394016"/>
                  <a:pt x="974359" y="1393698"/>
                </a:cubicBezTo>
                <a:cubicBezTo>
                  <a:pt x="973534" y="1393381"/>
                  <a:pt x="972645" y="1393190"/>
                  <a:pt x="971756" y="1393190"/>
                </a:cubicBezTo>
                <a:cubicBezTo>
                  <a:pt x="970422" y="1393190"/>
                  <a:pt x="969088" y="1393571"/>
                  <a:pt x="967946" y="1394333"/>
                </a:cubicBezTo>
                <a:cubicBezTo>
                  <a:pt x="966803" y="1395095"/>
                  <a:pt x="965977" y="1396111"/>
                  <a:pt x="965406" y="1397381"/>
                </a:cubicBezTo>
                <a:cubicBezTo>
                  <a:pt x="964897" y="1398651"/>
                  <a:pt x="964771" y="1399985"/>
                  <a:pt x="965024" y="1401318"/>
                </a:cubicBezTo>
                <a:cubicBezTo>
                  <a:pt x="965279" y="1402652"/>
                  <a:pt x="965913" y="1403858"/>
                  <a:pt x="966866" y="1404811"/>
                </a:cubicBezTo>
                <a:cubicBezTo>
                  <a:pt x="967819" y="1405763"/>
                  <a:pt x="969025" y="1406398"/>
                  <a:pt x="970359" y="1406716"/>
                </a:cubicBezTo>
                <a:cubicBezTo>
                  <a:pt x="971692" y="1406970"/>
                  <a:pt x="973025" y="1406843"/>
                  <a:pt x="974296" y="1406335"/>
                </a:cubicBezTo>
                <a:cubicBezTo>
                  <a:pt x="975566" y="1405827"/>
                  <a:pt x="976645" y="1404938"/>
                  <a:pt x="977344" y="1403795"/>
                </a:cubicBezTo>
                <a:cubicBezTo>
                  <a:pt x="978106" y="1402652"/>
                  <a:pt x="978486" y="1401318"/>
                  <a:pt x="978486" y="1399985"/>
                </a:cubicBezTo>
                <a:cubicBezTo>
                  <a:pt x="978486" y="1399096"/>
                  <a:pt x="978296" y="1398207"/>
                  <a:pt x="977979" y="1397381"/>
                </a:cubicBezTo>
                <a:cubicBezTo>
                  <a:pt x="977661" y="1396556"/>
                  <a:pt x="977153" y="1395794"/>
                  <a:pt x="976518" y="1395159"/>
                </a:cubicBezTo>
                <a:close/>
                <a:moveTo>
                  <a:pt x="971756" y="1300290"/>
                </a:moveTo>
                <a:cubicBezTo>
                  <a:pt x="970422" y="1300290"/>
                  <a:pt x="969088" y="1300671"/>
                  <a:pt x="967946" y="1301433"/>
                </a:cubicBezTo>
                <a:cubicBezTo>
                  <a:pt x="966803" y="1302195"/>
                  <a:pt x="965977" y="1303274"/>
                  <a:pt x="965406" y="1304481"/>
                </a:cubicBezTo>
                <a:cubicBezTo>
                  <a:pt x="964897" y="1305751"/>
                  <a:pt x="964771" y="1307084"/>
                  <a:pt x="965024" y="1308418"/>
                </a:cubicBezTo>
                <a:cubicBezTo>
                  <a:pt x="965279" y="1309751"/>
                  <a:pt x="965913" y="1310958"/>
                  <a:pt x="966866" y="1311910"/>
                </a:cubicBezTo>
                <a:cubicBezTo>
                  <a:pt x="967819" y="1312863"/>
                  <a:pt x="969025" y="1313498"/>
                  <a:pt x="970359" y="1313752"/>
                </a:cubicBezTo>
                <a:cubicBezTo>
                  <a:pt x="971692" y="1314006"/>
                  <a:pt x="973025" y="1313879"/>
                  <a:pt x="974296" y="1313371"/>
                </a:cubicBezTo>
                <a:cubicBezTo>
                  <a:pt x="975566" y="1312863"/>
                  <a:pt x="976645" y="1311974"/>
                  <a:pt x="977344" y="1310831"/>
                </a:cubicBezTo>
                <a:cubicBezTo>
                  <a:pt x="978106" y="1309688"/>
                  <a:pt x="978486" y="1308354"/>
                  <a:pt x="978486" y="1307021"/>
                </a:cubicBezTo>
                <a:cubicBezTo>
                  <a:pt x="978486" y="1305243"/>
                  <a:pt x="977788" y="1303465"/>
                  <a:pt x="976455" y="1302195"/>
                </a:cubicBezTo>
                <a:cubicBezTo>
                  <a:pt x="975184" y="1300925"/>
                  <a:pt x="973407" y="1300163"/>
                  <a:pt x="971629" y="1300163"/>
                </a:cubicBezTo>
                <a:close/>
                <a:moveTo>
                  <a:pt x="976582" y="1209421"/>
                </a:moveTo>
                <a:cubicBezTo>
                  <a:pt x="975947" y="1208786"/>
                  <a:pt x="975184" y="1208278"/>
                  <a:pt x="974359" y="1207961"/>
                </a:cubicBezTo>
                <a:cubicBezTo>
                  <a:pt x="973534" y="1207643"/>
                  <a:pt x="972645" y="1207453"/>
                  <a:pt x="971756" y="1207453"/>
                </a:cubicBezTo>
                <a:cubicBezTo>
                  <a:pt x="970422" y="1207453"/>
                  <a:pt x="969088" y="1207834"/>
                  <a:pt x="967946" y="1208596"/>
                </a:cubicBezTo>
                <a:cubicBezTo>
                  <a:pt x="966803" y="1209358"/>
                  <a:pt x="965977" y="1210437"/>
                  <a:pt x="965406" y="1211644"/>
                </a:cubicBezTo>
                <a:cubicBezTo>
                  <a:pt x="964897" y="1212914"/>
                  <a:pt x="964771" y="1214247"/>
                  <a:pt x="965024" y="1215581"/>
                </a:cubicBezTo>
                <a:cubicBezTo>
                  <a:pt x="965279" y="1216914"/>
                  <a:pt x="965913" y="1218121"/>
                  <a:pt x="966866" y="1219073"/>
                </a:cubicBezTo>
                <a:cubicBezTo>
                  <a:pt x="967819" y="1220026"/>
                  <a:pt x="969025" y="1220661"/>
                  <a:pt x="970359" y="1220915"/>
                </a:cubicBezTo>
                <a:cubicBezTo>
                  <a:pt x="971692" y="1221169"/>
                  <a:pt x="973025" y="1221042"/>
                  <a:pt x="974296" y="1220534"/>
                </a:cubicBezTo>
                <a:cubicBezTo>
                  <a:pt x="975566" y="1220026"/>
                  <a:pt x="976645" y="1219137"/>
                  <a:pt x="977344" y="1217994"/>
                </a:cubicBezTo>
                <a:cubicBezTo>
                  <a:pt x="978106" y="1216851"/>
                  <a:pt x="978486" y="1215517"/>
                  <a:pt x="978486" y="1214184"/>
                </a:cubicBezTo>
                <a:cubicBezTo>
                  <a:pt x="978486" y="1213295"/>
                  <a:pt x="978296" y="1212406"/>
                  <a:pt x="977979" y="1211580"/>
                </a:cubicBezTo>
                <a:cubicBezTo>
                  <a:pt x="977661" y="1210755"/>
                  <a:pt x="977153" y="1209993"/>
                  <a:pt x="976518" y="1209358"/>
                </a:cubicBezTo>
                <a:close/>
                <a:moveTo>
                  <a:pt x="1373837" y="1346708"/>
                </a:moveTo>
                <a:cubicBezTo>
                  <a:pt x="1372504" y="1346708"/>
                  <a:pt x="1371171" y="1347089"/>
                  <a:pt x="1370028" y="1347851"/>
                </a:cubicBezTo>
                <a:cubicBezTo>
                  <a:pt x="1368884" y="1348613"/>
                  <a:pt x="1367996" y="1349629"/>
                  <a:pt x="1367487" y="1350899"/>
                </a:cubicBezTo>
                <a:cubicBezTo>
                  <a:pt x="1366980" y="1352169"/>
                  <a:pt x="1366853" y="1353503"/>
                  <a:pt x="1367107" y="1354836"/>
                </a:cubicBezTo>
                <a:cubicBezTo>
                  <a:pt x="1367360" y="1356170"/>
                  <a:pt x="1367996" y="1357376"/>
                  <a:pt x="1368948" y="1358329"/>
                </a:cubicBezTo>
                <a:cubicBezTo>
                  <a:pt x="1369900" y="1359281"/>
                  <a:pt x="1371107" y="1359916"/>
                  <a:pt x="1372441" y="1360234"/>
                </a:cubicBezTo>
                <a:cubicBezTo>
                  <a:pt x="1373774" y="1360488"/>
                  <a:pt x="1375108" y="1360361"/>
                  <a:pt x="1376378" y="1359853"/>
                </a:cubicBezTo>
                <a:cubicBezTo>
                  <a:pt x="1377647" y="1359345"/>
                  <a:pt x="1378727" y="1358456"/>
                  <a:pt x="1379425" y="1357313"/>
                </a:cubicBezTo>
                <a:cubicBezTo>
                  <a:pt x="1380187" y="1356170"/>
                  <a:pt x="1380569" y="1354836"/>
                  <a:pt x="1380569" y="1353503"/>
                </a:cubicBezTo>
                <a:cubicBezTo>
                  <a:pt x="1380569" y="1351725"/>
                  <a:pt x="1379870" y="1349947"/>
                  <a:pt x="1378536" y="1348677"/>
                </a:cubicBezTo>
                <a:cubicBezTo>
                  <a:pt x="1377203" y="1347407"/>
                  <a:pt x="1375489" y="1346708"/>
                  <a:pt x="1373710" y="1346708"/>
                </a:cubicBezTo>
                <a:close/>
                <a:moveTo>
                  <a:pt x="976582" y="1116584"/>
                </a:moveTo>
                <a:cubicBezTo>
                  <a:pt x="975947" y="1115949"/>
                  <a:pt x="975184" y="1115441"/>
                  <a:pt x="974359" y="1115124"/>
                </a:cubicBezTo>
                <a:cubicBezTo>
                  <a:pt x="973534" y="1114806"/>
                  <a:pt x="972645" y="1114616"/>
                  <a:pt x="971756" y="1114616"/>
                </a:cubicBezTo>
                <a:cubicBezTo>
                  <a:pt x="970422" y="1114616"/>
                  <a:pt x="969088" y="1114997"/>
                  <a:pt x="967946" y="1115759"/>
                </a:cubicBezTo>
                <a:cubicBezTo>
                  <a:pt x="966803" y="1116521"/>
                  <a:pt x="965977" y="1117600"/>
                  <a:pt x="965406" y="1118807"/>
                </a:cubicBezTo>
                <a:cubicBezTo>
                  <a:pt x="964897" y="1120077"/>
                  <a:pt x="964771" y="1121410"/>
                  <a:pt x="965024" y="1122744"/>
                </a:cubicBezTo>
                <a:cubicBezTo>
                  <a:pt x="965279" y="1124077"/>
                  <a:pt x="965913" y="1125284"/>
                  <a:pt x="966866" y="1126236"/>
                </a:cubicBezTo>
                <a:cubicBezTo>
                  <a:pt x="967819" y="1127189"/>
                  <a:pt x="969025" y="1127824"/>
                  <a:pt x="970359" y="1128141"/>
                </a:cubicBezTo>
                <a:cubicBezTo>
                  <a:pt x="971692" y="1128395"/>
                  <a:pt x="973089" y="1128268"/>
                  <a:pt x="974296" y="1127760"/>
                </a:cubicBezTo>
                <a:cubicBezTo>
                  <a:pt x="975566" y="1127252"/>
                  <a:pt x="976645" y="1126363"/>
                  <a:pt x="977344" y="1125220"/>
                </a:cubicBezTo>
                <a:cubicBezTo>
                  <a:pt x="978106" y="1124077"/>
                  <a:pt x="978486" y="1122744"/>
                  <a:pt x="978486" y="1121410"/>
                </a:cubicBezTo>
                <a:cubicBezTo>
                  <a:pt x="978486" y="1120521"/>
                  <a:pt x="978296" y="1119632"/>
                  <a:pt x="977979" y="1118807"/>
                </a:cubicBezTo>
                <a:cubicBezTo>
                  <a:pt x="977661" y="1117981"/>
                  <a:pt x="977153" y="1117219"/>
                  <a:pt x="976518" y="1116584"/>
                </a:cubicBezTo>
                <a:close/>
                <a:moveTo>
                  <a:pt x="976582" y="745173"/>
                </a:moveTo>
                <a:cubicBezTo>
                  <a:pt x="975947" y="744538"/>
                  <a:pt x="975184" y="744030"/>
                  <a:pt x="974359" y="743712"/>
                </a:cubicBezTo>
                <a:cubicBezTo>
                  <a:pt x="973534" y="743395"/>
                  <a:pt x="972645" y="743204"/>
                  <a:pt x="971756" y="743204"/>
                </a:cubicBezTo>
                <a:cubicBezTo>
                  <a:pt x="970422" y="743204"/>
                  <a:pt x="969088" y="743585"/>
                  <a:pt x="967946" y="744347"/>
                </a:cubicBezTo>
                <a:cubicBezTo>
                  <a:pt x="966803" y="745109"/>
                  <a:pt x="965977" y="746189"/>
                  <a:pt x="965406" y="747395"/>
                </a:cubicBezTo>
                <a:cubicBezTo>
                  <a:pt x="964897" y="748665"/>
                  <a:pt x="964771" y="749999"/>
                  <a:pt x="965024" y="751332"/>
                </a:cubicBezTo>
                <a:cubicBezTo>
                  <a:pt x="965279" y="752666"/>
                  <a:pt x="965913" y="753872"/>
                  <a:pt x="966866" y="754825"/>
                </a:cubicBezTo>
                <a:cubicBezTo>
                  <a:pt x="967819" y="755777"/>
                  <a:pt x="969025" y="756412"/>
                  <a:pt x="970359" y="756666"/>
                </a:cubicBezTo>
                <a:cubicBezTo>
                  <a:pt x="971692" y="756920"/>
                  <a:pt x="973025" y="756793"/>
                  <a:pt x="974296" y="756285"/>
                </a:cubicBezTo>
                <a:cubicBezTo>
                  <a:pt x="975566" y="755777"/>
                  <a:pt x="976645" y="754888"/>
                  <a:pt x="977344" y="753745"/>
                </a:cubicBezTo>
                <a:cubicBezTo>
                  <a:pt x="978106" y="752602"/>
                  <a:pt x="978486" y="751269"/>
                  <a:pt x="978486" y="749935"/>
                </a:cubicBezTo>
                <a:cubicBezTo>
                  <a:pt x="978486" y="749046"/>
                  <a:pt x="978296" y="748157"/>
                  <a:pt x="977979" y="747332"/>
                </a:cubicBezTo>
                <a:cubicBezTo>
                  <a:pt x="977661" y="746506"/>
                  <a:pt x="977153" y="745744"/>
                  <a:pt x="976518" y="745109"/>
                </a:cubicBezTo>
                <a:close/>
                <a:moveTo>
                  <a:pt x="976582" y="838009"/>
                </a:moveTo>
                <a:cubicBezTo>
                  <a:pt x="975947" y="837375"/>
                  <a:pt x="975184" y="836867"/>
                  <a:pt x="974359" y="836549"/>
                </a:cubicBezTo>
                <a:cubicBezTo>
                  <a:pt x="973534" y="836231"/>
                  <a:pt x="972645" y="836041"/>
                  <a:pt x="971756" y="836041"/>
                </a:cubicBezTo>
                <a:cubicBezTo>
                  <a:pt x="970422" y="836041"/>
                  <a:pt x="969088" y="836422"/>
                  <a:pt x="967946" y="837184"/>
                </a:cubicBezTo>
                <a:cubicBezTo>
                  <a:pt x="966803" y="837946"/>
                  <a:pt x="965977" y="839026"/>
                  <a:pt x="965406" y="840232"/>
                </a:cubicBezTo>
                <a:cubicBezTo>
                  <a:pt x="964897" y="841502"/>
                  <a:pt x="964771" y="842836"/>
                  <a:pt x="965024" y="844169"/>
                </a:cubicBezTo>
                <a:cubicBezTo>
                  <a:pt x="965279" y="845503"/>
                  <a:pt x="965913" y="846709"/>
                  <a:pt x="966866" y="847662"/>
                </a:cubicBezTo>
                <a:cubicBezTo>
                  <a:pt x="967819" y="848614"/>
                  <a:pt x="969025" y="849249"/>
                  <a:pt x="970359" y="849503"/>
                </a:cubicBezTo>
                <a:cubicBezTo>
                  <a:pt x="971692" y="849757"/>
                  <a:pt x="973025" y="849630"/>
                  <a:pt x="974296" y="849122"/>
                </a:cubicBezTo>
                <a:cubicBezTo>
                  <a:pt x="975566" y="848614"/>
                  <a:pt x="976645" y="847725"/>
                  <a:pt x="977344" y="846582"/>
                </a:cubicBezTo>
                <a:cubicBezTo>
                  <a:pt x="978106" y="845439"/>
                  <a:pt x="978486" y="844169"/>
                  <a:pt x="978486" y="842772"/>
                </a:cubicBezTo>
                <a:cubicBezTo>
                  <a:pt x="978486" y="841883"/>
                  <a:pt x="978296" y="840994"/>
                  <a:pt x="977979" y="840169"/>
                </a:cubicBezTo>
                <a:cubicBezTo>
                  <a:pt x="977661" y="839343"/>
                  <a:pt x="977153" y="838581"/>
                  <a:pt x="976518" y="837946"/>
                </a:cubicBezTo>
                <a:close/>
                <a:moveTo>
                  <a:pt x="976582" y="652272"/>
                </a:moveTo>
                <a:cubicBezTo>
                  <a:pt x="975947" y="651637"/>
                  <a:pt x="975184" y="651129"/>
                  <a:pt x="974359" y="650812"/>
                </a:cubicBezTo>
                <a:cubicBezTo>
                  <a:pt x="973534" y="650494"/>
                  <a:pt x="972645" y="650304"/>
                  <a:pt x="971756" y="650304"/>
                </a:cubicBezTo>
                <a:cubicBezTo>
                  <a:pt x="970422" y="650304"/>
                  <a:pt x="969088" y="650685"/>
                  <a:pt x="967946" y="651447"/>
                </a:cubicBezTo>
                <a:cubicBezTo>
                  <a:pt x="966803" y="652209"/>
                  <a:pt x="965977" y="653288"/>
                  <a:pt x="965406" y="654495"/>
                </a:cubicBezTo>
                <a:cubicBezTo>
                  <a:pt x="964897" y="655765"/>
                  <a:pt x="964771" y="657098"/>
                  <a:pt x="965024" y="658432"/>
                </a:cubicBezTo>
                <a:cubicBezTo>
                  <a:pt x="965279" y="659765"/>
                  <a:pt x="965913" y="660972"/>
                  <a:pt x="966866" y="661924"/>
                </a:cubicBezTo>
                <a:cubicBezTo>
                  <a:pt x="967819" y="662877"/>
                  <a:pt x="969025" y="663512"/>
                  <a:pt x="970359" y="663766"/>
                </a:cubicBezTo>
                <a:cubicBezTo>
                  <a:pt x="971692" y="664020"/>
                  <a:pt x="973025" y="663893"/>
                  <a:pt x="974296" y="663385"/>
                </a:cubicBezTo>
                <a:cubicBezTo>
                  <a:pt x="975566" y="662877"/>
                  <a:pt x="976645" y="661988"/>
                  <a:pt x="977344" y="660845"/>
                </a:cubicBezTo>
                <a:cubicBezTo>
                  <a:pt x="978106" y="659702"/>
                  <a:pt x="978486" y="658368"/>
                  <a:pt x="978486" y="657035"/>
                </a:cubicBezTo>
                <a:cubicBezTo>
                  <a:pt x="978486" y="656146"/>
                  <a:pt x="978296" y="655257"/>
                  <a:pt x="977979" y="654431"/>
                </a:cubicBezTo>
                <a:cubicBezTo>
                  <a:pt x="977661" y="653606"/>
                  <a:pt x="977153" y="652844"/>
                  <a:pt x="976518" y="652209"/>
                </a:cubicBezTo>
                <a:close/>
                <a:moveTo>
                  <a:pt x="976582" y="1023684"/>
                </a:moveTo>
                <a:cubicBezTo>
                  <a:pt x="975947" y="1023049"/>
                  <a:pt x="975184" y="1022541"/>
                  <a:pt x="974359" y="1022223"/>
                </a:cubicBezTo>
                <a:cubicBezTo>
                  <a:pt x="973534" y="1021842"/>
                  <a:pt x="972645" y="1021715"/>
                  <a:pt x="971756" y="1021715"/>
                </a:cubicBezTo>
                <a:cubicBezTo>
                  <a:pt x="970422" y="1021715"/>
                  <a:pt x="969088" y="1022096"/>
                  <a:pt x="967946" y="1022858"/>
                </a:cubicBezTo>
                <a:cubicBezTo>
                  <a:pt x="966803" y="1023620"/>
                  <a:pt x="965977" y="1024700"/>
                  <a:pt x="965406" y="1025906"/>
                </a:cubicBezTo>
                <a:cubicBezTo>
                  <a:pt x="964897" y="1027176"/>
                  <a:pt x="964771" y="1028509"/>
                  <a:pt x="965024" y="1029843"/>
                </a:cubicBezTo>
                <a:cubicBezTo>
                  <a:pt x="965279" y="1031177"/>
                  <a:pt x="965913" y="1032383"/>
                  <a:pt x="966866" y="1033336"/>
                </a:cubicBezTo>
                <a:cubicBezTo>
                  <a:pt x="967819" y="1034288"/>
                  <a:pt x="969025" y="1034923"/>
                  <a:pt x="970359" y="1035241"/>
                </a:cubicBezTo>
                <a:cubicBezTo>
                  <a:pt x="971692" y="1035495"/>
                  <a:pt x="973025" y="1035367"/>
                  <a:pt x="974296" y="1034859"/>
                </a:cubicBezTo>
                <a:cubicBezTo>
                  <a:pt x="975566" y="1034352"/>
                  <a:pt x="976645" y="1033463"/>
                  <a:pt x="977344" y="1032320"/>
                </a:cubicBezTo>
                <a:cubicBezTo>
                  <a:pt x="978106" y="1031177"/>
                  <a:pt x="978486" y="1029843"/>
                  <a:pt x="978486" y="1028509"/>
                </a:cubicBezTo>
                <a:cubicBezTo>
                  <a:pt x="978486" y="1027620"/>
                  <a:pt x="978296" y="1026731"/>
                  <a:pt x="977979" y="1025906"/>
                </a:cubicBezTo>
                <a:cubicBezTo>
                  <a:pt x="977661" y="1025081"/>
                  <a:pt x="977153" y="1024319"/>
                  <a:pt x="976518" y="1023684"/>
                </a:cubicBezTo>
                <a:close/>
                <a:moveTo>
                  <a:pt x="976582" y="930847"/>
                </a:moveTo>
                <a:cubicBezTo>
                  <a:pt x="975947" y="930212"/>
                  <a:pt x="975184" y="929704"/>
                  <a:pt x="974359" y="929386"/>
                </a:cubicBezTo>
                <a:cubicBezTo>
                  <a:pt x="973534" y="929069"/>
                  <a:pt x="972645" y="928878"/>
                  <a:pt x="971756" y="928878"/>
                </a:cubicBezTo>
                <a:cubicBezTo>
                  <a:pt x="970422" y="928878"/>
                  <a:pt x="969088" y="929259"/>
                  <a:pt x="967946" y="930021"/>
                </a:cubicBezTo>
                <a:cubicBezTo>
                  <a:pt x="966803" y="930783"/>
                  <a:pt x="965977" y="931863"/>
                  <a:pt x="965406" y="933069"/>
                </a:cubicBezTo>
                <a:cubicBezTo>
                  <a:pt x="964897" y="934339"/>
                  <a:pt x="964771" y="935673"/>
                  <a:pt x="965024" y="937006"/>
                </a:cubicBezTo>
                <a:cubicBezTo>
                  <a:pt x="965279" y="938340"/>
                  <a:pt x="965913" y="939546"/>
                  <a:pt x="966866" y="940499"/>
                </a:cubicBezTo>
                <a:cubicBezTo>
                  <a:pt x="967819" y="941451"/>
                  <a:pt x="969025" y="942086"/>
                  <a:pt x="970359" y="942340"/>
                </a:cubicBezTo>
                <a:cubicBezTo>
                  <a:pt x="971692" y="942594"/>
                  <a:pt x="973025" y="942467"/>
                  <a:pt x="974296" y="941959"/>
                </a:cubicBezTo>
                <a:cubicBezTo>
                  <a:pt x="975566" y="941451"/>
                  <a:pt x="976645" y="940562"/>
                  <a:pt x="977344" y="939419"/>
                </a:cubicBezTo>
                <a:cubicBezTo>
                  <a:pt x="978106" y="938276"/>
                  <a:pt x="978486" y="936942"/>
                  <a:pt x="978486" y="935609"/>
                </a:cubicBezTo>
                <a:cubicBezTo>
                  <a:pt x="978486" y="934720"/>
                  <a:pt x="978296" y="933831"/>
                  <a:pt x="977979" y="933006"/>
                </a:cubicBezTo>
                <a:cubicBezTo>
                  <a:pt x="977661" y="932180"/>
                  <a:pt x="977153" y="931418"/>
                  <a:pt x="976518" y="930783"/>
                </a:cubicBezTo>
                <a:close/>
                <a:moveTo>
                  <a:pt x="976582" y="559435"/>
                </a:moveTo>
                <a:cubicBezTo>
                  <a:pt x="975947" y="558800"/>
                  <a:pt x="975184" y="558292"/>
                  <a:pt x="974359" y="557975"/>
                </a:cubicBezTo>
                <a:cubicBezTo>
                  <a:pt x="973534" y="557657"/>
                  <a:pt x="972645" y="557467"/>
                  <a:pt x="971756" y="557467"/>
                </a:cubicBezTo>
                <a:cubicBezTo>
                  <a:pt x="970422" y="557467"/>
                  <a:pt x="969088" y="557848"/>
                  <a:pt x="967946" y="558610"/>
                </a:cubicBezTo>
                <a:cubicBezTo>
                  <a:pt x="966803" y="559372"/>
                  <a:pt x="965977" y="560451"/>
                  <a:pt x="965406" y="561658"/>
                </a:cubicBezTo>
                <a:cubicBezTo>
                  <a:pt x="964897" y="562928"/>
                  <a:pt x="964771" y="564261"/>
                  <a:pt x="965024" y="565595"/>
                </a:cubicBezTo>
                <a:cubicBezTo>
                  <a:pt x="965279" y="566928"/>
                  <a:pt x="965913" y="568135"/>
                  <a:pt x="966866" y="569087"/>
                </a:cubicBezTo>
                <a:cubicBezTo>
                  <a:pt x="967819" y="570040"/>
                  <a:pt x="969025" y="570675"/>
                  <a:pt x="970359" y="570929"/>
                </a:cubicBezTo>
                <a:cubicBezTo>
                  <a:pt x="971692" y="571183"/>
                  <a:pt x="973025" y="571056"/>
                  <a:pt x="974296" y="570548"/>
                </a:cubicBezTo>
                <a:cubicBezTo>
                  <a:pt x="975566" y="570040"/>
                  <a:pt x="976645" y="569151"/>
                  <a:pt x="977344" y="568008"/>
                </a:cubicBezTo>
                <a:cubicBezTo>
                  <a:pt x="978106" y="566865"/>
                  <a:pt x="978486" y="565531"/>
                  <a:pt x="978486" y="564198"/>
                </a:cubicBezTo>
                <a:cubicBezTo>
                  <a:pt x="978486" y="563309"/>
                  <a:pt x="978296" y="562420"/>
                  <a:pt x="977979" y="561594"/>
                </a:cubicBezTo>
                <a:cubicBezTo>
                  <a:pt x="977661" y="560769"/>
                  <a:pt x="977153" y="560007"/>
                  <a:pt x="976518" y="559372"/>
                </a:cubicBezTo>
                <a:close/>
                <a:moveTo>
                  <a:pt x="891365" y="46736"/>
                </a:moveTo>
                <a:cubicBezTo>
                  <a:pt x="890031" y="46736"/>
                  <a:pt x="888697" y="47117"/>
                  <a:pt x="887555" y="47879"/>
                </a:cubicBezTo>
                <a:cubicBezTo>
                  <a:pt x="886411" y="48641"/>
                  <a:pt x="885522" y="49721"/>
                  <a:pt x="885015" y="50927"/>
                </a:cubicBezTo>
                <a:cubicBezTo>
                  <a:pt x="884507" y="52197"/>
                  <a:pt x="884380" y="53531"/>
                  <a:pt x="884634" y="54864"/>
                </a:cubicBezTo>
                <a:cubicBezTo>
                  <a:pt x="884887" y="56198"/>
                  <a:pt x="885522" y="57404"/>
                  <a:pt x="886475" y="58356"/>
                </a:cubicBezTo>
                <a:cubicBezTo>
                  <a:pt x="887428" y="59309"/>
                  <a:pt x="888634" y="59944"/>
                  <a:pt x="889968" y="60198"/>
                </a:cubicBezTo>
                <a:cubicBezTo>
                  <a:pt x="891301" y="60452"/>
                  <a:pt x="892634" y="60325"/>
                  <a:pt x="893905" y="59817"/>
                </a:cubicBezTo>
                <a:cubicBezTo>
                  <a:pt x="895174" y="59309"/>
                  <a:pt x="896254" y="58420"/>
                  <a:pt x="896953" y="57277"/>
                </a:cubicBezTo>
                <a:cubicBezTo>
                  <a:pt x="897651" y="56134"/>
                  <a:pt x="898096" y="54801"/>
                  <a:pt x="898096" y="53467"/>
                </a:cubicBezTo>
                <a:cubicBezTo>
                  <a:pt x="898096" y="51626"/>
                  <a:pt x="897397" y="49911"/>
                  <a:pt x="896063" y="48641"/>
                </a:cubicBezTo>
                <a:cubicBezTo>
                  <a:pt x="894794" y="47371"/>
                  <a:pt x="893016" y="46609"/>
                  <a:pt x="891237" y="46609"/>
                </a:cubicBezTo>
                <a:close/>
                <a:moveTo>
                  <a:pt x="891365" y="1068197"/>
                </a:moveTo>
                <a:cubicBezTo>
                  <a:pt x="890031" y="1068197"/>
                  <a:pt x="888697" y="1068578"/>
                  <a:pt x="887555" y="1069340"/>
                </a:cubicBezTo>
                <a:cubicBezTo>
                  <a:pt x="886411" y="1070102"/>
                  <a:pt x="885522" y="1071182"/>
                  <a:pt x="885015" y="1072388"/>
                </a:cubicBezTo>
                <a:cubicBezTo>
                  <a:pt x="884507" y="1073658"/>
                  <a:pt x="884380" y="1074992"/>
                  <a:pt x="884634" y="1076325"/>
                </a:cubicBezTo>
                <a:cubicBezTo>
                  <a:pt x="884887" y="1077659"/>
                  <a:pt x="885522" y="1078865"/>
                  <a:pt x="886475" y="1079818"/>
                </a:cubicBezTo>
                <a:cubicBezTo>
                  <a:pt x="887428" y="1080770"/>
                  <a:pt x="888634" y="1081405"/>
                  <a:pt x="889968" y="1081659"/>
                </a:cubicBezTo>
                <a:cubicBezTo>
                  <a:pt x="891301" y="1081913"/>
                  <a:pt x="892634" y="1081786"/>
                  <a:pt x="893905" y="1081278"/>
                </a:cubicBezTo>
                <a:cubicBezTo>
                  <a:pt x="895174" y="1080770"/>
                  <a:pt x="896254" y="1079881"/>
                  <a:pt x="896953" y="1078738"/>
                </a:cubicBezTo>
                <a:cubicBezTo>
                  <a:pt x="897715" y="1077595"/>
                  <a:pt x="898096" y="1076262"/>
                  <a:pt x="898096" y="1074928"/>
                </a:cubicBezTo>
                <a:cubicBezTo>
                  <a:pt x="898096" y="1073150"/>
                  <a:pt x="897397" y="1071372"/>
                  <a:pt x="896063" y="1070102"/>
                </a:cubicBezTo>
                <a:cubicBezTo>
                  <a:pt x="894794" y="1068832"/>
                  <a:pt x="893016" y="1068070"/>
                  <a:pt x="891237" y="1068070"/>
                </a:cubicBezTo>
                <a:close/>
                <a:moveTo>
                  <a:pt x="891365" y="139637"/>
                </a:moveTo>
                <a:cubicBezTo>
                  <a:pt x="890031" y="139637"/>
                  <a:pt x="888697" y="140018"/>
                  <a:pt x="887555" y="140780"/>
                </a:cubicBezTo>
                <a:cubicBezTo>
                  <a:pt x="886411" y="141542"/>
                  <a:pt x="885522" y="142621"/>
                  <a:pt x="885015" y="143828"/>
                </a:cubicBezTo>
                <a:cubicBezTo>
                  <a:pt x="884507" y="145098"/>
                  <a:pt x="884380" y="146431"/>
                  <a:pt x="884634" y="147765"/>
                </a:cubicBezTo>
                <a:cubicBezTo>
                  <a:pt x="884887" y="149098"/>
                  <a:pt x="885522" y="150305"/>
                  <a:pt x="886475" y="151257"/>
                </a:cubicBezTo>
                <a:cubicBezTo>
                  <a:pt x="887428" y="152210"/>
                  <a:pt x="888634" y="152845"/>
                  <a:pt x="889968" y="153099"/>
                </a:cubicBezTo>
                <a:cubicBezTo>
                  <a:pt x="891301" y="153353"/>
                  <a:pt x="892634" y="153226"/>
                  <a:pt x="893905" y="152718"/>
                </a:cubicBezTo>
                <a:cubicBezTo>
                  <a:pt x="895174" y="152210"/>
                  <a:pt x="896254" y="151321"/>
                  <a:pt x="896953" y="150178"/>
                </a:cubicBezTo>
                <a:cubicBezTo>
                  <a:pt x="897651" y="149035"/>
                  <a:pt x="898096" y="147701"/>
                  <a:pt x="898096" y="146368"/>
                </a:cubicBezTo>
                <a:cubicBezTo>
                  <a:pt x="898096" y="144526"/>
                  <a:pt x="897397" y="142812"/>
                  <a:pt x="896063" y="141542"/>
                </a:cubicBezTo>
                <a:cubicBezTo>
                  <a:pt x="894794" y="140272"/>
                  <a:pt x="893016" y="139573"/>
                  <a:pt x="891237" y="139510"/>
                </a:cubicBezTo>
                <a:close/>
                <a:moveTo>
                  <a:pt x="891365" y="882523"/>
                </a:moveTo>
                <a:cubicBezTo>
                  <a:pt x="890031" y="882523"/>
                  <a:pt x="888697" y="882904"/>
                  <a:pt x="887555" y="883666"/>
                </a:cubicBezTo>
                <a:cubicBezTo>
                  <a:pt x="886411" y="884428"/>
                  <a:pt x="885522" y="885508"/>
                  <a:pt x="885015" y="886714"/>
                </a:cubicBezTo>
                <a:cubicBezTo>
                  <a:pt x="884507" y="887984"/>
                  <a:pt x="884380" y="889317"/>
                  <a:pt x="884634" y="890651"/>
                </a:cubicBezTo>
                <a:cubicBezTo>
                  <a:pt x="884887" y="891984"/>
                  <a:pt x="885522" y="893191"/>
                  <a:pt x="886475" y="894144"/>
                </a:cubicBezTo>
                <a:cubicBezTo>
                  <a:pt x="887428" y="895096"/>
                  <a:pt x="888634" y="895731"/>
                  <a:pt x="889968" y="895985"/>
                </a:cubicBezTo>
                <a:cubicBezTo>
                  <a:pt x="891301" y="896239"/>
                  <a:pt x="892634" y="896112"/>
                  <a:pt x="893905" y="895604"/>
                </a:cubicBezTo>
                <a:cubicBezTo>
                  <a:pt x="895174" y="895096"/>
                  <a:pt x="896254" y="894207"/>
                  <a:pt x="896953" y="893064"/>
                </a:cubicBezTo>
                <a:cubicBezTo>
                  <a:pt x="897715" y="891921"/>
                  <a:pt x="898096" y="890588"/>
                  <a:pt x="898096" y="889254"/>
                </a:cubicBezTo>
                <a:cubicBezTo>
                  <a:pt x="898096" y="887413"/>
                  <a:pt x="897397" y="885698"/>
                  <a:pt x="896063" y="884428"/>
                </a:cubicBezTo>
                <a:cubicBezTo>
                  <a:pt x="894794" y="883158"/>
                  <a:pt x="893016" y="882396"/>
                  <a:pt x="891237" y="882396"/>
                </a:cubicBezTo>
                <a:close/>
                <a:moveTo>
                  <a:pt x="891365" y="789686"/>
                </a:moveTo>
                <a:cubicBezTo>
                  <a:pt x="890031" y="789686"/>
                  <a:pt x="888697" y="790067"/>
                  <a:pt x="887555" y="790829"/>
                </a:cubicBezTo>
                <a:cubicBezTo>
                  <a:pt x="886411" y="791591"/>
                  <a:pt x="885522" y="792670"/>
                  <a:pt x="885015" y="793877"/>
                </a:cubicBezTo>
                <a:cubicBezTo>
                  <a:pt x="884507" y="795147"/>
                  <a:pt x="884380" y="796481"/>
                  <a:pt x="884634" y="797814"/>
                </a:cubicBezTo>
                <a:cubicBezTo>
                  <a:pt x="884887" y="799148"/>
                  <a:pt x="885522" y="800354"/>
                  <a:pt x="886475" y="801306"/>
                </a:cubicBezTo>
                <a:cubicBezTo>
                  <a:pt x="887428" y="802259"/>
                  <a:pt x="888634" y="802894"/>
                  <a:pt x="889968" y="803148"/>
                </a:cubicBezTo>
                <a:cubicBezTo>
                  <a:pt x="891301" y="803402"/>
                  <a:pt x="892634" y="803275"/>
                  <a:pt x="893905" y="802767"/>
                </a:cubicBezTo>
                <a:cubicBezTo>
                  <a:pt x="895174" y="802259"/>
                  <a:pt x="896254" y="801370"/>
                  <a:pt x="896953" y="800227"/>
                </a:cubicBezTo>
                <a:cubicBezTo>
                  <a:pt x="897715" y="799084"/>
                  <a:pt x="898096" y="797751"/>
                  <a:pt x="898096" y="796417"/>
                </a:cubicBezTo>
                <a:cubicBezTo>
                  <a:pt x="898096" y="794576"/>
                  <a:pt x="897397" y="792861"/>
                  <a:pt x="896063" y="791591"/>
                </a:cubicBezTo>
                <a:cubicBezTo>
                  <a:pt x="894794" y="790321"/>
                  <a:pt x="893016" y="789559"/>
                  <a:pt x="891237" y="789559"/>
                </a:cubicBezTo>
                <a:close/>
                <a:moveTo>
                  <a:pt x="891365" y="1253998"/>
                </a:moveTo>
                <a:cubicBezTo>
                  <a:pt x="890031" y="1253998"/>
                  <a:pt x="888697" y="1254379"/>
                  <a:pt x="887555" y="1255141"/>
                </a:cubicBezTo>
                <a:cubicBezTo>
                  <a:pt x="886411" y="1255903"/>
                  <a:pt x="885522" y="1256983"/>
                  <a:pt x="885015" y="1258189"/>
                </a:cubicBezTo>
                <a:cubicBezTo>
                  <a:pt x="884507" y="1259459"/>
                  <a:pt x="884380" y="1260793"/>
                  <a:pt x="884634" y="1262126"/>
                </a:cubicBezTo>
                <a:cubicBezTo>
                  <a:pt x="884887" y="1263460"/>
                  <a:pt x="885522" y="1264666"/>
                  <a:pt x="886475" y="1265619"/>
                </a:cubicBezTo>
                <a:cubicBezTo>
                  <a:pt x="887428" y="1266571"/>
                  <a:pt x="888634" y="1267206"/>
                  <a:pt x="889968" y="1267524"/>
                </a:cubicBezTo>
                <a:cubicBezTo>
                  <a:pt x="891301" y="1267778"/>
                  <a:pt x="892634" y="1267651"/>
                  <a:pt x="893905" y="1267143"/>
                </a:cubicBezTo>
                <a:cubicBezTo>
                  <a:pt x="895174" y="1266635"/>
                  <a:pt x="896254" y="1265746"/>
                  <a:pt x="896953" y="1264603"/>
                </a:cubicBezTo>
                <a:cubicBezTo>
                  <a:pt x="897715" y="1263460"/>
                  <a:pt x="898096" y="1262126"/>
                  <a:pt x="898096" y="1260793"/>
                </a:cubicBezTo>
                <a:cubicBezTo>
                  <a:pt x="898096" y="1258951"/>
                  <a:pt x="897397" y="1257237"/>
                  <a:pt x="896063" y="1255967"/>
                </a:cubicBezTo>
                <a:cubicBezTo>
                  <a:pt x="894794" y="1254697"/>
                  <a:pt x="893016" y="1253998"/>
                  <a:pt x="891237" y="1253998"/>
                </a:cubicBezTo>
                <a:close/>
                <a:moveTo>
                  <a:pt x="891365" y="1161161"/>
                </a:moveTo>
                <a:cubicBezTo>
                  <a:pt x="890031" y="1161161"/>
                  <a:pt x="888697" y="1161542"/>
                  <a:pt x="887555" y="1162304"/>
                </a:cubicBezTo>
                <a:cubicBezTo>
                  <a:pt x="886411" y="1163066"/>
                  <a:pt x="885522" y="1164146"/>
                  <a:pt x="885015" y="1165352"/>
                </a:cubicBezTo>
                <a:cubicBezTo>
                  <a:pt x="884507" y="1166622"/>
                  <a:pt x="884380" y="1167956"/>
                  <a:pt x="884634" y="1169289"/>
                </a:cubicBezTo>
                <a:cubicBezTo>
                  <a:pt x="884887" y="1170623"/>
                  <a:pt x="885522" y="1171829"/>
                  <a:pt x="886475" y="1172782"/>
                </a:cubicBezTo>
                <a:cubicBezTo>
                  <a:pt x="887428" y="1173734"/>
                  <a:pt x="888634" y="1174369"/>
                  <a:pt x="889968" y="1174623"/>
                </a:cubicBezTo>
                <a:cubicBezTo>
                  <a:pt x="891301" y="1174877"/>
                  <a:pt x="892634" y="1174750"/>
                  <a:pt x="893905" y="1174242"/>
                </a:cubicBezTo>
                <a:cubicBezTo>
                  <a:pt x="895174" y="1173734"/>
                  <a:pt x="896254" y="1172845"/>
                  <a:pt x="896953" y="1171702"/>
                </a:cubicBezTo>
                <a:cubicBezTo>
                  <a:pt x="897715" y="1170559"/>
                  <a:pt x="898096" y="1169226"/>
                  <a:pt x="898096" y="1167892"/>
                </a:cubicBezTo>
                <a:cubicBezTo>
                  <a:pt x="898096" y="1166114"/>
                  <a:pt x="897397" y="1164336"/>
                  <a:pt x="896063" y="1163066"/>
                </a:cubicBezTo>
                <a:cubicBezTo>
                  <a:pt x="894794" y="1161796"/>
                  <a:pt x="893016" y="1161034"/>
                  <a:pt x="891237" y="1161034"/>
                </a:cubicBezTo>
                <a:close/>
                <a:moveTo>
                  <a:pt x="891365" y="975424"/>
                </a:moveTo>
                <a:cubicBezTo>
                  <a:pt x="890031" y="975424"/>
                  <a:pt x="888697" y="975805"/>
                  <a:pt x="887555" y="976567"/>
                </a:cubicBezTo>
                <a:cubicBezTo>
                  <a:pt x="886411" y="977329"/>
                  <a:pt x="885522" y="978408"/>
                  <a:pt x="885015" y="979615"/>
                </a:cubicBezTo>
                <a:cubicBezTo>
                  <a:pt x="884507" y="980884"/>
                  <a:pt x="884380" y="982218"/>
                  <a:pt x="884634" y="983552"/>
                </a:cubicBezTo>
                <a:cubicBezTo>
                  <a:pt x="884887" y="984885"/>
                  <a:pt x="885522" y="986092"/>
                  <a:pt x="886475" y="987044"/>
                </a:cubicBezTo>
                <a:cubicBezTo>
                  <a:pt x="887428" y="987997"/>
                  <a:pt x="888634" y="988631"/>
                  <a:pt x="889968" y="988886"/>
                </a:cubicBezTo>
                <a:cubicBezTo>
                  <a:pt x="891301" y="989140"/>
                  <a:pt x="892634" y="989013"/>
                  <a:pt x="893905" y="988505"/>
                </a:cubicBezTo>
                <a:cubicBezTo>
                  <a:pt x="895174" y="987997"/>
                  <a:pt x="896254" y="987108"/>
                  <a:pt x="896953" y="985965"/>
                </a:cubicBezTo>
                <a:cubicBezTo>
                  <a:pt x="897651" y="984822"/>
                  <a:pt x="898096" y="983552"/>
                  <a:pt x="898096" y="982155"/>
                </a:cubicBezTo>
                <a:cubicBezTo>
                  <a:pt x="898096" y="980313"/>
                  <a:pt x="897397" y="978599"/>
                  <a:pt x="896063" y="977329"/>
                </a:cubicBezTo>
                <a:cubicBezTo>
                  <a:pt x="894794" y="976059"/>
                  <a:pt x="893016" y="975297"/>
                  <a:pt x="891237" y="975297"/>
                </a:cubicBezTo>
                <a:close/>
                <a:moveTo>
                  <a:pt x="891365" y="418275"/>
                </a:moveTo>
                <a:cubicBezTo>
                  <a:pt x="890031" y="418275"/>
                  <a:pt x="888697" y="418656"/>
                  <a:pt x="887555" y="419418"/>
                </a:cubicBezTo>
                <a:cubicBezTo>
                  <a:pt x="886411" y="420179"/>
                  <a:pt x="885522" y="421259"/>
                  <a:pt x="885015" y="422466"/>
                </a:cubicBezTo>
                <a:cubicBezTo>
                  <a:pt x="884507" y="423736"/>
                  <a:pt x="884380" y="425069"/>
                  <a:pt x="884634" y="426403"/>
                </a:cubicBezTo>
                <a:cubicBezTo>
                  <a:pt x="884887" y="427736"/>
                  <a:pt x="885522" y="428943"/>
                  <a:pt x="886475" y="429895"/>
                </a:cubicBezTo>
                <a:cubicBezTo>
                  <a:pt x="887428" y="430847"/>
                  <a:pt x="888634" y="431483"/>
                  <a:pt x="889968" y="431736"/>
                </a:cubicBezTo>
                <a:cubicBezTo>
                  <a:pt x="891301" y="431991"/>
                  <a:pt x="892634" y="431864"/>
                  <a:pt x="893905" y="431356"/>
                </a:cubicBezTo>
                <a:cubicBezTo>
                  <a:pt x="895174" y="430847"/>
                  <a:pt x="896254" y="429959"/>
                  <a:pt x="896953" y="428816"/>
                </a:cubicBezTo>
                <a:cubicBezTo>
                  <a:pt x="897651" y="427672"/>
                  <a:pt x="898096" y="426339"/>
                  <a:pt x="898096" y="425006"/>
                </a:cubicBezTo>
                <a:cubicBezTo>
                  <a:pt x="898096" y="423164"/>
                  <a:pt x="897397" y="421450"/>
                  <a:pt x="896063" y="420179"/>
                </a:cubicBezTo>
                <a:cubicBezTo>
                  <a:pt x="894794" y="418910"/>
                  <a:pt x="893016" y="418147"/>
                  <a:pt x="891237" y="418147"/>
                </a:cubicBezTo>
                <a:close/>
                <a:moveTo>
                  <a:pt x="891365" y="325438"/>
                </a:moveTo>
                <a:cubicBezTo>
                  <a:pt x="890031" y="325438"/>
                  <a:pt x="888697" y="325819"/>
                  <a:pt x="887555" y="326581"/>
                </a:cubicBezTo>
                <a:cubicBezTo>
                  <a:pt x="886411" y="327343"/>
                  <a:pt x="885522" y="328422"/>
                  <a:pt x="885015" y="329629"/>
                </a:cubicBezTo>
                <a:cubicBezTo>
                  <a:pt x="884507" y="330899"/>
                  <a:pt x="884380" y="332232"/>
                  <a:pt x="884634" y="333566"/>
                </a:cubicBezTo>
                <a:cubicBezTo>
                  <a:pt x="884887" y="334899"/>
                  <a:pt x="885522" y="336106"/>
                  <a:pt x="886475" y="337058"/>
                </a:cubicBezTo>
                <a:cubicBezTo>
                  <a:pt x="887428" y="338011"/>
                  <a:pt x="888634" y="338646"/>
                  <a:pt x="889968" y="338900"/>
                </a:cubicBezTo>
                <a:cubicBezTo>
                  <a:pt x="891301" y="339154"/>
                  <a:pt x="892634" y="339027"/>
                  <a:pt x="893905" y="338519"/>
                </a:cubicBezTo>
                <a:cubicBezTo>
                  <a:pt x="895174" y="338011"/>
                  <a:pt x="896254" y="337122"/>
                  <a:pt x="896953" y="335979"/>
                </a:cubicBezTo>
                <a:cubicBezTo>
                  <a:pt x="897715" y="334836"/>
                  <a:pt x="898096" y="333502"/>
                  <a:pt x="898096" y="332169"/>
                </a:cubicBezTo>
                <a:cubicBezTo>
                  <a:pt x="898096" y="330327"/>
                  <a:pt x="897397" y="328613"/>
                  <a:pt x="896063" y="327343"/>
                </a:cubicBezTo>
                <a:cubicBezTo>
                  <a:pt x="894794" y="326073"/>
                  <a:pt x="893016" y="325311"/>
                  <a:pt x="891237" y="325311"/>
                </a:cubicBezTo>
                <a:close/>
                <a:moveTo>
                  <a:pt x="891365" y="696849"/>
                </a:moveTo>
                <a:cubicBezTo>
                  <a:pt x="890031" y="696849"/>
                  <a:pt x="888697" y="697230"/>
                  <a:pt x="887555" y="697992"/>
                </a:cubicBezTo>
                <a:cubicBezTo>
                  <a:pt x="886411" y="698754"/>
                  <a:pt x="885522" y="699834"/>
                  <a:pt x="885015" y="701040"/>
                </a:cubicBezTo>
                <a:cubicBezTo>
                  <a:pt x="884507" y="702310"/>
                  <a:pt x="884380" y="703644"/>
                  <a:pt x="884634" y="704977"/>
                </a:cubicBezTo>
                <a:cubicBezTo>
                  <a:pt x="884887" y="706311"/>
                  <a:pt x="885522" y="707517"/>
                  <a:pt x="886475" y="708470"/>
                </a:cubicBezTo>
                <a:cubicBezTo>
                  <a:pt x="887428" y="709422"/>
                  <a:pt x="888634" y="710057"/>
                  <a:pt x="889968" y="710311"/>
                </a:cubicBezTo>
                <a:cubicBezTo>
                  <a:pt x="891301" y="710565"/>
                  <a:pt x="892634" y="710438"/>
                  <a:pt x="893905" y="709930"/>
                </a:cubicBezTo>
                <a:cubicBezTo>
                  <a:pt x="895174" y="709422"/>
                  <a:pt x="896254" y="708533"/>
                  <a:pt x="896953" y="707390"/>
                </a:cubicBezTo>
                <a:cubicBezTo>
                  <a:pt x="897651" y="706247"/>
                  <a:pt x="898096" y="704914"/>
                  <a:pt x="898096" y="703580"/>
                </a:cubicBezTo>
                <a:cubicBezTo>
                  <a:pt x="898096" y="701739"/>
                  <a:pt x="897397" y="700024"/>
                  <a:pt x="896063" y="698754"/>
                </a:cubicBezTo>
                <a:cubicBezTo>
                  <a:pt x="894794" y="697484"/>
                  <a:pt x="893016" y="696722"/>
                  <a:pt x="891237" y="696722"/>
                </a:cubicBezTo>
                <a:close/>
                <a:moveTo>
                  <a:pt x="891365" y="232537"/>
                </a:moveTo>
                <a:cubicBezTo>
                  <a:pt x="890031" y="232537"/>
                  <a:pt x="888697" y="232918"/>
                  <a:pt x="887555" y="233680"/>
                </a:cubicBezTo>
                <a:cubicBezTo>
                  <a:pt x="886411" y="234442"/>
                  <a:pt x="885522" y="235522"/>
                  <a:pt x="885015" y="236728"/>
                </a:cubicBezTo>
                <a:cubicBezTo>
                  <a:pt x="884507" y="237998"/>
                  <a:pt x="884380" y="239332"/>
                  <a:pt x="884634" y="240665"/>
                </a:cubicBezTo>
                <a:cubicBezTo>
                  <a:pt x="884887" y="241999"/>
                  <a:pt x="885522" y="243205"/>
                  <a:pt x="886475" y="244158"/>
                </a:cubicBezTo>
                <a:cubicBezTo>
                  <a:pt x="887428" y="245110"/>
                  <a:pt x="888634" y="245745"/>
                  <a:pt x="889968" y="245999"/>
                </a:cubicBezTo>
                <a:cubicBezTo>
                  <a:pt x="891301" y="246253"/>
                  <a:pt x="892634" y="246126"/>
                  <a:pt x="893905" y="245618"/>
                </a:cubicBezTo>
                <a:cubicBezTo>
                  <a:pt x="895174" y="245110"/>
                  <a:pt x="896254" y="244221"/>
                  <a:pt x="896953" y="243078"/>
                </a:cubicBezTo>
                <a:cubicBezTo>
                  <a:pt x="897715" y="241935"/>
                  <a:pt x="898096" y="240601"/>
                  <a:pt x="898096" y="239268"/>
                </a:cubicBezTo>
                <a:cubicBezTo>
                  <a:pt x="898096" y="237426"/>
                  <a:pt x="897397" y="235712"/>
                  <a:pt x="896063" y="234442"/>
                </a:cubicBezTo>
                <a:cubicBezTo>
                  <a:pt x="894794" y="233172"/>
                  <a:pt x="893016" y="232410"/>
                  <a:pt x="891237" y="232410"/>
                </a:cubicBezTo>
                <a:close/>
                <a:moveTo>
                  <a:pt x="891365" y="511111"/>
                </a:moveTo>
                <a:cubicBezTo>
                  <a:pt x="890031" y="511111"/>
                  <a:pt x="888697" y="511493"/>
                  <a:pt x="887555" y="512254"/>
                </a:cubicBezTo>
                <a:cubicBezTo>
                  <a:pt x="886411" y="513017"/>
                  <a:pt x="885522" y="514096"/>
                  <a:pt x="885015" y="515303"/>
                </a:cubicBezTo>
                <a:cubicBezTo>
                  <a:pt x="884507" y="516572"/>
                  <a:pt x="884380" y="517906"/>
                  <a:pt x="884634" y="519240"/>
                </a:cubicBezTo>
                <a:cubicBezTo>
                  <a:pt x="884887" y="520573"/>
                  <a:pt x="885522" y="521779"/>
                  <a:pt x="886475" y="522732"/>
                </a:cubicBezTo>
                <a:cubicBezTo>
                  <a:pt x="887428" y="523685"/>
                  <a:pt x="888634" y="524320"/>
                  <a:pt x="889968" y="524574"/>
                </a:cubicBezTo>
                <a:cubicBezTo>
                  <a:pt x="891301" y="524828"/>
                  <a:pt x="892634" y="524701"/>
                  <a:pt x="893905" y="524193"/>
                </a:cubicBezTo>
                <a:cubicBezTo>
                  <a:pt x="895174" y="523685"/>
                  <a:pt x="896254" y="522796"/>
                  <a:pt x="896953" y="521653"/>
                </a:cubicBezTo>
                <a:cubicBezTo>
                  <a:pt x="897651" y="520510"/>
                  <a:pt x="898096" y="519176"/>
                  <a:pt x="898096" y="517843"/>
                </a:cubicBezTo>
                <a:cubicBezTo>
                  <a:pt x="898096" y="516001"/>
                  <a:pt x="897397" y="514286"/>
                  <a:pt x="896063" y="513017"/>
                </a:cubicBezTo>
                <a:cubicBezTo>
                  <a:pt x="894794" y="511747"/>
                  <a:pt x="893016" y="510985"/>
                  <a:pt x="891237" y="510985"/>
                </a:cubicBezTo>
                <a:close/>
                <a:moveTo>
                  <a:pt x="891365" y="603949"/>
                </a:moveTo>
                <a:cubicBezTo>
                  <a:pt x="890031" y="603949"/>
                  <a:pt x="888697" y="604330"/>
                  <a:pt x="887555" y="605092"/>
                </a:cubicBezTo>
                <a:cubicBezTo>
                  <a:pt x="886411" y="605854"/>
                  <a:pt x="885522" y="606933"/>
                  <a:pt x="885015" y="608140"/>
                </a:cubicBezTo>
                <a:cubicBezTo>
                  <a:pt x="884507" y="609410"/>
                  <a:pt x="884380" y="610743"/>
                  <a:pt x="884634" y="612077"/>
                </a:cubicBezTo>
                <a:cubicBezTo>
                  <a:pt x="884887" y="613410"/>
                  <a:pt x="885522" y="614617"/>
                  <a:pt x="886475" y="615569"/>
                </a:cubicBezTo>
                <a:cubicBezTo>
                  <a:pt x="887428" y="616522"/>
                  <a:pt x="888634" y="617157"/>
                  <a:pt x="889968" y="617411"/>
                </a:cubicBezTo>
                <a:cubicBezTo>
                  <a:pt x="891301" y="617665"/>
                  <a:pt x="892634" y="617538"/>
                  <a:pt x="893905" y="617030"/>
                </a:cubicBezTo>
                <a:cubicBezTo>
                  <a:pt x="895174" y="616522"/>
                  <a:pt x="896254" y="615633"/>
                  <a:pt x="896953" y="614490"/>
                </a:cubicBezTo>
                <a:cubicBezTo>
                  <a:pt x="897651" y="613347"/>
                  <a:pt x="898096" y="612013"/>
                  <a:pt x="898096" y="610680"/>
                </a:cubicBezTo>
                <a:cubicBezTo>
                  <a:pt x="898096" y="608838"/>
                  <a:pt x="897397" y="607124"/>
                  <a:pt x="896063" y="605854"/>
                </a:cubicBezTo>
                <a:cubicBezTo>
                  <a:pt x="894794" y="604584"/>
                  <a:pt x="893016" y="603822"/>
                  <a:pt x="891237" y="603822"/>
                </a:cubicBezTo>
                <a:close/>
                <a:moveTo>
                  <a:pt x="1057036" y="1348804"/>
                </a:moveTo>
                <a:cubicBezTo>
                  <a:pt x="1056401" y="1348169"/>
                  <a:pt x="1055639" y="1347661"/>
                  <a:pt x="1054814" y="1347343"/>
                </a:cubicBezTo>
                <a:cubicBezTo>
                  <a:pt x="1053988" y="1347026"/>
                  <a:pt x="1053099" y="1346835"/>
                  <a:pt x="1052210" y="1346835"/>
                </a:cubicBezTo>
                <a:cubicBezTo>
                  <a:pt x="1050877" y="1346835"/>
                  <a:pt x="1049543" y="1347216"/>
                  <a:pt x="1048400" y="1347978"/>
                </a:cubicBezTo>
                <a:cubicBezTo>
                  <a:pt x="1047257" y="1348740"/>
                  <a:pt x="1046432" y="1349820"/>
                  <a:pt x="1045860" y="1351026"/>
                </a:cubicBezTo>
                <a:cubicBezTo>
                  <a:pt x="1045352" y="1352233"/>
                  <a:pt x="1045225" y="1353630"/>
                  <a:pt x="1045479" y="1354963"/>
                </a:cubicBezTo>
                <a:cubicBezTo>
                  <a:pt x="1045733" y="1356297"/>
                  <a:pt x="1046368" y="1357503"/>
                  <a:pt x="1047321" y="1358456"/>
                </a:cubicBezTo>
                <a:cubicBezTo>
                  <a:pt x="1048273" y="1359408"/>
                  <a:pt x="1049480" y="1360043"/>
                  <a:pt x="1050813" y="1360297"/>
                </a:cubicBezTo>
                <a:cubicBezTo>
                  <a:pt x="1052147" y="1360551"/>
                  <a:pt x="1053480" y="1360424"/>
                  <a:pt x="1054750" y="1359916"/>
                </a:cubicBezTo>
                <a:cubicBezTo>
                  <a:pt x="1056020" y="1359408"/>
                  <a:pt x="1057099" y="1358519"/>
                  <a:pt x="1057798" y="1357376"/>
                </a:cubicBezTo>
                <a:cubicBezTo>
                  <a:pt x="1058560" y="1356233"/>
                  <a:pt x="1058941" y="1354900"/>
                  <a:pt x="1058941" y="1353566"/>
                </a:cubicBezTo>
                <a:cubicBezTo>
                  <a:pt x="1058941" y="1352677"/>
                  <a:pt x="1058750" y="1351788"/>
                  <a:pt x="1058433" y="1350963"/>
                </a:cubicBezTo>
                <a:cubicBezTo>
                  <a:pt x="1058116" y="1350137"/>
                  <a:pt x="1057608" y="1349375"/>
                  <a:pt x="1056972" y="1348740"/>
                </a:cubicBezTo>
                <a:close/>
                <a:moveTo>
                  <a:pt x="1057036" y="513080"/>
                </a:moveTo>
                <a:cubicBezTo>
                  <a:pt x="1056401" y="512445"/>
                  <a:pt x="1055639" y="511937"/>
                  <a:pt x="1054814" y="511620"/>
                </a:cubicBezTo>
                <a:cubicBezTo>
                  <a:pt x="1053988" y="511302"/>
                  <a:pt x="1053099" y="511111"/>
                  <a:pt x="1052210" y="511111"/>
                </a:cubicBezTo>
                <a:cubicBezTo>
                  <a:pt x="1050877" y="511111"/>
                  <a:pt x="1049543" y="511493"/>
                  <a:pt x="1048400" y="512254"/>
                </a:cubicBezTo>
                <a:cubicBezTo>
                  <a:pt x="1047257" y="513017"/>
                  <a:pt x="1046432" y="514096"/>
                  <a:pt x="1045860" y="515303"/>
                </a:cubicBezTo>
                <a:cubicBezTo>
                  <a:pt x="1045352" y="516572"/>
                  <a:pt x="1045225" y="517906"/>
                  <a:pt x="1045479" y="519240"/>
                </a:cubicBezTo>
                <a:cubicBezTo>
                  <a:pt x="1045733" y="520573"/>
                  <a:pt x="1046368" y="521779"/>
                  <a:pt x="1047321" y="522732"/>
                </a:cubicBezTo>
                <a:cubicBezTo>
                  <a:pt x="1048273" y="523685"/>
                  <a:pt x="1049480" y="524320"/>
                  <a:pt x="1050813" y="524574"/>
                </a:cubicBezTo>
                <a:cubicBezTo>
                  <a:pt x="1052147" y="524828"/>
                  <a:pt x="1053480" y="524701"/>
                  <a:pt x="1054750" y="524193"/>
                </a:cubicBezTo>
                <a:cubicBezTo>
                  <a:pt x="1056020" y="523685"/>
                  <a:pt x="1057099" y="522796"/>
                  <a:pt x="1057798" y="521653"/>
                </a:cubicBezTo>
                <a:cubicBezTo>
                  <a:pt x="1058497" y="520510"/>
                  <a:pt x="1058941" y="519176"/>
                  <a:pt x="1058941" y="517843"/>
                </a:cubicBezTo>
                <a:cubicBezTo>
                  <a:pt x="1058941" y="516954"/>
                  <a:pt x="1058750" y="516065"/>
                  <a:pt x="1058433" y="515239"/>
                </a:cubicBezTo>
                <a:cubicBezTo>
                  <a:pt x="1058116" y="514414"/>
                  <a:pt x="1057608" y="513652"/>
                  <a:pt x="1056972" y="513017"/>
                </a:cubicBezTo>
                <a:close/>
                <a:moveTo>
                  <a:pt x="1057036" y="327343"/>
                </a:moveTo>
                <a:cubicBezTo>
                  <a:pt x="1056401" y="326708"/>
                  <a:pt x="1055639" y="326200"/>
                  <a:pt x="1054814" y="325882"/>
                </a:cubicBezTo>
                <a:cubicBezTo>
                  <a:pt x="1053988" y="325565"/>
                  <a:pt x="1053099" y="325374"/>
                  <a:pt x="1052210" y="325374"/>
                </a:cubicBezTo>
                <a:cubicBezTo>
                  <a:pt x="1050877" y="325374"/>
                  <a:pt x="1049543" y="325755"/>
                  <a:pt x="1048400" y="326517"/>
                </a:cubicBezTo>
                <a:cubicBezTo>
                  <a:pt x="1047257" y="327279"/>
                  <a:pt x="1046432" y="328359"/>
                  <a:pt x="1045860" y="329565"/>
                </a:cubicBezTo>
                <a:cubicBezTo>
                  <a:pt x="1045352" y="330835"/>
                  <a:pt x="1045225" y="332169"/>
                  <a:pt x="1045479" y="333502"/>
                </a:cubicBezTo>
                <a:cubicBezTo>
                  <a:pt x="1045733" y="334836"/>
                  <a:pt x="1046368" y="336042"/>
                  <a:pt x="1047321" y="336995"/>
                </a:cubicBezTo>
                <a:cubicBezTo>
                  <a:pt x="1048273" y="337947"/>
                  <a:pt x="1049480" y="338582"/>
                  <a:pt x="1050813" y="338836"/>
                </a:cubicBezTo>
                <a:cubicBezTo>
                  <a:pt x="1052147" y="339090"/>
                  <a:pt x="1053480" y="338963"/>
                  <a:pt x="1054750" y="338455"/>
                </a:cubicBezTo>
                <a:cubicBezTo>
                  <a:pt x="1056020" y="337947"/>
                  <a:pt x="1057099" y="337058"/>
                  <a:pt x="1057798" y="335915"/>
                </a:cubicBezTo>
                <a:cubicBezTo>
                  <a:pt x="1058560" y="334772"/>
                  <a:pt x="1058941" y="333439"/>
                  <a:pt x="1058941" y="332105"/>
                </a:cubicBezTo>
                <a:cubicBezTo>
                  <a:pt x="1058941" y="331216"/>
                  <a:pt x="1058750" y="330327"/>
                  <a:pt x="1058433" y="329502"/>
                </a:cubicBezTo>
                <a:cubicBezTo>
                  <a:pt x="1058116" y="328676"/>
                  <a:pt x="1057608" y="327914"/>
                  <a:pt x="1056972" y="327279"/>
                </a:cubicBezTo>
                <a:close/>
                <a:moveTo>
                  <a:pt x="1057036" y="420179"/>
                </a:moveTo>
                <a:cubicBezTo>
                  <a:pt x="1056401" y="419545"/>
                  <a:pt x="1055639" y="419036"/>
                  <a:pt x="1054814" y="418719"/>
                </a:cubicBezTo>
                <a:cubicBezTo>
                  <a:pt x="1053988" y="418402"/>
                  <a:pt x="1053099" y="418211"/>
                  <a:pt x="1052210" y="418211"/>
                </a:cubicBezTo>
                <a:cubicBezTo>
                  <a:pt x="1050877" y="418211"/>
                  <a:pt x="1049543" y="418592"/>
                  <a:pt x="1048400" y="419354"/>
                </a:cubicBezTo>
                <a:cubicBezTo>
                  <a:pt x="1047257" y="420116"/>
                  <a:pt x="1046432" y="421196"/>
                  <a:pt x="1045860" y="422402"/>
                </a:cubicBezTo>
                <a:cubicBezTo>
                  <a:pt x="1045352" y="423672"/>
                  <a:pt x="1045225" y="425006"/>
                  <a:pt x="1045479" y="426339"/>
                </a:cubicBezTo>
                <a:cubicBezTo>
                  <a:pt x="1045733" y="427672"/>
                  <a:pt x="1046368" y="428879"/>
                  <a:pt x="1047321" y="429832"/>
                </a:cubicBezTo>
                <a:cubicBezTo>
                  <a:pt x="1048273" y="430784"/>
                  <a:pt x="1049480" y="431419"/>
                  <a:pt x="1050813" y="431673"/>
                </a:cubicBezTo>
                <a:cubicBezTo>
                  <a:pt x="1052147" y="431927"/>
                  <a:pt x="1053480" y="431800"/>
                  <a:pt x="1054750" y="431292"/>
                </a:cubicBezTo>
                <a:cubicBezTo>
                  <a:pt x="1056020" y="430784"/>
                  <a:pt x="1057099" y="429895"/>
                  <a:pt x="1057798" y="428752"/>
                </a:cubicBezTo>
                <a:cubicBezTo>
                  <a:pt x="1058497" y="427609"/>
                  <a:pt x="1058941" y="426275"/>
                  <a:pt x="1058941" y="424942"/>
                </a:cubicBezTo>
                <a:cubicBezTo>
                  <a:pt x="1058941" y="424053"/>
                  <a:pt x="1058750" y="423164"/>
                  <a:pt x="1058433" y="422339"/>
                </a:cubicBezTo>
                <a:cubicBezTo>
                  <a:pt x="1058116" y="421513"/>
                  <a:pt x="1057608" y="420751"/>
                  <a:pt x="1056972" y="420116"/>
                </a:cubicBezTo>
                <a:close/>
                <a:moveTo>
                  <a:pt x="1057036" y="698754"/>
                </a:moveTo>
                <a:cubicBezTo>
                  <a:pt x="1056401" y="698119"/>
                  <a:pt x="1055639" y="697611"/>
                  <a:pt x="1054814" y="697294"/>
                </a:cubicBezTo>
                <a:cubicBezTo>
                  <a:pt x="1053988" y="696976"/>
                  <a:pt x="1053099" y="696786"/>
                  <a:pt x="1052210" y="696786"/>
                </a:cubicBezTo>
                <a:cubicBezTo>
                  <a:pt x="1050877" y="696786"/>
                  <a:pt x="1049543" y="697167"/>
                  <a:pt x="1048400" y="697929"/>
                </a:cubicBezTo>
                <a:cubicBezTo>
                  <a:pt x="1047257" y="698691"/>
                  <a:pt x="1046432" y="699770"/>
                  <a:pt x="1045860" y="700977"/>
                </a:cubicBezTo>
                <a:cubicBezTo>
                  <a:pt x="1045352" y="702247"/>
                  <a:pt x="1045225" y="703580"/>
                  <a:pt x="1045479" y="704914"/>
                </a:cubicBezTo>
                <a:cubicBezTo>
                  <a:pt x="1045733" y="706247"/>
                  <a:pt x="1046368" y="707454"/>
                  <a:pt x="1047321" y="708406"/>
                </a:cubicBezTo>
                <a:cubicBezTo>
                  <a:pt x="1048273" y="709359"/>
                  <a:pt x="1049480" y="709994"/>
                  <a:pt x="1050813" y="710248"/>
                </a:cubicBezTo>
                <a:cubicBezTo>
                  <a:pt x="1052147" y="710502"/>
                  <a:pt x="1053480" y="710375"/>
                  <a:pt x="1054750" y="709867"/>
                </a:cubicBezTo>
                <a:cubicBezTo>
                  <a:pt x="1056020" y="709359"/>
                  <a:pt x="1057099" y="708470"/>
                  <a:pt x="1057798" y="707327"/>
                </a:cubicBezTo>
                <a:cubicBezTo>
                  <a:pt x="1058560" y="706184"/>
                  <a:pt x="1058941" y="704850"/>
                  <a:pt x="1058941" y="703517"/>
                </a:cubicBezTo>
                <a:cubicBezTo>
                  <a:pt x="1058941" y="702628"/>
                  <a:pt x="1058750" y="701739"/>
                  <a:pt x="1058433" y="700913"/>
                </a:cubicBezTo>
                <a:cubicBezTo>
                  <a:pt x="1058116" y="700088"/>
                  <a:pt x="1057608" y="699326"/>
                  <a:pt x="1056972" y="698691"/>
                </a:cubicBezTo>
                <a:close/>
                <a:moveTo>
                  <a:pt x="1057036" y="791591"/>
                </a:moveTo>
                <a:cubicBezTo>
                  <a:pt x="1056401" y="790956"/>
                  <a:pt x="1055639" y="790448"/>
                  <a:pt x="1054814" y="790131"/>
                </a:cubicBezTo>
                <a:cubicBezTo>
                  <a:pt x="1053988" y="789813"/>
                  <a:pt x="1053099" y="789623"/>
                  <a:pt x="1052210" y="789623"/>
                </a:cubicBezTo>
                <a:cubicBezTo>
                  <a:pt x="1050877" y="789623"/>
                  <a:pt x="1049543" y="790004"/>
                  <a:pt x="1048400" y="790766"/>
                </a:cubicBezTo>
                <a:cubicBezTo>
                  <a:pt x="1047257" y="791528"/>
                  <a:pt x="1046432" y="792607"/>
                  <a:pt x="1045860" y="793814"/>
                </a:cubicBezTo>
                <a:cubicBezTo>
                  <a:pt x="1045352" y="795084"/>
                  <a:pt x="1045225" y="796417"/>
                  <a:pt x="1045479" y="797751"/>
                </a:cubicBezTo>
                <a:cubicBezTo>
                  <a:pt x="1045733" y="799084"/>
                  <a:pt x="1046368" y="800291"/>
                  <a:pt x="1047321" y="801243"/>
                </a:cubicBezTo>
                <a:cubicBezTo>
                  <a:pt x="1048273" y="802195"/>
                  <a:pt x="1049480" y="802831"/>
                  <a:pt x="1050813" y="803084"/>
                </a:cubicBezTo>
                <a:cubicBezTo>
                  <a:pt x="1052147" y="803339"/>
                  <a:pt x="1053480" y="803212"/>
                  <a:pt x="1054750" y="802704"/>
                </a:cubicBezTo>
                <a:cubicBezTo>
                  <a:pt x="1056020" y="802195"/>
                  <a:pt x="1057099" y="801306"/>
                  <a:pt x="1057798" y="800164"/>
                </a:cubicBezTo>
                <a:cubicBezTo>
                  <a:pt x="1058560" y="799020"/>
                  <a:pt x="1058941" y="797687"/>
                  <a:pt x="1058941" y="796354"/>
                </a:cubicBezTo>
                <a:cubicBezTo>
                  <a:pt x="1058941" y="795465"/>
                  <a:pt x="1058750" y="794576"/>
                  <a:pt x="1058433" y="793750"/>
                </a:cubicBezTo>
                <a:cubicBezTo>
                  <a:pt x="1058116" y="792925"/>
                  <a:pt x="1057608" y="792163"/>
                  <a:pt x="1056972" y="791528"/>
                </a:cubicBezTo>
                <a:close/>
                <a:moveTo>
                  <a:pt x="1057036" y="234442"/>
                </a:moveTo>
                <a:cubicBezTo>
                  <a:pt x="1056401" y="233807"/>
                  <a:pt x="1055639" y="233299"/>
                  <a:pt x="1054814" y="232982"/>
                </a:cubicBezTo>
                <a:cubicBezTo>
                  <a:pt x="1053988" y="232664"/>
                  <a:pt x="1053099" y="232474"/>
                  <a:pt x="1052210" y="232474"/>
                </a:cubicBezTo>
                <a:cubicBezTo>
                  <a:pt x="1050877" y="232474"/>
                  <a:pt x="1049543" y="232855"/>
                  <a:pt x="1048400" y="233617"/>
                </a:cubicBezTo>
                <a:cubicBezTo>
                  <a:pt x="1047257" y="234379"/>
                  <a:pt x="1046432" y="235458"/>
                  <a:pt x="1045860" y="236665"/>
                </a:cubicBezTo>
                <a:cubicBezTo>
                  <a:pt x="1045352" y="237935"/>
                  <a:pt x="1045225" y="239268"/>
                  <a:pt x="1045479" y="240601"/>
                </a:cubicBezTo>
                <a:cubicBezTo>
                  <a:pt x="1045733" y="241935"/>
                  <a:pt x="1046368" y="243142"/>
                  <a:pt x="1047321" y="244094"/>
                </a:cubicBezTo>
                <a:cubicBezTo>
                  <a:pt x="1048273" y="245047"/>
                  <a:pt x="1049480" y="245682"/>
                  <a:pt x="1050813" y="245935"/>
                </a:cubicBezTo>
                <a:cubicBezTo>
                  <a:pt x="1052147" y="246190"/>
                  <a:pt x="1053480" y="246063"/>
                  <a:pt x="1054750" y="245555"/>
                </a:cubicBezTo>
                <a:cubicBezTo>
                  <a:pt x="1056020" y="245047"/>
                  <a:pt x="1057099" y="244158"/>
                  <a:pt x="1057798" y="243015"/>
                </a:cubicBezTo>
                <a:cubicBezTo>
                  <a:pt x="1058560" y="241872"/>
                  <a:pt x="1058941" y="240538"/>
                  <a:pt x="1058941" y="239205"/>
                </a:cubicBezTo>
                <a:cubicBezTo>
                  <a:pt x="1058941" y="238316"/>
                  <a:pt x="1058750" y="237426"/>
                  <a:pt x="1058433" y="236601"/>
                </a:cubicBezTo>
                <a:cubicBezTo>
                  <a:pt x="1058116" y="235776"/>
                  <a:pt x="1057608" y="235014"/>
                  <a:pt x="1056972" y="234379"/>
                </a:cubicBezTo>
                <a:close/>
                <a:moveTo>
                  <a:pt x="1132601" y="1578864"/>
                </a:moveTo>
                <a:cubicBezTo>
                  <a:pt x="1131268" y="1578864"/>
                  <a:pt x="1129935" y="1579245"/>
                  <a:pt x="1128791" y="1580007"/>
                </a:cubicBezTo>
                <a:cubicBezTo>
                  <a:pt x="1127648" y="1580769"/>
                  <a:pt x="1126822" y="1581849"/>
                  <a:pt x="1126251" y="1583055"/>
                </a:cubicBezTo>
                <a:cubicBezTo>
                  <a:pt x="1125743" y="1584325"/>
                  <a:pt x="1125616" y="1585659"/>
                  <a:pt x="1125870" y="1586992"/>
                </a:cubicBezTo>
                <a:cubicBezTo>
                  <a:pt x="1126124" y="1588326"/>
                  <a:pt x="1126760" y="1589532"/>
                  <a:pt x="1127775" y="1590485"/>
                </a:cubicBezTo>
                <a:cubicBezTo>
                  <a:pt x="1128728" y="1591437"/>
                  <a:pt x="1129935" y="1592072"/>
                  <a:pt x="1131268" y="1592326"/>
                </a:cubicBezTo>
                <a:cubicBezTo>
                  <a:pt x="1132601" y="1592580"/>
                  <a:pt x="1133998" y="1592453"/>
                  <a:pt x="1135205" y="1591945"/>
                </a:cubicBezTo>
                <a:cubicBezTo>
                  <a:pt x="1136474" y="1591437"/>
                  <a:pt x="1137491" y="1590548"/>
                  <a:pt x="1138253" y="1589405"/>
                </a:cubicBezTo>
                <a:cubicBezTo>
                  <a:pt x="1139015" y="1588262"/>
                  <a:pt x="1139396" y="1586929"/>
                  <a:pt x="1139396" y="1585595"/>
                </a:cubicBezTo>
                <a:cubicBezTo>
                  <a:pt x="1139396" y="1583817"/>
                  <a:pt x="1138697" y="1582039"/>
                  <a:pt x="1137427" y="1580769"/>
                </a:cubicBezTo>
                <a:cubicBezTo>
                  <a:pt x="1136157" y="1579499"/>
                  <a:pt x="1134379" y="1578737"/>
                  <a:pt x="1132601" y="1578737"/>
                </a:cubicBezTo>
                <a:close/>
                <a:moveTo>
                  <a:pt x="1132601" y="1486027"/>
                </a:moveTo>
                <a:cubicBezTo>
                  <a:pt x="1131268" y="1486027"/>
                  <a:pt x="1129935" y="1486408"/>
                  <a:pt x="1128791" y="1487170"/>
                </a:cubicBezTo>
                <a:cubicBezTo>
                  <a:pt x="1127648" y="1487932"/>
                  <a:pt x="1126822" y="1489012"/>
                  <a:pt x="1126251" y="1490218"/>
                </a:cubicBezTo>
                <a:cubicBezTo>
                  <a:pt x="1125743" y="1491488"/>
                  <a:pt x="1125616" y="1492822"/>
                  <a:pt x="1125870" y="1494155"/>
                </a:cubicBezTo>
                <a:cubicBezTo>
                  <a:pt x="1126124" y="1495489"/>
                  <a:pt x="1126760" y="1496695"/>
                  <a:pt x="1127775" y="1497648"/>
                </a:cubicBezTo>
                <a:cubicBezTo>
                  <a:pt x="1128728" y="1498600"/>
                  <a:pt x="1129935" y="1499235"/>
                  <a:pt x="1131268" y="1499489"/>
                </a:cubicBezTo>
                <a:cubicBezTo>
                  <a:pt x="1132601" y="1499743"/>
                  <a:pt x="1133998" y="1499616"/>
                  <a:pt x="1135205" y="1499108"/>
                </a:cubicBezTo>
                <a:cubicBezTo>
                  <a:pt x="1136474" y="1498600"/>
                  <a:pt x="1137491" y="1497711"/>
                  <a:pt x="1138253" y="1496568"/>
                </a:cubicBezTo>
                <a:cubicBezTo>
                  <a:pt x="1139015" y="1495425"/>
                  <a:pt x="1139396" y="1494092"/>
                  <a:pt x="1139396" y="1492758"/>
                </a:cubicBezTo>
                <a:cubicBezTo>
                  <a:pt x="1139396" y="1490980"/>
                  <a:pt x="1138697" y="1489202"/>
                  <a:pt x="1137427" y="1487932"/>
                </a:cubicBezTo>
                <a:cubicBezTo>
                  <a:pt x="1136157" y="1486662"/>
                  <a:pt x="1134379" y="1485900"/>
                  <a:pt x="1132601" y="1485900"/>
                </a:cubicBezTo>
                <a:close/>
                <a:moveTo>
                  <a:pt x="1057036" y="48705"/>
                </a:moveTo>
                <a:cubicBezTo>
                  <a:pt x="1056401" y="48070"/>
                  <a:pt x="1055639" y="47562"/>
                  <a:pt x="1054814" y="47244"/>
                </a:cubicBezTo>
                <a:cubicBezTo>
                  <a:pt x="1053988" y="46927"/>
                  <a:pt x="1053099" y="46736"/>
                  <a:pt x="1052210" y="46736"/>
                </a:cubicBezTo>
                <a:cubicBezTo>
                  <a:pt x="1050877" y="46736"/>
                  <a:pt x="1049543" y="47117"/>
                  <a:pt x="1048400" y="47879"/>
                </a:cubicBezTo>
                <a:cubicBezTo>
                  <a:pt x="1047257" y="48641"/>
                  <a:pt x="1046432" y="49721"/>
                  <a:pt x="1045860" y="50927"/>
                </a:cubicBezTo>
                <a:cubicBezTo>
                  <a:pt x="1045352" y="52197"/>
                  <a:pt x="1045225" y="53531"/>
                  <a:pt x="1045479" y="54864"/>
                </a:cubicBezTo>
                <a:cubicBezTo>
                  <a:pt x="1045733" y="56198"/>
                  <a:pt x="1046368" y="57404"/>
                  <a:pt x="1047321" y="58356"/>
                </a:cubicBezTo>
                <a:cubicBezTo>
                  <a:pt x="1048273" y="59309"/>
                  <a:pt x="1049480" y="59944"/>
                  <a:pt x="1050813" y="60198"/>
                </a:cubicBezTo>
                <a:cubicBezTo>
                  <a:pt x="1052147" y="60452"/>
                  <a:pt x="1053480" y="60325"/>
                  <a:pt x="1054750" y="59817"/>
                </a:cubicBezTo>
                <a:cubicBezTo>
                  <a:pt x="1056020" y="59309"/>
                  <a:pt x="1057036" y="58420"/>
                  <a:pt x="1057798" y="57277"/>
                </a:cubicBezTo>
                <a:cubicBezTo>
                  <a:pt x="1058560" y="56134"/>
                  <a:pt x="1058941" y="54801"/>
                  <a:pt x="1058941" y="53467"/>
                </a:cubicBezTo>
                <a:cubicBezTo>
                  <a:pt x="1058941" y="52578"/>
                  <a:pt x="1058750" y="51689"/>
                  <a:pt x="1058433" y="50864"/>
                </a:cubicBezTo>
                <a:cubicBezTo>
                  <a:pt x="1058116" y="50038"/>
                  <a:pt x="1057608" y="49276"/>
                  <a:pt x="1056972" y="48641"/>
                </a:cubicBezTo>
                <a:close/>
                <a:moveTo>
                  <a:pt x="1057036" y="141542"/>
                </a:moveTo>
                <a:cubicBezTo>
                  <a:pt x="1056401" y="140907"/>
                  <a:pt x="1055639" y="140399"/>
                  <a:pt x="1054814" y="140081"/>
                </a:cubicBezTo>
                <a:cubicBezTo>
                  <a:pt x="1053988" y="139764"/>
                  <a:pt x="1053099" y="139573"/>
                  <a:pt x="1052210" y="139573"/>
                </a:cubicBezTo>
                <a:cubicBezTo>
                  <a:pt x="1050877" y="139573"/>
                  <a:pt x="1049543" y="139954"/>
                  <a:pt x="1048400" y="140716"/>
                </a:cubicBezTo>
                <a:cubicBezTo>
                  <a:pt x="1047257" y="141478"/>
                  <a:pt x="1046432" y="142558"/>
                  <a:pt x="1045860" y="143764"/>
                </a:cubicBezTo>
                <a:cubicBezTo>
                  <a:pt x="1045352" y="145034"/>
                  <a:pt x="1045225" y="146368"/>
                  <a:pt x="1045479" y="147701"/>
                </a:cubicBezTo>
                <a:cubicBezTo>
                  <a:pt x="1045733" y="149035"/>
                  <a:pt x="1046368" y="150241"/>
                  <a:pt x="1047321" y="151194"/>
                </a:cubicBezTo>
                <a:cubicBezTo>
                  <a:pt x="1048273" y="152146"/>
                  <a:pt x="1049480" y="152781"/>
                  <a:pt x="1050813" y="153035"/>
                </a:cubicBezTo>
                <a:cubicBezTo>
                  <a:pt x="1052147" y="153289"/>
                  <a:pt x="1053480" y="153162"/>
                  <a:pt x="1054750" y="152654"/>
                </a:cubicBezTo>
                <a:cubicBezTo>
                  <a:pt x="1056020" y="152146"/>
                  <a:pt x="1057099" y="151257"/>
                  <a:pt x="1057798" y="150114"/>
                </a:cubicBezTo>
                <a:cubicBezTo>
                  <a:pt x="1058497" y="148971"/>
                  <a:pt x="1058941" y="147638"/>
                  <a:pt x="1058941" y="146304"/>
                </a:cubicBezTo>
                <a:cubicBezTo>
                  <a:pt x="1058941" y="145415"/>
                  <a:pt x="1058750" y="144526"/>
                  <a:pt x="1058433" y="143701"/>
                </a:cubicBezTo>
                <a:cubicBezTo>
                  <a:pt x="1058116" y="142875"/>
                  <a:pt x="1057608" y="142113"/>
                  <a:pt x="1056972" y="141478"/>
                </a:cubicBezTo>
                <a:close/>
                <a:moveTo>
                  <a:pt x="1057036" y="884428"/>
                </a:moveTo>
                <a:cubicBezTo>
                  <a:pt x="1056401" y="883793"/>
                  <a:pt x="1055639" y="883285"/>
                  <a:pt x="1054814" y="882967"/>
                </a:cubicBezTo>
                <a:cubicBezTo>
                  <a:pt x="1053988" y="882650"/>
                  <a:pt x="1053099" y="882459"/>
                  <a:pt x="1052210" y="882459"/>
                </a:cubicBezTo>
                <a:cubicBezTo>
                  <a:pt x="1050877" y="882459"/>
                  <a:pt x="1049543" y="882841"/>
                  <a:pt x="1048400" y="883603"/>
                </a:cubicBezTo>
                <a:cubicBezTo>
                  <a:pt x="1047257" y="884365"/>
                  <a:pt x="1046432" y="885444"/>
                  <a:pt x="1045860" y="886651"/>
                </a:cubicBezTo>
                <a:cubicBezTo>
                  <a:pt x="1045352" y="887920"/>
                  <a:pt x="1045225" y="889254"/>
                  <a:pt x="1045479" y="890588"/>
                </a:cubicBezTo>
                <a:cubicBezTo>
                  <a:pt x="1045733" y="891921"/>
                  <a:pt x="1046368" y="893128"/>
                  <a:pt x="1047321" y="894080"/>
                </a:cubicBezTo>
                <a:cubicBezTo>
                  <a:pt x="1048273" y="895033"/>
                  <a:pt x="1049480" y="895667"/>
                  <a:pt x="1050813" y="895922"/>
                </a:cubicBezTo>
                <a:cubicBezTo>
                  <a:pt x="1052147" y="896176"/>
                  <a:pt x="1053480" y="896049"/>
                  <a:pt x="1054750" y="895541"/>
                </a:cubicBezTo>
                <a:cubicBezTo>
                  <a:pt x="1056020" y="895033"/>
                  <a:pt x="1057036" y="894144"/>
                  <a:pt x="1057798" y="893001"/>
                </a:cubicBezTo>
                <a:cubicBezTo>
                  <a:pt x="1058560" y="891858"/>
                  <a:pt x="1058941" y="890524"/>
                  <a:pt x="1058941" y="889191"/>
                </a:cubicBezTo>
                <a:cubicBezTo>
                  <a:pt x="1058941" y="888302"/>
                  <a:pt x="1058750" y="887413"/>
                  <a:pt x="1058433" y="886587"/>
                </a:cubicBezTo>
                <a:cubicBezTo>
                  <a:pt x="1058116" y="885762"/>
                  <a:pt x="1057608" y="885000"/>
                  <a:pt x="1056972" y="884365"/>
                </a:cubicBezTo>
                <a:close/>
                <a:moveTo>
                  <a:pt x="1057036" y="977265"/>
                </a:moveTo>
                <a:cubicBezTo>
                  <a:pt x="1056401" y="976630"/>
                  <a:pt x="1055639" y="976122"/>
                  <a:pt x="1054814" y="975805"/>
                </a:cubicBezTo>
                <a:cubicBezTo>
                  <a:pt x="1053988" y="975487"/>
                  <a:pt x="1053099" y="975297"/>
                  <a:pt x="1052210" y="975297"/>
                </a:cubicBezTo>
                <a:cubicBezTo>
                  <a:pt x="1050877" y="975297"/>
                  <a:pt x="1049543" y="975678"/>
                  <a:pt x="1048400" y="976440"/>
                </a:cubicBezTo>
                <a:cubicBezTo>
                  <a:pt x="1047257" y="977202"/>
                  <a:pt x="1046432" y="978281"/>
                  <a:pt x="1045860" y="979488"/>
                </a:cubicBezTo>
                <a:cubicBezTo>
                  <a:pt x="1045352" y="980758"/>
                  <a:pt x="1045225" y="982091"/>
                  <a:pt x="1045479" y="983425"/>
                </a:cubicBezTo>
                <a:cubicBezTo>
                  <a:pt x="1045733" y="984758"/>
                  <a:pt x="1046368" y="985965"/>
                  <a:pt x="1047321" y="986917"/>
                </a:cubicBezTo>
                <a:cubicBezTo>
                  <a:pt x="1048273" y="987870"/>
                  <a:pt x="1049480" y="988505"/>
                  <a:pt x="1050813" y="988759"/>
                </a:cubicBezTo>
                <a:cubicBezTo>
                  <a:pt x="1052147" y="989013"/>
                  <a:pt x="1053480" y="988886"/>
                  <a:pt x="1054750" y="988378"/>
                </a:cubicBezTo>
                <a:cubicBezTo>
                  <a:pt x="1056020" y="987870"/>
                  <a:pt x="1057099" y="986981"/>
                  <a:pt x="1057798" y="985838"/>
                </a:cubicBezTo>
                <a:cubicBezTo>
                  <a:pt x="1058497" y="984695"/>
                  <a:pt x="1058941" y="983425"/>
                  <a:pt x="1058941" y="982028"/>
                </a:cubicBezTo>
                <a:cubicBezTo>
                  <a:pt x="1058941" y="981139"/>
                  <a:pt x="1058750" y="980250"/>
                  <a:pt x="1058433" y="979424"/>
                </a:cubicBezTo>
                <a:cubicBezTo>
                  <a:pt x="1058116" y="978599"/>
                  <a:pt x="1057608" y="977837"/>
                  <a:pt x="1056972" y="977202"/>
                </a:cubicBezTo>
                <a:close/>
                <a:moveTo>
                  <a:pt x="976645" y="187960"/>
                </a:moveTo>
                <a:cubicBezTo>
                  <a:pt x="976010" y="187325"/>
                  <a:pt x="975248" y="186817"/>
                  <a:pt x="974422" y="186500"/>
                </a:cubicBezTo>
                <a:cubicBezTo>
                  <a:pt x="973597" y="186182"/>
                  <a:pt x="972708" y="185992"/>
                  <a:pt x="971819" y="185992"/>
                </a:cubicBezTo>
                <a:cubicBezTo>
                  <a:pt x="970485" y="185992"/>
                  <a:pt x="969152" y="186373"/>
                  <a:pt x="968009" y="187135"/>
                </a:cubicBezTo>
                <a:cubicBezTo>
                  <a:pt x="966866" y="187897"/>
                  <a:pt x="966041" y="188976"/>
                  <a:pt x="965469" y="190183"/>
                </a:cubicBezTo>
                <a:cubicBezTo>
                  <a:pt x="964961" y="191453"/>
                  <a:pt x="964834" y="192786"/>
                  <a:pt x="965088" y="194119"/>
                </a:cubicBezTo>
                <a:cubicBezTo>
                  <a:pt x="965342" y="195453"/>
                  <a:pt x="965977" y="196660"/>
                  <a:pt x="966930" y="197612"/>
                </a:cubicBezTo>
                <a:cubicBezTo>
                  <a:pt x="967882" y="198565"/>
                  <a:pt x="969088" y="199200"/>
                  <a:pt x="970422" y="199454"/>
                </a:cubicBezTo>
                <a:cubicBezTo>
                  <a:pt x="971756" y="199708"/>
                  <a:pt x="973089" y="199581"/>
                  <a:pt x="974359" y="199073"/>
                </a:cubicBezTo>
                <a:cubicBezTo>
                  <a:pt x="975629" y="198565"/>
                  <a:pt x="976709" y="197676"/>
                  <a:pt x="977407" y="196533"/>
                </a:cubicBezTo>
                <a:cubicBezTo>
                  <a:pt x="978169" y="195390"/>
                  <a:pt x="978550" y="194056"/>
                  <a:pt x="978550" y="192723"/>
                </a:cubicBezTo>
                <a:cubicBezTo>
                  <a:pt x="978550" y="191833"/>
                  <a:pt x="978359" y="190944"/>
                  <a:pt x="978042" y="190119"/>
                </a:cubicBezTo>
                <a:cubicBezTo>
                  <a:pt x="977724" y="189294"/>
                  <a:pt x="977217" y="188532"/>
                  <a:pt x="976582" y="187897"/>
                </a:cubicBezTo>
                <a:close/>
                <a:moveTo>
                  <a:pt x="976645" y="95123"/>
                </a:moveTo>
                <a:cubicBezTo>
                  <a:pt x="976010" y="94488"/>
                  <a:pt x="975248" y="93980"/>
                  <a:pt x="974422" y="93662"/>
                </a:cubicBezTo>
                <a:cubicBezTo>
                  <a:pt x="973597" y="93345"/>
                  <a:pt x="972708" y="93154"/>
                  <a:pt x="971819" y="93154"/>
                </a:cubicBezTo>
                <a:cubicBezTo>
                  <a:pt x="970485" y="93154"/>
                  <a:pt x="969152" y="93536"/>
                  <a:pt x="968009" y="94298"/>
                </a:cubicBezTo>
                <a:cubicBezTo>
                  <a:pt x="966866" y="95060"/>
                  <a:pt x="966041" y="96139"/>
                  <a:pt x="965469" y="97346"/>
                </a:cubicBezTo>
                <a:cubicBezTo>
                  <a:pt x="964961" y="98616"/>
                  <a:pt x="964834" y="99949"/>
                  <a:pt x="965088" y="101283"/>
                </a:cubicBezTo>
                <a:cubicBezTo>
                  <a:pt x="965342" y="102616"/>
                  <a:pt x="965977" y="103823"/>
                  <a:pt x="966930" y="104775"/>
                </a:cubicBezTo>
                <a:cubicBezTo>
                  <a:pt x="967882" y="105728"/>
                  <a:pt x="969088" y="106362"/>
                  <a:pt x="970422" y="106617"/>
                </a:cubicBezTo>
                <a:cubicBezTo>
                  <a:pt x="971756" y="106871"/>
                  <a:pt x="973089" y="106744"/>
                  <a:pt x="974359" y="106236"/>
                </a:cubicBezTo>
                <a:cubicBezTo>
                  <a:pt x="975629" y="105728"/>
                  <a:pt x="976709" y="104838"/>
                  <a:pt x="977407" y="103696"/>
                </a:cubicBezTo>
                <a:cubicBezTo>
                  <a:pt x="978169" y="102553"/>
                  <a:pt x="978550" y="101219"/>
                  <a:pt x="978550" y="99886"/>
                </a:cubicBezTo>
                <a:cubicBezTo>
                  <a:pt x="978550" y="98996"/>
                  <a:pt x="978359" y="98108"/>
                  <a:pt x="978042" y="97282"/>
                </a:cubicBezTo>
                <a:cubicBezTo>
                  <a:pt x="977724" y="96457"/>
                  <a:pt x="977217" y="95695"/>
                  <a:pt x="976582" y="95060"/>
                </a:cubicBezTo>
                <a:close/>
                <a:moveTo>
                  <a:pt x="976645" y="2286"/>
                </a:moveTo>
                <a:cubicBezTo>
                  <a:pt x="976010" y="1651"/>
                  <a:pt x="975248" y="1143"/>
                  <a:pt x="974422" y="826"/>
                </a:cubicBezTo>
                <a:cubicBezTo>
                  <a:pt x="973597" y="508"/>
                  <a:pt x="972708" y="318"/>
                  <a:pt x="971819" y="318"/>
                </a:cubicBezTo>
                <a:cubicBezTo>
                  <a:pt x="970485" y="318"/>
                  <a:pt x="969152" y="699"/>
                  <a:pt x="968009" y="1461"/>
                </a:cubicBezTo>
                <a:cubicBezTo>
                  <a:pt x="966866" y="2222"/>
                  <a:pt x="966041" y="3302"/>
                  <a:pt x="965469" y="4509"/>
                </a:cubicBezTo>
                <a:cubicBezTo>
                  <a:pt x="964961" y="5778"/>
                  <a:pt x="964834" y="7112"/>
                  <a:pt x="965088" y="8446"/>
                </a:cubicBezTo>
                <a:cubicBezTo>
                  <a:pt x="965342" y="9779"/>
                  <a:pt x="965977" y="10986"/>
                  <a:pt x="966930" y="11938"/>
                </a:cubicBezTo>
                <a:cubicBezTo>
                  <a:pt x="967882" y="12890"/>
                  <a:pt x="969088" y="13526"/>
                  <a:pt x="970422" y="13780"/>
                </a:cubicBezTo>
                <a:cubicBezTo>
                  <a:pt x="971756" y="14034"/>
                  <a:pt x="973089" y="13906"/>
                  <a:pt x="974359" y="13398"/>
                </a:cubicBezTo>
                <a:cubicBezTo>
                  <a:pt x="975629" y="12890"/>
                  <a:pt x="976709" y="12002"/>
                  <a:pt x="977407" y="10859"/>
                </a:cubicBezTo>
                <a:cubicBezTo>
                  <a:pt x="978169" y="9715"/>
                  <a:pt x="978550" y="8382"/>
                  <a:pt x="978550" y="7049"/>
                </a:cubicBezTo>
                <a:cubicBezTo>
                  <a:pt x="978550" y="6159"/>
                  <a:pt x="978359" y="5270"/>
                  <a:pt x="978042" y="4445"/>
                </a:cubicBezTo>
                <a:cubicBezTo>
                  <a:pt x="977724" y="3620"/>
                  <a:pt x="977217" y="2857"/>
                  <a:pt x="976582" y="2222"/>
                </a:cubicBezTo>
                <a:close/>
                <a:moveTo>
                  <a:pt x="976645" y="280861"/>
                </a:moveTo>
                <a:cubicBezTo>
                  <a:pt x="976010" y="280226"/>
                  <a:pt x="975248" y="279718"/>
                  <a:pt x="974422" y="279400"/>
                </a:cubicBezTo>
                <a:cubicBezTo>
                  <a:pt x="973597" y="279083"/>
                  <a:pt x="972708" y="278892"/>
                  <a:pt x="971819" y="278892"/>
                </a:cubicBezTo>
                <a:cubicBezTo>
                  <a:pt x="970485" y="278892"/>
                  <a:pt x="969152" y="279273"/>
                  <a:pt x="968009" y="280035"/>
                </a:cubicBezTo>
                <a:cubicBezTo>
                  <a:pt x="966866" y="280797"/>
                  <a:pt x="966041" y="281877"/>
                  <a:pt x="965469" y="283083"/>
                </a:cubicBezTo>
                <a:cubicBezTo>
                  <a:pt x="964961" y="284353"/>
                  <a:pt x="964834" y="285687"/>
                  <a:pt x="965088" y="287020"/>
                </a:cubicBezTo>
                <a:cubicBezTo>
                  <a:pt x="965342" y="288354"/>
                  <a:pt x="965977" y="289560"/>
                  <a:pt x="966930" y="290513"/>
                </a:cubicBezTo>
                <a:cubicBezTo>
                  <a:pt x="967882" y="291465"/>
                  <a:pt x="969088" y="292100"/>
                  <a:pt x="970422" y="292354"/>
                </a:cubicBezTo>
                <a:cubicBezTo>
                  <a:pt x="971756" y="292608"/>
                  <a:pt x="973153" y="292481"/>
                  <a:pt x="974359" y="291973"/>
                </a:cubicBezTo>
                <a:cubicBezTo>
                  <a:pt x="975629" y="291465"/>
                  <a:pt x="976709" y="290576"/>
                  <a:pt x="977407" y="289433"/>
                </a:cubicBezTo>
                <a:cubicBezTo>
                  <a:pt x="978169" y="288290"/>
                  <a:pt x="978550" y="286957"/>
                  <a:pt x="978550" y="285623"/>
                </a:cubicBezTo>
                <a:cubicBezTo>
                  <a:pt x="978550" y="284734"/>
                  <a:pt x="978359" y="283845"/>
                  <a:pt x="978042" y="283020"/>
                </a:cubicBezTo>
                <a:cubicBezTo>
                  <a:pt x="977724" y="282194"/>
                  <a:pt x="977217" y="281432"/>
                  <a:pt x="976582" y="280797"/>
                </a:cubicBezTo>
                <a:close/>
                <a:moveTo>
                  <a:pt x="976645" y="373697"/>
                </a:moveTo>
                <a:cubicBezTo>
                  <a:pt x="976010" y="373063"/>
                  <a:pt x="975248" y="372554"/>
                  <a:pt x="974422" y="372237"/>
                </a:cubicBezTo>
                <a:cubicBezTo>
                  <a:pt x="973597" y="371920"/>
                  <a:pt x="972708" y="371729"/>
                  <a:pt x="971819" y="371729"/>
                </a:cubicBezTo>
                <a:cubicBezTo>
                  <a:pt x="970485" y="371729"/>
                  <a:pt x="969152" y="372110"/>
                  <a:pt x="968009" y="372872"/>
                </a:cubicBezTo>
                <a:cubicBezTo>
                  <a:pt x="966866" y="373634"/>
                  <a:pt x="966041" y="374714"/>
                  <a:pt x="965469" y="375920"/>
                </a:cubicBezTo>
                <a:cubicBezTo>
                  <a:pt x="964961" y="377190"/>
                  <a:pt x="964834" y="378524"/>
                  <a:pt x="965088" y="379857"/>
                </a:cubicBezTo>
                <a:cubicBezTo>
                  <a:pt x="965342" y="381191"/>
                  <a:pt x="965977" y="382397"/>
                  <a:pt x="966930" y="383350"/>
                </a:cubicBezTo>
                <a:cubicBezTo>
                  <a:pt x="967882" y="384302"/>
                  <a:pt x="969088" y="384937"/>
                  <a:pt x="970422" y="385191"/>
                </a:cubicBezTo>
                <a:cubicBezTo>
                  <a:pt x="971756" y="385445"/>
                  <a:pt x="973089" y="385318"/>
                  <a:pt x="974359" y="384810"/>
                </a:cubicBezTo>
                <a:cubicBezTo>
                  <a:pt x="975629" y="384302"/>
                  <a:pt x="976709" y="383413"/>
                  <a:pt x="977407" y="382270"/>
                </a:cubicBezTo>
                <a:cubicBezTo>
                  <a:pt x="978169" y="381127"/>
                  <a:pt x="978550" y="379857"/>
                  <a:pt x="978550" y="378460"/>
                </a:cubicBezTo>
                <a:cubicBezTo>
                  <a:pt x="978550" y="377571"/>
                  <a:pt x="978359" y="376682"/>
                  <a:pt x="978042" y="375857"/>
                </a:cubicBezTo>
                <a:cubicBezTo>
                  <a:pt x="977724" y="375031"/>
                  <a:pt x="977217" y="374269"/>
                  <a:pt x="976582" y="373634"/>
                </a:cubicBezTo>
                <a:close/>
                <a:moveTo>
                  <a:pt x="1057036" y="1627251"/>
                </a:moveTo>
                <a:cubicBezTo>
                  <a:pt x="1056401" y="1626616"/>
                  <a:pt x="1055639" y="1626108"/>
                  <a:pt x="1054814" y="1625791"/>
                </a:cubicBezTo>
                <a:cubicBezTo>
                  <a:pt x="1053988" y="1625473"/>
                  <a:pt x="1053099" y="1625283"/>
                  <a:pt x="1052210" y="1625283"/>
                </a:cubicBezTo>
                <a:cubicBezTo>
                  <a:pt x="1050877" y="1625283"/>
                  <a:pt x="1049543" y="1625664"/>
                  <a:pt x="1048400" y="1626426"/>
                </a:cubicBezTo>
                <a:cubicBezTo>
                  <a:pt x="1047257" y="1627188"/>
                  <a:pt x="1046432" y="1628267"/>
                  <a:pt x="1045860" y="1629474"/>
                </a:cubicBezTo>
                <a:cubicBezTo>
                  <a:pt x="1045352" y="1630743"/>
                  <a:pt x="1045225" y="1632077"/>
                  <a:pt x="1045479" y="1633411"/>
                </a:cubicBezTo>
                <a:cubicBezTo>
                  <a:pt x="1045733" y="1634744"/>
                  <a:pt x="1046368" y="1635951"/>
                  <a:pt x="1047321" y="1636903"/>
                </a:cubicBezTo>
                <a:cubicBezTo>
                  <a:pt x="1048273" y="1637856"/>
                  <a:pt x="1049480" y="1638491"/>
                  <a:pt x="1050813" y="1638745"/>
                </a:cubicBezTo>
                <a:cubicBezTo>
                  <a:pt x="1052147" y="1638999"/>
                  <a:pt x="1053480" y="1638871"/>
                  <a:pt x="1054750" y="1638364"/>
                </a:cubicBezTo>
                <a:cubicBezTo>
                  <a:pt x="1056020" y="1637856"/>
                  <a:pt x="1057099" y="1636967"/>
                  <a:pt x="1057798" y="1635824"/>
                </a:cubicBezTo>
                <a:cubicBezTo>
                  <a:pt x="1058560" y="1634681"/>
                  <a:pt x="1058941" y="1633347"/>
                  <a:pt x="1058941" y="1632014"/>
                </a:cubicBezTo>
                <a:cubicBezTo>
                  <a:pt x="1058941" y="1631124"/>
                  <a:pt x="1058750" y="1630236"/>
                  <a:pt x="1058433" y="1629410"/>
                </a:cubicBezTo>
                <a:cubicBezTo>
                  <a:pt x="1058116" y="1628585"/>
                  <a:pt x="1057608" y="1627823"/>
                  <a:pt x="1056972" y="1627188"/>
                </a:cubicBezTo>
                <a:close/>
                <a:moveTo>
                  <a:pt x="971819" y="464503"/>
                </a:moveTo>
                <a:cubicBezTo>
                  <a:pt x="970485" y="464503"/>
                  <a:pt x="969152" y="464884"/>
                  <a:pt x="968009" y="465646"/>
                </a:cubicBezTo>
                <a:cubicBezTo>
                  <a:pt x="966866" y="466408"/>
                  <a:pt x="966041" y="467487"/>
                  <a:pt x="965469" y="468693"/>
                </a:cubicBezTo>
                <a:cubicBezTo>
                  <a:pt x="964961" y="469964"/>
                  <a:pt x="964834" y="471297"/>
                  <a:pt x="965088" y="472631"/>
                </a:cubicBezTo>
                <a:cubicBezTo>
                  <a:pt x="965342" y="473964"/>
                  <a:pt x="965977" y="475171"/>
                  <a:pt x="966930" y="476123"/>
                </a:cubicBezTo>
                <a:cubicBezTo>
                  <a:pt x="967882" y="477075"/>
                  <a:pt x="969088" y="477711"/>
                  <a:pt x="970422" y="477965"/>
                </a:cubicBezTo>
                <a:cubicBezTo>
                  <a:pt x="971756" y="478218"/>
                  <a:pt x="973089" y="478092"/>
                  <a:pt x="974359" y="477584"/>
                </a:cubicBezTo>
                <a:cubicBezTo>
                  <a:pt x="975629" y="477075"/>
                  <a:pt x="976709" y="476186"/>
                  <a:pt x="977407" y="475043"/>
                </a:cubicBezTo>
                <a:cubicBezTo>
                  <a:pt x="978169" y="473900"/>
                  <a:pt x="978550" y="472567"/>
                  <a:pt x="978550" y="471234"/>
                </a:cubicBezTo>
                <a:cubicBezTo>
                  <a:pt x="978550" y="469392"/>
                  <a:pt x="977852" y="467678"/>
                  <a:pt x="976518" y="466408"/>
                </a:cubicBezTo>
                <a:cubicBezTo>
                  <a:pt x="975248" y="465138"/>
                  <a:pt x="973470" y="464375"/>
                  <a:pt x="971692" y="464375"/>
                </a:cubicBezTo>
                <a:close/>
                <a:moveTo>
                  <a:pt x="1057036" y="1255776"/>
                </a:moveTo>
                <a:cubicBezTo>
                  <a:pt x="1056401" y="1255141"/>
                  <a:pt x="1055639" y="1254633"/>
                  <a:pt x="1054814" y="1254316"/>
                </a:cubicBezTo>
                <a:cubicBezTo>
                  <a:pt x="1053988" y="1253998"/>
                  <a:pt x="1053099" y="1253808"/>
                  <a:pt x="1052210" y="1253808"/>
                </a:cubicBezTo>
                <a:cubicBezTo>
                  <a:pt x="1050877" y="1253808"/>
                  <a:pt x="1049543" y="1254189"/>
                  <a:pt x="1048400" y="1254951"/>
                </a:cubicBezTo>
                <a:cubicBezTo>
                  <a:pt x="1047257" y="1255713"/>
                  <a:pt x="1046432" y="1256729"/>
                  <a:pt x="1045860" y="1257999"/>
                </a:cubicBezTo>
                <a:cubicBezTo>
                  <a:pt x="1045352" y="1259269"/>
                  <a:pt x="1045225" y="1260602"/>
                  <a:pt x="1045479" y="1261936"/>
                </a:cubicBezTo>
                <a:cubicBezTo>
                  <a:pt x="1045733" y="1263269"/>
                  <a:pt x="1046368" y="1264476"/>
                  <a:pt x="1047321" y="1265428"/>
                </a:cubicBezTo>
                <a:cubicBezTo>
                  <a:pt x="1048273" y="1266381"/>
                  <a:pt x="1049480" y="1267016"/>
                  <a:pt x="1050813" y="1267333"/>
                </a:cubicBezTo>
                <a:cubicBezTo>
                  <a:pt x="1052147" y="1267587"/>
                  <a:pt x="1053480" y="1267460"/>
                  <a:pt x="1054750" y="1266952"/>
                </a:cubicBezTo>
                <a:cubicBezTo>
                  <a:pt x="1056020" y="1266444"/>
                  <a:pt x="1057099" y="1265555"/>
                  <a:pt x="1057798" y="1264412"/>
                </a:cubicBezTo>
                <a:cubicBezTo>
                  <a:pt x="1058560" y="1263269"/>
                  <a:pt x="1058941" y="1261936"/>
                  <a:pt x="1058941" y="1260602"/>
                </a:cubicBezTo>
                <a:cubicBezTo>
                  <a:pt x="1058941" y="1259713"/>
                  <a:pt x="1058750" y="1258824"/>
                  <a:pt x="1058433" y="1257999"/>
                </a:cubicBezTo>
                <a:cubicBezTo>
                  <a:pt x="1058116" y="1257173"/>
                  <a:pt x="1057608" y="1256411"/>
                  <a:pt x="1056972" y="1255776"/>
                </a:cubicBezTo>
                <a:close/>
                <a:moveTo>
                  <a:pt x="1057036" y="1162939"/>
                </a:moveTo>
                <a:cubicBezTo>
                  <a:pt x="1056401" y="1162304"/>
                  <a:pt x="1055639" y="1161796"/>
                  <a:pt x="1054814" y="1161479"/>
                </a:cubicBezTo>
                <a:cubicBezTo>
                  <a:pt x="1053988" y="1161098"/>
                  <a:pt x="1053099" y="1160971"/>
                  <a:pt x="1052210" y="1160971"/>
                </a:cubicBezTo>
                <a:cubicBezTo>
                  <a:pt x="1050877" y="1160971"/>
                  <a:pt x="1049543" y="1161352"/>
                  <a:pt x="1048400" y="1162114"/>
                </a:cubicBezTo>
                <a:cubicBezTo>
                  <a:pt x="1047257" y="1162876"/>
                  <a:pt x="1046432" y="1163955"/>
                  <a:pt x="1045860" y="1165162"/>
                </a:cubicBezTo>
                <a:cubicBezTo>
                  <a:pt x="1045352" y="1166432"/>
                  <a:pt x="1045225" y="1167765"/>
                  <a:pt x="1045479" y="1169099"/>
                </a:cubicBezTo>
                <a:cubicBezTo>
                  <a:pt x="1045733" y="1170432"/>
                  <a:pt x="1046368" y="1171639"/>
                  <a:pt x="1047321" y="1172591"/>
                </a:cubicBezTo>
                <a:cubicBezTo>
                  <a:pt x="1048273" y="1173544"/>
                  <a:pt x="1049480" y="1174179"/>
                  <a:pt x="1050813" y="1174433"/>
                </a:cubicBezTo>
                <a:cubicBezTo>
                  <a:pt x="1052147" y="1174687"/>
                  <a:pt x="1053480" y="1174560"/>
                  <a:pt x="1054750" y="1174052"/>
                </a:cubicBezTo>
                <a:cubicBezTo>
                  <a:pt x="1056020" y="1173544"/>
                  <a:pt x="1057099" y="1172655"/>
                  <a:pt x="1057798" y="1171512"/>
                </a:cubicBezTo>
                <a:cubicBezTo>
                  <a:pt x="1058560" y="1170369"/>
                  <a:pt x="1058941" y="1169035"/>
                  <a:pt x="1058941" y="1167702"/>
                </a:cubicBezTo>
                <a:cubicBezTo>
                  <a:pt x="1058941" y="1166813"/>
                  <a:pt x="1058750" y="1165924"/>
                  <a:pt x="1058433" y="1165098"/>
                </a:cubicBezTo>
                <a:cubicBezTo>
                  <a:pt x="1058116" y="1164273"/>
                  <a:pt x="1057608" y="1163511"/>
                  <a:pt x="1056972" y="1162876"/>
                </a:cubicBezTo>
                <a:close/>
                <a:moveTo>
                  <a:pt x="1057036" y="1070102"/>
                </a:moveTo>
                <a:cubicBezTo>
                  <a:pt x="1056401" y="1069467"/>
                  <a:pt x="1055639" y="1068959"/>
                  <a:pt x="1054814" y="1068642"/>
                </a:cubicBezTo>
                <a:cubicBezTo>
                  <a:pt x="1053988" y="1068324"/>
                  <a:pt x="1053099" y="1068134"/>
                  <a:pt x="1052210" y="1068134"/>
                </a:cubicBezTo>
                <a:cubicBezTo>
                  <a:pt x="1050877" y="1068134"/>
                  <a:pt x="1049543" y="1068515"/>
                  <a:pt x="1048400" y="1069277"/>
                </a:cubicBezTo>
                <a:cubicBezTo>
                  <a:pt x="1047257" y="1070039"/>
                  <a:pt x="1046432" y="1071118"/>
                  <a:pt x="1045860" y="1072325"/>
                </a:cubicBezTo>
                <a:cubicBezTo>
                  <a:pt x="1045352" y="1073595"/>
                  <a:pt x="1045225" y="1074928"/>
                  <a:pt x="1045479" y="1076262"/>
                </a:cubicBezTo>
                <a:cubicBezTo>
                  <a:pt x="1045733" y="1077595"/>
                  <a:pt x="1046368" y="1078802"/>
                  <a:pt x="1047321" y="1079754"/>
                </a:cubicBezTo>
                <a:cubicBezTo>
                  <a:pt x="1048273" y="1080707"/>
                  <a:pt x="1049480" y="1081342"/>
                  <a:pt x="1050813" y="1081596"/>
                </a:cubicBezTo>
                <a:cubicBezTo>
                  <a:pt x="1052147" y="1081850"/>
                  <a:pt x="1053480" y="1081723"/>
                  <a:pt x="1054750" y="1081215"/>
                </a:cubicBezTo>
                <a:cubicBezTo>
                  <a:pt x="1056020" y="1080707"/>
                  <a:pt x="1057099" y="1079818"/>
                  <a:pt x="1057798" y="1078675"/>
                </a:cubicBezTo>
                <a:cubicBezTo>
                  <a:pt x="1058560" y="1077532"/>
                  <a:pt x="1058941" y="1076198"/>
                  <a:pt x="1058941" y="1074865"/>
                </a:cubicBezTo>
                <a:cubicBezTo>
                  <a:pt x="1058941" y="1073976"/>
                  <a:pt x="1058750" y="1073087"/>
                  <a:pt x="1058433" y="1072261"/>
                </a:cubicBezTo>
                <a:cubicBezTo>
                  <a:pt x="1058116" y="1071436"/>
                  <a:pt x="1057608" y="1070674"/>
                  <a:pt x="1056972" y="1070039"/>
                </a:cubicBezTo>
                <a:close/>
                <a:moveTo>
                  <a:pt x="1057036" y="1441514"/>
                </a:moveTo>
                <a:cubicBezTo>
                  <a:pt x="1056401" y="1440879"/>
                  <a:pt x="1055639" y="1440371"/>
                  <a:pt x="1054814" y="1440053"/>
                </a:cubicBezTo>
                <a:cubicBezTo>
                  <a:pt x="1053988" y="1439672"/>
                  <a:pt x="1053099" y="1439545"/>
                  <a:pt x="1052210" y="1439545"/>
                </a:cubicBezTo>
                <a:cubicBezTo>
                  <a:pt x="1050877" y="1439545"/>
                  <a:pt x="1049543" y="1439926"/>
                  <a:pt x="1048400" y="1440688"/>
                </a:cubicBezTo>
                <a:cubicBezTo>
                  <a:pt x="1047257" y="1441450"/>
                  <a:pt x="1046432" y="1442530"/>
                  <a:pt x="1045860" y="1443736"/>
                </a:cubicBezTo>
                <a:cubicBezTo>
                  <a:pt x="1045352" y="1445006"/>
                  <a:pt x="1045225" y="1446340"/>
                  <a:pt x="1045479" y="1447673"/>
                </a:cubicBezTo>
                <a:cubicBezTo>
                  <a:pt x="1045733" y="1449007"/>
                  <a:pt x="1046368" y="1450213"/>
                  <a:pt x="1047321" y="1451166"/>
                </a:cubicBezTo>
                <a:cubicBezTo>
                  <a:pt x="1048273" y="1452118"/>
                  <a:pt x="1049480" y="1452753"/>
                  <a:pt x="1050813" y="1453071"/>
                </a:cubicBezTo>
                <a:cubicBezTo>
                  <a:pt x="1052147" y="1453325"/>
                  <a:pt x="1053480" y="1453198"/>
                  <a:pt x="1054750" y="1452690"/>
                </a:cubicBezTo>
                <a:cubicBezTo>
                  <a:pt x="1056020" y="1452182"/>
                  <a:pt x="1057099" y="1451293"/>
                  <a:pt x="1057798" y="1450150"/>
                </a:cubicBezTo>
                <a:cubicBezTo>
                  <a:pt x="1058560" y="1449007"/>
                  <a:pt x="1058941" y="1447673"/>
                  <a:pt x="1058941" y="1446340"/>
                </a:cubicBezTo>
                <a:cubicBezTo>
                  <a:pt x="1058941" y="1445451"/>
                  <a:pt x="1058750" y="1444562"/>
                  <a:pt x="1058433" y="1443736"/>
                </a:cubicBezTo>
                <a:cubicBezTo>
                  <a:pt x="1058116" y="1442911"/>
                  <a:pt x="1057608" y="1442149"/>
                  <a:pt x="1056972" y="1441514"/>
                </a:cubicBezTo>
                <a:close/>
                <a:moveTo>
                  <a:pt x="1132601" y="1393063"/>
                </a:moveTo>
                <a:cubicBezTo>
                  <a:pt x="1131268" y="1393063"/>
                  <a:pt x="1129935" y="1393444"/>
                  <a:pt x="1128791" y="1394206"/>
                </a:cubicBezTo>
                <a:cubicBezTo>
                  <a:pt x="1127648" y="1394968"/>
                  <a:pt x="1126822" y="1396048"/>
                  <a:pt x="1126251" y="1397254"/>
                </a:cubicBezTo>
                <a:cubicBezTo>
                  <a:pt x="1125743" y="1398524"/>
                  <a:pt x="1125616" y="1399858"/>
                  <a:pt x="1125870" y="1401191"/>
                </a:cubicBezTo>
                <a:cubicBezTo>
                  <a:pt x="1126124" y="1402525"/>
                  <a:pt x="1126760" y="1403731"/>
                  <a:pt x="1127775" y="1404684"/>
                </a:cubicBezTo>
                <a:cubicBezTo>
                  <a:pt x="1128728" y="1405636"/>
                  <a:pt x="1129935" y="1406271"/>
                  <a:pt x="1131268" y="1406589"/>
                </a:cubicBezTo>
                <a:cubicBezTo>
                  <a:pt x="1132601" y="1406843"/>
                  <a:pt x="1133998" y="1406716"/>
                  <a:pt x="1135205" y="1406208"/>
                </a:cubicBezTo>
                <a:cubicBezTo>
                  <a:pt x="1136474" y="1405700"/>
                  <a:pt x="1137491" y="1404811"/>
                  <a:pt x="1138253" y="1403668"/>
                </a:cubicBezTo>
                <a:cubicBezTo>
                  <a:pt x="1139015" y="1402525"/>
                  <a:pt x="1139396" y="1401191"/>
                  <a:pt x="1139396" y="1399858"/>
                </a:cubicBezTo>
                <a:cubicBezTo>
                  <a:pt x="1139396" y="1398016"/>
                  <a:pt x="1138697" y="1396302"/>
                  <a:pt x="1137427" y="1395032"/>
                </a:cubicBezTo>
                <a:cubicBezTo>
                  <a:pt x="1136157" y="1393762"/>
                  <a:pt x="1134379" y="1393063"/>
                  <a:pt x="1132601" y="1393063"/>
                </a:cubicBezTo>
                <a:close/>
                <a:moveTo>
                  <a:pt x="1057036" y="1534351"/>
                </a:moveTo>
                <a:cubicBezTo>
                  <a:pt x="1056401" y="1533716"/>
                  <a:pt x="1055639" y="1533208"/>
                  <a:pt x="1054814" y="1532890"/>
                </a:cubicBezTo>
                <a:cubicBezTo>
                  <a:pt x="1053988" y="1532573"/>
                  <a:pt x="1053099" y="1532382"/>
                  <a:pt x="1052210" y="1532382"/>
                </a:cubicBezTo>
                <a:cubicBezTo>
                  <a:pt x="1050877" y="1532382"/>
                  <a:pt x="1049543" y="1532763"/>
                  <a:pt x="1048400" y="1533525"/>
                </a:cubicBezTo>
                <a:cubicBezTo>
                  <a:pt x="1047257" y="1534287"/>
                  <a:pt x="1046432" y="1535367"/>
                  <a:pt x="1045860" y="1536573"/>
                </a:cubicBezTo>
                <a:cubicBezTo>
                  <a:pt x="1045352" y="1537843"/>
                  <a:pt x="1045225" y="1539177"/>
                  <a:pt x="1045479" y="1540510"/>
                </a:cubicBezTo>
                <a:cubicBezTo>
                  <a:pt x="1045733" y="1541844"/>
                  <a:pt x="1046368" y="1543050"/>
                  <a:pt x="1047321" y="1544003"/>
                </a:cubicBezTo>
                <a:cubicBezTo>
                  <a:pt x="1048273" y="1544955"/>
                  <a:pt x="1049480" y="1545590"/>
                  <a:pt x="1050813" y="1545908"/>
                </a:cubicBezTo>
                <a:cubicBezTo>
                  <a:pt x="1052147" y="1546162"/>
                  <a:pt x="1053480" y="1546035"/>
                  <a:pt x="1054750" y="1545527"/>
                </a:cubicBezTo>
                <a:cubicBezTo>
                  <a:pt x="1056020" y="1545019"/>
                  <a:pt x="1057099" y="1544130"/>
                  <a:pt x="1057798" y="1542987"/>
                </a:cubicBezTo>
                <a:cubicBezTo>
                  <a:pt x="1058560" y="1541844"/>
                  <a:pt x="1058941" y="1540510"/>
                  <a:pt x="1058941" y="1539177"/>
                </a:cubicBezTo>
                <a:cubicBezTo>
                  <a:pt x="1058941" y="1538288"/>
                  <a:pt x="1058750" y="1537399"/>
                  <a:pt x="1058433" y="1536573"/>
                </a:cubicBezTo>
                <a:cubicBezTo>
                  <a:pt x="1058116" y="1535748"/>
                  <a:pt x="1057608" y="1534986"/>
                  <a:pt x="1056972" y="1534351"/>
                </a:cubicBezTo>
                <a:close/>
                <a:moveTo>
                  <a:pt x="1856374" y="1439482"/>
                </a:moveTo>
                <a:cubicBezTo>
                  <a:pt x="1855041" y="1439482"/>
                  <a:pt x="1853707" y="1439863"/>
                  <a:pt x="1852564" y="1440625"/>
                </a:cubicBezTo>
                <a:cubicBezTo>
                  <a:pt x="1851421" y="1441387"/>
                  <a:pt x="1850596" y="1442466"/>
                  <a:pt x="1850024" y="1443673"/>
                </a:cubicBezTo>
                <a:cubicBezTo>
                  <a:pt x="1849516" y="1444943"/>
                  <a:pt x="1849389" y="1446276"/>
                  <a:pt x="1849643" y="1447610"/>
                </a:cubicBezTo>
                <a:cubicBezTo>
                  <a:pt x="1849897" y="1448943"/>
                  <a:pt x="1850596" y="1450150"/>
                  <a:pt x="1851548" y="1451102"/>
                </a:cubicBezTo>
                <a:cubicBezTo>
                  <a:pt x="1852500" y="1452055"/>
                  <a:pt x="1853707" y="1452690"/>
                  <a:pt x="1855041" y="1452944"/>
                </a:cubicBezTo>
                <a:cubicBezTo>
                  <a:pt x="1856374" y="1453198"/>
                  <a:pt x="1857708" y="1453071"/>
                  <a:pt x="1858978" y="1452563"/>
                </a:cubicBezTo>
                <a:cubicBezTo>
                  <a:pt x="1860247" y="1452055"/>
                  <a:pt x="1861327" y="1451166"/>
                  <a:pt x="1862025" y="1450023"/>
                </a:cubicBezTo>
                <a:cubicBezTo>
                  <a:pt x="1862787" y="1448880"/>
                  <a:pt x="1863169" y="1447546"/>
                  <a:pt x="1863169" y="1446213"/>
                </a:cubicBezTo>
                <a:cubicBezTo>
                  <a:pt x="1863169" y="1444435"/>
                  <a:pt x="1862470" y="1442657"/>
                  <a:pt x="1861136" y="1441387"/>
                </a:cubicBezTo>
                <a:cubicBezTo>
                  <a:pt x="1859867" y="1440117"/>
                  <a:pt x="1858089" y="1439355"/>
                  <a:pt x="1856310" y="1439355"/>
                </a:cubicBezTo>
                <a:close/>
                <a:moveTo>
                  <a:pt x="1700355" y="48641"/>
                </a:moveTo>
                <a:cubicBezTo>
                  <a:pt x="1699720" y="48006"/>
                  <a:pt x="1698958" y="47498"/>
                  <a:pt x="1698132" y="47181"/>
                </a:cubicBezTo>
                <a:cubicBezTo>
                  <a:pt x="1697307" y="46863"/>
                  <a:pt x="1696418" y="46673"/>
                  <a:pt x="1695529" y="46673"/>
                </a:cubicBezTo>
                <a:cubicBezTo>
                  <a:pt x="1694195" y="46673"/>
                  <a:pt x="1692861" y="47054"/>
                  <a:pt x="1691719" y="47816"/>
                </a:cubicBezTo>
                <a:cubicBezTo>
                  <a:pt x="1690575" y="48577"/>
                  <a:pt x="1689750" y="49657"/>
                  <a:pt x="1689179" y="50864"/>
                </a:cubicBezTo>
                <a:cubicBezTo>
                  <a:pt x="1688671" y="52134"/>
                  <a:pt x="1688544" y="53467"/>
                  <a:pt x="1688797" y="54801"/>
                </a:cubicBezTo>
                <a:cubicBezTo>
                  <a:pt x="1689052" y="56134"/>
                  <a:pt x="1689686" y="57341"/>
                  <a:pt x="1690703" y="58293"/>
                </a:cubicBezTo>
                <a:cubicBezTo>
                  <a:pt x="1691655" y="59246"/>
                  <a:pt x="1692861" y="59881"/>
                  <a:pt x="1694195" y="60135"/>
                </a:cubicBezTo>
                <a:cubicBezTo>
                  <a:pt x="1695529" y="60389"/>
                  <a:pt x="1696925" y="60262"/>
                  <a:pt x="1698132" y="59754"/>
                </a:cubicBezTo>
                <a:cubicBezTo>
                  <a:pt x="1699339" y="59246"/>
                  <a:pt x="1700418" y="58356"/>
                  <a:pt x="1701180" y="57214"/>
                </a:cubicBezTo>
                <a:cubicBezTo>
                  <a:pt x="1701942" y="56071"/>
                  <a:pt x="1702323" y="54737"/>
                  <a:pt x="1702323" y="53404"/>
                </a:cubicBezTo>
                <a:cubicBezTo>
                  <a:pt x="1702323" y="52514"/>
                  <a:pt x="1702133" y="51626"/>
                  <a:pt x="1701815" y="50800"/>
                </a:cubicBezTo>
                <a:cubicBezTo>
                  <a:pt x="1701497" y="49975"/>
                  <a:pt x="1700990" y="49213"/>
                  <a:pt x="1700355" y="48577"/>
                </a:cubicBezTo>
                <a:close/>
                <a:moveTo>
                  <a:pt x="1780746" y="1580833"/>
                </a:moveTo>
                <a:cubicBezTo>
                  <a:pt x="1780110" y="1580198"/>
                  <a:pt x="1779348" y="1579690"/>
                  <a:pt x="1778523" y="1579372"/>
                </a:cubicBezTo>
                <a:cubicBezTo>
                  <a:pt x="1777697" y="1578991"/>
                  <a:pt x="1776809" y="1578864"/>
                  <a:pt x="1775920" y="1578864"/>
                </a:cubicBezTo>
                <a:cubicBezTo>
                  <a:pt x="1774586" y="1578864"/>
                  <a:pt x="1773253" y="1579245"/>
                  <a:pt x="1772109" y="1580007"/>
                </a:cubicBezTo>
                <a:cubicBezTo>
                  <a:pt x="1770967" y="1580769"/>
                  <a:pt x="1770078" y="1581849"/>
                  <a:pt x="1769570" y="1583055"/>
                </a:cubicBezTo>
                <a:cubicBezTo>
                  <a:pt x="1769061" y="1584325"/>
                  <a:pt x="1768934" y="1585659"/>
                  <a:pt x="1769189" y="1586992"/>
                </a:cubicBezTo>
                <a:cubicBezTo>
                  <a:pt x="1769443" y="1588326"/>
                  <a:pt x="1770078" y="1589532"/>
                  <a:pt x="1771094" y="1590485"/>
                </a:cubicBezTo>
                <a:cubicBezTo>
                  <a:pt x="1772046" y="1591437"/>
                  <a:pt x="1773253" y="1592072"/>
                  <a:pt x="1774586" y="1592326"/>
                </a:cubicBezTo>
                <a:cubicBezTo>
                  <a:pt x="1775920" y="1592580"/>
                  <a:pt x="1777317" y="1592453"/>
                  <a:pt x="1778523" y="1591945"/>
                </a:cubicBezTo>
                <a:cubicBezTo>
                  <a:pt x="1779730" y="1591437"/>
                  <a:pt x="1780810" y="1590548"/>
                  <a:pt x="1781571" y="1589405"/>
                </a:cubicBezTo>
                <a:cubicBezTo>
                  <a:pt x="1782333" y="1588262"/>
                  <a:pt x="1782714" y="1586929"/>
                  <a:pt x="1782714" y="1585595"/>
                </a:cubicBezTo>
                <a:cubicBezTo>
                  <a:pt x="1782714" y="1584706"/>
                  <a:pt x="1782523" y="1583817"/>
                  <a:pt x="1782206" y="1582992"/>
                </a:cubicBezTo>
                <a:cubicBezTo>
                  <a:pt x="1781825" y="1582166"/>
                  <a:pt x="1781381" y="1581404"/>
                  <a:pt x="1780746" y="1580769"/>
                </a:cubicBezTo>
                <a:close/>
                <a:moveTo>
                  <a:pt x="1700355" y="234379"/>
                </a:moveTo>
                <a:cubicBezTo>
                  <a:pt x="1699720" y="233744"/>
                  <a:pt x="1698958" y="233235"/>
                  <a:pt x="1698132" y="232918"/>
                </a:cubicBezTo>
                <a:cubicBezTo>
                  <a:pt x="1697307" y="232601"/>
                  <a:pt x="1696418" y="232410"/>
                  <a:pt x="1695529" y="232410"/>
                </a:cubicBezTo>
                <a:cubicBezTo>
                  <a:pt x="1694195" y="232410"/>
                  <a:pt x="1692861" y="232791"/>
                  <a:pt x="1691719" y="233553"/>
                </a:cubicBezTo>
                <a:cubicBezTo>
                  <a:pt x="1690575" y="234315"/>
                  <a:pt x="1689750" y="235394"/>
                  <a:pt x="1689179" y="236601"/>
                </a:cubicBezTo>
                <a:cubicBezTo>
                  <a:pt x="1688671" y="237871"/>
                  <a:pt x="1688544" y="239205"/>
                  <a:pt x="1688797" y="240538"/>
                </a:cubicBezTo>
                <a:cubicBezTo>
                  <a:pt x="1689052" y="241872"/>
                  <a:pt x="1689686" y="243078"/>
                  <a:pt x="1690703" y="244031"/>
                </a:cubicBezTo>
                <a:cubicBezTo>
                  <a:pt x="1691655" y="244983"/>
                  <a:pt x="1692861" y="245618"/>
                  <a:pt x="1694195" y="245872"/>
                </a:cubicBezTo>
                <a:cubicBezTo>
                  <a:pt x="1695529" y="246126"/>
                  <a:pt x="1696925" y="245999"/>
                  <a:pt x="1698132" y="245491"/>
                </a:cubicBezTo>
                <a:cubicBezTo>
                  <a:pt x="1699339" y="244983"/>
                  <a:pt x="1700418" y="244094"/>
                  <a:pt x="1701180" y="242951"/>
                </a:cubicBezTo>
                <a:cubicBezTo>
                  <a:pt x="1701942" y="241808"/>
                  <a:pt x="1702323" y="240475"/>
                  <a:pt x="1702323" y="239141"/>
                </a:cubicBezTo>
                <a:cubicBezTo>
                  <a:pt x="1702323" y="238252"/>
                  <a:pt x="1702133" y="237363"/>
                  <a:pt x="1701815" y="236538"/>
                </a:cubicBezTo>
                <a:cubicBezTo>
                  <a:pt x="1701435" y="235712"/>
                  <a:pt x="1700990" y="234950"/>
                  <a:pt x="1700355" y="234315"/>
                </a:cubicBezTo>
                <a:close/>
                <a:moveTo>
                  <a:pt x="1700355" y="141542"/>
                </a:moveTo>
                <a:cubicBezTo>
                  <a:pt x="1699720" y="140907"/>
                  <a:pt x="1698958" y="140399"/>
                  <a:pt x="1698132" y="140081"/>
                </a:cubicBezTo>
                <a:cubicBezTo>
                  <a:pt x="1697307" y="139764"/>
                  <a:pt x="1696418" y="139573"/>
                  <a:pt x="1695529" y="139573"/>
                </a:cubicBezTo>
                <a:cubicBezTo>
                  <a:pt x="1694195" y="139573"/>
                  <a:pt x="1692861" y="139954"/>
                  <a:pt x="1691719" y="140716"/>
                </a:cubicBezTo>
                <a:cubicBezTo>
                  <a:pt x="1690575" y="141478"/>
                  <a:pt x="1689750" y="142558"/>
                  <a:pt x="1689179" y="143764"/>
                </a:cubicBezTo>
                <a:cubicBezTo>
                  <a:pt x="1688671" y="145034"/>
                  <a:pt x="1688544" y="146368"/>
                  <a:pt x="1688797" y="147701"/>
                </a:cubicBezTo>
                <a:cubicBezTo>
                  <a:pt x="1689052" y="149035"/>
                  <a:pt x="1689686" y="150241"/>
                  <a:pt x="1690703" y="151194"/>
                </a:cubicBezTo>
                <a:cubicBezTo>
                  <a:pt x="1691655" y="152146"/>
                  <a:pt x="1692861" y="152781"/>
                  <a:pt x="1694195" y="153035"/>
                </a:cubicBezTo>
                <a:cubicBezTo>
                  <a:pt x="1695529" y="153289"/>
                  <a:pt x="1696925" y="153162"/>
                  <a:pt x="1698132" y="152654"/>
                </a:cubicBezTo>
                <a:cubicBezTo>
                  <a:pt x="1699402" y="152146"/>
                  <a:pt x="1700418" y="151257"/>
                  <a:pt x="1701180" y="150114"/>
                </a:cubicBezTo>
                <a:cubicBezTo>
                  <a:pt x="1701942" y="148971"/>
                  <a:pt x="1702323" y="147638"/>
                  <a:pt x="1702323" y="146304"/>
                </a:cubicBezTo>
                <a:cubicBezTo>
                  <a:pt x="1702323" y="145415"/>
                  <a:pt x="1702133" y="144526"/>
                  <a:pt x="1701815" y="143701"/>
                </a:cubicBezTo>
                <a:cubicBezTo>
                  <a:pt x="1701435" y="142875"/>
                  <a:pt x="1700990" y="142113"/>
                  <a:pt x="1700355" y="141478"/>
                </a:cubicBezTo>
                <a:close/>
                <a:moveTo>
                  <a:pt x="1700355" y="327279"/>
                </a:moveTo>
                <a:cubicBezTo>
                  <a:pt x="1699720" y="326644"/>
                  <a:pt x="1698958" y="326136"/>
                  <a:pt x="1698132" y="325819"/>
                </a:cubicBezTo>
                <a:cubicBezTo>
                  <a:pt x="1697307" y="325501"/>
                  <a:pt x="1696418" y="325311"/>
                  <a:pt x="1695529" y="325311"/>
                </a:cubicBezTo>
                <a:cubicBezTo>
                  <a:pt x="1694195" y="325311"/>
                  <a:pt x="1692861" y="325692"/>
                  <a:pt x="1691719" y="326454"/>
                </a:cubicBezTo>
                <a:cubicBezTo>
                  <a:pt x="1690575" y="327216"/>
                  <a:pt x="1689750" y="328295"/>
                  <a:pt x="1689179" y="329502"/>
                </a:cubicBezTo>
                <a:cubicBezTo>
                  <a:pt x="1688671" y="330772"/>
                  <a:pt x="1688544" y="332105"/>
                  <a:pt x="1688797" y="333439"/>
                </a:cubicBezTo>
                <a:cubicBezTo>
                  <a:pt x="1689052" y="334772"/>
                  <a:pt x="1689686" y="335979"/>
                  <a:pt x="1690703" y="336931"/>
                </a:cubicBezTo>
                <a:cubicBezTo>
                  <a:pt x="1691655" y="337884"/>
                  <a:pt x="1692861" y="338519"/>
                  <a:pt x="1694195" y="338773"/>
                </a:cubicBezTo>
                <a:cubicBezTo>
                  <a:pt x="1695529" y="339027"/>
                  <a:pt x="1696925" y="338900"/>
                  <a:pt x="1698132" y="338392"/>
                </a:cubicBezTo>
                <a:cubicBezTo>
                  <a:pt x="1699402" y="337884"/>
                  <a:pt x="1700418" y="336995"/>
                  <a:pt x="1701180" y="335852"/>
                </a:cubicBezTo>
                <a:cubicBezTo>
                  <a:pt x="1701942" y="334709"/>
                  <a:pt x="1702323" y="333375"/>
                  <a:pt x="1702323" y="332042"/>
                </a:cubicBezTo>
                <a:cubicBezTo>
                  <a:pt x="1702323" y="331153"/>
                  <a:pt x="1702133" y="330264"/>
                  <a:pt x="1701815" y="329438"/>
                </a:cubicBezTo>
                <a:cubicBezTo>
                  <a:pt x="1701435" y="328613"/>
                  <a:pt x="1700990" y="327851"/>
                  <a:pt x="1700355" y="327216"/>
                </a:cubicBezTo>
                <a:close/>
                <a:moveTo>
                  <a:pt x="1780746" y="1487996"/>
                </a:moveTo>
                <a:cubicBezTo>
                  <a:pt x="1780110" y="1487361"/>
                  <a:pt x="1779348" y="1486853"/>
                  <a:pt x="1778523" y="1486535"/>
                </a:cubicBezTo>
                <a:cubicBezTo>
                  <a:pt x="1777697" y="1486218"/>
                  <a:pt x="1776809" y="1486027"/>
                  <a:pt x="1775920" y="1486027"/>
                </a:cubicBezTo>
                <a:cubicBezTo>
                  <a:pt x="1774586" y="1486027"/>
                  <a:pt x="1773253" y="1486408"/>
                  <a:pt x="1772109" y="1487170"/>
                </a:cubicBezTo>
                <a:cubicBezTo>
                  <a:pt x="1770967" y="1487932"/>
                  <a:pt x="1770078" y="1489012"/>
                  <a:pt x="1769570" y="1490218"/>
                </a:cubicBezTo>
                <a:cubicBezTo>
                  <a:pt x="1769061" y="1491488"/>
                  <a:pt x="1768934" y="1492822"/>
                  <a:pt x="1769189" y="1494155"/>
                </a:cubicBezTo>
                <a:cubicBezTo>
                  <a:pt x="1769443" y="1495489"/>
                  <a:pt x="1770078" y="1496695"/>
                  <a:pt x="1771094" y="1497648"/>
                </a:cubicBezTo>
                <a:cubicBezTo>
                  <a:pt x="1772046" y="1498600"/>
                  <a:pt x="1773253" y="1499235"/>
                  <a:pt x="1774586" y="1499489"/>
                </a:cubicBezTo>
                <a:cubicBezTo>
                  <a:pt x="1775920" y="1499743"/>
                  <a:pt x="1777317" y="1499616"/>
                  <a:pt x="1778523" y="1499108"/>
                </a:cubicBezTo>
                <a:cubicBezTo>
                  <a:pt x="1779730" y="1498600"/>
                  <a:pt x="1780810" y="1497711"/>
                  <a:pt x="1781571" y="1496568"/>
                </a:cubicBezTo>
                <a:cubicBezTo>
                  <a:pt x="1782333" y="1495425"/>
                  <a:pt x="1782714" y="1494092"/>
                  <a:pt x="1782714" y="1492758"/>
                </a:cubicBezTo>
                <a:cubicBezTo>
                  <a:pt x="1782714" y="1491869"/>
                  <a:pt x="1782523" y="1490980"/>
                  <a:pt x="1782206" y="1490155"/>
                </a:cubicBezTo>
                <a:cubicBezTo>
                  <a:pt x="1781825" y="1489329"/>
                  <a:pt x="1781381" y="1488567"/>
                  <a:pt x="1780746" y="1487932"/>
                </a:cubicBezTo>
                <a:close/>
                <a:moveTo>
                  <a:pt x="1780746" y="838009"/>
                </a:moveTo>
                <a:cubicBezTo>
                  <a:pt x="1780110" y="837375"/>
                  <a:pt x="1779348" y="836867"/>
                  <a:pt x="1778523" y="836549"/>
                </a:cubicBezTo>
                <a:cubicBezTo>
                  <a:pt x="1777697" y="836231"/>
                  <a:pt x="1776809" y="836041"/>
                  <a:pt x="1775920" y="836041"/>
                </a:cubicBezTo>
                <a:cubicBezTo>
                  <a:pt x="1774586" y="836041"/>
                  <a:pt x="1773253" y="836422"/>
                  <a:pt x="1772109" y="837184"/>
                </a:cubicBezTo>
                <a:cubicBezTo>
                  <a:pt x="1770967" y="837946"/>
                  <a:pt x="1770078" y="839026"/>
                  <a:pt x="1769570" y="840232"/>
                </a:cubicBezTo>
                <a:cubicBezTo>
                  <a:pt x="1769061" y="841502"/>
                  <a:pt x="1768934" y="842836"/>
                  <a:pt x="1769189" y="844169"/>
                </a:cubicBezTo>
                <a:cubicBezTo>
                  <a:pt x="1769443" y="845503"/>
                  <a:pt x="1770078" y="846709"/>
                  <a:pt x="1771094" y="847662"/>
                </a:cubicBezTo>
                <a:cubicBezTo>
                  <a:pt x="1772046" y="848614"/>
                  <a:pt x="1773253" y="849249"/>
                  <a:pt x="1774586" y="849503"/>
                </a:cubicBezTo>
                <a:cubicBezTo>
                  <a:pt x="1775920" y="849757"/>
                  <a:pt x="1777317" y="849630"/>
                  <a:pt x="1778523" y="849122"/>
                </a:cubicBezTo>
                <a:cubicBezTo>
                  <a:pt x="1779730" y="848614"/>
                  <a:pt x="1780810" y="847725"/>
                  <a:pt x="1781571" y="846582"/>
                </a:cubicBezTo>
                <a:cubicBezTo>
                  <a:pt x="1782333" y="845439"/>
                  <a:pt x="1782714" y="844169"/>
                  <a:pt x="1782714" y="842772"/>
                </a:cubicBezTo>
                <a:cubicBezTo>
                  <a:pt x="1782714" y="841883"/>
                  <a:pt x="1782523" y="840994"/>
                  <a:pt x="1782206" y="840169"/>
                </a:cubicBezTo>
                <a:cubicBezTo>
                  <a:pt x="1781825" y="839343"/>
                  <a:pt x="1781381" y="838581"/>
                  <a:pt x="1780746" y="837946"/>
                </a:cubicBezTo>
                <a:close/>
                <a:moveTo>
                  <a:pt x="1780746" y="930847"/>
                </a:moveTo>
                <a:cubicBezTo>
                  <a:pt x="1780110" y="930212"/>
                  <a:pt x="1779348" y="929704"/>
                  <a:pt x="1778523" y="929386"/>
                </a:cubicBezTo>
                <a:cubicBezTo>
                  <a:pt x="1777697" y="929069"/>
                  <a:pt x="1776809" y="928878"/>
                  <a:pt x="1775920" y="928878"/>
                </a:cubicBezTo>
                <a:cubicBezTo>
                  <a:pt x="1774586" y="928878"/>
                  <a:pt x="1773253" y="929259"/>
                  <a:pt x="1772109" y="930021"/>
                </a:cubicBezTo>
                <a:cubicBezTo>
                  <a:pt x="1770967" y="930783"/>
                  <a:pt x="1770078" y="931863"/>
                  <a:pt x="1769570" y="933069"/>
                </a:cubicBezTo>
                <a:cubicBezTo>
                  <a:pt x="1769061" y="934339"/>
                  <a:pt x="1768934" y="935673"/>
                  <a:pt x="1769189" y="937006"/>
                </a:cubicBezTo>
                <a:cubicBezTo>
                  <a:pt x="1769443" y="938340"/>
                  <a:pt x="1770078" y="939546"/>
                  <a:pt x="1771094" y="940499"/>
                </a:cubicBezTo>
                <a:cubicBezTo>
                  <a:pt x="1772046" y="941451"/>
                  <a:pt x="1773253" y="942086"/>
                  <a:pt x="1774586" y="942340"/>
                </a:cubicBezTo>
                <a:cubicBezTo>
                  <a:pt x="1775920" y="942594"/>
                  <a:pt x="1777317" y="942467"/>
                  <a:pt x="1778523" y="941959"/>
                </a:cubicBezTo>
                <a:cubicBezTo>
                  <a:pt x="1779730" y="941451"/>
                  <a:pt x="1780810" y="940562"/>
                  <a:pt x="1781571" y="939419"/>
                </a:cubicBezTo>
                <a:cubicBezTo>
                  <a:pt x="1782333" y="938276"/>
                  <a:pt x="1782714" y="936942"/>
                  <a:pt x="1782714" y="935609"/>
                </a:cubicBezTo>
                <a:cubicBezTo>
                  <a:pt x="1782714" y="934720"/>
                  <a:pt x="1782523" y="933831"/>
                  <a:pt x="1782206" y="933006"/>
                </a:cubicBezTo>
                <a:cubicBezTo>
                  <a:pt x="1781825" y="932180"/>
                  <a:pt x="1781381" y="931418"/>
                  <a:pt x="1780746" y="930783"/>
                </a:cubicBezTo>
                <a:close/>
                <a:moveTo>
                  <a:pt x="1780746" y="1116584"/>
                </a:moveTo>
                <a:cubicBezTo>
                  <a:pt x="1780110" y="1115949"/>
                  <a:pt x="1779348" y="1115441"/>
                  <a:pt x="1778523" y="1115124"/>
                </a:cubicBezTo>
                <a:cubicBezTo>
                  <a:pt x="1777697" y="1114806"/>
                  <a:pt x="1776809" y="1114616"/>
                  <a:pt x="1775920" y="1114616"/>
                </a:cubicBezTo>
                <a:cubicBezTo>
                  <a:pt x="1774586" y="1114616"/>
                  <a:pt x="1773253" y="1114997"/>
                  <a:pt x="1772109" y="1115759"/>
                </a:cubicBezTo>
                <a:cubicBezTo>
                  <a:pt x="1770967" y="1116521"/>
                  <a:pt x="1770078" y="1117600"/>
                  <a:pt x="1769570" y="1118807"/>
                </a:cubicBezTo>
                <a:cubicBezTo>
                  <a:pt x="1769061" y="1120077"/>
                  <a:pt x="1768934" y="1121410"/>
                  <a:pt x="1769189" y="1122744"/>
                </a:cubicBezTo>
                <a:cubicBezTo>
                  <a:pt x="1769443" y="1124077"/>
                  <a:pt x="1770078" y="1125284"/>
                  <a:pt x="1771094" y="1126236"/>
                </a:cubicBezTo>
                <a:cubicBezTo>
                  <a:pt x="1772046" y="1127189"/>
                  <a:pt x="1773253" y="1127824"/>
                  <a:pt x="1774586" y="1128141"/>
                </a:cubicBezTo>
                <a:cubicBezTo>
                  <a:pt x="1775920" y="1128395"/>
                  <a:pt x="1777317" y="1128268"/>
                  <a:pt x="1778523" y="1127760"/>
                </a:cubicBezTo>
                <a:cubicBezTo>
                  <a:pt x="1779793" y="1127252"/>
                  <a:pt x="1780810" y="1126363"/>
                  <a:pt x="1781571" y="1125220"/>
                </a:cubicBezTo>
                <a:cubicBezTo>
                  <a:pt x="1782333" y="1124077"/>
                  <a:pt x="1782714" y="1122744"/>
                  <a:pt x="1782714" y="1121410"/>
                </a:cubicBezTo>
                <a:cubicBezTo>
                  <a:pt x="1782714" y="1120521"/>
                  <a:pt x="1782523" y="1119632"/>
                  <a:pt x="1782206" y="1118807"/>
                </a:cubicBezTo>
                <a:cubicBezTo>
                  <a:pt x="1781825" y="1117981"/>
                  <a:pt x="1781381" y="1117219"/>
                  <a:pt x="1780746" y="1116584"/>
                </a:cubicBezTo>
                <a:close/>
                <a:moveTo>
                  <a:pt x="1780746" y="1302322"/>
                </a:moveTo>
                <a:cubicBezTo>
                  <a:pt x="1780110" y="1301687"/>
                  <a:pt x="1779348" y="1301179"/>
                  <a:pt x="1778523" y="1300861"/>
                </a:cubicBezTo>
                <a:cubicBezTo>
                  <a:pt x="1777697" y="1300480"/>
                  <a:pt x="1776809" y="1300353"/>
                  <a:pt x="1775920" y="1300353"/>
                </a:cubicBezTo>
                <a:cubicBezTo>
                  <a:pt x="1774586" y="1300353"/>
                  <a:pt x="1773253" y="1300734"/>
                  <a:pt x="1772109" y="1301496"/>
                </a:cubicBezTo>
                <a:cubicBezTo>
                  <a:pt x="1770967" y="1302258"/>
                  <a:pt x="1770078" y="1303338"/>
                  <a:pt x="1769570" y="1304544"/>
                </a:cubicBezTo>
                <a:cubicBezTo>
                  <a:pt x="1769061" y="1305814"/>
                  <a:pt x="1768934" y="1307148"/>
                  <a:pt x="1769189" y="1308481"/>
                </a:cubicBezTo>
                <a:cubicBezTo>
                  <a:pt x="1769443" y="1309815"/>
                  <a:pt x="1770078" y="1311021"/>
                  <a:pt x="1771030" y="1311974"/>
                </a:cubicBezTo>
                <a:cubicBezTo>
                  <a:pt x="1771983" y="1312926"/>
                  <a:pt x="1773189" y="1313561"/>
                  <a:pt x="1774522" y="1313815"/>
                </a:cubicBezTo>
                <a:cubicBezTo>
                  <a:pt x="1775856" y="1314069"/>
                  <a:pt x="1777253" y="1313942"/>
                  <a:pt x="1778459" y="1313434"/>
                </a:cubicBezTo>
                <a:cubicBezTo>
                  <a:pt x="1779730" y="1312926"/>
                  <a:pt x="1780810" y="1312037"/>
                  <a:pt x="1781508" y="1310894"/>
                </a:cubicBezTo>
                <a:cubicBezTo>
                  <a:pt x="1782270" y="1309751"/>
                  <a:pt x="1782650" y="1308418"/>
                  <a:pt x="1782650" y="1307084"/>
                </a:cubicBezTo>
                <a:cubicBezTo>
                  <a:pt x="1782650" y="1306195"/>
                  <a:pt x="1782460" y="1305306"/>
                  <a:pt x="1782143" y="1304481"/>
                </a:cubicBezTo>
                <a:cubicBezTo>
                  <a:pt x="1781761" y="1303655"/>
                  <a:pt x="1781317" y="1302893"/>
                  <a:pt x="1780682" y="1302258"/>
                </a:cubicBezTo>
                <a:close/>
                <a:moveTo>
                  <a:pt x="1780746" y="1209485"/>
                </a:moveTo>
                <a:cubicBezTo>
                  <a:pt x="1780110" y="1208850"/>
                  <a:pt x="1779348" y="1208342"/>
                  <a:pt x="1778523" y="1208024"/>
                </a:cubicBezTo>
                <a:cubicBezTo>
                  <a:pt x="1777697" y="1207707"/>
                  <a:pt x="1776809" y="1207516"/>
                  <a:pt x="1775920" y="1207516"/>
                </a:cubicBezTo>
                <a:cubicBezTo>
                  <a:pt x="1774586" y="1207516"/>
                  <a:pt x="1773253" y="1207897"/>
                  <a:pt x="1772109" y="1208659"/>
                </a:cubicBezTo>
                <a:cubicBezTo>
                  <a:pt x="1770967" y="1209421"/>
                  <a:pt x="1770078" y="1210501"/>
                  <a:pt x="1769570" y="1211707"/>
                </a:cubicBezTo>
                <a:cubicBezTo>
                  <a:pt x="1769061" y="1212977"/>
                  <a:pt x="1768934" y="1214311"/>
                  <a:pt x="1769189" y="1215644"/>
                </a:cubicBezTo>
                <a:cubicBezTo>
                  <a:pt x="1769443" y="1216978"/>
                  <a:pt x="1770078" y="1218184"/>
                  <a:pt x="1771094" y="1219137"/>
                </a:cubicBezTo>
                <a:cubicBezTo>
                  <a:pt x="1772046" y="1220089"/>
                  <a:pt x="1773253" y="1220724"/>
                  <a:pt x="1774586" y="1220978"/>
                </a:cubicBezTo>
                <a:cubicBezTo>
                  <a:pt x="1775920" y="1221232"/>
                  <a:pt x="1777317" y="1221105"/>
                  <a:pt x="1778523" y="1220597"/>
                </a:cubicBezTo>
                <a:cubicBezTo>
                  <a:pt x="1779730" y="1220089"/>
                  <a:pt x="1780810" y="1219200"/>
                  <a:pt x="1781571" y="1218057"/>
                </a:cubicBezTo>
                <a:cubicBezTo>
                  <a:pt x="1782333" y="1216914"/>
                  <a:pt x="1782714" y="1215581"/>
                  <a:pt x="1782714" y="1214247"/>
                </a:cubicBezTo>
                <a:cubicBezTo>
                  <a:pt x="1782714" y="1213358"/>
                  <a:pt x="1782523" y="1212469"/>
                  <a:pt x="1782206" y="1211644"/>
                </a:cubicBezTo>
                <a:cubicBezTo>
                  <a:pt x="1781825" y="1210818"/>
                  <a:pt x="1781381" y="1210056"/>
                  <a:pt x="1780746" y="1209421"/>
                </a:cubicBezTo>
                <a:close/>
                <a:moveTo>
                  <a:pt x="1780746" y="1395222"/>
                </a:moveTo>
                <a:cubicBezTo>
                  <a:pt x="1780110" y="1394587"/>
                  <a:pt x="1779348" y="1394079"/>
                  <a:pt x="1778523" y="1393762"/>
                </a:cubicBezTo>
                <a:cubicBezTo>
                  <a:pt x="1777697" y="1393444"/>
                  <a:pt x="1776809" y="1393254"/>
                  <a:pt x="1775920" y="1393254"/>
                </a:cubicBezTo>
                <a:cubicBezTo>
                  <a:pt x="1774586" y="1393254"/>
                  <a:pt x="1773253" y="1393635"/>
                  <a:pt x="1772109" y="1394397"/>
                </a:cubicBezTo>
                <a:cubicBezTo>
                  <a:pt x="1770967" y="1395159"/>
                  <a:pt x="1770078" y="1396175"/>
                  <a:pt x="1769570" y="1397445"/>
                </a:cubicBezTo>
                <a:cubicBezTo>
                  <a:pt x="1769061" y="1398715"/>
                  <a:pt x="1768934" y="1400048"/>
                  <a:pt x="1769189" y="1401382"/>
                </a:cubicBezTo>
                <a:cubicBezTo>
                  <a:pt x="1769443" y="1402715"/>
                  <a:pt x="1770078" y="1403922"/>
                  <a:pt x="1771094" y="1404874"/>
                </a:cubicBezTo>
                <a:cubicBezTo>
                  <a:pt x="1772046" y="1405827"/>
                  <a:pt x="1773253" y="1406462"/>
                  <a:pt x="1774586" y="1406779"/>
                </a:cubicBezTo>
                <a:cubicBezTo>
                  <a:pt x="1775920" y="1407033"/>
                  <a:pt x="1777317" y="1406906"/>
                  <a:pt x="1778523" y="1406398"/>
                </a:cubicBezTo>
                <a:cubicBezTo>
                  <a:pt x="1779730" y="1405890"/>
                  <a:pt x="1780810" y="1405001"/>
                  <a:pt x="1781571" y="1403858"/>
                </a:cubicBezTo>
                <a:cubicBezTo>
                  <a:pt x="1782333" y="1402715"/>
                  <a:pt x="1782714" y="1401382"/>
                  <a:pt x="1782714" y="1400048"/>
                </a:cubicBezTo>
                <a:cubicBezTo>
                  <a:pt x="1782714" y="1399159"/>
                  <a:pt x="1782523" y="1398270"/>
                  <a:pt x="1782206" y="1397445"/>
                </a:cubicBezTo>
                <a:cubicBezTo>
                  <a:pt x="1781825" y="1396619"/>
                  <a:pt x="1781381" y="1395857"/>
                  <a:pt x="1780746" y="1395222"/>
                </a:cubicBezTo>
                <a:close/>
                <a:moveTo>
                  <a:pt x="1780746" y="1023811"/>
                </a:moveTo>
                <a:cubicBezTo>
                  <a:pt x="1780110" y="1023176"/>
                  <a:pt x="1779348" y="1022667"/>
                  <a:pt x="1778523" y="1022350"/>
                </a:cubicBezTo>
                <a:cubicBezTo>
                  <a:pt x="1777697" y="1021969"/>
                  <a:pt x="1776809" y="1021842"/>
                  <a:pt x="1775920" y="1021842"/>
                </a:cubicBezTo>
                <a:cubicBezTo>
                  <a:pt x="1774586" y="1021842"/>
                  <a:pt x="1773253" y="1022223"/>
                  <a:pt x="1772109" y="1022985"/>
                </a:cubicBezTo>
                <a:cubicBezTo>
                  <a:pt x="1770967" y="1023747"/>
                  <a:pt x="1770078" y="1024827"/>
                  <a:pt x="1769570" y="1026033"/>
                </a:cubicBezTo>
                <a:cubicBezTo>
                  <a:pt x="1769061" y="1027303"/>
                  <a:pt x="1768934" y="1028637"/>
                  <a:pt x="1769189" y="1029970"/>
                </a:cubicBezTo>
                <a:cubicBezTo>
                  <a:pt x="1769443" y="1031304"/>
                  <a:pt x="1770078" y="1032510"/>
                  <a:pt x="1771094" y="1033463"/>
                </a:cubicBezTo>
                <a:cubicBezTo>
                  <a:pt x="1772046" y="1034415"/>
                  <a:pt x="1773253" y="1035050"/>
                  <a:pt x="1774586" y="1035367"/>
                </a:cubicBezTo>
                <a:cubicBezTo>
                  <a:pt x="1775920" y="1035622"/>
                  <a:pt x="1777317" y="1035495"/>
                  <a:pt x="1778523" y="1034987"/>
                </a:cubicBezTo>
                <a:cubicBezTo>
                  <a:pt x="1779730" y="1034479"/>
                  <a:pt x="1780810" y="1033590"/>
                  <a:pt x="1781571" y="1032447"/>
                </a:cubicBezTo>
                <a:cubicBezTo>
                  <a:pt x="1782333" y="1031304"/>
                  <a:pt x="1782714" y="1029970"/>
                  <a:pt x="1782714" y="1028637"/>
                </a:cubicBezTo>
                <a:cubicBezTo>
                  <a:pt x="1782714" y="1027748"/>
                  <a:pt x="1782523" y="1026859"/>
                  <a:pt x="1782206" y="1026033"/>
                </a:cubicBezTo>
                <a:cubicBezTo>
                  <a:pt x="1781825" y="1025208"/>
                  <a:pt x="1781381" y="1024445"/>
                  <a:pt x="1780746" y="1023811"/>
                </a:cubicBezTo>
                <a:close/>
                <a:moveTo>
                  <a:pt x="1700355" y="1255967"/>
                </a:moveTo>
                <a:cubicBezTo>
                  <a:pt x="1699720" y="1255332"/>
                  <a:pt x="1698958" y="1254824"/>
                  <a:pt x="1698132" y="1254506"/>
                </a:cubicBezTo>
                <a:cubicBezTo>
                  <a:pt x="1697307" y="1254189"/>
                  <a:pt x="1696418" y="1253998"/>
                  <a:pt x="1695529" y="1253998"/>
                </a:cubicBezTo>
                <a:cubicBezTo>
                  <a:pt x="1694195" y="1253998"/>
                  <a:pt x="1692861" y="1254379"/>
                  <a:pt x="1691719" y="1255141"/>
                </a:cubicBezTo>
                <a:cubicBezTo>
                  <a:pt x="1690575" y="1255903"/>
                  <a:pt x="1689750" y="1256919"/>
                  <a:pt x="1689179" y="1258189"/>
                </a:cubicBezTo>
                <a:cubicBezTo>
                  <a:pt x="1688671" y="1259459"/>
                  <a:pt x="1688544" y="1260793"/>
                  <a:pt x="1688797" y="1262126"/>
                </a:cubicBezTo>
                <a:cubicBezTo>
                  <a:pt x="1689052" y="1263460"/>
                  <a:pt x="1689686" y="1264666"/>
                  <a:pt x="1690703" y="1265619"/>
                </a:cubicBezTo>
                <a:cubicBezTo>
                  <a:pt x="1691655" y="1266571"/>
                  <a:pt x="1692861" y="1267206"/>
                  <a:pt x="1694195" y="1267524"/>
                </a:cubicBezTo>
                <a:cubicBezTo>
                  <a:pt x="1695529" y="1267778"/>
                  <a:pt x="1696925" y="1267651"/>
                  <a:pt x="1698132" y="1267143"/>
                </a:cubicBezTo>
                <a:cubicBezTo>
                  <a:pt x="1699402" y="1266635"/>
                  <a:pt x="1700418" y="1265746"/>
                  <a:pt x="1701180" y="1264603"/>
                </a:cubicBezTo>
                <a:cubicBezTo>
                  <a:pt x="1701942" y="1263460"/>
                  <a:pt x="1702323" y="1262126"/>
                  <a:pt x="1702323" y="1260793"/>
                </a:cubicBezTo>
                <a:cubicBezTo>
                  <a:pt x="1702323" y="1259904"/>
                  <a:pt x="1702133" y="1259015"/>
                  <a:pt x="1701815" y="1258189"/>
                </a:cubicBezTo>
                <a:cubicBezTo>
                  <a:pt x="1701435" y="1257364"/>
                  <a:pt x="1700990" y="1256602"/>
                  <a:pt x="1700355" y="1255967"/>
                </a:cubicBezTo>
                <a:close/>
                <a:moveTo>
                  <a:pt x="1700355" y="1163130"/>
                </a:moveTo>
                <a:cubicBezTo>
                  <a:pt x="1699720" y="1162495"/>
                  <a:pt x="1698958" y="1161987"/>
                  <a:pt x="1698132" y="1161669"/>
                </a:cubicBezTo>
                <a:cubicBezTo>
                  <a:pt x="1697307" y="1161288"/>
                  <a:pt x="1696418" y="1161161"/>
                  <a:pt x="1695529" y="1161161"/>
                </a:cubicBezTo>
                <a:cubicBezTo>
                  <a:pt x="1694195" y="1161161"/>
                  <a:pt x="1692861" y="1161542"/>
                  <a:pt x="1691719" y="1162304"/>
                </a:cubicBezTo>
                <a:cubicBezTo>
                  <a:pt x="1690575" y="1163066"/>
                  <a:pt x="1689750" y="1164146"/>
                  <a:pt x="1689179" y="1165352"/>
                </a:cubicBezTo>
                <a:cubicBezTo>
                  <a:pt x="1688671" y="1166622"/>
                  <a:pt x="1688544" y="1167956"/>
                  <a:pt x="1688797" y="1169289"/>
                </a:cubicBezTo>
                <a:cubicBezTo>
                  <a:pt x="1689052" y="1170623"/>
                  <a:pt x="1689686" y="1171829"/>
                  <a:pt x="1690703" y="1172782"/>
                </a:cubicBezTo>
                <a:cubicBezTo>
                  <a:pt x="1691655" y="1173734"/>
                  <a:pt x="1692861" y="1174369"/>
                  <a:pt x="1694195" y="1174623"/>
                </a:cubicBezTo>
                <a:cubicBezTo>
                  <a:pt x="1695529" y="1174877"/>
                  <a:pt x="1696925" y="1174750"/>
                  <a:pt x="1698132" y="1174242"/>
                </a:cubicBezTo>
                <a:cubicBezTo>
                  <a:pt x="1699339" y="1173734"/>
                  <a:pt x="1700418" y="1172845"/>
                  <a:pt x="1701180" y="1171702"/>
                </a:cubicBezTo>
                <a:cubicBezTo>
                  <a:pt x="1701942" y="1170559"/>
                  <a:pt x="1702323" y="1169226"/>
                  <a:pt x="1702323" y="1167892"/>
                </a:cubicBezTo>
                <a:cubicBezTo>
                  <a:pt x="1702323" y="1167003"/>
                  <a:pt x="1702133" y="1166114"/>
                  <a:pt x="1701815" y="1165289"/>
                </a:cubicBezTo>
                <a:cubicBezTo>
                  <a:pt x="1701435" y="1164463"/>
                  <a:pt x="1700990" y="1163701"/>
                  <a:pt x="1700355" y="1163066"/>
                </a:cubicBezTo>
                <a:close/>
                <a:moveTo>
                  <a:pt x="1700355" y="1348867"/>
                </a:moveTo>
                <a:cubicBezTo>
                  <a:pt x="1699720" y="1348232"/>
                  <a:pt x="1698958" y="1347724"/>
                  <a:pt x="1698132" y="1347407"/>
                </a:cubicBezTo>
                <a:cubicBezTo>
                  <a:pt x="1697307" y="1347089"/>
                  <a:pt x="1696418" y="1346899"/>
                  <a:pt x="1695529" y="1346899"/>
                </a:cubicBezTo>
                <a:cubicBezTo>
                  <a:pt x="1694195" y="1346899"/>
                  <a:pt x="1692861" y="1347280"/>
                  <a:pt x="1691719" y="1348042"/>
                </a:cubicBezTo>
                <a:cubicBezTo>
                  <a:pt x="1690575" y="1348804"/>
                  <a:pt x="1689750" y="1349883"/>
                  <a:pt x="1689179" y="1351090"/>
                </a:cubicBezTo>
                <a:cubicBezTo>
                  <a:pt x="1688671" y="1352296"/>
                  <a:pt x="1688544" y="1353693"/>
                  <a:pt x="1688797" y="1355027"/>
                </a:cubicBezTo>
                <a:cubicBezTo>
                  <a:pt x="1689052" y="1356360"/>
                  <a:pt x="1689686" y="1357567"/>
                  <a:pt x="1690703" y="1358519"/>
                </a:cubicBezTo>
                <a:cubicBezTo>
                  <a:pt x="1691655" y="1359472"/>
                  <a:pt x="1692861" y="1360107"/>
                  <a:pt x="1694195" y="1360361"/>
                </a:cubicBezTo>
                <a:cubicBezTo>
                  <a:pt x="1695529" y="1360615"/>
                  <a:pt x="1696925" y="1360488"/>
                  <a:pt x="1698132" y="1359980"/>
                </a:cubicBezTo>
                <a:cubicBezTo>
                  <a:pt x="1699402" y="1359472"/>
                  <a:pt x="1700418" y="1358583"/>
                  <a:pt x="1701180" y="1357440"/>
                </a:cubicBezTo>
                <a:cubicBezTo>
                  <a:pt x="1701942" y="1356297"/>
                  <a:pt x="1702323" y="1354963"/>
                  <a:pt x="1702323" y="1353630"/>
                </a:cubicBezTo>
                <a:cubicBezTo>
                  <a:pt x="1702323" y="1352741"/>
                  <a:pt x="1702133" y="1351852"/>
                  <a:pt x="1701815" y="1351026"/>
                </a:cubicBezTo>
                <a:cubicBezTo>
                  <a:pt x="1701435" y="1350201"/>
                  <a:pt x="1700990" y="1349439"/>
                  <a:pt x="1700355" y="1348804"/>
                </a:cubicBezTo>
                <a:close/>
                <a:moveTo>
                  <a:pt x="1700355" y="1534605"/>
                </a:moveTo>
                <a:cubicBezTo>
                  <a:pt x="1699720" y="1533970"/>
                  <a:pt x="1698958" y="1533462"/>
                  <a:pt x="1698132" y="1533144"/>
                </a:cubicBezTo>
                <a:cubicBezTo>
                  <a:pt x="1697307" y="1532827"/>
                  <a:pt x="1696418" y="1532636"/>
                  <a:pt x="1695529" y="1532636"/>
                </a:cubicBezTo>
                <a:cubicBezTo>
                  <a:pt x="1694195" y="1532636"/>
                  <a:pt x="1692861" y="1533017"/>
                  <a:pt x="1691719" y="1533779"/>
                </a:cubicBezTo>
                <a:cubicBezTo>
                  <a:pt x="1690575" y="1534541"/>
                  <a:pt x="1689750" y="1535557"/>
                  <a:pt x="1689179" y="1536827"/>
                </a:cubicBezTo>
                <a:cubicBezTo>
                  <a:pt x="1688671" y="1538097"/>
                  <a:pt x="1688544" y="1539431"/>
                  <a:pt x="1688797" y="1540764"/>
                </a:cubicBezTo>
                <a:cubicBezTo>
                  <a:pt x="1689052" y="1542098"/>
                  <a:pt x="1689686" y="1543304"/>
                  <a:pt x="1690703" y="1544257"/>
                </a:cubicBezTo>
                <a:cubicBezTo>
                  <a:pt x="1691655" y="1545209"/>
                  <a:pt x="1692861" y="1545844"/>
                  <a:pt x="1694195" y="1546162"/>
                </a:cubicBezTo>
                <a:cubicBezTo>
                  <a:pt x="1695529" y="1546416"/>
                  <a:pt x="1696925" y="1546289"/>
                  <a:pt x="1698132" y="1545781"/>
                </a:cubicBezTo>
                <a:cubicBezTo>
                  <a:pt x="1699339" y="1545273"/>
                  <a:pt x="1700418" y="1544384"/>
                  <a:pt x="1701180" y="1543241"/>
                </a:cubicBezTo>
                <a:cubicBezTo>
                  <a:pt x="1701942" y="1542098"/>
                  <a:pt x="1702323" y="1540764"/>
                  <a:pt x="1702323" y="1539431"/>
                </a:cubicBezTo>
                <a:cubicBezTo>
                  <a:pt x="1702323" y="1538542"/>
                  <a:pt x="1702133" y="1537653"/>
                  <a:pt x="1701815" y="1536827"/>
                </a:cubicBezTo>
                <a:cubicBezTo>
                  <a:pt x="1701435" y="1536002"/>
                  <a:pt x="1700990" y="1535240"/>
                  <a:pt x="1700355" y="1534605"/>
                </a:cubicBezTo>
                <a:close/>
                <a:moveTo>
                  <a:pt x="1700355" y="1070293"/>
                </a:moveTo>
                <a:cubicBezTo>
                  <a:pt x="1699720" y="1069658"/>
                  <a:pt x="1698958" y="1069150"/>
                  <a:pt x="1698132" y="1068832"/>
                </a:cubicBezTo>
                <a:cubicBezTo>
                  <a:pt x="1697307" y="1068515"/>
                  <a:pt x="1696418" y="1068324"/>
                  <a:pt x="1695529" y="1068324"/>
                </a:cubicBezTo>
                <a:cubicBezTo>
                  <a:pt x="1694195" y="1068324"/>
                  <a:pt x="1692861" y="1068705"/>
                  <a:pt x="1691719" y="1069467"/>
                </a:cubicBezTo>
                <a:cubicBezTo>
                  <a:pt x="1690575" y="1070229"/>
                  <a:pt x="1689750" y="1071309"/>
                  <a:pt x="1689179" y="1072515"/>
                </a:cubicBezTo>
                <a:cubicBezTo>
                  <a:pt x="1688671" y="1073785"/>
                  <a:pt x="1688544" y="1075119"/>
                  <a:pt x="1688797" y="1076452"/>
                </a:cubicBezTo>
                <a:cubicBezTo>
                  <a:pt x="1689052" y="1077786"/>
                  <a:pt x="1689686" y="1078992"/>
                  <a:pt x="1690703" y="1079945"/>
                </a:cubicBezTo>
                <a:cubicBezTo>
                  <a:pt x="1691655" y="1080897"/>
                  <a:pt x="1692861" y="1081532"/>
                  <a:pt x="1694195" y="1081786"/>
                </a:cubicBezTo>
                <a:cubicBezTo>
                  <a:pt x="1695529" y="1082040"/>
                  <a:pt x="1696925" y="1081913"/>
                  <a:pt x="1698132" y="1081405"/>
                </a:cubicBezTo>
                <a:cubicBezTo>
                  <a:pt x="1699339" y="1080897"/>
                  <a:pt x="1700418" y="1080008"/>
                  <a:pt x="1701180" y="1078865"/>
                </a:cubicBezTo>
                <a:cubicBezTo>
                  <a:pt x="1701942" y="1077722"/>
                  <a:pt x="1702323" y="1076389"/>
                  <a:pt x="1702323" y="1075055"/>
                </a:cubicBezTo>
                <a:cubicBezTo>
                  <a:pt x="1702323" y="1074166"/>
                  <a:pt x="1702133" y="1073277"/>
                  <a:pt x="1701815" y="1072452"/>
                </a:cubicBezTo>
                <a:cubicBezTo>
                  <a:pt x="1701435" y="1071626"/>
                  <a:pt x="1700990" y="1070864"/>
                  <a:pt x="1700355" y="1070229"/>
                </a:cubicBezTo>
                <a:close/>
                <a:moveTo>
                  <a:pt x="1700355" y="1441704"/>
                </a:moveTo>
                <a:cubicBezTo>
                  <a:pt x="1699720" y="1441069"/>
                  <a:pt x="1698958" y="1440561"/>
                  <a:pt x="1698132" y="1440244"/>
                </a:cubicBezTo>
                <a:cubicBezTo>
                  <a:pt x="1697307" y="1439863"/>
                  <a:pt x="1696418" y="1439736"/>
                  <a:pt x="1695529" y="1439736"/>
                </a:cubicBezTo>
                <a:cubicBezTo>
                  <a:pt x="1694195" y="1439736"/>
                  <a:pt x="1692861" y="1440117"/>
                  <a:pt x="1691719" y="1440879"/>
                </a:cubicBezTo>
                <a:cubicBezTo>
                  <a:pt x="1690575" y="1441641"/>
                  <a:pt x="1689750" y="1442720"/>
                  <a:pt x="1689179" y="1443927"/>
                </a:cubicBezTo>
                <a:cubicBezTo>
                  <a:pt x="1688671" y="1445197"/>
                  <a:pt x="1688544" y="1446530"/>
                  <a:pt x="1688797" y="1447864"/>
                </a:cubicBezTo>
                <a:cubicBezTo>
                  <a:pt x="1689052" y="1449197"/>
                  <a:pt x="1689686" y="1450404"/>
                  <a:pt x="1690703" y="1451356"/>
                </a:cubicBezTo>
                <a:cubicBezTo>
                  <a:pt x="1691655" y="1452309"/>
                  <a:pt x="1692861" y="1452944"/>
                  <a:pt x="1694195" y="1453261"/>
                </a:cubicBezTo>
                <a:cubicBezTo>
                  <a:pt x="1695529" y="1453515"/>
                  <a:pt x="1696925" y="1453388"/>
                  <a:pt x="1698132" y="1452880"/>
                </a:cubicBezTo>
                <a:cubicBezTo>
                  <a:pt x="1699339" y="1452372"/>
                  <a:pt x="1700418" y="1451483"/>
                  <a:pt x="1701180" y="1450340"/>
                </a:cubicBezTo>
                <a:cubicBezTo>
                  <a:pt x="1701942" y="1449197"/>
                  <a:pt x="1702323" y="1447864"/>
                  <a:pt x="1702323" y="1446530"/>
                </a:cubicBezTo>
                <a:cubicBezTo>
                  <a:pt x="1702323" y="1445641"/>
                  <a:pt x="1702133" y="1444752"/>
                  <a:pt x="1701815" y="1443927"/>
                </a:cubicBezTo>
                <a:cubicBezTo>
                  <a:pt x="1701435" y="1443101"/>
                  <a:pt x="1700990" y="1442339"/>
                  <a:pt x="1700355" y="1441704"/>
                </a:cubicBezTo>
                <a:close/>
                <a:moveTo>
                  <a:pt x="1700355" y="1627442"/>
                </a:moveTo>
                <a:cubicBezTo>
                  <a:pt x="1699720" y="1626807"/>
                  <a:pt x="1698958" y="1626299"/>
                  <a:pt x="1698132" y="1625981"/>
                </a:cubicBezTo>
                <a:cubicBezTo>
                  <a:pt x="1697307" y="1625664"/>
                  <a:pt x="1696418" y="1625473"/>
                  <a:pt x="1695529" y="1625473"/>
                </a:cubicBezTo>
                <a:cubicBezTo>
                  <a:pt x="1694195" y="1625473"/>
                  <a:pt x="1692861" y="1625854"/>
                  <a:pt x="1691719" y="1626616"/>
                </a:cubicBezTo>
                <a:cubicBezTo>
                  <a:pt x="1690575" y="1627378"/>
                  <a:pt x="1689750" y="1628458"/>
                  <a:pt x="1689179" y="1629664"/>
                </a:cubicBezTo>
                <a:cubicBezTo>
                  <a:pt x="1688671" y="1630871"/>
                  <a:pt x="1688544" y="1632268"/>
                  <a:pt x="1688797" y="1633601"/>
                </a:cubicBezTo>
                <a:cubicBezTo>
                  <a:pt x="1689052" y="1634935"/>
                  <a:pt x="1689686" y="1636141"/>
                  <a:pt x="1690703" y="1637093"/>
                </a:cubicBezTo>
                <a:cubicBezTo>
                  <a:pt x="1691655" y="1638046"/>
                  <a:pt x="1692861" y="1638681"/>
                  <a:pt x="1694195" y="1638935"/>
                </a:cubicBezTo>
                <a:cubicBezTo>
                  <a:pt x="1695529" y="1639189"/>
                  <a:pt x="1696925" y="1639062"/>
                  <a:pt x="1698132" y="1638554"/>
                </a:cubicBezTo>
                <a:cubicBezTo>
                  <a:pt x="1699402" y="1638046"/>
                  <a:pt x="1700418" y="1637157"/>
                  <a:pt x="1701180" y="1636014"/>
                </a:cubicBezTo>
                <a:cubicBezTo>
                  <a:pt x="1701942" y="1634871"/>
                  <a:pt x="1702323" y="1633538"/>
                  <a:pt x="1702323" y="1632204"/>
                </a:cubicBezTo>
                <a:cubicBezTo>
                  <a:pt x="1702323" y="1631315"/>
                  <a:pt x="1702133" y="1630426"/>
                  <a:pt x="1701815" y="1629601"/>
                </a:cubicBezTo>
                <a:cubicBezTo>
                  <a:pt x="1701435" y="1628775"/>
                  <a:pt x="1700990" y="1628013"/>
                  <a:pt x="1700355" y="1627378"/>
                </a:cubicBezTo>
                <a:close/>
                <a:moveTo>
                  <a:pt x="1700355" y="605981"/>
                </a:moveTo>
                <a:cubicBezTo>
                  <a:pt x="1699720" y="605346"/>
                  <a:pt x="1698958" y="604838"/>
                  <a:pt x="1698132" y="604520"/>
                </a:cubicBezTo>
                <a:cubicBezTo>
                  <a:pt x="1697307" y="604203"/>
                  <a:pt x="1696418" y="604012"/>
                  <a:pt x="1695529" y="604012"/>
                </a:cubicBezTo>
                <a:cubicBezTo>
                  <a:pt x="1694195" y="604012"/>
                  <a:pt x="1692861" y="604393"/>
                  <a:pt x="1691719" y="605155"/>
                </a:cubicBezTo>
                <a:cubicBezTo>
                  <a:pt x="1690575" y="605917"/>
                  <a:pt x="1689750" y="606997"/>
                  <a:pt x="1689179" y="608203"/>
                </a:cubicBezTo>
                <a:cubicBezTo>
                  <a:pt x="1688671" y="609473"/>
                  <a:pt x="1688544" y="610807"/>
                  <a:pt x="1688797" y="612140"/>
                </a:cubicBezTo>
                <a:cubicBezTo>
                  <a:pt x="1689052" y="613474"/>
                  <a:pt x="1689686" y="614680"/>
                  <a:pt x="1690703" y="615633"/>
                </a:cubicBezTo>
                <a:cubicBezTo>
                  <a:pt x="1691655" y="616585"/>
                  <a:pt x="1692861" y="617220"/>
                  <a:pt x="1694195" y="617474"/>
                </a:cubicBezTo>
                <a:cubicBezTo>
                  <a:pt x="1695529" y="617728"/>
                  <a:pt x="1696925" y="617601"/>
                  <a:pt x="1698132" y="617093"/>
                </a:cubicBezTo>
                <a:cubicBezTo>
                  <a:pt x="1699402" y="616585"/>
                  <a:pt x="1700418" y="615696"/>
                  <a:pt x="1701180" y="614553"/>
                </a:cubicBezTo>
                <a:cubicBezTo>
                  <a:pt x="1701942" y="613410"/>
                  <a:pt x="1702323" y="612077"/>
                  <a:pt x="1702323" y="610743"/>
                </a:cubicBezTo>
                <a:cubicBezTo>
                  <a:pt x="1702323" y="609854"/>
                  <a:pt x="1702133" y="608965"/>
                  <a:pt x="1701815" y="608140"/>
                </a:cubicBezTo>
                <a:cubicBezTo>
                  <a:pt x="1701435" y="607314"/>
                  <a:pt x="1700990" y="606552"/>
                  <a:pt x="1700355" y="605917"/>
                </a:cubicBezTo>
                <a:close/>
                <a:moveTo>
                  <a:pt x="1700355" y="513143"/>
                </a:moveTo>
                <a:cubicBezTo>
                  <a:pt x="1699720" y="512509"/>
                  <a:pt x="1698958" y="512000"/>
                  <a:pt x="1698132" y="511683"/>
                </a:cubicBezTo>
                <a:cubicBezTo>
                  <a:pt x="1697307" y="511366"/>
                  <a:pt x="1696418" y="511175"/>
                  <a:pt x="1695529" y="511175"/>
                </a:cubicBezTo>
                <a:cubicBezTo>
                  <a:pt x="1694195" y="511175"/>
                  <a:pt x="1692861" y="511556"/>
                  <a:pt x="1691719" y="512318"/>
                </a:cubicBezTo>
                <a:cubicBezTo>
                  <a:pt x="1690575" y="513080"/>
                  <a:pt x="1689750" y="514160"/>
                  <a:pt x="1689179" y="515366"/>
                </a:cubicBezTo>
                <a:cubicBezTo>
                  <a:pt x="1688671" y="516636"/>
                  <a:pt x="1688544" y="517970"/>
                  <a:pt x="1688797" y="519303"/>
                </a:cubicBezTo>
                <a:cubicBezTo>
                  <a:pt x="1689052" y="520636"/>
                  <a:pt x="1689686" y="521843"/>
                  <a:pt x="1690703" y="522796"/>
                </a:cubicBezTo>
                <a:cubicBezTo>
                  <a:pt x="1691655" y="523748"/>
                  <a:pt x="1692861" y="524383"/>
                  <a:pt x="1694195" y="524637"/>
                </a:cubicBezTo>
                <a:cubicBezTo>
                  <a:pt x="1695529" y="524891"/>
                  <a:pt x="1696925" y="524764"/>
                  <a:pt x="1698132" y="524256"/>
                </a:cubicBezTo>
                <a:cubicBezTo>
                  <a:pt x="1699402" y="523748"/>
                  <a:pt x="1700418" y="522859"/>
                  <a:pt x="1701180" y="521716"/>
                </a:cubicBezTo>
                <a:cubicBezTo>
                  <a:pt x="1701942" y="520573"/>
                  <a:pt x="1702323" y="519240"/>
                  <a:pt x="1702323" y="517906"/>
                </a:cubicBezTo>
                <a:cubicBezTo>
                  <a:pt x="1702323" y="517017"/>
                  <a:pt x="1702133" y="516128"/>
                  <a:pt x="1701815" y="515303"/>
                </a:cubicBezTo>
                <a:cubicBezTo>
                  <a:pt x="1701435" y="514477"/>
                  <a:pt x="1700990" y="513715"/>
                  <a:pt x="1700355" y="513080"/>
                </a:cubicBezTo>
                <a:close/>
                <a:moveTo>
                  <a:pt x="1700355" y="698881"/>
                </a:moveTo>
                <a:cubicBezTo>
                  <a:pt x="1699720" y="698246"/>
                  <a:pt x="1698958" y="697738"/>
                  <a:pt x="1698132" y="697421"/>
                </a:cubicBezTo>
                <a:cubicBezTo>
                  <a:pt x="1697307" y="697103"/>
                  <a:pt x="1696418" y="696913"/>
                  <a:pt x="1695529" y="696913"/>
                </a:cubicBezTo>
                <a:cubicBezTo>
                  <a:pt x="1694195" y="696913"/>
                  <a:pt x="1692861" y="697294"/>
                  <a:pt x="1691719" y="698056"/>
                </a:cubicBezTo>
                <a:cubicBezTo>
                  <a:pt x="1690575" y="698818"/>
                  <a:pt x="1689750" y="699897"/>
                  <a:pt x="1689179" y="701104"/>
                </a:cubicBezTo>
                <a:cubicBezTo>
                  <a:pt x="1688671" y="702374"/>
                  <a:pt x="1688544" y="703707"/>
                  <a:pt x="1688797" y="705041"/>
                </a:cubicBezTo>
                <a:cubicBezTo>
                  <a:pt x="1689052" y="706374"/>
                  <a:pt x="1689686" y="707581"/>
                  <a:pt x="1690703" y="708533"/>
                </a:cubicBezTo>
                <a:cubicBezTo>
                  <a:pt x="1691655" y="709486"/>
                  <a:pt x="1692861" y="710121"/>
                  <a:pt x="1694195" y="710375"/>
                </a:cubicBezTo>
                <a:cubicBezTo>
                  <a:pt x="1695529" y="710629"/>
                  <a:pt x="1696925" y="710502"/>
                  <a:pt x="1698132" y="709994"/>
                </a:cubicBezTo>
                <a:cubicBezTo>
                  <a:pt x="1699339" y="709486"/>
                  <a:pt x="1700418" y="708597"/>
                  <a:pt x="1701180" y="707454"/>
                </a:cubicBezTo>
                <a:cubicBezTo>
                  <a:pt x="1701942" y="706311"/>
                  <a:pt x="1702323" y="704977"/>
                  <a:pt x="1702323" y="703644"/>
                </a:cubicBezTo>
                <a:cubicBezTo>
                  <a:pt x="1702323" y="702755"/>
                  <a:pt x="1702133" y="701866"/>
                  <a:pt x="1701815" y="701040"/>
                </a:cubicBezTo>
                <a:cubicBezTo>
                  <a:pt x="1701435" y="700215"/>
                  <a:pt x="1700990" y="699453"/>
                  <a:pt x="1700355" y="698818"/>
                </a:cubicBezTo>
                <a:close/>
                <a:moveTo>
                  <a:pt x="1700355" y="884619"/>
                </a:moveTo>
                <a:cubicBezTo>
                  <a:pt x="1699720" y="883984"/>
                  <a:pt x="1698958" y="883476"/>
                  <a:pt x="1698132" y="883158"/>
                </a:cubicBezTo>
                <a:cubicBezTo>
                  <a:pt x="1697307" y="882841"/>
                  <a:pt x="1696418" y="882650"/>
                  <a:pt x="1695529" y="882650"/>
                </a:cubicBezTo>
                <a:cubicBezTo>
                  <a:pt x="1694195" y="882650"/>
                  <a:pt x="1692861" y="883031"/>
                  <a:pt x="1691719" y="883793"/>
                </a:cubicBezTo>
                <a:cubicBezTo>
                  <a:pt x="1690575" y="884555"/>
                  <a:pt x="1689750" y="885634"/>
                  <a:pt x="1689179" y="886841"/>
                </a:cubicBezTo>
                <a:cubicBezTo>
                  <a:pt x="1688671" y="888111"/>
                  <a:pt x="1688544" y="889445"/>
                  <a:pt x="1688797" y="890778"/>
                </a:cubicBezTo>
                <a:cubicBezTo>
                  <a:pt x="1689052" y="892112"/>
                  <a:pt x="1689686" y="893318"/>
                  <a:pt x="1690703" y="894270"/>
                </a:cubicBezTo>
                <a:cubicBezTo>
                  <a:pt x="1691655" y="895223"/>
                  <a:pt x="1692861" y="895858"/>
                  <a:pt x="1694195" y="896112"/>
                </a:cubicBezTo>
                <a:cubicBezTo>
                  <a:pt x="1695529" y="896366"/>
                  <a:pt x="1696925" y="896239"/>
                  <a:pt x="1698132" y="895731"/>
                </a:cubicBezTo>
                <a:cubicBezTo>
                  <a:pt x="1699339" y="895223"/>
                  <a:pt x="1700418" y="894334"/>
                  <a:pt x="1701180" y="893191"/>
                </a:cubicBezTo>
                <a:cubicBezTo>
                  <a:pt x="1701942" y="892048"/>
                  <a:pt x="1702323" y="890715"/>
                  <a:pt x="1702323" y="889381"/>
                </a:cubicBezTo>
                <a:cubicBezTo>
                  <a:pt x="1702323" y="888492"/>
                  <a:pt x="1702133" y="887603"/>
                  <a:pt x="1701815" y="886778"/>
                </a:cubicBezTo>
                <a:cubicBezTo>
                  <a:pt x="1701497" y="885952"/>
                  <a:pt x="1700990" y="885190"/>
                  <a:pt x="1700355" y="884555"/>
                </a:cubicBezTo>
                <a:close/>
                <a:moveTo>
                  <a:pt x="1700355" y="420307"/>
                </a:moveTo>
                <a:cubicBezTo>
                  <a:pt x="1699720" y="419672"/>
                  <a:pt x="1698958" y="419164"/>
                  <a:pt x="1698132" y="418846"/>
                </a:cubicBezTo>
                <a:cubicBezTo>
                  <a:pt x="1697307" y="418529"/>
                  <a:pt x="1696418" y="418338"/>
                  <a:pt x="1695529" y="418338"/>
                </a:cubicBezTo>
                <a:cubicBezTo>
                  <a:pt x="1694195" y="418338"/>
                  <a:pt x="1692861" y="418719"/>
                  <a:pt x="1691719" y="419481"/>
                </a:cubicBezTo>
                <a:cubicBezTo>
                  <a:pt x="1690575" y="420243"/>
                  <a:pt x="1689750" y="421322"/>
                  <a:pt x="1689179" y="422529"/>
                </a:cubicBezTo>
                <a:cubicBezTo>
                  <a:pt x="1688671" y="423799"/>
                  <a:pt x="1688544" y="425133"/>
                  <a:pt x="1688797" y="426466"/>
                </a:cubicBezTo>
                <a:cubicBezTo>
                  <a:pt x="1689052" y="427800"/>
                  <a:pt x="1689686" y="429006"/>
                  <a:pt x="1690703" y="429959"/>
                </a:cubicBezTo>
                <a:cubicBezTo>
                  <a:pt x="1691655" y="430911"/>
                  <a:pt x="1692861" y="431546"/>
                  <a:pt x="1694195" y="431800"/>
                </a:cubicBezTo>
                <a:cubicBezTo>
                  <a:pt x="1695529" y="432054"/>
                  <a:pt x="1696925" y="431927"/>
                  <a:pt x="1698132" y="431419"/>
                </a:cubicBezTo>
                <a:cubicBezTo>
                  <a:pt x="1699402" y="430911"/>
                  <a:pt x="1700418" y="430022"/>
                  <a:pt x="1701180" y="428879"/>
                </a:cubicBezTo>
                <a:cubicBezTo>
                  <a:pt x="1701942" y="427736"/>
                  <a:pt x="1702323" y="426403"/>
                  <a:pt x="1702323" y="425069"/>
                </a:cubicBezTo>
                <a:cubicBezTo>
                  <a:pt x="1702323" y="424180"/>
                  <a:pt x="1702133" y="423291"/>
                  <a:pt x="1701815" y="422466"/>
                </a:cubicBezTo>
                <a:cubicBezTo>
                  <a:pt x="1701435" y="421640"/>
                  <a:pt x="1700990" y="420878"/>
                  <a:pt x="1700355" y="420243"/>
                </a:cubicBezTo>
                <a:close/>
                <a:moveTo>
                  <a:pt x="1700355" y="791718"/>
                </a:moveTo>
                <a:cubicBezTo>
                  <a:pt x="1699720" y="791083"/>
                  <a:pt x="1698958" y="790575"/>
                  <a:pt x="1698132" y="790258"/>
                </a:cubicBezTo>
                <a:cubicBezTo>
                  <a:pt x="1697307" y="789940"/>
                  <a:pt x="1696418" y="789750"/>
                  <a:pt x="1695529" y="789750"/>
                </a:cubicBezTo>
                <a:cubicBezTo>
                  <a:pt x="1694195" y="789750"/>
                  <a:pt x="1692861" y="790131"/>
                  <a:pt x="1691719" y="790892"/>
                </a:cubicBezTo>
                <a:cubicBezTo>
                  <a:pt x="1690575" y="791655"/>
                  <a:pt x="1689750" y="792734"/>
                  <a:pt x="1689179" y="793941"/>
                </a:cubicBezTo>
                <a:cubicBezTo>
                  <a:pt x="1688671" y="795211"/>
                  <a:pt x="1688544" y="796544"/>
                  <a:pt x="1688797" y="797878"/>
                </a:cubicBezTo>
                <a:cubicBezTo>
                  <a:pt x="1689052" y="799211"/>
                  <a:pt x="1689686" y="800417"/>
                  <a:pt x="1690703" y="801370"/>
                </a:cubicBezTo>
                <a:cubicBezTo>
                  <a:pt x="1691655" y="802323"/>
                  <a:pt x="1692861" y="802958"/>
                  <a:pt x="1694195" y="803212"/>
                </a:cubicBezTo>
                <a:cubicBezTo>
                  <a:pt x="1695529" y="803466"/>
                  <a:pt x="1696925" y="803339"/>
                  <a:pt x="1698132" y="802831"/>
                </a:cubicBezTo>
                <a:cubicBezTo>
                  <a:pt x="1699402" y="802323"/>
                  <a:pt x="1700418" y="801434"/>
                  <a:pt x="1701180" y="800291"/>
                </a:cubicBezTo>
                <a:cubicBezTo>
                  <a:pt x="1701942" y="799148"/>
                  <a:pt x="1702323" y="797814"/>
                  <a:pt x="1702323" y="796481"/>
                </a:cubicBezTo>
                <a:cubicBezTo>
                  <a:pt x="1702323" y="795592"/>
                  <a:pt x="1702133" y="794703"/>
                  <a:pt x="1701815" y="793877"/>
                </a:cubicBezTo>
                <a:cubicBezTo>
                  <a:pt x="1701435" y="793052"/>
                  <a:pt x="1700990" y="792290"/>
                  <a:pt x="1700355" y="791655"/>
                </a:cubicBezTo>
                <a:close/>
                <a:moveTo>
                  <a:pt x="1700355" y="977456"/>
                </a:moveTo>
                <a:cubicBezTo>
                  <a:pt x="1699720" y="976820"/>
                  <a:pt x="1698958" y="976313"/>
                  <a:pt x="1698132" y="975995"/>
                </a:cubicBezTo>
                <a:cubicBezTo>
                  <a:pt x="1697307" y="975678"/>
                  <a:pt x="1696418" y="975487"/>
                  <a:pt x="1695529" y="975487"/>
                </a:cubicBezTo>
                <a:cubicBezTo>
                  <a:pt x="1694195" y="975487"/>
                  <a:pt x="1692861" y="975868"/>
                  <a:pt x="1691719" y="976630"/>
                </a:cubicBezTo>
                <a:cubicBezTo>
                  <a:pt x="1690575" y="977392"/>
                  <a:pt x="1689750" y="978472"/>
                  <a:pt x="1689179" y="979678"/>
                </a:cubicBezTo>
                <a:cubicBezTo>
                  <a:pt x="1688671" y="980948"/>
                  <a:pt x="1688544" y="982281"/>
                  <a:pt x="1688797" y="983615"/>
                </a:cubicBezTo>
                <a:cubicBezTo>
                  <a:pt x="1689052" y="984949"/>
                  <a:pt x="1689686" y="986155"/>
                  <a:pt x="1690703" y="987108"/>
                </a:cubicBezTo>
                <a:cubicBezTo>
                  <a:pt x="1691655" y="988060"/>
                  <a:pt x="1692861" y="988695"/>
                  <a:pt x="1694195" y="988949"/>
                </a:cubicBezTo>
                <a:cubicBezTo>
                  <a:pt x="1695529" y="989203"/>
                  <a:pt x="1696925" y="989076"/>
                  <a:pt x="1698132" y="988568"/>
                </a:cubicBezTo>
                <a:cubicBezTo>
                  <a:pt x="1699402" y="988060"/>
                  <a:pt x="1700418" y="987171"/>
                  <a:pt x="1701180" y="986028"/>
                </a:cubicBezTo>
                <a:cubicBezTo>
                  <a:pt x="1701942" y="984885"/>
                  <a:pt x="1702323" y="983552"/>
                  <a:pt x="1702323" y="982218"/>
                </a:cubicBezTo>
                <a:cubicBezTo>
                  <a:pt x="1702323" y="981329"/>
                  <a:pt x="1702133" y="980440"/>
                  <a:pt x="1701815" y="979615"/>
                </a:cubicBezTo>
                <a:cubicBezTo>
                  <a:pt x="1701435" y="978789"/>
                  <a:pt x="1700990" y="978027"/>
                  <a:pt x="1700355" y="977392"/>
                </a:cubicBezTo>
                <a:close/>
                <a:moveTo>
                  <a:pt x="1856374" y="789750"/>
                </a:moveTo>
                <a:cubicBezTo>
                  <a:pt x="1855041" y="789750"/>
                  <a:pt x="1853707" y="790131"/>
                  <a:pt x="1852564" y="790892"/>
                </a:cubicBezTo>
                <a:cubicBezTo>
                  <a:pt x="1851421" y="791655"/>
                  <a:pt x="1850596" y="792734"/>
                  <a:pt x="1850024" y="793941"/>
                </a:cubicBezTo>
                <a:cubicBezTo>
                  <a:pt x="1849516" y="795211"/>
                  <a:pt x="1849389" y="796544"/>
                  <a:pt x="1849643" y="797878"/>
                </a:cubicBezTo>
                <a:cubicBezTo>
                  <a:pt x="1849897" y="799211"/>
                  <a:pt x="1850596" y="800417"/>
                  <a:pt x="1851548" y="801370"/>
                </a:cubicBezTo>
                <a:cubicBezTo>
                  <a:pt x="1852500" y="802323"/>
                  <a:pt x="1853707" y="802958"/>
                  <a:pt x="1855041" y="803212"/>
                </a:cubicBezTo>
                <a:cubicBezTo>
                  <a:pt x="1856374" y="803466"/>
                  <a:pt x="1857708" y="803339"/>
                  <a:pt x="1858978" y="802831"/>
                </a:cubicBezTo>
                <a:cubicBezTo>
                  <a:pt x="1860247" y="802323"/>
                  <a:pt x="1861327" y="801434"/>
                  <a:pt x="1862025" y="800291"/>
                </a:cubicBezTo>
                <a:cubicBezTo>
                  <a:pt x="1862787" y="799148"/>
                  <a:pt x="1863169" y="797814"/>
                  <a:pt x="1863169" y="796481"/>
                </a:cubicBezTo>
                <a:cubicBezTo>
                  <a:pt x="1863169" y="794639"/>
                  <a:pt x="1862470" y="792925"/>
                  <a:pt x="1861136" y="791655"/>
                </a:cubicBezTo>
                <a:cubicBezTo>
                  <a:pt x="1859867" y="790384"/>
                  <a:pt x="1858089" y="789623"/>
                  <a:pt x="1856310" y="789623"/>
                </a:cubicBezTo>
                <a:close/>
                <a:moveTo>
                  <a:pt x="1856374" y="696913"/>
                </a:moveTo>
                <a:cubicBezTo>
                  <a:pt x="1855041" y="696913"/>
                  <a:pt x="1853707" y="697294"/>
                  <a:pt x="1852564" y="698056"/>
                </a:cubicBezTo>
                <a:cubicBezTo>
                  <a:pt x="1851421" y="698818"/>
                  <a:pt x="1850596" y="699897"/>
                  <a:pt x="1850024" y="701104"/>
                </a:cubicBezTo>
                <a:cubicBezTo>
                  <a:pt x="1849516" y="702374"/>
                  <a:pt x="1849389" y="703707"/>
                  <a:pt x="1849643" y="705041"/>
                </a:cubicBezTo>
                <a:cubicBezTo>
                  <a:pt x="1849897" y="706374"/>
                  <a:pt x="1850596" y="707581"/>
                  <a:pt x="1851548" y="708533"/>
                </a:cubicBezTo>
                <a:cubicBezTo>
                  <a:pt x="1852500" y="709486"/>
                  <a:pt x="1853707" y="710121"/>
                  <a:pt x="1855041" y="710375"/>
                </a:cubicBezTo>
                <a:cubicBezTo>
                  <a:pt x="1856374" y="710629"/>
                  <a:pt x="1857708" y="710502"/>
                  <a:pt x="1858978" y="709994"/>
                </a:cubicBezTo>
                <a:cubicBezTo>
                  <a:pt x="1860247" y="709486"/>
                  <a:pt x="1861327" y="708597"/>
                  <a:pt x="1862025" y="707454"/>
                </a:cubicBezTo>
                <a:cubicBezTo>
                  <a:pt x="1862724" y="706311"/>
                  <a:pt x="1863169" y="704977"/>
                  <a:pt x="1863169" y="703644"/>
                </a:cubicBezTo>
                <a:cubicBezTo>
                  <a:pt x="1863169" y="701802"/>
                  <a:pt x="1862470" y="700088"/>
                  <a:pt x="1861136" y="698818"/>
                </a:cubicBezTo>
                <a:cubicBezTo>
                  <a:pt x="1859867" y="697548"/>
                  <a:pt x="1858089" y="696786"/>
                  <a:pt x="1856310" y="696786"/>
                </a:cubicBezTo>
                <a:close/>
                <a:moveTo>
                  <a:pt x="1856374" y="882650"/>
                </a:moveTo>
                <a:cubicBezTo>
                  <a:pt x="1855041" y="882650"/>
                  <a:pt x="1853707" y="883031"/>
                  <a:pt x="1852564" y="883793"/>
                </a:cubicBezTo>
                <a:cubicBezTo>
                  <a:pt x="1851421" y="884555"/>
                  <a:pt x="1850596" y="885634"/>
                  <a:pt x="1850024" y="886841"/>
                </a:cubicBezTo>
                <a:cubicBezTo>
                  <a:pt x="1849516" y="888111"/>
                  <a:pt x="1849389" y="889445"/>
                  <a:pt x="1849643" y="890778"/>
                </a:cubicBezTo>
                <a:cubicBezTo>
                  <a:pt x="1849897" y="892112"/>
                  <a:pt x="1850596" y="893318"/>
                  <a:pt x="1851548" y="894270"/>
                </a:cubicBezTo>
                <a:cubicBezTo>
                  <a:pt x="1852500" y="895223"/>
                  <a:pt x="1853707" y="895858"/>
                  <a:pt x="1855041" y="896112"/>
                </a:cubicBezTo>
                <a:cubicBezTo>
                  <a:pt x="1856374" y="896366"/>
                  <a:pt x="1857771" y="896239"/>
                  <a:pt x="1858978" y="895731"/>
                </a:cubicBezTo>
                <a:cubicBezTo>
                  <a:pt x="1860247" y="895223"/>
                  <a:pt x="1861264" y="894334"/>
                  <a:pt x="1862025" y="893191"/>
                </a:cubicBezTo>
                <a:cubicBezTo>
                  <a:pt x="1862787" y="892048"/>
                  <a:pt x="1863169" y="890715"/>
                  <a:pt x="1863169" y="889381"/>
                </a:cubicBezTo>
                <a:cubicBezTo>
                  <a:pt x="1863169" y="887540"/>
                  <a:pt x="1862470" y="885825"/>
                  <a:pt x="1861136" y="884555"/>
                </a:cubicBezTo>
                <a:cubicBezTo>
                  <a:pt x="1859867" y="883285"/>
                  <a:pt x="1858089" y="882523"/>
                  <a:pt x="1856310" y="882523"/>
                </a:cubicBezTo>
                <a:close/>
                <a:moveTo>
                  <a:pt x="1856374" y="1068388"/>
                </a:moveTo>
                <a:cubicBezTo>
                  <a:pt x="1855041" y="1068388"/>
                  <a:pt x="1853707" y="1068769"/>
                  <a:pt x="1852564" y="1069531"/>
                </a:cubicBezTo>
                <a:cubicBezTo>
                  <a:pt x="1851421" y="1070293"/>
                  <a:pt x="1850596" y="1071372"/>
                  <a:pt x="1850024" y="1072579"/>
                </a:cubicBezTo>
                <a:cubicBezTo>
                  <a:pt x="1849516" y="1073849"/>
                  <a:pt x="1849389" y="1075182"/>
                  <a:pt x="1849643" y="1076516"/>
                </a:cubicBezTo>
                <a:cubicBezTo>
                  <a:pt x="1849897" y="1077849"/>
                  <a:pt x="1850596" y="1079056"/>
                  <a:pt x="1851548" y="1080008"/>
                </a:cubicBezTo>
                <a:cubicBezTo>
                  <a:pt x="1852500" y="1080961"/>
                  <a:pt x="1853707" y="1081596"/>
                  <a:pt x="1855041" y="1081850"/>
                </a:cubicBezTo>
                <a:cubicBezTo>
                  <a:pt x="1856374" y="1082104"/>
                  <a:pt x="1857708" y="1081977"/>
                  <a:pt x="1858978" y="1081469"/>
                </a:cubicBezTo>
                <a:cubicBezTo>
                  <a:pt x="1860247" y="1080961"/>
                  <a:pt x="1861327" y="1080072"/>
                  <a:pt x="1862025" y="1078929"/>
                </a:cubicBezTo>
                <a:cubicBezTo>
                  <a:pt x="1862787" y="1077786"/>
                  <a:pt x="1863169" y="1076452"/>
                  <a:pt x="1863169" y="1075119"/>
                </a:cubicBezTo>
                <a:cubicBezTo>
                  <a:pt x="1863169" y="1073341"/>
                  <a:pt x="1862470" y="1071563"/>
                  <a:pt x="1861136" y="1070293"/>
                </a:cubicBezTo>
                <a:cubicBezTo>
                  <a:pt x="1859867" y="1069023"/>
                  <a:pt x="1858089" y="1068261"/>
                  <a:pt x="1856310" y="1068261"/>
                </a:cubicBezTo>
                <a:close/>
                <a:moveTo>
                  <a:pt x="1856374" y="1161225"/>
                </a:moveTo>
                <a:cubicBezTo>
                  <a:pt x="1855041" y="1161225"/>
                  <a:pt x="1853707" y="1161606"/>
                  <a:pt x="1852564" y="1162368"/>
                </a:cubicBezTo>
                <a:cubicBezTo>
                  <a:pt x="1851421" y="1163130"/>
                  <a:pt x="1850596" y="1164209"/>
                  <a:pt x="1850024" y="1165416"/>
                </a:cubicBezTo>
                <a:cubicBezTo>
                  <a:pt x="1849516" y="1166686"/>
                  <a:pt x="1849389" y="1168019"/>
                  <a:pt x="1849643" y="1169353"/>
                </a:cubicBezTo>
                <a:cubicBezTo>
                  <a:pt x="1849897" y="1170686"/>
                  <a:pt x="1850596" y="1171893"/>
                  <a:pt x="1851548" y="1172845"/>
                </a:cubicBezTo>
                <a:cubicBezTo>
                  <a:pt x="1852500" y="1173798"/>
                  <a:pt x="1853707" y="1174433"/>
                  <a:pt x="1855041" y="1174687"/>
                </a:cubicBezTo>
                <a:cubicBezTo>
                  <a:pt x="1856374" y="1174941"/>
                  <a:pt x="1857708" y="1174814"/>
                  <a:pt x="1858978" y="1174306"/>
                </a:cubicBezTo>
                <a:cubicBezTo>
                  <a:pt x="1860247" y="1173798"/>
                  <a:pt x="1861327" y="1172909"/>
                  <a:pt x="1862025" y="1171766"/>
                </a:cubicBezTo>
                <a:cubicBezTo>
                  <a:pt x="1862787" y="1170623"/>
                  <a:pt x="1863169" y="1169289"/>
                  <a:pt x="1863169" y="1167956"/>
                </a:cubicBezTo>
                <a:cubicBezTo>
                  <a:pt x="1863169" y="1166178"/>
                  <a:pt x="1862470" y="1164400"/>
                  <a:pt x="1861136" y="1163130"/>
                </a:cubicBezTo>
                <a:cubicBezTo>
                  <a:pt x="1859867" y="1161860"/>
                  <a:pt x="1858089" y="1161098"/>
                  <a:pt x="1856310" y="1161098"/>
                </a:cubicBezTo>
                <a:close/>
                <a:moveTo>
                  <a:pt x="1856374" y="975487"/>
                </a:moveTo>
                <a:cubicBezTo>
                  <a:pt x="1855041" y="975487"/>
                  <a:pt x="1853707" y="975868"/>
                  <a:pt x="1852564" y="976630"/>
                </a:cubicBezTo>
                <a:cubicBezTo>
                  <a:pt x="1851421" y="977392"/>
                  <a:pt x="1850596" y="978472"/>
                  <a:pt x="1850024" y="979678"/>
                </a:cubicBezTo>
                <a:cubicBezTo>
                  <a:pt x="1849516" y="980948"/>
                  <a:pt x="1849389" y="982281"/>
                  <a:pt x="1849643" y="983615"/>
                </a:cubicBezTo>
                <a:cubicBezTo>
                  <a:pt x="1849897" y="984949"/>
                  <a:pt x="1850596" y="986155"/>
                  <a:pt x="1851548" y="987108"/>
                </a:cubicBezTo>
                <a:cubicBezTo>
                  <a:pt x="1852500" y="988060"/>
                  <a:pt x="1853707" y="988695"/>
                  <a:pt x="1855041" y="988949"/>
                </a:cubicBezTo>
                <a:cubicBezTo>
                  <a:pt x="1856374" y="989203"/>
                  <a:pt x="1857708" y="989076"/>
                  <a:pt x="1858978" y="988568"/>
                </a:cubicBezTo>
                <a:cubicBezTo>
                  <a:pt x="1860247" y="988060"/>
                  <a:pt x="1861327" y="987171"/>
                  <a:pt x="1862025" y="986028"/>
                </a:cubicBezTo>
                <a:cubicBezTo>
                  <a:pt x="1862724" y="984885"/>
                  <a:pt x="1863169" y="983615"/>
                  <a:pt x="1863169" y="982218"/>
                </a:cubicBezTo>
                <a:cubicBezTo>
                  <a:pt x="1863169" y="980377"/>
                  <a:pt x="1862470" y="978662"/>
                  <a:pt x="1861136" y="977392"/>
                </a:cubicBezTo>
                <a:cubicBezTo>
                  <a:pt x="1859867" y="976122"/>
                  <a:pt x="1858089" y="975360"/>
                  <a:pt x="1856310" y="975360"/>
                </a:cubicBezTo>
                <a:close/>
                <a:moveTo>
                  <a:pt x="1856374" y="604076"/>
                </a:moveTo>
                <a:cubicBezTo>
                  <a:pt x="1855041" y="604076"/>
                  <a:pt x="1853707" y="604457"/>
                  <a:pt x="1852564" y="605219"/>
                </a:cubicBezTo>
                <a:cubicBezTo>
                  <a:pt x="1851421" y="605981"/>
                  <a:pt x="1850596" y="607060"/>
                  <a:pt x="1850024" y="608267"/>
                </a:cubicBezTo>
                <a:cubicBezTo>
                  <a:pt x="1849516" y="609537"/>
                  <a:pt x="1849389" y="610870"/>
                  <a:pt x="1849643" y="612204"/>
                </a:cubicBezTo>
                <a:cubicBezTo>
                  <a:pt x="1849897" y="613537"/>
                  <a:pt x="1850596" y="614744"/>
                  <a:pt x="1851548" y="615696"/>
                </a:cubicBezTo>
                <a:cubicBezTo>
                  <a:pt x="1852500" y="616649"/>
                  <a:pt x="1853707" y="617284"/>
                  <a:pt x="1855041" y="617538"/>
                </a:cubicBezTo>
                <a:cubicBezTo>
                  <a:pt x="1856374" y="617792"/>
                  <a:pt x="1857708" y="617665"/>
                  <a:pt x="1858978" y="617157"/>
                </a:cubicBezTo>
                <a:cubicBezTo>
                  <a:pt x="1860247" y="616649"/>
                  <a:pt x="1861327" y="615760"/>
                  <a:pt x="1862025" y="614617"/>
                </a:cubicBezTo>
                <a:cubicBezTo>
                  <a:pt x="1862724" y="613474"/>
                  <a:pt x="1863169" y="612140"/>
                  <a:pt x="1863169" y="610807"/>
                </a:cubicBezTo>
                <a:cubicBezTo>
                  <a:pt x="1863169" y="608965"/>
                  <a:pt x="1862470" y="607251"/>
                  <a:pt x="1861136" y="605981"/>
                </a:cubicBezTo>
                <a:cubicBezTo>
                  <a:pt x="1859867" y="604711"/>
                  <a:pt x="1858089" y="603949"/>
                  <a:pt x="1856310" y="603949"/>
                </a:cubicBezTo>
                <a:close/>
                <a:moveTo>
                  <a:pt x="1780810" y="745363"/>
                </a:moveTo>
                <a:cubicBezTo>
                  <a:pt x="1780174" y="744728"/>
                  <a:pt x="1779412" y="744220"/>
                  <a:pt x="1778586" y="743903"/>
                </a:cubicBezTo>
                <a:cubicBezTo>
                  <a:pt x="1777761" y="743585"/>
                  <a:pt x="1776872" y="743395"/>
                  <a:pt x="1775983" y="743395"/>
                </a:cubicBezTo>
                <a:cubicBezTo>
                  <a:pt x="1774649" y="743395"/>
                  <a:pt x="1773316" y="743776"/>
                  <a:pt x="1772173" y="744538"/>
                </a:cubicBezTo>
                <a:cubicBezTo>
                  <a:pt x="1771030" y="745300"/>
                  <a:pt x="1770141" y="746379"/>
                  <a:pt x="1769633" y="747586"/>
                </a:cubicBezTo>
                <a:cubicBezTo>
                  <a:pt x="1769125" y="748856"/>
                  <a:pt x="1768998" y="750189"/>
                  <a:pt x="1769252" y="751523"/>
                </a:cubicBezTo>
                <a:cubicBezTo>
                  <a:pt x="1769506" y="752856"/>
                  <a:pt x="1770141" y="754063"/>
                  <a:pt x="1771157" y="755015"/>
                </a:cubicBezTo>
                <a:cubicBezTo>
                  <a:pt x="1772109" y="755968"/>
                  <a:pt x="1773316" y="756603"/>
                  <a:pt x="1774649" y="756857"/>
                </a:cubicBezTo>
                <a:cubicBezTo>
                  <a:pt x="1775983" y="757111"/>
                  <a:pt x="1777380" y="756984"/>
                  <a:pt x="1778586" y="756476"/>
                </a:cubicBezTo>
                <a:cubicBezTo>
                  <a:pt x="1779793" y="755968"/>
                  <a:pt x="1780872" y="755079"/>
                  <a:pt x="1781634" y="753936"/>
                </a:cubicBezTo>
                <a:cubicBezTo>
                  <a:pt x="1782397" y="752793"/>
                  <a:pt x="1782778" y="751459"/>
                  <a:pt x="1782778" y="750126"/>
                </a:cubicBezTo>
                <a:cubicBezTo>
                  <a:pt x="1782778" y="749237"/>
                  <a:pt x="1782587" y="748348"/>
                  <a:pt x="1782270" y="747522"/>
                </a:cubicBezTo>
                <a:cubicBezTo>
                  <a:pt x="1781889" y="746697"/>
                  <a:pt x="1781444" y="745935"/>
                  <a:pt x="1780810" y="745300"/>
                </a:cubicBezTo>
                <a:close/>
                <a:moveTo>
                  <a:pt x="1856374" y="139764"/>
                </a:moveTo>
                <a:cubicBezTo>
                  <a:pt x="1855041" y="139764"/>
                  <a:pt x="1853707" y="140145"/>
                  <a:pt x="1852564" y="140907"/>
                </a:cubicBezTo>
                <a:cubicBezTo>
                  <a:pt x="1851421" y="141669"/>
                  <a:pt x="1850596" y="142748"/>
                  <a:pt x="1850024" y="143955"/>
                </a:cubicBezTo>
                <a:cubicBezTo>
                  <a:pt x="1849516" y="145225"/>
                  <a:pt x="1849389" y="146558"/>
                  <a:pt x="1849643" y="147892"/>
                </a:cubicBezTo>
                <a:cubicBezTo>
                  <a:pt x="1849897" y="149225"/>
                  <a:pt x="1850596" y="150432"/>
                  <a:pt x="1851548" y="151384"/>
                </a:cubicBezTo>
                <a:cubicBezTo>
                  <a:pt x="1852500" y="152337"/>
                  <a:pt x="1853707" y="152972"/>
                  <a:pt x="1855041" y="153226"/>
                </a:cubicBezTo>
                <a:cubicBezTo>
                  <a:pt x="1856374" y="153480"/>
                  <a:pt x="1857708" y="153353"/>
                  <a:pt x="1858978" y="152845"/>
                </a:cubicBezTo>
                <a:cubicBezTo>
                  <a:pt x="1860247" y="152337"/>
                  <a:pt x="1861327" y="151448"/>
                  <a:pt x="1862025" y="150305"/>
                </a:cubicBezTo>
                <a:cubicBezTo>
                  <a:pt x="1862724" y="149162"/>
                  <a:pt x="1863169" y="147828"/>
                  <a:pt x="1863169" y="146495"/>
                </a:cubicBezTo>
                <a:cubicBezTo>
                  <a:pt x="1863169" y="144653"/>
                  <a:pt x="1862470" y="142939"/>
                  <a:pt x="1861136" y="141669"/>
                </a:cubicBezTo>
                <a:cubicBezTo>
                  <a:pt x="1859867" y="140399"/>
                  <a:pt x="1858089" y="139700"/>
                  <a:pt x="1856310" y="139637"/>
                </a:cubicBezTo>
                <a:close/>
                <a:moveTo>
                  <a:pt x="1856374" y="46927"/>
                </a:moveTo>
                <a:cubicBezTo>
                  <a:pt x="1855041" y="46927"/>
                  <a:pt x="1853707" y="47308"/>
                  <a:pt x="1852564" y="48070"/>
                </a:cubicBezTo>
                <a:cubicBezTo>
                  <a:pt x="1851421" y="48831"/>
                  <a:pt x="1850596" y="49911"/>
                  <a:pt x="1850024" y="51118"/>
                </a:cubicBezTo>
                <a:cubicBezTo>
                  <a:pt x="1849516" y="52388"/>
                  <a:pt x="1849389" y="53721"/>
                  <a:pt x="1849643" y="55055"/>
                </a:cubicBezTo>
                <a:cubicBezTo>
                  <a:pt x="1849897" y="56388"/>
                  <a:pt x="1850596" y="57595"/>
                  <a:pt x="1851548" y="58547"/>
                </a:cubicBezTo>
                <a:cubicBezTo>
                  <a:pt x="1852500" y="59500"/>
                  <a:pt x="1853707" y="60135"/>
                  <a:pt x="1855041" y="60389"/>
                </a:cubicBezTo>
                <a:cubicBezTo>
                  <a:pt x="1856374" y="60643"/>
                  <a:pt x="1857771" y="60516"/>
                  <a:pt x="1858978" y="60008"/>
                </a:cubicBezTo>
                <a:cubicBezTo>
                  <a:pt x="1860247" y="59500"/>
                  <a:pt x="1861264" y="58610"/>
                  <a:pt x="1862025" y="57468"/>
                </a:cubicBezTo>
                <a:cubicBezTo>
                  <a:pt x="1862787" y="56325"/>
                  <a:pt x="1863169" y="54991"/>
                  <a:pt x="1863169" y="53658"/>
                </a:cubicBezTo>
                <a:cubicBezTo>
                  <a:pt x="1863169" y="51816"/>
                  <a:pt x="1862470" y="50102"/>
                  <a:pt x="1861136" y="48831"/>
                </a:cubicBezTo>
                <a:cubicBezTo>
                  <a:pt x="1859867" y="47562"/>
                  <a:pt x="1858089" y="46800"/>
                  <a:pt x="1856310" y="46800"/>
                </a:cubicBezTo>
                <a:close/>
                <a:moveTo>
                  <a:pt x="1856374" y="325501"/>
                </a:moveTo>
                <a:cubicBezTo>
                  <a:pt x="1855041" y="325501"/>
                  <a:pt x="1853707" y="325882"/>
                  <a:pt x="1852564" y="326644"/>
                </a:cubicBezTo>
                <a:cubicBezTo>
                  <a:pt x="1851421" y="327406"/>
                  <a:pt x="1850596" y="328486"/>
                  <a:pt x="1850024" y="329692"/>
                </a:cubicBezTo>
                <a:cubicBezTo>
                  <a:pt x="1849516" y="330962"/>
                  <a:pt x="1849389" y="332296"/>
                  <a:pt x="1849643" y="333629"/>
                </a:cubicBezTo>
                <a:cubicBezTo>
                  <a:pt x="1849897" y="334963"/>
                  <a:pt x="1850596" y="336169"/>
                  <a:pt x="1851548" y="337122"/>
                </a:cubicBezTo>
                <a:cubicBezTo>
                  <a:pt x="1852500" y="338074"/>
                  <a:pt x="1853707" y="338709"/>
                  <a:pt x="1855041" y="338963"/>
                </a:cubicBezTo>
                <a:cubicBezTo>
                  <a:pt x="1856374" y="339217"/>
                  <a:pt x="1857708" y="339090"/>
                  <a:pt x="1858978" y="338582"/>
                </a:cubicBezTo>
                <a:cubicBezTo>
                  <a:pt x="1860247" y="338074"/>
                  <a:pt x="1861327" y="337185"/>
                  <a:pt x="1862025" y="336042"/>
                </a:cubicBezTo>
                <a:cubicBezTo>
                  <a:pt x="1862787" y="334899"/>
                  <a:pt x="1863169" y="333566"/>
                  <a:pt x="1863169" y="332232"/>
                </a:cubicBezTo>
                <a:cubicBezTo>
                  <a:pt x="1863169" y="330391"/>
                  <a:pt x="1862470" y="328676"/>
                  <a:pt x="1861136" y="327406"/>
                </a:cubicBezTo>
                <a:cubicBezTo>
                  <a:pt x="1859867" y="326136"/>
                  <a:pt x="1858089" y="325374"/>
                  <a:pt x="1856310" y="325374"/>
                </a:cubicBezTo>
                <a:close/>
                <a:moveTo>
                  <a:pt x="1856374" y="418338"/>
                </a:moveTo>
                <a:cubicBezTo>
                  <a:pt x="1855041" y="418338"/>
                  <a:pt x="1853707" y="418719"/>
                  <a:pt x="1852564" y="419481"/>
                </a:cubicBezTo>
                <a:cubicBezTo>
                  <a:pt x="1851421" y="420243"/>
                  <a:pt x="1850596" y="421322"/>
                  <a:pt x="1850024" y="422529"/>
                </a:cubicBezTo>
                <a:cubicBezTo>
                  <a:pt x="1849516" y="423799"/>
                  <a:pt x="1849389" y="425133"/>
                  <a:pt x="1849643" y="426466"/>
                </a:cubicBezTo>
                <a:cubicBezTo>
                  <a:pt x="1849897" y="427800"/>
                  <a:pt x="1850596" y="429006"/>
                  <a:pt x="1851548" y="429959"/>
                </a:cubicBezTo>
                <a:cubicBezTo>
                  <a:pt x="1852500" y="430911"/>
                  <a:pt x="1853707" y="431546"/>
                  <a:pt x="1855041" y="431800"/>
                </a:cubicBezTo>
                <a:cubicBezTo>
                  <a:pt x="1856374" y="432054"/>
                  <a:pt x="1857708" y="431927"/>
                  <a:pt x="1858978" y="431419"/>
                </a:cubicBezTo>
                <a:cubicBezTo>
                  <a:pt x="1860247" y="430911"/>
                  <a:pt x="1861327" y="430022"/>
                  <a:pt x="1862025" y="428879"/>
                </a:cubicBezTo>
                <a:cubicBezTo>
                  <a:pt x="1862724" y="427736"/>
                  <a:pt x="1863169" y="426403"/>
                  <a:pt x="1863169" y="425069"/>
                </a:cubicBezTo>
                <a:cubicBezTo>
                  <a:pt x="1863169" y="423228"/>
                  <a:pt x="1862470" y="421513"/>
                  <a:pt x="1861136" y="420243"/>
                </a:cubicBezTo>
                <a:cubicBezTo>
                  <a:pt x="1859867" y="418973"/>
                  <a:pt x="1858089" y="418211"/>
                  <a:pt x="1856310" y="418211"/>
                </a:cubicBezTo>
                <a:close/>
                <a:moveTo>
                  <a:pt x="1856374" y="511175"/>
                </a:moveTo>
                <a:cubicBezTo>
                  <a:pt x="1855041" y="511175"/>
                  <a:pt x="1853707" y="511556"/>
                  <a:pt x="1852564" y="512318"/>
                </a:cubicBezTo>
                <a:cubicBezTo>
                  <a:pt x="1851421" y="513080"/>
                  <a:pt x="1850596" y="514160"/>
                  <a:pt x="1850024" y="515366"/>
                </a:cubicBezTo>
                <a:cubicBezTo>
                  <a:pt x="1849516" y="516636"/>
                  <a:pt x="1849389" y="517970"/>
                  <a:pt x="1849643" y="519303"/>
                </a:cubicBezTo>
                <a:cubicBezTo>
                  <a:pt x="1849897" y="520636"/>
                  <a:pt x="1850596" y="521843"/>
                  <a:pt x="1851548" y="522796"/>
                </a:cubicBezTo>
                <a:cubicBezTo>
                  <a:pt x="1852500" y="523748"/>
                  <a:pt x="1853707" y="524383"/>
                  <a:pt x="1855041" y="524637"/>
                </a:cubicBezTo>
                <a:cubicBezTo>
                  <a:pt x="1856374" y="524891"/>
                  <a:pt x="1857708" y="524764"/>
                  <a:pt x="1858978" y="524256"/>
                </a:cubicBezTo>
                <a:cubicBezTo>
                  <a:pt x="1860247" y="523748"/>
                  <a:pt x="1861327" y="522859"/>
                  <a:pt x="1862025" y="521716"/>
                </a:cubicBezTo>
                <a:cubicBezTo>
                  <a:pt x="1862724" y="520573"/>
                  <a:pt x="1863169" y="519240"/>
                  <a:pt x="1863169" y="517906"/>
                </a:cubicBezTo>
                <a:cubicBezTo>
                  <a:pt x="1863169" y="516065"/>
                  <a:pt x="1862470" y="514350"/>
                  <a:pt x="1861136" y="513080"/>
                </a:cubicBezTo>
                <a:cubicBezTo>
                  <a:pt x="1859867" y="511810"/>
                  <a:pt x="1858089" y="511048"/>
                  <a:pt x="1856310" y="511048"/>
                </a:cubicBezTo>
                <a:close/>
                <a:moveTo>
                  <a:pt x="1856374" y="232601"/>
                </a:moveTo>
                <a:cubicBezTo>
                  <a:pt x="1855041" y="232601"/>
                  <a:pt x="1853707" y="232982"/>
                  <a:pt x="1852564" y="233744"/>
                </a:cubicBezTo>
                <a:cubicBezTo>
                  <a:pt x="1851421" y="234506"/>
                  <a:pt x="1850596" y="235585"/>
                  <a:pt x="1850024" y="236792"/>
                </a:cubicBezTo>
                <a:cubicBezTo>
                  <a:pt x="1849516" y="238062"/>
                  <a:pt x="1849389" y="239395"/>
                  <a:pt x="1849643" y="240729"/>
                </a:cubicBezTo>
                <a:cubicBezTo>
                  <a:pt x="1849897" y="242062"/>
                  <a:pt x="1850596" y="243269"/>
                  <a:pt x="1851548" y="244221"/>
                </a:cubicBezTo>
                <a:cubicBezTo>
                  <a:pt x="1852500" y="245174"/>
                  <a:pt x="1853707" y="245808"/>
                  <a:pt x="1855041" y="246063"/>
                </a:cubicBezTo>
                <a:cubicBezTo>
                  <a:pt x="1856374" y="246317"/>
                  <a:pt x="1857708" y="246190"/>
                  <a:pt x="1858978" y="245682"/>
                </a:cubicBezTo>
                <a:cubicBezTo>
                  <a:pt x="1860247" y="245174"/>
                  <a:pt x="1861327" y="244285"/>
                  <a:pt x="1862025" y="243142"/>
                </a:cubicBezTo>
                <a:cubicBezTo>
                  <a:pt x="1862787" y="241999"/>
                  <a:pt x="1863169" y="240665"/>
                  <a:pt x="1863169" y="239332"/>
                </a:cubicBezTo>
                <a:cubicBezTo>
                  <a:pt x="1863169" y="237490"/>
                  <a:pt x="1862470" y="235776"/>
                  <a:pt x="1861136" y="234506"/>
                </a:cubicBezTo>
                <a:cubicBezTo>
                  <a:pt x="1859867" y="233235"/>
                  <a:pt x="1858089" y="232474"/>
                  <a:pt x="1856310" y="232474"/>
                </a:cubicBezTo>
                <a:close/>
                <a:moveTo>
                  <a:pt x="1856374" y="1254062"/>
                </a:moveTo>
                <a:cubicBezTo>
                  <a:pt x="1855041" y="1254062"/>
                  <a:pt x="1853707" y="1254443"/>
                  <a:pt x="1852564" y="1255205"/>
                </a:cubicBezTo>
                <a:cubicBezTo>
                  <a:pt x="1851421" y="1255967"/>
                  <a:pt x="1850596" y="1257046"/>
                  <a:pt x="1850024" y="1258253"/>
                </a:cubicBezTo>
                <a:cubicBezTo>
                  <a:pt x="1849516" y="1259523"/>
                  <a:pt x="1849389" y="1260856"/>
                  <a:pt x="1849643" y="1262190"/>
                </a:cubicBezTo>
                <a:cubicBezTo>
                  <a:pt x="1849897" y="1263523"/>
                  <a:pt x="1850596" y="1264730"/>
                  <a:pt x="1851548" y="1265682"/>
                </a:cubicBezTo>
                <a:cubicBezTo>
                  <a:pt x="1852500" y="1266635"/>
                  <a:pt x="1853707" y="1267270"/>
                  <a:pt x="1855041" y="1267587"/>
                </a:cubicBezTo>
                <a:cubicBezTo>
                  <a:pt x="1856374" y="1267841"/>
                  <a:pt x="1857708" y="1267714"/>
                  <a:pt x="1858978" y="1267206"/>
                </a:cubicBezTo>
                <a:cubicBezTo>
                  <a:pt x="1860247" y="1266698"/>
                  <a:pt x="1861327" y="1265809"/>
                  <a:pt x="1862025" y="1264666"/>
                </a:cubicBezTo>
                <a:cubicBezTo>
                  <a:pt x="1862787" y="1263523"/>
                  <a:pt x="1863169" y="1262190"/>
                  <a:pt x="1863169" y="1260856"/>
                </a:cubicBezTo>
                <a:cubicBezTo>
                  <a:pt x="1863169" y="1259015"/>
                  <a:pt x="1862470" y="1257300"/>
                  <a:pt x="1861136" y="1256030"/>
                </a:cubicBezTo>
                <a:cubicBezTo>
                  <a:pt x="1859867" y="1254760"/>
                  <a:pt x="1858089" y="1254062"/>
                  <a:pt x="1856310" y="1254062"/>
                </a:cubicBezTo>
                <a:close/>
                <a:moveTo>
                  <a:pt x="1780810" y="373888"/>
                </a:moveTo>
                <a:cubicBezTo>
                  <a:pt x="1780174" y="373253"/>
                  <a:pt x="1779412" y="372745"/>
                  <a:pt x="1778586" y="372428"/>
                </a:cubicBezTo>
                <a:cubicBezTo>
                  <a:pt x="1777761" y="372110"/>
                  <a:pt x="1776872" y="371920"/>
                  <a:pt x="1775983" y="371920"/>
                </a:cubicBezTo>
                <a:cubicBezTo>
                  <a:pt x="1774649" y="371920"/>
                  <a:pt x="1773316" y="372300"/>
                  <a:pt x="1772173" y="373063"/>
                </a:cubicBezTo>
                <a:cubicBezTo>
                  <a:pt x="1771030" y="373825"/>
                  <a:pt x="1770141" y="374904"/>
                  <a:pt x="1769633" y="376111"/>
                </a:cubicBezTo>
                <a:cubicBezTo>
                  <a:pt x="1769125" y="377381"/>
                  <a:pt x="1768998" y="378714"/>
                  <a:pt x="1769252" y="380047"/>
                </a:cubicBezTo>
                <a:cubicBezTo>
                  <a:pt x="1769506" y="381381"/>
                  <a:pt x="1770141" y="382588"/>
                  <a:pt x="1771157" y="383540"/>
                </a:cubicBezTo>
                <a:cubicBezTo>
                  <a:pt x="1772109" y="384493"/>
                  <a:pt x="1773316" y="385128"/>
                  <a:pt x="1774649" y="385382"/>
                </a:cubicBezTo>
                <a:cubicBezTo>
                  <a:pt x="1775983" y="385636"/>
                  <a:pt x="1777380" y="385509"/>
                  <a:pt x="1778586" y="385000"/>
                </a:cubicBezTo>
                <a:cubicBezTo>
                  <a:pt x="1779793" y="384493"/>
                  <a:pt x="1780872" y="383604"/>
                  <a:pt x="1781634" y="382461"/>
                </a:cubicBezTo>
                <a:cubicBezTo>
                  <a:pt x="1782397" y="381318"/>
                  <a:pt x="1782778" y="380047"/>
                  <a:pt x="1782778" y="378650"/>
                </a:cubicBezTo>
                <a:cubicBezTo>
                  <a:pt x="1782778" y="377761"/>
                  <a:pt x="1782587" y="376872"/>
                  <a:pt x="1782270" y="376047"/>
                </a:cubicBezTo>
                <a:cubicBezTo>
                  <a:pt x="1781889" y="375222"/>
                  <a:pt x="1781444" y="374460"/>
                  <a:pt x="1780810" y="373825"/>
                </a:cubicBezTo>
                <a:close/>
                <a:moveTo>
                  <a:pt x="1780810" y="281051"/>
                </a:moveTo>
                <a:cubicBezTo>
                  <a:pt x="1780174" y="280416"/>
                  <a:pt x="1779412" y="279908"/>
                  <a:pt x="1778586" y="279591"/>
                </a:cubicBezTo>
                <a:cubicBezTo>
                  <a:pt x="1777761" y="279273"/>
                  <a:pt x="1776872" y="279083"/>
                  <a:pt x="1775983" y="279083"/>
                </a:cubicBezTo>
                <a:cubicBezTo>
                  <a:pt x="1774649" y="279083"/>
                  <a:pt x="1773316" y="279464"/>
                  <a:pt x="1772173" y="280226"/>
                </a:cubicBezTo>
                <a:cubicBezTo>
                  <a:pt x="1771030" y="280988"/>
                  <a:pt x="1770141" y="282067"/>
                  <a:pt x="1769633" y="283274"/>
                </a:cubicBezTo>
                <a:cubicBezTo>
                  <a:pt x="1769125" y="284544"/>
                  <a:pt x="1768998" y="285877"/>
                  <a:pt x="1769252" y="287211"/>
                </a:cubicBezTo>
                <a:cubicBezTo>
                  <a:pt x="1769506" y="288544"/>
                  <a:pt x="1770141" y="289751"/>
                  <a:pt x="1771157" y="290703"/>
                </a:cubicBezTo>
                <a:cubicBezTo>
                  <a:pt x="1772109" y="291656"/>
                  <a:pt x="1773316" y="292291"/>
                  <a:pt x="1774649" y="292545"/>
                </a:cubicBezTo>
                <a:cubicBezTo>
                  <a:pt x="1775983" y="292799"/>
                  <a:pt x="1777380" y="292672"/>
                  <a:pt x="1778586" y="292164"/>
                </a:cubicBezTo>
                <a:cubicBezTo>
                  <a:pt x="1779857" y="291656"/>
                  <a:pt x="1780872" y="290767"/>
                  <a:pt x="1781634" y="289624"/>
                </a:cubicBezTo>
                <a:cubicBezTo>
                  <a:pt x="1782397" y="288481"/>
                  <a:pt x="1782778" y="287211"/>
                  <a:pt x="1782778" y="285814"/>
                </a:cubicBezTo>
                <a:cubicBezTo>
                  <a:pt x="1782778" y="284925"/>
                  <a:pt x="1782587" y="284036"/>
                  <a:pt x="1782270" y="283210"/>
                </a:cubicBezTo>
                <a:cubicBezTo>
                  <a:pt x="1781889" y="282385"/>
                  <a:pt x="1781444" y="281623"/>
                  <a:pt x="1780810" y="280988"/>
                </a:cubicBezTo>
                <a:close/>
                <a:moveTo>
                  <a:pt x="1780810" y="652463"/>
                </a:moveTo>
                <a:cubicBezTo>
                  <a:pt x="1780174" y="651828"/>
                  <a:pt x="1779412" y="651320"/>
                  <a:pt x="1778586" y="651002"/>
                </a:cubicBezTo>
                <a:cubicBezTo>
                  <a:pt x="1777761" y="650685"/>
                  <a:pt x="1776872" y="650494"/>
                  <a:pt x="1775983" y="650494"/>
                </a:cubicBezTo>
                <a:cubicBezTo>
                  <a:pt x="1774649" y="650494"/>
                  <a:pt x="1773316" y="650875"/>
                  <a:pt x="1772173" y="651637"/>
                </a:cubicBezTo>
                <a:cubicBezTo>
                  <a:pt x="1771030" y="652399"/>
                  <a:pt x="1770141" y="653479"/>
                  <a:pt x="1769633" y="654685"/>
                </a:cubicBezTo>
                <a:cubicBezTo>
                  <a:pt x="1769125" y="655955"/>
                  <a:pt x="1768998" y="657289"/>
                  <a:pt x="1769252" y="658622"/>
                </a:cubicBezTo>
                <a:cubicBezTo>
                  <a:pt x="1769506" y="659956"/>
                  <a:pt x="1770141" y="661162"/>
                  <a:pt x="1771157" y="662115"/>
                </a:cubicBezTo>
                <a:cubicBezTo>
                  <a:pt x="1772109" y="663067"/>
                  <a:pt x="1773316" y="663702"/>
                  <a:pt x="1774649" y="663956"/>
                </a:cubicBezTo>
                <a:cubicBezTo>
                  <a:pt x="1775983" y="664210"/>
                  <a:pt x="1777380" y="664083"/>
                  <a:pt x="1778586" y="663575"/>
                </a:cubicBezTo>
                <a:cubicBezTo>
                  <a:pt x="1779793" y="663067"/>
                  <a:pt x="1780872" y="662178"/>
                  <a:pt x="1781634" y="661035"/>
                </a:cubicBezTo>
                <a:cubicBezTo>
                  <a:pt x="1782397" y="659892"/>
                  <a:pt x="1782778" y="658559"/>
                  <a:pt x="1782778" y="657225"/>
                </a:cubicBezTo>
                <a:cubicBezTo>
                  <a:pt x="1782778" y="656336"/>
                  <a:pt x="1782587" y="655447"/>
                  <a:pt x="1782270" y="654622"/>
                </a:cubicBezTo>
                <a:cubicBezTo>
                  <a:pt x="1781889" y="653796"/>
                  <a:pt x="1781444" y="653034"/>
                  <a:pt x="1780810" y="652399"/>
                </a:cubicBezTo>
                <a:close/>
                <a:moveTo>
                  <a:pt x="1780810" y="559626"/>
                </a:moveTo>
                <a:cubicBezTo>
                  <a:pt x="1780174" y="558991"/>
                  <a:pt x="1779412" y="558483"/>
                  <a:pt x="1778586" y="558165"/>
                </a:cubicBezTo>
                <a:cubicBezTo>
                  <a:pt x="1777761" y="557848"/>
                  <a:pt x="1776872" y="557657"/>
                  <a:pt x="1775983" y="557657"/>
                </a:cubicBezTo>
                <a:cubicBezTo>
                  <a:pt x="1774649" y="557657"/>
                  <a:pt x="1773316" y="558038"/>
                  <a:pt x="1772173" y="558800"/>
                </a:cubicBezTo>
                <a:cubicBezTo>
                  <a:pt x="1771030" y="559562"/>
                  <a:pt x="1770141" y="560642"/>
                  <a:pt x="1769633" y="561848"/>
                </a:cubicBezTo>
                <a:cubicBezTo>
                  <a:pt x="1769125" y="563118"/>
                  <a:pt x="1768998" y="564452"/>
                  <a:pt x="1769252" y="565785"/>
                </a:cubicBezTo>
                <a:cubicBezTo>
                  <a:pt x="1769506" y="567119"/>
                  <a:pt x="1770141" y="568325"/>
                  <a:pt x="1771157" y="569278"/>
                </a:cubicBezTo>
                <a:cubicBezTo>
                  <a:pt x="1772109" y="570230"/>
                  <a:pt x="1773316" y="570865"/>
                  <a:pt x="1774649" y="571119"/>
                </a:cubicBezTo>
                <a:cubicBezTo>
                  <a:pt x="1775983" y="571373"/>
                  <a:pt x="1777380" y="571246"/>
                  <a:pt x="1778586" y="570738"/>
                </a:cubicBezTo>
                <a:cubicBezTo>
                  <a:pt x="1779793" y="570230"/>
                  <a:pt x="1780872" y="569341"/>
                  <a:pt x="1781634" y="568198"/>
                </a:cubicBezTo>
                <a:cubicBezTo>
                  <a:pt x="1782397" y="567055"/>
                  <a:pt x="1782778" y="565722"/>
                  <a:pt x="1782778" y="564388"/>
                </a:cubicBezTo>
                <a:cubicBezTo>
                  <a:pt x="1782778" y="563499"/>
                  <a:pt x="1782587" y="562610"/>
                  <a:pt x="1782270" y="561785"/>
                </a:cubicBezTo>
                <a:cubicBezTo>
                  <a:pt x="1781889" y="560959"/>
                  <a:pt x="1781444" y="560197"/>
                  <a:pt x="1780810" y="559562"/>
                </a:cubicBezTo>
                <a:close/>
                <a:moveTo>
                  <a:pt x="1780810" y="188214"/>
                </a:moveTo>
                <a:cubicBezTo>
                  <a:pt x="1780174" y="187579"/>
                  <a:pt x="1779412" y="187071"/>
                  <a:pt x="1778586" y="186754"/>
                </a:cubicBezTo>
                <a:cubicBezTo>
                  <a:pt x="1777761" y="186436"/>
                  <a:pt x="1776872" y="186246"/>
                  <a:pt x="1775983" y="186246"/>
                </a:cubicBezTo>
                <a:cubicBezTo>
                  <a:pt x="1774649" y="186246"/>
                  <a:pt x="1773316" y="186626"/>
                  <a:pt x="1772173" y="187389"/>
                </a:cubicBezTo>
                <a:cubicBezTo>
                  <a:pt x="1771030" y="188151"/>
                  <a:pt x="1770141" y="189230"/>
                  <a:pt x="1769633" y="190437"/>
                </a:cubicBezTo>
                <a:cubicBezTo>
                  <a:pt x="1769125" y="191707"/>
                  <a:pt x="1768998" y="193040"/>
                  <a:pt x="1769252" y="194374"/>
                </a:cubicBezTo>
                <a:cubicBezTo>
                  <a:pt x="1769506" y="195707"/>
                  <a:pt x="1770141" y="196914"/>
                  <a:pt x="1771157" y="197866"/>
                </a:cubicBezTo>
                <a:cubicBezTo>
                  <a:pt x="1772109" y="198819"/>
                  <a:pt x="1773316" y="199454"/>
                  <a:pt x="1774649" y="199708"/>
                </a:cubicBezTo>
                <a:cubicBezTo>
                  <a:pt x="1775983" y="199962"/>
                  <a:pt x="1777380" y="199835"/>
                  <a:pt x="1778586" y="199326"/>
                </a:cubicBezTo>
                <a:cubicBezTo>
                  <a:pt x="1779793" y="198819"/>
                  <a:pt x="1780872" y="197930"/>
                  <a:pt x="1781634" y="196787"/>
                </a:cubicBezTo>
                <a:cubicBezTo>
                  <a:pt x="1782397" y="195644"/>
                  <a:pt x="1782778" y="194310"/>
                  <a:pt x="1782778" y="192976"/>
                </a:cubicBezTo>
                <a:cubicBezTo>
                  <a:pt x="1782778" y="192088"/>
                  <a:pt x="1782587" y="191199"/>
                  <a:pt x="1782270" y="190373"/>
                </a:cubicBezTo>
                <a:cubicBezTo>
                  <a:pt x="1781889" y="189548"/>
                  <a:pt x="1781444" y="188785"/>
                  <a:pt x="1780810" y="188151"/>
                </a:cubicBezTo>
                <a:close/>
                <a:moveTo>
                  <a:pt x="1780810" y="466789"/>
                </a:moveTo>
                <a:cubicBezTo>
                  <a:pt x="1780174" y="466154"/>
                  <a:pt x="1779412" y="465646"/>
                  <a:pt x="1778586" y="465328"/>
                </a:cubicBezTo>
                <a:cubicBezTo>
                  <a:pt x="1777761" y="465011"/>
                  <a:pt x="1776872" y="464820"/>
                  <a:pt x="1775983" y="464820"/>
                </a:cubicBezTo>
                <a:cubicBezTo>
                  <a:pt x="1774649" y="464820"/>
                  <a:pt x="1773316" y="465201"/>
                  <a:pt x="1772173" y="465963"/>
                </a:cubicBezTo>
                <a:cubicBezTo>
                  <a:pt x="1771030" y="466725"/>
                  <a:pt x="1770141" y="467804"/>
                  <a:pt x="1769633" y="469011"/>
                </a:cubicBezTo>
                <a:cubicBezTo>
                  <a:pt x="1769125" y="470281"/>
                  <a:pt x="1768998" y="471615"/>
                  <a:pt x="1769252" y="472948"/>
                </a:cubicBezTo>
                <a:cubicBezTo>
                  <a:pt x="1769506" y="474282"/>
                  <a:pt x="1770141" y="475488"/>
                  <a:pt x="1771094" y="476441"/>
                </a:cubicBezTo>
                <a:cubicBezTo>
                  <a:pt x="1772046" y="477393"/>
                  <a:pt x="1773253" y="478028"/>
                  <a:pt x="1774586" y="478282"/>
                </a:cubicBezTo>
                <a:cubicBezTo>
                  <a:pt x="1775920" y="478536"/>
                  <a:pt x="1777317" y="478409"/>
                  <a:pt x="1778523" y="477901"/>
                </a:cubicBezTo>
                <a:cubicBezTo>
                  <a:pt x="1779793" y="477393"/>
                  <a:pt x="1780872" y="476504"/>
                  <a:pt x="1781571" y="475361"/>
                </a:cubicBezTo>
                <a:cubicBezTo>
                  <a:pt x="1782333" y="474218"/>
                  <a:pt x="1782714" y="472885"/>
                  <a:pt x="1782714" y="471551"/>
                </a:cubicBezTo>
                <a:cubicBezTo>
                  <a:pt x="1782714" y="470662"/>
                  <a:pt x="1782523" y="469773"/>
                  <a:pt x="1782206" y="468947"/>
                </a:cubicBezTo>
                <a:cubicBezTo>
                  <a:pt x="1781825" y="468122"/>
                  <a:pt x="1781381" y="467360"/>
                  <a:pt x="1780746" y="466725"/>
                </a:cubicBezTo>
                <a:close/>
                <a:moveTo>
                  <a:pt x="1856374" y="1532636"/>
                </a:moveTo>
                <a:cubicBezTo>
                  <a:pt x="1855041" y="1532636"/>
                  <a:pt x="1853707" y="1533017"/>
                  <a:pt x="1852564" y="1533779"/>
                </a:cubicBezTo>
                <a:cubicBezTo>
                  <a:pt x="1851421" y="1534541"/>
                  <a:pt x="1850596" y="1535621"/>
                  <a:pt x="1850024" y="1536827"/>
                </a:cubicBezTo>
                <a:cubicBezTo>
                  <a:pt x="1849516" y="1538097"/>
                  <a:pt x="1849389" y="1539431"/>
                  <a:pt x="1849643" y="1540764"/>
                </a:cubicBezTo>
                <a:cubicBezTo>
                  <a:pt x="1849897" y="1542098"/>
                  <a:pt x="1850596" y="1543304"/>
                  <a:pt x="1851548" y="1544257"/>
                </a:cubicBezTo>
                <a:cubicBezTo>
                  <a:pt x="1852500" y="1545209"/>
                  <a:pt x="1853707" y="1545844"/>
                  <a:pt x="1855041" y="1546162"/>
                </a:cubicBezTo>
                <a:cubicBezTo>
                  <a:pt x="1856374" y="1546416"/>
                  <a:pt x="1857708" y="1546289"/>
                  <a:pt x="1858978" y="1545781"/>
                </a:cubicBezTo>
                <a:cubicBezTo>
                  <a:pt x="1860247" y="1545273"/>
                  <a:pt x="1861327" y="1544384"/>
                  <a:pt x="1862025" y="1543241"/>
                </a:cubicBezTo>
                <a:cubicBezTo>
                  <a:pt x="1862787" y="1542098"/>
                  <a:pt x="1863169" y="1540764"/>
                  <a:pt x="1863169" y="1539431"/>
                </a:cubicBezTo>
                <a:cubicBezTo>
                  <a:pt x="1863169" y="1537589"/>
                  <a:pt x="1862470" y="1535875"/>
                  <a:pt x="1861136" y="1534605"/>
                </a:cubicBezTo>
                <a:cubicBezTo>
                  <a:pt x="1859867" y="1533335"/>
                  <a:pt x="1858089" y="1532636"/>
                  <a:pt x="1856310" y="1532636"/>
                </a:cubicBezTo>
                <a:close/>
                <a:moveTo>
                  <a:pt x="891365" y="1346899"/>
                </a:moveTo>
                <a:cubicBezTo>
                  <a:pt x="890031" y="1346899"/>
                  <a:pt x="888697" y="1347280"/>
                  <a:pt x="887555" y="1348042"/>
                </a:cubicBezTo>
                <a:cubicBezTo>
                  <a:pt x="886411" y="1348804"/>
                  <a:pt x="885522" y="1349820"/>
                  <a:pt x="885015" y="1351090"/>
                </a:cubicBezTo>
                <a:cubicBezTo>
                  <a:pt x="884507" y="1352360"/>
                  <a:pt x="884380" y="1353693"/>
                  <a:pt x="884634" y="1355027"/>
                </a:cubicBezTo>
                <a:cubicBezTo>
                  <a:pt x="884887" y="1356360"/>
                  <a:pt x="885522" y="1357567"/>
                  <a:pt x="886475" y="1358519"/>
                </a:cubicBezTo>
                <a:cubicBezTo>
                  <a:pt x="887428" y="1359472"/>
                  <a:pt x="888634" y="1360107"/>
                  <a:pt x="889968" y="1360424"/>
                </a:cubicBezTo>
                <a:cubicBezTo>
                  <a:pt x="891301" y="1360678"/>
                  <a:pt x="892634" y="1360551"/>
                  <a:pt x="893905" y="1360043"/>
                </a:cubicBezTo>
                <a:cubicBezTo>
                  <a:pt x="895174" y="1359535"/>
                  <a:pt x="896254" y="1358646"/>
                  <a:pt x="896953" y="1357503"/>
                </a:cubicBezTo>
                <a:cubicBezTo>
                  <a:pt x="897715" y="1356360"/>
                  <a:pt x="898096" y="1355027"/>
                  <a:pt x="898096" y="1353693"/>
                </a:cubicBezTo>
                <a:cubicBezTo>
                  <a:pt x="898096" y="1351915"/>
                  <a:pt x="897397" y="1350137"/>
                  <a:pt x="896063" y="1348867"/>
                </a:cubicBezTo>
                <a:cubicBezTo>
                  <a:pt x="894794" y="1347597"/>
                  <a:pt x="893016" y="1346899"/>
                  <a:pt x="891237" y="1346899"/>
                </a:cubicBezTo>
                <a:close/>
                <a:moveTo>
                  <a:pt x="1856374" y="1346899"/>
                </a:moveTo>
                <a:cubicBezTo>
                  <a:pt x="1855041" y="1346899"/>
                  <a:pt x="1853707" y="1347280"/>
                  <a:pt x="1852564" y="1348042"/>
                </a:cubicBezTo>
                <a:cubicBezTo>
                  <a:pt x="1851421" y="1348804"/>
                  <a:pt x="1850596" y="1349820"/>
                  <a:pt x="1850024" y="1351090"/>
                </a:cubicBezTo>
                <a:cubicBezTo>
                  <a:pt x="1849516" y="1352360"/>
                  <a:pt x="1849389" y="1353693"/>
                  <a:pt x="1849643" y="1355027"/>
                </a:cubicBezTo>
                <a:cubicBezTo>
                  <a:pt x="1849897" y="1356360"/>
                  <a:pt x="1850596" y="1357567"/>
                  <a:pt x="1851548" y="1358519"/>
                </a:cubicBezTo>
                <a:cubicBezTo>
                  <a:pt x="1852500" y="1359472"/>
                  <a:pt x="1853707" y="1360107"/>
                  <a:pt x="1855041" y="1360424"/>
                </a:cubicBezTo>
                <a:cubicBezTo>
                  <a:pt x="1856374" y="1360678"/>
                  <a:pt x="1857708" y="1360551"/>
                  <a:pt x="1858978" y="1360043"/>
                </a:cubicBezTo>
                <a:cubicBezTo>
                  <a:pt x="1860247" y="1359535"/>
                  <a:pt x="1861327" y="1358646"/>
                  <a:pt x="1862025" y="1357503"/>
                </a:cubicBezTo>
                <a:cubicBezTo>
                  <a:pt x="1862787" y="1356360"/>
                  <a:pt x="1863169" y="1355027"/>
                  <a:pt x="1863169" y="1353693"/>
                </a:cubicBezTo>
                <a:cubicBezTo>
                  <a:pt x="1863169" y="1351915"/>
                  <a:pt x="1862470" y="1350137"/>
                  <a:pt x="1861136" y="1348867"/>
                </a:cubicBezTo>
                <a:cubicBezTo>
                  <a:pt x="1859803" y="1347597"/>
                  <a:pt x="1858089" y="1346899"/>
                  <a:pt x="1856310" y="1346899"/>
                </a:cubicBezTo>
                <a:close/>
                <a:moveTo>
                  <a:pt x="1780810" y="95313"/>
                </a:moveTo>
                <a:cubicBezTo>
                  <a:pt x="1780174" y="94679"/>
                  <a:pt x="1779412" y="94171"/>
                  <a:pt x="1778586" y="93853"/>
                </a:cubicBezTo>
                <a:cubicBezTo>
                  <a:pt x="1777761" y="93536"/>
                  <a:pt x="1776872" y="93345"/>
                  <a:pt x="1775983" y="93345"/>
                </a:cubicBezTo>
                <a:cubicBezTo>
                  <a:pt x="1774649" y="93345"/>
                  <a:pt x="1773316" y="93726"/>
                  <a:pt x="1772173" y="94488"/>
                </a:cubicBezTo>
                <a:cubicBezTo>
                  <a:pt x="1771030" y="95250"/>
                  <a:pt x="1770141" y="96329"/>
                  <a:pt x="1769633" y="97536"/>
                </a:cubicBezTo>
                <a:cubicBezTo>
                  <a:pt x="1769125" y="98806"/>
                  <a:pt x="1768998" y="100140"/>
                  <a:pt x="1769252" y="101473"/>
                </a:cubicBezTo>
                <a:cubicBezTo>
                  <a:pt x="1769506" y="102807"/>
                  <a:pt x="1770141" y="104013"/>
                  <a:pt x="1771157" y="104966"/>
                </a:cubicBezTo>
                <a:cubicBezTo>
                  <a:pt x="1772109" y="105918"/>
                  <a:pt x="1773316" y="106553"/>
                  <a:pt x="1774649" y="106807"/>
                </a:cubicBezTo>
                <a:cubicBezTo>
                  <a:pt x="1775983" y="107061"/>
                  <a:pt x="1777380" y="106934"/>
                  <a:pt x="1778586" y="106426"/>
                </a:cubicBezTo>
                <a:cubicBezTo>
                  <a:pt x="1779793" y="105918"/>
                  <a:pt x="1780872" y="105029"/>
                  <a:pt x="1781634" y="103886"/>
                </a:cubicBezTo>
                <a:cubicBezTo>
                  <a:pt x="1782397" y="102743"/>
                  <a:pt x="1782778" y="101410"/>
                  <a:pt x="1782778" y="100076"/>
                </a:cubicBezTo>
                <a:cubicBezTo>
                  <a:pt x="1782778" y="99187"/>
                  <a:pt x="1782587" y="98298"/>
                  <a:pt x="1782270" y="97473"/>
                </a:cubicBezTo>
                <a:cubicBezTo>
                  <a:pt x="1781889" y="96647"/>
                  <a:pt x="1781444" y="95885"/>
                  <a:pt x="1780810" y="95250"/>
                </a:cubicBezTo>
                <a:close/>
                <a:moveTo>
                  <a:pt x="1780810" y="2476"/>
                </a:moveTo>
                <a:cubicBezTo>
                  <a:pt x="1780174" y="1841"/>
                  <a:pt x="1779412" y="1334"/>
                  <a:pt x="1778586" y="1016"/>
                </a:cubicBezTo>
                <a:cubicBezTo>
                  <a:pt x="1777761" y="699"/>
                  <a:pt x="1776872" y="508"/>
                  <a:pt x="1775983" y="508"/>
                </a:cubicBezTo>
                <a:cubicBezTo>
                  <a:pt x="1774649" y="508"/>
                  <a:pt x="1773316" y="889"/>
                  <a:pt x="1772173" y="1651"/>
                </a:cubicBezTo>
                <a:cubicBezTo>
                  <a:pt x="1771030" y="2413"/>
                  <a:pt x="1770141" y="3493"/>
                  <a:pt x="1769633" y="4699"/>
                </a:cubicBezTo>
                <a:cubicBezTo>
                  <a:pt x="1769125" y="5969"/>
                  <a:pt x="1768998" y="7303"/>
                  <a:pt x="1769252" y="8636"/>
                </a:cubicBezTo>
                <a:cubicBezTo>
                  <a:pt x="1769506" y="9970"/>
                  <a:pt x="1770141" y="11176"/>
                  <a:pt x="1771157" y="12128"/>
                </a:cubicBezTo>
                <a:cubicBezTo>
                  <a:pt x="1772109" y="13081"/>
                  <a:pt x="1773316" y="13716"/>
                  <a:pt x="1774649" y="13970"/>
                </a:cubicBezTo>
                <a:cubicBezTo>
                  <a:pt x="1775983" y="14224"/>
                  <a:pt x="1777380" y="14097"/>
                  <a:pt x="1778586" y="13589"/>
                </a:cubicBezTo>
                <a:cubicBezTo>
                  <a:pt x="1779793" y="13081"/>
                  <a:pt x="1780872" y="12192"/>
                  <a:pt x="1781634" y="11049"/>
                </a:cubicBezTo>
                <a:cubicBezTo>
                  <a:pt x="1782397" y="9906"/>
                  <a:pt x="1782778" y="8572"/>
                  <a:pt x="1782778" y="7239"/>
                </a:cubicBezTo>
                <a:cubicBezTo>
                  <a:pt x="1782778" y="6350"/>
                  <a:pt x="1782587" y="5461"/>
                  <a:pt x="1782270" y="4636"/>
                </a:cubicBezTo>
                <a:cubicBezTo>
                  <a:pt x="1781889" y="3810"/>
                  <a:pt x="1781444" y="3048"/>
                  <a:pt x="1780810" y="2413"/>
                </a:cubicBezTo>
                <a:close/>
                <a:moveTo>
                  <a:pt x="1856374" y="1625473"/>
                </a:moveTo>
                <a:cubicBezTo>
                  <a:pt x="1855041" y="1625473"/>
                  <a:pt x="1853707" y="1625854"/>
                  <a:pt x="1852564" y="1626616"/>
                </a:cubicBezTo>
                <a:cubicBezTo>
                  <a:pt x="1851421" y="1627378"/>
                  <a:pt x="1850596" y="1628394"/>
                  <a:pt x="1850024" y="1629664"/>
                </a:cubicBezTo>
                <a:cubicBezTo>
                  <a:pt x="1849516" y="1630934"/>
                  <a:pt x="1849389" y="1632268"/>
                  <a:pt x="1849643" y="1633601"/>
                </a:cubicBezTo>
                <a:cubicBezTo>
                  <a:pt x="1849897" y="1634935"/>
                  <a:pt x="1850596" y="1636141"/>
                  <a:pt x="1851548" y="1637093"/>
                </a:cubicBezTo>
                <a:cubicBezTo>
                  <a:pt x="1852500" y="1638046"/>
                  <a:pt x="1853707" y="1638681"/>
                  <a:pt x="1855041" y="1638999"/>
                </a:cubicBezTo>
                <a:cubicBezTo>
                  <a:pt x="1856374" y="1639252"/>
                  <a:pt x="1857708" y="1639126"/>
                  <a:pt x="1858978" y="1638618"/>
                </a:cubicBezTo>
                <a:cubicBezTo>
                  <a:pt x="1860247" y="1638110"/>
                  <a:pt x="1861327" y="1637221"/>
                  <a:pt x="1862025" y="1636077"/>
                </a:cubicBezTo>
                <a:cubicBezTo>
                  <a:pt x="1862787" y="1634935"/>
                  <a:pt x="1863169" y="1633601"/>
                  <a:pt x="1863169" y="1632268"/>
                </a:cubicBezTo>
                <a:cubicBezTo>
                  <a:pt x="1863169" y="1630490"/>
                  <a:pt x="1862470" y="1628712"/>
                  <a:pt x="1861136" y="1627442"/>
                </a:cubicBezTo>
                <a:cubicBezTo>
                  <a:pt x="1859867" y="1626171"/>
                  <a:pt x="1858089" y="1625473"/>
                  <a:pt x="1856310" y="1625473"/>
                </a:cubicBezTo>
                <a:close/>
                <a:moveTo>
                  <a:pt x="1373901" y="139764"/>
                </a:moveTo>
                <a:cubicBezTo>
                  <a:pt x="1372568" y="139764"/>
                  <a:pt x="1371235" y="140145"/>
                  <a:pt x="1370091" y="140907"/>
                </a:cubicBezTo>
                <a:cubicBezTo>
                  <a:pt x="1368948" y="141669"/>
                  <a:pt x="1368060" y="142748"/>
                  <a:pt x="1367551" y="143955"/>
                </a:cubicBezTo>
                <a:cubicBezTo>
                  <a:pt x="1367043" y="145225"/>
                  <a:pt x="1366916" y="146558"/>
                  <a:pt x="1367170" y="147892"/>
                </a:cubicBezTo>
                <a:cubicBezTo>
                  <a:pt x="1367424" y="149225"/>
                  <a:pt x="1368060" y="150432"/>
                  <a:pt x="1369011" y="151384"/>
                </a:cubicBezTo>
                <a:cubicBezTo>
                  <a:pt x="1369964" y="152337"/>
                  <a:pt x="1371171" y="152972"/>
                  <a:pt x="1372504" y="153226"/>
                </a:cubicBezTo>
                <a:cubicBezTo>
                  <a:pt x="1373837" y="153480"/>
                  <a:pt x="1375171" y="153353"/>
                  <a:pt x="1376441" y="152845"/>
                </a:cubicBezTo>
                <a:cubicBezTo>
                  <a:pt x="1377711" y="152337"/>
                  <a:pt x="1378791" y="151448"/>
                  <a:pt x="1379489" y="150305"/>
                </a:cubicBezTo>
                <a:cubicBezTo>
                  <a:pt x="1380251" y="149162"/>
                  <a:pt x="1380632" y="147828"/>
                  <a:pt x="1380632" y="146495"/>
                </a:cubicBezTo>
                <a:cubicBezTo>
                  <a:pt x="1380632" y="144653"/>
                  <a:pt x="1379934" y="142939"/>
                  <a:pt x="1378600" y="141669"/>
                </a:cubicBezTo>
                <a:cubicBezTo>
                  <a:pt x="1377330" y="140399"/>
                  <a:pt x="1375552" y="139700"/>
                  <a:pt x="1373774" y="139637"/>
                </a:cubicBezTo>
                <a:close/>
                <a:moveTo>
                  <a:pt x="1454292" y="1300480"/>
                </a:moveTo>
                <a:cubicBezTo>
                  <a:pt x="1452959" y="1300480"/>
                  <a:pt x="1451625" y="1300861"/>
                  <a:pt x="1450482" y="1301623"/>
                </a:cubicBezTo>
                <a:cubicBezTo>
                  <a:pt x="1449339" y="1302385"/>
                  <a:pt x="1448514" y="1303465"/>
                  <a:pt x="1447942" y="1304671"/>
                </a:cubicBezTo>
                <a:cubicBezTo>
                  <a:pt x="1447435" y="1305941"/>
                  <a:pt x="1447307" y="1307275"/>
                  <a:pt x="1447561" y="1308608"/>
                </a:cubicBezTo>
                <a:cubicBezTo>
                  <a:pt x="1447815" y="1309942"/>
                  <a:pt x="1448514" y="1311148"/>
                  <a:pt x="1449466" y="1312101"/>
                </a:cubicBezTo>
                <a:cubicBezTo>
                  <a:pt x="1450419" y="1313053"/>
                  <a:pt x="1451625" y="1313688"/>
                  <a:pt x="1452959" y="1313942"/>
                </a:cubicBezTo>
                <a:cubicBezTo>
                  <a:pt x="1454292" y="1314196"/>
                  <a:pt x="1455625" y="1314069"/>
                  <a:pt x="1456896" y="1313561"/>
                </a:cubicBezTo>
                <a:cubicBezTo>
                  <a:pt x="1458166" y="1313053"/>
                  <a:pt x="1459182" y="1312164"/>
                  <a:pt x="1459944" y="1311021"/>
                </a:cubicBezTo>
                <a:cubicBezTo>
                  <a:pt x="1460706" y="1309878"/>
                  <a:pt x="1461086" y="1308545"/>
                  <a:pt x="1461086" y="1307211"/>
                </a:cubicBezTo>
                <a:cubicBezTo>
                  <a:pt x="1461086" y="1305433"/>
                  <a:pt x="1460388" y="1303655"/>
                  <a:pt x="1459055" y="1302385"/>
                </a:cubicBezTo>
                <a:cubicBezTo>
                  <a:pt x="1457784" y="1301115"/>
                  <a:pt x="1456007" y="1300353"/>
                  <a:pt x="1454229" y="1300353"/>
                </a:cubicBezTo>
                <a:close/>
                <a:moveTo>
                  <a:pt x="1459118" y="1395349"/>
                </a:moveTo>
                <a:cubicBezTo>
                  <a:pt x="1458483" y="1394714"/>
                  <a:pt x="1457721" y="1394206"/>
                  <a:pt x="1456896" y="1393889"/>
                </a:cubicBezTo>
                <a:cubicBezTo>
                  <a:pt x="1456070" y="1393571"/>
                  <a:pt x="1455181" y="1393381"/>
                  <a:pt x="1454292" y="1393381"/>
                </a:cubicBezTo>
                <a:cubicBezTo>
                  <a:pt x="1452959" y="1393381"/>
                  <a:pt x="1451625" y="1393762"/>
                  <a:pt x="1450482" y="1394524"/>
                </a:cubicBezTo>
                <a:cubicBezTo>
                  <a:pt x="1449339" y="1395286"/>
                  <a:pt x="1448514" y="1396302"/>
                  <a:pt x="1447942" y="1397572"/>
                </a:cubicBezTo>
                <a:cubicBezTo>
                  <a:pt x="1447435" y="1398842"/>
                  <a:pt x="1447307" y="1400175"/>
                  <a:pt x="1447561" y="1401509"/>
                </a:cubicBezTo>
                <a:cubicBezTo>
                  <a:pt x="1447815" y="1402842"/>
                  <a:pt x="1448450" y="1404049"/>
                  <a:pt x="1449403" y="1405001"/>
                </a:cubicBezTo>
                <a:cubicBezTo>
                  <a:pt x="1450355" y="1405954"/>
                  <a:pt x="1451561" y="1406589"/>
                  <a:pt x="1452895" y="1406906"/>
                </a:cubicBezTo>
                <a:cubicBezTo>
                  <a:pt x="1454229" y="1407160"/>
                  <a:pt x="1455562" y="1407033"/>
                  <a:pt x="1456832" y="1406525"/>
                </a:cubicBezTo>
                <a:cubicBezTo>
                  <a:pt x="1458102" y="1406017"/>
                  <a:pt x="1459182" y="1405128"/>
                  <a:pt x="1459880" y="1403985"/>
                </a:cubicBezTo>
                <a:cubicBezTo>
                  <a:pt x="1460642" y="1402842"/>
                  <a:pt x="1461023" y="1401509"/>
                  <a:pt x="1461023" y="1400175"/>
                </a:cubicBezTo>
                <a:cubicBezTo>
                  <a:pt x="1461023" y="1399286"/>
                  <a:pt x="1460833" y="1398397"/>
                  <a:pt x="1460515" y="1397572"/>
                </a:cubicBezTo>
                <a:cubicBezTo>
                  <a:pt x="1460197" y="1396746"/>
                  <a:pt x="1459690" y="1395984"/>
                  <a:pt x="1459055" y="1395349"/>
                </a:cubicBezTo>
                <a:close/>
                <a:moveTo>
                  <a:pt x="1459118" y="1581087"/>
                </a:moveTo>
                <a:cubicBezTo>
                  <a:pt x="1458483" y="1580452"/>
                  <a:pt x="1457721" y="1579944"/>
                  <a:pt x="1456896" y="1579626"/>
                </a:cubicBezTo>
                <a:cubicBezTo>
                  <a:pt x="1456070" y="1579245"/>
                  <a:pt x="1455181" y="1579118"/>
                  <a:pt x="1454292" y="1579118"/>
                </a:cubicBezTo>
                <a:cubicBezTo>
                  <a:pt x="1452959" y="1579118"/>
                  <a:pt x="1451625" y="1579499"/>
                  <a:pt x="1450482" y="1580261"/>
                </a:cubicBezTo>
                <a:cubicBezTo>
                  <a:pt x="1449339" y="1581023"/>
                  <a:pt x="1448514" y="1582103"/>
                  <a:pt x="1447942" y="1583309"/>
                </a:cubicBezTo>
                <a:cubicBezTo>
                  <a:pt x="1447435" y="1584579"/>
                  <a:pt x="1447307" y="1585913"/>
                  <a:pt x="1447561" y="1587246"/>
                </a:cubicBezTo>
                <a:cubicBezTo>
                  <a:pt x="1447815" y="1588580"/>
                  <a:pt x="1448450" y="1589786"/>
                  <a:pt x="1449403" y="1590739"/>
                </a:cubicBezTo>
                <a:cubicBezTo>
                  <a:pt x="1450355" y="1591691"/>
                  <a:pt x="1451561" y="1592326"/>
                  <a:pt x="1452895" y="1592580"/>
                </a:cubicBezTo>
                <a:cubicBezTo>
                  <a:pt x="1454229" y="1592834"/>
                  <a:pt x="1455562" y="1592707"/>
                  <a:pt x="1456832" y="1592199"/>
                </a:cubicBezTo>
                <a:cubicBezTo>
                  <a:pt x="1458102" y="1591691"/>
                  <a:pt x="1459182" y="1590802"/>
                  <a:pt x="1459880" y="1589659"/>
                </a:cubicBezTo>
                <a:cubicBezTo>
                  <a:pt x="1460642" y="1588516"/>
                  <a:pt x="1461023" y="1587183"/>
                  <a:pt x="1461023" y="1585849"/>
                </a:cubicBezTo>
                <a:cubicBezTo>
                  <a:pt x="1461023" y="1584960"/>
                  <a:pt x="1460833" y="1584071"/>
                  <a:pt x="1460515" y="1583246"/>
                </a:cubicBezTo>
                <a:cubicBezTo>
                  <a:pt x="1460197" y="1582420"/>
                  <a:pt x="1459690" y="1581658"/>
                  <a:pt x="1459055" y="1581023"/>
                </a:cubicBezTo>
                <a:close/>
                <a:moveTo>
                  <a:pt x="1459118" y="1116775"/>
                </a:moveTo>
                <a:cubicBezTo>
                  <a:pt x="1458483" y="1116140"/>
                  <a:pt x="1457721" y="1115632"/>
                  <a:pt x="1456896" y="1115314"/>
                </a:cubicBezTo>
                <a:cubicBezTo>
                  <a:pt x="1456070" y="1114997"/>
                  <a:pt x="1455181" y="1114806"/>
                  <a:pt x="1454292" y="1114806"/>
                </a:cubicBezTo>
                <a:cubicBezTo>
                  <a:pt x="1452959" y="1114806"/>
                  <a:pt x="1451625" y="1115187"/>
                  <a:pt x="1450482" y="1115949"/>
                </a:cubicBezTo>
                <a:cubicBezTo>
                  <a:pt x="1449339" y="1116711"/>
                  <a:pt x="1448514" y="1117791"/>
                  <a:pt x="1447942" y="1118997"/>
                </a:cubicBezTo>
                <a:cubicBezTo>
                  <a:pt x="1447435" y="1120267"/>
                  <a:pt x="1447307" y="1121601"/>
                  <a:pt x="1447561" y="1122934"/>
                </a:cubicBezTo>
                <a:cubicBezTo>
                  <a:pt x="1447815" y="1124268"/>
                  <a:pt x="1448450" y="1125474"/>
                  <a:pt x="1449403" y="1126427"/>
                </a:cubicBezTo>
                <a:cubicBezTo>
                  <a:pt x="1450355" y="1127379"/>
                  <a:pt x="1451561" y="1128014"/>
                  <a:pt x="1452895" y="1128332"/>
                </a:cubicBezTo>
                <a:cubicBezTo>
                  <a:pt x="1454229" y="1128586"/>
                  <a:pt x="1455562" y="1128459"/>
                  <a:pt x="1456832" y="1127951"/>
                </a:cubicBezTo>
                <a:cubicBezTo>
                  <a:pt x="1458102" y="1127443"/>
                  <a:pt x="1459182" y="1126554"/>
                  <a:pt x="1459880" y="1125411"/>
                </a:cubicBezTo>
                <a:cubicBezTo>
                  <a:pt x="1460579" y="1124268"/>
                  <a:pt x="1461023" y="1122934"/>
                  <a:pt x="1461023" y="1121601"/>
                </a:cubicBezTo>
                <a:cubicBezTo>
                  <a:pt x="1461023" y="1120712"/>
                  <a:pt x="1460833" y="1119823"/>
                  <a:pt x="1460515" y="1118997"/>
                </a:cubicBezTo>
                <a:cubicBezTo>
                  <a:pt x="1460197" y="1118172"/>
                  <a:pt x="1459690" y="1117410"/>
                  <a:pt x="1459055" y="1116775"/>
                </a:cubicBezTo>
                <a:close/>
                <a:moveTo>
                  <a:pt x="1454292" y="464757"/>
                </a:moveTo>
                <a:cubicBezTo>
                  <a:pt x="1452959" y="464757"/>
                  <a:pt x="1451625" y="465138"/>
                  <a:pt x="1450482" y="465900"/>
                </a:cubicBezTo>
                <a:cubicBezTo>
                  <a:pt x="1449339" y="466661"/>
                  <a:pt x="1448514" y="467741"/>
                  <a:pt x="1447942" y="468947"/>
                </a:cubicBezTo>
                <a:cubicBezTo>
                  <a:pt x="1447435" y="470218"/>
                  <a:pt x="1447307" y="471551"/>
                  <a:pt x="1447561" y="472885"/>
                </a:cubicBezTo>
                <a:cubicBezTo>
                  <a:pt x="1447815" y="474218"/>
                  <a:pt x="1448514" y="475425"/>
                  <a:pt x="1449466" y="476377"/>
                </a:cubicBezTo>
                <a:cubicBezTo>
                  <a:pt x="1450419" y="477329"/>
                  <a:pt x="1451625" y="477965"/>
                  <a:pt x="1452959" y="478218"/>
                </a:cubicBezTo>
                <a:cubicBezTo>
                  <a:pt x="1454292" y="478472"/>
                  <a:pt x="1455625" y="478346"/>
                  <a:pt x="1456896" y="477838"/>
                </a:cubicBezTo>
                <a:cubicBezTo>
                  <a:pt x="1458166" y="477329"/>
                  <a:pt x="1459182" y="476441"/>
                  <a:pt x="1459944" y="475297"/>
                </a:cubicBezTo>
                <a:cubicBezTo>
                  <a:pt x="1460706" y="474154"/>
                  <a:pt x="1461086" y="472821"/>
                  <a:pt x="1461086" y="471488"/>
                </a:cubicBezTo>
                <a:cubicBezTo>
                  <a:pt x="1461086" y="469646"/>
                  <a:pt x="1460388" y="467932"/>
                  <a:pt x="1459055" y="466661"/>
                </a:cubicBezTo>
                <a:cubicBezTo>
                  <a:pt x="1457784" y="465392"/>
                  <a:pt x="1456007" y="464629"/>
                  <a:pt x="1454229" y="464629"/>
                </a:cubicBezTo>
                <a:close/>
                <a:moveTo>
                  <a:pt x="1459118" y="1209612"/>
                </a:moveTo>
                <a:cubicBezTo>
                  <a:pt x="1458483" y="1208977"/>
                  <a:pt x="1457721" y="1208469"/>
                  <a:pt x="1456896" y="1208151"/>
                </a:cubicBezTo>
                <a:cubicBezTo>
                  <a:pt x="1456070" y="1207834"/>
                  <a:pt x="1455181" y="1207643"/>
                  <a:pt x="1454292" y="1207643"/>
                </a:cubicBezTo>
                <a:cubicBezTo>
                  <a:pt x="1452959" y="1207643"/>
                  <a:pt x="1451625" y="1208024"/>
                  <a:pt x="1450482" y="1208786"/>
                </a:cubicBezTo>
                <a:cubicBezTo>
                  <a:pt x="1449339" y="1209548"/>
                  <a:pt x="1448514" y="1210628"/>
                  <a:pt x="1447942" y="1211834"/>
                </a:cubicBezTo>
                <a:cubicBezTo>
                  <a:pt x="1447435" y="1213104"/>
                  <a:pt x="1447307" y="1214438"/>
                  <a:pt x="1447561" y="1215771"/>
                </a:cubicBezTo>
                <a:cubicBezTo>
                  <a:pt x="1447815" y="1217105"/>
                  <a:pt x="1448450" y="1218311"/>
                  <a:pt x="1449403" y="1219264"/>
                </a:cubicBezTo>
                <a:cubicBezTo>
                  <a:pt x="1450355" y="1220216"/>
                  <a:pt x="1451561" y="1220851"/>
                  <a:pt x="1452895" y="1221105"/>
                </a:cubicBezTo>
                <a:cubicBezTo>
                  <a:pt x="1454229" y="1221359"/>
                  <a:pt x="1455562" y="1221232"/>
                  <a:pt x="1456832" y="1220724"/>
                </a:cubicBezTo>
                <a:cubicBezTo>
                  <a:pt x="1458102" y="1220216"/>
                  <a:pt x="1459182" y="1219327"/>
                  <a:pt x="1459880" y="1218184"/>
                </a:cubicBezTo>
                <a:cubicBezTo>
                  <a:pt x="1460642" y="1217041"/>
                  <a:pt x="1461023" y="1215708"/>
                  <a:pt x="1461023" y="1214374"/>
                </a:cubicBezTo>
                <a:cubicBezTo>
                  <a:pt x="1461023" y="1213485"/>
                  <a:pt x="1460833" y="1212596"/>
                  <a:pt x="1460515" y="1211771"/>
                </a:cubicBezTo>
                <a:cubicBezTo>
                  <a:pt x="1460197" y="1210945"/>
                  <a:pt x="1459690" y="1210183"/>
                  <a:pt x="1459055" y="1209548"/>
                </a:cubicBezTo>
                <a:close/>
                <a:moveTo>
                  <a:pt x="1459118" y="745300"/>
                </a:moveTo>
                <a:cubicBezTo>
                  <a:pt x="1458483" y="744665"/>
                  <a:pt x="1457721" y="744157"/>
                  <a:pt x="1456896" y="743839"/>
                </a:cubicBezTo>
                <a:cubicBezTo>
                  <a:pt x="1456070" y="743522"/>
                  <a:pt x="1455181" y="743331"/>
                  <a:pt x="1454292" y="743331"/>
                </a:cubicBezTo>
                <a:cubicBezTo>
                  <a:pt x="1452959" y="743331"/>
                  <a:pt x="1451625" y="743712"/>
                  <a:pt x="1450482" y="744474"/>
                </a:cubicBezTo>
                <a:cubicBezTo>
                  <a:pt x="1449339" y="745236"/>
                  <a:pt x="1448514" y="746316"/>
                  <a:pt x="1447942" y="747522"/>
                </a:cubicBezTo>
                <a:cubicBezTo>
                  <a:pt x="1447435" y="748792"/>
                  <a:pt x="1447307" y="750126"/>
                  <a:pt x="1447561" y="751459"/>
                </a:cubicBezTo>
                <a:cubicBezTo>
                  <a:pt x="1447815" y="752793"/>
                  <a:pt x="1448450" y="753999"/>
                  <a:pt x="1449403" y="754952"/>
                </a:cubicBezTo>
                <a:cubicBezTo>
                  <a:pt x="1450355" y="755904"/>
                  <a:pt x="1451561" y="756539"/>
                  <a:pt x="1452895" y="756793"/>
                </a:cubicBezTo>
                <a:cubicBezTo>
                  <a:pt x="1454229" y="757047"/>
                  <a:pt x="1455562" y="756920"/>
                  <a:pt x="1456832" y="756412"/>
                </a:cubicBezTo>
                <a:cubicBezTo>
                  <a:pt x="1458102" y="755904"/>
                  <a:pt x="1459182" y="755015"/>
                  <a:pt x="1459880" y="753872"/>
                </a:cubicBezTo>
                <a:cubicBezTo>
                  <a:pt x="1460579" y="752729"/>
                  <a:pt x="1461023" y="751396"/>
                  <a:pt x="1461023" y="750062"/>
                </a:cubicBezTo>
                <a:cubicBezTo>
                  <a:pt x="1461023" y="749173"/>
                  <a:pt x="1460833" y="748284"/>
                  <a:pt x="1460515" y="747459"/>
                </a:cubicBezTo>
                <a:cubicBezTo>
                  <a:pt x="1460197" y="746633"/>
                  <a:pt x="1459690" y="745871"/>
                  <a:pt x="1459055" y="745236"/>
                </a:cubicBezTo>
                <a:close/>
                <a:moveTo>
                  <a:pt x="1459118" y="652463"/>
                </a:moveTo>
                <a:cubicBezTo>
                  <a:pt x="1458483" y="651828"/>
                  <a:pt x="1457721" y="651320"/>
                  <a:pt x="1456896" y="651002"/>
                </a:cubicBezTo>
                <a:cubicBezTo>
                  <a:pt x="1456070" y="650685"/>
                  <a:pt x="1455181" y="650494"/>
                  <a:pt x="1454292" y="650494"/>
                </a:cubicBezTo>
                <a:cubicBezTo>
                  <a:pt x="1452959" y="650494"/>
                  <a:pt x="1451625" y="650875"/>
                  <a:pt x="1450482" y="651637"/>
                </a:cubicBezTo>
                <a:cubicBezTo>
                  <a:pt x="1449339" y="652399"/>
                  <a:pt x="1448514" y="653479"/>
                  <a:pt x="1447942" y="654685"/>
                </a:cubicBezTo>
                <a:cubicBezTo>
                  <a:pt x="1447435" y="655955"/>
                  <a:pt x="1447307" y="657289"/>
                  <a:pt x="1447561" y="658622"/>
                </a:cubicBezTo>
                <a:cubicBezTo>
                  <a:pt x="1447815" y="659956"/>
                  <a:pt x="1448450" y="661162"/>
                  <a:pt x="1449403" y="662115"/>
                </a:cubicBezTo>
                <a:cubicBezTo>
                  <a:pt x="1450355" y="663067"/>
                  <a:pt x="1451561" y="663702"/>
                  <a:pt x="1452895" y="663956"/>
                </a:cubicBezTo>
                <a:cubicBezTo>
                  <a:pt x="1454229" y="664210"/>
                  <a:pt x="1455562" y="664083"/>
                  <a:pt x="1456832" y="663575"/>
                </a:cubicBezTo>
                <a:cubicBezTo>
                  <a:pt x="1458102" y="663067"/>
                  <a:pt x="1459182" y="662178"/>
                  <a:pt x="1459880" y="661035"/>
                </a:cubicBezTo>
                <a:cubicBezTo>
                  <a:pt x="1460579" y="659892"/>
                  <a:pt x="1461023" y="658559"/>
                  <a:pt x="1461023" y="657225"/>
                </a:cubicBezTo>
                <a:cubicBezTo>
                  <a:pt x="1461023" y="656336"/>
                  <a:pt x="1460833" y="655447"/>
                  <a:pt x="1460515" y="654622"/>
                </a:cubicBezTo>
                <a:cubicBezTo>
                  <a:pt x="1460197" y="653796"/>
                  <a:pt x="1459690" y="653034"/>
                  <a:pt x="1459055" y="652399"/>
                </a:cubicBezTo>
                <a:close/>
                <a:moveTo>
                  <a:pt x="1459118" y="559626"/>
                </a:moveTo>
                <a:cubicBezTo>
                  <a:pt x="1458483" y="558991"/>
                  <a:pt x="1457721" y="558483"/>
                  <a:pt x="1456896" y="558165"/>
                </a:cubicBezTo>
                <a:cubicBezTo>
                  <a:pt x="1456070" y="557848"/>
                  <a:pt x="1455181" y="557657"/>
                  <a:pt x="1454292" y="557657"/>
                </a:cubicBezTo>
                <a:cubicBezTo>
                  <a:pt x="1452959" y="557657"/>
                  <a:pt x="1451625" y="558038"/>
                  <a:pt x="1450482" y="558800"/>
                </a:cubicBezTo>
                <a:cubicBezTo>
                  <a:pt x="1449339" y="559562"/>
                  <a:pt x="1448514" y="560642"/>
                  <a:pt x="1447942" y="561848"/>
                </a:cubicBezTo>
                <a:cubicBezTo>
                  <a:pt x="1447435" y="563118"/>
                  <a:pt x="1447307" y="564452"/>
                  <a:pt x="1447561" y="565785"/>
                </a:cubicBezTo>
                <a:cubicBezTo>
                  <a:pt x="1447815" y="567119"/>
                  <a:pt x="1448450" y="568325"/>
                  <a:pt x="1449403" y="569278"/>
                </a:cubicBezTo>
                <a:cubicBezTo>
                  <a:pt x="1450355" y="570230"/>
                  <a:pt x="1451561" y="570865"/>
                  <a:pt x="1452895" y="571119"/>
                </a:cubicBezTo>
                <a:cubicBezTo>
                  <a:pt x="1454229" y="571373"/>
                  <a:pt x="1455562" y="571246"/>
                  <a:pt x="1456832" y="570738"/>
                </a:cubicBezTo>
                <a:cubicBezTo>
                  <a:pt x="1458102" y="570230"/>
                  <a:pt x="1459182" y="569341"/>
                  <a:pt x="1459880" y="568198"/>
                </a:cubicBezTo>
                <a:cubicBezTo>
                  <a:pt x="1460579" y="567055"/>
                  <a:pt x="1461023" y="565722"/>
                  <a:pt x="1461023" y="564388"/>
                </a:cubicBezTo>
                <a:cubicBezTo>
                  <a:pt x="1461023" y="563499"/>
                  <a:pt x="1460833" y="562610"/>
                  <a:pt x="1460515" y="561785"/>
                </a:cubicBezTo>
                <a:cubicBezTo>
                  <a:pt x="1460197" y="560959"/>
                  <a:pt x="1459690" y="560197"/>
                  <a:pt x="1459055" y="559562"/>
                </a:cubicBezTo>
                <a:close/>
                <a:moveTo>
                  <a:pt x="1459118" y="931037"/>
                </a:moveTo>
                <a:cubicBezTo>
                  <a:pt x="1458483" y="930402"/>
                  <a:pt x="1457721" y="929894"/>
                  <a:pt x="1456896" y="929577"/>
                </a:cubicBezTo>
                <a:cubicBezTo>
                  <a:pt x="1456070" y="929259"/>
                  <a:pt x="1455181" y="929069"/>
                  <a:pt x="1454292" y="929069"/>
                </a:cubicBezTo>
                <a:cubicBezTo>
                  <a:pt x="1452959" y="929069"/>
                  <a:pt x="1451625" y="929450"/>
                  <a:pt x="1450482" y="930212"/>
                </a:cubicBezTo>
                <a:cubicBezTo>
                  <a:pt x="1449339" y="930974"/>
                  <a:pt x="1448514" y="932053"/>
                  <a:pt x="1447942" y="933259"/>
                </a:cubicBezTo>
                <a:cubicBezTo>
                  <a:pt x="1447435" y="934530"/>
                  <a:pt x="1447307" y="935863"/>
                  <a:pt x="1447561" y="937197"/>
                </a:cubicBezTo>
                <a:cubicBezTo>
                  <a:pt x="1447815" y="938530"/>
                  <a:pt x="1448450" y="939737"/>
                  <a:pt x="1449403" y="940689"/>
                </a:cubicBezTo>
                <a:cubicBezTo>
                  <a:pt x="1450355" y="941642"/>
                  <a:pt x="1451561" y="942277"/>
                  <a:pt x="1452895" y="942531"/>
                </a:cubicBezTo>
                <a:cubicBezTo>
                  <a:pt x="1454229" y="942784"/>
                  <a:pt x="1455562" y="942658"/>
                  <a:pt x="1456832" y="942150"/>
                </a:cubicBezTo>
                <a:cubicBezTo>
                  <a:pt x="1458102" y="941642"/>
                  <a:pt x="1459182" y="940753"/>
                  <a:pt x="1459880" y="939609"/>
                </a:cubicBezTo>
                <a:cubicBezTo>
                  <a:pt x="1460642" y="938467"/>
                  <a:pt x="1461023" y="937133"/>
                  <a:pt x="1461023" y="935800"/>
                </a:cubicBezTo>
                <a:cubicBezTo>
                  <a:pt x="1461023" y="934911"/>
                  <a:pt x="1460833" y="934022"/>
                  <a:pt x="1460515" y="933196"/>
                </a:cubicBezTo>
                <a:cubicBezTo>
                  <a:pt x="1460197" y="932370"/>
                  <a:pt x="1459690" y="931609"/>
                  <a:pt x="1459055" y="930974"/>
                </a:cubicBezTo>
                <a:close/>
                <a:moveTo>
                  <a:pt x="1459118" y="838200"/>
                </a:moveTo>
                <a:cubicBezTo>
                  <a:pt x="1458483" y="837565"/>
                  <a:pt x="1457721" y="837057"/>
                  <a:pt x="1456896" y="836740"/>
                </a:cubicBezTo>
                <a:cubicBezTo>
                  <a:pt x="1456070" y="836422"/>
                  <a:pt x="1455181" y="836231"/>
                  <a:pt x="1454292" y="836231"/>
                </a:cubicBezTo>
                <a:cubicBezTo>
                  <a:pt x="1452959" y="836231"/>
                  <a:pt x="1451625" y="836613"/>
                  <a:pt x="1450482" y="837375"/>
                </a:cubicBezTo>
                <a:cubicBezTo>
                  <a:pt x="1449339" y="838137"/>
                  <a:pt x="1448514" y="839216"/>
                  <a:pt x="1447942" y="840423"/>
                </a:cubicBezTo>
                <a:cubicBezTo>
                  <a:pt x="1447435" y="841692"/>
                  <a:pt x="1447307" y="843026"/>
                  <a:pt x="1447561" y="844359"/>
                </a:cubicBezTo>
                <a:cubicBezTo>
                  <a:pt x="1447815" y="845693"/>
                  <a:pt x="1448450" y="846900"/>
                  <a:pt x="1449403" y="847852"/>
                </a:cubicBezTo>
                <a:cubicBezTo>
                  <a:pt x="1450355" y="848805"/>
                  <a:pt x="1451561" y="849440"/>
                  <a:pt x="1452895" y="849694"/>
                </a:cubicBezTo>
                <a:cubicBezTo>
                  <a:pt x="1454229" y="849948"/>
                  <a:pt x="1455562" y="849820"/>
                  <a:pt x="1456832" y="849313"/>
                </a:cubicBezTo>
                <a:cubicBezTo>
                  <a:pt x="1458102" y="848805"/>
                  <a:pt x="1459182" y="847916"/>
                  <a:pt x="1459880" y="846773"/>
                </a:cubicBezTo>
                <a:cubicBezTo>
                  <a:pt x="1460642" y="845630"/>
                  <a:pt x="1461023" y="844359"/>
                  <a:pt x="1461023" y="842963"/>
                </a:cubicBezTo>
                <a:cubicBezTo>
                  <a:pt x="1461023" y="842074"/>
                  <a:pt x="1460833" y="841184"/>
                  <a:pt x="1460515" y="840359"/>
                </a:cubicBezTo>
                <a:cubicBezTo>
                  <a:pt x="1460197" y="839534"/>
                  <a:pt x="1459690" y="838772"/>
                  <a:pt x="1459055" y="838137"/>
                </a:cubicBezTo>
                <a:close/>
                <a:moveTo>
                  <a:pt x="1459118" y="1023938"/>
                </a:moveTo>
                <a:cubicBezTo>
                  <a:pt x="1458483" y="1023303"/>
                  <a:pt x="1457721" y="1022795"/>
                  <a:pt x="1456896" y="1022477"/>
                </a:cubicBezTo>
                <a:cubicBezTo>
                  <a:pt x="1456070" y="1022096"/>
                  <a:pt x="1455181" y="1021969"/>
                  <a:pt x="1454292" y="1021969"/>
                </a:cubicBezTo>
                <a:cubicBezTo>
                  <a:pt x="1452959" y="1021969"/>
                  <a:pt x="1451625" y="1022350"/>
                  <a:pt x="1450482" y="1023112"/>
                </a:cubicBezTo>
                <a:cubicBezTo>
                  <a:pt x="1449339" y="1023874"/>
                  <a:pt x="1448514" y="1024954"/>
                  <a:pt x="1447942" y="1026160"/>
                </a:cubicBezTo>
                <a:cubicBezTo>
                  <a:pt x="1447435" y="1027430"/>
                  <a:pt x="1447307" y="1028764"/>
                  <a:pt x="1447561" y="1030097"/>
                </a:cubicBezTo>
                <a:cubicBezTo>
                  <a:pt x="1447815" y="1031431"/>
                  <a:pt x="1448450" y="1032637"/>
                  <a:pt x="1449403" y="1033590"/>
                </a:cubicBezTo>
                <a:cubicBezTo>
                  <a:pt x="1450355" y="1034542"/>
                  <a:pt x="1451561" y="1035177"/>
                  <a:pt x="1452895" y="1035495"/>
                </a:cubicBezTo>
                <a:cubicBezTo>
                  <a:pt x="1454229" y="1035749"/>
                  <a:pt x="1455562" y="1035622"/>
                  <a:pt x="1456832" y="1035114"/>
                </a:cubicBezTo>
                <a:cubicBezTo>
                  <a:pt x="1458102" y="1034606"/>
                  <a:pt x="1459182" y="1033717"/>
                  <a:pt x="1459880" y="1032574"/>
                </a:cubicBezTo>
                <a:cubicBezTo>
                  <a:pt x="1460642" y="1031431"/>
                  <a:pt x="1461023" y="1030097"/>
                  <a:pt x="1461023" y="1028764"/>
                </a:cubicBezTo>
                <a:cubicBezTo>
                  <a:pt x="1461023" y="1027875"/>
                  <a:pt x="1460833" y="1026986"/>
                  <a:pt x="1460515" y="1026160"/>
                </a:cubicBezTo>
                <a:cubicBezTo>
                  <a:pt x="1460197" y="1025334"/>
                  <a:pt x="1459690" y="1024573"/>
                  <a:pt x="1459055" y="1023938"/>
                </a:cubicBezTo>
                <a:close/>
                <a:moveTo>
                  <a:pt x="1459118" y="1488250"/>
                </a:moveTo>
                <a:cubicBezTo>
                  <a:pt x="1458483" y="1487615"/>
                  <a:pt x="1457721" y="1487107"/>
                  <a:pt x="1456896" y="1486789"/>
                </a:cubicBezTo>
                <a:cubicBezTo>
                  <a:pt x="1456070" y="1486472"/>
                  <a:pt x="1455181" y="1486281"/>
                  <a:pt x="1454292" y="1486281"/>
                </a:cubicBezTo>
                <a:cubicBezTo>
                  <a:pt x="1452959" y="1486281"/>
                  <a:pt x="1451625" y="1486662"/>
                  <a:pt x="1450482" y="1487424"/>
                </a:cubicBezTo>
                <a:cubicBezTo>
                  <a:pt x="1449339" y="1488186"/>
                  <a:pt x="1448514" y="1489266"/>
                  <a:pt x="1447942" y="1490472"/>
                </a:cubicBezTo>
                <a:cubicBezTo>
                  <a:pt x="1447435" y="1491742"/>
                  <a:pt x="1447307" y="1493076"/>
                  <a:pt x="1447561" y="1494409"/>
                </a:cubicBezTo>
                <a:cubicBezTo>
                  <a:pt x="1447815" y="1495743"/>
                  <a:pt x="1448450" y="1496949"/>
                  <a:pt x="1449403" y="1497902"/>
                </a:cubicBezTo>
                <a:cubicBezTo>
                  <a:pt x="1450355" y="1498854"/>
                  <a:pt x="1451561" y="1499489"/>
                  <a:pt x="1452895" y="1499743"/>
                </a:cubicBezTo>
                <a:cubicBezTo>
                  <a:pt x="1454229" y="1499997"/>
                  <a:pt x="1455562" y="1499870"/>
                  <a:pt x="1456832" y="1499362"/>
                </a:cubicBezTo>
                <a:cubicBezTo>
                  <a:pt x="1458102" y="1498854"/>
                  <a:pt x="1459182" y="1497965"/>
                  <a:pt x="1459880" y="1496822"/>
                </a:cubicBezTo>
                <a:cubicBezTo>
                  <a:pt x="1460642" y="1495679"/>
                  <a:pt x="1461023" y="1494346"/>
                  <a:pt x="1461023" y="1493012"/>
                </a:cubicBezTo>
                <a:cubicBezTo>
                  <a:pt x="1461023" y="1492123"/>
                  <a:pt x="1460833" y="1491234"/>
                  <a:pt x="1460515" y="1490409"/>
                </a:cubicBezTo>
                <a:cubicBezTo>
                  <a:pt x="1460197" y="1489583"/>
                  <a:pt x="1459690" y="1488821"/>
                  <a:pt x="1459055" y="1488186"/>
                </a:cubicBezTo>
                <a:close/>
                <a:moveTo>
                  <a:pt x="1373901" y="882650"/>
                </a:moveTo>
                <a:cubicBezTo>
                  <a:pt x="1372568" y="882650"/>
                  <a:pt x="1371235" y="883031"/>
                  <a:pt x="1370091" y="883793"/>
                </a:cubicBezTo>
                <a:cubicBezTo>
                  <a:pt x="1368948" y="884555"/>
                  <a:pt x="1368060" y="885634"/>
                  <a:pt x="1367551" y="886841"/>
                </a:cubicBezTo>
                <a:cubicBezTo>
                  <a:pt x="1367043" y="888111"/>
                  <a:pt x="1366916" y="889445"/>
                  <a:pt x="1367170" y="890778"/>
                </a:cubicBezTo>
                <a:cubicBezTo>
                  <a:pt x="1367424" y="892112"/>
                  <a:pt x="1368060" y="893318"/>
                  <a:pt x="1369011" y="894270"/>
                </a:cubicBezTo>
                <a:cubicBezTo>
                  <a:pt x="1369964" y="895223"/>
                  <a:pt x="1371171" y="895858"/>
                  <a:pt x="1372504" y="896112"/>
                </a:cubicBezTo>
                <a:cubicBezTo>
                  <a:pt x="1373837" y="896366"/>
                  <a:pt x="1375171" y="896239"/>
                  <a:pt x="1376441" y="895731"/>
                </a:cubicBezTo>
                <a:cubicBezTo>
                  <a:pt x="1377711" y="895223"/>
                  <a:pt x="1378791" y="894334"/>
                  <a:pt x="1379489" y="893191"/>
                </a:cubicBezTo>
                <a:cubicBezTo>
                  <a:pt x="1380251" y="892048"/>
                  <a:pt x="1380632" y="890715"/>
                  <a:pt x="1380632" y="889381"/>
                </a:cubicBezTo>
                <a:cubicBezTo>
                  <a:pt x="1380632" y="887540"/>
                  <a:pt x="1379934" y="885825"/>
                  <a:pt x="1378600" y="884555"/>
                </a:cubicBezTo>
                <a:cubicBezTo>
                  <a:pt x="1377330" y="883285"/>
                  <a:pt x="1375552" y="882523"/>
                  <a:pt x="1373774" y="882523"/>
                </a:cubicBezTo>
                <a:close/>
                <a:moveTo>
                  <a:pt x="1373901" y="696913"/>
                </a:moveTo>
                <a:cubicBezTo>
                  <a:pt x="1372568" y="696913"/>
                  <a:pt x="1371235" y="697294"/>
                  <a:pt x="1370091" y="698056"/>
                </a:cubicBezTo>
                <a:cubicBezTo>
                  <a:pt x="1368948" y="698818"/>
                  <a:pt x="1368060" y="699897"/>
                  <a:pt x="1367551" y="701104"/>
                </a:cubicBezTo>
                <a:cubicBezTo>
                  <a:pt x="1367043" y="702374"/>
                  <a:pt x="1366916" y="703707"/>
                  <a:pt x="1367170" y="705041"/>
                </a:cubicBezTo>
                <a:cubicBezTo>
                  <a:pt x="1367424" y="706374"/>
                  <a:pt x="1368060" y="707581"/>
                  <a:pt x="1369011" y="708533"/>
                </a:cubicBezTo>
                <a:cubicBezTo>
                  <a:pt x="1369964" y="709486"/>
                  <a:pt x="1371171" y="710121"/>
                  <a:pt x="1372504" y="710375"/>
                </a:cubicBezTo>
                <a:cubicBezTo>
                  <a:pt x="1373837" y="710629"/>
                  <a:pt x="1375171" y="710502"/>
                  <a:pt x="1376441" y="709994"/>
                </a:cubicBezTo>
                <a:cubicBezTo>
                  <a:pt x="1377711" y="709486"/>
                  <a:pt x="1378791" y="708597"/>
                  <a:pt x="1379489" y="707454"/>
                </a:cubicBezTo>
                <a:cubicBezTo>
                  <a:pt x="1380251" y="706311"/>
                  <a:pt x="1380632" y="704977"/>
                  <a:pt x="1380632" y="703644"/>
                </a:cubicBezTo>
                <a:cubicBezTo>
                  <a:pt x="1380632" y="701802"/>
                  <a:pt x="1379934" y="700088"/>
                  <a:pt x="1378600" y="698818"/>
                </a:cubicBezTo>
                <a:cubicBezTo>
                  <a:pt x="1377330" y="697548"/>
                  <a:pt x="1375552" y="696786"/>
                  <a:pt x="1373774" y="696786"/>
                </a:cubicBezTo>
                <a:close/>
                <a:moveTo>
                  <a:pt x="1373901" y="975487"/>
                </a:moveTo>
                <a:cubicBezTo>
                  <a:pt x="1372568" y="975487"/>
                  <a:pt x="1371235" y="975868"/>
                  <a:pt x="1370091" y="976630"/>
                </a:cubicBezTo>
                <a:cubicBezTo>
                  <a:pt x="1368948" y="977392"/>
                  <a:pt x="1368060" y="978472"/>
                  <a:pt x="1367551" y="979678"/>
                </a:cubicBezTo>
                <a:cubicBezTo>
                  <a:pt x="1367043" y="980948"/>
                  <a:pt x="1366916" y="982281"/>
                  <a:pt x="1367170" y="983615"/>
                </a:cubicBezTo>
                <a:cubicBezTo>
                  <a:pt x="1367424" y="984949"/>
                  <a:pt x="1368060" y="986155"/>
                  <a:pt x="1369011" y="987108"/>
                </a:cubicBezTo>
                <a:cubicBezTo>
                  <a:pt x="1369964" y="988060"/>
                  <a:pt x="1371171" y="988695"/>
                  <a:pt x="1372504" y="988949"/>
                </a:cubicBezTo>
                <a:cubicBezTo>
                  <a:pt x="1373837" y="989203"/>
                  <a:pt x="1375171" y="989076"/>
                  <a:pt x="1376441" y="988568"/>
                </a:cubicBezTo>
                <a:cubicBezTo>
                  <a:pt x="1377711" y="988060"/>
                  <a:pt x="1378791" y="987171"/>
                  <a:pt x="1379489" y="986028"/>
                </a:cubicBezTo>
                <a:cubicBezTo>
                  <a:pt x="1380251" y="984885"/>
                  <a:pt x="1380632" y="983615"/>
                  <a:pt x="1380632" y="982218"/>
                </a:cubicBezTo>
                <a:cubicBezTo>
                  <a:pt x="1380632" y="980377"/>
                  <a:pt x="1379934" y="978662"/>
                  <a:pt x="1378600" y="977392"/>
                </a:cubicBezTo>
                <a:cubicBezTo>
                  <a:pt x="1377330" y="976122"/>
                  <a:pt x="1375552" y="975360"/>
                  <a:pt x="1373774" y="975360"/>
                </a:cubicBezTo>
                <a:close/>
                <a:moveTo>
                  <a:pt x="1373901" y="789750"/>
                </a:moveTo>
                <a:cubicBezTo>
                  <a:pt x="1372568" y="789750"/>
                  <a:pt x="1371235" y="790131"/>
                  <a:pt x="1370091" y="790892"/>
                </a:cubicBezTo>
                <a:cubicBezTo>
                  <a:pt x="1368948" y="791655"/>
                  <a:pt x="1368060" y="792734"/>
                  <a:pt x="1367551" y="793941"/>
                </a:cubicBezTo>
                <a:cubicBezTo>
                  <a:pt x="1367043" y="795211"/>
                  <a:pt x="1366916" y="796544"/>
                  <a:pt x="1367170" y="797878"/>
                </a:cubicBezTo>
                <a:cubicBezTo>
                  <a:pt x="1367424" y="799211"/>
                  <a:pt x="1368060" y="800417"/>
                  <a:pt x="1369011" y="801370"/>
                </a:cubicBezTo>
                <a:cubicBezTo>
                  <a:pt x="1369964" y="802323"/>
                  <a:pt x="1371171" y="802958"/>
                  <a:pt x="1372504" y="803212"/>
                </a:cubicBezTo>
                <a:cubicBezTo>
                  <a:pt x="1373837" y="803466"/>
                  <a:pt x="1375171" y="803339"/>
                  <a:pt x="1376441" y="802831"/>
                </a:cubicBezTo>
                <a:cubicBezTo>
                  <a:pt x="1377711" y="802323"/>
                  <a:pt x="1378791" y="801434"/>
                  <a:pt x="1379489" y="800291"/>
                </a:cubicBezTo>
                <a:cubicBezTo>
                  <a:pt x="1380251" y="799148"/>
                  <a:pt x="1380632" y="797814"/>
                  <a:pt x="1380632" y="796481"/>
                </a:cubicBezTo>
                <a:cubicBezTo>
                  <a:pt x="1380632" y="794639"/>
                  <a:pt x="1379934" y="792925"/>
                  <a:pt x="1378600" y="791655"/>
                </a:cubicBezTo>
                <a:cubicBezTo>
                  <a:pt x="1377330" y="790384"/>
                  <a:pt x="1375552" y="789623"/>
                  <a:pt x="1373774" y="789623"/>
                </a:cubicBezTo>
                <a:close/>
                <a:moveTo>
                  <a:pt x="1373901" y="1068324"/>
                </a:moveTo>
                <a:cubicBezTo>
                  <a:pt x="1372568" y="1068324"/>
                  <a:pt x="1371235" y="1068705"/>
                  <a:pt x="1370091" y="1069467"/>
                </a:cubicBezTo>
                <a:cubicBezTo>
                  <a:pt x="1368948" y="1070229"/>
                  <a:pt x="1368060" y="1071309"/>
                  <a:pt x="1367551" y="1072515"/>
                </a:cubicBezTo>
                <a:cubicBezTo>
                  <a:pt x="1367043" y="1073785"/>
                  <a:pt x="1366916" y="1075119"/>
                  <a:pt x="1367170" y="1076452"/>
                </a:cubicBezTo>
                <a:cubicBezTo>
                  <a:pt x="1367424" y="1077786"/>
                  <a:pt x="1368060" y="1078992"/>
                  <a:pt x="1369011" y="1079945"/>
                </a:cubicBezTo>
                <a:cubicBezTo>
                  <a:pt x="1369964" y="1080897"/>
                  <a:pt x="1371171" y="1081532"/>
                  <a:pt x="1372504" y="1081786"/>
                </a:cubicBezTo>
                <a:cubicBezTo>
                  <a:pt x="1373837" y="1082040"/>
                  <a:pt x="1375171" y="1081913"/>
                  <a:pt x="1376441" y="1081405"/>
                </a:cubicBezTo>
                <a:cubicBezTo>
                  <a:pt x="1377711" y="1080897"/>
                  <a:pt x="1378791" y="1080008"/>
                  <a:pt x="1379489" y="1078865"/>
                </a:cubicBezTo>
                <a:cubicBezTo>
                  <a:pt x="1380251" y="1077722"/>
                  <a:pt x="1380632" y="1076389"/>
                  <a:pt x="1380632" y="1075055"/>
                </a:cubicBezTo>
                <a:cubicBezTo>
                  <a:pt x="1380632" y="1073277"/>
                  <a:pt x="1379934" y="1071499"/>
                  <a:pt x="1378600" y="1070229"/>
                </a:cubicBezTo>
                <a:cubicBezTo>
                  <a:pt x="1377330" y="1068959"/>
                  <a:pt x="1375552" y="1068197"/>
                  <a:pt x="1373774" y="1068197"/>
                </a:cubicBezTo>
                <a:close/>
                <a:moveTo>
                  <a:pt x="1373901" y="1161161"/>
                </a:moveTo>
                <a:cubicBezTo>
                  <a:pt x="1372568" y="1161161"/>
                  <a:pt x="1371235" y="1161542"/>
                  <a:pt x="1370091" y="1162304"/>
                </a:cubicBezTo>
                <a:cubicBezTo>
                  <a:pt x="1368948" y="1163066"/>
                  <a:pt x="1368060" y="1164146"/>
                  <a:pt x="1367551" y="1165352"/>
                </a:cubicBezTo>
                <a:cubicBezTo>
                  <a:pt x="1367043" y="1166622"/>
                  <a:pt x="1366916" y="1167956"/>
                  <a:pt x="1367170" y="1169289"/>
                </a:cubicBezTo>
                <a:cubicBezTo>
                  <a:pt x="1367424" y="1170623"/>
                  <a:pt x="1368060" y="1171829"/>
                  <a:pt x="1369011" y="1172782"/>
                </a:cubicBezTo>
                <a:cubicBezTo>
                  <a:pt x="1369964" y="1173734"/>
                  <a:pt x="1371171" y="1174369"/>
                  <a:pt x="1372504" y="1174623"/>
                </a:cubicBezTo>
                <a:cubicBezTo>
                  <a:pt x="1373837" y="1174877"/>
                  <a:pt x="1375171" y="1174750"/>
                  <a:pt x="1376441" y="1174242"/>
                </a:cubicBezTo>
                <a:cubicBezTo>
                  <a:pt x="1377711" y="1173734"/>
                  <a:pt x="1378791" y="1172845"/>
                  <a:pt x="1379489" y="1171702"/>
                </a:cubicBezTo>
                <a:cubicBezTo>
                  <a:pt x="1380251" y="1170559"/>
                  <a:pt x="1380632" y="1169226"/>
                  <a:pt x="1380632" y="1167892"/>
                </a:cubicBezTo>
                <a:cubicBezTo>
                  <a:pt x="1380632" y="1166114"/>
                  <a:pt x="1379934" y="1164336"/>
                  <a:pt x="1378600" y="1163066"/>
                </a:cubicBezTo>
                <a:cubicBezTo>
                  <a:pt x="1377330" y="1161796"/>
                  <a:pt x="1375552" y="1161034"/>
                  <a:pt x="1373774" y="1161034"/>
                </a:cubicBezTo>
                <a:close/>
                <a:moveTo>
                  <a:pt x="1373901" y="418275"/>
                </a:moveTo>
                <a:cubicBezTo>
                  <a:pt x="1372568" y="418275"/>
                  <a:pt x="1371235" y="418656"/>
                  <a:pt x="1370091" y="419418"/>
                </a:cubicBezTo>
                <a:cubicBezTo>
                  <a:pt x="1368948" y="420179"/>
                  <a:pt x="1368060" y="421259"/>
                  <a:pt x="1367551" y="422466"/>
                </a:cubicBezTo>
                <a:cubicBezTo>
                  <a:pt x="1367043" y="423736"/>
                  <a:pt x="1366916" y="425069"/>
                  <a:pt x="1367170" y="426403"/>
                </a:cubicBezTo>
                <a:cubicBezTo>
                  <a:pt x="1367424" y="427736"/>
                  <a:pt x="1368060" y="428943"/>
                  <a:pt x="1369011" y="429895"/>
                </a:cubicBezTo>
                <a:cubicBezTo>
                  <a:pt x="1369964" y="430847"/>
                  <a:pt x="1371171" y="431483"/>
                  <a:pt x="1372504" y="431736"/>
                </a:cubicBezTo>
                <a:cubicBezTo>
                  <a:pt x="1373837" y="431991"/>
                  <a:pt x="1375171" y="431864"/>
                  <a:pt x="1376441" y="431356"/>
                </a:cubicBezTo>
                <a:cubicBezTo>
                  <a:pt x="1377711" y="430847"/>
                  <a:pt x="1378791" y="429959"/>
                  <a:pt x="1379489" y="428816"/>
                </a:cubicBezTo>
                <a:cubicBezTo>
                  <a:pt x="1380251" y="427672"/>
                  <a:pt x="1380632" y="426339"/>
                  <a:pt x="1380632" y="425006"/>
                </a:cubicBezTo>
                <a:cubicBezTo>
                  <a:pt x="1380632" y="423164"/>
                  <a:pt x="1379934" y="421450"/>
                  <a:pt x="1378600" y="420179"/>
                </a:cubicBezTo>
                <a:cubicBezTo>
                  <a:pt x="1377330" y="418910"/>
                  <a:pt x="1375552" y="418147"/>
                  <a:pt x="1373774" y="418147"/>
                </a:cubicBezTo>
                <a:close/>
                <a:moveTo>
                  <a:pt x="1373901" y="232537"/>
                </a:moveTo>
                <a:cubicBezTo>
                  <a:pt x="1372568" y="232537"/>
                  <a:pt x="1371235" y="232918"/>
                  <a:pt x="1370091" y="233680"/>
                </a:cubicBezTo>
                <a:cubicBezTo>
                  <a:pt x="1368948" y="234442"/>
                  <a:pt x="1368060" y="235522"/>
                  <a:pt x="1367551" y="236728"/>
                </a:cubicBezTo>
                <a:cubicBezTo>
                  <a:pt x="1367043" y="237998"/>
                  <a:pt x="1366916" y="239332"/>
                  <a:pt x="1367170" y="240665"/>
                </a:cubicBezTo>
                <a:cubicBezTo>
                  <a:pt x="1367424" y="241999"/>
                  <a:pt x="1368060" y="243205"/>
                  <a:pt x="1369011" y="244158"/>
                </a:cubicBezTo>
                <a:cubicBezTo>
                  <a:pt x="1369964" y="245110"/>
                  <a:pt x="1371171" y="245745"/>
                  <a:pt x="1372504" y="245999"/>
                </a:cubicBezTo>
                <a:cubicBezTo>
                  <a:pt x="1373837" y="246253"/>
                  <a:pt x="1375171" y="246126"/>
                  <a:pt x="1376441" y="245618"/>
                </a:cubicBezTo>
                <a:cubicBezTo>
                  <a:pt x="1377711" y="245110"/>
                  <a:pt x="1378791" y="244221"/>
                  <a:pt x="1379489" y="243078"/>
                </a:cubicBezTo>
                <a:cubicBezTo>
                  <a:pt x="1380251" y="241935"/>
                  <a:pt x="1380632" y="240601"/>
                  <a:pt x="1380632" y="239268"/>
                </a:cubicBezTo>
                <a:cubicBezTo>
                  <a:pt x="1380632" y="237426"/>
                  <a:pt x="1379934" y="235712"/>
                  <a:pt x="1378600" y="234442"/>
                </a:cubicBezTo>
                <a:cubicBezTo>
                  <a:pt x="1377330" y="233172"/>
                  <a:pt x="1375552" y="232410"/>
                  <a:pt x="1373774" y="232410"/>
                </a:cubicBezTo>
                <a:close/>
                <a:moveTo>
                  <a:pt x="1373901" y="325374"/>
                </a:moveTo>
                <a:cubicBezTo>
                  <a:pt x="1372568" y="325374"/>
                  <a:pt x="1371235" y="325755"/>
                  <a:pt x="1370091" y="326517"/>
                </a:cubicBezTo>
                <a:cubicBezTo>
                  <a:pt x="1368948" y="327279"/>
                  <a:pt x="1368060" y="328359"/>
                  <a:pt x="1367551" y="329565"/>
                </a:cubicBezTo>
                <a:cubicBezTo>
                  <a:pt x="1367043" y="330835"/>
                  <a:pt x="1366916" y="332169"/>
                  <a:pt x="1367170" y="333502"/>
                </a:cubicBezTo>
                <a:cubicBezTo>
                  <a:pt x="1367424" y="334836"/>
                  <a:pt x="1368060" y="336042"/>
                  <a:pt x="1369011" y="336995"/>
                </a:cubicBezTo>
                <a:cubicBezTo>
                  <a:pt x="1369964" y="337947"/>
                  <a:pt x="1371171" y="338582"/>
                  <a:pt x="1372504" y="338836"/>
                </a:cubicBezTo>
                <a:cubicBezTo>
                  <a:pt x="1373837" y="339090"/>
                  <a:pt x="1375171" y="338963"/>
                  <a:pt x="1376441" y="338455"/>
                </a:cubicBezTo>
                <a:cubicBezTo>
                  <a:pt x="1377711" y="337947"/>
                  <a:pt x="1378791" y="337058"/>
                  <a:pt x="1379489" y="335915"/>
                </a:cubicBezTo>
                <a:cubicBezTo>
                  <a:pt x="1380251" y="334772"/>
                  <a:pt x="1380632" y="333439"/>
                  <a:pt x="1380632" y="332105"/>
                </a:cubicBezTo>
                <a:cubicBezTo>
                  <a:pt x="1380632" y="330264"/>
                  <a:pt x="1379934" y="328549"/>
                  <a:pt x="1378600" y="327279"/>
                </a:cubicBezTo>
                <a:cubicBezTo>
                  <a:pt x="1377330" y="326009"/>
                  <a:pt x="1375552" y="325247"/>
                  <a:pt x="1373774" y="325247"/>
                </a:cubicBezTo>
                <a:close/>
                <a:moveTo>
                  <a:pt x="1373901" y="603949"/>
                </a:moveTo>
                <a:cubicBezTo>
                  <a:pt x="1372568" y="603949"/>
                  <a:pt x="1371235" y="604330"/>
                  <a:pt x="1370091" y="605092"/>
                </a:cubicBezTo>
                <a:cubicBezTo>
                  <a:pt x="1368948" y="605854"/>
                  <a:pt x="1368060" y="606933"/>
                  <a:pt x="1367551" y="608140"/>
                </a:cubicBezTo>
                <a:cubicBezTo>
                  <a:pt x="1367043" y="609410"/>
                  <a:pt x="1366916" y="610743"/>
                  <a:pt x="1367170" y="612077"/>
                </a:cubicBezTo>
                <a:cubicBezTo>
                  <a:pt x="1367424" y="613410"/>
                  <a:pt x="1368060" y="614617"/>
                  <a:pt x="1369011" y="615569"/>
                </a:cubicBezTo>
                <a:cubicBezTo>
                  <a:pt x="1369964" y="616522"/>
                  <a:pt x="1371171" y="617157"/>
                  <a:pt x="1372504" y="617411"/>
                </a:cubicBezTo>
                <a:cubicBezTo>
                  <a:pt x="1373837" y="617665"/>
                  <a:pt x="1375171" y="617538"/>
                  <a:pt x="1376441" y="617030"/>
                </a:cubicBezTo>
                <a:cubicBezTo>
                  <a:pt x="1377711" y="616522"/>
                  <a:pt x="1378791" y="615633"/>
                  <a:pt x="1379489" y="614490"/>
                </a:cubicBezTo>
                <a:cubicBezTo>
                  <a:pt x="1380251" y="613347"/>
                  <a:pt x="1380632" y="612013"/>
                  <a:pt x="1380632" y="610680"/>
                </a:cubicBezTo>
                <a:cubicBezTo>
                  <a:pt x="1380632" y="608838"/>
                  <a:pt x="1379934" y="607124"/>
                  <a:pt x="1378600" y="605854"/>
                </a:cubicBezTo>
                <a:cubicBezTo>
                  <a:pt x="1377330" y="604584"/>
                  <a:pt x="1375552" y="603822"/>
                  <a:pt x="1373774" y="603822"/>
                </a:cubicBezTo>
                <a:close/>
                <a:moveTo>
                  <a:pt x="1373901" y="1253935"/>
                </a:moveTo>
                <a:cubicBezTo>
                  <a:pt x="1372568" y="1253935"/>
                  <a:pt x="1371235" y="1254316"/>
                  <a:pt x="1370091" y="1255078"/>
                </a:cubicBezTo>
                <a:cubicBezTo>
                  <a:pt x="1368948" y="1255840"/>
                  <a:pt x="1368060" y="1256919"/>
                  <a:pt x="1367551" y="1258126"/>
                </a:cubicBezTo>
                <a:cubicBezTo>
                  <a:pt x="1367043" y="1259396"/>
                  <a:pt x="1366916" y="1260729"/>
                  <a:pt x="1367170" y="1262063"/>
                </a:cubicBezTo>
                <a:cubicBezTo>
                  <a:pt x="1367424" y="1263396"/>
                  <a:pt x="1368060" y="1264603"/>
                  <a:pt x="1369011" y="1265555"/>
                </a:cubicBezTo>
                <a:cubicBezTo>
                  <a:pt x="1369964" y="1266508"/>
                  <a:pt x="1371171" y="1267143"/>
                  <a:pt x="1372504" y="1267460"/>
                </a:cubicBezTo>
                <a:cubicBezTo>
                  <a:pt x="1373837" y="1267714"/>
                  <a:pt x="1375171" y="1267587"/>
                  <a:pt x="1376441" y="1267079"/>
                </a:cubicBezTo>
                <a:cubicBezTo>
                  <a:pt x="1377711" y="1266571"/>
                  <a:pt x="1378791" y="1265682"/>
                  <a:pt x="1379489" y="1264539"/>
                </a:cubicBezTo>
                <a:cubicBezTo>
                  <a:pt x="1380251" y="1263396"/>
                  <a:pt x="1380632" y="1262063"/>
                  <a:pt x="1380632" y="1260729"/>
                </a:cubicBezTo>
                <a:cubicBezTo>
                  <a:pt x="1380632" y="1258888"/>
                  <a:pt x="1379934" y="1257173"/>
                  <a:pt x="1378600" y="1255903"/>
                </a:cubicBezTo>
                <a:cubicBezTo>
                  <a:pt x="1377330" y="1254633"/>
                  <a:pt x="1375552" y="1253935"/>
                  <a:pt x="1373774" y="1253935"/>
                </a:cubicBezTo>
                <a:close/>
                <a:moveTo>
                  <a:pt x="1373901" y="511048"/>
                </a:moveTo>
                <a:cubicBezTo>
                  <a:pt x="1372568" y="511048"/>
                  <a:pt x="1371235" y="511429"/>
                  <a:pt x="1370091" y="512191"/>
                </a:cubicBezTo>
                <a:cubicBezTo>
                  <a:pt x="1368948" y="512953"/>
                  <a:pt x="1368060" y="514033"/>
                  <a:pt x="1367551" y="515239"/>
                </a:cubicBezTo>
                <a:cubicBezTo>
                  <a:pt x="1367043" y="516509"/>
                  <a:pt x="1366916" y="517843"/>
                  <a:pt x="1367170" y="519176"/>
                </a:cubicBezTo>
                <a:cubicBezTo>
                  <a:pt x="1367424" y="520510"/>
                  <a:pt x="1368060" y="521716"/>
                  <a:pt x="1369011" y="522668"/>
                </a:cubicBezTo>
                <a:cubicBezTo>
                  <a:pt x="1369964" y="523621"/>
                  <a:pt x="1371171" y="524256"/>
                  <a:pt x="1372504" y="524510"/>
                </a:cubicBezTo>
                <a:cubicBezTo>
                  <a:pt x="1373837" y="524764"/>
                  <a:pt x="1375171" y="524637"/>
                  <a:pt x="1376441" y="524129"/>
                </a:cubicBezTo>
                <a:cubicBezTo>
                  <a:pt x="1377711" y="523621"/>
                  <a:pt x="1378791" y="522732"/>
                  <a:pt x="1379489" y="521589"/>
                </a:cubicBezTo>
                <a:cubicBezTo>
                  <a:pt x="1380251" y="520446"/>
                  <a:pt x="1380632" y="519113"/>
                  <a:pt x="1380632" y="517779"/>
                </a:cubicBezTo>
                <a:cubicBezTo>
                  <a:pt x="1380632" y="515938"/>
                  <a:pt x="1379934" y="514223"/>
                  <a:pt x="1378600" y="512953"/>
                </a:cubicBezTo>
                <a:cubicBezTo>
                  <a:pt x="1377330" y="511683"/>
                  <a:pt x="1375552" y="510921"/>
                  <a:pt x="1373774" y="510921"/>
                </a:cubicBezTo>
                <a:close/>
                <a:moveTo>
                  <a:pt x="1373901" y="46736"/>
                </a:moveTo>
                <a:cubicBezTo>
                  <a:pt x="1372568" y="46736"/>
                  <a:pt x="1371235" y="47117"/>
                  <a:pt x="1370091" y="47879"/>
                </a:cubicBezTo>
                <a:cubicBezTo>
                  <a:pt x="1368948" y="48641"/>
                  <a:pt x="1368060" y="49721"/>
                  <a:pt x="1367551" y="50927"/>
                </a:cubicBezTo>
                <a:cubicBezTo>
                  <a:pt x="1367043" y="52197"/>
                  <a:pt x="1366916" y="53531"/>
                  <a:pt x="1367170" y="54864"/>
                </a:cubicBezTo>
                <a:cubicBezTo>
                  <a:pt x="1367424" y="56198"/>
                  <a:pt x="1368060" y="57404"/>
                  <a:pt x="1369011" y="58356"/>
                </a:cubicBezTo>
                <a:cubicBezTo>
                  <a:pt x="1369964" y="59309"/>
                  <a:pt x="1371171" y="59944"/>
                  <a:pt x="1372504" y="60198"/>
                </a:cubicBezTo>
                <a:cubicBezTo>
                  <a:pt x="1373837" y="60452"/>
                  <a:pt x="1375171" y="60325"/>
                  <a:pt x="1376441" y="59817"/>
                </a:cubicBezTo>
                <a:cubicBezTo>
                  <a:pt x="1377711" y="59309"/>
                  <a:pt x="1378791" y="58420"/>
                  <a:pt x="1379489" y="57277"/>
                </a:cubicBezTo>
                <a:cubicBezTo>
                  <a:pt x="1380251" y="56134"/>
                  <a:pt x="1380632" y="54801"/>
                  <a:pt x="1380632" y="53467"/>
                </a:cubicBezTo>
                <a:cubicBezTo>
                  <a:pt x="1380632" y="51626"/>
                  <a:pt x="1379934" y="49911"/>
                  <a:pt x="1378600" y="48641"/>
                </a:cubicBezTo>
                <a:cubicBezTo>
                  <a:pt x="1377330" y="47371"/>
                  <a:pt x="1375552" y="46609"/>
                  <a:pt x="1373774" y="46609"/>
                </a:cubicBezTo>
                <a:close/>
                <a:moveTo>
                  <a:pt x="1615137" y="1114616"/>
                </a:moveTo>
                <a:cubicBezTo>
                  <a:pt x="1613804" y="1114616"/>
                  <a:pt x="1612471" y="1114997"/>
                  <a:pt x="1611328" y="1115759"/>
                </a:cubicBezTo>
                <a:cubicBezTo>
                  <a:pt x="1610184" y="1116521"/>
                  <a:pt x="1609360" y="1117537"/>
                  <a:pt x="1608787" y="1118807"/>
                </a:cubicBezTo>
                <a:cubicBezTo>
                  <a:pt x="1608280" y="1120077"/>
                  <a:pt x="1608153" y="1121410"/>
                  <a:pt x="1608407" y="1122744"/>
                </a:cubicBezTo>
                <a:cubicBezTo>
                  <a:pt x="1608660" y="1124077"/>
                  <a:pt x="1609296" y="1125284"/>
                  <a:pt x="1610311" y="1126236"/>
                </a:cubicBezTo>
                <a:cubicBezTo>
                  <a:pt x="1611264" y="1127189"/>
                  <a:pt x="1612471" y="1127824"/>
                  <a:pt x="1613804" y="1128141"/>
                </a:cubicBezTo>
                <a:cubicBezTo>
                  <a:pt x="1615137" y="1128395"/>
                  <a:pt x="1616534" y="1128268"/>
                  <a:pt x="1617741" y="1127760"/>
                </a:cubicBezTo>
                <a:cubicBezTo>
                  <a:pt x="1619011" y="1127252"/>
                  <a:pt x="1620027" y="1126363"/>
                  <a:pt x="1620789" y="1125220"/>
                </a:cubicBezTo>
                <a:cubicBezTo>
                  <a:pt x="1621551" y="1124077"/>
                  <a:pt x="1621932" y="1122744"/>
                  <a:pt x="1621932" y="1121410"/>
                </a:cubicBezTo>
                <a:cubicBezTo>
                  <a:pt x="1621932" y="1119569"/>
                  <a:pt x="1621234" y="1117854"/>
                  <a:pt x="1619964" y="1116584"/>
                </a:cubicBezTo>
                <a:cubicBezTo>
                  <a:pt x="1618694" y="1115314"/>
                  <a:pt x="1616916" y="1114616"/>
                  <a:pt x="1615137" y="1114616"/>
                </a:cubicBezTo>
                <a:close/>
                <a:moveTo>
                  <a:pt x="1615137" y="928878"/>
                </a:moveTo>
                <a:cubicBezTo>
                  <a:pt x="1613804" y="928878"/>
                  <a:pt x="1612471" y="929259"/>
                  <a:pt x="1611328" y="930021"/>
                </a:cubicBezTo>
                <a:cubicBezTo>
                  <a:pt x="1610184" y="930783"/>
                  <a:pt x="1609360" y="931863"/>
                  <a:pt x="1608787" y="933069"/>
                </a:cubicBezTo>
                <a:cubicBezTo>
                  <a:pt x="1608280" y="934339"/>
                  <a:pt x="1608153" y="935673"/>
                  <a:pt x="1608407" y="937006"/>
                </a:cubicBezTo>
                <a:cubicBezTo>
                  <a:pt x="1608660" y="938340"/>
                  <a:pt x="1609296" y="939546"/>
                  <a:pt x="1610311" y="940499"/>
                </a:cubicBezTo>
                <a:cubicBezTo>
                  <a:pt x="1611264" y="941451"/>
                  <a:pt x="1612471" y="942086"/>
                  <a:pt x="1613804" y="942340"/>
                </a:cubicBezTo>
                <a:cubicBezTo>
                  <a:pt x="1615137" y="942594"/>
                  <a:pt x="1616534" y="942467"/>
                  <a:pt x="1617741" y="941959"/>
                </a:cubicBezTo>
                <a:cubicBezTo>
                  <a:pt x="1619011" y="941451"/>
                  <a:pt x="1620027" y="940562"/>
                  <a:pt x="1620789" y="939419"/>
                </a:cubicBezTo>
                <a:cubicBezTo>
                  <a:pt x="1621551" y="938276"/>
                  <a:pt x="1621932" y="936942"/>
                  <a:pt x="1621932" y="935609"/>
                </a:cubicBezTo>
                <a:cubicBezTo>
                  <a:pt x="1621932" y="933767"/>
                  <a:pt x="1621234" y="932053"/>
                  <a:pt x="1619964" y="930783"/>
                </a:cubicBezTo>
                <a:cubicBezTo>
                  <a:pt x="1618694" y="929513"/>
                  <a:pt x="1616916" y="928751"/>
                  <a:pt x="1615137" y="928751"/>
                </a:cubicBezTo>
                <a:close/>
                <a:moveTo>
                  <a:pt x="1615137" y="650304"/>
                </a:moveTo>
                <a:cubicBezTo>
                  <a:pt x="1613804" y="650304"/>
                  <a:pt x="1612471" y="650685"/>
                  <a:pt x="1611328" y="651447"/>
                </a:cubicBezTo>
                <a:cubicBezTo>
                  <a:pt x="1610184" y="652209"/>
                  <a:pt x="1609360" y="653288"/>
                  <a:pt x="1608787" y="654495"/>
                </a:cubicBezTo>
                <a:cubicBezTo>
                  <a:pt x="1608280" y="655765"/>
                  <a:pt x="1608153" y="657098"/>
                  <a:pt x="1608407" y="658432"/>
                </a:cubicBezTo>
                <a:cubicBezTo>
                  <a:pt x="1608660" y="659765"/>
                  <a:pt x="1609296" y="660972"/>
                  <a:pt x="1610311" y="661924"/>
                </a:cubicBezTo>
                <a:cubicBezTo>
                  <a:pt x="1611264" y="662877"/>
                  <a:pt x="1612471" y="663512"/>
                  <a:pt x="1613804" y="663766"/>
                </a:cubicBezTo>
                <a:cubicBezTo>
                  <a:pt x="1615137" y="664020"/>
                  <a:pt x="1616534" y="663893"/>
                  <a:pt x="1617741" y="663385"/>
                </a:cubicBezTo>
                <a:cubicBezTo>
                  <a:pt x="1619011" y="662877"/>
                  <a:pt x="1620027" y="661988"/>
                  <a:pt x="1620789" y="660845"/>
                </a:cubicBezTo>
                <a:cubicBezTo>
                  <a:pt x="1621551" y="659702"/>
                  <a:pt x="1621932" y="658368"/>
                  <a:pt x="1621932" y="657035"/>
                </a:cubicBezTo>
                <a:cubicBezTo>
                  <a:pt x="1621932" y="655193"/>
                  <a:pt x="1621234" y="653479"/>
                  <a:pt x="1619964" y="652209"/>
                </a:cubicBezTo>
                <a:cubicBezTo>
                  <a:pt x="1618694" y="650939"/>
                  <a:pt x="1616916" y="650177"/>
                  <a:pt x="1615137" y="650177"/>
                </a:cubicBezTo>
                <a:close/>
                <a:moveTo>
                  <a:pt x="1615137" y="743141"/>
                </a:moveTo>
                <a:cubicBezTo>
                  <a:pt x="1613804" y="743141"/>
                  <a:pt x="1612471" y="743522"/>
                  <a:pt x="1611328" y="744284"/>
                </a:cubicBezTo>
                <a:cubicBezTo>
                  <a:pt x="1610184" y="745046"/>
                  <a:pt x="1609360" y="746125"/>
                  <a:pt x="1608787" y="747332"/>
                </a:cubicBezTo>
                <a:cubicBezTo>
                  <a:pt x="1608280" y="748602"/>
                  <a:pt x="1608153" y="749935"/>
                  <a:pt x="1608407" y="751269"/>
                </a:cubicBezTo>
                <a:cubicBezTo>
                  <a:pt x="1608660" y="752602"/>
                  <a:pt x="1609296" y="753809"/>
                  <a:pt x="1610311" y="754761"/>
                </a:cubicBezTo>
                <a:cubicBezTo>
                  <a:pt x="1611264" y="755714"/>
                  <a:pt x="1612471" y="756349"/>
                  <a:pt x="1613804" y="756603"/>
                </a:cubicBezTo>
                <a:cubicBezTo>
                  <a:pt x="1615137" y="756857"/>
                  <a:pt x="1616534" y="756730"/>
                  <a:pt x="1617741" y="756222"/>
                </a:cubicBezTo>
                <a:cubicBezTo>
                  <a:pt x="1619011" y="755714"/>
                  <a:pt x="1620027" y="754825"/>
                  <a:pt x="1620789" y="753682"/>
                </a:cubicBezTo>
                <a:cubicBezTo>
                  <a:pt x="1621551" y="752539"/>
                  <a:pt x="1621932" y="751205"/>
                  <a:pt x="1621932" y="749872"/>
                </a:cubicBezTo>
                <a:cubicBezTo>
                  <a:pt x="1621932" y="748030"/>
                  <a:pt x="1621234" y="746316"/>
                  <a:pt x="1619964" y="745046"/>
                </a:cubicBezTo>
                <a:cubicBezTo>
                  <a:pt x="1618694" y="743776"/>
                  <a:pt x="1616916" y="743014"/>
                  <a:pt x="1615137" y="743014"/>
                </a:cubicBezTo>
                <a:close/>
                <a:moveTo>
                  <a:pt x="1615137" y="835978"/>
                </a:moveTo>
                <a:cubicBezTo>
                  <a:pt x="1613804" y="835978"/>
                  <a:pt x="1612471" y="836359"/>
                  <a:pt x="1611328" y="837120"/>
                </a:cubicBezTo>
                <a:cubicBezTo>
                  <a:pt x="1610184" y="837883"/>
                  <a:pt x="1609360" y="838962"/>
                  <a:pt x="1608787" y="840169"/>
                </a:cubicBezTo>
                <a:cubicBezTo>
                  <a:pt x="1608280" y="841439"/>
                  <a:pt x="1608153" y="842772"/>
                  <a:pt x="1608407" y="844106"/>
                </a:cubicBezTo>
                <a:cubicBezTo>
                  <a:pt x="1608660" y="845439"/>
                  <a:pt x="1609296" y="846645"/>
                  <a:pt x="1610311" y="847598"/>
                </a:cubicBezTo>
                <a:cubicBezTo>
                  <a:pt x="1611264" y="848551"/>
                  <a:pt x="1612471" y="849186"/>
                  <a:pt x="1613804" y="849440"/>
                </a:cubicBezTo>
                <a:cubicBezTo>
                  <a:pt x="1615137" y="849694"/>
                  <a:pt x="1616534" y="849567"/>
                  <a:pt x="1617741" y="849059"/>
                </a:cubicBezTo>
                <a:cubicBezTo>
                  <a:pt x="1619011" y="848551"/>
                  <a:pt x="1620027" y="847662"/>
                  <a:pt x="1620789" y="846519"/>
                </a:cubicBezTo>
                <a:cubicBezTo>
                  <a:pt x="1621551" y="845376"/>
                  <a:pt x="1621932" y="844042"/>
                  <a:pt x="1621932" y="842709"/>
                </a:cubicBezTo>
                <a:cubicBezTo>
                  <a:pt x="1621932" y="840867"/>
                  <a:pt x="1621234" y="839153"/>
                  <a:pt x="1619964" y="837883"/>
                </a:cubicBezTo>
                <a:cubicBezTo>
                  <a:pt x="1618694" y="836613"/>
                  <a:pt x="1616916" y="835851"/>
                  <a:pt x="1615137" y="835851"/>
                </a:cubicBezTo>
                <a:close/>
                <a:moveTo>
                  <a:pt x="1615137" y="1207389"/>
                </a:moveTo>
                <a:cubicBezTo>
                  <a:pt x="1613804" y="1207389"/>
                  <a:pt x="1612471" y="1207770"/>
                  <a:pt x="1611328" y="1208532"/>
                </a:cubicBezTo>
                <a:cubicBezTo>
                  <a:pt x="1610184" y="1209294"/>
                  <a:pt x="1609360" y="1210310"/>
                  <a:pt x="1608787" y="1211580"/>
                </a:cubicBezTo>
                <a:cubicBezTo>
                  <a:pt x="1608280" y="1212850"/>
                  <a:pt x="1608153" y="1214184"/>
                  <a:pt x="1608407" y="1215517"/>
                </a:cubicBezTo>
                <a:cubicBezTo>
                  <a:pt x="1608660" y="1216851"/>
                  <a:pt x="1609296" y="1218057"/>
                  <a:pt x="1610311" y="1219010"/>
                </a:cubicBezTo>
                <a:cubicBezTo>
                  <a:pt x="1611264" y="1219962"/>
                  <a:pt x="1612471" y="1220597"/>
                  <a:pt x="1613804" y="1220915"/>
                </a:cubicBezTo>
                <a:cubicBezTo>
                  <a:pt x="1615137" y="1221169"/>
                  <a:pt x="1616534" y="1221042"/>
                  <a:pt x="1617741" y="1220534"/>
                </a:cubicBezTo>
                <a:cubicBezTo>
                  <a:pt x="1619011" y="1220026"/>
                  <a:pt x="1620027" y="1219137"/>
                  <a:pt x="1620789" y="1217994"/>
                </a:cubicBezTo>
                <a:cubicBezTo>
                  <a:pt x="1621551" y="1216851"/>
                  <a:pt x="1621932" y="1215517"/>
                  <a:pt x="1621932" y="1214184"/>
                </a:cubicBezTo>
                <a:cubicBezTo>
                  <a:pt x="1621932" y="1212406"/>
                  <a:pt x="1621234" y="1210628"/>
                  <a:pt x="1619964" y="1209358"/>
                </a:cubicBezTo>
                <a:cubicBezTo>
                  <a:pt x="1618694" y="1208088"/>
                  <a:pt x="1616916" y="1207389"/>
                  <a:pt x="1615137" y="1207389"/>
                </a:cubicBezTo>
                <a:close/>
                <a:moveTo>
                  <a:pt x="1615137" y="254"/>
                </a:moveTo>
                <a:cubicBezTo>
                  <a:pt x="1613804" y="254"/>
                  <a:pt x="1612471" y="635"/>
                  <a:pt x="1611328" y="1397"/>
                </a:cubicBezTo>
                <a:cubicBezTo>
                  <a:pt x="1610184" y="2159"/>
                  <a:pt x="1609360" y="3238"/>
                  <a:pt x="1608787" y="4445"/>
                </a:cubicBezTo>
                <a:cubicBezTo>
                  <a:pt x="1608280" y="5715"/>
                  <a:pt x="1608153" y="7049"/>
                  <a:pt x="1608407" y="8382"/>
                </a:cubicBezTo>
                <a:cubicBezTo>
                  <a:pt x="1608660" y="9715"/>
                  <a:pt x="1609296" y="10922"/>
                  <a:pt x="1610311" y="11874"/>
                </a:cubicBezTo>
                <a:cubicBezTo>
                  <a:pt x="1611264" y="12827"/>
                  <a:pt x="1612471" y="13462"/>
                  <a:pt x="1613804" y="13716"/>
                </a:cubicBezTo>
                <a:cubicBezTo>
                  <a:pt x="1615137" y="13970"/>
                  <a:pt x="1616534" y="13843"/>
                  <a:pt x="1617741" y="13335"/>
                </a:cubicBezTo>
                <a:cubicBezTo>
                  <a:pt x="1619011" y="12827"/>
                  <a:pt x="1620027" y="11938"/>
                  <a:pt x="1620789" y="10795"/>
                </a:cubicBezTo>
                <a:cubicBezTo>
                  <a:pt x="1621551" y="9652"/>
                  <a:pt x="1621932" y="8319"/>
                  <a:pt x="1621932" y="6985"/>
                </a:cubicBezTo>
                <a:cubicBezTo>
                  <a:pt x="1621932" y="5143"/>
                  <a:pt x="1621234" y="3429"/>
                  <a:pt x="1619964" y="2159"/>
                </a:cubicBezTo>
                <a:cubicBezTo>
                  <a:pt x="1618694" y="889"/>
                  <a:pt x="1616916" y="127"/>
                  <a:pt x="1615137" y="127"/>
                </a:cubicBezTo>
                <a:close/>
                <a:moveTo>
                  <a:pt x="1615137" y="1021715"/>
                </a:moveTo>
                <a:cubicBezTo>
                  <a:pt x="1613804" y="1021715"/>
                  <a:pt x="1612471" y="1022096"/>
                  <a:pt x="1611328" y="1022858"/>
                </a:cubicBezTo>
                <a:cubicBezTo>
                  <a:pt x="1610184" y="1023620"/>
                  <a:pt x="1609360" y="1024700"/>
                  <a:pt x="1608787" y="1025906"/>
                </a:cubicBezTo>
                <a:cubicBezTo>
                  <a:pt x="1608280" y="1027176"/>
                  <a:pt x="1608153" y="1028509"/>
                  <a:pt x="1608407" y="1029843"/>
                </a:cubicBezTo>
                <a:cubicBezTo>
                  <a:pt x="1608660" y="1031177"/>
                  <a:pt x="1609296" y="1032383"/>
                  <a:pt x="1610311" y="1033336"/>
                </a:cubicBezTo>
                <a:cubicBezTo>
                  <a:pt x="1611264" y="1034288"/>
                  <a:pt x="1612471" y="1034923"/>
                  <a:pt x="1613804" y="1035177"/>
                </a:cubicBezTo>
                <a:cubicBezTo>
                  <a:pt x="1615137" y="1035431"/>
                  <a:pt x="1616534" y="1035304"/>
                  <a:pt x="1617741" y="1034796"/>
                </a:cubicBezTo>
                <a:cubicBezTo>
                  <a:pt x="1619011" y="1034288"/>
                  <a:pt x="1620027" y="1033399"/>
                  <a:pt x="1620789" y="1032256"/>
                </a:cubicBezTo>
                <a:cubicBezTo>
                  <a:pt x="1621551" y="1031113"/>
                  <a:pt x="1621932" y="1029780"/>
                  <a:pt x="1621932" y="1028446"/>
                </a:cubicBezTo>
                <a:cubicBezTo>
                  <a:pt x="1621932" y="1026668"/>
                  <a:pt x="1621234" y="1024890"/>
                  <a:pt x="1619964" y="1023620"/>
                </a:cubicBezTo>
                <a:cubicBezTo>
                  <a:pt x="1618694" y="1022350"/>
                  <a:pt x="1616916" y="1021652"/>
                  <a:pt x="1615137" y="1021588"/>
                </a:cubicBezTo>
                <a:close/>
                <a:moveTo>
                  <a:pt x="1615137" y="278829"/>
                </a:moveTo>
                <a:cubicBezTo>
                  <a:pt x="1613804" y="278829"/>
                  <a:pt x="1612471" y="279210"/>
                  <a:pt x="1611328" y="279972"/>
                </a:cubicBezTo>
                <a:cubicBezTo>
                  <a:pt x="1610184" y="280734"/>
                  <a:pt x="1609360" y="281813"/>
                  <a:pt x="1608787" y="283020"/>
                </a:cubicBezTo>
                <a:cubicBezTo>
                  <a:pt x="1608280" y="284290"/>
                  <a:pt x="1608153" y="285623"/>
                  <a:pt x="1608407" y="286957"/>
                </a:cubicBezTo>
                <a:cubicBezTo>
                  <a:pt x="1608660" y="288290"/>
                  <a:pt x="1609296" y="289497"/>
                  <a:pt x="1610311" y="290449"/>
                </a:cubicBezTo>
                <a:cubicBezTo>
                  <a:pt x="1611264" y="291402"/>
                  <a:pt x="1612471" y="292037"/>
                  <a:pt x="1613804" y="292291"/>
                </a:cubicBezTo>
                <a:cubicBezTo>
                  <a:pt x="1615137" y="292545"/>
                  <a:pt x="1616534" y="292418"/>
                  <a:pt x="1617741" y="291910"/>
                </a:cubicBezTo>
                <a:cubicBezTo>
                  <a:pt x="1619011" y="291402"/>
                  <a:pt x="1620027" y="290513"/>
                  <a:pt x="1620789" y="289370"/>
                </a:cubicBezTo>
                <a:cubicBezTo>
                  <a:pt x="1621551" y="288227"/>
                  <a:pt x="1621932" y="286893"/>
                  <a:pt x="1621932" y="285560"/>
                </a:cubicBezTo>
                <a:cubicBezTo>
                  <a:pt x="1621932" y="283718"/>
                  <a:pt x="1621234" y="282004"/>
                  <a:pt x="1619964" y="280734"/>
                </a:cubicBezTo>
                <a:cubicBezTo>
                  <a:pt x="1618694" y="279464"/>
                  <a:pt x="1616916" y="278765"/>
                  <a:pt x="1615137" y="278702"/>
                </a:cubicBezTo>
                <a:close/>
                <a:moveTo>
                  <a:pt x="1615137" y="185992"/>
                </a:moveTo>
                <a:cubicBezTo>
                  <a:pt x="1613804" y="185992"/>
                  <a:pt x="1612471" y="186373"/>
                  <a:pt x="1611328" y="187135"/>
                </a:cubicBezTo>
                <a:cubicBezTo>
                  <a:pt x="1610184" y="187897"/>
                  <a:pt x="1609360" y="188976"/>
                  <a:pt x="1608787" y="190183"/>
                </a:cubicBezTo>
                <a:cubicBezTo>
                  <a:pt x="1608280" y="191453"/>
                  <a:pt x="1608153" y="192786"/>
                  <a:pt x="1608407" y="194119"/>
                </a:cubicBezTo>
                <a:cubicBezTo>
                  <a:pt x="1608660" y="195453"/>
                  <a:pt x="1609296" y="196660"/>
                  <a:pt x="1610311" y="197612"/>
                </a:cubicBezTo>
                <a:cubicBezTo>
                  <a:pt x="1611264" y="198565"/>
                  <a:pt x="1612471" y="199200"/>
                  <a:pt x="1613804" y="199454"/>
                </a:cubicBezTo>
                <a:cubicBezTo>
                  <a:pt x="1615137" y="199708"/>
                  <a:pt x="1616534" y="199581"/>
                  <a:pt x="1617741" y="199073"/>
                </a:cubicBezTo>
                <a:cubicBezTo>
                  <a:pt x="1619011" y="198565"/>
                  <a:pt x="1620027" y="197676"/>
                  <a:pt x="1620789" y="196533"/>
                </a:cubicBezTo>
                <a:cubicBezTo>
                  <a:pt x="1621551" y="195390"/>
                  <a:pt x="1621932" y="194056"/>
                  <a:pt x="1621932" y="192723"/>
                </a:cubicBezTo>
                <a:cubicBezTo>
                  <a:pt x="1621932" y="190881"/>
                  <a:pt x="1621234" y="189167"/>
                  <a:pt x="1619964" y="187897"/>
                </a:cubicBezTo>
                <a:cubicBezTo>
                  <a:pt x="1618694" y="186626"/>
                  <a:pt x="1616916" y="185865"/>
                  <a:pt x="1615137" y="185865"/>
                </a:cubicBezTo>
                <a:close/>
                <a:moveTo>
                  <a:pt x="1615137" y="557403"/>
                </a:moveTo>
                <a:cubicBezTo>
                  <a:pt x="1613804" y="557403"/>
                  <a:pt x="1612471" y="557784"/>
                  <a:pt x="1611328" y="558546"/>
                </a:cubicBezTo>
                <a:cubicBezTo>
                  <a:pt x="1610184" y="559308"/>
                  <a:pt x="1609360" y="560388"/>
                  <a:pt x="1608787" y="561594"/>
                </a:cubicBezTo>
                <a:cubicBezTo>
                  <a:pt x="1608280" y="562864"/>
                  <a:pt x="1608153" y="564198"/>
                  <a:pt x="1608407" y="565531"/>
                </a:cubicBezTo>
                <a:cubicBezTo>
                  <a:pt x="1608660" y="566865"/>
                  <a:pt x="1609296" y="568071"/>
                  <a:pt x="1610311" y="569024"/>
                </a:cubicBezTo>
                <a:cubicBezTo>
                  <a:pt x="1611264" y="569976"/>
                  <a:pt x="1612471" y="570611"/>
                  <a:pt x="1613804" y="570865"/>
                </a:cubicBezTo>
                <a:cubicBezTo>
                  <a:pt x="1615137" y="571119"/>
                  <a:pt x="1616534" y="570992"/>
                  <a:pt x="1617741" y="570484"/>
                </a:cubicBezTo>
                <a:cubicBezTo>
                  <a:pt x="1619011" y="569976"/>
                  <a:pt x="1620027" y="569087"/>
                  <a:pt x="1620789" y="567944"/>
                </a:cubicBezTo>
                <a:cubicBezTo>
                  <a:pt x="1621551" y="566801"/>
                  <a:pt x="1621932" y="565468"/>
                  <a:pt x="1621932" y="564134"/>
                </a:cubicBezTo>
                <a:cubicBezTo>
                  <a:pt x="1621932" y="562293"/>
                  <a:pt x="1621234" y="560578"/>
                  <a:pt x="1619964" y="559308"/>
                </a:cubicBezTo>
                <a:cubicBezTo>
                  <a:pt x="1618694" y="558038"/>
                  <a:pt x="1616916" y="557276"/>
                  <a:pt x="1615137" y="557276"/>
                </a:cubicBezTo>
                <a:close/>
                <a:moveTo>
                  <a:pt x="1615137" y="93091"/>
                </a:moveTo>
                <a:cubicBezTo>
                  <a:pt x="1613804" y="93091"/>
                  <a:pt x="1612471" y="93472"/>
                  <a:pt x="1611328" y="94234"/>
                </a:cubicBezTo>
                <a:cubicBezTo>
                  <a:pt x="1610184" y="94996"/>
                  <a:pt x="1609360" y="96076"/>
                  <a:pt x="1608787" y="97282"/>
                </a:cubicBezTo>
                <a:cubicBezTo>
                  <a:pt x="1608280" y="98552"/>
                  <a:pt x="1608153" y="99886"/>
                  <a:pt x="1608407" y="101219"/>
                </a:cubicBezTo>
                <a:cubicBezTo>
                  <a:pt x="1608660" y="102553"/>
                  <a:pt x="1609296" y="103759"/>
                  <a:pt x="1610311" y="104712"/>
                </a:cubicBezTo>
                <a:cubicBezTo>
                  <a:pt x="1611264" y="105664"/>
                  <a:pt x="1612471" y="106299"/>
                  <a:pt x="1613804" y="106553"/>
                </a:cubicBezTo>
                <a:cubicBezTo>
                  <a:pt x="1615137" y="106807"/>
                  <a:pt x="1616534" y="106680"/>
                  <a:pt x="1617741" y="106172"/>
                </a:cubicBezTo>
                <a:cubicBezTo>
                  <a:pt x="1619011" y="105664"/>
                  <a:pt x="1620027" y="104775"/>
                  <a:pt x="1620789" y="103632"/>
                </a:cubicBezTo>
                <a:cubicBezTo>
                  <a:pt x="1621551" y="102489"/>
                  <a:pt x="1621932" y="101155"/>
                  <a:pt x="1621932" y="99822"/>
                </a:cubicBezTo>
                <a:cubicBezTo>
                  <a:pt x="1621932" y="97980"/>
                  <a:pt x="1621234" y="96266"/>
                  <a:pt x="1619964" y="94996"/>
                </a:cubicBezTo>
                <a:cubicBezTo>
                  <a:pt x="1618694" y="93726"/>
                  <a:pt x="1616916" y="92964"/>
                  <a:pt x="1615137" y="92964"/>
                </a:cubicBezTo>
                <a:close/>
                <a:moveTo>
                  <a:pt x="1615137" y="371666"/>
                </a:moveTo>
                <a:cubicBezTo>
                  <a:pt x="1613804" y="371666"/>
                  <a:pt x="1612471" y="372047"/>
                  <a:pt x="1611328" y="372809"/>
                </a:cubicBezTo>
                <a:cubicBezTo>
                  <a:pt x="1610184" y="373571"/>
                  <a:pt x="1609360" y="374650"/>
                  <a:pt x="1608787" y="375857"/>
                </a:cubicBezTo>
                <a:cubicBezTo>
                  <a:pt x="1608280" y="377127"/>
                  <a:pt x="1608153" y="378460"/>
                  <a:pt x="1608407" y="379793"/>
                </a:cubicBezTo>
                <a:cubicBezTo>
                  <a:pt x="1608660" y="381127"/>
                  <a:pt x="1609296" y="382334"/>
                  <a:pt x="1610311" y="383286"/>
                </a:cubicBezTo>
                <a:cubicBezTo>
                  <a:pt x="1611264" y="384239"/>
                  <a:pt x="1612471" y="384874"/>
                  <a:pt x="1613804" y="385128"/>
                </a:cubicBezTo>
                <a:cubicBezTo>
                  <a:pt x="1615137" y="385382"/>
                  <a:pt x="1616534" y="385254"/>
                  <a:pt x="1617741" y="384747"/>
                </a:cubicBezTo>
                <a:cubicBezTo>
                  <a:pt x="1619011" y="384239"/>
                  <a:pt x="1620027" y="383350"/>
                  <a:pt x="1620789" y="382207"/>
                </a:cubicBezTo>
                <a:cubicBezTo>
                  <a:pt x="1621551" y="381064"/>
                  <a:pt x="1621932" y="379730"/>
                  <a:pt x="1621932" y="378397"/>
                </a:cubicBezTo>
                <a:cubicBezTo>
                  <a:pt x="1621932" y="376555"/>
                  <a:pt x="1621234" y="374841"/>
                  <a:pt x="1619964" y="373571"/>
                </a:cubicBezTo>
                <a:cubicBezTo>
                  <a:pt x="1618694" y="372300"/>
                  <a:pt x="1616916" y="371539"/>
                  <a:pt x="1615137" y="371539"/>
                </a:cubicBezTo>
                <a:close/>
                <a:moveTo>
                  <a:pt x="1615137" y="464503"/>
                </a:moveTo>
                <a:cubicBezTo>
                  <a:pt x="1613804" y="464503"/>
                  <a:pt x="1612471" y="464884"/>
                  <a:pt x="1611328" y="465646"/>
                </a:cubicBezTo>
                <a:cubicBezTo>
                  <a:pt x="1610184" y="466408"/>
                  <a:pt x="1609360" y="467487"/>
                  <a:pt x="1608787" y="468693"/>
                </a:cubicBezTo>
                <a:cubicBezTo>
                  <a:pt x="1608280" y="469964"/>
                  <a:pt x="1608153" y="471297"/>
                  <a:pt x="1608407" y="472631"/>
                </a:cubicBezTo>
                <a:cubicBezTo>
                  <a:pt x="1608660" y="473964"/>
                  <a:pt x="1609296" y="475171"/>
                  <a:pt x="1610311" y="476123"/>
                </a:cubicBezTo>
                <a:cubicBezTo>
                  <a:pt x="1611264" y="477075"/>
                  <a:pt x="1612471" y="477711"/>
                  <a:pt x="1613804" y="477965"/>
                </a:cubicBezTo>
                <a:cubicBezTo>
                  <a:pt x="1615137" y="478218"/>
                  <a:pt x="1616534" y="478092"/>
                  <a:pt x="1617741" y="477584"/>
                </a:cubicBezTo>
                <a:cubicBezTo>
                  <a:pt x="1618947" y="477075"/>
                  <a:pt x="1620027" y="476186"/>
                  <a:pt x="1620789" y="475043"/>
                </a:cubicBezTo>
                <a:cubicBezTo>
                  <a:pt x="1621551" y="473900"/>
                  <a:pt x="1621932" y="472567"/>
                  <a:pt x="1621932" y="471234"/>
                </a:cubicBezTo>
                <a:cubicBezTo>
                  <a:pt x="1621932" y="469392"/>
                  <a:pt x="1621234" y="467678"/>
                  <a:pt x="1619964" y="466408"/>
                </a:cubicBezTo>
                <a:cubicBezTo>
                  <a:pt x="1618694" y="465138"/>
                  <a:pt x="1616916" y="464375"/>
                  <a:pt x="1615137" y="464375"/>
                </a:cubicBezTo>
                <a:close/>
                <a:moveTo>
                  <a:pt x="1539572" y="1441514"/>
                </a:moveTo>
                <a:cubicBezTo>
                  <a:pt x="1538937" y="1440879"/>
                  <a:pt x="1538175" y="1440371"/>
                  <a:pt x="1537350" y="1440053"/>
                </a:cubicBezTo>
                <a:cubicBezTo>
                  <a:pt x="1536524" y="1439672"/>
                  <a:pt x="1535635" y="1439545"/>
                  <a:pt x="1534747" y="1439545"/>
                </a:cubicBezTo>
                <a:cubicBezTo>
                  <a:pt x="1533413" y="1439545"/>
                  <a:pt x="1532080" y="1439926"/>
                  <a:pt x="1530936" y="1440688"/>
                </a:cubicBezTo>
                <a:cubicBezTo>
                  <a:pt x="1529794" y="1441450"/>
                  <a:pt x="1528968" y="1442530"/>
                  <a:pt x="1528397" y="1443736"/>
                </a:cubicBezTo>
                <a:cubicBezTo>
                  <a:pt x="1527889" y="1445006"/>
                  <a:pt x="1527761" y="1446340"/>
                  <a:pt x="1528016" y="1447673"/>
                </a:cubicBezTo>
                <a:cubicBezTo>
                  <a:pt x="1528270" y="1449007"/>
                  <a:pt x="1528968" y="1450213"/>
                  <a:pt x="1529921" y="1451166"/>
                </a:cubicBezTo>
                <a:cubicBezTo>
                  <a:pt x="1530873" y="1452118"/>
                  <a:pt x="1532080" y="1452753"/>
                  <a:pt x="1533413" y="1453071"/>
                </a:cubicBezTo>
                <a:cubicBezTo>
                  <a:pt x="1534747" y="1453325"/>
                  <a:pt x="1536080" y="1453198"/>
                  <a:pt x="1537350" y="1452690"/>
                </a:cubicBezTo>
                <a:cubicBezTo>
                  <a:pt x="1538620" y="1452182"/>
                  <a:pt x="1539699" y="1451293"/>
                  <a:pt x="1540398" y="1450150"/>
                </a:cubicBezTo>
                <a:cubicBezTo>
                  <a:pt x="1541160" y="1449007"/>
                  <a:pt x="1541541" y="1447673"/>
                  <a:pt x="1541541" y="1446340"/>
                </a:cubicBezTo>
                <a:cubicBezTo>
                  <a:pt x="1541541" y="1445451"/>
                  <a:pt x="1541350" y="1444562"/>
                  <a:pt x="1541033" y="1443736"/>
                </a:cubicBezTo>
                <a:cubicBezTo>
                  <a:pt x="1540716" y="1442911"/>
                  <a:pt x="1540208" y="1442149"/>
                  <a:pt x="1539572" y="1441514"/>
                </a:cubicBezTo>
                <a:close/>
                <a:moveTo>
                  <a:pt x="1459182" y="2222"/>
                </a:moveTo>
                <a:cubicBezTo>
                  <a:pt x="1458547" y="1588"/>
                  <a:pt x="1457784" y="1080"/>
                  <a:pt x="1456960" y="762"/>
                </a:cubicBezTo>
                <a:cubicBezTo>
                  <a:pt x="1456134" y="445"/>
                  <a:pt x="1455245" y="254"/>
                  <a:pt x="1454356" y="254"/>
                </a:cubicBezTo>
                <a:cubicBezTo>
                  <a:pt x="1453022" y="254"/>
                  <a:pt x="1451689" y="635"/>
                  <a:pt x="1450546" y="1397"/>
                </a:cubicBezTo>
                <a:cubicBezTo>
                  <a:pt x="1449403" y="2159"/>
                  <a:pt x="1448577" y="3238"/>
                  <a:pt x="1448006" y="4445"/>
                </a:cubicBezTo>
                <a:cubicBezTo>
                  <a:pt x="1447497" y="5715"/>
                  <a:pt x="1447371" y="7049"/>
                  <a:pt x="1447624" y="8382"/>
                </a:cubicBezTo>
                <a:cubicBezTo>
                  <a:pt x="1447879" y="9715"/>
                  <a:pt x="1448514" y="10922"/>
                  <a:pt x="1449466" y="11874"/>
                </a:cubicBezTo>
                <a:cubicBezTo>
                  <a:pt x="1450419" y="12827"/>
                  <a:pt x="1451625" y="13462"/>
                  <a:pt x="1452959" y="13716"/>
                </a:cubicBezTo>
                <a:cubicBezTo>
                  <a:pt x="1454292" y="13970"/>
                  <a:pt x="1455625" y="13843"/>
                  <a:pt x="1456896" y="13335"/>
                </a:cubicBezTo>
                <a:cubicBezTo>
                  <a:pt x="1458166" y="12827"/>
                  <a:pt x="1459245" y="11938"/>
                  <a:pt x="1459944" y="10795"/>
                </a:cubicBezTo>
                <a:cubicBezTo>
                  <a:pt x="1460642" y="9652"/>
                  <a:pt x="1461086" y="8319"/>
                  <a:pt x="1461086" y="6985"/>
                </a:cubicBezTo>
                <a:cubicBezTo>
                  <a:pt x="1461086" y="6096"/>
                  <a:pt x="1460896" y="5207"/>
                  <a:pt x="1460579" y="4382"/>
                </a:cubicBezTo>
                <a:cubicBezTo>
                  <a:pt x="1460261" y="3556"/>
                  <a:pt x="1459753" y="2794"/>
                  <a:pt x="1459118" y="2159"/>
                </a:cubicBezTo>
                <a:close/>
                <a:moveTo>
                  <a:pt x="1459182" y="95060"/>
                </a:moveTo>
                <a:cubicBezTo>
                  <a:pt x="1458547" y="94425"/>
                  <a:pt x="1457784" y="93917"/>
                  <a:pt x="1456960" y="93599"/>
                </a:cubicBezTo>
                <a:cubicBezTo>
                  <a:pt x="1456134" y="93282"/>
                  <a:pt x="1455245" y="93091"/>
                  <a:pt x="1454356" y="93091"/>
                </a:cubicBezTo>
                <a:cubicBezTo>
                  <a:pt x="1453022" y="93091"/>
                  <a:pt x="1451689" y="93472"/>
                  <a:pt x="1450546" y="94234"/>
                </a:cubicBezTo>
                <a:cubicBezTo>
                  <a:pt x="1449403" y="94996"/>
                  <a:pt x="1448577" y="96076"/>
                  <a:pt x="1448006" y="97282"/>
                </a:cubicBezTo>
                <a:cubicBezTo>
                  <a:pt x="1447497" y="98552"/>
                  <a:pt x="1447371" y="99886"/>
                  <a:pt x="1447624" y="101219"/>
                </a:cubicBezTo>
                <a:cubicBezTo>
                  <a:pt x="1447879" y="102553"/>
                  <a:pt x="1448514" y="103759"/>
                  <a:pt x="1449466" y="104712"/>
                </a:cubicBezTo>
                <a:cubicBezTo>
                  <a:pt x="1450419" y="105664"/>
                  <a:pt x="1451625" y="106299"/>
                  <a:pt x="1452959" y="106553"/>
                </a:cubicBezTo>
                <a:cubicBezTo>
                  <a:pt x="1454292" y="106807"/>
                  <a:pt x="1455625" y="106680"/>
                  <a:pt x="1456896" y="106172"/>
                </a:cubicBezTo>
                <a:cubicBezTo>
                  <a:pt x="1458166" y="105664"/>
                  <a:pt x="1459245" y="104775"/>
                  <a:pt x="1459944" y="103632"/>
                </a:cubicBezTo>
                <a:cubicBezTo>
                  <a:pt x="1460642" y="102489"/>
                  <a:pt x="1461086" y="101155"/>
                  <a:pt x="1461086" y="99822"/>
                </a:cubicBezTo>
                <a:cubicBezTo>
                  <a:pt x="1461086" y="98933"/>
                  <a:pt x="1460896" y="98044"/>
                  <a:pt x="1460579" y="97219"/>
                </a:cubicBezTo>
                <a:cubicBezTo>
                  <a:pt x="1460261" y="96393"/>
                  <a:pt x="1459753" y="95631"/>
                  <a:pt x="1459118" y="94996"/>
                </a:cubicBezTo>
                <a:close/>
                <a:moveTo>
                  <a:pt x="1539572" y="1627188"/>
                </a:moveTo>
                <a:cubicBezTo>
                  <a:pt x="1538937" y="1626552"/>
                  <a:pt x="1538175" y="1626045"/>
                  <a:pt x="1537350" y="1625727"/>
                </a:cubicBezTo>
                <a:cubicBezTo>
                  <a:pt x="1536524" y="1625410"/>
                  <a:pt x="1535635" y="1625219"/>
                  <a:pt x="1534747" y="1625219"/>
                </a:cubicBezTo>
                <a:cubicBezTo>
                  <a:pt x="1533413" y="1625219"/>
                  <a:pt x="1532080" y="1625600"/>
                  <a:pt x="1530936" y="1626362"/>
                </a:cubicBezTo>
                <a:cubicBezTo>
                  <a:pt x="1529794" y="1627124"/>
                  <a:pt x="1528968" y="1628204"/>
                  <a:pt x="1528397" y="1629410"/>
                </a:cubicBezTo>
                <a:cubicBezTo>
                  <a:pt x="1527889" y="1630680"/>
                  <a:pt x="1527761" y="1632014"/>
                  <a:pt x="1528016" y="1633347"/>
                </a:cubicBezTo>
                <a:cubicBezTo>
                  <a:pt x="1528270" y="1634681"/>
                  <a:pt x="1528968" y="1635887"/>
                  <a:pt x="1529921" y="1636840"/>
                </a:cubicBezTo>
                <a:cubicBezTo>
                  <a:pt x="1530873" y="1637792"/>
                  <a:pt x="1532080" y="1638427"/>
                  <a:pt x="1533413" y="1638681"/>
                </a:cubicBezTo>
                <a:cubicBezTo>
                  <a:pt x="1534747" y="1638935"/>
                  <a:pt x="1536080" y="1638808"/>
                  <a:pt x="1537350" y="1638300"/>
                </a:cubicBezTo>
                <a:cubicBezTo>
                  <a:pt x="1538620" y="1637792"/>
                  <a:pt x="1539699" y="1636903"/>
                  <a:pt x="1540398" y="1635760"/>
                </a:cubicBezTo>
                <a:cubicBezTo>
                  <a:pt x="1541160" y="1634617"/>
                  <a:pt x="1541541" y="1633284"/>
                  <a:pt x="1541541" y="1631950"/>
                </a:cubicBezTo>
                <a:cubicBezTo>
                  <a:pt x="1541541" y="1631061"/>
                  <a:pt x="1541350" y="1630172"/>
                  <a:pt x="1541033" y="1629346"/>
                </a:cubicBezTo>
                <a:cubicBezTo>
                  <a:pt x="1540716" y="1628521"/>
                  <a:pt x="1540208" y="1627759"/>
                  <a:pt x="1539572" y="1627124"/>
                </a:cubicBezTo>
                <a:close/>
                <a:moveTo>
                  <a:pt x="1459182" y="187897"/>
                </a:moveTo>
                <a:cubicBezTo>
                  <a:pt x="1458547" y="187262"/>
                  <a:pt x="1457784" y="186754"/>
                  <a:pt x="1456960" y="186436"/>
                </a:cubicBezTo>
                <a:cubicBezTo>
                  <a:pt x="1456134" y="186119"/>
                  <a:pt x="1455245" y="185928"/>
                  <a:pt x="1454356" y="185928"/>
                </a:cubicBezTo>
                <a:cubicBezTo>
                  <a:pt x="1453022" y="185928"/>
                  <a:pt x="1451689" y="186309"/>
                  <a:pt x="1450546" y="187071"/>
                </a:cubicBezTo>
                <a:cubicBezTo>
                  <a:pt x="1449403" y="187833"/>
                  <a:pt x="1448577" y="188913"/>
                  <a:pt x="1448006" y="190119"/>
                </a:cubicBezTo>
                <a:cubicBezTo>
                  <a:pt x="1447497" y="191389"/>
                  <a:pt x="1447371" y="192723"/>
                  <a:pt x="1447624" y="194056"/>
                </a:cubicBezTo>
                <a:cubicBezTo>
                  <a:pt x="1447879" y="195390"/>
                  <a:pt x="1448514" y="196596"/>
                  <a:pt x="1449466" y="197549"/>
                </a:cubicBezTo>
                <a:cubicBezTo>
                  <a:pt x="1450419" y="198501"/>
                  <a:pt x="1451625" y="199136"/>
                  <a:pt x="1452959" y="199390"/>
                </a:cubicBezTo>
                <a:cubicBezTo>
                  <a:pt x="1454292" y="199644"/>
                  <a:pt x="1455625" y="199517"/>
                  <a:pt x="1456896" y="199009"/>
                </a:cubicBezTo>
                <a:cubicBezTo>
                  <a:pt x="1458166" y="198501"/>
                  <a:pt x="1459245" y="197612"/>
                  <a:pt x="1459944" y="196469"/>
                </a:cubicBezTo>
                <a:cubicBezTo>
                  <a:pt x="1460642" y="195326"/>
                  <a:pt x="1461086" y="193992"/>
                  <a:pt x="1461086" y="192659"/>
                </a:cubicBezTo>
                <a:cubicBezTo>
                  <a:pt x="1461086" y="191770"/>
                  <a:pt x="1460896" y="190881"/>
                  <a:pt x="1460579" y="190056"/>
                </a:cubicBezTo>
                <a:cubicBezTo>
                  <a:pt x="1460261" y="189230"/>
                  <a:pt x="1459753" y="188468"/>
                  <a:pt x="1459118" y="187833"/>
                </a:cubicBezTo>
                <a:close/>
                <a:moveTo>
                  <a:pt x="1459182" y="280734"/>
                </a:moveTo>
                <a:cubicBezTo>
                  <a:pt x="1458547" y="280099"/>
                  <a:pt x="1457784" y="279591"/>
                  <a:pt x="1456960" y="279273"/>
                </a:cubicBezTo>
                <a:cubicBezTo>
                  <a:pt x="1456134" y="278956"/>
                  <a:pt x="1455245" y="278765"/>
                  <a:pt x="1454356" y="278765"/>
                </a:cubicBezTo>
                <a:cubicBezTo>
                  <a:pt x="1453022" y="278765"/>
                  <a:pt x="1451689" y="279146"/>
                  <a:pt x="1450546" y="279908"/>
                </a:cubicBezTo>
                <a:cubicBezTo>
                  <a:pt x="1449403" y="280670"/>
                  <a:pt x="1448577" y="281750"/>
                  <a:pt x="1448006" y="282956"/>
                </a:cubicBezTo>
                <a:cubicBezTo>
                  <a:pt x="1447497" y="284226"/>
                  <a:pt x="1447371" y="285560"/>
                  <a:pt x="1447624" y="286893"/>
                </a:cubicBezTo>
                <a:cubicBezTo>
                  <a:pt x="1447879" y="288227"/>
                  <a:pt x="1448514" y="289433"/>
                  <a:pt x="1449466" y="290386"/>
                </a:cubicBezTo>
                <a:cubicBezTo>
                  <a:pt x="1450419" y="291338"/>
                  <a:pt x="1451625" y="291973"/>
                  <a:pt x="1452959" y="292227"/>
                </a:cubicBezTo>
                <a:cubicBezTo>
                  <a:pt x="1454292" y="292481"/>
                  <a:pt x="1455625" y="292354"/>
                  <a:pt x="1456896" y="291846"/>
                </a:cubicBezTo>
                <a:cubicBezTo>
                  <a:pt x="1458166" y="291338"/>
                  <a:pt x="1459245" y="290449"/>
                  <a:pt x="1459944" y="289306"/>
                </a:cubicBezTo>
                <a:cubicBezTo>
                  <a:pt x="1460706" y="288163"/>
                  <a:pt x="1461086" y="286893"/>
                  <a:pt x="1461086" y="285496"/>
                </a:cubicBezTo>
                <a:cubicBezTo>
                  <a:pt x="1461086" y="284607"/>
                  <a:pt x="1460896" y="283718"/>
                  <a:pt x="1460579" y="282893"/>
                </a:cubicBezTo>
                <a:cubicBezTo>
                  <a:pt x="1460261" y="282067"/>
                  <a:pt x="1459753" y="281305"/>
                  <a:pt x="1459118" y="280670"/>
                </a:cubicBezTo>
                <a:close/>
                <a:moveTo>
                  <a:pt x="1615201" y="1300163"/>
                </a:moveTo>
                <a:cubicBezTo>
                  <a:pt x="1613868" y="1300163"/>
                  <a:pt x="1612535" y="1300544"/>
                  <a:pt x="1611391" y="1301306"/>
                </a:cubicBezTo>
                <a:cubicBezTo>
                  <a:pt x="1610248" y="1302068"/>
                  <a:pt x="1609422" y="1303147"/>
                  <a:pt x="1608851" y="1304354"/>
                </a:cubicBezTo>
                <a:cubicBezTo>
                  <a:pt x="1608343" y="1305560"/>
                  <a:pt x="1608216" y="1306957"/>
                  <a:pt x="1608470" y="1308291"/>
                </a:cubicBezTo>
                <a:cubicBezTo>
                  <a:pt x="1608724" y="1309624"/>
                  <a:pt x="1609360" y="1310831"/>
                  <a:pt x="1610375" y="1311783"/>
                </a:cubicBezTo>
                <a:cubicBezTo>
                  <a:pt x="1611328" y="1312736"/>
                  <a:pt x="1612535" y="1313371"/>
                  <a:pt x="1613868" y="1313625"/>
                </a:cubicBezTo>
                <a:cubicBezTo>
                  <a:pt x="1615201" y="1313879"/>
                  <a:pt x="1616598" y="1313752"/>
                  <a:pt x="1617805" y="1313244"/>
                </a:cubicBezTo>
                <a:cubicBezTo>
                  <a:pt x="1619011" y="1312736"/>
                  <a:pt x="1620091" y="1311847"/>
                  <a:pt x="1620853" y="1310704"/>
                </a:cubicBezTo>
                <a:cubicBezTo>
                  <a:pt x="1621615" y="1309561"/>
                  <a:pt x="1621996" y="1308227"/>
                  <a:pt x="1621996" y="1306894"/>
                </a:cubicBezTo>
                <a:cubicBezTo>
                  <a:pt x="1621996" y="1305116"/>
                  <a:pt x="1621297" y="1303338"/>
                  <a:pt x="1620027" y="1302068"/>
                </a:cubicBezTo>
                <a:cubicBezTo>
                  <a:pt x="1618757" y="1300798"/>
                  <a:pt x="1616979" y="1300036"/>
                  <a:pt x="1615201" y="1300036"/>
                </a:cubicBezTo>
                <a:close/>
                <a:moveTo>
                  <a:pt x="1539636" y="1534287"/>
                </a:moveTo>
                <a:cubicBezTo>
                  <a:pt x="1539001" y="1533652"/>
                  <a:pt x="1538239" y="1533144"/>
                  <a:pt x="1537414" y="1532827"/>
                </a:cubicBezTo>
                <a:cubicBezTo>
                  <a:pt x="1536588" y="1532509"/>
                  <a:pt x="1535699" y="1532319"/>
                  <a:pt x="1534810" y="1532319"/>
                </a:cubicBezTo>
                <a:cubicBezTo>
                  <a:pt x="1533477" y="1532319"/>
                  <a:pt x="1532143" y="1532700"/>
                  <a:pt x="1531000" y="1533462"/>
                </a:cubicBezTo>
                <a:cubicBezTo>
                  <a:pt x="1529857" y="1534224"/>
                  <a:pt x="1529032" y="1535303"/>
                  <a:pt x="1528460" y="1536510"/>
                </a:cubicBezTo>
                <a:cubicBezTo>
                  <a:pt x="1527952" y="1537780"/>
                  <a:pt x="1527825" y="1539113"/>
                  <a:pt x="1528079" y="1540447"/>
                </a:cubicBezTo>
                <a:cubicBezTo>
                  <a:pt x="1528333" y="1541780"/>
                  <a:pt x="1529032" y="1542987"/>
                  <a:pt x="1529985" y="1543939"/>
                </a:cubicBezTo>
                <a:cubicBezTo>
                  <a:pt x="1530936" y="1544892"/>
                  <a:pt x="1532143" y="1545527"/>
                  <a:pt x="1533477" y="1545844"/>
                </a:cubicBezTo>
                <a:cubicBezTo>
                  <a:pt x="1534810" y="1546098"/>
                  <a:pt x="1536144" y="1545971"/>
                  <a:pt x="1537414" y="1545463"/>
                </a:cubicBezTo>
                <a:cubicBezTo>
                  <a:pt x="1538684" y="1544955"/>
                  <a:pt x="1539763" y="1544066"/>
                  <a:pt x="1540461" y="1542923"/>
                </a:cubicBezTo>
                <a:cubicBezTo>
                  <a:pt x="1541223" y="1541780"/>
                  <a:pt x="1541605" y="1540447"/>
                  <a:pt x="1541605" y="1539113"/>
                </a:cubicBezTo>
                <a:cubicBezTo>
                  <a:pt x="1541605" y="1538224"/>
                  <a:pt x="1541414" y="1537335"/>
                  <a:pt x="1541097" y="1536510"/>
                </a:cubicBezTo>
                <a:cubicBezTo>
                  <a:pt x="1540779" y="1535684"/>
                  <a:pt x="1540271" y="1534922"/>
                  <a:pt x="1539636" y="1534287"/>
                </a:cubicBezTo>
                <a:close/>
                <a:moveTo>
                  <a:pt x="1615201" y="1485837"/>
                </a:moveTo>
                <a:cubicBezTo>
                  <a:pt x="1613868" y="1485837"/>
                  <a:pt x="1612535" y="1486218"/>
                  <a:pt x="1611391" y="1486980"/>
                </a:cubicBezTo>
                <a:cubicBezTo>
                  <a:pt x="1610248" y="1487742"/>
                  <a:pt x="1609422" y="1488821"/>
                  <a:pt x="1608851" y="1490028"/>
                </a:cubicBezTo>
                <a:cubicBezTo>
                  <a:pt x="1608343" y="1491298"/>
                  <a:pt x="1608216" y="1492631"/>
                  <a:pt x="1608470" y="1493965"/>
                </a:cubicBezTo>
                <a:cubicBezTo>
                  <a:pt x="1608724" y="1495298"/>
                  <a:pt x="1609360" y="1496505"/>
                  <a:pt x="1610375" y="1497457"/>
                </a:cubicBezTo>
                <a:cubicBezTo>
                  <a:pt x="1611328" y="1498410"/>
                  <a:pt x="1612535" y="1499045"/>
                  <a:pt x="1613868" y="1499299"/>
                </a:cubicBezTo>
                <a:cubicBezTo>
                  <a:pt x="1615201" y="1499553"/>
                  <a:pt x="1616598" y="1499426"/>
                  <a:pt x="1617805" y="1498918"/>
                </a:cubicBezTo>
                <a:cubicBezTo>
                  <a:pt x="1619074" y="1498410"/>
                  <a:pt x="1620091" y="1497521"/>
                  <a:pt x="1620853" y="1496378"/>
                </a:cubicBezTo>
                <a:cubicBezTo>
                  <a:pt x="1621615" y="1495235"/>
                  <a:pt x="1621996" y="1493901"/>
                  <a:pt x="1621996" y="1492568"/>
                </a:cubicBezTo>
                <a:cubicBezTo>
                  <a:pt x="1621996" y="1490790"/>
                  <a:pt x="1621297" y="1489012"/>
                  <a:pt x="1620027" y="1487742"/>
                </a:cubicBezTo>
                <a:cubicBezTo>
                  <a:pt x="1618757" y="1486472"/>
                  <a:pt x="1616979" y="1485710"/>
                  <a:pt x="1615201" y="1485710"/>
                </a:cubicBezTo>
                <a:close/>
                <a:moveTo>
                  <a:pt x="1615201" y="1393000"/>
                </a:moveTo>
                <a:cubicBezTo>
                  <a:pt x="1613868" y="1393000"/>
                  <a:pt x="1612535" y="1393381"/>
                  <a:pt x="1611391" y="1394143"/>
                </a:cubicBezTo>
                <a:cubicBezTo>
                  <a:pt x="1610248" y="1394905"/>
                  <a:pt x="1609422" y="1395984"/>
                  <a:pt x="1608851" y="1397191"/>
                </a:cubicBezTo>
                <a:cubicBezTo>
                  <a:pt x="1608343" y="1398461"/>
                  <a:pt x="1608216" y="1399794"/>
                  <a:pt x="1608470" y="1401128"/>
                </a:cubicBezTo>
                <a:cubicBezTo>
                  <a:pt x="1608724" y="1402461"/>
                  <a:pt x="1609360" y="1403668"/>
                  <a:pt x="1610375" y="1404620"/>
                </a:cubicBezTo>
                <a:cubicBezTo>
                  <a:pt x="1611328" y="1405573"/>
                  <a:pt x="1612535" y="1406208"/>
                  <a:pt x="1613868" y="1406525"/>
                </a:cubicBezTo>
                <a:cubicBezTo>
                  <a:pt x="1615201" y="1406779"/>
                  <a:pt x="1616598" y="1406652"/>
                  <a:pt x="1617805" y="1406144"/>
                </a:cubicBezTo>
                <a:cubicBezTo>
                  <a:pt x="1619074" y="1405636"/>
                  <a:pt x="1620091" y="1404747"/>
                  <a:pt x="1620853" y="1403604"/>
                </a:cubicBezTo>
                <a:cubicBezTo>
                  <a:pt x="1621615" y="1402461"/>
                  <a:pt x="1621996" y="1401128"/>
                  <a:pt x="1621996" y="1399794"/>
                </a:cubicBezTo>
                <a:cubicBezTo>
                  <a:pt x="1621996" y="1397953"/>
                  <a:pt x="1621297" y="1396238"/>
                  <a:pt x="1620027" y="1394968"/>
                </a:cubicBezTo>
                <a:cubicBezTo>
                  <a:pt x="1618757" y="1393698"/>
                  <a:pt x="1616979" y="1393000"/>
                  <a:pt x="1615201" y="1393000"/>
                </a:cubicBezTo>
                <a:close/>
                <a:moveTo>
                  <a:pt x="1539636" y="1348550"/>
                </a:moveTo>
                <a:cubicBezTo>
                  <a:pt x="1539001" y="1347915"/>
                  <a:pt x="1538239" y="1347407"/>
                  <a:pt x="1537414" y="1347089"/>
                </a:cubicBezTo>
                <a:cubicBezTo>
                  <a:pt x="1536588" y="1346772"/>
                  <a:pt x="1535699" y="1346581"/>
                  <a:pt x="1534810" y="1346581"/>
                </a:cubicBezTo>
                <a:cubicBezTo>
                  <a:pt x="1533477" y="1346581"/>
                  <a:pt x="1532143" y="1346962"/>
                  <a:pt x="1531000" y="1347724"/>
                </a:cubicBezTo>
                <a:cubicBezTo>
                  <a:pt x="1529857" y="1348486"/>
                  <a:pt x="1529032" y="1349566"/>
                  <a:pt x="1528460" y="1350772"/>
                </a:cubicBezTo>
                <a:cubicBezTo>
                  <a:pt x="1527952" y="1351979"/>
                  <a:pt x="1527825" y="1353376"/>
                  <a:pt x="1528079" y="1354709"/>
                </a:cubicBezTo>
                <a:cubicBezTo>
                  <a:pt x="1528333" y="1356043"/>
                  <a:pt x="1529032" y="1357249"/>
                  <a:pt x="1529985" y="1358202"/>
                </a:cubicBezTo>
                <a:cubicBezTo>
                  <a:pt x="1530936" y="1359154"/>
                  <a:pt x="1532143" y="1359789"/>
                  <a:pt x="1533477" y="1360043"/>
                </a:cubicBezTo>
                <a:cubicBezTo>
                  <a:pt x="1534810" y="1360297"/>
                  <a:pt x="1536144" y="1360170"/>
                  <a:pt x="1537414" y="1359662"/>
                </a:cubicBezTo>
                <a:cubicBezTo>
                  <a:pt x="1538684" y="1359154"/>
                  <a:pt x="1539763" y="1358265"/>
                  <a:pt x="1540461" y="1357122"/>
                </a:cubicBezTo>
                <a:cubicBezTo>
                  <a:pt x="1541223" y="1355979"/>
                  <a:pt x="1541605" y="1354646"/>
                  <a:pt x="1541605" y="1353312"/>
                </a:cubicBezTo>
                <a:cubicBezTo>
                  <a:pt x="1541605" y="1352423"/>
                  <a:pt x="1541414" y="1351534"/>
                  <a:pt x="1541097" y="1350709"/>
                </a:cubicBezTo>
                <a:cubicBezTo>
                  <a:pt x="1540779" y="1349883"/>
                  <a:pt x="1540271" y="1349121"/>
                  <a:pt x="1539636" y="1348486"/>
                </a:cubicBezTo>
                <a:close/>
                <a:moveTo>
                  <a:pt x="1615201" y="1578674"/>
                </a:moveTo>
                <a:cubicBezTo>
                  <a:pt x="1613868" y="1578674"/>
                  <a:pt x="1612535" y="1579055"/>
                  <a:pt x="1611391" y="1579817"/>
                </a:cubicBezTo>
                <a:cubicBezTo>
                  <a:pt x="1610248" y="1580579"/>
                  <a:pt x="1609422" y="1581658"/>
                  <a:pt x="1608851" y="1582865"/>
                </a:cubicBezTo>
                <a:cubicBezTo>
                  <a:pt x="1608343" y="1584135"/>
                  <a:pt x="1608216" y="1585468"/>
                  <a:pt x="1608470" y="1586802"/>
                </a:cubicBezTo>
                <a:cubicBezTo>
                  <a:pt x="1608724" y="1588135"/>
                  <a:pt x="1609360" y="1589342"/>
                  <a:pt x="1610375" y="1590294"/>
                </a:cubicBezTo>
                <a:cubicBezTo>
                  <a:pt x="1611328" y="1591246"/>
                  <a:pt x="1612535" y="1591882"/>
                  <a:pt x="1613868" y="1592136"/>
                </a:cubicBezTo>
                <a:cubicBezTo>
                  <a:pt x="1615201" y="1592390"/>
                  <a:pt x="1616598" y="1592263"/>
                  <a:pt x="1617805" y="1591755"/>
                </a:cubicBezTo>
                <a:cubicBezTo>
                  <a:pt x="1619074" y="1591246"/>
                  <a:pt x="1620091" y="1590358"/>
                  <a:pt x="1620853" y="1589215"/>
                </a:cubicBezTo>
                <a:cubicBezTo>
                  <a:pt x="1621615" y="1588071"/>
                  <a:pt x="1621996" y="1586738"/>
                  <a:pt x="1621996" y="1585405"/>
                </a:cubicBezTo>
                <a:cubicBezTo>
                  <a:pt x="1621996" y="1583627"/>
                  <a:pt x="1621297" y="1581849"/>
                  <a:pt x="1620027" y="1580579"/>
                </a:cubicBezTo>
                <a:cubicBezTo>
                  <a:pt x="1618757" y="1579309"/>
                  <a:pt x="1616979" y="1578547"/>
                  <a:pt x="1615201" y="1578547"/>
                </a:cubicBezTo>
                <a:close/>
                <a:moveTo>
                  <a:pt x="1459182" y="373507"/>
                </a:moveTo>
                <a:cubicBezTo>
                  <a:pt x="1458547" y="372872"/>
                  <a:pt x="1457784" y="372364"/>
                  <a:pt x="1456960" y="372047"/>
                </a:cubicBezTo>
                <a:cubicBezTo>
                  <a:pt x="1456134" y="371729"/>
                  <a:pt x="1455245" y="371539"/>
                  <a:pt x="1454356" y="371539"/>
                </a:cubicBezTo>
                <a:cubicBezTo>
                  <a:pt x="1453022" y="371539"/>
                  <a:pt x="1451689" y="371920"/>
                  <a:pt x="1450546" y="372682"/>
                </a:cubicBezTo>
                <a:cubicBezTo>
                  <a:pt x="1449403" y="373443"/>
                  <a:pt x="1448577" y="374523"/>
                  <a:pt x="1448006" y="375729"/>
                </a:cubicBezTo>
                <a:cubicBezTo>
                  <a:pt x="1447497" y="377000"/>
                  <a:pt x="1447371" y="378333"/>
                  <a:pt x="1447624" y="379667"/>
                </a:cubicBezTo>
                <a:cubicBezTo>
                  <a:pt x="1447879" y="381000"/>
                  <a:pt x="1448514" y="382207"/>
                  <a:pt x="1449466" y="383159"/>
                </a:cubicBezTo>
                <a:cubicBezTo>
                  <a:pt x="1450419" y="384111"/>
                  <a:pt x="1451625" y="384747"/>
                  <a:pt x="1452959" y="385000"/>
                </a:cubicBezTo>
                <a:cubicBezTo>
                  <a:pt x="1454292" y="385254"/>
                  <a:pt x="1455625" y="385128"/>
                  <a:pt x="1456896" y="384620"/>
                </a:cubicBezTo>
                <a:cubicBezTo>
                  <a:pt x="1458166" y="384111"/>
                  <a:pt x="1459245" y="383222"/>
                  <a:pt x="1459944" y="382079"/>
                </a:cubicBezTo>
                <a:cubicBezTo>
                  <a:pt x="1460706" y="380936"/>
                  <a:pt x="1461086" y="379667"/>
                  <a:pt x="1461086" y="378270"/>
                </a:cubicBezTo>
                <a:cubicBezTo>
                  <a:pt x="1461086" y="377381"/>
                  <a:pt x="1460896" y="376492"/>
                  <a:pt x="1460579" y="375666"/>
                </a:cubicBezTo>
                <a:cubicBezTo>
                  <a:pt x="1460261" y="374841"/>
                  <a:pt x="1459753" y="374079"/>
                  <a:pt x="1459118" y="373443"/>
                </a:cubicBezTo>
                <a:close/>
                <a:moveTo>
                  <a:pt x="1057099" y="605663"/>
                </a:moveTo>
                <a:cubicBezTo>
                  <a:pt x="1056465" y="605028"/>
                  <a:pt x="1055703" y="604520"/>
                  <a:pt x="1054877" y="604203"/>
                </a:cubicBezTo>
                <a:cubicBezTo>
                  <a:pt x="1054052" y="603885"/>
                  <a:pt x="1053162" y="603695"/>
                  <a:pt x="1052273" y="603695"/>
                </a:cubicBezTo>
                <a:cubicBezTo>
                  <a:pt x="1050940" y="603695"/>
                  <a:pt x="1049607" y="604076"/>
                  <a:pt x="1048463" y="604838"/>
                </a:cubicBezTo>
                <a:cubicBezTo>
                  <a:pt x="1047321" y="605600"/>
                  <a:pt x="1046495" y="606679"/>
                  <a:pt x="1045923" y="607886"/>
                </a:cubicBezTo>
                <a:cubicBezTo>
                  <a:pt x="1045416" y="609156"/>
                  <a:pt x="1045288" y="610489"/>
                  <a:pt x="1045543" y="611823"/>
                </a:cubicBezTo>
                <a:cubicBezTo>
                  <a:pt x="1045797" y="613156"/>
                  <a:pt x="1046432" y="614363"/>
                  <a:pt x="1047384" y="615315"/>
                </a:cubicBezTo>
                <a:cubicBezTo>
                  <a:pt x="1048336" y="616268"/>
                  <a:pt x="1049543" y="616903"/>
                  <a:pt x="1050877" y="617157"/>
                </a:cubicBezTo>
                <a:cubicBezTo>
                  <a:pt x="1052210" y="617411"/>
                  <a:pt x="1053544" y="617284"/>
                  <a:pt x="1054814" y="616776"/>
                </a:cubicBezTo>
                <a:cubicBezTo>
                  <a:pt x="1056084" y="616268"/>
                  <a:pt x="1057163" y="615379"/>
                  <a:pt x="1057861" y="614236"/>
                </a:cubicBezTo>
                <a:cubicBezTo>
                  <a:pt x="1058560" y="613093"/>
                  <a:pt x="1059005" y="611759"/>
                  <a:pt x="1059005" y="610426"/>
                </a:cubicBezTo>
                <a:cubicBezTo>
                  <a:pt x="1059005" y="609537"/>
                  <a:pt x="1058814" y="608648"/>
                  <a:pt x="1058497" y="607822"/>
                </a:cubicBezTo>
                <a:cubicBezTo>
                  <a:pt x="1058179" y="606997"/>
                  <a:pt x="1057671" y="606235"/>
                  <a:pt x="1057036" y="605600"/>
                </a:cubicBezTo>
                <a:close/>
                <a:moveTo>
                  <a:pt x="248109" y="1439355"/>
                </a:moveTo>
                <a:cubicBezTo>
                  <a:pt x="246776" y="1439355"/>
                  <a:pt x="245443" y="1439736"/>
                  <a:pt x="244299" y="1440498"/>
                </a:cubicBezTo>
                <a:cubicBezTo>
                  <a:pt x="243157" y="1441260"/>
                  <a:pt x="242331" y="1442339"/>
                  <a:pt x="241759" y="1443546"/>
                </a:cubicBezTo>
                <a:cubicBezTo>
                  <a:pt x="241251" y="1444816"/>
                  <a:pt x="241124" y="1446149"/>
                  <a:pt x="241379" y="1447483"/>
                </a:cubicBezTo>
                <a:cubicBezTo>
                  <a:pt x="241633" y="1448816"/>
                  <a:pt x="242268" y="1450023"/>
                  <a:pt x="243284" y="1450975"/>
                </a:cubicBezTo>
                <a:cubicBezTo>
                  <a:pt x="244236" y="1451928"/>
                  <a:pt x="245443" y="1452563"/>
                  <a:pt x="246776" y="1452817"/>
                </a:cubicBezTo>
                <a:cubicBezTo>
                  <a:pt x="248109" y="1453071"/>
                  <a:pt x="249507" y="1452944"/>
                  <a:pt x="250713" y="1452436"/>
                </a:cubicBezTo>
                <a:cubicBezTo>
                  <a:pt x="251920" y="1451928"/>
                  <a:pt x="252999" y="1451039"/>
                  <a:pt x="253761" y="1449896"/>
                </a:cubicBezTo>
                <a:cubicBezTo>
                  <a:pt x="254523" y="1448753"/>
                  <a:pt x="254904" y="1447419"/>
                  <a:pt x="254904" y="1446086"/>
                </a:cubicBezTo>
                <a:cubicBezTo>
                  <a:pt x="254904" y="1444308"/>
                  <a:pt x="254206" y="1442530"/>
                  <a:pt x="252935" y="1441260"/>
                </a:cubicBezTo>
                <a:cubicBezTo>
                  <a:pt x="251666" y="1439990"/>
                  <a:pt x="249887" y="1439291"/>
                  <a:pt x="248109" y="1439228"/>
                </a:cubicBezTo>
                <a:close/>
                <a:moveTo>
                  <a:pt x="248109" y="1253617"/>
                </a:moveTo>
                <a:cubicBezTo>
                  <a:pt x="246776" y="1253617"/>
                  <a:pt x="245443" y="1253998"/>
                  <a:pt x="244299" y="1254760"/>
                </a:cubicBezTo>
                <a:cubicBezTo>
                  <a:pt x="243157" y="1255522"/>
                  <a:pt x="242331" y="1256602"/>
                  <a:pt x="241759" y="1257808"/>
                </a:cubicBezTo>
                <a:cubicBezTo>
                  <a:pt x="241251" y="1259078"/>
                  <a:pt x="241124" y="1260412"/>
                  <a:pt x="241379" y="1261745"/>
                </a:cubicBezTo>
                <a:cubicBezTo>
                  <a:pt x="241633" y="1263079"/>
                  <a:pt x="242268" y="1264285"/>
                  <a:pt x="243284" y="1265238"/>
                </a:cubicBezTo>
                <a:cubicBezTo>
                  <a:pt x="244236" y="1266190"/>
                  <a:pt x="245443" y="1266825"/>
                  <a:pt x="246776" y="1267143"/>
                </a:cubicBezTo>
                <a:cubicBezTo>
                  <a:pt x="248109" y="1267397"/>
                  <a:pt x="249507" y="1267270"/>
                  <a:pt x="250713" y="1266762"/>
                </a:cubicBezTo>
                <a:cubicBezTo>
                  <a:pt x="251983" y="1266254"/>
                  <a:pt x="252999" y="1265365"/>
                  <a:pt x="253761" y="1264222"/>
                </a:cubicBezTo>
                <a:cubicBezTo>
                  <a:pt x="254523" y="1263079"/>
                  <a:pt x="254904" y="1261745"/>
                  <a:pt x="254904" y="1260412"/>
                </a:cubicBezTo>
                <a:cubicBezTo>
                  <a:pt x="254904" y="1258570"/>
                  <a:pt x="254206" y="1256856"/>
                  <a:pt x="252935" y="1255586"/>
                </a:cubicBezTo>
                <a:cubicBezTo>
                  <a:pt x="251666" y="1254316"/>
                  <a:pt x="249887" y="1253617"/>
                  <a:pt x="248109" y="1253617"/>
                </a:cubicBezTo>
                <a:close/>
                <a:moveTo>
                  <a:pt x="167719" y="1392936"/>
                </a:moveTo>
                <a:cubicBezTo>
                  <a:pt x="166385" y="1392936"/>
                  <a:pt x="165051" y="1393317"/>
                  <a:pt x="163909" y="1394079"/>
                </a:cubicBezTo>
                <a:cubicBezTo>
                  <a:pt x="162766" y="1394841"/>
                  <a:pt x="161940" y="1395857"/>
                  <a:pt x="161369" y="1397127"/>
                </a:cubicBezTo>
                <a:cubicBezTo>
                  <a:pt x="160860" y="1398397"/>
                  <a:pt x="160734" y="1399731"/>
                  <a:pt x="160987" y="1401064"/>
                </a:cubicBezTo>
                <a:cubicBezTo>
                  <a:pt x="161242" y="1402398"/>
                  <a:pt x="161876" y="1403604"/>
                  <a:pt x="162829" y="1404557"/>
                </a:cubicBezTo>
                <a:cubicBezTo>
                  <a:pt x="163782" y="1405509"/>
                  <a:pt x="164988" y="1406144"/>
                  <a:pt x="166322" y="1406462"/>
                </a:cubicBezTo>
                <a:cubicBezTo>
                  <a:pt x="167655" y="1406716"/>
                  <a:pt x="168988" y="1406589"/>
                  <a:pt x="170259" y="1406081"/>
                </a:cubicBezTo>
                <a:cubicBezTo>
                  <a:pt x="171529" y="1405573"/>
                  <a:pt x="172608" y="1404684"/>
                  <a:pt x="173307" y="1403541"/>
                </a:cubicBezTo>
                <a:cubicBezTo>
                  <a:pt x="174069" y="1402398"/>
                  <a:pt x="174449" y="1401064"/>
                  <a:pt x="174449" y="1399731"/>
                </a:cubicBezTo>
                <a:cubicBezTo>
                  <a:pt x="174449" y="1397889"/>
                  <a:pt x="173751" y="1396175"/>
                  <a:pt x="172418" y="1394905"/>
                </a:cubicBezTo>
                <a:cubicBezTo>
                  <a:pt x="171147" y="1393635"/>
                  <a:pt x="169370" y="1392936"/>
                  <a:pt x="167592" y="1392936"/>
                </a:cubicBezTo>
                <a:close/>
                <a:moveTo>
                  <a:pt x="248109" y="1532255"/>
                </a:moveTo>
                <a:cubicBezTo>
                  <a:pt x="246776" y="1532255"/>
                  <a:pt x="245443" y="1532636"/>
                  <a:pt x="244299" y="1533398"/>
                </a:cubicBezTo>
                <a:cubicBezTo>
                  <a:pt x="243157" y="1534160"/>
                  <a:pt x="242331" y="1535176"/>
                  <a:pt x="241759" y="1536446"/>
                </a:cubicBezTo>
                <a:cubicBezTo>
                  <a:pt x="241251" y="1537716"/>
                  <a:pt x="241124" y="1539050"/>
                  <a:pt x="241379" y="1540383"/>
                </a:cubicBezTo>
                <a:cubicBezTo>
                  <a:pt x="241633" y="1541717"/>
                  <a:pt x="242268" y="1542923"/>
                  <a:pt x="243284" y="1543876"/>
                </a:cubicBezTo>
                <a:cubicBezTo>
                  <a:pt x="244236" y="1544828"/>
                  <a:pt x="245443" y="1545463"/>
                  <a:pt x="246776" y="1545781"/>
                </a:cubicBezTo>
                <a:cubicBezTo>
                  <a:pt x="248109" y="1546035"/>
                  <a:pt x="249507" y="1545908"/>
                  <a:pt x="250713" y="1545400"/>
                </a:cubicBezTo>
                <a:cubicBezTo>
                  <a:pt x="251920" y="1544892"/>
                  <a:pt x="252999" y="1544003"/>
                  <a:pt x="253761" y="1542860"/>
                </a:cubicBezTo>
                <a:cubicBezTo>
                  <a:pt x="254523" y="1541717"/>
                  <a:pt x="254904" y="1540383"/>
                  <a:pt x="254904" y="1539050"/>
                </a:cubicBezTo>
                <a:cubicBezTo>
                  <a:pt x="254904" y="1537208"/>
                  <a:pt x="254206" y="1535494"/>
                  <a:pt x="252935" y="1534224"/>
                </a:cubicBezTo>
                <a:cubicBezTo>
                  <a:pt x="251666" y="1532954"/>
                  <a:pt x="249887" y="1532255"/>
                  <a:pt x="248109" y="1532255"/>
                </a:cubicBezTo>
                <a:close/>
                <a:moveTo>
                  <a:pt x="248109" y="603695"/>
                </a:moveTo>
                <a:cubicBezTo>
                  <a:pt x="246776" y="603695"/>
                  <a:pt x="245443" y="604076"/>
                  <a:pt x="244299" y="604838"/>
                </a:cubicBezTo>
                <a:cubicBezTo>
                  <a:pt x="243157" y="605600"/>
                  <a:pt x="242331" y="606679"/>
                  <a:pt x="241759" y="607886"/>
                </a:cubicBezTo>
                <a:cubicBezTo>
                  <a:pt x="241251" y="609156"/>
                  <a:pt x="241124" y="610489"/>
                  <a:pt x="241379" y="611823"/>
                </a:cubicBezTo>
                <a:cubicBezTo>
                  <a:pt x="241633" y="613156"/>
                  <a:pt x="242268" y="614363"/>
                  <a:pt x="243284" y="615315"/>
                </a:cubicBezTo>
                <a:cubicBezTo>
                  <a:pt x="244236" y="616268"/>
                  <a:pt x="245443" y="616903"/>
                  <a:pt x="246776" y="617157"/>
                </a:cubicBezTo>
                <a:cubicBezTo>
                  <a:pt x="248109" y="617411"/>
                  <a:pt x="249507" y="617284"/>
                  <a:pt x="250713" y="616776"/>
                </a:cubicBezTo>
                <a:cubicBezTo>
                  <a:pt x="251983" y="616268"/>
                  <a:pt x="252999" y="615379"/>
                  <a:pt x="253761" y="614236"/>
                </a:cubicBezTo>
                <a:cubicBezTo>
                  <a:pt x="254523" y="613093"/>
                  <a:pt x="254904" y="611759"/>
                  <a:pt x="254904" y="610426"/>
                </a:cubicBezTo>
                <a:cubicBezTo>
                  <a:pt x="254904" y="608584"/>
                  <a:pt x="254206" y="606870"/>
                  <a:pt x="252935" y="605600"/>
                </a:cubicBezTo>
                <a:cubicBezTo>
                  <a:pt x="251666" y="604330"/>
                  <a:pt x="249887" y="603568"/>
                  <a:pt x="248109" y="603568"/>
                </a:cubicBezTo>
                <a:close/>
                <a:moveTo>
                  <a:pt x="167719" y="127"/>
                </a:moveTo>
                <a:cubicBezTo>
                  <a:pt x="166385" y="127"/>
                  <a:pt x="165051" y="508"/>
                  <a:pt x="163909" y="1270"/>
                </a:cubicBezTo>
                <a:cubicBezTo>
                  <a:pt x="162766" y="2032"/>
                  <a:pt x="161940" y="3111"/>
                  <a:pt x="161369" y="4318"/>
                </a:cubicBezTo>
                <a:cubicBezTo>
                  <a:pt x="160860" y="5588"/>
                  <a:pt x="160734" y="6922"/>
                  <a:pt x="160987" y="8255"/>
                </a:cubicBezTo>
                <a:cubicBezTo>
                  <a:pt x="161242" y="9588"/>
                  <a:pt x="161876" y="10795"/>
                  <a:pt x="162829" y="11748"/>
                </a:cubicBezTo>
                <a:cubicBezTo>
                  <a:pt x="163782" y="12700"/>
                  <a:pt x="164988" y="13335"/>
                  <a:pt x="166322" y="13589"/>
                </a:cubicBezTo>
                <a:cubicBezTo>
                  <a:pt x="167655" y="13843"/>
                  <a:pt x="168988" y="13716"/>
                  <a:pt x="170259" y="13208"/>
                </a:cubicBezTo>
                <a:cubicBezTo>
                  <a:pt x="171529" y="12700"/>
                  <a:pt x="172608" y="11811"/>
                  <a:pt x="173307" y="10668"/>
                </a:cubicBezTo>
                <a:cubicBezTo>
                  <a:pt x="174005" y="9525"/>
                  <a:pt x="174449" y="8192"/>
                  <a:pt x="174449" y="6858"/>
                </a:cubicBezTo>
                <a:cubicBezTo>
                  <a:pt x="174449" y="5017"/>
                  <a:pt x="173751" y="3302"/>
                  <a:pt x="172418" y="2032"/>
                </a:cubicBezTo>
                <a:cubicBezTo>
                  <a:pt x="171147" y="762"/>
                  <a:pt x="169370" y="0"/>
                  <a:pt x="167592" y="0"/>
                </a:cubicBezTo>
                <a:close/>
                <a:moveTo>
                  <a:pt x="248109" y="789432"/>
                </a:moveTo>
                <a:cubicBezTo>
                  <a:pt x="246776" y="789432"/>
                  <a:pt x="245443" y="789813"/>
                  <a:pt x="244299" y="790575"/>
                </a:cubicBezTo>
                <a:cubicBezTo>
                  <a:pt x="243157" y="791337"/>
                  <a:pt x="242331" y="792417"/>
                  <a:pt x="241759" y="793623"/>
                </a:cubicBezTo>
                <a:cubicBezTo>
                  <a:pt x="241251" y="794893"/>
                  <a:pt x="241124" y="796227"/>
                  <a:pt x="241379" y="797560"/>
                </a:cubicBezTo>
                <a:cubicBezTo>
                  <a:pt x="241633" y="798894"/>
                  <a:pt x="242268" y="800100"/>
                  <a:pt x="243284" y="801053"/>
                </a:cubicBezTo>
                <a:cubicBezTo>
                  <a:pt x="244236" y="802005"/>
                  <a:pt x="245443" y="802640"/>
                  <a:pt x="246776" y="802894"/>
                </a:cubicBezTo>
                <a:cubicBezTo>
                  <a:pt x="248109" y="803148"/>
                  <a:pt x="249507" y="803021"/>
                  <a:pt x="250713" y="802513"/>
                </a:cubicBezTo>
                <a:cubicBezTo>
                  <a:pt x="251983" y="802005"/>
                  <a:pt x="252999" y="801116"/>
                  <a:pt x="253761" y="799973"/>
                </a:cubicBezTo>
                <a:cubicBezTo>
                  <a:pt x="254523" y="798830"/>
                  <a:pt x="254904" y="797497"/>
                  <a:pt x="254904" y="796163"/>
                </a:cubicBezTo>
                <a:cubicBezTo>
                  <a:pt x="254904" y="794322"/>
                  <a:pt x="254206" y="792607"/>
                  <a:pt x="252935" y="791337"/>
                </a:cubicBezTo>
                <a:cubicBezTo>
                  <a:pt x="251666" y="790067"/>
                  <a:pt x="249887" y="789305"/>
                  <a:pt x="248109" y="789305"/>
                </a:cubicBezTo>
                <a:close/>
                <a:moveTo>
                  <a:pt x="167719" y="92964"/>
                </a:moveTo>
                <a:cubicBezTo>
                  <a:pt x="166385" y="92964"/>
                  <a:pt x="165051" y="93345"/>
                  <a:pt x="163909" y="94107"/>
                </a:cubicBezTo>
                <a:cubicBezTo>
                  <a:pt x="162766" y="94869"/>
                  <a:pt x="161940" y="95949"/>
                  <a:pt x="161369" y="97155"/>
                </a:cubicBezTo>
                <a:cubicBezTo>
                  <a:pt x="160860" y="98425"/>
                  <a:pt x="160734" y="99759"/>
                  <a:pt x="160987" y="101092"/>
                </a:cubicBezTo>
                <a:cubicBezTo>
                  <a:pt x="161242" y="102426"/>
                  <a:pt x="161876" y="103632"/>
                  <a:pt x="162829" y="104585"/>
                </a:cubicBezTo>
                <a:cubicBezTo>
                  <a:pt x="163782" y="105537"/>
                  <a:pt x="164988" y="106172"/>
                  <a:pt x="166322" y="106426"/>
                </a:cubicBezTo>
                <a:cubicBezTo>
                  <a:pt x="167655" y="106680"/>
                  <a:pt x="168988" y="106553"/>
                  <a:pt x="170259" y="106045"/>
                </a:cubicBezTo>
                <a:cubicBezTo>
                  <a:pt x="171529" y="105537"/>
                  <a:pt x="172608" y="104648"/>
                  <a:pt x="173307" y="103505"/>
                </a:cubicBezTo>
                <a:cubicBezTo>
                  <a:pt x="174005" y="102362"/>
                  <a:pt x="174449" y="101029"/>
                  <a:pt x="174449" y="99695"/>
                </a:cubicBezTo>
                <a:cubicBezTo>
                  <a:pt x="174449" y="97854"/>
                  <a:pt x="173751" y="96139"/>
                  <a:pt x="172418" y="94869"/>
                </a:cubicBezTo>
                <a:cubicBezTo>
                  <a:pt x="171147" y="93599"/>
                  <a:pt x="169370" y="92837"/>
                  <a:pt x="167592" y="92837"/>
                </a:cubicBezTo>
                <a:close/>
                <a:moveTo>
                  <a:pt x="248109" y="696532"/>
                </a:moveTo>
                <a:cubicBezTo>
                  <a:pt x="246776" y="696532"/>
                  <a:pt x="245443" y="696913"/>
                  <a:pt x="244299" y="697675"/>
                </a:cubicBezTo>
                <a:cubicBezTo>
                  <a:pt x="243157" y="698437"/>
                  <a:pt x="242331" y="699516"/>
                  <a:pt x="241759" y="700723"/>
                </a:cubicBezTo>
                <a:cubicBezTo>
                  <a:pt x="241251" y="701993"/>
                  <a:pt x="241124" y="703326"/>
                  <a:pt x="241379" y="704660"/>
                </a:cubicBezTo>
                <a:cubicBezTo>
                  <a:pt x="241633" y="705993"/>
                  <a:pt x="242268" y="707200"/>
                  <a:pt x="243284" y="708152"/>
                </a:cubicBezTo>
                <a:cubicBezTo>
                  <a:pt x="244236" y="709105"/>
                  <a:pt x="245443" y="709740"/>
                  <a:pt x="246776" y="709994"/>
                </a:cubicBezTo>
                <a:cubicBezTo>
                  <a:pt x="248109" y="710248"/>
                  <a:pt x="249507" y="710121"/>
                  <a:pt x="250713" y="709613"/>
                </a:cubicBezTo>
                <a:cubicBezTo>
                  <a:pt x="251920" y="709105"/>
                  <a:pt x="252999" y="708216"/>
                  <a:pt x="253761" y="707073"/>
                </a:cubicBezTo>
                <a:cubicBezTo>
                  <a:pt x="254523" y="705930"/>
                  <a:pt x="254904" y="704596"/>
                  <a:pt x="254904" y="703263"/>
                </a:cubicBezTo>
                <a:cubicBezTo>
                  <a:pt x="254904" y="701421"/>
                  <a:pt x="254206" y="699707"/>
                  <a:pt x="252935" y="698437"/>
                </a:cubicBezTo>
                <a:cubicBezTo>
                  <a:pt x="251666" y="697167"/>
                  <a:pt x="249887" y="696405"/>
                  <a:pt x="248109" y="696405"/>
                </a:cubicBezTo>
                <a:close/>
                <a:moveTo>
                  <a:pt x="248109" y="882269"/>
                </a:moveTo>
                <a:cubicBezTo>
                  <a:pt x="246776" y="882269"/>
                  <a:pt x="245443" y="882650"/>
                  <a:pt x="244299" y="883412"/>
                </a:cubicBezTo>
                <a:cubicBezTo>
                  <a:pt x="243157" y="884174"/>
                  <a:pt x="242331" y="885254"/>
                  <a:pt x="241759" y="886460"/>
                </a:cubicBezTo>
                <a:cubicBezTo>
                  <a:pt x="241251" y="887730"/>
                  <a:pt x="241124" y="889064"/>
                  <a:pt x="241379" y="890397"/>
                </a:cubicBezTo>
                <a:cubicBezTo>
                  <a:pt x="241633" y="891731"/>
                  <a:pt x="242268" y="892937"/>
                  <a:pt x="243284" y="893890"/>
                </a:cubicBezTo>
                <a:cubicBezTo>
                  <a:pt x="244236" y="894842"/>
                  <a:pt x="245443" y="895477"/>
                  <a:pt x="246776" y="895731"/>
                </a:cubicBezTo>
                <a:cubicBezTo>
                  <a:pt x="248109" y="895985"/>
                  <a:pt x="249507" y="895858"/>
                  <a:pt x="250713" y="895350"/>
                </a:cubicBezTo>
                <a:cubicBezTo>
                  <a:pt x="251983" y="894842"/>
                  <a:pt x="252999" y="893953"/>
                  <a:pt x="253761" y="892810"/>
                </a:cubicBezTo>
                <a:cubicBezTo>
                  <a:pt x="254523" y="891667"/>
                  <a:pt x="254904" y="890334"/>
                  <a:pt x="254904" y="889000"/>
                </a:cubicBezTo>
                <a:cubicBezTo>
                  <a:pt x="254904" y="887159"/>
                  <a:pt x="254206" y="885444"/>
                  <a:pt x="252935" y="884174"/>
                </a:cubicBezTo>
                <a:cubicBezTo>
                  <a:pt x="251666" y="882904"/>
                  <a:pt x="249887" y="882142"/>
                  <a:pt x="248109" y="882142"/>
                </a:cubicBezTo>
                <a:close/>
                <a:moveTo>
                  <a:pt x="248109" y="1160844"/>
                </a:moveTo>
                <a:cubicBezTo>
                  <a:pt x="246776" y="1160844"/>
                  <a:pt x="245443" y="1161225"/>
                  <a:pt x="244299" y="1161987"/>
                </a:cubicBezTo>
                <a:cubicBezTo>
                  <a:pt x="243157" y="1162749"/>
                  <a:pt x="242331" y="1163828"/>
                  <a:pt x="241759" y="1165035"/>
                </a:cubicBezTo>
                <a:cubicBezTo>
                  <a:pt x="241251" y="1166305"/>
                  <a:pt x="241124" y="1167638"/>
                  <a:pt x="241379" y="1168972"/>
                </a:cubicBezTo>
                <a:cubicBezTo>
                  <a:pt x="241633" y="1170305"/>
                  <a:pt x="242268" y="1171512"/>
                  <a:pt x="243284" y="1172464"/>
                </a:cubicBezTo>
                <a:cubicBezTo>
                  <a:pt x="244236" y="1173417"/>
                  <a:pt x="245443" y="1174052"/>
                  <a:pt x="246776" y="1174306"/>
                </a:cubicBezTo>
                <a:cubicBezTo>
                  <a:pt x="248109" y="1174560"/>
                  <a:pt x="249507" y="1174433"/>
                  <a:pt x="250713" y="1173925"/>
                </a:cubicBezTo>
                <a:cubicBezTo>
                  <a:pt x="251920" y="1173417"/>
                  <a:pt x="252999" y="1172528"/>
                  <a:pt x="253761" y="1171385"/>
                </a:cubicBezTo>
                <a:cubicBezTo>
                  <a:pt x="254523" y="1170242"/>
                  <a:pt x="254904" y="1168908"/>
                  <a:pt x="254904" y="1167575"/>
                </a:cubicBezTo>
                <a:cubicBezTo>
                  <a:pt x="254904" y="1165797"/>
                  <a:pt x="254206" y="1164019"/>
                  <a:pt x="252935" y="1162749"/>
                </a:cubicBezTo>
                <a:cubicBezTo>
                  <a:pt x="251666" y="1161479"/>
                  <a:pt x="249887" y="1160717"/>
                  <a:pt x="248109" y="1160717"/>
                </a:cubicBezTo>
                <a:close/>
                <a:moveTo>
                  <a:pt x="248109" y="1068007"/>
                </a:moveTo>
                <a:cubicBezTo>
                  <a:pt x="246776" y="1068007"/>
                  <a:pt x="245443" y="1068388"/>
                  <a:pt x="244299" y="1069150"/>
                </a:cubicBezTo>
                <a:cubicBezTo>
                  <a:pt x="243157" y="1069912"/>
                  <a:pt x="242331" y="1070991"/>
                  <a:pt x="241759" y="1072198"/>
                </a:cubicBezTo>
                <a:cubicBezTo>
                  <a:pt x="241251" y="1073468"/>
                  <a:pt x="241124" y="1074801"/>
                  <a:pt x="241379" y="1076135"/>
                </a:cubicBezTo>
                <a:cubicBezTo>
                  <a:pt x="241633" y="1077468"/>
                  <a:pt x="242268" y="1078675"/>
                  <a:pt x="243284" y="1079627"/>
                </a:cubicBezTo>
                <a:cubicBezTo>
                  <a:pt x="244236" y="1080580"/>
                  <a:pt x="245443" y="1081215"/>
                  <a:pt x="246776" y="1081469"/>
                </a:cubicBezTo>
                <a:cubicBezTo>
                  <a:pt x="248109" y="1081723"/>
                  <a:pt x="249507" y="1081596"/>
                  <a:pt x="250713" y="1081088"/>
                </a:cubicBezTo>
                <a:cubicBezTo>
                  <a:pt x="251920" y="1080580"/>
                  <a:pt x="252999" y="1079691"/>
                  <a:pt x="253761" y="1078548"/>
                </a:cubicBezTo>
                <a:cubicBezTo>
                  <a:pt x="254523" y="1077405"/>
                  <a:pt x="254904" y="1076071"/>
                  <a:pt x="254904" y="1074738"/>
                </a:cubicBezTo>
                <a:cubicBezTo>
                  <a:pt x="254904" y="1072960"/>
                  <a:pt x="254206" y="1071182"/>
                  <a:pt x="252935" y="1069912"/>
                </a:cubicBezTo>
                <a:cubicBezTo>
                  <a:pt x="251666" y="1068642"/>
                  <a:pt x="249887" y="1067880"/>
                  <a:pt x="248109" y="1067880"/>
                </a:cubicBezTo>
                <a:close/>
                <a:moveTo>
                  <a:pt x="248109" y="975170"/>
                </a:moveTo>
                <a:cubicBezTo>
                  <a:pt x="246776" y="975170"/>
                  <a:pt x="245443" y="975551"/>
                  <a:pt x="244299" y="976313"/>
                </a:cubicBezTo>
                <a:cubicBezTo>
                  <a:pt x="243157" y="977075"/>
                  <a:pt x="242331" y="978154"/>
                  <a:pt x="241759" y="979361"/>
                </a:cubicBezTo>
                <a:cubicBezTo>
                  <a:pt x="241251" y="980631"/>
                  <a:pt x="241124" y="981964"/>
                  <a:pt x="241379" y="983298"/>
                </a:cubicBezTo>
                <a:cubicBezTo>
                  <a:pt x="241633" y="984631"/>
                  <a:pt x="242268" y="985838"/>
                  <a:pt x="243284" y="986790"/>
                </a:cubicBezTo>
                <a:cubicBezTo>
                  <a:pt x="244236" y="987742"/>
                  <a:pt x="245443" y="988378"/>
                  <a:pt x="246776" y="988631"/>
                </a:cubicBezTo>
                <a:cubicBezTo>
                  <a:pt x="248109" y="988886"/>
                  <a:pt x="249507" y="988759"/>
                  <a:pt x="250713" y="988251"/>
                </a:cubicBezTo>
                <a:cubicBezTo>
                  <a:pt x="251920" y="987742"/>
                  <a:pt x="252999" y="986854"/>
                  <a:pt x="253761" y="985711"/>
                </a:cubicBezTo>
                <a:cubicBezTo>
                  <a:pt x="254523" y="984567"/>
                  <a:pt x="254904" y="983298"/>
                  <a:pt x="254904" y="981901"/>
                </a:cubicBezTo>
                <a:cubicBezTo>
                  <a:pt x="254904" y="980059"/>
                  <a:pt x="254206" y="978345"/>
                  <a:pt x="252935" y="977075"/>
                </a:cubicBezTo>
                <a:cubicBezTo>
                  <a:pt x="251666" y="975805"/>
                  <a:pt x="249887" y="975042"/>
                  <a:pt x="248109" y="975042"/>
                </a:cubicBezTo>
                <a:close/>
                <a:moveTo>
                  <a:pt x="248109" y="1625156"/>
                </a:moveTo>
                <a:cubicBezTo>
                  <a:pt x="246776" y="1625156"/>
                  <a:pt x="245443" y="1625537"/>
                  <a:pt x="244299" y="1626299"/>
                </a:cubicBezTo>
                <a:cubicBezTo>
                  <a:pt x="243157" y="1627061"/>
                  <a:pt x="242331" y="1628077"/>
                  <a:pt x="241759" y="1629346"/>
                </a:cubicBezTo>
                <a:cubicBezTo>
                  <a:pt x="241251" y="1630617"/>
                  <a:pt x="241124" y="1631950"/>
                  <a:pt x="241379" y="1633284"/>
                </a:cubicBezTo>
                <a:cubicBezTo>
                  <a:pt x="241633" y="1634617"/>
                  <a:pt x="242268" y="1635824"/>
                  <a:pt x="243284" y="1636776"/>
                </a:cubicBezTo>
                <a:cubicBezTo>
                  <a:pt x="244236" y="1637729"/>
                  <a:pt x="245443" y="1638364"/>
                  <a:pt x="246776" y="1638681"/>
                </a:cubicBezTo>
                <a:cubicBezTo>
                  <a:pt x="248109" y="1638935"/>
                  <a:pt x="249507" y="1638808"/>
                  <a:pt x="250713" y="1638300"/>
                </a:cubicBezTo>
                <a:cubicBezTo>
                  <a:pt x="251983" y="1637792"/>
                  <a:pt x="252999" y="1636903"/>
                  <a:pt x="253761" y="1635760"/>
                </a:cubicBezTo>
                <a:cubicBezTo>
                  <a:pt x="254523" y="1634617"/>
                  <a:pt x="254904" y="1633284"/>
                  <a:pt x="254904" y="1631950"/>
                </a:cubicBezTo>
                <a:cubicBezTo>
                  <a:pt x="254904" y="1630172"/>
                  <a:pt x="254206" y="1628394"/>
                  <a:pt x="252935" y="1627124"/>
                </a:cubicBezTo>
                <a:cubicBezTo>
                  <a:pt x="251666" y="1625854"/>
                  <a:pt x="249887" y="1625156"/>
                  <a:pt x="248109" y="1625156"/>
                </a:cubicBezTo>
                <a:close/>
                <a:moveTo>
                  <a:pt x="167719" y="1021588"/>
                </a:moveTo>
                <a:cubicBezTo>
                  <a:pt x="166385" y="1021588"/>
                  <a:pt x="165051" y="1021969"/>
                  <a:pt x="163909" y="1022731"/>
                </a:cubicBezTo>
                <a:cubicBezTo>
                  <a:pt x="162766" y="1023493"/>
                  <a:pt x="161940" y="1024573"/>
                  <a:pt x="161369" y="1025779"/>
                </a:cubicBezTo>
                <a:cubicBezTo>
                  <a:pt x="160860" y="1027049"/>
                  <a:pt x="160734" y="1028383"/>
                  <a:pt x="160987" y="1029716"/>
                </a:cubicBezTo>
                <a:cubicBezTo>
                  <a:pt x="161242" y="1031050"/>
                  <a:pt x="161876" y="1032256"/>
                  <a:pt x="162829" y="1033209"/>
                </a:cubicBezTo>
                <a:cubicBezTo>
                  <a:pt x="163782" y="1034161"/>
                  <a:pt x="164988" y="1034796"/>
                  <a:pt x="166322" y="1035114"/>
                </a:cubicBezTo>
                <a:cubicBezTo>
                  <a:pt x="167655" y="1035367"/>
                  <a:pt x="168988" y="1035241"/>
                  <a:pt x="170259" y="1034733"/>
                </a:cubicBezTo>
                <a:cubicBezTo>
                  <a:pt x="171529" y="1034225"/>
                  <a:pt x="172608" y="1033336"/>
                  <a:pt x="173307" y="1032192"/>
                </a:cubicBezTo>
                <a:cubicBezTo>
                  <a:pt x="174069" y="1031050"/>
                  <a:pt x="174449" y="1029716"/>
                  <a:pt x="174449" y="1028383"/>
                </a:cubicBezTo>
                <a:cubicBezTo>
                  <a:pt x="174449" y="1026605"/>
                  <a:pt x="173751" y="1024827"/>
                  <a:pt x="172418" y="1023556"/>
                </a:cubicBezTo>
                <a:cubicBezTo>
                  <a:pt x="171147" y="1022287"/>
                  <a:pt x="169370" y="1021525"/>
                  <a:pt x="167592" y="1021525"/>
                </a:cubicBezTo>
                <a:close/>
                <a:moveTo>
                  <a:pt x="167719" y="928751"/>
                </a:moveTo>
                <a:cubicBezTo>
                  <a:pt x="166385" y="928751"/>
                  <a:pt x="165051" y="929132"/>
                  <a:pt x="163909" y="929894"/>
                </a:cubicBezTo>
                <a:cubicBezTo>
                  <a:pt x="162766" y="930656"/>
                  <a:pt x="161940" y="931736"/>
                  <a:pt x="161369" y="932942"/>
                </a:cubicBezTo>
                <a:cubicBezTo>
                  <a:pt x="160860" y="934212"/>
                  <a:pt x="160734" y="935545"/>
                  <a:pt x="160987" y="936879"/>
                </a:cubicBezTo>
                <a:cubicBezTo>
                  <a:pt x="161242" y="938213"/>
                  <a:pt x="161876" y="939419"/>
                  <a:pt x="162829" y="940372"/>
                </a:cubicBezTo>
                <a:cubicBezTo>
                  <a:pt x="163782" y="941324"/>
                  <a:pt x="164988" y="941959"/>
                  <a:pt x="166322" y="942213"/>
                </a:cubicBezTo>
                <a:cubicBezTo>
                  <a:pt x="167655" y="942467"/>
                  <a:pt x="168988" y="942340"/>
                  <a:pt x="170259" y="941832"/>
                </a:cubicBezTo>
                <a:cubicBezTo>
                  <a:pt x="171529" y="941324"/>
                  <a:pt x="172608" y="940435"/>
                  <a:pt x="173307" y="939292"/>
                </a:cubicBezTo>
                <a:cubicBezTo>
                  <a:pt x="174069" y="938149"/>
                  <a:pt x="174449" y="936816"/>
                  <a:pt x="174449" y="935482"/>
                </a:cubicBezTo>
                <a:cubicBezTo>
                  <a:pt x="174449" y="933641"/>
                  <a:pt x="173751" y="931926"/>
                  <a:pt x="172418" y="930656"/>
                </a:cubicBezTo>
                <a:cubicBezTo>
                  <a:pt x="171147" y="929386"/>
                  <a:pt x="169370" y="928624"/>
                  <a:pt x="167592" y="928624"/>
                </a:cubicBezTo>
                <a:close/>
                <a:moveTo>
                  <a:pt x="167719" y="1114489"/>
                </a:moveTo>
                <a:cubicBezTo>
                  <a:pt x="166385" y="1114489"/>
                  <a:pt x="165051" y="1114870"/>
                  <a:pt x="163909" y="1115632"/>
                </a:cubicBezTo>
                <a:cubicBezTo>
                  <a:pt x="162766" y="1116394"/>
                  <a:pt x="161940" y="1117473"/>
                  <a:pt x="161369" y="1118680"/>
                </a:cubicBezTo>
                <a:cubicBezTo>
                  <a:pt x="160860" y="1119950"/>
                  <a:pt x="160734" y="1121283"/>
                  <a:pt x="160987" y="1122617"/>
                </a:cubicBezTo>
                <a:cubicBezTo>
                  <a:pt x="161242" y="1123950"/>
                  <a:pt x="161876" y="1125157"/>
                  <a:pt x="162829" y="1126109"/>
                </a:cubicBezTo>
                <a:cubicBezTo>
                  <a:pt x="163782" y="1127062"/>
                  <a:pt x="164988" y="1127697"/>
                  <a:pt x="166322" y="1128014"/>
                </a:cubicBezTo>
                <a:cubicBezTo>
                  <a:pt x="167655" y="1128268"/>
                  <a:pt x="169052" y="1128141"/>
                  <a:pt x="170259" y="1127633"/>
                </a:cubicBezTo>
                <a:cubicBezTo>
                  <a:pt x="171529" y="1127125"/>
                  <a:pt x="172608" y="1126236"/>
                  <a:pt x="173307" y="1125093"/>
                </a:cubicBezTo>
                <a:cubicBezTo>
                  <a:pt x="174005" y="1123950"/>
                  <a:pt x="174449" y="1122617"/>
                  <a:pt x="174449" y="1121283"/>
                </a:cubicBezTo>
                <a:cubicBezTo>
                  <a:pt x="174449" y="1119442"/>
                  <a:pt x="173751" y="1117727"/>
                  <a:pt x="172418" y="1116457"/>
                </a:cubicBezTo>
                <a:cubicBezTo>
                  <a:pt x="171147" y="1115187"/>
                  <a:pt x="169370" y="1114489"/>
                  <a:pt x="167592" y="1114489"/>
                </a:cubicBezTo>
                <a:close/>
                <a:moveTo>
                  <a:pt x="167719" y="835914"/>
                </a:moveTo>
                <a:cubicBezTo>
                  <a:pt x="166385" y="835914"/>
                  <a:pt x="165051" y="836295"/>
                  <a:pt x="163909" y="837057"/>
                </a:cubicBezTo>
                <a:cubicBezTo>
                  <a:pt x="162766" y="837819"/>
                  <a:pt x="161940" y="838899"/>
                  <a:pt x="161369" y="840105"/>
                </a:cubicBezTo>
                <a:cubicBezTo>
                  <a:pt x="160797" y="841312"/>
                  <a:pt x="160734" y="842709"/>
                  <a:pt x="160987" y="844042"/>
                </a:cubicBezTo>
                <a:cubicBezTo>
                  <a:pt x="161242" y="845376"/>
                  <a:pt x="161876" y="846582"/>
                  <a:pt x="162829" y="847534"/>
                </a:cubicBezTo>
                <a:cubicBezTo>
                  <a:pt x="163782" y="848487"/>
                  <a:pt x="164988" y="849122"/>
                  <a:pt x="166322" y="849376"/>
                </a:cubicBezTo>
                <a:cubicBezTo>
                  <a:pt x="167655" y="849630"/>
                  <a:pt x="168988" y="849503"/>
                  <a:pt x="170259" y="848995"/>
                </a:cubicBezTo>
                <a:cubicBezTo>
                  <a:pt x="171529" y="848487"/>
                  <a:pt x="172608" y="847598"/>
                  <a:pt x="173307" y="846455"/>
                </a:cubicBezTo>
                <a:cubicBezTo>
                  <a:pt x="174069" y="845312"/>
                  <a:pt x="174449" y="844042"/>
                  <a:pt x="174449" y="842645"/>
                </a:cubicBezTo>
                <a:cubicBezTo>
                  <a:pt x="174449" y="840804"/>
                  <a:pt x="173751" y="839089"/>
                  <a:pt x="172418" y="837819"/>
                </a:cubicBezTo>
                <a:cubicBezTo>
                  <a:pt x="171147" y="836549"/>
                  <a:pt x="169370" y="835787"/>
                  <a:pt x="167592" y="835787"/>
                </a:cubicBezTo>
                <a:close/>
                <a:moveTo>
                  <a:pt x="167719" y="1207326"/>
                </a:moveTo>
                <a:cubicBezTo>
                  <a:pt x="166385" y="1207326"/>
                  <a:pt x="165051" y="1207707"/>
                  <a:pt x="163909" y="1208469"/>
                </a:cubicBezTo>
                <a:cubicBezTo>
                  <a:pt x="162766" y="1209231"/>
                  <a:pt x="161940" y="1210310"/>
                  <a:pt x="161369" y="1211517"/>
                </a:cubicBezTo>
                <a:cubicBezTo>
                  <a:pt x="160797" y="1212723"/>
                  <a:pt x="160734" y="1214120"/>
                  <a:pt x="160987" y="1215454"/>
                </a:cubicBezTo>
                <a:cubicBezTo>
                  <a:pt x="161242" y="1216787"/>
                  <a:pt x="161876" y="1217994"/>
                  <a:pt x="162829" y="1218946"/>
                </a:cubicBezTo>
                <a:cubicBezTo>
                  <a:pt x="163782" y="1219899"/>
                  <a:pt x="164988" y="1220534"/>
                  <a:pt x="166322" y="1220788"/>
                </a:cubicBezTo>
                <a:cubicBezTo>
                  <a:pt x="167655" y="1221042"/>
                  <a:pt x="168988" y="1220915"/>
                  <a:pt x="170259" y="1220407"/>
                </a:cubicBezTo>
                <a:cubicBezTo>
                  <a:pt x="171529" y="1219899"/>
                  <a:pt x="172608" y="1219010"/>
                  <a:pt x="173307" y="1217867"/>
                </a:cubicBezTo>
                <a:cubicBezTo>
                  <a:pt x="174069" y="1216724"/>
                  <a:pt x="174449" y="1215390"/>
                  <a:pt x="174449" y="1214057"/>
                </a:cubicBezTo>
                <a:cubicBezTo>
                  <a:pt x="174449" y="1212279"/>
                  <a:pt x="173751" y="1210501"/>
                  <a:pt x="172418" y="1209231"/>
                </a:cubicBezTo>
                <a:cubicBezTo>
                  <a:pt x="171147" y="1207961"/>
                  <a:pt x="169370" y="1207262"/>
                  <a:pt x="167592" y="1207262"/>
                </a:cubicBezTo>
                <a:close/>
                <a:moveTo>
                  <a:pt x="167719" y="1300163"/>
                </a:moveTo>
                <a:cubicBezTo>
                  <a:pt x="166385" y="1300163"/>
                  <a:pt x="165051" y="1300544"/>
                  <a:pt x="163909" y="1301306"/>
                </a:cubicBezTo>
                <a:cubicBezTo>
                  <a:pt x="162766" y="1302068"/>
                  <a:pt x="161940" y="1303147"/>
                  <a:pt x="161369" y="1304354"/>
                </a:cubicBezTo>
                <a:cubicBezTo>
                  <a:pt x="160797" y="1305560"/>
                  <a:pt x="160734" y="1306957"/>
                  <a:pt x="160987" y="1308291"/>
                </a:cubicBezTo>
                <a:cubicBezTo>
                  <a:pt x="161242" y="1309624"/>
                  <a:pt x="161876" y="1310831"/>
                  <a:pt x="162829" y="1311783"/>
                </a:cubicBezTo>
                <a:cubicBezTo>
                  <a:pt x="163782" y="1312736"/>
                  <a:pt x="164988" y="1313371"/>
                  <a:pt x="166322" y="1313625"/>
                </a:cubicBezTo>
                <a:cubicBezTo>
                  <a:pt x="167655" y="1313879"/>
                  <a:pt x="168988" y="1313752"/>
                  <a:pt x="170259" y="1313244"/>
                </a:cubicBezTo>
                <a:cubicBezTo>
                  <a:pt x="171529" y="1312736"/>
                  <a:pt x="172608" y="1311847"/>
                  <a:pt x="173307" y="1310704"/>
                </a:cubicBezTo>
                <a:cubicBezTo>
                  <a:pt x="174069" y="1309561"/>
                  <a:pt x="174449" y="1308227"/>
                  <a:pt x="174449" y="1306894"/>
                </a:cubicBezTo>
                <a:cubicBezTo>
                  <a:pt x="174449" y="1305116"/>
                  <a:pt x="173751" y="1303338"/>
                  <a:pt x="172418" y="1302068"/>
                </a:cubicBezTo>
                <a:cubicBezTo>
                  <a:pt x="171147" y="1300798"/>
                  <a:pt x="169370" y="1300036"/>
                  <a:pt x="167592" y="1300036"/>
                </a:cubicBezTo>
                <a:close/>
                <a:moveTo>
                  <a:pt x="167719" y="371602"/>
                </a:moveTo>
                <a:cubicBezTo>
                  <a:pt x="166385" y="371602"/>
                  <a:pt x="165051" y="371983"/>
                  <a:pt x="163909" y="372745"/>
                </a:cubicBezTo>
                <a:cubicBezTo>
                  <a:pt x="162766" y="373507"/>
                  <a:pt x="161940" y="374586"/>
                  <a:pt x="161369" y="375793"/>
                </a:cubicBezTo>
                <a:cubicBezTo>
                  <a:pt x="160860" y="377063"/>
                  <a:pt x="160734" y="378397"/>
                  <a:pt x="160987" y="379730"/>
                </a:cubicBezTo>
                <a:cubicBezTo>
                  <a:pt x="161242" y="381064"/>
                  <a:pt x="161876" y="382270"/>
                  <a:pt x="162829" y="383222"/>
                </a:cubicBezTo>
                <a:cubicBezTo>
                  <a:pt x="163782" y="384175"/>
                  <a:pt x="164988" y="384810"/>
                  <a:pt x="166322" y="385064"/>
                </a:cubicBezTo>
                <a:cubicBezTo>
                  <a:pt x="167655" y="385318"/>
                  <a:pt x="168988" y="385191"/>
                  <a:pt x="170259" y="384683"/>
                </a:cubicBezTo>
                <a:cubicBezTo>
                  <a:pt x="171529" y="384175"/>
                  <a:pt x="172608" y="383286"/>
                  <a:pt x="173307" y="382143"/>
                </a:cubicBezTo>
                <a:cubicBezTo>
                  <a:pt x="174069" y="381000"/>
                  <a:pt x="174449" y="379730"/>
                  <a:pt x="174449" y="378333"/>
                </a:cubicBezTo>
                <a:cubicBezTo>
                  <a:pt x="174449" y="376492"/>
                  <a:pt x="173751" y="374777"/>
                  <a:pt x="172418" y="373507"/>
                </a:cubicBezTo>
                <a:cubicBezTo>
                  <a:pt x="171147" y="372237"/>
                  <a:pt x="169370" y="371539"/>
                  <a:pt x="167592" y="371539"/>
                </a:cubicBezTo>
                <a:close/>
                <a:moveTo>
                  <a:pt x="167719" y="464439"/>
                </a:moveTo>
                <a:cubicBezTo>
                  <a:pt x="166385" y="464439"/>
                  <a:pt x="165051" y="464820"/>
                  <a:pt x="163909" y="465582"/>
                </a:cubicBezTo>
                <a:cubicBezTo>
                  <a:pt x="162766" y="466344"/>
                  <a:pt x="161940" y="467424"/>
                  <a:pt x="161369" y="468630"/>
                </a:cubicBezTo>
                <a:cubicBezTo>
                  <a:pt x="160860" y="469900"/>
                  <a:pt x="160734" y="471234"/>
                  <a:pt x="160987" y="472567"/>
                </a:cubicBezTo>
                <a:cubicBezTo>
                  <a:pt x="161242" y="473900"/>
                  <a:pt x="161876" y="475107"/>
                  <a:pt x="162829" y="476060"/>
                </a:cubicBezTo>
                <a:cubicBezTo>
                  <a:pt x="163782" y="477012"/>
                  <a:pt x="164988" y="477647"/>
                  <a:pt x="166322" y="477901"/>
                </a:cubicBezTo>
                <a:cubicBezTo>
                  <a:pt x="167655" y="478155"/>
                  <a:pt x="168988" y="478028"/>
                  <a:pt x="170259" y="477520"/>
                </a:cubicBezTo>
                <a:cubicBezTo>
                  <a:pt x="171529" y="477012"/>
                  <a:pt x="172608" y="476123"/>
                  <a:pt x="173307" y="474980"/>
                </a:cubicBezTo>
                <a:cubicBezTo>
                  <a:pt x="174069" y="473837"/>
                  <a:pt x="174449" y="472504"/>
                  <a:pt x="174449" y="471170"/>
                </a:cubicBezTo>
                <a:cubicBezTo>
                  <a:pt x="174449" y="469329"/>
                  <a:pt x="173751" y="467614"/>
                  <a:pt x="172418" y="466344"/>
                </a:cubicBezTo>
                <a:cubicBezTo>
                  <a:pt x="171147" y="465074"/>
                  <a:pt x="169370" y="464312"/>
                  <a:pt x="167592" y="464312"/>
                </a:cubicBezTo>
                <a:close/>
                <a:moveTo>
                  <a:pt x="167719" y="743014"/>
                </a:moveTo>
                <a:cubicBezTo>
                  <a:pt x="166385" y="743014"/>
                  <a:pt x="165051" y="743395"/>
                  <a:pt x="163909" y="744157"/>
                </a:cubicBezTo>
                <a:cubicBezTo>
                  <a:pt x="162766" y="744919"/>
                  <a:pt x="161940" y="745998"/>
                  <a:pt x="161369" y="747205"/>
                </a:cubicBezTo>
                <a:cubicBezTo>
                  <a:pt x="160797" y="748411"/>
                  <a:pt x="160734" y="749808"/>
                  <a:pt x="160987" y="751142"/>
                </a:cubicBezTo>
                <a:cubicBezTo>
                  <a:pt x="161242" y="752475"/>
                  <a:pt x="161876" y="753682"/>
                  <a:pt x="162829" y="754634"/>
                </a:cubicBezTo>
                <a:cubicBezTo>
                  <a:pt x="163782" y="755587"/>
                  <a:pt x="164988" y="756222"/>
                  <a:pt x="166322" y="756476"/>
                </a:cubicBezTo>
                <a:cubicBezTo>
                  <a:pt x="167655" y="756730"/>
                  <a:pt x="168988" y="756603"/>
                  <a:pt x="170259" y="756095"/>
                </a:cubicBezTo>
                <a:cubicBezTo>
                  <a:pt x="171529" y="755587"/>
                  <a:pt x="172608" y="754698"/>
                  <a:pt x="173307" y="753555"/>
                </a:cubicBezTo>
                <a:cubicBezTo>
                  <a:pt x="174005" y="752412"/>
                  <a:pt x="174449" y="751078"/>
                  <a:pt x="174449" y="749745"/>
                </a:cubicBezTo>
                <a:cubicBezTo>
                  <a:pt x="174449" y="747903"/>
                  <a:pt x="173751" y="746189"/>
                  <a:pt x="172418" y="744919"/>
                </a:cubicBezTo>
                <a:cubicBezTo>
                  <a:pt x="171147" y="743649"/>
                  <a:pt x="169370" y="742887"/>
                  <a:pt x="167592" y="742887"/>
                </a:cubicBezTo>
                <a:close/>
                <a:moveTo>
                  <a:pt x="167719" y="278702"/>
                </a:moveTo>
                <a:cubicBezTo>
                  <a:pt x="166385" y="278702"/>
                  <a:pt x="165051" y="279083"/>
                  <a:pt x="163909" y="279845"/>
                </a:cubicBezTo>
                <a:cubicBezTo>
                  <a:pt x="162766" y="280607"/>
                  <a:pt x="161940" y="281686"/>
                  <a:pt x="161369" y="282893"/>
                </a:cubicBezTo>
                <a:cubicBezTo>
                  <a:pt x="160860" y="284163"/>
                  <a:pt x="160734" y="285496"/>
                  <a:pt x="160987" y="286830"/>
                </a:cubicBezTo>
                <a:cubicBezTo>
                  <a:pt x="161242" y="288163"/>
                  <a:pt x="161876" y="289370"/>
                  <a:pt x="162829" y="290322"/>
                </a:cubicBezTo>
                <a:cubicBezTo>
                  <a:pt x="163782" y="291275"/>
                  <a:pt x="164988" y="291910"/>
                  <a:pt x="166322" y="292164"/>
                </a:cubicBezTo>
                <a:cubicBezTo>
                  <a:pt x="167655" y="292418"/>
                  <a:pt x="169052" y="292291"/>
                  <a:pt x="170259" y="291783"/>
                </a:cubicBezTo>
                <a:cubicBezTo>
                  <a:pt x="171529" y="291275"/>
                  <a:pt x="172608" y="290386"/>
                  <a:pt x="173307" y="289243"/>
                </a:cubicBezTo>
                <a:cubicBezTo>
                  <a:pt x="174069" y="288100"/>
                  <a:pt x="174449" y="286766"/>
                  <a:pt x="174449" y="285433"/>
                </a:cubicBezTo>
                <a:cubicBezTo>
                  <a:pt x="174449" y="283591"/>
                  <a:pt x="173751" y="281877"/>
                  <a:pt x="172418" y="280607"/>
                </a:cubicBezTo>
                <a:cubicBezTo>
                  <a:pt x="171147" y="279337"/>
                  <a:pt x="169370" y="278575"/>
                  <a:pt x="167592" y="278575"/>
                </a:cubicBezTo>
                <a:close/>
                <a:moveTo>
                  <a:pt x="167719" y="185865"/>
                </a:moveTo>
                <a:cubicBezTo>
                  <a:pt x="166385" y="185865"/>
                  <a:pt x="165051" y="186246"/>
                  <a:pt x="163909" y="187008"/>
                </a:cubicBezTo>
                <a:cubicBezTo>
                  <a:pt x="162766" y="187769"/>
                  <a:pt x="161940" y="188849"/>
                  <a:pt x="161369" y="190056"/>
                </a:cubicBezTo>
                <a:cubicBezTo>
                  <a:pt x="160797" y="191262"/>
                  <a:pt x="160734" y="192659"/>
                  <a:pt x="160987" y="193992"/>
                </a:cubicBezTo>
                <a:cubicBezTo>
                  <a:pt x="161242" y="195326"/>
                  <a:pt x="161876" y="196533"/>
                  <a:pt x="162829" y="197485"/>
                </a:cubicBezTo>
                <a:cubicBezTo>
                  <a:pt x="163782" y="198438"/>
                  <a:pt x="164988" y="199073"/>
                  <a:pt x="166322" y="199326"/>
                </a:cubicBezTo>
                <a:cubicBezTo>
                  <a:pt x="167655" y="199581"/>
                  <a:pt x="168988" y="199454"/>
                  <a:pt x="170259" y="198946"/>
                </a:cubicBezTo>
                <a:cubicBezTo>
                  <a:pt x="171529" y="198438"/>
                  <a:pt x="172608" y="197549"/>
                  <a:pt x="173307" y="196406"/>
                </a:cubicBezTo>
                <a:cubicBezTo>
                  <a:pt x="174005" y="195263"/>
                  <a:pt x="174449" y="193929"/>
                  <a:pt x="174449" y="192596"/>
                </a:cubicBezTo>
                <a:cubicBezTo>
                  <a:pt x="174449" y="190754"/>
                  <a:pt x="173751" y="189040"/>
                  <a:pt x="172418" y="187769"/>
                </a:cubicBezTo>
                <a:cubicBezTo>
                  <a:pt x="171147" y="186500"/>
                  <a:pt x="169370" y="185801"/>
                  <a:pt x="167592" y="185801"/>
                </a:cubicBezTo>
                <a:close/>
                <a:moveTo>
                  <a:pt x="167719" y="650177"/>
                </a:moveTo>
                <a:cubicBezTo>
                  <a:pt x="166385" y="650177"/>
                  <a:pt x="165051" y="650558"/>
                  <a:pt x="163909" y="651320"/>
                </a:cubicBezTo>
                <a:cubicBezTo>
                  <a:pt x="162766" y="652082"/>
                  <a:pt x="161940" y="653161"/>
                  <a:pt x="161369" y="654368"/>
                </a:cubicBezTo>
                <a:cubicBezTo>
                  <a:pt x="160797" y="655574"/>
                  <a:pt x="160734" y="656971"/>
                  <a:pt x="160987" y="658305"/>
                </a:cubicBezTo>
                <a:cubicBezTo>
                  <a:pt x="161242" y="659638"/>
                  <a:pt x="161876" y="660845"/>
                  <a:pt x="162829" y="661797"/>
                </a:cubicBezTo>
                <a:cubicBezTo>
                  <a:pt x="163782" y="662750"/>
                  <a:pt x="164988" y="663385"/>
                  <a:pt x="166322" y="663639"/>
                </a:cubicBezTo>
                <a:cubicBezTo>
                  <a:pt x="167655" y="663893"/>
                  <a:pt x="168988" y="663766"/>
                  <a:pt x="170259" y="663258"/>
                </a:cubicBezTo>
                <a:cubicBezTo>
                  <a:pt x="171529" y="662750"/>
                  <a:pt x="172608" y="661861"/>
                  <a:pt x="173307" y="660718"/>
                </a:cubicBezTo>
                <a:cubicBezTo>
                  <a:pt x="174005" y="659575"/>
                  <a:pt x="174449" y="658241"/>
                  <a:pt x="174449" y="656908"/>
                </a:cubicBezTo>
                <a:cubicBezTo>
                  <a:pt x="174449" y="655066"/>
                  <a:pt x="173751" y="653352"/>
                  <a:pt x="172418" y="652082"/>
                </a:cubicBezTo>
                <a:cubicBezTo>
                  <a:pt x="171147" y="650812"/>
                  <a:pt x="169370" y="650050"/>
                  <a:pt x="167592" y="650050"/>
                </a:cubicBezTo>
                <a:close/>
                <a:moveTo>
                  <a:pt x="167719" y="557340"/>
                </a:moveTo>
                <a:cubicBezTo>
                  <a:pt x="166385" y="557340"/>
                  <a:pt x="165051" y="557721"/>
                  <a:pt x="163909" y="558483"/>
                </a:cubicBezTo>
                <a:cubicBezTo>
                  <a:pt x="162766" y="559245"/>
                  <a:pt x="161940" y="560324"/>
                  <a:pt x="161369" y="561531"/>
                </a:cubicBezTo>
                <a:cubicBezTo>
                  <a:pt x="160860" y="562801"/>
                  <a:pt x="160734" y="564134"/>
                  <a:pt x="160987" y="565468"/>
                </a:cubicBezTo>
                <a:cubicBezTo>
                  <a:pt x="161242" y="566801"/>
                  <a:pt x="161876" y="568008"/>
                  <a:pt x="162829" y="568960"/>
                </a:cubicBezTo>
                <a:cubicBezTo>
                  <a:pt x="163782" y="569913"/>
                  <a:pt x="164988" y="570548"/>
                  <a:pt x="166322" y="570802"/>
                </a:cubicBezTo>
                <a:cubicBezTo>
                  <a:pt x="167655" y="571056"/>
                  <a:pt x="168988" y="570929"/>
                  <a:pt x="170259" y="570421"/>
                </a:cubicBezTo>
                <a:cubicBezTo>
                  <a:pt x="171529" y="569913"/>
                  <a:pt x="172608" y="569024"/>
                  <a:pt x="173307" y="567881"/>
                </a:cubicBezTo>
                <a:cubicBezTo>
                  <a:pt x="174005" y="566738"/>
                  <a:pt x="174449" y="565404"/>
                  <a:pt x="174449" y="564071"/>
                </a:cubicBezTo>
                <a:cubicBezTo>
                  <a:pt x="174449" y="562229"/>
                  <a:pt x="173751" y="560515"/>
                  <a:pt x="172418" y="559245"/>
                </a:cubicBezTo>
                <a:cubicBezTo>
                  <a:pt x="171147" y="557975"/>
                  <a:pt x="169370" y="557213"/>
                  <a:pt x="167592" y="557213"/>
                </a:cubicBezTo>
                <a:close/>
                <a:moveTo>
                  <a:pt x="248109" y="1346645"/>
                </a:moveTo>
                <a:cubicBezTo>
                  <a:pt x="246776" y="1346645"/>
                  <a:pt x="245443" y="1347026"/>
                  <a:pt x="244299" y="1347788"/>
                </a:cubicBezTo>
                <a:cubicBezTo>
                  <a:pt x="243157" y="1348550"/>
                  <a:pt x="242331" y="1349566"/>
                  <a:pt x="241759" y="1350836"/>
                </a:cubicBezTo>
                <a:cubicBezTo>
                  <a:pt x="241251" y="1352106"/>
                  <a:pt x="241124" y="1353439"/>
                  <a:pt x="241379" y="1354773"/>
                </a:cubicBezTo>
                <a:cubicBezTo>
                  <a:pt x="241633" y="1356106"/>
                  <a:pt x="242268" y="1357313"/>
                  <a:pt x="243284" y="1358265"/>
                </a:cubicBezTo>
                <a:cubicBezTo>
                  <a:pt x="244236" y="1359218"/>
                  <a:pt x="245443" y="1359853"/>
                  <a:pt x="246776" y="1360170"/>
                </a:cubicBezTo>
                <a:cubicBezTo>
                  <a:pt x="248109" y="1360424"/>
                  <a:pt x="249507" y="1360297"/>
                  <a:pt x="250713" y="1359789"/>
                </a:cubicBezTo>
                <a:cubicBezTo>
                  <a:pt x="251983" y="1359281"/>
                  <a:pt x="252999" y="1358392"/>
                  <a:pt x="253761" y="1357249"/>
                </a:cubicBezTo>
                <a:cubicBezTo>
                  <a:pt x="254523" y="1356106"/>
                  <a:pt x="254904" y="1354773"/>
                  <a:pt x="254904" y="1353439"/>
                </a:cubicBezTo>
                <a:cubicBezTo>
                  <a:pt x="254904" y="1351661"/>
                  <a:pt x="254206" y="1349883"/>
                  <a:pt x="252935" y="1348613"/>
                </a:cubicBezTo>
                <a:cubicBezTo>
                  <a:pt x="251666" y="1347343"/>
                  <a:pt x="249887" y="1346645"/>
                  <a:pt x="248109" y="1346645"/>
                </a:cubicBezTo>
                <a:close/>
                <a:moveTo>
                  <a:pt x="333326" y="652209"/>
                </a:moveTo>
                <a:cubicBezTo>
                  <a:pt x="332692" y="651574"/>
                  <a:pt x="331930" y="651066"/>
                  <a:pt x="331104" y="650748"/>
                </a:cubicBezTo>
                <a:cubicBezTo>
                  <a:pt x="330279" y="650431"/>
                  <a:pt x="329390" y="650240"/>
                  <a:pt x="328500" y="650240"/>
                </a:cubicBezTo>
                <a:cubicBezTo>
                  <a:pt x="327167" y="650240"/>
                  <a:pt x="325834" y="650621"/>
                  <a:pt x="324691" y="651383"/>
                </a:cubicBezTo>
                <a:cubicBezTo>
                  <a:pt x="323547" y="652145"/>
                  <a:pt x="322722" y="653225"/>
                  <a:pt x="322150" y="654431"/>
                </a:cubicBezTo>
                <a:cubicBezTo>
                  <a:pt x="321643" y="655701"/>
                  <a:pt x="321516" y="657035"/>
                  <a:pt x="321770" y="658368"/>
                </a:cubicBezTo>
                <a:cubicBezTo>
                  <a:pt x="322023" y="659702"/>
                  <a:pt x="322659" y="660908"/>
                  <a:pt x="323674" y="661861"/>
                </a:cubicBezTo>
                <a:cubicBezTo>
                  <a:pt x="324627" y="662813"/>
                  <a:pt x="325834" y="663448"/>
                  <a:pt x="327167" y="663702"/>
                </a:cubicBezTo>
                <a:cubicBezTo>
                  <a:pt x="328500" y="663956"/>
                  <a:pt x="329897" y="663829"/>
                  <a:pt x="331104" y="663321"/>
                </a:cubicBezTo>
                <a:cubicBezTo>
                  <a:pt x="332374" y="662813"/>
                  <a:pt x="333390" y="661924"/>
                  <a:pt x="334152" y="660781"/>
                </a:cubicBezTo>
                <a:cubicBezTo>
                  <a:pt x="334914" y="659638"/>
                  <a:pt x="335295" y="658305"/>
                  <a:pt x="335295" y="656971"/>
                </a:cubicBezTo>
                <a:cubicBezTo>
                  <a:pt x="335295" y="656082"/>
                  <a:pt x="335105" y="655193"/>
                  <a:pt x="334787" y="654368"/>
                </a:cubicBezTo>
                <a:cubicBezTo>
                  <a:pt x="334470" y="653542"/>
                  <a:pt x="333961" y="652780"/>
                  <a:pt x="333326" y="652145"/>
                </a:cubicBezTo>
                <a:close/>
                <a:moveTo>
                  <a:pt x="333326" y="559372"/>
                </a:moveTo>
                <a:cubicBezTo>
                  <a:pt x="332692" y="558737"/>
                  <a:pt x="331930" y="558229"/>
                  <a:pt x="331104" y="557911"/>
                </a:cubicBezTo>
                <a:cubicBezTo>
                  <a:pt x="330279" y="557594"/>
                  <a:pt x="329390" y="557403"/>
                  <a:pt x="328500" y="557403"/>
                </a:cubicBezTo>
                <a:cubicBezTo>
                  <a:pt x="327167" y="557403"/>
                  <a:pt x="325834" y="557784"/>
                  <a:pt x="324691" y="558546"/>
                </a:cubicBezTo>
                <a:cubicBezTo>
                  <a:pt x="323547" y="559308"/>
                  <a:pt x="322722" y="560388"/>
                  <a:pt x="322150" y="561594"/>
                </a:cubicBezTo>
                <a:cubicBezTo>
                  <a:pt x="321643" y="562864"/>
                  <a:pt x="321516" y="564198"/>
                  <a:pt x="321770" y="565531"/>
                </a:cubicBezTo>
                <a:cubicBezTo>
                  <a:pt x="322023" y="566865"/>
                  <a:pt x="322659" y="568071"/>
                  <a:pt x="323674" y="569024"/>
                </a:cubicBezTo>
                <a:cubicBezTo>
                  <a:pt x="324627" y="569976"/>
                  <a:pt x="325834" y="570611"/>
                  <a:pt x="327167" y="570865"/>
                </a:cubicBezTo>
                <a:cubicBezTo>
                  <a:pt x="328500" y="571119"/>
                  <a:pt x="329897" y="570992"/>
                  <a:pt x="331104" y="570484"/>
                </a:cubicBezTo>
                <a:cubicBezTo>
                  <a:pt x="332374" y="569976"/>
                  <a:pt x="333390" y="569087"/>
                  <a:pt x="334152" y="567944"/>
                </a:cubicBezTo>
                <a:cubicBezTo>
                  <a:pt x="334914" y="566801"/>
                  <a:pt x="335295" y="565468"/>
                  <a:pt x="335295" y="564134"/>
                </a:cubicBezTo>
                <a:cubicBezTo>
                  <a:pt x="335295" y="563245"/>
                  <a:pt x="335105" y="562356"/>
                  <a:pt x="334787" y="561531"/>
                </a:cubicBezTo>
                <a:cubicBezTo>
                  <a:pt x="334470" y="560705"/>
                  <a:pt x="333961" y="559943"/>
                  <a:pt x="333326" y="559308"/>
                </a:cubicBezTo>
                <a:close/>
                <a:moveTo>
                  <a:pt x="333326" y="930783"/>
                </a:moveTo>
                <a:cubicBezTo>
                  <a:pt x="332692" y="930148"/>
                  <a:pt x="331930" y="929640"/>
                  <a:pt x="331104" y="929323"/>
                </a:cubicBezTo>
                <a:cubicBezTo>
                  <a:pt x="330279" y="929005"/>
                  <a:pt x="329390" y="928815"/>
                  <a:pt x="328500" y="928815"/>
                </a:cubicBezTo>
                <a:cubicBezTo>
                  <a:pt x="327167" y="928815"/>
                  <a:pt x="325834" y="929195"/>
                  <a:pt x="324691" y="929958"/>
                </a:cubicBezTo>
                <a:cubicBezTo>
                  <a:pt x="323547" y="930720"/>
                  <a:pt x="322722" y="931799"/>
                  <a:pt x="322150" y="933006"/>
                </a:cubicBezTo>
                <a:cubicBezTo>
                  <a:pt x="321643" y="934276"/>
                  <a:pt x="321516" y="935609"/>
                  <a:pt x="321770" y="936942"/>
                </a:cubicBezTo>
                <a:cubicBezTo>
                  <a:pt x="322023" y="938276"/>
                  <a:pt x="322659" y="939483"/>
                  <a:pt x="323674" y="940435"/>
                </a:cubicBezTo>
                <a:cubicBezTo>
                  <a:pt x="324627" y="941388"/>
                  <a:pt x="325834" y="942023"/>
                  <a:pt x="327167" y="942277"/>
                </a:cubicBezTo>
                <a:cubicBezTo>
                  <a:pt x="328500" y="942531"/>
                  <a:pt x="329897" y="942404"/>
                  <a:pt x="331104" y="941895"/>
                </a:cubicBezTo>
                <a:cubicBezTo>
                  <a:pt x="332374" y="941388"/>
                  <a:pt x="333390" y="940499"/>
                  <a:pt x="334152" y="939356"/>
                </a:cubicBezTo>
                <a:cubicBezTo>
                  <a:pt x="334914" y="938213"/>
                  <a:pt x="335295" y="936879"/>
                  <a:pt x="335295" y="935545"/>
                </a:cubicBezTo>
                <a:cubicBezTo>
                  <a:pt x="335295" y="934656"/>
                  <a:pt x="335105" y="933767"/>
                  <a:pt x="334787" y="932942"/>
                </a:cubicBezTo>
                <a:cubicBezTo>
                  <a:pt x="334470" y="932117"/>
                  <a:pt x="333961" y="931355"/>
                  <a:pt x="333326" y="930720"/>
                </a:cubicBezTo>
                <a:close/>
                <a:moveTo>
                  <a:pt x="333326" y="745046"/>
                </a:moveTo>
                <a:cubicBezTo>
                  <a:pt x="332692" y="744411"/>
                  <a:pt x="331930" y="743903"/>
                  <a:pt x="331104" y="743585"/>
                </a:cubicBezTo>
                <a:cubicBezTo>
                  <a:pt x="330279" y="743268"/>
                  <a:pt x="329390" y="743077"/>
                  <a:pt x="328500" y="743077"/>
                </a:cubicBezTo>
                <a:cubicBezTo>
                  <a:pt x="327167" y="743077"/>
                  <a:pt x="325834" y="743458"/>
                  <a:pt x="324691" y="744220"/>
                </a:cubicBezTo>
                <a:cubicBezTo>
                  <a:pt x="323547" y="744982"/>
                  <a:pt x="322722" y="746062"/>
                  <a:pt x="322150" y="747268"/>
                </a:cubicBezTo>
                <a:cubicBezTo>
                  <a:pt x="321643" y="748538"/>
                  <a:pt x="321516" y="749872"/>
                  <a:pt x="321770" y="751205"/>
                </a:cubicBezTo>
                <a:cubicBezTo>
                  <a:pt x="322023" y="752539"/>
                  <a:pt x="322659" y="753745"/>
                  <a:pt x="323674" y="754698"/>
                </a:cubicBezTo>
                <a:cubicBezTo>
                  <a:pt x="324627" y="755650"/>
                  <a:pt x="325834" y="756285"/>
                  <a:pt x="327167" y="756539"/>
                </a:cubicBezTo>
                <a:cubicBezTo>
                  <a:pt x="328500" y="756793"/>
                  <a:pt x="329897" y="756666"/>
                  <a:pt x="331104" y="756158"/>
                </a:cubicBezTo>
                <a:cubicBezTo>
                  <a:pt x="332374" y="755650"/>
                  <a:pt x="333390" y="754761"/>
                  <a:pt x="334152" y="753618"/>
                </a:cubicBezTo>
                <a:cubicBezTo>
                  <a:pt x="334914" y="752475"/>
                  <a:pt x="335295" y="751142"/>
                  <a:pt x="335295" y="749808"/>
                </a:cubicBezTo>
                <a:cubicBezTo>
                  <a:pt x="335295" y="748919"/>
                  <a:pt x="335105" y="748030"/>
                  <a:pt x="334787" y="747205"/>
                </a:cubicBezTo>
                <a:cubicBezTo>
                  <a:pt x="334470" y="746379"/>
                  <a:pt x="333961" y="745617"/>
                  <a:pt x="333326" y="744982"/>
                </a:cubicBezTo>
                <a:close/>
                <a:moveTo>
                  <a:pt x="333326" y="837883"/>
                </a:moveTo>
                <a:cubicBezTo>
                  <a:pt x="332692" y="837248"/>
                  <a:pt x="331930" y="836740"/>
                  <a:pt x="331104" y="836422"/>
                </a:cubicBezTo>
                <a:cubicBezTo>
                  <a:pt x="330279" y="836105"/>
                  <a:pt x="329390" y="835914"/>
                  <a:pt x="328500" y="835914"/>
                </a:cubicBezTo>
                <a:cubicBezTo>
                  <a:pt x="327167" y="835914"/>
                  <a:pt x="325834" y="836295"/>
                  <a:pt x="324691" y="837057"/>
                </a:cubicBezTo>
                <a:cubicBezTo>
                  <a:pt x="323547" y="837819"/>
                  <a:pt x="322722" y="838899"/>
                  <a:pt x="322150" y="840105"/>
                </a:cubicBezTo>
                <a:cubicBezTo>
                  <a:pt x="321643" y="841375"/>
                  <a:pt x="321516" y="842709"/>
                  <a:pt x="321770" y="844042"/>
                </a:cubicBezTo>
                <a:cubicBezTo>
                  <a:pt x="322023" y="845376"/>
                  <a:pt x="322659" y="846582"/>
                  <a:pt x="323674" y="847534"/>
                </a:cubicBezTo>
                <a:cubicBezTo>
                  <a:pt x="324627" y="848487"/>
                  <a:pt x="325834" y="849122"/>
                  <a:pt x="327167" y="849376"/>
                </a:cubicBezTo>
                <a:cubicBezTo>
                  <a:pt x="328500" y="849630"/>
                  <a:pt x="329897" y="849503"/>
                  <a:pt x="331104" y="848995"/>
                </a:cubicBezTo>
                <a:cubicBezTo>
                  <a:pt x="332374" y="848487"/>
                  <a:pt x="333390" y="847598"/>
                  <a:pt x="334152" y="846455"/>
                </a:cubicBezTo>
                <a:cubicBezTo>
                  <a:pt x="334914" y="845312"/>
                  <a:pt x="335295" y="844042"/>
                  <a:pt x="335295" y="842645"/>
                </a:cubicBezTo>
                <a:cubicBezTo>
                  <a:pt x="335295" y="841756"/>
                  <a:pt x="335105" y="840867"/>
                  <a:pt x="334787" y="840042"/>
                </a:cubicBezTo>
                <a:cubicBezTo>
                  <a:pt x="334470" y="839216"/>
                  <a:pt x="333961" y="838454"/>
                  <a:pt x="333326" y="837819"/>
                </a:cubicBezTo>
                <a:close/>
                <a:moveTo>
                  <a:pt x="333326" y="373571"/>
                </a:moveTo>
                <a:cubicBezTo>
                  <a:pt x="332692" y="372936"/>
                  <a:pt x="331930" y="372428"/>
                  <a:pt x="331104" y="372110"/>
                </a:cubicBezTo>
                <a:cubicBezTo>
                  <a:pt x="330279" y="371793"/>
                  <a:pt x="329390" y="371602"/>
                  <a:pt x="328500" y="371602"/>
                </a:cubicBezTo>
                <a:cubicBezTo>
                  <a:pt x="327167" y="371602"/>
                  <a:pt x="325834" y="371983"/>
                  <a:pt x="324691" y="372745"/>
                </a:cubicBezTo>
                <a:cubicBezTo>
                  <a:pt x="323547" y="373507"/>
                  <a:pt x="322722" y="374586"/>
                  <a:pt x="322150" y="375793"/>
                </a:cubicBezTo>
                <a:cubicBezTo>
                  <a:pt x="321643" y="377063"/>
                  <a:pt x="321516" y="378397"/>
                  <a:pt x="321770" y="379730"/>
                </a:cubicBezTo>
                <a:cubicBezTo>
                  <a:pt x="322023" y="381064"/>
                  <a:pt x="322659" y="382270"/>
                  <a:pt x="323674" y="383222"/>
                </a:cubicBezTo>
                <a:cubicBezTo>
                  <a:pt x="324627" y="384175"/>
                  <a:pt x="325834" y="384810"/>
                  <a:pt x="327167" y="385064"/>
                </a:cubicBezTo>
                <a:cubicBezTo>
                  <a:pt x="328500" y="385318"/>
                  <a:pt x="329897" y="385191"/>
                  <a:pt x="331104" y="384683"/>
                </a:cubicBezTo>
                <a:cubicBezTo>
                  <a:pt x="332374" y="384175"/>
                  <a:pt x="333390" y="383286"/>
                  <a:pt x="334152" y="382143"/>
                </a:cubicBezTo>
                <a:cubicBezTo>
                  <a:pt x="334914" y="381000"/>
                  <a:pt x="335295" y="379730"/>
                  <a:pt x="335295" y="378333"/>
                </a:cubicBezTo>
                <a:cubicBezTo>
                  <a:pt x="335295" y="377444"/>
                  <a:pt x="335105" y="376555"/>
                  <a:pt x="334787" y="375729"/>
                </a:cubicBezTo>
                <a:cubicBezTo>
                  <a:pt x="334470" y="374904"/>
                  <a:pt x="333961" y="374142"/>
                  <a:pt x="333326" y="373507"/>
                </a:cubicBezTo>
                <a:close/>
                <a:moveTo>
                  <a:pt x="333326" y="466408"/>
                </a:moveTo>
                <a:cubicBezTo>
                  <a:pt x="332692" y="465772"/>
                  <a:pt x="331930" y="465265"/>
                  <a:pt x="331104" y="464947"/>
                </a:cubicBezTo>
                <a:cubicBezTo>
                  <a:pt x="330279" y="464629"/>
                  <a:pt x="329390" y="464439"/>
                  <a:pt x="328500" y="464439"/>
                </a:cubicBezTo>
                <a:cubicBezTo>
                  <a:pt x="327167" y="464439"/>
                  <a:pt x="325834" y="464820"/>
                  <a:pt x="324691" y="465582"/>
                </a:cubicBezTo>
                <a:cubicBezTo>
                  <a:pt x="323547" y="466344"/>
                  <a:pt x="322722" y="467424"/>
                  <a:pt x="322150" y="468630"/>
                </a:cubicBezTo>
                <a:cubicBezTo>
                  <a:pt x="321643" y="469900"/>
                  <a:pt x="321516" y="471234"/>
                  <a:pt x="321770" y="472567"/>
                </a:cubicBezTo>
                <a:cubicBezTo>
                  <a:pt x="322023" y="473900"/>
                  <a:pt x="322659" y="475107"/>
                  <a:pt x="323674" y="476060"/>
                </a:cubicBezTo>
                <a:cubicBezTo>
                  <a:pt x="324627" y="477012"/>
                  <a:pt x="325834" y="477647"/>
                  <a:pt x="327167" y="477901"/>
                </a:cubicBezTo>
                <a:cubicBezTo>
                  <a:pt x="328500" y="478155"/>
                  <a:pt x="329897" y="478028"/>
                  <a:pt x="331104" y="477520"/>
                </a:cubicBezTo>
                <a:cubicBezTo>
                  <a:pt x="332374" y="477012"/>
                  <a:pt x="333390" y="476123"/>
                  <a:pt x="334152" y="474980"/>
                </a:cubicBezTo>
                <a:cubicBezTo>
                  <a:pt x="334914" y="473837"/>
                  <a:pt x="335295" y="472504"/>
                  <a:pt x="335295" y="471170"/>
                </a:cubicBezTo>
                <a:cubicBezTo>
                  <a:pt x="335295" y="470281"/>
                  <a:pt x="335105" y="469392"/>
                  <a:pt x="334787" y="468567"/>
                </a:cubicBezTo>
                <a:cubicBezTo>
                  <a:pt x="334470" y="467741"/>
                  <a:pt x="333961" y="466979"/>
                  <a:pt x="333326" y="466344"/>
                </a:cubicBezTo>
                <a:close/>
                <a:moveTo>
                  <a:pt x="408892" y="1625156"/>
                </a:moveTo>
                <a:cubicBezTo>
                  <a:pt x="407558" y="1625156"/>
                  <a:pt x="406224" y="1625537"/>
                  <a:pt x="405082" y="1626299"/>
                </a:cubicBezTo>
                <a:cubicBezTo>
                  <a:pt x="403938" y="1627061"/>
                  <a:pt x="403049" y="1628077"/>
                  <a:pt x="402542" y="1629346"/>
                </a:cubicBezTo>
                <a:cubicBezTo>
                  <a:pt x="402034" y="1630617"/>
                  <a:pt x="401907" y="1631950"/>
                  <a:pt x="402160" y="1633284"/>
                </a:cubicBezTo>
                <a:cubicBezTo>
                  <a:pt x="402415" y="1634617"/>
                  <a:pt x="403049" y="1635824"/>
                  <a:pt x="404002" y="1636776"/>
                </a:cubicBezTo>
                <a:cubicBezTo>
                  <a:pt x="404955" y="1637729"/>
                  <a:pt x="406161" y="1638364"/>
                  <a:pt x="407495" y="1638681"/>
                </a:cubicBezTo>
                <a:cubicBezTo>
                  <a:pt x="408828" y="1638935"/>
                  <a:pt x="410161" y="1638808"/>
                  <a:pt x="411432" y="1638300"/>
                </a:cubicBezTo>
                <a:cubicBezTo>
                  <a:pt x="412701" y="1637792"/>
                  <a:pt x="413781" y="1636903"/>
                  <a:pt x="414480" y="1635760"/>
                </a:cubicBezTo>
                <a:cubicBezTo>
                  <a:pt x="415242" y="1634617"/>
                  <a:pt x="415622" y="1633284"/>
                  <a:pt x="415622" y="1631950"/>
                </a:cubicBezTo>
                <a:cubicBezTo>
                  <a:pt x="415622" y="1630172"/>
                  <a:pt x="414924" y="1628394"/>
                  <a:pt x="413654" y="1627124"/>
                </a:cubicBezTo>
                <a:cubicBezTo>
                  <a:pt x="412384" y="1625854"/>
                  <a:pt x="410606" y="1625156"/>
                  <a:pt x="408828" y="1625156"/>
                </a:cubicBezTo>
                <a:close/>
                <a:moveTo>
                  <a:pt x="333326" y="280734"/>
                </a:moveTo>
                <a:cubicBezTo>
                  <a:pt x="332692" y="280099"/>
                  <a:pt x="331930" y="279591"/>
                  <a:pt x="331104" y="279273"/>
                </a:cubicBezTo>
                <a:cubicBezTo>
                  <a:pt x="330279" y="278956"/>
                  <a:pt x="329390" y="278765"/>
                  <a:pt x="328500" y="278765"/>
                </a:cubicBezTo>
                <a:cubicBezTo>
                  <a:pt x="327167" y="278765"/>
                  <a:pt x="325834" y="279146"/>
                  <a:pt x="324691" y="279908"/>
                </a:cubicBezTo>
                <a:cubicBezTo>
                  <a:pt x="323547" y="280670"/>
                  <a:pt x="322722" y="281750"/>
                  <a:pt x="322150" y="282956"/>
                </a:cubicBezTo>
                <a:cubicBezTo>
                  <a:pt x="321643" y="284226"/>
                  <a:pt x="321516" y="285560"/>
                  <a:pt x="321770" y="286893"/>
                </a:cubicBezTo>
                <a:cubicBezTo>
                  <a:pt x="322023" y="288227"/>
                  <a:pt x="322722" y="289433"/>
                  <a:pt x="323674" y="290386"/>
                </a:cubicBezTo>
                <a:cubicBezTo>
                  <a:pt x="324627" y="291338"/>
                  <a:pt x="325834" y="291973"/>
                  <a:pt x="327167" y="292227"/>
                </a:cubicBezTo>
                <a:cubicBezTo>
                  <a:pt x="328500" y="292481"/>
                  <a:pt x="329897" y="292354"/>
                  <a:pt x="331104" y="291846"/>
                </a:cubicBezTo>
                <a:cubicBezTo>
                  <a:pt x="332374" y="291338"/>
                  <a:pt x="333390" y="290449"/>
                  <a:pt x="334152" y="289306"/>
                </a:cubicBezTo>
                <a:cubicBezTo>
                  <a:pt x="334914" y="288163"/>
                  <a:pt x="335295" y="286830"/>
                  <a:pt x="335295" y="285496"/>
                </a:cubicBezTo>
                <a:cubicBezTo>
                  <a:pt x="335295" y="284607"/>
                  <a:pt x="335105" y="283718"/>
                  <a:pt x="334787" y="282893"/>
                </a:cubicBezTo>
                <a:cubicBezTo>
                  <a:pt x="334470" y="282067"/>
                  <a:pt x="333961" y="281305"/>
                  <a:pt x="333326" y="280670"/>
                </a:cubicBezTo>
                <a:close/>
                <a:moveTo>
                  <a:pt x="248109" y="510858"/>
                </a:moveTo>
                <a:cubicBezTo>
                  <a:pt x="246776" y="510858"/>
                  <a:pt x="245443" y="511239"/>
                  <a:pt x="244299" y="512000"/>
                </a:cubicBezTo>
                <a:cubicBezTo>
                  <a:pt x="243157" y="512763"/>
                  <a:pt x="242331" y="513842"/>
                  <a:pt x="241759" y="515049"/>
                </a:cubicBezTo>
                <a:cubicBezTo>
                  <a:pt x="241251" y="516318"/>
                  <a:pt x="241124" y="517652"/>
                  <a:pt x="241379" y="518986"/>
                </a:cubicBezTo>
                <a:cubicBezTo>
                  <a:pt x="241633" y="520319"/>
                  <a:pt x="242268" y="521525"/>
                  <a:pt x="243284" y="522478"/>
                </a:cubicBezTo>
                <a:cubicBezTo>
                  <a:pt x="244236" y="523431"/>
                  <a:pt x="245443" y="524066"/>
                  <a:pt x="246776" y="524320"/>
                </a:cubicBezTo>
                <a:cubicBezTo>
                  <a:pt x="248109" y="524574"/>
                  <a:pt x="249507" y="524447"/>
                  <a:pt x="250713" y="523939"/>
                </a:cubicBezTo>
                <a:cubicBezTo>
                  <a:pt x="251920" y="523431"/>
                  <a:pt x="252999" y="522542"/>
                  <a:pt x="253761" y="521399"/>
                </a:cubicBezTo>
                <a:cubicBezTo>
                  <a:pt x="254523" y="520256"/>
                  <a:pt x="254904" y="518922"/>
                  <a:pt x="254904" y="517589"/>
                </a:cubicBezTo>
                <a:cubicBezTo>
                  <a:pt x="254904" y="515747"/>
                  <a:pt x="254206" y="514033"/>
                  <a:pt x="252935" y="512763"/>
                </a:cubicBezTo>
                <a:cubicBezTo>
                  <a:pt x="251666" y="511493"/>
                  <a:pt x="249887" y="510731"/>
                  <a:pt x="248109" y="510731"/>
                </a:cubicBezTo>
                <a:close/>
                <a:moveTo>
                  <a:pt x="408955" y="1532319"/>
                </a:moveTo>
                <a:cubicBezTo>
                  <a:pt x="407622" y="1532319"/>
                  <a:pt x="406288" y="1532700"/>
                  <a:pt x="405145" y="1533462"/>
                </a:cubicBezTo>
                <a:cubicBezTo>
                  <a:pt x="404002" y="1534224"/>
                  <a:pt x="403113" y="1535240"/>
                  <a:pt x="402605" y="1536510"/>
                </a:cubicBezTo>
                <a:cubicBezTo>
                  <a:pt x="402097" y="1537780"/>
                  <a:pt x="401970" y="1539113"/>
                  <a:pt x="402224" y="1540447"/>
                </a:cubicBezTo>
                <a:cubicBezTo>
                  <a:pt x="402478" y="1541780"/>
                  <a:pt x="403113" y="1542987"/>
                  <a:pt x="404066" y="1543939"/>
                </a:cubicBezTo>
                <a:cubicBezTo>
                  <a:pt x="405018" y="1544892"/>
                  <a:pt x="406224" y="1545527"/>
                  <a:pt x="407558" y="1545844"/>
                </a:cubicBezTo>
                <a:cubicBezTo>
                  <a:pt x="408892" y="1546098"/>
                  <a:pt x="410288" y="1545971"/>
                  <a:pt x="411495" y="1545463"/>
                </a:cubicBezTo>
                <a:cubicBezTo>
                  <a:pt x="412765" y="1544955"/>
                  <a:pt x="413845" y="1544066"/>
                  <a:pt x="414543" y="1542923"/>
                </a:cubicBezTo>
                <a:cubicBezTo>
                  <a:pt x="415305" y="1541780"/>
                  <a:pt x="415686" y="1540447"/>
                  <a:pt x="415686" y="1539113"/>
                </a:cubicBezTo>
                <a:cubicBezTo>
                  <a:pt x="415686" y="1537272"/>
                  <a:pt x="414987" y="1535557"/>
                  <a:pt x="413718" y="1534287"/>
                </a:cubicBezTo>
                <a:cubicBezTo>
                  <a:pt x="412447" y="1533017"/>
                  <a:pt x="410670" y="1532319"/>
                  <a:pt x="408892" y="1532319"/>
                </a:cubicBezTo>
                <a:close/>
                <a:moveTo>
                  <a:pt x="333390" y="187897"/>
                </a:moveTo>
                <a:cubicBezTo>
                  <a:pt x="332755" y="187262"/>
                  <a:pt x="331993" y="186754"/>
                  <a:pt x="331168" y="186436"/>
                </a:cubicBezTo>
                <a:cubicBezTo>
                  <a:pt x="330342" y="186119"/>
                  <a:pt x="329453" y="185928"/>
                  <a:pt x="328564" y="185928"/>
                </a:cubicBezTo>
                <a:cubicBezTo>
                  <a:pt x="327231" y="185928"/>
                  <a:pt x="325897" y="186309"/>
                  <a:pt x="324754" y="187071"/>
                </a:cubicBezTo>
                <a:cubicBezTo>
                  <a:pt x="323611" y="187833"/>
                  <a:pt x="322785" y="188913"/>
                  <a:pt x="322214" y="190119"/>
                </a:cubicBezTo>
                <a:cubicBezTo>
                  <a:pt x="321706" y="191389"/>
                  <a:pt x="321579" y="192723"/>
                  <a:pt x="321833" y="194056"/>
                </a:cubicBezTo>
                <a:cubicBezTo>
                  <a:pt x="322087" y="195390"/>
                  <a:pt x="322722" y="196596"/>
                  <a:pt x="323738" y="197549"/>
                </a:cubicBezTo>
                <a:cubicBezTo>
                  <a:pt x="324691" y="198501"/>
                  <a:pt x="325897" y="199136"/>
                  <a:pt x="327231" y="199390"/>
                </a:cubicBezTo>
                <a:cubicBezTo>
                  <a:pt x="328564" y="199644"/>
                  <a:pt x="329961" y="199517"/>
                  <a:pt x="331168" y="199009"/>
                </a:cubicBezTo>
                <a:cubicBezTo>
                  <a:pt x="332437" y="198501"/>
                  <a:pt x="333454" y="197612"/>
                  <a:pt x="334216" y="196469"/>
                </a:cubicBezTo>
                <a:cubicBezTo>
                  <a:pt x="334978" y="195326"/>
                  <a:pt x="335359" y="193992"/>
                  <a:pt x="335359" y="192659"/>
                </a:cubicBezTo>
                <a:cubicBezTo>
                  <a:pt x="335359" y="191770"/>
                  <a:pt x="335168" y="190881"/>
                  <a:pt x="334850" y="190056"/>
                </a:cubicBezTo>
                <a:cubicBezTo>
                  <a:pt x="334533" y="189230"/>
                  <a:pt x="334025" y="188468"/>
                  <a:pt x="333390" y="187833"/>
                </a:cubicBezTo>
                <a:close/>
                <a:moveTo>
                  <a:pt x="333390" y="95060"/>
                </a:moveTo>
                <a:cubicBezTo>
                  <a:pt x="332755" y="94425"/>
                  <a:pt x="331993" y="93917"/>
                  <a:pt x="331168" y="93599"/>
                </a:cubicBezTo>
                <a:cubicBezTo>
                  <a:pt x="330342" y="93282"/>
                  <a:pt x="329453" y="93091"/>
                  <a:pt x="328564" y="93091"/>
                </a:cubicBezTo>
                <a:cubicBezTo>
                  <a:pt x="327231" y="93091"/>
                  <a:pt x="325897" y="93472"/>
                  <a:pt x="324754" y="94234"/>
                </a:cubicBezTo>
                <a:cubicBezTo>
                  <a:pt x="323611" y="94996"/>
                  <a:pt x="322785" y="96076"/>
                  <a:pt x="322214" y="97282"/>
                </a:cubicBezTo>
                <a:cubicBezTo>
                  <a:pt x="321706" y="98552"/>
                  <a:pt x="321579" y="99886"/>
                  <a:pt x="321833" y="101219"/>
                </a:cubicBezTo>
                <a:cubicBezTo>
                  <a:pt x="322087" y="102553"/>
                  <a:pt x="322722" y="103759"/>
                  <a:pt x="323738" y="104712"/>
                </a:cubicBezTo>
                <a:cubicBezTo>
                  <a:pt x="324691" y="105664"/>
                  <a:pt x="325897" y="106299"/>
                  <a:pt x="327231" y="106553"/>
                </a:cubicBezTo>
                <a:cubicBezTo>
                  <a:pt x="328564" y="106807"/>
                  <a:pt x="329961" y="106680"/>
                  <a:pt x="331168" y="106172"/>
                </a:cubicBezTo>
                <a:cubicBezTo>
                  <a:pt x="332437" y="105664"/>
                  <a:pt x="333454" y="104775"/>
                  <a:pt x="334216" y="103632"/>
                </a:cubicBezTo>
                <a:cubicBezTo>
                  <a:pt x="334978" y="102489"/>
                  <a:pt x="335359" y="101155"/>
                  <a:pt x="335359" y="99822"/>
                </a:cubicBezTo>
                <a:cubicBezTo>
                  <a:pt x="335359" y="98933"/>
                  <a:pt x="335168" y="98044"/>
                  <a:pt x="334850" y="97219"/>
                </a:cubicBezTo>
                <a:cubicBezTo>
                  <a:pt x="334533" y="96393"/>
                  <a:pt x="334025" y="95631"/>
                  <a:pt x="333390" y="94996"/>
                </a:cubicBezTo>
                <a:close/>
                <a:moveTo>
                  <a:pt x="333390" y="2222"/>
                </a:moveTo>
                <a:cubicBezTo>
                  <a:pt x="332755" y="1588"/>
                  <a:pt x="331993" y="1080"/>
                  <a:pt x="331168" y="762"/>
                </a:cubicBezTo>
                <a:cubicBezTo>
                  <a:pt x="330342" y="445"/>
                  <a:pt x="329453" y="254"/>
                  <a:pt x="328564" y="254"/>
                </a:cubicBezTo>
                <a:cubicBezTo>
                  <a:pt x="327231" y="254"/>
                  <a:pt x="325897" y="635"/>
                  <a:pt x="324754" y="1397"/>
                </a:cubicBezTo>
                <a:cubicBezTo>
                  <a:pt x="323611" y="2159"/>
                  <a:pt x="322785" y="3238"/>
                  <a:pt x="322214" y="4445"/>
                </a:cubicBezTo>
                <a:cubicBezTo>
                  <a:pt x="321706" y="5715"/>
                  <a:pt x="321579" y="7049"/>
                  <a:pt x="321833" y="8382"/>
                </a:cubicBezTo>
                <a:cubicBezTo>
                  <a:pt x="322087" y="9715"/>
                  <a:pt x="322722" y="10922"/>
                  <a:pt x="323738" y="11874"/>
                </a:cubicBezTo>
                <a:cubicBezTo>
                  <a:pt x="324691" y="12827"/>
                  <a:pt x="325897" y="13462"/>
                  <a:pt x="327231" y="13716"/>
                </a:cubicBezTo>
                <a:cubicBezTo>
                  <a:pt x="328564" y="13970"/>
                  <a:pt x="329961" y="13843"/>
                  <a:pt x="331168" y="13335"/>
                </a:cubicBezTo>
                <a:cubicBezTo>
                  <a:pt x="332437" y="12827"/>
                  <a:pt x="333454" y="11938"/>
                  <a:pt x="334216" y="10795"/>
                </a:cubicBezTo>
                <a:cubicBezTo>
                  <a:pt x="334978" y="9652"/>
                  <a:pt x="335359" y="8319"/>
                  <a:pt x="335359" y="6985"/>
                </a:cubicBezTo>
                <a:cubicBezTo>
                  <a:pt x="335359" y="6096"/>
                  <a:pt x="335168" y="5207"/>
                  <a:pt x="334850" y="4382"/>
                </a:cubicBezTo>
                <a:cubicBezTo>
                  <a:pt x="334533" y="3556"/>
                  <a:pt x="334025" y="2794"/>
                  <a:pt x="333390" y="2159"/>
                </a:cubicBezTo>
                <a:close/>
                <a:moveTo>
                  <a:pt x="248173" y="139510"/>
                </a:moveTo>
                <a:cubicBezTo>
                  <a:pt x="246840" y="139510"/>
                  <a:pt x="245506" y="139891"/>
                  <a:pt x="244363" y="140653"/>
                </a:cubicBezTo>
                <a:cubicBezTo>
                  <a:pt x="243220" y="141415"/>
                  <a:pt x="242395" y="142494"/>
                  <a:pt x="241823" y="143701"/>
                </a:cubicBezTo>
                <a:cubicBezTo>
                  <a:pt x="241315" y="144971"/>
                  <a:pt x="241188" y="146304"/>
                  <a:pt x="241442" y="147638"/>
                </a:cubicBezTo>
                <a:cubicBezTo>
                  <a:pt x="241696" y="148971"/>
                  <a:pt x="242331" y="150178"/>
                  <a:pt x="243347" y="151130"/>
                </a:cubicBezTo>
                <a:cubicBezTo>
                  <a:pt x="244299" y="152083"/>
                  <a:pt x="245506" y="152718"/>
                  <a:pt x="246840" y="152972"/>
                </a:cubicBezTo>
                <a:cubicBezTo>
                  <a:pt x="248173" y="153226"/>
                  <a:pt x="249570" y="153099"/>
                  <a:pt x="250776" y="152591"/>
                </a:cubicBezTo>
                <a:cubicBezTo>
                  <a:pt x="252047" y="152083"/>
                  <a:pt x="253062" y="151194"/>
                  <a:pt x="253824" y="150051"/>
                </a:cubicBezTo>
                <a:cubicBezTo>
                  <a:pt x="254586" y="148908"/>
                  <a:pt x="254968" y="147574"/>
                  <a:pt x="254968" y="146241"/>
                </a:cubicBezTo>
                <a:cubicBezTo>
                  <a:pt x="254968" y="144399"/>
                  <a:pt x="254269" y="142685"/>
                  <a:pt x="252999" y="141415"/>
                </a:cubicBezTo>
                <a:cubicBezTo>
                  <a:pt x="251729" y="140145"/>
                  <a:pt x="249951" y="139446"/>
                  <a:pt x="248173" y="139383"/>
                </a:cubicBezTo>
                <a:close/>
                <a:moveTo>
                  <a:pt x="248173" y="46673"/>
                </a:moveTo>
                <a:cubicBezTo>
                  <a:pt x="246840" y="46673"/>
                  <a:pt x="245506" y="47054"/>
                  <a:pt x="244363" y="47816"/>
                </a:cubicBezTo>
                <a:cubicBezTo>
                  <a:pt x="243220" y="48577"/>
                  <a:pt x="242395" y="49657"/>
                  <a:pt x="241823" y="50864"/>
                </a:cubicBezTo>
                <a:cubicBezTo>
                  <a:pt x="241315" y="52134"/>
                  <a:pt x="241188" y="53467"/>
                  <a:pt x="241442" y="54801"/>
                </a:cubicBezTo>
                <a:cubicBezTo>
                  <a:pt x="241696" y="56134"/>
                  <a:pt x="242331" y="57341"/>
                  <a:pt x="243347" y="58293"/>
                </a:cubicBezTo>
                <a:cubicBezTo>
                  <a:pt x="244299" y="59246"/>
                  <a:pt x="245506" y="59881"/>
                  <a:pt x="246840" y="60135"/>
                </a:cubicBezTo>
                <a:cubicBezTo>
                  <a:pt x="248173" y="60389"/>
                  <a:pt x="249570" y="60262"/>
                  <a:pt x="250776" y="59754"/>
                </a:cubicBezTo>
                <a:cubicBezTo>
                  <a:pt x="252047" y="59246"/>
                  <a:pt x="253062" y="58356"/>
                  <a:pt x="253824" y="57214"/>
                </a:cubicBezTo>
                <a:cubicBezTo>
                  <a:pt x="254586" y="56071"/>
                  <a:pt x="254968" y="54737"/>
                  <a:pt x="254968" y="53404"/>
                </a:cubicBezTo>
                <a:cubicBezTo>
                  <a:pt x="254968" y="51562"/>
                  <a:pt x="254269" y="49848"/>
                  <a:pt x="252999" y="48577"/>
                </a:cubicBezTo>
                <a:cubicBezTo>
                  <a:pt x="251729" y="47308"/>
                  <a:pt x="249951" y="46546"/>
                  <a:pt x="248173" y="46546"/>
                </a:cubicBezTo>
                <a:close/>
                <a:moveTo>
                  <a:pt x="248173" y="232410"/>
                </a:moveTo>
                <a:cubicBezTo>
                  <a:pt x="246840" y="232410"/>
                  <a:pt x="245506" y="232791"/>
                  <a:pt x="244363" y="233553"/>
                </a:cubicBezTo>
                <a:cubicBezTo>
                  <a:pt x="243220" y="234315"/>
                  <a:pt x="242395" y="235394"/>
                  <a:pt x="241823" y="236601"/>
                </a:cubicBezTo>
                <a:cubicBezTo>
                  <a:pt x="241315" y="237871"/>
                  <a:pt x="241188" y="239205"/>
                  <a:pt x="241442" y="240538"/>
                </a:cubicBezTo>
                <a:cubicBezTo>
                  <a:pt x="241696" y="241872"/>
                  <a:pt x="242331" y="243078"/>
                  <a:pt x="243347" y="244031"/>
                </a:cubicBezTo>
                <a:cubicBezTo>
                  <a:pt x="244299" y="244983"/>
                  <a:pt x="245506" y="245618"/>
                  <a:pt x="246840" y="245872"/>
                </a:cubicBezTo>
                <a:cubicBezTo>
                  <a:pt x="248173" y="246126"/>
                  <a:pt x="249570" y="245999"/>
                  <a:pt x="250776" y="245491"/>
                </a:cubicBezTo>
                <a:cubicBezTo>
                  <a:pt x="252047" y="244983"/>
                  <a:pt x="253062" y="244094"/>
                  <a:pt x="253824" y="242951"/>
                </a:cubicBezTo>
                <a:cubicBezTo>
                  <a:pt x="254586" y="241808"/>
                  <a:pt x="254968" y="240475"/>
                  <a:pt x="254968" y="239141"/>
                </a:cubicBezTo>
                <a:cubicBezTo>
                  <a:pt x="254968" y="237300"/>
                  <a:pt x="254269" y="235585"/>
                  <a:pt x="252999" y="234315"/>
                </a:cubicBezTo>
                <a:cubicBezTo>
                  <a:pt x="251729" y="233045"/>
                  <a:pt x="249951" y="232283"/>
                  <a:pt x="248173" y="232283"/>
                </a:cubicBezTo>
                <a:close/>
                <a:moveTo>
                  <a:pt x="248173" y="418147"/>
                </a:moveTo>
                <a:cubicBezTo>
                  <a:pt x="246840" y="418147"/>
                  <a:pt x="245506" y="418529"/>
                  <a:pt x="244363" y="419291"/>
                </a:cubicBezTo>
                <a:cubicBezTo>
                  <a:pt x="243220" y="420053"/>
                  <a:pt x="242395" y="421132"/>
                  <a:pt x="241823" y="422339"/>
                </a:cubicBezTo>
                <a:cubicBezTo>
                  <a:pt x="241315" y="423609"/>
                  <a:pt x="241188" y="424942"/>
                  <a:pt x="241442" y="426275"/>
                </a:cubicBezTo>
                <a:cubicBezTo>
                  <a:pt x="241696" y="427609"/>
                  <a:pt x="242331" y="428816"/>
                  <a:pt x="243347" y="429768"/>
                </a:cubicBezTo>
                <a:cubicBezTo>
                  <a:pt x="244299" y="430721"/>
                  <a:pt x="245506" y="431356"/>
                  <a:pt x="246840" y="431610"/>
                </a:cubicBezTo>
                <a:cubicBezTo>
                  <a:pt x="248173" y="431864"/>
                  <a:pt x="249570" y="431736"/>
                  <a:pt x="250776" y="431229"/>
                </a:cubicBezTo>
                <a:cubicBezTo>
                  <a:pt x="252047" y="430721"/>
                  <a:pt x="253062" y="429832"/>
                  <a:pt x="253824" y="428689"/>
                </a:cubicBezTo>
                <a:cubicBezTo>
                  <a:pt x="254586" y="427546"/>
                  <a:pt x="254968" y="426212"/>
                  <a:pt x="254968" y="424879"/>
                </a:cubicBezTo>
                <a:cubicBezTo>
                  <a:pt x="254968" y="423037"/>
                  <a:pt x="254269" y="421322"/>
                  <a:pt x="252999" y="420053"/>
                </a:cubicBezTo>
                <a:cubicBezTo>
                  <a:pt x="251729" y="418783"/>
                  <a:pt x="249951" y="418021"/>
                  <a:pt x="248173" y="418021"/>
                </a:cubicBezTo>
                <a:close/>
                <a:moveTo>
                  <a:pt x="248173" y="325311"/>
                </a:moveTo>
                <a:cubicBezTo>
                  <a:pt x="246840" y="325311"/>
                  <a:pt x="245506" y="325692"/>
                  <a:pt x="244363" y="326454"/>
                </a:cubicBezTo>
                <a:cubicBezTo>
                  <a:pt x="243220" y="327216"/>
                  <a:pt x="242395" y="328295"/>
                  <a:pt x="241823" y="329502"/>
                </a:cubicBezTo>
                <a:cubicBezTo>
                  <a:pt x="241315" y="330772"/>
                  <a:pt x="241188" y="332105"/>
                  <a:pt x="241442" y="333439"/>
                </a:cubicBezTo>
                <a:cubicBezTo>
                  <a:pt x="241696" y="334772"/>
                  <a:pt x="242331" y="335979"/>
                  <a:pt x="243347" y="336931"/>
                </a:cubicBezTo>
                <a:cubicBezTo>
                  <a:pt x="244299" y="337884"/>
                  <a:pt x="245506" y="338519"/>
                  <a:pt x="246840" y="338773"/>
                </a:cubicBezTo>
                <a:cubicBezTo>
                  <a:pt x="248173" y="339027"/>
                  <a:pt x="249570" y="338900"/>
                  <a:pt x="250776" y="338392"/>
                </a:cubicBezTo>
                <a:cubicBezTo>
                  <a:pt x="252047" y="337884"/>
                  <a:pt x="253062" y="336995"/>
                  <a:pt x="253824" y="335852"/>
                </a:cubicBezTo>
                <a:cubicBezTo>
                  <a:pt x="254586" y="334709"/>
                  <a:pt x="254968" y="333375"/>
                  <a:pt x="254968" y="332042"/>
                </a:cubicBezTo>
                <a:cubicBezTo>
                  <a:pt x="254968" y="330200"/>
                  <a:pt x="254269" y="328486"/>
                  <a:pt x="252999" y="327216"/>
                </a:cubicBezTo>
                <a:cubicBezTo>
                  <a:pt x="251729" y="325946"/>
                  <a:pt x="249951" y="325184"/>
                  <a:pt x="248173" y="325184"/>
                </a:cubicBezTo>
                <a:close/>
                <a:moveTo>
                  <a:pt x="333390" y="1209485"/>
                </a:moveTo>
                <a:cubicBezTo>
                  <a:pt x="332755" y="1208850"/>
                  <a:pt x="331993" y="1208342"/>
                  <a:pt x="331168" y="1208024"/>
                </a:cubicBezTo>
                <a:cubicBezTo>
                  <a:pt x="330342" y="1207707"/>
                  <a:pt x="329453" y="1207516"/>
                  <a:pt x="328564" y="1207516"/>
                </a:cubicBezTo>
                <a:cubicBezTo>
                  <a:pt x="327231" y="1207516"/>
                  <a:pt x="325897" y="1207897"/>
                  <a:pt x="324754" y="1208659"/>
                </a:cubicBezTo>
                <a:cubicBezTo>
                  <a:pt x="323611" y="1209421"/>
                  <a:pt x="322785" y="1210501"/>
                  <a:pt x="322214" y="1211707"/>
                </a:cubicBezTo>
                <a:cubicBezTo>
                  <a:pt x="321706" y="1212977"/>
                  <a:pt x="321579" y="1214311"/>
                  <a:pt x="321833" y="1215644"/>
                </a:cubicBezTo>
                <a:cubicBezTo>
                  <a:pt x="322087" y="1216978"/>
                  <a:pt x="322722" y="1218184"/>
                  <a:pt x="323738" y="1219137"/>
                </a:cubicBezTo>
                <a:cubicBezTo>
                  <a:pt x="324691" y="1220089"/>
                  <a:pt x="325897" y="1220724"/>
                  <a:pt x="327231" y="1220978"/>
                </a:cubicBezTo>
                <a:cubicBezTo>
                  <a:pt x="328564" y="1221232"/>
                  <a:pt x="329961" y="1221105"/>
                  <a:pt x="331168" y="1220597"/>
                </a:cubicBezTo>
                <a:cubicBezTo>
                  <a:pt x="332437" y="1220089"/>
                  <a:pt x="333454" y="1219200"/>
                  <a:pt x="334216" y="1218057"/>
                </a:cubicBezTo>
                <a:cubicBezTo>
                  <a:pt x="334978" y="1216914"/>
                  <a:pt x="335359" y="1215581"/>
                  <a:pt x="335359" y="1214247"/>
                </a:cubicBezTo>
                <a:cubicBezTo>
                  <a:pt x="335359" y="1213358"/>
                  <a:pt x="335168" y="1212469"/>
                  <a:pt x="334850" y="1211644"/>
                </a:cubicBezTo>
                <a:cubicBezTo>
                  <a:pt x="334533" y="1210818"/>
                  <a:pt x="334025" y="1210056"/>
                  <a:pt x="333390" y="1209421"/>
                </a:cubicBezTo>
                <a:close/>
                <a:moveTo>
                  <a:pt x="333390" y="1023747"/>
                </a:moveTo>
                <a:cubicBezTo>
                  <a:pt x="332755" y="1023112"/>
                  <a:pt x="331993" y="1022604"/>
                  <a:pt x="331168" y="1022287"/>
                </a:cubicBezTo>
                <a:cubicBezTo>
                  <a:pt x="330342" y="1021906"/>
                  <a:pt x="329453" y="1021779"/>
                  <a:pt x="328564" y="1021779"/>
                </a:cubicBezTo>
                <a:cubicBezTo>
                  <a:pt x="327231" y="1021779"/>
                  <a:pt x="325897" y="1022159"/>
                  <a:pt x="324754" y="1022922"/>
                </a:cubicBezTo>
                <a:cubicBezTo>
                  <a:pt x="323611" y="1023684"/>
                  <a:pt x="322785" y="1024763"/>
                  <a:pt x="322214" y="1025970"/>
                </a:cubicBezTo>
                <a:cubicBezTo>
                  <a:pt x="321706" y="1027240"/>
                  <a:pt x="321579" y="1028573"/>
                  <a:pt x="321833" y="1029906"/>
                </a:cubicBezTo>
                <a:cubicBezTo>
                  <a:pt x="322087" y="1031240"/>
                  <a:pt x="322722" y="1032447"/>
                  <a:pt x="323738" y="1033399"/>
                </a:cubicBezTo>
                <a:cubicBezTo>
                  <a:pt x="324691" y="1034352"/>
                  <a:pt x="325897" y="1034987"/>
                  <a:pt x="327231" y="1035304"/>
                </a:cubicBezTo>
                <a:cubicBezTo>
                  <a:pt x="328564" y="1035558"/>
                  <a:pt x="329961" y="1035431"/>
                  <a:pt x="331168" y="1034923"/>
                </a:cubicBezTo>
                <a:cubicBezTo>
                  <a:pt x="332437" y="1034415"/>
                  <a:pt x="333454" y="1033526"/>
                  <a:pt x="334216" y="1032383"/>
                </a:cubicBezTo>
                <a:cubicBezTo>
                  <a:pt x="334978" y="1031240"/>
                  <a:pt x="335359" y="1029906"/>
                  <a:pt x="335359" y="1028573"/>
                </a:cubicBezTo>
                <a:cubicBezTo>
                  <a:pt x="335359" y="1027684"/>
                  <a:pt x="335168" y="1026795"/>
                  <a:pt x="334850" y="1025970"/>
                </a:cubicBezTo>
                <a:cubicBezTo>
                  <a:pt x="334533" y="1025144"/>
                  <a:pt x="334025" y="1024382"/>
                  <a:pt x="333390" y="1023747"/>
                </a:cubicBezTo>
                <a:close/>
                <a:moveTo>
                  <a:pt x="333390" y="1302322"/>
                </a:moveTo>
                <a:cubicBezTo>
                  <a:pt x="332755" y="1301687"/>
                  <a:pt x="331993" y="1301179"/>
                  <a:pt x="331168" y="1300861"/>
                </a:cubicBezTo>
                <a:cubicBezTo>
                  <a:pt x="330342" y="1300480"/>
                  <a:pt x="329453" y="1300353"/>
                  <a:pt x="328564" y="1300353"/>
                </a:cubicBezTo>
                <a:cubicBezTo>
                  <a:pt x="327231" y="1300353"/>
                  <a:pt x="325897" y="1300734"/>
                  <a:pt x="324754" y="1301496"/>
                </a:cubicBezTo>
                <a:cubicBezTo>
                  <a:pt x="323611" y="1302258"/>
                  <a:pt x="322785" y="1303338"/>
                  <a:pt x="322214" y="1304544"/>
                </a:cubicBezTo>
                <a:cubicBezTo>
                  <a:pt x="321706" y="1305814"/>
                  <a:pt x="321579" y="1307148"/>
                  <a:pt x="321833" y="1308481"/>
                </a:cubicBezTo>
                <a:cubicBezTo>
                  <a:pt x="322087" y="1309815"/>
                  <a:pt x="322722" y="1311021"/>
                  <a:pt x="323738" y="1311974"/>
                </a:cubicBezTo>
                <a:cubicBezTo>
                  <a:pt x="324691" y="1312926"/>
                  <a:pt x="325897" y="1313561"/>
                  <a:pt x="327231" y="1313815"/>
                </a:cubicBezTo>
                <a:cubicBezTo>
                  <a:pt x="328564" y="1314069"/>
                  <a:pt x="329961" y="1313942"/>
                  <a:pt x="331168" y="1313434"/>
                </a:cubicBezTo>
                <a:cubicBezTo>
                  <a:pt x="332437" y="1312926"/>
                  <a:pt x="333454" y="1312037"/>
                  <a:pt x="334216" y="1310894"/>
                </a:cubicBezTo>
                <a:cubicBezTo>
                  <a:pt x="334978" y="1309751"/>
                  <a:pt x="335359" y="1308418"/>
                  <a:pt x="335359" y="1307084"/>
                </a:cubicBezTo>
                <a:cubicBezTo>
                  <a:pt x="335359" y="1306195"/>
                  <a:pt x="335168" y="1305306"/>
                  <a:pt x="334850" y="1304481"/>
                </a:cubicBezTo>
                <a:cubicBezTo>
                  <a:pt x="334533" y="1303655"/>
                  <a:pt x="334025" y="1302893"/>
                  <a:pt x="333390" y="1302258"/>
                </a:cubicBezTo>
                <a:close/>
                <a:moveTo>
                  <a:pt x="333390" y="1116584"/>
                </a:moveTo>
                <a:cubicBezTo>
                  <a:pt x="332755" y="1115949"/>
                  <a:pt x="331993" y="1115441"/>
                  <a:pt x="331168" y="1115124"/>
                </a:cubicBezTo>
                <a:cubicBezTo>
                  <a:pt x="330342" y="1114806"/>
                  <a:pt x="329453" y="1114616"/>
                  <a:pt x="328564" y="1114616"/>
                </a:cubicBezTo>
                <a:cubicBezTo>
                  <a:pt x="327231" y="1114616"/>
                  <a:pt x="325897" y="1114997"/>
                  <a:pt x="324754" y="1115759"/>
                </a:cubicBezTo>
                <a:cubicBezTo>
                  <a:pt x="323611" y="1116521"/>
                  <a:pt x="322785" y="1117600"/>
                  <a:pt x="322214" y="1118807"/>
                </a:cubicBezTo>
                <a:cubicBezTo>
                  <a:pt x="321706" y="1120077"/>
                  <a:pt x="321579" y="1121410"/>
                  <a:pt x="321833" y="1122744"/>
                </a:cubicBezTo>
                <a:cubicBezTo>
                  <a:pt x="322087" y="1124077"/>
                  <a:pt x="322785" y="1125284"/>
                  <a:pt x="323738" y="1126236"/>
                </a:cubicBezTo>
                <a:cubicBezTo>
                  <a:pt x="324691" y="1127189"/>
                  <a:pt x="325897" y="1127824"/>
                  <a:pt x="327231" y="1128141"/>
                </a:cubicBezTo>
                <a:cubicBezTo>
                  <a:pt x="328564" y="1128395"/>
                  <a:pt x="329961" y="1128268"/>
                  <a:pt x="331168" y="1127760"/>
                </a:cubicBezTo>
                <a:cubicBezTo>
                  <a:pt x="332437" y="1127252"/>
                  <a:pt x="333454" y="1126363"/>
                  <a:pt x="334216" y="1125220"/>
                </a:cubicBezTo>
                <a:cubicBezTo>
                  <a:pt x="334978" y="1124077"/>
                  <a:pt x="335359" y="1122744"/>
                  <a:pt x="335359" y="1121410"/>
                </a:cubicBezTo>
                <a:cubicBezTo>
                  <a:pt x="335359" y="1120521"/>
                  <a:pt x="335168" y="1119632"/>
                  <a:pt x="334850" y="1118807"/>
                </a:cubicBezTo>
                <a:cubicBezTo>
                  <a:pt x="334533" y="1117981"/>
                  <a:pt x="334025" y="1117219"/>
                  <a:pt x="333390" y="1116584"/>
                </a:cubicBezTo>
                <a:close/>
                <a:moveTo>
                  <a:pt x="333390" y="1580896"/>
                </a:moveTo>
                <a:cubicBezTo>
                  <a:pt x="332755" y="1580261"/>
                  <a:pt x="331993" y="1579753"/>
                  <a:pt x="331168" y="1579436"/>
                </a:cubicBezTo>
                <a:cubicBezTo>
                  <a:pt x="330342" y="1579055"/>
                  <a:pt x="329453" y="1578928"/>
                  <a:pt x="328564" y="1578928"/>
                </a:cubicBezTo>
                <a:cubicBezTo>
                  <a:pt x="327231" y="1578928"/>
                  <a:pt x="325897" y="1579309"/>
                  <a:pt x="324754" y="1580071"/>
                </a:cubicBezTo>
                <a:cubicBezTo>
                  <a:pt x="323611" y="1580833"/>
                  <a:pt x="322785" y="1581912"/>
                  <a:pt x="322214" y="1583119"/>
                </a:cubicBezTo>
                <a:cubicBezTo>
                  <a:pt x="321706" y="1584389"/>
                  <a:pt x="321579" y="1585722"/>
                  <a:pt x="321833" y="1587056"/>
                </a:cubicBezTo>
                <a:cubicBezTo>
                  <a:pt x="322087" y="1588389"/>
                  <a:pt x="322722" y="1589596"/>
                  <a:pt x="323738" y="1590548"/>
                </a:cubicBezTo>
                <a:cubicBezTo>
                  <a:pt x="324691" y="1591501"/>
                  <a:pt x="325897" y="1592136"/>
                  <a:pt x="327231" y="1592390"/>
                </a:cubicBezTo>
                <a:cubicBezTo>
                  <a:pt x="328564" y="1592643"/>
                  <a:pt x="329961" y="1592517"/>
                  <a:pt x="331168" y="1592009"/>
                </a:cubicBezTo>
                <a:cubicBezTo>
                  <a:pt x="332437" y="1591501"/>
                  <a:pt x="333454" y="1590612"/>
                  <a:pt x="334216" y="1589468"/>
                </a:cubicBezTo>
                <a:cubicBezTo>
                  <a:pt x="334978" y="1588326"/>
                  <a:pt x="335359" y="1586992"/>
                  <a:pt x="335359" y="1585659"/>
                </a:cubicBezTo>
                <a:cubicBezTo>
                  <a:pt x="335359" y="1584770"/>
                  <a:pt x="335168" y="1583881"/>
                  <a:pt x="334850" y="1583055"/>
                </a:cubicBezTo>
                <a:cubicBezTo>
                  <a:pt x="334533" y="1582230"/>
                  <a:pt x="334025" y="1581468"/>
                  <a:pt x="333390" y="1580833"/>
                </a:cubicBezTo>
                <a:close/>
                <a:moveTo>
                  <a:pt x="333390" y="1488059"/>
                </a:moveTo>
                <a:cubicBezTo>
                  <a:pt x="332755" y="1487424"/>
                  <a:pt x="331993" y="1486916"/>
                  <a:pt x="331168" y="1486599"/>
                </a:cubicBezTo>
                <a:cubicBezTo>
                  <a:pt x="330342" y="1486281"/>
                  <a:pt x="329453" y="1486091"/>
                  <a:pt x="328564" y="1486091"/>
                </a:cubicBezTo>
                <a:cubicBezTo>
                  <a:pt x="327231" y="1486091"/>
                  <a:pt x="325897" y="1486472"/>
                  <a:pt x="324754" y="1487234"/>
                </a:cubicBezTo>
                <a:cubicBezTo>
                  <a:pt x="323611" y="1487996"/>
                  <a:pt x="322785" y="1489075"/>
                  <a:pt x="322214" y="1490282"/>
                </a:cubicBezTo>
                <a:cubicBezTo>
                  <a:pt x="321706" y="1491552"/>
                  <a:pt x="321579" y="1492885"/>
                  <a:pt x="321833" y="1494219"/>
                </a:cubicBezTo>
                <a:cubicBezTo>
                  <a:pt x="322087" y="1495552"/>
                  <a:pt x="322722" y="1496759"/>
                  <a:pt x="323738" y="1497711"/>
                </a:cubicBezTo>
                <a:cubicBezTo>
                  <a:pt x="324691" y="1498664"/>
                  <a:pt x="325897" y="1499299"/>
                  <a:pt x="327231" y="1499553"/>
                </a:cubicBezTo>
                <a:cubicBezTo>
                  <a:pt x="328564" y="1499807"/>
                  <a:pt x="329961" y="1499680"/>
                  <a:pt x="331168" y="1499172"/>
                </a:cubicBezTo>
                <a:cubicBezTo>
                  <a:pt x="332437" y="1498664"/>
                  <a:pt x="333454" y="1497775"/>
                  <a:pt x="334216" y="1496632"/>
                </a:cubicBezTo>
                <a:cubicBezTo>
                  <a:pt x="334978" y="1495489"/>
                  <a:pt x="335359" y="1494155"/>
                  <a:pt x="335359" y="1492822"/>
                </a:cubicBezTo>
                <a:cubicBezTo>
                  <a:pt x="335359" y="1491933"/>
                  <a:pt x="335168" y="1491044"/>
                  <a:pt x="334850" y="1490218"/>
                </a:cubicBezTo>
                <a:cubicBezTo>
                  <a:pt x="334533" y="1489393"/>
                  <a:pt x="334025" y="1488631"/>
                  <a:pt x="333390" y="1487996"/>
                </a:cubicBezTo>
                <a:close/>
                <a:moveTo>
                  <a:pt x="333390" y="1395222"/>
                </a:moveTo>
                <a:cubicBezTo>
                  <a:pt x="332755" y="1394587"/>
                  <a:pt x="331993" y="1394079"/>
                  <a:pt x="331168" y="1393762"/>
                </a:cubicBezTo>
                <a:cubicBezTo>
                  <a:pt x="330342" y="1393444"/>
                  <a:pt x="329453" y="1393254"/>
                  <a:pt x="328564" y="1393254"/>
                </a:cubicBezTo>
                <a:cubicBezTo>
                  <a:pt x="327231" y="1393254"/>
                  <a:pt x="325897" y="1393635"/>
                  <a:pt x="324754" y="1394397"/>
                </a:cubicBezTo>
                <a:cubicBezTo>
                  <a:pt x="323611" y="1395159"/>
                  <a:pt x="322785" y="1396175"/>
                  <a:pt x="322214" y="1397445"/>
                </a:cubicBezTo>
                <a:cubicBezTo>
                  <a:pt x="321706" y="1398715"/>
                  <a:pt x="321579" y="1400048"/>
                  <a:pt x="321833" y="1401382"/>
                </a:cubicBezTo>
                <a:cubicBezTo>
                  <a:pt x="322087" y="1402715"/>
                  <a:pt x="322722" y="1403922"/>
                  <a:pt x="323738" y="1404874"/>
                </a:cubicBezTo>
                <a:cubicBezTo>
                  <a:pt x="324691" y="1405827"/>
                  <a:pt x="325897" y="1406462"/>
                  <a:pt x="327231" y="1406779"/>
                </a:cubicBezTo>
                <a:cubicBezTo>
                  <a:pt x="328564" y="1407033"/>
                  <a:pt x="329961" y="1406906"/>
                  <a:pt x="331168" y="1406398"/>
                </a:cubicBezTo>
                <a:cubicBezTo>
                  <a:pt x="332437" y="1405890"/>
                  <a:pt x="333454" y="1405001"/>
                  <a:pt x="334216" y="1403858"/>
                </a:cubicBezTo>
                <a:cubicBezTo>
                  <a:pt x="334978" y="1402715"/>
                  <a:pt x="335359" y="1401382"/>
                  <a:pt x="335359" y="1400048"/>
                </a:cubicBezTo>
                <a:cubicBezTo>
                  <a:pt x="335359" y="1399159"/>
                  <a:pt x="335168" y="1398270"/>
                  <a:pt x="334850" y="1397445"/>
                </a:cubicBezTo>
                <a:cubicBezTo>
                  <a:pt x="334533" y="1396619"/>
                  <a:pt x="334025" y="1395857"/>
                  <a:pt x="333390" y="1395222"/>
                </a:cubicBezTo>
                <a:close/>
                <a:moveTo>
                  <a:pt x="11699" y="1023811"/>
                </a:moveTo>
                <a:cubicBezTo>
                  <a:pt x="11064" y="1023176"/>
                  <a:pt x="10302" y="1022667"/>
                  <a:pt x="9476" y="1022350"/>
                </a:cubicBezTo>
                <a:cubicBezTo>
                  <a:pt x="8651" y="1021969"/>
                  <a:pt x="7762" y="1021842"/>
                  <a:pt x="6873" y="1021842"/>
                </a:cubicBezTo>
                <a:cubicBezTo>
                  <a:pt x="5540" y="1021842"/>
                  <a:pt x="4206" y="1022223"/>
                  <a:pt x="3063" y="1022985"/>
                </a:cubicBezTo>
                <a:cubicBezTo>
                  <a:pt x="1920" y="1023747"/>
                  <a:pt x="1095" y="1024827"/>
                  <a:pt x="523" y="1026033"/>
                </a:cubicBezTo>
                <a:cubicBezTo>
                  <a:pt x="15" y="1027303"/>
                  <a:pt x="-112" y="1028637"/>
                  <a:pt x="142" y="1029970"/>
                </a:cubicBezTo>
                <a:cubicBezTo>
                  <a:pt x="396" y="1031304"/>
                  <a:pt x="1031" y="1032510"/>
                  <a:pt x="1984" y="1033463"/>
                </a:cubicBezTo>
                <a:cubicBezTo>
                  <a:pt x="2936" y="1034415"/>
                  <a:pt x="4143" y="1035050"/>
                  <a:pt x="5476" y="1035367"/>
                </a:cubicBezTo>
                <a:cubicBezTo>
                  <a:pt x="6809" y="1035622"/>
                  <a:pt x="8207" y="1035495"/>
                  <a:pt x="9413" y="1034987"/>
                </a:cubicBezTo>
                <a:cubicBezTo>
                  <a:pt x="10683" y="1034479"/>
                  <a:pt x="11762" y="1033590"/>
                  <a:pt x="12461" y="1032447"/>
                </a:cubicBezTo>
                <a:cubicBezTo>
                  <a:pt x="13223" y="1031304"/>
                  <a:pt x="13604" y="1029970"/>
                  <a:pt x="13604" y="1028637"/>
                </a:cubicBezTo>
                <a:cubicBezTo>
                  <a:pt x="13604" y="1027748"/>
                  <a:pt x="13413" y="1026859"/>
                  <a:pt x="13096" y="1026033"/>
                </a:cubicBezTo>
                <a:cubicBezTo>
                  <a:pt x="12715" y="1025208"/>
                  <a:pt x="12271" y="1024445"/>
                  <a:pt x="11635" y="1023811"/>
                </a:cubicBezTo>
                <a:close/>
                <a:moveTo>
                  <a:pt x="11699" y="1395222"/>
                </a:moveTo>
                <a:cubicBezTo>
                  <a:pt x="11064" y="1394587"/>
                  <a:pt x="10302" y="1394079"/>
                  <a:pt x="9476" y="1393762"/>
                </a:cubicBezTo>
                <a:cubicBezTo>
                  <a:pt x="8651" y="1393444"/>
                  <a:pt x="7762" y="1393254"/>
                  <a:pt x="6873" y="1393254"/>
                </a:cubicBezTo>
                <a:cubicBezTo>
                  <a:pt x="5540" y="1393254"/>
                  <a:pt x="4206" y="1393635"/>
                  <a:pt x="3063" y="1394397"/>
                </a:cubicBezTo>
                <a:cubicBezTo>
                  <a:pt x="1920" y="1395159"/>
                  <a:pt x="1095" y="1396175"/>
                  <a:pt x="523" y="1397445"/>
                </a:cubicBezTo>
                <a:cubicBezTo>
                  <a:pt x="15" y="1398715"/>
                  <a:pt x="-112" y="1400048"/>
                  <a:pt x="142" y="1401382"/>
                </a:cubicBezTo>
                <a:cubicBezTo>
                  <a:pt x="396" y="1402715"/>
                  <a:pt x="1031" y="1403922"/>
                  <a:pt x="1984" y="1404874"/>
                </a:cubicBezTo>
                <a:cubicBezTo>
                  <a:pt x="2936" y="1405827"/>
                  <a:pt x="4143" y="1406462"/>
                  <a:pt x="5476" y="1406779"/>
                </a:cubicBezTo>
                <a:cubicBezTo>
                  <a:pt x="6809" y="1407033"/>
                  <a:pt x="8207" y="1406906"/>
                  <a:pt x="9413" y="1406398"/>
                </a:cubicBezTo>
                <a:cubicBezTo>
                  <a:pt x="10683" y="1405890"/>
                  <a:pt x="11762" y="1405001"/>
                  <a:pt x="12461" y="1403858"/>
                </a:cubicBezTo>
                <a:cubicBezTo>
                  <a:pt x="13223" y="1402715"/>
                  <a:pt x="13604" y="1401382"/>
                  <a:pt x="13604" y="1400048"/>
                </a:cubicBezTo>
                <a:cubicBezTo>
                  <a:pt x="13604" y="1399159"/>
                  <a:pt x="13413" y="1398270"/>
                  <a:pt x="13096" y="1397445"/>
                </a:cubicBezTo>
                <a:cubicBezTo>
                  <a:pt x="12715" y="1396619"/>
                  <a:pt x="12271" y="1395857"/>
                  <a:pt x="11635" y="1395222"/>
                </a:cubicBezTo>
                <a:close/>
                <a:moveTo>
                  <a:pt x="11699" y="1209485"/>
                </a:moveTo>
                <a:cubicBezTo>
                  <a:pt x="11064" y="1208850"/>
                  <a:pt x="10302" y="1208342"/>
                  <a:pt x="9476" y="1208024"/>
                </a:cubicBezTo>
                <a:cubicBezTo>
                  <a:pt x="8651" y="1207707"/>
                  <a:pt x="7762" y="1207516"/>
                  <a:pt x="6873" y="1207516"/>
                </a:cubicBezTo>
                <a:cubicBezTo>
                  <a:pt x="5540" y="1207516"/>
                  <a:pt x="4206" y="1207897"/>
                  <a:pt x="3063" y="1208659"/>
                </a:cubicBezTo>
                <a:cubicBezTo>
                  <a:pt x="1920" y="1209421"/>
                  <a:pt x="1095" y="1210501"/>
                  <a:pt x="523" y="1211707"/>
                </a:cubicBezTo>
                <a:cubicBezTo>
                  <a:pt x="-49" y="1212914"/>
                  <a:pt x="-112" y="1214311"/>
                  <a:pt x="142" y="1215644"/>
                </a:cubicBezTo>
                <a:cubicBezTo>
                  <a:pt x="396" y="1216978"/>
                  <a:pt x="1031" y="1218184"/>
                  <a:pt x="1984" y="1219137"/>
                </a:cubicBezTo>
                <a:cubicBezTo>
                  <a:pt x="2936" y="1220089"/>
                  <a:pt x="4143" y="1220724"/>
                  <a:pt x="5476" y="1220978"/>
                </a:cubicBezTo>
                <a:cubicBezTo>
                  <a:pt x="6809" y="1221232"/>
                  <a:pt x="8207" y="1221105"/>
                  <a:pt x="9413" y="1220597"/>
                </a:cubicBezTo>
                <a:cubicBezTo>
                  <a:pt x="10683" y="1220089"/>
                  <a:pt x="11762" y="1219200"/>
                  <a:pt x="12461" y="1218057"/>
                </a:cubicBezTo>
                <a:cubicBezTo>
                  <a:pt x="13223" y="1216914"/>
                  <a:pt x="13604" y="1215581"/>
                  <a:pt x="13604" y="1214247"/>
                </a:cubicBezTo>
                <a:cubicBezTo>
                  <a:pt x="13604" y="1213358"/>
                  <a:pt x="13413" y="1212469"/>
                  <a:pt x="13096" y="1211644"/>
                </a:cubicBezTo>
                <a:cubicBezTo>
                  <a:pt x="12715" y="1210818"/>
                  <a:pt x="12271" y="1210056"/>
                  <a:pt x="11635" y="1209421"/>
                </a:cubicBezTo>
                <a:close/>
                <a:moveTo>
                  <a:pt x="11699" y="1302322"/>
                </a:moveTo>
                <a:cubicBezTo>
                  <a:pt x="11064" y="1301687"/>
                  <a:pt x="10302" y="1301179"/>
                  <a:pt x="9476" y="1300861"/>
                </a:cubicBezTo>
                <a:cubicBezTo>
                  <a:pt x="8651" y="1300480"/>
                  <a:pt x="7762" y="1300353"/>
                  <a:pt x="6873" y="1300353"/>
                </a:cubicBezTo>
                <a:cubicBezTo>
                  <a:pt x="5540" y="1300353"/>
                  <a:pt x="4206" y="1300734"/>
                  <a:pt x="3063" y="1301496"/>
                </a:cubicBezTo>
                <a:cubicBezTo>
                  <a:pt x="1920" y="1302258"/>
                  <a:pt x="1095" y="1303338"/>
                  <a:pt x="523" y="1304544"/>
                </a:cubicBezTo>
                <a:cubicBezTo>
                  <a:pt x="-49" y="1305751"/>
                  <a:pt x="-112" y="1307148"/>
                  <a:pt x="142" y="1308481"/>
                </a:cubicBezTo>
                <a:cubicBezTo>
                  <a:pt x="396" y="1309815"/>
                  <a:pt x="1031" y="1311021"/>
                  <a:pt x="1984" y="1311974"/>
                </a:cubicBezTo>
                <a:cubicBezTo>
                  <a:pt x="2936" y="1312926"/>
                  <a:pt x="4143" y="1313561"/>
                  <a:pt x="5476" y="1313815"/>
                </a:cubicBezTo>
                <a:cubicBezTo>
                  <a:pt x="6809" y="1314069"/>
                  <a:pt x="8143" y="1313942"/>
                  <a:pt x="9413" y="1313434"/>
                </a:cubicBezTo>
                <a:cubicBezTo>
                  <a:pt x="10683" y="1312926"/>
                  <a:pt x="11762" y="1312037"/>
                  <a:pt x="12461" y="1310894"/>
                </a:cubicBezTo>
                <a:cubicBezTo>
                  <a:pt x="13223" y="1309751"/>
                  <a:pt x="13604" y="1308418"/>
                  <a:pt x="13604" y="1307084"/>
                </a:cubicBezTo>
                <a:cubicBezTo>
                  <a:pt x="13604" y="1306195"/>
                  <a:pt x="13413" y="1305306"/>
                  <a:pt x="13096" y="1304481"/>
                </a:cubicBezTo>
                <a:cubicBezTo>
                  <a:pt x="12715" y="1303655"/>
                  <a:pt x="12271" y="1302893"/>
                  <a:pt x="11635" y="1302258"/>
                </a:cubicBezTo>
                <a:close/>
                <a:moveTo>
                  <a:pt x="11699" y="1488059"/>
                </a:moveTo>
                <a:cubicBezTo>
                  <a:pt x="11064" y="1487424"/>
                  <a:pt x="10302" y="1486916"/>
                  <a:pt x="9476" y="1486599"/>
                </a:cubicBezTo>
                <a:cubicBezTo>
                  <a:pt x="8651" y="1486281"/>
                  <a:pt x="7762" y="1486091"/>
                  <a:pt x="6873" y="1486091"/>
                </a:cubicBezTo>
                <a:cubicBezTo>
                  <a:pt x="5540" y="1486091"/>
                  <a:pt x="4206" y="1486472"/>
                  <a:pt x="3063" y="1487234"/>
                </a:cubicBezTo>
                <a:cubicBezTo>
                  <a:pt x="1920" y="1487996"/>
                  <a:pt x="1095" y="1489075"/>
                  <a:pt x="523" y="1490282"/>
                </a:cubicBezTo>
                <a:cubicBezTo>
                  <a:pt x="15" y="1491552"/>
                  <a:pt x="-112" y="1492885"/>
                  <a:pt x="142" y="1494219"/>
                </a:cubicBezTo>
                <a:cubicBezTo>
                  <a:pt x="396" y="1495552"/>
                  <a:pt x="1031" y="1496759"/>
                  <a:pt x="1984" y="1497711"/>
                </a:cubicBezTo>
                <a:cubicBezTo>
                  <a:pt x="2936" y="1498664"/>
                  <a:pt x="4143" y="1499299"/>
                  <a:pt x="5476" y="1499553"/>
                </a:cubicBezTo>
                <a:cubicBezTo>
                  <a:pt x="6809" y="1499807"/>
                  <a:pt x="8207" y="1499680"/>
                  <a:pt x="9413" y="1499172"/>
                </a:cubicBezTo>
                <a:cubicBezTo>
                  <a:pt x="10683" y="1498664"/>
                  <a:pt x="11762" y="1497775"/>
                  <a:pt x="12461" y="1496632"/>
                </a:cubicBezTo>
                <a:cubicBezTo>
                  <a:pt x="13223" y="1495489"/>
                  <a:pt x="13604" y="1494155"/>
                  <a:pt x="13604" y="1492822"/>
                </a:cubicBezTo>
                <a:cubicBezTo>
                  <a:pt x="13604" y="1491933"/>
                  <a:pt x="13413" y="1491044"/>
                  <a:pt x="13096" y="1490218"/>
                </a:cubicBezTo>
                <a:cubicBezTo>
                  <a:pt x="12715" y="1489393"/>
                  <a:pt x="12271" y="1488631"/>
                  <a:pt x="11635" y="1487996"/>
                </a:cubicBezTo>
                <a:close/>
                <a:moveTo>
                  <a:pt x="11699" y="1580896"/>
                </a:moveTo>
                <a:cubicBezTo>
                  <a:pt x="11064" y="1580261"/>
                  <a:pt x="10302" y="1579753"/>
                  <a:pt x="9476" y="1579436"/>
                </a:cubicBezTo>
                <a:cubicBezTo>
                  <a:pt x="8651" y="1579055"/>
                  <a:pt x="7762" y="1578928"/>
                  <a:pt x="6873" y="1578928"/>
                </a:cubicBezTo>
                <a:cubicBezTo>
                  <a:pt x="5540" y="1578928"/>
                  <a:pt x="4206" y="1579309"/>
                  <a:pt x="3063" y="1580071"/>
                </a:cubicBezTo>
                <a:cubicBezTo>
                  <a:pt x="1920" y="1580833"/>
                  <a:pt x="1095" y="1581912"/>
                  <a:pt x="523" y="1583119"/>
                </a:cubicBezTo>
                <a:cubicBezTo>
                  <a:pt x="15" y="1584389"/>
                  <a:pt x="-112" y="1585722"/>
                  <a:pt x="142" y="1587056"/>
                </a:cubicBezTo>
                <a:cubicBezTo>
                  <a:pt x="396" y="1588389"/>
                  <a:pt x="1031" y="1589596"/>
                  <a:pt x="1984" y="1590548"/>
                </a:cubicBezTo>
                <a:cubicBezTo>
                  <a:pt x="2936" y="1591501"/>
                  <a:pt x="4143" y="1592136"/>
                  <a:pt x="5476" y="1592390"/>
                </a:cubicBezTo>
                <a:cubicBezTo>
                  <a:pt x="6809" y="1592643"/>
                  <a:pt x="8207" y="1592517"/>
                  <a:pt x="9413" y="1592009"/>
                </a:cubicBezTo>
                <a:cubicBezTo>
                  <a:pt x="10683" y="1591501"/>
                  <a:pt x="11762" y="1590612"/>
                  <a:pt x="12461" y="1589468"/>
                </a:cubicBezTo>
                <a:cubicBezTo>
                  <a:pt x="13223" y="1588326"/>
                  <a:pt x="13604" y="1586992"/>
                  <a:pt x="13604" y="1585659"/>
                </a:cubicBezTo>
                <a:cubicBezTo>
                  <a:pt x="13604" y="1584770"/>
                  <a:pt x="13413" y="1583881"/>
                  <a:pt x="13096" y="1583055"/>
                </a:cubicBezTo>
                <a:cubicBezTo>
                  <a:pt x="12715" y="1582230"/>
                  <a:pt x="12271" y="1581468"/>
                  <a:pt x="11635" y="1580833"/>
                </a:cubicBezTo>
                <a:close/>
                <a:moveTo>
                  <a:pt x="1529985" y="1265555"/>
                </a:moveTo>
                <a:cubicBezTo>
                  <a:pt x="1530936" y="1266508"/>
                  <a:pt x="1532143" y="1267143"/>
                  <a:pt x="1533477" y="1267460"/>
                </a:cubicBezTo>
                <a:cubicBezTo>
                  <a:pt x="1534810" y="1267714"/>
                  <a:pt x="1536144" y="1267587"/>
                  <a:pt x="1537414" y="1267079"/>
                </a:cubicBezTo>
                <a:cubicBezTo>
                  <a:pt x="1538684" y="1266571"/>
                  <a:pt x="1539763" y="1265682"/>
                  <a:pt x="1540461" y="1264539"/>
                </a:cubicBezTo>
                <a:cubicBezTo>
                  <a:pt x="1541223" y="1263396"/>
                  <a:pt x="1541605" y="1262063"/>
                  <a:pt x="1541605" y="1260729"/>
                </a:cubicBezTo>
                <a:cubicBezTo>
                  <a:pt x="1541605" y="1259840"/>
                  <a:pt x="1541414" y="1258951"/>
                  <a:pt x="1541097" y="1258126"/>
                </a:cubicBezTo>
                <a:cubicBezTo>
                  <a:pt x="1540779" y="1257300"/>
                  <a:pt x="1540271" y="1256538"/>
                  <a:pt x="1539636" y="1255903"/>
                </a:cubicBezTo>
                <a:cubicBezTo>
                  <a:pt x="1539001" y="1255268"/>
                  <a:pt x="1538239" y="1254760"/>
                  <a:pt x="1537414" y="1254443"/>
                </a:cubicBezTo>
                <a:cubicBezTo>
                  <a:pt x="1536588" y="1254125"/>
                  <a:pt x="1535699" y="1253935"/>
                  <a:pt x="1534810" y="1253935"/>
                </a:cubicBezTo>
                <a:cubicBezTo>
                  <a:pt x="1533477" y="1253935"/>
                  <a:pt x="1532143" y="1254316"/>
                  <a:pt x="1531000" y="1255078"/>
                </a:cubicBezTo>
                <a:cubicBezTo>
                  <a:pt x="1529857" y="1255840"/>
                  <a:pt x="1529032" y="1256856"/>
                  <a:pt x="1528460" y="1258126"/>
                </a:cubicBezTo>
                <a:cubicBezTo>
                  <a:pt x="1527952" y="1259396"/>
                  <a:pt x="1527825" y="1260729"/>
                  <a:pt x="1528079" y="1262063"/>
                </a:cubicBezTo>
                <a:cubicBezTo>
                  <a:pt x="1528333" y="1263396"/>
                  <a:pt x="1529032" y="1264603"/>
                  <a:pt x="1529985" y="1265555"/>
                </a:cubicBezTo>
                <a:close/>
                <a:moveTo>
                  <a:pt x="11699" y="1116584"/>
                </a:moveTo>
                <a:cubicBezTo>
                  <a:pt x="11064" y="1115949"/>
                  <a:pt x="10302" y="1115441"/>
                  <a:pt x="9476" y="1115124"/>
                </a:cubicBezTo>
                <a:cubicBezTo>
                  <a:pt x="8651" y="1114806"/>
                  <a:pt x="7762" y="1114616"/>
                  <a:pt x="6873" y="1114616"/>
                </a:cubicBezTo>
                <a:cubicBezTo>
                  <a:pt x="5540" y="1114616"/>
                  <a:pt x="4206" y="1114997"/>
                  <a:pt x="3063" y="1115759"/>
                </a:cubicBezTo>
                <a:cubicBezTo>
                  <a:pt x="1920" y="1116521"/>
                  <a:pt x="1095" y="1117600"/>
                  <a:pt x="523" y="1118807"/>
                </a:cubicBezTo>
                <a:cubicBezTo>
                  <a:pt x="15" y="1120077"/>
                  <a:pt x="-112" y="1121410"/>
                  <a:pt x="142" y="1122744"/>
                </a:cubicBezTo>
                <a:cubicBezTo>
                  <a:pt x="396" y="1124077"/>
                  <a:pt x="1031" y="1125284"/>
                  <a:pt x="1984" y="1126236"/>
                </a:cubicBezTo>
                <a:cubicBezTo>
                  <a:pt x="2936" y="1127189"/>
                  <a:pt x="4143" y="1127824"/>
                  <a:pt x="5476" y="1128141"/>
                </a:cubicBezTo>
                <a:cubicBezTo>
                  <a:pt x="6809" y="1128395"/>
                  <a:pt x="8207" y="1128268"/>
                  <a:pt x="9413" y="1127760"/>
                </a:cubicBezTo>
                <a:cubicBezTo>
                  <a:pt x="10620" y="1127252"/>
                  <a:pt x="11699" y="1126363"/>
                  <a:pt x="12461" y="1125220"/>
                </a:cubicBezTo>
                <a:cubicBezTo>
                  <a:pt x="13223" y="1124077"/>
                  <a:pt x="13604" y="1122744"/>
                  <a:pt x="13604" y="1121410"/>
                </a:cubicBezTo>
                <a:cubicBezTo>
                  <a:pt x="13604" y="1120521"/>
                  <a:pt x="13413" y="1119632"/>
                  <a:pt x="13096" y="1118807"/>
                </a:cubicBezTo>
                <a:cubicBezTo>
                  <a:pt x="12715" y="1117981"/>
                  <a:pt x="12271" y="1117219"/>
                  <a:pt x="11635" y="1116584"/>
                </a:cubicBezTo>
                <a:close/>
                <a:moveTo>
                  <a:pt x="11699" y="745173"/>
                </a:moveTo>
                <a:cubicBezTo>
                  <a:pt x="11064" y="744538"/>
                  <a:pt x="10302" y="744030"/>
                  <a:pt x="9476" y="743712"/>
                </a:cubicBezTo>
                <a:cubicBezTo>
                  <a:pt x="8651" y="743395"/>
                  <a:pt x="7762" y="743204"/>
                  <a:pt x="6873" y="743204"/>
                </a:cubicBezTo>
                <a:cubicBezTo>
                  <a:pt x="5540" y="743204"/>
                  <a:pt x="4206" y="743585"/>
                  <a:pt x="3063" y="744347"/>
                </a:cubicBezTo>
                <a:cubicBezTo>
                  <a:pt x="1920" y="745109"/>
                  <a:pt x="1095" y="746189"/>
                  <a:pt x="523" y="747395"/>
                </a:cubicBezTo>
                <a:cubicBezTo>
                  <a:pt x="-49" y="748602"/>
                  <a:pt x="-112" y="749999"/>
                  <a:pt x="142" y="751332"/>
                </a:cubicBezTo>
                <a:cubicBezTo>
                  <a:pt x="396" y="752666"/>
                  <a:pt x="1031" y="753872"/>
                  <a:pt x="1984" y="754825"/>
                </a:cubicBezTo>
                <a:cubicBezTo>
                  <a:pt x="2936" y="755777"/>
                  <a:pt x="4143" y="756412"/>
                  <a:pt x="5476" y="756666"/>
                </a:cubicBezTo>
                <a:cubicBezTo>
                  <a:pt x="6809" y="756920"/>
                  <a:pt x="8207" y="756793"/>
                  <a:pt x="9413" y="756285"/>
                </a:cubicBezTo>
                <a:cubicBezTo>
                  <a:pt x="10683" y="755777"/>
                  <a:pt x="11762" y="754888"/>
                  <a:pt x="12461" y="753745"/>
                </a:cubicBezTo>
                <a:cubicBezTo>
                  <a:pt x="13223" y="752602"/>
                  <a:pt x="13604" y="751269"/>
                  <a:pt x="13604" y="749935"/>
                </a:cubicBezTo>
                <a:cubicBezTo>
                  <a:pt x="13604" y="749046"/>
                  <a:pt x="13413" y="748157"/>
                  <a:pt x="13096" y="747332"/>
                </a:cubicBezTo>
                <a:cubicBezTo>
                  <a:pt x="12715" y="746506"/>
                  <a:pt x="12271" y="745744"/>
                  <a:pt x="11635" y="745109"/>
                </a:cubicBezTo>
                <a:close/>
                <a:moveTo>
                  <a:pt x="11699" y="652336"/>
                </a:moveTo>
                <a:cubicBezTo>
                  <a:pt x="11064" y="651701"/>
                  <a:pt x="10302" y="651193"/>
                  <a:pt x="9476" y="650875"/>
                </a:cubicBezTo>
                <a:cubicBezTo>
                  <a:pt x="8651" y="650558"/>
                  <a:pt x="7762" y="650367"/>
                  <a:pt x="6873" y="650367"/>
                </a:cubicBezTo>
                <a:cubicBezTo>
                  <a:pt x="5540" y="650367"/>
                  <a:pt x="4206" y="650748"/>
                  <a:pt x="3063" y="651510"/>
                </a:cubicBezTo>
                <a:cubicBezTo>
                  <a:pt x="1920" y="652272"/>
                  <a:pt x="1095" y="653352"/>
                  <a:pt x="523" y="654558"/>
                </a:cubicBezTo>
                <a:cubicBezTo>
                  <a:pt x="-49" y="655765"/>
                  <a:pt x="-112" y="657162"/>
                  <a:pt x="142" y="658495"/>
                </a:cubicBezTo>
                <a:cubicBezTo>
                  <a:pt x="396" y="659829"/>
                  <a:pt x="1031" y="661035"/>
                  <a:pt x="1984" y="661988"/>
                </a:cubicBezTo>
                <a:cubicBezTo>
                  <a:pt x="2936" y="662940"/>
                  <a:pt x="4143" y="663575"/>
                  <a:pt x="5476" y="663829"/>
                </a:cubicBezTo>
                <a:cubicBezTo>
                  <a:pt x="6809" y="664083"/>
                  <a:pt x="8207" y="663956"/>
                  <a:pt x="9413" y="663448"/>
                </a:cubicBezTo>
                <a:cubicBezTo>
                  <a:pt x="10683" y="662940"/>
                  <a:pt x="11762" y="662051"/>
                  <a:pt x="12461" y="660908"/>
                </a:cubicBezTo>
                <a:cubicBezTo>
                  <a:pt x="13223" y="659765"/>
                  <a:pt x="13604" y="658432"/>
                  <a:pt x="13604" y="657098"/>
                </a:cubicBezTo>
                <a:cubicBezTo>
                  <a:pt x="13604" y="656209"/>
                  <a:pt x="13413" y="655320"/>
                  <a:pt x="13096" y="654495"/>
                </a:cubicBezTo>
                <a:cubicBezTo>
                  <a:pt x="12715" y="653669"/>
                  <a:pt x="12271" y="652907"/>
                  <a:pt x="11635" y="652272"/>
                </a:cubicBezTo>
                <a:close/>
                <a:moveTo>
                  <a:pt x="11699" y="838073"/>
                </a:moveTo>
                <a:cubicBezTo>
                  <a:pt x="11064" y="837438"/>
                  <a:pt x="10302" y="836930"/>
                  <a:pt x="9476" y="836613"/>
                </a:cubicBezTo>
                <a:cubicBezTo>
                  <a:pt x="8651" y="836295"/>
                  <a:pt x="7762" y="836105"/>
                  <a:pt x="6873" y="836105"/>
                </a:cubicBezTo>
                <a:cubicBezTo>
                  <a:pt x="5540" y="836105"/>
                  <a:pt x="4206" y="836486"/>
                  <a:pt x="3063" y="837248"/>
                </a:cubicBezTo>
                <a:cubicBezTo>
                  <a:pt x="1920" y="838009"/>
                  <a:pt x="1095" y="839089"/>
                  <a:pt x="523" y="840295"/>
                </a:cubicBezTo>
                <a:cubicBezTo>
                  <a:pt x="-49" y="841502"/>
                  <a:pt x="-112" y="842899"/>
                  <a:pt x="142" y="844233"/>
                </a:cubicBezTo>
                <a:cubicBezTo>
                  <a:pt x="396" y="845566"/>
                  <a:pt x="1031" y="846773"/>
                  <a:pt x="1984" y="847725"/>
                </a:cubicBezTo>
                <a:cubicBezTo>
                  <a:pt x="2936" y="848678"/>
                  <a:pt x="4143" y="849313"/>
                  <a:pt x="5476" y="849567"/>
                </a:cubicBezTo>
                <a:cubicBezTo>
                  <a:pt x="6809" y="849820"/>
                  <a:pt x="8207" y="849694"/>
                  <a:pt x="9413" y="849186"/>
                </a:cubicBezTo>
                <a:cubicBezTo>
                  <a:pt x="10683" y="848678"/>
                  <a:pt x="11762" y="847789"/>
                  <a:pt x="12461" y="846645"/>
                </a:cubicBezTo>
                <a:cubicBezTo>
                  <a:pt x="13223" y="845503"/>
                  <a:pt x="13604" y="844233"/>
                  <a:pt x="13604" y="842836"/>
                </a:cubicBezTo>
                <a:cubicBezTo>
                  <a:pt x="13604" y="841947"/>
                  <a:pt x="13413" y="841058"/>
                  <a:pt x="13096" y="840232"/>
                </a:cubicBezTo>
                <a:cubicBezTo>
                  <a:pt x="12715" y="839406"/>
                  <a:pt x="12271" y="838645"/>
                  <a:pt x="11635" y="838009"/>
                </a:cubicBezTo>
                <a:close/>
                <a:moveTo>
                  <a:pt x="408955" y="1439672"/>
                </a:moveTo>
                <a:cubicBezTo>
                  <a:pt x="407622" y="1439672"/>
                  <a:pt x="406288" y="1440053"/>
                  <a:pt x="405145" y="1440815"/>
                </a:cubicBezTo>
                <a:cubicBezTo>
                  <a:pt x="404002" y="1441577"/>
                  <a:pt x="403113" y="1442657"/>
                  <a:pt x="402605" y="1443863"/>
                </a:cubicBezTo>
                <a:cubicBezTo>
                  <a:pt x="402097" y="1445133"/>
                  <a:pt x="401970" y="1446467"/>
                  <a:pt x="402224" y="1447800"/>
                </a:cubicBezTo>
                <a:cubicBezTo>
                  <a:pt x="402478" y="1449134"/>
                  <a:pt x="403113" y="1450340"/>
                  <a:pt x="404066" y="1451293"/>
                </a:cubicBezTo>
                <a:cubicBezTo>
                  <a:pt x="405018" y="1452245"/>
                  <a:pt x="406224" y="1452880"/>
                  <a:pt x="407558" y="1453134"/>
                </a:cubicBezTo>
                <a:cubicBezTo>
                  <a:pt x="408892" y="1453388"/>
                  <a:pt x="410225" y="1453261"/>
                  <a:pt x="411495" y="1452753"/>
                </a:cubicBezTo>
                <a:cubicBezTo>
                  <a:pt x="412765" y="1452245"/>
                  <a:pt x="413845" y="1451356"/>
                  <a:pt x="414543" y="1450213"/>
                </a:cubicBezTo>
                <a:cubicBezTo>
                  <a:pt x="415305" y="1449070"/>
                  <a:pt x="415686" y="1447737"/>
                  <a:pt x="415686" y="1446403"/>
                </a:cubicBezTo>
                <a:cubicBezTo>
                  <a:pt x="415686" y="1444625"/>
                  <a:pt x="414987" y="1442847"/>
                  <a:pt x="413718" y="1441577"/>
                </a:cubicBezTo>
                <a:cubicBezTo>
                  <a:pt x="412447" y="1440307"/>
                  <a:pt x="410670" y="1439609"/>
                  <a:pt x="408892" y="1439545"/>
                </a:cubicBezTo>
                <a:close/>
                <a:moveTo>
                  <a:pt x="11699" y="930974"/>
                </a:moveTo>
                <a:cubicBezTo>
                  <a:pt x="11064" y="930339"/>
                  <a:pt x="10302" y="929831"/>
                  <a:pt x="9476" y="929513"/>
                </a:cubicBezTo>
                <a:cubicBezTo>
                  <a:pt x="8651" y="929195"/>
                  <a:pt x="7762" y="929005"/>
                  <a:pt x="6873" y="929005"/>
                </a:cubicBezTo>
                <a:cubicBezTo>
                  <a:pt x="5540" y="929005"/>
                  <a:pt x="4206" y="929386"/>
                  <a:pt x="3063" y="930148"/>
                </a:cubicBezTo>
                <a:cubicBezTo>
                  <a:pt x="1920" y="930910"/>
                  <a:pt x="1095" y="931990"/>
                  <a:pt x="523" y="933196"/>
                </a:cubicBezTo>
                <a:cubicBezTo>
                  <a:pt x="15" y="934466"/>
                  <a:pt x="-112" y="935800"/>
                  <a:pt x="142" y="937133"/>
                </a:cubicBezTo>
                <a:cubicBezTo>
                  <a:pt x="396" y="938467"/>
                  <a:pt x="1031" y="939673"/>
                  <a:pt x="1984" y="940626"/>
                </a:cubicBezTo>
                <a:cubicBezTo>
                  <a:pt x="2936" y="941578"/>
                  <a:pt x="4143" y="942213"/>
                  <a:pt x="5476" y="942467"/>
                </a:cubicBezTo>
                <a:cubicBezTo>
                  <a:pt x="6809" y="942721"/>
                  <a:pt x="8207" y="942594"/>
                  <a:pt x="9413" y="942086"/>
                </a:cubicBezTo>
                <a:cubicBezTo>
                  <a:pt x="10683" y="941578"/>
                  <a:pt x="11762" y="940689"/>
                  <a:pt x="12461" y="939546"/>
                </a:cubicBezTo>
                <a:cubicBezTo>
                  <a:pt x="13223" y="938403"/>
                  <a:pt x="13604" y="937070"/>
                  <a:pt x="13604" y="935736"/>
                </a:cubicBezTo>
                <a:cubicBezTo>
                  <a:pt x="13604" y="934847"/>
                  <a:pt x="13413" y="933958"/>
                  <a:pt x="13096" y="933133"/>
                </a:cubicBezTo>
                <a:cubicBezTo>
                  <a:pt x="12715" y="932307"/>
                  <a:pt x="12271" y="931545"/>
                  <a:pt x="11635" y="930910"/>
                </a:cubicBezTo>
                <a:close/>
                <a:moveTo>
                  <a:pt x="1529985" y="1172782"/>
                </a:moveTo>
                <a:cubicBezTo>
                  <a:pt x="1530936" y="1173734"/>
                  <a:pt x="1532143" y="1174369"/>
                  <a:pt x="1533477" y="1174623"/>
                </a:cubicBezTo>
                <a:cubicBezTo>
                  <a:pt x="1534810" y="1174877"/>
                  <a:pt x="1536144" y="1174750"/>
                  <a:pt x="1537414" y="1174242"/>
                </a:cubicBezTo>
                <a:cubicBezTo>
                  <a:pt x="1538684" y="1173734"/>
                  <a:pt x="1539763" y="1172845"/>
                  <a:pt x="1540461" y="1171702"/>
                </a:cubicBezTo>
                <a:cubicBezTo>
                  <a:pt x="1541223" y="1170559"/>
                  <a:pt x="1541605" y="1169226"/>
                  <a:pt x="1541605" y="1167892"/>
                </a:cubicBezTo>
                <a:cubicBezTo>
                  <a:pt x="1541605" y="1167003"/>
                  <a:pt x="1541414" y="1166114"/>
                  <a:pt x="1541097" y="1165289"/>
                </a:cubicBezTo>
                <a:cubicBezTo>
                  <a:pt x="1540779" y="1164463"/>
                  <a:pt x="1540271" y="1163701"/>
                  <a:pt x="1539636" y="1163066"/>
                </a:cubicBezTo>
                <a:cubicBezTo>
                  <a:pt x="1539001" y="1162431"/>
                  <a:pt x="1538239" y="1161923"/>
                  <a:pt x="1537414" y="1161606"/>
                </a:cubicBezTo>
                <a:cubicBezTo>
                  <a:pt x="1536588" y="1161225"/>
                  <a:pt x="1535699" y="1161098"/>
                  <a:pt x="1534810" y="1161098"/>
                </a:cubicBezTo>
                <a:cubicBezTo>
                  <a:pt x="1533477" y="1161098"/>
                  <a:pt x="1532143" y="1161479"/>
                  <a:pt x="1531000" y="1162241"/>
                </a:cubicBezTo>
                <a:cubicBezTo>
                  <a:pt x="1529857" y="1163003"/>
                  <a:pt x="1529032" y="1164082"/>
                  <a:pt x="1528460" y="1165289"/>
                </a:cubicBezTo>
                <a:cubicBezTo>
                  <a:pt x="1527952" y="1166559"/>
                  <a:pt x="1527825" y="1167892"/>
                  <a:pt x="1528079" y="1169226"/>
                </a:cubicBezTo>
                <a:cubicBezTo>
                  <a:pt x="1528333" y="1170559"/>
                  <a:pt x="1529032" y="1171766"/>
                  <a:pt x="1529985" y="1172718"/>
                </a:cubicBezTo>
                <a:close/>
                <a:moveTo>
                  <a:pt x="1529985" y="894207"/>
                </a:moveTo>
                <a:cubicBezTo>
                  <a:pt x="1530936" y="895159"/>
                  <a:pt x="1532143" y="895795"/>
                  <a:pt x="1533477" y="896049"/>
                </a:cubicBezTo>
                <a:cubicBezTo>
                  <a:pt x="1534810" y="896303"/>
                  <a:pt x="1536207" y="896176"/>
                  <a:pt x="1537414" y="895667"/>
                </a:cubicBezTo>
                <a:cubicBezTo>
                  <a:pt x="1538684" y="895159"/>
                  <a:pt x="1539699" y="894270"/>
                  <a:pt x="1540461" y="893128"/>
                </a:cubicBezTo>
                <a:cubicBezTo>
                  <a:pt x="1541223" y="891984"/>
                  <a:pt x="1541605" y="890651"/>
                  <a:pt x="1541605" y="889317"/>
                </a:cubicBezTo>
                <a:cubicBezTo>
                  <a:pt x="1541605" y="888429"/>
                  <a:pt x="1541414" y="887540"/>
                  <a:pt x="1541097" y="886714"/>
                </a:cubicBezTo>
                <a:cubicBezTo>
                  <a:pt x="1540779" y="885889"/>
                  <a:pt x="1540271" y="885127"/>
                  <a:pt x="1539636" y="884492"/>
                </a:cubicBezTo>
                <a:cubicBezTo>
                  <a:pt x="1539001" y="883856"/>
                  <a:pt x="1538239" y="883349"/>
                  <a:pt x="1537414" y="883031"/>
                </a:cubicBezTo>
                <a:cubicBezTo>
                  <a:pt x="1536588" y="882714"/>
                  <a:pt x="1535699" y="882523"/>
                  <a:pt x="1534810" y="882523"/>
                </a:cubicBezTo>
                <a:cubicBezTo>
                  <a:pt x="1533477" y="882523"/>
                  <a:pt x="1532143" y="882904"/>
                  <a:pt x="1531000" y="883666"/>
                </a:cubicBezTo>
                <a:cubicBezTo>
                  <a:pt x="1529857" y="884428"/>
                  <a:pt x="1529032" y="885508"/>
                  <a:pt x="1528460" y="886714"/>
                </a:cubicBezTo>
                <a:cubicBezTo>
                  <a:pt x="1527952" y="887984"/>
                  <a:pt x="1527825" y="889317"/>
                  <a:pt x="1528079" y="890651"/>
                </a:cubicBezTo>
                <a:cubicBezTo>
                  <a:pt x="1528333" y="891984"/>
                  <a:pt x="1529032" y="893191"/>
                  <a:pt x="1529985" y="894144"/>
                </a:cubicBezTo>
                <a:close/>
                <a:moveTo>
                  <a:pt x="1529985" y="244221"/>
                </a:moveTo>
                <a:cubicBezTo>
                  <a:pt x="1530936" y="245174"/>
                  <a:pt x="1532143" y="245808"/>
                  <a:pt x="1533477" y="246063"/>
                </a:cubicBezTo>
                <a:cubicBezTo>
                  <a:pt x="1534810" y="246317"/>
                  <a:pt x="1536144" y="246190"/>
                  <a:pt x="1537414" y="245682"/>
                </a:cubicBezTo>
                <a:cubicBezTo>
                  <a:pt x="1538684" y="245174"/>
                  <a:pt x="1539763" y="244285"/>
                  <a:pt x="1540461" y="243142"/>
                </a:cubicBezTo>
                <a:cubicBezTo>
                  <a:pt x="1541223" y="241999"/>
                  <a:pt x="1541605" y="240665"/>
                  <a:pt x="1541605" y="239332"/>
                </a:cubicBezTo>
                <a:cubicBezTo>
                  <a:pt x="1541605" y="238442"/>
                  <a:pt x="1541414" y="237554"/>
                  <a:pt x="1541097" y="236728"/>
                </a:cubicBezTo>
                <a:cubicBezTo>
                  <a:pt x="1540779" y="235903"/>
                  <a:pt x="1540271" y="235141"/>
                  <a:pt x="1539636" y="234506"/>
                </a:cubicBezTo>
                <a:cubicBezTo>
                  <a:pt x="1539001" y="233871"/>
                  <a:pt x="1538239" y="233363"/>
                  <a:pt x="1537414" y="233045"/>
                </a:cubicBezTo>
                <a:cubicBezTo>
                  <a:pt x="1536588" y="232728"/>
                  <a:pt x="1535699" y="232537"/>
                  <a:pt x="1534810" y="232537"/>
                </a:cubicBezTo>
                <a:cubicBezTo>
                  <a:pt x="1533477" y="232537"/>
                  <a:pt x="1532143" y="232918"/>
                  <a:pt x="1531000" y="233680"/>
                </a:cubicBezTo>
                <a:cubicBezTo>
                  <a:pt x="1529857" y="234442"/>
                  <a:pt x="1529032" y="235522"/>
                  <a:pt x="1528460" y="236728"/>
                </a:cubicBezTo>
                <a:cubicBezTo>
                  <a:pt x="1527952" y="237998"/>
                  <a:pt x="1527825" y="239332"/>
                  <a:pt x="1528079" y="240665"/>
                </a:cubicBezTo>
                <a:cubicBezTo>
                  <a:pt x="1528333" y="241999"/>
                  <a:pt x="1529032" y="243205"/>
                  <a:pt x="1529985" y="244158"/>
                </a:cubicBezTo>
                <a:close/>
                <a:moveTo>
                  <a:pt x="1529985" y="429959"/>
                </a:moveTo>
                <a:cubicBezTo>
                  <a:pt x="1530936" y="430911"/>
                  <a:pt x="1532143" y="431546"/>
                  <a:pt x="1533477" y="431800"/>
                </a:cubicBezTo>
                <a:cubicBezTo>
                  <a:pt x="1534810" y="432054"/>
                  <a:pt x="1536144" y="431927"/>
                  <a:pt x="1537414" y="431419"/>
                </a:cubicBezTo>
                <a:cubicBezTo>
                  <a:pt x="1538684" y="430911"/>
                  <a:pt x="1539763" y="430022"/>
                  <a:pt x="1540461" y="428879"/>
                </a:cubicBezTo>
                <a:cubicBezTo>
                  <a:pt x="1541223" y="427736"/>
                  <a:pt x="1541605" y="426403"/>
                  <a:pt x="1541605" y="425069"/>
                </a:cubicBezTo>
                <a:cubicBezTo>
                  <a:pt x="1541605" y="424180"/>
                  <a:pt x="1541414" y="423291"/>
                  <a:pt x="1541097" y="422466"/>
                </a:cubicBezTo>
                <a:cubicBezTo>
                  <a:pt x="1540779" y="421640"/>
                  <a:pt x="1540271" y="420878"/>
                  <a:pt x="1539636" y="420243"/>
                </a:cubicBezTo>
                <a:cubicBezTo>
                  <a:pt x="1539001" y="419608"/>
                  <a:pt x="1538239" y="419100"/>
                  <a:pt x="1537414" y="418783"/>
                </a:cubicBezTo>
                <a:cubicBezTo>
                  <a:pt x="1536588" y="418465"/>
                  <a:pt x="1535699" y="418275"/>
                  <a:pt x="1534810" y="418275"/>
                </a:cubicBezTo>
                <a:cubicBezTo>
                  <a:pt x="1533477" y="418275"/>
                  <a:pt x="1532143" y="418656"/>
                  <a:pt x="1531000" y="419418"/>
                </a:cubicBezTo>
                <a:cubicBezTo>
                  <a:pt x="1529857" y="420179"/>
                  <a:pt x="1529032" y="421259"/>
                  <a:pt x="1528460" y="422466"/>
                </a:cubicBezTo>
                <a:cubicBezTo>
                  <a:pt x="1527952" y="423736"/>
                  <a:pt x="1527825" y="425069"/>
                  <a:pt x="1528079" y="426403"/>
                </a:cubicBezTo>
                <a:cubicBezTo>
                  <a:pt x="1528333" y="427736"/>
                  <a:pt x="1529032" y="428943"/>
                  <a:pt x="1529985" y="429895"/>
                </a:cubicBezTo>
                <a:close/>
                <a:moveTo>
                  <a:pt x="167719" y="1486154"/>
                </a:moveTo>
                <a:cubicBezTo>
                  <a:pt x="166385" y="1486154"/>
                  <a:pt x="165051" y="1486535"/>
                  <a:pt x="163909" y="1487297"/>
                </a:cubicBezTo>
                <a:cubicBezTo>
                  <a:pt x="162766" y="1488059"/>
                  <a:pt x="161940" y="1489139"/>
                  <a:pt x="161369" y="1490345"/>
                </a:cubicBezTo>
                <a:cubicBezTo>
                  <a:pt x="160860" y="1491615"/>
                  <a:pt x="160734" y="1492949"/>
                  <a:pt x="160987" y="1494282"/>
                </a:cubicBezTo>
                <a:cubicBezTo>
                  <a:pt x="161242" y="1495616"/>
                  <a:pt x="161876" y="1496822"/>
                  <a:pt x="162829" y="1497775"/>
                </a:cubicBezTo>
                <a:cubicBezTo>
                  <a:pt x="163782" y="1498727"/>
                  <a:pt x="164988" y="1499362"/>
                  <a:pt x="166322" y="1499616"/>
                </a:cubicBezTo>
                <a:cubicBezTo>
                  <a:pt x="167655" y="1499870"/>
                  <a:pt x="168988" y="1499743"/>
                  <a:pt x="170259" y="1499235"/>
                </a:cubicBezTo>
                <a:cubicBezTo>
                  <a:pt x="171529" y="1498727"/>
                  <a:pt x="172608" y="1497838"/>
                  <a:pt x="173307" y="1496695"/>
                </a:cubicBezTo>
                <a:cubicBezTo>
                  <a:pt x="174069" y="1495552"/>
                  <a:pt x="174449" y="1494219"/>
                  <a:pt x="174449" y="1492885"/>
                </a:cubicBezTo>
                <a:cubicBezTo>
                  <a:pt x="174449" y="1491107"/>
                  <a:pt x="173751" y="1489329"/>
                  <a:pt x="172418" y="1488059"/>
                </a:cubicBezTo>
                <a:cubicBezTo>
                  <a:pt x="171147" y="1486789"/>
                  <a:pt x="169370" y="1486091"/>
                  <a:pt x="167592" y="1486091"/>
                </a:cubicBezTo>
                <a:close/>
                <a:moveTo>
                  <a:pt x="1529985" y="337122"/>
                </a:moveTo>
                <a:cubicBezTo>
                  <a:pt x="1530936" y="338074"/>
                  <a:pt x="1532143" y="338709"/>
                  <a:pt x="1533477" y="338963"/>
                </a:cubicBezTo>
                <a:cubicBezTo>
                  <a:pt x="1534810" y="339217"/>
                  <a:pt x="1536144" y="339090"/>
                  <a:pt x="1537414" y="338582"/>
                </a:cubicBezTo>
                <a:cubicBezTo>
                  <a:pt x="1538684" y="338074"/>
                  <a:pt x="1539763" y="337185"/>
                  <a:pt x="1540461" y="336042"/>
                </a:cubicBezTo>
                <a:cubicBezTo>
                  <a:pt x="1541223" y="334899"/>
                  <a:pt x="1541605" y="333566"/>
                  <a:pt x="1541605" y="332232"/>
                </a:cubicBezTo>
                <a:cubicBezTo>
                  <a:pt x="1541605" y="331343"/>
                  <a:pt x="1541414" y="330454"/>
                  <a:pt x="1541097" y="329629"/>
                </a:cubicBezTo>
                <a:cubicBezTo>
                  <a:pt x="1540779" y="328803"/>
                  <a:pt x="1540271" y="328041"/>
                  <a:pt x="1539636" y="327406"/>
                </a:cubicBezTo>
                <a:cubicBezTo>
                  <a:pt x="1539001" y="326771"/>
                  <a:pt x="1538239" y="326263"/>
                  <a:pt x="1537414" y="325946"/>
                </a:cubicBezTo>
                <a:cubicBezTo>
                  <a:pt x="1536588" y="325628"/>
                  <a:pt x="1535699" y="325438"/>
                  <a:pt x="1534810" y="325438"/>
                </a:cubicBezTo>
                <a:cubicBezTo>
                  <a:pt x="1533477" y="325438"/>
                  <a:pt x="1532143" y="325819"/>
                  <a:pt x="1531000" y="326581"/>
                </a:cubicBezTo>
                <a:cubicBezTo>
                  <a:pt x="1529857" y="327343"/>
                  <a:pt x="1529032" y="328422"/>
                  <a:pt x="1528460" y="329629"/>
                </a:cubicBezTo>
                <a:cubicBezTo>
                  <a:pt x="1527952" y="330899"/>
                  <a:pt x="1527825" y="332232"/>
                  <a:pt x="1528079" y="333566"/>
                </a:cubicBezTo>
                <a:cubicBezTo>
                  <a:pt x="1528333" y="334899"/>
                  <a:pt x="1529032" y="336106"/>
                  <a:pt x="1529985" y="337058"/>
                </a:cubicBezTo>
                <a:close/>
                <a:moveTo>
                  <a:pt x="1529985" y="58547"/>
                </a:moveTo>
                <a:cubicBezTo>
                  <a:pt x="1530936" y="59500"/>
                  <a:pt x="1532143" y="60135"/>
                  <a:pt x="1533477" y="60389"/>
                </a:cubicBezTo>
                <a:cubicBezTo>
                  <a:pt x="1534810" y="60643"/>
                  <a:pt x="1536207" y="60516"/>
                  <a:pt x="1537414" y="60008"/>
                </a:cubicBezTo>
                <a:cubicBezTo>
                  <a:pt x="1538684" y="59500"/>
                  <a:pt x="1539699" y="58610"/>
                  <a:pt x="1540461" y="57468"/>
                </a:cubicBezTo>
                <a:cubicBezTo>
                  <a:pt x="1541223" y="56325"/>
                  <a:pt x="1541605" y="54991"/>
                  <a:pt x="1541605" y="53658"/>
                </a:cubicBezTo>
                <a:cubicBezTo>
                  <a:pt x="1541605" y="52769"/>
                  <a:pt x="1541414" y="51880"/>
                  <a:pt x="1541097" y="51054"/>
                </a:cubicBezTo>
                <a:cubicBezTo>
                  <a:pt x="1540779" y="50229"/>
                  <a:pt x="1540271" y="49467"/>
                  <a:pt x="1539636" y="48831"/>
                </a:cubicBezTo>
                <a:cubicBezTo>
                  <a:pt x="1539001" y="48197"/>
                  <a:pt x="1538239" y="47689"/>
                  <a:pt x="1537414" y="47371"/>
                </a:cubicBezTo>
                <a:cubicBezTo>
                  <a:pt x="1536588" y="47054"/>
                  <a:pt x="1535699" y="46863"/>
                  <a:pt x="1534810" y="46863"/>
                </a:cubicBezTo>
                <a:cubicBezTo>
                  <a:pt x="1533477" y="46863"/>
                  <a:pt x="1532143" y="47244"/>
                  <a:pt x="1531000" y="48006"/>
                </a:cubicBezTo>
                <a:cubicBezTo>
                  <a:pt x="1529857" y="48768"/>
                  <a:pt x="1529032" y="49848"/>
                  <a:pt x="1528460" y="51054"/>
                </a:cubicBezTo>
                <a:cubicBezTo>
                  <a:pt x="1527952" y="52324"/>
                  <a:pt x="1527825" y="53658"/>
                  <a:pt x="1528079" y="54991"/>
                </a:cubicBezTo>
                <a:cubicBezTo>
                  <a:pt x="1528333" y="56325"/>
                  <a:pt x="1529032" y="57531"/>
                  <a:pt x="1529985" y="58484"/>
                </a:cubicBezTo>
                <a:close/>
                <a:moveTo>
                  <a:pt x="1529985" y="522859"/>
                </a:moveTo>
                <a:cubicBezTo>
                  <a:pt x="1530936" y="523811"/>
                  <a:pt x="1532143" y="524447"/>
                  <a:pt x="1533477" y="524701"/>
                </a:cubicBezTo>
                <a:cubicBezTo>
                  <a:pt x="1534810" y="524955"/>
                  <a:pt x="1536144" y="524828"/>
                  <a:pt x="1537414" y="524320"/>
                </a:cubicBezTo>
                <a:cubicBezTo>
                  <a:pt x="1538684" y="523811"/>
                  <a:pt x="1539763" y="522922"/>
                  <a:pt x="1540461" y="521779"/>
                </a:cubicBezTo>
                <a:cubicBezTo>
                  <a:pt x="1541223" y="520636"/>
                  <a:pt x="1541605" y="519303"/>
                  <a:pt x="1541605" y="517970"/>
                </a:cubicBezTo>
                <a:cubicBezTo>
                  <a:pt x="1541605" y="517081"/>
                  <a:pt x="1541414" y="516192"/>
                  <a:pt x="1541097" y="515366"/>
                </a:cubicBezTo>
                <a:cubicBezTo>
                  <a:pt x="1540779" y="514541"/>
                  <a:pt x="1540271" y="513779"/>
                  <a:pt x="1539636" y="513143"/>
                </a:cubicBezTo>
                <a:cubicBezTo>
                  <a:pt x="1539001" y="512509"/>
                  <a:pt x="1538239" y="512000"/>
                  <a:pt x="1537414" y="511683"/>
                </a:cubicBezTo>
                <a:cubicBezTo>
                  <a:pt x="1536588" y="511366"/>
                  <a:pt x="1535699" y="511175"/>
                  <a:pt x="1534810" y="511175"/>
                </a:cubicBezTo>
                <a:cubicBezTo>
                  <a:pt x="1533477" y="511175"/>
                  <a:pt x="1532143" y="511556"/>
                  <a:pt x="1531000" y="512318"/>
                </a:cubicBezTo>
                <a:cubicBezTo>
                  <a:pt x="1529857" y="513080"/>
                  <a:pt x="1529032" y="514160"/>
                  <a:pt x="1528460" y="515366"/>
                </a:cubicBezTo>
                <a:cubicBezTo>
                  <a:pt x="1527952" y="516636"/>
                  <a:pt x="1527825" y="517970"/>
                  <a:pt x="1528079" y="519303"/>
                </a:cubicBezTo>
                <a:cubicBezTo>
                  <a:pt x="1528333" y="520636"/>
                  <a:pt x="1529032" y="521843"/>
                  <a:pt x="1529985" y="522796"/>
                </a:cubicBezTo>
                <a:close/>
                <a:moveTo>
                  <a:pt x="1529985" y="1080008"/>
                </a:moveTo>
                <a:cubicBezTo>
                  <a:pt x="1530936" y="1080961"/>
                  <a:pt x="1532143" y="1081596"/>
                  <a:pt x="1533477" y="1081850"/>
                </a:cubicBezTo>
                <a:cubicBezTo>
                  <a:pt x="1534810" y="1082104"/>
                  <a:pt x="1536144" y="1081977"/>
                  <a:pt x="1537414" y="1081469"/>
                </a:cubicBezTo>
                <a:cubicBezTo>
                  <a:pt x="1538684" y="1080961"/>
                  <a:pt x="1539763" y="1080072"/>
                  <a:pt x="1540461" y="1078929"/>
                </a:cubicBezTo>
                <a:cubicBezTo>
                  <a:pt x="1541223" y="1077786"/>
                  <a:pt x="1541605" y="1076452"/>
                  <a:pt x="1541605" y="1075119"/>
                </a:cubicBezTo>
                <a:cubicBezTo>
                  <a:pt x="1541605" y="1074230"/>
                  <a:pt x="1541414" y="1073341"/>
                  <a:pt x="1541097" y="1072515"/>
                </a:cubicBezTo>
                <a:cubicBezTo>
                  <a:pt x="1540779" y="1071690"/>
                  <a:pt x="1540271" y="1070928"/>
                  <a:pt x="1539636" y="1070293"/>
                </a:cubicBezTo>
                <a:cubicBezTo>
                  <a:pt x="1539001" y="1069658"/>
                  <a:pt x="1538239" y="1069150"/>
                  <a:pt x="1537414" y="1068832"/>
                </a:cubicBezTo>
                <a:cubicBezTo>
                  <a:pt x="1536588" y="1068515"/>
                  <a:pt x="1535699" y="1068324"/>
                  <a:pt x="1534810" y="1068324"/>
                </a:cubicBezTo>
                <a:cubicBezTo>
                  <a:pt x="1533477" y="1068324"/>
                  <a:pt x="1532143" y="1068705"/>
                  <a:pt x="1531000" y="1069467"/>
                </a:cubicBezTo>
                <a:cubicBezTo>
                  <a:pt x="1529857" y="1070229"/>
                  <a:pt x="1529032" y="1071309"/>
                  <a:pt x="1528460" y="1072515"/>
                </a:cubicBezTo>
                <a:cubicBezTo>
                  <a:pt x="1527952" y="1073785"/>
                  <a:pt x="1527825" y="1075119"/>
                  <a:pt x="1528079" y="1076452"/>
                </a:cubicBezTo>
                <a:cubicBezTo>
                  <a:pt x="1528333" y="1077786"/>
                  <a:pt x="1529032" y="1078992"/>
                  <a:pt x="1529985" y="1079945"/>
                </a:cubicBezTo>
                <a:close/>
                <a:moveTo>
                  <a:pt x="1529985" y="987171"/>
                </a:moveTo>
                <a:cubicBezTo>
                  <a:pt x="1530936" y="988124"/>
                  <a:pt x="1532143" y="988759"/>
                  <a:pt x="1533477" y="989013"/>
                </a:cubicBezTo>
                <a:cubicBezTo>
                  <a:pt x="1534810" y="989267"/>
                  <a:pt x="1536144" y="989140"/>
                  <a:pt x="1537414" y="988631"/>
                </a:cubicBezTo>
                <a:cubicBezTo>
                  <a:pt x="1538684" y="988124"/>
                  <a:pt x="1539763" y="987234"/>
                  <a:pt x="1540461" y="986092"/>
                </a:cubicBezTo>
                <a:cubicBezTo>
                  <a:pt x="1541223" y="984949"/>
                  <a:pt x="1541605" y="983679"/>
                  <a:pt x="1541605" y="982281"/>
                </a:cubicBezTo>
                <a:cubicBezTo>
                  <a:pt x="1541605" y="981392"/>
                  <a:pt x="1541414" y="980504"/>
                  <a:pt x="1541097" y="979678"/>
                </a:cubicBezTo>
                <a:cubicBezTo>
                  <a:pt x="1540779" y="978853"/>
                  <a:pt x="1540271" y="978091"/>
                  <a:pt x="1539636" y="977456"/>
                </a:cubicBezTo>
                <a:cubicBezTo>
                  <a:pt x="1539001" y="976820"/>
                  <a:pt x="1538239" y="976313"/>
                  <a:pt x="1537414" y="975995"/>
                </a:cubicBezTo>
                <a:cubicBezTo>
                  <a:pt x="1536588" y="975678"/>
                  <a:pt x="1535699" y="975487"/>
                  <a:pt x="1534810" y="975487"/>
                </a:cubicBezTo>
                <a:cubicBezTo>
                  <a:pt x="1533477" y="975487"/>
                  <a:pt x="1532143" y="975868"/>
                  <a:pt x="1531000" y="976630"/>
                </a:cubicBezTo>
                <a:cubicBezTo>
                  <a:pt x="1529857" y="977392"/>
                  <a:pt x="1529032" y="978472"/>
                  <a:pt x="1528460" y="979678"/>
                </a:cubicBezTo>
                <a:cubicBezTo>
                  <a:pt x="1527952" y="980948"/>
                  <a:pt x="1527825" y="982281"/>
                  <a:pt x="1528079" y="983615"/>
                </a:cubicBezTo>
                <a:cubicBezTo>
                  <a:pt x="1528333" y="984949"/>
                  <a:pt x="1529032" y="986155"/>
                  <a:pt x="1529985" y="987108"/>
                </a:cubicBezTo>
                <a:close/>
                <a:moveTo>
                  <a:pt x="1529985" y="801434"/>
                </a:moveTo>
                <a:cubicBezTo>
                  <a:pt x="1530936" y="802386"/>
                  <a:pt x="1532143" y="803021"/>
                  <a:pt x="1533477" y="803275"/>
                </a:cubicBezTo>
                <a:cubicBezTo>
                  <a:pt x="1534810" y="803529"/>
                  <a:pt x="1536144" y="803402"/>
                  <a:pt x="1537414" y="802894"/>
                </a:cubicBezTo>
                <a:cubicBezTo>
                  <a:pt x="1538684" y="802386"/>
                  <a:pt x="1539763" y="801497"/>
                  <a:pt x="1540461" y="800354"/>
                </a:cubicBezTo>
                <a:cubicBezTo>
                  <a:pt x="1541223" y="799211"/>
                  <a:pt x="1541605" y="797878"/>
                  <a:pt x="1541605" y="796544"/>
                </a:cubicBezTo>
                <a:cubicBezTo>
                  <a:pt x="1541605" y="795655"/>
                  <a:pt x="1541414" y="794766"/>
                  <a:pt x="1541097" y="793941"/>
                </a:cubicBezTo>
                <a:cubicBezTo>
                  <a:pt x="1540779" y="793115"/>
                  <a:pt x="1540271" y="792353"/>
                  <a:pt x="1539636" y="791718"/>
                </a:cubicBezTo>
                <a:cubicBezTo>
                  <a:pt x="1539001" y="791083"/>
                  <a:pt x="1538239" y="790575"/>
                  <a:pt x="1537414" y="790258"/>
                </a:cubicBezTo>
                <a:cubicBezTo>
                  <a:pt x="1536588" y="789940"/>
                  <a:pt x="1535699" y="789750"/>
                  <a:pt x="1534810" y="789750"/>
                </a:cubicBezTo>
                <a:cubicBezTo>
                  <a:pt x="1533477" y="789750"/>
                  <a:pt x="1532143" y="790131"/>
                  <a:pt x="1531000" y="790892"/>
                </a:cubicBezTo>
                <a:cubicBezTo>
                  <a:pt x="1529857" y="791655"/>
                  <a:pt x="1529032" y="792734"/>
                  <a:pt x="1528460" y="793941"/>
                </a:cubicBezTo>
                <a:cubicBezTo>
                  <a:pt x="1527952" y="795211"/>
                  <a:pt x="1527825" y="796544"/>
                  <a:pt x="1528079" y="797878"/>
                </a:cubicBezTo>
                <a:cubicBezTo>
                  <a:pt x="1528333" y="799211"/>
                  <a:pt x="1529032" y="800417"/>
                  <a:pt x="1529985" y="801370"/>
                </a:cubicBezTo>
                <a:close/>
                <a:moveTo>
                  <a:pt x="11699" y="559626"/>
                </a:moveTo>
                <a:cubicBezTo>
                  <a:pt x="11064" y="558991"/>
                  <a:pt x="10302" y="558483"/>
                  <a:pt x="9476" y="558165"/>
                </a:cubicBezTo>
                <a:cubicBezTo>
                  <a:pt x="8651" y="557848"/>
                  <a:pt x="7762" y="557657"/>
                  <a:pt x="6873" y="557657"/>
                </a:cubicBezTo>
                <a:cubicBezTo>
                  <a:pt x="5540" y="557657"/>
                  <a:pt x="4206" y="558038"/>
                  <a:pt x="3063" y="558800"/>
                </a:cubicBezTo>
                <a:cubicBezTo>
                  <a:pt x="1920" y="559562"/>
                  <a:pt x="1095" y="560642"/>
                  <a:pt x="523" y="561848"/>
                </a:cubicBezTo>
                <a:cubicBezTo>
                  <a:pt x="15" y="563118"/>
                  <a:pt x="-112" y="564452"/>
                  <a:pt x="142" y="565785"/>
                </a:cubicBezTo>
                <a:cubicBezTo>
                  <a:pt x="396" y="567119"/>
                  <a:pt x="1031" y="568325"/>
                  <a:pt x="1984" y="569278"/>
                </a:cubicBezTo>
                <a:cubicBezTo>
                  <a:pt x="2936" y="570230"/>
                  <a:pt x="4143" y="570865"/>
                  <a:pt x="5476" y="571119"/>
                </a:cubicBezTo>
                <a:cubicBezTo>
                  <a:pt x="6809" y="571373"/>
                  <a:pt x="8207" y="571246"/>
                  <a:pt x="9413" y="570738"/>
                </a:cubicBezTo>
                <a:cubicBezTo>
                  <a:pt x="10683" y="570230"/>
                  <a:pt x="11762" y="569341"/>
                  <a:pt x="12461" y="568198"/>
                </a:cubicBezTo>
                <a:cubicBezTo>
                  <a:pt x="13223" y="567055"/>
                  <a:pt x="13604" y="565722"/>
                  <a:pt x="13604" y="564388"/>
                </a:cubicBezTo>
                <a:cubicBezTo>
                  <a:pt x="13604" y="563499"/>
                  <a:pt x="13413" y="562610"/>
                  <a:pt x="13096" y="561785"/>
                </a:cubicBezTo>
                <a:cubicBezTo>
                  <a:pt x="12715" y="560959"/>
                  <a:pt x="12271" y="560197"/>
                  <a:pt x="11635" y="559562"/>
                </a:cubicBezTo>
                <a:close/>
                <a:moveTo>
                  <a:pt x="1529985" y="708597"/>
                </a:moveTo>
                <a:cubicBezTo>
                  <a:pt x="1530936" y="709549"/>
                  <a:pt x="1532143" y="710184"/>
                  <a:pt x="1533477" y="710438"/>
                </a:cubicBezTo>
                <a:cubicBezTo>
                  <a:pt x="1534810" y="710692"/>
                  <a:pt x="1536144" y="710565"/>
                  <a:pt x="1537414" y="710057"/>
                </a:cubicBezTo>
                <a:cubicBezTo>
                  <a:pt x="1538684" y="709549"/>
                  <a:pt x="1539763" y="708660"/>
                  <a:pt x="1540461" y="707517"/>
                </a:cubicBezTo>
                <a:cubicBezTo>
                  <a:pt x="1541223" y="706374"/>
                  <a:pt x="1541605" y="705041"/>
                  <a:pt x="1541605" y="703707"/>
                </a:cubicBezTo>
                <a:cubicBezTo>
                  <a:pt x="1541605" y="702818"/>
                  <a:pt x="1541414" y="701929"/>
                  <a:pt x="1541097" y="701104"/>
                </a:cubicBezTo>
                <a:cubicBezTo>
                  <a:pt x="1540779" y="700278"/>
                  <a:pt x="1540271" y="699516"/>
                  <a:pt x="1539636" y="698881"/>
                </a:cubicBezTo>
                <a:cubicBezTo>
                  <a:pt x="1539001" y="698246"/>
                  <a:pt x="1538239" y="697738"/>
                  <a:pt x="1537414" y="697421"/>
                </a:cubicBezTo>
                <a:cubicBezTo>
                  <a:pt x="1536588" y="697103"/>
                  <a:pt x="1535699" y="696913"/>
                  <a:pt x="1534810" y="696913"/>
                </a:cubicBezTo>
                <a:cubicBezTo>
                  <a:pt x="1533477" y="696913"/>
                  <a:pt x="1532143" y="697294"/>
                  <a:pt x="1531000" y="698056"/>
                </a:cubicBezTo>
                <a:cubicBezTo>
                  <a:pt x="1529857" y="698818"/>
                  <a:pt x="1529032" y="699897"/>
                  <a:pt x="1528460" y="701104"/>
                </a:cubicBezTo>
                <a:cubicBezTo>
                  <a:pt x="1527952" y="702374"/>
                  <a:pt x="1527825" y="703707"/>
                  <a:pt x="1528079" y="705041"/>
                </a:cubicBezTo>
                <a:cubicBezTo>
                  <a:pt x="1528333" y="706374"/>
                  <a:pt x="1529032" y="707581"/>
                  <a:pt x="1529985" y="708533"/>
                </a:cubicBezTo>
                <a:close/>
                <a:moveTo>
                  <a:pt x="1529985" y="615760"/>
                </a:moveTo>
                <a:cubicBezTo>
                  <a:pt x="1530936" y="616712"/>
                  <a:pt x="1532143" y="617347"/>
                  <a:pt x="1533477" y="617601"/>
                </a:cubicBezTo>
                <a:cubicBezTo>
                  <a:pt x="1534810" y="617855"/>
                  <a:pt x="1536144" y="617728"/>
                  <a:pt x="1537414" y="617220"/>
                </a:cubicBezTo>
                <a:cubicBezTo>
                  <a:pt x="1538684" y="616712"/>
                  <a:pt x="1539763" y="615823"/>
                  <a:pt x="1540461" y="614680"/>
                </a:cubicBezTo>
                <a:cubicBezTo>
                  <a:pt x="1541223" y="613537"/>
                  <a:pt x="1541605" y="612204"/>
                  <a:pt x="1541605" y="610870"/>
                </a:cubicBezTo>
                <a:cubicBezTo>
                  <a:pt x="1541605" y="609981"/>
                  <a:pt x="1541414" y="609092"/>
                  <a:pt x="1541097" y="608267"/>
                </a:cubicBezTo>
                <a:cubicBezTo>
                  <a:pt x="1540779" y="607441"/>
                  <a:pt x="1540271" y="606679"/>
                  <a:pt x="1539636" y="606044"/>
                </a:cubicBezTo>
                <a:cubicBezTo>
                  <a:pt x="1539001" y="605409"/>
                  <a:pt x="1538239" y="604901"/>
                  <a:pt x="1537414" y="604584"/>
                </a:cubicBezTo>
                <a:cubicBezTo>
                  <a:pt x="1536588" y="604266"/>
                  <a:pt x="1535699" y="604076"/>
                  <a:pt x="1534810" y="604076"/>
                </a:cubicBezTo>
                <a:cubicBezTo>
                  <a:pt x="1533477" y="604076"/>
                  <a:pt x="1532143" y="604457"/>
                  <a:pt x="1531000" y="605219"/>
                </a:cubicBezTo>
                <a:cubicBezTo>
                  <a:pt x="1529857" y="605981"/>
                  <a:pt x="1529032" y="607060"/>
                  <a:pt x="1528460" y="608267"/>
                </a:cubicBezTo>
                <a:cubicBezTo>
                  <a:pt x="1527952" y="609537"/>
                  <a:pt x="1527825" y="610870"/>
                  <a:pt x="1528079" y="612204"/>
                </a:cubicBezTo>
                <a:cubicBezTo>
                  <a:pt x="1528333" y="613537"/>
                  <a:pt x="1529032" y="614744"/>
                  <a:pt x="1529985" y="615696"/>
                </a:cubicBezTo>
                <a:close/>
                <a:moveTo>
                  <a:pt x="1529985" y="151448"/>
                </a:moveTo>
                <a:cubicBezTo>
                  <a:pt x="1530936" y="152400"/>
                  <a:pt x="1532143" y="153035"/>
                  <a:pt x="1533477" y="153289"/>
                </a:cubicBezTo>
                <a:cubicBezTo>
                  <a:pt x="1534810" y="153543"/>
                  <a:pt x="1536144" y="153416"/>
                  <a:pt x="1537414" y="152908"/>
                </a:cubicBezTo>
                <a:cubicBezTo>
                  <a:pt x="1538684" y="152400"/>
                  <a:pt x="1539763" y="151511"/>
                  <a:pt x="1540461" y="150368"/>
                </a:cubicBezTo>
                <a:cubicBezTo>
                  <a:pt x="1541223" y="149225"/>
                  <a:pt x="1541605" y="147892"/>
                  <a:pt x="1541605" y="146558"/>
                </a:cubicBezTo>
                <a:cubicBezTo>
                  <a:pt x="1541605" y="145669"/>
                  <a:pt x="1541414" y="144780"/>
                  <a:pt x="1541097" y="143955"/>
                </a:cubicBezTo>
                <a:cubicBezTo>
                  <a:pt x="1540779" y="143129"/>
                  <a:pt x="1540271" y="142367"/>
                  <a:pt x="1539636" y="141732"/>
                </a:cubicBezTo>
                <a:cubicBezTo>
                  <a:pt x="1539001" y="141097"/>
                  <a:pt x="1538239" y="140589"/>
                  <a:pt x="1537414" y="140272"/>
                </a:cubicBezTo>
                <a:cubicBezTo>
                  <a:pt x="1536588" y="139954"/>
                  <a:pt x="1535699" y="139764"/>
                  <a:pt x="1534810" y="139764"/>
                </a:cubicBezTo>
                <a:cubicBezTo>
                  <a:pt x="1533477" y="139764"/>
                  <a:pt x="1532143" y="140145"/>
                  <a:pt x="1531000" y="140907"/>
                </a:cubicBezTo>
                <a:cubicBezTo>
                  <a:pt x="1529857" y="141669"/>
                  <a:pt x="1529032" y="142748"/>
                  <a:pt x="1528460" y="143955"/>
                </a:cubicBezTo>
                <a:cubicBezTo>
                  <a:pt x="1527952" y="145225"/>
                  <a:pt x="1527825" y="146558"/>
                  <a:pt x="1528079" y="147892"/>
                </a:cubicBezTo>
                <a:cubicBezTo>
                  <a:pt x="1528333" y="149225"/>
                  <a:pt x="1529032" y="150432"/>
                  <a:pt x="1529985" y="151384"/>
                </a:cubicBezTo>
                <a:close/>
                <a:moveTo>
                  <a:pt x="92154" y="606044"/>
                </a:moveTo>
                <a:cubicBezTo>
                  <a:pt x="91519" y="605409"/>
                  <a:pt x="90757" y="604901"/>
                  <a:pt x="89931" y="604584"/>
                </a:cubicBezTo>
                <a:cubicBezTo>
                  <a:pt x="89106" y="604266"/>
                  <a:pt x="88217" y="604076"/>
                  <a:pt x="87328" y="604076"/>
                </a:cubicBezTo>
                <a:cubicBezTo>
                  <a:pt x="85994" y="604076"/>
                  <a:pt x="84660" y="604457"/>
                  <a:pt x="83518" y="605219"/>
                </a:cubicBezTo>
                <a:cubicBezTo>
                  <a:pt x="82374" y="605981"/>
                  <a:pt x="81549" y="607060"/>
                  <a:pt x="80978" y="608267"/>
                </a:cubicBezTo>
                <a:cubicBezTo>
                  <a:pt x="80470" y="609537"/>
                  <a:pt x="80343" y="610870"/>
                  <a:pt x="80597" y="612204"/>
                </a:cubicBezTo>
                <a:cubicBezTo>
                  <a:pt x="80850" y="613537"/>
                  <a:pt x="81485" y="614744"/>
                  <a:pt x="82438" y="615696"/>
                </a:cubicBezTo>
                <a:cubicBezTo>
                  <a:pt x="83391" y="616649"/>
                  <a:pt x="84597" y="617284"/>
                  <a:pt x="85931" y="617538"/>
                </a:cubicBezTo>
                <a:cubicBezTo>
                  <a:pt x="87264" y="617792"/>
                  <a:pt x="88597" y="617665"/>
                  <a:pt x="89868" y="617157"/>
                </a:cubicBezTo>
                <a:cubicBezTo>
                  <a:pt x="91137" y="616649"/>
                  <a:pt x="92217" y="615760"/>
                  <a:pt x="92916" y="614617"/>
                </a:cubicBezTo>
                <a:cubicBezTo>
                  <a:pt x="93614" y="613474"/>
                  <a:pt x="94059" y="612140"/>
                  <a:pt x="94059" y="610807"/>
                </a:cubicBezTo>
                <a:cubicBezTo>
                  <a:pt x="94059" y="609918"/>
                  <a:pt x="93868" y="609029"/>
                  <a:pt x="93550" y="608203"/>
                </a:cubicBezTo>
                <a:cubicBezTo>
                  <a:pt x="93170" y="607378"/>
                  <a:pt x="92725" y="606616"/>
                  <a:pt x="92026" y="605981"/>
                </a:cubicBezTo>
                <a:close/>
                <a:moveTo>
                  <a:pt x="92154" y="698881"/>
                </a:moveTo>
                <a:cubicBezTo>
                  <a:pt x="91519" y="698246"/>
                  <a:pt x="90757" y="697738"/>
                  <a:pt x="89931" y="697421"/>
                </a:cubicBezTo>
                <a:cubicBezTo>
                  <a:pt x="89106" y="697103"/>
                  <a:pt x="88217" y="696913"/>
                  <a:pt x="87328" y="696913"/>
                </a:cubicBezTo>
                <a:cubicBezTo>
                  <a:pt x="85994" y="696913"/>
                  <a:pt x="84660" y="697294"/>
                  <a:pt x="83518" y="698056"/>
                </a:cubicBezTo>
                <a:cubicBezTo>
                  <a:pt x="82374" y="698818"/>
                  <a:pt x="81549" y="699897"/>
                  <a:pt x="80978" y="701104"/>
                </a:cubicBezTo>
                <a:cubicBezTo>
                  <a:pt x="80470" y="702374"/>
                  <a:pt x="80343" y="703707"/>
                  <a:pt x="80597" y="705041"/>
                </a:cubicBezTo>
                <a:cubicBezTo>
                  <a:pt x="80850" y="706374"/>
                  <a:pt x="81485" y="707581"/>
                  <a:pt x="82438" y="708533"/>
                </a:cubicBezTo>
                <a:cubicBezTo>
                  <a:pt x="83391" y="709486"/>
                  <a:pt x="84597" y="710121"/>
                  <a:pt x="85931" y="710375"/>
                </a:cubicBezTo>
                <a:cubicBezTo>
                  <a:pt x="87264" y="710629"/>
                  <a:pt x="88661" y="710502"/>
                  <a:pt x="89868" y="709994"/>
                </a:cubicBezTo>
                <a:cubicBezTo>
                  <a:pt x="91137" y="709486"/>
                  <a:pt x="92217" y="708597"/>
                  <a:pt x="92916" y="707454"/>
                </a:cubicBezTo>
                <a:cubicBezTo>
                  <a:pt x="93678" y="706311"/>
                  <a:pt x="94059" y="704977"/>
                  <a:pt x="94059" y="703644"/>
                </a:cubicBezTo>
                <a:cubicBezTo>
                  <a:pt x="94059" y="702755"/>
                  <a:pt x="93868" y="701866"/>
                  <a:pt x="93550" y="701040"/>
                </a:cubicBezTo>
                <a:cubicBezTo>
                  <a:pt x="93170" y="700215"/>
                  <a:pt x="92725" y="699453"/>
                  <a:pt x="92026" y="698818"/>
                </a:cubicBezTo>
                <a:close/>
                <a:moveTo>
                  <a:pt x="92154" y="513143"/>
                </a:moveTo>
                <a:cubicBezTo>
                  <a:pt x="91519" y="512509"/>
                  <a:pt x="90757" y="512000"/>
                  <a:pt x="89931" y="511683"/>
                </a:cubicBezTo>
                <a:cubicBezTo>
                  <a:pt x="89106" y="511366"/>
                  <a:pt x="88217" y="511175"/>
                  <a:pt x="87328" y="511175"/>
                </a:cubicBezTo>
                <a:cubicBezTo>
                  <a:pt x="85994" y="511175"/>
                  <a:pt x="84660" y="511556"/>
                  <a:pt x="83518" y="512318"/>
                </a:cubicBezTo>
                <a:cubicBezTo>
                  <a:pt x="82374" y="513080"/>
                  <a:pt x="81549" y="514160"/>
                  <a:pt x="80978" y="515366"/>
                </a:cubicBezTo>
                <a:cubicBezTo>
                  <a:pt x="80470" y="516636"/>
                  <a:pt x="80343" y="517970"/>
                  <a:pt x="80597" y="519303"/>
                </a:cubicBezTo>
                <a:cubicBezTo>
                  <a:pt x="80850" y="520636"/>
                  <a:pt x="81485" y="521843"/>
                  <a:pt x="82438" y="522796"/>
                </a:cubicBezTo>
                <a:cubicBezTo>
                  <a:pt x="83391" y="523748"/>
                  <a:pt x="84597" y="524383"/>
                  <a:pt x="85931" y="524637"/>
                </a:cubicBezTo>
                <a:cubicBezTo>
                  <a:pt x="87264" y="524891"/>
                  <a:pt x="88597" y="524764"/>
                  <a:pt x="89868" y="524256"/>
                </a:cubicBezTo>
                <a:cubicBezTo>
                  <a:pt x="91137" y="523748"/>
                  <a:pt x="92217" y="522859"/>
                  <a:pt x="92916" y="521716"/>
                </a:cubicBezTo>
                <a:cubicBezTo>
                  <a:pt x="93614" y="520573"/>
                  <a:pt x="94059" y="519240"/>
                  <a:pt x="94059" y="517906"/>
                </a:cubicBezTo>
                <a:cubicBezTo>
                  <a:pt x="94059" y="517017"/>
                  <a:pt x="93868" y="516128"/>
                  <a:pt x="93550" y="515303"/>
                </a:cubicBezTo>
                <a:cubicBezTo>
                  <a:pt x="93170" y="514477"/>
                  <a:pt x="92725" y="513715"/>
                  <a:pt x="92026" y="513080"/>
                </a:cubicBezTo>
                <a:close/>
                <a:moveTo>
                  <a:pt x="11762" y="466725"/>
                </a:moveTo>
                <a:cubicBezTo>
                  <a:pt x="11128" y="466090"/>
                  <a:pt x="10366" y="465582"/>
                  <a:pt x="9540" y="465265"/>
                </a:cubicBezTo>
                <a:cubicBezTo>
                  <a:pt x="8715" y="464947"/>
                  <a:pt x="7825" y="464757"/>
                  <a:pt x="6936" y="464757"/>
                </a:cubicBezTo>
                <a:cubicBezTo>
                  <a:pt x="5603" y="464757"/>
                  <a:pt x="4270" y="465138"/>
                  <a:pt x="3126" y="465900"/>
                </a:cubicBezTo>
                <a:cubicBezTo>
                  <a:pt x="1984" y="466661"/>
                  <a:pt x="1158" y="467741"/>
                  <a:pt x="586" y="468947"/>
                </a:cubicBezTo>
                <a:cubicBezTo>
                  <a:pt x="79" y="470218"/>
                  <a:pt x="-49" y="471551"/>
                  <a:pt x="206" y="472885"/>
                </a:cubicBezTo>
                <a:cubicBezTo>
                  <a:pt x="459" y="474218"/>
                  <a:pt x="1095" y="475425"/>
                  <a:pt x="2047" y="476377"/>
                </a:cubicBezTo>
                <a:cubicBezTo>
                  <a:pt x="2999" y="477329"/>
                  <a:pt x="4206" y="477965"/>
                  <a:pt x="5540" y="478218"/>
                </a:cubicBezTo>
                <a:cubicBezTo>
                  <a:pt x="6873" y="478472"/>
                  <a:pt x="8207" y="478346"/>
                  <a:pt x="9476" y="477838"/>
                </a:cubicBezTo>
                <a:cubicBezTo>
                  <a:pt x="10747" y="477329"/>
                  <a:pt x="11826" y="476441"/>
                  <a:pt x="12524" y="475297"/>
                </a:cubicBezTo>
                <a:cubicBezTo>
                  <a:pt x="13286" y="474154"/>
                  <a:pt x="13668" y="472821"/>
                  <a:pt x="13668" y="471488"/>
                </a:cubicBezTo>
                <a:cubicBezTo>
                  <a:pt x="13668" y="470599"/>
                  <a:pt x="13477" y="469710"/>
                  <a:pt x="13159" y="468884"/>
                </a:cubicBezTo>
                <a:cubicBezTo>
                  <a:pt x="12779" y="468059"/>
                  <a:pt x="12334" y="467297"/>
                  <a:pt x="11699" y="466661"/>
                </a:cubicBezTo>
                <a:close/>
                <a:moveTo>
                  <a:pt x="92154" y="420307"/>
                </a:moveTo>
                <a:cubicBezTo>
                  <a:pt x="91519" y="419672"/>
                  <a:pt x="90757" y="419164"/>
                  <a:pt x="89931" y="418846"/>
                </a:cubicBezTo>
                <a:cubicBezTo>
                  <a:pt x="89106" y="418529"/>
                  <a:pt x="88217" y="418338"/>
                  <a:pt x="87328" y="418338"/>
                </a:cubicBezTo>
                <a:cubicBezTo>
                  <a:pt x="85994" y="418338"/>
                  <a:pt x="84660" y="418719"/>
                  <a:pt x="83518" y="419481"/>
                </a:cubicBezTo>
                <a:cubicBezTo>
                  <a:pt x="82374" y="420243"/>
                  <a:pt x="81549" y="421322"/>
                  <a:pt x="80978" y="422529"/>
                </a:cubicBezTo>
                <a:cubicBezTo>
                  <a:pt x="80470" y="423799"/>
                  <a:pt x="80343" y="425133"/>
                  <a:pt x="80597" y="426466"/>
                </a:cubicBezTo>
                <a:cubicBezTo>
                  <a:pt x="80850" y="427800"/>
                  <a:pt x="81485" y="429006"/>
                  <a:pt x="82438" y="429959"/>
                </a:cubicBezTo>
                <a:cubicBezTo>
                  <a:pt x="83391" y="430911"/>
                  <a:pt x="84597" y="431546"/>
                  <a:pt x="85931" y="431800"/>
                </a:cubicBezTo>
                <a:cubicBezTo>
                  <a:pt x="87264" y="432054"/>
                  <a:pt x="88597" y="431927"/>
                  <a:pt x="89868" y="431419"/>
                </a:cubicBezTo>
                <a:cubicBezTo>
                  <a:pt x="91137" y="430911"/>
                  <a:pt x="92217" y="430022"/>
                  <a:pt x="92916" y="428879"/>
                </a:cubicBezTo>
                <a:cubicBezTo>
                  <a:pt x="93614" y="427736"/>
                  <a:pt x="94059" y="426403"/>
                  <a:pt x="94059" y="425069"/>
                </a:cubicBezTo>
                <a:cubicBezTo>
                  <a:pt x="94059" y="424180"/>
                  <a:pt x="93868" y="423291"/>
                  <a:pt x="93550" y="422466"/>
                </a:cubicBezTo>
                <a:cubicBezTo>
                  <a:pt x="93170" y="421640"/>
                  <a:pt x="92725" y="420878"/>
                  <a:pt x="92026" y="420243"/>
                </a:cubicBezTo>
                <a:close/>
                <a:moveTo>
                  <a:pt x="92154" y="884619"/>
                </a:moveTo>
                <a:cubicBezTo>
                  <a:pt x="91519" y="883984"/>
                  <a:pt x="90757" y="883476"/>
                  <a:pt x="89931" y="883158"/>
                </a:cubicBezTo>
                <a:cubicBezTo>
                  <a:pt x="89106" y="882841"/>
                  <a:pt x="88217" y="882650"/>
                  <a:pt x="87328" y="882650"/>
                </a:cubicBezTo>
                <a:cubicBezTo>
                  <a:pt x="85994" y="882650"/>
                  <a:pt x="84660" y="883031"/>
                  <a:pt x="83518" y="883793"/>
                </a:cubicBezTo>
                <a:cubicBezTo>
                  <a:pt x="82374" y="884555"/>
                  <a:pt x="81549" y="885634"/>
                  <a:pt x="80978" y="886841"/>
                </a:cubicBezTo>
                <a:cubicBezTo>
                  <a:pt x="80470" y="888111"/>
                  <a:pt x="80343" y="889445"/>
                  <a:pt x="80597" y="890778"/>
                </a:cubicBezTo>
                <a:cubicBezTo>
                  <a:pt x="80850" y="892112"/>
                  <a:pt x="81485" y="893318"/>
                  <a:pt x="82438" y="894270"/>
                </a:cubicBezTo>
                <a:cubicBezTo>
                  <a:pt x="83391" y="895223"/>
                  <a:pt x="84597" y="895858"/>
                  <a:pt x="85931" y="896112"/>
                </a:cubicBezTo>
                <a:cubicBezTo>
                  <a:pt x="87264" y="896366"/>
                  <a:pt x="88597" y="896239"/>
                  <a:pt x="89868" y="895731"/>
                </a:cubicBezTo>
                <a:cubicBezTo>
                  <a:pt x="91137" y="895223"/>
                  <a:pt x="92217" y="894334"/>
                  <a:pt x="92916" y="893191"/>
                </a:cubicBezTo>
                <a:cubicBezTo>
                  <a:pt x="93678" y="892048"/>
                  <a:pt x="94059" y="890715"/>
                  <a:pt x="94059" y="889381"/>
                </a:cubicBezTo>
                <a:cubicBezTo>
                  <a:pt x="94059" y="888492"/>
                  <a:pt x="93868" y="887603"/>
                  <a:pt x="93550" y="886778"/>
                </a:cubicBezTo>
                <a:cubicBezTo>
                  <a:pt x="93170" y="885952"/>
                  <a:pt x="92725" y="885190"/>
                  <a:pt x="92026" y="884555"/>
                </a:cubicBezTo>
                <a:close/>
                <a:moveTo>
                  <a:pt x="167719" y="1579055"/>
                </a:moveTo>
                <a:cubicBezTo>
                  <a:pt x="166385" y="1579055"/>
                  <a:pt x="165051" y="1579436"/>
                  <a:pt x="163909" y="1580198"/>
                </a:cubicBezTo>
                <a:cubicBezTo>
                  <a:pt x="162766" y="1580960"/>
                  <a:pt x="161940" y="1582039"/>
                  <a:pt x="161369" y="1583246"/>
                </a:cubicBezTo>
                <a:cubicBezTo>
                  <a:pt x="160860" y="1584516"/>
                  <a:pt x="160734" y="1585849"/>
                  <a:pt x="160987" y="1587183"/>
                </a:cubicBezTo>
                <a:cubicBezTo>
                  <a:pt x="161242" y="1588516"/>
                  <a:pt x="161876" y="1589723"/>
                  <a:pt x="162829" y="1590675"/>
                </a:cubicBezTo>
                <a:cubicBezTo>
                  <a:pt x="163782" y="1591627"/>
                  <a:pt x="164988" y="1592263"/>
                  <a:pt x="166322" y="1592517"/>
                </a:cubicBezTo>
                <a:cubicBezTo>
                  <a:pt x="167655" y="1592771"/>
                  <a:pt x="168988" y="1592643"/>
                  <a:pt x="170259" y="1592136"/>
                </a:cubicBezTo>
                <a:cubicBezTo>
                  <a:pt x="171529" y="1591627"/>
                  <a:pt x="172608" y="1590739"/>
                  <a:pt x="173307" y="1589596"/>
                </a:cubicBezTo>
                <a:cubicBezTo>
                  <a:pt x="174069" y="1588452"/>
                  <a:pt x="174449" y="1587119"/>
                  <a:pt x="174449" y="1585786"/>
                </a:cubicBezTo>
                <a:cubicBezTo>
                  <a:pt x="174449" y="1584008"/>
                  <a:pt x="173751" y="1582230"/>
                  <a:pt x="172418" y="1580960"/>
                </a:cubicBezTo>
                <a:cubicBezTo>
                  <a:pt x="171147" y="1579690"/>
                  <a:pt x="169370" y="1578928"/>
                  <a:pt x="167592" y="1578928"/>
                </a:cubicBezTo>
                <a:close/>
                <a:moveTo>
                  <a:pt x="92154" y="977456"/>
                </a:moveTo>
                <a:cubicBezTo>
                  <a:pt x="91519" y="976820"/>
                  <a:pt x="90757" y="976313"/>
                  <a:pt x="89931" y="975995"/>
                </a:cubicBezTo>
                <a:cubicBezTo>
                  <a:pt x="89106" y="975678"/>
                  <a:pt x="88217" y="975487"/>
                  <a:pt x="87328" y="975487"/>
                </a:cubicBezTo>
                <a:cubicBezTo>
                  <a:pt x="85994" y="975487"/>
                  <a:pt x="84660" y="975868"/>
                  <a:pt x="83518" y="976630"/>
                </a:cubicBezTo>
                <a:cubicBezTo>
                  <a:pt x="82374" y="977392"/>
                  <a:pt x="81549" y="978472"/>
                  <a:pt x="80978" y="979678"/>
                </a:cubicBezTo>
                <a:cubicBezTo>
                  <a:pt x="80470" y="980948"/>
                  <a:pt x="80343" y="982281"/>
                  <a:pt x="80597" y="983615"/>
                </a:cubicBezTo>
                <a:cubicBezTo>
                  <a:pt x="80850" y="984949"/>
                  <a:pt x="81485" y="986155"/>
                  <a:pt x="82438" y="987108"/>
                </a:cubicBezTo>
                <a:cubicBezTo>
                  <a:pt x="83391" y="988060"/>
                  <a:pt x="84597" y="988695"/>
                  <a:pt x="85931" y="988949"/>
                </a:cubicBezTo>
                <a:cubicBezTo>
                  <a:pt x="87264" y="989203"/>
                  <a:pt x="88597" y="989076"/>
                  <a:pt x="89868" y="988568"/>
                </a:cubicBezTo>
                <a:cubicBezTo>
                  <a:pt x="91137" y="988060"/>
                  <a:pt x="92217" y="987171"/>
                  <a:pt x="92916" y="986028"/>
                </a:cubicBezTo>
                <a:cubicBezTo>
                  <a:pt x="93614" y="984885"/>
                  <a:pt x="94059" y="983615"/>
                  <a:pt x="94059" y="982218"/>
                </a:cubicBezTo>
                <a:cubicBezTo>
                  <a:pt x="94059" y="981329"/>
                  <a:pt x="93868" y="980440"/>
                  <a:pt x="93550" y="979615"/>
                </a:cubicBezTo>
                <a:cubicBezTo>
                  <a:pt x="93170" y="978789"/>
                  <a:pt x="92725" y="978027"/>
                  <a:pt x="92026" y="977392"/>
                </a:cubicBezTo>
                <a:close/>
                <a:moveTo>
                  <a:pt x="92154" y="48895"/>
                </a:moveTo>
                <a:cubicBezTo>
                  <a:pt x="91519" y="48260"/>
                  <a:pt x="90757" y="47752"/>
                  <a:pt x="89931" y="47435"/>
                </a:cubicBezTo>
                <a:cubicBezTo>
                  <a:pt x="89106" y="47117"/>
                  <a:pt x="88217" y="46927"/>
                  <a:pt x="87328" y="46927"/>
                </a:cubicBezTo>
                <a:cubicBezTo>
                  <a:pt x="85994" y="46927"/>
                  <a:pt x="84660" y="47308"/>
                  <a:pt x="83518" y="48070"/>
                </a:cubicBezTo>
                <a:cubicBezTo>
                  <a:pt x="82374" y="48831"/>
                  <a:pt x="81549" y="49911"/>
                  <a:pt x="80978" y="51118"/>
                </a:cubicBezTo>
                <a:cubicBezTo>
                  <a:pt x="80470" y="52388"/>
                  <a:pt x="80343" y="53721"/>
                  <a:pt x="80597" y="55055"/>
                </a:cubicBezTo>
                <a:cubicBezTo>
                  <a:pt x="80850" y="56388"/>
                  <a:pt x="81485" y="57595"/>
                  <a:pt x="82438" y="58547"/>
                </a:cubicBezTo>
                <a:cubicBezTo>
                  <a:pt x="83391" y="59500"/>
                  <a:pt x="84597" y="60135"/>
                  <a:pt x="85931" y="60389"/>
                </a:cubicBezTo>
                <a:cubicBezTo>
                  <a:pt x="87264" y="60643"/>
                  <a:pt x="88597" y="60516"/>
                  <a:pt x="89868" y="60008"/>
                </a:cubicBezTo>
                <a:cubicBezTo>
                  <a:pt x="91137" y="59500"/>
                  <a:pt x="92217" y="58610"/>
                  <a:pt x="92916" y="57468"/>
                </a:cubicBezTo>
                <a:cubicBezTo>
                  <a:pt x="93678" y="56325"/>
                  <a:pt x="94059" y="54991"/>
                  <a:pt x="94059" y="53658"/>
                </a:cubicBezTo>
                <a:cubicBezTo>
                  <a:pt x="94059" y="52769"/>
                  <a:pt x="93868" y="51880"/>
                  <a:pt x="93550" y="51054"/>
                </a:cubicBezTo>
                <a:cubicBezTo>
                  <a:pt x="93170" y="50229"/>
                  <a:pt x="92725" y="49467"/>
                  <a:pt x="92026" y="48831"/>
                </a:cubicBezTo>
                <a:close/>
                <a:moveTo>
                  <a:pt x="92154" y="234633"/>
                </a:moveTo>
                <a:cubicBezTo>
                  <a:pt x="91519" y="233998"/>
                  <a:pt x="90757" y="233490"/>
                  <a:pt x="89931" y="233172"/>
                </a:cubicBezTo>
                <a:cubicBezTo>
                  <a:pt x="89106" y="232855"/>
                  <a:pt x="88217" y="232664"/>
                  <a:pt x="87328" y="232664"/>
                </a:cubicBezTo>
                <a:cubicBezTo>
                  <a:pt x="85994" y="232664"/>
                  <a:pt x="84660" y="233045"/>
                  <a:pt x="83518" y="233807"/>
                </a:cubicBezTo>
                <a:cubicBezTo>
                  <a:pt x="82374" y="234569"/>
                  <a:pt x="81549" y="235649"/>
                  <a:pt x="80978" y="236855"/>
                </a:cubicBezTo>
                <a:cubicBezTo>
                  <a:pt x="80470" y="238125"/>
                  <a:pt x="80343" y="239458"/>
                  <a:pt x="80597" y="240792"/>
                </a:cubicBezTo>
                <a:cubicBezTo>
                  <a:pt x="80850" y="242126"/>
                  <a:pt x="81485" y="243332"/>
                  <a:pt x="82438" y="244285"/>
                </a:cubicBezTo>
                <a:cubicBezTo>
                  <a:pt x="83391" y="245237"/>
                  <a:pt x="84597" y="245872"/>
                  <a:pt x="85931" y="246126"/>
                </a:cubicBezTo>
                <a:cubicBezTo>
                  <a:pt x="87264" y="246380"/>
                  <a:pt x="88597" y="246253"/>
                  <a:pt x="89868" y="245745"/>
                </a:cubicBezTo>
                <a:cubicBezTo>
                  <a:pt x="91137" y="245237"/>
                  <a:pt x="92217" y="244348"/>
                  <a:pt x="92916" y="243205"/>
                </a:cubicBezTo>
                <a:cubicBezTo>
                  <a:pt x="93678" y="242062"/>
                  <a:pt x="94059" y="240729"/>
                  <a:pt x="94059" y="239395"/>
                </a:cubicBezTo>
                <a:cubicBezTo>
                  <a:pt x="94059" y="238506"/>
                  <a:pt x="93868" y="237617"/>
                  <a:pt x="93550" y="236792"/>
                </a:cubicBezTo>
                <a:cubicBezTo>
                  <a:pt x="93170" y="235966"/>
                  <a:pt x="92725" y="235204"/>
                  <a:pt x="92026" y="234569"/>
                </a:cubicBezTo>
                <a:close/>
                <a:moveTo>
                  <a:pt x="92154" y="327470"/>
                </a:moveTo>
                <a:cubicBezTo>
                  <a:pt x="91519" y="326835"/>
                  <a:pt x="90757" y="326327"/>
                  <a:pt x="89931" y="326009"/>
                </a:cubicBezTo>
                <a:cubicBezTo>
                  <a:pt x="89106" y="325692"/>
                  <a:pt x="88217" y="325501"/>
                  <a:pt x="87328" y="325501"/>
                </a:cubicBezTo>
                <a:cubicBezTo>
                  <a:pt x="85994" y="325501"/>
                  <a:pt x="84660" y="325882"/>
                  <a:pt x="83518" y="326644"/>
                </a:cubicBezTo>
                <a:cubicBezTo>
                  <a:pt x="82374" y="327406"/>
                  <a:pt x="81549" y="328486"/>
                  <a:pt x="80978" y="329692"/>
                </a:cubicBezTo>
                <a:cubicBezTo>
                  <a:pt x="80470" y="330962"/>
                  <a:pt x="80343" y="332296"/>
                  <a:pt x="80597" y="333629"/>
                </a:cubicBezTo>
                <a:cubicBezTo>
                  <a:pt x="80850" y="334963"/>
                  <a:pt x="81485" y="336169"/>
                  <a:pt x="82438" y="337122"/>
                </a:cubicBezTo>
                <a:cubicBezTo>
                  <a:pt x="83391" y="338074"/>
                  <a:pt x="84597" y="338709"/>
                  <a:pt x="85931" y="338963"/>
                </a:cubicBezTo>
                <a:cubicBezTo>
                  <a:pt x="87264" y="339217"/>
                  <a:pt x="88597" y="339090"/>
                  <a:pt x="89868" y="338582"/>
                </a:cubicBezTo>
                <a:cubicBezTo>
                  <a:pt x="91137" y="338074"/>
                  <a:pt x="92217" y="337185"/>
                  <a:pt x="92916" y="336042"/>
                </a:cubicBezTo>
                <a:cubicBezTo>
                  <a:pt x="93678" y="334899"/>
                  <a:pt x="94059" y="333566"/>
                  <a:pt x="94059" y="332232"/>
                </a:cubicBezTo>
                <a:cubicBezTo>
                  <a:pt x="94059" y="331343"/>
                  <a:pt x="93868" y="330454"/>
                  <a:pt x="93550" y="329629"/>
                </a:cubicBezTo>
                <a:cubicBezTo>
                  <a:pt x="93170" y="328803"/>
                  <a:pt x="92725" y="328041"/>
                  <a:pt x="92026" y="327406"/>
                </a:cubicBezTo>
                <a:close/>
                <a:moveTo>
                  <a:pt x="92154" y="141732"/>
                </a:moveTo>
                <a:cubicBezTo>
                  <a:pt x="91519" y="141097"/>
                  <a:pt x="90757" y="140589"/>
                  <a:pt x="89931" y="140272"/>
                </a:cubicBezTo>
                <a:cubicBezTo>
                  <a:pt x="89106" y="139954"/>
                  <a:pt x="88217" y="139764"/>
                  <a:pt x="87328" y="139764"/>
                </a:cubicBezTo>
                <a:cubicBezTo>
                  <a:pt x="85994" y="139764"/>
                  <a:pt x="84660" y="140145"/>
                  <a:pt x="83518" y="140907"/>
                </a:cubicBezTo>
                <a:cubicBezTo>
                  <a:pt x="82374" y="141669"/>
                  <a:pt x="81549" y="142748"/>
                  <a:pt x="80978" y="143955"/>
                </a:cubicBezTo>
                <a:cubicBezTo>
                  <a:pt x="80470" y="145225"/>
                  <a:pt x="80343" y="146558"/>
                  <a:pt x="80597" y="147892"/>
                </a:cubicBezTo>
                <a:cubicBezTo>
                  <a:pt x="80850" y="149225"/>
                  <a:pt x="81485" y="150432"/>
                  <a:pt x="82438" y="151384"/>
                </a:cubicBezTo>
                <a:cubicBezTo>
                  <a:pt x="83391" y="152337"/>
                  <a:pt x="84597" y="152972"/>
                  <a:pt x="85931" y="153226"/>
                </a:cubicBezTo>
                <a:cubicBezTo>
                  <a:pt x="87264" y="153480"/>
                  <a:pt x="88597" y="153353"/>
                  <a:pt x="89868" y="152845"/>
                </a:cubicBezTo>
                <a:cubicBezTo>
                  <a:pt x="91137" y="152337"/>
                  <a:pt x="92217" y="151448"/>
                  <a:pt x="92916" y="150305"/>
                </a:cubicBezTo>
                <a:cubicBezTo>
                  <a:pt x="93614" y="149162"/>
                  <a:pt x="94059" y="147828"/>
                  <a:pt x="94059" y="146495"/>
                </a:cubicBezTo>
                <a:cubicBezTo>
                  <a:pt x="94059" y="145606"/>
                  <a:pt x="93868" y="144717"/>
                  <a:pt x="93550" y="143891"/>
                </a:cubicBezTo>
                <a:cubicBezTo>
                  <a:pt x="93170" y="143066"/>
                  <a:pt x="92725" y="142304"/>
                  <a:pt x="92026" y="141669"/>
                </a:cubicBezTo>
                <a:close/>
                <a:moveTo>
                  <a:pt x="92154" y="791718"/>
                </a:moveTo>
                <a:cubicBezTo>
                  <a:pt x="91519" y="791083"/>
                  <a:pt x="90757" y="790575"/>
                  <a:pt x="89931" y="790258"/>
                </a:cubicBezTo>
                <a:cubicBezTo>
                  <a:pt x="89106" y="789940"/>
                  <a:pt x="88217" y="789750"/>
                  <a:pt x="87328" y="789750"/>
                </a:cubicBezTo>
                <a:cubicBezTo>
                  <a:pt x="85994" y="789750"/>
                  <a:pt x="84660" y="790131"/>
                  <a:pt x="83518" y="790892"/>
                </a:cubicBezTo>
                <a:cubicBezTo>
                  <a:pt x="82374" y="791655"/>
                  <a:pt x="81549" y="792734"/>
                  <a:pt x="80978" y="793941"/>
                </a:cubicBezTo>
                <a:cubicBezTo>
                  <a:pt x="80470" y="795211"/>
                  <a:pt x="80343" y="796544"/>
                  <a:pt x="80597" y="797878"/>
                </a:cubicBezTo>
                <a:cubicBezTo>
                  <a:pt x="80850" y="799211"/>
                  <a:pt x="81485" y="800417"/>
                  <a:pt x="82438" y="801370"/>
                </a:cubicBezTo>
                <a:cubicBezTo>
                  <a:pt x="83391" y="802323"/>
                  <a:pt x="84597" y="802958"/>
                  <a:pt x="85931" y="803212"/>
                </a:cubicBezTo>
                <a:cubicBezTo>
                  <a:pt x="87264" y="803466"/>
                  <a:pt x="88597" y="803339"/>
                  <a:pt x="89868" y="802831"/>
                </a:cubicBezTo>
                <a:cubicBezTo>
                  <a:pt x="91137" y="802323"/>
                  <a:pt x="92217" y="801434"/>
                  <a:pt x="92916" y="800291"/>
                </a:cubicBezTo>
                <a:cubicBezTo>
                  <a:pt x="93678" y="799148"/>
                  <a:pt x="94059" y="797814"/>
                  <a:pt x="94059" y="796481"/>
                </a:cubicBezTo>
                <a:cubicBezTo>
                  <a:pt x="94059" y="795592"/>
                  <a:pt x="93868" y="794703"/>
                  <a:pt x="93550" y="793877"/>
                </a:cubicBezTo>
                <a:cubicBezTo>
                  <a:pt x="93170" y="793052"/>
                  <a:pt x="92725" y="792290"/>
                  <a:pt x="92026" y="791655"/>
                </a:cubicBezTo>
                <a:close/>
                <a:moveTo>
                  <a:pt x="11762" y="95250"/>
                </a:moveTo>
                <a:cubicBezTo>
                  <a:pt x="11128" y="94615"/>
                  <a:pt x="10366" y="94107"/>
                  <a:pt x="9540" y="93790"/>
                </a:cubicBezTo>
                <a:cubicBezTo>
                  <a:pt x="8715" y="93472"/>
                  <a:pt x="7825" y="93282"/>
                  <a:pt x="6936" y="93282"/>
                </a:cubicBezTo>
                <a:cubicBezTo>
                  <a:pt x="5603" y="93282"/>
                  <a:pt x="4270" y="93662"/>
                  <a:pt x="3126" y="94425"/>
                </a:cubicBezTo>
                <a:cubicBezTo>
                  <a:pt x="1984" y="95187"/>
                  <a:pt x="1158" y="96266"/>
                  <a:pt x="586" y="97473"/>
                </a:cubicBezTo>
                <a:cubicBezTo>
                  <a:pt x="79" y="98743"/>
                  <a:pt x="-49" y="100076"/>
                  <a:pt x="206" y="101410"/>
                </a:cubicBezTo>
                <a:cubicBezTo>
                  <a:pt x="459" y="102743"/>
                  <a:pt x="1095" y="103950"/>
                  <a:pt x="2047" y="104902"/>
                </a:cubicBezTo>
                <a:cubicBezTo>
                  <a:pt x="2999" y="105854"/>
                  <a:pt x="4206" y="106490"/>
                  <a:pt x="5540" y="106744"/>
                </a:cubicBezTo>
                <a:cubicBezTo>
                  <a:pt x="6873" y="106998"/>
                  <a:pt x="8270" y="106871"/>
                  <a:pt x="9476" y="106362"/>
                </a:cubicBezTo>
                <a:cubicBezTo>
                  <a:pt x="10747" y="105854"/>
                  <a:pt x="11826" y="104966"/>
                  <a:pt x="12524" y="103823"/>
                </a:cubicBezTo>
                <a:cubicBezTo>
                  <a:pt x="13286" y="102679"/>
                  <a:pt x="13668" y="101346"/>
                  <a:pt x="13668" y="100012"/>
                </a:cubicBezTo>
                <a:cubicBezTo>
                  <a:pt x="13668" y="99124"/>
                  <a:pt x="13477" y="98235"/>
                  <a:pt x="13159" y="97409"/>
                </a:cubicBezTo>
                <a:cubicBezTo>
                  <a:pt x="12779" y="96584"/>
                  <a:pt x="12334" y="95821"/>
                  <a:pt x="11699" y="95187"/>
                </a:cubicBezTo>
                <a:close/>
                <a:moveTo>
                  <a:pt x="11762" y="2413"/>
                </a:moveTo>
                <a:cubicBezTo>
                  <a:pt x="11128" y="1778"/>
                  <a:pt x="10366" y="1270"/>
                  <a:pt x="9540" y="953"/>
                </a:cubicBezTo>
                <a:cubicBezTo>
                  <a:pt x="8715" y="635"/>
                  <a:pt x="7825" y="445"/>
                  <a:pt x="6936" y="445"/>
                </a:cubicBezTo>
                <a:cubicBezTo>
                  <a:pt x="5603" y="445"/>
                  <a:pt x="4270" y="826"/>
                  <a:pt x="3126" y="1588"/>
                </a:cubicBezTo>
                <a:cubicBezTo>
                  <a:pt x="1984" y="2349"/>
                  <a:pt x="1158" y="3429"/>
                  <a:pt x="586" y="4636"/>
                </a:cubicBezTo>
                <a:cubicBezTo>
                  <a:pt x="79" y="5905"/>
                  <a:pt x="-49" y="7239"/>
                  <a:pt x="206" y="8572"/>
                </a:cubicBezTo>
                <a:cubicBezTo>
                  <a:pt x="459" y="9906"/>
                  <a:pt x="1095" y="11113"/>
                  <a:pt x="2047" y="12065"/>
                </a:cubicBezTo>
                <a:cubicBezTo>
                  <a:pt x="2999" y="13018"/>
                  <a:pt x="4206" y="13652"/>
                  <a:pt x="5540" y="13906"/>
                </a:cubicBezTo>
                <a:cubicBezTo>
                  <a:pt x="6873" y="14160"/>
                  <a:pt x="8270" y="14034"/>
                  <a:pt x="9476" y="13526"/>
                </a:cubicBezTo>
                <a:cubicBezTo>
                  <a:pt x="10747" y="13018"/>
                  <a:pt x="11826" y="12128"/>
                  <a:pt x="12524" y="10986"/>
                </a:cubicBezTo>
                <a:cubicBezTo>
                  <a:pt x="13286" y="9843"/>
                  <a:pt x="13668" y="8509"/>
                  <a:pt x="13668" y="7176"/>
                </a:cubicBezTo>
                <a:cubicBezTo>
                  <a:pt x="13668" y="6286"/>
                  <a:pt x="13477" y="5397"/>
                  <a:pt x="13159" y="4572"/>
                </a:cubicBezTo>
                <a:cubicBezTo>
                  <a:pt x="12779" y="3747"/>
                  <a:pt x="12334" y="2984"/>
                  <a:pt x="11699" y="2349"/>
                </a:cubicBezTo>
                <a:close/>
                <a:moveTo>
                  <a:pt x="11762" y="188151"/>
                </a:moveTo>
                <a:cubicBezTo>
                  <a:pt x="11128" y="187516"/>
                  <a:pt x="10366" y="187008"/>
                  <a:pt x="9540" y="186690"/>
                </a:cubicBezTo>
                <a:cubicBezTo>
                  <a:pt x="8715" y="186373"/>
                  <a:pt x="7825" y="186182"/>
                  <a:pt x="6936" y="186182"/>
                </a:cubicBezTo>
                <a:cubicBezTo>
                  <a:pt x="5603" y="186182"/>
                  <a:pt x="4270" y="186563"/>
                  <a:pt x="3126" y="187325"/>
                </a:cubicBezTo>
                <a:cubicBezTo>
                  <a:pt x="1984" y="188087"/>
                  <a:pt x="1158" y="189167"/>
                  <a:pt x="586" y="190373"/>
                </a:cubicBezTo>
                <a:cubicBezTo>
                  <a:pt x="15" y="191580"/>
                  <a:pt x="-49" y="192976"/>
                  <a:pt x="206" y="194310"/>
                </a:cubicBezTo>
                <a:cubicBezTo>
                  <a:pt x="459" y="195644"/>
                  <a:pt x="1095" y="196850"/>
                  <a:pt x="2047" y="197803"/>
                </a:cubicBezTo>
                <a:cubicBezTo>
                  <a:pt x="2999" y="198755"/>
                  <a:pt x="4206" y="199390"/>
                  <a:pt x="5540" y="199644"/>
                </a:cubicBezTo>
                <a:cubicBezTo>
                  <a:pt x="6873" y="199898"/>
                  <a:pt x="8270" y="199771"/>
                  <a:pt x="9476" y="199263"/>
                </a:cubicBezTo>
                <a:cubicBezTo>
                  <a:pt x="10747" y="198755"/>
                  <a:pt x="11826" y="197866"/>
                  <a:pt x="12524" y="196723"/>
                </a:cubicBezTo>
                <a:cubicBezTo>
                  <a:pt x="13286" y="195580"/>
                  <a:pt x="13668" y="194247"/>
                  <a:pt x="13668" y="192913"/>
                </a:cubicBezTo>
                <a:cubicBezTo>
                  <a:pt x="13668" y="192024"/>
                  <a:pt x="13477" y="191135"/>
                  <a:pt x="13159" y="190310"/>
                </a:cubicBezTo>
                <a:cubicBezTo>
                  <a:pt x="12779" y="189484"/>
                  <a:pt x="12334" y="188722"/>
                  <a:pt x="11699" y="188087"/>
                </a:cubicBezTo>
                <a:close/>
                <a:moveTo>
                  <a:pt x="11762" y="280988"/>
                </a:moveTo>
                <a:cubicBezTo>
                  <a:pt x="11128" y="280353"/>
                  <a:pt x="10366" y="279845"/>
                  <a:pt x="9540" y="279527"/>
                </a:cubicBezTo>
                <a:cubicBezTo>
                  <a:pt x="8715" y="279210"/>
                  <a:pt x="7825" y="279019"/>
                  <a:pt x="6936" y="279019"/>
                </a:cubicBezTo>
                <a:cubicBezTo>
                  <a:pt x="5603" y="279019"/>
                  <a:pt x="4270" y="279400"/>
                  <a:pt x="3126" y="280162"/>
                </a:cubicBezTo>
                <a:cubicBezTo>
                  <a:pt x="1984" y="280924"/>
                  <a:pt x="1158" y="282004"/>
                  <a:pt x="586" y="283210"/>
                </a:cubicBezTo>
                <a:cubicBezTo>
                  <a:pt x="79" y="284480"/>
                  <a:pt x="-49" y="285814"/>
                  <a:pt x="206" y="287147"/>
                </a:cubicBezTo>
                <a:cubicBezTo>
                  <a:pt x="459" y="288481"/>
                  <a:pt x="1095" y="289687"/>
                  <a:pt x="2047" y="290640"/>
                </a:cubicBezTo>
                <a:cubicBezTo>
                  <a:pt x="2999" y="291592"/>
                  <a:pt x="4206" y="292227"/>
                  <a:pt x="5540" y="292481"/>
                </a:cubicBezTo>
                <a:cubicBezTo>
                  <a:pt x="6873" y="292735"/>
                  <a:pt x="8270" y="292608"/>
                  <a:pt x="9476" y="292100"/>
                </a:cubicBezTo>
                <a:cubicBezTo>
                  <a:pt x="10683" y="291592"/>
                  <a:pt x="11762" y="290703"/>
                  <a:pt x="12524" y="289560"/>
                </a:cubicBezTo>
                <a:cubicBezTo>
                  <a:pt x="13286" y="288417"/>
                  <a:pt x="13668" y="287084"/>
                  <a:pt x="13668" y="285750"/>
                </a:cubicBezTo>
                <a:cubicBezTo>
                  <a:pt x="13668" y="284861"/>
                  <a:pt x="13477" y="283972"/>
                  <a:pt x="13159" y="283147"/>
                </a:cubicBezTo>
                <a:cubicBezTo>
                  <a:pt x="12779" y="282321"/>
                  <a:pt x="12334" y="281559"/>
                  <a:pt x="11699" y="280924"/>
                </a:cubicBezTo>
                <a:close/>
                <a:moveTo>
                  <a:pt x="92154" y="1627442"/>
                </a:moveTo>
                <a:cubicBezTo>
                  <a:pt x="91519" y="1626807"/>
                  <a:pt x="90757" y="1626299"/>
                  <a:pt x="89931" y="1625981"/>
                </a:cubicBezTo>
                <a:cubicBezTo>
                  <a:pt x="89106" y="1625664"/>
                  <a:pt x="88217" y="1625473"/>
                  <a:pt x="87328" y="1625473"/>
                </a:cubicBezTo>
                <a:cubicBezTo>
                  <a:pt x="85994" y="1625473"/>
                  <a:pt x="84660" y="1625854"/>
                  <a:pt x="83518" y="1626616"/>
                </a:cubicBezTo>
                <a:cubicBezTo>
                  <a:pt x="82374" y="1627378"/>
                  <a:pt x="81549" y="1628458"/>
                  <a:pt x="80978" y="1629664"/>
                </a:cubicBezTo>
                <a:cubicBezTo>
                  <a:pt x="80470" y="1630934"/>
                  <a:pt x="80343" y="1632268"/>
                  <a:pt x="80597" y="1633601"/>
                </a:cubicBezTo>
                <a:cubicBezTo>
                  <a:pt x="80850" y="1634935"/>
                  <a:pt x="81485" y="1636141"/>
                  <a:pt x="82438" y="1637093"/>
                </a:cubicBezTo>
                <a:cubicBezTo>
                  <a:pt x="83391" y="1638046"/>
                  <a:pt x="84597" y="1638681"/>
                  <a:pt x="85931" y="1638935"/>
                </a:cubicBezTo>
                <a:cubicBezTo>
                  <a:pt x="87264" y="1639189"/>
                  <a:pt x="88597" y="1639062"/>
                  <a:pt x="89868" y="1638554"/>
                </a:cubicBezTo>
                <a:cubicBezTo>
                  <a:pt x="91137" y="1638046"/>
                  <a:pt x="92217" y="1637157"/>
                  <a:pt x="92916" y="1636014"/>
                </a:cubicBezTo>
                <a:cubicBezTo>
                  <a:pt x="93678" y="1634871"/>
                  <a:pt x="94059" y="1633538"/>
                  <a:pt x="94059" y="1632204"/>
                </a:cubicBezTo>
                <a:cubicBezTo>
                  <a:pt x="94059" y="1631315"/>
                  <a:pt x="93868" y="1630426"/>
                  <a:pt x="93550" y="1629601"/>
                </a:cubicBezTo>
                <a:cubicBezTo>
                  <a:pt x="93170" y="1628775"/>
                  <a:pt x="92725" y="1628013"/>
                  <a:pt x="92026" y="1627378"/>
                </a:cubicBezTo>
                <a:close/>
                <a:moveTo>
                  <a:pt x="11762" y="373888"/>
                </a:moveTo>
                <a:cubicBezTo>
                  <a:pt x="11128" y="373253"/>
                  <a:pt x="10366" y="372745"/>
                  <a:pt x="9540" y="372428"/>
                </a:cubicBezTo>
                <a:cubicBezTo>
                  <a:pt x="8715" y="372110"/>
                  <a:pt x="7825" y="371920"/>
                  <a:pt x="6936" y="371920"/>
                </a:cubicBezTo>
                <a:cubicBezTo>
                  <a:pt x="5603" y="371920"/>
                  <a:pt x="4270" y="372300"/>
                  <a:pt x="3126" y="373063"/>
                </a:cubicBezTo>
                <a:cubicBezTo>
                  <a:pt x="1984" y="373825"/>
                  <a:pt x="1158" y="374904"/>
                  <a:pt x="586" y="376111"/>
                </a:cubicBezTo>
                <a:cubicBezTo>
                  <a:pt x="79" y="377381"/>
                  <a:pt x="-49" y="378714"/>
                  <a:pt x="206" y="380047"/>
                </a:cubicBezTo>
                <a:cubicBezTo>
                  <a:pt x="459" y="381381"/>
                  <a:pt x="1095" y="382588"/>
                  <a:pt x="2047" y="383540"/>
                </a:cubicBezTo>
                <a:cubicBezTo>
                  <a:pt x="2999" y="384493"/>
                  <a:pt x="4206" y="385128"/>
                  <a:pt x="5540" y="385382"/>
                </a:cubicBezTo>
                <a:cubicBezTo>
                  <a:pt x="6873" y="385636"/>
                  <a:pt x="8270" y="385509"/>
                  <a:pt x="9476" y="385000"/>
                </a:cubicBezTo>
                <a:cubicBezTo>
                  <a:pt x="10747" y="384493"/>
                  <a:pt x="11826" y="383604"/>
                  <a:pt x="12524" y="382461"/>
                </a:cubicBezTo>
                <a:cubicBezTo>
                  <a:pt x="13286" y="381318"/>
                  <a:pt x="13668" y="380047"/>
                  <a:pt x="13668" y="378650"/>
                </a:cubicBezTo>
                <a:cubicBezTo>
                  <a:pt x="13668" y="377761"/>
                  <a:pt x="13477" y="376872"/>
                  <a:pt x="13159" y="376047"/>
                </a:cubicBezTo>
                <a:cubicBezTo>
                  <a:pt x="12779" y="375222"/>
                  <a:pt x="12334" y="374460"/>
                  <a:pt x="11699" y="373825"/>
                </a:cubicBezTo>
                <a:close/>
                <a:moveTo>
                  <a:pt x="92154" y="1256030"/>
                </a:moveTo>
                <a:cubicBezTo>
                  <a:pt x="91519" y="1255395"/>
                  <a:pt x="90757" y="1254887"/>
                  <a:pt x="89931" y="1254570"/>
                </a:cubicBezTo>
                <a:cubicBezTo>
                  <a:pt x="89106" y="1254252"/>
                  <a:pt x="88217" y="1254062"/>
                  <a:pt x="87328" y="1254062"/>
                </a:cubicBezTo>
                <a:cubicBezTo>
                  <a:pt x="85994" y="1254062"/>
                  <a:pt x="84660" y="1254443"/>
                  <a:pt x="83518" y="1255205"/>
                </a:cubicBezTo>
                <a:cubicBezTo>
                  <a:pt x="82374" y="1255967"/>
                  <a:pt x="81549" y="1256983"/>
                  <a:pt x="80978" y="1258253"/>
                </a:cubicBezTo>
                <a:cubicBezTo>
                  <a:pt x="80470" y="1259523"/>
                  <a:pt x="80343" y="1260856"/>
                  <a:pt x="80597" y="1262190"/>
                </a:cubicBezTo>
                <a:cubicBezTo>
                  <a:pt x="80850" y="1263523"/>
                  <a:pt x="81485" y="1264730"/>
                  <a:pt x="82438" y="1265682"/>
                </a:cubicBezTo>
                <a:cubicBezTo>
                  <a:pt x="83391" y="1266635"/>
                  <a:pt x="84597" y="1267270"/>
                  <a:pt x="85931" y="1267587"/>
                </a:cubicBezTo>
                <a:cubicBezTo>
                  <a:pt x="87264" y="1267841"/>
                  <a:pt x="88597" y="1267714"/>
                  <a:pt x="89868" y="1267206"/>
                </a:cubicBezTo>
                <a:cubicBezTo>
                  <a:pt x="91137" y="1266698"/>
                  <a:pt x="92217" y="1265809"/>
                  <a:pt x="92916" y="1264666"/>
                </a:cubicBezTo>
                <a:cubicBezTo>
                  <a:pt x="93678" y="1263523"/>
                  <a:pt x="94059" y="1262190"/>
                  <a:pt x="94059" y="1260856"/>
                </a:cubicBezTo>
                <a:cubicBezTo>
                  <a:pt x="94059" y="1259967"/>
                  <a:pt x="93868" y="1259078"/>
                  <a:pt x="93550" y="1258253"/>
                </a:cubicBezTo>
                <a:cubicBezTo>
                  <a:pt x="93170" y="1257427"/>
                  <a:pt x="92725" y="1256665"/>
                  <a:pt x="92026" y="1256030"/>
                </a:cubicBezTo>
                <a:close/>
                <a:moveTo>
                  <a:pt x="92154" y="1534605"/>
                </a:moveTo>
                <a:cubicBezTo>
                  <a:pt x="91519" y="1533970"/>
                  <a:pt x="90757" y="1533462"/>
                  <a:pt x="89931" y="1533144"/>
                </a:cubicBezTo>
                <a:cubicBezTo>
                  <a:pt x="89106" y="1532827"/>
                  <a:pt x="88217" y="1532636"/>
                  <a:pt x="87328" y="1532636"/>
                </a:cubicBezTo>
                <a:cubicBezTo>
                  <a:pt x="85994" y="1532636"/>
                  <a:pt x="84660" y="1533017"/>
                  <a:pt x="83518" y="1533779"/>
                </a:cubicBezTo>
                <a:cubicBezTo>
                  <a:pt x="82374" y="1534541"/>
                  <a:pt x="81549" y="1535621"/>
                  <a:pt x="80978" y="1536827"/>
                </a:cubicBezTo>
                <a:cubicBezTo>
                  <a:pt x="80470" y="1538097"/>
                  <a:pt x="80343" y="1539431"/>
                  <a:pt x="80597" y="1540764"/>
                </a:cubicBezTo>
                <a:cubicBezTo>
                  <a:pt x="80850" y="1542098"/>
                  <a:pt x="81485" y="1543304"/>
                  <a:pt x="82438" y="1544257"/>
                </a:cubicBezTo>
                <a:cubicBezTo>
                  <a:pt x="83391" y="1545209"/>
                  <a:pt x="84597" y="1545844"/>
                  <a:pt x="85931" y="1546162"/>
                </a:cubicBezTo>
                <a:cubicBezTo>
                  <a:pt x="87264" y="1546416"/>
                  <a:pt x="88661" y="1546289"/>
                  <a:pt x="89868" y="1545781"/>
                </a:cubicBezTo>
                <a:cubicBezTo>
                  <a:pt x="91137" y="1545273"/>
                  <a:pt x="92217" y="1544384"/>
                  <a:pt x="92916" y="1543241"/>
                </a:cubicBezTo>
                <a:cubicBezTo>
                  <a:pt x="93678" y="1542098"/>
                  <a:pt x="94059" y="1540764"/>
                  <a:pt x="94059" y="1539431"/>
                </a:cubicBezTo>
                <a:cubicBezTo>
                  <a:pt x="94059" y="1538542"/>
                  <a:pt x="93868" y="1537653"/>
                  <a:pt x="93550" y="1536827"/>
                </a:cubicBezTo>
                <a:cubicBezTo>
                  <a:pt x="93170" y="1536002"/>
                  <a:pt x="92725" y="1535240"/>
                  <a:pt x="92026" y="1534605"/>
                </a:cubicBezTo>
                <a:close/>
                <a:moveTo>
                  <a:pt x="92154" y="1070293"/>
                </a:moveTo>
                <a:cubicBezTo>
                  <a:pt x="91519" y="1069658"/>
                  <a:pt x="90757" y="1069150"/>
                  <a:pt x="89931" y="1068832"/>
                </a:cubicBezTo>
                <a:cubicBezTo>
                  <a:pt x="89106" y="1068515"/>
                  <a:pt x="88217" y="1068324"/>
                  <a:pt x="87328" y="1068324"/>
                </a:cubicBezTo>
                <a:cubicBezTo>
                  <a:pt x="85994" y="1068324"/>
                  <a:pt x="84660" y="1068705"/>
                  <a:pt x="83518" y="1069467"/>
                </a:cubicBezTo>
                <a:cubicBezTo>
                  <a:pt x="82374" y="1070229"/>
                  <a:pt x="81549" y="1071309"/>
                  <a:pt x="80978" y="1072515"/>
                </a:cubicBezTo>
                <a:cubicBezTo>
                  <a:pt x="80470" y="1073785"/>
                  <a:pt x="80343" y="1075119"/>
                  <a:pt x="80597" y="1076452"/>
                </a:cubicBezTo>
                <a:cubicBezTo>
                  <a:pt x="80850" y="1077786"/>
                  <a:pt x="81485" y="1078992"/>
                  <a:pt x="82438" y="1079945"/>
                </a:cubicBezTo>
                <a:cubicBezTo>
                  <a:pt x="83391" y="1080897"/>
                  <a:pt x="84597" y="1081532"/>
                  <a:pt x="85931" y="1081786"/>
                </a:cubicBezTo>
                <a:cubicBezTo>
                  <a:pt x="87264" y="1082040"/>
                  <a:pt x="88597" y="1081913"/>
                  <a:pt x="89868" y="1081405"/>
                </a:cubicBezTo>
                <a:cubicBezTo>
                  <a:pt x="91137" y="1080897"/>
                  <a:pt x="92217" y="1080008"/>
                  <a:pt x="92916" y="1078865"/>
                </a:cubicBezTo>
                <a:cubicBezTo>
                  <a:pt x="93678" y="1077722"/>
                  <a:pt x="94059" y="1076389"/>
                  <a:pt x="94059" y="1075055"/>
                </a:cubicBezTo>
                <a:cubicBezTo>
                  <a:pt x="94059" y="1074166"/>
                  <a:pt x="93868" y="1073277"/>
                  <a:pt x="93550" y="1072452"/>
                </a:cubicBezTo>
                <a:cubicBezTo>
                  <a:pt x="93170" y="1071626"/>
                  <a:pt x="92725" y="1070864"/>
                  <a:pt x="92026" y="1070229"/>
                </a:cubicBezTo>
                <a:close/>
                <a:moveTo>
                  <a:pt x="92154" y="1163130"/>
                </a:moveTo>
                <a:cubicBezTo>
                  <a:pt x="91519" y="1162495"/>
                  <a:pt x="90757" y="1161987"/>
                  <a:pt x="89931" y="1161669"/>
                </a:cubicBezTo>
                <a:cubicBezTo>
                  <a:pt x="89106" y="1161288"/>
                  <a:pt x="88217" y="1161161"/>
                  <a:pt x="87328" y="1161161"/>
                </a:cubicBezTo>
                <a:cubicBezTo>
                  <a:pt x="85994" y="1161161"/>
                  <a:pt x="84660" y="1161542"/>
                  <a:pt x="83518" y="1162304"/>
                </a:cubicBezTo>
                <a:cubicBezTo>
                  <a:pt x="82374" y="1163066"/>
                  <a:pt x="81549" y="1164146"/>
                  <a:pt x="80978" y="1165352"/>
                </a:cubicBezTo>
                <a:cubicBezTo>
                  <a:pt x="80470" y="1166622"/>
                  <a:pt x="80343" y="1167956"/>
                  <a:pt x="80597" y="1169289"/>
                </a:cubicBezTo>
                <a:cubicBezTo>
                  <a:pt x="80850" y="1170623"/>
                  <a:pt x="81485" y="1171829"/>
                  <a:pt x="82438" y="1172782"/>
                </a:cubicBezTo>
                <a:cubicBezTo>
                  <a:pt x="83391" y="1173734"/>
                  <a:pt x="84597" y="1174369"/>
                  <a:pt x="85931" y="1174623"/>
                </a:cubicBezTo>
                <a:cubicBezTo>
                  <a:pt x="87264" y="1174877"/>
                  <a:pt x="88597" y="1174750"/>
                  <a:pt x="89868" y="1174242"/>
                </a:cubicBezTo>
                <a:cubicBezTo>
                  <a:pt x="91137" y="1173734"/>
                  <a:pt x="92217" y="1172845"/>
                  <a:pt x="92916" y="1171702"/>
                </a:cubicBezTo>
                <a:cubicBezTo>
                  <a:pt x="93678" y="1170559"/>
                  <a:pt x="94059" y="1169226"/>
                  <a:pt x="94059" y="1167892"/>
                </a:cubicBezTo>
                <a:cubicBezTo>
                  <a:pt x="94059" y="1167003"/>
                  <a:pt x="93868" y="1166114"/>
                  <a:pt x="93550" y="1165289"/>
                </a:cubicBezTo>
                <a:cubicBezTo>
                  <a:pt x="93170" y="1164463"/>
                  <a:pt x="92725" y="1163701"/>
                  <a:pt x="92026" y="1163066"/>
                </a:cubicBezTo>
                <a:close/>
                <a:moveTo>
                  <a:pt x="92154" y="1441704"/>
                </a:moveTo>
                <a:cubicBezTo>
                  <a:pt x="91519" y="1441069"/>
                  <a:pt x="90757" y="1440561"/>
                  <a:pt x="89931" y="1440244"/>
                </a:cubicBezTo>
                <a:cubicBezTo>
                  <a:pt x="89106" y="1439863"/>
                  <a:pt x="88217" y="1439736"/>
                  <a:pt x="87328" y="1439736"/>
                </a:cubicBezTo>
                <a:cubicBezTo>
                  <a:pt x="85994" y="1439736"/>
                  <a:pt x="84660" y="1440117"/>
                  <a:pt x="83518" y="1440879"/>
                </a:cubicBezTo>
                <a:cubicBezTo>
                  <a:pt x="82374" y="1441641"/>
                  <a:pt x="81549" y="1442720"/>
                  <a:pt x="80978" y="1443927"/>
                </a:cubicBezTo>
                <a:cubicBezTo>
                  <a:pt x="80470" y="1445197"/>
                  <a:pt x="80343" y="1446530"/>
                  <a:pt x="80597" y="1447864"/>
                </a:cubicBezTo>
                <a:cubicBezTo>
                  <a:pt x="80850" y="1449197"/>
                  <a:pt x="81485" y="1450404"/>
                  <a:pt x="82438" y="1451356"/>
                </a:cubicBezTo>
                <a:cubicBezTo>
                  <a:pt x="83391" y="1452309"/>
                  <a:pt x="84597" y="1452944"/>
                  <a:pt x="85931" y="1453261"/>
                </a:cubicBezTo>
                <a:cubicBezTo>
                  <a:pt x="87264" y="1453515"/>
                  <a:pt x="88597" y="1453388"/>
                  <a:pt x="89868" y="1452880"/>
                </a:cubicBezTo>
                <a:cubicBezTo>
                  <a:pt x="91137" y="1452372"/>
                  <a:pt x="92217" y="1451483"/>
                  <a:pt x="92916" y="1450340"/>
                </a:cubicBezTo>
                <a:cubicBezTo>
                  <a:pt x="93678" y="1449197"/>
                  <a:pt x="94059" y="1447864"/>
                  <a:pt x="94059" y="1446530"/>
                </a:cubicBezTo>
                <a:cubicBezTo>
                  <a:pt x="94059" y="1445641"/>
                  <a:pt x="93868" y="1444752"/>
                  <a:pt x="93550" y="1443927"/>
                </a:cubicBezTo>
                <a:cubicBezTo>
                  <a:pt x="93170" y="1443101"/>
                  <a:pt x="92725" y="1442339"/>
                  <a:pt x="92026" y="1441704"/>
                </a:cubicBezTo>
                <a:close/>
                <a:moveTo>
                  <a:pt x="92154" y="1348867"/>
                </a:moveTo>
                <a:cubicBezTo>
                  <a:pt x="91519" y="1348232"/>
                  <a:pt x="90757" y="1347724"/>
                  <a:pt x="89931" y="1347407"/>
                </a:cubicBezTo>
                <a:cubicBezTo>
                  <a:pt x="89106" y="1347089"/>
                  <a:pt x="88217" y="1346899"/>
                  <a:pt x="87328" y="1346899"/>
                </a:cubicBezTo>
                <a:cubicBezTo>
                  <a:pt x="85994" y="1346899"/>
                  <a:pt x="84660" y="1347280"/>
                  <a:pt x="83518" y="1348042"/>
                </a:cubicBezTo>
                <a:cubicBezTo>
                  <a:pt x="82374" y="1348804"/>
                  <a:pt x="81549" y="1349883"/>
                  <a:pt x="80978" y="1351090"/>
                </a:cubicBezTo>
                <a:cubicBezTo>
                  <a:pt x="80470" y="1352296"/>
                  <a:pt x="80343" y="1353693"/>
                  <a:pt x="80597" y="1355027"/>
                </a:cubicBezTo>
                <a:cubicBezTo>
                  <a:pt x="80850" y="1356360"/>
                  <a:pt x="81485" y="1357567"/>
                  <a:pt x="82438" y="1358519"/>
                </a:cubicBezTo>
                <a:cubicBezTo>
                  <a:pt x="83391" y="1359472"/>
                  <a:pt x="84597" y="1360107"/>
                  <a:pt x="85931" y="1360361"/>
                </a:cubicBezTo>
                <a:cubicBezTo>
                  <a:pt x="87264" y="1360615"/>
                  <a:pt x="88597" y="1360488"/>
                  <a:pt x="89868" y="1359980"/>
                </a:cubicBezTo>
                <a:cubicBezTo>
                  <a:pt x="91137" y="1359472"/>
                  <a:pt x="92217" y="1358583"/>
                  <a:pt x="92916" y="1357440"/>
                </a:cubicBezTo>
                <a:cubicBezTo>
                  <a:pt x="93678" y="1356297"/>
                  <a:pt x="94059" y="1354963"/>
                  <a:pt x="94059" y="1353630"/>
                </a:cubicBezTo>
                <a:cubicBezTo>
                  <a:pt x="94059" y="1352741"/>
                  <a:pt x="93868" y="1351852"/>
                  <a:pt x="93550" y="1351026"/>
                </a:cubicBezTo>
                <a:cubicBezTo>
                  <a:pt x="93170" y="1350201"/>
                  <a:pt x="92725" y="1349439"/>
                  <a:pt x="92026" y="1348804"/>
                </a:cubicBezTo>
                <a:close/>
                <a:moveTo>
                  <a:pt x="815927" y="1023874"/>
                </a:moveTo>
                <a:cubicBezTo>
                  <a:pt x="815292" y="1023239"/>
                  <a:pt x="814530" y="1022731"/>
                  <a:pt x="813704" y="1022414"/>
                </a:cubicBezTo>
                <a:cubicBezTo>
                  <a:pt x="812879" y="1022033"/>
                  <a:pt x="811990" y="1021906"/>
                  <a:pt x="811100" y="1021906"/>
                </a:cubicBezTo>
                <a:cubicBezTo>
                  <a:pt x="809767" y="1021906"/>
                  <a:pt x="808434" y="1022287"/>
                  <a:pt x="807291" y="1023049"/>
                </a:cubicBezTo>
                <a:cubicBezTo>
                  <a:pt x="806147" y="1023811"/>
                  <a:pt x="805322" y="1024890"/>
                  <a:pt x="804750" y="1026097"/>
                </a:cubicBezTo>
                <a:cubicBezTo>
                  <a:pt x="804243" y="1027367"/>
                  <a:pt x="804116" y="1028700"/>
                  <a:pt x="804370" y="1030034"/>
                </a:cubicBezTo>
                <a:cubicBezTo>
                  <a:pt x="804623" y="1031367"/>
                  <a:pt x="805259" y="1032574"/>
                  <a:pt x="806274" y="1033526"/>
                </a:cubicBezTo>
                <a:cubicBezTo>
                  <a:pt x="807227" y="1034479"/>
                  <a:pt x="808434" y="1035114"/>
                  <a:pt x="809767" y="1035431"/>
                </a:cubicBezTo>
                <a:cubicBezTo>
                  <a:pt x="811100" y="1035685"/>
                  <a:pt x="812497" y="1035558"/>
                  <a:pt x="813704" y="1035050"/>
                </a:cubicBezTo>
                <a:cubicBezTo>
                  <a:pt x="814974" y="1034542"/>
                  <a:pt x="815990" y="1033653"/>
                  <a:pt x="816752" y="1032510"/>
                </a:cubicBezTo>
                <a:cubicBezTo>
                  <a:pt x="817514" y="1031367"/>
                  <a:pt x="817895" y="1030034"/>
                  <a:pt x="817895" y="1028700"/>
                </a:cubicBezTo>
                <a:cubicBezTo>
                  <a:pt x="817895" y="1027811"/>
                  <a:pt x="817705" y="1026922"/>
                  <a:pt x="817387" y="1026097"/>
                </a:cubicBezTo>
                <a:cubicBezTo>
                  <a:pt x="817070" y="1025271"/>
                  <a:pt x="816561" y="1024509"/>
                  <a:pt x="815927" y="1023874"/>
                </a:cubicBezTo>
                <a:close/>
                <a:moveTo>
                  <a:pt x="735535" y="1534605"/>
                </a:moveTo>
                <a:cubicBezTo>
                  <a:pt x="734900" y="1533970"/>
                  <a:pt x="734138" y="1533462"/>
                  <a:pt x="733313" y="1533144"/>
                </a:cubicBezTo>
                <a:cubicBezTo>
                  <a:pt x="732487" y="1532827"/>
                  <a:pt x="731598" y="1532636"/>
                  <a:pt x="730709" y="1532636"/>
                </a:cubicBezTo>
                <a:cubicBezTo>
                  <a:pt x="729376" y="1532636"/>
                  <a:pt x="728043" y="1533017"/>
                  <a:pt x="726899" y="1533779"/>
                </a:cubicBezTo>
                <a:cubicBezTo>
                  <a:pt x="725757" y="1534541"/>
                  <a:pt x="724931" y="1535557"/>
                  <a:pt x="724359" y="1536827"/>
                </a:cubicBezTo>
                <a:cubicBezTo>
                  <a:pt x="723852" y="1538097"/>
                  <a:pt x="723724" y="1539431"/>
                  <a:pt x="723979" y="1540764"/>
                </a:cubicBezTo>
                <a:cubicBezTo>
                  <a:pt x="724233" y="1542098"/>
                  <a:pt x="724931" y="1543304"/>
                  <a:pt x="725884" y="1544257"/>
                </a:cubicBezTo>
                <a:cubicBezTo>
                  <a:pt x="726836" y="1545209"/>
                  <a:pt x="728043" y="1545844"/>
                  <a:pt x="729376" y="1546162"/>
                </a:cubicBezTo>
                <a:cubicBezTo>
                  <a:pt x="730709" y="1546416"/>
                  <a:pt x="732107" y="1546289"/>
                  <a:pt x="733313" y="1545781"/>
                </a:cubicBezTo>
                <a:cubicBezTo>
                  <a:pt x="734583" y="1545273"/>
                  <a:pt x="735599" y="1544384"/>
                  <a:pt x="736361" y="1543241"/>
                </a:cubicBezTo>
                <a:cubicBezTo>
                  <a:pt x="737123" y="1542098"/>
                  <a:pt x="737504" y="1540764"/>
                  <a:pt x="737504" y="1539431"/>
                </a:cubicBezTo>
                <a:cubicBezTo>
                  <a:pt x="737504" y="1538542"/>
                  <a:pt x="737313" y="1537653"/>
                  <a:pt x="736996" y="1536827"/>
                </a:cubicBezTo>
                <a:cubicBezTo>
                  <a:pt x="736679" y="1536002"/>
                  <a:pt x="736171" y="1535240"/>
                  <a:pt x="735535" y="1534605"/>
                </a:cubicBezTo>
                <a:close/>
                <a:moveTo>
                  <a:pt x="735535" y="1256030"/>
                </a:moveTo>
                <a:cubicBezTo>
                  <a:pt x="734900" y="1255395"/>
                  <a:pt x="734138" y="1254887"/>
                  <a:pt x="733313" y="1254570"/>
                </a:cubicBezTo>
                <a:cubicBezTo>
                  <a:pt x="732487" y="1254252"/>
                  <a:pt x="731598" y="1254062"/>
                  <a:pt x="730709" y="1254062"/>
                </a:cubicBezTo>
                <a:cubicBezTo>
                  <a:pt x="729376" y="1254062"/>
                  <a:pt x="728043" y="1254443"/>
                  <a:pt x="726899" y="1255205"/>
                </a:cubicBezTo>
                <a:cubicBezTo>
                  <a:pt x="725757" y="1255967"/>
                  <a:pt x="724931" y="1256983"/>
                  <a:pt x="724359" y="1258253"/>
                </a:cubicBezTo>
                <a:cubicBezTo>
                  <a:pt x="723852" y="1259523"/>
                  <a:pt x="723724" y="1260856"/>
                  <a:pt x="723979" y="1262190"/>
                </a:cubicBezTo>
                <a:cubicBezTo>
                  <a:pt x="724233" y="1263523"/>
                  <a:pt x="724868" y="1264730"/>
                  <a:pt x="725884" y="1265682"/>
                </a:cubicBezTo>
                <a:cubicBezTo>
                  <a:pt x="726836" y="1266635"/>
                  <a:pt x="728043" y="1267270"/>
                  <a:pt x="729376" y="1267587"/>
                </a:cubicBezTo>
                <a:cubicBezTo>
                  <a:pt x="730709" y="1267841"/>
                  <a:pt x="732107" y="1267714"/>
                  <a:pt x="733313" y="1267206"/>
                </a:cubicBezTo>
                <a:cubicBezTo>
                  <a:pt x="734583" y="1266698"/>
                  <a:pt x="735599" y="1265809"/>
                  <a:pt x="736361" y="1264666"/>
                </a:cubicBezTo>
                <a:cubicBezTo>
                  <a:pt x="737123" y="1263523"/>
                  <a:pt x="737504" y="1262190"/>
                  <a:pt x="737504" y="1260856"/>
                </a:cubicBezTo>
                <a:cubicBezTo>
                  <a:pt x="737504" y="1259967"/>
                  <a:pt x="737313" y="1259078"/>
                  <a:pt x="736996" y="1258253"/>
                </a:cubicBezTo>
                <a:cubicBezTo>
                  <a:pt x="736679" y="1257427"/>
                  <a:pt x="736171" y="1256665"/>
                  <a:pt x="735535" y="1256030"/>
                </a:cubicBezTo>
                <a:close/>
                <a:moveTo>
                  <a:pt x="735535" y="1348867"/>
                </a:moveTo>
                <a:cubicBezTo>
                  <a:pt x="734900" y="1348232"/>
                  <a:pt x="734138" y="1347724"/>
                  <a:pt x="733313" y="1347407"/>
                </a:cubicBezTo>
                <a:cubicBezTo>
                  <a:pt x="732487" y="1347089"/>
                  <a:pt x="731598" y="1346899"/>
                  <a:pt x="730709" y="1346899"/>
                </a:cubicBezTo>
                <a:cubicBezTo>
                  <a:pt x="729376" y="1346899"/>
                  <a:pt x="728043" y="1347280"/>
                  <a:pt x="726899" y="1348042"/>
                </a:cubicBezTo>
                <a:cubicBezTo>
                  <a:pt x="725757" y="1348804"/>
                  <a:pt x="724931" y="1349883"/>
                  <a:pt x="724359" y="1351090"/>
                </a:cubicBezTo>
                <a:cubicBezTo>
                  <a:pt x="723852" y="1352296"/>
                  <a:pt x="723724" y="1353693"/>
                  <a:pt x="723979" y="1355027"/>
                </a:cubicBezTo>
                <a:cubicBezTo>
                  <a:pt x="724233" y="1356360"/>
                  <a:pt x="724868" y="1357567"/>
                  <a:pt x="725884" y="1358519"/>
                </a:cubicBezTo>
                <a:cubicBezTo>
                  <a:pt x="726836" y="1359472"/>
                  <a:pt x="728043" y="1360107"/>
                  <a:pt x="729376" y="1360361"/>
                </a:cubicBezTo>
                <a:cubicBezTo>
                  <a:pt x="730709" y="1360615"/>
                  <a:pt x="732107" y="1360488"/>
                  <a:pt x="733313" y="1359980"/>
                </a:cubicBezTo>
                <a:cubicBezTo>
                  <a:pt x="734583" y="1359472"/>
                  <a:pt x="735599" y="1358583"/>
                  <a:pt x="736361" y="1357440"/>
                </a:cubicBezTo>
                <a:cubicBezTo>
                  <a:pt x="737123" y="1356297"/>
                  <a:pt x="737504" y="1354963"/>
                  <a:pt x="737504" y="1353630"/>
                </a:cubicBezTo>
                <a:cubicBezTo>
                  <a:pt x="737504" y="1352741"/>
                  <a:pt x="737313" y="1351852"/>
                  <a:pt x="736996" y="1351026"/>
                </a:cubicBezTo>
                <a:cubicBezTo>
                  <a:pt x="736679" y="1350201"/>
                  <a:pt x="736171" y="1349439"/>
                  <a:pt x="735535" y="1348804"/>
                </a:cubicBezTo>
                <a:close/>
                <a:moveTo>
                  <a:pt x="735535" y="1441704"/>
                </a:moveTo>
                <a:cubicBezTo>
                  <a:pt x="734900" y="1441069"/>
                  <a:pt x="734138" y="1440561"/>
                  <a:pt x="733313" y="1440244"/>
                </a:cubicBezTo>
                <a:cubicBezTo>
                  <a:pt x="732487" y="1439863"/>
                  <a:pt x="731598" y="1439736"/>
                  <a:pt x="730709" y="1439736"/>
                </a:cubicBezTo>
                <a:cubicBezTo>
                  <a:pt x="729376" y="1439736"/>
                  <a:pt x="728043" y="1440117"/>
                  <a:pt x="726899" y="1440879"/>
                </a:cubicBezTo>
                <a:cubicBezTo>
                  <a:pt x="725757" y="1441641"/>
                  <a:pt x="724931" y="1442720"/>
                  <a:pt x="724359" y="1443927"/>
                </a:cubicBezTo>
                <a:cubicBezTo>
                  <a:pt x="723852" y="1445197"/>
                  <a:pt x="723724" y="1446530"/>
                  <a:pt x="723979" y="1447864"/>
                </a:cubicBezTo>
                <a:cubicBezTo>
                  <a:pt x="724233" y="1449197"/>
                  <a:pt x="724868" y="1450404"/>
                  <a:pt x="725884" y="1451356"/>
                </a:cubicBezTo>
                <a:cubicBezTo>
                  <a:pt x="726836" y="1452309"/>
                  <a:pt x="728043" y="1452944"/>
                  <a:pt x="729376" y="1453261"/>
                </a:cubicBezTo>
                <a:cubicBezTo>
                  <a:pt x="730709" y="1453515"/>
                  <a:pt x="732107" y="1453388"/>
                  <a:pt x="733313" y="1452880"/>
                </a:cubicBezTo>
                <a:cubicBezTo>
                  <a:pt x="734583" y="1452372"/>
                  <a:pt x="735599" y="1451483"/>
                  <a:pt x="736361" y="1450340"/>
                </a:cubicBezTo>
                <a:cubicBezTo>
                  <a:pt x="737123" y="1449197"/>
                  <a:pt x="737504" y="1447864"/>
                  <a:pt x="737504" y="1446530"/>
                </a:cubicBezTo>
                <a:cubicBezTo>
                  <a:pt x="737504" y="1445641"/>
                  <a:pt x="737313" y="1444752"/>
                  <a:pt x="736996" y="1443927"/>
                </a:cubicBezTo>
                <a:cubicBezTo>
                  <a:pt x="736679" y="1443101"/>
                  <a:pt x="736171" y="1442339"/>
                  <a:pt x="735535" y="1441704"/>
                </a:cubicBezTo>
                <a:close/>
                <a:moveTo>
                  <a:pt x="650319" y="381"/>
                </a:moveTo>
                <a:cubicBezTo>
                  <a:pt x="648985" y="381"/>
                  <a:pt x="647652" y="762"/>
                  <a:pt x="646509" y="1524"/>
                </a:cubicBezTo>
                <a:cubicBezTo>
                  <a:pt x="645366" y="2286"/>
                  <a:pt x="644540" y="3365"/>
                  <a:pt x="643969" y="4572"/>
                </a:cubicBezTo>
                <a:cubicBezTo>
                  <a:pt x="643460" y="5842"/>
                  <a:pt x="643334" y="7176"/>
                  <a:pt x="643587" y="8509"/>
                </a:cubicBezTo>
                <a:cubicBezTo>
                  <a:pt x="643842" y="9843"/>
                  <a:pt x="644477" y="11049"/>
                  <a:pt x="645493" y="12002"/>
                </a:cubicBezTo>
                <a:cubicBezTo>
                  <a:pt x="646445" y="12954"/>
                  <a:pt x="647652" y="13589"/>
                  <a:pt x="648985" y="13843"/>
                </a:cubicBezTo>
                <a:cubicBezTo>
                  <a:pt x="650319" y="14097"/>
                  <a:pt x="651716" y="13970"/>
                  <a:pt x="652922" y="13462"/>
                </a:cubicBezTo>
                <a:cubicBezTo>
                  <a:pt x="654192" y="12954"/>
                  <a:pt x="655208" y="12065"/>
                  <a:pt x="655970" y="10922"/>
                </a:cubicBezTo>
                <a:cubicBezTo>
                  <a:pt x="656732" y="9779"/>
                  <a:pt x="657113" y="8446"/>
                  <a:pt x="657113" y="7112"/>
                </a:cubicBezTo>
                <a:cubicBezTo>
                  <a:pt x="657113" y="5270"/>
                  <a:pt x="656415" y="3556"/>
                  <a:pt x="655145" y="2286"/>
                </a:cubicBezTo>
                <a:cubicBezTo>
                  <a:pt x="653874" y="1016"/>
                  <a:pt x="652097" y="254"/>
                  <a:pt x="650319" y="254"/>
                </a:cubicBezTo>
                <a:close/>
                <a:moveTo>
                  <a:pt x="735535" y="1627378"/>
                </a:moveTo>
                <a:cubicBezTo>
                  <a:pt x="734900" y="1626743"/>
                  <a:pt x="734138" y="1626235"/>
                  <a:pt x="733313" y="1625918"/>
                </a:cubicBezTo>
                <a:cubicBezTo>
                  <a:pt x="732487" y="1625600"/>
                  <a:pt x="731598" y="1625410"/>
                  <a:pt x="730709" y="1625410"/>
                </a:cubicBezTo>
                <a:cubicBezTo>
                  <a:pt x="729376" y="1625410"/>
                  <a:pt x="728043" y="1625791"/>
                  <a:pt x="726899" y="1626552"/>
                </a:cubicBezTo>
                <a:cubicBezTo>
                  <a:pt x="725757" y="1627315"/>
                  <a:pt x="724931" y="1628394"/>
                  <a:pt x="724359" y="1629601"/>
                </a:cubicBezTo>
                <a:cubicBezTo>
                  <a:pt x="723852" y="1630807"/>
                  <a:pt x="723724" y="1632204"/>
                  <a:pt x="723979" y="1633538"/>
                </a:cubicBezTo>
                <a:cubicBezTo>
                  <a:pt x="724233" y="1634871"/>
                  <a:pt x="724868" y="1636077"/>
                  <a:pt x="725884" y="1637030"/>
                </a:cubicBezTo>
                <a:cubicBezTo>
                  <a:pt x="726836" y="1637983"/>
                  <a:pt x="728043" y="1638618"/>
                  <a:pt x="729376" y="1638871"/>
                </a:cubicBezTo>
                <a:cubicBezTo>
                  <a:pt x="730709" y="1639126"/>
                  <a:pt x="732107" y="1638999"/>
                  <a:pt x="733313" y="1638491"/>
                </a:cubicBezTo>
                <a:cubicBezTo>
                  <a:pt x="734583" y="1637983"/>
                  <a:pt x="735599" y="1637093"/>
                  <a:pt x="736361" y="1635951"/>
                </a:cubicBezTo>
                <a:cubicBezTo>
                  <a:pt x="737123" y="1634808"/>
                  <a:pt x="737504" y="1633474"/>
                  <a:pt x="737504" y="1632141"/>
                </a:cubicBezTo>
                <a:cubicBezTo>
                  <a:pt x="737504" y="1631252"/>
                  <a:pt x="737313" y="1630363"/>
                  <a:pt x="736996" y="1629537"/>
                </a:cubicBezTo>
                <a:cubicBezTo>
                  <a:pt x="736679" y="1628712"/>
                  <a:pt x="736171" y="1627949"/>
                  <a:pt x="735535" y="1627315"/>
                </a:cubicBezTo>
                <a:close/>
                <a:moveTo>
                  <a:pt x="735535" y="791655"/>
                </a:moveTo>
                <a:cubicBezTo>
                  <a:pt x="734900" y="791020"/>
                  <a:pt x="734138" y="790512"/>
                  <a:pt x="733313" y="790194"/>
                </a:cubicBezTo>
                <a:cubicBezTo>
                  <a:pt x="732487" y="789877"/>
                  <a:pt x="731598" y="789686"/>
                  <a:pt x="730709" y="789686"/>
                </a:cubicBezTo>
                <a:cubicBezTo>
                  <a:pt x="729376" y="789686"/>
                  <a:pt x="728043" y="790067"/>
                  <a:pt x="726899" y="790829"/>
                </a:cubicBezTo>
                <a:cubicBezTo>
                  <a:pt x="725757" y="791591"/>
                  <a:pt x="724931" y="792670"/>
                  <a:pt x="724359" y="793877"/>
                </a:cubicBezTo>
                <a:cubicBezTo>
                  <a:pt x="723852" y="795147"/>
                  <a:pt x="723724" y="796481"/>
                  <a:pt x="723979" y="797814"/>
                </a:cubicBezTo>
                <a:cubicBezTo>
                  <a:pt x="724233" y="799148"/>
                  <a:pt x="724868" y="800354"/>
                  <a:pt x="725884" y="801306"/>
                </a:cubicBezTo>
                <a:cubicBezTo>
                  <a:pt x="726836" y="802259"/>
                  <a:pt x="728043" y="802894"/>
                  <a:pt x="729376" y="803148"/>
                </a:cubicBezTo>
                <a:cubicBezTo>
                  <a:pt x="730709" y="803402"/>
                  <a:pt x="732107" y="803275"/>
                  <a:pt x="733313" y="802767"/>
                </a:cubicBezTo>
                <a:cubicBezTo>
                  <a:pt x="734583" y="802259"/>
                  <a:pt x="735599" y="801370"/>
                  <a:pt x="736361" y="800227"/>
                </a:cubicBezTo>
                <a:cubicBezTo>
                  <a:pt x="737123" y="799084"/>
                  <a:pt x="737504" y="797751"/>
                  <a:pt x="737504" y="796417"/>
                </a:cubicBezTo>
                <a:cubicBezTo>
                  <a:pt x="737504" y="795528"/>
                  <a:pt x="737313" y="794639"/>
                  <a:pt x="736996" y="793814"/>
                </a:cubicBezTo>
                <a:cubicBezTo>
                  <a:pt x="736679" y="792988"/>
                  <a:pt x="736171" y="792226"/>
                  <a:pt x="735535" y="791591"/>
                </a:cubicBezTo>
                <a:close/>
                <a:moveTo>
                  <a:pt x="735535" y="1163066"/>
                </a:moveTo>
                <a:cubicBezTo>
                  <a:pt x="734900" y="1162431"/>
                  <a:pt x="734138" y="1161923"/>
                  <a:pt x="733313" y="1161606"/>
                </a:cubicBezTo>
                <a:cubicBezTo>
                  <a:pt x="732487" y="1161225"/>
                  <a:pt x="731598" y="1161098"/>
                  <a:pt x="730709" y="1161098"/>
                </a:cubicBezTo>
                <a:cubicBezTo>
                  <a:pt x="729376" y="1161098"/>
                  <a:pt x="728043" y="1161479"/>
                  <a:pt x="726899" y="1162241"/>
                </a:cubicBezTo>
                <a:cubicBezTo>
                  <a:pt x="725757" y="1163003"/>
                  <a:pt x="724931" y="1164082"/>
                  <a:pt x="724359" y="1165289"/>
                </a:cubicBezTo>
                <a:cubicBezTo>
                  <a:pt x="723852" y="1166559"/>
                  <a:pt x="723724" y="1167892"/>
                  <a:pt x="723979" y="1169226"/>
                </a:cubicBezTo>
                <a:cubicBezTo>
                  <a:pt x="724233" y="1170559"/>
                  <a:pt x="724868" y="1171766"/>
                  <a:pt x="725884" y="1172718"/>
                </a:cubicBezTo>
                <a:cubicBezTo>
                  <a:pt x="726836" y="1173671"/>
                  <a:pt x="728043" y="1174306"/>
                  <a:pt x="729376" y="1174560"/>
                </a:cubicBezTo>
                <a:cubicBezTo>
                  <a:pt x="730709" y="1174814"/>
                  <a:pt x="732107" y="1174687"/>
                  <a:pt x="733313" y="1174179"/>
                </a:cubicBezTo>
                <a:cubicBezTo>
                  <a:pt x="734583" y="1173671"/>
                  <a:pt x="735599" y="1172782"/>
                  <a:pt x="736361" y="1171639"/>
                </a:cubicBezTo>
                <a:cubicBezTo>
                  <a:pt x="737123" y="1170496"/>
                  <a:pt x="737504" y="1169162"/>
                  <a:pt x="737504" y="1167829"/>
                </a:cubicBezTo>
                <a:cubicBezTo>
                  <a:pt x="737504" y="1166940"/>
                  <a:pt x="737313" y="1166051"/>
                  <a:pt x="736996" y="1165225"/>
                </a:cubicBezTo>
                <a:cubicBezTo>
                  <a:pt x="736679" y="1164400"/>
                  <a:pt x="736171" y="1163638"/>
                  <a:pt x="735535" y="1163003"/>
                </a:cubicBezTo>
                <a:close/>
                <a:moveTo>
                  <a:pt x="650319" y="93218"/>
                </a:moveTo>
                <a:cubicBezTo>
                  <a:pt x="648985" y="93218"/>
                  <a:pt x="647652" y="93599"/>
                  <a:pt x="646509" y="94361"/>
                </a:cubicBezTo>
                <a:cubicBezTo>
                  <a:pt x="645366" y="95123"/>
                  <a:pt x="644540" y="96203"/>
                  <a:pt x="643969" y="97409"/>
                </a:cubicBezTo>
                <a:cubicBezTo>
                  <a:pt x="643460" y="98679"/>
                  <a:pt x="643334" y="100012"/>
                  <a:pt x="643587" y="101346"/>
                </a:cubicBezTo>
                <a:cubicBezTo>
                  <a:pt x="643842" y="102679"/>
                  <a:pt x="644477" y="103886"/>
                  <a:pt x="645493" y="104838"/>
                </a:cubicBezTo>
                <a:cubicBezTo>
                  <a:pt x="646445" y="105791"/>
                  <a:pt x="647652" y="106426"/>
                  <a:pt x="648985" y="106680"/>
                </a:cubicBezTo>
                <a:cubicBezTo>
                  <a:pt x="650319" y="106934"/>
                  <a:pt x="651716" y="106807"/>
                  <a:pt x="652922" y="106299"/>
                </a:cubicBezTo>
                <a:cubicBezTo>
                  <a:pt x="654192" y="105791"/>
                  <a:pt x="655208" y="104902"/>
                  <a:pt x="655970" y="103759"/>
                </a:cubicBezTo>
                <a:cubicBezTo>
                  <a:pt x="656732" y="102616"/>
                  <a:pt x="657113" y="101283"/>
                  <a:pt x="657113" y="99949"/>
                </a:cubicBezTo>
                <a:cubicBezTo>
                  <a:pt x="657113" y="98108"/>
                  <a:pt x="656415" y="96393"/>
                  <a:pt x="655145" y="95123"/>
                </a:cubicBezTo>
                <a:cubicBezTo>
                  <a:pt x="653874" y="93853"/>
                  <a:pt x="652097" y="93091"/>
                  <a:pt x="650319" y="93091"/>
                </a:cubicBezTo>
                <a:close/>
                <a:moveTo>
                  <a:pt x="735535" y="698818"/>
                </a:moveTo>
                <a:cubicBezTo>
                  <a:pt x="734900" y="698183"/>
                  <a:pt x="734138" y="697675"/>
                  <a:pt x="733313" y="697357"/>
                </a:cubicBezTo>
                <a:cubicBezTo>
                  <a:pt x="732487" y="697040"/>
                  <a:pt x="731598" y="696849"/>
                  <a:pt x="730709" y="696849"/>
                </a:cubicBezTo>
                <a:cubicBezTo>
                  <a:pt x="729376" y="696849"/>
                  <a:pt x="728043" y="697230"/>
                  <a:pt x="726899" y="697992"/>
                </a:cubicBezTo>
                <a:cubicBezTo>
                  <a:pt x="725757" y="698754"/>
                  <a:pt x="724931" y="699834"/>
                  <a:pt x="724359" y="701040"/>
                </a:cubicBezTo>
                <a:cubicBezTo>
                  <a:pt x="723852" y="702310"/>
                  <a:pt x="723724" y="703644"/>
                  <a:pt x="723979" y="704977"/>
                </a:cubicBezTo>
                <a:cubicBezTo>
                  <a:pt x="724233" y="706311"/>
                  <a:pt x="724931" y="707517"/>
                  <a:pt x="725884" y="708470"/>
                </a:cubicBezTo>
                <a:cubicBezTo>
                  <a:pt x="726836" y="709422"/>
                  <a:pt x="728043" y="710057"/>
                  <a:pt x="729376" y="710311"/>
                </a:cubicBezTo>
                <a:cubicBezTo>
                  <a:pt x="730709" y="710565"/>
                  <a:pt x="732107" y="710438"/>
                  <a:pt x="733313" y="709930"/>
                </a:cubicBezTo>
                <a:cubicBezTo>
                  <a:pt x="734583" y="709422"/>
                  <a:pt x="735599" y="708533"/>
                  <a:pt x="736361" y="707390"/>
                </a:cubicBezTo>
                <a:cubicBezTo>
                  <a:pt x="737123" y="706247"/>
                  <a:pt x="737504" y="704914"/>
                  <a:pt x="737504" y="703580"/>
                </a:cubicBezTo>
                <a:cubicBezTo>
                  <a:pt x="737504" y="702691"/>
                  <a:pt x="737313" y="701802"/>
                  <a:pt x="736996" y="700977"/>
                </a:cubicBezTo>
                <a:cubicBezTo>
                  <a:pt x="736679" y="700151"/>
                  <a:pt x="736171" y="699389"/>
                  <a:pt x="735535" y="698754"/>
                </a:cubicBezTo>
                <a:close/>
                <a:moveTo>
                  <a:pt x="730709" y="882523"/>
                </a:moveTo>
                <a:cubicBezTo>
                  <a:pt x="729376" y="882523"/>
                  <a:pt x="728043" y="882904"/>
                  <a:pt x="726899" y="883666"/>
                </a:cubicBezTo>
                <a:cubicBezTo>
                  <a:pt x="725757" y="884428"/>
                  <a:pt x="724931" y="885508"/>
                  <a:pt x="724359" y="886714"/>
                </a:cubicBezTo>
                <a:cubicBezTo>
                  <a:pt x="723852" y="887984"/>
                  <a:pt x="723724" y="889317"/>
                  <a:pt x="723979" y="890651"/>
                </a:cubicBezTo>
                <a:cubicBezTo>
                  <a:pt x="724233" y="891984"/>
                  <a:pt x="724868" y="893191"/>
                  <a:pt x="725884" y="894144"/>
                </a:cubicBezTo>
                <a:cubicBezTo>
                  <a:pt x="726836" y="895096"/>
                  <a:pt x="728043" y="895731"/>
                  <a:pt x="729376" y="895985"/>
                </a:cubicBezTo>
                <a:cubicBezTo>
                  <a:pt x="730709" y="896239"/>
                  <a:pt x="732107" y="896112"/>
                  <a:pt x="733313" y="895604"/>
                </a:cubicBezTo>
                <a:cubicBezTo>
                  <a:pt x="734583" y="895096"/>
                  <a:pt x="735599" y="894207"/>
                  <a:pt x="736361" y="893064"/>
                </a:cubicBezTo>
                <a:cubicBezTo>
                  <a:pt x="737123" y="891921"/>
                  <a:pt x="737504" y="890588"/>
                  <a:pt x="737504" y="889254"/>
                </a:cubicBezTo>
                <a:cubicBezTo>
                  <a:pt x="737504" y="887413"/>
                  <a:pt x="736806" y="885698"/>
                  <a:pt x="735535" y="884428"/>
                </a:cubicBezTo>
                <a:cubicBezTo>
                  <a:pt x="734266" y="883158"/>
                  <a:pt x="732487" y="882396"/>
                  <a:pt x="730709" y="882396"/>
                </a:cubicBezTo>
                <a:close/>
                <a:moveTo>
                  <a:pt x="735535" y="977392"/>
                </a:moveTo>
                <a:cubicBezTo>
                  <a:pt x="734900" y="976757"/>
                  <a:pt x="734138" y="976249"/>
                  <a:pt x="733313" y="975931"/>
                </a:cubicBezTo>
                <a:cubicBezTo>
                  <a:pt x="732487" y="975614"/>
                  <a:pt x="731598" y="975424"/>
                  <a:pt x="730709" y="975424"/>
                </a:cubicBezTo>
                <a:cubicBezTo>
                  <a:pt x="729376" y="975424"/>
                  <a:pt x="728043" y="975805"/>
                  <a:pt x="726899" y="976567"/>
                </a:cubicBezTo>
                <a:cubicBezTo>
                  <a:pt x="725757" y="977329"/>
                  <a:pt x="724931" y="978408"/>
                  <a:pt x="724359" y="979615"/>
                </a:cubicBezTo>
                <a:cubicBezTo>
                  <a:pt x="723852" y="980884"/>
                  <a:pt x="723724" y="982218"/>
                  <a:pt x="723979" y="983552"/>
                </a:cubicBezTo>
                <a:cubicBezTo>
                  <a:pt x="724233" y="984885"/>
                  <a:pt x="724868" y="986092"/>
                  <a:pt x="725884" y="987044"/>
                </a:cubicBezTo>
                <a:cubicBezTo>
                  <a:pt x="726836" y="987997"/>
                  <a:pt x="728043" y="988631"/>
                  <a:pt x="729376" y="988886"/>
                </a:cubicBezTo>
                <a:cubicBezTo>
                  <a:pt x="730709" y="989140"/>
                  <a:pt x="732107" y="989013"/>
                  <a:pt x="733313" y="988505"/>
                </a:cubicBezTo>
                <a:cubicBezTo>
                  <a:pt x="734583" y="987997"/>
                  <a:pt x="735599" y="987108"/>
                  <a:pt x="736361" y="985965"/>
                </a:cubicBezTo>
                <a:cubicBezTo>
                  <a:pt x="737123" y="984822"/>
                  <a:pt x="737504" y="983552"/>
                  <a:pt x="737504" y="982155"/>
                </a:cubicBezTo>
                <a:cubicBezTo>
                  <a:pt x="737504" y="981266"/>
                  <a:pt x="737313" y="980377"/>
                  <a:pt x="736996" y="979551"/>
                </a:cubicBezTo>
                <a:cubicBezTo>
                  <a:pt x="736679" y="978726"/>
                  <a:pt x="736171" y="977964"/>
                  <a:pt x="735535" y="977329"/>
                </a:cubicBezTo>
                <a:close/>
                <a:moveTo>
                  <a:pt x="735535" y="1070229"/>
                </a:moveTo>
                <a:cubicBezTo>
                  <a:pt x="734900" y="1069594"/>
                  <a:pt x="734138" y="1069086"/>
                  <a:pt x="733313" y="1068769"/>
                </a:cubicBezTo>
                <a:cubicBezTo>
                  <a:pt x="732487" y="1068451"/>
                  <a:pt x="731598" y="1068261"/>
                  <a:pt x="730709" y="1068261"/>
                </a:cubicBezTo>
                <a:cubicBezTo>
                  <a:pt x="729376" y="1068261"/>
                  <a:pt x="728043" y="1068642"/>
                  <a:pt x="726899" y="1069404"/>
                </a:cubicBezTo>
                <a:cubicBezTo>
                  <a:pt x="725757" y="1070166"/>
                  <a:pt x="724931" y="1071245"/>
                  <a:pt x="724359" y="1072452"/>
                </a:cubicBezTo>
                <a:cubicBezTo>
                  <a:pt x="723852" y="1073722"/>
                  <a:pt x="723724" y="1075055"/>
                  <a:pt x="723979" y="1076389"/>
                </a:cubicBezTo>
                <a:cubicBezTo>
                  <a:pt x="724233" y="1077722"/>
                  <a:pt x="724868" y="1078929"/>
                  <a:pt x="725884" y="1079881"/>
                </a:cubicBezTo>
                <a:cubicBezTo>
                  <a:pt x="726836" y="1080834"/>
                  <a:pt x="728043" y="1081469"/>
                  <a:pt x="729376" y="1081723"/>
                </a:cubicBezTo>
                <a:cubicBezTo>
                  <a:pt x="730709" y="1081977"/>
                  <a:pt x="732107" y="1081850"/>
                  <a:pt x="733313" y="1081342"/>
                </a:cubicBezTo>
                <a:cubicBezTo>
                  <a:pt x="734583" y="1080834"/>
                  <a:pt x="735599" y="1079945"/>
                  <a:pt x="736361" y="1078802"/>
                </a:cubicBezTo>
                <a:cubicBezTo>
                  <a:pt x="737123" y="1077659"/>
                  <a:pt x="737504" y="1076325"/>
                  <a:pt x="737504" y="1074992"/>
                </a:cubicBezTo>
                <a:cubicBezTo>
                  <a:pt x="737504" y="1074103"/>
                  <a:pt x="737313" y="1073214"/>
                  <a:pt x="736996" y="1072388"/>
                </a:cubicBezTo>
                <a:cubicBezTo>
                  <a:pt x="736679" y="1071563"/>
                  <a:pt x="736171" y="1070801"/>
                  <a:pt x="735535" y="1070166"/>
                </a:cubicBezTo>
                <a:close/>
                <a:moveTo>
                  <a:pt x="650319" y="1207516"/>
                </a:moveTo>
                <a:cubicBezTo>
                  <a:pt x="648985" y="1207516"/>
                  <a:pt x="647652" y="1207897"/>
                  <a:pt x="646509" y="1208659"/>
                </a:cubicBezTo>
                <a:cubicBezTo>
                  <a:pt x="645366" y="1209421"/>
                  <a:pt x="644540" y="1210437"/>
                  <a:pt x="643969" y="1211707"/>
                </a:cubicBezTo>
                <a:cubicBezTo>
                  <a:pt x="643460" y="1212977"/>
                  <a:pt x="643334" y="1214311"/>
                  <a:pt x="643587" y="1215644"/>
                </a:cubicBezTo>
                <a:cubicBezTo>
                  <a:pt x="643842" y="1216978"/>
                  <a:pt x="644477" y="1218184"/>
                  <a:pt x="645493" y="1219137"/>
                </a:cubicBezTo>
                <a:cubicBezTo>
                  <a:pt x="646445" y="1220089"/>
                  <a:pt x="647652" y="1220724"/>
                  <a:pt x="648985" y="1221042"/>
                </a:cubicBezTo>
                <a:cubicBezTo>
                  <a:pt x="650319" y="1221296"/>
                  <a:pt x="651716" y="1221169"/>
                  <a:pt x="652922" y="1220661"/>
                </a:cubicBezTo>
                <a:cubicBezTo>
                  <a:pt x="654192" y="1220153"/>
                  <a:pt x="655208" y="1219264"/>
                  <a:pt x="655970" y="1218121"/>
                </a:cubicBezTo>
                <a:cubicBezTo>
                  <a:pt x="656732" y="1216978"/>
                  <a:pt x="657113" y="1215644"/>
                  <a:pt x="657113" y="1214311"/>
                </a:cubicBezTo>
                <a:cubicBezTo>
                  <a:pt x="657113" y="1212533"/>
                  <a:pt x="656415" y="1210755"/>
                  <a:pt x="655145" y="1209485"/>
                </a:cubicBezTo>
                <a:cubicBezTo>
                  <a:pt x="653874" y="1208215"/>
                  <a:pt x="652097" y="1207516"/>
                  <a:pt x="650319" y="1207516"/>
                </a:cubicBezTo>
                <a:close/>
                <a:moveTo>
                  <a:pt x="650319" y="1021779"/>
                </a:moveTo>
                <a:cubicBezTo>
                  <a:pt x="648985" y="1021779"/>
                  <a:pt x="647652" y="1022159"/>
                  <a:pt x="646509" y="1022922"/>
                </a:cubicBezTo>
                <a:cubicBezTo>
                  <a:pt x="645366" y="1023684"/>
                  <a:pt x="644540" y="1024763"/>
                  <a:pt x="643969" y="1025970"/>
                </a:cubicBezTo>
                <a:cubicBezTo>
                  <a:pt x="643460" y="1027240"/>
                  <a:pt x="643334" y="1028573"/>
                  <a:pt x="643587" y="1029906"/>
                </a:cubicBezTo>
                <a:cubicBezTo>
                  <a:pt x="643842" y="1031240"/>
                  <a:pt x="644477" y="1032447"/>
                  <a:pt x="645493" y="1033399"/>
                </a:cubicBezTo>
                <a:cubicBezTo>
                  <a:pt x="646445" y="1034352"/>
                  <a:pt x="647652" y="1034987"/>
                  <a:pt x="648985" y="1035241"/>
                </a:cubicBezTo>
                <a:cubicBezTo>
                  <a:pt x="650319" y="1035495"/>
                  <a:pt x="651716" y="1035367"/>
                  <a:pt x="652922" y="1034859"/>
                </a:cubicBezTo>
                <a:cubicBezTo>
                  <a:pt x="654192" y="1034352"/>
                  <a:pt x="655208" y="1033463"/>
                  <a:pt x="655970" y="1032320"/>
                </a:cubicBezTo>
                <a:cubicBezTo>
                  <a:pt x="656732" y="1031177"/>
                  <a:pt x="657113" y="1029843"/>
                  <a:pt x="657113" y="1028509"/>
                </a:cubicBezTo>
                <a:cubicBezTo>
                  <a:pt x="657113" y="1026731"/>
                  <a:pt x="656415" y="1024954"/>
                  <a:pt x="655145" y="1023684"/>
                </a:cubicBezTo>
                <a:cubicBezTo>
                  <a:pt x="653874" y="1022414"/>
                  <a:pt x="652097" y="1021652"/>
                  <a:pt x="650319" y="1021652"/>
                </a:cubicBezTo>
                <a:close/>
                <a:moveTo>
                  <a:pt x="650319" y="1114616"/>
                </a:moveTo>
                <a:cubicBezTo>
                  <a:pt x="648985" y="1114616"/>
                  <a:pt x="647652" y="1114997"/>
                  <a:pt x="646509" y="1115759"/>
                </a:cubicBezTo>
                <a:cubicBezTo>
                  <a:pt x="645366" y="1116521"/>
                  <a:pt x="644540" y="1117600"/>
                  <a:pt x="643969" y="1118807"/>
                </a:cubicBezTo>
                <a:cubicBezTo>
                  <a:pt x="643460" y="1120077"/>
                  <a:pt x="643334" y="1121410"/>
                  <a:pt x="643587" y="1122744"/>
                </a:cubicBezTo>
                <a:cubicBezTo>
                  <a:pt x="643842" y="1124077"/>
                  <a:pt x="644477" y="1125284"/>
                  <a:pt x="645493" y="1126236"/>
                </a:cubicBezTo>
                <a:cubicBezTo>
                  <a:pt x="646445" y="1127189"/>
                  <a:pt x="647652" y="1127824"/>
                  <a:pt x="648985" y="1128141"/>
                </a:cubicBezTo>
                <a:cubicBezTo>
                  <a:pt x="650319" y="1128395"/>
                  <a:pt x="651716" y="1128268"/>
                  <a:pt x="652922" y="1127760"/>
                </a:cubicBezTo>
                <a:cubicBezTo>
                  <a:pt x="654192" y="1127252"/>
                  <a:pt x="655208" y="1126363"/>
                  <a:pt x="655970" y="1125220"/>
                </a:cubicBezTo>
                <a:cubicBezTo>
                  <a:pt x="656732" y="1124077"/>
                  <a:pt x="657113" y="1122744"/>
                  <a:pt x="657113" y="1121410"/>
                </a:cubicBezTo>
                <a:cubicBezTo>
                  <a:pt x="657113" y="1119569"/>
                  <a:pt x="656415" y="1117854"/>
                  <a:pt x="655145" y="1116584"/>
                </a:cubicBezTo>
                <a:cubicBezTo>
                  <a:pt x="653874" y="1115314"/>
                  <a:pt x="652097" y="1114616"/>
                  <a:pt x="650319" y="1114616"/>
                </a:cubicBezTo>
                <a:close/>
                <a:moveTo>
                  <a:pt x="650319" y="928878"/>
                </a:moveTo>
                <a:cubicBezTo>
                  <a:pt x="648985" y="928878"/>
                  <a:pt x="647652" y="929259"/>
                  <a:pt x="646509" y="930021"/>
                </a:cubicBezTo>
                <a:cubicBezTo>
                  <a:pt x="645366" y="930783"/>
                  <a:pt x="644540" y="931863"/>
                  <a:pt x="643969" y="933069"/>
                </a:cubicBezTo>
                <a:cubicBezTo>
                  <a:pt x="643460" y="934339"/>
                  <a:pt x="643334" y="935673"/>
                  <a:pt x="643587" y="937006"/>
                </a:cubicBezTo>
                <a:cubicBezTo>
                  <a:pt x="643842" y="938340"/>
                  <a:pt x="644477" y="939546"/>
                  <a:pt x="645493" y="940499"/>
                </a:cubicBezTo>
                <a:cubicBezTo>
                  <a:pt x="646445" y="941451"/>
                  <a:pt x="647652" y="942086"/>
                  <a:pt x="648985" y="942340"/>
                </a:cubicBezTo>
                <a:cubicBezTo>
                  <a:pt x="650319" y="942594"/>
                  <a:pt x="651716" y="942467"/>
                  <a:pt x="652922" y="941959"/>
                </a:cubicBezTo>
                <a:cubicBezTo>
                  <a:pt x="654192" y="941451"/>
                  <a:pt x="655208" y="940562"/>
                  <a:pt x="655970" y="939419"/>
                </a:cubicBezTo>
                <a:cubicBezTo>
                  <a:pt x="656732" y="938276"/>
                  <a:pt x="657113" y="936942"/>
                  <a:pt x="657113" y="935609"/>
                </a:cubicBezTo>
                <a:cubicBezTo>
                  <a:pt x="657113" y="933767"/>
                  <a:pt x="656415" y="932053"/>
                  <a:pt x="655145" y="930783"/>
                </a:cubicBezTo>
                <a:cubicBezTo>
                  <a:pt x="653874" y="929513"/>
                  <a:pt x="652097" y="928751"/>
                  <a:pt x="650319" y="928751"/>
                </a:cubicBezTo>
                <a:close/>
                <a:moveTo>
                  <a:pt x="650319" y="1300290"/>
                </a:moveTo>
                <a:cubicBezTo>
                  <a:pt x="648985" y="1300290"/>
                  <a:pt x="647652" y="1300671"/>
                  <a:pt x="646509" y="1301433"/>
                </a:cubicBezTo>
                <a:cubicBezTo>
                  <a:pt x="645366" y="1302195"/>
                  <a:pt x="644540" y="1303274"/>
                  <a:pt x="643969" y="1304481"/>
                </a:cubicBezTo>
                <a:cubicBezTo>
                  <a:pt x="643460" y="1305687"/>
                  <a:pt x="643334" y="1307084"/>
                  <a:pt x="643587" y="1308418"/>
                </a:cubicBezTo>
                <a:cubicBezTo>
                  <a:pt x="643842" y="1309751"/>
                  <a:pt x="644477" y="1310958"/>
                  <a:pt x="645493" y="1311910"/>
                </a:cubicBezTo>
                <a:cubicBezTo>
                  <a:pt x="646445" y="1312863"/>
                  <a:pt x="647652" y="1313498"/>
                  <a:pt x="648985" y="1313752"/>
                </a:cubicBezTo>
                <a:cubicBezTo>
                  <a:pt x="650319" y="1314006"/>
                  <a:pt x="651716" y="1313879"/>
                  <a:pt x="652922" y="1313371"/>
                </a:cubicBezTo>
                <a:cubicBezTo>
                  <a:pt x="654192" y="1312863"/>
                  <a:pt x="655208" y="1311974"/>
                  <a:pt x="655970" y="1310831"/>
                </a:cubicBezTo>
                <a:cubicBezTo>
                  <a:pt x="656732" y="1309688"/>
                  <a:pt x="657113" y="1308354"/>
                  <a:pt x="657113" y="1307021"/>
                </a:cubicBezTo>
                <a:cubicBezTo>
                  <a:pt x="657113" y="1305243"/>
                  <a:pt x="656415" y="1303465"/>
                  <a:pt x="655145" y="1302195"/>
                </a:cubicBezTo>
                <a:cubicBezTo>
                  <a:pt x="653874" y="1300925"/>
                  <a:pt x="652097" y="1300163"/>
                  <a:pt x="650319" y="1300163"/>
                </a:cubicBezTo>
                <a:close/>
                <a:moveTo>
                  <a:pt x="650319" y="1393127"/>
                </a:moveTo>
                <a:cubicBezTo>
                  <a:pt x="648985" y="1393127"/>
                  <a:pt x="647652" y="1393508"/>
                  <a:pt x="646509" y="1394270"/>
                </a:cubicBezTo>
                <a:cubicBezTo>
                  <a:pt x="645366" y="1395032"/>
                  <a:pt x="644540" y="1396111"/>
                  <a:pt x="643969" y="1397318"/>
                </a:cubicBezTo>
                <a:cubicBezTo>
                  <a:pt x="643460" y="1398588"/>
                  <a:pt x="643334" y="1399921"/>
                  <a:pt x="643587" y="1401255"/>
                </a:cubicBezTo>
                <a:cubicBezTo>
                  <a:pt x="643842" y="1402588"/>
                  <a:pt x="644477" y="1403795"/>
                  <a:pt x="645493" y="1404747"/>
                </a:cubicBezTo>
                <a:cubicBezTo>
                  <a:pt x="646445" y="1405700"/>
                  <a:pt x="647652" y="1406335"/>
                  <a:pt x="648985" y="1406652"/>
                </a:cubicBezTo>
                <a:cubicBezTo>
                  <a:pt x="650319" y="1406906"/>
                  <a:pt x="651716" y="1406779"/>
                  <a:pt x="652922" y="1406271"/>
                </a:cubicBezTo>
                <a:cubicBezTo>
                  <a:pt x="654192" y="1405763"/>
                  <a:pt x="655208" y="1404874"/>
                  <a:pt x="655970" y="1403731"/>
                </a:cubicBezTo>
                <a:cubicBezTo>
                  <a:pt x="656732" y="1402588"/>
                  <a:pt x="657113" y="1401255"/>
                  <a:pt x="657113" y="1399921"/>
                </a:cubicBezTo>
                <a:cubicBezTo>
                  <a:pt x="657113" y="1398080"/>
                  <a:pt x="656415" y="1396365"/>
                  <a:pt x="655145" y="1395095"/>
                </a:cubicBezTo>
                <a:cubicBezTo>
                  <a:pt x="653874" y="1393825"/>
                  <a:pt x="652097" y="1393127"/>
                  <a:pt x="650319" y="1393127"/>
                </a:cubicBezTo>
                <a:close/>
                <a:moveTo>
                  <a:pt x="650319" y="835978"/>
                </a:moveTo>
                <a:cubicBezTo>
                  <a:pt x="648985" y="835978"/>
                  <a:pt x="647652" y="836359"/>
                  <a:pt x="646509" y="837120"/>
                </a:cubicBezTo>
                <a:cubicBezTo>
                  <a:pt x="645366" y="837883"/>
                  <a:pt x="644540" y="838962"/>
                  <a:pt x="643969" y="840169"/>
                </a:cubicBezTo>
                <a:cubicBezTo>
                  <a:pt x="643460" y="841439"/>
                  <a:pt x="643334" y="842772"/>
                  <a:pt x="643587" y="844106"/>
                </a:cubicBezTo>
                <a:cubicBezTo>
                  <a:pt x="643842" y="845439"/>
                  <a:pt x="644477" y="846645"/>
                  <a:pt x="645493" y="847598"/>
                </a:cubicBezTo>
                <a:cubicBezTo>
                  <a:pt x="646445" y="848551"/>
                  <a:pt x="647652" y="849186"/>
                  <a:pt x="648985" y="849440"/>
                </a:cubicBezTo>
                <a:cubicBezTo>
                  <a:pt x="650319" y="849694"/>
                  <a:pt x="651716" y="849567"/>
                  <a:pt x="652922" y="849059"/>
                </a:cubicBezTo>
                <a:cubicBezTo>
                  <a:pt x="654192" y="848551"/>
                  <a:pt x="655208" y="847662"/>
                  <a:pt x="655970" y="846519"/>
                </a:cubicBezTo>
                <a:cubicBezTo>
                  <a:pt x="656732" y="845376"/>
                  <a:pt x="657113" y="844042"/>
                  <a:pt x="657113" y="842709"/>
                </a:cubicBezTo>
                <a:cubicBezTo>
                  <a:pt x="657113" y="840867"/>
                  <a:pt x="656415" y="839153"/>
                  <a:pt x="655145" y="837883"/>
                </a:cubicBezTo>
                <a:cubicBezTo>
                  <a:pt x="653874" y="836613"/>
                  <a:pt x="652097" y="835851"/>
                  <a:pt x="650319" y="835851"/>
                </a:cubicBezTo>
                <a:close/>
                <a:moveTo>
                  <a:pt x="650319" y="743141"/>
                </a:moveTo>
                <a:cubicBezTo>
                  <a:pt x="648985" y="743141"/>
                  <a:pt x="647652" y="743522"/>
                  <a:pt x="646509" y="744284"/>
                </a:cubicBezTo>
                <a:cubicBezTo>
                  <a:pt x="645366" y="745046"/>
                  <a:pt x="644540" y="746125"/>
                  <a:pt x="643969" y="747332"/>
                </a:cubicBezTo>
                <a:cubicBezTo>
                  <a:pt x="643460" y="748602"/>
                  <a:pt x="643334" y="749935"/>
                  <a:pt x="643587" y="751269"/>
                </a:cubicBezTo>
                <a:cubicBezTo>
                  <a:pt x="643842" y="752602"/>
                  <a:pt x="644477" y="753809"/>
                  <a:pt x="645493" y="754761"/>
                </a:cubicBezTo>
                <a:cubicBezTo>
                  <a:pt x="646445" y="755714"/>
                  <a:pt x="647652" y="756349"/>
                  <a:pt x="648985" y="756603"/>
                </a:cubicBezTo>
                <a:cubicBezTo>
                  <a:pt x="650319" y="756857"/>
                  <a:pt x="651716" y="756730"/>
                  <a:pt x="652922" y="756222"/>
                </a:cubicBezTo>
                <a:cubicBezTo>
                  <a:pt x="654192" y="755714"/>
                  <a:pt x="655208" y="754825"/>
                  <a:pt x="655970" y="753682"/>
                </a:cubicBezTo>
                <a:cubicBezTo>
                  <a:pt x="656732" y="752539"/>
                  <a:pt x="657113" y="751205"/>
                  <a:pt x="657113" y="749872"/>
                </a:cubicBezTo>
                <a:cubicBezTo>
                  <a:pt x="657113" y="748030"/>
                  <a:pt x="656415" y="746316"/>
                  <a:pt x="655145" y="745046"/>
                </a:cubicBezTo>
                <a:cubicBezTo>
                  <a:pt x="653874" y="743776"/>
                  <a:pt x="652097" y="743014"/>
                  <a:pt x="650319" y="743014"/>
                </a:cubicBezTo>
                <a:close/>
                <a:moveTo>
                  <a:pt x="650319" y="371729"/>
                </a:moveTo>
                <a:cubicBezTo>
                  <a:pt x="648985" y="371729"/>
                  <a:pt x="647652" y="372110"/>
                  <a:pt x="646509" y="372872"/>
                </a:cubicBezTo>
                <a:cubicBezTo>
                  <a:pt x="645366" y="373634"/>
                  <a:pt x="644540" y="374714"/>
                  <a:pt x="643969" y="375920"/>
                </a:cubicBezTo>
                <a:cubicBezTo>
                  <a:pt x="643460" y="377190"/>
                  <a:pt x="643334" y="378524"/>
                  <a:pt x="643587" y="379857"/>
                </a:cubicBezTo>
                <a:cubicBezTo>
                  <a:pt x="643842" y="381191"/>
                  <a:pt x="644477" y="382397"/>
                  <a:pt x="645493" y="383350"/>
                </a:cubicBezTo>
                <a:cubicBezTo>
                  <a:pt x="646445" y="384302"/>
                  <a:pt x="647652" y="384937"/>
                  <a:pt x="648985" y="385191"/>
                </a:cubicBezTo>
                <a:cubicBezTo>
                  <a:pt x="650319" y="385445"/>
                  <a:pt x="651716" y="385318"/>
                  <a:pt x="652922" y="384810"/>
                </a:cubicBezTo>
                <a:cubicBezTo>
                  <a:pt x="654192" y="384302"/>
                  <a:pt x="655208" y="383413"/>
                  <a:pt x="655970" y="382270"/>
                </a:cubicBezTo>
                <a:cubicBezTo>
                  <a:pt x="656732" y="381127"/>
                  <a:pt x="657113" y="379857"/>
                  <a:pt x="657113" y="378460"/>
                </a:cubicBezTo>
                <a:cubicBezTo>
                  <a:pt x="657113" y="376618"/>
                  <a:pt x="656415" y="374904"/>
                  <a:pt x="655145" y="373634"/>
                </a:cubicBezTo>
                <a:cubicBezTo>
                  <a:pt x="653874" y="372364"/>
                  <a:pt x="652097" y="371602"/>
                  <a:pt x="650319" y="371602"/>
                </a:cubicBezTo>
                <a:close/>
                <a:moveTo>
                  <a:pt x="650319" y="278892"/>
                </a:moveTo>
                <a:cubicBezTo>
                  <a:pt x="648985" y="278892"/>
                  <a:pt x="647652" y="279273"/>
                  <a:pt x="646509" y="280035"/>
                </a:cubicBezTo>
                <a:cubicBezTo>
                  <a:pt x="645366" y="280797"/>
                  <a:pt x="644540" y="281877"/>
                  <a:pt x="643969" y="283083"/>
                </a:cubicBezTo>
                <a:cubicBezTo>
                  <a:pt x="643460" y="284353"/>
                  <a:pt x="643334" y="285687"/>
                  <a:pt x="643587" y="287020"/>
                </a:cubicBezTo>
                <a:cubicBezTo>
                  <a:pt x="643842" y="288354"/>
                  <a:pt x="644477" y="289560"/>
                  <a:pt x="645493" y="290513"/>
                </a:cubicBezTo>
                <a:cubicBezTo>
                  <a:pt x="646445" y="291465"/>
                  <a:pt x="647652" y="292100"/>
                  <a:pt x="648985" y="292354"/>
                </a:cubicBezTo>
                <a:cubicBezTo>
                  <a:pt x="650319" y="292608"/>
                  <a:pt x="651716" y="292481"/>
                  <a:pt x="652922" y="291973"/>
                </a:cubicBezTo>
                <a:cubicBezTo>
                  <a:pt x="654192" y="291465"/>
                  <a:pt x="655208" y="290576"/>
                  <a:pt x="655970" y="289433"/>
                </a:cubicBezTo>
                <a:cubicBezTo>
                  <a:pt x="656732" y="288290"/>
                  <a:pt x="657113" y="286957"/>
                  <a:pt x="657113" y="285623"/>
                </a:cubicBezTo>
                <a:cubicBezTo>
                  <a:pt x="657113" y="283782"/>
                  <a:pt x="656415" y="282067"/>
                  <a:pt x="655145" y="280797"/>
                </a:cubicBezTo>
                <a:cubicBezTo>
                  <a:pt x="653874" y="279527"/>
                  <a:pt x="652097" y="278829"/>
                  <a:pt x="650319" y="278765"/>
                </a:cubicBezTo>
                <a:close/>
                <a:moveTo>
                  <a:pt x="650319" y="464629"/>
                </a:moveTo>
                <a:cubicBezTo>
                  <a:pt x="648985" y="464629"/>
                  <a:pt x="647652" y="465011"/>
                  <a:pt x="646509" y="465772"/>
                </a:cubicBezTo>
                <a:cubicBezTo>
                  <a:pt x="645366" y="466535"/>
                  <a:pt x="644540" y="467614"/>
                  <a:pt x="643969" y="468821"/>
                </a:cubicBezTo>
                <a:cubicBezTo>
                  <a:pt x="643460" y="470091"/>
                  <a:pt x="643334" y="471424"/>
                  <a:pt x="643587" y="472758"/>
                </a:cubicBezTo>
                <a:cubicBezTo>
                  <a:pt x="643842" y="474091"/>
                  <a:pt x="644477" y="475297"/>
                  <a:pt x="645493" y="476250"/>
                </a:cubicBezTo>
                <a:cubicBezTo>
                  <a:pt x="646445" y="477203"/>
                  <a:pt x="647652" y="477838"/>
                  <a:pt x="648985" y="478092"/>
                </a:cubicBezTo>
                <a:cubicBezTo>
                  <a:pt x="650319" y="478346"/>
                  <a:pt x="651716" y="478218"/>
                  <a:pt x="652922" y="477711"/>
                </a:cubicBezTo>
                <a:cubicBezTo>
                  <a:pt x="654192" y="477203"/>
                  <a:pt x="655208" y="476314"/>
                  <a:pt x="655970" y="475171"/>
                </a:cubicBezTo>
                <a:cubicBezTo>
                  <a:pt x="656732" y="474028"/>
                  <a:pt x="657113" y="472694"/>
                  <a:pt x="657113" y="471361"/>
                </a:cubicBezTo>
                <a:cubicBezTo>
                  <a:pt x="657113" y="469519"/>
                  <a:pt x="656415" y="467804"/>
                  <a:pt x="655145" y="466535"/>
                </a:cubicBezTo>
                <a:cubicBezTo>
                  <a:pt x="653874" y="465265"/>
                  <a:pt x="652097" y="464503"/>
                  <a:pt x="650319" y="464503"/>
                </a:cubicBezTo>
                <a:close/>
                <a:moveTo>
                  <a:pt x="650319" y="650367"/>
                </a:moveTo>
                <a:cubicBezTo>
                  <a:pt x="648985" y="650367"/>
                  <a:pt x="647652" y="650748"/>
                  <a:pt x="646509" y="651510"/>
                </a:cubicBezTo>
                <a:cubicBezTo>
                  <a:pt x="645366" y="652272"/>
                  <a:pt x="644540" y="653352"/>
                  <a:pt x="643969" y="654558"/>
                </a:cubicBezTo>
                <a:cubicBezTo>
                  <a:pt x="643460" y="655828"/>
                  <a:pt x="643334" y="657162"/>
                  <a:pt x="643587" y="658495"/>
                </a:cubicBezTo>
                <a:cubicBezTo>
                  <a:pt x="643842" y="659829"/>
                  <a:pt x="644477" y="661035"/>
                  <a:pt x="645493" y="661988"/>
                </a:cubicBezTo>
                <a:cubicBezTo>
                  <a:pt x="646445" y="662940"/>
                  <a:pt x="647652" y="663575"/>
                  <a:pt x="648985" y="663829"/>
                </a:cubicBezTo>
                <a:cubicBezTo>
                  <a:pt x="650319" y="664083"/>
                  <a:pt x="651716" y="663956"/>
                  <a:pt x="652922" y="663448"/>
                </a:cubicBezTo>
                <a:cubicBezTo>
                  <a:pt x="654192" y="662940"/>
                  <a:pt x="655208" y="662051"/>
                  <a:pt x="655970" y="660908"/>
                </a:cubicBezTo>
                <a:cubicBezTo>
                  <a:pt x="656732" y="659765"/>
                  <a:pt x="657113" y="658432"/>
                  <a:pt x="657113" y="657098"/>
                </a:cubicBezTo>
                <a:cubicBezTo>
                  <a:pt x="657113" y="655257"/>
                  <a:pt x="656415" y="653542"/>
                  <a:pt x="655145" y="652272"/>
                </a:cubicBezTo>
                <a:cubicBezTo>
                  <a:pt x="653874" y="651002"/>
                  <a:pt x="652097" y="650240"/>
                  <a:pt x="650319" y="650240"/>
                </a:cubicBezTo>
                <a:close/>
                <a:moveTo>
                  <a:pt x="650319" y="557530"/>
                </a:moveTo>
                <a:cubicBezTo>
                  <a:pt x="648985" y="557530"/>
                  <a:pt x="647652" y="557911"/>
                  <a:pt x="646509" y="558673"/>
                </a:cubicBezTo>
                <a:cubicBezTo>
                  <a:pt x="645366" y="559435"/>
                  <a:pt x="644540" y="560515"/>
                  <a:pt x="643969" y="561721"/>
                </a:cubicBezTo>
                <a:cubicBezTo>
                  <a:pt x="643460" y="562991"/>
                  <a:pt x="643334" y="564325"/>
                  <a:pt x="643587" y="565658"/>
                </a:cubicBezTo>
                <a:cubicBezTo>
                  <a:pt x="643842" y="566992"/>
                  <a:pt x="644477" y="568198"/>
                  <a:pt x="645493" y="569151"/>
                </a:cubicBezTo>
                <a:cubicBezTo>
                  <a:pt x="646445" y="570103"/>
                  <a:pt x="647652" y="570738"/>
                  <a:pt x="648985" y="570992"/>
                </a:cubicBezTo>
                <a:cubicBezTo>
                  <a:pt x="650319" y="571246"/>
                  <a:pt x="651716" y="571119"/>
                  <a:pt x="652922" y="570611"/>
                </a:cubicBezTo>
                <a:cubicBezTo>
                  <a:pt x="654192" y="570103"/>
                  <a:pt x="655208" y="569214"/>
                  <a:pt x="655970" y="568071"/>
                </a:cubicBezTo>
                <a:cubicBezTo>
                  <a:pt x="656732" y="566928"/>
                  <a:pt x="657113" y="565595"/>
                  <a:pt x="657113" y="564261"/>
                </a:cubicBezTo>
                <a:cubicBezTo>
                  <a:pt x="657113" y="562420"/>
                  <a:pt x="656415" y="560705"/>
                  <a:pt x="655145" y="559435"/>
                </a:cubicBezTo>
                <a:cubicBezTo>
                  <a:pt x="653874" y="558165"/>
                  <a:pt x="652097" y="557403"/>
                  <a:pt x="650319" y="557403"/>
                </a:cubicBezTo>
                <a:close/>
                <a:moveTo>
                  <a:pt x="650319" y="186119"/>
                </a:moveTo>
                <a:cubicBezTo>
                  <a:pt x="648985" y="186119"/>
                  <a:pt x="647652" y="186500"/>
                  <a:pt x="646509" y="187262"/>
                </a:cubicBezTo>
                <a:cubicBezTo>
                  <a:pt x="645366" y="188024"/>
                  <a:pt x="644540" y="189103"/>
                  <a:pt x="643969" y="190310"/>
                </a:cubicBezTo>
                <a:cubicBezTo>
                  <a:pt x="643460" y="191580"/>
                  <a:pt x="643334" y="192913"/>
                  <a:pt x="643587" y="194247"/>
                </a:cubicBezTo>
                <a:cubicBezTo>
                  <a:pt x="643842" y="195580"/>
                  <a:pt x="644477" y="196787"/>
                  <a:pt x="645493" y="197739"/>
                </a:cubicBezTo>
                <a:cubicBezTo>
                  <a:pt x="646445" y="198692"/>
                  <a:pt x="647652" y="199326"/>
                  <a:pt x="648985" y="199581"/>
                </a:cubicBezTo>
                <a:cubicBezTo>
                  <a:pt x="650319" y="199835"/>
                  <a:pt x="651716" y="199708"/>
                  <a:pt x="652922" y="199200"/>
                </a:cubicBezTo>
                <a:cubicBezTo>
                  <a:pt x="654192" y="198692"/>
                  <a:pt x="655208" y="197803"/>
                  <a:pt x="655970" y="196660"/>
                </a:cubicBezTo>
                <a:cubicBezTo>
                  <a:pt x="656732" y="195517"/>
                  <a:pt x="657113" y="194183"/>
                  <a:pt x="657113" y="192850"/>
                </a:cubicBezTo>
                <a:cubicBezTo>
                  <a:pt x="657113" y="191008"/>
                  <a:pt x="656415" y="189294"/>
                  <a:pt x="655145" y="188024"/>
                </a:cubicBezTo>
                <a:cubicBezTo>
                  <a:pt x="653874" y="186754"/>
                  <a:pt x="652097" y="185992"/>
                  <a:pt x="650319" y="185992"/>
                </a:cubicBezTo>
                <a:close/>
                <a:moveTo>
                  <a:pt x="735535" y="605981"/>
                </a:moveTo>
                <a:cubicBezTo>
                  <a:pt x="734900" y="605346"/>
                  <a:pt x="734138" y="604838"/>
                  <a:pt x="733313" y="604520"/>
                </a:cubicBezTo>
                <a:cubicBezTo>
                  <a:pt x="732487" y="604203"/>
                  <a:pt x="731598" y="604012"/>
                  <a:pt x="730709" y="604012"/>
                </a:cubicBezTo>
                <a:cubicBezTo>
                  <a:pt x="729376" y="604012"/>
                  <a:pt x="728043" y="604393"/>
                  <a:pt x="726899" y="605155"/>
                </a:cubicBezTo>
                <a:cubicBezTo>
                  <a:pt x="725757" y="605917"/>
                  <a:pt x="724931" y="606997"/>
                  <a:pt x="724359" y="608203"/>
                </a:cubicBezTo>
                <a:cubicBezTo>
                  <a:pt x="723852" y="609473"/>
                  <a:pt x="723724" y="610807"/>
                  <a:pt x="723979" y="612140"/>
                </a:cubicBezTo>
                <a:cubicBezTo>
                  <a:pt x="724233" y="613474"/>
                  <a:pt x="724868" y="614680"/>
                  <a:pt x="725884" y="615633"/>
                </a:cubicBezTo>
                <a:cubicBezTo>
                  <a:pt x="726836" y="616585"/>
                  <a:pt x="728043" y="617220"/>
                  <a:pt x="729376" y="617474"/>
                </a:cubicBezTo>
                <a:cubicBezTo>
                  <a:pt x="730709" y="617728"/>
                  <a:pt x="732107" y="617601"/>
                  <a:pt x="733313" y="617093"/>
                </a:cubicBezTo>
                <a:cubicBezTo>
                  <a:pt x="734583" y="616585"/>
                  <a:pt x="735599" y="615696"/>
                  <a:pt x="736361" y="614553"/>
                </a:cubicBezTo>
                <a:cubicBezTo>
                  <a:pt x="737123" y="613410"/>
                  <a:pt x="737504" y="612077"/>
                  <a:pt x="737504" y="610743"/>
                </a:cubicBezTo>
                <a:cubicBezTo>
                  <a:pt x="737504" y="609854"/>
                  <a:pt x="737313" y="608965"/>
                  <a:pt x="736996" y="608140"/>
                </a:cubicBezTo>
                <a:cubicBezTo>
                  <a:pt x="736679" y="607314"/>
                  <a:pt x="736171" y="606552"/>
                  <a:pt x="735535" y="605917"/>
                </a:cubicBezTo>
                <a:close/>
                <a:moveTo>
                  <a:pt x="815927" y="559562"/>
                </a:moveTo>
                <a:cubicBezTo>
                  <a:pt x="815292" y="558927"/>
                  <a:pt x="814530" y="558419"/>
                  <a:pt x="813704" y="558102"/>
                </a:cubicBezTo>
                <a:cubicBezTo>
                  <a:pt x="812879" y="557784"/>
                  <a:pt x="811990" y="557594"/>
                  <a:pt x="811100" y="557594"/>
                </a:cubicBezTo>
                <a:cubicBezTo>
                  <a:pt x="809767" y="557594"/>
                  <a:pt x="808434" y="557975"/>
                  <a:pt x="807291" y="558737"/>
                </a:cubicBezTo>
                <a:cubicBezTo>
                  <a:pt x="806147" y="559499"/>
                  <a:pt x="805322" y="560578"/>
                  <a:pt x="804750" y="561785"/>
                </a:cubicBezTo>
                <a:cubicBezTo>
                  <a:pt x="804243" y="563055"/>
                  <a:pt x="804116" y="564388"/>
                  <a:pt x="804370" y="565722"/>
                </a:cubicBezTo>
                <a:cubicBezTo>
                  <a:pt x="804623" y="567055"/>
                  <a:pt x="805259" y="568262"/>
                  <a:pt x="806274" y="569214"/>
                </a:cubicBezTo>
                <a:cubicBezTo>
                  <a:pt x="807227" y="570167"/>
                  <a:pt x="808434" y="570802"/>
                  <a:pt x="809767" y="571056"/>
                </a:cubicBezTo>
                <a:cubicBezTo>
                  <a:pt x="811100" y="571310"/>
                  <a:pt x="812497" y="571183"/>
                  <a:pt x="813704" y="570675"/>
                </a:cubicBezTo>
                <a:cubicBezTo>
                  <a:pt x="814910" y="570167"/>
                  <a:pt x="815990" y="569278"/>
                  <a:pt x="816752" y="568135"/>
                </a:cubicBezTo>
                <a:cubicBezTo>
                  <a:pt x="817514" y="566992"/>
                  <a:pt x="817895" y="565658"/>
                  <a:pt x="817895" y="564325"/>
                </a:cubicBezTo>
                <a:cubicBezTo>
                  <a:pt x="817895" y="563436"/>
                  <a:pt x="817705" y="562547"/>
                  <a:pt x="817387" y="561721"/>
                </a:cubicBezTo>
                <a:cubicBezTo>
                  <a:pt x="817070" y="560896"/>
                  <a:pt x="816561" y="560134"/>
                  <a:pt x="815927" y="559499"/>
                </a:cubicBezTo>
                <a:close/>
                <a:moveTo>
                  <a:pt x="815927" y="373825"/>
                </a:moveTo>
                <a:cubicBezTo>
                  <a:pt x="815292" y="373190"/>
                  <a:pt x="814530" y="372682"/>
                  <a:pt x="813704" y="372364"/>
                </a:cubicBezTo>
                <a:cubicBezTo>
                  <a:pt x="812879" y="372047"/>
                  <a:pt x="811990" y="371856"/>
                  <a:pt x="811100" y="371856"/>
                </a:cubicBezTo>
                <a:cubicBezTo>
                  <a:pt x="809767" y="371856"/>
                  <a:pt x="808434" y="372237"/>
                  <a:pt x="807291" y="372999"/>
                </a:cubicBezTo>
                <a:cubicBezTo>
                  <a:pt x="806147" y="373761"/>
                  <a:pt x="805322" y="374841"/>
                  <a:pt x="804750" y="376047"/>
                </a:cubicBezTo>
                <a:cubicBezTo>
                  <a:pt x="804243" y="377317"/>
                  <a:pt x="804116" y="378650"/>
                  <a:pt x="804370" y="379984"/>
                </a:cubicBezTo>
                <a:cubicBezTo>
                  <a:pt x="804623" y="381318"/>
                  <a:pt x="805259" y="382524"/>
                  <a:pt x="806274" y="383477"/>
                </a:cubicBezTo>
                <a:cubicBezTo>
                  <a:pt x="807227" y="384429"/>
                  <a:pt x="808434" y="385064"/>
                  <a:pt x="809767" y="385318"/>
                </a:cubicBezTo>
                <a:cubicBezTo>
                  <a:pt x="811100" y="385572"/>
                  <a:pt x="812497" y="385445"/>
                  <a:pt x="813704" y="384937"/>
                </a:cubicBezTo>
                <a:cubicBezTo>
                  <a:pt x="814974" y="384429"/>
                  <a:pt x="815990" y="383540"/>
                  <a:pt x="816752" y="382397"/>
                </a:cubicBezTo>
                <a:cubicBezTo>
                  <a:pt x="817514" y="381254"/>
                  <a:pt x="817895" y="379984"/>
                  <a:pt x="817895" y="378587"/>
                </a:cubicBezTo>
                <a:cubicBezTo>
                  <a:pt x="817895" y="377698"/>
                  <a:pt x="817705" y="376809"/>
                  <a:pt x="817387" y="375984"/>
                </a:cubicBezTo>
                <a:cubicBezTo>
                  <a:pt x="817070" y="375158"/>
                  <a:pt x="816561" y="374396"/>
                  <a:pt x="815927" y="373761"/>
                </a:cubicBezTo>
                <a:close/>
                <a:moveTo>
                  <a:pt x="815927" y="930974"/>
                </a:moveTo>
                <a:cubicBezTo>
                  <a:pt x="815292" y="930339"/>
                  <a:pt x="814530" y="929831"/>
                  <a:pt x="813704" y="929513"/>
                </a:cubicBezTo>
                <a:cubicBezTo>
                  <a:pt x="812879" y="929195"/>
                  <a:pt x="811990" y="929005"/>
                  <a:pt x="811100" y="929005"/>
                </a:cubicBezTo>
                <a:cubicBezTo>
                  <a:pt x="809767" y="929005"/>
                  <a:pt x="808434" y="929386"/>
                  <a:pt x="807291" y="930148"/>
                </a:cubicBezTo>
                <a:cubicBezTo>
                  <a:pt x="806147" y="930910"/>
                  <a:pt x="805322" y="931990"/>
                  <a:pt x="804750" y="933196"/>
                </a:cubicBezTo>
                <a:cubicBezTo>
                  <a:pt x="804243" y="934466"/>
                  <a:pt x="804116" y="935800"/>
                  <a:pt x="804370" y="937133"/>
                </a:cubicBezTo>
                <a:cubicBezTo>
                  <a:pt x="804623" y="938467"/>
                  <a:pt x="805259" y="939673"/>
                  <a:pt x="806274" y="940626"/>
                </a:cubicBezTo>
                <a:cubicBezTo>
                  <a:pt x="807227" y="941578"/>
                  <a:pt x="808434" y="942213"/>
                  <a:pt x="809767" y="942467"/>
                </a:cubicBezTo>
                <a:cubicBezTo>
                  <a:pt x="811100" y="942721"/>
                  <a:pt x="812497" y="942594"/>
                  <a:pt x="813704" y="942086"/>
                </a:cubicBezTo>
                <a:cubicBezTo>
                  <a:pt x="814974" y="941578"/>
                  <a:pt x="815990" y="940689"/>
                  <a:pt x="816752" y="939546"/>
                </a:cubicBezTo>
                <a:cubicBezTo>
                  <a:pt x="817514" y="938403"/>
                  <a:pt x="817895" y="937070"/>
                  <a:pt x="817895" y="935736"/>
                </a:cubicBezTo>
                <a:cubicBezTo>
                  <a:pt x="817895" y="934847"/>
                  <a:pt x="817705" y="933958"/>
                  <a:pt x="817387" y="933133"/>
                </a:cubicBezTo>
                <a:cubicBezTo>
                  <a:pt x="817070" y="932307"/>
                  <a:pt x="816561" y="931545"/>
                  <a:pt x="815927" y="930910"/>
                </a:cubicBezTo>
                <a:close/>
                <a:moveTo>
                  <a:pt x="815927" y="652399"/>
                </a:moveTo>
                <a:cubicBezTo>
                  <a:pt x="815292" y="651764"/>
                  <a:pt x="814530" y="651256"/>
                  <a:pt x="813704" y="650939"/>
                </a:cubicBezTo>
                <a:cubicBezTo>
                  <a:pt x="812879" y="650621"/>
                  <a:pt x="811990" y="650431"/>
                  <a:pt x="811100" y="650431"/>
                </a:cubicBezTo>
                <a:cubicBezTo>
                  <a:pt x="809767" y="650431"/>
                  <a:pt x="808434" y="650812"/>
                  <a:pt x="807291" y="651574"/>
                </a:cubicBezTo>
                <a:cubicBezTo>
                  <a:pt x="806147" y="652336"/>
                  <a:pt x="805322" y="653415"/>
                  <a:pt x="804750" y="654622"/>
                </a:cubicBezTo>
                <a:cubicBezTo>
                  <a:pt x="804243" y="655892"/>
                  <a:pt x="804116" y="657225"/>
                  <a:pt x="804370" y="658559"/>
                </a:cubicBezTo>
                <a:cubicBezTo>
                  <a:pt x="804623" y="659892"/>
                  <a:pt x="805259" y="661099"/>
                  <a:pt x="806274" y="662051"/>
                </a:cubicBezTo>
                <a:cubicBezTo>
                  <a:pt x="807227" y="663004"/>
                  <a:pt x="808434" y="663639"/>
                  <a:pt x="809767" y="663893"/>
                </a:cubicBezTo>
                <a:cubicBezTo>
                  <a:pt x="811100" y="664147"/>
                  <a:pt x="812497" y="664020"/>
                  <a:pt x="813704" y="663512"/>
                </a:cubicBezTo>
                <a:cubicBezTo>
                  <a:pt x="814974" y="663004"/>
                  <a:pt x="815990" y="662115"/>
                  <a:pt x="816752" y="660972"/>
                </a:cubicBezTo>
                <a:cubicBezTo>
                  <a:pt x="817514" y="659829"/>
                  <a:pt x="817895" y="658495"/>
                  <a:pt x="817895" y="657162"/>
                </a:cubicBezTo>
                <a:cubicBezTo>
                  <a:pt x="817895" y="656273"/>
                  <a:pt x="817705" y="655384"/>
                  <a:pt x="817387" y="654558"/>
                </a:cubicBezTo>
                <a:cubicBezTo>
                  <a:pt x="817070" y="653733"/>
                  <a:pt x="816561" y="652971"/>
                  <a:pt x="815927" y="652336"/>
                </a:cubicBezTo>
                <a:close/>
                <a:moveTo>
                  <a:pt x="815927" y="745236"/>
                </a:moveTo>
                <a:cubicBezTo>
                  <a:pt x="815292" y="744601"/>
                  <a:pt x="814530" y="744093"/>
                  <a:pt x="813704" y="743776"/>
                </a:cubicBezTo>
                <a:cubicBezTo>
                  <a:pt x="812879" y="743458"/>
                  <a:pt x="811990" y="743268"/>
                  <a:pt x="811100" y="743268"/>
                </a:cubicBezTo>
                <a:cubicBezTo>
                  <a:pt x="809767" y="743268"/>
                  <a:pt x="808434" y="743649"/>
                  <a:pt x="807291" y="744411"/>
                </a:cubicBezTo>
                <a:cubicBezTo>
                  <a:pt x="806147" y="745173"/>
                  <a:pt x="805322" y="746252"/>
                  <a:pt x="804750" y="747459"/>
                </a:cubicBezTo>
                <a:cubicBezTo>
                  <a:pt x="804243" y="748729"/>
                  <a:pt x="804116" y="750062"/>
                  <a:pt x="804370" y="751396"/>
                </a:cubicBezTo>
                <a:cubicBezTo>
                  <a:pt x="804623" y="752729"/>
                  <a:pt x="805259" y="753936"/>
                  <a:pt x="806274" y="754888"/>
                </a:cubicBezTo>
                <a:cubicBezTo>
                  <a:pt x="807227" y="755841"/>
                  <a:pt x="808434" y="756476"/>
                  <a:pt x="809767" y="756730"/>
                </a:cubicBezTo>
                <a:cubicBezTo>
                  <a:pt x="811100" y="756984"/>
                  <a:pt x="812497" y="756857"/>
                  <a:pt x="813704" y="756349"/>
                </a:cubicBezTo>
                <a:cubicBezTo>
                  <a:pt x="814974" y="755841"/>
                  <a:pt x="815990" y="754952"/>
                  <a:pt x="816752" y="753809"/>
                </a:cubicBezTo>
                <a:cubicBezTo>
                  <a:pt x="817514" y="752666"/>
                  <a:pt x="817895" y="751332"/>
                  <a:pt x="817895" y="749999"/>
                </a:cubicBezTo>
                <a:cubicBezTo>
                  <a:pt x="817895" y="749110"/>
                  <a:pt x="817705" y="748221"/>
                  <a:pt x="817387" y="747395"/>
                </a:cubicBezTo>
                <a:cubicBezTo>
                  <a:pt x="817070" y="746570"/>
                  <a:pt x="816561" y="745808"/>
                  <a:pt x="815927" y="745173"/>
                </a:cubicBezTo>
                <a:close/>
                <a:moveTo>
                  <a:pt x="815927" y="838073"/>
                </a:moveTo>
                <a:cubicBezTo>
                  <a:pt x="815292" y="837438"/>
                  <a:pt x="814530" y="836930"/>
                  <a:pt x="813704" y="836613"/>
                </a:cubicBezTo>
                <a:cubicBezTo>
                  <a:pt x="812879" y="836295"/>
                  <a:pt x="811990" y="836105"/>
                  <a:pt x="811100" y="836105"/>
                </a:cubicBezTo>
                <a:cubicBezTo>
                  <a:pt x="809767" y="836105"/>
                  <a:pt x="808434" y="836486"/>
                  <a:pt x="807291" y="837248"/>
                </a:cubicBezTo>
                <a:cubicBezTo>
                  <a:pt x="806147" y="838009"/>
                  <a:pt x="805322" y="839089"/>
                  <a:pt x="804750" y="840295"/>
                </a:cubicBezTo>
                <a:cubicBezTo>
                  <a:pt x="804243" y="841566"/>
                  <a:pt x="804116" y="842899"/>
                  <a:pt x="804370" y="844233"/>
                </a:cubicBezTo>
                <a:cubicBezTo>
                  <a:pt x="804623" y="845566"/>
                  <a:pt x="805259" y="846773"/>
                  <a:pt x="806274" y="847725"/>
                </a:cubicBezTo>
                <a:cubicBezTo>
                  <a:pt x="807227" y="848678"/>
                  <a:pt x="808434" y="849313"/>
                  <a:pt x="809767" y="849567"/>
                </a:cubicBezTo>
                <a:cubicBezTo>
                  <a:pt x="811100" y="849820"/>
                  <a:pt x="812497" y="849694"/>
                  <a:pt x="813704" y="849186"/>
                </a:cubicBezTo>
                <a:cubicBezTo>
                  <a:pt x="814974" y="848678"/>
                  <a:pt x="815990" y="847789"/>
                  <a:pt x="816752" y="846645"/>
                </a:cubicBezTo>
                <a:cubicBezTo>
                  <a:pt x="817514" y="845503"/>
                  <a:pt x="817895" y="844233"/>
                  <a:pt x="817895" y="842836"/>
                </a:cubicBezTo>
                <a:cubicBezTo>
                  <a:pt x="817895" y="841947"/>
                  <a:pt x="817705" y="841058"/>
                  <a:pt x="817387" y="840232"/>
                </a:cubicBezTo>
                <a:cubicBezTo>
                  <a:pt x="817070" y="839406"/>
                  <a:pt x="816561" y="838645"/>
                  <a:pt x="815927" y="838009"/>
                </a:cubicBezTo>
                <a:close/>
                <a:moveTo>
                  <a:pt x="815927" y="466661"/>
                </a:moveTo>
                <a:cubicBezTo>
                  <a:pt x="815292" y="466027"/>
                  <a:pt x="814530" y="465518"/>
                  <a:pt x="813704" y="465201"/>
                </a:cubicBezTo>
                <a:cubicBezTo>
                  <a:pt x="812879" y="464884"/>
                  <a:pt x="811990" y="464693"/>
                  <a:pt x="811100" y="464693"/>
                </a:cubicBezTo>
                <a:cubicBezTo>
                  <a:pt x="809767" y="464693"/>
                  <a:pt x="808434" y="465074"/>
                  <a:pt x="807291" y="465836"/>
                </a:cubicBezTo>
                <a:cubicBezTo>
                  <a:pt x="806147" y="466598"/>
                  <a:pt x="805322" y="467678"/>
                  <a:pt x="804750" y="468884"/>
                </a:cubicBezTo>
                <a:cubicBezTo>
                  <a:pt x="804243" y="470154"/>
                  <a:pt x="804116" y="471488"/>
                  <a:pt x="804370" y="472821"/>
                </a:cubicBezTo>
                <a:cubicBezTo>
                  <a:pt x="804623" y="474154"/>
                  <a:pt x="805259" y="475361"/>
                  <a:pt x="806274" y="476314"/>
                </a:cubicBezTo>
                <a:cubicBezTo>
                  <a:pt x="807227" y="477266"/>
                  <a:pt x="808434" y="477901"/>
                  <a:pt x="809767" y="478155"/>
                </a:cubicBezTo>
                <a:cubicBezTo>
                  <a:pt x="811100" y="478409"/>
                  <a:pt x="812497" y="478282"/>
                  <a:pt x="813704" y="477774"/>
                </a:cubicBezTo>
                <a:cubicBezTo>
                  <a:pt x="814974" y="477266"/>
                  <a:pt x="815990" y="476377"/>
                  <a:pt x="816752" y="475234"/>
                </a:cubicBezTo>
                <a:cubicBezTo>
                  <a:pt x="817514" y="474091"/>
                  <a:pt x="817895" y="472758"/>
                  <a:pt x="817895" y="471424"/>
                </a:cubicBezTo>
                <a:cubicBezTo>
                  <a:pt x="817895" y="470535"/>
                  <a:pt x="817705" y="469646"/>
                  <a:pt x="817387" y="468821"/>
                </a:cubicBezTo>
                <a:cubicBezTo>
                  <a:pt x="817070" y="467995"/>
                  <a:pt x="816561" y="467233"/>
                  <a:pt x="815927" y="466598"/>
                </a:cubicBezTo>
                <a:close/>
                <a:moveTo>
                  <a:pt x="815927" y="2349"/>
                </a:moveTo>
                <a:cubicBezTo>
                  <a:pt x="815292" y="1714"/>
                  <a:pt x="814530" y="1207"/>
                  <a:pt x="813704" y="889"/>
                </a:cubicBezTo>
                <a:cubicBezTo>
                  <a:pt x="812879" y="572"/>
                  <a:pt x="811990" y="381"/>
                  <a:pt x="811100" y="381"/>
                </a:cubicBezTo>
                <a:cubicBezTo>
                  <a:pt x="809767" y="381"/>
                  <a:pt x="808434" y="762"/>
                  <a:pt x="807291" y="1524"/>
                </a:cubicBezTo>
                <a:cubicBezTo>
                  <a:pt x="806147" y="2286"/>
                  <a:pt x="805322" y="3365"/>
                  <a:pt x="804750" y="4572"/>
                </a:cubicBezTo>
                <a:cubicBezTo>
                  <a:pt x="804243" y="5842"/>
                  <a:pt x="804116" y="7176"/>
                  <a:pt x="804370" y="8509"/>
                </a:cubicBezTo>
                <a:cubicBezTo>
                  <a:pt x="804623" y="9843"/>
                  <a:pt x="805259" y="11049"/>
                  <a:pt x="806274" y="12002"/>
                </a:cubicBezTo>
                <a:cubicBezTo>
                  <a:pt x="807227" y="12954"/>
                  <a:pt x="808434" y="13589"/>
                  <a:pt x="809767" y="13843"/>
                </a:cubicBezTo>
                <a:cubicBezTo>
                  <a:pt x="811100" y="14097"/>
                  <a:pt x="812497" y="13970"/>
                  <a:pt x="813704" y="13462"/>
                </a:cubicBezTo>
                <a:cubicBezTo>
                  <a:pt x="814974" y="12954"/>
                  <a:pt x="815990" y="12065"/>
                  <a:pt x="816752" y="10922"/>
                </a:cubicBezTo>
                <a:cubicBezTo>
                  <a:pt x="817514" y="9779"/>
                  <a:pt x="817895" y="8446"/>
                  <a:pt x="817895" y="7112"/>
                </a:cubicBezTo>
                <a:cubicBezTo>
                  <a:pt x="817895" y="6223"/>
                  <a:pt x="817705" y="5334"/>
                  <a:pt x="817387" y="4509"/>
                </a:cubicBezTo>
                <a:cubicBezTo>
                  <a:pt x="817070" y="3683"/>
                  <a:pt x="816561" y="2921"/>
                  <a:pt x="815927" y="2286"/>
                </a:cubicBezTo>
                <a:close/>
                <a:moveTo>
                  <a:pt x="891492" y="1625346"/>
                </a:moveTo>
                <a:cubicBezTo>
                  <a:pt x="890158" y="1625346"/>
                  <a:pt x="888824" y="1625727"/>
                  <a:pt x="887682" y="1626489"/>
                </a:cubicBezTo>
                <a:cubicBezTo>
                  <a:pt x="886538" y="1627251"/>
                  <a:pt x="885649" y="1628267"/>
                  <a:pt x="885142" y="1629537"/>
                </a:cubicBezTo>
                <a:cubicBezTo>
                  <a:pt x="884634" y="1630807"/>
                  <a:pt x="884507" y="1632141"/>
                  <a:pt x="884760" y="1633474"/>
                </a:cubicBezTo>
                <a:cubicBezTo>
                  <a:pt x="885015" y="1634808"/>
                  <a:pt x="885649" y="1636014"/>
                  <a:pt x="886602" y="1636967"/>
                </a:cubicBezTo>
                <a:cubicBezTo>
                  <a:pt x="887555" y="1637919"/>
                  <a:pt x="888761" y="1638554"/>
                  <a:pt x="890095" y="1638871"/>
                </a:cubicBezTo>
                <a:cubicBezTo>
                  <a:pt x="891428" y="1639126"/>
                  <a:pt x="892761" y="1638999"/>
                  <a:pt x="894032" y="1638491"/>
                </a:cubicBezTo>
                <a:cubicBezTo>
                  <a:pt x="895302" y="1637983"/>
                  <a:pt x="896381" y="1637093"/>
                  <a:pt x="897080" y="1635951"/>
                </a:cubicBezTo>
                <a:cubicBezTo>
                  <a:pt x="897842" y="1634808"/>
                  <a:pt x="898222" y="1633474"/>
                  <a:pt x="898222" y="1632141"/>
                </a:cubicBezTo>
                <a:cubicBezTo>
                  <a:pt x="898222" y="1630363"/>
                  <a:pt x="897524" y="1628585"/>
                  <a:pt x="896191" y="1627315"/>
                </a:cubicBezTo>
                <a:cubicBezTo>
                  <a:pt x="894921" y="1626045"/>
                  <a:pt x="893143" y="1625346"/>
                  <a:pt x="891365" y="1625346"/>
                </a:cubicBezTo>
                <a:close/>
                <a:moveTo>
                  <a:pt x="815927" y="280924"/>
                </a:moveTo>
                <a:cubicBezTo>
                  <a:pt x="815292" y="280289"/>
                  <a:pt x="814530" y="279781"/>
                  <a:pt x="813704" y="279464"/>
                </a:cubicBezTo>
                <a:cubicBezTo>
                  <a:pt x="812879" y="279146"/>
                  <a:pt x="811990" y="278956"/>
                  <a:pt x="811100" y="278956"/>
                </a:cubicBezTo>
                <a:cubicBezTo>
                  <a:pt x="809767" y="278956"/>
                  <a:pt x="808434" y="279337"/>
                  <a:pt x="807291" y="280099"/>
                </a:cubicBezTo>
                <a:cubicBezTo>
                  <a:pt x="806147" y="280861"/>
                  <a:pt x="805322" y="281940"/>
                  <a:pt x="804750" y="283147"/>
                </a:cubicBezTo>
                <a:cubicBezTo>
                  <a:pt x="804243" y="284417"/>
                  <a:pt x="804116" y="285750"/>
                  <a:pt x="804370" y="287084"/>
                </a:cubicBezTo>
                <a:cubicBezTo>
                  <a:pt x="804623" y="288417"/>
                  <a:pt x="805259" y="289624"/>
                  <a:pt x="806274" y="290576"/>
                </a:cubicBezTo>
                <a:cubicBezTo>
                  <a:pt x="807227" y="291529"/>
                  <a:pt x="808434" y="292164"/>
                  <a:pt x="809767" y="292418"/>
                </a:cubicBezTo>
                <a:cubicBezTo>
                  <a:pt x="811100" y="292672"/>
                  <a:pt x="812497" y="292545"/>
                  <a:pt x="813704" y="292037"/>
                </a:cubicBezTo>
                <a:cubicBezTo>
                  <a:pt x="814910" y="291529"/>
                  <a:pt x="815990" y="290640"/>
                  <a:pt x="816752" y="289497"/>
                </a:cubicBezTo>
                <a:cubicBezTo>
                  <a:pt x="817514" y="288354"/>
                  <a:pt x="817895" y="287020"/>
                  <a:pt x="817895" y="285687"/>
                </a:cubicBezTo>
                <a:cubicBezTo>
                  <a:pt x="817895" y="284798"/>
                  <a:pt x="817705" y="283909"/>
                  <a:pt x="817387" y="283083"/>
                </a:cubicBezTo>
                <a:cubicBezTo>
                  <a:pt x="817070" y="282258"/>
                  <a:pt x="816561" y="281496"/>
                  <a:pt x="815927" y="280861"/>
                </a:cubicBezTo>
                <a:close/>
                <a:moveTo>
                  <a:pt x="891492" y="1532509"/>
                </a:moveTo>
                <a:cubicBezTo>
                  <a:pt x="890158" y="1532509"/>
                  <a:pt x="888824" y="1532890"/>
                  <a:pt x="887682" y="1533652"/>
                </a:cubicBezTo>
                <a:cubicBezTo>
                  <a:pt x="886538" y="1534414"/>
                  <a:pt x="885649" y="1535430"/>
                  <a:pt x="885142" y="1536700"/>
                </a:cubicBezTo>
                <a:cubicBezTo>
                  <a:pt x="884634" y="1537970"/>
                  <a:pt x="884507" y="1539304"/>
                  <a:pt x="884760" y="1540637"/>
                </a:cubicBezTo>
                <a:cubicBezTo>
                  <a:pt x="885015" y="1541971"/>
                  <a:pt x="885649" y="1543177"/>
                  <a:pt x="886602" y="1544130"/>
                </a:cubicBezTo>
                <a:cubicBezTo>
                  <a:pt x="887555" y="1545082"/>
                  <a:pt x="888761" y="1545717"/>
                  <a:pt x="890095" y="1546035"/>
                </a:cubicBezTo>
                <a:cubicBezTo>
                  <a:pt x="891428" y="1546289"/>
                  <a:pt x="892761" y="1546162"/>
                  <a:pt x="894032" y="1545654"/>
                </a:cubicBezTo>
                <a:cubicBezTo>
                  <a:pt x="895302" y="1545146"/>
                  <a:pt x="896381" y="1544257"/>
                  <a:pt x="897080" y="1543114"/>
                </a:cubicBezTo>
                <a:cubicBezTo>
                  <a:pt x="897842" y="1541971"/>
                  <a:pt x="898222" y="1540637"/>
                  <a:pt x="898222" y="1539304"/>
                </a:cubicBezTo>
                <a:cubicBezTo>
                  <a:pt x="898222" y="1537462"/>
                  <a:pt x="897524" y="1535748"/>
                  <a:pt x="896191" y="1534478"/>
                </a:cubicBezTo>
                <a:cubicBezTo>
                  <a:pt x="894921" y="1533208"/>
                  <a:pt x="893143" y="1532509"/>
                  <a:pt x="891365" y="1532509"/>
                </a:cubicBezTo>
                <a:close/>
                <a:moveTo>
                  <a:pt x="815927" y="188087"/>
                </a:moveTo>
                <a:cubicBezTo>
                  <a:pt x="815292" y="187452"/>
                  <a:pt x="814530" y="186944"/>
                  <a:pt x="813704" y="186626"/>
                </a:cubicBezTo>
                <a:cubicBezTo>
                  <a:pt x="812879" y="186309"/>
                  <a:pt x="811990" y="186119"/>
                  <a:pt x="811100" y="186119"/>
                </a:cubicBezTo>
                <a:cubicBezTo>
                  <a:pt x="809767" y="186119"/>
                  <a:pt x="808434" y="186500"/>
                  <a:pt x="807291" y="187262"/>
                </a:cubicBezTo>
                <a:cubicBezTo>
                  <a:pt x="806147" y="188024"/>
                  <a:pt x="805322" y="189103"/>
                  <a:pt x="804750" y="190310"/>
                </a:cubicBezTo>
                <a:cubicBezTo>
                  <a:pt x="804243" y="191580"/>
                  <a:pt x="804116" y="192913"/>
                  <a:pt x="804370" y="194247"/>
                </a:cubicBezTo>
                <a:cubicBezTo>
                  <a:pt x="804623" y="195580"/>
                  <a:pt x="805259" y="196787"/>
                  <a:pt x="806274" y="197739"/>
                </a:cubicBezTo>
                <a:cubicBezTo>
                  <a:pt x="807227" y="198692"/>
                  <a:pt x="808434" y="199326"/>
                  <a:pt x="809767" y="199581"/>
                </a:cubicBezTo>
                <a:cubicBezTo>
                  <a:pt x="811100" y="199835"/>
                  <a:pt x="812497" y="199708"/>
                  <a:pt x="813704" y="199200"/>
                </a:cubicBezTo>
                <a:cubicBezTo>
                  <a:pt x="814974" y="198692"/>
                  <a:pt x="815990" y="197803"/>
                  <a:pt x="816752" y="196660"/>
                </a:cubicBezTo>
                <a:cubicBezTo>
                  <a:pt x="817514" y="195517"/>
                  <a:pt x="817895" y="194183"/>
                  <a:pt x="817895" y="192850"/>
                </a:cubicBezTo>
                <a:cubicBezTo>
                  <a:pt x="817895" y="191960"/>
                  <a:pt x="817705" y="191072"/>
                  <a:pt x="817387" y="190246"/>
                </a:cubicBezTo>
                <a:cubicBezTo>
                  <a:pt x="817070" y="189421"/>
                  <a:pt x="816561" y="188658"/>
                  <a:pt x="815927" y="188024"/>
                </a:cubicBezTo>
                <a:close/>
                <a:moveTo>
                  <a:pt x="815927" y="95250"/>
                </a:moveTo>
                <a:cubicBezTo>
                  <a:pt x="815292" y="94615"/>
                  <a:pt x="814530" y="94107"/>
                  <a:pt x="813704" y="93790"/>
                </a:cubicBezTo>
                <a:cubicBezTo>
                  <a:pt x="812879" y="93472"/>
                  <a:pt x="811990" y="93282"/>
                  <a:pt x="811100" y="93282"/>
                </a:cubicBezTo>
                <a:cubicBezTo>
                  <a:pt x="809767" y="93282"/>
                  <a:pt x="808434" y="93662"/>
                  <a:pt x="807291" y="94425"/>
                </a:cubicBezTo>
                <a:cubicBezTo>
                  <a:pt x="806147" y="95187"/>
                  <a:pt x="805322" y="96266"/>
                  <a:pt x="804750" y="97473"/>
                </a:cubicBezTo>
                <a:cubicBezTo>
                  <a:pt x="804243" y="98743"/>
                  <a:pt x="804116" y="100076"/>
                  <a:pt x="804370" y="101410"/>
                </a:cubicBezTo>
                <a:cubicBezTo>
                  <a:pt x="804623" y="102743"/>
                  <a:pt x="805259" y="103950"/>
                  <a:pt x="806274" y="104902"/>
                </a:cubicBezTo>
                <a:cubicBezTo>
                  <a:pt x="807227" y="105854"/>
                  <a:pt x="808434" y="106490"/>
                  <a:pt x="809767" y="106744"/>
                </a:cubicBezTo>
                <a:cubicBezTo>
                  <a:pt x="811100" y="106998"/>
                  <a:pt x="812497" y="106871"/>
                  <a:pt x="813704" y="106362"/>
                </a:cubicBezTo>
                <a:cubicBezTo>
                  <a:pt x="814974" y="105854"/>
                  <a:pt x="815990" y="104966"/>
                  <a:pt x="816752" y="103823"/>
                </a:cubicBezTo>
                <a:cubicBezTo>
                  <a:pt x="817514" y="102679"/>
                  <a:pt x="817895" y="101346"/>
                  <a:pt x="817895" y="100012"/>
                </a:cubicBezTo>
                <a:cubicBezTo>
                  <a:pt x="817895" y="99124"/>
                  <a:pt x="817705" y="98235"/>
                  <a:pt x="817387" y="97409"/>
                </a:cubicBezTo>
                <a:cubicBezTo>
                  <a:pt x="817070" y="96584"/>
                  <a:pt x="816561" y="95821"/>
                  <a:pt x="815927" y="95187"/>
                </a:cubicBezTo>
                <a:close/>
                <a:moveTo>
                  <a:pt x="735535" y="420243"/>
                </a:moveTo>
                <a:cubicBezTo>
                  <a:pt x="734900" y="419608"/>
                  <a:pt x="734138" y="419100"/>
                  <a:pt x="733313" y="418783"/>
                </a:cubicBezTo>
                <a:cubicBezTo>
                  <a:pt x="732487" y="418465"/>
                  <a:pt x="731598" y="418275"/>
                  <a:pt x="730709" y="418275"/>
                </a:cubicBezTo>
                <a:cubicBezTo>
                  <a:pt x="729376" y="418275"/>
                  <a:pt x="728043" y="418656"/>
                  <a:pt x="726899" y="419418"/>
                </a:cubicBezTo>
                <a:cubicBezTo>
                  <a:pt x="725757" y="420179"/>
                  <a:pt x="724931" y="421259"/>
                  <a:pt x="724359" y="422466"/>
                </a:cubicBezTo>
                <a:cubicBezTo>
                  <a:pt x="723852" y="423736"/>
                  <a:pt x="723724" y="425069"/>
                  <a:pt x="723979" y="426403"/>
                </a:cubicBezTo>
                <a:cubicBezTo>
                  <a:pt x="724233" y="427736"/>
                  <a:pt x="724868" y="428943"/>
                  <a:pt x="725884" y="429895"/>
                </a:cubicBezTo>
                <a:cubicBezTo>
                  <a:pt x="726836" y="430847"/>
                  <a:pt x="728043" y="431483"/>
                  <a:pt x="729376" y="431736"/>
                </a:cubicBezTo>
                <a:cubicBezTo>
                  <a:pt x="730709" y="431991"/>
                  <a:pt x="732107" y="431864"/>
                  <a:pt x="733313" y="431356"/>
                </a:cubicBezTo>
                <a:cubicBezTo>
                  <a:pt x="734583" y="430847"/>
                  <a:pt x="735599" y="429959"/>
                  <a:pt x="736361" y="428816"/>
                </a:cubicBezTo>
                <a:cubicBezTo>
                  <a:pt x="737123" y="427672"/>
                  <a:pt x="737504" y="426339"/>
                  <a:pt x="737504" y="425006"/>
                </a:cubicBezTo>
                <a:cubicBezTo>
                  <a:pt x="737504" y="424117"/>
                  <a:pt x="737313" y="423228"/>
                  <a:pt x="736996" y="422402"/>
                </a:cubicBezTo>
                <a:cubicBezTo>
                  <a:pt x="736679" y="421577"/>
                  <a:pt x="736171" y="420815"/>
                  <a:pt x="735535" y="420179"/>
                </a:cubicBezTo>
                <a:close/>
                <a:moveTo>
                  <a:pt x="730709" y="46800"/>
                </a:moveTo>
                <a:cubicBezTo>
                  <a:pt x="729376" y="46800"/>
                  <a:pt x="728043" y="47181"/>
                  <a:pt x="726899" y="47943"/>
                </a:cubicBezTo>
                <a:cubicBezTo>
                  <a:pt x="725757" y="48705"/>
                  <a:pt x="724931" y="49784"/>
                  <a:pt x="724359" y="50991"/>
                </a:cubicBezTo>
                <a:cubicBezTo>
                  <a:pt x="723852" y="52260"/>
                  <a:pt x="723724" y="53594"/>
                  <a:pt x="723979" y="54927"/>
                </a:cubicBezTo>
                <a:cubicBezTo>
                  <a:pt x="724233" y="56261"/>
                  <a:pt x="724868" y="57468"/>
                  <a:pt x="725884" y="58420"/>
                </a:cubicBezTo>
                <a:cubicBezTo>
                  <a:pt x="726836" y="59373"/>
                  <a:pt x="728043" y="60008"/>
                  <a:pt x="729376" y="60262"/>
                </a:cubicBezTo>
                <a:cubicBezTo>
                  <a:pt x="730709" y="60516"/>
                  <a:pt x="732107" y="60389"/>
                  <a:pt x="733313" y="59881"/>
                </a:cubicBezTo>
                <a:cubicBezTo>
                  <a:pt x="734583" y="59373"/>
                  <a:pt x="735599" y="58484"/>
                  <a:pt x="736361" y="57341"/>
                </a:cubicBezTo>
                <a:cubicBezTo>
                  <a:pt x="737123" y="56198"/>
                  <a:pt x="737504" y="54864"/>
                  <a:pt x="737504" y="53531"/>
                </a:cubicBezTo>
                <a:cubicBezTo>
                  <a:pt x="737504" y="51689"/>
                  <a:pt x="736806" y="49975"/>
                  <a:pt x="735535" y="48705"/>
                </a:cubicBezTo>
                <a:cubicBezTo>
                  <a:pt x="734266" y="47435"/>
                  <a:pt x="732487" y="46673"/>
                  <a:pt x="730709" y="46673"/>
                </a:cubicBezTo>
                <a:close/>
                <a:moveTo>
                  <a:pt x="891555" y="1439672"/>
                </a:moveTo>
                <a:cubicBezTo>
                  <a:pt x="890222" y="1439672"/>
                  <a:pt x="888888" y="1440053"/>
                  <a:pt x="887745" y="1440815"/>
                </a:cubicBezTo>
                <a:cubicBezTo>
                  <a:pt x="886602" y="1441577"/>
                  <a:pt x="885713" y="1442657"/>
                  <a:pt x="885205" y="1443863"/>
                </a:cubicBezTo>
                <a:cubicBezTo>
                  <a:pt x="884697" y="1445133"/>
                  <a:pt x="884570" y="1446467"/>
                  <a:pt x="884824" y="1447800"/>
                </a:cubicBezTo>
                <a:cubicBezTo>
                  <a:pt x="885078" y="1449134"/>
                  <a:pt x="885713" y="1450340"/>
                  <a:pt x="886666" y="1451293"/>
                </a:cubicBezTo>
                <a:cubicBezTo>
                  <a:pt x="887618" y="1452245"/>
                  <a:pt x="888824" y="1452880"/>
                  <a:pt x="890158" y="1453134"/>
                </a:cubicBezTo>
                <a:cubicBezTo>
                  <a:pt x="891492" y="1453388"/>
                  <a:pt x="892825" y="1453261"/>
                  <a:pt x="894095" y="1452753"/>
                </a:cubicBezTo>
                <a:cubicBezTo>
                  <a:pt x="895365" y="1452245"/>
                  <a:pt x="896445" y="1451356"/>
                  <a:pt x="897143" y="1450213"/>
                </a:cubicBezTo>
                <a:cubicBezTo>
                  <a:pt x="897905" y="1449070"/>
                  <a:pt x="898286" y="1447737"/>
                  <a:pt x="898286" y="1446403"/>
                </a:cubicBezTo>
                <a:cubicBezTo>
                  <a:pt x="898286" y="1444625"/>
                  <a:pt x="897587" y="1442847"/>
                  <a:pt x="896254" y="1441577"/>
                </a:cubicBezTo>
                <a:cubicBezTo>
                  <a:pt x="894984" y="1440307"/>
                  <a:pt x="893206" y="1439609"/>
                  <a:pt x="891428" y="1439545"/>
                </a:cubicBezTo>
                <a:close/>
                <a:moveTo>
                  <a:pt x="735535" y="141669"/>
                </a:moveTo>
                <a:cubicBezTo>
                  <a:pt x="734900" y="141034"/>
                  <a:pt x="734138" y="140526"/>
                  <a:pt x="733313" y="140208"/>
                </a:cubicBezTo>
                <a:cubicBezTo>
                  <a:pt x="732487" y="139891"/>
                  <a:pt x="731598" y="139700"/>
                  <a:pt x="730709" y="139700"/>
                </a:cubicBezTo>
                <a:cubicBezTo>
                  <a:pt x="729376" y="139700"/>
                  <a:pt x="728043" y="140081"/>
                  <a:pt x="726899" y="140843"/>
                </a:cubicBezTo>
                <a:cubicBezTo>
                  <a:pt x="725757" y="141605"/>
                  <a:pt x="724931" y="142685"/>
                  <a:pt x="724359" y="143891"/>
                </a:cubicBezTo>
                <a:cubicBezTo>
                  <a:pt x="723852" y="145161"/>
                  <a:pt x="723724" y="146495"/>
                  <a:pt x="723979" y="147828"/>
                </a:cubicBezTo>
                <a:cubicBezTo>
                  <a:pt x="724233" y="149162"/>
                  <a:pt x="724868" y="150368"/>
                  <a:pt x="725884" y="151321"/>
                </a:cubicBezTo>
                <a:cubicBezTo>
                  <a:pt x="726836" y="152273"/>
                  <a:pt x="728043" y="152908"/>
                  <a:pt x="729376" y="153162"/>
                </a:cubicBezTo>
                <a:cubicBezTo>
                  <a:pt x="730709" y="153416"/>
                  <a:pt x="732107" y="153289"/>
                  <a:pt x="733313" y="152781"/>
                </a:cubicBezTo>
                <a:cubicBezTo>
                  <a:pt x="734583" y="152273"/>
                  <a:pt x="735599" y="151384"/>
                  <a:pt x="736361" y="150241"/>
                </a:cubicBezTo>
                <a:cubicBezTo>
                  <a:pt x="737123" y="149098"/>
                  <a:pt x="737504" y="147765"/>
                  <a:pt x="737504" y="146431"/>
                </a:cubicBezTo>
                <a:cubicBezTo>
                  <a:pt x="737504" y="145542"/>
                  <a:pt x="737313" y="144653"/>
                  <a:pt x="736996" y="143828"/>
                </a:cubicBezTo>
                <a:cubicBezTo>
                  <a:pt x="736679" y="143002"/>
                  <a:pt x="736171" y="142240"/>
                  <a:pt x="735535" y="141605"/>
                </a:cubicBezTo>
                <a:close/>
                <a:moveTo>
                  <a:pt x="735535" y="327406"/>
                </a:moveTo>
                <a:cubicBezTo>
                  <a:pt x="734900" y="326771"/>
                  <a:pt x="734138" y="326263"/>
                  <a:pt x="733313" y="325946"/>
                </a:cubicBezTo>
                <a:cubicBezTo>
                  <a:pt x="732487" y="325628"/>
                  <a:pt x="731598" y="325438"/>
                  <a:pt x="730709" y="325438"/>
                </a:cubicBezTo>
                <a:cubicBezTo>
                  <a:pt x="729376" y="325438"/>
                  <a:pt x="728043" y="325819"/>
                  <a:pt x="726899" y="326581"/>
                </a:cubicBezTo>
                <a:cubicBezTo>
                  <a:pt x="725757" y="327343"/>
                  <a:pt x="724931" y="328422"/>
                  <a:pt x="724359" y="329629"/>
                </a:cubicBezTo>
                <a:cubicBezTo>
                  <a:pt x="723852" y="330899"/>
                  <a:pt x="723724" y="332232"/>
                  <a:pt x="723979" y="333566"/>
                </a:cubicBezTo>
                <a:cubicBezTo>
                  <a:pt x="724233" y="334899"/>
                  <a:pt x="724868" y="336106"/>
                  <a:pt x="725884" y="337058"/>
                </a:cubicBezTo>
                <a:cubicBezTo>
                  <a:pt x="726836" y="338011"/>
                  <a:pt x="728043" y="338646"/>
                  <a:pt x="729376" y="338900"/>
                </a:cubicBezTo>
                <a:cubicBezTo>
                  <a:pt x="730709" y="339154"/>
                  <a:pt x="732107" y="339027"/>
                  <a:pt x="733313" y="338519"/>
                </a:cubicBezTo>
                <a:cubicBezTo>
                  <a:pt x="734583" y="338011"/>
                  <a:pt x="735599" y="337122"/>
                  <a:pt x="736361" y="335979"/>
                </a:cubicBezTo>
                <a:cubicBezTo>
                  <a:pt x="737123" y="334836"/>
                  <a:pt x="737504" y="333502"/>
                  <a:pt x="737504" y="332169"/>
                </a:cubicBezTo>
                <a:cubicBezTo>
                  <a:pt x="737504" y="331280"/>
                  <a:pt x="737313" y="330391"/>
                  <a:pt x="736996" y="329565"/>
                </a:cubicBezTo>
                <a:cubicBezTo>
                  <a:pt x="736679" y="328740"/>
                  <a:pt x="736171" y="327978"/>
                  <a:pt x="735535" y="327343"/>
                </a:cubicBezTo>
                <a:close/>
                <a:moveTo>
                  <a:pt x="735535" y="513143"/>
                </a:moveTo>
                <a:cubicBezTo>
                  <a:pt x="734900" y="512509"/>
                  <a:pt x="734138" y="512000"/>
                  <a:pt x="733313" y="511683"/>
                </a:cubicBezTo>
                <a:cubicBezTo>
                  <a:pt x="732487" y="511366"/>
                  <a:pt x="731598" y="511175"/>
                  <a:pt x="730709" y="511175"/>
                </a:cubicBezTo>
                <a:cubicBezTo>
                  <a:pt x="729376" y="511175"/>
                  <a:pt x="728043" y="511556"/>
                  <a:pt x="726899" y="512318"/>
                </a:cubicBezTo>
                <a:cubicBezTo>
                  <a:pt x="725757" y="513080"/>
                  <a:pt x="724931" y="514160"/>
                  <a:pt x="724359" y="515366"/>
                </a:cubicBezTo>
                <a:cubicBezTo>
                  <a:pt x="723852" y="516636"/>
                  <a:pt x="723724" y="517970"/>
                  <a:pt x="723979" y="519303"/>
                </a:cubicBezTo>
                <a:cubicBezTo>
                  <a:pt x="724233" y="520636"/>
                  <a:pt x="724868" y="521843"/>
                  <a:pt x="725884" y="522796"/>
                </a:cubicBezTo>
                <a:cubicBezTo>
                  <a:pt x="726836" y="523748"/>
                  <a:pt x="728043" y="524383"/>
                  <a:pt x="729376" y="524637"/>
                </a:cubicBezTo>
                <a:cubicBezTo>
                  <a:pt x="730709" y="524891"/>
                  <a:pt x="732107" y="524764"/>
                  <a:pt x="733313" y="524256"/>
                </a:cubicBezTo>
                <a:cubicBezTo>
                  <a:pt x="734583" y="523748"/>
                  <a:pt x="735599" y="522859"/>
                  <a:pt x="736361" y="521716"/>
                </a:cubicBezTo>
                <a:cubicBezTo>
                  <a:pt x="737123" y="520573"/>
                  <a:pt x="737504" y="519240"/>
                  <a:pt x="737504" y="517906"/>
                </a:cubicBezTo>
                <a:cubicBezTo>
                  <a:pt x="737504" y="517017"/>
                  <a:pt x="737313" y="516128"/>
                  <a:pt x="736996" y="515303"/>
                </a:cubicBezTo>
                <a:cubicBezTo>
                  <a:pt x="736679" y="514477"/>
                  <a:pt x="736171" y="513715"/>
                  <a:pt x="735535" y="513080"/>
                </a:cubicBezTo>
                <a:close/>
                <a:moveTo>
                  <a:pt x="735535" y="234569"/>
                </a:moveTo>
                <a:cubicBezTo>
                  <a:pt x="734900" y="233934"/>
                  <a:pt x="734138" y="233426"/>
                  <a:pt x="733313" y="233108"/>
                </a:cubicBezTo>
                <a:cubicBezTo>
                  <a:pt x="732487" y="232791"/>
                  <a:pt x="731598" y="232601"/>
                  <a:pt x="730709" y="232601"/>
                </a:cubicBezTo>
                <a:cubicBezTo>
                  <a:pt x="729376" y="232601"/>
                  <a:pt x="728043" y="232982"/>
                  <a:pt x="726899" y="233744"/>
                </a:cubicBezTo>
                <a:cubicBezTo>
                  <a:pt x="725757" y="234506"/>
                  <a:pt x="724931" y="235585"/>
                  <a:pt x="724359" y="236792"/>
                </a:cubicBezTo>
                <a:cubicBezTo>
                  <a:pt x="723852" y="238062"/>
                  <a:pt x="723724" y="239395"/>
                  <a:pt x="723979" y="240729"/>
                </a:cubicBezTo>
                <a:cubicBezTo>
                  <a:pt x="724233" y="242062"/>
                  <a:pt x="724868" y="243269"/>
                  <a:pt x="725884" y="244221"/>
                </a:cubicBezTo>
                <a:cubicBezTo>
                  <a:pt x="726836" y="245174"/>
                  <a:pt x="728043" y="245808"/>
                  <a:pt x="729376" y="246063"/>
                </a:cubicBezTo>
                <a:cubicBezTo>
                  <a:pt x="730709" y="246317"/>
                  <a:pt x="732107" y="246190"/>
                  <a:pt x="733313" y="245682"/>
                </a:cubicBezTo>
                <a:cubicBezTo>
                  <a:pt x="734583" y="245174"/>
                  <a:pt x="735599" y="244285"/>
                  <a:pt x="736361" y="243142"/>
                </a:cubicBezTo>
                <a:cubicBezTo>
                  <a:pt x="737123" y="241999"/>
                  <a:pt x="737504" y="240665"/>
                  <a:pt x="737504" y="239332"/>
                </a:cubicBezTo>
                <a:cubicBezTo>
                  <a:pt x="737504" y="238442"/>
                  <a:pt x="737313" y="237554"/>
                  <a:pt x="736996" y="236728"/>
                </a:cubicBezTo>
                <a:cubicBezTo>
                  <a:pt x="736679" y="235903"/>
                  <a:pt x="736171" y="235141"/>
                  <a:pt x="735535" y="234506"/>
                </a:cubicBezTo>
                <a:close/>
                <a:moveTo>
                  <a:pt x="815927" y="1302449"/>
                </a:moveTo>
                <a:cubicBezTo>
                  <a:pt x="815292" y="1301814"/>
                  <a:pt x="814530" y="1301306"/>
                  <a:pt x="813704" y="1300988"/>
                </a:cubicBezTo>
                <a:cubicBezTo>
                  <a:pt x="812879" y="1300607"/>
                  <a:pt x="811990" y="1300480"/>
                  <a:pt x="811100" y="1300480"/>
                </a:cubicBezTo>
                <a:cubicBezTo>
                  <a:pt x="809767" y="1300480"/>
                  <a:pt x="808434" y="1300861"/>
                  <a:pt x="807291" y="1301623"/>
                </a:cubicBezTo>
                <a:cubicBezTo>
                  <a:pt x="806147" y="1302385"/>
                  <a:pt x="805322" y="1303465"/>
                  <a:pt x="804750" y="1304671"/>
                </a:cubicBezTo>
                <a:cubicBezTo>
                  <a:pt x="804243" y="1305941"/>
                  <a:pt x="804116" y="1307275"/>
                  <a:pt x="804370" y="1308608"/>
                </a:cubicBezTo>
                <a:cubicBezTo>
                  <a:pt x="804623" y="1309942"/>
                  <a:pt x="805259" y="1311148"/>
                  <a:pt x="806274" y="1312101"/>
                </a:cubicBezTo>
                <a:cubicBezTo>
                  <a:pt x="807227" y="1313053"/>
                  <a:pt x="808434" y="1313688"/>
                  <a:pt x="809767" y="1313942"/>
                </a:cubicBezTo>
                <a:cubicBezTo>
                  <a:pt x="811100" y="1314196"/>
                  <a:pt x="812497" y="1314069"/>
                  <a:pt x="813704" y="1313561"/>
                </a:cubicBezTo>
                <a:cubicBezTo>
                  <a:pt x="814910" y="1313053"/>
                  <a:pt x="815990" y="1312164"/>
                  <a:pt x="816752" y="1311021"/>
                </a:cubicBezTo>
                <a:cubicBezTo>
                  <a:pt x="817514" y="1309878"/>
                  <a:pt x="817895" y="1308545"/>
                  <a:pt x="817895" y="1307211"/>
                </a:cubicBezTo>
                <a:cubicBezTo>
                  <a:pt x="817895" y="1306322"/>
                  <a:pt x="817705" y="1305433"/>
                  <a:pt x="817387" y="1304608"/>
                </a:cubicBezTo>
                <a:cubicBezTo>
                  <a:pt x="817070" y="1303782"/>
                  <a:pt x="816561" y="1303020"/>
                  <a:pt x="815927" y="1302385"/>
                </a:cubicBezTo>
                <a:close/>
                <a:moveTo>
                  <a:pt x="815927" y="1209612"/>
                </a:moveTo>
                <a:cubicBezTo>
                  <a:pt x="815292" y="1208977"/>
                  <a:pt x="814530" y="1208469"/>
                  <a:pt x="813704" y="1208151"/>
                </a:cubicBezTo>
                <a:cubicBezTo>
                  <a:pt x="812879" y="1207834"/>
                  <a:pt x="811990" y="1207643"/>
                  <a:pt x="811100" y="1207643"/>
                </a:cubicBezTo>
                <a:cubicBezTo>
                  <a:pt x="809767" y="1207643"/>
                  <a:pt x="808434" y="1208024"/>
                  <a:pt x="807291" y="1208786"/>
                </a:cubicBezTo>
                <a:cubicBezTo>
                  <a:pt x="806147" y="1209548"/>
                  <a:pt x="805322" y="1210628"/>
                  <a:pt x="804750" y="1211834"/>
                </a:cubicBezTo>
                <a:cubicBezTo>
                  <a:pt x="804243" y="1213104"/>
                  <a:pt x="804116" y="1214438"/>
                  <a:pt x="804370" y="1215771"/>
                </a:cubicBezTo>
                <a:cubicBezTo>
                  <a:pt x="804623" y="1217105"/>
                  <a:pt x="805259" y="1218311"/>
                  <a:pt x="806274" y="1219264"/>
                </a:cubicBezTo>
                <a:cubicBezTo>
                  <a:pt x="807227" y="1220216"/>
                  <a:pt x="808434" y="1220851"/>
                  <a:pt x="809767" y="1221105"/>
                </a:cubicBezTo>
                <a:cubicBezTo>
                  <a:pt x="811100" y="1221359"/>
                  <a:pt x="812497" y="1221232"/>
                  <a:pt x="813704" y="1220724"/>
                </a:cubicBezTo>
                <a:cubicBezTo>
                  <a:pt x="814974" y="1220216"/>
                  <a:pt x="815990" y="1219327"/>
                  <a:pt x="816752" y="1218184"/>
                </a:cubicBezTo>
                <a:cubicBezTo>
                  <a:pt x="817514" y="1217041"/>
                  <a:pt x="817895" y="1215708"/>
                  <a:pt x="817895" y="1214374"/>
                </a:cubicBezTo>
                <a:cubicBezTo>
                  <a:pt x="817895" y="1213485"/>
                  <a:pt x="817705" y="1212596"/>
                  <a:pt x="817387" y="1211771"/>
                </a:cubicBezTo>
                <a:cubicBezTo>
                  <a:pt x="817070" y="1210945"/>
                  <a:pt x="816561" y="1210183"/>
                  <a:pt x="815927" y="1209548"/>
                </a:cubicBezTo>
                <a:close/>
                <a:moveTo>
                  <a:pt x="815927" y="1116775"/>
                </a:moveTo>
                <a:cubicBezTo>
                  <a:pt x="815292" y="1116140"/>
                  <a:pt x="814530" y="1115632"/>
                  <a:pt x="813704" y="1115314"/>
                </a:cubicBezTo>
                <a:cubicBezTo>
                  <a:pt x="812879" y="1114997"/>
                  <a:pt x="811990" y="1114806"/>
                  <a:pt x="811100" y="1114806"/>
                </a:cubicBezTo>
                <a:cubicBezTo>
                  <a:pt x="809767" y="1114806"/>
                  <a:pt x="808434" y="1115187"/>
                  <a:pt x="807291" y="1115949"/>
                </a:cubicBezTo>
                <a:cubicBezTo>
                  <a:pt x="806147" y="1116711"/>
                  <a:pt x="805322" y="1117791"/>
                  <a:pt x="804750" y="1118997"/>
                </a:cubicBezTo>
                <a:cubicBezTo>
                  <a:pt x="804243" y="1120267"/>
                  <a:pt x="804116" y="1121601"/>
                  <a:pt x="804370" y="1122934"/>
                </a:cubicBezTo>
                <a:cubicBezTo>
                  <a:pt x="804623" y="1124268"/>
                  <a:pt x="805259" y="1125474"/>
                  <a:pt x="806274" y="1126427"/>
                </a:cubicBezTo>
                <a:cubicBezTo>
                  <a:pt x="807227" y="1127379"/>
                  <a:pt x="808434" y="1128014"/>
                  <a:pt x="809767" y="1128332"/>
                </a:cubicBezTo>
                <a:cubicBezTo>
                  <a:pt x="811100" y="1128586"/>
                  <a:pt x="812497" y="1128459"/>
                  <a:pt x="813704" y="1127951"/>
                </a:cubicBezTo>
                <a:cubicBezTo>
                  <a:pt x="814974" y="1127443"/>
                  <a:pt x="815990" y="1126554"/>
                  <a:pt x="816752" y="1125411"/>
                </a:cubicBezTo>
                <a:cubicBezTo>
                  <a:pt x="817514" y="1124268"/>
                  <a:pt x="817895" y="1122934"/>
                  <a:pt x="817895" y="1121601"/>
                </a:cubicBezTo>
                <a:cubicBezTo>
                  <a:pt x="817895" y="1120712"/>
                  <a:pt x="817705" y="1119823"/>
                  <a:pt x="817387" y="1118997"/>
                </a:cubicBezTo>
                <a:cubicBezTo>
                  <a:pt x="817070" y="1118172"/>
                  <a:pt x="816561" y="1117410"/>
                  <a:pt x="815927" y="1116775"/>
                </a:cubicBezTo>
                <a:close/>
                <a:moveTo>
                  <a:pt x="815927" y="1488186"/>
                </a:moveTo>
                <a:cubicBezTo>
                  <a:pt x="815292" y="1487551"/>
                  <a:pt x="814530" y="1487043"/>
                  <a:pt x="813704" y="1486726"/>
                </a:cubicBezTo>
                <a:cubicBezTo>
                  <a:pt x="812879" y="1486408"/>
                  <a:pt x="811990" y="1486218"/>
                  <a:pt x="811100" y="1486218"/>
                </a:cubicBezTo>
                <a:cubicBezTo>
                  <a:pt x="809767" y="1486218"/>
                  <a:pt x="808434" y="1486599"/>
                  <a:pt x="807291" y="1487361"/>
                </a:cubicBezTo>
                <a:cubicBezTo>
                  <a:pt x="806147" y="1488123"/>
                  <a:pt x="805322" y="1489202"/>
                  <a:pt x="804750" y="1490409"/>
                </a:cubicBezTo>
                <a:cubicBezTo>
                  <a:pt x="804243" y="1491679"/>
                  <a:pt x="804116" y="1493012"/>
                  <a:pt x="804370" y="1494346"/>
                </a:cubicBezTo>
                <a:cubicBezTo>
                  <a:pt x="804623" y="1495679"/>
                  <a:pt x="805259" y="1496886"/>
                  <a:pt x="806274" y="1497838"/>
                </a:cubicBezTo>
                <a:cubicBezTo>
                  <a:pt x="807227" y="1498791"/>
                  <a:pt x="808434" y="1499426"/>
                  <a:pt x="809767" y="1499680"/>
                </a:cubicBezTo>
                <a:cubicBezTo>
                  <a:pt x="811100" y="1499934"/>
                  <a:pt x="812497" y="1499807"/>
                  <a:pt x="813704" y="1499299"/>
                </a:cubicBezTo>
                <a:cubicBezTo>
                  <a:pt x="814910" y="1498791"/>
                  <a:pt x="815990" y="1497902"/>
                  <a:pt x="816752" y="1496759"/>
                </a:cubicBezTo>
                <a:cubicBezTo>
                  <a:pt x="817514" y="1495616"/>
                  <a:pt x="817895" y="1494282"/>
                  <a:pt x="817895" y="1492949"/>
                </a:cubicBezTo>
                <a:cubicBezTo>
                  <a:pt x="817895" y="1492060"/>
                  <a:pt x="817705" y="1491171"/>
                  <a:pt x="817387" y="1490345"/>
                </a:cubicBezTo>
                <a:cubicBezTo>
                  <a:pt x="817070" y="1489520"/>
                  <a:pt x="816561" y="1488758"/>
                  <a:pt x="815927" y="1488123"/>
                </a:cubicBezTo>
                <a:close/>
                <a:moveTo>
                  <a:pt x="815927" y="1395349"/>
                </a:moveTo>
                <a:cubicBezTo>
                  <a:pt x="815292" y="1394714"/>
                  <a:pt x="814530" y="1394206"/>
                  <a:pt x="813704" y="1393889"/>
                </a:cubicBezTo>
                <a:cubicBezTo>
                  <a:pt x="812879" y="1393571"/>
                  <a:pt x="811990" y="1393381"/>
                  <a:pt x="811100" y="1393381"/>
                </a:cubicBezTo>
                <a:cubicBezTo>
                  <a:pt x="809767" y="1393381"/>
                  <a:pt x="808434" y="1393762"/>
                  <a:pt x="807291" y="1394524"/>
                </a:cubicBezTo>
                <a:cubicBezTo>
                  <a:pt x="806147" y="1395286"/>
                  <a:pt x="805322" y="1396302"/>
                  <a:pt x="804750" y="1397572"/>
                </a:cubicBezTo>
                <a:cubicBezTo>
                  <a:pt x="804243" y="1398842"/>
                  <a:pt x="804116" y="1400175"/>
                  <a:pt x="804370" y="1401509"/>
                </a:cubicBezTo>
                <a:cubicBezTo>
                  <a:pt x="804623" y="1402842"/>
                  <a:pt x="805259" y="1404049"/>
                  <a:pt x="806274" y="1405001"/>
                </a:cubicBezTo>
                <a:cubicBezTo>
                  <a:pt x="807227" y="1405954"/>
                  <a:pt x="808434" y="1406589"/>
                  <a:pt x="809767" y="1406906"/>
                </a:cubicBezTo>
                <a:cubicBezTo>
                  <a:pt x="811100" y="1407160"/>
                  <a:pt x="812497" y="1407033"/>
                  <a:pt x="813704" y="1406525"/>
                </a:cubicBezTo>
                <a:cubicBezTo>
                  <a:pt x="814910" y="1406017"/>
                  <a:pt x="815990" y="1405128"/>
                  <a:pt x="816752" y="1403985"/>
                </a:cubicBezTo>
                <a:cubicBezTo>
                  <a:pt x="817514" y="1402842"/>
                  <a:pt x="817895" y="1401509"/>
                  <a:pt x="817895" y="1400175"/>
                </a:cubicBezTo>
                <a:cubicBezTo>
                  <a:pt x="817895" y="1399286"/>
                  <a:pt x="817705" y="1398397"/>
                  <a:pt x="817387" y="1397572"/>
                </a:cubicBezTo>
                <a:cubicBezTo>
                  <a:pt x="817070" y="1396746"/>
                  <a:pt x="816561" y="1395984"/>
                  <a:pt x="815927" y="1395349"/>
                </a:cubicBezTo>
                <a:close/>
                <a:moveTo>
                  <a:pt x="815927" y="1581087"/>
                </a:moveTo>
                <a:cubicBezTo>
                  <a:pt x="815292" y="1580452"/>
                  <a:pt x="814530" y="1579944"/>
                  <a:pt x="813704" y="1579626"/>
                </a:cubicBezTo>
                <a:cubicBezTo>
                  <a:pt x="812879" y="1579245"/>
                  <a:pt x="811990" y="1579118"/>
                  <a:pt x="811100" y="1579118"/>
                </a:cubicBezTo>
                <a:cubicBezTo>
                  <a:pt x="809767" y="1579118"/>
                  <a:pt x="808434" y="1579499"/>
                  <a:pt x="807291" y="1580261"/>
                </a:cubicBezTo>
                <a:cubicBezTo>
                  <a:pt x="806147" y="1581023"/>
                  <a:pt x="805322" y="1582103"/>
                  <a:pt x="804750" y="1583309"/>
                </a:cubicBezTo>
                <a:cubicBezTo>
                  <a:pt x="804243" y="1584579"/>
                  <a:pt x="804116" y="1585913"/>
                  <a:pt x="804370" y="1587246"/>
                </a:cubicBezTo>
                <a:cubicBezTo>
                  <a:pt x="804623" y="1588580"/>
                  <a:pt x="805259" y="1589786"/>
                  <a:pt x="806274" y="1590739"/>
                </a:cubicBezTo>
                <a:cubicBezTo>
                  <a:pt x="807227" y="1591691"/>
                  <a:pt x="808434" y="1592326"/>
                  <a:pt x="809767" y="1592580"/>
                </a:cubicBezTo>
                <a:cubicBezTo>
                  <a:pt x="811100" y="1592834"/>
                  <a:pt x="812497" y="1592707"/>
                  <a:pt x="813704" y="1592199"/>
                </a:cubicBezTo>
                <a:cubicBezTo>
                  <a:pt x="814974" y="1591691"/>
                  <a:pt x="815990" y="1590802"/>
                  <a:pt x="816752" y="1589659"/>
                </a:cubicBezTo>
                <a:cubicBezTo>
                  <a:pt x="817514" y="1588516"/>
                  <a:pt x="817895" y="1587183"/>
                  <a:pt x="817895" y="1585849"/>
                </a:cubicBezTo>
                <a:cubicBezTo>
                  <a:pt x="817895" y="1584960"/>
                  <a:pt x="817705" y="1584071"/>
                  <a:pt x="817387" y="1583246"/>
                </a:cubicBezTo>
                <a:cubicBezTo>
                  <a:pt x="817070" y="1582420"/>
                  <a:pt x="816561" y="1581658"/>
                  <a:pt x="815927" y="1581023"/>
                </a:cubicBezTo>
                <a:close/>
                <a:moveTo>
                  <a:pt x="650255" y="1486218"/>
                </a:moveTo>
                <a:cubicBezTo>
                  <a:pt x="648922" y="1486218"/>
                  <a:pt x="647588" y="1486599"/>
                  <a:pt x="646445" y="1487361"/>
                </a:cubicBezTo>
                <a:cubicBezTo>
                  <a:pt x="645302" y="1488123"/>
                  <a:pt x="644477" y="1489202"/>
                  <a:pt x="643905" y="1490409"/>
                </a:cubicBezTo>
                <a:cubicBezTo>
                  <a:pt x="643397" y="1491679"/>
                  <a:pt x="643270" y="1493012"/>
                  <a:pt x="643524" y="1494346"/>
                </a:cubicBezTo>
                <a:cubicBezTo>
                  <a:pt x="643778" y="1495679"/>
                  <a:pt x="644413" y="1496886"/>
                  <a:pt x="645429" y="1497838"/>
                </a:cubicBezTo>
                <a:cubicBezTo>
                  <a:pt x="646382" y="1498791"/>
                  <a:pt x="647588" y="1499426"/>
                  <a:pt x="648922" y="1499680"/>
                </a:cubicBezTo>
                <a:cubicBezTo>
                  <a:pt x="650255" y="1499934"/>
                  <a:pt x="651652" y="1499807"/>
                  <a:pt x="652859" y="1499299"/>
                </a:cubicBezTo>
                <a:cubicBezTo>
                  <a:pt x="654129" y="1498791"/>
                  <a:pt x="655145" y="1497902"/>
                  <a:pt x="655907" y="1496759"/>
                </a:cubicBezTo>
                <a:cubicBezTo>
                  <a:pt x="656669" y="1495616"/>
                  <a:pt x="657049" y="1494282"/>
                  <a:pt x="657049" y="1492949"/>
                </a:cubicBezTo>
                <a:cubicBezTo>
                  <a:pt x="657049" y="1491171"/>
                  <a:pt x="656351" y="1489393"/>
                  <a:pt x="655081" y="1488123"/>
                </a:cubicBezTo>
                <a:cubicBezTo>
                  <a:pt x="653811" y="1486853"/>
                  <a:pt x="652033" y="1486091"/>
                  <a:pt x="650255" y="1486091"/>
                </a:cubicBezTo>
                <a:close/>
                <a:moveTo>
                  <a:pt x="489409" y="1486218"/>
                </a:moveTo>
                <a:cubicBezTo>
                  <a:pt x="488076" y="1486218"/>
                  <a:pt x="486743" y="1486599"/>
                  <a:pt x="485599" y="1487361"/>
                </a:cubicBezTo>
                <a:cubicBezTo>
                  <a:pt x="484457" y="1488123"/>
                  <a:pt x="483568" y="1489202"/>
                  <a:pt x="483059" y="1490409"/>
                </a:cubicBezTo>
                <a:cubicBezTo>
                  <a:pt x="482551" y="1491679"/>
                  <a:pt x="482424" y="1493012"/>
                  <a:pt x="482679" y="1494346"/>
                </a:cubicBezTo>
                <a:cubicBezTo>
                  <a:pt x="482933" y="1495679"/>
                  <a:pt x="483568" y="1496886"/>
                  <a:pt x="484520" y="1497838"/>
                </a:cubicBezTo>
                <a:cubicBezTo>
                  <a:pt x="485472" y="1498791"/>
                  <a:pt x="486679" y="1499426"/>
                  <a:pt x="488012" y="1499680"/>
                </a:cubicBezTo>
                <a:cubicBezTo>
                  <a:pt x="489346" y="1499934"/>
                  <a:pt x="490680" y="1499807"/>
                  <a:pt x="491949" y="1499299"/>
                </a:cubicBezTo>
                <a:cubicBezTo>
                  <a:pt x="493220" y="1498791"/>
                  <a:pt x="494299" y="1497902"/>
                  <a:pt x="494997" y="1496759"/>
                </a:cubicBezTo>
                <a:cubicBezTo>
                  <a:pt x="495759" y="1495616"/>
                  <a:pt x="496141" y="1494282"/>
                  <a:pt x="496141" y="1492949"/>
                </a:cubicBezTo>
                <a:cubicBezTo>
                  <a:pt x="496141" y="1491171"/>
                  <a:pt x="495442" y="1489393"/>
                  <a:pt x="494109" y="1488123"/>
                </a:cubicBezTo>
                <a:cubicBezTo>
                  <a:pt x="492838" y="1486853"/>
                  <a:pt x="491060" y="1486091"/>
                  <a:pt x="489283" y="1486091"/>
                </a:cubicBezTo>
                <a:close/>
                <a:moveTo>
                  <a:pt x="489409" y="1393381"/>
                </a:moveTo>
                <a:cubicBezTo>
                  <a:pt x="488076" y="1393381"/>
                  <a:pt x="486743" y="1393762"/>
                  <a:pt x="485599" y="1394524"/>
                </a:cubicBezTo>
                <a:cubicBezTo>
                  <a:pt x="484457" y="1395286"/>
                  <a:pt x="483568" y="1396365"/>
                  <a:pt x="483059" y="1397572"/>
                </a:cubicBezTo>
                <a:cubicBezTo>
                  <a:pt x="482551" y="1398842"/>
                  <a:pt x="482424" y="1400175"/>
                  <a:pt x="482679" y="1401509"/>
                </a:cubicBezTo>
                <a:cubicBezTo>
                  <a:pt x="482933" y="1402842"/>
                  <a:pt x="483568" y="1404049"/>
                  <a:pt x="484520" y="1405001"/>
                </a:cubicBezTo>
                <a:cubicBezTo>
                  <a:pt x="485472" y="1405954"/>
                  <a:pt x="486679" y="1406589"/>
                  <a:pt x="488012" y="1406906"/>
                </a:cubicBezTo>
                <a:cubicBezTo>
                  <a:pt x="489346" y="1407160"/>
                  <a:pt x="490680" y="1407033"/>
                  <a:pt x="491949" y="1406525"/>
                </a:cubicBezTo>
                <a:cubicBezTo>
                  <a:pt x="493220" y="1406017"/>
                  <a:pt x="494299" y="1405128"/>
                  <a:pt x="494997" y="1403985"/>
                </a:cubicBezTo>
                <a:cubicBezTo>
                  <a:pt x="495759" y="1402842"/>
                  <a:pt x="496141" y="1401509"/>
                  <a:pt x="496141" y="1400175"/>
                </a:cubicBezTo>
                <a:cubicBezTo>
                  <a:pt x="496141" y="1398334"/>
                  <a:pt x="495442" y="1396619"/>
                  <a:pt x="494109" y="1395349"/>
                </a:cubicBezTo>
                <a:cubicBezTo>
                  <a:pt x="492838" y="1394079"/>
                  <a:pt x="491060" y="1393381"/>
                  <a:pt x="489283" y="1393381"/>
                </a:cubicBezTo>
                <a:close/>
                <a:moveTo>
                  <a:pt x="489409" y="1300544"/>
                </a:moveTo>
                <a:cubicBezTo>
                  <a:pt x="488076" y="1300544"/>
                  <a:pt x="486743" y="1300925"/>
                  <a:pt x="485599" y="1301687"/>
                </a:cubicBezTo>
                <a:cubicBezTo>
                  <a:pt x="484457" y="1302449"/>
                  <a:pt x="483568" y="1303528"/>
                  <a:pt x="483059" y="1304735"/>
                </a:cubicBezTo>
                <a:cubicBezTo>
                  <a:pt x="482551" y="1305941"/>
                  <a:pt x="482424" y="1307338"/>
                  <a:pt x="482679" y="1308672"/>
                </a:cubicBezTo>
                <a:cubicBezTo>
                  <a:pt x="482933" y="1310005"/>
                  <a:pt x="483568" y="1311212"/>
                  <a:pt x="484520" y="1312164"/>
                </a:cubicBezTo>
                <a:cubicBezTo>
                  <a:pt x="485472" y="1313117"/>
                  <a:pt x="486679" y="1313752"/>
                  <a:pt x="488012" y="1314006"/>
                </a:cubicBezTo>
                <a:cubicBezTo>
                  <a:pt x="489346" y="1314260"/>
                  <a:pt x="490680" y="1314133"/>
                  <a:pt x="491949" y="1313625"/>
                </a:cubicBezTo>
                <a:cubicBezTo>
                  <a:pt x="493220" y="1313117"/>
                  <a:pt x="494299" y="1312228"/>
                  <a:pt x="494997" y="1311085"/>
                </a:cubicBezTo>
                <a:cubicBezTo>
                  <a:pt x="495759" y="1309942"/>
                  <a:pt x="496141" y="1308608"/>
                  <a:pt x="496141" y="1307275"/>
                </a:cubicBezTo>
                <a:cubicBezTo>
                  <a:pt x="496141" y="1305497"/>
                  <a:pt x="495442" y="1303719"/>
                  <a:pt x="494109" y="1302449"/>
                </a:cubicBezTo>
                <a:cubicBezTo>
                  <a:pt x="492838" y="1301179"/>
                  <a:pt x="491060" y="1300417"/>
                  <a:pt x="489283" y="1300417"/>
                </a:cubicBezTo>
                <a:close/>
                <a:moveTo>
                  <a:pt x="489409" y="1579118"/>
                </a:moveTo>
                <a:cubicBezTo>
                  <a:pt x="488076" y="1579118"/>
                  <a:pt x="486743" y="1579499"/>
                  <a:pt x="485599" y="1580261"/>
                </a:cubicBezTo>
                <a:cubicBezTo>
                  <a:pt x="484457" y="1581023"/>
                  <a:pt x="483568" y="1582103"/>
                  <a:pt x="483059" y="1583309"/>
                </a:cubicBezTo>
                <a:cubicBezTo>
                  <a:pt x="482551" y="1584579"/>
                  <a:pt x="482424" y="1585913"/>
                  <a:pt x="482679" y="1587246"/>
                </a:cubicBezTo>
                <a:cubicBezTo>
                  <a:pt x="482933" y="1588580"/>
                  <a:pt x="483568" y="1589786"/>
                  <a:pt x="484520" y="1590739"/>
                </a:cubicBezTo>
                <a:cubicBezTo>
                  <a:pt x="485472" y="1591691"/>
                  <a:pt x="486679" y="1592326"/>
                  <a:pt x="488012" y="1592580"/>
                </a:cubicBezTo>
                <a:cubicBezTo>
                  <a:pt x="489346" y="1592834"/>
                  <a:pt x="490680" y="1592707"/>
                  <a:pt x="491949" y="1592199"/>
                </a:cubicBezTo>
                <a:cubicBezTo>
                  <a:pt x="493220" y="1591691"/>
                  <a:pt x="494299" y="1590802"/>
                  <a:pt x="494997" y="1589659"/>
                </a:cubicBezTo>
                <a:cubicBezTo>
                  <a:pt x="495759" y="1588516"/>
                  <a:pt x="496141" y="1587183"/>
                  <a:pt x="496141" y="1585849"/>
                </a:cubicBezTo>
                <a:cubicBezTo>
                  <a:pt x="496141" y="1584071"/>
                  <a:pt x="495442" y="1582293"/>
                  <a:pt x="494109" y="1581023"/>
                </a:cubicBezTo>
                <a:cubicBezTo>
                  <a:pt x="492838" y="1579753"/>
                  <a:pt x="491060" y="1578991"/>
                  <a:pt x="489283" y="1578991"/>
                </a:cubicBezTo>
                <a:close/>
                <a:moveTo>
                  <a:pt x="489409" y="1207707"/>
                </a:moveTo>
                <a:cubicBezTo>
                  <a:pt x="488076" y="1207707"/>
                  <a:pt x="486743" y="1208088"/>
                  <a:pt x="485599" y="1208850"/>
                </a:cubicBezTo>
                <a:cubicBezTo>
                  <a:pt x="484457" y="1209612"/>
                  <a:pt x="483568" y="1210628"/>
                  <a:pt x="483059" y="1211898"/>
                </a:cubicBezTo>
                <a:cubicBezTo>
                  <a:pt x="482551" y="1213168"/>
                  <a:pt x="482424" y="1214501"/>
                  <a:pt x="482679" y="1215835"/>
                </a:cubicBezTo>
                <a:cubicBezTo>
                  <a:pt x="482933" y="1217168"/>
                  <a:pt x="483568" y="1218375"/>
                  <a:pt x="484520" y="1219327"/>
                </a:cubicBezTo>
                <a:cubicBezTo>
                  <a:pt x="485472" y="1220280"/>
                  <a:pt x="486679" y="1220915"/>
                  <a:pt x="488012" y="1221232"/>
                </a:cubicBezTo>
                <a:cubicBezTo>
                  <a:pt x="489346" y="1221486"/>
                  <a:pt x="490680" y="1221359"/>
                  <a:pt x="491949" y="1220851"/>
                </a:cubicBezTo>
                <a:cubicBezTo>
                  <a:pt x="493220" y="1220343"/>
                  <a:pt x="494299" y="1219454"/>
                  <a:pt x="494997" y="1218311"/>
                </a:cubicBezTo>
                <a:cubicBezTo>
                  <a:pt x="495759" y="1217168"/>
                  <a:pt x="496141" y="1215835"/>
                  <a:pt x="496141" y="1214501"/>
                </a:cubicBezTo>
                <a:cubicBezTo>
                  <a:pt x="496141" y="1212723"/>
                  <a:pt x="495442" y="1210945"/>
                  <a:pt x="494109" y="1209675"/>
                </a:cubicBezTo>
                <a:cubicBezTo>
                  <a:pt x="492838" y="1208405"/>
                  <a:pt x="491060" y="1207707"/>
                  <a:pt x="489283" y="1207707"/>
                </a:cubicBezTo>
                <a:close/>
                <a:moveTo>
                  <a:pt x="489409" y="1114870"/>
                </a:moveTo>
                <a:cubicBezTo>
                  <a:pt x="488076" y="1114870"/>
                  <a:pt x="486743" y="1115251"/>
                  <a:pt x="485599" y="1116013"/>
                </a:cubicBezTo>
                <a:cubicBezTo>
                  <a:pt x="484457" y="1116775"/>
                  <a:pt x="483568" y="1117791"/>
                  <a:pt x="483059" y="1119061"/>
                </a:cubicBezTo>
                <a:cubicBezTo>
                  <a:pt x="482551" y="1120331"/>
                  <a:pt x="482424" y="1121664"/>
                  <a:pt x="482679" y="1122998"/>
                </a:cubicBezTo>
                <a:cubicBezTo>
                  <a:pt x="482933" y="1124331"/>
                  <a:pt x="483568" y="1125538"/>
                  <a:pt x="484520" y="1126490"/>
                </a:cubicBezTo>
                <a:cubicBezTo>
                  <a:pt x="485472" y="1127443"/>
                  <a:pt x="486679" y="1128078"/>
                  <a:pt x="488012" y="1128395"/>
                </a:cubicBezTo>
                <a:cubicBezTo>
                  <a:pt x="489346" y="1128649"/>
                  <a:pt x="490680" y="1128522"/>
                  <a:pt x="491949" y="1128014"/>
                </a:cubicBezTo>
                <a:cubicBezTo>
                  <a:pt x="493220" y="1127506"/>
                  <a:pt x="494299" y="1126617"/>
                  <a:pt x="494997" y="1125474"/>
                </a:cubicBezTo>
                <a:cubicBezTo>
                  <a:pt x="495696" y="1124331"/>
                  <a:pt x="496141" y="1122998"/>
                  <a:pt x="496141" y="1121664"/>
                </a:cubicBezTo>
                <a:cubicBezTo>
                  <a:pt x="496141" y="1119823"/>
                  <a:pt x="495442" y="1118108"/>
                  <a:pt x="494109" y="1116838"/>
                </a:cubicBezTo>
                <a:cubicBezTo>
                  <a:pt x="492838" y="1115568"/>
                  <a:pt x="491060" y="1114870"/>
                  <a:pt x="489283" y="1114870"/>
                </a:cubicBezTo>
                <a:close/>
                <a:moveTo>
                  <a:pt x="489409" y="743458"/>
                </a:moveTo>
                <a:cubicBezTo>
                  <a:pt x="488076" y="743458"/>
                  <a:pt x="486743" y="743839"/>
                  <a:pt x="485599" y="744601"/>
                </a:cubicBezTo>
                <a:cubicBezTo>
                  <a:pt x="484457" y="745363"/>
                  <a:pt x="483568" y="746443"/>
                  <a:pt x="483059" y="747649"/>
                </a:cubicBezTo>
                <a:cubicBezTo>
                  <a:pt x="482551" y="748919"/>
                  <a:pt x="482424" y="750253"/>
                  <a:pt x="482679" y="751586"/>
                </a:cubicBezTo>
                <a:cubicBezTo>
                  <a:pt x="482933" y="752920"/>
                  <a:pt x="483568" y="754126"/>
                  <a:pt x="484520" y="755079"/>
                </a:cubicBezTo>
                <a:cubicBezTo>
                  <a:pt x="485472" y="756031"/>
                  <a:pt x="486679" y="756666"/>
                  <a:pt x="488012" y="756920"/>
                </a:cubicBezTo>
                <a:cubicBezTo>
                  <a:pt x="489346" y="757174"/>
                  <a:pt x="490680" y="757047"/>
                  <a:pt x="491949" y="756539"/>
                </a:cubicBezTo>
                <a:cubicBezTo>
                  <a:pt x="493220" y="756031"/>
                  <a:pt x="494299" y="755142"/>
                  <a:pt x="494997" y="753999"/>
                </a:cubicBezTo>
                <a:cubicBezTo>
                  <a:pt x="495696" y="752856"/>
                  <a:pt x="496141" y="751523"/>
                  <a:pt x="496141" y="750189"/>
                </a:cubicBezTo>
                <a:cubicBezTo>
                  <a:pt x="496141" y="748348"/>
                  <a:pt x="495442" y="746633"/>
                  <a:pt x="494109" y="745363"/>
                </a:cubicBezTo>
                <a:cubicBezTo>
                  <a:pt x="492838" y="744093"/>
                  <a:pt x="491060" y="743331"/>
                  <a:pt x="489283" y="743331"/>
                </a:cubicBezTo>
                <a:close/>
                <a:moveTo>
                  <a:pt x="489409" y="650621"/>
                </a:moveTo>
                <a:cubicBezTo>
                  <a:pt x="488076" y="650621"/>
                  <a:pt x="486743" y="651002"/>
                  <a:pt x="485599" y="651764"/>
                </a:cubicBezTo>
                <a:cubicBezTo>
                  <a:pt x="484457" y="652526"/>
                  <a:pt x="483568" y="653606"/>
                  <a:pt x="483059" y="654812"/>
                </a:cubicBezTo>
                <a:cubicBezTo>
                  <a:pt x="482551" y="656082"/>
                  <a:pt x="482424" y="657416"/>
                  <a:pt x="482679" y="658749"/>
                </a:cubicBezTo>
                <a:cubicBezTo>
                  <a:pt x="482933" y="660083"/>
                  <a:pt x="483568" y="661289"/>
                  <a:pt x="484520" y="662242"/>
                </a:cubicBezTo>
                <a:cubicBezTo>
                  <a:pt x="485472" y="663194"/>
                  <a:pt x="486679" y="663829"/>
                  <a:pt x="488012" y="664083"/>
                </a:cubicBezTo>
                <a:cubicBezTo>
                  <a:pt x="489346" y="664337"/>
                  <a:pt x="490680" y="664210"/>
                  <a:pt x="491949" y="663702"/>
                </a:cubicBezTo>
                <a:cubicBezTo>
                  <a:pt x="493220" y="663194"/>
                  <a:pt x="494299" y="662305"/>
                  <a:pt x="494997" y="661162"/>
                </a:cubicBezTo>
                <a:cubicBezTo>
                  <a:pt x="495696" y="660019"/>
                  <a:pt x="496141" y="658686"/>
                  <a:pt x="496141" y="657352"/>
                </a:cubicBezTo>
                <a:cubicBezTo>
                  <a:pt x="496141" y="655511"/>
                  <a:pt x="495442" y="653796"/>
                  <a:pt x="494109" y="652526"/>
                </a:cubicBezTo>
                <a:cubicBezTo>
                  <a:pt x="492838" y="651256"/>
                  <a:pt x="491060" y="650494"/>
                  <a:pt x="489283" y="650494"/>
                </a:cubicBezTo>
                <a:close/>
                <a:moveTo>
                  <a:pt x="409019" y="47054"/>
                </a:moveTo>
                <a:cubicBezTo>
                  <a:pt x="407685" y="47054"/>
                  <a:pt x="406351" y="47435"/>
                  <a:pt x="405209" y="48197"/>
                </a:cubicBezTo>
                <a:cubicBezTo>
                  <a:pt x="404066" y="48959"/>
                  <a:pt x="403240" y="50038"/>
                  <a:pt x="402669" y="51245"/>
                </a:cubicBezTo>
                <a:cubicBezTo>
                  <a:pt x="402160" y="52514"/>
                  <a:pt x="402034" y="53848"/>
                  <a:pt x="402287" y="55181"/>
                </a:cubicBezTo>
                <a:cubicBezTo>
                  <a:pt x="402542" y="56515"/>
                  <a:pt x="403176" y="57722"/>
                  <a:pt x="404129" y="58674"/>
                </a:cubicBezTo>
                <a:cubicBezTo>
                  <a:pt x="405082" y="59627"/>
                  <a:pt x="406288" y="60262"/>
                  <a:pt x="407622" y="60516"/>
                </a:cubicBezTo>
                <a:cubicBezTo>
                  <a:pt x="408955" y="60770"/>
                  <a:pt x="410288" y="60643"/>
                  <a:pt x="411559" y="60135"/>
                </a:cubicBezTo>
                <a:cubicBezTo>
                  <a:pt x="412829" y="59627"/>
                  <a:pt x="413908" y="58738"/>
                  <a:pt x="414607" y="57595"/>
                </a:cubicBezTo>
                <a:cubicBezTo>
                  <a:pt x="415369" y="56452"/>
                  <a:pt x="415749" y="55118"/>
                  <a:pt x="415749" y="53785"/>
                </a:cubicBezTo>
                <a:cubicBezTo>
                  <a:pt x="415749" y="51943"/>
                  <a:pt x="415051" y="50229"/>
                  <a:pt x="413781" y="48959"/>
                </a:cubicBezTo>
                <a:cubicBezTo>
                  <a:pt x="412511" y="47689"/>
                  <a:pt x="410733" y="46927"/>
                  <a:pt x="408955" y="46927"/>
                </a:cubicBezTo>
                <a:close/>
                <a:moveTo>
                  <a:pt x="489409" y="836359"/>
                </a:moveTo>
                <a:cubicBezTo>
                  <a:pt x="488076" y="836359"/>
                  <a:pt x="486743" y="836740"/>
                  <a:pt x="485599" y="837502"/>
                </a:cubicBezTo>
                <a:cubicBezTo>
                  <a:pt x="484457" y="838264"/>
                  <a:pt x="483568" y="839343"/>
                  <a:pt x="483059" y="840550"/>
                </a:cubicBezTo>
                <a:cubicBezTo>
                  <a:pt x="482551" y="841820"/>
                  <a:pt x="482424" y="843153"/>
                  <a:pt x="482679" y="844487"/>
                </a:cubicBezTo>
                <a:cubicBezTo>
                  <a:pt x="482933" y="845820"/>
                  <a:pt x="483568" y="847027"/>
                  <a:pt x="484520" y="847979"/>
                </a:cubicBezTo>
                <a:cubicBezTo>
                  <a:pt x="485472" y="848931"/>
                  <a:pt x="486679" y="849567"/>
                  <a:pt x="488012" y="849820"/>
                </a:cubicBezTo>
                <a:cubicBezTo>
                  <a:pt x="489346" y="850075"/>
                  <a:pt x="490680" y="849948"/>
                  <a:pt x="491949" y="849440"/>
                </a:cubicBezTo>
                <a:cubicBezTo>
                  <a:pt x="493220" y="848931"/>
                  <a:pt x="494299" y="848042"/>
                  <a:pt x="494997" y="846900"/>
                </a:cubicBezTo>
                <a:cubicBezTo>
                  <a:pt x="495759" y="845756"/>
                  <a:pt x="496141" y="844423"/>
                  <a:pt x="496141" y="843090"/>
                </a:cubicBezTo>
                <a:cubicBezTo>
                  <a:pt x="496141" y="841248"/>
                  <a:pt x="495442" y="839534"/>
                  <a:pt x="494109" y="838264"/>
                </a:cubicBezTo>
                <a:cubicBezTo>
                  <a:pt x="492838" y="836994"/>
                  <a:pt x="491060" y="836231"/>
                  <a:pt x="489283" y="836231"/>
                </a:cubicBezTo>
                <a:close/>
                <a:moveTo>
                  <a:pt x="489409" y="1022096"/>
                </a:moveTo>
                <a:cubicBezTo>
                  <a:pt x="488076" y="1022096"/>
                  <a:pt x="486743" y="1022477"/>
                  <a:pt x="485599" y="1023239"/>
                </a:cubicBezTo>
                <a:cubicBezTo>
                  <a:pt x="484457" y="1024001"/>
                  <a:pt x="483568" y="1025081"/>
                  <a:pt x="483059" y="1026287"/>
                </a:cubicBezTo>
                <a:cubicBezTo>
                  <a:pt x="482551" y="1027557"/>
                  <a:pt x="482424" y="1028891"/>
                  <a:pt x="482679" y="1030224"/>
                </a:cubicBezTo>
                <a:cubicBezTo>
                  <a:pt x="482933" y="1031558"/>
                  <a:pt x="483568" y="1032764"/>
                  <a:pt x="484520" y="1033717"/>
                </a:cubicBezTo>
                <a:cubicBezTo>
                  <a:pt x="485472" y="1034669"/>
                  <a:pt x="486679" y="1035304"/>
                  <a:pt x="488012" y="1035558"/>
                </a:cubicBezTo>
                <a:cubicBezTo>
                  <a:pt x="489346" y="1035812"/>
                  <a:pt x="490680" y="1035685"/>
                  <a:pt x="491949" y="1035177"/>
                </a:cubicBezTo>
                <a:cubicBezTo>
                  <a:pt x="493220" y="1034669"/>
                  <a:pt x="494299" y="1033780"/>
                  <a:pt x="494997" y="1032637"/>
                </a:cubicBezTo>
                <a:cubicBezTo>
                  <a:pt x="495759" y="1031494"/>
                  <a:pt x="496141" y="1030161"/>
                  <a:pt x="496141" y="1028827"/>
                </a:cubicBezTo>
                <a:cubicBezTo>
                  <a:pt x="496141" y="1027049"/>
                  <a:pt x="495442" y="1025271"/>
                  <a:pt x="494109" y="1024001"/>
                </a:cubicBezTo>
                <a:cubicBezTo>
                  <a:pt x="492838" y="1022731"/>
                  <a:pt x="491060" y="1022033"/>
                  <a:pt x="489283" y="1021969"/>
                </a:cubicBezTo>
                <a:close/>
                <a:moveTo>
                  <a:pt x="409019" y="1347089"/>
                </a:moveTo>
                <a:cubicBezTo>
                  <a:pt x="407685" y="1347089"/>
                  <a:pt x="406351" y="1347470"/>
                  <a:pt x="405209" y="1348232"/>
                </a:cubicBezTo>
                <a:cubicBezTo>
                  <a:pt x="404066" y="1348994"/>
                  <a:pt x="403176" y="1350010"/>
                  <a:pt x="402669" y="1351280"/>
                </a:cubicBezTo>
                <a:cubicBezTo>
                  <a:pt x="402160" y="1352550"/>
                  <a:pt x="402034" y="1353884"/>
                  <a:pt x="402287" y="1355217"/>
                </a:cubicBezTo>
                <a:cubicBezTo>
                  <a:pt x="402542" y="1356551"/>
                  <a:pt x="403176" y="1357757"/>
                  <a:pt x="404129" y="1358710"/>
                </a:cubicBezTo>
                <a:cubicBezTo>
                  <a:pt x="405082" y="1359662"/>
                  <a:pt x="406288" y="1360297"/>
                  <a:pt x="407622" y="1360615"/>
                </a:cubicBezTo>
                <a:cubicBezTo>
                  <a:pt x="408955" y="1360869"/>
                  <a:pt x="410288" y="1360742"/>
                  <a:pt x="411559" y="1360234"/>
                </a:cubicBezTo>
                <a:cubicBezTo>
                  <a:pt x="412829" y="1359726"/>
                  <a:pt x="413908" y="1358837"/>
                  <a:pt x="414607" y="1357694"/>
                </a:cubicBezTo>
                <a:cubicBezTo>
                  <a:pt x="415369" y="1356551"/>
                  <a:pt x="415749" y="1355217"/>
                  <a:pt x="415749" y="1353884"/>
                </a:cubicBezTo>
                <a:cubicBezTo>
                  <a:pt x="415749" y="1352106"/>
                  <a:pt x="415051" y="1350328"/>
                  <a:pt x="413781" y="1349058"/>
                </a:cubicBezTo>
                <a:cubicBezTo>
                  <a:pt x="412511" y="1347788"/>
                  <a:pt x="410733" y="1347089"/>
                  <a:pt x="408955" y="1347089"/>
                </a:cubicBezTo>
                <a:close/>
                <a:moveTo>
                  <a:pt x="409019" y="139954"/>
                </a:moveTo>
                <a:cubicBezTo>
                  <a:pt x="407685" y="139954"/>
                  <a:pt x="406351" y="140335"/>
                  <a:pt x="405209" y="141097"/>
                </a:cubicBezTo>
                <a:cubicBezTo>
                  <a:pt x="404066" y="141859"/>
                  <a:pt x="403176" y="142939"/>
                  <a:pt x="402669" y="144145"/>
                </a:cubicBezTo>
                <a:cubicBezTo>
                  <a:pt x="402160" y="145415"/>
                  <a:pt x="402034" y="146749"/>
                  <a:pt x="402287" y="148082"/>
                </a:cubicBezTo>
                <a:cubicBezTo>
                  <a:pt x="402542" y="149416"/>
                  <a:pt x="403176" y="150622"/>
                  <a:pt x="404129" y="151575"/>
                </a:cubicBezTo>
                <a:cubicBezTo>
                  <a:pt x="405082" y="152527"/>
                  <a:pt x="406288" y="153162"/>
                  <a:pt x="407622" y="153416"/>
                </a:cubicBezTo>
                <a:cubicBezTo>
                  <a:pt x="408955" y="153670"/>
                  <a:pt x="410288" y="153543"/>
                  <a:pt x="411559" y="153035"/>
                </a:cubicBezTo>
                <a:cubicBezTo>
                  <a:pt x="412829" y="152527"/>
                  <a:pt x="413908" y="151638"/>
                  <a:pt x="414607" y="150495"/>
                </a:cubicBezTo>
                <a:cubicBezTo>
                  <a:pt x="415369" y="149352"/>
                  <a:pt x="415749" y="148019"/>
                  <a:pt x="415749" y="146685"/>
                </a:cubicBezTo>
                <a:cubicBezTo>
                  <a:pt x="415749" y="144844"/>
                  <a:pt x="415051" y="143129"/>
                  <a:pt x="413781" y="141859"/>
                </a:cubicBezTo>
                <a:cubicBezTo>
                  <a:pt x="412511" y="140589"/>
                  <a:pt x="410733" y="139891"/>
                  <a:pt x="408955" y="139827"/>
                </a:cubicBezTo>
                <a:close/>
                <a:moveTo>
                  <a:pt x="409019" y="975678"/>
                </a:moveTo>
                <a:cubicBezTo>
                  <a:pt x="407685" y="975678"/>
                  <a:pt x="406351" y="976059"/>
                  <a:pt x="405209" y="976820"/>
                </a:cubicBezTo>
                <a:cubicBezTo>
                  <a:pt x="404066" y="977583"/>
                  <a:pt x="403176" y="978662"/>
                  <a:pt x="402669" y="979869"/>
                </a:cubicBezTo>
                <a:cubicBezTo>
                  <a:pt x="402160" y="981139"/>
                  <a:pt x="402034" y="982472"/>
                  <a:pt x="402287" y="983806"/>
                </a:cubicBezTo>
                <a:cubicBezTo>
                  <a:pt x="402542" y="985139"/>
                  <a:pt x="403176" y="986345"/>
                  <a:pt x="404129" y="987298"/>
                </a:cubicBezTo>
                <a:cubicBezTo>
                  <a:pt x="405082" y="988251"/>
                  <a:pt x="406288" y="988886"/>
                  <a:pt x="407622" y="989140"/>
                </a:cubicBezTo>
                <a:cubicBezTo>
                  <a:pt x="408955" y="989394"/>
                  <a:pt x="410288" y="989267"/>
                  <a:pt x="411559" y="988759"/>
                </a:cubicBezTo>
                <a:cubicBezTo>
                  <a:pt x="412829" y="988251"/>
                  <a:pt x="413908" y="987362"/>
                  <a:pt x="414607" y="986219"/>
                </a:cubicBezTo>
                <a:cubicBezTo>
                  <a:pt x="415369" y="985076"/>
                  <a:pt x="415749" y="983806"/>
                  <a:pt x="415749" y="982409"/>
                </a:cubicBezTo>
                <a:cubicBezTo>
                  <a:pt x="415749" y="980567"/>
                  <a:pt x="415051" y="978853"/>
                  <a:pt x="413781" y="977583"/>
                </a:cubicBezTo>
                <a:cubicBezTo>
                  <a:pt x="412511" y="976313"/>
                  <a:pt x="410733" y="975551"/>
                  <a:pt x="408955" y="975551"/>
                </a:cubicBezTo>
                <a:close/>
                <a:moveTo>
                  <a:pt x="409019" y="1068515"/>
                </a:moveTo>
                <a:cubicBezTo>
                  <a:pt x="407685" y="1068515"/>
                  <a:pt x="406351" y="1068896"/>
                  <a:pt x="405209" y="1069658"/>
                </a:cubicBezTo>
                <a:cubicBezTo>
                  <a:pt x="404066" y="1070420"/>
                  <a:pt x="403176" y="1071499"/>
                  <a:pt x="402669" y="1072706"/>
                </a:cubicBezTo>
                <a:cubicBezTo>
                  <a:pt x="402160" y="1073976"/>
                  <a:pt x="402034" y="1075309"/>
                  <a:pt x="402287" y="1076643"/>
                </a:cubicBezTo>
                <a:cubicBezTo>
                  <a:pt x="402542" y="1077976"/>
                  <a:pt x="403176" y="1079183"/>
                  <a:pt x="404129" y="1080135"/>
                </a:cubicBezTo>
                <a:cubicBezTo>
                  <a:pt x="405082" y="1081088"/>
                  <a:pt x="406288" y="1081723"/>
                  <a:pt x="407622" y="1081977"/>
                </a:cubicBezTo>
                <a:cubicBezTo>
                  <a:pt x="408955" y="1082231"/>
                  <a:pt x="410288" y="1082104"/>
                  <a:pt x="411559" y="1081596"/>
                </a:cubicBezTo>
                <a:cubicBezTo>
                  <a:pt x="412829" y="1081088"/>
                  <a:pt x="413908" y="1080199"/>
                  <a:pt x="414607" y="1079056"/>
                </a:cubicBezTo>
                <a:cubicBezTo>
                  <a:pt x="415369" y="1077913"/>
                  <a:pt x="415749" y="1076579"/>
                  <a:pt x="415749" y="1075246"/>
                </a:cubicBezTo>
                <a:cubicBezTo>
                  <a:pt x="415749" y="1073468"/>
                  <a:pt x="415051" y="1071690"/>
                  <a:pt x="413781" y="1070420"/>
                </a:cubicBezTo>
                <a:cubicBezTo>
                  <a:pt x="412511" y="1069150"/>
                  <a:pt x="410733" y="1068388"/>
                  <a:pt x="408955" y="1068388"/>
                </a:cubicBezTo>
                <a:close/>
                <a:moveTo>
                  <a:pt x="409019" y="882777"/>
                </a:moveTo>
                <a:cubicBezTo>
                  <a:pt x="407685" y="882777"/>
                  <a:pt x="406351" y="883158"/>
                  <a:pt x="405209" y="883920"/>
                </a:cubicBezTo>
                <a:cubicBezTo>
                  <a:pt x="404066" y="884682"/>
                  <a:pt x="403240" y="885762"/>
                  <a:pt x="402669" y="886968"/>
                </a:cubicBezTo>
                <a:cubicBezTo>
                  <a:pt x="402160" y="888238"/>
                  <a:pt x="402034" y="889572"/>
                  <a:pt x="402287" y="890905"/>
                </a:cubicBezTo>
                <a:cubicBezTo>
                  <a:pt x="402542" y="892239"/>
                  <a:pt x="403176" y="893445"/>
                  <a:pt x="404129" y="894398"/>
                </a:cubicBezTo>
                <a:cubicBezTo>
                  <a:pt x="405082" y="895350"/>
                  <a:pt x="406288" y="895985"/>
                  <a:pt x="407622" y="896239"/>
                </a:cubicBezTo>
                <a:cubicBezTo>
                  <a:pt x="408955" y="896493"/>
                  <a:pt x="410288" y="896366"/>
                  <a:pt x="411559" y="895858"/>
                </a:cubicBezTo>
                <a:cubicBezTo>
                  <a:pt x="412829" y="895350"/>
                  <a:pt x="413908" y="894461"/>
                  <a:pt x="414607" y="893318"/>
                </a:cubicBezTo>
                <a:cubicBezTo>
                  <a:pt x="415369" y="892175"/>
                  <a:pt x="415749" y="890842"/>
                  <a:pt x="415749" y="889508"/>
                </a:cubicBezTo>
                <a:cubicBezTo>
                  <a:pt x="415749" y="887667"/>
                  <a:pt x="415051" y="885952"/>
                  <a:pt x="413781" y="884682"/>
                </a:cubicBezTo>
                <a:cubicBezTo>
                  <a:pt x="412511" y="883412"/>
                  <a:pt x="410733" y="882650"/>
                  <a:pt x="408955" y="882650"/>
                </a:cubicBezTo>
                <a:close/>
                <a:moveTo>
                  <a:pt x="409019" y="789940"/>
                </a:moveTo>
                <a:cubicBezTo>
                  <a:pt x="407685" y="789940"/>
                  <a:pt x="406351" y="790321"/>
                  <a:pt x="405209" y="791083"/>
                </a:cubicBezTo>
                <a:cubicBezTo>
                  <a:pt x="404066" y="791845"/>
                  <a:pt x="403176" y="792925"/>
                  <a:pt x="402669" y="794131"/>
                </a:cubicBezTo>
                <a:cubicBezTo>
                  <a:pt x="402160" y="795401"/>
                  <a:pt x="402034" y="796734"/>
                  <a:pt x="402287" y="798068"/>
                </a:cubicBezTo>
                <a:cubicBezTo>
                  <a:pt x="402542" y="799402"/>
                  <a:pt x="403176" y="800608"/>
                  <a:pt x="404129" y="801561"/>
                </a:cubicBezTo>
                <a:cubicBezTo>
                  <a:pt x="405082" y="802513"/>
                  <a:pt x="406288" y="803148"/>
                  <a:pt x="407622" y="803402"/>
                </a:cubicBezTo>
                <a:cubicBezTo>
                  <a:pt x="408955" y="803656"/>
                  <a:pt x="410288" y="803529"/>
                  <a:pt x="411559" y="803021"/>
                </a:cubicBezTo>
                <a:cubicBezTo>
                  <a:pt x="412829" y="802513"/>
                  <a:pt x="413908" y="801624"/>
                  <a:pt x="414607" y="800481"/>
                </a:cubicBezTo>
                <a:cubicBezTo>
                  <a:pt x="415369" y="799338"/>
                  <a:pt x="415749" y="798005"/>
                  <a:pt x="415749" y="796671"/>
                </a:cubicBezTo>
                <a:cubicBezTo>
                  <a:pt x="415749" y="794830"/>
                  <a:pt x="415051" y="793115"/>
                  <a:pt x="413781" y="791845"/>
                </a:cubicBezTo>
                <a:cubicBezTo>
                  <a:pt x="412511" y="790575"/>
                  <a:pt x="410733" y="789813"/>
                  <a:pt x="408955" y="789813"/>
                </a:cubicBezTo>
                <a:close/>
                <a:moveTo>
                  <a:pt x="409019" y="1161352"/>
                </a:moveTo>
                <a:cubicBezTo>
                  <a:pt x="407685" y="1161352"/>
                  <a:pt x="406351" y="1161733"/>
                  <a:pt x="405209" y="1162495"/>
                </a:cubicBezTo>
                <a:cubicBezTo>
                  <a:pt x="404066" y="1163257"/>
                  <a:pt x="403176" y="1164336"/>
                  <a:pt x="402669" y="1165543"/>
                </a:cubicBezTo>
                <a:cubicBezTo>
                  <a:pt x="402160" y="1166813"/>
                  <a:pt x="402034" y="1168146"/>
                  <a:pt x="402287" y="1169480"/>
                </a:cubicBezTo>
                <a:cubicBezTo>
                  <a:pt x="402542" y="1170813"/>
                  <a:pt x="403176" y="1172020"/>
                  <a:pt x="404129" y="1172972"/>
                </a:cubicBezTo>
                <a:cubicBezTo>
                  <a:pt x="405082" y="1173925"/>
                  <a:pt x="406288" y="1174560"/>
                  <a:pt x="407622" y="1174814"/>
                </a:cubicBezTo>
                <a:cubicBezTo>
                  <a:pt x="408955" y="1175068"/>
                  <a:pt x="410288" y="1174941"/>
                  <a:pt x="411559" y="1174433"/>
                </a:cubicBezTo>
                <a:cubicBezTo>
                  <a:pt x="412829" y="1173925"/>
                  <a:pt x="413908" y="1173036"/>
                  <a:pt x="414607" y="1171893"/>
                </a:cubicBezTo>
                <a:cubicBezTo>
                  <a:pt x="415369" y="1170750"/>
                  <a:pt x="415749" y="1169416"/>
                  <a:pt x="415749" y="1168083"/>
                </a:cubicBezTo>
                <a:cubicBezTo>
                  <a:pt x="415749" y="1166305"/>
                  <a:pt x="415051" y="1164527"/>
                  <a:pt x="413781" y="1163257"/>
                </a:cubicBezTo>
                <a:cubicBezTo>
                  <a:pt x="412511" y="1161987"/>
                  <a:pt x="410733" y="1161225"/>
                  <a:pt x="408955" y="1161225"/>
                </a:cubicBezTo>
                <a:close/>
                <a:moveTo>
                  <a:pt x="409019" y="1254189"/>
                </a:moveTo>
                <a:cubicBezTo>
                  <a:pt x="407685" y="1254189"/>
                  <a:pt x="406351" y="1254570"/>
                  <a:pt x="405209" y="1255332"/>
                </a:cubicBezTo>
                <a:cubicBezTo>
                  <a:pt x="404066" y="1256094"/>
                  <a:pt x="403176" y="1257173"/>
                  <a:pt x="402669" y="1258380"/>
                </a:cubicBezTo>
                <a:cubicBezTo>
                  <a:pt x="402160" y="1259650"/>
                  <a:pt x="402034" y="1260983"/>
                  <a:pt x="402287" y="1262317"/>
                </a:cubicBezTo>
                <a:cubicBezTo>
                  <a:pt x="402542" y="1263650"/>
                  <a:pt x="403176" y="1264857"/>
                  <a:pt x="404129" y="1265809"/>
                </a:cubicBezTo>
                <a:cubicBezTo>
                  <a:pt x="405082" y="1266762"/>
                  <a:pt x="406288" y="1267397"/>
                  <a:pt x="407622" y="1267714"/>
                </a:cubicBezTo>
                <a:cubicBezTo>
                  <a:pt x="408955" y="1267968"/>
                  <a:pt x="410288" y="1267841"/>
                  <a:pt x="411559" y="1267333"/>
                </a:cubicBezTo>
                <a:cubicBezTo>
                  <a:pt x="412829" y="1266825"/>
                  <a:pt x="413908" y="1265936"/>
                  <a:pt x="414607" y="1264793"/>
                </a:cubicBezTo>
                <a:cubicBezTo>
                  <a:pt x="415369" y="1263650"/>
                  <a:pt x="415749" y="1262317"/>
                  <a:pt x="415749" y="1260983"/>
                </a:cubicBezTo>
                <a:cubicBezTo>
                  <a:pt x="415749" y="1259142"/>
                  <a:pt x="415051" y="1257427"/>
                  <a:pt x="413781" y="1256157"/>
                </a:cubicBezTo>
                <a:cubicBezTo>
                  <a:pt x="412511" y="1254887"/>
                  <a:pt x="410733" y="1254189"/>
                  <a:pt x="408955" y="1254189"/>
                </a:cubicBezTo>
                <a:close/>
                <a:moveTo>
                  <a:pt x="409019" y="697040"/>
                </a:moveTo>
                <a:cubicBezTo>
                  <a:pt x="407685" y="697040"/>
                  <a:pt x="406351" y="697421"/>
                  <a:pt x="405209" y="698183"/>
                </a:cubicBezTo>
                <a:cubicBezTo>
                  <a:pt x="404066" y="698945"/>
                  <a:pt x="403176" y="700024"/>
                  <a:pt x="402669" y="701231"/>
                </a:cubicBezTo>
                <a:cubicBezTo>
                  <a:pt x="402160" y="702501"/>
                  <a:pt x="402034" y="703834"/>
                  <a:pt x="402287" y="705168"/>
                </a:cubicBezTo>
                <a:cubicBezTo>
                  <a:pt x="402542" y="706501"/>
                  <a:pt x="403176" y="707708"/>
                  <a:pt x="404129" y="708660"/>
                </a:cubicBezTo>
                <a:cubicBezTo>
                  <a:pt x="405082" y="709613"/>
                  <a:pt x="406288" y="710248"/>
                  <a:pt x="407622" y="710502"/>
                </a:cubicBezTo>
                <a:cubicBezTo>
                  <a:pt x="408955" y="710756"/>
                  <a:pt x="410352" y="710629"/>
                  <a:pt x="411559" y="710121"/>
                </a:cubicBezTo>
                <a:cubicBezTo>
                  <a:pt x="412829" y="709613"/>
                  <a:pt x="413908" y="708724"/>
                  <a:pt x="414607" y="707581"/>
                </a:cubicBezTo>
                <a:cubicBezTo>
                  <a:pt x="415369" y="706438"/>
                  <a:pt x="415749" y="705104"/>
                  <a:pt x="415749" y="703771"/>
                </a:cubicBezTo>
                <a:cubicBezTo>
                  <a:pt x="415749" y="701929"/>
                  <a:pt x="415051" y="700215"/>
                  <a:pt x="413781" y="698945"/>
                </a:cubicBezTo>
                <a:cubicBezTo>
                  <a:pt x="412511" y="697675"/>
                  <a:pt x="410733" y="696913"/>
                  <a:pt x="408955" y="696913"/>
                </a:cubicBezTo>
                <a:close/>
                <a:moveTo>
                  <a:pt x="489409" y="557721"/>
                </a:moveTo>
                <a:cubicBezTo>
                  <a:pt x="488076" y="557721"/>
                  <a:pt x="486743" y="558102"/>
                  <a:pt x="485599" y="558864"/>
                </a:cubicBezTo>
                <a:cubicBezTo>
                  <a:pt x="484457" y="559626"/>
                  <a:pt x="483568" y="560705"/>
                  <a:pt x="483059" y="561912"/>
                </a:cubicBezTo>
                <a:cubicBezTo>
                  <a:pt x="482551" y="563182"/>
                  <a:pt x="482424" y="564515"/>
                  <a:pt x="482679" y="565849"/>
                </a:cubicBezTo>
                <a:cubicBezTo>
                  <a:pt x="482933" y="567182"/>
                  <a:pt x="483568" y="568389"/>
                  <a:pt x="484520" y="569341"/>
                </a:cubicBezTo>
                <a:cubicBezTo>
                  <a:pt x="485472" y="570294"/>
                  <a:pt x="486679" y="570929"/>
                  <a:pt x="488012" y="571183"/>
                </a:cubicBezTo>
                <a:cubicBezTo>
                  <a:pt x="489346" y="571437"/>
                  <a:pt x="490680" y="571310"/>
                  <a:pt x="491949" y="570802"/>
                </a:cubicBezTo>
                <a:cubicBezTo>
                  <a:pt x="493220" y="570294"/>
                  <a:pt x="494299" y="569405"/>
                  <a:pt x="494997" y="568262"/>
                </a:cubicBezTo>
                <a:cubicBezTo>
                  <a:pt x="495696" y="567119"/>
                  <a:pt x="496141" y="565785"/>
                  <a:pt x="496141" y="564452"/>
                </a:cubicBezTo>
                <a:cubicBezTo>
                  <a:pt x="496141" y="562610"/>
                  <a:pt x="495442" y="560896"/>
                  <a:pt x="494109" y="559626"/>
                </a:cubicBezTo>
                <a:cubicBezTo>
                  <a:pt x="492838" y="558356"/>
                  <a:pt x="491060" y="557594"/>
                  <a:pt x="489283" y="557594"/>
                </a:cubicBezTo>
                <a:close/>
                <a:moveTo>
                  <a:pt x="409019" y="418465"/>
                </a:moveTo>
                <a:cubicBezTo>
                  <a:pt x="407685" y="418465"/>
                  <a:pt x="406351" y="418846"/>
                  <a:pt x="405209" y="419608"/>
                </a:cubicBezTo>
                <a:cubicBezTo>
                  <a:pt x="404066" y="420370"/>
                  <a:pt x="403176" y="421450"/>
                  <a:pt x="402669" y="422656"/>
                </a:cubicBezTo>
                <a:cubicBezTo>
                  <a:pt x="402160" y="423926"/>
                  <a:pt x="402034" y="425260"/>
                  <a:pt x="402287" y="426593"/>
                </a:cubicBezTo>
                <a:cubicBezTo>
                  <a:pt x="402542" y="427927"/>
                  <a:pt x="403176" y="429133"/>
                  <a:pt x="404129" y="430086"/>
                </a:cubicBezTo>
                <a:cubicBezTo>
                  <a:pt x="405082" y="431038"/>
                  <a:pt x="406288" y="431673"/>
                  <a:pt x="407622" y="431927"/>
                </a:cubicBezTo>
                <a:cubicBezTo>
                  <a:pt x="408955" y="432181"/>
                  <a:pt x="410288" y="432054"/>
                  <a:pt x="411559" y="431546"/>
                </a:cubicBezTo>
                <a:cubicBezTo>
                  <a:pt x="412829" y="431038"/>
                  <a:pt x="413908" y="430149"/>
                  <a:pt x="414607" y="429006"/>
                </a:cubicBezTo>
                <a:cubicBezTo>
                  <a:pt x="415369" y="427863"/>
                  <a:pt x="415749" y="426529"/>
                  <a:pt x="415749" y="425196"/>
                </a:cubicBezTo>
                <a:cubicBezTo>
                  <a:pt x="415749" y="423354"/>
                  <a:pt x="415051" y="421640"/>
                  <a:pt x="413781" y="420370"/>
                </a:cubicBezTo>
                <a:cubicBezTo>
                  <a:pt x="412511" y="419100"/>
                  <a:pt x="410733" y="418338"/>
                  <a:pt x="408955" y="418338"/>
                </a:cubicBezTo>
                <a:close/>
                <a:moveTo>
                  <a:pt x="409019" y="232728"/>
                </a:moveTo>
                <a:cubicBezTo>
                  <a:pt x="407685" y="232728"/>
                  <a:pt x="406351" y="233108"/>
                  <a:pt x="405209" y="233871"/>
                </a:cubicBezTo>
                <a:cubicBezTo>
                  <a:pt x="404066" y="234633"/>
                  <a:pt x="403176" y="235712"/>
                  <a:pt x="402669" y="236919"/>
                </a:cubicBezTo>
                <a:cubicBezTo>
                  <a:pt x="402160" y="238189"/>
                  <a:pt x="402034" y="239522"/>
                  <a:pt x="402287" y="240856"/>
                </a:cubicBezTo>
                <a:cubicBezTo>
                  <a:pt x="402542" y="242189"/>
                  <a:pt x="403176" y="243396"/>
                  <a:pt x="404129" y="244348"/>
                </a:cubicBezTo>
                <a:cubicBezTo>
                  <a:pt x="405082" y="245301"/>
                  <a:pt x="406288" y="245935"/>
                  <a:pt x="407622" y="246190"/>
                </a:cubicBezTo>
                <a:cubicBezTo>
                  <a:pt x="408955" y="246444"/>
                  <a:pt x="410288" y="246317"/>
                  <a:pt x="411559" y="245808"/>
                </a:cubicBezTo>
                <a:cubicBezTo>
                  <a:pt x="412829" y="245301"/>
                  <a:pt x="413908" y="244412"/>
                  <a:pt x="414607" y="243269"/>
                </a:cubicBezTo>
                <a:cubicBezTo>
                  <a:pt x="415369" y="242126"/>
                  <a:pt x="415749" y="240792"/>
                  <a:pt x="415749" y="239458"/>
                </a:cubicBezTo>
                <a:cubicBezTo>
                  <a:pt x="415749" y="237617"/>
                  <a:pt x="415051" y="235903"/>
                  <a:pt x="413781" y="234633"/>
                </a:cubicBezTo>
                <a:cubicBezTo>
                  <a:pt x="412511" y="233363"/>
                  <a:pt x="410733" y="232601"/>
                  <a:pt x="408955" y="232601"/>
                </a:cubicBezTo>
                <a:close/>
                <a:moveTo>
                  <a:pt x="409019" y="325565"/>
                </a:moveTo>
                <a:cubicBezTo>
                  <a:pt x="407685" y="325565"/>
                  <a:pt x="406351" y="325946"/>
                  <a:pt x="405209" y="326708"/>
                </a:cubicBezTo>
                <a:cubicBezTo>
                  <a:pt x="404066" y="327470"/>
                  <a:pt x="403176" y="328549"/>
                  <a:pt x="402669" y="329756"/>
                </a:cubicBezTo>
                <a:cubicBezTo>
                  <a:pt x="402160" y="331026"/>
                  <a:pt x="402034" y="332359"/>
                  <a:pt x="402287" y="333693"/>
                </a:cubicBezTo>
                <a:cubicBezTo>
                  <a:pt x="402542" y="335026"/>
                  <a:pt x="403176" y="336233"/>
                  <a:pt x="404129" y="337185"/>
                </a:cubicBezTo>
                <a:cubicBezTo>
                  <a:pt x="405082" y="338138"/>
                  <a:pt x="406288" y="338773"/>
                  <a:pt x="407622" y="339027"/>
                </a:cubicBezTo>
                <a:cubicBezTo>
                  <a:pt x="408955" y="339281"/>
                  <a:pt x="410288" y="339154"/>
                  <a:pt x="411559" y="338646"/>
                </a:cubicBezTo>
                <a:cubicBezTo>
                  <a:pt x="412829" y="338138"/>
                  <a:pt x="413908" y="337249"/>
                  <a:pt x="414607" y="336106"/>
                </a:cubicBezTo>
                <a:cubicBezTo>
                  <a:pt x="415369" y="334963"/>
                  <a:pt x="415749" y="333629"/>
                  <a:pt x="415749" y="332296"/>
                </a:cubicBezTo>
                <a:cubicBezTo>
                  <a:pt x="415749" y="330454"/>
                  <a:pt x="415051" y="328740"/>
                  <a:pt x="413781" y="327470"/>
                </a:cubicBezTo>
                <a:cubicBezTo>
                  <a:pt x="412511" y="326200"/>
                  <a:pt x="410733" y="325438"/>
                  <a:pt x="408955" y="325438"/>
                </a:cubicBezTo>
                <a:close/>
                <a:moveTo>
                  <a:pt x="409019" y="604139"/>
                </a:moveTo>
                <a:cubicBezTo>
                  <a:pt x="407685" y="604139"/>
                  <a:pt x="406351" y="604520"/>
                  <a:pt x="405209" y="605282"/>
                </a:cubicBezTo>
                <a:cubicBezTo>
                  <a:pt x="404066" y="606044"/>
                  <a:pt x="403176" y="607124"/>
                  <a:pt x="402669" y="608330"/>
                </a:cubicBezTo>
                <a:cubicBezTo>
                  <a:pt x="402160" y="609600"/>
                  <a:pt x="402034" y="610934"/>
                  <a:pt x="402287" y="612267"/>
                </a:cubicBezTo>
                <a:cubicBezTo>
                  <a:pt x="402542" y="613601"/>
                  <a:pt x="403176" y="614807"/>
                  <a:pt x="404129" y="615760"/>
                </a:cubicBezTo>
                <a:cubicBezTo>
                  <a:pt x="405082" y="616712"/>
                  <a:pt x="406288" y="617347"/>
                  <a:pt x="407622" y="617601"/>
                </a:cubicBezTo>
                <a:cubicBezTo>
                  <a:pt x="408955" y="617855"/>
                  <a:pt x="410288" y="617728"/>
                  <a:pt x="411559" y="617220"/>
                </a:cubicBezTo>
                <a:cubicBezTo>
                  <a:pt x="412829" y="616712"/>
                  <a:pt x="413908" y="615823"/>
                  <a:pt x="414607" y="614680"/>
                </a:cubicBezTo>
                <a:cubicBezTo>
                  <a:pt x="415369" y="613537"/>
                  <a:pt x="415749" y="612204"/>
                  <a:pt x="415749" y="610870"/>
                </a:cubicBezTo>
                <a:cubicBezTo>
                  <a:pt x="415749" y="609029"/>
                  <a:pt x="415051" y="607314"/>
                  <a:pt x="413781" y="606044"/>
                </a:cubicBezTo>
                <a:cubicBezTo>
                  <a:pt x="412511" y="604774"/>
                  <a:pt x="410733" y="604012"/>
                  <a:pt x="408955" y="604012"/>
                </a:cubicBezTo>
                <a:close/>
                <a:moveTo>
                  <a:pt x="409019" y="511302"/>
                </a:moveTo>
                <a:cubicBezTo>
                  <a:pt x="407685" y="511302"/>
                  <a:pt x="406351" y="511683"/>
                  <a:pt x="405209" y="512445"/>
                </a:cubicBezTo>
                <a:cubicBezTo>
                  <a:pt x="404066" y="513207"/>
                  <a:pt x="403176" y="514286"/>
                  <a:pt x="402669" y="515493"/>
                </a:cubicBezTo>
                <a:cubicBezTo>
                  <a:pt x="402160" y="516763"/>
                  <a:pt x="402034" y="518097"/>
                  <a:pt x="402287" y="519430"/>
                </a:cubicBezTo>
                <a:cubicBezTo>
                  <a:pt x="402542" y="520764"/>
                  <a:pt x="403176" y="521970"/>
                  <a:pt x="404129" y="522922"/>
                </a:cubicBezTo>
                <a:cubicBezTo>
                  <a:pt x="405082" y="523875"/>
                  <a:pt x="406288" y="524510"/>
                  <a:pt x="407622" y="524764"/>
                </a:cubicBezTo>
                <a:cubicBezTo>
                  <a:pt x="408955" y="525018"/>
                  <a:pt x="410288" y="524891"/>
                  <a:pt x="411559" y="524383"/>
                </a:cubicBezTo>
                <a:cubicBezTo>
                  <a:pt x="412829" y="523875"/>
                  <a:pt x="413908" y="522986"/>
                  <a:pt x="414607" y="521843"/>
                </a:cubicBezTo>
                <a:cubicBezTo>
                  <a:pt x="415369" y="520700"/>
                  <a:pt x="415749" y="519367"/>
                  <a:pt x="415749" y="518033"/>
                </a:cubicBezTo>
                <a:cubicBezTo>
                  <a:pt x="415749" y="516192"/>
                  <a:pt x="415051" y="514477"/>
                  <a:pt x="413781" y="513207"/>
                </a:cubicBezTo>
                <a:cubicBezTo>
                  <a:pt x="412511" y="511937"/>
                  <a:pt x="410733" y="511175"/>
                  <a:pt x="408955" y="511175"/>
                </a:cubicBezTo>
                <a:close/>
                <a:moveTo>
                  <a:pt x="489409" y="929132"/>
                </a:moveTo>
                <a:cubicBezTo>
                  <a:pt x="488076" y="929132"/>
                  <a:pt x="486743" y="929513"/>
                  <a:pt x="485599" y="930275"/>
                </a:cubicBezTo>
                <a:cubicBezTo>
                  <a:pt x="484457" y="931037"/>
                  <a:pt x="483568" y="932117"/>
                  <a:pt x="483059" y="933323"/>
                </a:cubicBezTo>
                <a:cubicBezTo>
                  <a:pt x="482551" y="934593"/>
                  <a:pt x="482424" y="935927"/>
                  <a:pt x="482679" y="937260"/>
                </a:cubicBezTo>
                <a:cubicBezTo>
                  <a:pt x="482933" y="938594"/>
                  <a:pt x="483568" y="939800"/>
                  <a:pt x="484520" y="940753"/>
                </a:cubicBezTo>
                <a:cubicBezTo>
                  <a:pt x="485472" y="941705"/>
                  <a:pt x="486679" y="942340"/>
                  <a:pt x="488012" y="942594"/>
                </a:cubicBezTo>
                <a:cubicBezTo>
                  <a:pt x="489346" y="942848"/>
                  <a:pt x="490680" y="942721"/>
                  <a:pt x="491949" y="942213"/>
                </a:cubicBezTo>
                <a:cubicBezTo>
                  <a:pt x="493220" y="941705"/>
                  <a:pt x="494299" y="940816"/>
                  <a:pt x="494997" y="939673"/>
                </a:cubicBezTo>
                <a:cubicBezTo>
                  <a:pt x="495759" y="938530"/>
                  <a:pt x="496141" y="937197"/>
                  <a:pt x="496141" y="935863"/>
                </a:cubicBezTo>
                <a:cubicBezTo>
                  <a:pt x="496141" y="934022"/>
                  <a:pt x="495442" y="932307"/>
                  <a:pt x="494109" y="931037"/>
                </a:cubicBezTo>
                <a:cubicBezTo>
                  <a:pt x="492838" y="929767"/>
                  <a:pt x="491060" y="929005"/>
                  <a:pt x="489283" y="929005"/>
                </a:cubicBezTo>
                <a:close/>
                <a:moveTo>
                  <a:pt x="574627" y="699008"/>
                </a:moveTo>
                <a:cubicBezTo>
                  <a:pt x="573992" y="698373"/>
                  <a:pt x="573230" y="697865"/>
                  <a:pt x="572404" y="697548"/>
                </a:cubicBezTo>
                <a:cubicBezTo>
                  <a:pt x="571579" y="697230"/>
                  <a:pt x="570690" y="697040"/>
                  <a:pt x="569800" y="697040"/>
                </a:cubicBezTo>
                <a:cubicBezTo>
                  <a:pt x="568467" y="697040"/>
                  <a:pt x="567134" y="697421"/>
                  <a:pt x="565991" y="698183"/>
                </a:cubicBezTo>
                <a:cubicBezTo>
                  <a:pt x="564847" y="698945"/>
                  <a:pt x="564022" y="700024"/>
                  <a:pt x="563450" y="701231"/>
                </a:cubicBezTo>
                <a:cubicBezTo>
                  <a:pt x="562943" y="702501"/>
                  <a:pt x="562816" y="703834"/>
                  <a:pt x="563070" y="705168"/>
                </a:cubicBezTo>
                <a:cubicBezTo>
                  <a:pt x="563323" y="706501"/>
                  <a:pt x="563959" y="707708"/>
                  <a:pt x="564911" y="708660"/>
                </a:cubicBezTo>
                <a:cubicBezTo>
                  <a:pt x="565863" y="709613"/>
                  <a:pt x="567070" y="710248"/>
                  <a:pt x="568404" y="710502"/>
                </a:cubicBezTo>
                <a:cubicBezTo>
                  <a:pt x="569737" y="710756"/>
                  <a:pt x="571134" y="710629"/>
                  <a:pt x="572341" y="710121"/>
                </a:cubicBezTo>
                <a:cubicBezTo>
                  <a:pt x="573610" y="709613"/>
                  <a:pt x="574690" y="708724"/>
                  <a:pt x="575388" y="707581"/>
                </a:cubicBezTo>
                <a:cubicBezTo>
                  <a:pt x="576150" y="706438"/>
                  <a:pt x="576532" y="705104"/>
                  <a:pt x="576532" y="703771"/>
                </a:cubicBezTo>
                <a:cubicBezTo>
                  <a:pt x="576532" y="702882"/>
                  <a:pt x="576341" y="701993"/>
                  <a:pt x="576023" y="701167"/>
                </a:cubicBezTo>
                <a:cubicBezTo>
                  <a:pt x="575706" y="700342"/>
                  <a:pt x="575198" y="699580"/>
                  <a:pt x="574563" y="698945"/>
                </a:cubicBezTo>
                <a:close/>
                <a:moveTo>
                  <a:pt x="574627" y="606171"/>
                </a:moveTo>
                <a:cubicBezTo>
                  <a:pt x="573992" y="605536"/>
                  <a:pt x="573230" y="605028"/>
                  <a:pt x="572404" y="604711"/>
                </a:cubicBezTo>
                <a:cubicBezTo>
                  <a:pt x="571579" y="604393"/>
                  <a:pt x="570690" y="604203"/>
                  <a:pt x="569800" y="604203"/>
                </a:cubicBezTo>
                <a:cubicBezTo>
                  <a:pt x="568467" y="604203"/>
                  <a:pt x="567134" y="604584"/>
                  <a:pt x="565991" y="605346"/>
                </a:cubicBezTo>
                <a:cubicBezTo>
                  <a:pt x="564847" y="606108"/>
                  <a:pt x="564022" y="607187"/>
                  <a:pt x="563450" y="608394"/>
                </a:cubicBezTo>
                <a:cubicBezTo>
                  <a:pt x="562943" y="609664"/>
                  <a:pt x="562816" y="610997"/>
                  <a:pt x="563070" y="612331"/>
                </a:cubicBezTo>
                <a:cubicBezTo>
                  <a:pt x="563323" y="613664"/>
                  <a:pt x="563959" y="614871"/>
                  <a:pt x="564911" y="615823"/>
                </a:cubicBezTo>
                <a:cubicBezTo>
                  <a:pt x="565863" y="616776"/>
                  <a:pt x="567070" y="617411"/>
                  <a:pt x="568404" y="617665"/>
                </a:cubicBezTo>
                <a:cubicBezTo>
                  <a:pt x="569737" y="617919"/>
                  <a:pt x="571071" y="617792"/>
                  <a:pt x="572341" y="617284"/>
                </a:cubicBezTo>
                <a:cubicBezTo>
                  <a:pt x="573610" y="616776"/>
                  <a:pt x="574690" y="615887"/>
                  <a:pt x="575388" y="614744"/>
                </a:cubicBezTo>
                <a:cubicBezTo>
                  <a:pt x="576150" y="613601"/>
                  <a:pt x="576532" y="612267"/>
                  <a:pt x="576532" y="610934"/>
                </a:cubicBezTo>
                <a:cubicBezTo>
                  <a:pt x="576532" y="610045"/>
                  <a:pt x="576341" y="609156"/>
                  <a:pt x="576023" y="608330"/>
                </a:cubicBezTo>
                <a:cubicBezTo>
                  <a:pt x="575706" y="607505"/>
                  <a:pt x="575198" y="606743"/>
                  <a:pt x="574563" y="606108"/>
                </a:cubicBezTo>
                <a:close/>
                <a:moveTo>
                  <a:pt x="574627" y="420434"/>
                </a:moveTo>
                <a:cubicBezTo>
                  <a:pt x="573992" y="419799"/>
                  <a:pt x="573230" y="419291"/>
                  <a:pt x="572404" y="418973"/>
                </a:cubicBezTo>
                <a:cubicBezTo>
                  <a:pt x="571579" y="418656"/>
                  <a:pt x="570690" y="418465"/>
                  <a:pt x="569800" y="418465"/>
                </a:cubicBezTo>
                <a:cubicBezTo>
                  <a:pt x="568467" y="418465"/>
                  <a:pt x="567134" y="418846"/>
                  <a:pt x="565991" y="419608"/>
                </a:cubicBezTo>
                <a:cubicBezTo>
                  <a:pt x="564847" y="420370"/>
                  <a:pt x="564022" y="421450"/>
                  <a:pt x="563450" y="422656"/>
                </a:cubicBezTo>
                <a:cubicBezTo>
                  <a:pt x="562943" y="423926"/>
                  <a:pt x="562816" y="425260"/>
                  <a:pt x="563070" y="426593"/>
                </a:cubicBezTo>
                <a:cubicBezTo>
                  <a:pt x="563323" y="427927"/>
                  <a:pt x="563959" y="429133"/>
                  <a:pt x="564911" y="430086"/>
                </a:cubicBezTo>
                <a:cubicBezTo>
                  <a:pt x="565863" y="431038"/>
                  <a:pt x="567070" y="431673"/>
                  <a:pt x="568404" y="431927"/>
                </a:cubicBezTo>
                <a:cubicBezTo>
                  <a:pt x="569737" y="432181"/>
                  <a:pt x="571071" y="432054"/>
                  <a:pt x="572341" y="431546"/>
                </a:cubicBezTo>
                <a:cubicBezTo>
                  <a:pt x="573610" y="431038"/>
                  <a:pt x="574690" y="430149"/>
                  <a:pt x="575388" y="429006"/>
                </a:cubicBezTo>
                <a:cubicBezTo>
                  <a:pt x="576150" y="427863"/>
                  <a:pt x="576532" y="426529"/>
                  <a:pt x="576532" y="425196"/>
                </a:cubicBezTo>
                <a:cubicBezTo>
                  <a:pt x="576532" y="424307"/>
                  <a:pt x="576341" y="423418"/>
                  <a:pt x="576023" y="422593"/>
                </a:cubicBezTo>
                <a:cubicBezTo>
                  <a:pt x="575706" y="421767"/>
                  <a:pt x="575198" y="421005"/>
                  <a:pt x="574563" y="420370"/>
                </a:cubicBezTo>
                <a:close/>
                <a:moveTo>
                  <a:pt x="574627" y="513271"/>
                </a:moveTo>
                <a:cubicBezTo>
                  <a:pt x="573992" y="512636"/>
                  <a:pt x="573230" y="512128"/>
                  <a:pt x="572404" y="511810"/>
                </a:cubicBezTo>
                <a:cubicBezTo>
                  <a:pt x="571579" y="511493"/>
                  <a:pt x="570690" y="511302"/>
                  <a:pt x="569800" y="511302"/>
                </a:cubicBezTo>
                <a:cubicBezTo>
                  <a:pt x="568467" y="511302"/>
                  <a:pt x="567134" y="511683"/>
                  <a:pt x="565991" y="512445"/>
                </a:cubicBezTo>
                <a:cubicBezTo>
                  <a:pt x="564847" y="513207"/>
                  <a:pt x="564022" y="514286"/>
                  <a:pt x="563450" y="515493"/>
                </a:cubicBezTo>
                <a:cubicBezTo>
                  <a:pt x="562943" y="516763"/>
                  <a:pt x="562816" y="518097"/>
                  <a:pt x="563070" y="519430"/>
                </a:cubicBezTo>
                <a:cubicBezTo>
                  <a:pt x="563323" y="520764"/>
                  <a:pt x="563959" y="521970"/>
                  <a:pt x="564911" y="522922"/>
                </a:cubicBezTo>
                <a:cubicBezTo>
                  <a:pt x="565863" y="523875"/>
                  <a:pt x="567070" y="524510"/>
                  <a:pt x="568404" y="524764"/>
                </a:cubicBezTo>
                <a:cubicBezTo>
                  <a:pt x="569737" y="525018"/>
                  <a:pt x="571071" y="524891"/>
                  <a:pt x="572341" y="524383"/>
                </a:cubicBezTo>
                <a:cubicBezTo>
                  <a:pt x="573610" y="523875"/>
                  <a:pt x="574690" y="522986"/>
                  <a:pt x="575388" y="521843"/>
                </a:cubicBezTo>
                <a:cubicBezTo>
                  <a:pt x="576150" y="520700"/>
                  <a:pt x="576532" y="519367"/>
                  <a:pt x="576532" y="518033"/>
                </a:cubicBezTo>
                <a:cubicBezTo>
                  <a:pt x="576532" y="517144"/>
                  <a:pt x="576341" y="516255"/>
                  <a:pt x="576023" y="515429"/>
                </a:cubicBezTo>
                <a:cubicBezTo>
                  <a:pt x="575706" y="514604"/>
                  <a:pt x="575198" y="513842"/>
                  <a:pt x="574563" y="513207"/>
                </a:cubicBezTo>
                <a:close/>
                <a:moveTo>
                  <a:pt x="574627" y="884682"/>
                </a:moveTo>
                <a:cubicBezTo>
                  <a:pt x="573992" y="884047"/>
                  <a:pt x="573230" y="883539"/>
                  <a:pt x="572404" y="883222"/>
                </a:cubicBezTo>
                <a:cubicBezTo>
                  <a:pt x="571579" y="882904"/>
                  <a:pt x="570690" y="882714"/>
                  <a:pt x="569800" y="882714"/>
                </a:cubicBezTo>
                <a:cubicBezTo>
                  <a:pt x="568467" y="882714"/>
                  <a:pt x="567134" y="883095"/>
                  <a:pt x="565991" y="883856"/>
                </a:cubicBezTo>
                <a:cubicBezTo>
                  <a:pt x="564847" y="884619"/>
                  <a:pt x="564022" y="885698"/>
                  <a:pt x="563450" y="886905"/>
                </a:cubicBezTo>
                <a:cubicBezTo>
                  <a:pt x="562943" y="888175"/>
                  <a:pt x="562816" y="889508"/>
                  <a:pt x="563070" y="890842"/>
                </a:cubicBezTo>
                <a:cubicBezTo>
                  <a:pt x="563323" y="892175"/>
                  <a:pt x="563959" y="893381"/>
                  <a:pt x="564911" y="894334"/>
                </a:cubicBezTo>
                <a:cubicBezTo>
                  <a:pt x="565863" y="895287"/>
                  <a:pt x="567070" y="895922"/>
                  <a:pt x="568404" y="896176"/>
                </a:cubicBezTo>
                <a:cubicBezTo>
                  <a:pt x="569737" y="896430"/>
                  <a:pt x="571071" y="896303"/>
                  <a:pt x="572341" y="895795"/>
                </a:cubicBezTo>
                <a:cubicBezTo>
                  <a:pt x="573610" y="895287"/>
                  <a:pt x="574690" y="894398"/>
                  <a:pt x="575388" y="893255"/>
                </a:cubicBezTo>
                <a:cubicBezTo>
                  <a:pt x="576150" y="892112"/>
                  <a:pt x="576532" y="890778"/>
                  <a:pt x="576532" y="889445"/>
                </a:cubicBezTo>
                <a:cubicBezTo>
                  <a:pt x="576532" y="888556"/>
                  <a:pt x="576341" y="887667"/>
                  <a:pt x="576023" y="886841"/>
                </a:cubicBezTo>
                <a:cubicBezTo>
                  <a:pt x="575706" y="886016"/>
                  <a:pt x="575198" y="885254"/>
                  <a:pt x="574563" y="884619"/>
                </a:cubicBezTo>
                <a:close/>
                <a:moveTo>
                  <a:pt x="574627" y="791845"/>
                </a:moveTo>
                <a:cubicBezTo>
                  <a:pt x="573992" y="791210"/>
                  <a:pt x="573230" y="790702"/>
                  <a:pt x="572404" y="790384"/>
                </a:cubicBezTo>
                <a:cubicBezTo>
                  <a:pt x="571579" y="790067"/>
                  <a:pt x="570690" y="789877"/>
                  <a:pt x="569800" y="789877"/>
                </a:cubicBezTo>
                <a:cubicBezTo>
                  <a:pt x="568467" y="789877"/>
                  <a:pt x="567134" y="790258"/>
                  <a:pt x="565991" y="791020"/>
                </a:cubicBezTo>
                <a:cubicBezTo>
                  <a:pt x="564847" y="791781"/>
                  <a:pt x="564022" y="792861"/>
                  <a:pt x="563450" y="794067"/>
                </a:cubicBezTo>
                <a:cubicBezTo>
                  <a:pt x="562943" y="795338"/>
                  <a:pt x="562816" y="796671"/>
                  <a:pt x="563070" y="798005"/>
                </a:cubicBezTo>
                <a:cubicBezTo>
                  <a:pt x="563323" y="799338"/>
                  <a:pt x="563959" y="800545"/>
                  <a:pt x="564911" y="801497"/>
                </a:cubicBezTo>
                <a:cubicBezTo>
                  <a:pt x="565863" y="802450"/>
                  <a:pt x="567070" y="803084"/>
                  <a:pt x="568404" y="803339"/>
                </a:cubicBezTo>
                <a:cubicBezTo>
                  <a:pt x="569737" y="803592"/>
                  <a:pt x="571071" y="803466"/>
                  <a:pt x="572341" y="802958"/>
                </a:cubicBezTo>
                <a:cubicBezTo>
                  <a:pt x="573610" y="802450"/>
                  <a:pt x="574690" y="801561"/>
                  <a:pt x="575388" y="800417"/>
                </a:cubicBezTo>
                <a:cubicBezTo>
                  <a:pt x="576150" y="799275"/>
                  <a:pt x="576532" y="797941"/>
                  <a:pt x="576532" y="796608"/>
                </a:cubicBezTo>
                <a:cubicBezTo>
                  <a:pt x="576532" y="795719"/>
                  <a:pt x="576341" y="794830"/>
                  <a:pt x="576023" y="794004"/>
                </a:cubicBezTo>
                <a:cubicBezTo>
                  <a:pt x="575706" y="793179"/>
                  <a:pt x="575198" y="792417"/>
                  <a:pt x="574563" y="791781"/>
                </a:cubicBezTo>
                <a:close/>
                <a:moveTo>
                  <a:pt x="574627" y="48959"/>
                </a:moveTo>
                <a:cubicBezTo>
                  <a:pt x="573992" y="48323"/>
                  <a:pt x="573230" y="47816"/>
                  <a:pt x="572404" y="47498"/>
                </a:cubicBezTo>
                <a:cubicBezTo>
                  <a:pt x="571579" y="47181"/>
                  <a:pt x="570690" y="46990"/>
                  <a:pt x="569800" y="46990"/>
                </a:cubicBezTo>
                <a:cubicBezTo>
                  <a:pt x="568467" y="46990"/>
                  <a:pt x="567134" y="47371"/>
                  <a:pt x="565991" y="48133"/>
                </a:cubicBezTo>
                <a:cubicBezTo>
                  <a:pt x="564847" y="48895"/>
                  <a:pt x="564022" y="49975"/>
                  <a:pt x="563450" y="51181"/>
                </a:cubicBezTo>
                <a:cubicBezTo>
                  <a:pt x="562943" y="52451"/>
                  <a:pt x="562816" y="53785"/>
                  <a:pt x="563070" y="55118"/>
                </a:cubicBezTo>
                <a:cubicBezTo>
                  <a:pt x="563323" y="56452"/>
                  <a:pt x="563959" y="57658"/>
                  <a:pt x="564911" y="58610"/>
                </a:cubicBezTo>
                <a:cubicBezTo>
                  <a:pt x="565863" y="59563"/>
                  <a:pt x="567070" y="60198"/>
                  <a:pt x="568404" y="60452"/>
                </a:cubicBezTo>
                <a:cubicBezTo>
                  <a:pt x="569737" y="60706"/>
                  <a:pt x="571071" y="60579"/>
                  <a:pt x="572341" y="60071"/>
                </a:cubicBezTo>
                <a:cubicBezTo>
                  <a:pt x="573610" y="59563"/>
                  <a:pt x="574690" y="58674"/>
                  <a:pt x="575388" y="57531"/>
                </a:cubicBezTo>
                <a:cubicBezTo>
                  <a:pt x="576150" y="56388"/>
                  <a:pt x="576532" y="55055"/>
                  <a:pt x="576532" y="53721"/>
                </a:cubicBezTo>
                <a:cubicBezTo>
                  <a:pt x="576532" y="52832"/>
                  <a:pt x="576341" y="51943"/>
                  <a:pt x="576023" y="51118"/>
                </a:cubicBezTo>
                <a:cubicBezTo>
                  <a:pt x="575706" y="50292"/>
                  <a:pt x="575198" y="49530"/>
                  <a:pt x="574563" y="48895"/>
                </a:cubicBezTo>
                <a:close/>
                <a:moveTo>
                  <a:pt x="574627" y="327533"/>
                </a:moveTo>
                <a:cubicBezTo>
                  <a:pt x="573992" y="326898"/>
                  <a:pt x="573230" y="326390"/>
                  <a:pt x="572404" y="326073"/>
                </a:cubicBezTo>
                <a:cubicBezTo>
                  <a:pt x="571579" y="325755"/>
                  <a:pt x="570690" y="325565"/>
                  <a:pt x="569800" y="325565"/>
                </a:cubicBezTo>
                <a:cubicBezTo>
                  <a:pt x="568467" y="325565"/>
                  <a:pt x="567134" y="325946"/>
                  <a:pt x="565991" y="326708"/>
                </a:cubicBezTo>
                <a:cubicBezTo>
                  <a:pt x="564847" y="327470"/>
                  <a:pt x="564022" y="328549"/>
                  <a:pt x="563450" y="329756"/>
                </a:cubicBezTo>
                <a:cubicBezTo>
                  <a:pt x="562943" y="331026"/>
                  <a:pt x="562816" y="332359"/>
                  <a:pt x="563070" y="333693"/>
                </a:cubicBezTo>
                <a:cubicBezTo>
                  <a:pt x="563323" y="335026"/>
                  <a:pt x="563959" y="336233"/>
                  <a:pt x="564911" y="337185"/>
                </a:cubicBezTo>
                <a:cubicBezTo>
                  <a:pt x="565863" y="338138"/>
                  <a:pt x="567070" y="338773"/>
                  <a:pt x="568404" y="339027"/>
                </a:cubicBezTo>
                <a:cubicBezTo>
                  <a:pt x="569737" y="339281"/>
                  <a:pt x="571071" y="339154"/>
                  <a:pt x="572341" y="338646"/>
                </a:cubicBezTo>
                <a:cubicBezTo>
                  <a:pt x="573610" y="338138"/>
                  <a:pt x="574690" y="337249"/>
                  <a:pt x="575388" y="336106"/>
                </a:cubicBezTo>
                <a:cubicBezTo>
                  <a:pt x="576150" y="334963"/>
                  <a:pt x="576532" y="333629"/>
                  <a:pt x="576532" y="332296"/>
                </a:cubicBezTo>
                <a:cubicBezTo>
                  <a:pt x="576532" y="331407"/>
                  <a:pt x="576341" y="330518"/>
                  <a:pt x="576023" y="329692"/>
                </a:cubicBezTo>
                <a:cubicBezTo>
                  <a:pt x="575706" y="328867"/>
                  <a:pt x="575198" y="328105"/>
                  <a:pt x="574563" y="327470"/>
                </a:cubicBezTo>
                <a:close/>
                <a:moveTo>
                  <a:pt x="650192" y="1579118"/>
                </a:moveTo>
                <a:cubicBezTo>
                  <a:pt x="648858" y="1579118"/>
                  <a:pt x="647524" y="1579499"/>
                  <a:pt x="646382" y="1580261"/>
                </a:cubicBezTo>
                <a:cubicBezTo>
                  <a:pt x="645238" y="1581023"/>
                  <a:pt x="644413" y="1582103"/>
                  <a:pt x="643842" y="1583309"/>
                </a:cubicBezTo>
                <a:cubicBezTo>
                  <a:pt x="643334" y="1584579"/>
                  <a:pt x="643207" y="1585913"/>
                  <a:pt x="643460" y="1587246"/>
                </a:cubicBezTo>
                <a:cubicBezTo>
                  <a:pt x="643715" y="1588580"/>
                  <a:pt x="644349" y="1589786"/>
                  <a:pt x="645366" y="1590739"/>
                </a:cubicBezTo>
                <a:cubicBezTo>
                  <a:pt x="646318" y="1591691"/>
                  <a:pt x="647524" y="1592326"/>
                  <a:pt x="648858" y="1592580"/>
                </a:cubicBezTo>
                <a:cubicBezTo>
                  <a:pt x="650192" y="1592834"/>
                  <a:pt x="651588" y="1592707"/>
                  <a:pt x="652795" y="1592199"/>
                </a:cubicBezTo>
                <a:cubicBezTo>
                  <a:pt x="654065" y="1591691"/>
                  <a:pt x="655081" y="1590802"/>
                  <a:pt x="655843" y="1589659"/>
                </a:cubicBezTo>
                <a:cubicBezTo>
                  <a:pt x="656605" y="1588516"/>
                  <a:pt x="656986" y="1587183"/>
                  <a:pt x="656986" y="1585849"/>
                </a:cubicBezTo>
                <a:cubicBezTo>
                  <a:pt x="656986" y="1584071"/>
                  <a:pt x="656287" y="1582293"/>
                  <a:pt x="655018" y="1581023"/>
                </a:cubicBezTo>
                <a:cubicBezTo>
                  <a:pt x="653747" y="1579753"/>
                  <a:pt x="651970" y="1578991"/>
                  <a:pt x="650192" y="1578991"/>
                </a:cubicBezTo>
                <a:close/>
                <a:moveTo>
                  <a:pt x="574627" y="977519"/>
                </a:moveTo>
                <a:cubicBezTo>
                  <a:pt x="573992" y="976884"/>
                  <a:pt x="573230" y="976376"/>
                  <a:pt x="572404" y="976059"/>
                </a:cubicBezTo>
                <a:cubicBezTo>
                  <a:pt x="571579" y="975741"/>
                  <a:pt x="570690" y="975551"/>
                  <a:pt x="569800" y="975551"/>
                </a:cubicBezTo>
                <a:cubicBezTo>
                  <a:pt x="568467" y="975551"/>
                  <a:pt x="567134" y="975931"/>
                  <a:pt x="565991" y="976694"/>
                </a:cubicBezTo>
                <a:cubicBezTo>
                  <a:pt x="564847" y="977456"/>
                  <a:pt x="564022" y="978535"/>
                  <a:pt x="563450" y="979742"/>
                </a:cubicBezTo>
                <a:cubicBezTo>
                  <a:pt x="562943" y="981012"/>
                  <a:pt x="562816" y="982345"/>
                  <a:pt x="563070" y="983679"/>
                </a:cubicBezTo>
                <a:cubicBezTo>
                  <a:pt x="563323" y="985012"/>
                  <a:pt x="563959" y="986219"/>
                  <a:pt x="564911" y="987171"/>
                </a:cubicBezTo>
                <a:cubicBezTo>
                  <a:pt x="565863" y="988124"/>
                  <a:pt x="567070" y="988759"/>
                  <a:pt x="568404" y="989013"/>
                </a:cubicBezTo>
                <a:cubicBezTo>
                  <a:pt x="569737" y="989267"/>
                  <a:pt x="571071" y="989140"/>
                  <a:pt x="572341" y="988631"/>
                </a:cubicBezTo>
                <a:cubicBezTo>
                  <a:pt x="573610" y="988124"/>
                  <a:pt x="574690" y="987234"/>
                  <a:pt x="575388" y="986092"/>
                </a:cubicBezTo>
                <a:cubicBezTo>
                  <a:pt x="576150" y="984949"/>
                  <a:pt x="576532" y="983679"/>
                  <a:pt x="576532" y="982281"/>
                </a:cubicBezTo>
                <a:cubicBezTo>
                  <a:pt x="576532" y="981392"/>
                  <a:pt x="576341" y="980504"/>
                  <a:pt x="576023" y="979678"/>
                </a:cubicBezTo>
                <a:cubicBezTo>
                  <a:pt x="575706" y="978853"/>
                  <a:pt x="575198" y="978091"/>
                  <a:pt x="574563" y="977456"/>
                </a:cubicBezTo>
                <a:close/>
                <a:moveTo>
                  <a:pt x="489409" y="464820"/>
                </a:moveTo>
                <a:cubicBezTo>
                  <a:pt x="488076" y="464820"/>
                  <a:pt x="486743" y="465201"/>
                  <a:pt x="485599" y="465963"/>
                </a:cubicBezTo>
                <a:cubicBezTo>
                  <a:pt x="484457" y="466725"/>
                  <a:pt x="483568" y="467804"/>
                  <a:pt x="483059" y="469011"/>
                </a:cubicBezTo>
                <a:cubicBezTo>
                  <a:pt x="482551" y="470281"/>
                  <a:pt x="482424" y="471615"/>
                  <a:pt x="482679" y="472948"/>
                </a:cubicBezTo>
                <a:cubicBezTo>
                  <a:pt x="482933" y="474282"/>
                  <a:pt x="483568" y="475488"/>
                  <a:pt x="484520" y="476441"/>
                </a:cubicBezTo>
                <a:cubicBezTo>
                  <a:pt x="485472" y="477393"/>
                  <a:pt x="486679" y="478028"/>
                  <a:pt x="488012" y="478282"/>
                </a:cubicBezTo>
                <a:cubicBezTo>
                  <a:pt x="489346" y="478536"/>
                  <a:pt x="490680" y="478409"/>
                  <a:pt x="491949" y="477901"/>
                </a:cubicBezTo>
                <a:cubicBezTo>
                  <a:pt x="493220" y="477393"/>
                  <a:pt x="494299" y="476504"/>
                  <a:pt x="494997" y="475361"/>
                </a:cubicBezTo>
                <a:cubicBezTo>
                  <a:pt x="495696" y="474218"/>
                  <a:pt x="496141" y="472885"/>
                  <a:pt x="496141" y="471551"/>
                </a:cubicBezTo>
                <a:cubicBezTo>
                  <a:pt x="496141" y="469710"/>
                  <a:pt x="495442" y="467995"/>
                  <a:pt x="494109" y="466725"/>
                </a:cubicBezTo>
                <a:cubicBezTo>
                  <a:pt x="492838" y="465455"/>
                  <a:pt x="491060" y="464693"/>
                  <a:pt x="489283" y="464693"/>
                </a:cubicBezTo>
                <a:close/>
                <a:moveTo>
                  <a:pt x="574627" y="234696"/>
                </a:moveTo>
                <a:cubicBezTo>
                  <a:pt x="573992" y="234061"/>
                  <a:pt x="573230" y="233553"/>
                  <a:pt x="572404" y="233235"/>
                </a:cubicBezTo>
                <a:cubicBezTo>
                  <a:pt x="571579" y="232918"/>
                  <a:pt x="570690" y="232728"/>
                  <a:pt x="569800" y="232728"/>
                </a:cubicBezTo>
                <a:cubicBezTo>
                  <a:pt x="568467" y="232728"/>
                  <a:pt x="567134" y="233108"/>
                  <a:pt x="565991" y="233871"/>
                </a:cubicBezTo>
                <a:cubicBezTo>
                  <a:pt x="564847" y="234633"/>
                  <a:pt x="564022" y="235712"/>
                  <a:pt x="563450" y="236919"/>
                </a:cubicBezTo>
                <a:cubicBezTo>
                  <a:pt x="562943" y="238189"/>
                  <a:pt x="562816" y="239522"/>
                  <a:pt x="563070" y="240856"/>
                </a:cubicBezTo>
                <a:cubicBezTo>
                  <a:pt x="563323" y="242189"/>
                  <a:pt x="563959" y="243396"/>
                  <a:pt x="564911" y="244348"/>
                </a:cubicBezTo>
                <a:cubicBezTo>
                  <a:pt x="565863" y="245301"/>
                  <a:pt x="567070" y="245935"/>
                  <a:pt x="568404" y="246190"/>
                </a:cubicBezTo>
                <a:cubicBezTo>
                  <a:pt x="569737" y="246444"/>
                  <a:pt x="571071" y="246317"/>
                  <a:pt x="572341" y="245808"/>
                </a:cubicBezTo>
                <a:cubicBezTo>
                  <a:pt x="573610" y="245301"/>
                  <a:pt x="574690" y="244412"/>
                  <a:pt x="575388" y="243269"/>
                </a:cubicBezTo>
                <a:cubicBezTo>
                  <a:pt x="576150" y="242126"/>
                  <a:pt x="576532" y="240792"/>
                  <a:pt x="576532" y="239458"/>
                </a:cubicBezTo>
                <a:cubicBezTo>
                  <a:pt x="576532" y="238569"/>
                  <a:pt x="576341" y="237681"/>
                  <a:pt x="576023" y="236855"/>
                </a:cubicBezTo>
                <a:cubicBezTo>
                  <a:pt x="575706" y="236030"/>
                  <a:pt x="575198" y="235267"/>
                  <a:pt x="574563" y="234633"/>
                </a:cubicBezTo>
                <a:close/>
                <a:moveTo>
                  <a:pt x="574627" y="141859"/>
                </a:moveTo>
                <a:cubicBezTo>
                  <a:pt x="573992" y="141224"/>
                  <a:pt x="573230" y="140716"/>
                  <a:pt x="572404" y="140399"/>
                </a:cubicBezTo>
                <a:cubicBezTo>
                  <a:pt x="571579" y="140081"/>
                  <a:pt x="570690" y="139891"/>
                  <a:pt x="569800" y="139891"/>
                </a:cubicBezTo>
                <a:cubicBezTo>
                  <a:pt x="568467" y="139891"/>
                  <a:pt x="567134" y="140272"/>
                  <a:pt x="565991" y="141034"/>
                </a:cubicBezTo>
                <a:cubicBezTo>
                  <a:pt x="564847" y="141796"/>
                  <a:pt x="564022" y="142875"/>
                  <a:pt x="563450" y="144082"/>
                </a:cubicBezTo>
                <a:cubicBezTo>
                  <a:pt x="562943" y="145352"/>
                  <a:pt x="562816" y="146685"/>
                  <a:pt x="563070" y="148019"/>
                </a:cubicBezTo>
                <a:cubicBezTo>
                  <a:pt x="563323" y="149352"/>
                  <a:pt x="563959" y="150559"/>
                  <a:pt x="564911" y="151511"/>
                </a:cubicBezTo>
                <a:cubicBezTo>
                  <a:pt x="565863" y="152464"/>
                  <a:pt x="567070" y="153099"/>
                  <a:pt x="568404" y="153353"/>
                </a:cubicBezTo>
                <a:cubicBezTo>
                  <a:pt x="569737" y="153607"/>
                  <a:pt x="571071" y="153480"/>
                  <a:pt x="572341" y="152972"/>
                </a:cubicBezTo>
                <a:cubicBezTo>
                  <a:pt x="573610" y="152464"/>
                  <a:pt x="574690" y="151575"/>
                  <a:pt x="575388" y="150432"/>
                </a:cubicBezTo>
                <a:cubicBezTo>
                  <a:pt x="576150" y="149289"/>
                  <a:pt x="576532" y="147955"/>
                  <a:pt x="576532" y="146622"/>
                </a:cubicBezTo>
                <a:cubicBezTo>
                  <a:pt x="576532" y="145733"/>
                  <a:pt x="576341" y="144844"/>
                  <a:pt x="576023" y="144018"/>
                </a:cubicBezTo>
                <a:cubicBezTo>
                  <a:pt x="575706" y="143193"/>
                  <a:pt x="575198" y="142431"/>
                  <a:pt x="574563" y="141796"/>
                </a:cubicBezTo>
                <a:close/>
                <a:moveTo>
                  <a:pt x="574627" y="1627568"/>
                </a:moveTo>
                <a:cubicBezTo>
                  <a:pt x="573992" y="1626934"/>
                  <a:pt x="573230" y="1626426"/>
                  <a:pt x="572404" y="1626108"/>
                </a:cubicBezTo>
                <a:cubicBezTo>
                  <a:pt x="571579" y="1625791"/>
                  <a:pt x="570690" y="1625600"/>
                  <a:pt x="569800" y="1625600"/>
                </a:cubicBezTo>
                <a:cubicBezTo>
                  <a:pt x="568467" y="1625600"/>
                  <a:pt x="567134" y="1625981"/>
                  <a:pt x="565991" y="1626743"/>
                </a:cubicBezTo>
                <a:cubicBezTo>
                  <a:pt x="564847" y="1627505"/>
                  <a:pt x="564022" y="1628585"/>
                  <a:pt x="563450" y="1629791"/>
                </a:cubicBezTo>
                <a:cubicBezTo>
                  <a:pt x="562943" y="1631061"/>
                  <a:pt x="562816" y="1632395"/>
                  <a:pt x="563070" y="1633728"/>
                </a:cubicBezTo>
                <a:cubicBezTo>
                  <a:pt x="563323" y="1635062"/>
                  <a:pt x="563959" y="1636268"/>
                  <a:pt x="564911" y="1637221"/>
                </a:cubicBezTo>
                <a:cubicBezTo>
                  <a:pt x="565863" y="1638173"/>
                  <a:pt x="567070" y="1638808"/>
                  <a:pt x="568404" y="1639062"/>
                </a:cubicBezTo>
                <a:cubicBezTo>
                  <a:pt x="569737" y="1639316"/>
                  <a:pt x="571071" y="1639189"/>
                  <a:pt x="572341" y="1638681"/>
                </a:cubicBezTo>
                <a:cubicBezTo>
                  <a:pt x="573610" y="1638173"/>
                  <a:pt x="574690" y="1637284"/>
                  <a:pt x="575388" y="1636141"/>
                </a:cubicBezTo>
                <a:cubicBezTo>
                  <a:pt x="576150" y="1634998"/>
                  <a:pt x="576532" y="1633665"/>
                  <a:pt x="576532" y="1632331"/>
                </a:cubicBezTo>
                <a:cubicBezTo>
                  <a:pt x="576532" y="1631442"/>
                  <a:pt x="576341" y="1630553"/>
                  <a:pt x="576023" y="1629727"/>
                </a:cubicBezTo>
                <a:cubicBezTo>
                  <a:pt x="575706" y="1628902"/>
                  <a:pt x="575198" y="1628140"/>
                  <a:pt x="574563" y="1627505"/>
                </a:cubicBezTo>
                <a:close/>
                <a:moveTo>
                  <a:pt x="489409" y="186246"/>
                </a:moveTo>
                <a:cubicBezTo>
                  <a:pt x="488076" y="186246"/>
                  <a:pt x="486743" y="186626"/>
                  <a:pt x="485599" y="187389"/>
                </a:cubicBezTo>
                <a:cubicBezTo>
                  <a:pt x="484457" y="188151"/>
                  <a:pt x="483568" y="189230"/>
                  <a:pt x="483059" y="190437"/>
                </a:cubicBezTo>
                <a:cubicBezTo>
                  <a:pt x="482551" y="191707"/>
                  <a:pt x="482424" y="193040"/>
                  <a:pt x="482679" y="194374"/>
                </a:cubicBezTo>
                <a:cubicBezTo>
                  <a:pt x="482933" y="195707"/>
                  <a:pt x="483568" y="196914"/>
                  <a:pt x="484520" y="197866"/>
                </a:cubicBezTo>
                <a:cubicBezTo>
                  <a:pt x="485472" y="198819"/>
                  <a:pt x="486679" y="199454"/>
                  <a:pt x="488012" y="199708"/>
                </a:cubicBezTo>
                <a:cubicBezTo>
                  <a:pt x="489346" y="199962"/>
                  <a:pt x="490680" y="199835"/>
                  <a:pt x="491949" y="199326"/>
                </a:cubicBezTo>
                <a:cubicBezTo>
                  <a:pt x="493220" y="198819"/>
                  <a:pt x="494299" y="197930"/>
                  <a:pt x="494997" y="196787"/>
                </a:cubicBezTo>
                <a:cubicBezTo>
                  <a:pt x="495696" y="195644"/>
                  <a:pt x="496141" y="194310"/>
                  <a:pt x="496141" y="192976"/>
                </a:cubicBezTo>
                <a:cubicBezTo>
                  <a:pt x="496141" y="191135"/>
                  <a:pt x="495442" y="189421"/>
                  <a:pt x="494109" y="188151"/>
                </a:cubicBezTo>
                <a:cubicBezTo>
                  <a:pt x="492838" y="186881"/>
                  <a:pt x="491060" y="186119"/>
                  <a:pt x="489283" y="186119"/>
                </a:cubicBezTo>
                <a:close/>
                <a:moveTo>
                  <a:pt x="574627" y="1070420"/>
                </a:moveTo>
                <a:cubicBezTo>
                  <a:pt x="573992" y="1069785"/>
                  <a:pt x="573230" y="1069277"/>
                  <a:pt x="572404" y="1068959"/>
                </a:cubicBezTo>
                <a:cubicBezTo>
                  <a:pt x="571579" y="1068642"/>
                  <a:pt x="570690" y="1068451"/>
                  <a:pt x="569800" y="1068451"/>
                </a:cubicBezTo>
                <a:cubicBezTo>
                  <a:pt x="568467" y="1068451"/>
                  <a:pt x="567134" y="1068832"/>
                  <a:pt x="565991" y="1069594"/>
                </a:cubicBezTo>
                <a:cubicBezTo>
                  <a:pt x="564847" y="1070356"/>
                  <a:pt x="564022" y="1071436"/>
                  <a:pt x="563450" y="1072642"/>
                </a:cubicBezTo>
                <a:cubicBezTo>
                  <a:pt x="562943" y="1073912"/>
                  <a:pt x="562816" y="1075246"/>
                  <a:pt x="563070" y="1076579"/>
                </a:cubicBezTo>
                <a:cubicBezTo>
                  <a:pt x="563323" y="1077913"/>
                  <a:pt x="563959" y="1079119"/>
                  <a:pt x="564911" y="1080072"/>
                </a:cubicBezTo>
                <a:cubicBezTo>
                  <a:pt x="565863" y="1081024"/>
                  <a:pt x="567070" y="1081659"/>
                  <a:pt x="568404" y="1081913"/>
                </a:cubicBezTo>
                <a:cubicBezTo>
                  <a:pt x="569737" y="1082167"/>
                  <a:pt x="571071" y="1082040"/>
                  <a:pt x="572341" y="1081532"/>
                </a:cubicBezTo>
                <a:cubicBezTo>
                  <a:pt x="573610" y="1081024"/>
                  <a:pt x="574690" y="1080135"/>
                  <a:pt x="575388" y="1078992"/>
                </a:cubicBezTo>
                <a:cubicBezTo>
                  <a:pt x="576150" y="1077849"/>
                  <a:pt x="576532" y="1076516"/>
                  <a:pt x="576532" y="1075182"/>
                </a:cubicBezTo>
                <a:cubicBezTo>
                  <a:pt x="576532" y="1074293"/>
                  <a:pt x="576341" y="1073404"/>
                  <a:pt x="576023" y="1072579"/>
                </a:cubicBezTo>
                <a:cubicBezTo>
                  <a:pt x="575706" y="1071753"/>
                  <a:pt x="575198" y="1070991"/>
                  <a:pt x="574563" y="1070356"/>
                </a:cubicBezTo>
                <a:close/>
                <a:moveTo>
                  <a:pt x="489409" y="93409"/>
                </a:moveTo>
                <a:cubicBezTo>
                  <a:pt x="488076" y="93409"/>
                  <a:pt x="486743" y="93790"/>
                  <a:pt x="485599" y="94552"/>
                </a:cubicBezTo>
                <a:cubicBezTo>
                  <a:pt x="484457" y="95313"/>
                  <a:pt x="483568" y="96393"/>
                  <a:pt x="483059" y="97600"/>
                </a:cubicBezTo>
                <a:cubicBezTo>
                  <a:pt x="482551" y="98870"/>
                  <a:pt x="482424" y="100203"/>
                  <a:pt x="482679" y="101537"/>
                </a:cubicBezTo>
                <a:cubicBezTo>
                  <a:pt x="482933" y="102870"/>
                  <a:pt x="483568" y="104077"/>
                  <a:pt x="484520" y="105029"/>
                </a:cubicBezTo>
                <a:cubicBezTo>
                  <a:pt x="485472" y="105982"/>
                  <a:pt x="486679" y="106617"/>
                  <a:pt x="488012" y="106871"/>
                </a:cubicBezTo>
                <a:cubicBezTo>
                  <a:pt x="489346" y="107125"/>
                  <a:pt x="490680" y="106998"/>
                  <a:pt x="491949" y="106490"/>
                </a:cubicBezTo>
                <a:cubicBezTo>
                  <a:pt x="493220" y="105982"/>
                  <a:pt x="494299" y="105093"/>
                  <a:pt x="494997" y="103950"/>
                </a:cubicBezTo>
                <a:cubicBezTo>
                  <a:pt x="495696" y="102807"/>
                  <a:pt x="496141" y="101473"/>
                  <a:pt x="496141" y="100140"/>
                </a:cubicBezTo>
                <a:cubicBezTo>
                  <a:pt x="496141" y="98298"/>
                  <a:pt x="495442" y="96584"/>
                  <a:pt x="494109" y="95313"/>
                </a:cubicBezTo>
                <a:cubicBezTo>
                  <a:pt x="492838" y="94044"/>
                  <a:pt x="491060" y="93282"/>
                  <a:pt x="489283" y="93282"/>
                </a:cubicBezTo>
                <a:close/>
                <a:moveTo>
                  <a:pt x="489409" y="279146"/>
                </a:moveTo>
                <a:cubicBezTo>
                  <a:pt x="488076" y="279146"/>
                  <a:pt x="486743" y="279527"/>
                  <a:pt x="485599" y="280289"/>
                </a:cubicBezTo>
                <a:cubicBezTo>
                  <a:pt x="484457" y="281051"/>
                  <a:pt x="483568" y="282131"/>
                  <a:pt x="483059" y="283337"/>
                </a:cubicBezTo>
                <a:cubicBezTo>
                  <a:pt x="482551" y="284607"/>
                  <a:pt x="482424" y="285941"/>
                  <a:pt x="482679" y="287274"/>
                </a:cubicBezTo>
                <a:cubicBezTo>
                  <a:pt x="482933" y="288608"/>
                  <a:pt x="483568" y="289814"/>
                  <a:pt x="484520" y="290767"/>
                </a:cubicBezTo>
                <a:cubicBezTo>
                  <a:pt x="485472" y="291719"/>
                  <a:pt x="486679" y="292354"/>
                  <a:pt x="488012" y="292608"/>
                </a:cubicBezTo>
                <a:cubicBezTo>
                  <a:pt x="489346" y="292862"/>
                  <a:pt x="490680" y="292735"/>
                  <a:pt x="491949" y="292227"/>
                </a:cubicBezTo>
                <a:cubicBezTo>
                  <a:pt x="493220" y="291719"/>
                  <a:pt x="494299" y="290830"/>
                  <a:pt x="494997" y="289687"/>
                </a:cubicBezTo>
                <a:cubicBezTo>
                  <a:pt x="495759" y="288544"/>
                  <a:pt x="496141" y="287211"/>
                  <a:pt x="496141" y="285877"/>
                </a:cubicBezTo>
                <a:cubicBezTo>
                  <a:pt x="496141" y="284036"/>
                  <a:pt x="495442" y="282321"/>
                  <a:pt x="494109" y="281051"/>
                </a:cubicBezTo>
                <a:cubicBezTo>
                  <a:pt x="492838" y="279781"/>
                  <a:pt x="491060" y="279083"/>
                  <a:pt x="489283" y="279019"/>
                </a:cubicBezTo>
                <a:close/>
                <a:moveTo>
                  <a:pt x="489409" y="371983"/>
                </a:moveTo>
                <a:cubicBezTo>
                  <a:pt x="488076" y="371983"/>
                  <a:pt x="486743" y="372364"/>
                  <a:pt x="485599" y="373126"/>
                </a:cubicBezTo>
                <a:cubicBezTo>
                  <a:pt x="484457" y="373888"/>
                  <a:pt x="483568" y="374968"/>
                  <a:pt x="483059" y="376174"/>
                </a:cubicBezTo>
                <a:cubicBezTo>
                  <a:pt x="482551" y="377444"/>
                  <a:pt x="482424" y="378778"/>
                  <a:pt x="482679" y="380111"/>
                </a:cubicBezTo>
                <a:cubicBezTo>
                  <a:pt x="482933" y="381445"/>
                  <a:pt x="483568" y="382651"/>
                  <a:pt x="484520" y="383604"/>
                </a:cubicBezTo>
                <a:cubicBezTo>
                  <a:pt x="485472" y="384556"/>
                  <a:pt x="486679" y="385191"/>
                  <a:pt x="488012" y="385445"/>
                </a:cubicBezTo>
                <a:cubicBezTo>
                  <a:pt x="489346" y="385699"/>
                  <a:pt x="490680" y="385572"/>
                  <a:pt x="491949" y="385064"/>
                </a:cubicBezTo>
                <a:cubicBezTo>
                  <a:pt x="493220" y="384556"/>
                  <a:pt x="494299" y="383667"/>
                  <a:pt x="494997" y="382524"/>
                </a:cubicBezTo>
                <a:cubicBezTo>
                  <a:pt x="495696" y="381381"/>
                  <a:pt x="496141" y="380047"/>
                  <a:pt x="496141" y="378714"/>
                </a:cubicBezTo>
                <a:cubicBezTo>
                  <a:pt x="496141" y="376872"/>
                  <a:pt x="495442" y="375158"/>
                  <a:pt x="494109" y="373888"/>
                </a:cubicBezTo>
                <a:cubicBezTo>
                  <a:pt x="492838" y="372618"/>
                  <a:pt x="491060" y="371856"/>
                  <a:pt x="489283" y="371856"/>
                </a:cubicBezTo>
                <a:close/>
                <a:moveTo>
                  <a:pt x="489409" y="572"/>
                </a:moveTo>
                <a:cubicBezTo>
                  <a:pt x="488076" y="572"/>
                  <a:pt x="486743" y="953"/>
                  <a:pt x="485599" y="1714"/>
                </a:cubicBezTo>
                <a:cubicBezTo>
                  <a:pt x="484457" y="2476"/>
                  <a:pt x="483568" y="3556"/>
                  <a:pt x="483059" y="4763"/>
                </a:cubicBezTo>
                <a:cubicBezTo>
                  <a:pt x="482551" y="6032"/>
                  <a:pt x="482424" y="7366"/>
                  <a:pt x="482679" y="8699"/>
                </a:cubicBezTo>
                <a:cubicBezTo>
                  <a:pt x="482933" y="10033"/>
                  <a:pt x="483568" y="11240"/>
                  <a:pt x="484520" y="12192"/>
                </a:cubicBezTo>
                <a:cubicBezTo>
                  <a:pt x="485472" y="13144"/>
                  <a:pt x="486679" y="13780"/>
                  <a:pt x="488012" y="14034"/>
                </a:cubicBezTo>
                <a:cubicBezTo>
                  <a:pt x="489346" y="14288"/>
                  <a:pt x="490680" y="14160"/>
                  <a:pt x="491949" y="13652"/>
                </a:cubicBezTo>
                <a:cubicBezTo>
                  <a:pt x="493220" y="13144"/>
                  <a:pt x="494299" y="12256"/>
                  <a:pt x="494997" y="11113"/>
                </a:cubicBezTo>
                <a:cubicBezTo>
                  <a:pt x="495696" y="9970"/>
                  <a:pt x="496141" y="8636"/>
                  <a:pt x="496141" y="7303"/>
                </a:cubicBezTo>
                <a:cubicBezTo>
                  <a:pt x="496141" y="5461"/>
                  <a:pt x="495442" y="3747"/>
                  <a:pt x="494109" y="2476"/>
                </a:cubicBezTo>
                <a:cubicBezTo>
                  <a:pt x="492838" y="1207"/>
                  <a:pt x="491060" y="445"/>
                  <a:pt x="489283" y="445"/>
                </a:cubicBezTo>
                <a:close/>
                <a:moveTo>
                  <a:pt x="574627" y="1256157"/>
                </a:moveTo>
                <a:cubicBezTo>
                  <a:pt x="573992" y="1255522"/>
                  <a:pt x="573230" y="1255014"/>
                  <a:pt x="572404" y="1254697"/>
                </a:cubicBezTo>
                <a:cubicBezTo>
                  <a:pt x="571579" y="1254379"/>
                  <a:pt x="570690" y="1254189"/>
                  <a:pt x="569800" y="1254189"/>
                </a:cubicBezTo>
                <a:cubicBezTo>
                  <a:pt x="568467" y="1254189"/>
                  <a:pt x="567134" y="1254570"/>
                  <a:pt x="565991" y="1255332"/>
                </a:cubicBezTo>
                <a:cubicBezTo>
                  <a:pt x="564847" y="1256094"/>
                  <a:pt x="564022" y="1257110"/>
                  <a:pt x="563450" y="1258380"/>
                </a:cubicBezTo>
                <a:cubicBezTo>
                  <a:pt x="562943" y="1259650"/>
                  <a:pt x="562816" y="1260983"/>
                  <a:pt x="563070" y="1262317"/>
                </a:cubicBezTo>
                <a:cubicBezTo>
                  <a:pt x="563323" y="1263650"/>
                  <a:pt x="563959" y="1264857"/>
                  <a:pt x="564911" y="1265809"/>
                </a:cubicBezTo>
                <a:cubicBezTo>
                  <a:pt x="565863" y="1266762"/>
                  <a:pt x="567070" y="1267397"/>
                  <a:pt x="568404" y="1267714"/>
                </a:cubicBezTo>
                <a:cubicBezTo>
                  <a:pt x="569737" y="1267968"/>
                  <a:pt x="571071" y="1267841"/>
                  <a:pt x="572341" y="1267333"/>
                </a:cubicBezTo>
                <a:cubicBezTo>
                  <a:pt x="573610" y="1266825"/>
                  <a:pt x="574690" y="1265936"/>
                  <a:pt x="575388" y="1264793"/>
                </a:cubicBezTo>
                <a:cubicBezTo>
                  <a:pt x="576150" y="1263650"/>
                  <a:pt x="576532" y="1262317"/>
                  <a:pt x="576532" y="1260983"/>
                </a:cubicBezTo>
                <a:cubicBezTo>
                  <a:pt x="576532" y="1260094"/>
                  <a:pt x="576341" y="1259205"/>
                  <a:pt x="576023" y="1258380"/>
                </a:cubicBezTo>
                <a:cubicBezTo>
                  <a:pt x="575706" y="1257554"/>
                  <a:pt x="575198" y="1256792"/>
                  <a:pt x="574563" y="1256157"/>
                </a:cubicBezTo>
                <a:close/>
                <a:moveTo>
                  <a:pt x="574627" y="1163320"/>
                </a:moveTo>
                <a:cubicBezTo>
                  <a:pt x="573992" y="1162685"/>
                  <a:pt x="573230" y="1162177"/>
                  <a:pt x="572404" y="1161860"/>
                </a:cubicBezTo>
                <a:cubicBezTo>
                  <a:pt x="571579" y="1161479"/>
                  <a:pt x="570690" y="1161352"/>
                  <a:pt x="569800" y="1161352"/>
                </a:cubicBezTo>
                <a:cubicBezTo>
                  <a:pt x="568467" y="1161352"/>
                  <a:pt x="567134" y="1161733"/>
                  <a:pt x="565991" y="1162495"/>
                </a:cubicBezTo>
                <a:cubicBezTo>
                  <a:pt x="564847" y="1163257"/>
                  <a:pt x="564022" y="1164336"/>
                  <a:pt x="563450" y="1165543"/>
                </a:cubicBezTo>
                <a:cubicBezTo>
                  <a:pt x="562943" y="1166813"/>
                  <a:pt x="562816" y="1168146"/>
                  <a:pt x="563070" y="1169480"/>
                </a:cubicBezTo>
                <a:cubicBezTo>
                  <a:pt x="563323" y="1170813"/>
                  <a:pt x="563959" y="1172020"/>
                  <a:pt x="564911" y="1172972"/>
                </a:cubicBezTo>
                <a:cubicBezTo>
                  <a:pt x="565863" y="1173925"/>
                  <a:pt x="567070" y="1174560"/>
                  <a:pt x="568404" y="1174814"/>
                </a:cubicBezTo>
                <a:cubicBezTo>
                  <a:pt x="569737" y="1175068"/>
                  <a:pt x="571071" y="1174941"/>
                  <a:pt x="572341" y="1174433"/>
                </a:cubicBezTo>
                <a:cubicBezTo>
                  <a:pt x="573610" y="1173925"/>
                  <a:pt x="574690" y="1173036"/>
                  <a:pt x="575388" y="1171893"/>
                </a:cubicBezTo>
                <a:cubicBezTo>
                  <a:pt x="576150" y="1170750"/>
                  <a:pt x="576532" y="1169416"/>
                  <a:pt x="576532" y="1168083"/>
                </a:cubicBezTo>
                <a:cubicBezTo>
                  <a:pt x="576532" y="1167194"/>
                  <a:pt x="576341" y="1166305"/>
                  <a:pt x="576023" y="1165479"/>
                </a:cubicBezTo>
                <a:cubicBezTo>
                  <a:pt x="575706" y="1164654"/>
                  <a:pt x="575198" y="1163892"/>
                  <a:pt x="574563" y="1163257"/>
                </a:cubicBezTo>
                <a:close/>
                <a:moveTo>
                  <a:pt x="574627" y="1349058"/>
                </a:moveTo>
                <a:cubicBezTo>
                  <a:pt x="573992" y="1348423"/>
                  <a:pt x="573230" y="1347915"/>
                  <a:pt x="572404" y="1347597"/>
                </a:cubicBezTo>
                <a:cubicBezTo>
                  <a:pt x="571579" y="1347280"/>
                  <a:pt x="570690" y="1347089"/>
                  <a:pt x="569800" y="1347089"/>
                </a:cubicBezTo>
                <a:cubicBezTo>
                  <a:pt x="568467" y="1347089"/>
                  <a:pt x="567134" y="1347470"/>
                  <a:pt x="565991" y="1348232"/>
                </a:cubicBezTo>
                <a:cubicBezTo>
                  <a:pt x="564847" y="1348994"/>
                  <a:pt x="564022" y="1350074"/>
                  <a:pt x="563450" y="1351280"/>
                </a:cubicBezTo>
                <a:cubicBezTo>
                  <a:pt x="562943" y="1352487"/>
                  <a:pt x="562816" y="1353884"/>
                  <a:pt x="563070" y="1355217"/>
                </a:cubicBezTo>
                <a:cubicBezTo>
                  <a:pt x="563323" y="1356551"/>
                  <a:pt x="563959" y="1357757"/>
                  <a:pt x="564911" y="1358710"/>
                </a:cubicBezTo>
                <a:cubicBezTo>
                  <a:pt x="565863" y="1359662"/>
                  <a:pt x="567070" y="1360297"/>
                  <a:pt x="568404" y="1360551"/>
                </a:cubicBezTo>
                <a:cubicBezTo>
                  <a:pt x="569737" y="1360805"/>
                  <a:pt x="571071" y="1360678"/>
                  <a:pt x="572341" y="1360170"/>
                </a:cubicBezTo>
                <a:cubicBezTo>
                  <a:pt x="573610" y="1359662"/>
                  <a:pt x="574690" y="1358773"/>
                  <a:pt x="575388" y="1357630"/>
                </a:cubicBezTo>
                <a:cubicBezTo>
                  <a:pt x="576150" y="1356487"/>
                  <a:pt x="576532" y="1355154"/>
                  <a:pt x="576532" y="1353820"/>
                </a:cubicBezTo>
                <a:cubicBezTo>
                  <a:pt x="576532" y="1352931"/>
                  <a:pt x="576341" y="1352042"/>
                  <a:pt x="576023" y="1351217"/>
                </a:cubicBezTo>
                <a:cubicBezTo>
                  <a:pt x="575706" y="1350391"/>
                  <a:pt x="575198" y="1349629"/>
                  <a:pt x="574563" y="1348994"/>
                </a:cubicBezTo>
                <a:close/>
                <a:moveTo>
                  <a:pt x="574627" y="1534795"/>
                </a:moveTo>
                <a:cubicBezTo>
                  <a:pt x="573992" y="1534160"/>
                  <a:pt x="573230" y="1533652"/>
                  <a:pt x="572404" y="1533335"/>
                </a:cubicBezTo>
                <a:cubicBezTo>
                  <a:pt x="571579" y="1533017"/>
                  <a:pt x="570690" y="1532827"/>
                  <a:pt x="569800" y="1532827"/>
                </a:cubicBezTo>
                <a:cubicBezTo>
                  <a:pt x="568467" y="1532827"/>
                  <a:pt x="567134" y="1533208"/>
                  <a:pt x="565991" y="1533970"/>
                </a:cubicBezTo>
                <a:cubicBezTo>
                  <a:pt x="564847" y="1534732"/>
                  <a:pt x="564022" y="1535811"/>
                  <a:pt x="563450" y="1537018"/>
                </a:cubicBezTo>
                <a:cubicBezTo>
                  <a:pt x="562943" y="1538288"/>
                  <a:pt x="562816" y="1539621"/>
                  <a:pt x="563070" y="1540955"/>
                </a:cubicBezTo>
                <a:cubicBezTo>
                  <a:pt x="563323" y="1542288"/>
                  <a:pt x="563959" y="1543495"/>
                  <a:pt x="564911" y="1544447"/>
                </a:cubicBezTo>
                <a:cubicBezTo>
                  <a:pt x="565863" y="1545400"/>
                  <a:pt x="567070" y="1546035"/>
                  <a:pt x="568404" y="1546352"/>
                </a:cubicBezTo>
                <a:cubicBezTo>
                  <a:pt x="569737" y="1546606"/>
                  <a:pt x="571134" y="1546479"/>
                  <a:pt x="572341" y="1545971"/>
                </a:cubicBezTo>
                <a:cubicBezTo>
                  <a:pt x="573610" y="1545463"/>
                  <a:pt x="574690" y="1544574"/>
                  <a:pt x="575388" y="1543431"/>
                </a:cubicBezTo>
                <a:cubicBezTo>
                  <a:pt x="576150" y="1542288"/>
                  <a:pt x="576532" y="1540955"/>
                  <a:pt x="576532" y="1539621"/>
                </a:cubicBezTo>
                <a:cubicBezTo>
                  <a:pt x="576532" y="1538732"/>
                  <a:pt x="576341" y="1537843"/>
                  <a:pt x="576023" y="1537018"/>
                </a:cubicBezTo>
                <a:cubicBezTo>
                  <a:pt x="575706" y="1536192"/>
                  <a:pt x="575198" y="1535430"/>
                  <a:pt x="574563" y="1534795"/>
                </a:cubicBezTo>
                <a:close/>
                <a:moveTo>
                  <a:pt x="574627" y="1441958"/>
                </a:moveTo>
                <a:cubicBezTo>
                  <a:pt x="573992" y="1441323"/>
                  <a:pt x="573230" y="1440815"/>
                  <a:pt x="572404" y="1440498"/>
                </a:cubicBezTo>
                <a:cubicBezTo>
                  <a:pt x="571579" y="1440117"/>
                  <a:pt x="570690" y="1439990"/>
                  <a:pt x="569800" y="1439990"/>
                </a:cubicBezTo>
                <a:cubicBezTo>
                  <a:pt x="568467" y="1439990"/>
                  <a:pt x="567134" y="1440371"/>
                  <a:pt x="565991" y="1441133"/>
                </a:cubicBezTo>
                <a:cubicBezTo>
                  <a:pt x="564847" y="1441895"/>
                  <a:pt x="564022" y="1442974"/>
                  <a:pt x="563450" y="1444181"/>
                </a:cubicBezTo>
                <a:cubicBezTo>
                  <a:pt x="562943" y="1445451"/>
                  <a:pt x="562816" y="1446784"/>
                  <a:pt x="563070" y="1448118"/>
                </a:cubicBezTo>
                <a:cubicBezTo>
                  <a:pt x="563323" y="1449451"/>
                  <a:pt x="563959" y="1450658"/>
                  <a:pt x="564911" y="1451610"/>
                </a:cubicBezTo>
                <a:cubicBezTo>
                  <a:pt x="565863" y="1452563"/>
                  <a:pt x="567070" y="1453198"/>
                  <a:pt x="568404" y="1453515"/>
                </a:cubicBezTo>
                <a:cubicBezTo>
                  <a:pt x="569737" y="1453769"/>
                  <a:pt x="571071" y="1453642"/>
                  <a:pt x="572341" y="1453134"/>
                </a:cubicBezTo>
                <a:cubicBezTo>
                  <a:pt x="573610" y="1452626"/>
                  <a:pt x="574690" y="1451737"/>
                  <a:pt x="575388" y="1450594"/>
                </a:cubicBezTo>
                <a:cubicBezTo>
                  <a:pt x="576150" y="1449451"/>
                  <a:pt x="576532" y="1448118"/>
                  <a:pt x="576532" y="1446784"/>
                </a:cubicBezTo>
                <a:cubicBezTo>
                  <a:pt x="576532" y="1445895"/>
                  <a:pt x="576341" y="1445006"/>
                  <a:pt x="576023" y="1444181"/>
                </a:cubicBezTo>
                <a:cubicBezTo>
                  <a:pt x="575706" y="1443355"/>
                  <a:pt x="575198" y="1442593"/>
                  <a:pt x="574563" y="1441958"/>
                </a:cubicBezTo>
                <a:close/>
                <a:moveTo>
                  <a:pt x="1217945" y="513397"/>
                </a:moveTo>
                <a:cubicBezTo>
                  <a:pt x="1217310" y="512763"/>
                  <a:pt x="1216548" y="512254"/>
                  <a:pt x="1215722" y="511937"/>
                </a:cubicBezTo>
                <a:cubicBezTo>
                  <a:pt x="1214897" y="511620"/>
                  <a:pt x="1214008" y="511429"/>
                  <a:pt x="1213119" y="511429"/>
                </a:cubicBezTo>
                <a:cubicBezTo>
                  <a:pt x="1211785" y="511429"/>
                  <a:pt x="1210452" y="511810"/>
                  <a:pt x="1209310" y="512572"/>
                </a:cubicBezTo>
                <a:cubicBezTo>
                  <a:pt x="1208166" y="513334"/>
                  <a:pt x="1207341" y="514414"/>
                  <a:pt x="1206769" y="515620"/>
                </a:cubicBezTo>
                <a:cubicBezTo>
                  <a:pt x="1206261" y="516890"/>
                  <a:pt x="1206135" y="518224"/>
                  <a:pt x="1206388" y="519557"/>
                </a:cubicBezTo>
                <a:cubicBezTo>
                  <a:pt x="1206642" y="520891"/>
                  <a:pt x="1207277" y="522097"/>
                  <a:pt x="1208293" y="523050"/>
                </a:cubicBezTo>
                <a:cubicBezTo>
                  <a:pt x="1209246" y="524002"/>
                  <a:pt x="1210452" y="524637"/>
                  <a:pt x="1211785" y="524891"/>
                </a:cubicBezTo>
                <a:cubicBezTo>
                  <a:pt x="1213119" y="525145"/>
                  <a:pt x="1214516" y="525018"/>
                  <a:pt x="1215722" y="524510"/>
                </a:cubicBezTo>
                <a:cubicBezTo>
                  <a:pt x="1216993" y="524002"/>
                  <a:pt x="1218009" y="523113"/>
                  <a:pt x="1218771" y="521970"/>
                </a:cubicBezTo>
                <a:cubicBezTo>
                  <a:pt x="1219533" y="520827"/>
                  <a:pt x="1219914" y="519493"/>
                  <a:pt x="1219914" y="518160"/>
                </a:cubicBezTo>
                <a:cubicBezTo>
                  <a:pt x="1219914" y="517271"/>
                  <a:pt x="1219723" y="516382"/>
                  <a:pt x="1219406" y="515557"/>
                </a:cubicBezTo>
                <a:cubicBezTo>
                  <a:pt x="1219088" y="514731"/>
                  <a:pt x="1218580" y="513969"/>
                  <a:pt x="1217945" y="513334"/>
                </a:cubicBezTo>
                <a:close/>
                <a:moveTo>
                  <a:pt x="3545220" y="650685"/>
                </a:moveTo>
                <a:cubicBezTo>
                  <a:pt x="3543886" y="650685"/>
                  <a:pt x="3542553" y="651066"/>
                  <a:pt x="3541410" y="651828"/>
                </a:cubicBezTo>
                <a:cubicBezTo>
                  <a:pt x="3540267" y="652590"/>
                  <a:pt x="3539442" y="653669"/>
                  <a:pt x="3538870" y="654876"/>
                </a:cubicBezTo>
                <a:cubicBezTo>
                  <a:pt x="3538362" y="656146"/>
                  <a:pt x="3538235" y="657479"/>
                  <a:pt x="3538489" y="658813"/>
                </a:cubicBezTo>
                <a:cubicBezTo>
                  <a:pt x="3538743" y="660146"/>
                  <a:pt x="3539442" y="661353"/>
                  <a:pt x="3540394" y="662305"/>
                </a:cubicBezTo>
                <a:cubicBezTo>
                  <a:pt x="3541347" y="663258"/>
                  <a:pt x="3542553" y="663893"/>
                  <a:pt x="3543886" y="664147"/>
                </a:cubicBezTo>
                <a:cubicBezTo>
                  <a:pt x="3545220" y="664401"/>
                  <a:pt x="3546617" y="664274"/>
                  <a:pt x="3547823" y="663766"/>
                </a:cubicBezTo>
                <a:cubicBezTo>
                  <a:pt x="3549094" y="663258"/>
                  <a:pt x="3550109" y="662369"/>
                  <a:pt x="3550872" y="661226"/>
                </a:cubicBezTo>
                <a:cubicBezTo>
                  <a:pt x="3551634" y="660083"/>
                  <a:pt x="3552015" y="658749"/>
                  <a:pt x="3552015" y="657416"/>
                </a:cubicBezTo>
                <a:cubicBezTo>
                  <a:pt x="3552015" y="655574"/>
                  <a:pt x="3551316" y="653860"/>
                  <a:pt x="3550047" y="652590"/>
                </a:cubicBezTo>
                <a:cubicBezTo>
                  <a:pt x="3548776" y="651320"/>
                  <a:pt x="3546998" y="650558"/>
                  <a:pt x="3545220" y="650558"/>
                </a:cubicBezTo>
                <a:close/>
                <a:moveTo>
                  <a:pt x="3545220" y="557848"/>
                </a:moveTo>
                <a:cubicBezTo>
                  <a:pt x="3543886" y="557848"/>
                  <a:pt x="3542553" y="558229"/>
                  <a:pt x="3541410" y="558991"/>
                </a:cubicBezTo>
                <a:cubicBezTo>
                  <a:pt x="3540267" y="559753"/>
                  <a:pt x="3539442" y="560832"/>
                  <a:pt x="3538870" y="562039"/>
                </a:cubicBezTo>
                <a:cubicBezTo>
                  <a:pt x="3538362" y="563309"/>
                  <a:pt x="3538235" y="564642"/>
                  <a:pt x="3538489" y="565976"/>
                </a:cubicBezTo>
                <a:cubicBezTo>
                  <a:pt x="3538743" y="567309"/>
                  <a:pt x="3539442" y="568516"/>
                  <a:pt x="3540394" y="569468"/>
                </a:cubicBezTo>
                <a:cubicBezTo>
                  <a:pt x="3541347" y="570421"/>
                  <a:pt x="3542553" y="571056"/>
                  <a:pt x="3543886" y="571310"/>
                </a:cubicBezTo>
                <a:cubicBezTo>
                  <a:pt x="3545220" y="571564"/>
                  <a:pt x="3546617" y="571437"/>
                  <a:pt x="3547823" y="570929"/>
                </a:cubicBezTo>
                <a:cubicBezTo>
                  <a:pt x="3549094" y="570421"/>
                  <a:pt x="3550109" y="569532"/>
                  <a:pt x="3550872" y="568389"/>
                </a:cubicBezTo>
                <a:cubicBezTo>
                  <a:pt x="3551634" y="567246"/>
                  <a:pt x="3552015" y="565912"/>
                  <a:pt x="3552015" y="564579"/>
                </a:cubicBezTo>
                <a:cubicBezTo>
                  <a:pt x="3552015" y="562737"/>
                  <a:pt x="3551316" y="561023"/>
                  <a:pt x="3550047" y="559753"/>
                </a:cubicBezTo>
                <a:cubicBezTo>
                  <a:pt x="3548776" y="558483"/>
                  <a:pt x="3546998" y="557721"/>
                  <a:pt x="3545220" y="557721"/>
                </a:cubicBezTo>
                <a:close/>
                <a:moveTo>
                  <a:pt x="3545220" y="372110"/>
                </a:moveTo>
                <a:cubicBezTo>
                  <a:pt x="3543886" y="372110"/>
                  <a:pt x="3542553" y="372491"/>
                  <a:pt x="3541410" y="373253"/>
                </a:cubicBezTo>
                <a:cubicBezTo>
                  <a:pt x="3540267" y="374015"/>
                  <a:pt x="3539442" y="375095"/>
                  <a:pt x="3538870" y="376301"/>
                </a:cubicBezTo>
                <a:cubicBezTo>
                  <a:pt x="3538362" y="377571"/>
                  <a:pt x="3538235" y="378904"/>
                  <a:pt x="3538489" y="380238"/>
                </a:cubicBezTo>
                <a:cubicBezTo>
                  <a:pt x="3538743" y="381572"/>
                  <a:pt x="3539442" y="382778"/>
                  <a:pt x="3540394" y="383731"/>
                </a:cubicBezTo>
                <a:cubicBezTo>
                  <a:pt x="3541347" y="384683"/>
                  <a:pt x="3542553" y="385318"/>
                  <a:pt x="3543886" y="385572"/>
                </a:cubicBezTo>
                <a:cubicBezTo>
                  <a:pt x="3545220" y="385826"/>
                  <a:pt x="3546617" y="385699"/>
                  <a:pt x="3547823" y="385191"/>
                </a:cubicBezTo>
                <a:cubicBezTo>
                  <a:pt x="3549094" y="384683"/>
                  <a:pt x="3550109" y="383794"/>
                  <a:pt x="3550872" y="382651"/>
                </a:cubicBezTo>
                <a:cubicBezTo>
                  <a:pt x="3551634" y="381508"/>
                  <a:pt x="3552015" y="380175"/>
                  <a:pt x="3552015" y="378841"/>
                </a:cubicBezTo>
                <a:cubicBezTo>
                  <a:pt x="3552015" y="377000"/>
                  <a:pt x="3551316" y="375285"/>
                  <a:pt x="3550047" y="374015"/>
                </a:cubicBezTo>
                <a:cubicBezTo>
                  <a:pt x="3548776" y="372745"/>
                  <a:pt x="3546998" y="371983"/>
                  <a:pt x="3545220" y="371983"/>
                </a:cubicBezTo>
                <a:close/>
                <a:moveTo>
                  <a:pt x="3545220" y="464947"/>
                </a:moveTo>
                <a:cubicBezTo>
                  <a:pt x="3543886" y="464947"/>
                  <a:pt x="3542553" y="465328"/>
                  <a:pt x="3541410" y="466090"/>
                </a:cubicBezTo>
                <a:cubicBezTo>
                  <a:pt x="3540267" y="466852"/>
                  <a:pt x="3539442" y="467932"/>
                  <a:pt x="3538870" y="469138"/>
                </a:cubicBezTo>
                <a:cubicBezTo>
                  <a:pt x="3538362" y="470408"/>
                  <a:pt x="3538235" y="471742"/>
                  <a:pt x="3538489" y="473075"/>
                </a:cubicBezTo>
                <a:cubicBezTo>
                  <a:pt x="3538743" y="474409"/>
                  <a:pt x="3539442" y="475615"/>
                  <a:pt x="3540394" y="476568"/>
                </a:cubicBezTo>
                <a:cubicBezTo>
                  <a:pt x="3541347" y="477520"/>
                  <a:pt x="3542553" y="478155"/>
                  <a:pt x="3543886" y="478409"/>
                </a:cubicBezTo>
                <a:cubicBezTo>
                  <a:pt x="3545220" y="478663"/>
                  <a:pt x="3546617" y="478536"/>
                  <a:pt x="3547823" y="478028"/>
                </a:cubicBezTo>
                <a:cubicBezTo>
                  <a:pt x="3549094" y="477520"/>
                  <a:pt x="3550109" y="476631"/>
                  <a:pt x="3550872" y="475488"/>
                </a:cubicBezTo>
                <a:cubicBezTo>
                  <a:pt x="3551634" y="474345"/>
                  <a:pt x="3552015" y="473011"/>
                  <a:pt x="3552015" y="471678"/>
                </a:cubicBezTo>
                <a:cubicBezTo>
                  <a:pt x="3552015" y="469836"/>
                  <a:pt x="3551316" y="468122"/>
                  <a:pt x="3550047" y="466852"/>
                </a:cubicBezTo>
                <a:cubicBezTo>
                  <a:pt x="3548776" y="465582"/>
                  <a:pt x="3546998" y="464820"/>
                  <a:pt x="3545220" y="464820"/>
                </a:cubicBezTo>
                <a:close/>
                <a:moveTo>
                  <a:pt x="2263346" y="1581277"/>
                </a:moveTo>
                <a:cubicBezTo>
                  <a:pt x="2262710" y="1580642"/>
                  <a:pt x="2261948" y="1580134"/>
                  <a:pt x="2261123" y="1579817"/>
                </a:cubicBezTo>
                <a:cubicBezTo>
                  <a:pt x="2260297" y="1579436"/>
                  <a:pt x="2259409" y="1579309"/>
                  <a:pt x="2258520" y="1579309"/>
                </a:cubicBezTo>
                <a:cubicBezTo>
                  <a:pt x="2257186" y="1579309"/>
                  <a:pt x="2255853" y="1579690"/>
                  <a:pt x="2254709" y="1580452"/>
                </a:cubicBezTo>
                <a:cubicBezTo>
                  <a:pt x="2253567" y="1581214"/>
                  <a:pt x="2252741" y="1582293"/>
                  <a:pt x="2252170" y="1583500"/>
                </a:cubicBezTo>
                <a:cubicBezTo>
                  <a:pt x="2251661" y="1584770"/>
                  <a:pt x="2251534" y="1586103"/>
                  <a:pt x="2251789" y="1587437"/>
                </a:cubicBezTo>
                <a:cubicBezTo>
                  <a:pt x="2252043" y="1588770"/>
                  <a:pt x="2252678" y="1589977"/>
                  <a:pt x="2253630" y="1590929"/>
                </a:cubicBezTo>
                <a:cubicBezTo>
                  <a:pt x="2254583" y="1591882"/>
                  <a:pt x="2255789" y="1592517"/>
                  <a:pt x="2257122" y="1592771"/>
                </a:cubicBezTo>
                <a:cubicBezTo>
                  <a:pt x="2258456" y="1593024"/>
                  <a:pt x="2259790" y="1592898"/>
                  <a:pt x="2261059" y="1592390"/>
                </a:cubicBezTo>
                <a:cubicBezTo>
                  <a:pt x="2262330" y="1591882"/>
                  <a:pt x="2263410" y="1590993"/>
                  <a:pt x="2264108" y="1589849"/>
                </a:cubicBezTo>
                <a:cubicBezTo>
                  <a:pt x="2264870" y="1588707"/>
                  <a:pt x="2265251" y="1587373"/>
                  <a:pt x="2265251" y="1586040"/>
                </a:cubicBezTo>
                <a:cubicBezTo>
                  <a:pt x="2265251" y="1585151"/>
                  <a:pt x="2265060" y="1584262"/>
                  <a:pt x="2264743" y="1583436"/>
                </a:cubicBezTo>
                <a:cubicBezTo>
                  <a:pt x="2264425" y="1582611"/>
                  <a:pt x="2263917" y="1581849"/>
                  <a:pt x="2263282" y="1581214"/>
                </a:cubicBezTo>
                <a:close/>
                <a:moveTo>
                  <a:pt x="3545220" y="279273"/>
                </a:moveTo>
                <a:cubicBezTo>
                  <a:pt x="3543886" y="279273"/>
                  <a:pt x="3542553" y="279654"/>
                  <a:pt x="3541410" y="280416"/>
                </a:cubicBezTo>
                <a:cubicBezTo>
                  <a:pt x="3540267" y="281178"/>
                  <a:pt x="3539442" y="282258"/>
                  <a:pt x="3538870" y="283464"/>
                </a:cubicBezTo>
                <a:cubicBezTo>
                  <a:pt x="3538362" y="284734"/>
                  <a:pt x="3538235" y="286068"/>
                  <a:pt x="3538489" y="287401"/>
                </a:cubicBezTo>
                <a:cubicBezTo>
                  <a:pt x="3538743" y="288735"/>
                  <a:pt x="3539442" y="289941"/>
                  <a:pt x="3540394" y="290894"/>
                </a:cubicBezTo>
                <a:cubicBezTo>
                  <a:pt x="3541347" y="291846"/>
                  <a:pt x="3542553" y="292481"/>
                  <a:pt x="3543886" y="292735"/>
                </a:cubicBezTo>
                <a:cubicBezTo>
                  <a:pt x="3545220" y="292989"/>
                  <a:pt x="3546617" y="292862"/>
                  <a:pt x="3547823" y="292354"/>
                </a:cubicBezTo>
                <a:cubicBezTo>
                  <a:pt x="3549094" y="291846"/>
                  <a:pt x="3550173" y="290957"/>
                  <a:pt x="3550872" y="289814"/>
                </a:cubicBezTo>
                <a:cubicBezTo>
                  <a:pt x="3551634" y="288671"/>
                  <a:pt x="3552015" y="287338"/>
                  <a:pt x="3552015" y="286004"/>
                </a:cubicBezTo>
                <a:cubicBezTo>
                  <a:pt x="3552015" y="284163"/>
                  <a:pt x="3551316" y="282448"/>
                  <a:pt x="3550047" y="281178"/>
                </a:cubicBezTo>
                <a:cubicBezTo>
                  <a:pt x="3548776" y="279908"/>
                  <a:pt x="3546998" y="279210"/>
                  <a:pt x="3545220" y="279146"/>
                </a:cubicBezTo>
                <a:close/>
                <a:moveTo>
                  <a:pt x="3545220" y="186436"/>
                </a:moveTo>
                <a:cubicBezTo>
                  <a:pt x="3543886" y="186436"/>
                  <a:pt x="3542553" y="186817"/>
                  <a:pt x="3541410" y="187579"/>
                </a:cubicBezTo>
                <a:cubicBezTo>
                  <a:pt x="3540267" y="188341"/>
                  <a:pt x="3539442" y="189421"/>
                  <a:pt x="3538870" y="190627"/>
                </a:cubicBezTo>
                <a:cubicBezTo>
                  <a:pt x="3538362" y="191897"/>
                  <a:pt x="3538235" y="193231"/>
                  <a:pt x="3538489" y="194564"/>
                </a:cubicBezTo>
                <a:cubicBezTo>
                  <a:pt x="3538743" y="195898"/>
                  <a:pt x="3539442" y="197104"/>
                  <a:pt x="3540394" y="198057"/>
                </a:cubicBezTo>
                <a:cubicBezTo>
                  <a:pt x="3541347" y="199009"/>
                  <a:pt x="3542553" y="199644"/>
                  <a:pt x="3543886" y="199898"/>
                </a:cubicBezTo>
                <a:cubicBezTo>
                  <a:pt x="3545220" y="200152"/>
                  <a:pt x="3546617" y="200025"/>
                  <a:pt x="3547823" y="199517"/>
                </a:cubicBezTo>
                <a:cubicBezTo>
                  <a:pt x="3549094" y="199009"/>
                  <a:pt x="3550109" y="198120"/>
                  <a:pt x="3550872" y="196977"/>
                </a:cubicBezTo>
                <a:cubicBezTo>
                  <a:pt x="3551634" y="195834"/>
                  <a:pt x="3552015" y="194501"/>
                  <a:pt x="3552015" y="193167"/>
                </a:cubicBezTo>
                <a:cubicBezTo>
                  <a:pt x="3552015" y="191326"/>
                  <a:pt x="3551316" y="189611"/>
                  <a:pt x="3550047" y="188341"/>
                </a:cubicBezTo>
                <a:cubicBezTo>
                  <a:pt x="3548776" y="187071"/>
                  <a:pt x="3546998" y="186309"/>
                  <a:pt x="3545220" y="186309"/>
                </a:cubicBezTo>
                <a:close/>
                <a:moveTo>
                  <a:pt x="3545220" y="929323"/>
                </a:moveTo>
                <a:cubicBezTo>
                  <a:pt x="3543886" y="929323"/>
                  <a:pt x="3542553" y="929704"/>
                  <a:pt x="3541410" y="930466"/>
                </a:cubicBezTo>
                <a:cubicBezTo>
                  <a:pt x="3540267" y="931228"/>
                  <a:pt x="3539442" y="932307"/>
                  <a:pt x="3538870" y="933514"/>
                </a:cubicBezTo>
                <a:cubicBezTo>
                  <a:pt x="3538362" y="934784"/>
                  <a:pt x="3538235" y="936117"/>
                  <a:pt x="3538489" y="937451"/>
                </a:cubicBezTo>
                <a:cubicBezTo>
                  <a:pt x="3538743" y="938784"/>
                  <a:pt x="3539442" y="939991"/>
                  <a:pt x="3540394" y="940943"/>
                </a:cubicBezTo>
                <a:cubicBezTo>
                  <a:pt x="3541347" y="941895"/>
                  <a:pt x="3542553" y="942531"/>
                  <a:pt x="3543886" y="942784"/>
                </a:cubicBezTo>
                <a:cubicBezTo>
                  <a:pt x="3545220" y="943039"/>
                  <a:pt x="3546617" y="942912"/>
                  <a:pt x="3547823" y="942404"/>
                </a:cubicBezTo>
                <a:cubicBezTo>
                  <a:pt x="3549094" y="941895"/>
                  <a:pt x="3550109" y="941006"/>
                  <a:pt x="3550872" y="939864"/>
                </a:cubicBezTo>
                <a:cubicBezTo>
                  <a:pt x="3551634" y="938720"/>
                  <a:pt x="3552015" y="937387"/>
                  <a:pt x="3552015" y="936054"/>
                </a:cubicBezTo>
                <a:cubicBezTo>
                  <a:pt x="3552015" y="934212"/>
                  <a:pt x="3551316" y="932498"/>
                  <a:pt x="3550047" y="931228"/>
                </a:cubicBezTo>
                <a:cubicBezTo>
                  <a:pt x="3548776" y="929958"/>
                  <a:pt x="3546998" y="929195"/>
                  <a:pt x="3545220" y="929195"/>
                </a:cubicBezTo>
                <a:close/>
                <a:moveTo>
                  <a:pt x="3545220" y="1022159"/>
                </a:moveTo>
                <a:cubicBezTo>
                  <a:pt x="3543886" y="1022159"/>
                  <a:pt x="3542553" y="1022541"/>
                  <a:pt x="3541410" y="1023303"/>
                </a:cubicBezTo>
                <a:cubicBezTo>
                  <a:pt x="3540267" y="1024065"/>
                  <a:pt x="3539442" y="1025144"/>
                  <a:pt x="3538870" y="1026351"/>
                </a:cubicBezTo>
                <a:cubicBezTo>
                  <a:pt x="3538362" y="1027620"/>
                  <a:pt x="3538235" y="1028954"/>
                  <a:pt x="3538489" y="1030288"/>
                </a:cubicBezTo>
                <a:cubicBezTo>
                  <a:pt x="3538743" y="1031621"/>
                  <a:pt x="3539442" y="1032828"/>
                  <a:pt x="3540394" y="1033780"/>
                </a:cubicBezTo>
                <a:cubicBezTo>
                  <a:pt x="3541347" y="1034733"/>
                  <a:pt x="3542553" y="1035367"/>
                  <a:pt x="3543886" y="1035685"/>
                </a:cubicBezTo>
                <a:cubicBezTo>
                  <a:pt x="3545220" y="1035939"/>
                  <a:pt x="3546617" y="1035812"/>
                  <a:pt x="3547823" y="1035304"/>
                </a:cubicBezTo>
                <a:cubicBezTo>
                  <a:pt x="3549094" y="1034796"/>
                  <a:pt x="3550109" y="1033907"/>
                  <a:pt x="3550872" y="1032764"/>
                </a:cubicBezTo>
                <a:cubicBezTo>
                  <a:pt x="3551634" y="1031621"/>
                  <a:pt x="3552015" y="1030288"/>
                  <a:pt x="3552015" y="1028954"/>
                </a:cubicBezTo>
                <a:cubicBezTo>
                  <a:pt x="3552015" y="1027176"/>
                  <a:pt x="3551316" y="1025398"/>
                  <a:pt x="3550047" y="1024128"/>
                </a:cubicBezTo>
                <a:cubicBezTo>
                  <a:pt x="3548776" y="1022858"/>
                  <a:pt x="3546998" y="1022159"/>
                  <a:pt x="3545220" y="1022096"/>
                </a:cubicBezTo>
                <a:close/>
                <a:moveTo>
                  <a:pt x="3545220" y="743585"/>
                </a:moveTo>
                <a:cubicBezTo>
                  <a:pt x="3543886" y="743585"/>
                  <a:pt x="3542553" y="743966"/>
                  <a:pt x="3541410" y="744728"/>
                </a:cubicBezTo>
                <a:cubicBezTo>
                  <a:pt x="3540267" y="745490"/>
                  <a:pt x="3539442" y="746570"/>
                  <a:pt x="3538870" y="747776"/>
                </a:cubicBezTo>
                <a:cubicBezTo>
                  <a:pt x="3538362" y="749046"/>
                  <a:pt x="3538235" y="750380"/>
                  <a:pt x="3538489" y="751713"/>
                </a:cubicBezTo>
                <a:cubicBezTo>
                  <a:pt x="3538743" y="753047"/>
                  <a:pt x="3539442" y="754253"/>
                  <a:pt x="3540394" y="755206"/>
                </a:cubicBezTo>
                <a:cubicBezTo>
                  <a:pt x="3541347" y="756158"/>
                  <a:pt x="3542553" y="756793"/>
                  <a:pt x="3543886" y="757047"/>
                </a:cubicBezTo>
                <a:cubicBezTo>
                  <a:pt x="3545220" y="757301"/>
                  <a:pt x="3546617" y="757174"/>
                  <a:pt x="3547823" y="756666"/>
                </a:cubicBezTo>
                <a:cubicBezTo>
                  <a:pt x="3549094" y="756158"/>
                  <a:pt x="3550109" y="755269"/>
                  <a:pt x="3550872" y="754126"/>
                </a:cubicBezTo>
                <a:cubicBezTo>
                  <a:pt x="3551634" y="752983"/>
                  <a:pt x="3552015" y="751650"/>
                  <a:pt x="3552015" y="750316"/>
                </a:cubicBezTo>
                <a:cubicBezTo>
                  <a:pt x="3552015" y="748475"/>
                  <a:pt x="3551316" y="746760"/>
                  <a:pt x="3550047" y="745490"/>
                </a:cubicBezTo>
                <a:cubicBezTo>
                  <a:pt x="3548776" y="744220"/>
                  <a:pt x="3546998" y="743458"/>
                  <a:pt x="3545220" y="743458"/>
                </a:cubicBezTo>
                <a:close/>
                <a:moveTo>
                  <a:pt x="3545220" y="1207897"/>
                </a:moveTo>
                <a:cubicBezTo>
                  <a:pt x="3543886" y="1207897"/>
                  <a:pt x="3542553" y="1208278"/>
                  <a:pt x="3541410" y="1209040"/>
                </a:cubicBezTo>
                <a:cubicBezTo>
                  <a:pt x="3540267" y="1209802"/>
                  <a:pt x="3539442" y="1210882"/>
                  <a:pt x="3538870" y="1212088"/>
                </a:cubicBezTo>
                <a:cubicBezTo>
                  <a:pt x="3538362" y="1213358"/>
                  <a:pt x="3538235" y="1214692"/>
                  <a:pt x="3538489" y="1216025"/>
                </a:cubicBezTo>
                <a:cubicBezTo>
                  <a:pt x="3538743" y="1217359"/>
                  <a:pt x="3539442" y="1218565"/>
                  <a:pt x="3540394" y="1219518"/>
                </a:cubicBezTo>
                <a:cubicBezTo>
                  <a:pt x="3541347" y="1220470"/>
                  <a:pt x="3542553" y="1221105"/>
                  <a:pt x="3543886" y="1221423"/>
                </a:cubicBezTo>
                <a:cubicBezTo>
                  <a:pt x="3545220" y="1221677"/>
                  <a:pt x="3546617" y="1221550"/>
                  <a:pt x="3547823" y="1221042"/>
                </a:cubicBezTo>
                <a:cubicBezTo>
                  <a:pt x="3549094" y="1220534"/>
                  <a:pt x="3550109" y="1219645"/>
                  <a:pt x="3550872" y="1218502"/>
                </a:cubicBezTo>
                <a:cubicBezTo>
                  <a:pt x="3551634" y="1217359"/>
                  <a:pt x="3552015" y="1216025"/>
                  <a:pt x="3552015" y="1214692"/>
                </a:cubicBezTo>
                <a:cubicBezTo>
                  <a:pt x="3552015" y="1212914"/>
                  <a:pt x="3551316" y="1211136"/>
                  <a:pt x="3550047" y="1209866"/>
                </a:cubicBezTo>
                <a:cubicBezTo>
                  <a:pt x="3548776" y="1208596"/>
                  <a:pt x="3546998" y="1207897"/>
                  <a:pt x="3545220" y="1207897"/>
                </a:cubicBezTo>
                <a:close/>
                <a:moveTo>
                  <a:pt x="3545220" y="1115060"/>
                </a:moveTo>
                <a:cubicBezTo>
                  <a:pt x="3543886" y="1115060"/>
                  <a:pt x="3542553" y="1115441"/>
                  <a:pt x="3541410" y="1116203"/>
                </a:cubicBezTo>
                <a:cubicBezTo>
                  <a:pt x="3540267" y="1116965"/>
                  <a:pt x="3539442" y="1117981"/>
                  <a:pt x="3538870" y="1119251"/>
                </a:cubicBezTo>
                <a:cubicBezTo>
                  <a:pt x="3538362" y="1120521"/>
                  <a:pt x="3538235" y="1121855"/>
                  <a:pt x="3538489" y="1123188"/>
                </a:cubicBezTo>
                <a:cubicBezTo>
                  <a:pt x="3538743" y="1124522"/>
                  <a:pt x="3539442" y="1125728"/>
                  <a:pt x="3540394" y="1126681"/>
                </a:cubicBezTo>
                <a:cubicBezTo>
                  <a:pt x="3541347" y="1127633"/>
                  <a:pt x="3542553" y="1128268"/>
                  <a:pt x="3543886" y="1128586"/>
                </a:cubicBezTo>
                <a:cubicBezTo>
                  <a:pt x="3545220" y="1128840"/>
                  <a:pt x="3546617" y="1128713"/>
                  <a:pt x="3547823" y="1128205"/>
                </a:cubicBezTo>
                <a:cubicBezTo>
                  <a:pt x="3549094" y="1127697"/>
                  <a:pt x="3550173" y="1126808"/>
                  <a:pt x="3550872" y="1125665"/>
                </a:cubicBezTo>
                <a:cubicBezTo>
                  <a:pt x="3551634" y="1124522"/>
                  <a:pt x="3552015" y="1123188"/>
                  <a:pt x="3552015" y="1121855"/>
                </a:cubicBezTo>
                <a:cubicBezTo>
                  <a:pt x="3552015" y="1120013"/>
                  <a:pt x="3551316" y="1118299"/>
                  <a:pt x="3550047" y="1117029"/>
                </a:cubicBezTo>
                <a:cubicBezTo>
                  <a:pt x="3548776" y="1115759"/>
                  <a:pt x="3546998" y="1115060"/>
                  <a:pt x="3545220" y="1115060"/>
                </a:cubicBezTo>
                <a:close/>
                <a:moveTo>
                  <a:pt x="2263346" y="1488504"/>
                </a:moveTo>
                <a:cubicBezTo>
                  <a:pt x="2262710" y="1487869"/>
                  <a:pt x="2261948" y="1487361"/>
                  <a:pt x="2261123" y="1487043"/>
                </a:cubicBezTo>
                <a:cubicBezTo>
                  <a:pt x="2260297" y="1486726"/>
                  <a:pt x="2259409" y="1486535"/>
                  <a:pt x="2258520" y="1486535"/>
                </a:cubicBezTo>
                <a:cubicBezTo>
                  <a:pt x="2257186" y="1486535"/>
                  <a:pt x="2255853" y="1486916"/>
                  <a:pt x="2254709" y="1487678"/>
                </a:cubicBezTo>
                <a:cubicBezTo>
                  <a:pt x="2253567" y="1488440"/>
                  <a:pt x="2252741" y="1489520"/>
                  <a:pt x="2252170" y="1490726"/>
                </a:cubicBezTo>
                <a:cubicBezTo>
                  <a:pt x="2251661" y="1491996"/>
                  <a:pt x="2251534" y="1493330"/>
                  <a:pt x="2251789" y="1494663"/>
                </a:cubicBezTo>
                <a:cubicBezTo>
                  <a:pt x="2252043" y="1495997"/>
                  <a:pt x="2252678" y="1497203"/>
                  <a:pt x="2253630" y="1498156"/>
                </a:cubicBezTo>
                <a:cubicBezTo>
                  <a:pt x="2254583" y="1499108"/>
                  <a:pt x="2255789" y="1499743"/>
                  <a:pt x="2257122" y="1499997"/>
                </a:cubicBezTo>
                <a:cubicBezTo>
                  <a:pt x="2258456" y="1500251"/>
                  <a:pt x="2259790" y="1500124"/>
                  <a:pt x="2261059" y="1499616"/>
                </a:cubicBezTo>
                <a:cubicBezTo>
                  <a:pt x="2262330" y="1499108"/>
                  <a:pt x="2263410" y="1498219"/>
                  <a:pt x="2264108" y="1497076"/>
                </a:cubicBezTo>
                <a:cubicBezTo>
                  <a:pt x="2264870" y="1495933"/>
                  <a:pt x="2265251" y="1494600"/>
                  <a:pt x="2265251" y="1493266"/>
                </a:cubicBezTo>
                <a:cubicBezTo>
                  <a:pt x="2265251" y="1492377"/>
                  <a:pt x="2265060" y="1491488"/>
                  <a:pt x="2264743" y="1490663"/>
                </a:cubicBezTo>
                <a:cubicBezTo>
                  <a:pt x="2264425" y="1489837"/>
                  <a:pt x="2263917" y="1489075"/>
                  <a:pt x="2263282" y="1488440"/>
                </a:cubicBezTo>
                <a:close/>
                <a:moveTo>
                  <a:pt x="3545220" y="836486"/>
                </a:moveTo>
                <a:cubicBezTo>
                  <a:pt x="3543886" y="836486"/>
                  <a:pt x="3542553" y="836867"/>
                  <a:pt x="3541410" y="837629"/>
                </a:cubicBezTo>
                <a:cubicBezTo>
                  <a:pt x="3540267" y="838391"/>
                  <a:pt x="3539442" y="839470"/>
                  <a:pt x="3538870" y="840677"/>
                </a:cubicBezTo>
                <a:cubicBezTo>
                  <a:pt x="3538362" y="841947"/>
                  <a:pt x="3538235" y="843280"/>
                  <a:pt x="3538489" y="844614"/>
                </a:cubicBezTo>
                <a:cubicBezTo>
                  <a:pt x="3538743" y="845947"/>
                  <a:pt x="3539442" y="847154"/>
                  <a:pt x="3540394" y="848106"/>
                </a:cubicBezTo>
                <a:cubicBezTo>
                  <a:pt x="3541347" y="849059"/>
                  <a:pt x="3542553" y="849694"/>
                  <a:pt x="3543886" y="849948"/>
                </a:cubicBezTo>
                <a:cubicBezTo>
                  <a:pt x="3545220" y="850202"/>
                  <a:pt x="3546617" y="850075"/>
                  <a:pt x="3547823" y="849567"/>
                </a:cubicBezTo>
                <a:cubicBezTo>
                  <a:pt x="3549094" y="849059"/>
                  <a:pt x="3550109" y="848170"/>
                  <a:pt x="3550872" y="847027"/>
                </a:cubicBezTo>
                <a:cubicBezTo>
                  <a:pt x="3551634" y="845884"/>
                  <a:pt x="3552015" y="844550"/>
                  <a:pt x="3552015" y="843217"/>
                </a:cubicBezTo>
                <a:cubicBezTo>
                  <a:pt x="3552015" y="841375"/>
                  <a:pt x="3551316" y="839661"/>
                  <a:pt x="3550047" y="838391"/>
                </a:cubicBezTo>
                <a:cubicBezTo>
                  <a:pt x="3548776" y="837120"/>
                  <a:pt x="3546998" y="836359"/>
                  <a:pt x="3545220" y="836359"/>
                </a:cubicBezTo>
                <a:close/>
                <a:moveTo>
                  <a:pt x="2263346" y="1024192"/>
                </a:moveTo>
                <a:cubicBezTo>
                  <a:pt x="2262710" y="1023556"/>
                  <a:pt x="2261948" y="1023049"/>
                  <a:pt x="2261123" y="1022731"/>
                </a:cubicBezTo>
                <a:cubicBezTo>
                  <a:pt x="2260297" y="1022350"/>
                  <a:pt x="2259409" y="1022223"/>
                  <a:pt x="2258520" y="1022223"/>
                </a:cubicBezTo>
                <a:cubicBezTo>
                  <a:pt x="2257186" y="1022223"/>
                  <a:pt x="2255853" y="1022604"/>
                  <a:pt x="2254709" y="1023366"/>
                </a:cubicBezTo>
                <a:cubicBezTo>
                  <a:pt x="2253567" y="1024128"/>
                  <a:pt x="2252741" y="1025208"/>
                  <a:pt x="2252170" y="1026414"/>
                </a:cubicBezTo>
                <a:cubicBezTo>
                  <a:pt x="2251661" y="1027684"/>
                  <a:pt x="2251534" y="1029017"/>
                  <a:pt x="2251789" y="1030351"/>
                </a:cubicBezTo>
                <a:cubicBezTo>
                  <a:pt x="2252043" y="1031684"/>
                  <a:pt x="2252678" y="1032891"/>
                  <a:pt x="2253630" y="1033844"/>
                </a:cubicBezTo>
                <a:cubicBezTo>
                  <a:pt x="2254583" y="1034796"/>
                  <a:pt x="2255789" y="1035431"/>
                  <a:pt x="2257122" y="1035749"/>
                </a:cubicBezTo>
                <a:cubicBezTo>
                  <a:pt x="2258456" y="1036003"/>
                  <a:pt x="2259790" y="1035876"/>
                  <a:pt x="2261059" y="1035367"/>
                </a:cubicBezTo>
                <a:cubicBezTo>
                  <a:pt x="2262330" y="1034859"/>
                  <a:pt x="2263410" y="1033970"/>
                  <a:pt x="2264108" y="1032828"/>
                </a:cubicBezTo>
                <a:cubicBezTo>
                  <a:pt x="2264870" y="1031684"/>
                  <a:pt x="2265251" y="1030351"/>
                  <a:pt x="2265251" y="1029017"/>
                </a:cubicBezTo>
                <a:cubicBezTo>
                  <a:pt x="2265251" y="1028129"/>
                  <a:pt x="2265060" y="1027240"/>
                  <a:pt x="2264743" y="1026414"/>
                </a:cubicBezTo>
                <a:cubicBezTo>
                  <a:pt x="2264425" y="1025589"/>
                  <a:pt x="2263917" y="1024827"/>
                  <a:pt x="2263282" y="1024192"/>
                </a:cubicBezTo>
                <a:close/>
                <a:moveTo>
                  <a:pt x="2263346" y="467043"/>
                </a:moveTo>
                <a:cubicBezTo>
                  <a:pt x="2262710" y="466408"/>
                  <a:pt x="2261948" y="465900"/>
                  <a:pt x="2261123" y="465582"/>
                </a:cubicBezTo>
                <a:cubicBezTo>
                  <a:pt x="2260297" y="465265"/>
                  <a:pt x="2259409" y="465074"/>
                  <a:pt x="2258520" y="465074"/>
                </a:cubicBezTo>
                <a:cubicBezTo>
                  <a:pt x="2257186" y="465074"/>
                  <a:pt x="2255853" y="465455"/>
                  <a:pt x="2254709" y="466217"/>
                </a:cubicBezTo>
                <a:cubicBezTo>
                  <a:pt x="2253567" y="466979"/>
                  <a:pt x="2252741" y="468059"/>
                  <a:pt x="2252170" y="469265"/>
                </a:cubicBezTo>
                <a:cubicBezTo>
                  <a:pt x="2251661" y="470535"/>
                  <a:pt x="2251534" y="471868"/>
                  <a:pt x="2251789" y="473202"/>
                </a:cubicBezTo>
                <a:cubicBezTo>
                  <a:pt x="2252043" y="474536"/>
                  <a:pt x="2252741" y="475742"/>
                  <a:pt x="2253694" y="476695"/>
                </a:cubicBezTo>
                <a:cubicBezTo>
                  <a:pt x="2254647" y="477647"/>
                  <a:pt x="2255853" y="478282"/>
                  <a:pt x="2257186" y="478536"/>
                </a:cubicBezTo>
                <a:cubicBezTo>
                  <a:pt x="2258520" y="478790"/>
                  <a:pt x="2259853" y="478663"/>
                  <a:pt x="2261123" y="478155"/>
                </a:cubicBezTo>
                <a:cubicBezTo>
                  <a:pt x="2262393" y="477647"/>
                  <a:pt x="2263410" y="476758"/>
                  <a:pt x="2264172" y="475615"/>
                </a:cubicBezTo>
                <a:cubicBezTo>
                  <a:pt x="2264934" y="474472"/>
                  <a:pt x="2265314" y="473139"/>
                  <a:pt x="2265314" y="471805"/>
                </a:cubicBezTo>
                <a:cubicBezTo>
                  <a:pt x="2265314" y="470916"/>
                  <a:pt x="2265123" y="470027"/>
                  <a:pt x="2264806" y="469202"/>
                </a:cubicBezTo>
                <a:cubicBezTo>
                  <a:pt x="2264489" y="468376"/>
                  <a:pt x="2263981" y="467614"/>
                  <a:pt x="2263346" y="466979"/>
                </a:cubicBezTo>
                <a:close/>
                <a:moveTo>
                  <a:pt x="2263346" y="559880"/>
                </a:moveTo>
                <a:cubicBezTo>
                  <a:pt x="2262710" y="559245"/>
                  <a:pt x="2261948" y="558737"/>
                  <a:pt x="2261123" y="558419"/>
                </a:cubicBezTo>
                <a:cubicBezTo>
                  <a:pt x="2260297" y="558102"/>
                  <a:pt x="2259409" y="557911"/>
                  <a:pt x="2258520" y="557911"/>
                </a:cubicBezTo>
                <a:cubicBezTo>
                  <a:pt x="2257186" y="557911"/>
                  <a:pt x="2255853" y="558292"/>
                  <a:pt x="2254709" y="559054"/>
                </a:cubicBezTo>
                <a:cubicBezTo>
                  <a:pt x="2253567" y="559816"/>
                  <a:pt x="2252741" y="560896"/>
                  <a:pt x="2252170" y="562102"/>
                </a:cubicBezTo>
                <a:cubicBezTo>
                  <a:pt x="2251661" y="563372"/>
                  <a:pt x="2251534" y="564706"/>
                  <a:pt x="2251789" y="566039"/>
                </a:cubicBezTo>
                <a:cubicBezTo>
                  <a:pt x="2252043" y="567373"/>
                  <a:pt x="2252678" y="568579"/>
                  <a:pt x="2253630" y="569532"/>
                </a:cubicBezTo>
                <a:cubicBezTo>
                  <a:pt x="2254583" y="570484"/>
                  <a:pt x="2255789" y="571119"/>
                  <a:pt x="2257122" y="571373"/>
                </a:cubicBezTo>
                <a:cubicBezTo>
                  <a:pt x="2258456" y="571627"/>
                  <a:pt x="2259790" y="571500"/>
                  <a:pt x="2261059" y="570992"/>
                </a:cubicBezTo>
                <a:cubicBezTo>
                  <a:pt x="2262330" y="570484"/>
                  <a:pt x="2263410" y="569595"/>
                  <a:pt x="2264108" y="568452"/>
                </a:cubicBezTo>
                <a:cubicBezTo>
                  <a:pt x="2264870" y="567309"/>
                  <a:pt x="2265251" y="565976"/>
                  <a:pt x="2265251" y="564642"/>
                </a:cubicBezTo>
                <a:cubicBezTo>
                  <a:pt x="2265251" y="563753"/>
                  <a:pt x="2265060" y="562864"/>
                  <a:pt x="2264743" y="562039"/>
                </a:cubicBezTo>
                <a:cubicBezTo>
                  <a:pt x="2264425" y="561213"/>
                  <a:pt x="2263917" y="560451"/>
                  <a:pt x="2263282" y="559816"/>
                </a:cubicBezTo>
                <a:close/>
                <a:moveTo>
                  <a:pt x="2263346" y="652717"/>
                </a:moveTo>
                <a:cubicBezTo>
                  <a:pt x="2262710" y="652082"/>
                  <a:pt x="2261948" y="651574"/>
                  <a:pt x="2261123" y="651256"/>
                </a:cubicBezTo>
                <a:cubicBezTo>
                  <a:pt x="2260297" y="650939"/>
                  <a:pt x="2259409" y="650748"/>
                  <a:pt x="2258520" y="650748"/>
                </a:cubicBezTo>
                <a:cubicBezTo>
                  <a:pt x="2257186" y="650748"/>
                  <a:pt x="2255853" y="651129"/>
                  <a:pt x="2254709" y="651891"/>
                </a:cubicBezTo>
                <a:cubicBezTo>
                  <a:pt x="2253567" y="652653"/>
                  <a:pt x="2252741" y="653733"/>
                  <a:pt x="2252170" y="654939"/>
                </a:cubicBezTo>
                <a:cubicBezTo>
                  <a:pt x="2251661" y="656209"/>
                  <a:pt x="2251534" y="657543"/>
                  <a:pt x="2251789" y="658876"/>
                </a:cubicBezTo>
                <a:cubicBezTo>
                  <a:pt x="2252043" y="660210"/>
                  <a:pt x="2252678" y="661416"/>
                  <a:pt x="2253630" y="662369"/>
                </a:cubicBezTo>
                <a:cubicBezTo>
                  <a:pt x="2254583" y="663321"/>
                  <a:pt x="2255789" y="663956"/>
                  <a:pt x="2257122" y="664210"/>
                </a:cubicBezTo>
                <a:cubicBezTo>
                  <a:pt x="2258456" y="664464"/>
                  <a:pt x="2259790" y="664337"/>
                  <a:pt x="2261059" y="663829"/>
                </a:cubicBezTo>
                <a:cubicBezTo>
                  <a:pt x="2262330" y="663321"/>
                  <a:pt x="2263410" y="662432"/>
                  <a:pt x="2264108" y="661289"/>
                </a:cubicBezTo>
                <a:cubicBezTo>
                  <a:pt x="2264870" y="660146"/>
                  <a:pt x="2265251" y="658813"/>
                  <a:pt x="2265251" y="657479"/>
                </a:cubicBezTo>
                <a:cubicBezTo>
                  <a:pt x="2265251" y="656590"/>
                  <a:pt x="2265060" y="655701"/>
                  <a:pt x="2264743" y="654876"/>
                </a:cubicBezTo>
                <a:cubicBezTo>
                  <a:pt x="2264425" y="654050"/>
                  <a:pt x="2263917" y="653288"/>
                  <a:pt x="2263282" y="652653"/>
                </a:cubicBezTo>
                <a:close/>
                <a:moveTo>
                  <a:pt x="2263346" y="374142"/>
                </a:moveTo>
                <a:cubicBezTo>
                  <a:pt x="2262710" y="373507"/>
                  <a:pt x="2261948" y="372999"/>
                  <a:pt x="2261123" y="372682"/>
                </a:cubicBezTo>
                <a:cubicBezTo>
                  <a:pt x="2260297" y="372364"/>
                  <a:pt x="2259409" y="372174"/>
                  <a:pt x="2258520" y="372174"/>
                </a:cubicBezTo>
                <a:cubicBezTo>
                  <a:pt x="2257186" y="372174"/>
                  <a:pt x="2255853" y="372554"/>
                  <a:pt x="2254709" y="373317"/>
                </a:cubicBezTo>
                <a:cubicBezTo>
                  <a:pt x="2253567" y="374079"/>
                  <a:pt x="2252741" y="375158"/>
                  <a:pt x="2252170" y="376365"/>
                </a:cubicBezTo>
                <a:cubicBezTo>
                  <a:pt x="2251661" y="377635"/>
                  <a:pt x="2251534" y="378968"/>
                  <a:pt x="2251789" y="380302"/>
                </a:cubicBezTo>
                <a:cubicBezTo>
                  <a:pt x="2252043" y="381635"/>
                  <a:pt x="2252678" y="382842"/>
                  <a:pt x="2253630" y="383794"/>
                </a:cubicBezTo>
                <a:cubicBezTo>
                  <a:pt x="2254583" y="384747"/>
                  <a:pt x="2255789" y="385382"/>
                  <a:pt x="2257122" y="385636"/>
                </a:cubicBezTo>
                <a:cubicBezTo>
                  <a:pt x="2258456" y="385890"/>
                  <a:pt x="2259790" y="385763"/>
                  <a:pt x="2261059" y="385254"/>
                </a:cubicBezTo>
                <a:cubicBezTo>
                  <a:pt x="2262330" y="384747"/>
                  <a:pt x="2263410" y="383858"/>
                  <a:pt x="2264108" y="382715"/>
                </a:cubicBezTo>
                <a:cubicBezTo>
                  <a:pt x="2264870" y="381572"/>
                  <a:pt x="2265251" y="380302"/>
                  <a:pt x="2265251" y="378904"/>
                </a:cubicBezTo>
                <a:cubicBezTo>
                  <a:pt x="2265251" y="378016"/>
                  <a:pt x="2265060" y="377127"/>
                  <a:pt x="2264743" y="376301"/>
                </a:cubicBezTo>
                <a:cubicBezTo>
                  <a:pt x="2264425" y="375475"/>
                  <a:pt x="2263917" y="374714"/>
                  <a:pt x="2263282" y="374079"/>
                </a:cubicBezTo>
                <a:close/>
                <a:moveTo>
                  <a:pt x="2263346" y="745554"/>
                </a:moveTo>
                <a:cubicBezTo>
                  <a:pt x="2262710" y="744919"/>
                  <a:pt x="2261948" y="744411"/>
                  <a:pt x="2261123" y="744093"/>
                </a:cubicBezTo>
                <a:cubicBezTo>
                  <a:pt x="2260297" y="743776"/>
                  <a:pt x="2259409" y="743585"/>
                  <a:pt x="2258520" y="743585"/>
                </a:cubicBezTo>
                <a:cubicBezTo>
                  <a:pt x="2257186" y="743585"/>
                  <a:pt x="2255853" y="743966"/>
                  <a:pt x="2254709" y="744728"/>
                </a:cubicBezTo>
                <a:cubicBezTo>
                  <a:pt x="2253567" y="745490"/>
                  <a:pt x="2252741" y="746570"/>
                  <a:pt x="2252170" y="747776"/>
                </a:cubicBezTo>
                <a:cubicBezTo>
                  <a:pt x="2251661" y="749046"/>
                  <a:pt x="2251534" y="750380"/>
                  <a:pt x="2251789" y="751713"/>
                </a:cubicBezTo>
                <a:cubicBezTo>
                  <a:pt x="2252043" y="753047"/>
                  <a:pt x="2252678" y="754253"/>
                  <a:pt x="2253630" y="755206"/>
                </a:cubicBezTo>
                <a:cubicBezTo>
                  <a:pt x="2254583" y="756158"/>
                  <a:pt x="2255789" y="756793"/>
                  <a:pt x="2257122" y="757047"/>
                </a:cubicBezTo>
                <a:cubicBezTo>
                  <a:pt x="2258456" y="757301"/>
                  <a:pt x="2259790" y="757174"/>
                  <a:pt x="2261059" y="756666"/>
                </a:cubicBezTo>
                <a:cubicBezTo>
                  <a:pt x="2262330" y="756158"/>
                  <a:pt x="2263410" y="755269"/>
                  <a:pt x="2264108" y="754126"/>
                </a:cubicBezTo>
                <a:cubicBezTo>
                  <a:pt x="2264870" y="752983"/>
                  <a:pt x="2265251" y="751650"/>
                  <a:pt x="2265251" y="750316"/>
                </a:cubicBezTo>
                <a:cubicBezTo>
                  <a:pt x="2265251" y="749427"/>
                  <a:pt x="2265060" y="748538"/>
                  <a:pt x="2264743" y="747713"/>
                </a:cubicBezTo>
                <a:cubicBezTo>
                  <a:pt x="2264425" y="746887"/>
                  <a:pt x="2263917" y="746125"/>
                  <a:pt x="2263282" y="745490"/>
                </a:cubicBezTo>
                <a:close/>
                <a:moveTo>
                  <a:pt x="2263346" y="281242"/>
                </a:moveTo>
                <a:cubicBezTo>
                  <a:pt x="2262710" y="280607"/>
                  <a:pt x="2261948" y="280099"/>
                  <a:pt x="2261123" y="279781"/>
                </a:cubicBezTo>
                <a:cubicBezTo>
                  <a:pt x="2260297" y="279464"/>
                  <a:pt x="2259409" y="279273"/>
                  <a:pt x="2258520" y="279273"/>
                </a:cubicBezTo>
                <a:cubicBezTo>
                  <a:pt x="2257186" y="279273"/>
                  <a:pt x="2255853" y="279654"/>
                  <a:pt x="2254709" y="280416"/>
                </a:cubicBezTo>
                <a:cubicBezTo>
                  <a:pt x="2253567" y="281178"/>
                  <a:pt x="2252741" y="282258"/>
                  <a:pt x="2252170" y="283464"/>
                </a:cubicBezTo>
                <a:cubicBezTo>
                  <a:pt x="2251661" y="284734"/>
                  <a:pt x="2251534" y="286068"/>
                  <a:pt x="2251789" y="287401"/>
                </a:cubicBezTo>
                <a:cubicBezTo>
                  <a:pt x="2252043" y="288735"/>
                  <a:pt x="2252678" y="289941"/>
                  <a:pt x="2253630" y="290894"/>
                </a:cubicBezTo>
                <a:cubicBezTo>
                  <a:pt x="2254583" y="291846"/>
                  <a:pt x="2255789" y="292481"/>
                  <a:pt x="2257122" y="292735"/>
                </a:cubicBezTo>
                <a:cubicBezTo>
                  <a:pt x="2258456" y="292989"/>
                  <a:pt x="2259790" y="292862"/>
                  <a:pt x="2261059" y="292354"/>
                </a:cubicBezTo>
                <a:cubicBezTo>
                  <a:pt x="2262330" y="291846"/>
                  <a:pt x="2263410" y="290957"/>
                  <a:pt x="2264108" y="289814"/>
                </a:cubicBezTo>
                <a:cubicBezTo>
                  <a:pt x="2264870" y="288671"/>
                  <a:pt x="2265251" y="287338"/>
                  <a:pt x="2265251" y="286004"/>
                </a:cubicBezTo>
                <a:cubicBezTo>
                  <a:pt x="2265251" y="285115"/>
                  <a:pt x="2265060" y="284226"/>
                  <a:pt x="2264743" y="283401"/>
                </a:cubicBezTo>
                <a:cubicBezTo>
                  <a:pt x="2264425" y="282575"/>
                  <a:pt x="2263917" y="281813"/>
                  <a:pt x="2263282" y="281178"/>
                </a:cubicBezTo>
                <a:close/>
                <a:moveTo>
                  <a:pt x="2263346" y="931228"/>
                </a:moveTo>
                <a:cubicBezTo>
                  <a:pt x="2262710" y="930592"/>
                  <a:pt x="2261948" y="930084"/>
                  <a:pt x="2261123" y="929767"/>
                </a:cubicBezTo>
                <a:cubicBezTo>
                  <a:pt x="2260297" y="929450"/>
                  <a:pt x="2259409" y="929259"/>
                  <a:pt x="2258520" y="929259"/>
                </a:cubicBezTo>
                <a:cubicBezTo>
                  <a:pt x="2257186" y="929259"/>
                  <a:pt x="2255853" y="929640"/>
                  <a:pt x="2254709" y="930402"/>
                </a:cubicBezTo>
                <a:cubicBezTo>
                  <a:pt x="2253567" y="931164"/>
                  <a:pt x="2252741" y="932244"/>
                  <a:pt x="2252170" y="933450"/>
                </a:cubicBezTo>
                <a:cubicBezTo>
                  <a:pt x="2251661" y="934720"/>
                  <a:pt x="2251534" y="936054"/>
                  <a:pt x="2251789" y="937387"/>
                </a:cubicBezTo>
                <a:cubicBezTo>
                  <a:pt x="2252043" y="938720"/>
                  <a:pt x="2252678" y="939927"/>
                  <a:pt x="2253630" y="940880"/>
                </a:cubicBezTo>
                <a:cubicBezTo>
                  <a:pt x="2254583" y="941832"/>
                  <a:pt x="2255789" y="942467"/>
                  <a:pt x="2257122" y="942721"/>
                </a:cubicBezTo>
                <a:cubicBezTo>
                  <a:pt x="2258456" y="942975"/>
                  <a:pt x="2259790" y="942848"/>
                  <a:pt x="2261059" y="942340"/>
                </a:cubicBezTo>
                <a:cubicBezTo>
                  <a:pt x="2262330" y="941832"/>
                  <a:pt x="2263410" y="940943"/>
                  <a:pt x="2264108" y="939800"/>
                </a:cubicBezTo>
                <a:cubicBezTo>
                  <a:pt x="2264870" y="938657"/>
                  <a:pt x="2265251" y="937324"/>
                  <a:pt x="2265251" y="935990"/>
                </a:cubicBezTo>
                <a:cubicBezTo>
                  <a:pt x="2265251" y="935101"/>
                  <a:pt x="2265060" y="934212"/>
                  <a:pt x="2264743" y="933387"/>
                </a:cubicBezTo>
                <a:cubicBezTo>
                  <a:pt x="2264425" y="932561"/>
                  <a:pt x="2263917" y="931799"/>
                  <a:pt x="2263282" y="931164"/>
                </a:cubicBezTo>
                <a:close/>
                <a:moveTo>
                  <a:pt x="2263346" y="1116965"/>
                </a:moveTo>
                <a:cubicBezTo>
                  <a:pt x="2262710" y="1116330"/>
                  <a:pt x="2261948" y="1115822"/>
                  <a:pt x="2261123" y="1115505"/>
                </a:cubicBezTo>
                <a:cubicBezTo>
                  <a:pt x="2260297" y="1115187"/>
                  <a:pt x="2259409" y="1114997"/>
                  <a:pt x="2258520" y="1114997"/>
                </a:cubicBezTo>
                <a:cubicBezTo>
                  <a:pt x="2257186" y="1114997"/>
                  <a:pt x="2255853" y="1115378"/>
                  <a:pt x="2254709" y="1116140"/>
                </a:cubicBezTo>
                <a:cubicBezTo>
                  <a:pt x="2253567" y="1116902"/>
                  <a:pt x="2252741" y="1117981"/>
                  <a:pt x="2252170" y="1119188"/>
                </a:cubicBezTo>
                <a:cubicBezTo>
                  <a:pt x="2251661" y="1120458"/>
                  <a:pt x="2251534" y="1121791"/>
                  <a:pt x="2251789" y="1123125"/>
                </a:cubicBezTo>
                <a:cubicBezTo>
                  <a:pt x="2252043" y="1124458"/>
                  <a:pt x="2252678" y="1125665"/>
                  <a:pt x="2253630" y="1126617"/>
                </a:cubicBezTo>
                <a:cubicBezTo>
                  <a:pt x="2254583" y="1127570"/>
                  <a:pt x="2255789" y="1128205"/>
                  <a:pt x="2257122" y="1128522"/>
                </a:cubicBezTo>
                <a:cubicBezTo>
                  <a:pt x="2258456" y="1128776"/>
                  <a:pt x="2259790" y="1128649"/>
                  <a:pt x="2261059" y="1128141"/>
                </a:cubicBezTo>
                <a:cubicBezTo>
                  <a:pt x="2262330" y="1127633"/>
                  <a:pt x="2263410" y="1126744"/>
                  <a:pt x="2264108" y="1125601"/>
                </a:cubicBezTo>
                <a:cubicBezTo>
                  <a:pt x="2264870" y="1124458"/>
                  <a:pt x="2265251" y="1123125"/>
                  <a:pt x="2265251" y="1121791"/>
                </a:cubicBezTo>
                <a:cubicBezTo>
                  <a:pt x="2265251" y="1120902"/>
                  <a:pt x="2265060" y="1120013"/>
                  <a:pt x="2264743" y="1119188"/>
                </a:cubicBezTo>
                <a:cubicBezTo>
                  <a:pt x="2264425" y="1118362"/>
                  <a:pt x="2263917" y="1117600"/>
                  <a:pt x="2263282" y="1116965"/>
                </a:cubicBezTo>
                <a:close/>
                <a:moveTo>
                  <a:pt x="2263346" y="1209802"/>
                </a:moveTo>
                <a:cubicBezTo>
                  <a:pt x="2262710" y="1209167"/>
                  <a:pt x="2261948" y="1208659"/>
                  <a:pt x="2261123" y="1208342"/>
                </a:cubicBezTo>
                <a:cubicBezTo>
                  <a:pt x="2260297" y="1208024"/>
                  <a:pt x="2259409" y="1207834"/>
                  <a:pt x="2258520" y="1207834"/>
                </a:cubicBezTo>
                <a:cubicBezTo>
                  <a:pt x="2257186" y="1207834"/>
                  <a:pt x="2255853" y="1208215"/>
                  <a:pt x="2254709" y="1208977"/>
                </a:cubicBezTo>
                <a:cubicBezTo>
                  <a:pt x="2253567" y="1209739"/>
                  <a:pt x="2252741" y="1210818"/>
                  <a:pt x="2252170" y="1212025"/>
                </a:cubicBezTo>
                <a:cubicBezTo>
                  <a:pt x="2251661" y="1213295"/>
                  <a:pt x="2251534" y="1214628"/>
                  <a:pt x="2251789" y="1215962"/>
                </a:cubicBezTo>
                <a:cubicBezTo>
                  <a:pt x="2252043" y="1217295"/>
                  <a:pt x="2252678" y="1218502"/>
                  <a:pt x="2253630" y="1219454"/>
                </a:cubicBezTo>
                <a:cubicBezTo>
                  <a:pt x="2254583" y="1220407"/>
                  <a:pt x="2255789" y="1221042"/>
                  <a:pt x="2257122" y="1221296"/>
                </a:cubicBezTo>
                <a:cubicBezTo>
                  <a:pt x="2258456" y="1221550"/>
                  <a:pt x="2259790" y="1221423"/>
                  <a:pt x="2261059" y="1220915"/>
                </a:cubicBezTo>
                <a:cubicBezTo>
                  <a:pt x="2262330" y="1220407"/>
                  <a:pt x="2263410" y="1219518"/>
                  <a:pt x="2264108" y="1218375"/>
                </a:cubicBezTo>
                <a:cubicBezTo>
                  <a:pt x="2264870" y="1217232"/>
                  <a:pt x="2265251" y="1215898"/>
                  <a:pt x="2265251" y="1214565"/>
                </a:cubicBezTo>
                <a:cubicBezTo>
                  <a:pt x="2265251" y="1213676"/>
                  <a:pt x="2265060" y="1212787"/>
                  <a:pt x="2264743" y="1211961"/>
                </a:cubicBezTo>
                <a:cubicBezTo>
                  <a:pt x="2264425" y="1211136"/>
                  <a:pt x="2263917" y="1210374"/>
                  <a:pt x="2263282" y="1209739"/>
                </a:cubicBezTo>
                <a:close/>
                <a:moveTo>
                  <a:pt x="2263346" y="1302639"/>
                </a:moveTo>
                <a:cubicBezTo>
                  <a:pt x="2262710" y="1302004"/>
                  <a:pt x="2261948" y="1301496"/>
                  <a:pt x="2261123" y="1301179"/>
                </a:cubicBezTo>
                <a:cubicBezTo>
                  <a:pt x="2260297" y="1300798"/>
                  <a:pt x="2259409" y="1300671"/>
                  <a:pt x="2258520" y="1300671"/>
                </a:cubicBezTo>
                <a:cubicBezTo>
                  <a:pt x="2257186" y="1300671"/>
                  <a:pt x="2255853" y="1301052"/>
                  <a:pt x="2254709" y="1301814"/>
                </a:cubicBezTo>
                <a:cubicBezTo>
                  <a:pt x="2253567" y="1302576"/>
                  <a:pt x="2252741" y="1303655"/>
                  <a:pt x="2252170" y="1304862"/>
                </a:cubicBezTo>
                <a:cubicBezTo>
                  <a:pt x="2251661" y="1306132"/>
                  <a:pt x="2251534" y="1307465"/>
                  <a:pt x="2251789" y="1308799"/>
                </a:cubicBezTo>
                <a:cubicBezTo>
                  <a:pt x="2252043" y="1310132"/>
                  <a:pt x="2252741" y="1311339"/>
                  <a:pt x="2253694" y="1312291"/>
                </a:cubicBezTo>
                <a:cubicBezTo>
                  <a:pt x="2254647" y="1313244"/>
                  <a:pt x="2255853" y="1313879"/>
                  <a:pt x="2257186" y="1314133"/>
                </a:cubicBezTo>
                <a:cubicBezTo>
                  <a:pt x="2258520" y="1314387"/>
                  <a:pt x="2259853" y="1314260"/>
                  <a:pt x="2261123" y="1313752"/>
                </a:cubicBezTo>
                <a:cubicBezTo>
                  <a:pt x="2262393" y="1313244"/>
                  <a:pt x="2263410" y="1312355"/>
                  <a:pt x="2264172" y="1311212"/>
                </a:cubicBezTo>
                <a:cubicBezTo>
                  <a:pt x="2264934" y="1310069"/>
                  <a:pt x="2265314" y="1308735"/>
                  <a:pt x="2265314" y="1307402"/>
                </a:cubicBezTo>
                <a:cubicBezTo>
                  <a:pt x="2265314" y="1306513"/>
                  <a:pt x="2265123" y="1305624"/>
                  <a:pt x="2264806" y="1304798"/>
                </a:cubicBezTo>
                <a:cubicBezTo>
                  <a:pt x="2264489" y="1303973"/>
                  <a:pt x="2263981" y="1303211"/>
                  <a:pt x="2263346" y="1302576"/>
                </a:cubicBezTo>
                <a:close/>
                <a:moveTo>
                  <a:pt x="2263346" y="1395476"/>
                </a:moveTo>
                <a:cubicBezTo>
                  <a:pt x="2262710" y="1394841"/>
                  <a:pt x="2261948" y="1394333"/>
                  <a:pt x="2261123" y="1394016"/>
                </a:cubicBezTo>
                <a:cubicBezTo>
                  <a:pt x="2260297" y="1393698"/>
                  <a:pt x="2259409" y="1393508"/>
                  <a:pt x="2258520" y="1393508"/>
                </a:cubicBezTo>
                <a:cubicBezTo>
                  <a:pt x="2257186" y="1393508"/>
                  <a:pt x="2255853" y="1393889"/>
                  <a:pt x="2254709" y="1394651"/>
                </a:cubicBezTo>
                <a:cubicBezTo>
                  <a:pt x="2253567" y="1395413"/>
                  <a:pt x="2252741" y="1396429"/>
                  <a:pt x="2252170" y="1397699"/>
                </a:cubicBezTo>
                <a:cubicBezTo>
                  <a:pt x="2251661" y="1398969"/>
                  <a:pt x="2251534" y="1400302"/>
                  <a:pt x="2251789" y="1401636"/>
                </a:cubicBezTo>
                <a:cubicBezTo>
                  <a:pt x="2252043" y="1402969"/>
                  <a:pt x="2252678" y="1404176"/>
                  <a:pt x="2253630" y="1405128"/>
                </a:cubicBezTo>
                <a:cubicBezTo>
                  <a:pt x="2254583" y="1406081"/>
                  <a:pt x="2255789" y="1406716"/>
                  <a:pt x="2257122" y="1407033"/>
                </a:cubicBezTo>
                <a:cubicBezTo>
                  <a:pt x="2258456" y="1407287"/>
                  <a:pt x="2259790" y="1407160"/>
                  <a:pt x="2261059" y="1406652"/>
                </a:cubicBezTo>
                <a:cubicBezTo>
                  <a:pt x="2262330" y="1406144"/>
                  <a:pt x="2263410" y="1405255"/>
                  <a:pt x="2264108" y="1404112"/>
                </a:cubicBezTo>
                <a:cubicBezTo>
                  <a:pt x="2264870" y="1402969"/>
                  <a:pt x="2265251" y="1401636"/>
                  <a:pt x="2265251" y="1400302"/>
                </a:cubicBezTo>
                <a:cubicBezTo>
                  <a:pt x="2265251" y="1399413"/>
                  <a:pt x="2265060" y="1398524"/>
                  <a:pt x="2264743" y="1397699"/>
                </a:cubicBezTo>
                <a:cubicBezTo>
                  <a:pt x="2264425" y="1396873"/>
                  <a:pt x="2263917" y="1396111"/>
                  <a:pt x="2263282" y="1395476"/>
                </a:cubicBezTo>
                <a:close/>
                <a:moveTo>
                  <a:pt x="3545220" y="1300607"/>
                </a:moveTo>
                <a:cubicBezTo>
                  <a:pt x="3543886" y="1300607"/>
                  <a:pt x="3542553" y="1300988"/>
                  <a:pt x="3541410" y="1301750"/>
                </a:cubicBezTo>
                <a:cubicBezTo>
                  <a:pt x="3540267" y="1302512"/>
                  <a:pt x="3539442" y="1303592"/>
                  <a:pt x="3538870" y="1304798"/>
                </a:cubicBezTo>
                <a:cubicBezTo>
                  <a:pt x="3538362" y="1306005"/>
                  <a:pt x="3538235" y="1307402"/>
                  <a:pt x="3538489" y="1308735"/>
                </a:cubicBezTo>
                <a:cubicBezTo>
                  <a:pt x="3538743" y="1310069"/>
                  <a:pt x="3539442" y="1311275"/>
                  <a:pt x="3540394" y="1312228"/>
                </a:cubicBezTo>
                <a:cubicBezTo>
                  <a:pt x="3541347" y="1313180"/>
                  <a:pt x="3542553" y="1313815"/>
                  <a:pt x="3543886" y="1314069"/>
                </a:cubicBezTo>
                <a:cubicBezTo>
                  <a:pt x="3545220" y="1314323"/>
                  <a:pt x="3546617" y="1314196"/>
                  <a:pt x="3547823" y="1313688"/>
                </a:cubicBezTo>
                <a:cubicBezTo>
                  <a:pt x="3549094" y="1313180"/>
                  <a:pt x="3550109" y="1312291"/>
                  <a:pt x="3550872" y="1311148"/>
                </a:cubicBezTo>
                <a:cubicBezTo>
                  <a:pt x="3551634" y="1310005"/>
                  <a:pt x="3552015" y="1308672"/>
                  <a:pt x="3552015" y="1307338"/>
                </a:cubicBezTo>
                <a:cubicBezTo>
                  <a:pt x="3552015" y="1305560"/>
                  <a:pt x="3551316" y="1303782"/>
                  <a:pt x="3550047" y="1302512"/>
                </a:cubicBezTo>
                <a:cubicBezTo>
                  <a:pt x="3548776" y="1301242"/>
                  <a:pt x="3546998" y="1300480"/>
                  <a:pt x="3545220" y="1300480"/>
                </a:cubicBezTo>
                <a:close/>
                <a:moveTo>
                  <a:pt x="2263346" y="838327"/>
                </a:moveTo>
                <a:cubicBezTo>
                  <a:pt x="2262710" y="837692"/>
                  <a:pt x="2261948" y="837184"/>
                  <a:pt x="2261123" y="836867"/>
                </a:cubicBezTo>
                <a:cubicBezTo>
                  <a:pt x="2260297" y="836549"/>
                  <a:pt x="2259409" y="836359"/>
                  <a:pt x="2258520" y="836359"/>
                </a:cubicBezTo>
                <a:cubicBezTo>
                  <a:pt x="2257186" y="836359"/>
                  <a:pt x="2255853" y="836740"/>
                  <a:pt x="2254709" y="837502"/>
                </a:cubicBezTo>
                <a:cubicBezTo>
                  <a:pt x="2253567" y="838264"/>
                  <a:pt x="2252741" y="839343"/>
                  <a:pt x="2252170" y="840550"/>
                </a:cubicBezTo>
                <a:cubicBezTo>
                  <a:pt x="2251661" y="841820"/>
                  <a:pt x="2251534" y="843153"/>
                  <a:pt x="2251789" y="844487"/>
                </a:cubicBezTo>
                <a:cubicBezTo>
                  <a:pt x="2252043" y="845820"/>
                  <a:pt x="2252678" y="847027"/>
                  <a:pt x="2253630" y="847979"/>
                </a:cubicBezTo>
                <a:cubicBezTo>
                  <a:pt x="2254583" y="848931"/>
                  <a:pt x="2255789" y="849567"/>
                  <a:pt x="2257122" y="849820"/>
                </a:cubicBezTo>
                <a:cubicBezTo>
                  <a:pt x="2258456" y="850075"/>
                  <a:pt x="2259790" y="849948"/>
                  <a:pt x="2261059" y="849440"/>
                </a:cubicBezTo>
                <a:cubicBezTo>
                  <a:pt x="2262330" y="848931"/>
                  <a:pt x="2263410" y="848042"/>
                  <a:pt x="2264108" y="846900"/>
                </a:cubicBezTo>
                <a:cubicBezTo>
                  <a:pt x="2264870" y="845756"/>
                  <a:pt x="2265251" y="844487"/>
                  <a:pt x="2265251" y="843090"/>
                </a:cubicBezTo>
                <a:cubicBezTo>
                  <a:pt x="2265251" y="842201"/>
                  <a:pt x="2265060" y="841312"/>
                  <a:pt x="2264743" y="840486"/>
                </a:cubicBezTo>
                <a:cubicBezTo>
                  <a:pt x="2264425" y="839661"/>
                  <a:pt x="2263917" y="838899"/>
                  <a:pt x="2263282" y="838264"/>
                </a:cubicBezTo>
                <a:close/>
                <a:moveTo>
                  <a:pt x="2178129" y="418465"/>
                </a:moveTo>
                <a:cubicBezTo>
                  <a:pt x="2176795" y="418465"/>
                  <a:pt x="2175461" y="418846"/>
                  <a:pt x="2174319" y="419608"/>
                </a:cubicBezTo>
                <a:cubicBezTo>
                  <a:pt x="2173176" y="420370"/>
                  <a:pt x="2172286" y="421450"/>
                  <a:pt x="2171779" y="422656"/>
                </a:cubicBezTo>
                <a:cubicBezTo>
                  <a:pt x="2171271" y="423926"/>
                  <a:pt x="2171144" y="425260"/>
                  <a:pt x="2171397" y="426593"/>
                </a:cubicBezTo>
                <a:cubicBezTo>
                  <a:pt x="2171652" y="427927"/>
                  <a:pt x="2172286" y="429133"/>
                  <a:pt x="2173239" y="430086"/>
                </a:cubicBezTo>
                <a:cubicBezTo>
                  <a:pt x="2174192" y="431038"/>
                  <a:pt x="2175398" y="431673"/>
                  <a:pt x="2176732" y="431927"/>
                </a:cubicBezTo>
                <a:cubicBezTo>
                  <a:pt x="2178065" y="432181"/>
                  <a:pt x="2179398" y="432054"/>
                  <a:pt x="2180669" y="431546"/>
                </a:cubicBezTo>
                <a:cubicBezTo>
                  <a:pt x="2181939" y="431038"/>
                  <a:pt x="2183018" y="430149"/>
                  <a:pt x="2183717" y="429006"/>
                </a:cubicBezTo>
                <a:cubicBezTo>
                  <a:pt x="2184415" y="427863"/>
                  <a:pt x="2184859" y="426529"/>
                  <a:pt x="2184859" y="425196"/>
                </a:cubicBezTo>
                <a:cubicBezTo>
                  <a:pt x="2184859" y="423354"/>
                  <a:pt x="2184161" y="421640"/>
                  <a:pt x="2182828" y="420370"/>
                </a:cubicBezTo>
                <a:cubicBezTo>
                  <a:pt x="2181558" y="419100"/>
                  <a:pt x="2179780" y="418338"/>
                  <a:pt x="2178002" y="418338"/>
                </a:cubicBezTo>
                <a:close/>
                <a:moveTo>
                  <a:pt x="2178129" y="1254189"/>
                </a:moveTo>
                <a:cubicBezTo>
                  <a:pt x="2176795" y="1254189"/>
                  <a:pt x="2175461" y="1254570"/>
                  <a:pt x="2174319" y="1255332"/>
                </a:cubicBezTo>
                <a:cubicBezTo>
                  <a:pt x="2173176" y="1256094"/>
                  <a:pt x="2172286" y="1257173"/>
                  <a:pt x="2171779" y="1258380"/>
                </a:cubicBezTo>
                <a:cubicBezTo>
                  <a:pt x="2171271" y="1259650"/>
                  <a:pt x="2171144" y="1260983"/>
                  <a:pt x="2171397" y="1262317"/>
                </a:cubicBezTo>
                <a:cubicBezTo>
                  <a:pt x="2171652" y="1263650"/>
                  <a:pt x="2172286" y="1264857"/>
                  <a:pt x="2173239" y="1265809"/>
                </a:cubicBezTo>
                <a:cubicBezTo>
                  <a:pt x="2174192" y="1266762"/>
                  <a:pt x="2175398" y="1267397"/>
                  <a:pt x="2176732" y="1267714"/>
                </a:cubicBezTo>
                <a:cubicBezTo>
                  <a:pt x="2178065" y="1267968"/>
                  <a:pt x="2179398" y="1267841"/>
                  <a:pt x="2180669" y="1267333"/>
                </a:cubicBezTo>
                <a:cubicBezTo>
                  <a:pt x="2181939" y="1266825"/>
                  <a:pt x="2183018" y="1265936"/>
                  <a:pt x="2183717" y="1264793"/>
                </a:cubicBezTo>
                <a:cubicBezTo>
                  <a:pt x="2184479" y="1263650"/>
                  <a:pt x="2184859" y="1262317"/>
                  <a:pt x="2184859" y="1260983"/>
                </a:cubicBezTo>
                <a:cubicBezTo>
                  <a:pt x="2184859" y="1259142"/>
                  <a:pt x="2184161" y="1257427"/>
                  <a:pt x="2182828" y="1256157"/>
                </a:cubicBezTo>
                <a:cubicBezTo>
                  <a:pt x="2181558" y="1254887"/>
                  <a:pt x="2179780" y="1254189"/>
                  <a:pt x="2178002" y="1254189"/>
                </a:cubicBezTo>
                <a:close/>
                <a:moveTo>
                  <a:pt x="2178129" y="1439926"/>
                </a:moveTo>
                <a:cubicBezTo>
                  <a:pt x="2176795" y="1439926"/>
                  <a:pt x="2175461" y="1440307"/>
                  <a:pt x="2174319" y="1441069"/>
                </a:cubicBezTo>
                <a:cubicBezTo>
                  <a:pt x="2173176" y="1441831"/>
                  <a:pt x="2172286" y="1442911"/>
                  <a:pt x="2171779" y="1444117"/>
                </a:cubicBezTo>
                <a:cubicBezTo>
                  <a:pt x="2171271" y="1445387"/>
                  <a:pt x="2171144" y="1446721"/>
                  <a:pt x="2171397" y="1448054"/>
                </a:cubicBezTo>
                <a:cubicBezTo>
                  <a:pt x="2171652" y="1449388"/>
                  <a:pt x="2172286" y="1450594"/>
                  <a:pt x="2173239" y="1451547"/>
                </a:cubicBezTo>
                <a:cubicBezTo>
                  <a:pt x="2174192" y="1452499"/>
                  <a:pt x="2175398" y="1453134"/>
                  <a:pt x="2176732" y="1453452"/>
                </a:cubicBezTo>
                <a:cubicBezTo>
                  <a:pt x="2178065" y="1453706"/>
                  <a:pt x="2179398" y="1453579"/>
                  <a:pt x="2180669" y="1453071"/>
                </a:cubicBezTo>
                <a:cubicBezTo>
                  <a:pt x="2181939" y="1452563"/>
                  <a:pt x="2183018" y="1451674"/>
                  <a:pt x="2183717" y="1450531"/>
                </a:cubicBezTo>
                <a:cubicBezTo>
                  <a:pt x="2184479" y="1449388"/>
                  <a:pt x="2184859" y="1448054"/>
                  <a:pt x="2184859" y="1446721"/>
                </a:cubicBezTo>
                <a:cubicBezTo>
                  <a:pt x="2184859" y="1444943"/>
                  <a:pt x="2184161" y="1443165"/>
                  <a:pt x="2182828" y="1441895"/>
                </a:cubicBezTo>
                <a:cubicBezTo>
                  <a:pt x="2181558" y="1440625"/>
                  <a:pt x="2179780" y="1439926"/>
                  <a:pt x="2178002" y="1439863"/>
                </a:cubicBezTo>
                <a:close/>
                <a:moveTo>
                  <a:pt x="2178129" y="1161352"/>
                </a:moveTo>
                <a:cubicBezTo>
                  <a:pt x="2176795" y="1161352"/>
                  <a:pt x="2175461" y="1161733"/>
                  <a:pt x="2174319" y="1162495"/>
                </a:cubicBezTo>
                <a:cubicBezTo>
                  <a:pt x="2173176" y="1163257"/>
                  <a:pt x="2172286" y="1164336"/>
                  <a:pt x="2171779" y="1165543"/>
                </a:cubicBezTo>
                <a:cubicBezTo>
                  <a:pt x="2171271" y="1166813"/>
                  <a:pt x="2171144" y="1168146"/>
                  <a:pt x="2171397" y="1169480"/>
                </a:cubicBezTo>
                <a:cubicBezTo>
                  <a:pt x="2171652" y="1170813"/>
                  <a:pt x="2172286" y="1172020"/>
                  <a:pt x="2173239" y="1172972"/>
                </a:cubicBezTo>
                <a:cubicBezTo>
                  <a:pt x="2174192" y="1173925"/>
                  <a:pt x="2175398" y="1174560"/>
                  <a:pt x="2176732" y="1174814"/>
                </a:cubicBezTo>
                <a:cubicBezTo>
                  <a:pt x="2178065" y="1175068"/>
                  <a:pt x="2179398" y="1174941"/>
                  <a:pt x="2180669" y="1174433"/>
                </a:cubicBezTo>
                <a:cubicBezTo>
                  <a:pt x="2181939" y="1173925"/>
                  <a:pt x="2183018" y="1173036"/>
                  <a:pt x="2183717" y="1171893"/>
                </a:cubicBezTo>
                <a:cubicBezTo>
                  <a:pt x="2184479" y="1170750"/>
                  <a:pt x="2184859" y="1169416"/>
                  <a:pt x="2184859" y="1168083"/>
                </a:cubicBezTo>
                <a:cubicBezTo>
                  <a:pt x="2184859" y="1166305"/>
                  <a:pt x="2184161" y="1164527"/>
                  <a:pt x="2182828" y="1163257"/>
                </a:cubicBezTo>
                <a:cubicBezTo>
                  <a:pt x="2181558" y="1161987"/>
                  <a:pt x="2179780" y="1161225"/>
                  <a:pt x="2178002" y="1161225"/>
                </a:cubicBezTo>
                <a:close/>
                <a:moveTo>
                  <a:pt x="2178129" y="1347089"/>
                </a:moveTo>
                <a:cubicBezTo>
                  <a:pt x="2176795" y="1347089"/>
                  <a:pt x="2175461" y="1347470"/>
                  <a:pt x="2174319" y="1348232"/>
                </a:cubicBezTo>
                <a:cubicBezTo>
                  <a:pt x="2173176" y="1348994"/>
                  <a:pt x="2172286" y="1350010"/>
                  <a:pt x="2171779" y="1351280"/>
                </a:cubicBezTo>
                <a:cubicBezTo>
                  <a:pt x="2171271" y="1352550"/>
                  <a:pt x="2171144" y="1353884"/>
                  <a:pt x="2171397" y="1355217"/>
                </a:cubicBezTo>
                <a:cubicBezTo>
                  <a:pt x="2171652" y="1356551"/>
                  <a:pt x="2172286" y="1357757"/>
                  <a:pt x="2173239" y="1358710"/>
                </a:cubicBezTo>
                <a:cubicBezTo>
                  <a:pt x="2174192" y="1359662"/>
                  <a:pt x="2175398" y="1360297"/>
                  <a:pt x="2176732" y="1360615"/>
                </a:cubicBezTo>
                <a:cubicBezTo>
                  <a:pt x="2178065" y="1360869"/>
                  <a:pt x="2179398" y="1360742"/>
                  <a:pt x="2180669" y="1360234"/>
                </a:cubicBezTo>
                <a:cubicBezTo>
                  <a:pt x="2181939" y="1359726"/>
                  <a:pt x="2183018" y="1358837"/>
                  <a:pt x="2183717" y="1357694"/>
                </a:cubicBezTo>
                <a:cubicBezTo>
                  <a:pt x="2184479" y="1356551"/>
                  <a:pt x="2184859" y="1355217"/>
                  <a:pt x="2184859" y="1353884"/>
                </a:cubicBezTo>
                <a:cubicBezTo>
                  <a:pt x="2184859" y="1352106"/>
                  <a:pt x="2184161" y="1350328"/>
                  <a:pt x="2182828" y="1349058"/>
                </a:cubicBezTo>
                <a:cubicBezTo>
                  <a:pt x="2181558" y="1347788"/>
                  <a:pt x="2179780" y="1347089"/>
                  <a:pt x="2178002" y="1347089"/>
                </a:cubicBezTo>
                <a:close/>
                <a:moveTo>
                  <a:pt x="2178129" y="789940"/>
                </a:moveTo>
                <a:cubicBezTo>
                  <a:pt x="2176795" y="789940"/>
                  <a:pt x="2175461" y="790321"/>
                  <a:pt x="2174319" y="791083"/>
                </a:cubicBezTo>
                <a:cubicBezTo>
                  <a:pt x="2173176" y="791845"/>
                  <a:pt x="2172286" y="792925"/>
                  <a:pt x="2171779" y="794131"/>
                </a:cubicBezTo>
                <a:cubicBezTo>
                  <a:pt x="2171271" y="795401"/>
                  <a:pt x="2171144" y="796734"/>
                  <a:pt x="2171397" y="798068"/>
                </a:cubicBezTo>
                <a:cubicBezTo>
                  <a:pt x="2171652" y="799402"/>
                  <a:pt x="2172286" y="800608"/>
                  <a:pt x="2173239" y="801561"/>
                </a:cubicBezTo>
                <a:cubicBezTo>
                  <a:pt x="2174192" y="802513"/>
                  <a:pt x="2175398" y="803148"/>
                  <a:pt x="2176732" y="803402"/>
                </a:cubicBezTo>
                <a:cubicBezTo>
                  <a:pt x="2178065" y="803656"/>
                  <a:pt x="2179398" y="803529"/>
                  <a:pt x="2180669" y="803021"/>
                </a:cubicBezTo>
                <a:cubicBezTo>
                  <a:pt x="2181939" y="802513"/>
                  <a:pt x="2183018" y="801624"/>
                  <a:pt x="2183717" y="800481"/>
                </a:cubicBezTo>
                <a:cubicBezTo>
                  <a:pt x="2184479" y="799338"/>
                  <a:pt x="2184859" y="798005"/>
                  <a:pt x="2184859" y="796671"/>
                </a:cubicBezTo>
                <a:cubicBezTo>
                  <a:pt x="2184859" y="794830"/>
                  <a:pt x="2184161" y="793115"/>
                  <a:pt x="2182828" y="791845"/>
                </a:cubicBezTo>
                <a:cubicBezTo>
                  <a:pt x="2181558" y="790575"/>
                  <a:pt x="2179780" y="789813"/>
                  <a:pt x="2178002" y="789813"/>
                </a:cubicBezTo>
                <a:close/>
                <a:moveTo>
                  <a:pt x="2178129" y="882777"/>
                </a:moveTo>
                <a:cubicBezTo>
                  <a:pt x="2176795" y="882777"/>
                  <a:pt x="2175461" y="883158"/>
                  <a:pt x="2174319" y="883920"/>
                </a:cubicBezTo>
                <a:cubicBezTo>
                  <a:pt x="2173176" y="884682"/>
                  <a:pt x="2172286" y="885762"/>
                  <a:pt x="2171779" y="886968"/>
                </a:cubicBezTo>
                <a:cubicBezTo>
                  <a:pt x="2171271" y="888238"/>
                  <a:pt x="2171144" y="889572"/>
                  <a:pt x="2171397" y="890905"/>
                </a:cubicBezTo>
                <a:cubicBezTo>
                  <a:pt x="2171652" y="892239"/>
                  <a:pt x="2172286" y="893445"/>
                  <a:pt x="2173239" y="894398"/>
                </a:cubicBezTo>
                <a:cubicBezTo>
                  <a:pt x="2174192" y="895350"/>
                  <a:pt x="2175398" y="895985"/>
                  <a:pt x="2176732" y="896239"/>
                </a:cubicBezTo>
                <a:cubicBezTo>
                  <a:pt x="2178065" y="896493"/>
                  <a:pt x="2179462" y="896366"/>
                  <a:pt x="2180669" y="895858"/>
                </a:cubicBezTo>
                <a:cubicBezTo>
                  <a:pt x="2181939" y="895350"/>
                  <a:pt x="2183018" y="894461"/>
                  <a:pt x="2183717" y="893318"/>
                </a:cubicBezTo>
                <a:cubicBezTo>
                  <a:pt x="2184479" y="892175"/>
                  <a:pt x="2184859" y="890842"/>
                  <a:pt x="2184859" y="889508"/>
                </a:cubicBezTo>
                <a:cubicBezTo>
                  <a:pt x="2184859" y="887667"/>
                  <a:pt x="2184161" y="885952"/>
                  <a:pt x="2182828" y="884682"/>
                </a:cubicBezTo>
                <a:cubicBezTo>
                  <a:pt x="2181558" y="883412"/>
                  <a:pt x="2179780" y="882650"/>
                  <a:pt x="2178002" y="882650"/>
                </a:cubicBezTo>
                <a:close/>
                <a:moveTo>
                  <a:pt x="2178129" y="975614"/>
                </a:moveTo>
                <a:cubicBezTo>
                  <a:pt x="2176795" y="975614"/>
                  <a:pt x="2175461" y="975995"/>
                  <a:pt x="2174319" y="976757"/>
                </a:cubicBezTo>
                <a:cubicBezTo>
                  <a:pt x="2173176" y="977519"/>
                  <a:pt x="2172286" y="978599"/>
                  <a:pt x="2171779" y="979805"/>
                </a:cubicBezTo>
                <a:cubicBezTo>
                  <a:pt x="2171271" y="981075"/>
                  <a:pt x="2171144" y="982409"/>
                  <a:pt x="2171397" y="983742"/>
                </a:cubicBezTo>
                <a:cubicBezTo>
                  <a:pt x="2171652" y="985076"/>
                  <a:pt x="2172286" y="986282"/>
                  <a:pt x="2173239" y="987234"/>
                </a:cubicBezTo>
                <a:cubicBezTo>
                  <a:pt x="2174192" y="988187"/>
                  <a:pt x="2175398" y="988822"/>
                  <a:pt x="2176732" y="989076"/>
                </a:cubicBezTo>
                <a:cubicBezTo>
                  <a:pt x="2178065" y="989330"/>
                  <a:pt x="2179398" y="989203"/>
                  <a:pt x="2180669" y="988695"/>
                </a:cubicBezTo>
                <a:cubicBezTo>
                  <a:pt x="2181939" y="988187"/>
                  <a:pt x="2183018" y="987298"/>
                  <a:pt x="2183717" y="986155"/>
                </a:cubicBezTo>
                <a:cubicBezTo>
                  <a:pt x="2184415" y="985012"/>
                  <a:pt x="2184859" y="983742"/>
                  <a:pt x="2184859" y="982345"/>
                </a:cubicBezTo>
                <a:cubicBezTo>
                  <a:pt x="2184859" y="980504"/>
                  <a:pt x="2184161" y="978789"/>
                  <a:pt x="2182828" y="977519"/>
                </a:cubicBezTo>
                <a:cubicBezTo>
                  <a:pt x="2181558" y="976249"/>
                  <a:pt x="2179780" y="975487"/>
                  <a:pt x="2178002" y="975487"/>
                </a:cubicBezTo>
                <a:close/>
                <a:moveTo>
                  <a:pt x="2178129" y="1068451"/>
                </a:moveTo>
                <a:cubicBezTo>
                  <a:pt x="2176795" y="1068451"/>
                  <a:pt x="2175461" y="1068832"/>
                  <a:pt x="2174319" y="1069594"/>
                </a:cubicBezTo>
                <a:cubicBezTo>
                  <a:pt x="2173176" y="1070356"/>
                  <a:pt x="2172286" y="1071436"/>
                  <a:pt x="2171779" y="1072642"/>
                </a:cubicBezTo>
                <a:cubicBezTo>
                  <a:pt x="2171271" y="1073912"/>
                  <a:pt x="2171144" y="1075246"/>
                  <a:pt x="2171397" y="1076579"/>
                </a:cubicBezTo>
                <a:cubicBezTo>
                  <a:pt x="2171652" y="1077913"/>
                  <a:pt x="2172286" y="1079119"/>
                  <a:pt x="2173239" y="1080072"/>
                </a:cubicBezTo>
                <a:cubicBezTo>
                  <a:pt x="2174192" y="1081024"/>
                  <a:pt x="2175398" y="1081659"/>
                  <a:pt x="2176732" y="1081913"/>
                </a:cubicBezTo>
                <a:cubicBezTo>
                  <a:pt x="2178065" y="1082167"/>
                  <a:pt x="2179398" y="1082040"/>
                  <a:pt x="2180669" y="1081532"/>
                </a:cubicBezTo>
                <a:cubicBezTo>
                  <a:pt x="2181939" y="1081024"/>
                  <a:pt x="2183018" y="1080135"/>
                  <a:pt x="2183717" y="1078992"/>
                </a:cubicBezTo>
                <a:cubicBezTo>
                  <a:pt x="2184479" y="1077849"/>
                  <a:pt x="2184859" y="1076516"/>
                  <a:pt x="2184859" y="1075182"/>
                </a:cubicBezTo>
                <a:cubicBezTo>
                  <a:pt x="2184859" y="1073404"/>
                  <a:pt x="2184161" y="1071626"/>
                  <a:pt x="2182828" y="1070356"/>
                </a:cubicBezTo>
                <a:cubicBezTo>
                  <a:pt x="2181558" y="1069086"/>
                  <a:pt x="2179780" y="1068324"/>
                  <a:pt x="2178002" y="1068324"/>
                </a:cubicBezTo>
                <a:close/>
                <a:moveTo>
                  <a:pt x="2178129" y="1532763"/>
                </a:moveTo>
                <a:cubicBezTo>
                  <a:pt x="2176795" y="1532763"/>
                  <a:pt x="2175461" y="1533144"/>
                  <a:pt x="2174319" y="1533906"/>
                </a:cubicBezTo>
                <a:cubicBezTo>
                  <a:pt x="2173176" y="1534668"/>
                  <a:pt x="2172350" y="1535684"/>
                  <a:pt x="2171779" y="1536954"/>
                </a:cubicBezTo>
                <a:cubicBezTo>
                  <a:pt x="2171271" y="1538224"/>
                  <a:pt x="2171144" y="1539558"/>
                  <a:pt x="2171397" y="1540891"/>
                </a:cubicBezTo>
                <a:cubicBezTo>
                  <a:pt x="2171652" y="1542225"/>
                  <a:pt x="2172286" y="1543431"/>
                  <a:pt x="2173239" y="1544384"/>
                </a:cubicBezTo>
                <a:cubicBezTo>
                  <a:pt x="2174192" y="1545336"/>
                  <a:pt x="2175398" y="1545971"/>
                  <a:pt x="2176732" y="1546289"/>
                </a:cubicBezTo>
                <a:cubicBezTo>
                  <a:pt x="2178065" y="1546543"/>
                  <a:pt x="2179398" y="1546416"/>
                  <a:pt x="2180669" y="1545908"/>
                </a:cubicBezTo>
                <a:cubicBezTo>
                  <a:pt x="2181939" y="1545400"/>
                  <a:pt x="2183018" y="1544511"/>
                  <a:pt x="2183717" y="1543368"/>
                </a:cubicBezTo>
                <a:cubicBezTo>
                  <a:pt x="2184479" y="1542225"/>
                  <a:pt x="2184859" y="1540891"/>
                  <a:pt x="2184859" y="1539558"/>
                </a:cubicBezTo>
                <a:cubicBezTo>
                  <a:pt x="2184859" y="1537716"/>
                  <a:pt x="2184161" y="1536002"/>
                  <a:pt x="2182828" y="1534732"/>
                </a:cubicBezTo>
                <a:cubicBezTo>
                  <a:pt x="2181558" y="1533462"/>
                  <a:pt x="2179780" y="1532763"/>
                  <a:pt x="2178002" y="1532763"/>
                </a:cubicBezTo>
                <a:close/>
                <a:moveTo>
                  <a:pt x="3303984" y="1161352"/>
                </a:moveTo>
                <a:cubicBezTo>
                  <a:pt x="3302650" y="1161352"/>
                  <a:pt x="3301317" y="1161733"/>
                  <a:pt x="3300173" y="1162495"/>
                </a:cubicBezTo>
                <a:cubicBezTo>
                  <a:pt x="3299031" y="1163257"/>
                  <a:pt x="3298205" y="1164336"/>
                  <a:pt x="3297634" y="1165543"/>
                </a:cubicBezTo>
                <a:cubicBezTo>
                  <a:pt x="3297126" y="1166813"/>
                  <a:pt x="3296998" y="1168146"/>
                  <a:pt x="3297253" y="1169480"/>
                </a:cubicBezTo>
                <a:cubicBezTo>
                  <a:pt x="3297507" y="1170813"/>
                  <a:pt x="3298142" y="1172020"/>
                  <a:pt x="3299094" y="1172972"/>
                </a:cubicBezTo>
                <a:cubicBezTo>
                  <a:pt x="3300047" y="1173925"/>
                  <a:pt x="3301253" y="1174560"/>
                  <a:pt x="3302586" y="1174814"/>
                </a:cubicBezTo>
                <a:cubicBezTo>
                  <a:pt x="3303920" y="1175068"/>
                  <a:pt x="3305317" y="1174941"/>
                  <a:pt x="3306523" y="1174433"/>
                </a:cubicBezTo>
                <a:cubicBezTo>
                  <a:pt x="3307730" y="1173925"/>
                  <a:pt x="3308809" y="1173036"/>
                  <a:pt x="3309572" y="1171893"/>
                </a:cubicBezTo>
                <a:cubicBezTo>
                  <a:pt x="3310334" y="1170750"/>
                  <a:pt x="3310715" y="1169416"/>
                  <a:pt x="3310715" y="1168083"/>
                </a:cubicBezTo>
                <a:cubicBezTo>
                  <a:pt x="3310715" y="1166305"/>
                  <a:pt x="3310016" y="1164527"/>
                  <a:pt x="3308747" y="1163257"/>
                </a:cubicBezTo>
                <a:cubicBezTo>
                  <a:pt x="3307476" y="1161987"/>
                  <a:pt x="3305698" y="1161225"/>
                  <a:pt x="3303920" y="1161225"/>
                </a:cubicBezTo>
                <a:close/>
                <a:moveTo>
                  <a:pt x="3303984" y="1068515"/>
                </a:moveTo>
                <a:cubicBezTo>
                  <a:pt x="3302650" y="1068515"/>
                  <a:pt x="3301317" y="1068896"/>
                  <a:pt x="3300173" y="1069658"/>
                </a:cubicBezTo>
                <a:cubicBezTo>
                  <a:pt x="3299031" y="1070420"/>
                  <a:pt x="3298205" y="1071499"/>
                  <a:pt x="3297634" y="1072706"/>
                </a:cubicBezTo>
                <a:cubicBezTo>
                  <a:pt x="3297126" y="1073976"/>
                  <a:pt x="3296998" y="1075309"/>
                  <a:pt x="3297253" y="1076643"/>
                </a:cubicBezTo>
                <a:cubicBezTo>
                  <a:pt x="3297507" y="1077976"/>
                  <a:pt x="3298142" y="1079183"/>
                  <a:pt x="3299094" y="1080135"/>
                </a:cubicBezTo>
                <a:cubicBezTo>
                  <a:pt x="3300047" y="1081088"/>
                  <a:pt x="3301253" y="1081723"/>
                  <a:pt x="3302586" y="1081977"/>
                </a:cubicBezTo>
                <a:cubicBezTo>
                  <a:pt x="3303920" y="1082231"/>
                  <a:pt x="3305317" y="1082104"/>
                  <a:pt x="3306523" y="1081596"/>
                </a:cubicBezTo>
                <a:cubicBezTo>
                  <a:pt x="3307730" y="1081088"/>
                  <a:pt x="3308809" y="1080199"/>
                  <a:pt x="3309572" y="1079056"/>
                </a:cubicBezTo>
                <a:cubicBezTo>
                  <a:pt x="3310334" y="1077913"/>
                  <a:pt x="3310715" y="1076579"/>
                  <a:pt x="3310715" y="1075246"/>
                </a:cubicBezTo>
                <a:cubicBezTo>
                  <a:pt x="3310715" y="1073468"/>
                  <a:pt x="3310016" y="1071690"/>
                  <a:pt x="3308747" y="1070420"/>
                </a:cubicBezTo>
                <a:cubicBezTo>
                  <a:pt x="3307476" y="1069150"/>
                  <a:pt x="3305698" y="1068388"/>
                  <a:pt x="3303920" y="1068388"/>
                </a:cubicBezTo>
                <a:close/>
                <a:moveTo>
                  <a:pt x="3303984" y="1254252"/>
                </a:moveTo>
                <a:cubicBezTo>
                  <a:pt x="3302650" y="1254252"/>
                  <a:pt x="3301317" y="1254633"/>
                  <a:pt x="3300173" y="1255395"/>
                </a:cubicBezTo>
                <a:cubicBezTo>
                  <a:pt x="3299031" y="1256157"/>
                  <a:pt x="3298205" y="1257237"/>
                  <a:pt x="3297634" y="1258443"/>
                </a:cubicBezTo>
                <a:cubicBezTo>
                  <a:pt x="3297126" y="1259713"/>
                  <a:pt x="3296998" y="1261047"/>
                  <a:pt x="3297253" y="1262380"/>
                </a:cubicBezTo>
                <a:cubicBezTo>
                  <a:pt x="3297507" y="1263714"/>
                  <a:pt x="3298142" y="1264920"/>
                  <a:pt x="3299094" y="1265873"/>
                </a:cubicBezTo>
                <a:cubicBezTo>
                  <a:pt x="3300047" y="1266825"/>
                  <a:pt x="3301253" y="1267460"/>
                  <a:pt x="3302586" y="1267778"/>
                </a:cubicBezTo>
                <a:cubicBezTo>
                  <a:pt x="3303920" y="1268032"/>
                  <a:pt x="3305317" y="1267905"/>
                  <a:pt x="3306523" y="1267397"/>
                </a:cubicBezTo>
                <a:cubicBezTo>
                  <a:pt x="3307730" y="1266889"/>
                  <a:pt x="3308809" y="1266000"/>
                  <a:pt x="3309572" y="1264857"/>
                </a:cubicBezTo>
                <a:cubicBezTo>
                  <a:pt x="3310334" y="1263714"/>
                  <a:pt x="3310715" y="1262380"/>
                  <a:pt x="3310715" y="1261047"/>
                </a:cubicBezTo>
                <a:cubicBezTo>
                  <a:pt x="3310715" y="1259205"/>
                  <a:pt x="3310016" y="1257491"/>
                  <a:pt x="3308747" y="1256221"/>
                </a:cubicBezTo>
                <a:cubicBezTo>
                  <a:pt x="3307476" y="1254951"/>
                  <a:pt x="3305698" y="1254252"/>
                  <a:pt x="3303920" y="1254252"/>
                </a:cubicBezTo>
                <a:close/>
                <a:moveTo>
                  <a:pt x="3303984" y="1439990"/>
                </a:moveTo>
                <a:cubicBezTo>
                  <a:pt x="3302650" y="1439990"/>
                  <a:pt x="3301317" y="1440371"/>
                  <a:pt x="3300173" y="1441133"/>
                </a:cubicBezTo>
                <a:cubicBezTo>
                  <a:pt x="3299031" y="1441895"/>
                  <a:pt x="3298205" y="1442974"/>
                  <a:pt x="3297634" y="1444181"/>
                </a:cubicBezTo>
                <a:cubicBezTo>
                  <a:pt x="3297126" y="1445451"/>
                  <a:pt x="3296998" y="1446784"/>
                  <a:pt x="3297253" y="1448118"/>
                </a:cubicBezTo>
                <a:cubicBezTo>
                  <a:pt x="3297507" y="1449451"/>
                  <a:pt x="3298142" y="1450658"/>
                  <a:pt x="3299094" y="1451610"/>
                </a:cubicBezTo>
                <a:cubicBezTo>
                  <a:pt x="3300047" y="1452563"/>
                  <a:pt x="3301253" y="1453198"/>
                  <a:pt x="3302586" y="1453515"/>
                </a:cubicBezTo>
                <a:cubicBezTo>
                  <a:pt x="3303920" y="1453769"/>
                  <a:pt x="3305317" y="1453642"/>
                  <a:pt x="3306523" y="1453134"/>
                </a:cubicBezTo>
                <a:cubicBezTo>
                  <a:pt x="3307730" y="1452626"/>
                  <a:pt x="3308809" y="1451737"/>
                  <a:pt x="3309572" y="1450594"/>
                </a:cubicBezTo>
                <a:cubicBezTo>
                  <a:pt x="3310334" y="1449451"/>
                  <a:pt x="3310715" y="1448118"/>
                  <a:pt x="3310715" y="1446784"/>
                </a:cubicBezTo>
                <a:cubicBezTo>
                  <a:pt x="3310715" y="1445006"/>
                  <a:pt x="3310016" y="1443228"/>
                  <a:pt x="3308747" y="1441958"/>
                </a:cubicBezTo>
                <a:cubicBezTo>
                  <a:pt x="3307476" y="1440688"/>
                  <a:pt x="3305698" y="1439990"/>
                  <a:pt x="3303920" y="1439926"/>
                </a:cubicBezTo>
                <a:close/>
                <a:moveTo>
                  <a:pt x="3303984" y="1347153"/>
                </a:moveTo>
                <a:cubicBezTo>
                  <a:pt x="3302650" y="1347153"/>
                  <a:pt x="3301317" y="1347534"/>
                  <a:pt x="3300173" y="1348296"/>
                </a:cubicBezTo>
                <a:cubicBezTo>
                  <a:pt x="3299031" y="1349058"/>
                  <a:pt x="3298205" y="1350074"/>
                  <a:pt x="3297634" y="1351344"/>
                </a:cubicBezTo>
                <a:cubicBezTo>
                  <a:pt x="3297126" y="1352614"/>
                  <a:pt x="3296998" y="1353947"/>
                  <a:pt x="3297253" y="1355281"/>
                </a:cubicBezTo>
                <a:cubicBezTo>
                  <a:pt x="3297507" y="1356614"/>
                  <a:pt x="3298142" y="1357821"/>
                  <a:pt x="3299094" y="1358773"/>
                </a:cubicBezTo>
                <a:cubicBezTo>
                  <a:pt x="3300047" y="1359726"/>
                  <a:pt x="3301253" y="1360361"/>
                  <a:pt x="3302586" y="1360678"/>
                </a:cubicBezTo>
                <a:cubicBezTo>
                  <a:pt x="3303920" y="1360932"/>
                  <a:pt x="3305317" y="1360805"/>
                  <a:pt x="3306523" y="1360297"/>
                </a:cubicBezTo>
                <a:cubicBezTo>
                  <a:pt x="3307730" y="1359789"/>
                  <a:pt x="3308809" y="1358900"/>
                  <a:pt x="3309572" y="1357757"/>
                </a:cubicBezTo>
                <a:cubicBezTo>
                  <a:pt x="3310334" y="1356614"/>
                  <a:pt x="3310715" y="1355281"/>
                  <a:pt x="3310715" y="1353947"/>
                </a:cubicBezTo>
                <a:cubicBezTo>
                  <a:pt x="3310715" y="1352169"/>
                  <a:pt x="3310016" y="1350391"/>
                  <a:pt x="3308747" y="1349121"/>
                </a:cubicBezTo>
                <a:cubicBezTo>
                  <a:pt x="3307476" y="1347851"/>
                  <a:pt x="3305698" y="1347153"/>
                  <a:pt x="3303920" y="1347153"/>
                </a:cubicBezTo>
                <a:close/>
                <a:moveTo>
                  <a:pt x="2178129" y="511429"/>
                </a:moveTo>
                <a:cubicBezTo>
                  <a:pt x="2176795" y="511429"/>
                  <a:pt x="2175461" y="511810"/>
                  <a:pt x="2174319" y="512572"/>
                </a:cubicBezTo>
                <a:cubicBezTo>
                  <a:pt x="2173176" y="513334"/>
                  <a:pt x="2172286" y="514414"/>
                  <a:pt x="2171779" y="515620"/>
                </a:cubicBezTo>
                <a:cubicBezTo>
                  <a:pt x="2171271" y="516890"/>
                  <a:pt x="2171144" y="518224"/>
                  <a:pt x="2171397" y="519557"/>
                </a:cubicBezTo>
                <a:cubicBezTo>
                  <a:pt x="2171652" y="520891"/>
                  <a:pt x="2172286" y="522097"/>
                  <a:pt x="2173239" y="523050"/>
                </a:cubicBezTo>
                <a:cubicBezTo>
                  <a:pt x="2174192" y="524002"/>
                  <a:pt x="2175398" y="524637"/>
                  <a:pt x="2176732" y="524891"/>
                </a:cubicBezTo>
                <a:cubicBezTo>
                  <a:pt x="2178065" y="525145"/>
                  <a:pt x="2179398" y="525018"/>
                  <a:pt x="2180669" y="524510"/>
                </a:cubicBezTo>
                <a:cubicBezTo>
                  <a:pt x="2181939" y="524002"/>
                  <a:pt x="2183018" y="523113"/>
                  <a:pt x="2183717" y="521970"/>
                </a:cubicBezTo>
                <a:cubicBezTo>
                  <a:pt x="2184415" y="520827"/>
                  <a:pt x="2184859" y="519493"/>
                  <a:pt x="2184859" y="518160"/>
                </a:cubicBezTo>
                <a:cubicBezTo>
                  <a:pt x="2184859" y="516318"/>
                  <a:pt x="2184161" y="514604"/>
                  <a:pt x="2182828" y="513334"/>
                </a:cubicBezTo>
                <a:cubicBezTo>
                  <a:pt x="2181558" y="512064"/>
                  <a:pt x="2179780" y="511302"/>
                  <a:pt x="2178002" y="511302"/>
                </a:cubicBezTo>
                <a:close/>
                <a:moveTo>
                  <a:pt x="3384374" y="1300734"/>
                </a:moveTo>
                <a:cubicBezTo>
                  <a:pt x="3383041" y="1300734"/>
                  <a:pt x="3381708" y="1301115"/>
                  <a:pt x="3380565" y="1301877"/>
                </a:cubicBezTo>
                <a:cubicBezTo>
                  <a:pt x="3379422" y="1302639"/>
                  <a:pt x="3378533" y="1303719"/>
                  <a:pt x="3378024" y="1304925"/>
                </a:cubicBezTo>
                <a:cubicBezTo>
                  <a:pt x="3377517" y="1306195"/>
                  <a:pt x="3377390" y="1307529"/>
                  <a:pt x="3377644" y="1308862"/>
                </a:cubicBezTo>
                <a:cubicBezTo>
                  <a:pt x="3377897" y="1310196"/>
                  <a:pt x="3378533" y="1311402"/>
                  <a:pt x="3379485" y="1312355"/>
                </a:cubicBezTo>
                <a:cubicBezTo>
                  <a:pt x="3380438" y="1313307"/>
                  <a:pt x="3381644" y="1313942"/>
                  <a:pt x="3382978" y="1314196"/>
                </a:cubicBezTo>
                <a:cubicBezTo>
                  <a:pt x="3384311" y="1314450"/>
                  <a:pt x="3385709" y="1314323"/>
                  <a:pt x="3386915" y="1313815"/>
                </a:cubicBezTo>
                <a:cubicBezTo>
                  <a:pt x="3388184" y="1313307"/>
                  <a:pt x="3389264" y="1312418"/>
                  <a:pt x="3389963" y="1311275"/>
                </a:cubicBezTo>
                <a:cubicBezTo>
                  <a:pt x="3390724" y="1310132"/>
                  <a:pt x="3391106" y="1308799"/>
                  <a:pt x="3391106" y="1307465"/>
                </a:cubicBezTo>
                <a:cubicBezTo>
                  <a:pt x="3391106" y="1305687"/>
                  <a:pt x="3390407" y="1303909"/>
                  <a:pt x="3389137" y="1302639"/>
                </a:cubicBezTo>
                <a:cubicBezTo>
                  <a:pt x="3387867" y="1301369"/>
                  <a:pt x="3386089" y="1300607"/>
                  <a:pt x="3384311" y="1300607"/>
                </a:cubicBezTo>
                <a:close/>
                <a:moveTo>
                  <a:pt x="3303984" y="1532890"/>
                </a:moveTo>
                <a:cubicBezTo>
                  <a:pt x="3302650" y="1532890"/>
                  <a:pt x="3301317" y="1533271"/>
                  <a:pt x="3300173" y="1534033"/>
                </a:cubicBezTo>
                <a:cubicBezTo>
                  <a:pt x="3299031" y="1534795"/>
                  <a:pt x="3298205" y="1535811"/>
                  <a:pt x="3297634" y="1537081"/>
                </a:cubicBezTo>
                <a:cubicBezTo>
                  <a:pt x="3297126" y="1538351"/>
                  <a:pt x="3296998" y="1539685"/>
                  <a:pt x="3297253" y="1541018"/>
                </a:cubicBezTo>
                <a:cubicBezTo>
                  <a:pt x="3297507" y="1542352"/>
                  <a:pt x="3298142" y="1543558"/>
                  <a:pt x="3299158" y="1544511"/>
                </a:cubicBezTo>
                <a:cubicBezTo>
                  <a:pt x="3300110" y="1545463"/>
                  <a:pt x="3301317" y="1546098"/>
                  <a:pt x="3302650" y="1546416"/>
                </a:cubicBezTo>
                <a:cubicBezTo>
                  <a:pt x="3303984" y="1546670"/>
                  <a:pt x="3305381" y="1546543"/>
                  <a:pt x="3306587" y="1546035"/>
                </a:cubicBezTo>
                <a:cubicBezTo>
                  <a:pt x="3307857" y="1545527"/>
                  <a:pt x="3308873" y="1544638"/>
                  <a:pt x="3309635" y="1543495"/>
                </a:cubicBezTo>
                <a:cubicBezTo>
                  <a:pt x="3310397" y="1542352"/>
                  <a:pt x="3310778" y="1541018"/>
                  <a:pt x="3310778" y="1539685"/>
                </a:cubicBezTo>
                <a:cubicBezTo>
                  <a:pt x="3310778" y="1537843"/>
                  <a:pt x="3310080" y="1536129"/>
                  <a:pt x="3308809" y="1534859"/>
                </a:cubicBezTo>
                <a:cubicBezTo>
                  <a:pt x="3307540" y="1533589"/>
                  <a:pt x="3305761" y="1532890"/>
                  <a:pt x="3303984" y="1532890"/>
                </a:cubicBezTo>
                <a:close/>
                <a:moveTo>
                  <a:pt x="2178129" y="697167"/>
                </a:moveTo>
                <a:cubicBezTo>
                  <a:pt x="2176795" y="697167"/>
                  <a:pt x="2175461" y="697548"/>
                  <a:pt x="2174319" y="698310"/>
                </a:cubicBezTo>
                <a:cubicBezTo>
                  <a:pt x="2173176" y="699072"/>
                  <a:pt x="2172350" y="700151"/>
                  <a:pt x="2171779" y="701358"/>
                </a:cubicBezTo>
                <a:cubicBezTo>
                  <a:pt x="2171271" y="702628"/>
                  <a:pt x="2171144" y="703961"/>
                  <a:pt x="2171397" y="705295"/>
                </a:cubicBezTo>
                <a:cubicBezTo>
                  <a:pt x="2171652" y="706628"/>
                  <a:pt x="2172286" y="707835"/>
                  <a:pt x="2173239" y="708787"/>
                </a:cubicBezTo>
                <a:cubicBezTo>
                  <a:pt x="2174192" y="709740"/>
                  <a:pt x="2175398" y="710375"/>
                  <a:pt x="2176732" y="710629"/>
                </a:cubicBezTo>
                <a:cubicBezTo>
                  <a:pt x="2178065" y="710883"/>
                  <a:pt x="2179398" y="710756"/>
                  <a:pt x="2180669" y="710248"/>
                </a:cubicBezTo>
                <a:cubicBezTo>
                  <a:pt x="2181939" y="709740"/>
                  <a:pt x="2183018" y="708851"/>
                  <a:pt x="2183717" y="707708"/>
                </a:cubicBezTo>
                <a:cubicBezTo>
                  <a:pt x="2184415" y="706565"/>
                  <a:pt x="2184859" y="705231"/>
                  <a:pt x="2184859" y="703898"/>
                </a:cubicBezTo>
                <a:cubicBezTo>
                  <a:pt x="2184859" y="702056"/>
                  <a:pt x="2184161" y="700342"/>
                  <a:pt x="2182828" y="699072"/>
                </a:cubicBezTo>
                <a:cubicBezTo>
                  <a:pt x="2181558" y="697802"/>
                  <a:pt x="2179780" y="697040"/>
                  <a:pt x="2178002" y="697040"/>
                </a:cubicBezTo>
                <a:close/>
                <a:moveTo>
                  <a:pt x="3545220" y="1579309"/>
                </a:moveTo>
                <a:cubicBezTo>
                  <a:pt x="3543886" y="1579309"/>
                  <a:pt x="3542553" y="1579690"/>
                  <a:pt x="3541410" y="1580452"/>
                </a:cubicBezTo>
                <a:cubicBezTo>
                  <a:pt x="3540267" y="1581214"/>
                  <a:pt x="3539442" y="1582293"/>
                  <a:pt x="3538870" y="1583500"/>
                </a:cubicBezTo>
                <a:cubicBezTo>
                  <a:pt x="3538362" y="1584770"/>
                  <a:pt x="3538235" y="1586103"/>
                  <a:pt x="3538489" y="1587437"/>
                </a:cubicBezTo>
                <a:cubicBezTo>
                  <a:pt x="3538743" y="1588770"/>
                  <a:pt x="3539442" y="1589977"/>
                  <a:pt x="3540394" y="1590929"/>
                </a:cubicBezTo>
                <a:cubicBezTo>
                  <a:pt x="3541347" y="1591882"/>
                  <a:pt x="3542553" y="1592517"/>
                  <a:pt x="3543886" y="1592771"/>
                </a:cubicBezTo>
                <a:cubicBezTo>
                  <a:pt x="3545220" y="1593024"/>
                  <a:pt x="3546617" y="1592898"/>
                  <a:pt x="3547823" y="1592390"/>
                </a:cubicBezTo>
                <a:cubicBezTo>
                  <a:pt x="3549094" y="1591882"/>
                  <a:pt x="3550109" y="1590993"/>
                  <a:pt x="3550872" y="1589849"/>
                </a:cubicBezTo>
                <a:cubicBezTo>
                  <a:pt x="3551634" y="1588707"/>
                  <a:pt x="3552015" y="1587373"/>
                  <a:pt x="3552015" y="1586040"/>
                </a:cubicBezTo>
                <a:cubicBezTo>
                  <a:pt x="3552015" y="1584262"/>
                  <a:pt x="3551316" y="1582484"/>
                  <a:pt x="3550047" y="1581214"/>
                </a:cubicBezTo>
                <a:cubicBezTo>
                  <a:pt x="3548776" y="1579944"/>
                  <a:pt x="3546998" y="1579182"/>
                  <a:pt x="3545220" y="1579182"/>
                </a:cubicBezTo>
                <a:close/>
                <a:moveTo>
                  <a:pt x="2177938" y="46609"/>
                </a:moveTo>
                <a:cubicBezTo>
                  <a:pt x="2176605" y="46609"/>
                  <a:pt x="2175272" y="46990"/>
                  <a:pt x="2174128" y="47752"/>
                </a:cubicBezTo>
                <a:cubicBezTo>
                  <a:pt x="2172985" y="48514"/>
                  <a:pt x="2172097" y="49594"/>
                  <a:pt x="2171588" y="50800"/>
                </a:cubicBezTo>
                <a:cubicBezTo>
                  <a:pt x="2171080" y="52070"/>
                  <a:pt x="2170953" y="53404"/>
                  <a:pt x="2171207" y="54737"/>
                </a:cubicBezTo>
                <a:cubicBezTo>
                  <a:pt x="2171461" y="56071"/>
                  <a:pt x="2172097" y="57277"/>
                  <a:pt x="2173048" y="58230"/>
                </a:cubicBezTo>
                <a:cubicBezTo>
                  <a:pt x="2174001" y="59182"/>
                  <a:pt x="2175208" y="59817"/>
                  <a:pt x="2176541" y="60071"/>
                </a:cubicBezTo>
                <a:cubicBezTo>
                  <a:pt x="2177874" y="60325"/>
                  <a:pt x="2179272" y="60198"/>
                  <a:pt x="2180478" y="59690"/>
                </a:cubicBezTo>
                <a:cubicBezTo>
                  <a:pt x="2181748" y="59182"/>
                  <a:pt x="2182828" y="58293"/>
                  <a:pt x="2183526" y="57150"/>
                </a:cubicBezTo>
                <a:cubicBezTo>
                  <a:pt x="2184224" y="56007"/>
                  <a:pt x="2184669" y="54673"/>
                  <a:pt x="2184669" y="53340"/>
                </a:cubicBezTo>
                <a:cubicBezTo>
                  <a:pt x="2184669" y="51498"/>
                  <a:pt x="2183971" y="49784"/>
                  <a:pt x="2182637" y="48514"/>
                </a:cubicBezTo>
                <a:cubicBezTo>
                  <a:pt x="2181367" y="47244"/>
                  <a:pt x="2179589" y="46482"/>
                  <a:pt x="2177811" y="46482"/>
                </a:cubicBezTo>
                <a:close/>
                <a:moveTo>
                  <a:pt x="3545030" y="1485900"/>
                </a:moveTo>
                <a:cubicBezTo>
                  <a:pt x="3543697" y="1485900"/>
                  <a:pt x="3542363" y="1486281"/>
                  <a:pt x="3541220" y="1487043"/>
                </a:cubicBezTo>
                <a:cubicBezTo>
                  <a:pt x="3540077" y="1487805"/>
                  <a:pt x="3539251" y="1488885"/>
                  <a:pt x="3538680" y="1490091"/>
                </a:cubicBezTo>
                <a:cubicBezTo>
                  <a:pt x="3538172" y="1491361"/>
                  <a:pt x="3538045" y="1492695"/>
                  <a:pt x="3538298" y="1494028"/>
                </a:cubicBezTo>
                <a:cubicBezTo>
                  <a:pt x="3538553" y="1495362"/>
                  <a:pt x="3539251" y="1496568"/>
                  <a:pt x="3540204" y="1497521"/>
                </a:cubicBezTo>
                <a:cubicBezTo>
                  <a:pt x="3541156" y="1498473"/>
                  <a:pt x="3542363" y="1499108"/>
                  <a:pt x="3543697" y="1499362"/>
                </a:cubicBezTo>
                <a:cubicBezTo>
                  <a:pt x="3545030" y="1499616"/>
                  <a:pt x="3546427" y="1499489"/>
                  <a:pt x="3547634" y="1498981"/>
                </a:cubicBezTo>
                <a:cubicBezTo>
                  <a:pt x="3548903" y="1498473"/>
                  <a:pt x="3549919" y="1497584"/>
                  <a:pt x="3550681" y="1496441"/>
                </a:cubicBezTo>
                <a:cubicBezTo>
                  <a:pt x="3551443" y="1495298"/>
                  <a:pt x="3551824" y="1493965"/>
                  <a:pt x="3551824" y="1492631"/>
                </a:cubicBezTo>
                <a:cubicBezTo>
                  <a:pt x="3551824" y="1490853"/>
                  <a:pt x="3551126" y="1489075"/>
                  <a:pt x="3549856" y="1487805"/>
                </a:cubicBezTo>
                <a:cubicBezTo>
                  <a:pt x="3548585" y="1486535"/>
                  <a:pt x="3546808" y="1485773"/>
                  <a:pt x="3545030" y="1485773"/>
                </a:cubicBezTo>
                <a:close/>
                <a:moveTo>
                  <a:pt x="3545030" y="1393063"/>
                </a:moveTo>
                <a:cubicBezTo>
                  <a:pt x="3543697" y="1393063"/>
                  <a:pt x="3542363" y="1393444"/>
                  <a:pt x="3541220" y="1394206"/>
                </a:cubicBezTo>
                <a:cubicBezTo>
                  <a:pt x="3540077" y="1394968"/>
                  <a:pt x="3539251" y="1396048"/>
                  <a:pt x="3538680" y="1397254"/>
                </a:cubicBezTo>
                <a:cubicBezTo>
                  <a:pt x="3538172" y="1398524"/>
                  <a:pt x="3538045" y="1399858"/>
                  <a:pt x="3538298" y="1401191"/>
                </a:cubicBezTo>
                <a:cubicBezTo>
                  <a:pt x="3538553" y="1402525"/>
                  <a:pt x="3539251" y="1403731"/>
                  <a:pt x="3540204" y="1404684"/>
                </a:cubicBezTo>
                <a:cubicBezTo>
                  <a:pt x="3541156" y="1405636"/>
                  <a:pt x="3542363" y="1406271"/>
                  <a:pt x="3543697" y="1406589"/>
                </a:cubicBezTo>
                <a:cubicBezTo>
                  <a:pt x="3545030" y="1406843"/>
                  <a:pt x="3546427" y="1406716"/>
                  <a:pt x="3547634" y="1406208"/>
                </a:cubicBezTo>
                <a:cubicBezTo>
                  <a:pt x="3548903" y="1405700"/>
                  <a:pt x="3549919" y="1404811"/>
                  <a:pt x="3550681" y="1403668"/>
                </a:cubicBezTo>
                <a:cubicBezTo>
                  <a:pt x="3551443" y="1402525"/>
                  <a:pt x="3551824" y="1401191"/>
                  <a:pt x="3551824" y="1399858"/>
                </a:cubicBezTo>
                <a:cubicBezTo>
                  <a:pt x="3551824" y="1398016"/>
                  <a:pt x="3551126" y="1396302"/>
                  <a:pt x="3549856" y="1395032"/>
                </a:cubicBezTo>
                <a:cubicBezTo>
                  <a:pt x="3548585" y="1393762"/>
                  <a:pt x="3546808" y="1393063"/>
                  <a:pt x="3545030" y="1393063"/>
                </a:cubicBezTo>
                <a:close/>
                <a:moveTo>
                  <a:pt x="2177938" y="603758"/>
                </a:moveTo>
                <a:cubicBezTo>
                  <a:pt x="2176605" y="603758"/>
                  <a:pt x="2175272" y="604139"/>
                  <a:pt x="2174128" y="604901"/>
                </a:cubicBezTo>
                <a:cubicBezTo>
                  <a:pt x="2172985" y="605663"/>
                  <a:pt x="2172097" y="606743"/>
                  <a:pt x="2171588" y="607949"/>
                </a:cubicBezTo>
                <a:cubicBezTo>
                  <a:pt x="2171080" y="609219"/>
                  <a:pt x="2170953" y="610553"/>
                  <a:pt x="2171207" y="611886"/>
                </a:cubicBezTo>
                <a:cubicBezTo>
                  <a:pt x="2171461" y="613220"/>
                  <a:pt x="2172097" y="614426"/>
                  <a:pt x="2173048" y="615379"/>
                </a:cubicBezTo>
                <a:cubicBezTo>
                  <a:pt x="2174001" y="616331"/>
                  <a:pt x="2175208" y="616966"/>
                  <a:pt x="2176541" y="617220"/>
                </a:cubicBezTo>
                <a:cubicBezTo>
                  <a:pt x="2177874" y="617474"/>
                  <a:pt x="2179209" y="617347"/>
                  <a:pt x="2180478" y="616839"/>
                </a:cubicBezTo>
                <a:cubicBezTo>
                  <a:pt x="2181748" y="616331"/>
                  <a:pt x="2182828" y="615442"/>
                  <a:pt x="2183526" y="614299"/>
                </a:cubicBezTo>
                <a:cubicBezTo>
                  <a:pt x="2184224" y="613156"/>
                  <a:pt x="2184669" y="611823"/>
                  <a:pt x="2184669" y="610489"/>
                </a:cubicBezTo>
                <a:cubicBezTo>
                  <a:pt x="2184669" y="608648"/>
                  <a:pt x="2183971" y="606933"/>
                  <a:pt x="2182637" y="605663"/>
                </a:cubicBezTo>
                <a:cubicBezTo>
                  <a:pt x="2181367" y="604393"/>
                  <a:pt x="2179589" y="603631"/>
                  <a:pt x="2177811" y="603631"/>
                </a:cubicBezTo>
                <a:close/>
                <a:moveTo>
                  <a:pt x="2263155" y="187897"/>
                </a:moveTo>
                <a:cubicBezTo>
                  <a:pt x="2262520" y="187262"/>
                  <a:pt x="2261759" y="186754"/>
                  <a:pt x="2260933" y="186436"/>
                </a:cubicBezTo>
                <a:cubicBezTo>
                  <a:pt x="2260107" y="186119"/>
                  <a:pt x="2259218" y="185928"/>
                  <a:pt x="2258329" y="185928"/>
                </a:cubicBezTo>
                <a:cubicBezTo>
                  <a:pt x="2256996" y="185928"/>
                  <a:pt x="2255662" y="186309"/>
                  <a:pt x="2254519" y="187071"/>
                </a:cubicBezTo>
                <a:cubicBezTo>
                  <a:pt x="2253376" y="187833"/>
                  <a:pt x="2252551" y="188913"/>
                  <a:pt x="2251979" y="190119"/>
                </a:cubicBezTo>
                <a:cubicBezTo>
                  <a:pt x="2251472" y="191389"/>
                  <a:pt x="2251344" y="192723"/>
                  <a:pt x="2251598" y="194056"/>
                </a:cubicBezTo>
                <a:cubicBezTo>
                  <a:pt x="2251852" y="195390"/>
                  <a:pt x="2252487" y="196596"/>
                  <a:pt x="2253440" y="197549"/>
                </a:cubicBezTo>
                <a:cubicBezTo>
                  <a:pt x="2254392" y="198501"/>
                  <a:pt x="2255598" y="199136"/>
                  <a:pt x="2256932" y="199390"/>
                </a:cubicBezTo>
                <a:cubicBezTo>
                  <a:pt x="2258266" y="199644"/>
                  <a:pt x="2259599" y="199517"/>
                  <a:pt x="2260869" y="199009"/>
                </a:cubicBezTo>
                <a:cubicBezTo>
                  <a:pt x="2262139" y="198501"/>
                  <a:pt x="2263219" y="197612"/>
                  <a:pt x="2263917" y="196469"/>
                </a:cubicBezTo>
                <a:cubicBezTo>
                  <a:pt x="2264679" y="195326"/>
                  <a:pt x="2265060" y="193992"/>
                  <a:pt x="2265060" y="192659"/>
                </a:cubicBezTo>
                <a:cubicBezTo>
                  <a:pt x="2265060" y="191770"/>
                  <a:pt x="2264870" y="190881"/>
                  <a:pt x="2264552" y="190056"/>
                </a:cubicBezTo>
                <a:cubicBezTo>
                  <a:pt x="2264234" y="189230"/>
                  <a:pt x="2263727" y="188468"/>
                  <a:pt x="2263092" y="187833"/>
                </a:cubicBezTo>
                <a:close/>
                <a:moveTo>
                  <a:pt x="2177938" y="325184"/>
                </a:moveTo>
                <a:cubicBezTo>
                  <a:pt x="2176605" y="325184"/>
                  <a:pt x="2175272" y="325565"/>
                  <a:pt x="2174128" y="326327"/>
                </a:cubicBezTo>
                <a:cubicBezTo>
                  <a:pt x="2172985" y="327089"/>
                  <a:pt x="2172097" y="328168"/>
                  <a:pt x="2171588" y="329375"/>
                </a:cubicBezTo>
                <a:cubicBezTo>
                  <a:pt x="2171080" y="330645"/>
                  <a:pt x="2170953" y="331978"/>
                  <a:pt x="2171207" y="333312"/>
                </a:cubicBezTo>
                <a:cubicBezTo>
                  <a:pt x="2171461" y="334645"/>
                  <a:pt x="2172097" y="335852"/>
                  <a:pt x="2173048" y="336804"/>
                </a:cubicBezTo>
                <a:cubicBezTo>
                  <a:pt x="2174001" y="337757"/>
                  <a:pt x="2175208" y="338392"/>
                  <a:pt x="2176541" y="338646"/>
                </a:cubicBezTo>
                <a:cubicBezTo>
                  <a:pt x="2177874" y="338900"/>
                  <a:pt x="2179209" y="338773"/>
                  <a:pt x="2180478" y="338265"/>
                </a:cubicBezTo>
                <a:cubicBezTo>
                  <a:pt x="2181748" y="337757"/>
                  <a:pt x="2182828" y="336868"/>
                  <a:pt x="2183526" y="335725"/>
                </a:cubicBezTo>
                <a:cubicBezTo>
                  <a:pt x="2184288" y="334582"/>
                  <a:pt x="2184669" y="333248"/>
                  <a:pt x="2184669" y="331915"/>
                </a:cubicBezTo>
                <a:cubicBezTo>
                  <a:pt x="2184669" y="330073"/>
                  <a:pt x="2183971" y="328359"/>
                  <a:pt x="2182637" y="327089"/>
                </a:cubicBezTo>
                <a:cubicBezTo>
                  <a:pt x="2181367" y="325819"/>
                  <a:pt x="2179589" y="325057"/>
                  <a:pt x="2177811" y="325057"/>
                </a:cubicBezTo>
                <a:close/>
                <a:moveTo>
                  <a:pt x="2177938" y="232347"/>
                </a:moveTo>
                <a:cubicBezTo>
                  <a:pt x="2176605" y="232347"/>
                  <a:pt x="2175272" y="232728"/>
                  <a:pt x="2174128" y="233490"/>
                </a:cubicBezTo>
                <a:cubicBezTo>
                  <a:pt x="2172985" y="234251"/>
                  <a:pt x="2172097" y="235331"/>
                  <a:pt x="2171588" y="236538"/>
                </a:cubicBezTo>
                <a:cubicBezTo>
                  <a:pt x="2171080" y="237808"/>
                  <a:pt x="2170953" y="239141"/>
                  <a:pt x="2171207" y="240475"/>
                </a:cubicBezTo>
                <a:cubicBezTo>
                  <a:pt x="2171461" y="241808"/>
                  <a:pt x="2172097" y="243015"/>
                  <a:pt x="2173048" y="243967"/>
                </a:cubicBezTo>
                <a:cubicBezTo>
                  <a:pt x="2174001" y="244919"/>
                  <a:pt x="2175208" y="245555"/>
                  <a:pt x="2176541" y="245808"/>
                </a:cubicBezTo>
                <a:cubicBezTo>
                  <a:pt x="2177874" y="246063"/>
                  <a:pt x="2179209" y="245935"/>
                  <a:pt x="2180478" y="245428"/>
                </a:cubicBezTo>
                <a:cubicBezTo>
                  <a:pt x="2181748" y="244919"/>
                  <a:pt x="2182828" y="244031"/>
                  <a:pt x="2183526" y="242888"/>
                </a:cubicBezTo>
                <a:cubicBezTo>
                  <a:pt x="2184288" y="241744"/>
                  <a:pt x="2184669" y="240411"/>
                  <a:pt x="2184669" y="239078"/>
                </a:cubicBezTo>
                <a:cubicBezTo>
                  <a:pt x="2184669" y="237236"/>
                  <a:pt x="2183971" y="235522"/>
                  <a:pt x="2182637" y="234251"/>
                </a:cubicBezTo>
                <a:cubicBezTo>
                  <a:pt x="2181367" y="232982"/>
                  <a:pt x="2179589" y="232219"/>
                  <a:pt x="2177811" y="232219"/>
                </a:cubicBezTo>
                <a:close/>
                <a:moveTo>
                  <a:pt x="2177938" y="139510"/>
                </a:moveTo>
                <a:cubicBezTo>
                  <a:pt x="2176605" y="139510"/>
                  <a:pt x="2175272" y="139891"/>
                  <a:pt x="2174128" y="140653"/>
                </a:cubicBezTo>
                <a:cubicBezTo>
                  <a:pt x="2172985" y="141415"/>
                  <a:pt x="2172097" y="142494"/>
                  <a:pt x="2171588" y="143701"/>
                </a:cubicBezTo>
                <a:cubicBezTo>
                  <a:pt x="2171080" y="144971"/>
                  <a:pt x="2170953" y="146304"/>
                  <a:pt x="2171207" y="147638"/>
                </a:cubicBezTo>
                <a:cubicBezTo>
                  <a:pt x="2171461" y="148971"/>
                  <a:pt x="2172097" y="150178"/>
                  <a:pt x="2173048" y="151130"/>
                </a:cubicBezTo>
                <a:cubicBezTo>
                  <a:pt x="2174001" y="152083"/>
                  <a:pt x="2175208" y="152718"/>
                  <a:pt x="2176541" y="152972"/>
                </a:cubicBezTo>
                <a:cubicBezTo>
                  <a:pt x="2177874" y="153226"/>
                  <a:pt x="2179209" y="153099"/>
                  <a:pt x="2180478" y="152591"/>
                </a:cubicBezTo>
                <a:cubicBezTo>
                  <a:pt x="2181748" y="152083"/>
                  <a:pt x="2182828" y="151194"/>
                  <a:pt x="2183526" y="150051"/>
                </a:cubicBezTo>
                <a:cubicBezTo>
                  <a:pt x="2184224" y="148908"/>
                  <a:pt x="2184669" y="147574"/>
                  <a:pt x="2184669" y="146241"/>
                </a:cubicBezTo>
                <a:cubicBezTo>
                  <a:pt x="2184669" y="144399"/>
                  <a:pt x="2183971" y="142685"/>
                  <a:pt x="2182637" y="141415"/>
                </a:cubicBezTo>
                <a:cubicBezTo>
                  <a:pt x="2181367" y="140145"/>
                  <a:pt x="2179589" y="139446"/>
                  <a:pt x="2177811" y="139383"/>
                </a:cubicBezTo>
                <a:close/>
                <a:moveTo>
                  <a:pt x="3062557" y="1393127"/>
                </a:moveTo>
                <a:cubicBezTo>
                  <a:pt x="3061223" y="1393127"/>
                  <a:pt x="3059890" y="1393508"/>
                  <a:pt x="3058747" y="1394270"/>
                </a:cubicBezTo>
                <a:cubicBezTo>
                  <a:pt x="3057604" y="1395032"/>
                  <a:pt x="3056778" y="1396111"/>
                  <a:pt x="3056207" y="1397318"/>
                </a:cubicBezTo>
                <a:cubicBezTo>
                  <a:pt x="3055698" y="1398588"/>
                  <a:pt x="3055572" y="1399921"/>
                  <a:pt x="3055826" y="1401255"/>
                </a:cubicBezTo>
                <a:cubicBezTo>
                  <a:pt x="3056080" y="1402588"/>
                  <a:pt x="3056778" y="1403795"/>
                  <a:pt x="3057731" y="1404747"/>
                </a:cubicBezTo>
                <a:cubicBezTo>
                  <a:pt x="3058684" y="1405700"/>
                  <a:pt x="3059890" y="1406335"/>
                  <a:pt x="3061223" y="1406652"/>
                </a:cubicBezTo>
                <a:cubicBezTo>
                  <a:pt x="3062557" y="1406906"/>
                  <a:pt x="3063954" y="1406779"/>
                  <a:pt x="3065160" y="1406271"/>
                </a:cubicBezTo>
                <a:cubicBezTo>
                  <a:pt x="3066367" y="1405763"/>
                  <a:pt x="3067447" y="1404874"/>
                  <a:pt x="3068209" y="1403731"/>
                </a:cubicBezTo>
                <a:cubicBezTo>
                  <a:pt x="3068970" y="1402588"/>
                  <a:pt x="3069351" y="1401255"/>
                  <a:pt x="3069351" y="1399921"/>
                </a:cubicBezTo>
                <a:cubicBezTo>
                  <a:pt x="3069351" y="1398080"/>
                  <a:pt x="3068653" y="1396365"/>
                  <a:pt x="3067319" y="1395095"/>
                </a:cubicBezTo>
                <a:cubicBezTo>
                  <a:pt x="3066049" y="1393825"/>
                  <a:pt x="3064272" y="1393127"/>
                  <a:pt x="3062493" y="1393127"/>
                </a:cubicBezTo>
                <a:close/>
                <a:moveTo>
                  <a:pt x="2338784" y="46609"/>
                </a:moveTo>
                <a:cubicBezTo>
                  <a:pt x="2337450" y="46609"/>
                  <a:pt x="2336117" y="46990"/>
                  <a:pt x="2334973" y="47752"/>
                </a:cubicBezTo>
                <a:cubicBezTo>
                  <a:pt x="2333831" y="48514"/>
                  <a:pt x="2333005" y="49594"/>
                  <a:pt x="2332434" y="50800"/>
                </a:cubicBezTo>
                <a:cubicBezTo>
                  <a:pt x="2331926" y="52070"/>
                  <a:pt x="2331798" y="53404"/>
                  <a:pt x="2332053" y="54737"/>
                </a:cubicBezTo>
                <a:cubicBezTo>
                  <a:pt x="2332307" y="56071"/>
                  <a:pt x="2332942" y="57277"/>
                  <a:pt x="2333958" y="58230"/>
                </a:cubicBezTo>
                <a:cubicBezTo>
                  <a:pt x="2334910" y="59182"/>
                  <a:pt x="2336117" y="59817"/>
                  <a:pt x="2337450" y="60071"/>
                </a:cubicBezTo>
                <a:cubicBezTo>
                  <a:pt x="2338784" y="60325"/>
                  <a:pt x="2340181" y="60198"/>
                  <a:pt x="2341387" y="59690"/>
                </a:cubicBezTo>
                <a:cubicBezTo>
                  <a:pt x="2342594" y="59182"/>
                  <a:pt x="2343673" y="58293"/>
                  <a:pt x="2344435" y="57150"/>
                </a:cubicBezTo>
                <a:cubicBezTo>
                  <a:pt x="2345197" y="56007"/>
                  <a:pt x="2345578" y="54673"/>
                  <a:pt x="2345578" y="53340"/>
                </a:cubicBezTo>
                <a:cubicBezTo>
                  <a:pt x="2345578" y="51498"/>
                  <a:pt x="2344880" y="49784"/>
                  <a:pt x="2343609" y="48514"/>
                </a:cubicBezTo>
                <a:cubicBezTo>
                  <a:pt x="2342340" y="47244"/>
                  <a:pt x="2340561" y="46482"/>
                  <a:pt x="2338784" y="46482"/>
                </a:cubicBezTo>
                <a:close/>
                <a:moveTo>
                  <a:pt x="2338784" y="139446"/>
                </a:moveTo>
                <a:cubicBezTo>
                  <a:pt x="2337450" y="139446"/>
                  <a:pt x="2336117" y="139827"/>
                  <a:pt x="2334973" y="140589"/>
                </a:cubicBezTo>
                <a:cubicBezTo>
                  <a:pt x="2333831" y="141351"/>
                  <a:pt x="2333005" y="142431"/>
                  <a:pt x="2332434" y="143637"/>
                </a:cubicBezTo>
                <a:cubicBezTo>
                  <a:pt x="2331926" y="144907"/>
                  <a:pt x="2331798" y="146241"/>
                  <a:pt x="2332053" y="147574"/>
                </a:cubicBezTo>
                <a:cubicBezTo>
                  <a:pt x="2332307" y="148908"/>
                  <a:pt x="2332942" y="150114"/>
                  <a:pt x="2333958" y="151067"/>
                </a:cubicBezTo>
                <a:cubicBezTo>
                  <a:pt x="2334910" y="152019"/>
                  <a:pt x="2336117" y="152654"/>
                  <a:pt x="2337450" y="152908"/>
                </a:cubicBezTo>
                <a:cubicBezTo>
                  <a:pt x="2338784" y="153162"/>
                  <a:pt x="2340181" y="153035"/>
                  <a:pt x="2341387" y="152527"/>
                </a:cubicBezTo>
                <a:cubicBezTo>
                  <a:pt x="2342657" y="152019"/>
                  <a:pt x="2343673" y="151130"/>
                  <a:pt x="2344435" y="149987"/>
                </a:cubicBezTo>
                <a:cubicBezTo>
                  <a:pt x="2345197" y="148844"/>
                  <a:pt x="2345578" y="147511"/>
                  <a:pt x="2345578" y="146177"/>
                </a:cubicBezTo>
                <a:cubicBezTo>
                  <a:pt x="2345578" y="144336"/>
                  <a:pt x="2344880" y="142621"/>
                  <a:pt x="2343609" y="141351"/>
                </a:cubicBezTo>
                <a:cubicBezTo>
                  <a:pt x="2342340" y="140081"/>
                  <a:pt x="2340561" y="139383"/>
                  <a:pt x="2338784" y="139319"/>
                </a:cubicBezTo>
                <a:close/>
                <a:moveTo>
                  <a:pt x="3062557" y="371602"/>
                </a:moveTo>
                <a:cubicBezTo>
                  <a:pt x="3061223" y="371602"/>
                  <a:pt x="3059890" y="371983"/>
                  <a:pt x="3058747" y="372745"/>
                </a:cubicBezTo>
                <a:cubicBezTo>
                  <a:pt x="3057604" y="373507"/>
                  <a:pt x="3056778" y="374586"/>
                  <a:pt x="3056207" y="375793"/>
                </a:cubicBezTo>
                <a:cubicBezTo>
                  <a:pt x="3055698" y="377063"/>
                  <a:pt x="3055572" y="378397"/>
                  <a:pt x="3055826" y="379730"/>
                </a:cubicBezTo>
                <a:cubicBezTo>
                  <a:pt x="3056080" y="381064"/>
                  <a:pt x="3056778" y="382270"/>
                  <a:pt x="3057731" y="383222"/>
                </a:cubicBezTo>
                <a:cubicBezTo>
                  <a:pt x="3058684" y="384175"/>
                  <a:pt x="3059890" y="384810"/>
                  <a:pt x="3061223" y="385064"/>
                </a:cubicBezTo>
                <a:cubicBezTo>
                  <a:pt x="3062557" y="385318"/>
                  <a:pt x="3063954" y="385191"/>
                  <a:pt x="3065160" y="384683"/>
                </a:cubicBezTo>
                <a:cubicBezTo>
                  <a:pt x="3066430" y="384175"/>
                  <a:pt x="3067447" y="383286"/>
                  <a:pt x="3068209" y="382143"/>
                </a:cubicBezTo>
                <a:cubicBezTo>
                  <a:pt x="3068970" y="381000"/>
                  <a:pt x="3069351" y="379667"/>
                  <a:pt x="3069351" y="378333"/>
                </a:cubicBezTo>
                <a:cubicBezTo>
                  <a:pt x="3069351" y="376492"/>
                  <a:pt x="3068653" y="374777"/>
                  <a:pt x="3067319" y="373507"/>
                </a:cubicBezTo>
                <a:cubicBezTo>
                  <a:pt x="3066049" y="372237"/>
                  <a:pt x="3064272" y="371475"/>
                  <a:pt x="3062493" y="371475"/>
                </a:cubicBezTo>
                <a:close/>
                <a:moveTo>
                  <a:pt x="3630310" y="1534351"/>
                </a:moveTo>
                <a:cubicBezTo>
                  <a:pt x="3629675" y="1533716"/>
                  <a:pt x="3628913" y="1533208"/>
                  <a:pt x="3628088" y="1532890"/>
                </a:cubicBezTo>
                <a:cubicBezTo>
                  <a:pt x="3627262" y="1532573"/>
                  <a:pt x="3626373" y="1532382"/>
                  <a:pt x="3625485" y="1532382"/>
                </a:cubicBezTo>
                <a:cubicBezTo>
                  <a:pt x="3624151" y="1532382"/>
                  <a:pt x="3622817" y="1532763"/>
                  <a:pt x="3621674" y="1533525"/>
                </a:cubicBezTo>
                <a:cubicBezTo>
                  <a:pt x="3620531" y="1534287"/>
                  <a:pt x="3619706" y="1535367"/>
                  <a:pt x="3619135" y="1536573"/>
                </a:cubicBezTo>
                <a:cubicBezTo>
                  <a:pt x="3618626" y="1537843"/>
                  <a:pt x="3618499" y="1539177"/>
                  <a:pt x="3618753" y="1540510"/>
                </a:cubicBezTo>
                <a:cubicBezTo>
                  <a:pt x="3619007" y="1541844"/>
                  <a:pt x="3619706" y="1543050"/>
                  <a:pt x="3620659" y="1544003"/>
                </a:cubicBezTo>
                <a:cubicBezTo>
                  <a:pt x="3621610" y="1544955"/>
                  <a:pt x="3622817" y="1545590"/>
                  <a:pt x="3624151" y="1545908"/>
                </a:cubicBezTo>
                <a:cubicBezTo>
                  <a:pt x="3625485" y="1546162"/>
                  <a:pt x="3626818" y="1546035"/>
                  <a:pt x="3628088" y="1545527"/>
                </a:cubicBezTo>
                <a:cubicBezTo>
                  <a:pt x="3629358" y="1545019"/>
                  <a:pt x="3630373" y="1544130"/>
                  <a:pt x="3631135" y="1542987"/>
                </a:cubicBezTo>
                <a:cubicBezTo>
                  <a:pt x="3631897" y="1541844"/>
                  <a:pt x="3632279" y="1540510"/>
                  <a:pt x="3632279" y="1539177"/>
                </a:cubicBezTo>
                <a:cubicBezTo>
                  <a:pt x="3632279" y="1538288"/>
                  <a:pt x="3632088" y="1537399"/>
                  <a:pt x="3631771" y="1536573"/>
                </a:cubicBezTo>
                <a:cubicBezTo>
                  <a:pt x="3631453" y="1535748"/>
                  <a:pt x="3630945" y="1534986"/>
                  <a:pt x="3630310" y="1534351"/>
                </a:cubicBezTo>
                <a:close/>
                <a:moveTo>
                  <a:pt x="3062557" y="278765"/>
                </a:moveTo>
                <a:cubicBezTo>
                  <a:pt x="3061223" y="278765"/>
                  <a:pt x="3059890" y="279146"/>
                  <a:pt x="3058747" y="279908"/>
                </a:cubicBezTo>
                <a:cubicBezTo>
                  <a:pt x="3057604" y="280670"/>
                  <a:pt x="3056778" y="281750"/>
                  <a:pt x="3056207" y="282956"/>
                </a:cubicBezTo>
                <a:cubicBezTo>
                  <a:pt x="3055698" y="284226"/>
                  <a:pt x="3055572" y="285560"/>
                  <a:pt x="3055826" y="286893"/>
                </a:cubicBezTo>
                <a:cubicBezTo>
                  <a:pt x="3056080" y="288227"/>
                  <a:pt x="3056778" y="289433"/>
                  <a:pt x="3057731" y="290386"/>
                </a:cubicBezTo>
                <a:cubicBezTo>
                  <a:pt x="3058684" y="291338"/>
                  <a:pt x="3059890" y="291973"/>
                  <a:pt x="3061223" y="292227"/>
                </a:cubicBezTo>
                <a:cubicBezTo>
                  <a:pt x="3062557" y="292481"/>
                  <a:pt x="3063890" y="292354"/>
                  <a:pt x="3065160" y="291846"/>
                </a:cubicBezTo>
                <a:cubicBezTo>
                  <a:pt x="3066430" y="291338"/>
                  <a:pt x="3067509" y="290449"/>
                  <a:pt x="3068209" y="289306"/>
                </a:cubicBezTo>
                <a:cubicBezTo>
                  <a:pt x="3068970" y="288163"/>
                  <a:pt x="3069351" y="286830"/>
                  <a:pt x="3069351" y="285496"/>
                </a:cubicBezTo>
                <a:cubicBezTo>
                  <a:pt x="3069351" y="283655"/>
                  <a:pt x="3068653" y="281940"/>
                  <a:pt x="3067319" y="280670"/>
                </a:cubicBezTo>
                <a:cubicBezTo>
                  <a:pt x="3066049" y="279400"/>
                  <a:pt x="3064272" y="278702"/>
                  <a:pt x="3062493" y="278638"/>
                </a:cubicBezTo>
                <a:close/>
                <a:moveTo>
                  <a:pt x="2338784" y="232347"/>
                </a:moveTo>
                <a:cubicBezTo>
                  <a:pt x="2337450" y="232347"/>
                  <a:pt x="2336117" y="232728"/>
                  <a:pt x="2334973" y="233490"/>
                </a:cubicBezTo>
                <a:cubicBezTo>
                  <a:pt x="2333831" y="234251"/>
                  <a:pt x="2333005" y="235331"/>
                  <a:pt x="2332434" y="236538"/>
                </a:cubicBezTo>
                <a:cubicBezTo>
                  <a:pt x="2331926" y="237808"/>
                  <a:pt x="2331798" y="239141"/>
                  <a:pt x="2332053" y="240475"/>
                </a:cubicBezTo>
                <a:cubicBezTo>
                  <a:pt x="2332307" y="241808"/>
                  <a:pt x="2332942" y="243015"/>
                  <a:pt x="2333958" y="243967"/>
                </a:cubicBezTo>
                <a:cubicBezTo>
                  <a:pt x="2334910" y="244919"/>
                  <a:pt x="2336117" y="245555"/>
                  <a:pt x="2337450" y="245808"/>
                </a:cubicBezTo>
                <a:cubicBezTo>
                  <a:pt x="2338784" y="246063"/>
                  <a:pt x="2340181" y="245935"/>
                  <a:pt x="2341387" y="245428"/>
                </a:cubicBezTo>
                <a:cubicBezTo>
                  <a:pt x="2342657" y="244919"/>
                  <a:pt x="2343673" y="244031"/>
                  <a:pt x="2344435" y="242888"/>
                </a:cubicBezTo>
                <a:cubicBezTo>
                  <a:pt x="2345197" y="241744"/>
                  <a:pt x="2345578" y="240411"/>
                  <a:pt x="2345578" y="239078"/>
                </a:cubicBezTo>
                <a:cubicBezTo>
                  <a:pt x="2345578" y="237236"/>
                  <a:pt x="2344880" y="235522"/>
                  <a:pt x="2343609" y="234251"/>
                </a:cubicBezTo>
                <a:cubicBezTo>
                  <a:pt x="2342340" y="232982"/>
                  <a:pt x="2340561" y="232219"/>
                  <a:pt x="2338784" y="232219"/>
                </a:cubicBezTo>
                <a:close/>
                <a:moveTo>
                  <a:pt x="2338784" y="603758"/>
                </a:moveTo>
                <a:cubicBezTo>
                  <a:pt x="2337450" y="603758"/>
                  <a:pt x="2336117" y="604139"/>
                  <a:pt x="2334973" y="604901"/>
                </a:cubicBezTo>
                <a:cubicBezTo>
                  <a:pt x="2333831" y="605663"/>
                  <a:pt x="2333005" y="606743"/>
                  <a:pt x="2332434" y="607949"/>
                </a:cubicBezTo>
                <a:cubicBezTo>
                  <a:pt x="2331926" y="609219"/>
                  <a:pt x="2331798" y="610553"/>
                  <a:pt x="2332053" y="611886"/>
                </a:cubicBezTo>
                <a:cubicBezTo>
                  <a:pt x="2332307" y="613220"/>
                  <a:pt x="2332942" y="614426"/>
                  <a:pt x="2333958" y="615379"/>
                </a:cubicBezTo>
                <a:cubicBezTo>
                  <a:pt x="2334910" y="616331"/>
                  <a:pt x="2336117" y="616966"/>
                  <a:pt x="2337450" y="617220"/>
                </a:cubicBezTo>
                <a:cubicBezTo>
                  <a:pt x="2338784" y="617474"/>
                  <a:pt x="2340181" y="617347"/>
                  <a:pt x="2341387" y="616839"/>
                </a:cubicBezTo>
                <a:cubicBezTo>
                  <a:pt x="2342657" y="616331"/>
                  <a:pt x="2343673" y="615442"/>
                  <a:pt x="2344435" y="614299"/>
                </a:cubicBezTo>
                <a:cubicBezTo>
                  <a:pt x="2345197" y="613156"/>
                  <a:pt x="2345578" y="611823"/>
                  <a:pt x="2345578" y="610489"/>
                </a:cubicBezTo>
                <a:cubicBezTo>
                  <a:pt x="2345578" y="608648"/>
                  <a:pt x="2344880" y="606933"/>
                  <a:pt x="2343609" y="605663"/>
                </a:cubicBezTo>
                <a:cubicBezTo>
                  <a:pt x="2342340" y="604393"/>
                  <a:pt x="2340561" y="603631"/>
                  <a:pt x="2338784" y="603631"/>
                </a:cubicBezTo>
                <a:close/>
                <a:moveTo>
                  <a:pt x="2338784" y="696595"/>
                </a:moveTo>
                <a:cubicBezTo>
                  <a:pt x="2337450" y="696595"/>
                  <a:pt x="2336117" y="696976"/>
                  <a:pt x="2334973" y="697738"/>
                </a:cubicBezTo>
                <a:cubicBezTo>
                  <a:pt x="2333831" y="698500"/>
                  <a:pt x="2333005" y="699580"/>
                  <a:pt x="2332434" y="700786"/>
                </a:cubicBezTo>
                <a:cubicBezTo>
                  <a:pt x="2331926" y="702056"/>
                  <a:pt x="2331798" y="703390"/>
                  <a:pt x="2332053" y="704723"/>
                </a:cubicBezTo>
                <a:cubicBezTo>
                  <a:pt x="2332307" y="706057"/>
                  <a:pt x="2332942" y="707263"/>
                  <a:pt x="2333958" y="708216"/>
                </a:cubicBezTo>
                <a:cubicBezTo>
                  <a:pt x="2334910" y="709168"/>
                  <a:pt x="2336117" y="709803"/>
                  <a:pt x="2337450" y="710057"/>
                </a:cubicBezTo>
                <a:cubicBezTo>
                  <a:pt x="2338784" y="710311"/>
                  <a:pt x="2340181" y="710184"/>
                  <a:pt x="2341387" y="709676"/>
                </a:cubicBezTo>
                <a:cubicBezTo>
                  <a:pt x="2342657" y="709168"/>
                  <a:pt x="2343673" y="708279"/>
                  <a:pt x="2344435" y="707136"/>
                </a:cubicBezTo>
                <a:cubicBezTo>
                  <a:pt x="2345197" y="705993"/>
                  <a:pt x="2345578" y="704660"/>
                  <a:pt x="2345578" y="703326"/>
                </a:cubicBezTo>
                <a:cubicBezTo>
                  <a:pt x="2345578" y="701485"/>
                  <a:pt x="2344880" y="699770"/>
                  <a:pt x="2343609" y="698500"/>
                </a:cubicBezTo>
                <a:cubicBezTo>
                  <a:pt x="2342340" y="697230"/>
                  <a:pt x="2340561" y="696468"/>
                  <a:pt x="2338784" y="696468"/>
                </a:cubicBezTo>
                <a:close/>
                <a:moveTo>
                  <a:pt x="2338784" y="789432"/>
                </a:moveTo>
                <a:cubicBezTo>
                  <a:pt x="2337450" y="789432"/>
                  <a:pt x="2336117" y="789813"/>
                  <a:pt x="2334973" y="790575"/>
                </a:cubicBezTo>
                <a:cubicBezTo>
                  <a:pt x="2333831" y="791337"/>
                  <a:pt x="2333005" y="792417"/>
                  <a:pt x="2332434" y="793623"/>
                </a:cubicBezTo>
                <a:cubicBezTo>
                  <a:pt x="2331926" y="794893"/>
                  <a:pt x="2331798" y="796227"/>
                  <a:pt x="2332053" y="797560"/>
                </a:cubicBezTo>
                <a:cubicBezTo>
                  <a:pt x="2332307" y="798894"/>
                  <a:pt x="2332942" y="800100"/>
                  <a:pt x="2333958" y="801053"/>
                </a:cubicBezTo>
                <a:cubicBezTo>
                  <a:pt x="2334910" y="802005"/>
                  <a:pt x="2336117" y="802640"/>
                  <a:pt x="2337450" y="802894"/>
                </a:cubicBezTo>
                <a:cubicBezTo>
                  <a:pt x="2338784" y="803148"/>
                  <a:pt x="2340181" y="803021"/>
                  <a:pt x="2341387" y="802513"/>
                </a:cubicBezTo>
                <a:cubicBezTo>
                  <a:pt x="2342657" y="802005"/>
                  <a:pt x="2343673" y="801116"/>
                  <a:pt x="2344435" y="799973"/>
                </a:cubicBezTo>
                <a:cubicBezTo>
                  <a:pt x="2345197" y="798830"/>
                  <a:pt x="2345578" y="797497"/>
                  <a:pt x="2345578" y="796163"/>
                </a:cubicBezTo>
                <a:cubicBezTo>
                  <a:pt x="2345578" y="794322"/>
                  <a:pt x="2344880" y="792607"/>
                  <a:pt x="2343609" y="791337"/>
                </a:cubicBezTo>
                <a:cubicBezTo>
                  <a:pt x="2342340" y="790067"/>
                  <a:pt x="2340561" y="789305"/>
                  <a:pt x="2338784" y="789305"/>
                </a:cubicBezTo>
                <a:close/>
                <a:moveTo>
                  <a:pt x="3630310" y="1441450"/>
                </a:moveTo>
                <a:cubicBezTo>
                  <a:pt x="3629675" y="1440815"/>
                  <a:pt x="3628913" y="1440307"/>
                  <a:pt x="3628088" y="1439990"/>
                </a:cubicBezTo>
                <a:cubicBezTo>
                  <a:pt x="3627262" y="1439609"/>
                  <a:pt x="3626373" y="1439482"/>
                  <a:pt x="3625485" y="1439482"/>
                </a:cubicBezTo>
                <a:cubicBezTo>
                  <a:pt x="3624151" y="1439482"/>
                  <a:pt x="3622817" y="1439863"/>
                  <a:pt x="3621674" y="1440625"/>
                </a:cubicBezTo>
                <a:cubicBezTo>
                  <a:pt x="3620531" y="1441387"/>
                  <a:pt x="3619706" y="1442466"/>
                  <a:pt x="3619135" y="1443673"/>
                </a:cubicBezTo>
                <a:cubicBezTo>
                  <a:pt x="3618626" y="1444943"/>
                  <a:pt x="3618499" y="1446276"/>
                  <a:pt x="3618753" y="1447610"/>
                </a:cubicBezTo>
                <a:cubicBezTo>
                  <a:pt x="3619007" y="1448943"/>
                  <a:pt x="3619706" y="1450150"/>
                  <a:pt x="3620659" y="1451102"/>
                </a:cubicBezTo>
                <a:cubicBezTo>
                  <a:pt x="3621610" y="1452055"/>
                  <a:pt x="3622817" y="1452690"/>
                  <a:pt x="3624151" y="1453007"/>
                </a:cubicBezTo>
                <a:cubicBezTo>
                  <a:pt x="3625485" y="1453261"/>
                  <a:pt x="3626881" y="1453134"/>
                  <a:pt x="3628088" y="1452626"/>
                </a:cubicBezTo>
                <a:cubicBezTo>
                  <a:pt x="3629358" y="1452118"/>
                  <a:pt x="3630373" y="1451229"/>
                  <a:pt x="3631135" y="1450086"/>
                </a:cubicBezTo>
                <a:cubicBezTo>
                  <a:pt x="3631897" y="1448943"/>
                  <a:pt x="3632279" y="1447610"/>
                  <a:pt x="3632279" y="1446276"/>
                </a:cubicBezTo>
                <a:cubicBezTo>
                  <a:pt x="3632279" y="1445387"/>
                  <a:pt x="3632088" y="1444498"/>
                  <a:pt x="3631771" y="1443673"/>
                </a:cubicBezTo>
                <a:cubicBezTo>
                  <a:pt x="3631453" y="1442847"/>
                  <a:pt x="3630945" y="1442085"/>
                  <a:pt x="3630310" y="1441450"/>
                </a:cubicBezTo>
                <a:close/>
                <a:moveTo>
                  <a:pt x="2338784" y="418021"/>
                </a:moveTo>
                <a:cubicBezTo>
                  <a:pt x="2337450" y="418021"/>
                  <a:pt x="2336117" y="418402"/>
                  <a:pt x="2334973" y="419164"/>
                </a:cubicBezTo>
                <a:cubicBezTo>
                  <a:pt x="2333831" y="419925"/>
                  <a:pt x="2333005" y="421005"/>
                  <a:pt x="2332434" y="422211"/>
                </a:cubicBezTo>
                <a:cubicBezTo>
                  <a:pt x="2331926" y="423482"/>
                  <a:pt x="2331798" y="424815"/>
                  <a:pt x="2332053" y="426149"/>
                </a:cubicBezTo>
                <a:cubicBezTo>
                  <a:pt x="2332307" y="427482"/>
                  <a:pt x="2332942" y="428689"/>
                  <a:pt x="2333958" y="429641"/>
                </a:cubicBezTo>
                <a:cubicBezTo>
                  <a:pt x="2334910" y="430593"/>
                  <a:pt x="2336117" y="431229"/>
                  <a:pt x="2337450" y="431483"/>
                </a:cubicBezTo>
                <a:cubicBezTo>
                  <a:pt x="2338784" y="431736"/>
                  <a:pt x="2340181" y="431610"/>
                  <a:pt x="2341387" y="431102"/>
                </a:cubicBezTo>
                <a:cubicBezTo>
                  <a:pt x="2342657" y="430593"/>
                  <a:pt x="2343673" y="429704"/>
                  <a:pt x="2344435" y="428561"/>
                </a:cubicBezTo>
                <a:cubicBezTo>
                  <a:pt x="2345197" y="427418"/>
                  <a:pt x="2345578" y="426085"/>
                  <a:pt x="2345578" y="424752"/>
                </a:cubicBezTo>
                <a:cubicBezTo>
                  <a:pt x="2345578" y="422910"/>
                  <a:pt x="2344880" y="421196"/>
                  <a:pt x="2343609" y="419925"/>
                </a:cubicBezTo>
                <a:cubicBezTo>
                  <a:pt x="2342340" y="418656"/>
                  <a:pt x="2340561" y="417893"/>
                  <a:pt x="2338784" y="417893"/>
                </a:cubicBezTo>
                <a:close/>
                <a:moveTo>
                  <a:pt x="2338784" y="325184"/>
                </a:moveTo>
                <a:cubicBezTo>
                  <a:pt x="2337450" y="325184"/>
                  <a:pt x="2336117" y="325565"/>
                  <a:pt x="2334973" y="326327"/>
                </a:cubicBezTo>
                <a:cubicBezTo>
                  <a:pt x="2333831" y="327089"/>
                  <a:pt x="2333005" y="328168"/>
                  <a:pt x="2332434" y="329375"/>
                </a:cubicBezTo>
                <a:cubicBezTo>
                  <a:pt x="2331926" y="330645"/>
                  <a:pt x="2331798" y="331978"/>
                  <a:pt x="2332053" y="333312"/>
                </a:cubicBezTo>
                <a:cubicBezTo>
                  <a:pt x="2332307" y="334645"/>
                  <a:pt x="2332942" y="335852"/>
                  <a:pt x="2333958" y="336804"/>
                </a:cubicBezTo>
                <a:cubicBezTo>
                  <a:pt x="2334910" y="337757"/>
                  <a:pt x="2336117" y="338392"/>
                  <a:pt x="2337450" y="338646"/>
                </a:cubicBezTo>
                <a:cubicBezTo>
                  <a:pt x="2338784" y="338900"/>
                  <a:pt x="2340181" y="338773"/>
                  <a:pt x="2341387" y="338265"/>
                </a:cubicBezTo>
                <a:cubicBezTo>
                  <a:pt x="2342657" y="337757"/>
                  <a:pt x="2343673" y="336868"/>
                  <a:pt x="2344435" y="335725"/>
                </a:cubicBezTo>
                <a:cubicBezTo>
                  <a:pt x="2345197" y="334582"/>
                  <a:pt x="2345578" y="333248"/>
                  <a:pt x="2345578" y="331915"/>
                </a:cubicBezTo>
                <a:cubicBezTo>
                  <a:pt x="2345578" y="330073"/>
                  <a:pt x="2344880" y="328359"/>
                  <a:pt x="2343609" y="327089"/>
                </a:cubicBezTo>
                <a:cubicBezTo>
                  <a:pt x="2342340" y="325819"/>
                  <a:pt x="2340561" y="325057"/>
                  <a:pt x="2338784" y="325057"/>
                </a:cubicBezTo>
                <a:close/>
                <a:moveTo>
                  <a:pt x="2338784" y="510921"/>
                </a:moveTo>
                <a:cubicBezTo>
                  <a:pt x="2337450" y="510921"/>
                  <a:pt x="2336117" y="511302"/>
                  <a:pt x="2334973" y="512064"/>
                </a:cubicBezTo>
                <a:cubicBezTo>
                  <a:pt x="2333831" y="512826"/>
                  <a:pt x="2333005" y="513906"/>
                  <a:pt x="2332434" y="515112"/>
                </a:cubicBezTo>
                <a:cubicBezTo>
                  <a:pt x="2331862" y="516318"/>
                  <a:pt x="2331798" y="517716"/>
                  <a:pt x="2332053" y="519049"/>
                </a:cubicBezTo>
                <a:cubicBezTo>
                  <a:pt x="2332307" y="520383"/>
                  <a:pt x="2332942" y="521589"/>
                  <a:pt x="2333958" y="522542"/>
                </a:cubicBezTo>
                <a:cubicBezTo>
                  <a:pt x="2334910" y="523494"/>
                  <a:pt x="2336117" y="524129"/>
                  <a:pt x="2337450" y="524383"/>
                </a:cubicBezTo>
                <a:cubicBezTo>
                  <a:pt x="2338784" y="524637"/>
                  <a:pt x="2340181" y="524510"/>
                  <a:pt x="2341387" y="524002"/>
                </a:cubicBezTo>
                <a:cubicBezTo>
                  <a:pt x="2342657" y="523494"/>
                  <a:pt x="2343673" y="522605"/>
                  <a:pt x="2344435" y="521462"/>
                </a:cubicBezTo>
                <a:cubicBezTo>
                  <a:pt x="2345197" y="520319"/>
                  <a:pt x="2345578" y="518986"/>
                  <a:pt x="2345578" y="517652"/>
                </a:cubicBezTo>
                <a:cubicBezTo>
                  <a:pt x="2345578" y="515811"/>
                  <a:pt x="2344880" y="514096"/>
                  <a:pt x="2343609" y="512826"/>
                </a:cubicBezTo>
                <a:cubicBezTo>
                  <a:pt x="2342340" y="511556"/>
                  <a:pt x="2340561" y="510794"/>
                  <a:pt x="2338784" y="510794"/>
                </a:cubicBezTo>
                <a:close/>
                <a:moveTo>
                  <a:pt x="3630310" y="234379"/>
                </a:moveTo>
                <a:cubicBezTo>
                  <a:pt x="3629675" y="233744"/>
                  <a:pt x="3628913" y="233235"/>
                  <a:pt x="3628088" y="232918"/>
                </a:cubicBezTo>
                <a:cubicBezTo>
                  <a:pt x="3627262" y="232601"/>
                  <a:pt x="3626373" y="232410"/>
                  <a:pt x="3625485" y="232410"/>
                </a:cubicBezTo>
                <a:cubicBezTo>
                  <a:pt x="3624151" y="232410"/>
                  <a:pt x="3622817" y="232791"/>
                  <a:pt x="3621674" y="233553"/>
                </a:cubicBezTo>
                <a:cubicBezTo>
                  <a:pt x="3620531" y="234315"/>
                  <a:pt x="3619706" y="235394"/>
                  <a:pt x="3619135" y="236601"/>
                </a:cubicBezTo>
                <a:cubicBezTo>
                  <a:pt x="3618626" y="237871"/>
                  <a:pt x="3618499" y="239205"/>
                  <a:pt x="3618753" y="240538"/>
                </a:cubicBezTo>
                <a:cubicBezTo>
                  <a:pt x="3619007" y="241872"/>
                  <a:pt x="3619706" y="243078"/>
                  <a:pt x="3620659" y="244031"/>
                </a:cubicBezTo>
                <a:cubicBezTo>
                  <a:pt x="3621610" y="244983"/>
                  <a:pt x="3622817" y="245618"/>
                  <a:pt x="3624151" y="245872"/>
                </a:cubicBezTo>
                <a:cubicBezTo>
                  <a:pt x="3625485" y="246126"/>
                  <a:pt x="3626881" y="245999"/>
                  <a:pt x="3628088" y="245491"/>
                </a:cubicBezTo>
                <a:cubicBezTo>
                  <a:pt x="3629358" y="244983"/>
                  <a:pt x="3630373" y="244094"/>
                  <a:pt x="3631135" y="242951"/>
                </a:cubicBezTo>
                <a:cubicBezTo>
                  <a:pt x="3631897" y="241808"/>
                  <a:pt x="3632279" y="240475"/>
                  <a:pt x="3632279" y="239141"/>
                </a:cubicBezTo>
                <a:cubicBezTo>
                  <a:pt x="3632279" y="238252"/>
                  <a:pt x="3632088" y="237363"/>
                  <a:pt x="3631771" y="236538"/>
                </a:cubicBezTo>
                <a:cubicBezTo>
                  <a:pt x="3631453" y="235712"/>
                  <a:pt x="3630945" y="234950"/>
                  <a:pt x="3630310" y="234315"/>
                </a:cubicBezTo>
                <a:close/>
                <a:moveTo>
                  <a:pt x="3630310" y="698691"/>
                </a:moveTo>
                <a:cubicBezTo>
                  <a:pt x="3629675" y="698056"/>
                  <a:pt x="3628913" y="697548"/>
                  <a:pt x="3628088" y="697230"/>
                </a:cubicBezTo>
                <a:cubicBezTo>
                  <a:pt x="3627262" y="696913"/>
                  <a:pt x="3626373" y="696722"/>
                  <a:pt x="3625485" y="696722"/>
                </a:cubicBezTo>
                <a:cubicBezTo>
                  <a:pt x="3624151" y="696722"/>
                  <a:pt x="3622817" y="697103"/>
                  <a:pt x="3621674" y="697865"/>
                </a:cubicBezTo>
                <a:cubicBezTo>
                  <a:pt x="3620531" y="698627"/>
                  <a:pt x="3619706" y="699707"/>
                  <a:pt x="3619135" y="700913"/>
                </a:cubicBezTo>
                <a:cubicBezTo>
                  <a:pt x="3618563" y="702120"/>
                  <a:pt x="3618499" y="703517"/>
                  <a:pt x="3618753" y="704850"/>
                </a:cubicBezTo>
                <a:cubicBezTo>
                  <a:pt x="3619007" y="706184"/>
                  <a:pt x="3619706" y="707390"/>
                  <a:pt x="3620659" y="708343"/>
                </a:cubicBezTo>
                <a:cubicBezTo>
                  <a:pt x="3621610" y="709295"/>
                  <a:pt x="3622817" y="709930"/>
                  <a:pt x="3624151" y="710184"/>
                </a:cubicBezTo>
                <a:cubicBezTo>
                  <a:pt x="3625485" y="710438"/>
                  <a:pt x="3626818" y="710311"/>
                  <a:pt x="3628088" y="709803"/>
                </a:cubicBezTo>
                <a:cubicBezTo>
                  <a:pt x="3629358" y="709295"/>
                  <a:pt x="3630373" y="708406"/>
                  <a:pt x="3631135" y="707263"/>
                </a:cubicBezTo>
                <a:cubicBezTo>
                  <a:pt x="3631897" y="706120"/>
                  <a:pt x="3632279" y="704787"/>
                  <a:pt x="3632279" y="703453"/>
                </a:cubicBezTo>
                <a:cubicBezTo>
                  <a:pt x="3632279" y="702564"/>
                  <a:pt x="3632088" y="701675"/>
                  <a:pt x="3631771" y="700850"/>
                </a:cubicBezTo>
                <a:cubicBezTo>
                  <a:pt x="3631453" y="700024"/>
                  <a:pt x="3630945" y="699262"/>
                  <a:pt x="3630310" y="698627"/>
                </a:cubicBezTo>
                <a:close/>
                <a:moveTo>
                  <a:pt x="3630310" y="420116"/>
                </a:moveTo>
                <a:cubicBezTo>
                  <a:pt x="3629675" y="419481"/>
                  <a:pt x="3628913" y="418973"/>
                  <a:pt x="3628088" y="418656"/>
                </a:cubicBezTo>
                <a:cubicBezTo>
                  <a:pt x="3627262" y="418338"/>
                  <a:pt x="3626373" y="418147"/>
                  <a:pt x="3625485" y="418147"/>
                </a:cubicBezTo>
                <a:cubicBezTo>
                  <a:pt x="3624151" y="418147"/>
                  <a:pt x="3622817" y="418529"/>
                  <a:pt x="3621674" y="419291"/>
                </a:cubicBezTo>
                <a:cubicBezTo>
                  <a:pt x="3620531" y="420053"/>
                  <a:pt x="3619706" y="421132"/>
                  <a:pt x="3619135" y="422339"/>
                </a:cubicBezTo>
                <a:cubicBezTo>
                  <a:pt x="3618626" y="423609"/>
                  <a:pt x="3618499" y="424942"/>
                  <a:pt x="3618753" y="426275"/>
                </a:cubicBezTo>
                <a:cubicBezTo>
                  <a:pt x="3619007" y="427609"/>
                  <a:pt x="3619706" y="428816"/>
                  <a:pt x="3620659" y="429768"/>
                </a:cubicBezTo>
                <a:cubicBezTo>
                  <a:pt x="3621610" y="430721"/>
                  <a:pt x="3622817" y="431356"/>
                  <a:pt x="3624151" y="431610"/>
                </a:cubicBezTo>
                <a:cubicBezTo>
                  <a:pt x="3625485" y="431864"/>
                  <a:pt x="3626881" y="431736"/>
                  <a:pt x="3628088" y="431229"/>
                </a:cubicBezTo>
                <a:cubicBezTo>
                  <a:pt x="3629358" y="430721"/>
                  <a:pt x="3630373" y="429832"/>
                  <a:pt x="3631135" y="428689"/>
                </a:cubicBezTo>
                <a:cubicBezTo>
                  <a:pt x="3631897" y="427546"/>
                  <a:pt x="3632279" y="426212"/>
                  <a:pt x="3632279" y="424879"/>
                </a:cubicBezTo>
                <a:cubicBezTo>
                  <a:pt x="3632279" y="423990"/>
                  <a:pt x="3632088" y="423100"/>
                  <a:pt x="3631771" y="422275"/>
                </a:cubicBezTo>
                <a:cubicBezTo>
                  <a:pt x="3631453" y="421450"/>
                  <a:pt x="3630945" y="420688"/>
                  <a:pt x="3630310" y="420053"/>
                </a:cubicBezTo>
                <a:close/>
                <a:moveTo>
                  <a:pt x="3630310" y="605854"/>
                </a:moveTo>
                <a:cubicBezTo>
                  <a:pt x="3629675" y="605219"/>
                  <a:pt x="3628913" y="604711"/>
                  <a:pt x="3628088" y="604393"/>
                </a:cubicBezTo>
                <a:cubicBezTo>
                  <a:pt x="3627262" y="604076"/>
                  <a:pt x="3626373" y="603885"/>
                  <a:pt x="3625485" y="603885"/>
                </a:cubicBezTo>
                <a:cubicBezTo>
                  <a:pt x="3624151" y="603885"/>
                  <a:pt x="3622817" y="604266"/>
                  <a:pt x="3621674" y="605028"/>
                </a:cubicBezTo>
                <a:cubicBezTo>
                  <a:pt x="3620531" y="605790"/>
                  <a:pt x="3619706" y="606870"/>
                  <a:pt x="3619135" y="608076"/>
                </a:cubicBezTo>
                <a:cubicBezTo>
                  <a:pt x="3618626" y="609346"/>
                  <a:pt x="3618499" y="610680"/>
                  <a:pt x="3618753" y="612013"/>
                </a:cubicBezTo>
                <a:cubicBezTo>
                  <a:pt x="3619007" y="613347"/>
                  <a:pt x="3619706" y="614553"/>
                  <a:pt x="3620659" y="615506"/>
                </a:cubicBezTo>
                <a:cubicBezTo>
                  <a:pt x="3621610" y="616458"/>
                  <a:pt x="3622817" y="617093"/>
                  <a:pt x="3624151" y="617347"/>
                </a:cubicBezTo>
                <a:cubicBezTo>
                  <a:pt x="3625485" y="617601"/>
                  <a:pt x="3626881" y="617474"/>
                  <a:pt x="3628088" y="616966"/>
                </a:cubicBezTo>
                <a:cubicBezTo>
                  <a:pt x="3629358" y="616458"/>
                  <a:pt x="3630373" y="615569"/>
                  <a:pt x="3631135" y="614426"/>
                </a:cubicBezTo>
                <a:cubicBezTo>
                  <a:pt x="3631897" y="613283"/>
                  <a:pt x="3632279" y="611950"/>
                  <a:pt x="3632279" y="610616"/>
                </a:cubicBezTo>
                <a:cubicBezTo>
                  <a:pt x="3632279" y="609727"/>
                  <a:pt x="3632088" y="608838"/>
                  <a:pt x="3631771" y="608013"/>
                </a:cubicBezTo>
                <a:cubicBezTo>
                  <a:pt x="3631453" y="607187"/>
                  <a:pt x="3630945" y="606425"/>
                  <a:pt x="3630310" y="605790"/>
                </a:cubicBezTo>
                <a:close/>
                <a:moveTo>
                  <a:pt x="3630310" y="1348740"/>
                </a:moveTo>
                <a:cubicBezTo>
                  <a:pt x="3629675" y="1348105"/>
                  <a:pt x="3628913" y="1347597"/>
                  <a:pt x="3628088" y="1347280"/>
                </a:cubicBezTo>
                <a:cubicBezTo>
                  <a:pt x="3627262" y="1346962"/>
                  <a:pt x="3626373" y="1346772"/>
                  <a:pt x="3625485" y="1346772"/>
                </a:cubicBezTo>
                <a:cubicBezTo>
                  <a:pt x="3624151" y="1346772"/>
                  <a:pt x="3622817" y="1347153"/>
                  <a:pt x="3621674" y="1347915"/>
                </a:cubicBezTo>
                <a:cubicBezTo>
                  <a:pt x="3620531" y="1348677"/>
                  <a:pt x="3619706" y="1349756"/>
                  <a:pt x="3619135" y="1350963"/>
                </a:cubicBezTo>
                <a:cubicBezTo>
                  <a:pt x="3618626" y="1352169"/>
                  <a:pt x="3618499" y="1353566"/>
                  <a:pt x="3618753" y="1354900"/>
                </a:cubicBezTo>
                <a:cubicBezTo>
                  <a:pt x="3619007" y="1356233"/>
                  <a:pt x="3619706" y="1357440"/>
                  <a:pt x="3620659" y="1358392"/>
                </a:cubicBezTo>
                <a:cubicBezTo>
                  <a:pt x="3621610" y="1359345"/>
                  <a:pt x="3622817" y="1359980"/>
                  <a:pt x="3624151" y="1360234"/>
                </a:cubicBezTo>
                <a:cubicBezTo>
                  <a:pt x="3625485" y="1360488"/>
                  <a:pt x="3626881" y="1360361"/>
                  <a:pt x="3628088" y="1359853"/>
                </a:cubicBezTo>
                <a:cubicBezTo>
                  <a:pt x="3629358" y="1359345"/>
                  <a:pt x="3630373" y="1358456"/>
                  <a:pt x="3631135" y="1357313"/>
                </a:cubicBezTo>
                <a:cubicBezTo>
                  <a:pt x="3631897" y="1356170"/>
                  <a:pt x="3632279" y="1354836"/>
                  <a:pt x="3632279" y="1353503"/>
                </a:cubicBezTo>
                <a:cubicBezTo>
                  <a:pt x="3632279" y="1352614"/>
                  <a:pt x="3632088" y="1351725"/>
                  <a:pt x="3631771" y="1350899"/>
                </a:cubicBezTo>
                <a:cubicBezTo>
                  <a:pt x="3631453" y="1350074"/>
                  <a:pt x="3630945" y="1349312"/>
                  <a:pt x="3630310" y="1348677"/>
                </a:cubicBezTo>
                <a:close/>
                <a:moveTo>
                  <a:pt x="3630310" y="327279"/>
                </a:moveTo>
                <a:cubicBezTo>
                  <a:pt x="3629675" y="326644"/>
                  <a:pt x="3628913" y="326136"/>
                  <a:pt x="3628088" y="325819"/>
                </a:cubicBezTo>
                <a:cubicBezTo>
                  <a:pt x="3627262" y="325501"/>
                  <a:pt x="3626373" y="325311"/>
                  <a:pt x="3625485" y="325311"/>
                </a:cubicBezTo>
                <a:cubicBezTo>
                  <a:pt x="3624151" y="325311"/>
                  <a:pt x="3622817" y="325692"/>
                  <a:pt x="3621674" y="326454"/>
                </a:cubicBezTo>
                <a:cubicBezTo>
                  <a:pt x="3620531" y="327216"/>
                  <a:pt x="3619706" y="328295"/>
                  <a:pt x="3619135" y="329502"/>
                </a:cubicBezTo>
                <a:cubicBezTo>
                  <a:pt x="3618626" y="330772"/>
                  <a:pt x="3618499" y="332105"/>
                  <a:pt x="3618753" y="333439"/>
                </a:cubicBezTo>
                <a:cubicBezTo>
                  <a:pt x="3619007" y="334772"/>
                  <a:pt x="3619706" y="335979"/>
                  <a:pt x="3620659" y="336931"/>
                </a:cubicBezTo>
                <a:cubicBezTo>
                  <a:pt x="3621610" y="337884"/>
                  <a:pt x="3622817" y="338519"/>
                  <a:pt x="3624151" y="338773"/>
                </a:cubicBezTo>
                <a:cubicBezTo>
                  <a:pt x="3625485" y="339027"/>
                  <a:pt x="3626881" y="338900"/>
                  <a:pt x="3628088" y="338392"/>
                </a:cubicBezTo>
                <a:cubicBezTo>
                  <a:pt x="3629358" y="337884"/>
                  <a:pt x="3630373" y="336995"/>
                  <a:pt x="3631135" y="335852"/>
                </a:cubicBezTo>
                <a:cubicBezTo>
                  <a:pt x="3631897" y="334709"/>
                  <a:pt x="3632279" y="333375"/>
                  <a:pt x="3632279" y="332042"/>
                </a:cubicBezTo>
                <a:cubicBezTo>
                  <a:pt x="3632279" y="331153"/>
                  <a:pt x="3632088" y="330264"/>
                  <a:pt x="3631771" y="329438"/>
                </a:cubicBezTo>
                <a:cubicBezTo>
                  <a:pt x="3631453" y="328613"/>
                  <a:pt x="3630945" y="327851"/>
                  <a:pt x="3630310" y="327216"/>
                </a:cubicBezTo>
                <a:close/>
                <a:moveTo>
                  <a:pt x="2338784" y="882396"/>
                </a:moveTo>
                <a:cubicBezTo>
                  <a:pt x="2337450" y="882396"/>
                  <a:pt x="2336117" y="882777"/>
                  <a:pt x="2334973" y="883539"/>
                </a:cubicBezTo>
                <a:cubicBezTo>
                  <a:pt x="2333831" y="884301"/>
                  <a:pt x="2333005" y="885381"/>
                  <a:pt x="2332434" y="886587"/>
                </a:cubicBezTo>
                <a:cubicBezTo>
                  <a:pt x="2331926" y="887857"/>
                  <a:pt x="2331798" y="889191"/>
                  <a:pt x="2332053" y="890524"/>
                </a:cubicBezTo>
                <a:cubicBezTo>
                  <a:pt x="2332307" y="891858"/>
                  <a:pt x="2332942" y="893064"/>
                  <a:pt x="2333958" y="894017"/>
                </a:cubicBezTo>
                <a:cubicBezTo>
                  <a:pt x="2334910" y="894969"/>
                  <a:pt x="2336117" y="895604"/>
                  <a:pt x="2337450" y="895858"/>
                </a:cubicBezTo>
                <a:cubicBezTo>
                  <a:pt x="2338784" y="896112"/>
                  <a:pt x="2340181" y="895985"/>
                  <a:pt x="2341387" y="895477"/>
                </a:cubicBezTo>
                <a:cubicBezTo>
                  <a:pt x="2342594" y="894969"/>
                  <a:pt x="2343673" y="894080"/>
                  <a:pt x="2344435" y="892937"/>
                </a:cubicBezTo>
                <a:cubicBezTo>
                  <a:pt x="2345197" y="891794"/>
                  <a:pt x="2345578" y="890461"/>
                  <a:pt x="2345578" y="889127"/>
                </a:cubicBezTo>
                <a:cubicBezTo>
                  <a:pt x="2345578" y="887286"/>
                  <a:pt x="2344880" y="885571"/>
                  <a:pt x="2343609" y="884301"/>
                </a:cubicBezTo>
                <a:cubicBezTo>
                  <a:pt x="2342340" y="883031"/>
                  <a:pt x="2340561" y="882269"/>
                  <a:pt x="2338784" y="882269"/>
                </a:cubicBezTo>
                <a:close/>
                <a:moveTo>
                  <a:pt x="3630310" y="512953"/>
                </a:moveTo>
                <a:cubicBezTo>
                  <a:pt x="3629675" y="512318"/>
                  <a:pt x="3628913" y="511810"/>
                  <a:pt x="3628088" y="511493"/>
                </a:cubicBezTo>
                <a:cubicBezTo>
                  <a:pt x="3627262" y="511175"/>
                  <a:pt x="3626373" y="510985"/>
                  <a:pt x="3625485" y="510985"/>
                </a:cubicBezTo>
                <a:cubicBezTo>
                  <a:pt x="3624151" y="510985"/>
                  <a:pt x="3622817" y="511366"/>
                  <a:pt x="3621674" y="512128"/>
                </a:cubicBezTo>
                <a:cubicBezTo>
                  <a:pt x="3620531" y="512890"/>
                  <a:pt x="3619706" y="513969"/>
                  <a:pt x="3619135" y="515175"/>
                </a:cubicBezTo>
                <a:cubicBezTo>
                  <a:pt x="3618626" y="516446"/>
                  <a:pt x="3618499" y="517779"/>
                  <a:pt x="3618753" y="519113"/>
                </a:cubicBezTo>
                <a:cubicBezTo>
                  <a:pt x="3619007" y="520446"/>
                  <a:pt x="3619706" y="521653"/>
                  <a:pt x="3620659" y="522605"/>
                </a:cubicBezTo>
                <a:cubicBezTo>
                  <a:pt x="3621610" y="523558"/>
                  <a:pt x="3622817" y="524193"/>
                  <a:pt x="3624151" y="524447"/>
                </a:cubicBezTo>
                <a:cubicBezTo>
                  <a:pt x="3625485" y="524701"/>
                  <a:pt x="3626881" y="524574"/>
                  <a:pt x="3628088" y="524066"/>
                </a:cubicBezTo>
                <a:cubicBezTo>
                  <a:pt x="3629358" y="523558"/>
                  <a:pt x="3630373" y="522668"/>
                  <a:pt x="3631135" y="521525"/>
                </a:cubicBezTo>
                <a:cubicBezTo>
                  <a:pt x="3631897" y="520383"/>
                  <a:pt x="3632279" y="519049"/>
                  <a:pt x="3632279" y="517716"/>
                </a:cubicBezTo>
                <a:cubicBezTo>
                  <a:pt x="3632279" y="516827"/>
                  <a:pt x="3632088" y="515938"/>
                  <a:pt x="3631771" y="515112"/>
                </a:cubicBezTo>
                <a:cubicBezTo>
                  <a:pt x="3631453" y="514286"/>
                  <a:pt x="3630945" y="513525"/>
                  <a:pt x="3630310" y="512890"/>
                </a:cubicBezTo>
                <a:close/>
                <a:moveTo>
                  <a:pt x="3630310" y="1162939"/>
                </a:moveTo>
                <a:cubicBezTo>
                  <a:pt x="3629675" y="1162304"/>
                  <a:pt x="3628913" y="1161796"/>
                  <a:pt x="3628088" y="1161479"/>
                </a:cubicBezTo>
                <a:cubicBezTo>
                  <a:pt x="3627262" y="1161098"/>
                  <a:pt x="3626373" y="1160971"/>
                  <a:pt x="3625485" y="1160971"/>
                </a:cubicBezTo>
                <a:cubicBezTo>
                  <a:pt x="3624151" y="1160971"/>
                  <a:pt x="3622817" y="1161352"/>
                  <a:pt x="3621674" y="1162114"/>
                </a:cubicBezTo>
                <a:cubicBezTo>
                  <a:pt x="3620531" y="1162876"/>
                  <a:pt x="3619706" y="1163955"/>
                  <a:pt x="3619135" y="1165162"/>
                </a:cubicBezTo>
                <a:cubicBezTo>
                  <a:pt x="3618626" y="1166432"/>
                  <a:pt x="3618499" y="1167765"/>
                  <a:pt x="3618753" y="1169099"/>
                </a:cubicBezTo>
                <a:cubicBezTo>
                  <a:pt x="3619007" y="1170432"/>
                  <a:pt x="3619706" y="1171639"/>
                  <a:pt x="3620659" y="1172591"/>
                </a:cubicBezTo>
                <a:cubicBezTo>
                  <a:pt x="3621610" y="1173544"/>
                  <a:pt x="3622817" y="1174179"/>
                  <a:pt x="3624151" y="1174433"/>
                </a:cubicBezTo>
                <a:cubicBezTo>
                  <a:pt x="3625485" y="1174687"/>
                  <a:pt x="3626881" y="1174560"/>
                  <a:pt x="3628088" y="1174052"/>
                </a:cubicBezTo>
                <a:cubicBezTo>
                  <a:pt x="3629358" y="1173544"/>
                  <a:pt x="3630373" y="1172655"/>
                  <a:pt x="3631135" y="1171512"/>
                </a:cubicBezTo>
                <a:cubicBezTo>
                  <a:pt x="3631897" y="1170369"/>
                  <a:pt x="3632279" y="1169035"/>
                  <a:pt x="3632279" y="1167702"/>
                </a:cubicBezTo>
                <a:cubicBezTo>
                  <a:pt x="3632279" y="1166813"/>
                  <a:pt x="3632088" y="1165924"/>
                  <a:pt x="3631771" y="1165098"/>
                </a:cubicBezTo>
                <a:cubicBezTo>
                  <a:pt x="3631453" y="1164273"/>
                  <a:pt x="3630945" y="1163511"/>
                  <a:pt x="3630310" y="1162876"/>
                </a:cubicBezTo>
                <a:close/>
                <a:moveTo>
                  <a:pt x="3630310" y="1255776"/>
                </a:moveTo>
                <a:cubicBezTo>
                  <a:pt x="3629675" y="1255141"/>
                  <a:pt x="3628913" y="1254633"/>
                  <a:pt x="3628088" y="1254316"/>
                </a:cubicBezTo>
                <a:cubicBezTo>
                  <a:pt x="3627262" y="1253998"/>
                  <a:pt x="3626373" y="1253808"/>
                  <a:pt x="3625485" y="1253808"/>
                </a:cubicBezTo>
                <a:cubicBezTo>
                  <a:pt x="3624151" y="1253808"/>
                  <a:pt x="3622817" y="1254189"/>
                  <a:pt x="3621674" y="1254951"/>
                </a:cubicBezTo>
                <a:cubicBezTo>
                  <a:pt x="3620531" y="1255713"/>
                  <a:pt x="3619706" y="1256729"/>
                  <a:pt x="3619135" y="1257999"/>
                </a:cubicBezTo>
                <a:cubicBezTo>
                  <a:pt x="3618626" y="1259269"/>
                  <a:pt x="3618499" y="1260602"/>
                  <a:pt x="3618753" y="1261936"/>
                </a:cubicBezTo>
                <a:cubicBezTo>
                  <a:pt x="3619007" y="1263269"/>
                  <a:pt x="3619706" y="1264476"/>
                  <a:pt x="3620659" y="1265428"/>
                </a:cubicBezTo>
                <a:cubicBezTo>
                  <a:pt x="3621610" y="1266381"/>
                  <a:pt x="3622817" y="1267016"/>
                  <a:pt x="3624151" y="1267333"/>
                </a:cubicBezTo>
                <a:cubicBezTo>
                  <a:pt x="3625485" y="1267587"/>
                  <a:pt x="3626881" y="1267460"/>
                  <a:pt x="3628088" y="1266952"/>
                </a:cubicBezTo>
                <a:cubicBezTo>
                  <a:pt x="3629358" y="1266444"/>
                  <a:pt x="3630373" y="1265555"/>
                  <a:pt x="3631135" y="1264412"/>
                </a:cubicBezTo>
                <a:cubicBezTo>
                  <a:pt x="3631897" y="1263269"/>
                  <a:pt x="3632279" y="1261936"/>
                  <a:pt x="3632279" y="1260602"/>
                </a:cubicBezTo>
                <a:cubicBezTo>
                  <a:pt x="3632279" y="1259713"/>
                  <a:pt x="3632088" y="1258824"/>
                  <a:pt x="3631771" y="1257999"/>
                </a:cubicBezTo>
                <a:cubicBezTo>
                  <a:pt x="3631453" y="1257173"/>
                  <a:pt x="3630945" y="1256411"/>
                  <a:pt x="3630310" y="1255776"/>
                </a:cubicBezTo>
                <a:close/>
                <a:moveTo>
                  <a:pt x="3630310" y="1070039"/>
                </a:moveTo>
                <a:cubicBezTo>
                  <a:pt x="3629675" y="1069404"/>
                  <a:pt x="3628913" y="1068896"/>
                  <a:pt x="3628088" y="1068578"/>
                </a:cubicBezTo>
                <a:cubicBezTo>
                  <a:pt x="3627262" y="1068261"/>
                  <a:pt x="3626373" y="1068070"/>
                  <a:pt x="3625485" y="1068070"/>
                </a:cubicBezTo>
                <a:cubicBezTo>
                  <a:pt x="3624151" y="1068070"/>
                  <a:pt x="3622817" y="1068451"/>
                  <a:pt x="3621674" y="1069213"/>
                </a:cubicBezTo>
                <a:cubicBezTo>
                  <a:pt x="3620531" y="1069975"/>
                  <a:pt x="3619706" y="1071055"/>
                  <a:pt x="3619135" y="1072261"/>
                </a:cubicBezTo>
                <a:cubicBezTo>
                  <a:pt x="3618563" y="1073468"/>
                  <a:pt x="3618499" y="1074865"/>
                  <a:pt x="3618753" y="1076198"/>
                </a:cubicBezTo>
                <a:cubicBezTo>
                  <a:pt x="3619007" y="1077532"/>
                  <a:pt x="3619706" y="1078738"/>
                  <a:pt x="3620659" y="1079691"/>
                </a:cubicBezTo>
                <a:cubicBezTo>
                  <a:pt x="3621610" y="1080643"/>
                  <a:pt x="3622817" y="1081278"/>
                  <a:pt x="3624151" y="1081532"/>
                </a:cubicBezTo>
                <a:cubicBezTo>
                  <a:pt x="3625485" y="1081786"/>
                  <a:pt x="3626881" y="1081659"/>
                  <a:pt x="3628088" y="1081151"/>
                </a:cubicBezTo>
                <a:cubicBezTo>
                  <a:pt x="3629358" y="1080643"/>
                  <a:pt x="3630373" y="1079754"/>
                  <a:pt x="3631135" y="1078611"/>
                </a:cubicBezTo>
                <a:cubicBezTo>
                  <a:pt x="3631897" y="1077468"/>
                  <a:pt x="3632279" y="1076135"/>
                  <a:pt x="3632279" y="1074801"/>
                </a:cubicBezTo>
                <a:cubicBezTo>
                  <a:pt x="3632279" y="1073912"/>
                  <a:pt x="3632088" y="1073023"/>
                  <a:pt x="3631771" y="1072198"/>
                </a:cubicBezTo>
                <a:cubicBezTo>
                  <a:pt x="3631453" y="1071372"/>
                  <a:pt x="3630945" y="1070610"/>
                  <a:pt x="3630310" y="1069975"/>
                </a:cubicBezTo>
                <a:close/>
                <a:moveTo>
                  <a:pt x="3630310" y="884301"/>
                </a:moveTo>
                <a:cubicBezTo>
                  <a:pt x="3629675" y="883666"/>
                  <a:pt x="3628913" y="883158"/>
                  <a:pt x="3628088" y="882841"/>
                </a:cubicBezTo>
                <a:cubicBezTo>
                  <a:pt x="3627262" y="882523"/>
                  <a:pt x="3626373" y="882333"/>
                  <a:pt x="3625485" y="882333"/>
                </a:cubicBezTo>
                <a:cubicBezTo>
                  <a:pt x="3624151" y="882333"/>
                  <a:pt x="3622817" y="882714"/>
                  <a:pt x="3621674" y="883476"/>
                </a:cubicBezTo>
                <a:cubicBezTo>
                  <a:pt x="3620531" y="884238"/>
                  <a:pt x="3619706" y="885317"/>
                  <a:pt x="3619135" y="886524"/>
                </a:cubicBezTo>
                <a:cubicBezTo>
                  <a:pt x="3618563" y="887730"/>
                  <a:pt x="3618499" y="889127"/>
                  <a:pt x="3618753" y="890461"/>
                </a:cubicBezTo>
                <a:cubicBezTo>
                  <a:pt x="3619007" y="891794"/>
                  <a:pt x="3619706" y="893001"/>
                  <a:pt x="3620659" y="893953"/>
                </a:cubicBezTo>
                <a:cubicBezTo>
                  <a:pt x="3621610" y="894906"/>
                  <a:pt x="3622817" y="895541"/>
                  <a:pt x="3624151" y="895795"/>
                </a:cubicBezTo>
                <a:cubicBezTo>
                  <a:pt x="3625485" y="896049"/>
                  <a:pt x="3626881" y="895922"/>
                  <a:pt x="3628088" y="895414"/>
                </a:cubicBezTo>
                <a:cubicBezTo>
                  <a:pt x="3629358" y="894906"/>
                  <a:pt x="3630373" y="894017"/>
                  <a:pt x="3631135" y="892874"/>
                </a:cubicBezTo>
                <a:cubicBezTo>
                  <a:pt x="3631897" y="891731"/>
                  <a:pt x="3632279" y="890397"/>
                  <a:pt x="3632279" y="889064"/>
                </a:cubicBezTo>
                <a:cubicBezTo>
                  <a:pt x="3632279" y="888175"/>
                  <a:pt x="3632088" y="887286"/>
                  <a:pt x="3631771" y="886460"/>
                </a:cubicBezTo>
                <a:cubicBezTo>
                  <a:pt x="3631453" y="885634"/>
                  <a:pt x="3630945" y="884873"/>
                  <a:pt x="3630310" y="884238"/>
                </a:cubicBezTo>
                <a:close/>
                <a:moveTo>
                  <a:pt x="3630310" y="977138"/>
                </a:moveTo>
                <a:cubicBezTo>
                  <a:pt x="3629675" y="976503"/>
                  <a:pt x="3628913" y="975995"/>
                  <a:pt x="3628088" y="975678"/>
                </a:cubicBezTo>
                <a:cubicBezTo>
                  <a:pt x="3627262" y="975360"/>
                  <a:pt x="3626373" y="975170"/>
                  <a:pt x="3625485" y="975170"/>
                </a:cubicBezTo>
                <a:cubicBezTo>
                  <a:pt x="3624151" y="975170"/>
                  <a:pt x="3622817" y="975551"/>
                  <a:pt x="3621674" y="976313"/>
                </a:cubicBezTo>
                <a:cubicBezTo>
                  <a:pt x="3620531" y="977075"/>
                  <a:pt x="3619706" y="978154"/>
                  <a:pt x="3619135" y="979361"/>
                </a:cubicBezTo>
                <a:cubicBezTo>
                  <a:pt x="3618626" y="980631"/>
                  <a:pt x="3618499" y="981964"/>
                  <a:pt x="3618753" y="983298"/>
                </a:cubicBezTo>
                <a:cubicBezTo>
                  <a:pt x="3619007" y="984631"/>
                  <a:pt x="3619706" y="985838"/>
                  <a:pt x="3620659" y="986790"/>
                </a:cubicBezTo>
                <a:cubicBezTo>
                  <a:pt x="3621610" y="987742"/>
                  <a:pt x="3622817" y="988378"/>
                  <a:pt x="3624151" y="988631"/>
                </a:cubicBezTo>
                <a:cubicBezTo>
                  <a:pt x="3625485" y="988886"/>
                  <a:pt x="3626881" y="988759"/>
                  <a:pt x="3628088" y="988251"/>
                </a:cubicBezTo>
                <a:cubicBezTo>
                  <a:pt x="3629358" y="987742"/>
                  <a:pt x="3630373" y="986854"/>
                  <a:pt x="3631135" y="985711"/>
                </a:cubicBezTo>
                <a:cubicBezTo>
                  <a:pt x="3631897" y="984567"/>
                  <a:pt x="3632279" y="983298"/>
                  <a:pt x="3632279" y="981901"/>
                </a:cubicBezTo>
                <a:cubicBezTo>
                  <a:pt x="3632279" y="981012"/>
                  <a:pt x="3632088" y="980123"/>
                  <a:pt x="3631771" y="979297"/>
                </a:cubicBezTo>
                <a:cubicBezTo>
                  <a:pt x="3631453" y="978472"/>
                  <a:pt x="3630945" y="977709"/>
                  <a:pt x="3630310" y="977075"/>
                </a:cubicBezTo>
                <a:close/>
                <a:moveTo>
                  <a:pt x="2263219" y="94996"/>
                </a:moveTo>
                <a:cubicBezTo>
                  <a:pt x="2262584" y="94361"/>
                  <a:pt x="2261822" y="93853"/>
                  <a:pt x="2260997" y="93536"/>
                </a:cubicBezTo>
                <a:cubicBezTo>
                  <a:pt x="2260171" y="93218"/>
                  <a:pt x="2259282" y="93028"/>
                  <a:pt x="2258393" y="93028"/>
                </a:cubicBezTo>
                <a:cubicBezTo>
                  <a:pt x="2257060" y="93028"/>
                  <a:pt x="2255726" y="93409"/>
                  <a:pt x="2254583" y="94171"/>
                </a:cubicBezTo>
                <a:cubicBezTo>
                  <a:pt x="2253440" y="94933"/>
                  <a:pt x="2252614" y="96012"/>
                  <a:pt x="2252043" y="97219"/>
                </a:cubicBezTo>
                <a:cubicBezTo>
                  <a:pt x="2251534" y="98488"/>
                  <a:pt x="2251408" y="99822"/>
                  <a:pt x="2251661" y="101155"/>
                </a:cubicBezTo>
                <a:cubicBezTo>
                  <a:pt x="2251916" y="102489"/>
                  <a:pt x="2252551" y="103696"/>
                  <a:pt x="2253503" y="104648"/>
                </a:cubicBezTo>
                <a:cubicBezTo>
                  <a:pt x="2254456" y="105601"/>
                  <a:pt x="2255662" y="106236"/>
                  <a:pt x="2256996" y="106490"/>
                </a:cubicBezTo>
                <a:cubicBezTo>
                  <a:pt x="2258329" y="106744"/>
                  <a:pt x="2259663" y="106617"/>
                  <a:pt x="2260933" y="106109"/>
                </a:cubicBezTo>
                <a:cubicBezTo>
                  <a:pt x="2262203" y="105601"/>
                  <a:pt x="2263282" y="104712"/>
                  <a:pt x="2263981" y="103569"/>
                </a:cubicBezTo>
                <a:cubicBezTo>
                  <a:pt x="2264743" y="102426"/>
                  <a:pt x="2265123" y="101092"/>
                  <a:pt x="2265123" y="99759"/>
                </a:cubicBezTo>
                <a:cubicBezTo>
                  <a:pt x="2265123" y="98870"/>
                  <a:pt x="2264934" y="97980"/>
                  <a:pt x="2264616" y="97155"/>
                </a:cubicBezTo>
                <a:cubicBezTo>
                  <a:pt x="2264298" y="96329"/>
                  <a:pt x="2263790" y="95568"/>
                  <a:pt x="2263155" y="94933"/>
                </a:cubicBezTo>
                <a:close/>
                <a:moveTo>
                  <a:pt x="3630310" y="791464"/>
                </a:moveTo>
                <a:cubicBezTo>
                  <a:pt x="3629675" y="790829"/>
                  <a:pt x="3628913" y="790321"/>
                  <a:pt x="3628088" y="790004"/>
                </a:cubicBezTo>
                <a:cubicBezTo>
                  <a:pt x="3627262" y="789686"/>
                  <a:pt x="3626373" y="789495"/>
                  <a:pt x="3625485" y="789495"/>
                </a:cubicBezTo>
                <a:cubicBezTo>
                  <a:pt x="3624151" y="789495"/>
                  <a:pt x="3622817" y="789877"/>
                  <a:pt x="3621674" y="790639"/>
                </a:cubicBezTo>
                <a:cubicBezTo>
                  <a:pt x="3620531" y="791401"/>
                  <a:pt x="3619706" y="792480"/>
                  <a:pt x="3619135" y="793687"/>
                </a:cubicBezTo>
                <a:cubicBezTo>
                  <a:pt x="3618563" y="794893"/>
                  <a:pt x="3618499" y="796290"/>
                  <a:pt x="3618753" y="797624"/>
                </a:cubicBezTo>
                <a:cubicBezTo>
                  <a:pt x="3619007" y="798957"/>
                  <a:pt x="3619706" y="800164"/>
                  <a:pt x="3620659" y="801116"/>
                </a:cubicBezTo>
                <a:cubicBezTo>
                  <a:pt x="3621610" y="802069"/>
                  <a:pt x="3622817" y="802704"/>
                  <a:pt x="3624151" y="802958"/>
                </a:cubicBezTo>
                <a:cubicBezTo>
                  <a:pt x="3625485" y="803212"/>
                  <a:pt x="3626881" y="803084"/>
                  <a:pt x="3628088" y="802577"/>
                </a:cubicBezTo>
                <a:cubicBezTo>
                  <a:pt x="3629358" y="802069"/>
                  <a:pt x="3630373" y="801180"/>
                  <a:pt x="3631135" y="800037"/>
                </a:cubicBezTo>
                <a:cubicBezTo>
                  <a:pt x="3631897" y="798894"/>
                  <a:pt x="3632279" y="797560"/>
                  <a:pt x="3632279" y="796227"/>
                </a:cubicBezTo>
                <a:cubicBezTo>
                  <a:pt x="3632279" y="795338"/>
                  <a:pt x="3632088" y="794449"/>
                  <a:pt x="3631771" y="793623"/>
                </a:cubicBezTo>
                <a:cubicBezTo>
                  <a:pt x="3631453" y="792798"/>
                  <a:pt x="3630945" y="792036"/>
                  <a:pt x="3630310" y="791401"/>
                </a:cubicBezTo>
                <a:close/>
                <a:moveTo>
                  <a:pt x="3062557" y="1300163"/>
                </a:moveTo>
                <a:cubicBezTo>
                  <a:pt x="3061223" y="1300163"/>
                  <a:pt x="3059890" y="1300544"/>
                  <a:pt x="3058747" y="1301306"/>
                </a:cubicBezTo>
                <a:cubicBezTo>
                  <a:pt x="3057604" y="1302068"/>
                  <a:pt x="3056778" y="1303147"/>
                  <a:pt x="3056207" y="1304354"/>
                </a:cubicBezTo>
                <a:cubicBezTo>
                  <a:pt x="3055698" y="1305560"/>
                  <a:pt x="3055572" y="1306957"/>
                  <a:pt x="3055826" y="1308291"/>
                </a:cubicBezTo>
                <a:cubicBezTo>
                  <a:pt x="3056080" y="1309624"/>
                  <a:pt x="3056778" y="1310831"/>
                  <a:pt x="3057731" y="1311783"/>
                </a:cubicBezTo>
                <a:cubicBezTo>
                  <a:pt x="3058684" y="1312736"/>
                  <a:pt x="3059890" y="1313371"/>
                  <a:pt x="3061223" y="1313625"/>
                </a:cubicBezTo>
                <a:cubicBezTo>
                  <a:pt x="3062557" y="1313879"/>
                  <a:pt x="3063954" y="1313752"/>
                  <a:pt x="3065160" y="1313244"/>
                </a:cubicBezTo>
                <a:cubicBezTo>
                  <a:pt x="3066367" y="1312736"/>
                  <a:pt x="3067447" y="1311847"/>
                  <a:pt x="3068209" y="1310704"/>
                </a:cubicBezTo>
                <a:cubicBezTo>
                  <a:pt x="3068970" y="1309561"/>
                  <a:pt x="3069351" y="1308227"/>
                  <a:pt x="3069351" y="1306894"/>
                </a:cubicBezTo>
                <a:cubicBezTo>
                  <a:pt x="3069351" y="1305116"/>
                  <a:pt x="3068653" y="1303338"/>
                  <a:pt x="3067319" y="1302068"/>
                </a:cubicBezTo>
                <a:cubicBezTo>
                  <a:pt x="3066049" y="1300798"/>
                  <a:pt x="3064272" y="1300036"/>
                  <a:pt x="3062493" y="1300036"/>
                </a:cubicBezTo>
                <a:close/>
                <a:moveTo>
                  <a:pt x="3303793" y="975170"/>
                </a:moveTo>
                <a:cubicBezTo>
                  <a:pt x="3302459" y="975170"/>
                  <a:pt x="3301126" y="975551"/>
                  <a:pt x="3299984" y="976313"/>
                </a:cubicBezTo>
                <a:cubicBezTo>
                  <a:pt x="3298840" y="977075"/>
                  <a:pt x="3298015" y="978154"/>
                  <a:pt x="3297443" y="979361"/>
                </a:cubicBezTo>
                <a:cubicBezTo>
                  <a:pt x="3296935" y="980631"/>
                  <a:pt x="3296809" y="981964"/>
                  <a:pt x="3297062" y="983298"/>
                </a:cubicBezTo>
                <a:cubicBezTo>
                  <a:pt x="3297316" y="984631"/>
                  <a:pt x="3297951" y="985838"/>
                  <a:pt x="3298904" y="986790"/>
                </a:cubicBezTo>
                <a:cubicBezTo>
                  <a:pt x="3299856" y="987742"/>
                  <a:pt x="3301063" y="988378"/>
                  <a:pt x="3302397" y="988631"/>
                </a:cubicBezTo>
                <a:cubicBezTo>
                  <a:pt x="3303730" y="988886"/>
                  <a:pt x="3305127" y="988759"/>
                  <a:pt x="3306334" y="988251"/>
                </a:cubicBezTo>
                <a:cubicBezTo>
                  <a:pt x="3307540" y="987742"/>
                  <a:pt x="3308619" y="986854"/>
                  <a:pt x="3309381" y="985711"/>
                </a:cubicBezTo>
                <a:cubicBezTo>
                  <a:pt x="3310143" y="984567"/>
                  <a:pt x="3310524" y="983298"/>
                  <a:pt x="3310524" y="981901"/>
                </a:cubicBezTo>
                <a:cubicBezTo>
                  <a:pt x="3310524" y="980059"/>
                  <a:pt x="3309826" y="978345"/>
                  <a:pt x="3308556" y="977075"/>
                </a:cubicBezTo>
                <a:cubicBezTo>
                  <a:pt x="3307285" y="975805"/>
                  <a:pt x="3305508" y="975042"/>
                  <a:pt x="3303730" y="975042"/>
                </a:cubicBezTo>
                <a:close/>
                <a:moveTo>
                  <a:pt x="3062557" y="1485900"/>
                </a:moveTo>
                <a:cubicBezTo>
                  <a:pt x="3061223" y="1485900"/>
                  <a:pt x="3059890" y="1486281"/>
                  <a:pt x="3058747" y="1487043"/>
                </a:cubicBezTo>
                <a:cubicBezTo>
                  <a:pt x="3057604" y="1487805"/>
                  <a:pt x="3056778" y="1488885"/>
                  <a:pt x="3056207" y="1490091"/>
                </a:cubicBezTo>
                <a:cubicBezTo>
                  <a:pt x="3055698" y="1491361"/>
                  <a:pt x="3055572" y="1492695"/>
                  <a:pt x="3055826" y="1494028"/>
                </a:cubicBezTo>
                <a:cubicBezTo>
                  <a:pt x="3056080" y="1495362"/>
                  <a:pt x="3056778" y="1496568"/>
                  <a:pt x="3057731" y="1497521"/>
                </a:cubicBezTo>
                <a:cubicBezTo>
                  <a:pt x="3058684" y="1498473"/>
                  <a:pt x="3059890" y="1499108"/>
                  <a:pt x="3061223" y="1499362"/>
                </a:cubicBezTo>
                <a:cubicBezTo>
                  <a:pt x="3062557" y="1499616"/>
                  <a:pt x="3063954" y="1499489"/>
                  <a:pt x="3065160" y="1498981"/>
                </a:cubicBezTo>
                <a:cubicBezTo>
                  <a:pt x="3066367" y="1498473"/>
                  <a:pt x="3067447" y="1497584"/>
                  <a:pt x="3068209" y="1496441"/>
                </a:cubicBezTo>
                <a:cubicBezTo>
                  <a:pt x="3068970" y="1495298"/>
                  <a:pt x="3069351" y="1493965"/>
                  <a:pt x="3069351" y="1492631"/>
                </a:cubicBezTo>
                <a:cubicBezTo>
                  <a:pt x="3069351" y="1490853"/>
                  <a:pt x="3068653" y="1489075"/>
                  <a:pt x="3067319" y="1487805"/>
                </a:cubicBezTo>
                <a:cubicBezTo>
                  <a:pt x="3066049" y="1486535"/>
                  <a:pt x="3064272" y="1485773"/>
                  <a:pt x="3062493" y="1485773"/>
                </a:cubicBezTo>
                <a:close/>
                <a:moveTo>
                  <a:pt x="3062557" y="1207326"/>
                </a:moveTo>
                <a:cubicBezTo>
                  <a:pt x="3061223" y="1207326"/>
                  <a:pt x="3059890" y="1207707"/>
                  <a:pt x="3058747" y="1208469"/>
                </a:cubicBezTo>
                <a:cubicBezTo>
                  <a:pt x="3057604" y="1209231"/>
                  <a:pt x="3056778" y="1210310"/>
                  <a:pt x="3056207" y="1211517"/>
                </a:cubicBezTo>
                <a:cubicBezTo>
                  <a:pt x="3055698" y="1212787"/>
                  <a:pt x="3055572" y="1214120"/>
                  <a:pt x="3055826" y="1215454"/>
                </a:cubicBezTo>
                <a:cubicBezTo>
                  <a:pt x="3056080" y="1216787"/>
                  <a:pt x="3056778" y="1217994"/>
                  <a:pt x="3057731" y="1218946"/>
                </a:cubicBezTo>
                <a:cubicBezTo>
                  <a:pt x="3058684" y="1219899"/>
                  <a:pt x="3059890" y="1220534"/>
                  <a:pt x="3061223" y="1220851"/>
                </a:cubicBezTo>
                <a:cubicBezTo>
                  <a:pt x="3062557" y="1221105"/>
                  <a:pt x="3063954" y="1220978"/>
                  <a:pt x="3065160" y="1220470"/>
                </a:cubicBezTo>
                <a:cubicBezTo>
                  <a:pt x="3066367" y="1219962"/>
                  <a:pt x="3067447" y="1219073"/>
                  <a:pt x="3068209" y="1217930"/>
                </a:cubicBezTo>
                <a:cubicBezTo>
                  <a:pt x="3068970" y="1216787"/>
                  <a:pt x="3069351" y="1215454"/>
                  <a:pt x="3069351" y="1214120"/>
                </a:cubicBezTo>
                <a:cubicBezTo>
                  <a:pt x="3069351" y="1212342"/>
                  <a:pt x="3068653" y="1210564"/>
                  <a:pt x="3067319" y="1209294"/>
                </a:cubicBezTo>
                <a:cubicBezTo>
                  <a:pt x="3066049" y="1208024"/>
                  <a:pt x="3064272" y="1207326"/>
                  <a:pt x="3062493" y="1207326"/>
                </a:cubicBezTo>
                <a:close/>
                <a:moveTo>
                  <a:pt x="3062557" y="1114489"/>
                </a:moveTo>
                <a:cubicBezTo>
                  <a:pt x="3061223" y="1114489"/>
                  <a:pt x="3059890" y="1114870"/>
                  <a:pt x="3058747" y="1115632"/>
                </a:cubicBezTo>
                <a:cubicBezTo>
                  <a:pt x="3057604" y="1116394"/>
                  <a:pt x="3056778" y="1117410"/>
                  <a:pt x="3056207" y="1118680"/>
                </a:cubicBezTo>
                <a:cubicBezTo>
                  <a:pt x="3055698" y="1119950"/>
                  <a:pt x="3055572" y="1121283"/>
                  <a:pt x="3055826" y="1122617"/>
                </a:cubicBezTo>
                <a:cubicBezTo>
                  <a:pt x="3056080" y="1123950"/>
                  <a:pt x="3056778" y="1125157"/>
                  <a:pt x="3057731" y="1126109"/>
                </a:cubicBezTo>
                <a:cubicBezTo>
                  <a:pt x="3058684" y="1127062"/>
                  <a:pt x="3059890" y="1127697"/>
                  <a:pt x="3061223" y="1128014"/>
                </a:cubicBezTo>
                <a:cubicBezTo>
                  <a:pt x="3062557" y="1128268"/>
                  <a:pt x="3063890" y="1128141"/>
                  <a:pt x="3065160" y="1127633"/>
                </a:cubicBezTo>
                <a:cubicBezTo>
                  <a:pt x="3066430" y="1127125"/>
                  <a:pt x="3067509" y="1126236"/>
                  <a:pt x="3068209" y="1125093"/>
                </a:cubicBezTo>
                <a:cubicBezTo>
                  <a:pt x="3068907" y="1123950"/>
                  <a:pt x="3069351" y="1122617"/>
                  <a:pt x="3069351" y="1121283"/>
                </a:cubicBezTo>
                <a:cubicBezTo>
                  <a:pt x="3069351" y="1119442"/>
                  <a:pt x="3068653" y="1117727"/>
                  <a:pt x="3067319" y="1116457"/>
                </a:cubicBezTo>
                <a:cubicBezTo>
                  <a:pt x="3066049" y="1115187"/>
                  <a:pt x="3064272" y="1114489"/>
                  <a:pt x="3062493" y="1114489"/>
                </a:cubicBezTo>
                <a:close/>
                <a:moveTo>
                  <a:pt x="3062557" y="1578801"/>
                </a:moveTo>
                <a:cubicBezTo>
                  <a:pt x="3061223" y="1578801"/>
                  <a:pt x="3059890" y="1579182"/>
                  <a:pt x="3058747" y="1579944"/>
                </a:cubicBezTo>
                <a:cubicBezTo>
                  <a:pt x="3057604" y="1580706"/>
                  <a:pt x="3056778" y="1581785"/>
                  <a:pt x="3056207" y="1582992"/>
                </a:cubicBezTo>
                <a:cubicBezTo>
                  <a:pt x="3055698" y="1584262"/>
                  <a:pt x="3055572" y="1585595"/>
                  <a:pt x="3055826" y="1586929"/>
                </a:cubicBezTo>
                <a:cubicBezTo>
                  <a:pt x="3056080" y="1588262"/>
                  <a:pt x="3056778" y="1589468"/>
                  <a:pt x="3057731" y="1590421"/>
                </a:cubicBezTo>
                <a:cubicBezTo>
                  <a:pt x="3058684" y="1591374"/>
                  <a:pt x="3059890" y="1592009"/>
                  <a:pt x="3061223" y="1592263"/>
                </a:cubicBezTo>
                <a:cubicBezTo>
                  <a:pt x="3062557" y="1592517"/>
                  <a:pt x="3063954" y="1592390"/>
                  <a:pt x="3065160" y="1591882"/>
                </a:cubicBezTo>
                <a:cubicBezTo>
                  <a:pt x="3066430" y="1591374"/>
                  <a:pt x="3067447" y="1590485"/>
                  <a:pt x="3068209" y="1589342"/>
                </a:cubicBezTo>
                <a:cubicBezTo>
                  <a:pt x="3068970" y="1588199"/>
                  <a:pt x="3069351" y="1586865"/>
                  <a:pt x="3069351" y="1585532"/>
                </a:cubicBezTo>
                <a:cubicBezTo>
                  <a:pt x="3069351" y="1583754"/>
                  <a:pt x="3068653" y="1581976"/>
                  <a:pt x="3067319" y="1580706"/>
                </a:cubicBezTo>
                <a:cubicBezTo>
                  <a:pt x="3066049" y="1579436"/>
                  <a:pt x="3064272" y="1578674"/>
                  <a:pt x="3062493" y="1578674"/>
                </a:cubicBezTo>
                <a:close/>
                <a:moveTo>
                  <a:pt x="2263219" y="2159"/>
                </a:moveTo>
                <a:cubicBezTo>
                  <a:pt x="2262584" y="1524"/>
                  <a:pt x="2261822" y="1016"/>
                  <a:pt x="2260997" y="699"/>
                </a:cubicBezTo>
                <a:cubicBezTo>
                  <a:pt x="2260171" y="381"/>
                  <a:pt x="2259282" y="190"/>
                  <a:pt x="2258393" y="190"/>
                </a:cubicBezTo>
                <a:cubicBezTo>
                  <a:pt x="2257060" y="190"/>
                  <a:pt x="2255726" y="572"/>
                  <a:pt x="2254583" y="1334"/>
                </a:cubicBezTo>
                <a:cubicBezTo>
                  <a:pt x="2253440" y="2095"/>
                  <a:pt x="2252614" y="3175"/>
                  <a:pt x="2252043" y="4382"/>
                </a:cubicBezTo>
                <a:cubicBezTo>
                  <a:pt x="2251534" y="5651"/>
                  <a:pt x="2251408" y="6985"/>
                  <a:pt x="2251661" y="8319"/>
                </a:cubicBezTo>
                <a:cubicBezTo>
                  <a:pt x="2251916" y="9652"/>
                  <a:pt x="2252551" y="10859"/>
                  <a:pt x="2253503" y="11811"/>
                </a:cubicBezTo>
                <a:cubicBezTo>
                  <a:pt x="2254456" y="12764"/>
                  <a:pt x="2255662" y="13398"/>
                  <a:pt x="2256996" y="13652"/>
                </a:cubicBezTo>
                <a:cubicBezTo>
                  <a:pt x="2258329" y="13906"/>
                  <a:pt x="2259663" y="13780"/>
                  <a:pt x="2260933" y="13272"/>
                </a:cubicBezTo>
                <a:cubicBezTo>
                  <a:pt x="2262203" y="12764"/>
                  <a:pt x="2263282" y="11874"/>
                  <a:pt x="2263981" y="10732"/>
                </a:cubicBezTo>
                <a:cubicBezTo>
                  <a:pt x="2264743" y="9588"/>
                  <a:pt x="2265123" y="8255"/>
                  <a:pt x="2265123" y="6922"/>
                </a:cubicBezTo>
                <a:cubicBezTo>
                  <a:pt x="2265123" y="6032"/>
                  <a:pt x="2264934" y="5143"/>
                  <a:pt x="2264616" y="4318"/>
                </a:cubicBezTo>
                <a:cubicBezTo>
                  <a:pt x="2264298" y="3493"/>
                  <a:pt x="2263790" y="2730"/>
                  <a:pt x="2263155" y="2095"/>
                </a:cubicBezTo>
                <a:close/>
                <a:moveTo>
                  <a:pt x="3545093" y="93028"/>
                </a:moveTo>
                <a:cubicBezTo>
                  <a:pt x="3543759" y="93028"/>
                  <a:pt x="3542426" y="93409"/>
                  <a:pt x="3541284" y="94171"/>
                </a:cubicBezTo>
                <a:cubicBezTo>
                  <a:pt x="3540140" y="94933"/>
                  <a:pt x="3539315" y="96012"/>
                  <a:pt x="3538743" y="97219"/>
                </a:cubicBezTo>
                <a:cubicBezTo>
                  <a:pt x="3538235" y="98488"/>
                  <a:pt x="3538109" y="99822"/>
                  <a:pt x="3538362" y="101155"/>
                </a:cubicBezTo>
                <a:cubicBezTo>
                  <a:pt x="3538616" y="102489"/>
                  <a:pt x="3539315" y="103696"/>
                  <a:pt x="3540267" y="104648"/>
                </a:cubicBezTo>
                <a:cubicBezTo>
                  <a:pt x="3541220" y="105601"/>
                  <a:pt x="3542426" y="106236"/>
                  <a:pt x="3543759" y="106490"/>
                </a:cubicBezTo>
                <a:cubicBezTo>
                  <a:pt x="3545093" y="106744"/>
                  <a:pt x="3546490" y="106617"/>
                  <a:pt x="3547697" y="106109"/>
                </a:cubicBezTo>
                <a:cubicBezTo>
                  <a:pt x="3548967" y="105601"/>
                  <a:pt x="3549983" y="104712"/>
                  <a:pt x="3550745" y="103569"/>
                </a:cubicBezTo>
                <a:cubicBezTo>
                  <a:pt x="3551507" y="102426"/>
                  <a:pt x="3551888" y="101092"/>
                  <a:pt x="3551888" y="99759"/>
                </a:cubicBezTo>
                <a:cubicBezTo>
                  <a:pt x="3551888" y="97917"/>
                  <a:pt x="3551189" y="96203"/>
                  <a:pt x="3549919" y="94933"/>
                </a:cubicBezTo>
                <a:cubicBezTo>
                  <a:pt x="3548649" y="93662"/>
                  <a:pt x="3546872" y="92901"/>
                  <a:pt x="3545093" y="92901"/>
                </a:cubicBezTo>
                <a:close/>
                <a:moveTo>
                  <a:pt x="3545093" y="190"/>
                </a:moveTo>
                <a:cubicBezTo>
                  <a:pt x="3543759" y="190"/>
                  <a:pt x="3542426" y="572"/>
                  <a:pt x="3541284" y="1334"/>
                </a:cubicBezTo>
                <a:cubicBezTo>
                  <a:pt x="3540140" y="2095"/>
                  <a:pt x="3539315" y="3175"/>
                  <a:pt x="3538743" y="4382"/>
                </a:cubicBezTo>
                <a:cubicBezTo>
                  <a:pt x="3538235" y="5651"/>
                  <a:pt x="3538109" y="6985"/>
                  <a:pt x="3538362" y="8319"/>
                </a:cubicBezTo>
                <a:cubicBezTo>
                  <a:pt x="3538616" y="9652"/>
                  <a:pt x="3539315" y="10859"/>
                  <a:pt x="3540267" y="11811"/>
                </a:cubicBezTo>
                <a:cubicBezTo>
                  <a:pt x="3541220" y="12764"/>
                  <a:pt x="3542426" y="13398"/>
                  <a:pt x="3543759" y="13652"/>
                </a:cubicBezTo>
                <a:cubicBezTo>
                  <a:pt x="3545093" y="13906"/>
                  <a:pt x="3546490" y="13780"/>
                  <a:pt x="3547697" y="13272"/>
                </a:cubicBezTo>
                <a:cubicBezTo>
                  <a:pt x="3548967" y="12764"/>
                  <a:pt x="3549983" y="11874"/>
                  <a:pt x="3550745" y="10732"/>
                </a:cubicBezTo>
                <a:cubicBezTo>
                  <a:pt x="3551507" y="9588"/>
                  <a:pt x="3551888" y="8255"/>
                  <a:pt x="3551888" y="6922"/>
                </a:cubicBezTo>
                <a:cubicBezTo>
                  <a:pt x="3551888" y="5080"/>
                  <a:pt x="3551189" y="3365"/>
                  <a:pt x="3549919" y="2095"/>
                </a:cubicBezTo>
                <a:cubicBezTo>
                  <a:pt x="3548649" y="826"/>
                  <a:pt x="3546872" y="63"/>
                  <a:pt x="3545093" y="63"/>
                </a:cubicBezTo>
                <a:close/>
                <a:moveTo>
                  <a:pt x="3062557" y="1021652"/>
                </a:moveTo>
                <a:cubicBezTo>
                  <a:pt x="3061223" y="1021652"/>
                  <a:pt x="3059890" y="1022033"/>
                  <a:pt x="3058747" y="1022795"/>
                </a:cubicBezTo>
                <a:cubicBezTo>
                  <a:pt x="3057604" y="1023556"/>
                  <a:pt x="3056778" y="1024636"/>
                  <a:pt x="3056207" y="1025842"/>
                </a:cubicBezTo>
                <a:cubicBezTo>
                  <a:pt x="3055698" y="1027113"/>
                  <a:pt x="3055572" y="1028446"/>
                  <a:pt x="3055826" y="1029780"/>
                </a:cubicBezTo>
                <a:cubicBezTo>
                  <a:pt x="3056080" y="1031113"/>
                  <a:pt x="3056778" y="1032320"/>
                  <a:pt x="3057731" y="1033272"/>
                </a:cubicBezTo>
                <a:cubicBezTo>
                  <a:pt x="3058684" y="1034225"/>
                  <a:pt x="3059890" y="1034859"/>
                  <a:pt x="3061223" y="1035177"/>
                </a:cubicBezTo>
                <a:cubicBezTo>
                  <a:pt x="3062557" y="1035431"/>
                  <a:pt x="3063954" y="1035304"/>
                  <a:pt x="3065160" y="1034796"/>
                </a:cubicBezTo>
                <a:cubicBezTo>
                  <a:pt x="3066430" y="1034288"/>
                  <a:pt x="3067447" y="1033399"/>
                  <a:pt x="3068209" y="1032256"/>
                </a:cubicBezTo>
                <a:cubicBezTo>
                  <a:pt x="3068970" y="1031113"/>
                  <a:pt x="3069351" y="1029780"/>
                  <a:pt x="3069351" y="1028446"/>
                </a:cubicBezTo>
                <a:cubicBezTo>
                  <a:pt x="3069351" y="1026668"/>
                  <a:pt x="3068653" y="1024890"/>
                  <a:pt x="3067319" y="1023620"/>
                </a:cubicBezTo>
                <a:cubicBezTo>
                  <a:pt x="3066049" y="1022350"/>
                  <a:pt x="3064272" y="1021652"/>
                  <a:pt x="3062493" y="1021588"/>
                </a:cubicBezTo>
                <a:close/>
                <a:moveTo>
                  <a:pt x="3389073" y="1580833"/>
                </a:moveTo>
                <a:cubicBezTo>
                  <a:pt x="3388439" y="1580198"/>
                  <a:pt x="3387677" y="1579690"/>
                  <a:pt x="3386851" y="1579372"/>
                </a:cubicBezTo>
                <a:cubicBezTo>
                  <a:pt x="3386026" y="1578991"/>
                  <a:pt x="3385136" y="1578864"/>
                  <a:pt x="3384247" y="1578864"/>
                </a:cubicBezTo>
                <a:cubicBezTo>
                  <a:pt x="3382914" y="1578864"/>
                  <a:pt x="3381581" y="1579245"/>
                  <a:pt x="3380438" y="1580007"/>
                </a:cubicBezTo>
                <a:cubicBezTo>
                  <a:pt x="3379295" y="1580769"/>
                  <a:pt x="3378406" y="1581849"/>
                  <a:pt x="3377897" y="1583055"/>
                </a:cubicBezTo>
                <a:cubicBezTo>
                  <a:pt x="3377390" y="1584325"/>
                  <a:pt x="3377263" y="1585659"/>
                  <a:pt x="3377517" y="1586992"/>
                </a:cubicBezTo>
                <a:cubicBezTo>
                  <a:pt x="3377771" y="1588326"/>
                  <a:pt x="3378406" y="1589532"/>
                  <a:pt x="3379359" y="1590485"/>
                </a:cubicBezTo>
                <a:cubicBezTo>
                  <a:pt x="3380310" y="1591437"/>
                  <a:pt x="3381517" y="1592072"/>
                  <a:pt x="3382851" y="1592326"/>
                </a:cubicBezTo>
                <a:cubicBezTo>
                  <a:pt x="3384185" y="1592580"/>
                  <a:pt x="3385581" y="1592453"/>
                  <a:pt x="3386788" y="1591945"/>
                </a:cubicBezTo>
                <a:cubicBezTo>
                  <a:pt x="3387994" y="1591437"/>
                  <a:pt x="3389073" y="1590548"/>
                  <a:pt x="3389835" y="1589405"/>
                </a:cubicBezTo>
                <a:cubicBezTo>
                  <a:pt x="3390597" y="1588262"/>
                  <a:pt x="3390979" y="1586929"/>
                  <a:pt x="3390979" y="1585595"/>
                </a:cubicBezTo>
                <a:cubicBezTo>
                  <a:pt x="3390979" y="1584706"/>
                  <a:pt x="3390788" y="1583817"/>
                  <a:pt x="3390471" y="1582992"/>
                </a:cubicBezTo>
                <a:cubicBezTo>
                  <a:pt x="3390090" y="1582166"/>
                  <a:pt x="3389645" y="1581404"/>
                  <a:pt x="3389010" y="1580769"/>
                </a:cubicBezTo>
                <a:close/>
                <a:moveTo>
                  <a:pt x="3389073" y="1395095"/>
                </a:moveTo>
                <a:cubicBezTo>
                  <a:pt x="3388439" y="1394460"/>
                  <a:pt x="3387677" y="1393952"/>
                  <a:pt x="3386851" y="1393635"/>
                </a:cubicBezTo>
                <a:cubicBezTo>
                  <a:pt x="3386026" y="1393317"/>
                  <a:pt x="3385136" y="1393127"/>
                  <a:pt x="3384247" y="1393127"/>
                </a:cubicBezTo>
                <a:cubicBezTo>
                  <a:pt x="3382914" y="1393127"/>
                  <a:pt x="3381581" y="1393508"/>
                  <a:pt x="3380438" y="1394270"/>
                </a:cubicBezTo>
                <a:cubicBezTo>
                  <a:pt x="3379295" y="1395032"/>
                  <a:pt x="3378406" y="1396048"/>
                  <a:pt x="3377897" y="1397318"/>
                </a:cubicBezTo>
                <a:cubicBezTo>
                  <a:pt x="3377390" y="1398588"/>
                  <a:pt x="3377263" y="1399921"/>
                  <a:pt x="3377517" y="1401255"/>
                </a:cubicBezTo>
                <a:cubicBezTo>
                  <a:pt x="3377771" y="1402588"/>
                  <a:pt x="3378406" y="1403795"/>
                  <a:pt x="3379359" y="1404747"/>
                </a:cubicBezTo>
                <a:cubicBezTo>
                  <a:pt x="3380310" y="1405700"/>
                  <a:pt x="3381517" y="1406335"/>
                  <a:pt x="3382851" y="1406652"/>
                </a:cubicBezTo>
                <a:cubicBezTo>
                  <a:pt x="3384185" y="1406906"/>
                  <a:pt x="3385581" y="1406779"/>
                  <a:pt x="3386788" y="1406271"/>
                </a:cubicBezTo>
                <a:cubicBezTo>
                  <a:pt x="3387994" y="1405763"/>
                  <a:pt x="3389073" y="1404874"/>
                  <a:pt x="3389835" y="1403731"/>
                </a:cubicBezTo>
                <a:cubicBezTo>
                  <a:pt x="3390597" y="1402588"/>
                  <a:pt x="3390979" y="1401255"/>
                  <a:pt x="3390979" y="1399921"/>
                </a:cubicBezTo>
                <a:cubicBezTo>
                  <a:pt x="3390979" y="1399032"/>
                  <a:pt x="3390788" y="1398143"/>
                  <a:pt x="3390471" y="1397318"/>
                </a:cubicBezTo>
                <a:cubicBezTo>
                  <a:pt x="3390090" y="1396492"/>
                  <a:pt x="3389645" y="1395730"/>
                  <a:pt x="3389010" y="1395095"/>
                </a:cubicBezTo>
                <a:close/>
                <a:moveTo>
                  <a:pt x="3389073" y="1487932"/>
                </a:moveTo>
                <a:cubicBezTo>
                  <a:pt x="3388439" y="1487297"/>
                  <a:pt x="3387677" y="1486789"/>
                  <a:pt x="3386851" y="1486472"/>
                </a:cubicBezTo>
                <a:cubicBezTo>
                  <a:pt x="3386026" y="1486154"/>
                  <a:pt x="3385136" y="1485964"/>
                  <a:pt x="3384247" y="1485964"/>
                </a:cubicBezTo>
                <a:cubicBezTo>
                  <a:pt x="3382914" y="1485964"/>
                  <a:pt x="3381581" y="1486345"/>
                  <a:pt x="3380438" y="1487107"/>
                </a:cubicBezTo>
                <a:cubicBezTo>
                  <a:pt x="3379295" y="1487869"/>
                  <a:pt x="3378406" y="1488948"/>
                  <a:pt x="3377897" y="1490155"/>
                </a:cubicBezTo>
                <a:cubicBezTo>
                  <a:pt x="3377390" y="1491425"/>
                  <a:pt x="3377263" y="1492758"/>
                  <a:pt x="3377517" y="1494092"/>
                </a:cubicBezTo>
                <a:cubicBezTo>
                  <a:pt x="3377771" y="1495425"/>
                  <a:pt x="3378406" y="1496632"/>
                  <a:pt x="3379359" y="1497584"/>
                </a:cubicBezTo>
                <a:cubicBezTo>
                  <a:pt x="3380310" y="1498537"/>
                  <a:pt x="3381517" y="1499172"/>
                  <a:pt x="3382851" y="1499426"/>
                </a:cubicBezTo>
                <a:cubicBezTo>
                  <a:pt x="3384185" y="1499680"/>
                  <a:pt x="3385581" y="1499553"/>
                  <a:pt x="3386788" y="1499045"/>
                </a:cubicBezTo>
                <a:cubicBezTo>
                  <a:pt x="3387994" y="1498537"/>
                  <a:pt x="3389073" y="1497648"/>
                  <a:pt x="3389835" y="1496505"/>
                </a:cubicBezTo>
                <a:cubicBezTo>
                  <a:pt x="3390597" y="1495362"/>
                  <a:pt x="3390979" y="1494028"/>
                  <a:pt x="3390979" y="1492695"/>
                </a:cubicBezTo>
                <a:cubicBezTo>
                  <a:pt x="3390979" y="1491806"/>
                  <a:pt x="3390788" y="1490917"/>
                  <a:pt x="3390471" y="1490091"/>
                </a:cubicBezTo>
                <a:cubicBezTo>
                  <a:pt x="3390090" y="1489266"/>
                  <a:pt x="3389645" y="1488504"/>
                  <a:pt x="3389010" y="1487869"/>
                </a:cubicBezTo>
                <a:close/>
                <a:moveTo>
                  <a:pt x="3062557" y="743077"/>
                </a:moveTo>
                <a:cubicBezTo>
                  <a:pt x="3061223" y="743077"/>
                  <a:pt x="3059890" y="743458"/>
                  <a:pt x="3058747" y="744220"/>
                </a:cubicBezTo>
                <a:cubicBezTo>
                  <a:pt x="3057604" y="744982"/>
                  <a:pt x="3056778" y="746062"/>
                  <a:pt x="3056207" y="747268"/>
                </a:cubicBezTo>
                <a:cubicBezTo>
                  <a:pt x="3055698" y="748538"/>
                  <a:pt x="3055572" y="749872"/>
                  <a:pt x="3055826" y="751205"/>
                </a:cubicBezTo>
                <a:cubicBezTo>
                  <a:pt x="3056080" y="752539"/>
                  <a:pt x="3056778" y="753745"/>
                  <a:pt x="3057731" y="754698"/>
                </a:cubicBezTo>
                <a:cubicBezTo>
                  <a:pt x="3058684" y="755650"/>
                  <a:pt x="3059890" y="756285"/>
                  <a:pt x="3061223" y="756539"/>
                </a:cubicBezTo>
                <a:cubicBezTo>
                  <a:pt x="3062557" y="756793"/>
                  <a:pt x="3063954" y="756666"/>
                  <a:pt x="3065160" y="756158"/>
                </a:cubicBezTo>
                <a:cubicBezTo>
                  <a:pt x="3066430" y="755650"/>
                  <a:pt x="3067447" y="754761"/>
                  <a:pt x="3068209" y="753618"/>
                </a:cubicBezTo>
                <a:cubicBezTo>
                  <a:pt x="3068970" y="752475"/>
                  <a:pt x="3069351" y="751142"/>
                  <a:pt x="3069351" y="749808"/>
                </a:cubicBezTo>
                <a:cubicBezTo>
                  <a:pt x="3069351" y="747967"/>
                  <a:pt x="3068653" y="746252"/>
                  <a:pt x="3067319" y="744982"/>
                </a:cubicBezTo>
                <a:cubicBezTo>
                  <a:pt x="3066049" y="743712"/>
                  <a:pt x="3064272" y="742950"/>
                  <a:pt x="3062493" y="742950"/>
                </a:cubicBezTo>
                <a:close/>
                <a:moveTo>
                  <a:pt x="2338784" y="1253808"/>
                </a:moveTo>
                <a:cubicBezTo>
                  <a:pt x="2337450" y="1253808"/>
                  <a:pt x="2336117" y="1254189"/>
                  <a:pt x="2334973" y="1254951"/>
                </a:cubicBezTo>
                <a:cubicBezTo>
                  <a:pt x="2333831" y="1255713"/>
                  <a:pt x="2333005" y="1256792"/>
                  <a:pt x="2332434" y="1257999"/>
                </a:cubicBezTo>
                <a:cubicBezTo>
                  <a:pt x="2331926" y="1259269"/>
                  <a:pt x="2331798" y="1260602"/>
                  <a:pt x="2332053" y="1261936"/>
                </a:cubicBezTo>
                <a:cubicBezTo>
                  <a:pt x="2332307" y="1263269"/>
                  <a:pt x="2332942" y="1264476"/>
                  <a:pt x="2333958" y="1265428"/>
                </a:cubicBezTo>
                <a:cubicBezTo>
                  <a:pt x="2334910" y="1266381"/>
                  <a:pt x="2336117" y="1267016"/>
                  <a:pt x="2337450" y="1267333"/>
                </a:cubicBezTo>
                <a:cubicBezTo>
                  <a:pt x="2338784" y="1267587"/>
                  <a:pt x="2340181" y="1267460"/>
                  <a:pt x="2341387" y="1266952"/>
                </a:cubicBezTo>
                <a:cubicBezTo>
                  <a:pt x="2342657" y="1266444"/>
                  <a:pt x="2343673" y="1265555"/>
                  <a:pt x="2344435" y="1264412"/>
                </a:cubicBezTo>
                <a:cubicBezTo>
                  <a:pt x="2345197" y="1263269"/>
                  <a:pt x="2345578" y="1261936"/>
                  <a:pt x="2345578" y="1260602"/>
                </a:cubicBezTo>
                <a:cubicBezTo>
                  <a:pt x="2345578" y="1258761"/>
                  <a:pt x="2344880" y="1257046"/>
                  <a:pt x="2343609" y="1255776"/>
                </a:cubicBezTo>
                <a:cubicBezTo>
                  <a:pt x="2342340" y="1254506"/>
                  <a:pt x="2340561" y="1253808"/>
                  <a:pt x="2338784" y="1253808"/>
                </a:cubicBezTo>
                <a:close/>
                <a:moveTo>
                  <a:pt x="2338784" y="1532382"/>
                </a:moveTo>
                <a:cubicBezTo>
                  <a:pt x="2337450" y="1532382"/>
                  <a:pt x="2336117" y="1532763"/>
                  <a:pt x="2334973" y="1533525"/>
                </a:cubicBezTo>
                <a:cubicBezTo>
                  <a:pt x="2333831" y="1534287"/>
                  <a:pt x="2333005" y="1535303"/>
                  <a:pt x="2332434" y="1536573"/>
                </a:cubicBezTo>
                <a:cubicBezTo>
                  <a:pt x="2331862" y="1537843"/>
                  <a:pt x="2331798" y="1539177"/>
                  <a:pt x="2332053" y="1540510"/>
                </a:cubicBezTo>
                <a:cubicBezTo>
                  <a:pt x="2332307" y="1541844"/>
                  <a:pt x="2332942" y="1543050"/>
                  <a:pt x="2333958" y="1544003"/>
                </a:cubicBezTo>
                <a:cubicBezTo>
                  <a:pt x="2334910" y="1544955"/>
                  <a:pt x="2336117" y="1545590"/>
                  <a:pt x="2337450" y="1545908"/>
                </a:cubicBezTo>
                <a:cubicBezTo>
                  <a:pt x="2338784" y="1546162"/>
                  <a:pt x="2340181" y="1546035"/>
                  <a:pt x="2341387" y="1545527"/>
                </a:cubicBezTo>
                <a:cubicBezTo>
                  <a:pt x="2342657" y="1545019"/>
                  <a:pt x="2343673" y="1544130"/>
                  <a:pt x="2344435" y="1542987"/>
                </a:cubicBezTo>
                <a:cubicBezTo>
                  <a:pt x="2345197" y="1541844"/>
                  <a:pt x="2345578" y="1540510"/>
                  <a:pt x="2345578" y="1539177"/>
                </a:cubicBezTo>
                <a:cubicBezTo>
                  <a:pt x="2345578" y="1537335"/>
                  <a:pt x="2344880" y="1535621"/>
                  <a:pt x="2343609" y="1534351"/>
                </a:cubicBezTo>
                <a:cubicBezTo>
                  <a:pt x="2342340" y="1533081"/>
                  <a:pt x="2340561" y="1532382"/>
                  <a:pt x="2338784" y="1532382"/>
                </a:cubicBezTo>
                <a:close/>
                <a:moveTo>
                  <a:pt x="2338784" y="1439545"/>
                </a:moveTo>
                <a:cubicBezTo>
                  <a:pt x="2337450" y="1439545"/>
                  <a:pt x="2336117" y="1439926"/>
                  <a:pt x="2334973" y="1440688"/>
                </a:cubicBezTo>
                <a:cubicBezTo>
                  <a:pt x="2333831" y="1441450"/>
                  <a:pt x="2333005" y="1442530"/>
                  <a:pt x="2332434" y="1443736"/>
                </a:cubicBezTo>
                <a:cubicBezTo>
                  <a:pt x="2331926" y="1445006"/>
                  <a:pt x="2331798" y="1446340"/>
                  <a:pt x="2332053" y="1447673"/>
                </a:cubicBezTo>
                <a:cubicBezTo>
                  <a:pt x="2332307" y="1449007"/>
                  <a:pt x="2332942" y="1450213"/>
                  <a:pt x="2333958" y="1451166"/>
                </a:cubicBezTo>
                <a:cubicBezTo>
                  <a:pt x="2334910" y="1452118"/>
                  <a:pt x="2336117" y="1452753"/>
                  <a:pt x="2337450" y="1453071"/>
                </a:cubicBezTo>
                <a:cubicBezTo>
                  <a:pt x="2338784" y="1453325"/>
                  <a:pt x="2340181" y="1453198"/>
                  <a:pt x="2341387" y="1452690"/>
                </a:cubicBezTo>
                <a:cubicBezTo>
                  <a:pt x="2342657" y="1452182"/>
                  <a:pt x="2343673" y="1451293"/>
                  <a:pt x="2344435" y="1450150"/>
                </a:cubicBezTo>
                <a:cubicBezTo>
                  <a:pt x="2345197" y="1449007"/>
                  <a:pt x="2345578" y="1447673"/>
                  <a:pt x="2345578" y="1446340"/>
                </a:cubicBezTo>
                <a:cubicBezTo>
                  <a:pt x="2345578" y="1444562"/>
                  <a:pt x="2344880" y="1442784"/>
                  <a:pt x="2343609" y="1441514"/>
                </a:cubicBezTo>
                <a:cubicBezTo>
                  <a:pt x="2342340" y="1440244"/>
                  <a:pt x="2340561" y="1439545"/>
                  <a:pt x="2338784" y="1439482"/>
                </a:cubicBezTo>
                <a:close/>
                <a:moveTo>
                  <a:pt x="2338784" y="1346708"/>
                </a:moveTo>
                <a:cubicBezTo>
                  <a:pt x="2337450" y="1346708"/>
                  <a:pt x="2336117" y="1347089"/>
                  <a:pt x="2334973" y="1347851"/>
                </a:cubicBezTo>
                <a:cubicBezTo>
                  <a:pt x="2333831" y="1348613"/>
                  <a:pt x="2333005" y="1349629"/>
                  <a:pt x="2332434" y="1350899"/>
                </a:cubicBezTo>
                <a:cubicBezTo>
                  <a:pt x="2331926" y="1352169"/>
                  <a:pt x="2331798" y="1353503"/>
                  <a:pt x="2332053" y="1354836"/>
                </a:cubicBezTo>
                <a:cubicBezTo>
                  <a:pt x="2332307" y="1356170"/>
                  <a:pt x="2332942" y="1357376"/>
                  <a:pt x="2333958" y="1358329"/>
                </a:cubicBezTo>
                <a:cubicBezTo>
                  <a:pt x="2334910" y="1359281"/>
                  <a:pt x="2336117" y="1359916"/>
                  <a:pt x="2337450" y="1360234"/>
                </a:cubicBezTo>
                <a:cubicBezTo>
                  <a:pt x="2338784" y="1360488"/>
                  <a:pt x="2340181" y="1360361"/>
                  <a:pt x="2341387" y="1359853"/>
                </a:cubicBezTo>
                <a:cubicBezTo>
                  <a:pt x="2342657" y="1359345"/>
                  <a:pt x="2343673" y="1358456"/>
                  <a:pt x="2344435" y="1357313"/>
                </a:cubicBezTo>
                <a:cubicBezTo>
                  <a:pt x="2345197" y="1356170"/>
                  <a:pt x="2345578" y="1354836"/>
                  <a:pt x="2345578" y="1353503"/>
                </a:cubicBezTo>
                <a:cubicBezTo>
                  <a:pt x="2345578" y="1351725"/>
                  <a:pt x="2344880" y="1349947"/>
                  <a:pt x="2343609" y="1348677"/>
                </a:cubicBezTo>
                <a:cubicBezTo>
                  <a:pt x="2342340" y="1347407"/>
                  <a:pt x="2340561" y="1346708"/>
                  <a:pt x="2338784" y="1346708"/>
                </a:cubicBezTo>
                <a:close/>
                <a:moveTo>
                  <a:pt x="2338784" y="1068134"/>
                </a:moveTo>
                <a:cubicBezTo>
                  <a:pt x="2337450" y="1068134"/>
                  <a:pt x="2336117" y="1068515"/>
                  <a:pt x="2334973" y="1069277"/>
                </a:cubicBezTo>
                <a:cubicBezTo>
                  <a:pt x="2333831" y="1070039"/>
                  <a:pt x="2333005" y="1071118"/>
                  <a:pt x="2332434" y="1072325"/>
                </a:cubicBezTo>
                <a:cubicBezTo>
                  <a:pt x="2331926" y="1073595"/>
                  <a:pt x="2331798" y="1074928"/>
                  <a:pt x="2332053" y="1076262"/>
                </a:cubicBezTo>
                <a:cubicBezTo>
                  <a:pt x="2332307" y="1077595"/>
                  <a:pt x="2332942" y="1078802"/>
                  <a:pt x="2333958" y="1079754"/>
                </a:cubicBezTo>
                <a:cubicBezTo>
                  <a:pt x="2334910" y="1080707"/>
                  <a:pt x="2336117" y="1081342"/>
                  <a:pt x="2337450" y="1081596"/>
                </a:cubicBezTo>
                <a:cubicBezTo>
                  <a:pt x="2338784" y="1081850"/>
                  <a:pt x="2340181" y="1081723"/>
                  <a:pt x="2341387" y="1081215"/>
                </a:cubicBezTo>
                <a:cubicBezTo>
                  <a:pt x="2342657" y="1080707"/>
                  <a:pt x="2343673" y="1079818"/>
                  <a:pt x="2344435" y="1078675"/>
                </a:cubicBezTo>
                <a:cubicBezTo>
                  <a:pt x="2345197" y="1077532"/>
                  <a:pt x="2345578" y="1076198"/>
                  <a:pt x="2345578" y="1074865"/>
                </a:cubicBezTo>
                <a:cubicBezTo>
                  <a:pt x="2345578" y="1073087"/>
                  <a:pt x="2344880" y="1071309"/>
                  <a:pt x="2343609" y="1070039"/>
                </a:cubicBezTo>
                <a:cubicBezTo>
                  <a:pt x="2342340" y="1068769"/>
                  <a:pt x="2340561" y="1068007"/>
                  <a:pt x="2338784" y="1068007"/>
                </a:cubicBezTo>
                <a:close/>
                <a:moveTo>
                  <a:pt x="2338784" y="1160971"/>
                </a:moveTo>
                <a:cubicBezTo>
                  <a:pt x="2337450" y="1160971"/>
                  <a:pt x="2336117" y="1161352"/>
                  <a:pt x="2334973" y="1162114"/>
                </a:cubicBezTo>
                <a:cubicBezTo>
                  <a:pt x="2333831" y="1162876"/>
                  <a:pt x="2333005" y="1163955"/>
                  <a:pt x="2332434" y="1165162"/>
                </a:cubicBezTo>
                <a:cubicBezTo>
                  <a:pt x="2331926" y="1166432"/>
                  <a:pt x="2331798" y="1167765"/>
                  <a:pt x="2332053" y="1169099"/>
                </a:cubicBezTo>
                <a:cubicBezTo>
                  <a:pt x="2332307" y="1170432"/>
                  <a:pt x="2332942" y="1171639"/>
                  <a:pt x="2333958" y="1172591"/>
                </a:cubicBezTo>
                <a:cubicBezTo>
                  <a:pt x="2334910" y="1173544"/>
                  <a:pt x="2336117" y="1174179"/>
                  <a:pt x="2337450" y="1174433"/>
                </a:cubicBezTo>
                <a:cubicBezTo>
                  <a:pt x="2338784" y="1174687"/>
                  <a:pt x="2340181" y="1174560"/>
                  <a:pt x="2341387" y="1174052"/>
                </a:cubicBezTo>
                <a:cubicBezTo>
                  <a:pt x="2342657" y="1173544"/>
                  <a:pt x="2343673" y="1172655"/>
                  <a:pt x="2344435" y="1171512"/>
                </a:cubicBezTo>
                <a:cubicBezTo>
                  <a:pt x="2345197" y="1170369"/>
                  <a:pt x="2345578" y="1169035"/>
                  <a:pt x="2345578" y="1167702"/>
                </a:cubicBezTo>
                <a:cubicBezTo>
                  <a:pt x="2345578" y="1165924"/>
                  <a:pt x="2344880" y="1164146"/>
                  <a:pt x="2343609" y="1162876"/>
                </a:cubicBezTo>
                <a:cubicBezTo>
                  <a:pt x="2342340" y="1161606"/>
                  <a:pt x="2340561" y="1160844"/>
                  <a:pt x="2338784" y="1160844"/>
                </a:cubicBezTo>
                <a:close/>
                <a:moveTo>
                  <a:pt x="3062557" y="650240"/>
                </a:moveTo>
                <a:cubicBezTo>
                  <a:pt x="3061223" y="650240"/>
                  <a:pt x="3059890" y="650621"/>
                  <a:pt x="3058747" y="651383"/>
                </a:cubicBezTo>
                <a:cubicBezTo>
                  <a:pt x="3057604" y="652145"/>
                  <a:pt x="3056778" y="653225"/>
                  <a:pt x="3056207" y="654431"/>
                </a:cubicBezTo>
                <a:cubicBezTo>
                  <a:pt x="3055698" y="655701"/>
                  <a:pt x="3055572" y="657035"/>
                  <a:pt x="3055826" y="658368"/>
                </a:cubicBezTo>
                <a:cubicBezTo>
                  <a:pt x="3056080" y="659702"/>
                  <a:pt x="3056778" y="660908"/>
                  <a:pt x="3057731" y="661861"/>
                </a:cubicBezTo>
                <a:cubicBezTo>
                  <a:pt x="3058684" y="662813"/>
                  <a:pt x="3059890" y="663448"/>
                  <a:pt x="3061223" y="663702"/>
                </a:cubicBezTo>
                <a:cubicBezTo>
                  <a:pt x="3062557" y="663956"/>
                  <a:pt x="3063954" y="663829"/>
                  <a:pt x="3065160" y="663321"/>
                </a:cubicBezTo>
                <a:cubicBezTo>
                  <a:pt x="3066430" y="662813"/>
                  <a:pt x="3067447" y="661924"/>
                  <a:pt x="3068209" y="660781"/>
                </a:cubicBezTo>
                <a:cubicBezTo>
                  <a:pt x="3068970" y="659638"/>
                  <a:pt x="3069351" y="658305"/>
                  <a:pt x="3069351" y="656971"/>
                </a:cubicBezTo>
                <a:cubicBezTo>
                  <a:pt x="3069351" y="655130"/>
                  <a:pt x="3068653" y="653415"/>
                  <a:pt x="3067319" y="652145"/>
                </a:cubicBezTo>
                <a:cubicBezTo>
                  <a:pt x="3066049" y="650875"/>
                  <a:pt x="3064272" y="650113"/>
                  <a:pt x="3062493" y="650113"/>
                </a:cubicBezTo>
                <a:close/>
                <a:moveTo>
                  <a:pt x="3062557" y="464503"/>
                </a:moveTo>
                <a:cubicBezTo>
                  <a:pt x="3061223" y="464503"/>
                  <a:pt x="3059890" y="464884"/>
                  <a:pt x="3058747" y="465646"/>
                </a:cubicBezTo>
                <a:cubicBezTo>
                  <a:pt x="3057604" y="466408"/>
                  <a:pt x="3056778" y="467487"/>
                  <a:pt x="3056207" y="468693"/>
                </a:cubicBezTo>
                <a:cubicBezTo>
                  <a:pt x="3055698" y="469964"/>
                  <a:pt x="3055572" y="471297"/>
                  <a:pt x="3055826" y="472631"/>
                </a:cubicBezTo>
                <a:cubicBezTo>
                  <a:pt x="3056080" y="473964"/>
                  <a:pt x="3056778" y="475171"/>
                  <a:pt x="3057731" y="476123"/>
                </a:cubicBezTo>
                <a:cubicBezTo>
                  <a:pt x="3058684" y="477075"/>
                  <a:pt x="3059890" y="477711"/>
                  <a:pt x="3061223" y="477965"/>
                </a:cubicBezTo>
                <a:cubicBezTo>
                  <a:pt x="3062557" y="478218"/>
                  <a:pt x="3063954" y="478092"/>
                  <a:pt x="3065160" y="477584"/>
                </a:cubicBezTo>
                <a:cubicBezTo>
                  <a:pt x="3066430" y="477075"/>
                  <a:pt x="3067447" y="476186"/>
                  <a:pt x="3068209" y="475043"/>
                </a:cubicBezTo>
                <a:cubicBezTo>
                  <a:pt x="3068970" y="473900"/>
                  <a:pt x="3069351" y="472567"/>
                  <a:pt x="3069351" y="471234"/>
                </a:cubicBezTo>
                <a:cubicBezTo>
                  <a:pt x="3069351" y="469392"/>
                  <a:pt x="3068653" y="467678"/>
                  <a:pt x="3067319" y="466408"/>
                </a:cubicBezTo>
                <a:cubicBezTo>
                  <a:pt x="3066049" y="465138"/>
                  <a:pt x="3064272" y="464375"/>
                  <a:pt x="3062493" y="464375"/>
                </a:cubicBezTo>
                <a:close/>
                <a:moveTo>
                  <a:pt x="3062557" y="928815"/>
                </a:moveTo>
                <a:cubicBezTo>
                  <a:pt x="3061223" y="928815"/>
                  <a:pt x="3059890" y="929195"/>
                  <a:pt x="3058747" y="929958"/>
                </a:cubicBezTo>
                <a:cubicBezTo>
                  <a:pt x="3057604" y="930720"/>
                  <a:pt x="3056778" y="931799"/>
                  <a:pt x="3056207" y="933006"/>
                </a:cubicBezTo>
                <a:cubicBezTo>
                  <a:pt x="3055698" y="934276"/>
                  <a:pt x="3055572" y="935609"/>
                  <a:pt x="3055826" y="936942"/>
                </a:cubicBezTo>
                <a:cubicBezTo>
                  <a:pt x="3056080" y="938276"/>
                  <a:pt x="3056778" y="939483"/>
                  <a:pt x="3057731" y="940435"/>
                </a:cubicBezTo>
                <a:cubicBezTo>
                  <a:pt x="3058684" y="941388"/>
                  <a:pt x="3059890" y="942023"/>
                  <a:pt x="3061223" y="942277"/>
                </a:cubicBezTo>
                <a:cubicBezTo>
                  <a:pt x="3062557" y="942531"/>
                  <a:pt x="3063954" y="942404"/>
                  <a:pt x="3065160" y="941895"/>
                </a:cubicBezTo>
                <a:cubicBezTo>
                  <a:pt x="3066430" y="941388"/>
                  <a:pt x="3067447" y="940499"/>
                  <a:pt x="3068209" y="939356"/>
                </a:cubicBezTo>
                <a:cubicBezTo>
                  <a:pt x="3068970" y="938213"/>
                  <a:pt x="3069351" y="936879"/>
                  <a:pt x="3069351" y="935545"/>
                </a:cubicBezTo>
                <a:cubicBezTo>
                  <a:pt x="3069351" y="933704"/>
                  <a:pt x="3068653" y="931990"/>
                  <a:pt x="3067319" y="930720"/>
                </a:cubicBezTo>
                <a:cubicBezTo>
                  <a:pt x="3066049" y="929450"/>
                  <a:pt x="3064272" y="928688"/>
                  <a:pt x="3062493" y="928688"/>
                </a:cubicBezTo>
                <a:close/>
                <a:moveTo>
                  <a:pt x="3062557" y="835978"/>
                </a:moveTo>
                <a:cubicBezTo>
                  <a:pt x="3061223" y="835978"/>
                  <a:pt x="3059890" y="836359"/>
                  <a:pt x="3058747" y="837120"/>
                </a:cubicBezTo>
                <a:cubicBezTo>
                  <a:pt x="3057604" y="837883"/>
                  <a:pt x="3056778" y="838962"/>
                  <a:pt x="3056207" y="840169"/>
                </a:cubicBezTo>
                <a:cubicBezTo>
                  <a:pt x="3055698" y="841439"/>
                  <a:pt x="3055572" y="842772"/>
                  <a:pt x="3055826" y="844106"/>
                </a:cubicBezTo>
                <a:cubicBezTo>
                  <a:pt x="3056080" y="845439"/>
                  <a:pt x="3056778" y="846645"/>
                  <a:pt x="3057731" y="847598"/>
                </a:cubicBezTo>
                <a:cubicBezTo>
                  <a:pt x="3058684" y="848551"/>
                  <a:pt x="3059890" y="849186"/>
                  <a:pt x="3061223" y="849440"/>
                </a:cubicBezTo>
                <a:cubicBezTo>
                  <a:pt x="3062557" y="849694"/>
                  <a:pt x="3063954" y="849567"/>
                  <a:pt x="3065160" y="849059"/>
                </a:cubicBezTo>
                <a:cubicBezTo>
                  <a:pt x="3066430" y="848551"/>
                  <a:pt x="3067447" y="847662"/>
                  <a:pt x="3068209" y="846519"/>
                </a:cubicBezTo>
                <a:cubicBezTo>
                  <a:pt x="3068970" y="845376"/>
                  <a:pt x="3069351" y="844042"/>
                  <a:pt x="3069351" y="842709"/>
                </a:cubicBezTo>
                <a:cubicBezTo>
                  <a:pt x="3069351" y="840867"/>
                  <a:pt x="3068653" y="839153"/>
                  <a:pt x="3067319" y="837883"/>
                </a:cubicBezTo>
                <a:cubicBezTo>
                  <a:pt x="3066049" y="836613"/>
                  <a:pt x="3064272" y="835851"/>
                  <a:pt x="3062493" y="835851"/>
                </a:cubicBezTo>
                <a:close/>
                <a:moveTo>
                  <a:pt x="2338784" y="975233"/>
                </a:moveTo>
                <a:cubicBezTo>
                  <a:pt x="2337450" y="975233"/>
                  <a:pt x="2336117" y="975614"/>
                  <a:pt x="2334973" y="976376"/>
                </a:cubicBezTo>
                <a:cubicBezTo>
                  <a:pt x="2333831" y="977138"/>
                  <a:pt x="2333005" y="978217"/>
                  <a:pt x="2332434" y="979424"/>
                </a:cubicBezTo>
                <a:cubicBezTo>
                  <a:pt x="2331926" y="980694"/>
                  <a:pt x="2331798" y="982028"/>
                  <a:pt x="2332053" y="983361"/>
                </a:cubicBezTo>
                <a:cubicBezTo>
                  <a:pt x="2332307" y="984695"/>
                  <a:pt x="2332942" y="985901"/>
                  <a:pt x="2333958" y="986854"/>
                </a:cubicBezTo>
                <a:cubicBezTo>
                  <a:pt x="2334910" y="987806"/>
                  <a:pt x="2336117" y="988441"/>
                  <a:pt x="2337450" y="988695"/>
                </a:cubicBezTo>
                <a:cubicBezTo>
                  <a:pt x="2338784" y="988949"/>
                  <a:pt x="2340181" y="988822"/>
                  <a:pt x="2341387" y="988314"/>
                </a:cubicBezTo>
                <a:cubicBezTo>
                  <a:pt x="2342657" y="987806"/>
                  <a:pt x="2343673" y="986917"/>
                  <a:pt x="2344435" y="985774"/>
                </a:cubicBezTo>
                <a:cubicBezTo>
                  <a:pt x="2345197" y="984631"/>
                  <a:pt x="2345578" y="983361"/>
                  <a:pt x="2345578" y="981964"/>
                </a:cubicBezTo>
                <a:cubicBezTo>
                  <a:pt x="2345578" y="980123"/>
                  <a:pt x="2344880" y="978408"/>
                  <a:pt x="2343609" y="977138"/>
                </a:cubicBezTo>
                <a:cubicBezTo>
                  <a:pt x="2342340" y="975868"/>
                  <a:pt x="2340561" y="975106"/>
                  <a:pt x="2338784" y="975106"/>
                </a:cubicBezTo>
                <a:close/>
                <a:moveTo>
                  <a:pt x="3062557" y="557403"/>
                </a:moveTo>
                <a:cubicBezTo>
                  <a:pt x="3061223" y="557403"/>
                  <a:pt x="3059890" y="557784"/>
                  <a:pt x="3058747" y="558546"/>
                </a:cubicBezTo>
                <a:cubicBezTo>
                  <a:pt x="3057604" y="559308"/>
                  <a:pt x="3056778" y="560388"/>
                  <a:pt x="3056207" y="561594"/>
                </a:cubicBezTo>
                <a:cubicBezTo>
                  <a:pt x="3055698" y="562864"/>
                  <a:pt x="3055572" y="564198"/>
                  <a:pt x="3055826" y="565531"/>
                </a:cubicBezTo>
                <a:cubicBezTo>
                  <a:pt x="3056080" y="566865"/>
                  <a:pt x="3056778" y="568071"/>
                  <a:pt x="3057731" y="569024"/>
                </a:cubicBezTo>
                <a:cubicBezTo>
                  <a:pt x="3058684" y="569976"/>
                  <a:pt x="3059890" y="570611"/>
                  <a:pt x="3061223" y="570865"/>
                </a:cubicBezTo>
                <a:cubicBezTo>
                  <a:pt x="3062557" y="571119"/>
                  <a:pt x="3063954" y="570992"/>
                  <a:pt x="3065160" y="570484"/>
                </a:cubicBezTo>
                <a:cubicBezTo>
                  <a:pt x="3066430" y="569976"/>
                  <a:pt x="3067447" y="569087"/>
                  <a:pt x="3068209" y="567944"/>
                </a:cubicBezTo>
                <a:cubicBezTo>
                  <a:pt x="3068970" y="566801"/>
                  <a:pt x="3069351" y="565468"/>
                  <a:pt x="3069351" y="564134"/>
                </a:cubicBezTo>
                <a:cubicBezTo>
                  <a:pt x="3069351" y="562293"/>
                  <a:pt x="3068653" y="560578"/>
                  <a:pt x="3067319" y="559308"/>
                </a:cubicBezTo>
                <a:cubicBezTo>
                  <a:pt x="3066049" y="558038"/>
                  <a:pt x="3064272" y="557276"/>
                  <a:pt x="3062493" y="557276"/>
                </a:cubicBezTo>
                <a:close/>
                <a:moveTo>
                  <a:pt x="2906537" y="745109"/>
                </a:moveTo>
                <a:cubicBezTo>
                  <a:pt x="2905902" y="744474"/>
                  <a:pt x="2905140" y="743966"/>
                  <a:pt x="2904315" y="743649"/>
                </a:cubicBezTo>
                <a:cubicBezTo>
                  <a:pt x="2903489" y="743331"/>
                  <a:pt x="2902600" y="743141"/>
                  <a:pt x="2901711" y="743141"/>
                </a:cubicBezTo>
                <a:cubicBezTo>
                  <a:pt x="2900378" y="743141"/>
                  <a:pt x="2899044" y="743522"/>
                  <a:pt x="2897901" y="744284"/>
                </a:cubicBezTo>
                <a:cubicBezTo>
                  <a:pt x="2896759" y="745046"/>
                  <a:pt x="2895933" y="746125"/>
                  <a:pt x="2895361" y="747332"/>
                </a:cubicBezTo>
                <a:cubicBezTo>
                  <a:pt x="2894853" y="748602"/>
                  <a:pt x="2894726" y="749935"/>
                  <a:pt x="2894980" y="751269"/>
                </a:cubicBezTo>
                <a:cubicBezTo>
                  <a:pt x="2895235" y="752602"/>
                  <a:pt x="2895869" y="753809"/>
                  <a:pt x="2896885" y="754761"/>
                </a:cubicBezTo>
                <a:cubicBezTo>
                  <a:pt x="2897838" y="755714"/>
                  <a:pt x="2899044" y="756349"/>
                  <a:pt x="2900378" y="756603"/>
                </a:cubicBezTo>
                <a:cubicBezTo>
                  <a:pt x="2901711" y="756857"/>
                  <a:pt x="2903109" y="756730"/>
                  <a:pt x="2904315" y="756222"/>
                </a:cubicBezTo>
                <a:cubicBezTo>
                  <a:pt x="2905522" y="755714"/>
                  <a:pt x="2906601" y="754825"/>
                  <a:pt x="2907363" y="753682"/>
                </a:cubicBezTo>
                <a:cubicBezTo>
                  <a:pt x="2908124" y="752539"/>
                  <a:pt x="2908506" y="751205"/>
                  <a:pt x="2908506" y="749872"/>
                </a:cubicBezTo>
                <a:cubicBezTo>
                  <a:pt x="2908506" y="748983"/>
                  <a:pt x="2908315" y="748094"/>
                  <a:pt x="2907997" y="747268"/>
                </a:cubicBezTo>
                <a:cubicBezTo>
                  <a:pt x="2907617" y="746443"/>
                  <a:pt x="2907172" y="745681"/>
                  <a:pt x="2906537" y="745046"/>
                </a:cubicBezTo>
                <a:close/>
                <a:moveTo>
                  <a:pt x="2021919" y="1163003"/>
                </a:moveTo>
                <a:cubicBezTo>
                  <a:pt x="2021284" y="1162368"/>
                  <a:pt x="2020522" y="1161860"/>
                  <a:pt x="2019696" y="1161542"/>
                </a:cubicBezTo>
                <a:cubicBezTo>
                  <a:pt x="2018871" y="1161161"/>
                  <a:pt x="2017982" y="1161034"/>
                  <a:pt x="2017093" y="1161034"/>
                </a:cubicBezTo>
                <a:cubicBezTo>
                  <a:pt x="2015760" y="1161034"/>
                  <a:pt x="2014425" y="1161415"/>
                  <a:pt x="2013283" y="1162177"/>
                </a:cubicBezTo>
                <a:cubicBezTo>
                  <a:pt x="2012140" y="1162939"/>
                  <a:pt x="2011314" y="1164019"/>
                  <a:pt x="2010743" y="1165225"/>
                </a:cubicBezTo>
                <a:cubicBezTo>
                  <a:pt x="2010234" y="1166495"/>
                  <a:pt x="2010108" y="1167829"/>
                  <a:pt x="2010361" y="1169162"/>
                </a:cubicBezTo>
                <a:cubicBezTo>
                  <a:pt x="2010616" y="1170496"/>
                  <a:pt x="2011250" y="1171702"/>
                  <a:pt x="2012267" y="1172655"/>
                </a:cubicBezTo>
                <a:cubicBezTo>
                  <a:pt x="2013219" y="1173607"/>
                  <a:pt x="2014425" y="1174242"/>
                  <a:pt x="2015760" y="1174496"/>
                </a:cubicBezTo>
                <a:cubicBezTo>
                  <a:pt x="2017093" y="1174750"/>
                  <a:pt x="2018490" y="1174623"/>
                  <a:pt x="2019696" y="1174115"/>
                </a:cubicBezTo>
                <a:cubicBezTo>
                  <a:pt x="2020966" y="1173607"/>
                  <a:pt x="2021982" y="1172718"/>
                  <a:pt x="2022744" y="1171575"/>
                </a:cubicBezTo>
                <a:cubicBezTo>
                  <a:pt x="2023506" y="1170432"/>
                  <a:pt x="2023887" y="1169099"/>
                  <a:pt x="2023887" y="1167765"/>
                </a:cubicBezTo>
                <a:cubicBezTo>
                  <a:pt x="2023887" y="1166876"/>
                  <a:pt x="2023697" y="1165987"/>
                  <a:pt x="2023379" y="1165162"/>
                </a:cubicBezTo>
                <a:cubicBezTo>
                  <a:pt x="2023061" y="1164336"/>
                  <a:pt x="2022554" y="1163574"/>
                  <a:pt x="2021919" y="1162939"/>
                </a:cubicBezTo>
                <a:close/>
                <a:moveTo>
                  <a:pt x="2986928" y="1348740"/>
                </a:moveTo>
                <a:cubicBezTo>
                  <a:pt x="2986293" y="1348105"/>
                  <a:pt x="2985531" y="1347597"/>
                  <a:pt x="2984706" y="1347280"/>
                </a:cubicBezTo>
                <a:cubicBezTo>
                  <a:pt x="2983880" y="1346962"/>
                  <a:pt x="2982991" y="1346772"/>
                  <a:pt x="2982102" y="1346772"/>
                </a:cubicBezTo>
                <a:cubicBezTo>
                  <a:pt x="2980769" y="1346772"/>
                  <a:pt x="2979435" y="1347153"/>
                  <a:pt x="2978292" y="1347915"/>
                </a:cubicBezTo>
                <a:cubicBezTo>
                  <a:pt x="2977149" y="1348677"/>
                  <a:pt x="2976260" y="1349756"/>
                  <a:pt x="2975752" y="1350963"/>
                </a:cubicBezTo>
                <a:cubicBezTo>
                  <a:pt x="2975244" y="1352169"/>
                  <a:pt x="2975117" y="1353566"/>
                  <a:pt x="2975372" y="1354900"/>
                </a:cubicBezTo>
                <a:cubicBezTo>
                  <a:pt x="2975625" y="1356233"/>
                  <a:pt x="2976260" y="1357440"/>
                  <a:pt x="2977276" y="1358392"/>
                </a:cubicBezTo>
                <a:cubicBezTo>
                  <a:pt x="2978229" y="1359345"/>
                  <a:pt x="2979435" y="1359980"/>
                  <a:pt x="2980769" y="1360234"/>
                </a:cubicBezTo>
                <a:cubicBezTo>
                  <a:pt x="2982102" y="1360488"/>
                  <a:pt x="2983499" y="1360361"/>
                  <a:pt x="2984706" y="1359853"/>
                </a:cubicBezTo>
                <a:cubicBezTo>
                  <a:pt x="2985912" y="1359345"/>
                  <a:pt x="2986992" y="1358456"/>
                  <a:pt x="2987754" y="1357313"/>
                </a:cubicBezTo>
                <a:cubicBezTo>
                  <a:pt x="2988516" y="1356170"/>
                  <a:pt x="2988897" y="1354836"/>
                  <a:pt x="2988897" y="1353503"/>
                </a:cubicBezTo>
                <a:cubicBezTo>
                  <a:pt x="2988897" y="1352614"/>
                  <a:pt x="2988706" y="1351725"/>
                  <a:pt x="2988389" y="1350899"/>
                </a:cubicBezTo>
                <a:cubicBezTo>
                  <a:pt x="2988008" y="1350074"/>
                  <a:pt x="2987563" y="1349312"/>
                  <a:pt x="2986928" y="1348677"/>
                </a:cubicBezTo>
                <a:close/>
                <a:moveTo>
                  <a:pt x="2986928" y="1441577"/>
                </a:moveTo>
                <a:cubicBezTo>
                  <a:pt x="2986293" y="1440942"/>
                  <a:pt x="2985531" y="1440434"/>
                  <a:pt x="2984706" y="1440117"/>
                </a:cubicBezTo>
                <a:cubicBezTo>
                  <a:pt x="2983880" y="1439736"/>
                  <a:pt x="2982991" y="1439609"/>
                  <a:pt x="2982102" y="1439609"/>
                </a:cubicBezTo>
                <a:cubicBezTo>
                  <a:pt x="2980769" y="1439609"/>
                  <a:pt x="2979435" y="1439990"/>
                  <a:pt x="2978292" y="1440752"/>
                </a:cubicBezTo>
                <a:cubicBezTo>
                  <a:pt x="2977149" y="1441514"/>
                  <a:pt x="2976260" y="1442593"/>
                  <a:pt x="2975752" y="1443800"/>
                </a:cubicBezTo>
                <a:cubicBezTo>
                  <a:pt x="2975244" y="1445070"/>
                  <a:pt x="2975117" y="1446403"/>
                  <a:pt x="2975372" y="1447737"/>
                </a:cubicBezTo>
                <a:cubicBezTo>
                  <a:pt x="2975625" y="1449070"/>
                  <a:pt x="2976260" y="1450277"/>
                  <a:pt x="2977276" y="1451229"/>
                </a:cubicBezTo>
                <a:cubicBezTo>
                  <a:pt x="2978229" y="1452182"/>
                  <a:pt x="2979435" y="1452817"/>
                  <a:pt x="2980769" y="1453134"/>
                </a:cubicBezTo>
                <a:cubicBezTo>
                  <a:pt x="2982102" y="1453388"/>
                  <a:pt x="2983499" y="1453261"/>
                  <a:pt x="2984706" y="1452753"/>
                </a:cubicBezTo>
                <a:cubicBezTo>
                  <a:pt x="2985912" y="1452245"/>
                  <a:pt x="2986992" y="1451356"/>
                  <a:pt x="2987754" y="1450213"/>
                </a:cubicBezTo>
                <a:cubicBezTo>
                  <a:pt x="2988516" y="1449070"/>
                  <a:pt x="2988897" y="1447737"/>
                  <a:pt x="2988897" y="1446403"/>
                </a:cubicBezTo>
                <a:cubicBezTo>
                  <a:pt x="2988897" y="1445514"/>
                  <a:pt x="2988706" y="1444625"/>
                  <a:pt x="2988389" y="1443800"/>
                </a:cubicBezTo>
                <a:cubicBezTo>
                  <a:pt x="2988008" y="1442974"/>
                  <a:pt x="2987563" y="1442212"/>
                  <a:pt x="2986928" y="1441577"/>
                </a:cubicBezTo>
                <a:close/>
                <a:moveTo>
                  <a:pt x="2986928" y="1255840"/>
                </a:moveTo>
                <a:cubicBezTo>
                  <a:pt x="2986293" y="1255205"/>
                  <a:pt x="2985531" y="1254697"/>
                  <a:pt x="2984706" y="1254379"/>
                </a:cubicBezTo>
                <a:cubicBezTo>
                  <a:pt x="2983880" y="1254062"/>
                  <a:pt x="2982991" y="1253871"/>
                  <a:pt x="2982102" y="1253871"/>
                </a:cubicBezTo>
                <a:cubicBezTo>
                  <a:pt x="2980769" y="1253871"/>
                  <a:pt x="2979435" y="1254252"/>
                  <a:pt x="2978292" y="1255014"/>
                </a:cubicBezTo>
                <a:cubicBezTo>
                  <a:pt x="2977149" y="1255776"/>
                  <a:pt x="2976260" y="1256792"/>
                  <a:pt x="2975752" y="1258062"/>
                </a:cubicBezTo>
                <a:cubicBezTo>
                  <a:pt x="2975244" y="1259332"/>
                  <a:pt x="2975117" y="1260666"/>
                  <a:pt x="2975372" y="1261999"/>
                </a:cubicBezTo>
                <a:cubicBezTo>
                  <a:pt x="2975625" y="1263333"/>
                  <a:pt x="2976260" y="1264539"/>
                  <a:pt x="2977276" y="1265492"/>
                </a:cubicBezTo>
                <a:cubicBezTo>
                  <a:pt x="2978229" y="1266444"/>
                  <a:pt x="2979435" y="1267079"/>
                  <a:pt x="2980769" y="1267397"/>
                </a:cubicBezTo>
                <a:cubicBezTo>
                  <a:pt x="2982102" y="1267651"/>
                  <a:pt x="2983499" y="1267524"/>
                  <a:pt x="2984706" y="1267016"/>
                </a:cubicBezTo>
                <a:cubicBezTo>
                  <a:pt x="2985912" y="1266508"/>
                  <a:pt x="2986992" y="1265619"/>
                  <a:pt x="2987754" y="1264476"/>
                </a:cubicBezTo>
                <a:cubicBezTo>
                  <a:pt x="2988516" y="1263333"/>
                  <a:pt x="2988897" y="1261999"/>
                  <a:pt x="2988897" y="1260666"/>
                </a:cubicBezTo>
                <a:cubicBezTo>
                  <a:pt x="2988897" y="1259777"/>
                  <a:pt x="2988706" y="1258888"/>
                  <a:pt x="2988389" y="1258062"/>
                </a:cubicBezTo>
                <a:cubicBezTo>
                  <a:pt x="2988008" y="1257237"/>
                  <a:pt x="2987563" y="1256475"/>
                  <a:pt x="2986928" y="1255840"/>
                </a:cubicBezTo>
                <a:close/>
                <a:moveTo>
                  <a:pt x="3389010" y="187960"/>
                </a:moveTo>
                <a:cubicBezTo>
                  <a:pt x="3388375" y="187325"/>
                  <a:pt x="3387613" y="186817"/>
                  <a:pt x="3386788" y="186500"/>
                </a:cubicBezTo>
                <a:cubicBezTo>
                  <a:pt x="3385962" y="186182"/>
                  <a:pt x="3385073" y="185992"/>
                  <a:pt x="3384185" y="185992"/>
                </a:cubicBezTo>
                <a:cubicBezTo>
                  <a:pt x="3382851" y="185992"/>
                  <a:pt x="3381517" y="186373"/>
                  <a:pt x="3380374" y="187135"/>
                </a:cubicBezTo>
                <a:cubicBezTo>
                  <a:pt x="3379231" y="187897"/>
                  <a:pt x="3378342" y="188976"/>
                  <a:pt x="3377835" y="190183"/>
                </a:cubicBezTo>
                <a:cubicBezTo>
                  <a:pt x="3377326" y="191453"/>
                  <a:pt x="3377199" y="192786"/>
                  <a:pt x="3377453" y="194119"/>
                </a:cubicBezTo>
                <a:cubicBezTo>
                  <a:pt x="3377707" y="195453"/>
                  <a:pt x="3378342" y="196660"/>
                  <a:pt x="3379295" y="197612"/>
                </a:cubicBezTo>
                <a:cubicBezTo>
                  <a:pt x="3380247" y="198565"/>
                  <a:pt x="3381454" y="199200"/>
                  <a:pt x="3382787" y="199454"/>
                </a:cubicBezTo>
                <a:cubicBezTo>
                  <a:pt x="3384121" y="199708"/>
                  <a:pt x="3385518" y="199581"/>
                  <a:pt x="3386724" y="199073"/>
                </a:cubicBezTo>
                <a:cubicBezTo>
                  <a:pt x="3387931" y="198565"/>
                  <a:pt x="3389010" y="197676"/>
                  <a:pt x="3389772" y="196533"/>
                </a:cubicBezTo>
                <a:cubicBezTo>
                  <a:pt x="3390535" y="195390"/>
                  <a:pt x="3390915" y="194056"/>
                  <a:pt x="3390915" y="192723"/>
                </a:cubicBezTo>
                <a:cubicBezTo>
                  <a:pt x="3390915" y="191833"/>
                  <a:pt x="3390724" y="190944"/>
                  <a:pt x="3390407" y="190119"/>
                </a:cubicBezTo>
                <a:cubicBezTo>
                  <a:pt x="3390026" y="189294"/>
                  <a:pt x="3389582" y="188532"/>
                  <a:pt x="3388947" y="187897"/>
                </a:cubicBezTo>
                <a:close/>
                <a:moveTo>
                  <a:pt x="2986928" y="977265"/>
                </a:moveTo>
                <a:cubicBezTo>
                  <a:pt x="2986293" y="976630"/>
                  <a:pt x="2985531" y="976122"/>
                  <a:pt x="2984706" y="975805"/>
                </a:cubicBezTo>
                <a:cubicBezTo>
                  <a:pt x="2983880" y="975487"/>
                  <a:pt x="2982991" y="975297"/>
                  <a:pt x="2982102" y="975297"/>
                </a:cubicBezTo>
                <a:cubicBezTo>
                  <a:pt x="2980769" y="975297"/>
                  <a:pt x="2979435" y="975678"/>
                  <a:pt x="2978292" y="976440"/>
                </a:cubicBezTo>
                <a:cubicBezTo>
                  <a:pt x="2977149" y="977202"/>
                  <a:pt x="2976260" y="978281"/>
                  <a:pt x="2975752" y="979488"/>
                </a:cubicBezTo>
                <a:cubicBezTo>
                  <a:pt x="2975244" y="980758"/>
                  <a:pt x="2975117" y="982091"/>
                  <a:pt x="2975372" y="983425"/>
                </a:cubicBezTo>
                <a:cubicBezTo>
                  <a:pt x="2975625" y="984758"/>
                  <a:pt x="2976260" y="985965"/>
                  <a:pt x="2977276" y="986917"/>
                </a:cubicBezTo>
                <a:cubicBezTo>
                  <a:pt x="2978229" y="987870"/>
                  <a:pt x="2979435" y="988505"/>
                  <a:pt x="2980769" y="988759"/>
                </a:cubicBezTo>
                <a:cubicBezTo>
                  <a:pt x="2982102" y="989013"/>
                  <a:pt x="2983499" y="988886"/>
                  <a:pt x="2984706" y="988378"/>
                </a:cubicBezTo>
                <a:cubicBezTo>
                  <a:pt x="2985912" y="987870"/>
                  <a:pt x="2986992" y="986981"/>
                  <a:pt x="2987754" y="985838"/>
                </a:cubicBezTo>
                <a:cubicBezTo>
                  <a:pt x="2988516" y="984695"/>
                  <a:pt x="2988897" y="983425"/>
                  <a:pt x="2988897" y="982028"/>
                </a:cubicBezTo>
                <a:cubicBezTo>
                  <a:pt x="2988897" y="981139"/>
                  <a:pt x="2988706" y="980250"/>
                  <a:pt x="2988389" y="979424"/>
                </a:cubicBezTo>
                <a:cubicBezTo>
                  <a:pt x="2988008" y="978599"/>
                  <a:pt x="2987563" y="977837"/>
                  <a:pt x="2986928" y="977202"/>
                </a:cubicBezTo>
                <a:close/>
                <a:moveTo>
                  <a:pt x="2986928" y="1534414"/>
                </a:moveTo>
                <a:cubicBezTo>
                  <a:pt x="2986293" y="1533779"/>
                  <a:pt x="2985531" y="1533271"/>
                  <a:pt x="2984706" y="1532954"/>
                </a:cubicBezTo>
                <a:cubicBezTo>
                  <a:pt x="2983880" y="1532636"/>
                  <a:pt x="2982991" y="1532446"/>
                  <a:pt x="2982102" y="1532446"/>
                </a:cubicBezTo>
                <a:cubicBezTo>
                  <a:pt x="2980769" y="1532446"/>
                  <a:pt x="2979435" y="1532827"/>
                  <a:pt x="2978292" y="1533589"/>
                </a:cubicBezTo>
                <a:cubicBezTo>
                  <a:pt x="2977149" y="1534351"/>
                  <a:pt x="2976260" y="1535430"/>
                  <a:pt x="2975752" y="1536637"/>
                </a:cubicBezTo>
                <a:cubicBezTo>
                  <a:pt x="2975244" y="1537907"/>
                  <a:pt x="2975117" y="1539240"/>
                  <a:pt x="2975372" y="1540574"/>
                </a:cubicBezTo>
                <a:cubicBezTo>
                  <a:pt x="2975625" y="1541907"/>
                  <a:pt x="2976260" y="1543114"/>
                  <a:pt x="2977276" y="1544066"/>
                </a:cubicBezTo>
                <a:cubicBezTo>
                  <a:pt x="2978229" y="1545019"/>
                  <a:pt x="2979435" y="1545654"/>
                  <a:pt x="2980769" y="1545971"/>
                </a:cubicBezTo>
                <a:cubicBezTo>
                  <a:pt x="2982102" y="1546225"/>
                  <a:pt x="2983499" y="1546098"/>
                  <a:pt x="2984706" y="1545590"/>
                </a:cubicBezTo>
                <a:cubicBezTo>
                  <a:pt x="2985912" y="1545082"/>
                  <a:pt x="2986992" y="1544193"/>
                  <a:pt x="2987754" y="1543050"/>
                </a:cubicBezTo>
                <a:cubicBezTo>
                  <a:pt x="2988516" y="1541907"/>
                  <a:pt x="2988897" y="1540574"/>
                  <a:pt x="2988897" y="1539240"/>
                </a:cubicBezTo>
                <a:cubicBezTo>
                  <a:pt x="2988897" y="1538351"/>
                  <a:pt x="2988706" y="1537462"/>
                  <a:pt x="2988389" y="1536637"/>
                </a:cubicBezTo>
                <a:cubicBezTo>
                  <a:pt x="2988008" y="1535811"/>
                  <a:pt x="2987563" y="1535049"/>
                  <a:pt x="2986928" y="1534414"/>
                </a:cubicBezTo>
                <a:close/>
                <a:moveTo>
                  <a:pt x="2986928" y="1070102"/>
                </a:moveTo>
                <a:cubicBezTo>
                  <a:pt x="2986293" y="1069467"/>
                  <a:pt x="2985531" y="1068959"/>
                  <a:pt x="2984706" y="1068642"/>
                </a:cubicBezTo>
                <a:cubicBezTo>
                  <a:pt x="2983880" y="1068324"/>
                  <a:pt x="2982991" y="1068134"/>
                  <a:pt x="2982102" y="1068134"/>
                </a:cubicBezTo>
                <a:cubicBezTo>
                  <a:pt x="2980769" y="1068134"/>
                  <a:pt x="2979435" y="1068515"/>
                  <a:pt x="2978292" y="1069277"/>
                </a:cubicBezTo>
                <a:cubicBezTo>
                  <a:pt x="2977149" y="1070039"/>
                  <a:pt x="2976260" y="1071118"/>
                  <a:pt x="2975752" y="1072325"/>
                </a:cubicBezTo>
                <a:cubicBezTo>
                  <a:pt x="2975244" y="1073595"/>
                  <a:pt x="2975117" y="1074928"/>
                  <a:pt x="2975372" y="1076262"/>
                </a:cubicBezTo>
                <a:cubicBezTo>
                  <a:pt x="2975625" y="1077595"/>
                  <a:pt x="2976260" y="1078802"/>
                  <a:pt x="2977276" y="1079754"/>
                </a:cubicBezTo>
                <a:cubicBezTo>
                  <a:pt x="2978229" y="1080707"/>
                  <a:pt x="2979435" y="1081342"/>
                  <a:pt x="2980769" y="1081596"/>
                </a:cubicBezTo>
                <a:cubicBezTo>
                  <a:pt x="2982102" y="1081850"/>
                  <a:pt x="2983499" y="1081723"/>
                  <a:pt x="2984706" y="1081215"/>
                </a:cubicBezTo>
                <a:cubicBezTo>
                  <a:pt x="2985912" y="1080707"/>
                  <a:pt x="2986992" y="1079818"/>
                  <a:pt x="2987754" y="1078675"/>
                </a:cubicBezTo>
                <a:cubicBezTo>
                  <a:pt x="2988516" y="1077532"/>
                  <a:pt x="2988897" y="1076198"/>
                  <a:pt x="2988897" y="1074865"/>
                </a:cubicBezTo>
                <a:cubicBezTo>
                  <a:pt x="2988897" y="1073976"/>
                  <a:pt x="2988706" y="1073087"/>
                  <a:pt x="2988389" y="1072261"/>
                </a:cubicBezTo>
                <a:cubicBezTo>
                  <a:pt x="2988008" y="1071436"/>
                  <a:pt x="2987563" y="1070674"/>
                  <a:pt x="2986928" y="1070039"/>
                </a:cubicBezTo>
                <a:close/>
                <a:moveTo>
                  <a:pt x="3303730" y="232410"/>
                </a:moveTo>
                <a:cubicBezTo>
                  <a:pt x="3302397" y="232410"/>
                  <a:pt x="3301063" y="232791"/>
                  <a:pt x="3299920" y="233553"/>
                </a:cubicBezTo>
                <a:cubicBezTo>
                  <a:pt x="3298777" y="234315"/>
                  <a:pt x="3297951" y="235394"/>
                  <a:pt x="3297380" y="236601"/>
                </a:cubicBezTo>
                <a:cubicBezTo>
                  <a:pt x="3296872" y="237871"/>
                  <a:pt x="3296745" y="239205"/>
                  <a:pt x="3296998" y="240538"/>
                </a:cubicBezTo>
                <a:cubicBezTo>
                  <a:pt x="3297253" y="241872"/>
                  <a:pt x="3297888" y="243078"/>
                  <a:pt x="3298840" y="244031"/>
                </a:cubicBezTo>
                <a:cubicBezTo>
                  <a:pt x="3299793" y="244983"/>
                  <a:pt x="3300999" y="245618"/>
                  <a:pt x="3302333" y="245872"/>
                </a:cubicBezTo>
                <a:cubicBezTo>
                  <a:pt x="3303666" y="246126"/>
                  <a:pt x="3305063" y="245999"/>
                  <a:pt x="3306270" y="245491"/>
                </a:cubicBezTo>
                <a:cubicBezTo>
                  <a:pt x="3307476" y="244983"/>
                  <a:pt x="3308556" y="244094"/>
                  <a:pt x="3309318" y="242951"/>
                </a:cubicBezTo>
                <a:cubicBezTo>
                  <a:pt x="3310080" y="241808"/>
                  <a:pt x="3310460" y="240475"/>
                  <a:pt x="3310460" y="239141"/>
                </a:cubicBezTo>
                <a:cubicBezTo>
                  <a:pt x="3310460" y="237300"/>
                  <a:pt x="3309762" y="235585"/>
                  <a:pt x="3308492" y="234315"/>
                </a:cubicBezTo>
                <a:cubicBezTo>
                  <a:pt x="3307222" y="233045"/>
                  <a:pt x="3305444" y="232283"/>
                  <a:pt x="3303666" y="232283"/>
                </a:cubicBezTo>
                <a:close/>
                <a:moveTo>
                  <a:pt x="3389010" y="2286"/>
                </a:moveTo>
                <a:cubicBezTo>
                  <a:pt x="3388375" y="1651"/>
                  <a:pt x="3387613" y="1143"/>
                  <a:pt x="3386788" y="826"/>
                </a:cubicBezTo>
                <a:cubicBezTo>
                  <a:pt x="3385962" y="508"/>
                  <a:pt x="3385073" y="318"/>
                  <a:pt x="3384185" y="318"/>
                </a:cubicBezTo>
                <a:cubicBezTo>
                  <a:pt x="3382851" y="318"/>
                  <a:pt x="3381517" y="699"/>
                  <a:pt x="3380374" y="1461"/>
                </a:cubicBezTo>
                <a:cubicBezTo>
                  <a:pt x="3379231" y="2222"/>
                  <a:pt x="3378342" y="3302"/>
                  <a:pt x="3377835" y="4509"/>
                </a:cubicBezTo>
                <a:cubicBezTo>
                  <a:pt x="3377326" y="5778"/>
                  <a:pt x="3377199" y="7112"/>
                  <a:pt x="3377453" y="8446"/>
                </a:cubicBezTo>
                <a:cubicBezTo>
                  <a:pt x="3377707" y="9779"/>
                  <a:pt x="3378342" y="10986"/>
                  <a:pt x="3379295" y="11938"/>
                </a:cubicBezTo>
                <a:cubicBezTo>
                  <a:pt x="3380247" y="12890"/>
                  <a:pt x="3381454" y="13526"/>
                  <a:pt x="3382787" y="13780"/>
                </a:cubicBezTo>
                <a:cubicBezTo>
                  <a:pt x="3384121" y="14034"/>
                  <a:pt x="3385518" y="13906"/>
                  <a:pt x="3386724" y="13398"/>
                </a:cubicBezTo>
                <a:cubicBezTo>
                  <a:pt x="3387931" y="12890"/>
                  <a:pt x="3389010" y="12002"/>
                  <a:pt x="3389772" y="10859"/>
                </a:cubicBezTo>
                <a:cubicBezTo>
                  <a:pt x="3390535" y="9715"/>
                  <a:pt x="3390915" y="8382"/>
                  <a:pt x="3390915" y="7049"/>
                </a:cubicBezTo>
                <a:cubicBezTo>
                  <a:pt x="3390915" y="6159"/>
                  <a:pt x="3390724" y="5270"/>
                  <a:pt x="3390407" y="4445"/>
                </a:cubicBezTo>
                <a:cubicBezTo>
                  <a:pt x="3390026" y="3620"/>
                  <a:pt x="3389582" y="2857"/>
                  <a:pt x="3388947" y="2222"/>
                </a:cubicBezTo>
                <a:close/>
                <a:moveTo>
                  <a:pt x="3389010" y="95123"/>
                </a:moveTo>
                <a:cubicBezTo>
                  <a:pt x="3388375" y="94488"/>
                  <a:pt x="3387613" y="93980"/>
                  <a:pt x="3386788" y="93662"/>
                </a:cubicBezTo>
                <a:cubicBezTo>
                  <a:pt x="3385962" y="93345"/>
                  <a:pt x="3385073" y="93154"/>
                  <a:pt x="3384185" y="93154"/>
                </a:cubicBezTo>
                <a:cubicBezTo>
                  <a:pt x="3382851" y="93154"/>
                  <a:pt x="3381517" y="93536"/>
                  <a:pt x="3380374" y="94298"/>
                </a:cubicBezTo>
                <a:cubicBezTo>
                  <a:pt x="3379231" y="95060"/>
                  <a:pt x="3378342" y="96139"/>
                  <a:pt x="3377835" y="97346"/>
                </a:cubicBezTo>
                <a:cubicBezTo>
                  <a:pt x="3377326" y="98616"/>
                  <a:pt x="3377199" y="99949"/>
                  <a:pt x="3377453" y="101283"/>
                </a:cubicBezTo>
                <a:cubicBezTo>
                  <a:pt x="3377707" y="102616"/>
                  <a:pt x="3378342" y="103823"/>
                  <a:pt x="3379295" y="104775"/>
                </a:cubicBezTo>
                <a:cubicBezTo>
                  <a:pt x="3380247" y="105728"/>
                  <a:pt x="3381454" y="106362"/>
                  <a:pt x="3382787" y="106617"/>
                </a:cubicBezTo>
                <a:cubicBezTo>
                  <a:pt x="3384121" y="106871"/>
                  <a:pt x="3385518" y="106744"/>
                  <a:pt x="3386724" y="106236"/>
                </a:cubicBezTo>
                <a:cubicBezTo>
                  <a:pt x="3387931" y="105728"/>
                  <a:pt x="3389010" y="104838"/>
                  <a:pt x="3389772" y="103696"/>
                </a:cubicBezTo>
                <a:cubicBezTo>
                  <a:pt x="3390535" y="102553"/>
                  <a:pt x="3390915" y="101219"/>
                  <a:pt x="3390915" y="99886"/>
                </a:cubicBezTo>
                <a:cubicBezTo>
                  <a:pt x="3390915" y="98996"/>
                  <a:pt x="3390724" y="98108"/>
                  <a:pt x="3390407" y="97282"/>
                </a:cubicBezTo>
                <a:cubicBezTo>
                  <a:pt x="3390026" y="96457"/>
                  <a:pt x="3389582" y="95695"/>
                  <a:pt x="3388947" y="95060"/>
                </a:cubicBezTo>
                <a:close/>
                <a:moveTo>
                  <a:pt x="2986928" y="884428"/>
                </a:moveTo>
                <a:cubicBezTo>
                  <a:pt x="2986293" y="883793"/>
                  <a:pt x="2985531" y="883285"/>
                  <a:pt x="2984706" y="882967"/>
                </a:cubicBezTo>
                <a:cubicBezTo>
                  <a:pt x="2983880" y="882650"/>
                  <a:pt x="2982991" y="882459"/>
                  <a:pt x="2982102" y="882459"/>
                </a:cubicBezTo>
                <a:cubicBezTo>
                  <a:pt x="2980769" y="882459"/>
                  <a:pt x="2979435" y="882841"/>
                  <a:pt x="2978292" y="883603"/>
                </a:cubicBezTo>
                <a:cubicBezTo>
                  <a:pt x="2977149" y="884365"/>
                  <a:pt x="2976260" y="885444"/>
                  <a:pt x="2975752" y="886651"/>
                </a:cubicBezTo>
                <a:cubicBezTo>
                  <a:pt x="2975244" y="887920"/>
                  <a:pt x="2975117" y="889254"/>
                  <a:pt x="2975372" y="890588"/>
                </a:cubicBezTo>
                <a:cubicBezTo>
                  <a:pt x="2975625" y="891921"/>
                  <a:pt x="2976260" y="893128"/>
                  <a:pt x="2977213" y="894080"/>
                </a:cubicBezTo>
                <a:cubicBezTo>
                  <a:pt x="2978165" y="895033"/>
                  <a:pt x="2979372" y="895667"/>
                  <a:pt x="2980705" y="895922"/>
                </a:cubicBezTo>
                <a:cubicBezTo>
                  <a:pt x="2982039" y="896176"/>
                  <a:pt x="2983435" y="896049"/>
                  <a:pt x="2984642" y="895541"/>
                </a:cubicBezTo>
                <a:cubicBezTo>
                  <a:pt x="2985912" y="895033"/>
                  <a:pt x="2986992" y="894144"/>
                  <a:pt x="2987690" y="893001"/>
                </a:cubicBezTo>
                <a:cubicBezTo>
                  <a:pt x="2988452" y="891858"/>
                  <a:pt x="2988834" y="890524"/>
                  <a:pt x="2988834" y="889191"/>
                </a:cubicBezTo>
                <a:cubicBezTo>
                  <a:pt x="2988834" y="888302"/>
                  <a:pt x="2988643" y="887413"/>
                  <a:pt x="2988325" y="886587"/>
                </a:cubicBezTo>
                <a:cubicBezTo>
                  <a:pt x="2987944" y="885762"/>
                  <a:pt x="2987499" y="885000"/>
                  <a:pt x="2986865" y="884365"/>
                </a:cubicBezTo>
                <a:close/>
                <a:moveTo>
                  <a:pt x="3303730" y="139573"/>
                </a:moveTo>
                <a:cubicBezTo>
                  <a:pt x="3302397" y="139573"/>
                  <a:pt x="3301063" y="139954"/>
                  <a:pt x="3299920" y="140716"/>
                </a:cubicBezTo>
                <a:cubicBezTo>
                  <a:pt x="3298777" y="141478"/>
                  <a:pt x="3297951" y="142558"/>
                  <a:pt x="3297380" y="143764"/>
                </a:cubicBezTo>
                <a:cubicBezTo>
                  <a:pt x="3296872" y="145034"/>
                  <a:pt x="3296745" y="146368"/>
                  <a:pt x="3296998" y="147701"/>
                </a:cubicBezTo>
                <a:cubicBezTo>
                  <a:pt x="3297253" y="149035"/>
                  <a:pt x="3297888" y="150241"/>
                  <a:pt x="3298840" y="151194"/>
                </a:cubicBezTo>
                <a:cubicBezTo>
                  <a:pt x="3299793" y="152146"/>
                  <a:pt x="3300999" y="152781"/>
                  <a:pt x="3302333" y="153035"/>
                </a:cubicBezTo>
                <a:cubicBezTo>
                  <a:pt x="3303666" y="153289"/>
                  <a:pt x="3305063" y="153162"/>
                  <a:pt x="3306270" y="152654"/>
                </a:cubicBezTo>
                <a:cubicBezTo>
                  <a:pt x="3307476" y="152146"/>
                  <a:pt x="3308556" y="151257"/>
                  <a:pt x="3309318" y="150114"/>
                </a:cubicBezTo>
                <a:cubicBezTo>
                  <a:pt x="3310080" y="148971"/>
                  <a:pt x="3310460" y="147638"/>
                  <a:pt x="3310460" y="146304"/>
                </a:cubicBezTo>
                <a:cubicBezTo>
                  <a:pt x="3310460" y="144463"/>
                  <a:pt x="3309762" y="142748"/>
                  <a:pt x="3308492" y="141478"/>
                </a:cubicBezTo>
                <a:cubicBezTo>
                  <a:pt x="3307222" y="140208"/>
                  <a:pt x="3305444" y="139510"/>
                  <a:pt x="3303666" y="139446"/>
                </a:cubicBezTo>
                <a:close/>
                <a:moveTo>
                  <a:pt x="3303730" y="46736"/>
                </a:moveTo>
                <a:cubicBezTo>
                  <a:pt x="3302397" y="46736"/>
                  <a:pt x="3301063" y="47117"/>
                  <a:pt x="3299920" y="47879"/>
                </a:cubicBezTo>
                <a:cubicBezTo>
                  <a:pt x="3298777" y="48641"/>
                  <a:pt x="3297951" y="49721"/>
                  <a:pt x="3297380" y="50927"/>
                </a:cubicBezTo>
                <a:cubicBezTo>
                  <a:pt x="3296872" y="52197"/>
                  <a:pt x="3296745" y="53531"/>
                  <a:pt x="3296998" y="54864"/>
                </a:cubicBezTo>
                <a:cubicBezTo>
                  <a:pt x="3297253" y="56198"/>
                  <a:pt x="3297888" y="57404"/>
                  <a:pt x="3298840" y="58356"/>
                </a:cubicBezTo>
                <a:cubicBezTo>
                  <a:pt x="3299793" y="59309"/>
                  <a:pt x="3300999" y="59944"/>
                  <a:pt x="3302333" y="60198"/>
                </a:cubicBezTo>
                <a:cubicBezTo>
                  <a:pt x="3303666" y="60452"/>
                  <a:pt x="3304999" y="60325"/>
                  <a:pt x="3306270" y="59817"/>
                </a:cubicBezTo>
                <a:cubicBezTo>
                  <a:pt x="3307540" y="59309"/>
                  <a:pt x="3308619" y="58420"/>
                  <a:pt x="3309318" y="57277"/>
                </a:cubicBezTo>
                <a:cubicBezTo>
                  <a:pt x="3310080" y="56134"/>
                  <a:pt x="3310460" y="54801"/>
                  <a:pt x="3310460" y="53467"/>
                </a:cubicBezTo>
                <a:cubicBezTo>
                  <a:pt x="3310460" y="51626"/>
                  <a:pt x="3309762" y="49911"/>
                  <a:pt x="3308492" y="48641"/>
                </a:cubicBezTo>
                <a:cubicBezTo>
                  <a:pt x="3307222" y="47371"/>
                  <a:pt x="3305444" y="46609"/>
                  <a:pt x="3303666" y="46609"/>
                </a:cubicBezTo>
                <a:close/>
                <a:moveTo>
                  <a:pt x="2986928" y="1163066"/>
                </a:moveTo>
                <a:cubicBezTo>
                  <a:pt x="2986293" y="1162431"/>
                  <a:pt x="2985531" y="1161923"/>
                  <a:pt x="2984706" y="1161606"/>
                </a:cubicBezTo>
                <a:cubicBezTo>
                  <a:pt x="2983880" y="1161225"/>
                  <a:pt x="2982991" y="1161098"/>
                  <a:pt x="2982102" y="1161098"/>
                </a:cubicBezTo>
                <a:cubicBezTo>
                  <a:pt x="2980769" y="1161098"/>
                  <a:pt x="2979435" y="1161479"/>
                  <a:pt x="2978292" y="1162241"/>
                </a:cubicBezTo>
                <a:cubicBezTo>
                  <a:pt x="2977149" y="1163003"/>
                  <a:pt x="2976260" y="1164082"/>
                  <a:pt x="2975752" y="1165289"/>
                </a:cubicBezTo>
                <a:cubicBezTo>
                  <a:pt x="2975244" y="1166559"/>
                  <a:pt x="2975117" y="1167892"/>
                  <a:pt x="2975372" y="1169226"/>
                </a:cubicBezTo>
                <a:cubicBezTo>
                  <a:pt x="2975625" y="1170559"/>
                  <a:pt x="2976260" y="1171766"/>
                  <a:pt x="2977276" y="1172718"/>
                </a:cubicBezTo>
                <a:cubicBezTo>
                  <a:pt x="2978229" y="1173671"/>
                  <a:pt x="2979435" y="1174306"/>
                  <a:pt x="2980769" y="1174560"/>
                </a:cubicBezTo>
                <a:cubicBezTo>
                  <a:pt x="2982102" y="1174814"/>
                  <a:pt x="2983499" y="1174687"/>
                  <a:pt x="2984706" y="1174179"/>
                </a:cubicBezTo>
                <a:cubicBezTo>
                  <a:pt x="2985912" y="1173671"/>
                  <a:pt x="2986992" y="1172782"/>
                  <a:pt x="2987754" y="1171639"/>
                </a:cubicBezTo>
                <a:cubicBezTo>
                  <a:pt x="2988516" y="1170496"/>
                  <a:pt x="2988897" y="1169162"/>
                  <a:pt x="2988897" y="1167829"/>
                </a:cubicBezTo>
                <a:cubicBezTo>
                  <a:pt x="2988897" y="1166940"/>
                  <a:pt x="2988706" y="1166051"/>
                  <a:pt x="2988389" y="1165225"/>
                </a:cubicBezTo>
                <a:cubicBezTo>
                  <a:pt x="2988008" y="1164400"/>
                  <a:pt x="2987563" y="1163638"/>
                  <a:pt x="2986928" y="1163003"/>
                </a:cubicBezTo>
                <a:close/>
                <a:moveTo>
                  <a:pt x="2021919" y="1070229"/>
                </a:moveTo>
                <a:cubicBezTo>
                  <a:pt x="2021284" y="1069594"/>
                  <a:pt x="2020522" y="1069086"/>
                  <a:pt x="2019696" y="1068769"/>
                </a:cubicBezTo>
                <a:cubicBezTo>
                  <a:pt x="2018871" y="1068451"/>
                  <a:pt x="2017982" y="1068261"/>
                  <a:pt x="2017093" y="1068261"/>
                </a:cubicBezTo>
                <a:cubicBezTo>
                  <a:pt x="2015760" y="1068261"/>
                  <a:pt x="2014425" y="1068642"/>
                  <a:pt x="2013283" y="1069404"/>
                </a:cubicBezTo>
                <a:cubicBezTo>
                  <a:pt x="2012140" y="1070166"/>
                  <a:pt x="2011314" y="1071245"/>
                  <a:pt x="2010743" y="1072452"/>
                </a:cubicBezTo>
                <a:cubicBezTo>
                  <a:pt x="2010234" y="1073722"/>
                  <a:pt x="2010108" y="1075055"/>
                  <a:pt x="2010361" y="1076389"/>
                </a:cubicBezTo>
                <a:cubicBezTo>
                  <a:pt x="2010616" y="1077722"/>
                  <a:pt x="2011250" y="1078929"/>
                  <a:pt x="2012267" y="1079881"/>
                </a:cubicBezTo>
                <a:cubicBezTo>
                  <a:pt x="2013219" y="1080834"/>
                  <a:pt x="2014425" y="1081469"/>
                  <a:pt x="2015760" y="1081723"/>
                </a:cubicBezTo>
                <a:cubicBezTo>
                  <a:pt x="2017093" y="1081977"/>
                  <a:pt x="2018490" y="1081850"/>
                  <a:pt x="2019696" y="1081342"/>
                </a:cubicBezTo>
                <a:cubicBezTo>
                  <a:pt x="2020966" y="1080834"/>
                  <a:pt x="2021982" y="1079945"/>
                  <a:pt x="2022744" y="1078802"/>
                </a:cubicBezTo>
                <a:cubicBezTo>
                  <a:pt x="2023506" y="1077659"/>
                  <a:pt x="2023887" y="1076325"/>
                  <a:pt x="2023887" y="1074992"/>
                </a:cubicBezTo>
                <a:cubicBezTo>
                  <a:pt x="2023887" y="1074103"/>
                  <a:pt x="2023697" y="1073214"/>
                  <a:pt x="2023379" y="1072388"/>
                </a:cubicBezTo>
                <a:cubicBezTo>
                  <a:pt x="2023061" y="1071563"/>
                  <a:pt x="2022554" y="1070801"/>
                  <a:pt x="2021919" y="1070166"/>
                </a:cubicBezTo>
                <a:close/>
                <a:moveTo>
                  <a:pt x="3630310" y="141478"/>
                </a:moveTo>
                <a:cubicBezTo>
                  <a:pt x="3629675" y="140843"/>
                  <a:pt x="3628913" y="140335"/>
                  <a:pt x="3628088" y="140018"/>
                </a:cubicBezTo>
                <a:cubicBezTo>
                  <a:pt x="3627262" y="139700"/>
                  <a:pt x="3626373" y="139510"/>
                  <a:pt x="3625485" y="139510"/>
                </a:cubicBezTo>
                <a:cubicBezTo>
                  <a:pt x="3624151" y="139510"/>
                  <a:pt x="3622817" y="139891"/>
                  <a:pt x="3621674" y="140653"/>
                </a:cubicBezTo>
                <a:cubicBezTo>
                  <a:pt x="3620531" y="141415"/>
                  <a:pt x="3619706" y="142494"/>
                  <a:pt x="3619135" y="143701"/>
                </a:cubicBezTo>
                <a:cubicBezTo>
                  <a:pt x="3618563" y="144907"/>
                  <a:pt x="3618499" y="146304"/>
                  <a:pt x="3618753" y="147638"/>
                </a:cubicBezTo>
                <a:cubicBezTo>
                  <a:pt x="3619007" y="148971"/>
                  <a:pt x="3619706" y="150178"/>
                  <a:pt x="3620659" y="151130"/>
                </a:cubicBezTo>
                <a:cubicBezTo>
                  <a:pt x="3621610" y="152083"/>
                  <a:pt x="3622817" y="152718"/>
                  <a:pt x="3624151" y="152972"/>
                </a:cubicBezTo>
                <a:cubicBezTo>
                  <a:pt x="3625485" y="153226"/>
                  <a:pt x="3626881" y="153099"/>
                  <a:pt x="3628088" y="152591"/>
                </a:cubicBezTo>
                <a:cubicBezTo>
                  <a:pt x="3629358" y="152083"/>
                  <a:pt x="3630373" y="151194"/>
                  <a:pt x="3631135" y="150051"/>
                </a:cubicBezTo>
                <a:cubicBezTo>
                  <a:pt x="3631897" y="148908"/>
                  <a:pt x="3632279" y="147574"/>
                  <a:pt x="3632279" y="146241"/>
                </a:cubicBezTo>
                <a:cubicBezTo>
                  <a:pt x="3632279" y="145352"/>
                  <a:pt x="3632088" y="144463"/>
                  <a:pt x="3631771" y="143637"/>
                </a:cubicBezTo>
                <a:cubicBezTo>
                  <a:pt x="3631453" y="142812"/>
                  <a:pt x="3630945" y="142050"/>
                  <a:pt x="3630310" y="141415"/>
                </a:cubicBezTo>
                <a:close/>
                <a:moveTo>
                  <a:pt x="2021982" y="977202"/>
                </a:moveTo>
                <a:cubicBezTo>
                  <a:pt x="2021347" y="976567"/>
                  <a:pt x="2020585" y="976059"/>
                  <a:pt x="2019759" y="975741"/>
                </a:cubicBezTo>
                <a:cubicBezTo>
                  <a:pt x="2018935" y="975424"/>
                  <a:pt x="2018045" y="975233"/>
                  <a:pt x="2017156" y="975233"/>
                </a:cubicBezTo>
                <a:cubicBezTo>
                  <a:pt x="2015822" y="975233"/>
                  <a:pt x="2014489" y="975614"/>
                  <a:pt x="2013346" y="976376"/>
                </a:cubicBezTo>
                <a:cubicBezTo>
                  <a:pt x="2012203" y="977138"/>
                  <a:pt x="2011378" y="978217"/>
                  <a:pt x="2010806" y="979424"/>
                </a:cubicBezTo>
                <a:cubicBezTo>
                  <a:pt x="2010298" y="980694"/>
                  <a:pt x="2010171" y="982028"/>
                  <a:pt x="2010425" y="983361"/>
                </a:cubicBezTo>
                <a:cubicBezTo>
                  <a:pt x="2010679" y="984695"/>
                  <a:pt x="2011314" y="985901"/>
                  <a:pt x="2012330" y="986854"/>
                </a:cubicBezTo>
                <a:cubicBezTo>
                  <a:pt x="2013283" y="987806"/>
                  <a:pt x="2014489" y="988441"/>
                  <a:pt x="2015822" y="988695"/>
                </a:cubicBezTo>
                <a:cubicBezTo>
                  <a:pt x="2017156" y="988949"/>
                  <a:pt x="2018553" y="988822"/>
                  <a:pt x="2019759" y="988314"/>
                </a:cubicBezTo>
                <a:cubicBezTo>
                  <a:pt x="2021030" y="987806"/>
                  <a:pt x="2022046" y="986917"/>
                  <a:pt x="2022808" y="985774"/>
                </a:cubicBezTo>
                <a:cubicBezTo>
                  <a:pt x="2023570" y="984631"/>
                  <a:pt x="2023950" y="983361"/>
                  <a:pt x="2023950" y="981964"/>
                </a:cubicBezTo>
                <a:cubicBezTo>
                  <a:pt x="2023950" y="981075"/>
                  <a:pt x="2023760" y="980186"/>
                  <a:pt x="2023443" y="979361"/>
                </a:cubicBezTo>
                <a:cubicBezTo>
                  <a:pt x="2023125" y="978535"/>
                  <a:pt x="2022617" y="977773"/>
                  <a:pt x="2021982" y="977138"/>
                </a:cubicBezTo>
                <a:close/>
                <a:moveTo>
                  <a:pt x="2986992" y="791464"/>
                </a:moveTo>
                <a:cubicBezTo>
                  <a:pt x="2986357" y="790829"/>
                  <a:pt x="2985595" y="790321"/>
                  <a:pt x="2984769" y="790004"/>
                </a:cubicBezTo>
                <a:cubicBezTo>
                  <a:pt x="2983944" y="789686"/>
                  <a:pt x="2983055" y="789495"/>
                  <a:pt x="2982166" y="789495"/>
                </a:cubicBezTo>
                <a:cubicBezTo>
                  <a:pt x="2980832" y="789495"/>
                  <a:pt x="2979498" y="789877"/>
                  <a:pt x="2978356" y="790639"/>
                </a:cubicBezTo>
                <a:cubicBezTo>
                  <a:pt x="2977213" y="791401"/>
                  <a:pt x="2976323" y="792480"/>
                  <a:pt x="2975816" y="793687"/>
                </a:cubicBezTo>
                <a:cubicBezTo>
                  <a:pt x="2975308" y="794956"/>
                  <a:pt x="2975181" y="796290"/>
                  <a:pt x="2975434" y="797624"/>
                </a:cubicBezTo>
                <a:cubicBezTo>
                  <a:pt x="2975689" y="798957"/>
                  <a:pt x="2976323" y="800164"/>
                  <a:pt x="2977340" y="801116"/>
                </a:cubicBezTo>
                <a:cubicBezTo>
                  <a:pt x="2978292" y="802069"/>
                  <a:pt x="2979498" y="802704"/>
                  <a:pt x="2980832" y="802958"/>
                </a:cubicBezTo>
                <a:cubicBezTo>
                  <a:pt x="2982166" y="803212"/>
                  <a:pt x="2983563" y="803084"/>
                  <a:pt x="2984769" y="802577"/>
                </a:cubicBezTo>
                <a:cubicBezTo>
                  <a:pt x="2985976" y="802069"/>
                  <a:pt x="2987055" y="801180"/>
                  <a:pt x="2987817" y="800037"/>
                </a:cubicBezTo>
                <a:cubicBezTo>
                  <a:pt x="2988579" y="798894"/>
                  <a:pt x="2988960" y="797560"/>
                  <a:pt x="2988960" y="796227"/>
                </a:cubicBezTo>
                <a:cubicBezTo>
                  <a:pt x="2988960" y="795338"/>
                  <a:pt x="2988770" y="794449"/>
                  <a:pt x="2988452" y="793623"/>
                </a:cubicBezTo>
                <a:cubicBezTo>
                  <a:pt x="2988072" y="792798"/>
                  <a:pt x="2987627" y="792036"/>
                  <a:pt x="2986992" y="791401"/>
                </a:cubicBezTo>
                <a:close/>
                <a:moveTo>
                  <a:pt x="2021982" y="791464"/>
                </a:moveTo>
                <a:cubicBezTo>
                  <a:pt x="2021347" y="790829"/>
                  <a:pt x="2020585" y="790321"/>
                  <a:pt x="2019759" y="790004"/>
                </a:cubicBezTo>
                <a:cubicBezTo>
                  <a:pt x="2018935" y="789686"/>
                  <a:pt x="2018045" y="789495"/>
                  <a:pt x="2017156" y="789495"/>
                </a:cubicBezTo>
                <a:cubicBezTo>
                  <a:pt x="2015822" y="789495"/>
                  <a:pt x="2014489" y="789877"/>
                  <a:pt x="2013346" y="790639"/>
                </a:cubicBezTo>
                <a:cubicBezTo>
                  <a:pt x="2012203" y="791401"/>
                  <a:pt x="2011378" y="792480"/>
                  <a:pt x="2010806" y="793687"/>
                </a:cubicBezTo>
                <a:cubicBezTo>
                  <a:pt x="2010298" y="794956"/>
                  <a:pt x="2010171" y="796290"/>
                  <a:pt x="2010425" y="797624"/>
                </a:cubicBezTo>
                <a:cubicBezTo>
                  <a:pt x="2010679" y="798957"/>
                  <a:pt x="2011314" y="800164"/>
                  <a:pt x="2012330" y="801116"/>
                </a:cubicBezTo>
                <a:cubicBezTo>
                  <a:pt x="2013283" y="802069"/>
                  <a:pt x="2014489" y="802704"/>
                  <a:pt x="2015822" y="802958"/>
                </a:cubicBezTo>
                <a:cubicBezTo>
                  <a:pt x="2017156" y="803212"/>
                  <a:pt x="2018553" y="803084"/>
                  <a:pt x="2019759" y="802577"/>
                </a:cubicBezTo>
                <a:cubicBezTo>
                  <a:pt x="2021030" y="802069"/>
                  <a:pt x="2022046" y="801180"/>
                  <a:pt x="2022808" y="800037"/>
                </a:cubicBezTo>
                <a:cubicBezTo>
                  <a:pt x="2023570" y="798894"/>
                  <a:pt x="2023950" y="797560"/>
                  <a:pt x="2023950" y="796227"/>
                </a:cubicBezTo>
                <a:cubicBezTo>
                  <a:pt x="2023950" y="795338"/>
                  <a:pt x="2023760" y="794449"/>
                  <a:pt x="2023443" y="793623"/>
                </a:cubicBezTo>
                <a:cubicBezTo>
                  <a:pt x="2023125" y="792798"/>
                  <a:pt x="2022617" y="792036"/>
                  <a:pt x="2021982" y="791401"/>
                </a:cubicBezTo>
                <a:close/>
                <a:moveTo>
                  <a:pt x="2021982" y="884301"/>
                </a:moveTo>
                <a:cubicBezTo>
                  <a:pt x="2021347" y="883666"/>
                  <a:pt x="2020585" y="883158"/>
                  <a:pt x="2019759" y="882841"/>
                </a:cubicBezTo>
                <a:cubicBezTo>
                  <a:pt x="2018935" y="882523"/>
                  <a:pt x="2018045" y="882333"/>
                  <a:pt x="2017156" y="882333"/>
                </a:cubicBezTo>
                <a:cubicBezTo>
                  <a:pt x="2015822" y="882333"/>
                  <a:pt x="2014489" y="882714"/>
                  <a:pt x="2013346" y="883476"/>
                </a:cubicBezTo>
                <a:cubicBezTo>
                  <a:pt x="2012203" y="884238"/>
                  <a:pt x="2011378" y="885317"/>
                  <a:pt x="2010806" y="886524"/>
                </a:cubicBezTo>
                <a:cubicBezTo>
                  <a:pt x="2010298" y="887794"/>
                  <a:pt x="2010171" y="889127"/>
                  <a:pt x="2010425" y="890461"/>
                </a:cubicBezTo>
                <a:cubicBezTo>
                  <a:pt x="2010679" y="891794"/>
                  <a:pt x="2011314" y="893001"/>
                  <a:pt x="2012330" y="893953"/>
                </a:cubicBezTo>
                <a:cubicBezTo>
                  <a:pt x="2013283" y="894906"/>
                  <a:pt x="2014489" y="895541"/>
                  <a:pt x="2015822" y="895795"/>
                </a:cubicBezTo>
                <a:cubicBezTo>
                  <a:pt x="2017156" y="896049"/>
                  <a:pt x="2018553" y="895922"/>
                  <a:pt x="2019759" y="895414"/>
                </a:cubicBezTo>
                <a:cubicBezTo>
                  <a:pt x="2020966" y="894906"/>
                  <a:pt x="2022046" y="894017"/>
                  <a:pt x="2022808" y="892874"/>
                </a:cubicBezTo>
                <a:cubicBezTo>
                  <a:pt x="2023570" y="891731"/>
                  <a:pt x="2023950" y="890397"/>
                  <a:pt x="2023950" y="889064"/>
                </a:cubicBezTo>
                <a:cubicBezTo>
                  <a:pt x="2023950" y="888175"/>
                  <a:pt x="2023760" y="887286"/>
                  <a:pt x="2023443" y="886460"/>
                </a:cubicBezTo>
                <a:cubicBezTo>
                  <a:pt x="2023125" y="885634"/>
                  <a:pt x="2022617" y="884873"/>
                  <a:pt x="2021982" y="884238"/>
                </a:cubicBezTo>
                <a:close/>
                <a:moveTo>
                  <a:pt x="2021982" y="1255713"/>
                </a:moveTo>
                <a:cubicBezTo>
                  <a:pt x="2021347" y="1255078"/>
                  <a:pt x="2020585" y="1254570"/>
                  <a:pt x="2019759" y="1254252"/>
                </a:cubicBezTo>
                <a:cubicBezTo>
                  <a:pt x="2018935" y="1253935"/>
                  <a:pt x="2018045" y="1253744"/>
                  <a:pt x="2017156" y="1253744"/>
                </a:cubicBezTo>
                <a:cubicBezTo>
                  <a:pt x="2015822" y="1253744"/>
                  <a:pt x="2014489" y="1254125"/>
                  <a:pt x="2013346" y="1254887"/>
                </a:cubicBezTo>
                <a:cubicBezTo>
                  <a:pt x="2012203" y="1255649"/>
                  <a:pt x="2011378" y="1256665"/>
                  <a:pt x="2010806" y="1257935"/>
                </a:cubicBezTo>
                <a:cubicBezTo>
                  <a:pt x="2010298" y="1259205"/>
                  <a:pt x="2010171" y="1260539"/>
                  <a:pt x="2010425" y="1261872"/>
                </a:cubicBezTo>
                <a:cubicBezTo>
                  <a:pt x="2010679" y="1263206"/>
                  <a:pt x="2011314" y="1264412"/>
                  <a:pt x="2012330" y="1265365"/>
                </a:cubicBezTo>
                <a:cubicBezTo>
                  <a:pt x="2013283" y="1266317"/>
                  <a:pt x="2014489" y="1266952"/>
                  <a:pt x="2015822" y="1267270"/>
                </a:cubicBezTo>
                <a:cubicBezTo>
                  <a:pt x="2017156" y="1267524"/>
                  <a:pt x="2018553" y="1267397"/>
                  <a:pt x="2019759" y="1266889"/>
                </a:cubicBezTo>
                <a:cubicBezTo>
                  <a:pt x="2021030" y="1266381"/>
                  <a:pt x="2022046" y="1265492"/>
                  <a:pt x="2022808" y="1264349"/>
                </a:cubicBezTo>
                <a:cubicBezTo>
                  <a:pt x="2023570" y="1263206"/>
                  <a:pt x="2023950" y="1261872"/>
                  <a:pt x="2023950" y="1260539"/>
                </a:cubicBezTo>
                <a:cubicBezTo>
                  <a:pt x="2023950" y="1259650"/>
                  <a:pt x="2023760" y="1258761"/>
                  <a:pt x="2023443" y="1257935"/>
                </a:cubicBezTo>
                <a:cubicBezTo>
                  <a:pt x="2023125" y="1257110"/>
                  <a:pt x="2022617" y="1256348"/>
                  <a:pt x="2021982" y="1255713"/>
                </a:cubicBezTo>
                <a:close/>
                <a:moveTo>
                  <a:pt x="2986992" y="512826"/>
                </a:moveTo>
                <a:cubicBezTo>
                  <a:pt x="2986357" y="512191"/>
                  <a:pt x="2985595" y="511683"/>
                  <a:pt x="2984769" y="511366"/>
                </a:cubicBezTo>
                <a:cubicBezTo>
                  <a:pt x="2983944" y="511048"/>
                  <a:pt x="2983055" y="510858"/>
                  <a:pt x="2982166" y="510858"/>
                </a:cubicBezTo>
                <a:cubicBezTo>
                  <a:pt x="2980832" y="510858"/>
                  <a:pt x="2979498" y="511239"/>
                  <a:pt x="2978356" y="512000"/>
                </a:cubicBezTo>
                <a:cubicBezTo>
                  <a:pt x="2977213" y="512763"/>
                  <a:pt x="2976323" y="513842"/>
                  <a:pt x="2975816" y="515049"/>
                </a:cubicBezTo>
                <a:cubicBezTo>
                  <a:pt x="2975308" y="516318"/>
                  <a:pt x="2975181" y="517652"/>
                  <a:pt x="2975434" y="518986"/>
                </a:cubicBezTo>
                <a:cubicBezTo>
                  <a:pt x="2975689" y="520319"/>
                  <a:pt x="2976323" y="521525"/>
                  <a:pt x="2977340" y="522478"/>
                </a:cubicBezTo>
                <a:cubicBezTo>
                  <a:pt x="2978292" y="523431"/>
                  <a:pt x="2979498" y="524066"/>
                  <a:pt x="2980832" y="524320"/>
                </a:cubicBezTo>
                <a:cubicBezTo>
                  <a:pt x="2982166" y="524574"/>
                  <a:pt x="2983563" y="524447"/>
                  <a:pt x="2984769" y="523939"/>
                </a:cubicBezTo>
                <a:cubicBezTo>
                  <a:pt x="2985976" y="523431"/>
                  <a:pt x="2987055" y="522542"/>
                  <a:pt x="2987817" y="521399"/>
                </a:cubicBezTo>
                <a:cubicBezTo>
                  <a:pt x="2988579" y="520256"/>
                  <a:pt x="2988960" y="518922"/>
                  <a:pt x="2988960" y="517589"/>
                </a:cubicBezTo>
                <a:cubicBezTo>
                  <a:pt x="2988960" y="516700"/>
                  <a:pt x="2988770" y="515811"/>
                  <a:pt x="2988452" y="514985"/>
                </a:cubicBezTo>
                <a:cubicBezTo>
                  <a:pt x="2988072" y="514160"/>
                  <a:pt x="2987627" y="513397"/>
                  <a:pt x="2986992" y="512763"/>
                </a:cubicBezTo>
                <a:close/>
                <a:moveTo>
                  <a:pt x="2986992" y="605663"/>
                </a:moveTo>
                <a:cubicBezTo>
                  <a:pt x="2986357" y="605028"/>
                  <a:pt x="2985595" y="604520"/>
                  <a:pt x="2984769" y="604203"/>
                </a:cubicBezTo>
                <a:cubicBezTo>
                  <a:pt x="2983944" y="603885"/>
                  <a:pt x="2983055" y="603695"/>
                  <a:pt x="2982166" y="603695"/>
                </a:cubicBezTo>
                <a:cubicBezTo>
                  <a:pt x="2980832" y="603695"/>
                  <a:pt x="2979498" y="604076"/>
                  <a:pt x="2978356" y="604838"/>
                </a:cubicBezTo>
                <a:cubicBezTo>
                  <a:pt x="2977213" y="605600"/>
                  <a:pt x="2976323" y="606679"/>
                  <a:pt x="2975816" y="607886"/>
                </a:cubicBezTo>
                <a:cubicBezTo>
                  <a:pt x="2975308" y="609156"/>
                  <a:pt x="2975181" y="610489"/>
                  <a:pt x="2975434" y="611823"/>
                </a:cubicBezTo>
                <a:cubicBezTo>
                  <a:pt x="2975689" y="613156"/>
                  <a:pt x="2976323" y="614363"/>
                  <a:pt x="2977340" y="615315"/>
                </a:cubicBezTo>
                <a:cubicBezTo>
                  <a:pt x="2978292" y="616268"/>
                  <a:pt x="2979498" y="616903"/>
                  <a:pt x="2980832" y="617157"/>
                </a:cubicBezTo>
                <a:cubicBezTo>
                  <a:pt x="2982166" y="617411"/>
                  <a:pt x="2983563" y="617284"/>
                  <a:pt x="2984769" y="616776"/>
                </a:cubicBezTo>
                <a:cubicBezTo>
                  <a:pt x="2985976" y="616268"/>
                  <a:pt x="2987055" y="615379"/>
                  <a:pt x="2987817" y="614236"/>
                </a:cubicBezTo>
                <a:cubicBezTo>
                  <a:pt x="2988579" y="613093"/>
                  <a:pt x="2988960" y="611759"/>
                  <a:pt x="2988960" y="610426"/>
                </a:cubicBezTo>
                <a:cubicBezTo>
                  <a:pt x="2988960" y="609537"/>
                  <a:pt x="2988770" y="608648"/>
                  <a:pt x="2988452" y="607822"/>
                </a:cubicBezTo>
                <a:cubicBezTo>
                  <a:pt x="2988072" y="606997"/>
                  <a:pt x="2987627" y="606235"/>
                  <a:pt x="2986992" y="605600"/>
                </a:cubicBezTo>
                <a:close/>
                <a:moveTo>
                  <a:pt x="2986992" y="698500"/>
                </a:moveTo>
                <a:cubicBezTo>
                  <a:pt x="2986357" y="697865"/>
                  <a:pt x="2985595" y="697357"/>
                  <a:pt x="2984769" y="697040"/>
                </a:cubicBezTo>
                <a:cubicBezTo>
                  <a:pt x="2983944" y="696722"/>
                  <a:pt x="2983055" y="696532"/>
                  <a:pt x="2982166" y="696532"/>
                </a:cubicBezTo>
                <a:cubicBezTo>
                  <a:pt x="2980832" y="696532"/>
                  <a:pt x="2979498" y="696913"/>
                  <a:pt x="2978356" y="697675"/>
                </a:cubicBezTo>
                <a:cubicBezTo>
                  <a:pt x="2977213" y="698437"/>
                  <a:pt x="2976323" y="699516"/>
                  <a:pt x="2975816" y="700723"/>
                </a:cubicBezTo>
                <a:cubicBezTo>
                  <a:pt x="2975308" y="701993"/>
                  <a:pt x="2975181" y="703326"/>
                  <a:pt x="2975434" y="704660"/>
                </a:cubicBezTo>
                <a:cubicBezTo>
                  <a:pt x="2975689" y="705993"/>
                  <a:pt x="2976323" y="707200"/>
                  <a:pt x="2977340" y="708152"/>
                </a:cubicBezTo>
                <a:cubicBezTo>
                  <a:pt x="2978292" y="709105"/>
                  <a:pt x="2979498" y="709740"/>
                  <a:pt x="2980832" y="709994"/>
                </a:cubicBezTo>
                <a:cubicBezTo>
                  <a:pt x="2982166" y="710248"/>
                  <a:pt x="2983563" y="710121"/>
                  <a:pt x="2984769" y="709613"/>
                </a:cubicBezTo>
                <a:cubicBezTo>
                  <a:pt x="2985976" y="709105"/>
                  <a:pt x="2987055" y="708216"/>
                  <a:pt x="2987817" y="707073"/>
                </a:cubicBezTo>
                <a:cubicBezTo>
                  <a:pt x="2988579" y="705930"/>
                  <a:pt x="2988960" y="704596"/>
                  <a:pt x="2988960" y="703263"/>
                </a:cubicBezTo>
                <a:cubicBezTo>
                  <a:pt x="2988960" y="702374"/>
                  <a:pt x="2988770" y="701485"/>
                  <a:pt x="2988452" y="700659"/>
                </a:cubicBezTo>
                <a:cubicBezTo>
                  <a:pt x="2988072" y="699834"/>
                  <a:pt x="2987627" y="699072"/>
                  <a:pt x="2986992" y="698437"/>
                </a:cubicBezTo>
                <a:close/>
                <a:moveTo>
                  <a:pt x="2021982" y="1534224"/>
                </a:moveTo>
                <a:cubicBezTo>
                  <a:pt x="2021347" y="1533589"/>
                  <a:pt x="2020585" y="1533081"/>
                  <a:pt x="2019759" y="1532763"/>
                </a:cubicBezTo>
                <a:cubicBezTo>
                  <a:pt x="2018935" y="1532446"/>
                  <a:pt x="2018045" y="1532255"/>
                  <a:pt x="2017156" y="1532255"/>
                </a:cubicBezTo>
                <a:cubicBezTo>
                  <a:pt x="2015822" y="1532255"/>
                  <a:pt x="2014489" y="1532636"/>
                  <a:pt x="2013346" y="1533398"/>
                </a:cubicBezTo>
                <a:cubicBezTo>
                  <a:pt x="2012203" y="1534160"/>
                  <a:pt x="2011378" y="1535240"/>
                  <a:pt x="2010806" y="1536446"/>
                </a:cubicBezTo>
                <a:cubicBezTo>
                  <a:pt x="2010298" y="1537716"/>
                  <a:pt x="2010171" y="1539050"/>
                  <a:pt x="2010425" y="1540383"/>
                </a:cubicBezTo>
                <a:cubicBezTo>
                  <a:pt x="2010679" y="1541717"/>
                  <a:pt x="2011314" y="1542923"/>
                  <a:pt x="2012330" y="1543876"/>
                </a:cubicBezTo>
                <a:cubicBezTo>
                  <a:pt x="2013283" y="1544828"/>
                  <a:pt x="2014489" y="1545463"/>
                  <a:pt x="2015822" y="1545781"/>
                </a:cubicBezTo>
                <a:cubicBezTo>
                  <a:pt x="2017156" y="1546035"/>
                  <a:pt x="2018553" y="1545908"/>
                  <a:pt x="2019759" y="1545400"/>
                </a:cubicBezTo>
                <a:cubicBezTo>
                  <a:pt x="2021030" y="1544892"/>
                  <a:pt x="2022046" y="1544003"/>
                  <a:pt x="2022808" y="1542860"/>
                </a:cubicBezTo>
                <a:cubicBezTo>
                  <a:pt x="2023570" y="1541717"/>
                  <a:pt x="2023950" y="1540383"/>
                  <a:pt x="2023950" y="1539050"/>
                </a:cubicBezTo>
                <a:cubicBezTo>
                  <a:pt x="2023950" y="1538161"/>
                  <a:pt x="2023760" y="1537272"/>
                  <a:pt x="2023443" y="1536446"/>
                </a:cubicBezTo>
                <a:cubicBezTo>
                  <a:pt x="2023125" y="1535621"/>
                  <a:pt x="2022617" y="1534859"/>
                  <a:pt x="2021982" y="1534224"/>
                </a:cubicBezTo>
                <a:close/>
                <a:moveTo>
                  <a:pt x="2021982" y="1441387"/>
                </a:moveTo>
                <a:cubicBezTo>
                  <a:pt x="2021347" y="1440752"/>
                  <a:pt x="2020585" y="1440244"/>
                  <a:pt x="2019759" y="1439926"/>
                </a:cubicBezTo>
                <a:cubicBezTo>
                  <a:pt x="2018935" y="1439545"/>
                  <a:pt x="2018045" y="1439418"/>
                  <a:pt x="2017156" y="1439418"/>
                </a:cubicBezTo>
                <a:cubicBezTo>
                  <a:pt x="2015822" y="1439418"/>
                  <a:pt x="2014489" y="1439799"/>
                  <a:pt x="2013346" y="1440561"/>
                </a:cubicBezTo>
                <a:cubicBezTo>
                  <a:pt x="2012203" y="1441323"/>
                  <a:pt x="2011378" y="1442403"/>
                  <a:pt x="2010806" y="1443609"/>
                </a:cubicBezTo>
                <a:cubicBezTo>
                  <a:pt x="2010298" y="1444879"/>
                  <a:pt x="2010171" y="1446213"/>
                  <a:pt x="2010425" y="1447546"/>
                </a:cubicBezTo>
                <a:cubicBezTo>
                  <a:pt x="2010679" y="1448880"/>
                  <a:pt x="2011314" y="1450086"/>
                  <a:pt x="2012330" y="1451039"/>
                </a:cubicBezTo>
                <a:cubicBezTo>
                  <a:pt x="2013283" y="1451991"/>
                  <a:pt x="2014489" y="1452626"/>
                  <a:pt x="2015822" y="1452944"/>
                </a:cubicBezTo>
                <a:cubicBezTo>
                  <a:pt x="2017156" y="1453198"/>
                  <a:pt x="2018553" y="1453071"/>
                  <a:pt x="2019759" y="1452563"/>
                </a:cubicBezTo>
                <a:cubicBezTo>
                  <a:pt x="2021030" y="1452055"/>
                  <a:pt x="2022046" y="1451166"/>
                  <a:pt x="2022808" y="1450023"/>
                </a:cubicBezTo>
                <a:cubicBezTo>
                  <a:pt x="2023570" y="1448880"/>
                  <a:pt x="2023950" y="1447546"/>
                  <a:pt x="2023950" y="1446213"/>
                </a:cubicBezTo>
                <a:cubicBezTo>
                  <a:pt x="2023950" y="1445324"/>
                  <a:pt x="2023760" y="1444435"/>
                  <a:pt x="2023443" y="1443609"/>
                </a:cubicBezTo>
                <a:cubicBezTo>
                  <a:pt x="2023125" y="1442784"/>
                  <a:pt x="2022617" y="1442022"/>
                  <a:pt x="2021982" y="1441387"/>
                </a:cubicBezTo>
                <a:close/>
                <a:moveTo>
                  <a:pt x="2021982" y="1348550"/>
                </a:moveTo>
                <a:cubicBezTo>
                  <a:pt x="2021347" y="1347915"/>
                  <a:pt x="2020585" y="1347407"/>
                  <a:pt x="2019759" y="1347089"/>
                </a:cubicBezTo>
                <a:cubicBezTo>
                  <a:pt x="2018935" y="1346772"/>
                  <a:pt x="2018045" y="1346581"/>
                  <a:pt x="2017156" y="1346581"/>
                </a:cubicBezTo>
                <a:cubicBezTo>
                  <a:pt x="2015822" y="1346581"/>
                  <a:pt x="2014489" y="1346962"/>
                  <a:pt x="2013346" y="1347724"/>
                </a:cubicBezTo>
                <a:cubicBezTo>
                  <a:pt x="2012203" y="1348486"/>
                  <a:pt x="2011378" y="1349566"/>
                  <a:pt x="2010806" y="1350772"/>
                </a:cubicBezTo>
                <a:cubicBezTo>
                  <a:pt x="2010298" y="1351979"/>
                  <a:pt x="2010171" y="1353376"/>
                  <a:pt x="2010425" y="1354709"/>
                </a:cubicBezTo>
                <a:cubicBezTo>
                  <a:pt x="2010679" y="1356043"/>
                  <a:pt x="2011314" y="1357249"/>
                  <a:pt x="2012330" y="1358202"/>
                </a:cubicBezTo>
                <a:cubicBezTo>
                  <a:pt x="2013283" y="1359154"/>
                  <a:pt x="2014489" y="1359789"/>
                  <a:pt x="2015822" y="1360043"/>
                </a:cubicBezTo>
                <a:cubicBezTo>
                  <a:pt x="2017156" y="1360297"/>
                  <a:pt x="2018553" y="1360170"/>
                  <a:pt x="2019759" y="1359662"/>
                </a:cubicBezTo>
                <a:cubicBezTo>
                  <a:pt x="2021030" y="1359154"/>
                  <a:pt x="2022046" y="1358265"/>
                  <a:pt x="2022808" y="1357122"/>
                </a:cubicBezTo>
                <a:cubicBezTo>
                  <a:pt x="2023570" y="1355979"/>
                  <a:pt x="2023950" y="1354646"/>
                  <a:pt x="2023950" y="1353312"/>
                </a:cubicBezTo>
                <a:cubicBezTo>
                  <a:pt x="2023950" y="1352423"/>
                  <a:pt x="2023760" y="1351534"/>
                  <a:pt x="2023443" y="1350709"/>
                </a:cubicBezTo>
                <a:cubicBezTo>
                  <a:pt x="2023125" y="1349883"/>
                  <a:pt x="2022617" y="1349121"/>
                  <a:pt x="2021982" y="1348486"/>
                </a:cubicBezTo>
                <a:close/>
                <a:moveTo>
                  <a:pt x="1941591" y="1302131"/>
                </a:moveTo>
                <a:cubicBezTo>
                  <a:pt x="1940956" y="1301496"/>
                  <a:pt x="1940194" y="1300988"/>
                  <a:pt x="1939369" y="1300671"/>
                </a:cubicBezTo>
                <a:cubicBezTo>
                  <a:pt x="1938543" y="1300290"/>
                  <a:pt x="1937654" y="1300163"/>
                  <a:pt x="1936765" y="1300163"/>
                </a:cubicBezTo>
                <a:cubicBezTo>
                  <a:pt x="1935432" y="1300163"/>
                  <a:pt x="1934098" y="1300544"/>
                  <a:pt x="1932955" y="1301306"/>
                </a:cubicBezTo>
                <a:cubicBezTo>
                  <a:pt x="1931812" y="1302068"/>
                  <a:pt x="1930986" y="1303147"/>
                  <a:pt x="1930415" y="1304354"/>
                </a:cubicBezTo>
                <a:cubicBezTo>
                  <a:pt x="1929907" y="1305624"/>
                  <a:pt x="1929780" y="1306957"/>
                  <a:pt x="1930035" y="1308291"/>
                </a:cubicBezTo>
                <a:cubicBezTo>
                  <a:pt x="1930288" y="1309624"/>
                  <a:pt x="1930923" y="1310831"/>
                  <a:pt x="1931939" y="1311783"/>
                </a:cubicBezTo>
                <a:cubicBezTo>
                  <a:pt x="1932892" y="1312736"/>
                  <a:pt x="1934098" y="1313371"/>
                  <a:pt x="1935432" y="1313625"/>
                </a:cubicBezTo>
                <a:cubicBezTo>
                  <a:pt x="1936765" y="1313879"/>
                  <a:pt x="1938162" y="1313752"/>
                  <a:pt x="1939369" y="1313244"/>
                </a:cubicBezTo>
                <a:cubicBezTo>
                  <a:pt x="1940575" y="1312736"/>
                  <a:pt x="1941655" y="1311847"/>
                  <a:pt x="1942417" y="1310704"/>
                </a:cubicBezTo>
                <a:cubicBezTo>
                  <a:pt x="1943179" y="1309561"/>
                  <a:pt x="1943559" y="1308227"/>
                  <a:pt x="1943559" y="1306894"/>
                </a:cubicBezTo>
                <a:cubicBezTo>
                  <a:pt x="1943559" y="1306005"/>
                  <a:pt x="1943369" y="1305116"/>
                  <a:pt x="1943052" y="1304290"/>
                </a:cubicBezTo>
                <a:cubicBezTo>
                  <a:pt x="1942735" y="1303465"/>
                  <a:pt x="1942226" y="1302703"/>
                  <a:pt x="1941591" y="1302068"/>
                </a:cubicBezTo>
                <a:close/>
                <a:moveTo>
                  <a:pt x="2021982" y="698564"/>
                </a:moveTo>
                <a:cubicBezTo>
                  <a:pt x="2021347" y="697929"/>
                  <a:pt x="2020585" y="697421"/>
                  <a:pt x="2019759" y="697103"/>
                </a:cubicBezTo>
                <a:cubicBezTo>
                  <a:pt x="2018935" y="696786"/>
                  <a:pt x="2018045" y="696595"/>
                  <a:pt x="2017156" y="696595"/>
                </a:cubicBezTo>
                <a:cubicBezTo>
                  <a:pt x="2015822" y="696595"/>
                  <a:pt x="2014489" y="696976"/>
                  <a:pt x="2013346" y="697738"/>
                </a:cubicBezTo>
                <a:cubicBezTo>
                  <a:pt x="2012203" y="698500"/>
                  <a:pt x="2011378" y="699580"/>
                  <a:pt x="2010806" y="700786"/>
                </a:cubicBezTo>
                <a:cubicBezTo>
                  <a:pt x="2010298" y="702056"/>
                  <a:pt x="2010171" y="703390"/>
                  <a:pt x="2010425" y="704723"/>
                </a:cubicBezTo>
                <a:cubicBezTo>
                  <a:pt x="2010679" y="706057"/>
                  <a:pt x="2011314" y="707263"/>
                  <a:pt x="2012330" y="708216"/>
                </a:cubicBezTo>
                <a:cubicBezTo>
                  <a:pt x="2013283" y="709168"/>
                  <a:pt x="2014489" y="709803"/>
                  <a:pt x="2015822" y="710057"/>
                </a:cubicBezTo>
                <a:cubicBezTo>
                  <a:pt x="2017156" y="710311"/>
                  <a:pt x="2018553" y="710184"/>
                  <a:pt x="2019759" y="709676"/>
                </a:cubicBezTo>
                <a:cubicBezTo>
                  <a:pt x="2021030" y="709168"/>
                  <a:pt x="2022046" y="708279"/>
                  <a:pt x="2022808" y="707136"/>
                </a:cubicBezTo>
                <a:cubicBezTo>
                  <a:pt x="2023570" y="705993"/>
                  <a:pt x="2023950" y="704660"/>
                  <a:pt x="2023950" y="703326"/>
                </a:cubicBezTo>
                <a:cubicBezTo>
                  <a:pt x="2023950" y="702437"/>
                  <a:pt x="2023760" y="701548"/>
                  <a:pt x="2023443" y="700723"/>
                </a:cubicBezTo>
                <a:cubicBezTo>
                  <a:pt x="2023125" y="699897"/>
                  <a:pt x="2022617" y="699135"/>
                  <a:pt x="2021982" y="698500"/>
                </a:cubicBezTo>
                <a:close/>
                <a:moveTo>
                  <a:pt x="3389073" y="280734"/>
                </a:moveTo>
                <a:cubicBezTo>
                  <a:pt x="3388439" y="280099"/>
                  <a:pt x="3387677" y="279591"/>
                  <a:pt x="3386851" y="279273"/>
                </a:cubicBezTo>
                <a:cubicBezTo>
                  <a:pt x="3386026" y="278956"/>
                  <a:pt x="3385136" y="278765"/>
                  <a:pt x="3384247" y="278765"/>
                </a:cubicBezTo>
                <a:cubicBezTo>
                  <a:pt x="3382914" y="278765"/>
                  <a:pt x="3381581" y="279146"/>
                  <a:pt x="3380438" y="279908"/>
                </a:cubicBezTo>
                <a:cubicBezTo>
                  <a:pt x="3379295" y="280670"/>
                  <a:pt x="3378406" y="281750"/>
                  <a:pt x="3377897" y="282956"/>
                </a:cubicBezTo>
                <a:cubicBezTo>
                  <a:pt x="3377390" y="284226"/>
                  <a:pt x="3377263" y="285560"/>
                  <a:pt x="3377517" y="286893"/>
                </a:cubicBezTo>
                <a:cubicBezTo>
                  <a:pt x="3377771" y="288227"/>
                  <a:pt x="3378406" y="289433"/>
                  <a:pt x="3379422" y="290386"/>
                </a:cubicBezTo>
                <a:cubicBezTo>
                  <a:pt x="3380374" y="291338"/>
                  <a:pt x="3381581" y="291973"/>
                  <a:pt x="3382914" y="292227"/>
                </a:cubicBezTo>
                <a:cubicBezTo>
                  <a:pt x="3384247" y="292481"/>
                  <a:pt x="3385645" y="292354"/>
                  <a:pt x="3386851" y="291846"/>
                </a:cubicBezTo>
                <a:cubicBezTo>
                  <a:pt x="3388058" y="291338"/>
                  <a:pt x="3389137" y="290449"/>
                  <a:pt x="3389899" y="289306"/>
                </a:cubicBezTo>
                <a:cubicBezTo>
                  <a:pt x="3390661" y="288163"/>
                  <a:pt x="3391042" y="286893"/>
                  <a:pt x="3391042" y="285496"/>
                </a:cubicBezTo>
                <a:cubicBezTo>
                  <a:pt x="3391042" y="284607"/>
                  <a:pt x="3390852" y="283718"/>
                  <a:pt x="3390535" y="282893"/>
                </a:cubicBezTo>
                <a:cubicBezTo>
                  <a:pt x="3390153" y="282067"/>
                  <a:pt x="3389709" y="281305"/>
                  <a:pt x="3389073" y="280670"/>
                </a:cubicBezTo>
                <a:close/>
                <a:moveTo>
                  <a:pt x="3384247" y="464439"/>
                </a:moveTo>
                <a:cubicBezTo>
                  <a:pt x="3382914" y="464439"/>
                  <a:pt x="3381581" y="464820"/>
                  <a:pt x="3380438" y="465582"/>
                </a:cubicBezTo>
                <a:cubicBezTo>
                  <a:pt x="3379295" y="466344"/>
                  <a:pt x="3378406" y="467424"/>
                  <a:pt x="3377897" y="468630"/>
                </a:cubicBezTo>
                <a:cubicBezTo>
                  <a:pt x="3377390" y="469900"/>
                  <a:pt x="3377263" y="471234"/>
                  <a:pt x="3377517" y="472567"/>
                </a:cubicBezTo>
                <a:cubicBezTo>
                  <a:pt x="3377771" y="473900"/>
                  <a:pt x="3378406" y="475107"/>
                  <a:pt x="3379359" y="476060"/>
                </a:cubicBezTo>
                <a:cubicBezTo>
                  <a:pt x="3380310" y="477012"/>
                  <a:pt x="3381517" y="477647"/>
                  <a:pt x="3382851" y="477901"/>
                </a:cubicBezTo>
                <a:cubicBezTo>
                  <a:pt x="3384185" y="478155"/>
                  <a:pt x="3385581" y="478028"/>
                  <a:pt x="3386788" y="477520"/>
                </a:cubicBezTo>
                <a:cubicBezTo>
                  <a:pt x="3388058" y="477012"/>
                  <a:pt x="3389137" y="476123"/>
                  <a:pt x="3389835" y="474980"/>
                </a:cubicBezTo>
                <a:cubicBezTo>
                  <a:pt x="3390597" y="473837"/>
                  <a:pt x="3390979" y="472504"/>
                  <a:pt x="3390979" y="471170"/>
                </a:cubicBezTo>
                <a:cubicBezTo>
                  <a:pt x="3390979" y="469329"/>
                  <a:pt x="3390280" y="467614"/>
                  <a:pt x="3389010" y="466344"/>
                </a:cubicBezTo>
                <a:cubicBezTo>
                  <a:pt x="3387740" y="465074"/>
                  <a:pt x="3385962" y="464312"/>
                  <a:pt x="3384185" y="464312"/>
                </a:cubicBezTo>
                <a:close/>
                <a:moveTo>
                  <a:pt x="1941591" y="1487869"/>
                </a:moveTo>
                <a:cubicBezTo>
                  <a:pt x="1940956" y="1487234"/>
                  <a:pt x="1940194" y="1486726"/>
                  <a:pt x="1939369" y="1486408"/>
                </a:cubicBezTo>
                <a:cubicBezTo>
                  <a:pt x="1938543" y="1486091"/>
                  <a:pt x="1937654" y="1485900"/>
                  <a:pt x="1936765" y="1485900"/>
                </a:cubicBezTo>
                <a:cubicBezTo>
                  <a:pt x="1935432" y="1485900"/>
                  <a:pt x="1934098" y="1486281"/>
                  <a:pt x="1932955" y="1487043"/>
                </a:cubicBezTo>
                <a:cubicBezTo>
                  <a:pt x="1931812" y="1487805"/>
                  <a:pt x="1930986" y="1488885"/>
                  <a:pt x="1930415" y="1490091"/>
                </a:cubicBezTo>
                <a:cubicBezTo>
                  <a:pt x="1929907" y="1491361"/>
                  <a:pt x="1929780" y="1492695"/>
                  <a:pt x="1930035" y="1494028"/>
                </a:cubicBezTo>
                <a:cubicBezTo>
                  <a:pt x="1930288" y="1495362"/>
                  <a:pt x="1930923" y="1496568"/>
                  <a:pt x="1931939" y="1497521"/>
                </a:cubicBezTo>
                <a:cubicBezTo>
                  <a:pt x="1932892" y="1498473"/>
                  <a:pt x="1934098" y="1499108"/>
                  <a:pt x="1935432" y="1499362"/>
                </a:cubicBezTo>
                <a:cubicBezTo>
                  <a:pt x="1936765" y="1499616"/>
                  <a:pt x="1938162" y="1499489"/>
                  <a:pt x="1939369" y="1498981"/>
                </a:cubicBezTo>
                <a:cubicBezTo>
                  <a:pt x="1940575" y="1498473"/>
                  <a:pt x="1941655" y="1497584"/>
                  <a:pt x="1942417" y="1496441"/>
                </a:cubicBezTo>
                <a:cubicBezTo>
                  <a:pt x="1943179" y="1495298"/>
                  <a:pt x="1943559" y="1493965"/>
                  <a:pt x="1943559" y="1492631"/>
                </a:cubicBezTo>
                <a:cubicBezTo>
                  <a:pt x="1943559" y="1491742"/>
                  <a:pt x="1943369" y="1490853"/>
                  <a:pt x="1943052" y="1490028"/>
                </a:cubicBezTo>
                <a:cubicBezTo>
                  <a:pt x="1942735" y="1489202"/>
                  <a:pt x="1942226" y="1488440"/>
                  <a:pt x="1941591" y="1487805"/>
                </a:cubicBezTo>
                <a:close/>
                <a:moveTo>
                  <a:pt x="1941591" y="1395032"/>
                </a:moveTo>
                <a:cubicBezTo>
                  <a:pt x="1940956" y="1394397"/>
                  <a:pt x="1940194" y="1393889"/>
                  <a:pt x="1939369" y="1393571"/>
                </a:cubicBezTo>
                <a:cubicBezTo>
                  <a:pt x="1938543" y="1393254"/>
                  <a:pt x="1937654" y="1393063"/>
                  <a:pt x="1936765" y="1393063"/>
                </a:cubicBezTo>
                <a:cubicBezTo>
                  <a:pt x="1935432" y="1393063"/>
                  <a:pt x="1934098" y="1393444"/>
                  <a:pt x="1932955" y="1394206"/>
                </a:cubicBezTo>
                <a:cubicBezTo>
                  <a:pt x="1931812" y="1394968"/>
                  <a:pt x="1930986" y="1395984"/>
                  <a:pt x="1930415" y="1397254"/>
                </a:cubicBezTo>
                <a:cubicBezTo>
                  <a:pt x="1929907" y="1398524"/>
                  <a:pt x="1929780" y="1399858"/>
                  <a:pt x="1930035" y="1401191"/>
                </a:cubicBezTo>
                <a:cubicBezTo>
                  <a:pt x="1930288" y="1402525"/>
                  <a:pt x="1930923" y="1403731"/>
                  <a:pt x="1931939" y="1404684"/>
                </a:cubicBezTo>
                <a:cubicBezTo>
                  <a:pt x="1932892" y="1405636"/>
                  <a:pt x="1934098" y="1406271"/>
                  <a:pt x="1935432" y="1406589"/>
                </a:cubicBezTo>
                <a:cubicBezTo>
                  <a:pt x="1936765" y="1406843"/>
                  <a:pt x="1938162" y="1406716"/>
                  <a:pt x="1939369" y="1406208"/>
                </a:cubicBezTo>
                <a:cubicBezTo>
                  <a:pt x="1940575" y="1405700"/>
                  <a:pt x="1941655" y="1404811"/>
                  <a:pt x="1942417" y="1403668"/>
                </a:cubicBezTo>
                <a:cubicBezTo>
                  <a:pt x="1943179" y="1402525"/>
                  <a:pt x="1943559" y="1401191"/>
                  <a:pt x="1943559" y="1399858"/>
                </a:cubicBezTo>
                <a:cubicBezTo>
                  <a:pt x="1943559" y="1398969"/>
                  <a:pt x="1943369" y="1398080"/>
                  <a:pt x="1943052" y="1397254"/>
                </a:cubicBezTo>
                <a:cubicBezTo>
                  <a:pt x="1942735" y="1396429"/>
                  <a:pt x="1942226" y="1395667"/>
                  <a:pt x="1941591" y="1395032"/>
                </a:cubicBezTo>
                <a:close/>
                <a:moveTo>
                  <a:pt x="1941591" y="2159"/>
                </a:moveTo>
                <a:cubicBezTo>
                  <a:pt x="1940956" y="1524"/>
                  <a:pt x="1940194" y="1016"/>
                  <a:pt x="1939369" y="699"/>
                </a:cubicBezTo>
                <a:cubicBezTo>
                  <a:pt x="1938543" y="381"/>
                  <a:pt x="1937654" y="190"/>
                  <a:pt x="1936765" y="190"/>
                </a:cubicBezTo>
                <a:cubicBezTo>
                  <a:pt x="1935432" y="190"/>
                  <a:pt x="1934098" y="572"/>
                  <a:pt x="1932955" y="1334"/>
                </a:cubicBezTo>
                <a:cubicBezTo>
                  <a:pt x="1931812" y="2095"/>
                  <a:pt x="1930986" y="3175"/>
                  <a:pt x="1930415" y="4382"/>
                </a:cubicBezTo>
                <a:cubicBezTo>
                  <a:pt x="1929907" y="5651"/>
                  <a:pt x="1929780" y="6985"/>
                  <a:pt x="1930035" y="8319"/>
                </a:cubicBezTo>
                <a:cubicBezTo>
                  <a:pt x="1930288" y="9652"/>
                  <a:pt x="1930923" y="10859"/>
                  <a:pt x="1931939" y="11811"/>
                </a:cubicBezTo>
                <a:cubicBezTo>
                  <a:pt x="1932892" y="12764"/>
                  <a:pt x="1934098" y="13398"/>
                  <a:pt x="1935432" y="13652"/>
                </a:cubicBezTo>
                <a:cubicBezTo>
                  <a:pt x="1936765" y="13906"/>
                  <a:pt x="1938162" y="13780"/>
                  <a:pt x="1939369" y="13272"/>
                </a:cubicBezTo>
                <a:cubicBezTo>
                  <a:pt x="1940639" y="12764"/>
                  <a:pt x="1941655" y="11874"/>
                  <a:pt x="1942417" y="10732"/>
                </a:cubicBezTo>
                <a:cubicBezTo>
                  <a:pt x="1943179" y="9588"/>
                  <a:pt x="1943559" y="8255"/>
                  <a:pt x="1943559" y="6922"/>
                </a:cubicBezTo>
                <a:cubicBezTo>
                  <a:pt x="1943559" y="6032"/>
                  <a:pt x="1943369" y="5143"/>
                  <a:pt x="1943052" y="4318"/>
                </a:cubicBezTo>
                <a:cubicBezTo>
                  <a:pt x="1942735" y="3493"/>
                  <a:pt x="1942226" y="2730"/>
                  <a:pt x="1941591" y="2095"/>
                </a:cubicBezTo>
                <a:close/>
                <a:moveTo>
                  <a:pt x="3389073" y="559308"/>
                </a:moveTo>
                <a:cubicBezTo>
                  <a:pt x="3388439" y="558673"/>
                  <a:pt x="3387677" y="558165"/>
                  <a:pt x="3386851" y="557848"/>
                </a:cubicBezTo>
                <a:cubicBezTo>
                  <a:pt x="3386026" y="557530"/>
                  <a:pt x="3385136" y="557340"/>
                  <a:pt x="3384247" y="557340"/>
                </a:cubicBezTo>
                <a:cubicBezTo>
                  <a:pt x="3382914" y="557340"/>
                  <a:pt x="3381581" y="557721"/>
                  <a:pt x="3380438" y="558483"/>
                </a:cubicBezTo>
                <a:cubicBezTo>
                  <a:pt x="3379295" y="559245"/>
                  <a:pt x="3378406" y="560324"/>
                  <a:pt x="3377897" y="561531"/>
                </a:cubicBezTo>
                <a:cubicBezTo>
                  <a:pt x="3377390" y="562801"/>
                  <a:pt x="3377263" y="564134"/>
                  <a:pt x="3377517" y="565468"/>
                </a:cubicBezTo>
                <a:cubicBezTo>
                  <a:pt x="3377771" y="566801"/>
                  <a:pt x="3378406" y="568008"/>
                  <a:pt x="3379359" y="568960"/>
                </a:cubicBezTo>
                <a:cubicBezTo>
                  <a:pt x="3380310" y="569913"/>
                  <a:pt x="3381517" y="570548"/>
                  <a:pt x="3382851" y="570802"/>
                </a:cubicBezTo>
                <a:cubicBezTo>
                  <a:pt x="3384185" y="571056"/>
                  <a:pt x="3385581" y="570929"/>
                  <a:pt x="3386788" y="570421"/>
                </a:cubicBezTo>
                <a:cubicBezTo>
                  <a:pt x="3387994" y="569913"/>
                  <a:pt x="3389073" y="569024"/>
                  <a:pt x="3389835" y="567881"/>
                </a:cubicBezTo>
                <a:cubicBezTo>
                  <a:pt x="3390597" y="566738"/>
                  <a:pt x="3390979" y="565404"/>
                  <a:pt x="3390979" y="564071"/>
                </a:cubicBezTo>
                <a:cubicBezTo>
                  <a:pt x="3390979" y="563182"/>
                  <a:pt x="3390788" y="562293"/>
                  <a:pt x="3390471" y="561467"/>
                </a:cubicBezTo>
                <a:cubicBezTo>
                  <a:pt x="3390090" y="560642"/>
                  <a:pt x="3389645" y="559880"/>
                  <a:pt x="3389010" y="559245"/>
                </a:cubicBezTo>
                <a:close/>
                <a:moveTo>
                  <a:pt x="3389073" y="373571"/>
                </a:moveTo>
                <a:cubicBezTo>
                  <a:pt x="3388439" y="372936"/>
                  <a:pt x="3387677" y="372428"/>
                  <a:pt x="3386851" y="372110"/>
                </a:cubicBezTo>
                <a:cubicBezTo>
                  <a:pt x="3386026" y="371793"/>
                  <a:pt x="3385136" y="371602"/>
                  <a:pt x="3384247" y="371602"/>
                </a:cubicBezTo>
                <a:cubicBezTo>
                  <a:pt x="3382914" y="371602"/>
                  <a:pt x="3381581" y="371983"/>
                  <a:pt x="3380438" y="372745"/>
                </a:cubicBezTo>
                <a:cubicBezTo>
                  <a:pt x="3379295" y="373507"/>
                  <a:pt x="3378406" y="374586"/>
                  <a:pt x="3377897" y="375793"/>
                </a:cubicBezTo>
                <a:cubicBezTo>
                  <a:pt x="3377390" y="377063"/>
                  <a:pt x="3377263" y="378397"/>
                  <a:pt x="3377517" y="379730"/>
                </a:cubicBezTo>
                <a:cubicBezTo>
                  <a:pt x="3377771" y="381064"/>
                  <a:pt x="3378406" y="382270"/>
                  <a:pt x="3379359" y="383222"/>
                </a:cubicBezTo>
                <a:cubicBezTo>
                  <a:pt x="3380310" y="384175"/>
                  <a:pt x="3381517" y="384810"/>
                  <a:pt x="3382851" y="385064"/>
                </a:cubicBezTo>
                <a:cubicBezTo>
                  <a:pt x="3384185" y="385318"/>
                  <a:pt x="3385581" y="385191"/>
                  <a:pt x="3386788" y="384683"/>
                </a:cubicBezTo>
                <a:cubicBezTo>
                  <a:pt x="3387994" y="384175"/>
                  <a:pt x="3389073" y="383286"/>
                  <a:pt x="3389835" y="382143"/>
                </a:cubicBezTo>
                <a:cubicBezTo>
                  <a:pt x="3390597" y="381000"/>
                  <a:pt x="3390979" y="379730"/>
                  <a:pt x="3390979" y="378333"/>
                </a:cubicBezTo>
                <a:cubicBezTo>
                  <a:pt x="3390979" y="377444"/>
                  <a:pt x="3390788" y="376555"/>
                  <a:pt x="3390471" y="375729"/>
                </a:cubicBezTo>
                <a:cubicBezTo>
                  <a:pt x="3390090" y="374904"/>
                  <a:pt x="3389645" y="374142"/>
                  <a:pt x="3389010" y="373507"/>
                </a:cubicBezTo>
                <a:close/>
                <a:moveTo>
                  <a:pt x="3389073" y="1023556"/>
                </a:moveTo>
                <a:cubicBezTo>
                  <a:pt x="3388439" y="1022922"/>
                  <a:pt x="3387677" y="1022414"/>
                  <a:pt x="3386851" y="1022096"/>
                </a:cubicBezTo>
                <a:cubicBezTo>
                  <a:pt x="3386026" y="1021715"/>
                  <a:pt x="3385136" y="1021588"/>
                  <a:pt x="3384247" y="1021588"/>
                </a:cubicBezTo>
                <a:cubicBezTo>
                  <a:pt x="3382914" y="1021588"/>
                  <a:pt x="3381581" y="1021969"/>
                  <a:pt x="3380438" y="1022731"/>
                </a:cubicBezTo>
                <a:cubicBezTo>
                  <a:pt x="3379295" y="1023493"/>
                  <a:pt x="3378406" y="1024573"/>
                  <a:pt x="3377897" y="1025779"/>
                </a:cubicBezTo>
                <a:cubicBezTo>
                  <a:pt x="3377390" y="1027049"/>
                  <a:pt x="3377263" y="1028383"/>
                  <a:pt x="3377517" y="1029716"/>
                </a:cubicBezTo>
                <a:cubicBezTo>
                  <a:pt x="3377771" y="1031050"/>
                  <a:pt x="3378406" y="1032256"/>
                  <a:pt x="3379359" y="1033209"/>
                </a:cubicBezTo>
                <a:cubicBezTo>
                  <a:pt x="3380310" y="1034161"/>
                  <a:pt x="3381517" y="1034796"/>
                  <a:pt x="3382851" y="1035114"/>
                </a:cubicBezTo>
                <a:cubicBezTo>
                  <a:pt x="3384185" y="1035367"/>
                  <a:pt x="3385581" y="1035241"/>
                  <a:pt x="3386788" y="1034733"/>
                </a:cubicBezTo>
                <a:cubicBezTo>
                  <a:pt x="3387994" y="1034225"/>
                  <a:pt x="3389073" y="1033336"/>
                  <a:pt x="3389835" y="1032192"/>
                </a:cubicBezTo>
                <a:cubicBezTo>
                  <a:pt x="3390597" y="1031050"/>
                  <a:pt x="3390979" y="1029716"/>
                  <a:pt x="3390979" y="1028383"/>
                </a:cubicBezTo>
                <a:cubicBezTo>
                  <a:pt x="3390979" y="1027494"/>
                  <a:pt x="3390788" y="1026605"/>
                  <a:pt x="3390471" y="1025779"/>
                </a:cubicBezTo>
                <a:cubicBezTo>
                  <a:pt x="3390090" y="1024954"/>
                  <a:pt x="3389645" y="1024192"/>
                  <a:pt x="3389010" y="1023556"/>
                </a:cubicBezTo>
                <a:close/>
                <a:moveTo>
                  <a:pt x="3389073" y="930720"/>
                </a:moveTo>
                <a:cubicBezTo>
                  <a:pt x="3388439" y="930084"/>
                  <a:pt x="3387677" y="929577"/>
                  <a:pt x="3386851" y="929259"/>
                </a:cubicBezTo>
                <a:cubicBezTo>
                  <a:pt x="3386026" y="928942"/>
                  <a:pt x="3385136" y="928751"/>
                  <a:pt x="3384247" y="928751"/>
                </a:cubicBezTo>
                <a:cubicBezTo>
                  <a:pt x="3382914" y="928751"/>
                  <a:pt x="3381581" y="929132"/>
                  <a:pt x="3380438" y="929894"/>
                </a:cubicBezTo>
                <a:cubicBezTo>
                  <a:pt x="3379295" y="930656"/>
                  <a:pt x="3378406" y="931736"/>
                  <a:pt x="3377897" y="932942"/>
                </a:cubicBezTo>
                <a:cubicBezTo>
                  <a:pt x="3377390" y="934212"/>
                  <a:pt x="3377263" y="935545"/>
                  <a:pt x="3377517" y="936879"/>
                </a:cubicBezTo>
                <a:cubicBezTo>
                  <a:pt x="3377771" y="938213"/>
                  <a:pt x="3378406" y="939419"/>
                  <a:pt x="3379359" y="940372"/>
                </a:cubicBezTo>
                <a:cubicBezTo>
                  <a:pt x="3380310" y="941324"/>
                  <a:pt x="3381517" y="941959"/>
                  <a:pt x="3382851" y="942213"/>
                </a:cubicBezTo>
                <a:cubicBezTo>
                  <a:pt x="3384185" y="942467"/>
                  <a:pt x="3385581" y="942340"/>
                  <a:pt x="3386788" y="941832"/>
                </a:cubicBezTo>
                <a:cubicBezTo>
                  <a:pt x="3387994" y="941324"/>
                  <a:pt x="3389073" y="940435"/>
                  <a:pt x="3389835" y="939292"/>
                </a:cubicBezTo>
                <a:cubicBezTo>
                  <a:pt x="3390597" y="938149"/>
                  <a:pt x="3390979" y="936816"/>
                  <a:pt x="3390979" y="935482"/>
                </a:cubicBezTo>
                <a:cubicBezTo>
                  <a:pt x="3390979" y="934593"/>
                  <a:pt x="3390788" y="933704"/>
                  <a:pt x="3390471" y="932879"/>
                </a:cubicBezTo>
                <a:cubicBezTo>
                  <a:pt x="3390090" y="932053"/>
                  <a:pt x="3389645" y="931291"/>
                  <a:pt x="3389010" y="930656"/>
                </a:cubicBezTo>
                <a:close/>
                <a:moveTo>
                  <a:pt x="3389073" y="1116457"/>
                </a:moveTo>
                <a:cubicBezTo>
                  <a:pt x="3388439" y="1115822"/>
                  <a:pt x="3387677" y="1115314"/>
                  <a:pt x="3386851" y="1114997"/>
                </a:cubicBezTo>
                <a:cubicBezTo>
                  <a:pt x="3386026" y="1114679"/>
                  <a:pt x="3385136" y="1114489"/>
                  <a:pt x="3384247" y="1114489"/>
                </a:cubicBezTo>
                <a:cubicBezTo>
                  <a:pt x="3382914" y="1114489"/>
                  <a:pt x="3381581" y="1114870"/>
                  <a:pt x="3380438" y="1115632"/>
                </a:cubicBezTo>
                <a:cubicBezTo>
                  <a:pt x="3379295" y="1116394"/>
                  <a:pt x="3378406" y="1117473"/>
                  <a:pt x="3377897" y="1118680"/>
                </a:cubicBezTo>
                <a:cubicBezTo>
                  <a:pt x="3377390" y="1119950"/>
                  <a:pt x="3377263" y="1121283"/>
                  <a:pt x="3377517" y="1122617"/>
                </a:cubicBezTo>
                <a:cubicBezTo>
                  <a:pt x="3377771" y="1123950"/>
                  <a:pt x="3378406" y="1125157"/>
                  <a:pt x="3379422" y="1126109"/>
                </a:cubicBezTo>
                <a:cubicBezTo>
                  <a:pt x="3380374" y="1127062"/>
                  <a:pt x="3381581" y="1127697"/>
                  <a:pt x="3382914" y="1128014"/>
                </a:cubicBezTo>
                <a:cubicBezTo>
                  <a:pt x="3384247" y="1128268"/>
                  <a:pt x="3385645" y="1128141"/>
                  <a:pt x="3386851" y="1127633"/>
                </a:cubicBezTo>
                <a:cubicBezTo>
                  <a:pt x="3388122" y="1127125"/>
                  <a:pt x="3389137" y="1126236"/>
                  <a:pt x="3389899" y="1125093"/>
                </a:cubicBezTo>
                <a:cubicBezTo>
                  <a:pt x="3390661" y="1123950"/>
                  <a:pt x="3391042" y="1122617"/>
                  <a:pt x="3391042" y="1121283"/>
                </a:cubicBezTo>
                <a:cubicBezTo>
                  <a:pt x="3391042" y="1120394"/>
                  <a:pt x="3390852" y="1119505"/>
                  <a:pt x="3390535" y="1118680"/>
                </a:cubicBezTo>
                <a:cubicBezTo>
                  <a:pt x="3390153" y="1117854"/>
                  <a:pt x="3389709" y="1117092"/>
                  <a:pt x="3389073" y="1116457"/>
                </a:cubicBezTo>
                <a:close/>
                <a:moveTo>
                  <a:pt x="3389073" y="745046"/>
                </a:moveTo>
                <a:cubicBezTo>
                  <a:pt x="3388439" y="744411"/>
                  <a:pt x="3387677" y="743903"/>
                  <a:pt x="3386851" y="743585"/>
                </a:cubicBezTo>
                <a:cubicBezTo>
                  <a:pt x="3386026" y="743268"/>
                  <a:pt x="3385136" y="743077"/>
                  <a:pt x="3384247" y="743077"/>
                </a:cubicBezTo>
                <a:cubicBezTo>
                  <a:pt x="3382914" y="743077"/>
                  <a:pt x="3381581" y="743458"/>
                  <a:pt x="3380438" y="744220"/>
                </a:cubicBezTo>
                <a:cubicBezTo>
                  <a:pt x="3379295" y="744982"/>
                  <a:pt x="3378406" y="746062"/>
                  <a:pt x="3377897" y="747268"/>
                </a:cubicBezTo>
                <a:cubicBezTo>
                  <a:pt x="3377390" y="748538"/>
                  <a:pt x="3377263" y="749872"/>
                  <a:pt x="3377517" y="751205"/>
                </a:cubicBezTo>
                <a:cubicBezTo>
                  <a:pt x="3377771" y="752539"/>
                  <a:pt x="3378406" y="753745"/>
                  <a:pt x="3379359" y="754698"/>
                </a:cubicBezTo>
                <a:cubicBezTo>
                  <a:pt x="3380310" y="755650"/>
                  <a:pt x="3381517" y="756285"/>
                  <a:pt x="3382851" y="756539"/>
                </a:cubicBezTo>
                <a:cubicBezTo>
                  <a:pt x="3384185" y="756793"/>
                  <a:pt x="3385581" y="756666"/>
                  <a:pt x="3386788" y="756158"/>
                </a:cubicBezTo>
                <a:cubicBezTo>
                  <a:pt x="3387994" y="755650"/>
                  <a:pt x="3389073" y="754761"/>
                  <a:pt x="3389835" y="753618"/>
                </a:cubicBezTo>
                <a:cubicBezTo>
                  <a:pt x="3390597" y="752475"/>
                  <a:pt x="3390979" y="751142"/>
                  <a:pt x="3390979" y="749808"/>
                </a:cubicBezTo>
                <a:cubicBezTo>
                  <a:pt x="3390979" y="748919"/>
                  <a:pt x="3390788" y="748030"/>
                  <a:pt x="3390471" y="747205"/>
                </a:cubicBezTo>
                <a:cubicBezTo>
                  <a:pt x="3390090" y="746379"/>
                  <a:pt x="3389645" y="745617"/>
                  <a:pt x="3389010" y="744982"/>
                </a:cubicBezTo>
                <a:close/>
                <a:moveTo>
                  <a:pt x="3389073" y="652209"/>
                </a:moveTo>
                <a:cubicBezTo>
                  <a:pt x="3388439" y="651574"/>
                  <a:pt x="3387677" y="651066"/>
                  <a:pt x="3386851" y="650748"/>
                </a:cubicBezTo>
                <a:cubicBezTo>
                  <a:pt x="3386026" y="650431"/>
                  <a:pt x="3385136" y="650240"/>
                  <a:pt x="3384247" y="650240"/>
                </a:cubicBezTo>
                <a:cubicBezTo>
                  <a:pt x="3382914" y="650240"/>
                  <a:pt x="3381581" y="650621"/>
                  <a:pt x="3380438" y="651383"/>
                </a:cubicBezTo>
                <a:cubicBezTo>
                  <a:pt x="3379295" y="652145"/>
                  <a:pt x="3378406" y="653225"/>
                  <a:pt x="3377897" y="654431"/>
                </a:cubicBezTo>
                <a:cubicBezTo>
                  <a:pt x="3377390" y="655701"/>
                  <a:pt x="3377263" y="657035"/>
                  <a:pt x="3377517" y="658368"/>
                </a:cubicBezTo>
                <a:cubicBezTo>
                  <a:pt x="3377771" y="659702"/>
                  <a:pt x="3378406" y="660908"/>
                  <a:pt x="3379359" y="661861"/>
                </a:cubicBezTo>
                <a:cubicBezTo>
                  <a:pt x="3380310" y="662813"/>
                  <a:pt x="3381517" y="663448"/>
                  <a:pt x="3382851" y="663702"/>
                </a:cubicBezTo>
                <a:cubicBezTo>
                  <a:pt x="3384185" y="663956"/>
                  <a:pt x="3385581" y="663829"/>
                  <a:pt x="3386788" y="663321"/>
                </a:cubicBezTo>
                <a:cubicBezTo>
                  <a:pt x="3387994" y="662813"/>
                  <a:pt x="3389073" y="661924"/>
                  <a:pt x="3389835" y="660781"/>
                </a:cubicBezTo>
                <a:cubicBezTo>
                  <a:pt x="3390597" y="659638"/>
                  <a:pt x="3390979" y="658305"/>
                  <a:pt x="3390979" y="656971"/>
                </a:cubicBezTo>
                <a:cubicBezTo>
                  <a:pt x="3390979" y="656082"/>
                  <a:pt x="3390788" y="655193"/>
                  <a:pt x="3390471" y="654368"/>
                </a:cubicBezTo>
                <a:cubicBezTo>
                  <a:pt x="3390090" y="653542"/>
                  <a:pt x="3389645" y="652780"/>
                  <a:pt x="3389010" y="652145"/>
                </a:cubicBezTo>
                <a:close/>
                <a:moveTo>
                  <a:pt x="3389073" y="837946"/>
                </a:moveTo>
                <a:cubicBezTo>
                  <a:pt x="3388439" y="837311"/>
                  <a:pt x="3387677" y="836803"/>
                  <a:pt x="3386851" y="836486"/>
                </a:cubicBezTo>
                <a:cubicBezTo>
                  <a:pt x="3386026" y="836168"/>
                  <a:pt x="3385136" y="835978"/>
                  <a:pt x="3384247" y="835978"/>
                </a:cubicBezTo>
                <a:cubicBezTo>
                  <a:pt x="3382914" y="835978"/>
                  <a:pt x="3381581" y="836359"/>
                  <a:pt x="3380438" y="837120"/>
                </a:cubicBezTo>
                <a:cubicBezTo>
                  <a:pt x="3379295" y="837883"/>
                  <a:pt x="3378406" y="838962"/>
                  <a:pt x="3377897" y="840169"/>
                </a:cubicBezTo>
                <a:cubicBezTo>
                  <a:pt x="3377390" y="841439"/>
                  <a:pt x="3377263" y="842772"/>
                  <a:pt x="3377517" y="844106"/>
                </a:cubicBezTo>
                <a:cubicBezTo>
                  <a:pt x="3377771" y="845439"/>
                  <a:pt x="3378406" y="846645"/>
                  <a:pt x="3379359" y="847598"/>
                </a:cubicBezTo>
                <a:cubicBezTo>
                  <a:pt x="3380310" y="848551"/>
                  <a:pt x="3381517" y="849186"/>
                  <a:pt x="3382851" y="849440"/>
                </a:cubicBezTo>
                <a:cubicBezTo>
                  <a:pt x="3384185" y="849694"/>
                  <a:pt x="3385581" y="849567"/>
                  <a:pt x="3386788" y="849059"/>
                </a:cubicBezTo>
                <a:cubicBezTo>
                  <a:pt x="3387994" y="848551"/>
                  <a:pt x="3389073" y="847662"/>
                  <a:pt x="3389835" y="846519"/>
                </a:cubicBezTo>
                <a:cubicBezTo>
                  <a:pt x="3390597" y="845376"/>
                  <a:pt x="3390979" y="844106"/>
                  <a:pt x="3390979" y="842709"/>
                </a:cubicBezTo>
                <a:cubicBezTo>
                  <a:pt x="3390979" y="841820"/>
                  <a:pt x="3390788" y="840931"/>
                  <a:pt x="3390471" y="840105"/>
                </a:cubicBezTo>
                <a:cubicBezTo>
                  <a:pt x="3390090" y="839280"/>
                  <a:pt x="3389645" y="838517"/>
                  <a:pt x="3389010" y="837883"/>
                </a:cubicBezTo>
                <a:close/>
                <a:moveTo>
                  <a:pt x="1941591" y="1580833"/>
                </a:moveTo>
                <a:cubicBezTo>
                  <a:pt x="1940956" y="1580198"/>
                  <a:pt x="1940194" y="1579690"/>
                  <a:pt x="1939369" y="1579372"/>
                </a:cubicBezTo>
                <a:cubicBezTo>
                  <a:pt x="1938543" y="1578991"/>
                  <a:pt x="1937654" y="1578864"/>
                  <a:pt x="1936765" y="1578864"/>
                </a:cubicBezTo>
                <a:cubicBezTo>
                  <a:pt x="1935432" y="1578864"/>
                  <a:pt x="1934098" y="1579245"/>
                  <a:pt x="1932955" y="1580007"/>
                </a:cubicBezTo>
                <a:cubicBezTo>
                  <a:pt x="1931812" y="1580769"/>
                  <a:pt x="1930986" y="1581849"/>
                  <a:pt x="1930415" y="1583055"/>
                </a:cubicBezTo>
                <a:cubicBezTo>
                  <a:pt x="1929907" y="1584325"/>
                  <a:pt x="1929780" y="1585659"/>
                  <a:pt x="1930035" y="1586992"/>
                </a:cubicBezTo>
                <a:cubicBezTo>
                  <a:pt x="1930288" y="1588326"/>
                  <a:pt x="1930923" y="1589532"/>
                  <a:pt x="1931939" y="1590485"/>
                </a:cubicBezTo>
                <a:cubicBezTo>
                  <a:pt x="1932892" y="1591437"/>
                  <a:pt x="1934098" y="1592072"/>
                  <a:pt x="1935432" y="1592326"/>
                </a:cubicBezTo>
                <a:cubicBezTo>
                  <a:pt x="1936765" y="1592580"/>
                  <a:pt x="1938162" y="1592453"/>
                  <a:pt x="1939369" y="1591945"/>
                </a:cubicBezTo>
                <a:cubicBezTo>
                  <a:pt x="1940639" y="1591437"/>
                  <a:pt x="1941655" y="1590548"/>
                  <a:pt x="1942417" y="1589405"/>
                </a:cubicBezTo>
                <a:cubicBezTo>
                  <a:pt x="1943179" y="1588262"/>
                  <a:pt x="1943559" y="1586929"/>
                  <a:pt x="1943559" y="1585595"/>
                </a:cubicBezTo>
                <a:cubicBezTo>
                  <a:pt x="1943559" y="1584706"/>
                  <a:pt x="1943369" y="1583817"/>
                  <a:pt x="1943052" y="1582992"/>
                </a:cubicBezTo>
                <a:cubicBezTo>
                  <a:pt x="1942735" y="1582166"/>
                  <a:pt x="1942226" y="1581404"/>
                  <a:pt x="1941591" y="1580769"/>
                </a:cubicBezTo>
                <a:close/>
                <a:moveTo>
                  <a:pt x="1941591" y="373697"/>
                </a:moveTo>
                <a:cubicBezTo>
                  <a:pt x="1940956" y="373063"/>
                  <a:pt x="1940194" y="372554"/>
                  <a:pt x="1939369" y="372237"/>
                </a:cubicBezTo>
                <a:cubicBezTo>
                  <a:pt x="1938543" y="371920"/>
                  <a:pt x="1937654" y="371729"/>
                  <a:pt x="1936765" y="371729"/>
                </a:cubicBezTo>
                <a:cubicBezTo>
                  <a:pt x="1935432" y="371729"/>
                  <a:pt x="1934098" y="372110"/>
                  <a:pt x="1932955" y="372872"/>
                </a:cubicBezTo>
                <a:cubicBezTo>
                  <a:pt x="1931812" y="373634"/>
                  <a:pt x="1930986" y="374714"/>
                  <a:pt x="1930415" y="375920"/>
                </a:cubicBezTo>
                <a:cubicBezTo>
                  <a:pt x="1929907" y="377190"/>
                  <a:pt x="1929780" y="378524"/>
                  <a:pt x="1930035" y="379857"/>
                </a:cubicBezTo>
                <a:cubicBezTo>
                  <a:pt x="1930288" y="381191"/>
                  <a:pt x="1930923" y="382397"/>
                  <a:pt x="1931939" y="383350"/>
                </a:cubicBezTo>
                <a:cubicBezTo>
                  <a:pt x="1932892" y="384302"/>
                  <a:pt x="1934098" y="384937"/>
                  <a:pt x="1935432" y="385191"/>
                </a:cubicBezTo>
                <a:cubicBezTo>
                  <a:pt x="1936765" y="385445"/>
                  <a:pt x="1938162" y="385318"/>
                  <a:pt x="1939369" y="384810"/>
                </a:cubicBezTo>
                <a:cubicBezTo>
                  <a:pt x="1940639" y="384302"/>
                  <a:pt x="1941655" y="383413"/>
                  <a:pt x="1942417" y="382270"/>
                </a:cubicBezTo>
                <a:cubicBezTo>
                  <a:pt x="1943179" y="381127"/>
                  <a:pt x="1943559" y="379857"/>
                  <a:pt x="1943559" y="378460"/>
                </a:cubicBezTo>
                <a:cubicBezTo>
                  <a:pt x="1943559" y="377571"/>
                  <a:pt x="1943369" y="376682"/>
                  <a:pt x="1943052" y="375857"/>
                </a:cubicBezTo>
                <a:cubicBezTo>
                  <a:pt x="1942735" y="375031"/>
                  <a:pt x="1942226" y="374269"/>
                  <a:pt x="1941591" y="373634"/>
                </a:cubicBezTo>
                <a:close/>
                <a:moveTo>
                  <a:pt x="1941591" y="466535"/>
                </a:moveTo>
                <a:cubicBezTo>
                  <a:pt x="1940956" y="465900"/>
                  <a:pt x="1940194" y="465392"/>
                  <a:pt x="1939369" y="465074"/>
                </a:cubicBezTo>
                <a:cubicBezTo>
                  <a:pt x="1938543" y="464757"/>
                  <a:pt x="1937654" y="464566"/>
                  <a:pt x="1936765" y="464566"/>
                </a:cubicBezTo>
                <a:cubicBezTo>
                  <a:pt x="1935432" y="464566"/>
                  <a:pt x="1934098" y="464947"/>
                  <a:pt x="1932955" y="465709"/>
                </a:cubicBezTo>
                <a:cubicBezTo>
                  <a:pt x="1931812" y="466471"/>
                  <a:pt x="1930986" y="467550"/>
                  <a:pt x="1930415" y="468757"/>
                </a:cubicBezTo>
                <a:cubicBezTo>
                  <a:pt x="1929907" y="470027"/>
                  <a:pt x="1929780" y="471361"/>
                  <a:pt x="1930035" y="472694"/>
                </a:cubicBezTo>
                <a:cubicBezTo>
                  <a:pt x="1930288" y="474028"/>
                  <a:pt x="1930923" y="475234"/>
                  <a:pt x="1931939" y="476186"/>
                </a:cubicBezTo>
                <a:cubicBezTo>
                  <a:pt x="1932892" y="477139"/>
                  <a:pt x="1934098" y="477774"/>
                  <a:pt x="1935432" y="478028"/>
                </a:cubicBezTo>
                <a:cubicBezTo>
                  <a:pt x="1936765" y="478282"/>
                  <a:pt x="1938162" y="478155"/>
                  <a:pt x="1939369" y="477647"/>
                </a:cubicBezTo>
                <a:cubicBezTo>
                  <a:pt x="1940639" y="477139"/>
                  <a:pt x="1941655" y="476250"/>
                  <a:pt x="1942417" y="475107"/>
                </a:cubicBezTo>
                <a:cubicBezTo>
                  <a:pt x="1943179" y="473964"/>
                  <a:pt x="1943559" y="472631"/>
                  <a:pt x="1943559" y="471297"/>
                </a:cubicBezTo>
                <a:cubicBezTo>
                  <a:pt x="1943559" y="470408"/>
                  <a:pt x="1943369" y="469519"/>
                  <a:pt x="1943052" y="468693"/>
                </a:cubicBezTo>
                <a:cubicBezTo>
                  <a:pt x="1942735" y="467868"/>
                  <a:pt x="1942226" y="467106"/>
                  <a:pt x="1941591" y="466471"/>
                </a:cubicBezTo>
                <a:close/>
                <a:moveTo>
                  <a:pt x="1941591" y="1209421"/>
                </a:moveTo>
                <a:cubicBezTo>
                  <a:pt x="1940956" y="1208786"/>
                  <a:pt x="1940194" y="1208278"/>
                  <a:pt x="1939369" y="1207961"/>
                </a:cubicBezTo>
                <a:cubicBezTo>
                  <a:pt x="1938543" y="1207643"/>
                  <a:pt x="1937654" y="1207453"/>
                  <a:pt x="1936765" y="1207453"/>
                </a:cubicBezTo>
                <a:cubicBezTo>
                  <a:pt x="1935432" y="1207453"/>
                  <a:pt x="1934098" y="1207834"/>
                  <a:pt x="1932955" y="1208596"/>
                </a:cubicBezTo>
                <a:cubicBezTo>
                  <a:pt x="1931812" y="1209358"/>
                  <a:pt x="1930986" y="1210437"/>
                  <a:pt x="1930415" y="1211644"/>
                </a:cubicBezTo>
                <a:cubicBezTo>
                  <a:pt x="1929907" y="1212914"/>
                  <a:pt x="1929780" y="1214247"/>
                  <a:pt x="1930035" y="1215581"/>
                </a:cubicBezTo>
                <a:cubicBezTo>
                  <a:pt x="1930288" y="1216914"/>
                  <a:pt x="1930923" y="1218121"/>
                  <a:pt x="1931939" y="1219073"/>
                </a:cubicBezTo>
                <a:cubicBezTo>
                  <a:pt x="1932892" y="1220026"/>
                  <a:pt x="1934098" y="1220661"/>
                  <a:pt x="1935432" y="1220915"/>
                </a:cubicBezTo>
                <a:cubicBezTo>
                  <a:pt x="1936765" y="1221169"/>
                  <a:pt x="1938162" y="1221042"/>
                  <a:pt x="1939369" y="1220534"/>
                </a:cubicBezTo>
                <a:cubicBezTo>
                  <a:pt x="1940639" y="1220026"/>
                  <a:pt x="1941655" y="1219137"/>
                  <a:pt x="1942417" y="1217994"/>
                </a:cubicBezTo>
                <a:cubicBezTo>
                  <a:pt x="1943179" y="1216851"/>
                  <a:pt x="1943559" y="1215517"/>
                  <a:pt x="1943559" y="1214184"/>
                </a:cubicBezTo>
                <a:cubicBezTo>
                  <a:pt x="1943559" y="1213295"/>
                  <a:pt x="1943369" y="1212406"/>
                  <a:pt x="1943052" y="1211580"/>
                </a:cubicBezTo>
                <a:cubicBezTo>
                  <a:pt x="1942735" y="1210755"/>
                  <a:pt x="1942226" y="1209993"/>
                  <a:pt x="1941591" y="1209358"/>
                </a:cubicBezTo>
                <a:close/>
                <a:moveTo>
                  <a:pt x="1941591" y="95123"/>
                </a:moveTo>
                <a:cubicBezTo>
                  <a:pt x="1940956" y="94488"/>
                  <a:pt x="1940194" y="93980"/>
                  <a:pt x="1939369" y="93662"/>
                </a:cubicBezTo>
                <a:cubicBezTo>
                  <a:pt x="1938543" y="93345"/>
                  <a:pt x="1937654" y="93154"/>
                  <a:pt x="1936765" y="93154"/>
                </a:cubicBezTo>
                <a:cubicBezTo>
                  <a:pt x="1935432" y="93154"/>
                  <a:pt x="1934098" y="93536"/>
                  <a:pt x="1932955" y="94298"/>
                </a:cubicBezTo>
                <a:cubicBezTo>
                  <a:pt x="1931812" y="95060"/>
                  <a:pt x="1930986" y="96139"/>
                  <a:pt x="1930415" y="97346"/>
                </a:cubicBezTo>
                <a:cubicBezTo>
                  <a:pt x="1929907" y="98616"/>
                  <a:pt x="1929780" y="99949"/>
                  <a:pt x="1930035" y="101283"/>
                </a:cubicBezTo>
                <a:cubicBezTo>
                  <a:pt x="1930288" y="102616"/>
                  <a:pt x="1930923" y="103823"/>
                  <a:pt x="1931939" y="104775"/>
                </a:cubicBezTo>
                <a:cubicBezTo>
                  <a:pt x="1932892" y="105728"/>
                  <a:pt x="1934098" y="106362"/>
                  <a:pt x="1935432" y="106617"/>
                </a:cubicBezTo>
                <a:cubicBezTo>
                  <a:pt x="1936765" y="106871"/>
                  <a:pt x="1938162" y="106744"/>
                  <a:pt x="1939369" y="106236"/>
                </a:cubicBezTo>
                <a:cubicBezTo>
                  <a:pt x="1940639" y="105728"/>
                  <a:pt x="1941655" y="104838"/>
                  <a:pt x="1942417" y="103696"/>
                </a:cubicBezTo>
                <a:cubicBezTo>
                  <a:pt x="1943179" y="102553"/>
                  <a:pt x="1943559" y="101219"/>
                  <a:pt x="1943559" y="99886"/>
                </a:cubicBezTo>
                <a:cubicBezTo>
                  <a:pt x="1943559" y="98996"/>
                  <a:pt x="1943369" y="98108"/>
                  <a:pt x="1943052" y="97282"/>
                </a:cubicBezTo>
                <a:cubicBezTo>
                  <a:pt x="1942735" y="96457"/>
                  <a:pt x="1942226" y="95695"/>
                  <a:pt x="1941591" y="95060"/>
                </a:cubicBezTo>
                <a:close/>
                <a:moveTo>
                  <a:pt x="1941591" y="187960"/>
                </a:moveTo>
                <a:cubicBezTo>
                  <a:pt x="1940956" y="187325"/>
                  <a:pt x="1940194" y="186817"/>
                  <a:pt x="1939369" y="186500"/>
                </a:cubicBezTo>
                <a:cubicBezTo>
                  <a:pt x="1938543" y="186182"/>
                  <a:pt x="1937654" y="185992"/>
                  <a:pt x="1936765" y="185992"/>
                </a:cubicBezTo>
                <a:cubicBezTo>
                  <a:pt x="1935432" y="185992"/>
                  <a:pt x="1934098" y="186373"/>
                  <a:pt x="1932955" y="187135"/>
                </a:cubicBezTo>
                <a:cubicBezTo>
                  <a:pt x="1931812" y="187897"/>
                  <a:pt x="1930986" y="188976"/>
                  <a:pt x="1930415" y="190183"/>
                </a:cubicBezTo>
                <a:cubicBezTo>
                  <a:pt x="1929907" y="191453"/>
                  <a:pt x="1929780" y="192786"/>
                  <a:pt x="1930035" y="194119"/>
                </a:cubicBezTo>
                <a:cubicBezTo>
                  <a:pt x="1930288" y="195453"/>
                  <a:pt x="1930923" y="196660"/>
                  <a:pt x="1931939" y="197612"/>
                </a:cubicBezTo>
                <a:cubicBezTo>
                  <a:pt x="1932892" y="198565"/>
                  <a:pt x="1934098" y="199200"/>
                  <a:pt x="1935432" y="199454"/>
                </a:cubicBezTo>
                <a:cubicBezTo>
                  <a:pt x="1936765" y="199708"/>
                  <a:pt x="1938162" y="199581"/>
                  <a:pt x="1939369" y="199073"/>
                </a:cubicBezTo>
                <a:cubicBezTo>
                  <a:pt x="1940639" y="198565"/>
                  <a:pt x="1941655" y="197676"/>
                  <a:pt x="1942417" y="196533"/>
                </a:cubicBezTo>
                <a:cubicBezTo>
                  <a:pt x="1943179" y="195390"/>
                  <a:pt x="1943559" y="194056"/>
                  <a:pt x="1943559" y="192723"/>
                </a:cubicBezTo>
                <a:cubicBezTo>
                  <a:pt x="1943559" y="191833"/>
                  <a:pt x="1943369" y="190944"/>
                  <a:pt x="1943052" y="190119"/>
                </a:cubicBezTo>
                <a:cubicBezTo>
                  <a:pt x="1942735" y="189294"/>
                  <a:pt x="1942226" y="188532"/>
                  <a:pt x="1941591" y="187897"/>
                </a:cubicBezTo>
                <a:close/>
                <a:moveTo>
                  <a:pt x="1941591" y="559372"/>
                </a:moveTo>
                <a:cubicBezTo>
                  <a:pt x="1940956" y="558737"/>
                  <a:pt x="1940194" y="558229"/>
                  <a:pt x="1939369" y="557911"/>
                </a:cubicBezTo>
                <a:cubicBezTo>
                  <a:pt x="1938543" y="557594"/>
                  <a:pt x="1937654" y="557403"/>
                  <a:pt x="1936765" y="557403"/>
                </a:cubicBezTo>
                <a:cubicBezTo>
                  <a:pt x="1935432" y="557403"/>
                  <a:pt x="1934098" y="557784"/>
                  <a:pt x="1932955" y="558546"/>
                </a:cubicBezTo>
                <a:cubicBezTo>
                  <a:pt x="1931812" y="559308"/>
                  <a:pt x="1930986" y="560388"/>
                  <a:pt x="1930415" y="561594"/>
                </a:cubicBezTo>
                <a:cubicBezTo>
                  <a:pt x="1929907" y="562864"/>
                  <a:pt x="1929780" y="564198"/>
                  <a:pt x="1930035" y="565531"/>
                </a:cubicBezTo>
                <a:cubicBezTo>
                  <a:pt x="1930288" y="566865"/>
                  <a:pt x="1930923" y="568071"/>
                  <a:pt x="1931939" y="569024"/>
                </a:cubicBezTo>
                <a:cubicBezTo>
                  <a:pt x="1932892" y="569976"/>
                  <a:pt x="1934098" y="570611"/>
                  <a:pt x="1935432" y="570865"/>
                </a:cubicBezTo>
                <a:cubicBezTo>
                  <a:pt x="1936765" y="571119"/>
                  <a:pt x="1938162" y="570992"/>
                  <a:pt x="1939369" y="570484"/>
                </a:cubicBezTo>
                <a:cubicBezTo>
                  <a:pt x="1940575" y="569976"/>
                  <a:pt x="1941655" y="569087"/>
                  <a:pt x="1942417" y="567944"/>
                </a:cubicBezTo>
                <a:cubicBezTo>
                  <a:pt x="1943179" y="566801"/>
                  <a:pt x="1943559" y="565468"/>
                  <a:pt x="1943559" y="564134"/>
                </a:cubicBezTo>
                <a:cubicBezTo>
                  <a:pt x="1943559" y="563245"/>
                  <a:pt x="1943369" y="562356"/>
                  <a:pt x="1943052" y="561531"/>
                </a:cubicBezTo>
                <a:cubicBezTo>
                  <a:pt x="1942735" y="560705"/>
                  <a:pt x="1942226" y="559943"/>
                  <a:pt x="1941591" y="559308"/>
                </a:cubicBezTo>
                <a:close/>
                <a:moveTo>
                  <a:pt x="1941591" y="280797"/>
                </a:moveTo>
                <a:cubicBezTo>
                  <a:pt x="1940956" y="280162"/>
                  <a:pt x="1940194" y="279654"/>
                  <a:pt x="1939369" y="279337"/>
                </a:cubicBezTo>
                <a:cubicBezTo>
                  <a:pt x="1938543" y="279019"/>
                  <a:pt x="1937654" y="278829"/>
                  <a:pt x="1936765" y="278829"/>
                </a:cubicBezTo>
                <a:cubicBezTo>
                  <a:pt x="1935432" y="278829"/>
                  <a:pt x="1934098" y="279210"/>
                  <a:pt x="1932955" y="279972"/>
                </a:cubicBezTo>
                <a:cubicBezTo>
                  <a:pt x="1931812" y="280734"/>
                  <a:pt x="1930986" y="281813"/>
                  <a:pt x="1930415" y="283020"/>
                </a:cubicBezTo>
                <a:cubicBezTo>
                  <a:pt x="1929907" y="284290"/>
                  <a:pt x="1929780" y="285623"/>
                  <a:pt x="1930035" y="286957"/>
                </a:cubicBezTo>
                <a:cubicBezTo>
                  <a:pt x="1930288" y="288290"/>
                  <a:pt x="1930923" y="289497"/>
                  <a:pt x="1931939" y="290449"/>
                </a:cubicBezTo>
                <a:cubicBezTo>
                  <a:pt x="1932892" y="291402"/>
                  <a:pt x="1934098" y="292037"/>
                  <a:pt x="1935432" y="292291"/>
                </a:cubicBezTo>
                <a:cubicBezTo>
                  <a:pt x="1936765" y="292545"/>
                  <a:pt x="1938162" y="292418"/>
                  <a:pt x="1939369" y="291910"/>
                </a:cubicBezTo>
                <a:cubicBezTo>
                  <a:pt x="1940575" y="291402"/>
                  <a:pt x="1941655" y="290513"/>
                  <a:pt x="1942417" y="289370"/>
                </a:cubicBezTo>
                <a:cubicBezTo>
                  <a:pt x="1943179" y="288227"/>
                  <a:pt x="1943559" y="286893"/>
                  <a:pt x="1943559" y="285560"/>
                </a:cubicBezTo>
                <a:cubicBezTo>
                  <a:pt x="1943559" y="284671"/>
                  <a:pt x="1943369" y="283782"/>
                  <a:pt x="1943052" y="282956"/>
                </a:cubicBezTo>
                <a:cubicBezTo>
                  <a:pt x="1942735" y="282131"/>
                  <a:pt x="1942226" y="281369"/>
                  <a:pt x="1941591" y="280734"/>
                </a:cubicBezTo>
                <a:close/>
                <a:moveTo>
                  <a:pt x="1941591" y="930783"/>
                </a:moveTo>
                <a:cubicBezTo>
                  <a:pt x="1940956" y="930148"/>
                  <a:pt x="1940194" y="929640"/>
                  <a:pt x="1939369" y="929323"/>
                </a:cubicBezTo>
                <a:cubicBezTo>
                  <a:pt x="1938543" y="929005"/>
                  <a:pt x="1937654" y="928815"/>
                  <a:pt x="1936765" y="928815"/>
                </a:cubicBezTo>
                <a:cubicBezTo>
                  <a:pt x="1935432" y="928815"/>
                  <a:pt x="1934098" y="929195"/>
                  <a:pt x="1932955" y="929958"/>
                </a:cubicBezTo>
                <a:cubicBezTo>
                  <a:pt x="1931812" y="930720"/>
                  <a:pt x="1930986" y="931799"/>
                  <a:pt x="1930415" y="933006"/>
                </a:cubicBezTo>
                <a:cubicBezTo>
                  <a:pt x="1929907" y="934276"/>
                  <a:pt x="1929780" y="935609"/>
                  <a:pt x="1930035" y="936942"/>
                </a:cubicBezTo>
                <a:cubicBezTo>
                  <a:pt x="1930288" y="938276"/>
                  <a:pt x="1930923" y="939483"/>
                  <a:pt x="1931939" y="940435"/>
                </a:cubicBezTo>
                <a:cubicBezTo>
                  <a:pt x="1932892" y="941388"/>
                  <a:pt x="1934098" y="942023"/>
                  <a:pt x="1935432" y="942277"/>
                </a:cubicBezTo>
                <a:cubicBezTo>
                  <a:pt x="1936765" y="942531"/>
                  <a:pt x="1938162" y="942404"/>
                  <a:pt x="1939369" y="941895"/>
                </a:cubicBezTo>
                <a:cubicBezTo>
                  <a:pt x="1940575" y="941388"/>
                  <a:pt x="1941655" y="940499"/>
                  <a:pt x="1942417" y="939356"/>
                </a:cubicBezTo>
                <a:cubicBezTo>
                  <a:pt x="1943179" y="938213"/>
                  <a:pt x="1943559" y="936879"/>
                  <a:pt x="1943559" y="935545"/>
                </a:cubicBezTo>
                <a:cubicBezTo>
                  <a:pt x="1943559" y="934656"/>
                  <a:pt x="1943369" y="933767"/>
                  <a:pt x="1943052" y="932942"/>
                </a:cubicBezTo>
                <a:cubicBezTo>
                  <a:pt x="1942735" y="932117"/>
                  <a:pt x="1942226" y="931355"/>
                  <a:pt x="1941591" y="930720"/>
                </a:cubicBezTo>
                <a:close/>
                <a:moveTo>
                  <a:pt x="1941591" y="1023620"/>
                </a:moveTo>
                <a:cubicBezTo>
                  <a:pt x="1940956" y="1022985"/>
                  <a:pt x="1940194" y="1022477"/>
                  <a:pt x="1939369" y="1022159"/>
                </a:cubicBezTo>
                <a:cubicBezTo>
                  <a:pt x="1938543" y="1021779"/>
                  <a:pt x="1937654" y="1021652"/>
                  <a:pt x="1936765" y="1021652"/>
                </a:cubicBezTo>
                <a:cubicBezTo>
                  <a:pt x="1935432" y="1021652"/>
                  <a:pt x="1934098" y="1022033"/>
                  <a:pt x="1932955" y="1022795"/>
                </a:cubicBezTo>
                <a:cubicBezTo>
                  <a:pt x="1931812" y="1023556"/>
                  <a:pt x="1930986" y="1024636"/>
                  <a:pt x="1930415" y="1025842"/>
                </a:cubicBezTo>
                <a:cubicBezTo>
                  <a:pt x="1929907" y="1027113"/>
                  <a:pt x="1929780" y="1028446"/>
                  <a:pt x="1930035" y="1029780"/>
                </a:cubicBezTo>
                <a:cubicBezTo>
                  <a:pt x="1930288" y="1031113"/>
                  <a:pt x="1930923" y="1032320"/>
                  <a:pt x="1931939" y="1033272"/>
                </a:cubicBezTo>
                <a:cubicBezTo>
                  <a:pt x="1932892" y="1034225"/>
                  <a:pt x="1934098" y="1034859"/>
                  <a:pt x="1935432" y="1035177"/>
                </a:cubicBezTo>
                <a:cubicBezTo>
                  <a:pt x="1936765" y="1035431"/>
                  <a:pt x="1938162" y="1035304"/>
                  <a:pt x="1939369" y="1034796"/>
                </a:cubicBezTo>
                <a:cubicBezTo>
                  <a:pt x="1940639" y="1034288"/>
                  <a:pt x="1941655" y="1033399"/>
                  <a:pt x="1942417" y="1032256"/>
                </a:cubicBezTo>
                <a:cubicBezTo>
                  <a:pt x="1943179" y="1031113"/>
                  <a:pt x="1943559" y="1029780"/>
                  <a:pt x="1943559" y="1028446"/>
                </a:cubicBezTo>
                <a:cubicBezTo>
                  <a:pt x="1943559" y="1027557"/>
                  <a:pt x="1943369" y="1026668"/>
                  <a:pt x="1943052" y="1025842"/>
                </a:cubicBezTo>
                <a:cubicBezTo>
                  <a:pt x="1942735" y="1025017"/>
                  <a:pt x="1942226" y="1024255"/>
                  <a:pt x="1941591" y="1023620"/>
                </a:cubicBezTo>
                <a:close/>
                <a:moveTo>
                  <a:pt x="1941591" y="1116457"/>
                </a:moveTo>
                <a:cubicBezTo>
                  <a:pt x="1940956" y="1115822"/>
                  <a:pt x="1940194" y="1115314"/>
                  <a:pt x="1939369" y="1114997"/>
                </a:cubicBezTo>
                <a:cubicBezTo>
                  <a:pt x="1938543" y="1114679"/>
                  <a:pt x="1937654" y="1114489"/>
                  <a:pt x="1936765" y="1114489"/>
                </a:cubicBezTo>
                <a:cubicBezTo>
                  <a:pt x="1935432" y="1114489"/>
                  <a:pt x="1934098" y="1114870"/>
                  <a:pt x="1932955" y="1115632"/>
                </a:cubicBezTo>
                <a:cubicBezTo>
                  <a:pt x="1931812" y="1116394"/>
                  <a:pt x="1930986" y="1117473"/>
                  <a:pt x="1930415" y="1118680"/>
                </a:cubicBezTo>
                <a:cubicBezTo>
                  <a:pt x="1929907" y="1119950"/>
                  <a:pt x="1929780" y="1121283"/>
                  <a:pt x="1930035" y="1122617"/>
                </a:cubicBezTo>
                <a:cubicBezTo>
                  <a:pt x="1930288" y="1123950"/>
                  <a:pt x="1930923" y="1125157"/>
                  <a:pt x="1931939" y="1126109"/>
                </a:cubicBezTo>
                <a:cubicBezTo>
                  <a:pt x="1932892" y="1127062"/>
                  <a:pt x="1934098" y="1127697"/>
                  <a:pt x="1935432" y="1128014"/>
                </a:cubicBezTo>
                <a:cubicBezTo>
                  <a:pt x="1936765" y="1128268"/>
                  <a:pt x="1938162" y="1128141"/>
                  <a:pt x="1939369" y="1127633"/>
                </a:cubicBezTo>
                <a:cubicBezTo>
                  <a:pt x="1940639" y="1127125"/>
                  <a:pt x="1941655" y="1126236"/>
                  <a:pt x="1942417" y="1125093"/>
                </a:cubicBezTo>
                <a:cubicBezTo>
                  <a:pt x="1943179" y="1123950"/>
                  <a:pt x="1943559" y="1122617"/>
                  <a:pt x="1943559" y="1121283"/>
                </a:cubicBezTo>
                <a:cubicBezTo>
                  <a:pt x="1943559" y="1120394"/>
                  <a:pt x="1943369" y="1119505"/>
                  <a:pt x="1943052" y="1118680"/>
                </a:cubicBezTo>
                <a:cubicBezTo>
                  <a:pt x="1942735" y="1117854"/>
                  <a:pt x="1942226" y="1117092"/>
                  <a:pt x="1941591" y="1116457"/>
                </a:cubicBezTo>
                <a:close/>
                <a:moveTo>
                  <a:pt x="1941591" y="837883"/>
                </a:moveTo>
                <a:cubicBezTo>
                  <a:pt x="1940956" y="837248"/>
                  <a:pt x="1940194" y="836740"/>
                  <a:pt x="1939369" y="836422"/>
                </a:cubicBezTo>
                <a:cubicBezTo>
                  <a:pt x="1938543" y="836105"/>
                  <a:pt x="1937654" y="835914"/>
                  <a:pt x="1936765" y="835914"/>
                </a:cubicBezTo>
                <a:cubicBezTo>
                  <a:pt x="1935432" y="835914"/>
                  <a:pt x="1934098" y="836295"/>
                  <a:pt x="1932955" y="837057"/>
                </a:cubicBezTo>
                <a:cubicBezTo>
                  <a:pt x="1931812" y="837819"/>
                  <a:pt x="1930986" y="838899"/>
                  <a:pt x="1930415" y="840105"/>
                </a:cubicBezTo>
                <a:cubicBezTo>
                  <a:pt x="1929907" y="841375"/>
                  <a:pt x="1929780" y="842709"/>
                  <a:pt x="1930035" y="844042"/>
                </a:cubicBezTo>
                <a:cubicBezTo>
                  <a:pt x="1930288" y="845376"/>
                  <a:pt x="1930923" y="846582"/>
                  <a:pt x="1931939" y="847534"/>
                </a:cubicBezTo>
                <a:cubicBezTo>
                  <a:pt x="1932892" y="848487"/>
                  <a:pt x="1934098" y="849122"/>
                  <a:pt x="1935432" y="849376"/>
                </a:cubicBezTo>
                <a:cubicBezTo>
                  <a:pt x="1936765" y="849630"/>
                  <a:pt x="1938162" y="849503"/>
                  <a:pt x="1939369" y="848995"/>
                </a:cubicBezTo>
                <a:cubicBezTo>
                  <a:pt x="1940639" y="848487"/>
                  <a:pt x="1941655" y="847598"/>
                  <a:pt x="1942417" y="846455"/>
                </a:cubicBezTo>
                <a:cubicBezTo>
                  <a:pt x="1943179" y="845312"/>
                  <a:pt x="1943559" y="844042"/>
                  <a:pt x="1943559" y="842645"/>
                </a:cubicBezTo>
                <a:cubicBezTo>
                  <a:pt x="1943559" y="841756"/>
                  <a:pt x="1943369" y="840867"/>
                  <a:pt x="1943052" y="840042"/>
                </a:cubicBezTo>
                <a:cubicBezTo>
                  <a:pt x="1942735" y="839216"/>
                  <a:pt x="1942226" y="838454"/>
                  <a:pt x="1941591" y="837819"/>
                </a:cubicBezTo>
                <a:close/>
                <a:moveTo>
                  <a:pt x="1941591" y="745046"/>
                </a:moveTo>
                <a:cubicBezTo>
                  <a:pt x="1940956" y="744411"/>
                  <a:pt x="1940194" y="743903"/>
                  <a:pt x="1939369" y="743585"/>
                </a:cubicBezTo>
                <a:cubicBezTo>
                  <a:pt x="1938543" y="743268"/>
                  <a:pt x="1937654" y="743077"/>
                  <a:pt x="1936765" y="743077"/>
                </a:cubicBezTo>
                <a:cubicBezTo>
                  <a:pt x="1935432" y="743077"/>
                  <a:pt x="1934098" y="743458"/>
                  <a:pt x="1932955" y="744220"/>
                </a:cubicBezTo>
                <a:cubicBezTo>
                  <a:pt x="1931812" y="744982"/>
                  <a:pt x="1930986" y="746062"/>
                  <a:pt x="1930415" y="747268"/>
                </a:cubicBezTo>
                <a:cubicBezTo>
                  <a:pt x="1929907" y="748538"/>
                  <a:pt x="1929780" y="749872"/>
                  <a:pt x="1930035" y="751205"/>
                </a:cubicBezTo>
                <a:cubicBezTo>
                  <a:pt x="1930288" y="752539"/>
                  <a:pt x="1930923" y="753745"/>
                  <a:pt x="1931939" y="754698"/>
                </a:cubicBezTo>
                <a:cubicBezTo>
                  <a:pt x="1932892" y="755650"/>
                  <a:pt x="1934098" y="756285"/>
                  <a:pt x="1935432" y="756539"/>
                </a:cubicBezTo>
                <a:cubicBezTo>
                  <a:pt x="1936765" y="756793"/>
                  <a:pt x="1938162" y="756666"/>
                  <a:pt x="1939369" y="756158"/>
                </a:cubicBezTo>
                <a:cubicBezTo>
                  <a:pt x="1940639" y="755650"/>
                  <a:pt x="1941655" y="754761"/>
                  <a:pt x="1942417" y="753618"/>
                </a:cubicBezTo>
                <a:cubicBezTo>
                  <a:pt x="1943179" y="752475"/>
                  <a:pt x="1943559" y="751142"/>
                  <a:pt x="1943559" y="749808"/>
                </a:cubicBezTo>
                <a:cubicBezTo>
                  <a:pt x="1943559" y="748919"/>
                  <a:pt x="1943369" y="748030"/>
                  <a:pt x="1943052" y="747205"/>
                </a:cubicBezTo>
                <a:cubicBezTo>
                  <a:pt x="1942735" y="746379"/>
                  <a:pt x="1942226" y="745617"/>
                  <a:pt x="1941591" y="744982"/>
                </a:cubicBezTo>
                <a:close/>
                <a:moveTo>
                  <a:pt x="1941591" y="652209"/>
                </a:moveTo>
                <a:cubicBezTo>
                  <a:pt x="1940956" y="651574"/>
                  <a:pt x="1940194" y="651066"/>
                  <a:pt x="1939369" y="650748"/>
                </a:cubicBezTo>
                <a:cubicBezTo>
                  <a:pt x="1938543" y="650431"/>
                  <a:pt x="1937654" y="650240"/>
                  <a:pt x="1936765" y="650240"/>
                </a:cubicBezTo>
                <a:cubicBezTo>
                  <a:pt x="1935432" y="650240"/>
                  <a:pt x="1934098" y="650621"/>
                  <a:pt x="1932955" y="651383"/>
                </a:cubicBezTo>
                <a:cubicBezTo>
                  <a:pt x="1931812" y="652145"/>
                  <a:pt x="1930986" y="653225"/>
                  <a:pt x="1930415" y="654431"/>
                </a:cubicBezTo>
                <a:cubicBezTo>
                  <a:pt x="1929907" y="655701"/>
                  <a:pt x="1929780" y="657035"/>
                  <a:pt x="1930035" y="658368"/>
                </a:cubicBezTo>
                <a:cubicBezTo>
                  <a:pt x="1930288" y="659702"/>
                  <a:pt x="1930923" y="660908"/>
                  <a:pt x="1931939" y="661861"/>
                </a:cubicBezTo>
                <a:cubicBezTo>
                  <a:pt x="1932892" y="662813"/>
                  <a:pt x="1934098" y="663448"/>
                  <a:pt x="1935432" y="663702"/>
                </a:cubicBezTo>
                <a:cubicBezTo>
                  <a:pt x="1936765" y="663956"/>
                  <a:pt x="1938162" y="663829"/>
                  <a:pt x="1939369" y="663321"/>
                </a:cubicBezTo>
                <a:cubicBezTo>
                  <a:pt x="1940575" y="662813"/>
                  <a:pt x="1941655" y="661924"/>
                  <a:pt x="1942417" y="660781"/>
                </a:cubicBezTo>
                <a:cubicBezTo>
                  <a:pt x="1943179" y="659638"/>
                  <a:pt x="1943559" y="658305"/>
                  <a:pt x="1943559" y="656971"/>
                </a:cubicBezTo>
                <a:cubicBezTo>
                  <a:pt x="1943559" y="656082"/>
                  <a:pt x="1943369" y="655193"/>
                  <a:pt x="1943052" y="654368"/>
                </a:cubicBezTo>
                <a:cubicBezTo>
                  <a:pt x="1942735" y="653542"/>
                  <a:pt x="1942226" y="652780"/>
                  <a:pt x="1941591" y="652145"/>
                </a:cubicBezTo>
                <a:close/>
                <a:moveTo>
                  <a:pt x="3469528" y="1348613"/>
                </a:moveTo>
                <a:cubicBezTo>
                  <a:pt x="3468893" y="1347978"/>
                  <a:pt x="3468131" y="1347470"/>
                  <a:pt x="3467306" y="1347153"/>
                </a:cubicBezTo>
                <a:cubicBezTo>
                  <a:pt x="3466480" y="1346835"/>
                  <a:pt x="3465591" y="1346645"/>
                  <a:pt x="3464702" y="1346645"/>
                </a:cubicBezTo>
                <a:cubicBezTo>
                  <a:pt x="3463369" y="1346645"/>
                  <a:pt x="3462035" y="1347026"/>
                  <a:pt x="3460892" y="1347788"/>
                </a:cubicBezTo>
                <a:cubicBezTo>
                  <a:pt x="3459749" y="1348550"/>
                  <a:pt x="3458923" y="1349629"/>
                  <a:pt x="3458352" y="1350836"/>
                </a:cubicBezTo>
                <a:cubicBezTo>
                  <a:pt x="3457844" y="1352042"/>
                  <a:pt x="3457717" y="1353439"/>
                  <a:pt x="3457972" y="1354773"/>
                </a:cubicBezTo>
                <a:cubicBezTo>
                  <a:pt x="3458225" y="1356106"/>
                  <a:pt x="3458860" y="1357313"/>
                  <a:pt x="3459813" y="1358265"/>
                </a:cubicBezTo>
                <a:cubicBezTo>
                  <a:pt x="3460765" y="1359218"/>
                  <a:pt x="3461972" y="1359853"/>
                  <a:pt x="3463305" y="1360107"/>
                </a:cubicBezTo>
                <a:cubicBezTo>
                  <a:pt x="3464639" y="1360361"/>
                  <a:pt x="3466035" y="1360234"/>
                  <a:pt x="3467242" y="1359726"/>
                </a:cubicBezTo>
                <a:cubicBezTo>
                  <a:pt x="3468512" y="1359218"/>
                  <a:pt x="3469592" y="1358329"/>
                  <a:pt x="3470290" y="1357186"/>
                </a:cubicBezTo>
                <a:cubicBezTo>
                  <a:pt x="3471052" y="1356043"/>
                  <a:pt x="3471434" y="1354709"/>
                  <a:pt x="3471434" y="1353376"/>
                </a:cubicBezTo>
                <a:cubicBezTo>
                  <a:pt x="3471434" y="1352487"/>
                  <a:pt x="3471243" y="1351598"/>
                  <a:pt x="3470925" y="1350772"/>
                </a:cubicBezTo>
                <a:cubicBezTo>
                  <a:pt x="3470544" y="1349947"/>
                  <a:pt x="3470099" y="1349185"/>
                  <a:pt x="3469465" y="1348550"/>
                </a:cubicBezTo>
                <a:close/>
                <a:moveTo>
                  <a:pt x="2097610" y="557340"/>
                </a:moveTo>
                <a:cubicBezTo>
                  <a:pt x="2096277" y="557340"/>
                  <a:pt x="2094944" y="557721"/>
                  <a:pt x="2093800" y="558483"/>
                </a:cubicBezTo>
                <a:cubicBezTo>
                  <a:pt x="2092658" y="559245"/>
                  <a:pt x="2091832" y="560324"/>
                  <a:pt x="2091260" y="561531"/>
                </a:cubicBezTo>
                <a:cubicBezTo>
                  <a:pt x="2090753" y="562801"/>
                  <a:pt x="2090625" y="564134"/>
                  <a:pt x="2090880" y="565468"/>
                </a:cubicBezTo>
                <a:cubicBezTo>
                  <a:pt x="2091134" y="566801"/>
                  <a:pt x="2091769" y="568008"/>
                  <a:pt x="2092784" y="568960"/>
                </a:cubicBezTo>
                <a:cubicBezTo>
                  <a:pt x="2093737" y="569913"/>
                  <a:pt x="2094944" y="570548"/>
                  <a:pt x="2096277" y="570802"/>
                </a:cubicBezTo>
                <a:cubicBezTo>
                  <a:pt x="2097610" y="571056"/>
                  <a:pt x="2099008" y="570929"/>
                  <a:pt x="2100214" y="570421"/>
                </a:cubicBezTo>
                <a:cubicBezTo>
                  <a:pt x="2101421" y="569913"/>
                  <a:pt x="2102500" y="569024"/>
                  <a:pt x="2103262" y="567881"/>
                </a:cubicBezTo>
                <a:cubicBezTo>
                  <a:pt x="2104024" y="566738"/>
                  <a:pt x="2104405" y="565404"/>
                  <a:pt x="2104405" y="564071"/>
                </a:cubicBezTo>
                <a:cubicBezTo>
                  <a:pt x="2104405" y="562229"/>
                  <a:pt x="2103707" y="560515"/>
                  <a:pt x="2102436" y="559245"/>
                </a:cubicBezTo>
                <a:cubicBezTo>
                  <a:pt x="2101167" y="557975"/>
                  <a:pt x="2099389" y="557213"/>
                  <a:pt x="2097610" y="557213"/>
                </a:cubicBezTo>
                <a:close/>
                <a:moveTo>
                  <a:pt x="2097610" y="650177"/>
                </a:moveTo>
                <a:cubicBezTo>
                  <a:pt x="2096277" y="650177"/>
                  <a:pt x="2094944" y="650558"/>
                  <a:pt x="2093800" y="651320"/>
                </a:cubicBezTo>
                <a:cubicBezTo>
                  <a:pt x="2092658" y="652082"/>
                  <a:pt x="2091832" y="653161"/>
                  <a:pt x="2091260" y="654368"/>
                </a:cubicBezTo>
                <a:cubicBezTo>
                  <a:pt x="2090753" y="655638"/>
                  <a:pt x="2090625" y="656971"/>
                  <a:pt x="2090880" y="658305"/>
                </a:cubicBezTo>
                <a:cubicBezTo>
                  <a:pt x="2091134" y="659638"/>
                  <a:pt x="2091769" y="660845"/>
                  <a:pt x="2092784" y="661797"/>
                </a:cubicBezTo>
                <a:cubicBezTo>
                  <a:pt x="2093737" y="662750"/>
                  <a:pt x="2094944" y="663385"/>
                  <a:pt x="2096277" y="663639"/>
                </a:cubicBezTo>
                <a:cubicBezTo>
                  <a:pt x="2097610" y="663893"/>
                  <a:pt x="2099008" y="663766"/>
                  <a:pt x="2100214" y="663258"/>
                </a:cubicBezTo>
                <a:cubicBezTo>
                  <a:pt x="2101421" y="662750"/>
                  <a:pt x="2102500" y="661861"/>
                  <a:pt x="2103262" y="660718"/>
                </a:cubicBezTo>
                <a:cubicBezTo>
                  <a:pt x="2104024" y="659575"/>
                  <a:pt x="2104405" y="658241"/>
                  <a:pt x="2104405" y="656908"/>
                </a:cubicBezTo>
                <a:cubicBezTo>
                  <a:pt x="2104405" y="655066"/>
                  <a:pt x="2103707" y="653352"/>
                  <a:pt x="2102436" y="652082"/>
                </a:cubicBezTo>
                <a:cubicBezTo>
                  <a:pt x="2101167" y="650812"/>
                  <a:pt x="2099389" y="650050"/>
                  <a:pt x="2097610" y="650050"/>
                </a:cubicBezTo>
                <a:close/>
                <a:moveTo>
                  <a:pt x="2097610" y="464439"/>
                </a:moveTo>
                <a:cubicBezTo>
                  <a:pt x="2096277" y="464439"/>
                  <a:pt x="2094944" y="464820"/>
                  <a:pt x="2093800" y="465582"/>
                </a:cubicBezTo>
                <a:cubicBezTo>
                  <a:pt x="2092658" y="466344"/>
                  <a:pt x="2091832" y="467424"/>
                  <a:pt x="2091260" y="468630"/>
                </a:cubicBezTo>
                <a:cubicBezTo>
                  <a:pt x="2090753" y="469900"/>
                  <a:pt x="2090625" y="471234"/>
                  <a:pt x="2090880" y="472567"/>
                </a:cubicBezTo>
                <a:cubicBezTo>
                  <a:pt x="2091134" y="473900"/>
                  <a:pt x="2091769" y="475107"/>
                  <a:pt x="2092784" y="476060"/>
                </a:cubicBezTo>
                <a:cubicBezTo>
                  <a:pt x="2093737" y="477012"/>
                  <a:pt x="2094944" y="477647"/>
                  <a:pt x="2096277" y="477901"/>
                </a:cubicBezTo>
                <a:cubicBezTo>
                  <a:pt x="2097610" y="478155"/>
                  <a:pt x="2099008" y="478028"/>
                  <a:pt x="2100214" y="477520"/>
                </a:cubicBezTo>
                <a:cubicBezTo>
                  <a:pt x="2101421" y="477012"/>
                  <a:pt x="2102500" y="476123"/>
                  <a:pt x="2103262" y="474980"/>
                </a:cubicBezTo>
                <a:cubicBezTo>
                  <a:pt x="2104024" y="473837"/>
                  <a:pt x="2104405" y="472504"/>
                  <a:pt x="2104405" y="471170"/>
                </a:cubicBezTo>
                <a:cubicBezTo>
                  <a:pt x="2104405" y="469329"/>
                  <a:pt x="2103707" y="467614"/>
                  <a:pt x="2102436" y="466344"/>
                </a:cubicBezTo>
                <a:cubicBezTo>
                  <a:pt x="2101167" y="465074"/>
                  <a:pt x="2099389" y="464312"/>
                  <a:pt x="2097610" y="464312"/>
                </a:cubicBezTo>
                <a:close/>
                <a:moveTo>
                  <a:pt x="2097610" y="371602"/>
                </a:moveTo>
                <a:cubicBezTo>
                  <a:pt x="2096277" y="371602"/>
                  <a:pt x="2094944" y="371983"/>
                  <a:pt x="2093800" y="372745"/>
                </a:cubicBezTo>
                <a:cubicBezTo>
                  <a:pt x="2092658" y="373507"/>
                  <a:pt x="2091832" y="374586"/>
                  <a:pt x="2091260" y="375793"/>
                </a:cubicBezTo>
                <a:cubicBezTo>
                  <a:pt x="2090753" y="377063"/>
                  <a:pt x="2090625" y="378397"/>
                  <a:pt x="2090880" y="379730"/>
                </a:cubicBezTo>
                <a:cubicBezTo>
                  <a:pt x="2091134" y="381064"/>
                  <a:pt x="2091769" y="382270"/>
                  <a:pt x="2092784" y="383222"/>
                </a:cubicBezTo>
                <a:cubicBezTo>
                  <a:pt x="2093737" y="384175"/>
                  <a:pt x="2094944" y="384810"/>
                  <a:pt x="2096277" y="385064"/>
                </a:cubicBezTo>
                <a:cubicBezTo>
                  <a:pt x="2097610" y="385318"/>
                  <a:pt x="2099008" y="385191"/>
                  <a:pt x="2100214" y="384683"/>
                </a:cubicBezTo>
                <a:cubicBezTo>
                  <a:pt x="2101485" y="384175"/>
                  <a:pt x="2102500" y="383286"/>
                  <a:pt x="2103262" y="382143"/>
                </a:cubicBezTo>
                <a:cubicBezTo>
                  <a:pt x="2104024" y="381000"/>
                  <a:pt x="2104405" y="379730"/>
                  <a:pt x="2104405" y="378333"/>
                </a:cubicBezTo>
                <a:cubicBezTo>
                  <a:pt x="2104405" y="376492"/>
                  <a:pt x="2103707" y="374777"/>
                  <a:pt x="2102436" y="373507"/>
                </a:cubicBezTo>
                <a:cubicBezTo>
                  <a:pt x="2101167" y="372237"/>
                  <a:pt x="2099389" y="371539"/>
                  <a:pt x="2097610" y="371539"/>
                </a:cubicBezTo>
                <a:close/>
                <a:moveTo>
                  <a:pt x="2097610" y="185865"/>
                </a:moveTo>
                <a:cubicBezTo>
                  <a:pt x="2096277" y="185865"/>
                  <a:pt x="2094944" y="186246"/>
                  <a:pt x="2093800" y="187008"/>
                </a:cubicBezTo>
                <a:cubicBezTo>
                  <a:pt x="2092658" y="187769"/>
                  <a:pt x="2091832" y="188849"/>
                  <a:pt x="2091260" y="190056"/>
                </a:cubicBezTo>
                <a:cubicBezTo>
                  <a:pt x="2090753" y="191326"/>
                  <a:pt x="2090625" y="192659"/>
                  <a:pt x="2090880" y="193992"/>
                </a:cubicBezTo>
                <a:cubicBezTo>
                  <a:pt x="2091134" y="195326"/>
                  <a:pt x="2091769" y="196533"/>
                  <a:pt x="2092784" y="197485"/>
                </a:cubicBezTo>
                <a:cubicBezTo>
                  <a:pt x="2093737" y="198438"/>
                  <a:pt x="2094944" y="199073"/>
                  <a:pt x="2096277" y="199326"/>
                </a:cubicBezTo>
                <a:cubicBezTo>
                  <a:pt x="2097610" y="199581"/>
                  <a:pt x="2099008" y="199454"/>
                  <a:pt x="2100214" y="198946"/>
                </a:cubicBezTo>
                <a:cubicBezTo>
                  <a:pt x="2101485" y="198438"/>
                  <a:pt x="2102500" y="197549"/>
                  <a:pt x="2103262" y="196406"/>
                </a:cubicBezTo>
                <a:cubicBezTo>
                  <a:pt x="2104024" y="195263"/>
                  <a:pt x="2104405" y="193929"/>
                  <a:pt x="2104405" y="192596"/>
                </a:cubicBezTo>
                <a:cubicBezTo>
                  <a:pt x="2104405" y="190754"/>
                  <a:pt x="2103707" y="189040"/>
                  <a:pt x="2102436" y="187769"/>
                </a:cubicBezTo>
                <a:cubicBezTo>
                  <a:pt x="2101167" y="186500"/>
                  <a:pt x="2099389" y="185801"/>
                  <a:pt x="2097610" y="185801"/>
                </a:cubicBezTo>
                <a:close/>
                <a:moveTo>
                  <a:pt x="2097610" y="743014"/>
                </a:moveTo>
                <a:cubicBezTo>
                  <a:pt x="2096277" y="743014"/>
                  <a:pt x="2094944" y="743395"/>
                  <a:pt x="2093800" y="744157"/>
                </a:cubicBezTo>
                <a:cubicBezTo>
                  <a:pt x="2092658" y="744919"/>
                  <a:pt x="2091832" y="745998"/>
                  <a:pt x="2091260" y="747205"/>
                </a:cubicBezTo>
                <a:cubicBezTo>
                  <a:pt x="2090753" y="748475"/>
                  <a:pt x="2090625" y="749808"/>
                  <a:pt x="2090880" y="751142"/>
                </a:cubicBezTo>
                <a:cubicBezTo>
                  <a:pt x="2091134" y="752475"/>
                  <a:pt x="2091769" y="753682"/>
                  <a:pt x="2092784" y="754634"/>
                </a:cubicBezTo>
                <a:cubicBezTo>
                  <a:pt x="2093737" y="755587"/>
                  <a:pt x="2094944" y="756222"/>
                  <a:pt x="2096277" y="756476"/>
                </a:cubicBezTo>
                <a:cubicBezTo>
                  <a:pt x="2097610" y="756730"/>
                  <a:pt x="2099008" y="756603"/>
                  <a:pt x="2100214" y="756095"/>
                </a:cubicBezTo>
                <a:cubicBezTo>
                  <a:pt x="2101485" y="755587"/>
                  <a:pt x="2102500" y="754698"/>
                  <a:pt x="2103262" y="753555"/>
                </a:cubicBezTo>
                <a:cubicBezTo>
                  <a:pt x="2104024" y="752412"/>
                  <a:pt x="2104405" y="751078"/>
                  <a:pt x="2104405" y="749745"/>
                </a:cubicBezTo>
                <a:cubicBezTo>
                  <a:pt x="2104405" y="747903"/>
                  <a:pt x="2103707" y="746189"/>
                  <a:pt x="2102436" y="744919"/>
                </a:cubicBezTo>
                <a:cubicBezTo>
                  <a:pt x="2101167" y="743649"/>
                  <a:pt x="2099389" y="742887"/>
                  <a:pt x="2097610" y="742887"/>
                </a:cubicBezTo>
                <a:close/>
                <a:moveTo>
                  <a:pt x="2097610" y="93028"/>
                </a:moveTo>
                <a:cubicBezTo>
                  <a:pt x="2096277" y="93028"/>
                  <a:pt x="2094944" y="93409"/>
                  <a:pt x="2093800" y="94171"/>
                </a:cubicBezTo>
                <a:cubicBezTo>
                  <a:pt x="2092658" y="94933"/>
                  <a:pt x="2091832" y="96012"/>
                  <a:pt x="2091260" y="97219"/>
                </a:cubicBezTo>
                <a:cubicBezTo>
                  <a:pt x="2090753" y="98488"/>
                  <a:pt x="2090625" y="99822"/>
                  <a:pt x="2090880" y="101155"/>
                </a:cubicBezTo>
                <a:cubicBezTo>
                  <a:pt x="2091134" y="102489"/>
                  <a:pt x="2091769" y="103696"/>
                  <a:pt x="2092784" y="104648"/>
                </a:cubicBezTo>
                <a:cubicBezTo>
                  <a:pt x="2093737" y="105601"/>
                  <a:pt x="2094944" y="106236"/>
                  <a:pt x="2096277" y="106490"/>
                </a:cubicBezTo>
                <a:cubicBezTo>
                  <a:pt x="2097610" y="106744"/>
                  <a:pt x="2099008" y="106617"/>
                  <a:pt x="2100214" y="106109"/>
                </a:cubicBezTo>
                <a:cubicBezTo>
                  <a:pt x="2101485" y="105601"/>
                  <a:pt x="2102500" y="104712"/>
                  <a:pt x="2103262" y="103569"/>
                </a:cubicBezTo>
                <a:cubicBezTo>
                  <a:pt x="2104024" y="102426"/>
                  <a:pt x="2104405" y="101092"/>
                  <a:pt x="2104405" y="99759"/>
                </a:cubicBezTo>
                <a:cubicBezTo>
                  <a:pt x="2104405" y="97917"/>
                  <a:pt x="2103707" y="96203"/>
                  <a:pt x="2102436" y="94933"/>
                </a:cubicBezTo>
                <a:cubicBezTo>
                  <a:pt x="2101167" y="93662"/>
                  <a:pt x="2099389" y="92901"/>
                  <a:pt x="2097610" y="92901"/>
                </a:cubicBezTo>
                <a:close/>
                <a:moveTo>
                  <a:pt x="2097610" y="278765"/>
                </a:moveTo>
                <a:cubicBezTo>
                  <a:pt x="2096277" y="278765"/>
                  <a:pt x="2094944" y="279146"/>
                  <a:pt x="2093800" y="279908"/>
                </a:cubicBezTo>
                <a:cubicBezTo>
                  <a:pt x="2092658" y="280670"/>
                  <a:pt x="2091832" y="281750"/>
                  <a:pt x="2091260" y="282956"/>
                </a:cubicBezTo>
                <a:cubicBezTo>
                  <a:pt x="2090753" y="284226"/>
                  <a:pt x="2090625" y="285560"/>
                  <a:pt x="2090880" y="286893"/>
                </a:cubicBezTo>
                <a:cubicBezTo>
                  <a:pt x="2091134" y="288227"/>
                  <a:pt x="2091769" y="289433"/>
                  <a:pt x="2092784" y="290386"/>
                </a:cubicBezTo>
                <a:cubicBezTo>
                  <a:pt x="2093737" y="291338"/>
                  <a:pt x="2094944" y="291973"/>
                  <a:pt x="2096277" y="292227"/>
                </a:cubicBezTo>
                <a:cubicBezTo>
                  <a:pt x="2097610" y="292481"/>
                  <a:pt x="2099008" y="292354"/>
                  <a:pt x="2100214" y="291846"/>
                </a:cubicBezTo>
                <a:cubicBezTo>
                  <a:pt x="2101421" y="291338"/>
                  <a:pt x="2102500" y="290449"/>
                  <a:pt x="2103262" y="289306"/>
                </a:cubicBezTo>
                <a:cubicBezTo>
                  <a:pt x="2104024" y="288163"/>
                  <a:pt x="2104405" y="286830"/>
                  <a:pt x="2104405" y="285496"/>
                </a:cubicBezTo>
                <a:cubicBezTo>
                  <a:pt x="2104405" y="283655"/>
                  <a:pt x="2103707" y="281940"/>
                  <a:pt x="2102436" y="280670"/>
                </a:cubicBezTo>
                <a:cubicBezTo>
                  <a:pt x="2101167" y="279400"/>
                  <a:pt x="2099389" y="278638"/>
                  <a:pt x="2097610" y="278638"/>
                </a:cubicBezTo>
                <a:close/>
                <a:moveTo>
                  <a:pt x="2097610" y="1114489"/>
                </a:moveTo>
                <a:cubicBezTo>
                  <a:pt x="2096277" y="1114489"/>
                  <a:pt x="2094944" y="1114870"/>
                  <a:pt x="2093800" y="1115632"/>
                </a:cubicBezTo>
                <a:cubicBezTo>
                  <a:pt x="2092658" y="1116394"/>
                  <a:pt x="2091832" y="1117473"/>
                  <a:pt x="2091260" y="1118680"/>
                </a:cubicBezTo>
                <a:cubicBezTo>
                  <a:pt x="2090753" y="1119950"/>
                  <a:pt x="2090625" y="1121283"/>
                  <a:pt x="2090880" y="1122617"/>
                </a:cubicBezTo>
                <a:cubicBezTo>
                  <a:pt x="2091134" y="1123950"/>
                  <a:pt x="2091769" y="1125157"/>
                  <a:pt x="2092784" y="1126109"/>
                </a:cubicBezTo>
                <a:cubicBezTo>
                  <a:pt x="2093737" y="1127062"/>
                  <a:pt x="2094944" y="1127697"/>
                  <a:pt x="2096277" y="1128014"/>
                </a:cubicBezTo>
                <a:cubicBezTo>
                  <a:pt x="2097610" y="1128268"/>
                  <a:pt x="2099008" y="1128141"/>
                  <a:pt x="2100214" y="1127633"/>
                </a:cubicBezTo>
                <a:cubicBezTo>
                  <a:pt x="2101485" y="1127125"/>
                  <a:pt x="2102500" y="1126236"/>
                  <a:pt x="2103262" y="1125093"/>
                </a:cubicBezTo>
                <a:cubicBezTo>
                  <a:pt x="2104024" y="1123950"/>
                  <a:pt x="2104405" y="1122617"/>
                  <a:pt x="2104405" y="1121283"/>
                </a:cubicBezTo>
                <a:cubicBezTo>
                  <a:pt x="2104405" y="1119442"/>
                  <a:pt x="2103707" y="1117727"/>
                  <a:pt x="2102436" y="1116457"/>
                </a:cubicBezTo>
                <a:cubicBezTo>
                  <a:pt x="2101167" y="1115187"/>
                  <a:pt x="2099389" y="1114489"/>
                  <a:pt x="2097610" y="1114489"/>
                </a:cubicBezTo>
                <a:close/>
                <a:moveTo>
                  <a:pt x="2097610" y="835914"/>
                </a:moveTo>
                <a:cubicBezTo>
                  <a:pt x="2096277" y="835914"/>
                  <a:pt x="2094944" y="836295"/>
                  <a:pt x="2093800" y="837057"/>
                </a:cubicBezTo>
                <a:cubicBezTo>
                  <a:pt x="2092658" y="837819"/>
                  <a:pt x="2091832" y="838899"/>
                  <a:pt x="2091260" y="840105"/>
                </a:cubicBezTo>
                <a:cubicBezTo>
                  <a:pt x="2090753" y="841375"/>
                  <a:pt x="2090625" y="842709"/>
                  <a:pt x="2090880" y="844042"/>
                </a:cubicBezTo>
                <a:cubicBezTo>
                  <a:pt x="2091134" y="845376"/>
                  <a:pt x="2091769" y="846582"/>
                  <a:pt x="2092784" y="847534"/>
                </a:cubicBezTo>
                <a:cubicBezTo>
                  <a:pt x="2093737" y="848487"/>
                  <a:pt x="2094944" y="849122"/>
                  <a:pt x="2096277" y="849376"/>
                </a:cubicBezTo>
                <a:cubicBezTo>
                  <a:pt x="2097610" y="849630"/>
                  <a:pt x="2099008" y="849503"/>
                  <a:pt x="2100214" y="848995"/>
                </a:cubicBezTo>
                <a:cubicBezTo>
                  <a:pt x="2101485" y="848487"/>
                  <a:pt x="2102500" y="847598"/>
                  <a:pt x="2103262" y="846455"/>
                </a:cubicBezTo>
                <a:cubicBezTo>
                  <a:pt x="2104024" y="845312"/>
                  <a:pt x="2104405" y="844042"/>
                  <a:pt x="2104405" y="842645"/>
                </a:cubicBezTo>
                <a:cubicBezTo>
                  <a:pt x="2104405" y="840804"/>
                  <a:pt x="2103707" y="839089"/>
                  <a:pt x="2102436" y="837819"/>
                </a:cubicBezTo>
                <a:cubicBezTo>
                  <a:pt x="2101167" y="836549"/>
                  <a:pt x="2099389" y="835787"/>
                  <a:pt x="2097610" y="835787"/>
                </a:cubicBezTo>
                <a:close/>
                <a:moveTo>
                  <a:pt x="2022046" y="605790"/>
                </a:moveTo>
                <a:cubicBezTo>
                  <a:pt x="2021410" y="605155"/>
                  <a:pt x="2020648" y="604647"/>
                  <a:pt x="2019823" y="604330"/>
                </a:cubicBezTo>
                <a:cubicBezTo>
                  <a:pt x="2018997" y="604012"/>
                  <a:pt x="2018109" y="603822"/>
                  <a:pt x="2017220" y="603822"/>
                </a:cubicBezTo>
                <a:cubicBezTo>
                  <a:pt x="2015886" y="603822"/>
                  <a:pt x="2014553" y="604203"/>
                  <a:pt x="2013409" y="604965"/>
                </a:cubicBezTo>
                <a:cubicBezTo>
                  <a:pt x="2012267" y="605727"/>
                  <a:pt x="2011441" y="606806"/>
                  <a:pt x="2010870" y="608013"/>
                </a:cubicBezTo>
                <a:cubicBezTo>
                  <a:pt x="2010361" y="609283"/>
                  <a:pt x="2010234" y="610616"/>
                  <a:pt x="2010489" y="611950"/>
                </a:cubicBezTo>
                <a:cubicBezTo>
                  <a:pt x="2010743" y="613283"/>
                  <a:pt x="2011378" y="614490"/>
                  <a:pt x="2012394" y="615442"/>
                </a:cubicBezTo>
                <a:cubicBezTo>
                  <a:pt x="2013346" y="616395"/>
                  <a:pt x="2014553" y="617030"/>
                  <a:pt x="2015886" y="617284"/>
                </a:cubicBezTo>
                <a:cubicBezTo>
                  <a:pt x="2017220" y="617538"/>
                  <a:pt x="2018617" y="617411"/>
                  <a:pt x="2019823" y="616903"/>
                </a:cubicBezTo>
                <a:cubicBezTo>
                  <a:pt x="2021093" y="616395"/>
                  <a:pt x="2022110" y="615506"/>
                  <a:pt x="2022871" y="614363"/>
                </a:cubicBezTo>
                <a:cubicBezTo>
                  <a:pt x="2023633" y="613220"/>
                  <a:pt x="2024014" y="611886"/>
                  <a:pt x="2024014" y="610553"/>
                </a:cubicBezTo>
                <a:cubicBezTo>
                  <a:pt x="2024014" y="609664"/>
                  <a:pt x="2023823" y="608775"/>
                  <a:pt x="2023506" y="607949"/>
                </a:cubicBezTo>
                <a:cubicBezTo>
                  <a:pt x="2023189" y="607124"/>
                  <a:pt x="2022681" y="606362"/>
                  <a:pt x="2022046" y="605727"/>
                </a:cubicBezTo>
                <a:close/>
                <a:moveTo>
                  <a:pt x="2097610" y="1207389"/>
                </a:moveTo>
                <a:cubicBezTo>
                  <a:pt x="2096277" y="1207389"/>
                  <a:pt x="2094944" y="1207770"/>
                  <a:pt x="2093800" y="1208532"/>
                </a:cubicBezTo>
                <a:cubicBezTo>
                  <a:pt x="2092658" y="1209294"/>
                  <a:pt x="2091832" y="1210374"/>
                  <a:pt x="2091260" y="1211580"/>
                </a:cubicBezTo>
                <a:cubicBezTo>
                  <a:pt x="2090753" y="1212850"/>
                  <a:pt x="2090625" y="1214184"/>
                  <a:pt x="2090880" y="1215517"/>
                </a:cubicBezTo>
                <a:cubicBezTo>
                  <a:pt x="2091134" y="1216851"/>
                  <a:pt x="2091769" y="1218057"/>
                  <a:pt x="2092784" y="1219010"/>
                </a:cubicBezTo>
                <a:cubicBezTo>
                  <a:pt x="2093737" y="1219962"/>
                  <a:pt x="2094944" y="1220597"/>
                  <a:pt x="2096277" y="1220851"/>
                </a:cubicBezTo>
                <a:cubicBezTo>
                  <a:pt x="2097610" y="1221105"/>
                  <a:pt x="2099008" y="1220978"/>
                  <a:pt x="2100214" y="1220470"/>
                </a:cubicBezTo>
                <a:cubicBezTo>
                  <a:pt x="2101485" y="1219962"/>
                  <a:pt x="2102500" y="1219073"/>
                  <a:pt x="2103262" y="1217930"/>
                </a:cubicBezTo>
                <a:cubicBezTo>
                  <a:pt x="2104024" y="1216787"/>
                  <a:pt x="2104405" y="1215454"/>
                  <a:pt x="2104405" y="1214120"/>
                </a:cubicBezTo>
                <a:cubicBezTo>
                  <a:pt x="2104405" y="1212342"/>
                  <a:pt x="2103707" y="1210564"/>
                  <a:pt x="2102436" y="1209294"/>
                </a:cubicBezTo>
                <a:cubicBezTo>
                  <a:pt x="2101167" y="1208024"/>
                  <a:pt x="2099389" y="1207326"/>
                  <a:pt x="2097610" y="1207326"/>
                </a:cubicBezTo>
                <a:close/>
                <a:moveTo>
                  <a:pt x="2097610" y="928815"/>
                </a:moveTo>
                <a:cubicBezTo>
                  <a:pt x="2096277" y="928815"/>
                  <a:pt x="2094944" y="929195"/>
                  <a:pt x="2093800" y="929958"/>
                </a:cubicBezTo>
                <a:cubicBezTo>
                  <a:pt x="2092658" y="930720"/>
                  <a:pt x="2091832" y="931799"/>
                  <a:pt x="2091260" y="933006"/>
                </a:cubicBezTo>
                <a:cubicBezTo>
                  <a:pt x="2090753" y="934276"/>
                  <a:pt x="2090625" y="935609"/>
                  <a:pt x="2090880" y="936942"/>
                </a:cubicBezTo>
                <a:cubicBezTo>
                  <a:pt x="2091134" y="938276"/>
                  <a:pt x="2091769" y="939483"/>
                  <a:pt x="2092784" y="940435"/>
                </a:cubicBezTo>
                <a:cubicBezTo>
                  <a:pt x="2093737" y="941388"/>
                  <a:pt x="2094944" y="942023"/>
                  <a:pt x="2096277" y="942277"/>
                </a:cubicBezTo>
                <a:cubicBezTo>
                  <a:pt x="2097610" y="942531"/>
                  <a:pt x="2099008" y="942404"/>
                  <a:pt x="2100214" y="941895"/>
                </a:cubicBezTo>
                <a:cubicBezTo>
                  <a:pt x="2101421" y="941388"/>
                  <a:pt x="2102500" y="940499"/>
                  <a:pt x="2103262" y="939356"/>
                </a:cubicBezTo>
                <a:cubicBezTo>
                  <a:pt x="2104024" y="938213"/>
                  <a:pt x="2104405" y="936879"/>
                  <a:pt x="2104405" y="935545"/>
                </a:cubicBezTo>
                <a:cubicBezTo>
                  <a:pt x="2104405" y="933704"/>
                  <a:pt x="2103707" y="931990"/>
                  <a:pt x="2102436" y="930720"/>
                </a:cubicBezTo>
                <a:cubicBezTo>
                  <a:pt x="2101167" y="929450"/>
                  <a:pt x="2099389" y="928688"/>
                  <a:pt x="2097610" y="928688"/>
                </a:cubicBezTo>
                <a:close/>
                <a:moveTo>
                  <a:pt x="2097610" y="1021652"/>
                </a:moveTo>
                <a:cubicBezTo>
                  <a:pt x="2096277" y="1021652"/>
                  <a:pt x="2094944" y="1022033"/>
                  <a:pt x="2093800" y="1022795"/>
                </a:cubicBezTo>
                <a:cubicBezTo>
                  <a:pt x="2092658" y="1023556"/>
                  <a:pt x="2091832" y="1024636"/>
                  <a:pt x="2091260" y="1025842"/>
                </a:cubicBezTo>
                <a:cubicBezTo>
                  <a:pt x="2090753" y="1027113"/>
                  <a:pt x="2090625" y="1028446"/>
                  <a:pt x="2090880" y="1029780"/>
                </a:cubicBezTo>
                <a:cubicBezTo>
                  <a:pt x="2091134" y="1031113"/>
                  <a:pt x="2091769" y="1032320"/>
                  <a:pt x="2092784" y="1033272"/>
                </a:cubicBezTo>
                <a:cubicBezTo>
                  <a:pt x="2093737" y="1034225"/>
                  <a:pt x="2094944" y="1034859"/>
                  <a:pt x="2096277" y="1035177"/>
                </a:cubicBezTo>
                <a:cubicBezTo>
                  <a:pt x="2097610" y="1035431"/>
                  <a:pt x="2099008" y="1035304"/>
                  <a:pt x="2100214" y="1034796"/>
                </a:cubicBezTo>
                <a:cubicBezTo>
                  <a:pt x="2101485" y="1034288"/>
                  <a:pt x="2102500" y="1033399"/>
                  <a:pt x="2103262" y="1032256"/>
                </a:cubicBezTo>
                <a:cubicBezTo>
                  <a:pt x="2104024" y="1031113"/>
                  <a:pt x="2104405" y="1029780"/>
                  <a:pt x="2104405" y="1028446"/>
                </a:cubicBezTo>
                <a:cubicBezTo>
                  <a:pt x="2104405" y="1026668"/>
                  <a:pt x="2103707" y="1024890"/>
                  <a:pt x="2102436" y="1023620"/>
                </a:cubicBezTo>
                <a:cubicBezTo>
                  <a:pt x="2101167" y="1022350"/>
                  <a:pt x="2099389" y="1021588"/>
                  <a:pt x="2097610" y="1021588"/>
                </a:cubicBezTo>
                <a:close/>
                <a:moveTo>
                  <a:pt x="3469465" y="141478"/>
                </a:moveTo>
                <a:cubicBezTo>
                  <a:pt x="3468830" y="140843"/>
                  <a:pt x="3468068" y="140335"/>
                  <a:pt x="3467242" y="140018"/>
                </a:cubicBezTo>
                <a:cubicBezTo>
                  <a:pt x="3466417" y="139700"/>
                  <a:pt x="3465528" y="139510"/>
                  <a:pt x="3464639" y="139510"/>
                </a:cubicBezTo>
                <a:cubicBezTo>
                  <a:pt x="3463305" y="139510"/>
                  <a:pt x="3461972" y="139891"/>
                  <a:pt x="3460829" y="140653"/>
                </a:cubicBezTo>
                <a:cubicBezTo>
                  <a:pt x="3459685" y="141415"/>
                  <a:pt x="3458860" y="142494"/>
                  <a:pt x="3458289" y="143701"/>
                </a:cubicBezTo>
                <a:cubicBezTo>
                  <a:pt x="3457717" y="144907"/>
                  <a:pt x="3457654" y="146304"/>
                  <a:pt x="3457908" y="147638"/>
                </a:cubicBezTo>
                <a:cubicBezTo>
                  <a:pt x="3458161" y="148971"/>
                  <a:pt x="3458797" y="150178"/>
                  <a:pt x="3459749" y="151130"/>
                </a:cubicBezTo>
                <a:cubicBezTo>
                  <a:pt x="3460702" y="152083"/>
                  <a:pt x="3461909" y="152718"/>
                  <a:pt x="3463242" y="152972"/>
                </a:cubicBezTo>
                <a:cubicBezTo>
                  <a:pt x="3464575" y="153226"/>
                  <a:pt x="3465972" y="153099"/>
                  <a:pt x="3467179" y="152591"/>
                </a:cubicBezTo>
                <a:cubicBezTo>
                  <a:pt x="3468448" y="152083"/>
                  <a:pt x="3469528" y="151194"/>
                  <a:pt x="3470227" y="150051"/>
                </a:cubicBezTo>
                <a:cubicBezTo>
                  <a:pt x="3470925" y="148908"/>
                  <a:pt x="3471370" y="147574"/>
                  <a:pt x="3471370" y="146241"/>
                </a:cubicBezTo>
                <a:cubicBezTo>
                  <a:pt x="3471370" y="145352"/>
                  <a:pt x="3471179" y="144463"/>
                  <a:pt x="3470861" y="143637"/>
                </a:cubicBezTo>
                <a:cubicBezTo>
                  <a:pt x="3470481" y="142812"/>
                  <a:pt x="3470036" y="142050"/>
                  <a:pt x="3469401" y="141415"/>
                </a:cubicBezTo>
                <a:close/>
                <a:moveTo>
                  <a:pt x="3303793" y="325184"/>
                </a:moveTo>
                <a:cubicBezTo>
                  <a:pt x="3302459" y="325184"/>
                  <a:pt x="3301126" y="325565"/>
                  <a:pt x="3299984" y="326327"/>
                </a:cubicBezTo>
                <a:cubicBezTo>
                  <a:pt x="3298840" y="327089"/>
                  <a:pt x="3298015" y="328168"/>
                  <a:pt x="3297443" y="329375"/>
                </a:cubicBezTo>
                <a:cubicBezTo>
                  <a:pt x="3296935" y="330645"/>
                  <a:pt x="3296809" y="331978"/>
                  <a:pt x="3297062" y="333312"/>
                </a:cubicBezTo>
                <a:cubicBezTo>
                  <a:pt x="3297316" y="334645"/>
                  <a:pt x="3297951" y="335852"/>
                  <a:pt x="3298904" y="336804"/>
                </a:cubicBezTo>
                <a:cubicBezTo>
                  <a:pt x="3299856" y="337757"/>
                  <a:pt x="3301063" y="338392"/>
                  <a:pt x="3302397" y="338646"/>
                </a:cubicBezTo>
                <a:cubicBezTo>
                  <a:pt x="3303730" y="338900"/>
                  <a:pt x="3305127" y="338773"/>
                  <a:pt x="3306334" y="338265"/>
                </a:cubicBezTo>
                <a:cubicBezTo>
                  <a:pt x="3307540" y="337757"/>
                  <a:pt x="3308619" y="336868"/>
                  <a:pt x="3309381" y="335725"/>
                </a:cubicBezTo>
                <a:cubicBezTo>
                  <a:pt x="3310143" y="334582"/>
                  <a:pt x="3310524" y="333248"/>
                  <a:pt x="3310524" y="331915"/>
                </a:cubicBezTo>
                <a:cubicBezTo>
                  <a:pt x="3310524" y="330073"/>
                  <a:pt x="3309826" y="328359"/>
                  <a:pt x="3308556" y="327089"/>
                </a:cubicBezTo>
                <a:cubicBezTo>
                  <a:pt x="3307285" y="325819"/>
                  <a:pt x="3305508" y="325057"/>
                  <a:pt x="3303730" y="325057"/>
                </a:cubicBezTo>
                <a:close/>
                <a:moveTo>
                  <a:pt x="3303793" y="418021"/>
                </a:moveTo>
                <a:cubicBezTo>
                  <a:pt x="3302459" y="418021"/>
                  <a:pt x="3301126" y="418402"/>
                  <a:pt x="3299984" y="419164"/>
                </a:cubicBezTo>
                <a:cubicBezTo>
                  <a:pt x="3298840" y="419925"/>
                  <a:pt x="3298015" y="421005"/>
                  <a:pt x="3297443" y="422211"/>
                </a:cubicBezTo>
                <a:cubicBezTo>
                  <a:pt x="3296935" y="423482"/>
                  <a:pt x="3296809" y="424815"/>
                  <a:pt x="3297062" y="426149"/>
                </a:cubicBezTo>
                <a:cubicBezTo>
                  <a:pt x="3297316" y="427482"/>
                  <a:pt x="3297951" y="428689"/>
                  <a:pt x="3298904" y="429641"/>
                </a:cubicBezTo>
                <a:cubicBezTo>
                  <a:pt x="3299856" y="430593"/>
                  <a:pt x="3301063" y="431229"/>
                  <a:pt x="3302397" y="431483"/>
                </a:cubicBezTo>
                <a:cubicBezTo>
                  <a:pt x="3303730" y="431736"/>
                  <a:pt x="3305127" y="431610"/>
                  <a:pt x="3306334" y="431102"/>
                </a:cubicBezTo>
                <a:cubicBezTo>
                  <a:pt x="3307540" y="430593"/>
                  <a:pt x="3308619" y="429704"/>
                  <a:pt x="3309381" y="428561"/>
                </a:cubicBezTo>
                <a:cubicBezTo>
                  <a:pt x="3310143" y="427418"/>
                  <a:pt x="3310524" y="426085"/>
                  <a:pt x="3310524" y="424752"/>
                </a:cubicBezTo>
                <a:cubicBezTo>
                  <a:pt x="3310524" y="422910"/>
                  <a:pt x="3309826" y="421196"/>
                  <a:pt x="3308556" y="419925"/>
                </a:cubicBezTo>
                <a:cubicBezTo>
                  <a:pt x="3307285" y="418656"/>
                  <a:pt x="3305508" y="417893"/>
                  <a:pt x="3303730" y="417893"/>
                </a:cubicBezTo>
                <a:close/>
                <a:moveTo>
                  <a:pt x="3303793" y="603758"/>
                </a:moveTo>
                <a:cubicBezTo>
                  <a:pt x="3302459" y="603758"/>
                  <a:pt x="3301126" y="604139"/>
                  <a:pt x="3299984" y="604901"/>
                </a:cubicBezTo>
                <a:cubicBezTo>
                  <a:pt x="3298840" y="605663"/>
                  <a:pt x="3298015" y="606743"/>
                  <a:pt x="3297443" y="607949"/>
                </a:cubicBezTo>
                <a:cubicBezTo>
                  <a:pt x="3296935" y="609219"/>
                  <a:pt x="3296809" y="610553"/>
                  <a:pt x="3297062" y="611886"/>
                </a:cubicBezTo>
                <a:cubicBezTo>
                  <a:pt x="3297316" y="613220"/>
                  <a:pt x="3297951" y="614426"/>
                  <a:pt x="3298904" y="615379"/>
                </a:cubicBezTo>
                <a:cubicBezTo>
                  <a:pt x="3299856" y="616331"/>
                  <a:pt x="3301063" y="616966"/>
                  <a:pt x="3302397" y="617220"/>
                </a:cubicBezTo>
                <a:cubicBezTo>
                  <a:pt x="3303730" y="617474"/>
                  <a:pt x="3305127" y="617347"/>
                  <a:pt x="3306334" y="616839"/>
                </a:cubicBezTo>
                <a:cubicBezTo>
                  <a:pt x="3307540" y="616331"/>
                  <a:pt x="3308619" y="615442"/>
                  <a:pt x="3309381" y="614299"/>
                </a:cubicBezTo>
                <a:cubicBezTo>
                  <a:pt x="3310143" y="613156"/>
                  <a:pt x="3310524" y="611823"/>
                  <a:pt x="3310524" y="610489"/>
                </a:cubicBezTo>
                <a:cubicBezTo>
                  <a:pt x="3310524" y="608648"/>
                  <a:pt x="3309826" y="606933"/>
                  <a:pt x="3308556" y="605663"/>
                </a:cubicBezTo>
                <a:cubicBezTo>
                  <a:pt x="3307285" y="604393"/>
                  <a:pt x="3305508" y="603631"/>
                  <a:pt x="3303730" y="603631"/>
                </a:cubicBezTo>
                <a:close/>
                <a:moveTo>
                  <a:pt x="2097547" y="190"/>
                </a:moveTo>
                <a:cubicBezTo>
                  <a:pt x="2096214" y="190"/>
                  <a:pt x="2094880" y="572"/>
                  <a:pt x="2093737" y="1334"/>
                </a:cubicBezTo>
                <a:cubicBezTo>
                  <a:pt x="2092594" y="2095"/>
                  <a:pt x="2091769" y="3175"/>
                  <a:pt x="2091197" y="4382"/>
                </a:cubicBezTo>
                <a:cubicBezTo>
                  <a:pt x="2090689" y="5651"/>
                  <a:pt x="2090562" y="6985"/>
                  <a:pt x="2090816" y="8319"/>
                </a:cubicBezTo>
                <a:cubicBezTo>
                  <a:pt x="2091070" y="9652"/>
                  <a:pt x="2091705" y="10859"/>
                  <a:pt x="2092721" y="11811"/>
                </a:cubicBezTo>
                <a:cubicBezTo>
                  <a:pt x="2093673" y="12764"/>
                  <a:pt x="2094880" y="13398"/>
                  <a:pt x="2096214" y="13652"/>
                </a:cubicBezTo>
                <a:cubicBezTo>
                  <a:pt x="2097547" y="13906"/>
                  <a:pt x="2098944" y="13780"/>
                  <a:pt x="2100151" y="13272"/>
                </a:cubicBezTo>
                <a:cubicBezTo>
                  <a:pt x="2101421" y="12764"/>
                  <a:pt x="2102436" y="11874"/>
                  <a:pt x="2103198" y="10732"/>
                </a:cubicBezTo>
                <a:cubicBezTo>
                  <a:pt x="2103960" y="9588"/>
                  <a:pt x="2104342" y="8255"/>
                  <a:pt x="2104342" y="6922"/>
                </a:cubicBezTo>
                <a:cubicBezTo>
                  <a:pt x="2104342" y="5080"/>
                  <a:pt x="2103643" y="3365"/>
                  <a:pt x="2102373" y="2095"/>
                </a:cubicBezTo>
                <a:cubicBezTo>
                  <a:pt x="2101103" y="826"/>
                  <a:pt x="2099325" y="63"/>
                  <a:pt x="2097547" y="63"/>
                </a:cubicBezTo>
                <a:close/>
                <a:moveTo>
                  <a:pt x="3303793" y="696595"/>
                </a:moveTo>
                <a:cubicBezTo>
                  <a:pt x="3302459" y="696595"/>
                  <a:pt x="3301126" y="696976"/>
                  <a:pt x="3299984" y="697738"/>
                </a:cubicBezTo>
                <a:cubicBezTo>
                  <a:pt x="3298840" y="698500"/>
                  <a:pt x="3298015" y="699580"/>
                  <a:pt x="3297443" y="700786"/>
                </a:cubicBezTo>
                <a:cubicBezTo>
                  <a:pt x="3296935" y="702056"/>
                  <a:pt x="3296809" y="703390"/>
                  <a:pt x="3297062" y="704723"/>
                </a:cubicBezTo>
                <a:cubicBezTo>
                  <a:pt x="3297316" y="706057"/>
                  <a:pt x="3297951" y="707263"/>
                  <a:pt x="3298967" y="708216"/>
                </a:cubicBezTo>
                <a:cubicBezTo>
                  <a:pt x="3299920" y="709168"/>
                  <a:pt x="3301126" y="709803"/>
                  <a:pt x="3302459" y="710057"/>
                </a:cubicBezTo>
                <a:cubicBezTo>
                  <a:pt x="3303793" y="710311"/>
                  <a:pt x="3305190" y="710184"/>
                  <a:pt x="3306397" y="709676"/>
                </a:cubicBezTo>
                <a:cubicBezTo>
                  <a:pt x="3307667" y="709168"/>
                  <a:pt x="3308683" y="708279"/>
                  <a:pt x="3309445" y="707136"/>
                </a:cubicBezTo>
                <a:cubicBezTo>
                  <a:pt x="3310207" y="705993"/>
                  <a:pt x="3310588" y="704660"/>
                  <a:pt x="3310588" y="703326"/>
                </a:cubicBezTo>
                <a:cubicBezTo>
                  <a:pt x="3310588" y="701485"/>
                  <a:pt x="3309889" y="699770"/>
                  <a:pt x="3308619" y="698500"/>
                </a:cubicBezTo>
                <a:cubicBezTo>
                  <a:pt x="3307349" y="697230"/>
                  <a:pt x="3305572" y="696468"/>
                  <a:pt x="3303793" y="696468"/>
                </a:cubicBezTo>
                <a:close/>
                <a:moveTo>
                  <a:pt x="3303793" y="789432"/>
                </a:moveTo>
                <a:cubicBezTo>
                  <a:pt x="3302459" y="789432"/>
                  <a:pt x="3301126" y="789813"/>
                  <a:pt x="3299984" y="790575"/>
                </a:cubicBezTo>
                <a:cubicBezTo>
                  <a:pt x="3298840" y="791337"/>
                  <a:pt x="3298015" y="792417"/>
                  <a:pt x="3297443" y="793623"/>
                </a:cubicBezTo>
                <a:cubicBezTo>
                  <a:pt x="3296935" y="794893"/>
                  <a:pt x="3296809" y="796227"/>
                  <a:pt x="3297062" y="797560"/>
                </a:cubicBezTo>
                <a:cubicBezTo>
                  <a:pt x="3297316" y="798894"/>
                  <a:pt x="3297951" y="800100"/>
                  <a:pt x="3298904" y="801053"/>
                </a:cubicBezTo>
                <a:cubicBezTo>
                  <a:pt x="3299856" y="802005"/>
                  <a:pt x="3301063" y="802640"/>
                  <a:pt x="3302397" y="802894"/>
                </a:cubicBezTo>
                <a:cubicBezTo>
                  <a:pt x="3303730" y="803148"/>
                  <a:pt x="3305127" y="803021"/>
                  <a:pt x="3306334" y="802513"/>
                </a:cubicBezTo>
                <a:cubicBezTo>
                  <a:pt x="3307540" y="802005"/>
                  <a:pt x="3308619" y="801116"/>
                  <a:pt x="3309381" y="799973"/>
                </a:cubicBezTo>
                <a:cubicBezTo>
                  <a:pt x="3310143" y="798830"/>
                  <a:pt x="3310524" y="797497"/>
                  <a:pt x="3310524" y="796163"/>
                </a:cubicBezTo>
                <a:cubicBezTo>
                  <a:pt x="3310524" y="794322"/>
                  <a:pt x="3309826" y="792607"/>
                  <a:pt x="3308556" y="791337"/>
                </a:cubicBezTo>
                <a:cubicBezTo>
                  <a:pt x="3307285" y="790067"/>
                  <a:pt x="3305508" y="789305"/>
                  <a:pt x="3303730" y="789305"/>
                </a:cubicBezTo>
                <a:close/>
                <a:moveTo>
                  <a:pt x="3303793" y="510858"/>
                </a:moveTo>
                <a:cubicBezTo>
                  <a:pt x="3302459" y="510858"/>
                  <a:pt x="3301126" y="511239"/>
                  <a:pt x="3299984" y="512000"/>
                </a:cubicBezTo>
                <a:cubicBezTo>
                  <a:pt x="3298840" y="512763"/>
                  <a:pt x="3298015" y="513842"/>
                  <a:pt x="3297443" y="515049"/>
                </a:cubicBezTo>
                <a:cubicBezTo>
                  <a:pt x="3296935" y="516318"/>
                  <a:pt x="3296809" y="517652"/>
                  <a:pt x="3297062" y="518986"/>
                </a:cubicBezTo>
                <a:cubicBezTo>
                  <a:pt x="3297316" y="520319"/>
                  <a:pt x="3297951" y="521525"/>
                  <a:pt x="3298904" y="522478"/>
                </a:cubicBezTo>
                <a:cubicBezTo>
                  <a:pt x="3299856" y="523431"/>
                  <a:pt x="3301063" y="524066"/>
                  <a:pt x="3302397" y="524320"/>
                </a:cubicBezTo>
                <a:cubicBezTo>
                  <a:pt x="3303730" y="524574"/>
                  <a:pt x="3305127" y="524447"/>
                  <a:pt x="3306334" y="523939"/>
                </a:cubicBezTo>
                <a:cubicBezTo>
                  <a:pt x="3307540" y="523431"/>
                  <a:pt x="3308619" y="522542"/>
                  <a:pt x="3309381" y="521399"/>
                </a:cubicBezTo>
                <a:cubicBezTo>
                  <a:pt x="3310143" y="520256"/>
                  <a:pt x="3310524" y="518922"/>
                  <a:pt x="3310524" y="517589"/>
                </a:cubicBezTo>
                <a:cubicBezTo>
                  <a:pt x="3310524" y="515747"/>
                  <a:pt x="3309826" y="514033"/>
                  <a:pt x="3308556" y="512763"/>
                </a:cubicBezTo>
                <a:cubicBezTo>
                  <a:pt x="3307285" y="511493"/>
                  <a:pt x="3305508" y="510731"/>
                  <a:pt x="3303730" y="510731"/>
                </a:cubicBezTo>
                <a:close/>
                <a:moveTo>
                  <a:pt x="2097547" y="1393000"/>
                </a:moveTo>
                <a:cubicBezTo>
                  <a:pt x="2096214" y="1393000"/>
                  <a:pt x="2094880" y="1393381"/>
                  <a:pt x="2093737" y="1394143"/>
                </a:cubicBezTo>
                <a:cubicBezTo>
                  <a:pt x="2092594" y="1394905"/>
                  <a:pt x="2091769" y="1395921"/>
                  <a:pt x="2091197" y="1397191"/>
                </a:cubicBezTo>
                <a:cubicBezTo>
                  <a:pt x="2090689" y="1398461"/>
                  <a:pt x="2090562" y="1399794"/>
                  <a:pt x="2090816" y="1401128"/>
                </a:cubicBezTo>
                <a:cubicBezTo>
                  <a:pt x="2091070" y="1402461"/>
                  <a:pt x="2091705" y="1403668"/>
                  <a:pt x="2092721" y="1404620"/>
                </a:cubicBezTo>
                <a:cubicBezTo>
                  <a:pt x="2093673" y="1405573"/>
                  <a:pt x="2094880" y="1406208"/>
                  <a:pt x="2096214" y="1406525"/>
                </a:cubicBezTo>
                <a:cubicBezTo>
                  <a:pt x="2097547" y="1406779"/>
                  <a:pt x="2098944" y="1406652"/>
                  <a:pt x="2100151" y="1406144"/>
                </a:cubicBezTo>
                <a:cubicBezTo>
                  <a:pt x="2101357" y="1405636"/>
                  <a:pt x="2102436" y="1404747"/>
                  <a:pt x="2103198" y="1403604"/>
                </a:cubicBezTo>
                <a:cubicBezTo>
                  <a:pt x="2103960" y="1402461"/>
                  <a:pt x="2104342" y="1401128"/>
                  <a:pt x="2104342" y="1399794"/>
                </a:cubicBezTo>
                <a:cubicBezTo>
                  <a:pt x="2104342" y="1397953"/>
                  <a:pt x="2103643" y="1396238"/>
                  <a:pt x="2102373" y="1394968"/>
                </a:cubicBezTo>
                <a:cubicBezTo>
                  <a:pt x="2101103" y="1393698"/>
                  <a:pt x="2099325" y="1393000"/>
                  <a:pt x="2097547" y="1393000"/>
                </a:cubicBezTo>
                <a:close/>
                <a:moveTo>
                  <a:pt x="3469465" y="48577"/>
                </a:moveTo>
                <a:cubicBezTo>
                  <a:pt x="3468830" y="47943"/>
                  <a:pt x="3468068" y="47435"/>
                  <a:pt x="3467242" y="47117"/>
                </a:cubicBezTo>
                <a:cubicBezTo>
                  <a:pt x="3466417" y="46800"/>
                  <a:pt x="3465528" y="46609"/>
                  <a:pt x="3464639" y="46609"/>
                </a:cubicBezTo>
                <a:cubicBezTo>
                  <a:pt x="3463305" y="46609"/>
                  <a:pt x="3461972" y="46990"/>
                  <a:pt x="3460829" y="47752"/>
                </a:cubicBezTo>
                <a:cubicBezTo>
                  <a:pt x="3459685" y="48514"/>
                  <a:pt x="3458860" y="49594"/>
                  <a:pt x="3458289" y="50800"/>
                </a:cubicBezTo>
                <a:cubicBezTo>
                  <a:pt x="3457781" y="52070"/>
                  <a:pt x="3457654" y="53404"/>
                  <a:pt x="3457908" y="54737"/>
                </a:cubicBezTo>
                <a:cubicBezTo>
                  <a:pt x="3458161" y="56071"/>
                  <a:pt x="3458797" y="57277"/>
                  <a:pt x="3459749" y="58230"/>
                </a:cubicBezTo>
                <a:cubicBezTo>
                  <a:pt x="3460702" y="59182"/>
                  <a:pt x="3461909" y="59817"/>
                  <a:pt x="3463242" y="60071"/>
                </a:cubicBezTo>
                <a:cubicBezTo>
                  <a:pt x="3464575" y="60325"/>
                  <a:pt x="3465909" y="60198"/>
                  <a:pt x="3467179" y="59690"/>
                </a:cubicBezTo>
                <a:cubicBezTo>
                  <a:pt x="3468448" y="59182"/>
                  <a:pt x="3469528" y="58293"/>
                  <a:pt x="3470227" y="57150"/>
                </a:cubicBezTo>
                <a:cubicBezTo>
                  <a:pt x="3470989" y="56007"/>
                  <a:pt x="3471370" y="54673"/>
                  <a:pt x="3471370" y="53340"/>
                </a:cubicBezTo>
                <a:cubicBezTo>
                  <a:pt x="3471370" y="52451"/>
                  <a:pt x="3471179" y="51562"/>
                  <a:pt x="3470861" y="50737"/>
                </a:cubicBezTo>
                <a:cubicBezTo>
                  <a:pt x="3470481" y="49911"/>
                  <a:pt x="3470036" y="49149"/>
                  <a:pt x="3469401" y="48514"/>
                </a:cubicBezTo>
                <a:close/>
                <a:moveTo>
                  <a:pt x="2986992" y="141415"/>
                </a:moveTo>
                <a:cubicBezTo>
                  <a:pt x="2986357" y="140780"/>
                  <a:pt x="2985595" y="140272"/>
                  <a:pt x="2984769" y="139954"/>
                </a:cubicBezTo>
                <a:cubicBezTo>
                  <a:pt x="2983944" y="139637"/>
                  <a:pt x="2983055" y="139446"/>
                  <a:pt x="2982166" y="139446"/>
                </a:cubicBezTo>
                <a:cubicBezTo>
                  <a:pt x="2980832" y="139446"/>
                  <a:pt x="2979498" y="139827"/>
                  <a:pt x="2978356" y="140589"/>
                </a:cubicBezTo>
                <a:cubicBezTo>
                  <a:pt x="2977213" y="141351"/>
                  <a:pt x="2976323" y="142431"/>
                  <a:pt x="2975816" y="143637"/>
                </a:cubicBezTo>
                <a:cubicBezTo>
                  <a:pt x="2975308" y="144907"/>
                  <a:pt x="2975181" y="146241"/>
                  <a:pt x="2975434" y="147574"/>
                </a:cubicBezTo>
                <a:cubicBezTo>
                  <a:pt x="2975689" y="148908"/>
                  <a:pt x="2976323" y="150114"/>
                  <a:pt x="2977340" y="151067"/>
                </a:cubicBezTo>
                <a:cubicBezTo>
                  <a:pt x="2978292" y="152019"/>
                  <a:pt x="2979498" y="152654"/>
                  <a:pt x="2980832" y="152908"/>
                </a:cubicBezTo>
                <a:cubicBezTo>
                  <a:pt x="2982166" y="153162"/>
                  <a:pt x="2983563" y="153035"/>
                  <a:pt x="2984769" y="152527"/>
                </a:cubicBezTo>
                <a:cubicBezTo>
                  <a:pt x="2985976" y="152019"/>
                  <a:pt x="2987055" y="151130"/>
                  <a:pt x="2987817" y="149987"/>
                </a:cubicBezTo>
                <a:cubicBezTo>
                  <a:pt x="2988579" y="148844"/>
                  <a:pt x="2988960" y="147511"/>
                  <a:pt x="2988960" y="146177"/>
                </a:cubicBezTo>
                <a:cubicBezTo>
                  <a:pt x="2988960" y="145288"/>
                  <a:pt x="2988770" y="144399"/>
                  <a:pt x="2988452" y="143574"/>
                </a:cubicBezTo>
                <a:cubicBezTo>
                  <a:pt x="2988072" y="142748"/>
                  <a:pt x="2987627" y="141986"/>
                  <a:pt x="2986992" y="141351"/>
                </a:cubicBezTo>
                <a:close/>
                <a:moveTo>
                  <a:pt x="2986992" y="48577"/>
                </a:moveTo>
                <a:cubicBezTo>
                  <a:pt x="2986357" y="47943"/>
                  <a:pt x="2985595" y="47435"/>
                  <a:pt x="2984769" y="47117"/>
                </a:cubicBezTo>
                <a:cubicBezTo>
                  <a:pt x="2983944" y="46800"/>
                  <a:pt x="2983055" y="46609"/>
                  <a:pt x="2982166" y="46609"/>
                </a:cubicBezTo>
                <a:cubicBezTo>
                  <a:pt x="2980832" y="46609"/>
                  <a:pt x="2979498" y="46990"/>
                  <a:pt x="2978356" y="47752"/>
                </a:cubicBezTo>
                <a:cubicBezTo>
                  <a:pt x="2977213" y="48514"/>
                  <a:pt x="2976323" y="49594"/>
                  <a:pt x="2975816" y="50800"/>
                </a:cubicBezTo>
                <a:cubicBezTo>
                  <a:pt x="2975308" y="52070"/>
                  <a:pt x="2975181" y="53404"/>
                  <a:pt x="2975434" y="54737"/>
                </a:cubicBezTo>
                <a:cubicBezTo>
                  <a:pt x="2975689" y="56071"/>
                  <a:pt x="2976323" y="57277"/>
                  <a:pt x="2977276" y="58230"/>
                </a:cubicBezTo>
                <a:cubicBezTo>
                  <a:pt x="2978229" y="59182"/>
                  <a:pt x="2979435" y="59817"/>
                  <a:pt x="2980769" y="60071"/>
                </a:cubicBezTo>
                <a:cubicBezTo>
                  <a:pt x="2982102" y="60325"/>
                  <a:pt x="2983499" y="60198"/>
                  <a:pt x="2984706" y="59690"/>
                </a:cubicBezTo>
                <a:cubicBezTo>
                  <a:pt x="2985976" y="59182"/>
                  <a:pt x="2987055" y="58293"/>
                  <a:pt x="2987754" y="57150"/>
                </a:cubicBezTo>
                <a:cubicBezTo>
                  <a:pt x="2988516" y="56007"/>
                  <a:pt x="2988897" y="54673"/>
                  <a:pt x="2988897" y="53340"/>
                </a:cubicBezTo>
                <a:cubicBezTo>
                  <a:pt x="2988897" y="52451"/>
                  <a:pt x="2988706" y="51562"/>
                  <a:pt x="2988389" y="50737"/>
                </a:cubicBezTo>
                <a:cubicBezTo>
                  <a:pt x="2988008" y="49911"/>
                  <a:pt x="2987563" y="49149"/>
                  <a:pt x="2986928" y="48514"/>
                </a:cubicBezTo>
                <a:close/>
                <a:moveTo>
                  <a:pt x="2097547" y="1300163"/>
                </a:moveTo>
                <a:cubicBezTo>
                  <a:pt x="2096214" y="1300163"/>
                  <a:pt x="2094880" y="1300544"/>
                  <a:pt x="2093737" y="1301306"/>
                </a:cubicBezTo>
                <a:cubicBezTo>
                  <a:pt x="2092594" y="1302068"/>
                  <a:pt x="2091769" y="1303147"/>
                  <a:pt x="2091197" y="1304354"/>
                </a:cubicBezTo>
                <a:cubicBezTo>
                  <a:pt x="2090689" y="1305624"/>
                  <a:pt x="2090562" y="1306957"/>
                  <a:pt x="2090816" y="1308291"/>
                </a:cubicBezTo>
                <a:cubicBezTo>
                  <a:pt x="2091070" y="1309624"/>
                  <a:pt x="2091705" y="1310831"/>
                  <a:pt x="2092721" y="1311783"/>
                </a:cubicBezTo>
                <a:cubicBezTo>
                  <a:pt x="2093673" y="1312736"/>
                  <a:pt x="2094880" y="1313371"/>
                  <a:pt x="2096214" y="1313625"/>
                </a:cubicBezTo>
                <a:cubicBezTo>
                  <a:pt x="2097547" y="1313879"/>
                  <a:pt x="2098944" y="1313752"/>
                  <a:pt x="2100151" y="1313244"/>
                </a:cubicBezTo>
                <a:cubicBezTo>
                  <a:pt x="2101357" y="1312736"/>
                  <a:pt x="2102436" y="1311847"/>
                  <a:pt x="2103198" y="1310704"/>
                </a:cubicBezTo>
                <a:cubicBezTo>
                  <a:pt x="2103960" y="1309561"/>
                  <a:pt x="2104342" y="1308227"/>
                  <a:pt x="2104342" y="1306894"/>
                </a:cubicBezTo>
                <a:cubicBezTo>
                  <a:pt x="2104342" y="1305116"/>
                  <a:pt x="2103643" y="1303338"/>
                  <a:pt x="2102373" y="1302068"/>
                </a:cubicBezTo>
                <a:cubicBezTo>
                  <a:pt x="2101103" y="1300798"/>
                  <a:pt x="2099325" y="1300036"/>
                  <a:pt x="2097547" y="1300036"/>
                </a:cubicBezTo>
                <a:close/>
                <a:moveTo>
                  <a:pt x="2986992" y="234315"/>
                </a:moveTo>
                <a:cubicBezTo>
                  <a:pt x="2986357" y="233680"/>
                  <a:pt x="2985595" y="233172"/>
                  <a:pt x="2984769" y="232855"/>
                </a:cubicBezTo>
                <a:cubicBezTo>
                  <a:pt x="2983944" y="232537"/>
                  <a:pt x="2983055" y="232347"/>
                  <a:pt x="2982166" y="232347"/>
                </a:cubicBezTo>
                <a:cubicBezTo>
                  <a:pt x="2980832" y="232347"/>
                  <a:pt x="2979498" y="232728"/>
                  <a:pt x="2978356" y="233490"/>
                </a:cubicBezTo>
                <a:cubicBezTo>
                  <a:pt x="2977213" y="234251"/>
                  <a:pt x="2976323" y="235331"/>
                  <a:pt x="2975816" y="236538"/>
                </a:cubicBezTo>
                <a:cubicBezTo>
                  <a:pt x="2975308" y="237808"/>
                  <a:pt x="2975181" y="239141"/>
                  <a:pt x="2975434" y="240475"/>
                </a:cubicBezTo>
                <a:cubicBezTo>
                  <a:pt x="2975689" y="241808"/>
                  <a:pt x="2976323" y="243015"/>
                  <a:pt x="2977340" y="243967"/>
                </a:cubicBezTo>
                <a:cubicBezTo>
                  <a:pt x="2978292" y="244919"/>
                  <a:pt x="2979498" y="245555"/>
                  <a:pt x="2980832" y="245808"/>
                </a:cubicBezTo>
                <a:cubicBezTo>
                  <a:pt x="2982166" y="246063"/>
                  <a:pt x="2983563" y="245935"/>
                  <a:pt x="2984769" y="245428"/>
                </a:cubicBezTo>
                <a:cubicBezTo>
                  <a:pt x="2985976" y="244919"/>
                  <a:pt x="2987055" y="244031"/>
                  <a:pt x="2987817" y="242888"/>
                </a:cubicBezTo>
                <a:cubicBezTo>
                  <a:pt x="2988579" y="241744"/>
                  <a:pt x="2988960" y="240411"/>
                  <a:pt x="2988960" y="239078"/>
                </a:cubicBezTo>
                <a:cubicBezTo>
                  <a:pt x="2988960" y="238189"/>
                  <a:pt x="2988770" y="237300"/>
                  <a:pt x="2988452" y="236474"/>
                </a:cubicBezTo>
                <a:cubicBezTo>
                  <a:pt x="2988072" y="235649"/>
                  <a:pt x="2987627" y="234887"/>
                  <a:pt x="2986992" y="234251"/>
                </a:cubicBezTo>
                <a:close/>
                <a:moveTo>
                  <a:pt x="2986992" y="420053"/>
                </a:moveTo>
                <a:cubicBezTo>
                  <a:pt x="2986357" y="419418"/>
                  <a:pt x="2985595" y="418910"/>
                  <a:pt x="2984769" y="418592"/>
                </a:cubicBezTo>
                <a:cubicBezTo>
                  <a:pt x="2983944" y="418275"/>
                  <a:pt x="2983055" y="418084"/>
                  <a:pt x="2982166" y="418084"/>
                </a:cubicBezTo>
                <a:cubicBezTo>
                  <a:pt x="2980832" y="418084"/>
                  <a:pt x="2979498" y="418465"/>
                  <a:pt x="2978356" y="419227"/>
                </a:cubicBezTo>
                <a:cubicBezTo>
                  <a:pt x="2977213" y="419989"/>
                  <a:pt x="2976323" y="421068"/>
                  <a:pt x="2975816" y="422275"/>
                </a:cubicBezTo>
                <a:cubicBezTo>
                  <a:pt x="2975308" y="423545"/>
                  <a:pt x="2975181" y="424879"/>
                  <a:pt x="2975434" y="426212"/>
                </a:cubicBezTo>
                <a:cubicBezTo>
                  <a:pt x="2975689" y="427546"/>
                  <a:pt x="2976323" y="428752"/>
                  <a:pt x="2977340" y="429704"/>
                </a:cubicBezTo>
                <a:cubicBezTo>
                  <a:pt x="2978292" y="430657"/>
                  <a:pt x="2979498" y="431292"/>
                  <a:pt x="2980832" y="431546"/>
                </a:cubicBezTo>
                <a:cubicBezTo>
                  <a:pt x="2982166" y="431800"/>
                  <a:pt x="2983563" y="431673"/>
                  <a:pt x="2984769" y="431165"/>
                </a:cubicBezTo>
                <a:cubicBezTo>
                  <a:pt x="2985976" y="430657"/>
                  <a:pt x="2987055" y="429768"/>
                  <a:pt x="2987817" y="428625"/>
                </a:cubicBezTo>
                <a:cubicBezTo>
                  <a:pt x="2988579" y="427482"/>
                  <a:pt x="2988960" y="426149"/>
                  <a:pt x="2988960" y="424815"/>
                </a:cubicBezTo>
                <a:cubicBezTo>
                  <a:pt x="2988960" y="423926"/>
                  <a:pt x="2988770" y="423037"/>
                  <a:pt x="2988452" y="422211"/>
                </a:cubicBezTo>
                <a:cubicBezTo>
                  <a:pt x="2988072" y="421386"/>
                  <a:pt x="2987627" y="420624"/>
                  <a:pt x="2986992" y="419989"/>
                </a:cubicBezTo>
                <a:close/>
                <a:moveTo>
                  <a:pt x="2986992" y="327216"/>
                </a:moveTo>
                <a:cubicBezTo>
                  <a:pt x="2986357" y="326581"/>
                  <a:pt x="2985595" y="326073"/>
                  <a:pt x="2984769" y="325755"/>
                </a:cubicBezTo>
                <a:cubicBezTo>
                  <a:pt x="2983944" y="325438"/>
                  <a:pt x="2983055" y="325247"/>
                  <a:pt x="2982166" y="325247"/>
                </a:cubicBezTo>
                <a:cubicBezTo>
                  <a:pt x="2980832" y="325247"/>
                  <a:pt x="2979498" y="325628"/>
                  <a:pt x="2978356" y="326390"/>
                </a:cubicBezTo>
                <a:cubicBezTo>
                  <a:pt x="2977213" y="327152"/>
                  <a:pt x="2976323" y="328232"/>
                  <a:pt x="2975816" y="329438"/>
                </a:cubicBezTo>
                <a:cubicBezTo>
                  <a:pt x="2975308" y="330708"/>
                  <a:pt x="2975181" y="332042"/>
                  <a:pt x="2975434" y="333375"/>
                </a:cubicBezTo>
                <a:cubicBezTo>
                  <a:pt x="2975689" y="334709"/>
                  <a:pt x="2976323" y="335915"/>
                  <a:pt x="2977340" y="336868"/>
                </a:cubicBezTo>
                <a:cubicBezTo>
                  <a:pt x="2978292" y="337820"/>
                  <a:pt x="2979498" y="338455"/>
                  <a:pt x="2980832" y="338709"/>
                </a:cubicBezTo>
                <a:cubicBezTo>
                  <a:pt x="2982166" y="338963"/>
                  <a:pt x="2983563" y="338836"/>
                  <a:pt x="2984769" y="338328"/>
                </a:cubicBezTo>
                <a:cubicBezTo>
                  <a:pt x="2985976" y="337820"/>
                  <a:pt x="2987055" y="336931"/>
                  <a:pt x="2987817" y="335788"/>
                </a:cubicBezTo>
                <a:cubicBezTo>
                  <a:pt x="2988579" y="334645"/>
                  <a:pt x="2988960" y="333312"/>
                  <a:pt x="2988960" y="331978"/>
                </a:cubicBezTo>
                <a:cubicBezTo>
                  <a:pt x="2988960" y="331089"/>
                  <a:pt x="2988770" y="330200"/>
                  <a:pt x="2988452" y="329375"/>
                </a:cubicBezTo>
                <a:cubicBezTo>
                  <a:pt x="2988072" y="328549"/>
                  <a:pt x="2987627" y="327787"/>
                  <a:pt x="2986992" y="327152"/>
                </a:cubicBezTo>
                <a:close/>
                <a:moveTo>
                  <a:pt x="3469465" y="1534351"/>
                </a:moveTo>
                <a:cubicBezTo>
                  <a:pt x="3468830" y="1533716"/>
                  <a:pt x="3468068" y="1533208"/>
                  <a:pt x="3467242" y="1532890"/>
                </a:cubicBezTo>
                <a:cubicBezTo>
                  <a:pt x="3466417" y="1532573"/>
                  <a:pt x="3465528" y="1532382"/>
                  <a:pt x="3464639" y="1532382"/>
                </a:cubicBezTo>
                <a:cubicBezTo>
                  <a:pt x="3463305" y="1532382"/>
                  <a:pt x="3461972" y="1532763"/>
                  <a:pt x="3460829" y="1533525"/>
                </a:cubicBezTo>
                <a:cubicBezTo>
                  <a:pt x="3459685" y="1534287"/>
                  <a:pt x="3458860" y="1535367"/>
                  <a:pt x="3458289" y="1536573"/>
                </a:cubicBezTo>
                <a:cubicBezTo>
                  <a:pt x="3457781" y="1537843"/>
                  <a:pt x="3457654" y="1539177"/>
                  <a:pt x="3457908" y="1540510"/>
                </a:cubicBezTo>
                <a:cubicBezTo>
                  <a:pt x="3458161" y="1541844"/>
                  <a:pt x="3458797" y="1543050"/>
                  <a:pt x="3459749" y="1544003"/>
                </a:cubicBezTo>
                <a:cubicBezTo>
                  <a:pt x="3460702" y="1544955"/>
                  <a:pt x="3461909" y="1545590"/>
                  <a:pt x="3463242" y="1545908"/>
                </a:cubicBezTo>
                <a:cubicBezTo>
                  <a:pt x="3464575" y="1546162"/>
                  <a:pt x="3465972" y="1546035"/>
                  <a:pt x="3467179" y="1545527"/>
                </a:cubicBezTo>
                <a:cubicBezTo>
                  <a:pt x="3468385" y="1545019"/>
                  <a:pt x="3469465" y="1544130"/>
                  <a:pt x="3470227" y="1542987"/>
                </a:cubicBezTo>
                <a:cubicBezTo>
                  <a:pt x="3470989" y="1541844"/>
                  <a:pt x="3471370" y="1540510"/>
                  <a:pt x="3471370" y="1539177"/>
                </a:cubicBezTo>
                <a:cubicBezTo>
                  <a:pt x="3471370" y="1538288"/>
                  <a:pt x="3471179" y="1537399"/>
                  <a:pt x="3470861" y="1536573"/>
                </a:cubicBezTo>
                <a:cubicBezTo>
                  <a:pt x="3470481" y="1535748"/>
                  <a:pt x="3470036" y="1534986"/>
                  <a:pt x="3469401" y="1534351"/>
                </a:cubicBezTo>
                <a:close/>
                <a:moveTo>
                  <a:pt x="3469465" y="1441514"/>
                </a:moveTo>
                <a:cubicBezTo>
                  <a:pt x="3468830" y="1440879"/>
                  <a:pt x="3468068" y="1440371"/>
                  <a:pt x="3467242" y="1440053"/>
                </a:cubicBezTo>
                <a:cubicBezTo>
                  <a:pt x="3466417" y="1439672"/>
                  <a:pt x="3465528" y="1439545"/>
                  <a:pt x="3464639" y="1439545"/>
                </a:cubicBezTo>
                <a:cubicBezTo>
                  <a:pt x="3463305" y="1439545"/>
                  <a:pt x="3461972" y="1439926"/>
                  <a:pt x="3460829" y="1440688"/>
                </a:cubicBezTo>
                <a:cubicBezTo>
                  <a:pt x="3459685" y="1441450"/>
                  <a:pt x="3458860" y="1442530"/>
                  <a:pt x="3458289" y="1443736"/>
                </a:cubicBezTo>
                <a:cubicBezTo>
                  <a:pt x="3457781" y="1445006"/>
                  <a:pt x="3457654" y="1446340"/>
                  <a:pt x="3457908" y="1447673"/>
                </a:cubicBezTo>
                <a:cubicBezTo>
                  <a:pt x="3458161" y="1449007"/>
                  <a:pt x="3458797" y="1450213"/>
                  <a:pt x="3459749" y="1451166"/>
                </a:cubicBezTo>
                <a:cubicBezTo>
                  <a:pt x="3460702" y="1452118"/>
                  <a:pt x="3461909" y="1452753"/>
                  <a:pt x="3463242" y="1453071"/>
                </a:cubicBezTo>
                <a:cubicBezTo>
                  <a:pt x="3464575" y="1453325"/>
                  <a:pt x="3465972" y="1453198"/>
                  <a:pt x="3467179" y="1452690"/>
                </a:cubicBezTo>
                <a:cubicBezTo>
                  <a:pt x="3468448" y="1452182"/>
                  <a:pt x="3469528" y="1451293"/>
                  <a:pt x="3470227" y="1450150"/>
                </a:cubicBezTo>
                <a:cubicBezTo>
                  <a:pt x="3470989" y="1449007"/>
                  <a:pt x="3471370" y="1447673"/>
                  <a:pt x="3471370" y="1446340"/>
                </a:cubicBezTo>
                <a:cubicBezTo>
                  <a:pt x="3471370" y="1445451"/>
                  <a:pt x="3471179" y="1444562"/>
                  <a:pt x="3470861" y="1443736"/>
                </a:cubicBezTo>
                <a:cubicBezTo>
                  <a:pt x="3470481" y="1442911"/>
                  <a:pt x="3470036" y="1442149"/>
                  <a:pt x="3469401" y="1441514"/>
                </a:cubicBezTo>
                <a:close/>
                <a:moveTo>
                  <a:pt x="2021982" y="512953"/>
                </a:moveTo>
                <a:cubicBezTo>
                  <a:pt x="2021347" y="512318"/>
                  <a:pt x="2020585" y="511810"/>
                  <a:pt x="2019759" y="511493"/>
                </a:cubicBezTo>
                <a:cubicBezTo>
                  <a:pt x="2018935" y="511175"/>
                  <a:pt x="2018045" y="510985"/>
                  <a:pt x="2017156" y="510985"/>
                </a:cubicBezTo>
                <a:cubicBezTo>
                  <a:pt x="2015822" y="510985"/>
                  <a:pt x="2014489" y="511366"/>
                  <a:pt x="2013346" y="512128"/>
                </a:cubicBezTo>
                <a:cubicBezTo>
                  <a:pt x="2012203" y="512890"/>
                  <a:pt x="2011378" y="513969"/>
                  <a:pt x="2010806" y="515175"/>
                </a:cubicBezTo>
                <a:cubicBezTo>
                  <a:pt x="2010298" y="516446"/>
                  <a:pt x="2010171" y="517779"/>
                  <a:pt x="2010425" y="519113"/>
                </a:cubicBezTo>
                <a:cubicBezTo>
                  <a:pt x="2010679" y="520446"/>
                  <a:pt x="2011314" y="521653"/>
                  <a:pt x="2012330" y="522605"/>
                </a:cubicBezTo>
                <a:cubicBezTo>
                  <a:pt x="2013283" y="523558"/>
                  <a:pt x="2014489" y="524193"/>
                  <a:pt x="2015822" y="524447"/>
                </a:cubicBezTo>
                <a:cubicBezTo>
                  <a:pt x="2017156" y="524701"/>
                  <a:pt x="2018553" y="524574"/>
                  <a:pt x="2019759" y="524066"/>
                </a:cubicBezTo>
                <a:cubicBezTo>
                  <a:pt x="2021030" y="523558"/>
                  <a:pt x="2022046" y="522668"/>
                  <a:pt x="2022808" y="521525"/>
                </a:cubicBezTo>
                <a:cubicBezTo>
                  <a:pt x="2023570" y="520383"/>
                  <a:pt x="2023950" y="519049"/>
                  <a:pt x="2023950" y="517716"/>
                </a:cubicBezTo>
                <a:cubicBezTo>
                  <a:pt x="2023950" y="516827"/>
                  <a:pt x="2023760" y="515938"/>
                  <a:pt x="2023443" y="515112"/>
                </a:cubicBezTo>
                <a:cubicBezTo>
                  <a:pt x="2023125" y="514286"/>
                  <a:pt x="2022617" y="513525"/>
                  <a:pt x="2021982" y="512890"/>
                </a:cubicBezTo>
                <a:close/>
                <a:moveTo>
                  <a:pt x="2021982" y="420116"/>
                </a:moveTo>
                <a:cubicBezTo>
                  <a:pt x="2021347" y="419481"/>
                  <a:pt x="2020585" y="418973"/>
                  <a:pt x="2019759" y="418656"/>
                </a:cubicBezTo>
                <a:cubicBezTo>
                  <a:pt x="2018935" y="418338"/>
                  <a:pt x="2018045" y="418147"/>
                  <a:pt x="2017156" y="418147"/>
                </a:cubicBezTo>
                <a:cubicBezTo>
                  <a:pt x="2015822" y="418147"/>
                  <a:pt x="2014489" y="418529"/>
                  <a:pt x="2013346" y="419291"/>
                </a:cubicBezTo>
                <a:cubicBezTo>
                  <a:pt x="2012203" y="420053"/>
                  <a:pt x="2011378" y="421132"/>
                  <a:pt x="2010806" y="422339"/>
                </a:cubicBezTo>
                <a:cubicBezTo>
                  <a:pt x="2010298" y="423609"/>
                  <a:pt x="2010171" y="424942"/>
                  <a:pt x="2010425" y="426275"/>
                </a:cubicBezTo>
                <a:cubicBezTo>
                  <a:pt x="2010679" y="427609"/>
                  <a:pt x="2011314" y="428816"/>
                  <a:pt x="2012330" y="429768"/>
                </a:cubicBezTo>
                <a:cubicBezTo>
                  <a:pt x="2013283" y="430721"/>
                  <a:pt x="2014489" y="431356"/>
                  <a:pt x="2015822" y="431610"/>
                </a:cubicBezTo>
                <a:cubicBezTo>
                  <a:pt x="2017156" y="431864"/>
                  <a:pt x="2018553" y="431736"/>
                  <a:pt x="2019759" y="431229"/>
                </a:cubicBezTo>
                <a:cubicBezTo>
                  <a:pt x="2021030" y="430721"/>
                  <a:pt x="2022046" y="429832"/>
                  <a:pt x="2022808" y="428689"/>
                </a:cubicBezTo>
                <a:cubicBezTo>
                  <a:pt x="2023570" y="427546"/>
                  <a:pt x="2023950" y="426212"/>
                  <a:pt x="2023950" y="424879"/>
                </a:cubicBezTo>
                <a:cubicBezTo>
                  <a:pt x="2023950" y="423990"/>
                  <a:pt x="2023760" y="423100"/>
                  <a:pt x="2023443" y="422275"/>
                </a:cubicBezTo>
                <a:cubicBezTo>
                  <a:pt x="2023125" y="421450"/>
                  <a:pt x="2022617" y="420688"/>
                  <a:pt x="2021982" y="420053"/>
                </a:cubicBezTo>
                <a:close/>
                <a:moveTo>
                  <a:pt x="2021982" y="327279"/>
                </a:moveTo>
                <a:cubicBezTo>
                  <a:pt x="2021347" y="326644"/>
                  <a:pt x="2020585" y="326136"/>
                  <a:pt x="2019759" y="325819"/>
                </a:cubicBezTo>
                <a:cubicBezTo>
                  <a:pt x="2018935" y="325501"/>
                  <a:pt x="2018045" y="325311"/>
                  <a:pt x="2017156" y="325311"/>
                </a:cubicBezTo>
                <a:cubicBezTo>
                  <a:pt x="2015822" y="325311"/>
                  <a:pt x="2014489" y="325692"/>
                  <a:pt x="2013346" y="326454"/>
                </a:cubicBezTo>
                <a:cubicBezTo>
                  <a:pt x="2012203" y="327216"/>
                  <a:pt x="2011378" y="328295"/>
                  <a:pt x="2010806" y="329502"/>
                </a:cubicBezTo>
                <a:cubicBezTo>
                  <a:pt x="2010298" y="330772"/>
                  <a:pt x="2010171" y="332105"/>
                  <a:pt x="2010425" y="333439"/>
                </a:cubicBezTo>
                <a:cubicBezTo>
                  <a:pt x="2010679" y="334772"/>
                  <a:pt x="2011314" y="335979"/>
                  <a:pt x="2012330" y="336931"/>
                </a:cubicBezTo>
                <a:cubicBezTo>
                  <a:pt x="2013283" y="337884"/>
                  <a:pt x="2014489" y="338519"/>
                  <a:pt x="2015822" y="338773"/>
                </a:cubicBezTo>
                <a:cubicBezTo>
                  <a:pt x="2017156" y="339027"/>
                  <a:pt x="2018553" y="338900"/>
                  <a:pt x="2019759" y="338392"/>
                </a:cubicBezTo>
                <a:cubicBezTo>
                  <a:pt x="2021030" y="337884"/>
                  <a:pt x="2022046" y="336995"/>
                  <a:pt x="2022808" y="335852"/>
                </a:cubicBezTo>
                <a:cubicBezTo>
                  <a:pt x="2023570" y="334709"/>
                  <a:pt x="2023950" y="333375"/>
                  <a:pt x="2023950" y="332042"/>
                </a:cubicBezTo>
                <a:cubicBezTo>
                  <a:pt x="2023950" y="331153"/>
                  <a:pt x="2023760" y="330264"/>
                  <a:pt x="2023443" y="329438"/>
                </a:cubicBezTo>
                <a:cubicBezTo>
                  <a:pt x="2023125" y="328613"/>
                  <a:pt x="2022617" y="327851"/>
                  <a:pt x="2021982" y="327216"/>
                </a:cubicBezTo>
                <a:close/>
                <a:moveTo>
                  <a:pt x="3303793" y="882396"/>
                </a:moveTo>
                <a:cubicBezTo>
                  <a:pt x="3302459" y="882396"/>
                  <a:pt x="3301126" y="882777"/>
                  <a:pt x="3299984" y="883539"/>
                </a:cubicBezTo>
                <a:cubicBezTo>
                  <a:pt x="3298840" y="884301"/>
                  <a:pt x="3298015" y="885381"/>
                  <a:pt x="3297443" y="886587"/>
                </a:cubicBezTo>
                <a:cubicBezTo>
                  <a:pt x="3296935" y="887857"/>
                  <a:pt x="3296809" y="889191"/>
                  <a:pt x="3297062" y="890524"/>
                </a:cubicBezTo>
                <a:cubicBezTo>
                  <a:pt x="3297316" y="891858"/>
                  <a:pt x="3297951" y="893064"/>
                  <a:pt x="3298904" y="894017"/>
                </a:cubicBezTo>
                <a:cubicBezTo>
                  <a:pt x="3299856" y="894969"/>
                  <a:pt x="3301063" y="895604"/>
                  <a:pt x="3302397" y="895858"/>
                </a:cubicBezTo>
                <a:cubicBezTo>
                  <a:pt x="3303730" y="896112"/>
                  <a:pt x="3305063" y="895985"/>
                  <a:pt x="3306334" y="895477"/>
                </a:cubicBezTo>
                <a:cubicBezTo>
                  <a:pt x="3307603" y="894969"/>
                  <a:pt x="3308683" y="894080"/>
                  <a:pt x="3309381" y="892937"/>
                </a:cubicBezTo>
                <a:cubicBezTo>
                  <a:pt x="3310143" y="891794"/>
                  <a:pt x="3310524" y="890461"/>
                  <a:pt x="3310524" y="889127"/>
                </a:cubicBezTo>
                <a:cubicBezTo>
                  <a:pt x="3310524" y="887286"/>
                  <a:pt x="3309826" y="885571"/>
                  <a:pt x="3308556" y="884301"/>
                </a:cubicBezTo>
                <a:cubicBezTo>
                  <a:pt x="3307285" y="883031"/>
                  <a:pt x="3305508" y="882269"/>
                  <a:pt x="3303730" y="882269"/>
                </a:cubicBezTo>
                <a:close/>
                <a:moveTo>
                  <a:pt x="2021982" y="141542"/>
                </a:moveTo>
                <a:cubicBezTo>
                  <a:pt x="2021347" y="140907"/>
                  <a:pt x="2020585" y="140399"/>
                  <a:pt x="2019759" y="140081"/>
                </a:cubicBezTo>
                <a:cubicBezTo>
                  <a:pt x="2018935" y="139764"/>
                  <a:pt x="2018045" y="139573"/>
                  <a:pt x="2017156" y="139573"/>
                </a:cubicBezTo>
                <a:cubicBezTo>
                  <a:pt x="2015822" y="139573"/>
                  <a:pt x="2014489" y="139954"/>
                  <a:pt x="2013346" y="140716"/>
                </a:cubicBezTo>
                <a:cubicBezTo>
                  <a:pt x="2012203" y="141478"/>
                  <a:pt x="2011378" y="142558"/>
                  <a:pt x="2010806" y="143764"/>
                </a:cubicBezTo>
                <a:cubicBezTo>
                  <a:pt x="2010298" y="145034"/>
                  <a:pt x="2010171" y="146368"/>
                  <a:pt x="2010425" y="147701"/>
                </a:cubicBezTo>
                <a:cubicBezTo>
                  <a:pt x="2010679" y="149035"/>
                  <a:pt x="2011314" y="150241"/>
                  <a:pt x="2012330" y="151194"/>
                </a:cubicBezTo>
                <a:cubicBezTo>
                  <a:pt x="2013283" y="152146"/>
                  <a:pt x="2014489" y="152781"/>
                  <a:pt x="2015822" y="153035"/>
                </a:cubicBezTo>
                <a:cubicBezTo>
                  <a:pt x="2017156" y="153289"/>
                  <a:pt x="2018553" y="153162"/>
                  <a:pt x="2019759" y="152654"/>
                </a:cubicBezTo>
                <a:cubicBezTo>
                  <a:pt x="2021030" y="152146"/>
                  <a:pt x="2022046" y="151257"/>
                  <a:pt x="2022808" y="150114"/>
                </a:cubicBezTo>
                <a:cubicBezTo>
                  <a:pt x="2023570" y="148971"/>
                  <a:pt x="2023950" y="147638"/>
                  <a:pt x="2023950" y="146304"/>
                </a:cubicBezTo>
                <a:cubicBezTo>
                  <a:pt x="2023950" y="145415"/>
                  <a:pt x="2023760" y="144526"/>
                  <a:pt x="2023443" y="143701"/>
                </a:cubicBezTo>
                <a:cubicBezTo>
                  <a:pt x="2023125" y="142875"/>
                  <a:pt x="2022617" y="142113"/>
                  <a:pt x="2021982" y="141478"/>
                </a:cubicBezTo>
                <a:close/>
                <a:moveTo>
                  <a:pt x="2021982" y="234379"/>
                </a:moveTo>
                <a:cubicBezTo>
                  <a:pt x="2021347" y="233744"/>
                  <a:pt x="2020585" y="233235"/>
                  <a:pt x="2019759" y="232918"/>
                </a:cubicBezTo>
                <a:cubicBezTo>
                  <a:pt x="2018935" y="232601"/>
                  <a:pt x="2018045" y="232410"/>
                  <a:pt x="2017156" y="232410"/>
                </a:cubicBezTo>
                <a:cubicBezTo>
                  <a:pt x="2015822" y="232410"/>
                  <a:pt x="2014489" y="232791"/>
                  <a:pt x="2013346" y="233553"/>
                </a:cubicBezTo>
                <a:cubicBezTo>
                  <a:pt x="2012203" y="234315"/>
                  <a:pt x="2011378" y="235394"/>
                  <a:pt x="2010806" y="236601"/>
                </a:cubicBezTo>
                <a:cubicBezTo>
                  <a:pt x="2010298" y="237871"/>
                  <a:pt x="2010171" y="239205"/>
                  <a:pt x="2010425" y="240538"/>
                </a:cubicBezTo>
                <a:cubicBezTo>
                  <a:pt x="2010679" y="241872"/>
                  <a:pt x="2011314" y="243078"/>
                  <a:pt x="2012330" y="244031"/>
                </a:cubicBezTo>
                <a:cubicBezTo>
                  <a:pt x="2013283" y="244983"/>
                  <a:pt x="2014489" y="245618"/>
                  <a:pt x="2015822" y="245872"/>
                </a:cubicBezTo>
                <a:cubicBezTo>
                  <a:pt x="2017156" y="246126"/>
                  <a:pt x="2018553" y="245999"/>
                  <a:pt x="2019759" y="245491"/>
                </a:cubicBezTo>
                <a:cubicBezTo>
                  <a:pt x="2021030" y="244983"/>
                  <a:pt x="2022046" y="244094"/>
                  <a:pt x="2022808" y="242951"/>
                </a:cubicBezTo>
                <a:cubicBezTo>
                  <a:pt x="2023570" y="241808"/>
                  <a:pt x="2023950" y="240475"/>
                  <a:pt x="2023950" y="239141"/>
                </a:cubicBezTo>
                <a:cubicBezTo>
                  <a:pt x="2023950" y="238252"/>
                  <a:pt x="2023760" y="237363"/>
                  <a:pt x="2023443" y="236538"/>
                </a:cubicBezTo>
                <a:cubicBezTo>
                  <a:pt x="2023125" y="235712"/>
                  <a:pt x="2022617" y="234950"/>
                  <a:pt x="2021982" y="234315"/>
                </a:cubicBezTo>
                <a:close/>
                <a:moveTo>
                  <a:pt x="2021982" y="48641"/>
                </a:moveTo>
                <a:cubicBezTo>
                  <a:pt x="2021347" y="48006"/>
                  <a:pt x="2020585" y="47498"/>
                  <a:pt x="2019759" y="47181"/>
                </a:cubicBezTo>
                <a:cubicBezTo>
                  <a:pt x="2018935" y="46863"/>
                  <a:pt x="2018045" y="46673"/>
                  <a:pt x="2017156" y="46673"/>
                </a:cubicBezTo>
                <a:cubicBezTo>
                  <a:pt x="2015822" y="46673"/>
                  <a:pt x="2014489" y="47054"/>
                  <a:pt x="2013346" y="47816"/>
                </a:cubicBezTo>
                <a:cubicBezTo>
                  <a:pt x="2012203" y="48577"/>
                  <a:pt x="2011378" y="49657"/>
                  <a:pt x="2010806" y="50864"/>
                </a:cubicBezTo>
                <a:cubicBezTo>
                  <a:pt x="2010298" y="52134"/>
                  <a:pt x="2010171" y="53467"/>
                  <a:pt x="2010425" y="54801"/>
                </a:cubicBezTo>
                <a:cubicBezTo>
                  <a:pt x="2010679" y="56134"/>
                  <a:pt x="2011314" y="57341"/>
                  <a:pt x="2012330" y="58293"/>
                </a:cubicBezTo>
                <a:cubicBezTo>
                  <a:pt x="2013283" y="59246"/>
                  <a:pt x="2014489" y="59881"/>
                  <a:pt x="2015822" y="60135"/>
                </a:cubicBezTo>
                <a:cubicBezTo>
                  <a:pt x="2017156" y="60389"/>
                  <a:pt x="2018553" y="60262"/>
                  <a:pt x="2019759" y="59754"/>
                </a:cubicBezTo>
                <a:cubicBezTo>
                  <a:pt x="2020966" y="59246"/>
                  <a:pt x="2022046" y="58356"/>
                  <a:pt x="2022808" y="57214"/>
                </a:cubicBezTo>
                <a:cubicBezTo>
                  <a:pt x="2023570" y="56071"/>
                  <a:pt x="2023950" y="54737"/>
                  <a:pt x="2023950" y="53404"/>
                </a:cubicBezTo>
                <a:cubicBezTo>
                  <a:pt x="2023950" y="52514"/>
                  <a:pt x="2023760" y="51626"/>
                  <a:pt x="2023443" y="50800"/>
                </a:cubicBezTo>
                <a:cubicBezTo>
                  <a:pt x="2023125" y="49975"/>
                  <a:pt x="2022617" y="49213"/>
                  <a:pt x="2021982" y="48577"/>
                </a:cubicBezTo>
                <a:close/>
                <a:moveTo>
                  <a:pt x="3469465" y="420053"/>
                </a:moveTo>
                <a:cubicBezTo>
                  <a:pt x="3468830" y="419418"/>
                  <a:pt x="3468068" y="418910"/>
                  <a:pt x="3467242" y="418592"/>
                </a:cubicBezTo>
                <a:cubicBezTo>
                  <a:pt x="3466417" y="418275"/>
                  <a:pt x="3465528" y="418084"/>
                  <a:pt x="3464639" y="418084"/>
                </a:cubicBezTo>
                <a:cubicBezTo>
                  <a:pt x="3463305" y="418084"/>
                  <a:pt x="3461972" y="418465"/>
                  <a:pt x="3460829" y="419227"/>
                </a:cubicBezTo>
                <a:cubicBezTo>
                  <a:pt x="3459685" y="419989"/>
                  <a:pt x="3458860" y="421068"/>
                  <a:pt x="3458289" y="422275"/>
                </a:cubicBezTo>
                <a:cubicBezTo>
                  <a:pt x="3457781" y="423545"/>
                  <a:pt x="3457654" y="424879"/>
                  <a:pt x="3457908" y="426212"/>
                </a:cubicBezTo>
                <a:cubicBezTo>
                  <a:pt x="3458161" y="427546"/>
                  <a:pt x="3458797" y="428752"/>
                  <a:pt x="3459749" y="429704"/>
                </a:cubicBezTo>
                <a:cubicBezTo>
                  <a:pt x="3460702" y="430657"/>
                  <a:pt x="3461909" y="431292"/>
                  <a:pt x="3463242" y="431546"/>
                </a:cubicBezTo>
                <a:cubicBezTo>
                  <a:pt x="3464575" y="431800"/>
                  <a:pt x="3465972" y="431673"/>
                  <a:pt x="3467179" y="431165"/>
                </a:cubicBezTo>
                <a:cubicBezTo>
                  <a:pt x="3468448" y="430657"/>
                  <a:pt x="3469528" y="429768"/>
                  <a:pt x="3470227" y="428625"/>
                </a:cubicBezTo>
                <a:cubicBezTo>
                  <a:pt x="3470925" y="427482"/>
                  <a:pt x="3471370" y="426149"/>
                  <a:pt x="3471370" y="424815"/>
                </a:cubicBezTo>
                <a:cubicBezTo>
                  <a:pt x="3471370" y="423926"/>
                  <a:pt x="3471179" y="423037"/>
                  <a:pt x="3470861" y="422211"/>
                </a:cubicBezTo>
                <a:cubicBezTo>
                  <a:pt x="3470481" y="421386"/>
                  <a:pt x="3470036" y="420624"/>
                  <a:pt x="3469401" y="419989"/>
                </a:cubicBezTo>
                <a:close/>
                <a:moveTo>
                  <a:pt x="3469465" y="327216"/>
                </a:moveTo>
                <a:cubicBezTo>
                  <a:pt x="3468830" y="326581"/>
                  <a:pt x="3468068" y="326073"/>
                  <a:pt x="3467242" y="325755"/>
                </a:cubicBezTo>
                <a:cubicBezTo>
                  <a:pt x="3466417" y="325438"/>
                  <a:pt x="3465528" y="325247"/>
                  <a:pt x="3464639" y="325247"/>
                </a:cubicBezTo>
                <a:cubicBezTo>
                  <a:pt x="3463305" y="325247"/>
                  <a:pt x="3461972" y="325628"/>
                  <a:pt x="3460829" y="326390"/>
                </a:cubicBezTo>
                <a:cubicBezTo>
                  <a:pt x="3459685" y="327152"/>
                  <a:pt x="3458860" y="328232"/>
                  <a:pt x="3458289" y="329438"/>
                </a:cubicBezTo>
                <a:cubicBezTo>
                  <a:pt x="3457781" y="330708"/>
                  <a:pt x="3457654" y="332042"/>
                  <a:pt x="3457908" y="333375"/>
                </a:cubicBezTo>
                <a:cubicBezTo>
                  <a:pt x="3458161" y="334709"/>
                  <a:pt x="3458797" y="335915"/>
                  <a:pt x="3459749" y="336868"/>
                </a:cubicBezTo>
                <a:cubicBezTo>
                  <a:pt x="3460702" y="337820"/>
                  <a:pt x="3461909" y="338455"/>
                  <a:pt x="3463242" y="338709"/>
                </a:cubicBezTo>
                <a:cubicBezTo>
                  <a:pt x="3464575" y="338963"/>
                  <a:pt x="3465972" y="338836"/>
                  <a:pt x="3467179" y="338328"/>
                </a:cubicBezTo>
                <a:cubicBezTo>
                  <a:pt x="3468448" y="337820"/>
                  <a:pt x="3469528" y="336931"/>
                  <a:pt x="3470227" y="335788"/>
                </a:cubicBezTo>
                <a:cubicBezTo>
                  <a:pt x="3470989" y="334645"/>
                  <a:pt x="3471370" y="333312"/>
                  <a:pt x="3471370" y="331978"/>
                </a:cubicBezTo>
                <a:cubicBezTo>
                  <a:pt x="3471370" y="331089"/>
                  <a:pt x="3471179" y="330200"/>
                  <a:pt x="3470861" y="329375"/>
                </a:cubicBezTo>
                <a:cubicBezTo>
                  <a:pt x="3470481" y="328549"/>
                  <a:pt x="3470036" y="327787"/>
                  <a:pt x="3469401" y="327152"/>
                </a:cubicBezTo>
                <a:close/>
                <a:moveTo>
                  <a:pt x="2097547" y="1485964"/>
                </a:moveTo>
                <a:cubicBezTo>
                  <a:pt x="2096214" y="1485964"/>
                  <a:pt x="2094880" y="1486345"/>
                  <a:pt x="2093737" y="1487107"/>
                </a:cubicBezTo>
                <a:cubicBezTo>
                  <a:pt x="2092594" y="1487869"/>
                  <a:pt x="2091769" y="1488948"/>
                  <a:pt x="2091197" y="1490155"/>
                </a:cubicBezTo>
                <a:cubicBezTo>
                  <a:pt x="2090689" y="1491425"/>
                  <a:pt x="2090562" y="1492758"/>
                  <a:pt x="2090816" y="1494092"/>
                </a:cubicBezTo>
                <a:cubicBezTo>
                  <a:pt x="2091070" y="1495425"/>
                  <a:pt x="2091705" y="1496632"/>
                  <a:pt x="2092721" y="1497584"/>
                </a:cubicBezTo>
                <a:cubicBezTo>
                  <a:pt x="2093673" y="1498537"/>
                  <a:pt x="2094880" y="1499172"/>
                  <a:pt x="2096214" y="1499426"/>
                </a:cubicBezTo>
                <a:cubicBezTo>
                  <a:pt x="2097547" y="1499680"/>
                  <a:pt x="2098944" y="1499553"/>
                  <a:pt x="2100151" y="1499045"/>
                </a:cubicBezTo>
                <a:cubicBezTo>
                  <a:pt x="2101357" y="1498537"/>
                  <a:pt x="2102436" y="1497648"/>
                  <a:pt x="2103198" y="1496505"/>
                </a:cubicBezTo>
                <a:cubicBezTo>
                  <a:pt x="2103960" y="1495362"/>
                  <a:pt x="2104342" y="1494028"/>
                  <a:pt x="2104342" y="1492695"/>
                </a:cubicBezTo>
                <a:cubicBezTo>
                  <a:pt x="2104342" y="1490917"/>
                  <a:pt x="2103643" y="1489139"/>
                  <a:pt x="2102373" y="1487869"/>
                </a:cubicBezTo>
                <a:cubicBezTo>
                  <a:pt x="2101103" y="1486599"/>
                  <a:pt x="2099325" y="1485900"/>
                  <a:pt x="2097547" y="1485900"/>
                </a:cubicBezTo>
                <a:close/>
                <a:moveTo>
                  <a:pt x="3469465" y="512953"/>
                </a:moveTo>
                <a:cubicBezTo>
                  <a:pt x="3468830" y="512318"/>
                  <a:pt x="3468068" y="511810"/>
                  <a:pt x="3467242" y="511493"/>
                </a:cubicBezTo>
                <a:cubicBezTo>
                  <a:pt x="3466417" y="511175"/>
                  <a:pt x="3465528" y="510985"/>
                  <a:pt x="3464639" y="510985"/>
                </a:cubicBezTo>
                <a:cubicBezTo>
                  <a:pt x="3463305" y="510985"/>
                  <a:pt x="3461972" y="511366"/>
                  <a:pt x="3460829" y="512128"/>
                </a:cubicBezTo>
                <a:cubicBezTo>
                  <a:pt x="3459685" y="512890"/>
                  <a:pt x="3458860" y="513969"/>
                  <a:pt x="3458289" y="515175"/>
                </a:cubicBezTo>
                <a:cubicBezTo>
                  <a:pt x="3457781" y="516446"/>
                  <a:pt x="3457654" y="517779"/>
                  <a:pt x="3457908" y="519113"/>
                </a:cubicBezTo>
                <a:cubicBezTo>
                  <a:pt x="3458161" y="520446"/>
                  <a:pt x="3458797" y="521653"/>
                  <a:pt x="3459749" y="522605"/>
                </a:cubicBezTo>
                <a:cubicBezTo>
                  <a:pt x="3460702" y="523558"/>
                  <a:pt x="3461909" y="524193"/>
                  <a:pt x="3463242" y="524447"/>
                </a:cubicBezTo>
                <a:cubicBezTo>
                  <a:pt x="3464575" y="524701"/>
                  <a:pt x="3465972" y="524574"/>
                  <a:pt x="3467179" y="524066"/>
                </a:cubicBezTo>
                <a:cubicBezTo>
                  <a:pt x="3468448" y="523558"/>
                  <a:pt x="3469528" y="522668"/>
                  <a:pt x="3470227" y="521525"/>
                </a:cubicBezTo>
                <a:cubicBezTo>
                  <a:pt x="3470925" y="520383"/>
                  <a:pt x="3471370" y="519049"/>
                  <a:pt x="3471370" y="517716"/>
                </a:cubicBezTo>
                <a:cubicBezTo>
                  <a:pt x="3471370" y="516827"/>
                  <a:pt x="3471179" y="515938"/>
                  <a:pt x="3470861" y="515112"/>
                </a:cubicBezTo>
                <a:cubicBezTo>
                  <a:pt x="3470481" y="514286"/>
                  <a:pt x="3470036" y="513525"/>
                  <a:pt x="3469401" y="512890"/>
                </a:cubicBezTo>
                <a:close/>
                <a:moveTo>
                  <a:pt x="2097547" y="1578801"/>
                </a:moveTo>
                <a:cubicBezTo>
                  <a:pt x="2096214" y="1578801"/>
                  <a:pt x="2094880" y="1579182"/>
                  <a:pt x="2093737" y="1579944"/>
                </a:cubicBezTo>
                <a:cubicBezTo>
                  <a:pt x="2092594" y="1580706"/>
                  <a:pt x="2091769" y="1581785"/>
                  <a:pt x="2091197" y="1582992"/>
                </a:cubicBezTo>
                <a:cubicBezTo>
                  <a:pt x="2090689" y="1584262"/>
                  <a:pt x="2090562" y="1585595"/>
                  <a:pt x="2090816" y="1586929"/>
                </a:cubicBezTo>
                <a:cubicBezTo>
                  <a:pt x="2091070" y="1588262"/>
                  <a:pt x="2091705" y="1589468"/>
                  <a:pt x="2092721" y="1590421"/>
                </a:cubicBezTo>
                <a:cubicBezTo>
                  <a:pt x="2093673" y="1591374"/>
                  <a:pt x="2094880" y="1592009"/>
                  <a:pt x="2096214" y="1592263"/>
                </a:cubicBezTo>
                <a:cubicBezTo>
                  <a:pt x="2097547" y="1592517"/>
                  <a:pt x="2098944" y="1592390"/>
                  <a:pt x="2100151" y="1591882"/>
                </a:cubicBezTo>
                <a:cubicBezTo>
                  <a:pt x="2101421" y="1591374"/>
                  <a:pt x="2102436" y="1590485"/>
                  <a:pt x="2103198" y="1589342"/>
                </a:cubicBezTo>
                <a:cubicBezTo>
                  <a:pt x="2103960" y="1588199"/>
                  <a:pt x="2104342" y="1586865"/>
                  <a:pt x="2104342" y="1585532"/>
                </a:cubicBezTo>
                <a:cubicBezTo>
                  <a:pt x="2104342" y="1583754"/>
                  <a:pt x="2103643" y="1581976"/>
                  <a:pt x="2102373" y="1580706"/>
                </a:cubicBezTo>
                <a:cubicBezTo>
                  <a:pt x="2101103" y="1579436"/>
                  <a:pt x="2099325" y="1578674"/>
                  <a:pt x="2097547" y="1578674"/>
                </a:cubicBezTo>
                <a:close/>
                <a:moveTo>
                  <a:pt x="3469465" y="234379"/>
                </a:moveTo>
                <a:cubicBezTo>
                  <a:pt x="3468830" y="233744"/>
                  <a:pt x="3468068" y="233235"/>
                  <a:pt x="3467242" y="232918"/>
                </a:cubicBezTo>
                <a:cubicBezTo>
                  <a:pt x="3466417" y="232601"/>
                  <a:pt x="3465528" y="232410"/>
                  <a:pt x="3464639" y="232410"/>
                </a:cubicBezTo>
                <a:cubicBezTo>
                  <a:pt x="3463305" y="232410"/>
                  <a:pt x="3461972" y="232791"/>
                  <a:pt x="3460829" y="233553"/>
                </a:cubicBezTo>
                <a:cubicBezTo>
                  <a:pt x="3459685" y="234315"/>
                  <a:pt x="3458860" y="235394"/>
                  <a:pt x="3458289" y="236601"/>
                </a:cubicBezTo>
                <a:cubicBezTo>
                  <a:pt x="3457781" y="237871"/>
                  <a:pt x="3457654" y="239205"/>
                  <a:pt x="3457908" y="240538"/>
                </a:cubicBezTo>
                <a:cubicBezTo>
                  <a:pt x="3458161" y="241872"/>
                  <a:pt x="3458797" y="243078"/>
                  <a:pt x="3459749" y="244031"/>
                </a:cubicBezTo>
                <a:cubicBezTo>
                  <a:pt x="3460702" y="244983"/>
                  <a:pt x="3461909" y="245618"/>
                  <a:pt x="3463242" y="245872"/>
                </a:cubicBezTo>
                <a:cubicBezTo>
                  <a:pt x="3464575" y="246126"/>
                  <a:pt x="3465972" y="245999"/>
                  <a:pt x="3467179" y="245491"/>
                </a:cubicBezTo>
                <a:cubicBezTo>
                  <a:pt x="3468448" y="244983"/>
                  <a:pt x="3469528" y="244094"/>
                  <a:pt x="3470227" y="242951"/>
                </a:cubicBezTo>
                <a:cubicBezTo>
                  <a:pt x="3470989" y="241808"/>
                  <a:pt x="3471370" y="240475"/>
                  <a:pt x="3471370" y="239141"/>
                </a:cubicBezTo>
                <a:cubicBezTo>
                  <a:pt x="3471370" y="238252"/>
                  <a:pt x="3471179" y="237363"/>
                  <a:pt x="3470861" y="236538"/>
                </a:cubicBezTo>
                <a:cubicBezTo>
                  <a:pt x="3470481" y="235712"/>
                  <a:pt x="3470036" y="234950"/>
                  <a:pt x="3469401" y="234315"/>
                </a:cubicBezTo>
                <a:close/>
                <a:moveTo>
                  <a:pt x="3469465" y="605790"/>
                </a:moveTo>
                <a:cubicBezTo>
                  <a:pt x="3468830" y="605155"/>
                  <a:pt x="3468068" y="604647"/>
                  <a:pt x="3467242" y="604330"/>
                </a:cubicBezTo>
                <a:cubicBezTo>
                  <a:pt x="3466417" y="604012"/>
                  <a:pt x="3465528" y="603822"/>
                  <a:pt x="3464639" y="603822"/>
                </a:cubicBezTo>
                <a:cubicBezTo>
                  <a:pt x="3463305" y="603822"/>
                  <a:pt x="3461972" y="604203"/>
                  <a:pt x="3460829" y="604965"/>
                </a:cubicBezTo>
                <a:cubicBezTo>
                  <a:pt x="3459685" y="605727"/>
                  <a:pt x="3458860" y="606806"/>
                  <a:pt x="3458289" y="608013"/>
                </a:cubicBezTo>
                <a:cubicBezTo>
                  <a:pt x="3457781" y="609283"/>
                  <a:pt x="3457654" y="610616"/>
                  <a:pt x="3457908" y="611950"/>
                </a:cubicBezTo>
                <a:cubicBezTo>
                  <a:pt x="3458161" y="613283"/>
                  <a:pt x="3458797" y="614490"/>
                  <a:pt x="3459749" y="615442"/>
                </a:cubicBezTo>
                <a:cubicBezTo>
                  <a:pt x="3460702" y="616395"/>
                  <a:pt x="3461909" y="617030"/>
                  <a:pt x="3463242" y="617284"/>
                </a:cubicBezTo>
                <a:cubicBezTo>
                  <a:pt x="3464575" y="617538"/>
                  <a:pt x="3465972" y="617411"/>
                  <a:pt x="3467179" y="616903"/>
                </a:cubicBezTo>
                <a:cubicBezTo>
                  <a:pt x="3468448" y="616395"/>
                  <a:pt x="3469528" y="615506"/>
                  <a:pt x="3470227" y="614363"/>
                </a:cubicBezTo>
                <a:cubicBezTo>
                  <a:pt x="3470925" y="613220"/>
                  <a:pt x="3471370" y="611886"/>
                  <a:pt x="3471370" y="610553"/>
                </a:cubicBezTo>
                <a:cubicBezTo>
                  <a:pt x="3471370" y="609664"/>
                  <a:pt x="3471179" y="608775"/>
                  <a:pt x="3470861" y="607949"/>
                </a:cubicBezTo>
                <a:cubicBezTo>
                  <a:pt x="3470481" y="607124"/>
                  <a:pt x="3470036" y="606362"/>
                  <a:pt x="3469401" y="605727"/>
                </a:cubicBezTo>
                <a:close/>
                <a:moveTo>
                  <a:pt x="3469465" y="884365"/>
                </a:moveTo>
                <a:cubicBezTo>
                  <a:pt x="3468830" y="883730"/>
                  <a:pt x="3468068" y="883222"/>
                  <a:pt x="3467242" y="882904"/>
                </a:cubicBezTo>
                <a:cubicBezTo>
                  <a:pt x="3466417" y="882587"/>
                  <a:pt x="3465528" y="882396"/>
                  <a:pt x="3464639" y="882396"/>
                </a:cubicBezTo>
                <a:cubicBezTo>
                  <a:pt x="3463305" y="882396"/>
                  <a:pt x="3461972" y="882777"/>
                  <a:pt x="3460829" y="883539"/>
                </a:cubicBezTo>
                <a:cubicBezTo>
                  <a:pt x="3459685" y="884301"/>
                  <a:pt x="3458860" y="885381"/>
                  <a:pt x="3458289" y="886587"/>
                </a:cubicBezTo>
                <a:cubicBezTo>
                  <a:pt x="3457717" y="887794"/>
                  <a:pt x="3457654" y="889191"/>
                  <a:pt x="3457908" y="890524"/>
                </a:cubicBezTo>
                <a:cubicBezTo>
                  <a:pt x="3458161" y="891858"/>
                  <a:pt x="3458797" y="893064"/>
                  <a:pt x="3459749" y="894017"/>
                </a:cubicBezTo>
                <a:cubicBezTo>
                  <a:pt x="3460702" y="894969"/>
                  <a:pt x="3461909" y="895604"/>
                  <a:pt x="3463242" y="895858"/>
                </a:cubicBezTo>
                <a:cubicBezTo>
                  <a:pt x="3464575" y="896112"/>
                  <a:pt x="3465909" y="895985"/>
                  <a:pt x="3467179" y="895477"/>
                </a:cubicBezTo>
                <a:cubicBezTo>
                  <a:pt x="3468448" y="894969"/>
                  <a:pt x="3469528" y="894080"/>
                  <a:pt x="3470227" y="892937"/>
                </a:cubicBezTo>
                <a:cubicBezTo>
                  <a:pt x="3470989" y="891794"/>
                  <a:pt x="3471370" y="890461"/>
                  <a:pt x="3471370" y="889127"/>
                </a:cubicBezTo>
                <a:cubicBezTo>
                  <a:pt x="3471370" y="888238"/>
                  <a:pt x="3471179" y="887349"/>
                  <a:pt x="3470861" y="886524"/>
                </a:cubicBezTo>
                <a:cubicBezTo>
                  <a:pt x="3470481" y="885698"/>
                  <a:pt x="3470036" y="884936"/>
                  <a:pt x="3469401" y="884301"/>
                </a:cubicBezTo>
                <a:close/>
                <a:moveTo>
                  <a:pt x="3469465" y="1070102"/>
                </a:moveTo>
                <a:cubicBezTo>
                  <a:pt x="3468830" y="1069467"/>
                  <a:pt x="3468068" y="1068959"/>
                  <a:pt x="3467242" y="1068642"/>
                </a:cubicBezTo>
                <a:cubicBezTo>
                  <a:pt x="3466417" y="1068324"/>
                  <a:pt x="3465528" y="1068134"/>
                  <a:pt x="3464639" y="1068134"/>
                </a:cubicBezTo>
                <a:cubicBezTo>
                  <a:pt x="3463305" y="1068134"/>
                  <a:pt x="3461972" y="1068515"/>
                  <a:pt x="3460829" y="1069277"/>
                </a:cubicBezTo>
                <a:cubicBezTo>
                  <a:pt x="3459685" y="1070039"/>
                  <a:pt x="3458860" y="1071118"/>
                  <a:pt x="3458289" y="1072325"/>
                </a:cubicBezTo>
                <a:cubicBezTo>
                  <a:pt x="3457717" y="1073531"/>
                  <a:pt x="3457654" y="1074928"/>
                  <a:pt x="3457908" y="1076262"/>
                </a:cubicBezTo>
                <a:cubicBezTo>
                  <a:pt x="3458161" y="1077595"/>
                  <a:pt x="3458797" y="1078802"/>
                  <a:pt x="3459749" y="1079754"/>
                </a:cubicBezTo>
                <a:cubicBezTo>
                  <a:pt x="3460702" y="1080707"/>
                  <a:pt x="3461909" y="1081342"/>
                  <a:pt x="3463242" y="1081596"/>
                </a:cubicBezTo>
                <a:cubicBezTo>
                  <a:pt x="3464575" y="1081850"/>
                  <a:pt x="3465972" y="1081723"/>
                  <a:pt x="3467179" y="1081215"/>
                </a:cubicBezTo>
                <a:cubicBezTo>
                  <a:pt x="3468448" y="1080707"/>
                  <a:pt x="3469528" y="1079818"/>
                  <a:pt x="3470227" y="1078675"/>
                </a:cubicBezTo>
                <a:cubicBezTo>
                  <a:pt x="3470989" y="1077532"/>
                  <a:pt x="3471370" y="1076198"/>
                  <a:pt x="3471370" y="1074865"/>
                </a:cubicBezTo>
                <a:cubicBezTo>
                  <a:pt x="3471370" y="1073976"/>
                  <a:pt x="3471179" y="1073087"/>
                  <a:pt x="3470861" y="1072261"/>
                </a:cubicBezTo>
                <a:cubicBezTo>
                  <a:pt x="3470481" y="1071436"/>
                  <a:pt x="3470036" y="1070674"/>
                  <a:pt x="3469401" y="1070039"/>
                </a:cubicBezTo>
                <a:close/>
                <a:moveTo>
                  <a:pt x="3469465" y="977265"/>
                </a:moveTo>
                <a:cubicBezTo>
                  <a:pt x="3468830" y="976630"/>
                  <a:pt x="3468068" y="976122"/>
                  <a:pt x="3467242" y="975805"/>
                </a:cubicBezTo>
                <a:cubicBezTo>
                  <a:pt x="3466417" y="975487"/>
                  <a:pt x="3465528" y="975297"/>
                  <a:pt x="3464639" y="975297"/>
                </a:cubicBezTo>
                <a:cubicBezTo>
                  <a:pt x="3463305" y="975297"/>
                  <a:pt x="3461972" y="975678"/>
                  <a:pt x="3460829" y="976440"/>
                </a:cubicBezTo>
                <a:cubicBezTo>
                  <a:pt x="3459685" y="977202"/>
                  <a:pt x="3458860" y="978281"/>
                  <a:pt x="3458289" y="979488"/>
                </a:cubicBezTo>
                <a:cubicBezTo>
                  <a:pt x="3457781" y="980758"/>
                  <a:pt x="3457654" y="982091"/>
                  <a:pt x="3457908" y="983425"/>
                </a:cubicBezTo>
                <a:cubicBezTo>
                  <a:pt x="3458161" y="984758"/>
                  <a:pt x="3458797" y="985965"/>
                  <a:pt x="3459749" y="986917"/>
                </a:cubicBezTo>
                <a:cubicBezTo>
                  <a:pt x="3460702" y="987870"/>
                  <a:pt x="3461909" y="988505"/>
                  <a:pt x="3463242" y="988759"/>
                </a:cubicBezTo>
                <a:cubicBezTo>
                  <a:pt x="3464575" y="989013"/>
                  <a:pt x="3465972" y="988886"/>
                  <a:pt x="3467179" y="988378"/>
                </a:cubicBezTo>
                <a:cubicBezTo>
                  <a:pt x="3468448" y="987870"/>
                  <a:pt x="3469528" y="986981"/>
                  <a:pt x="3470227" y="985838"/>
                </a:cubicBezTo>
                <a:cubicBezTo>
                  <a:pt x="3470925" y="984695"/>
                  <a:pt x="3471370" y="983425"/>
                  <a:pt x="3471370" y="982028"/>
                </a:cubicBezTo>
                <a:cubicBezTo>
                  <a:pt x="3471370" y="981139"/>
                  <a:pt x="3471179" y="980250"/>
                  <a:pt x="3470861" y="979424"/>
                </a:cubicBezTo>
                <a:cubicBezTo>
                  <a:pt x="3470481" y="978599"/>
                  <a:pt x="3470036" y="977837"/>
                  <a:pt x="3469401" y="977202"/>
                </a:cubicBezTo>
                <a:close/>
                <a:moveTo>
                  <a:pt x="3469465" y="698691"/>
                </a:moveTo>
                <a:cubicBezTo>
                  <a:pt x="3468830" y="698056"/>
                  <a:pt x="3468068" y="697548"/>
                  <a:pt x="3467242" y="697230"/>
                </a:cubicBezTo>
                <a:cubicBezTo>
                  <a:pt x="3466417" y="696913"/>
                  <a:pt x="3465528" y="696722"/>
                  <a:pt x="3464639" y="696722"/>
                </a:cubicBezTo>
                <a:cubicBezTo>
                  <a:pt x="3463305" y="696722"/>
                  <a:pt x="3461972" y="697103"/>
                  <a:pt x="3460829" y="697865"/>
                </a:cubicBezTo>
                <a:cubicBezTo>
                  <a:pt x="3459685" y="698627"/>
                  <a:pt x="3458860" y="699707"/>
                  <a:pt x="3458289" y="700913"/>
                </a:cubicBezTo>
                <a:cubicBezTo>
                  <a:pt x="3457717" y="702120"/>
                  <a:pt x="3457654" y="703517"/>
                  <a:pt x="3457908" y="704850"/>
                </a:cubicBezTo>
                <a:cubicBezTo>
                  <a:pt x="3458161" y="706184"/>
                  <a:pt x="3458797" y="707390"/>
                  <a:pt x="3459749" y="708343"/>
                </a:cubicBezTo>
                <a:cubicBezTo>
                  <a:pt x="3460702" y="709295"/>
                  <a:pt x="3461909" y="709930"/>
                  <a:pt x="3463242" y="710184"/>
                </a:cubicBezTo>
                <a:cubicBezTo>
                  <a:pt x="3464575" y="710438"/>
                  <a:pt x="3465972" y="710311"/>
                  <a:pt x="3467179" y="709803"/>
                </a:cubicBezTo>
                <a:cubicBezTo>
                  <a:pt x="3468385" y="709295"/>
                  <a:pt x="3469465" y="708406"/>
                  <a:pt x="3470227" y="707263"/>
                </a:cubicBezTo>
                <a:cubicBezTo>
                  <a:pt x="3470989" y="706120"/>
                  <a:pt x="3471370" y="704787"/>
                  <a:pt x="3471370" y="703453"/>
                </a:cubicBezTo>
                <a:cubicBezTo>
                  <a:pt x="3471370" y="702564"/>
                  <a:pt x="3471179" y="701675"/>
                  <a:pt x="3470861" y="700850"/>
                </a:cubicBezTo>
                <a:cubicBezTo>
                  <a:pt x="3470481" y="700024"/>
                  <a:pt x="3470036" y="699262"/>
                  <a:pt x="3469401" y="698627"/>
                </a:cubicBezTo>
                <a:close/>
                <a:moveTo>
                  <a:pt x="3469465" y="1163003"/>
                </a:moveTo>
                <a:cubicBezTo>
                  <a:pt x="3468830" y="1162368"/>
                  <a:pt x="3468068" y="1161860"/>
                  <a:pt x="3467242" y="1161542"/>
                </a:cubicBezTo>
                <a:cubicBezTo>
                  <a:pt x="3466417" y="1161161"/>
                  <a:pt x="3465528" y="1161034"/>
                  <a:pt x="3464639" y="1161034"/>
                </a:cubicBezTo>
                <a:cubicBezTo>
                  <a:pt x="3463305" y="1161034"/>
                  <a:pt x="3461972" y="1161415"/>
                  <a:pt x="3460829" y="1162177"/>
                </a:cubicBezTo>
                <a:cubicBezTo>
                  <a:pt x="3459685" y="1162939"/>
                  <a:pt x="3458860" y="1164019"/>
                  <a:pt x="3458289" y="1165225"/>
                </a:cubicBezTo>
                <a:cubicBezTo>
                  <a:pt x="3457781" y="1166495"/>
                  <a:pt x="3457654" y="1167829"/>
                  <a:pt x="3457908" y="1169162"/>
                </a:cubicBezTo>
                <a:cubicBezTo>
                  <a:pt x="3458161" y="1170496"/>
                  <a:pt x="3458797" y="1171702"/>
                  <a:pt x="3459749" y="1172655"/>
                </a:cubicBezTo>
                <a:cubicBezTo>
                  <a:pt x="3460702" y="1173607"/>
                  <a:pt x="3461909" y="1174242"/>
                  <a:pt x="3463242" y="1174496"/>
                </a:cubicBezTo>
                <a:cubicBezTo>
                  <a:pt x="3464575" y="1174750"/>
                  <a:pt x="3465972" y="1174623"/>
                  <a:pt x="3467179" y="1174115"/>
                </a:cubicBezTo>
                <a:cubicBezTo>
                  <a:pt x="3468448" y="1173607"/>
                  <a:pt x="3469528" y="1172718"/>
                  <a:pt x="3470227" y="1171575"/>
                </a:cubicBezTo>
                <a:cubicBezTo>
                  <a:pt x="3470989" y="1170432"/>
                  <a:pt x="3471370" y="1169099"/>
                  <a:pt x="3471370" y="1167765"/>
                </a:cubicBezTo>
                <a:cubicBezTo>
                  <a:pt x="3471370" y="1166876"/>
                  <a:pt x="3471179" y="1165987"/>
                  <a:pt x="3470861" y="1165162"/>
                </a:cubicBezTo>
                <a:cubicBezTo>
                  <a:pt x="3470481" y="1164336"/>
                  <a:pt x="3470036" y="1163574"/>
                  <a:pt x="3469401" y="1162939"/>
                </a:cubicBezTo>
                <a:close/>
                <a:moveTo>
                  <a:pt x="3469465" y="791591"/>
                </a:moveTo>
                <a:cubicBezTo>
                  <a:pt x="3468830" y="790956"/>
                  <a:pt x="3468068" y="790448"/>
                  <a:pt x="3467242" y="790131"/>
                </a:cubicBezTo>
                <a:cubicBezTo>
                  <a:pt x="3466417" y="789813"/>
                  <a:pt x="3465528" y="789623"/>
                  <a:pt x="3464639" y="789623"/>
                </a:cubicBezTo>
                <a:cubicBezTo>
                  <a:pt x="3463305" y="789623"/>
                  <a:pt x="3461972" y="790004"/>
                  <a:pt x="3460829" y="790766"/>
                </a:cubicBezTo>
                <a:cubicBezTo>
                  <a:pt x="3459685" y="791528"/>
                  <a:pt x="3458860" y="792607"/>
                  <a:pt x="3458289" y="793814"/>
                </a:cubicBezTo>
                <a:cubicBezTo>
                  <a:pt x="3457717" y="795020"/>
                  <a:pt x="3457654" y="796417"/>
                  <a:pt x="3457908" y="797751"/>
                </a:cubicBezTo>
                <a:cubicBezTo>
                  <a:pt x="3458161" y="799084"/>
                  <a:pt x="3458797" y="800291"/>
                  <a:pt x="3459749" y="801243"/>
                </a:cubicBezTo>
                <a:cubicBezTo>
                  <a:pt x="3460702" y="802195"/>
                  <a:pt x="3461909" y="802831"/>
                  <a:pt x="3463242" y="803084"/>
                </a:cubicBezTo>
                <a:cubicBezTo>
                  <a:pt x="3464575" y="803339"/>
                  <a:pt x="3465972" y="803212"/>
                  <a:pt x="3467179" y="802704"/>
                </a:cubicBezTo>
                <a:cubicBezTo>
                  <a:pt x="3468448" y="802195"/>
                  <a:pt x="3469528" y="801306"/>
                  <a:pt x="3470227" y="800164"/>
                </a:cubicBezTo>
                <a:cubicBezTo>
                  <a:pt x="3470989" y="799020"/>
                  <a:pt x="3471370" y="797687"/>
                  <a:pt x="3471370" y="796354"/>
                </a:cubicBezTo>
                <a:cubicBezTo>
                  <a:pt x="3471370" y="795465"/>
                  <a:pt x="3471179" y="794576"/>
                  <a:pt x="3470861" y="793750"/>
                </a:cubicBezTo>
                <a:cubicBezTo>
                  <a:pt x="3470481" y="792925"/>
                  <a:pt x="3470036" y="792163"/>
                  <a:pt x="3469401" y="791528"/>
                </a:cubicBezTo>
                <a:close/>
                <a:moveTo>
                  <a:pt x="3469465" y="1255903"/>
                </a:moveTo>
                <a:cubicBezTo>
                  <a:pt x="3468830" y="1255268"/>
                  <a:pt x="3468068" y="1254760"/>
                  <a:pt x="3467242" y="1254443"/>
                </a:cubicBezTo>
                <a:cubicBezTo>
                  <a:pt x="3466417" y="1254125"/>
                  <a:pt x="3465528" y="1253935"/>
                  <a:pt x="3464639" y="1253935"/>
                </a:cubicBezTo>
                <a:cubicBezTo>
                  <a:pt x="3463305" y="1253935"/>
                  <a:pt x="3461972" y="1254316"/>
                  <a:pt x="3460829" y="1255078"/>
                </a:cubicBezTo>
                <a:cubicBezTo>
                  <a:pt x="3459685" y="1255840"/>
                  <a:pt x="3458860" y="1256856"/>
                  <a:pt x="3458289" y="1258126"/>
                </a:cubicBezTo>
                <a:cubicBezTo>
                  <a:pt x="3457781" y="1259396"/>
                  <a:pt x="3457654" y="1260729"/>
                  <a:pt x="3457908" y="1262063"/>
                </a:cubicBezTo>
                <a:cubicBezTo>
                  <a:pt x="3458161" y="1263396"/>
                  <a:pt x="3458797" y="1264603"/>
                  <a:pt x="3459749" y="1265555"/>
                </a:cubicBezTo>
                <a:cubicBezTo>
                  <a:pt x="3460702" y="1266508"/>
                  <a:pt x="3461909" y="1267143"/>
                  <a:pt x="3463242" y="1267460"/>
                </a:cubicBezTo>
                <a:cubicBezTo>
                  <a:pt x="3464575" y="1267714"/>
                  <a:pt x="3465972" y="1267587"/>
                  <a:pt x="3467179" y="1267079"/>
                </a:cubicBezTo>
                <a:cubicBezTo>
                  <a:pt x="3468448" y="1266571"/>
                  <a:pt x="3469528" y="1265682"/>
                  <a:pt x="3470227" y="1264539"/>
                </a:cubicBezTo>
                <a:cubicBezTo>
                  <a:pt x="3470989" y="1263396"/>
                  <a:pt x="3471370" y="1262063"/>
                  <a:pt x="3471370" y="1260729"/>
                </a:cubicBezTo>
                <a:cubicBezTo>
                  <a:pt x="3471370" y="1259840"/>
                  <a:pt x="3471179" y="1258951"/>
                  <a:pt x="3470861" y="1258126"/>
                </a:cubicBezTo>
                <a:cubicBezTo>
                  <a:pt x="3470481" y="1257300"/>
                  <a:pt x="3470036" y="1256538"/>
                  <a:pt x="3469401" y="1255903"/>
                </a:cubicBezTo>
                <a:close/>
                <a:moveTo>
                  <a:pt x="2821257" y="511048"/>
                </a:moveTo>
                <a:cubicBezTo>
                  <a:pt x="2819923" y="511048"/>
                  <a:pt x="2818590" y="511429"/>
                  <a:pt x="2817447" y="512191"/>
                </a:cubicBezTo>
                <a:cubicBezTo>
                  <a:pt x="2816304" y="512953"/>
                  <a:pt x="2815478" y="514033"/>
                  <a:pt x="2814907" y="515239"/>
                </a:cubicBezTo>
                <a:cubicBezTo>
                  <a:pt x="2814398" y="516509"/>
                  <a:pt x="2814272" y="517843"/>
                  <a:pt x="2814526" y="519176"/>
                </a:cubicBezTo>
                <a:cubicBezTo>
                  <a:pt x="2814780" y="520510"/>
                  <a:pt x="2815415" y="521716"/>
                  <a:pt x="2816431" y="522668"/>
                </a:cubicBezTo>
                <a:cubicBezTo>
                  <a:pt x="2817384" y="523621"/>
                  <a:pt x="2818590" y="524256"/>
                  <a:pt x="2819923" y="524510"/>
                </a:cubicBezTo>
                <a:cubicBezTo>
                  <a:pt x="2821257" y="524764"/>
                  <a:pt x="2822654" y="524637"/>
                  <a:pt x="2823860" y="524129"/>
                </a:cubicBezTo>
                <a:cubicBezTo>
                  <a:pt x="2825067" y="523621"/>
                  <a:pt x="2826147" y="522732"/>
                  <a:pt x="2826909" y="521589"/>
                </a:cubicBezTo>
                <a:cubicBezTo>
                  <a:pt x="2827670" y="520446"/>
                  <a:pt x="2828051" y="519113"/>
                  <a:pt x="2828051" y="517779"/>
                </a:cubicBezTo>
                <a:cubicBezTo>
                  <a:pt x="2828051" y="515938"/>
                  <a:pt x="2827353" y="514223"/>
                  <a:pt x="2826083" y="512953"/>
                </a:cubicBezTo>
                <a:cubicBezTo>
                  <a:pt x="2824813" y="511683"/>
                  <a:pt x="2823034" y="510921"/>
                  <a:pt x="2821257" y="510921"/>
                </a:cubicBezTo>
                <a:close/>
                <a:moveTo>
                  <a:pt x="2745692" y="652336"/>
                </a:moveTo>
                <a:cubicBezTo>
                  <a:pt x="2745057" y="651701"/>
                  <a:pt x="2744295" y="651193"/>
                  <a:pt x="2743469" y="650875"/>
                </a:cubicBezTo>
                <a:cubicBezTo>
                  <a:pt x="2742644" y="650558"/>
                  <a:pt x="2741755" y="650367"/>
                  <a:pt x="2740866" y="650367"/>
                </a:cubicBezTo>
                <a:cubicBezTo>
                  <a:pt x="2739532" y="650367"/>
                  <a:pt x="2738198" y="650748"/>
                  <a:pt x="2737056" y="651510"/>
                </a:cubicBezTo>
                <a:cubicBezTo>
                  <a:pt x="2735913" y="652272"/>
                  <a:pt x="2735087" y="653352"/>
                  <a:pt x="2734516" y="654558"/>
                </a:cubicBezTo>
                <a:cubicBezTo>
                  <a:pt x="2734008" y="655828"/>
                  <a:pt x="2733881" y="657162"/>
                  <a:pt x="2734134" y="658495"/>
                </a:cubicBezTo>
                <a:cubicBezTo>
                  <a:pt x="2734389" y="659829"/>
                  <a:pt x="2735087" y="661035"/>
                  <a:pt x="2736040" y="661988"/>
                </a:cubicBezTo>
                <a:cubicBezTo>
                  <a:pt x="2736992" y="662940"/>
                  <a:pt x="2738198" y="663575"/>
                  <a:pt x="2739532" y="663829"/>
                </a:cubicBezTo>
                <a:cubicBezTo>
                  <a:pt x="2740866" y="664083"/>
                  <a:pt x="2742199" y="663956"/>
                  <a:pt x="2743469" y="663448"/>
                </a:cubicBezTo>
                <a:cubicBezTo>
                  <a:pt x="2744739" y="662940"/>
                  <a:pt x="2745755" y="662051"/>
                  <a:pt x="2746517" y="660908"/>
                </a:cubicBezTo>
                <a:cubicBezTo>
                  <a:pt x="2747279" y="659765"/>
                  <a:pt x="2747660" y="658432"/>
                  <a:pt x="2747660" y="657098"/>
                </a:cubicBezTo>
                <a:cubicBezTo>
                  <a:pt x="2747660" y="656209"/>
                  <a:pt x="2747470" y="655320"/>
                  <a:pt x="2747152" y="654495"/>
                </a:cubicBezTo>
                <a:cubicBezTo>
                  <a:pt x="2746834" y="653669"/>
                  <a:pt x="2746327" y="652907"/>
                  <a:pt x="2745692" y="652272"/>
                </a:cubicBezTo>
                <a:close/>
                <a:moveTo>
                  <a:pt x="2745692" y="1302322"/>
                </a:moveTo>
                <a:cubicBezTo>
                  <a:pt x="2745057" y="1301687"/>
                  <a:pt x="2744295" y="1301179"/>
                  <a:pt x="2743469" y="1300861"/>
                </a:cubicBezTo>
                <a:cubicBezTo>
                  <a:pt x="2742644" y="1300480"/>
                  <a:pt x="2741755" y="1300353"/>
                  <a:pt x="2740866" y="1300353"/>
                </a:cubicBezTo>
                <a:cubicBezTo>
                  <a:pt x="2739532" y="1300353"/>
                  <a:pt x="2738198" y="1300734"/>
                  <a:pt x="2737056" y="1301496"/>
                </a:cubicBezTo>
                <a:cubicBezTo>
                  <a:pt x="2735913" y="1302258"/>
                  <a:pt x="2735087" y="1303338"/>
                  <a:pt x="2734516" y="1304544"/>
                </a:cubicBezTo>
                <a:cubicBezTo>
                  <a:pt x="2734008" y="1305814"/>
                  <a:pt x="2733881" y="1307148"/>
                  <a:pt x="2734134" y="1308481"/>
                </a:cubicBezTo>
                <a:cubicBezTo>
                  <a:pt x="2734389" y="1309815"/>
                  <a:pt x="2735087" y="1311021"/>
                  <a:pt x="2736040" y="1311974"/>
                </a:cubicBezTo>
                <a:cubicBezTo>
                  <a:pt x="2736992" y="1312926"/>
                  <a:pt x="2738198" y="1313561"/>
                  <a:pt x="2739532" y="1313815"/>
                </a:cubicBezTo>
                <a:cubicBezTo>
                  <a:pt x="2740866" y="1314069"/>
                  <a:pt x="2742263" y="1313942"/>
                  <a:pt x="2743469" y="1313434"/>
                </a:cubicBezTo>
                <a:cubicBezTo>
                  <a:pt x="2744739" y="1312926"/>
                  <a:pt x="2745755" y="1312037"/>
                  <a:pt x="2746517" y="1310894"/>
                </a:cubicBezTo>
                <a:cubicBezTo>
                  <a:pt x="2747279" y="1309751"/>
                  <a:pt x="2747660" y="1308418"/>
                  <a:pt x="2747660" y="1307084"/>
                </a:cubicBezTo>
                <a:cubicBezTo>
                  <a:pt x="2747660" y="1306195"/>
                  <a:pt x="2747470" y="1305306"/>
                  <a:pt x="2747152" y="1304481"/>
                </a:cubicBezTo>
                <a:cubicBezTo>
                  <a:pt x="2746834" y="1303655"/>
                  <a:pt x="2746327" y="1302893"/>
                  <a:pt x="2745692" y="1302258"/>
                </a:cubicBezTo>
                <a:close/>
                <a:moveTo>
                  <a:pt x="2745692" y="1209485"/>
                </a:moveTo>
                <a:cubicBezTo>
                  <a:pt x="2745057" y="1208850"/>
                  <a:pt x="2744295" y="1208342"/>
                  <a:pt x="2743469" y="1208024"/>
                </a:cubicBezTo>
                <a:cubicBezTo>
                  <a:pt x="2742644" y="1207707"/>
                  <a:pt x="2741755" y="1207516"/>
                  <a:pt x="2740866" y="1207516"/>
                </a:cubicBezTo>
                <a:cubicBezTo>
                  <a:pt x="2739532" y="1207516"/>
                  <a:pt x="2738198" y="1207897"/>
                  <a:pt x="2737056" y="1208659"/>
                </a:cubicBezTo>
                <a:cubicBezTo>
                  <a:pt x="2735913" y="1209421"/>
                  <a:pt x="2735087" y="1210501"/>
                  <a:pt x="2734516" y="1211707"/>
                </a:cubicBezTo>
                <a:cubicBezTo>
                  <a:pt x="2734008" y="1212977"/>
                  <a:pt x="2733881" y="1214311"/>
                  <a:pt x="2734134" y="1215644"/>
                </a:cubicBezTo>
                <a:cubicBezTo>
                  <a:pt x="2734389" y="1216978"/>
                  <a:pt x="2735087" y="1218184"/>
                  <a:pt x="2736040" y="1219137"/>
                </a:cubicBezTo>
                <a:cubicBezTo>
                  <a:pt x="2736992" y="1220089"/>
                  <a:pt x="2738198" y="1220724"/>
                  <a:pt x="2739532" y="1220978"/>
                </a:cubicBezTo>
                <a:cubicBezTo>
                  <a:pt x="2740866" y="1221232"/>
                  <a:pt x="2742199" y="1221105"/>
                  <a:pt x="2743469" y="1220597"/>
                </a:cubicBezTo>
                <a:cubicBezTo>
                  <a:pt x="2744739" y="1220089"/>
                  <a:pt x="2745755" y="1219200"/>
                  <a:pt x="2746517" y="1218057"/>
                </a:cubicBezTo>
                <a:cubicBezTo>
                  <a:pt x="2747279" y="1216914"/>
                  <a:pt x="2747660" y="1215581"/>
                  <a:pt x="2747660" y="1214247"/>
                </a:cubicBezTo>
                <a:cubicBezTo>
                  <a:pt x="2747660" y="1213358"/>
                  <a:pt x="2747470" y="1212469"/>
                  <a:pt x="2747152" y="1211644"/>
                </a:cubicBezTo>
                <a:cubicBezTo>
                  <a:pt x="2746834" y="1210818"/>
                  <a:pt x="2746327" y="1210056"/>
                  <a:pt x="2745692" y="1209421"/>
                </a:cubicBezTo>
                <a:close/>
                <a:moveTo>
                  <a:pt x="2745692" y="1023747"/>
                </a:moveTo>
                <a:cubicBezTo>
                  <a:pt x="2745057" y="1023112"/>
                  <a:pt x="2744295" y="1022604"/>
                  <a:pt x="2743469" y="1022287"/>
                </a:cubicBezTo>
                <a:cubicBezTo>
                  <a:pt x="2742644" y="1021906"/>
                  <a:pt x="2741755" y="1021779"/>
                  <a:pt x="2740866" y="1021779"/>
                </a:cubicBezTo>
                <a:cubicBezTo>
                  <a:pt x="2739532" y="1021779"/>
                  <a:pt x="2738198" y="1022159"/>
                  <a:pt x="2737056" y="1022922"/>
                </a:cubicBezTo>
                <a:cubicBezTo>
                  <a:pt x="2735913" y="1023684"/>
                  <a:pt x="2735087" y="1024763"/>
                  <a:pt x="2734516" y="1025970"/>
                </a:cubicBezTo>
                <a:cubicBezTo>
                  <a:pt x="2734008" y="1027240"/>
                  <a:pt x="2733881" y="1028573"/>
                  <a:pt x="2734134" y="1029906"/>
                </a:cubicBezTo>
                <a:cubicBezTo>
                  <a:pt x="2734389" y="1031240"/>
                  <a:pt x="2735087" y="1032447"/>
                  <a:pt x="2736040" y="1033399"/>
                </a:cubicBezTo>
                <a:cubicBezTo>
                  <a:pt x="2736992" y="1034352"/>
                  <a:pt x="2738198" y="1034987"/>
                  <a:pt x="2739532" y="1035304"/>
                </a:cubicBezTo>
                <a:cubicBezTo>
                  <a:pt x="2740866" y="1035558"/>
                  <a:pt x="2742199" y="1035431"/>
                  <a:pt x="2743469" y="1034923"/>
                </a:cubicBezTo>
                <a:cubicBezTo>
                  <a:pt x="2744739" y="1034415"/>
                  <a:pt x="2745755" y="1033526"/>
                  <a:pt x="2746517" y="1032383"/>
                </a:cubicBezTo>
                <a:cubicBezTo>
                  <a:pt x="2747279" y="1031240"/>
                  <a:pt x="2747660" y="1029906"/>
                  <a:pt x="2747660" y="1028573"/>
                </a:cubicBezTo>
                <a:cubicBezTo>
                  <a:pt x="2747660" y="1027684"/>
                  <a:pt x="2747470" y="1026795"/>
                  <a:pt x="2747152" y="1025970"/>
                </a:cubicBezTo>
                <a:cubicBezTo>
                  <a:pt x="2746834" y="1025144"/>
                  <a:pt x="2746327" y="1024382"/>
                  <a:pt x="2745692" y="1023747"/>
                </a:cubicBezTo>
                <a:close/>
                <a:moveTo>
                  <a:pt x="2745692" y="745173"/>
                </a:moveTo>
                <a:cubicBezTo>
                  <a:pt x="2745057" y="744538"/>
                  <a:pt x="2744295" y="744030"/>
                  <a:pt x="2743469" y="743712"/>
                </a:cubicBezTo>
                <a:cubicBezTo>
                  <a:pt x="2742644" y="743395"/>
                  <a:pt x="2741755" y="743204"/>
                  <a:pt x="2740866" y="743204"/>
                </a:cubicBezTo>
                <a:cubicBezTo>
                  <a:pt x="2739532" y="743204"/>
                  <a:pt x="2738198" y="743585"/>
                  <a:pt x="2737056" y="744347"/>
                </a:cubicBezTo>
                <a:cubicBezTo>
                  <a:pt x="2735913" y="745109"/>
                  <a:pt x="2735087" y="746189"/>
                  <a:pt x="2734516" y="747395"/>
                </a:cubicBezTo>
                <a:cubicBezTo>
                  <a:pt x="2734008" y="748665"/>
                  <a:pt x="2733881" y="749999"/>
                  <a:pt x="2734134" y="751332"/>
                </a:cubicBezTo>
                <a:cubicBezTo>
                  <a:pt x="2734389" y="752666"/>
                  <a:pt x="2735087" y="753872"/>
                  <a:pt x="2736040" y="754825"/>
                </a:cubicBezTo>
                <a:cubicBezTo>
                  <a:pt x="2736992" y="755777"/>
                  <a:pt x="2738198" y="756412"/>
                  <a:pt x="2739532" y="756666"/>
                </a:cubicBezTo>
                <a:cubicBezTo>
                  <a:pt x="2740866" y="756920"/>
                  <a:pt x="2742199" y="756793"/>
                  <a:pt x="2743469" y="756285"/>
                </a:cubicBezTo>
                <a:cubicBezTo>
                  <a:pt x="2744739" y="755777"/>
                  <a:pt x="2745755" y="754888"/>
                  <a:pt x="2746517" y="753745"/>
                </a:cubicBezTo>
                <a:cubicBezTo>
                  <a:pt x="2747279" y="752602"/>
                  <a:pt x="2747660" y="751269"/>
                  <a:pt x="2747660" y="749935"/>
                </a:cubicBezTo>
                <a:cubicBezTo>
                  <a:pt x="2747660" y="749046"/>
                  <a:pt x="2747470" y="748157"/>
                  <a:pt x="2747152" y="747332"/>
                </a:cubicBezTo>
                <a:cubicBezTo>
                  <a:pt x="2746834" y="746506"/>
                  <a:pt x="2746327" y="745744"/>
                  <a:pt x="2745692" y="745109"/>
                </a:cubicBezTo>
                <a:close/>
                <a:moveTo>
                  <a:pt x="2745692" y="838009"/>
                </a:moveTo>
                <a:cubicBezTo>
                  <a:pt x="2745057" y="837375"/>
                  <a:pt x="2744295" y="836867"/>
                  <a:pt x="2743469" y="836549"/>
                </a:cubicBezTo>
                <a:cubicBezTo>
                  <a:pt x="2742644" y="836231"/>
                  <a:pt x="2741755" y="836041"/>
                  <a:pt x="2740866" y="836041"/>
                </a:cubicBezTo>
                <a:cubicBezTo>
                  <a:pt x="2739532" y="836041"/>
                  <a:pt x="2738198" y="836422"/>
                  <a:pt x="2737056" y="837184"/>
                </a:cubicBezTo>
                <a:cubicBezTo>
                  <a:pt x="2735913" y="837946"/>
                  <a:pt x="2735087" y="839026"/>
                  <a:pt x="2734516" y="840232"/>
                </a:cubicBezTo>
                <a:cubicBezTo>
                  <a:pt x="2734008" y="841502"/>
                  <a:pt x="2733881" y="842836"/>
                  <a:pt x="2734134" y="844169"/>
                </a:cubicBezTo>
                <a:cubicBezTo>
                  <a:pt x="2734389" y="845503"/>
                  <a:pt x="2735087" y="846709"/>
                  <a:pt x="2736040" y="847662"/>
                </a:cubicBezTo>
                <a:cubicBezTo>
                  <a:pt x="2736992" y="848614"/>
                  <a:pt x="2738198" y="849249"/>
                  <a:pt x="2739532" y="849503"/>
                </a:cubicBezTo>
                <a:cubicBezTo>
                  <a:pt x="2740866" y="849757"/>
                  <a:pt x="2742199" y="849630"/>
                  <a:pt x="2743469" y="849122"/>
                </a:cubicBezTo>
                <a:cubicBezTo>
                  <a:pt x="2744739" y="848614"/>
                  <a:pt x="2745755" y="847725"/>
                  <a:pt x="2746517" y="846582"/>
                </a:cubicBezTo>
                <a:cubicBezTo>
                  <a:pt x="2747279" y="845439"/>
                  <a:pt x="2747660" y="844169"/>
                  <a:pt x="2747660" y="842772"/>
                </a:cubicBezTo>
                <a:cubicBezTo>
                  <a:pt x="2747660" y="841883"/>
                  <a:pt x="2747470" y="840994"/>
                  <a:pt x="2747152" y="840169"/>
                </a:cubicBezTo>
                <a:cubicBezTo>
                  <a:pt x="2746834" y="839343"/>
                  <a:pt x="2746327" y="838581"/>
                  <a:pt x="2745692" y="837946"/>
                </a:cubicBezTo>
                <a:close/>
                <a:moveTo>
                  <a:pt x="2745692" y="930847"/>
                </a:moveTo>
                <a:cubicBezTo>
                  <a:pt x="2745057" y="930212"/>
                  <a:pt x="2744295" y="929704"/>
                  <a:pt x="2743469" y="929386"/>
                </a:cubicBezTo>
                <a:cubicBezTo>
                  <a:pt x="2742644" y="929069"/>
                  <a:pt x="2741755" y="928878"/>
                  <a:pt x="2740866" y="928878"/>
                </a:cubicBezTo>
                <a:cubicBezTo>
                  <a:pt x="2739532" y="928878"/>
                  <a:pt x="2738198" y="929259"/>
                  <a:pt x="2737056" y="930021"/>
                </a:cubicBezTo>
                <a:cubicBezTo>
                  <a:pt x="2735913" y="930783"/>
                  <a:pt x="2735087" y="931863"/>
                  <a:pt x="2734516" y="933069"/>
                </a:cubicBezTo>
                <a:cubicBezTo>
                  <a:pt x="2734008" y="934339"/>
                  <a:pt x="2733881" y="935673"/>
                  <a:pt x="2734134" y="937006"/>
                </a:cubicBezTo>
                <a:cubicBezTo>
                  <a:pt x="2734389" y="938340"/>
                  <a:pt x="2735087" y="939546"/>
                  <a:pt x="2736040" y="940499"/>
                </a:cubicBezTo>
                <a:cubicBezTo>
                  <a:pt x="2736992" y="941451"/>
                  <a:pt x="2738198" y="942086"/>
                  <a:pt x="2739532" y="942340"/>
                </a:cubicBezTo>
                <a:cubicBezTo>
                  <a:pt x="2740866" y="942594"/>
                  <a:pt x="2742199" y="942467"/>
                  <a:pt x="2743469" y="941959"/>
                </a:cubicBezTo>
                <a:cubicBezTo>
                  <a:pt x="2744739" y="941451"/>
                  <a:pt x="2745755" y="940562"/>
                  <a:pt x="2746517" y="939419"/>
                </a:cubicBezTo>
                <a:cubicBezTo>
                  <a:pt x="2747279" y="938276"/>
                  <a:pt x="2747660" y="936942"/>
                  <a:pt x="2747660" y="935609"/>
                </a:cubicBezTo>
                <a:cubicBezTo>
                  <a:pt x="2747660" y="934720"/>
                  <a:pt x="2747470" y="933831"/>
                  <a:pt x="2747152" y="933006"/>
                </a:cubicBezTo>
                <a:cubicBezTo>
                  <a:pt x="2746834" y="932180"/>
                  <a:pt x="2746327" y="931418"/>
                  <a:pt x="2745692" y="930783"/>
                </a:cubicBezTo>
                <a:close/>
                <a:moveTo>
                  <a:pt x="2745692" y="1116584"/>
                </a:moveTo>
                <a:cubicBezTo>
                  <a:pt x="2745057" y="1115949"/>
                  <a:pt x="2744295" y="1115441"/>
                  <a:pt x="2743469" y="1115124"/>
                </a:cubicBezTo>
                <a:cubicBezTo>
                  <a:pt x="2742644" y="1114806"/>
                  <a:pt x="2741755" y="1114616"/>
                  <a:pt x="2740866" y="1114616"/>
                </a:cubicBezTo>
                <a:cubicBezTo>
                  <a:pt x="2739532" y="1114616"/>
                  <a:pt x="2738198" y="1114997"/>
                  <a:pt x="2737056" y="1115759"/>
                </a:cubicBezTo>
                <a:cubicBezTo>
                  <a:pt x="2735913" y="1116521"/>
                  <a:pt x="2735087" y="1117600"/>
                  <a:pt x="2734516" y="1118807"/>
                </a:cubicBezTo>
                <a:cubicBezTo>
                  <a:pt x="2734008" y="1120077"/>
                  <a:pt x="2733881" y="1121410"/>
                  <a:pt x="2734134" y="1122744"/>
                </a:cubicBezTo>
                <a:cubicBezTo>
                  <a:pt x="2734389" y="1124077"/>
                  <a:pt x="2735087" y="1125284"/>
                  <a:pt x="2736040" y="1126236"/>
                </a:cubicBezTo>
                <a:cubicBezTo>
                  <a:pt x="2736992" y="1127189"/>
                  <a:pt x="2738198" y="1127824"/>
                  <a:pt x="2739532" y="1128141"/>
                </a:cubicBezTo>
                <a:cubicBezTo>
                  <a:pt x="2740866" y="1128395"/>
                  <a:pt x="2742199" y="1128268"/>
                  <a:pt x="2743469" y="1127760"/>
                </a:cubicBezTo>
                <a:cubicBezTo>
                  <a:pt x="2744739" y="1127252"/>
                  <a:pt x="2745819" y="1126363"/>
                  <a:pt x="2746517" y="1125220"/>
                </a:cubicBezTo>
                <a:cubicBezTo>
                  <a:pt x="2747216" y="1124077"/>
                  <a:pt x="2747660" y="1122744"/>
                  <a:pt x="2747660" y="1121410"/>
                </a:cubicBezTo>
                <a:cubicBezTo>
                  <a:pt x="2747660" y="1120521"/>
                  <a:pt x="2747470" y="1119632"/>
                  <a:pt x="2747152" y="1118807"/>
                </a:cubicBezTo>
                <a:cubicBezTo>
                  <a:pt x="2746834" y="1117981"/>
                  <a:pt x="2746327" y="1117219"/>
                  <a:pt x="2745692" y="1116584"/>
                </a:cubicBezTo>
                <a:close/>
                <a:moveTo>
                  <a:pt x="3786330" y="139446"/>
                </a:moveTo>
                <a:cubicBezTo>
                  <a:pt x="3784997" y="139446"/>
                  <a:pt x="3783663" y="139827"/>
                  <a:pt x="3782520" y="140589"/>
                </a:cubicBezTo>
                <a:cubicBezTo>
                  <a:pt x="3781377" y="141351"/>
                  <a:pt x="3780551" y="142431"/>
                  <a:pt x="3779980" y="143637"/>
                </a:cubicBezTo>
                <a:cubicBezTo>
                  <a:pt x="3779472" y="144907"/>
                  <a:pt x="3779345" y="146241"/>
                  <a:pt x="3779598" y="147574"/>
                </a:cubicBezTo>
                <a:cubicBezTo>
                  <a:pt x="3779853" y="148908"/>
                  <a:pt x="3780488" y="150114"/>
                  <a:pt x="3781440" y="151067"/>
                </a:cubicBezTo>
                <a:cubicBezTo>
                  <a:pt x="3782393" y="152019"/>
                  <a:pt x="3783599" y="152654"/>
                  <a:pt x="3784933" y="152908"/>
                </a:cubicBezTo>
                <a:cubicBezTo>
                  <a:pt x="3786266" y="153162"/>
                  <a:pt x="3787663" y="153035"/>
                  <a:pt x="3788870" y="152527"/>
                </a:cubicBezTo>
                <a:cubicBezTo>
                  <a:pt x="3790140" y="152019"/>
                  <a:pt x="3791219" y="151130"/>
                  <a:pt x="3791918" y="149987"/>
                </a:cubicBezTo>
                <a:cubicBezTo>
                  <a:pt x="3792616" y="148844"/>
                  <a:pt x="3793060" y="147511"/>
                  <a:pt x="3793060" y="146177"/>
                </a:cubicBezTo>
                <a:cubicBezTo>
                  <a:pt x="3793060" y="144336"/>
                  <a:pt x="3792362" y="142621"/>
                  <a:pt x="3791092" y="141351"/>
                </a:cubicBezTo>
                <a:cubicBezTo>
                  <a:pt x="3789822" y="140081"/>
                  <a:pt x="3788044" y="139383"/>
                  <a:pt x="3786266" y="139319"/>
                </a:cubicBezTo>
                <a:close/>
                <a:moveTo>
                  <a:pt x="3786330" y="325184"/>
                </a:moveTo>
                <a:cubicBezTo>
                  <a:pt x="3784997" y="325184"/>
                  <a:pt x="3783663" y="325565"/>
                  <a:pt x="3782520" y="326327"/>
                </a:cubicBezTo>
                <a:cubicBezTo>
                  <a:pt x="3781377" y="327089"/>
                  <a:pt x="3780551" y="328168"/>
                  <a:pt x="3779980" y="329375"/>
                </a:cubicBezTo>
                <a:cubicBezTo>
                  <a:pt x="3779472" y="330645"/>
                  <a:pt x="3779345" y="331978"/>
                  <a:pt x="3779598" y="333312"/>
                </a:cubicBezTo>
                <a:cubicBezTo>
                  <a:pt x="3779853" y="334645"/>
                  <a:pt x="3780488" y="335852"/>
                  <a:pt x="3781440" y="336804"/>
                </a:cubicBezTo>
                <a:cubicBezTo>
                  <a:pt x="3782393" y="337757"/>
                  <a:pt x="3783599" y="338392"/>
                  <a:pt x="3784933" y="338646"/>
                </a:cubicBezTo>
                <a:cubicBezTo>
                  <a:pt x="3786266" y="338900"/>
                  <a:pt x="3787663" y="338773"/>
                  <a:pt x="3788870" y="338265"/>
                </a:cubicBezTo>
                <a:cubicBezTo>
                  <a:pt x="3790140" y="337757"/>
                  <a:pt x="3791219" y="336868"/>
                  <a:pt x="3791918" y="335725"/>
                </a:cubicBezTo>
                <a:cubicBezTo>
                  <a:pt x="3792680" y="334582"/>
                  <a:pt x="3793060" y="333248"/>
                  <a:pt x="3793060" y="331915"/>
                </a:cubicBezTo>
                <a:cubicBezTo>
                  <a:pt x="3793060" y="330073"/>
                  <a:pt x="3792362" y="328359"/>
                  <a:pt x="3791092" y="327089"/>
                </a:cubicBezTo>
                <a:cubicBezTo>
                  <a:pt x="3789822" y="325819"/>
                  <a:pt x="3788044" y="325057"/>
                  <a:pt x="3786266" y="325057"/>
                </a:cubicBezTo>
                <a:close/>
                <a:moveTo>
                  <a:pt x="3786330" y="232347"/>
                </a:moveTo>
                <a:cubicBezTo>
                  <a:pt x="3784997" y="232347"/>
                  <a:pt x="3783663" y="232728"/>
                  <a:pt x="3782520" y="233490"/>
                </a:cubicBezTo>
                <a:cubicBezTo>
                  <a:pt x="3781377" y="234251"/>
                  <a:pt x="3780551" y="235331"/>
                  <a:pt x="3779980" y="236538"/>
                </a:cubicBezTo>
                <a:cubicBezTo>
                  <a:pt x="3779472" y="237808"/>
                  <a:pt x="3779345" y="239141"/>
                  <a:pt x="3779598" y="240475"/>
                </a:cubicBezTo>
                <a:cubicBezTo>
                  <a:pt x="3779853" y="241808"/>
                  <a:pt x="3780488" y="243015"/>
                  <a:pt x="3781440" y="243967"/>
                </a:cubicBezTo>
                <a:cubicBezTo>
                  <a:pt x="3782393" y="244919"/>
                  <a:pt x="3783599" y="245555"/>
                  <a:pt x="3784933" y="245808"/>
                </a:cubicBezTo>
                <a:cubicBezTo>
                  <a:pt x="3786266" y="246063"/>
                  <a:pt x="3787663" y="245935"/>
                  <a:pt x="3788870" y="245428"/>
                </a:cubicBezTo>
                <a:cubicBezTo>
                  <a:pt x="3790140" y="244919"/>
                  <a:pt x="3791219" y="244031"/>
                  <a:pt x="3791918" y="242888"/>
                </a:cubicBezTo>
                <a:cubicBezTo>
                  <a:pt x="3792680" y="241744"/>
                  <a:pt x="3793060" y="240411"/>
                  <a:pt x="3793060" y="239078"/>
                </a:cubicBezTo>
                <a:cubicBezTo>
                  <a:pt x="3793060" y="237236"/>
                  <a:pt x="3792362" y="235522"/>
                  <a:pt x="3791092" y="234251"/>
                </a:cubicBezTo>
                <a:cubicBezTo>
                  <a:pt x="3789822" y="232982"/>
                  <a:pt x="3788044" y="232219"/>
                  <a:pt x="3786266" y="232219"/>
                </a:cubicBezTo>
                <a:close/>
                <a:moveTo>
                  <a:pt x="2745755" y="1580769"/>
                </a:moveTo>
                <a:cubicBezTo>
                  <a:pt x="2745120" y="1580134"/>
                  <a:pt x="2744359" y="1579626"/>
                  <a:pt x="2743533" y="1579309"/>
                </a:cubicBezTo>
                <a:cubicBezTo>
                  <a:pt x="2742707" y="1578928"/>
                  <a:pt x="2741818" y="1578801"/>
                  <a:pt x="2740929" y="1578801"/>
                </a:cubicBezTo>
                <a:cubicBezTo>
                  <a:pt x="2739596" y="1578801"/>
                  <a:pt x="2738262" y="1579182"/>
                  <a:pt x="2737119" y="1579944"/>
                </a:cubicBezTo>
                <a:cubicBezTo>
                  <a:pt x="2735976" y="1580706"/>
                  <a:pt x="2735151" y="1581785"/>
                  <a:pt x="2734579" y="1582992"/>
                </a:cubicBezTo>
                <a:cubicBezTo>
                  <a:pt x="2734072" y="1584262"/>
                  <a:pt x="2733944" y="1585595"/>
                  <a:pt x="2734198" y="1586929"/>
                </a:cubicBezTo>
                <a:cubicBezTo>
                  <a:pt x="2734452" y="1588262"/>
                  <a:pt x="2735151" y="1589468"/>
                  <a:pt x="2736103" y="1590421"/>
                </a:cubicBezTo>
                <a:cubicBezTo>
                  <a:pt x="2737056" y="1591374"/>
                  <a:pt x="2738262" y="1592009"/>
                  <a:pt x="2739596" y="1592263"/>
                </a:cubicBezTo>
                <a:cubicBezTo>
                  <a:pt x="2740929" y="1592517"/>
                  <a:pt x="2742263" y="1592390"/>
                  <a:pt x="2743533" y="1591882"/>
                </a:cubicBezTo>
                <a:cubicBezTo>
                  <a:pt x="2744803" y="1591374"/>
                  <a:pt x="2745819" y="1590485"/>
                  <a:pt x="2746581" y="1589342"/>
                </a:cubicBezTo>
                <a:cubicBezTo>
                  <a:pt x="2747343" y="1588199"/>
                  <a:pt x="2747723" y="1586865"/>
                  <a:pt x="2747723" y="1585532"/>
                </a:cubicBezTo>
                <a:cubicBezTo>
                  <a:pt x="2747723" y="1584643"/>
                  <a:pt x="2747534" y="1583754"/>
                  <a:pt x="2747216" y="1582928"/>
                </a:cubicBezTo>
                <a:cubicBezTo>
                  <a:pt x="2746898" y="1582103"/>
                  <a:pt x="2746390" y="1581341"/>
                  <a:pt x="2745755" y="1580706"/>
                </a:cubicBezTo>
                <a:close/>
                <a:moveTo>
                  <a:pt x="2745755" y="1395032"/>
                </a:moveTo>
                <a:cubicBezTo>
                  <a:pt x="2745120" y="1394397"/>
                  <a:pt x="2744359" y="1393889"/>
                  <a:pt x="2743533" y="1393571"/>
                </a:cubicBezTo>
                <a:cubicBezTo>
                  <a:pt x="2742707" y="1393254"/>
                  <a:pt x="2741818" y="1393063"/>
                  <a:pt x="2740929" y="1393063"/>
                </a:cubicBezTo>
                <a:cubicBezTo>
                  <a:pt x="2739596" y="1393063"/>
                  <a:pt x="2738262" y="1393444"/>
                  <a:pt x="2737119" y="1394206"/>
                </a:cubicBezTo>
                <a:cubicBezTo>
                  <a:pt x="2735976" y="1394968"/>
                  <a:pt x="2735151" y="1395984"/>
                  <a:pt x="2734579" y="1397254"/>
                </a:cubicBezTo>
                <a:cubicBezTo>
                  <a:pt x="2734072" y="1398524"/>
                  <a:pt x="2733944" y="1399858"/>
                  <a:pt x="2734198" y="1401191"/>
                </a:cubicBezTo>
                <a:cubicBezTo>
                  <a:pt x="2734452" y="1402525"/>
                  <a:pt x="2735151" y="1403731"/>
                  <a:pt x="2736103" y="1404684"/>
                </a:cubicBezTo>
                <a:cubicBezTo>
                  <a:pt x="2737056" y="1405636"/>
                  <a:pt x="2738262" y="1406271"/>
                  <a:pt x="2739596" y="1406589"/>
                </a:cubicBezTo>
                <a:cubicBezTo>
                  <a:pt x="2740929" y="1406843"/>
                  <a:pt x="2742263" y="1406716"/>
                  <a:pt x="2743533" y="1406208"/>
                </a:cubicBezTo>
                <a:cubicBezTo>
                  <a:pt x="2744803" y="1405700"/>
                  <a:pt x="2745819" y="1404811"/>
                  <a:pt x="2746581" y="1403668"/>
                </a:cubicBezTo>
                <a:cubicBezTo>
                  <a:pt x="2747343" y="1402525"/>
                  <a:pt x="2747723" y="1401191"/>
                  <a:pt x="2747723" y="1399858"/>
                </a:cubicBezTo>
                <a:cubicBezTo>
                  <a:pt x="2747723" y="1398969"/>
                  <a:pt x="2747534" y="1398080"/>
                  <a:pt x="2747216" y="1397254"/>
                </a:cubicBezTo>
                <a:cubicBezTo>
                  <a:pt x="2746898" y="1396429"/>
                  <a:pt x="2746390" y="1395667"/>
                  <a:pt x="2745755" y="1395032"/>
                </a:cubicBezTo>
                <a:close/>
                <a:moveTo>
                  <a:pt x="2745755" y="1487869"/>
                </a:moveTo>
                <a:cubicBezTo>
                  <a:pt x="2745120" y="1487234"/>
                  <a:pt x="2744359" y="1486726"/>
                  <a:pt x="2743533" y="1486408"/>
                </a:cubicBezTo>
                <a:cubicBezTo>
                  <a:pt x="2742707" y="1486091"/>
                  <a:pt x="2741818" y="1485900"/>
                  <a:pt x="2740929" y="1485900"/>
                </a:cubicBezTo>
                <a:cubicBezTo>
                  <a:pt x="2739596" y="1485900"/>
                  <a:pt x="2738262" y="1486281"/>
                  <a:pt x="2737119" y="1487043"/>
                </a:cubicBezTo>
                <a:cubicBezTo>
                  <a:pt x="2735976" y="1487805"/>
                  <a:pt x="2735151" y="1488885"/>
                  <a:pt x="2734579" y="1490091"/>
                </a:cubicBezTo>
                <a:cubicBezTo>
                  <a:pt x="2734072" y="1491361"/>
                  <a:pt x="2733944" y="1492695"/>
                  <a:pt x="2734198" y="1494028"/>
                </a:cubicBezTo>
                <a:cubicBezTo>
                  <a:pt x="2734452" y="1495362"/>
                  <a:pt x="2735151" y="1496568"/>
                  <a:pt x="2736103" y="1497521"/>
                </a:cubicBezTo>
                <a:cubicBezTo>
                  <a:pt x="2737056" y="1498473"/>
                  <a:pt x="2738262" y="1499108"/>
                  <a:pt x="2739596" y="1499362"/>
                </a:cubicBezTo>
                <a:cubicBezTo>
                  <a:pt x="2740929" y="1499616"/>
                  <a:pt x="2742263" y="1499489"/>
                  <a:pt x="2743533" y="1498981"/>
                </a:cubicBezTo>
                <a:cubicBezTo>
                  <a:pt x="2744803" y="1498473"/>
                  <a:pt x="2745819" y="1497584"/>
                  <a:pt x="2746581" y="1496441"/>
                </a:cubicBezTo>
                <a:cubicBezTo>
                  <a:pt x="2747343" y="1495298"/>
                  <a:pt x="2747723" y="1493965"/>
                  <a:pt x="2747723" y="1492631"/>
                </a:cubicBezTo>
                <a:cubicBezTo>
                  <a:pt x="2747723" y="1491742"/>
                  <a:pt x="2747534" y="1490853"/>
                  <a:pt x="2747216" y="1490028"/>
                </a:cubicBezTo>
                <a:cubicBezTo>
                  <a:pt x="2746898" y="1489202"/>
                  <a:pt x="2746390" y="1488440"/>
                  <a:pt x="2745755" y="1487805"/>
                </a:cubicBezTo>
                <a:close/>
                <a:moveTo>
                  <a:pt x="3786330" y="46609"/>
                </a:moveTo>
                <a:cubicBezTo>
                  <a:pt x="3784997" y="46609"/>
                  <a:pt x="3783663" y="46990"/>
                  <a:pt x="3782520" y="47752"/>
                </a:cubicBezTo>
                <a:cubicBezTo>
                  <a:pt x="3781377" y="48514"/>
                  <a:pt x="3780551" y="49594"/>
                  <a:pt x="3779980" y="50800"/>
                </a:cubicBezTo>
                <a:cubicBezTo>
                  <a:pt x="3779472" y="52070"/>
                  <a:pt x="3779345" y="53404"/>
                  <a:pt x="3779598" y="54737"/>
                </a:cubicBezTo>
                <a:cubicBezTo>
                  <a:pt x="3779853" y="56071"/>
                  <a:pt x="3780488" y="57277"/>
                  <a:pt x="3781440" y="58230"/>
                </a:cubicBezTo>
                <a:cubicBezTo>
                  <a:pt x="3782393" y="59182"/>
                  <a:pt x="3783599" y="59817"/>
                  <a:pt x="3784933" y="60071"/>
                </a:cubicBezTo>
                <a:cubicBezTo>
                  <a:pt x="3786266" y="60325"/>
                  <a:pt x="3787599" y="60198"/>
                  <a:pt x="3788870" y="59690"/>
                </a:cubicBezTo>
                <a:cubicBezTo>
                  <a:pt x="3790140" y="59182"/>
                  <a:pt x="3791219" y="58293"/>
                  <a:pt x="3791918" y="57150"/>
                </a:cubicBezTo>
                <a:cubicBezTo>
                  <a:pt x="3792616" y="56007"/>
                  <a:pt x="3793060" y="54673"/>
                  <a:pt x="3793060" y="53340"/>
                </a:cubicBezTo>
                <a:cubicBezTo>
                  <a:pt x="3793060" y="51498"/>
                  <a:pt x="3792362" y="49784"/>
                  <a:pt x="3791092" y="48514"/>
                </a:cubicBezTo>
                <a:cubicBezTo>
                  <a:pt x="3789822" y="47244"/>
                  <a:pt x="3788044" y="46482"/>
                  <a:pt x="3786266" y="46482"/>
                </a:cubicBezTo>
                <a:close/>
                <a:moveTo>
                  <a:pt x="3143011" y="46609"/>
                </a:moveTo>
                <a:cubicBezTo>
                  <a:pt x="3141678" y="46609"/>
                  <a:pt x="3140344" y="46990"/>
                  <a:pt x="3139201" y="47752"/>
                </a:cubicBezTo>
                <a:cubicBezTo>
                  <a:pt x="3138059" y="48514"/>
                  <a:pt x="3137233" y="49594"/>
                  <a:pt x="3136661" y="50800"/>
                </a:cubicBezTo>
                <a:cubicBezTo>
                  <a:pt x="3136153" y="52070"/>
                  <a:pt x="3136026" y="53404"/>
                  <a:pt x="3136280" y="54737"/>
                </a:cubicBezTo>
                <a:cubicBezTo>
                  <a:pt x="3136535" y="56071"/>
                  <a:pt x="3137233" y="57277"/>
                  <a:pt x="3138185" y="58230"/>
                </a:cubicBezTo>
                <a:cubicBezTo>
                  <a:pt x="3139138" y="59182"/>
                  <a:pt x="3140344" y="59817"/>
                  <a:pt x="3141678" y="60071"/>
                </a:cubicBezTo>
                <a:cubicBezTo>
                  <a:pt x="3143011" y="60325"/>
                  <a:pt x="3144409" y="60198"/>
                  <a:pt x="3145615" y="59690"/>
                </a:cubicBezTo>
                <a:cubicBezTo>
                  <a:pt x="3146884" y="59182"/>
                  <a:pt x="3147901" y="58293"/>
                  <a:pt x="3148663" y="57150"/>
                </a:cubicBezTo>
                <a:cubicBezTo>
                  <a:pt x="3149424" y="56007"/>
                  <a:pt x="3149806" y="54673"/>
                  <a:pt x="3149806" y="53340"/>
                </a:cubicBezTo>
                <a:cubicBezTo>
                  <a:pt x="3149806" y="51498"/>
                  <a:pt x="3149107" y="49784"/>
                  <a:pt x="3147837" y="48514"/>
                </a:cubicBezTo>
                <a:cubicBezTo>
                  <a:pt x="3146567" y="47244"/>
                  <a:pt x="3144789" y="46482"/>
                  <a:pt x="3143011" y="46482"/>
                </a:cubicBezTo>
                <a:close/>
                <a:moveTo>
                  <a:pt x="2745755" y="559308"/>
                </a:moveTo>
                <a:cubicBezTo>
                  <a:pt x="2745120" y="558673"/>
                  <a:pt x="2744359" y="558165"/>
                  <a:pt x="2743533" y="557848"/>
                </a:cubicBezTo>
                <a:cubicBezTo>
                  <a:pt x="2742707" y="557530"/>
                  <a:pt x="2741818" y="557340"/>
                  <a:pt x="2740929" y="557340"/>
                </a:cubicBezTo>
                <a:cubicBezTo>
                  <a:pt x="2739596" y="557340"/>
                  <a:pt x="2738262" y="557721"/>
                  <a:pt x="2737119" y="558483"/>
                </a:cubicBezTo>
                <a:cubicBezTo>
                  <a:pt x="2735976" y="559245"/>
                  <a:pt x="2735151" y="560324"/>
                  <a:pt x="2734579" y="561531"/>
                </a:cubicBezTo>
                <a:cubicBezTo>
                  <a:pt x="2734072" y="562801"/>
                  <a:pt x="2733944" y="564134"/>
                  <a:pt x="2734198" y="565468"/>
                </a:cubicBezTo>
                <a:cubicBezTo>
                  <a:pt x="2734452" y="566801"/>
                  <a:pt x="2735151" y="568008"/>
                  <a:pt x="2736103" y="568960"/>
                </a:cubicBezTo>
                <a:cubicBezTo>
                  <a:pt x="2737056" y="569913"/>
                  <a:pt x="2738262" y="570548"/>
                  <a:pt x="2739596" y="570802"/>
                </a:cubicBezTo>
                <a:cubicBezTo>
                  <a:pt x="2740929" y="571056"/>
                  <a:pt x="2742263" y="570929"/>
                  <a:pt x="2743533" y="570421"/>
                </a:cubicBezTo>
                <a:cubicBezTo>
                  <a:pt x="2744803" y="569913"/>
                  <a:pt x="2745819" y="569024"/>
                  <a:pt x="2746581" y="567881"/>
                </a:cubicBezTo>
                <a:cubicBezTo>
                  <a:pt x="2747343" y="566738"/>
                  <a:pt x="2747723" y="565404"/>
                  <a:pt x="2747723" y="564071"/>
                </a:cubicBezTo>
                <a:cubicBezTo>
                  <a:pt x="2747723" y="563182"/>
                  <a:pt x="2747534" y="562293"/>
                  <a:pt x="2747216" y="561467"/>
                </a:cubicBezTo>
                <a:cubicBezTo>
                  <a:pt x="2746898" y="560642"/>
                  <a:pt x="2746390" y="559880"/>
                  <a:pt x="2745755" y="559245"/>
                </a:cubicBezTo>
                <a:close/>
                <a:moveTo>
                  <a:pt x="3147837" y="141478"/>
                </a:moveTo>
                <a:cubicBezTo>
                  <a:pt x="3147202" y="140843"/>
                  <a:pt x="3146440" y="140335"/>
                  <a:pt x="3145615" y="140018"/>
                </a:cubicBezTo>
                <a:cubicBezTo>
                  <a:pt x="3144789" y="139700"/>
                  <a:pt x="3143900" y="139510"/>
                  <a:pt x="3143011" y="139510"/>
                </a:cubicBezTo>
                <a:cubicBezTo>
                  <a:pt x="3141678" y="139510"/>
                  <a:pt x="3140344" y="139891"/>
                  <a:pt x="3139201" y="140653"/>
                </a:cubicBezTo>
                <a:cubicBezTo>
                  <a:pt x="3138059" y="141415"/>
                  <a:pt x="3137233" y="142494"/>
                  <a:pt x="3136661" y="143701"/>
                </a:cubicBezTo>
                <a:cubicBezTo>
                  <a:pt x="3136153" y="144971"/>
                  <a:pt x="3136026" y="146304"/>
                  <a:pt x="3136280" y="147638"/>
                </a:cubicBezTo>
                <a:cubicBezTo>
                  <a:pt x="3136535" y="148971"/>
                  <a:pt x="3137233" y="150178"/>
                  <a:pt x="3138185" y="151130"/>
                </a:cubicBezTo>
                <a:cubicBezTo>
                  <a:pt x="3139138" y="152083"/>
                  <a:pt x="3140344" y="152718"/>
                  <a:pt x="3141678" y="152972"/>
                </a:cubicBezTo>
                <a:cubicBezTo>
                  <a:pt x="3143011" y="153226"/>
                  <a:pt x="3144345" y="153099"/>
                  <a:pt x="3145615" y="152591"/>
                </a:cubicBezTo>
                <a:cubicBezTo>
                  <a:pt x="3146884" y="152083"/>
                  <a:pt x="3147901" y="151194"/>
                  <a:pt x="3148663" y="150051"/>
                </a:cubicBezTo>
                <a:cubicBezTo>
                  <a:pt x="3149424" y="148908"/>
                  <a:pt x="3149806" y="147574"/>
                  <a:pt x="3149806" y="146241"/>
                </a:cubicBezTo>
                <a:cubicBezTo>
                  <a:pt x="3149806" y="145352"/>
                  <a:pt x="3149615" y="144463"/>
                  <a:pt x="3149297" y="143637"/>
                </a:cubicBezTo>
                <a:cubicBezTo>
                  <a:pt x="3148980" y="142812"/>
                  <a:pt x="3148472" y="142050"/>
                  <a:pt x="3147837" y="141415"/>
                </a:cubicBezTo>
                <a:close/>
                <a:moveTo>
                  <a:pt x="3228228" y="466471"/>
                </a:moveTo>
                <a:cubicBezTo>
                  <a:pt x="3227593" y="465836"/>
                  <a:pt x="3226831" y="465328"/>
                  <a:pt x="3226006" y="465011"/>
                </a:cubicBezTo>
                <a:cubicBezTo>
                  <a:pt x="3225180" y="464693"/>
                  <a:pt x="3224291" y="464503"/>
                  <a:pt x="3223402" y="464503"/>
                </a:cubicBezTo>
                <a:cubicBezTo>
                  <a:pt x="3222069" y="464503"/>
                  <a:pt x="3220735" y="464884"/>
                  <a:pt x="3219592" y="465646"/>
                </a:cubicBezTo>
                <a:cubicBezTo>
                  <a:pt x="3218449" y="466408"/>
                  <a:pt x="3217623" y="467487"/>
                  <a:pt x="3217052" y="468693"/>
                </a:cubicBezTo>
                <a:cubicBezTo>
                  <a:pt x="3216544" y="469964"/>
                  <a:pt x="3216417" y="471297"/>
                  <a:pt x="3216672" y="472631"/>
                </a:cubicBezTo>
                <a:cubicBezTo>
                  <a:pt x="3216925" y="473964"/>
                  <a:pt x="3217623" y="475171"/>
                  <a:pt x="3218576" y="476123"/>
                </a:cubicBezTo>
                <a:cubicBezTo>
                  <a:pt x="3219529" y="477075"/>
                  <a:pt x="3220735" y="477711"/>
                  <a:pt x="3222069" y="477965"/>
                </a:cubicBezTo>
                <a:cubicBezTo>
                  <a:pt x="3223402" y="478218"/>
                  <a:pt x="3224799" y="478092"/>
                  <a:pt x="3226006" y="477584"/>
                </a:cubicBezTo>
                <a:cubicBezTo>
                  <a:pt x="3227276" y="477075"/>
                  <a:pt x="3228292" y="476186"/>
                  <a:pt x="3229054" y="475043"/>
                </a:cubicBezTo>
                <a:cubicBezTo>
                  <a:pt x="3229816" y="473900"/>
                  <a:pt x="3230197" y="472567"/>
                  <a:pt x="3230197" y="471234"/>
                </a:cubicBezTo>
                <a:cubicBezTo>
                  <a:pt x="3230197" y="470345"/>
                  <a:pt x="3230006" y="469456"/>
                  <a:pt x="3229689" y="468630"/>
                </a:cubicBezTo>
                <a:cubicBezTo>
                  <a:pt x="3229372" y="467804"/>
                  <a:pt x="3228863" y="467043"/>
                  <a:pt x="3228228" y="466408"/>
                </a:cubicBezTo>
                <a:close/>
                <a:moveTo>
                  <a:pt x="3228228" y="373634"/>
                </a:moveTo>
                <a:cubicBezTo>
                  <a:pt x="3227593" y="372999"/>
                  <a:pt x="3226831" y="372491"/>
                  <a:pt x="3226006" y="372174"/>
                </a:cubicBezTo>
                <a:cubicBezTo>
                  <a:pt x="3225180" y="371856"/>
                  <a:pt x="3224291" y="371666"/>
                  <a:pt x="3223402" y="371666"/>
                </a:cubicBezTo>
                <a:cubicBezTo>
                  <a:pt x="3222069" y="371666"/>
                  <a:pt x="3220735" y="372047"/>
                  <a:pt x="3219592" y="372809"/>
                </a:cubicBezTo>
                <a:cubicBezTo>
                  <a:pt x="3218449" y="373571"/>
                  <a:pt x="3217623" y="374650"/>
                  <a:pt x="3217052" y="375857"/>
                </a:cubicBezTo>
                <a:cubicBezTo>
                  <a:pt x="3216544" y="377127"/>
                  <a:pt x="3216417" y="378460"/>
                  <a:pt x="3216672" y="379793"/>
                </a:cubicBezTo>
                <a:cubicBezTo>
                  <a:pt x="3216925" y="381127"/>
                  <a:pt x="3217623" y="382334"/>
                  <a:pt x="3218576" y="383286"/>
                </a:cubicBezTo>
                <a:cubicBezTo>
                  <a:pt x="3219529" y="384239"/>
                  <a:pt x="3220735" y="384874"/>
                  <a:pt x="3222069" y="385128"/>
                </a:cubicBezTo>
                <a:cubicBezTo>
                  <a:pt x="3223402" y="385382"/>
                  <a:pt x="3224799" y="385254"/>
                  <a:pt x="3226006" y="384747"/>
                </a:cubicBezTo>
                <a:cubicBezTo>
                  <a:pt x="3227276" y="384239"/>
                  <a:pt x="3228292" y="383350"/>
                  <a:pt x="3229054" y="382207"/>
                </a:cubicBezTo>
                <a:cubicBezTo>
                  <a:pt x="3229816" y="381064"/>
                  <a:pt x="3230197" y="379793"/>
                  <a:pt x="3230197" y="378397"/>
                </a:cubicBezTo>
                <a:cubicBezTo>
                  <a:pt x="3230197" y="377508"/>
                  <a:pt x="3230006" y="376618"/>
                  <a:pt x="3229689" y="375793"/>
                </a:cubicBezTo>
                <a:cubicBezTo>
                  <a:pt x="3229372" y="374968"/>
                  <a:pt x="3228863" y="374206"/>
                  <a:pt x="3228228" y="373571"/>
                </a:cubicBezTo>
                <a:close/>
                <a:moveTo>
                  <a:pt x="2745692" y="2222"/>
                </a:moveTo>
                <a:cubicBezTo>
                  <a:pt x="2745057" y="1588"/>
                  <a:pt x="2744295" y="1080"/>
                  <a:pt x="2743469" y="762"/>
                </a:cubicBezTo>
                <a:cubicBezTo>
                  <a:pt x="2742644" y="445"/>
                  <a:pt x="2741755" y="254"/>
                  <a:pt x="2740866" y="254"/>
                </a:cubicBezTo>
                <a:cubicBezTo>
                  <a:pt x="2739532" y="254"/>
                  <a:pt x="2738198" y="635"/>
                  <a:pt x="2737056" y="1397"/>
                </a:cubicBezTo>
                <a:cubicBezTo>
                  <a:pt x="2735913" y="2159"/>
                  <a:pt x="2735087" y="3238"/>
                  <a:pt x="2734516" y="4445"/>
                </a:cubicBezTo>
                <a:cubicBezTo>
                  <a:pt x="2734008" y="5715"/>
                  <a:pt x="2733881" y="7049"/>
                  <a:pt x="2734134" y="8382"/>
                </a:cubicBezTo>
                <a:cubicBezTo>
                  <a:pt x="2734389" y="9715"/>
                  <a:pt x="2735087" y="10922"/>
                  <a:pt x="2736040" y="11874"/>
                </a:cubicBezTo>
                <a:cubicBezTo>
                  <a:pt x="2736992" y="12827"/>
                  <a:pt x="2738198" y="13462"/>
                  <a:pt x="2739532" y="13716"/>
                </a:cubicBezTo>
                <a:cubicBezTo>
                  <a:pt x="2740866" y="13970"/>
                  <a:pt x="2742199" y="13843"/>
                  <a:pt x="2743469" y="13335"/>
                </a:cubicBezTo>
                <a:cubicBezTo>
                  <a:pt x="2744739" y="12827"/>
                  <a:pt x="2745755" y="11938"/>
                  <a:pt x="2746517" y="10795"/>
                </a:cubicBezTo>
                <a:cubicBezTo>
                  <a:pt x="2747279" y="9652"/>
                  <a:pt x="2747660" y="8319"/>
                  <a:pt x="2747660" y="6985"/>
                </a:cubicBezTo>
                <a:cubicBezTo>
                  <a:pt x="2747660" y="6096"/>
                  <a:pt x="2747470" y="5207"/>
                  <a:pt x="2747152" y="4382"/>
                </a:cubicBezTo>
                <a:cubicBezTo>
                  <a:pt x="2746834" y="3556"/>
                  <a:pt x="2746327" y="2794"/>
                  <a:pt x="2745692" y="2159"/>
                </a:cubicBezTo>
                <a:close/>
                <a:moveTo>
                  <a:pt x="2745692" y="280797"/>
                </a:moveTo>
                <a:cubicBezTo>
                  <a:pt x="2745057" y="280162"/>
                  <a:pt x="2744295" y="279654"/>
                  <a:pt x="2743469" y="279337"/>
                </a:cubicBezTo>
                <a:cubicBezTo>
                  <a:pt x="2742644" y="279019"/>
                  <a:pt x="2741755" y="278829"/>
                  <a:pt x="2740866" y="278829"/>
                </a:cubicBezTo>
                <a:cubicBezTo>
                  <a:pt x="2739532" y="278829"/>
                  <a:pt x="2738198" y="279210"/>
                  <a:pt x="2737056" y="279972"/>
                </a:cubicBezTo>
                <a:cubicBezTo>
                  <a:pt x="2735913" y="280734"/>
                  <a:pt x="2735087" y="281813"/>
                  <a:pt x="2734516" y="283020"/>
                </a:cubicBezTo>
                <a:cubicBezTo>
                  <a:pt x="2734008" y="284290"/>
                  <a:pt x="2733881" y="285623"/>
                  <a:pt x="2734134" y="286957"/>
                </a:cubicBezTo>
                <a:cubicBezTo>
                  <a:pt x="2734389" y="288290"/>
                  <a:pt x="2735087" y="289497"/>
                  <a:pt x="2736040" y="290449"/>
                </a:cubicBezTo>
                <a:cubicBezTo>
                  <a:pt x="2736992" y="291402"/>
                  <a:pt x="2738198" y="292037"/>
                  <a:pt x="2739532" y="292291"/>
                </a:cubicBezTo>
                <a:cubicBezTo>
                  <a:pt x="2740866" y="292545"/>
                  <a:pt x="2742199" y="292418"/>
                  <a:pt x="2743469" y="291910"/>
                </a:cubicBezTo>
                <a:cubicBezTo>
                  <a:pt x="2744739" y="291402"/>
                  <a:pt x="2745819" y="290513"/>
                  <a:pt x="2746517" y="289370"/>
                </a:cubicBezTo>
                <a:cubicBezTo>
                  <a:pt x="2747279" y="288227"/>
                  <a:pt x="2747660" y="286893"/>
                  <a:pt x="2747660" y="285560"/>
                </a:cubicBezTo>
                <a:cubicBezTo>
                  <a:pt x="2747660" y="284671"/>
                  <a:pt x="2747470" y="283782"/>
                  <a:pt x="2747152" y="282956"/>
                </a:cubicBezTo>
                <a:cubicBezTo>
                  <a:pt x="2746834" y="282131"/>
                  <a:pt x="2746327" y="281369"/>
                  <a:pt x="2745692" y="280734"/>
                </a:cubicBezTo>
                <a:close/>
                <a:moveTo>
                  <a:pt x="2745692" y="466535"/>
                </a:moveTo>
                <a:cubicBezTo>
                  <a:pt x="2745057" y="465900"/>
                  <a:pt x="2744295" y="465392"/>
                  <a:pt x="2743469" y="465074"/>
                </a:cubicBezTo>
                <a:cubicBezTo>
                  <a:pt x="2742644" y="464757"/>
                  <a:pt x="2741755" y="464566"/>
                  <a:pt x="2740866" y="464566"/>
                </a:cubicBezTo>
                <a:cubicBezTo>
                  <a:pt x="2739532" y="464566"/>
                  <a:pt x="2738198" y="464947"/>
                  <a:pt x="2737056" y="465709"/>
                </a:cubicBezTo>
                <a:cubicBezTo>
                  <a:pt x="2735913" y="466471"/>
                  <a:pt x="2735087" y="467550"/>
                  <a:pt x="2734516" y="468757"/>
                </a:cubicBezTo>
                <a:cubicBezTo>
                  <a:pt x="2734008" y="470027"/>
                  <a:pt x="2733881" y="471361"/>
                  <a:pt x="2734134" y="472694"/>
                </a:cubicBezTo>
                <a:cubicBezTo>
                  <a:pt x="2734389" y="474028"/>
                  <a:pt x="2735087" y="475234"/>
                  <a:pt x="2736040" y="476186"/>
                </a:cubicBezTo>
                <a:cubicBezTo>
                  <a:pt x="2736992" y="477139"/>
                  <a:pt x="2738198" y="477774"/>
                  <a:pt x="2739532" y="478028"/>
                </a:cubicBezTo>
                <a:cubicBezTo>
                  <a:pt x="2740866" y="478282"/>
                  <a:pt x="2742263" y="478155"/>
                  <a:pt x="2743469" y="477647"/>
                </a:cubicBezTo>
                <a:cubicBezTo>
                  <a:pt x="2744739" y="477139"/>
                  <a:pt x="2745755" y="476250"/>
                  <a:pt x="2746517" y="475107"/>
                </a:cubicBezTo>
                <a:cubicBezTo>
                  <a:pt x="2747279" y="473964"/>
                  <a:pt x="2747660" y="472631"/>
                  <a:pt x="2747660" y="471297"/>
                </a:cubicBezTo>
                <a:cubicBezTo>
                  <a:pt x="2747660" y="470408"/>
                  <a:pt x="2747470" y="469519"/>
                  <a:pt x="2747152" y="468693"/>
                </a:cubicBezTo>
                <a:cubicBezTo>
                  <a:pt x="2746834" y="467868"/>
                  <a:pt x="2746327" y="467106"/>
                  <a:pt x="2745692" y="466471"/>
                </a:cubicBezTo>
                <a:close/>
                <a:moveTo>
                  <a:pt x="3228228" y="559372"/>
                </a:moveTo>
                <a:cubicBezTo>
                  <a:pt x="3227593" y="558737"/>
                  <a:pt x="3226831" y="558229"/>
                  <a:pt x="3226006" y="557911"/>
                </a:cubicBezTo>
                <a:cubicBezTo>
                  <a:pt x="3225180" y="557594"/>
                  <a:pt x="3224291" y="557403"/>
                  <a:pt x="3223402" y="557403"/>
                </a:cubicBezTo>
                <a:cubicBezTo>
                  <a:pt x="3222069" y="557403"/>
                  <a:pt x="3220735" y="557784"/>
                  <a:pt x="3219592" y="558546"/>
                </a:cubicBezTo>
                <a:cubicBezTo>
                  <a:pt x="3218449" y="559308"/>
                  <a:pt x="3217623" y="560388"/>
                  <a:pt x="3217052" y="561594"/>
                </a:cubicBezTo>
                <a:cubicBezTo>
                  <a:pt x="3216544" y="562864"/>
                  <a:pt x="3216417" y="564198"/>
                  <a:pt x="3216672" y="565531"/>
                </a:cubicBezTo>
                <a:cubicBezTo>
                  <a:pt x="3216925" y="566865"/>
                  <a:pt x="3217623" y="568071"/>
                  <a:pt x="3218576" y="569024"/>
                </a:cubicBezTo>
                <a:cubicBezTo>
                  <a:pt x="3219529" y="569976"/>
                  <a:pt x="3220735" y="570611"/>
                  <a:pt x="3222069" y="570865"/>
                </a:cubicBezTo>
                <a:cubicBezTo>
                  <a:pt x="3223402" y="571119"/>
                  <a:pt x="3224799" y="570992"/>
                  <a:pt x="3226006" y="570484"/>
                </a:cubicBezTo>
                <a:cubicBezTo>
                  <a:pt x="3227212" y="569976"/>
                  <a:pt x="3228292" y="569087"/>
                  <a:pt x="3229054" y="567944"/>
                </a:cubicBezTo>
                <a:cubicBezTo>
                  <a:pt x="3229816" y="566801"/>
                  <a:pt x="3230197" y="565468"/>
                  <a:pt x="3230197" y="564134"/>
                </a:cubicBezTo>
                <a:cubicBezTo>
                  <a:pt x="3230197" y="563245"/>
                  <a:pt x="3230006" y="562356"/>
                  <a:pt x="3229689" y="561531"/>
                </a:cubicBezTo>
                <a:cubicBezTo>
                  <a:pt x="3229372" y="560705"/>
                  <a:pt x="3228863" y="559943"/>
                  <a:pt x="3228228" y="559308"/>
                </a:cubicBezTo>
                <a:close/>
                <a:moveTo>
                  <a:pt x="2745692" y="95060"/>
                </a:moveTo>
                <a:cubicBezTo>
                  <a:pt x="2745057" y="94425"/>
                  <a:pt x="2744295" y="93917"/>
                  <a:pt x="2743469" y="93599"/>
                </a:cubicBezTo>
                <a:cubicBezTo>
                  <a:pt x="2742644" y="93282"/>
                  <a:pt x="2741755" y="93091"/>
                  <a:pt x="2740866" y="93091"/>
                </a:cubicBezTo>
                <a:cubicBezTo>
                  <a:pt x="2739532" y="93091"/>
                  <a:pt x="2738198" y="93472"/>
                  <a:pt x="2737056" y="94234"/>
                </a:cubicBezTo>
                <a:cubicBezTo>
                  <a:pt x="2735913" y="94996"/>
                  <a:pt x="2735087" y="96076"/>
                  <a:pt x="2734516" y="97282"/>
                </a:cubicBezTo>
                <a:cubicBezTo>
                  <a:pt x="2734008" y="98552"/>
                  <a:pt x="2733881" y="99886"/>
                  <a:pt x="2734134" y="101219"/>
                </a:cubicBezTo>
                <a:cubicBezTo>
                  <a:pt x="2734389" y="102553"/>
                  <a:pt x="2735087" y="103759"/>
                  <a:pt x="2736040" y="104712"/>
                </a:cubicBezTo>
                <a:cubicBezTo>
                  <a:pt x="2736992" y="105664"/>
                  <a:pt x="2738198" y="106299"/>
                  <a:pt x="2739532" y="106553"/>
                </a:cubicBezTo>
                <a:cubicBezTo>
                  <a:pt x="2740866" y="106807"/>
                  <a:pt x="2742199" y="106680"/>
                  <a:pt x="2743469" y="106172"/>
                </a:cubicBezTo>
                <a:cubicBezTo>
                  <a:pt x="2744739" y="105664"/>
                  <a:pt x="2745755" y="104775"/>
                  <a:pt x="2746517" y="103632"/>
                </a:cubicBezTo>
                <a:cubicBezTo>
                  <a:pt x="2747279" y="102489"/>
                  <a:pt x="2747660" y="101155"/>
                  <a:pt x="2747660" y="99822"/>
                </a:cubicBezTo>
                <a:cubicBezTo>
                  <a:pt x="2747660" y="98933"/>
                  <a:pt x="2747470" y="98044"/>
                  <a:pt x="2747152" y="97219"/>
                </a:cubicBezTo>
                <a:cubicBezTo>
                  <a:pt x="2746834" y="96393"/>
                  <a:pt x="2746327" y="95631"/>
                  <a:pt x="2745692" y="94996"/>
                </a:cubicBezTo>
                <a:close/>
                <a:moveTo>
                  <a:pt x="2745692" y="187897"/>
                </a:moveTo>
                <a:cubicBezTo>
                  <a:pt x="2745057" y="187262"/>
                  <a:pt x="2744295" y="186754"/>
                  <a:pt x="2743469" y="186436"/>
                </a:cubicBezTo>
                <a:cubicBezTo>
                  <a:pt x="2742644" y="186119"/>
                  <a:pt x="2741755" y="185928"/>
                  <a:pt x="2740866" y="185928"/>
                </a:cubicBezTo>
                <a:cubicBezTo>
                  <a:pt x="2739532" y="185928"/>
                  <a:pt x="2738198" y="186309"/>
                  <a:pt x="2737056" y="187071"/>
                </a:cubicBezTo>
                <a:cubicBezTo>
                  <a:pt x="2735913" y="187833"/>
                  <a:pt x="2735087" y="188913"/>
                  <a:pt x="2734516" y="190119"/>
                </a:cubicBezTo>
                <a:cubicBezTo>
                  <a:pt x="2734008" y="191389"/>
                  <a:pt x="2733881" y="192723"/>
                  <a:pt x="2734134" y="194056"/>
                </a:cubicBezTo>
                <a:cubicBezTo>
                  <a:pt x="2734389" y="195390"/>
                  <a:pt x="2735087" y="196596"/>
                  <a:pt x="2736040" y="197549"/>
                </a:cubicBezTo>
                <a:cubicBezTo>
                  <a:pt x="2736992" y="198501"/>
                  <a:pt x="2738198" y="199136"/>
                  <a:pt x="2739532" y="199390"/>
                </a:cubicBezTo>
                <a:cubicBezTo>
                  <a:pt x="2740866" y="199644"/>
                  <a:pt x="2742199" y="199517"/>
                  <a:pt x="2743469" y="199009"/>
                </a:cubicBezTo>
                <a:cubicBezTo>
                  <a:pt x="2744739" y="198501"/>
                  <a:pt x="2745755" y="197612"/>
                  <a:pt x="2746517" y="196469"/>
                </a:cubicBezTo>
                <a:cubicBezTo>
                  <a:pt x="2747279" y="195326"/>
                  <a:pt x="2747660" y="193992"/>
                  <a:pt x="2747660" y="192659"/>
                </a:cubicBezTo>
                <a:cubicBezTo>
                  <a:pt x="2747660" y="191770"/>
                  <a:pt x="2747470" y="190881"/>
                  <a:pt x="2747152" y="190056"/>
                </a:cubicBezTo>
                <a:cubicBezTo>
                  <a:pt x="2746834" y="189230"/>
                  <a:pt x="2746327" y="188468"/>
                  <a:pt x="2745692" y="187833"/>
                </a:cubicBezTo>
                <a:close/>
                <a:moveTo>
                  <a:pt x="2745692" y="373634"/>
                </a:moveTo>
                <a:cubicBezTo>
                  <a:pt x="2745057" y="372999"/>
                  <a:pt x="2744295" y="372491"/>
                  <a:pt x="2743469" y="372174"/>
                </a:cubicBezTo>
                <a:cubicBezTo>
                  <a:pt x="2742644" y="371856"/>
                  <a:pt x="2741755" y="371666"/>
                  <a:pt x="2740866" y="371666"/>
                </a:cubicBezTo>
                <a:cubicBezTo>
                  <a:pt x="2739532" y="371666"/>
                  <a:pt x="2738198" y="372047"/>
                  <a:pt x="2737056" y="372809"/>
                </a:cubicBezTo>
                <a:cubicBezTo>
                  <a:pt x="2735913" y="373571"/>
                  <a:pt x="2735087" y="374650"/>
                  <a:pt x="2734516" y="375857"/>
                </a:cubicBezTo>
                <a:cubicBezTo>
                  <a:pt x="2734008" y="377127"/>
                  <a:pt x="2733881" y="378460"/>
                  <a:pt x="2734134" y="379793"/>
                </a:cubicBezTo>
                <a:cubicBezTo>
                  <a:pt x="2734389" y="381127"/>
                  <a:pt x="2735087" y="382334"/>
                  <a:pt x="2736040" y="383286"/>
                </a:cubicBezTo>
                <a:cubicBezTo>
                  <a:pt x="2736992" y="384239"/>
                  <a:pt x="2738198" y="384874"/>
                  <a:pt x="2739532" y="385128"/>
                </a:cubicBezTo>
                <a:cubicBezTo>
                  <a:pt x="2740866" y="385382"/>
                  <a:pt x="2742199" y="385254"/>
                  <a:pt x="2743469" y="384747"/>
                </a:cubicBezTo>
                <a:cubicBezTo>
                  <a:pt x="2744739" y="384239"/>
                  <a:pt x="2745755" y="383350"/>
                  <a:pt x="2746517" y="382207"/>
                </a:cubicBezTo>
                <a:cubicBezTo>
                  <a:pt x="2747279" y="381064"/>
                  <a:pt x="2747660" y="379793"/>
                  <a:pt x="2747660" y="378397"/>
                </a:cubicBezTo>
                <a:cubicBezTo>
                  <a:pt x="2747660" y="377508"/>
                  <a:pt x="2747470" y="376618"/>
                  <a:pt x="2747152" y="375793"/>
                </a:cubicBezTo>
                <a:cubicBezTo>
                  <a:pt x="2746834" y="374968"/>
                  <a:pt x="2746327" y="374206"/>
                  <a:pt x="2745692" y="373571"/>
                </a:cubicBezTo>
                <a:close/>
                <a:moveTo>
                  <a:pt x="2665301" y="234379"/>
                </a:moveTo>
                <a:cubicBezTo>
                  <a:pt x="2664666" y="233744"/>
                  <a:pt x="2663904" y="233235"/>
                  <a:pt x="2663078" y="232918"/>
                </a:cubicBezTo>
                <a:cubicBezTo>
                  <a:pt x="2662253" y="232601"/>
                  <a:pt x="2661364" y="232410"/>
                  <a:pt x="2660474" y="232410"/>
                </a:cubicBezTo>
                <a:cubicBezTo>
                  <a:pt x="2659141" y="232410"/>
                  <a:pt x="2657808" y="232791"/>
                  <a:pt x="2656665" y="233553"/>
                </a:cubicBezTo>
                <a:cubicBezTo>
                  <a:pt x="2655522" y="234315"/>
                  <a:pt x="2654697" y="235394"/>
                  <a:pt x="2654124" y="236601"/>
                </a:cubicBezTo>
                <a:cubicBezTo>
                  <a:pt x="2653617" y="237871"/>
                  <a:pt x="2653490" y="239205"/>
                  <a:pt x="2653744" y="240538"/>
                </a:cubicBezTo>
                <a:cubicBezTo>
                  <a:pt x="2653997" y="241872"/>
                  <a:pt x="2654697" y="243078"/>
                  <a:pt x="2655648" y="244031"/>
                </a:cubicBezTo>
                <a:cubicBezTo>
                  <a:pt x="2656601" y="244983"/>
                  <a:pt x="2657808" y="245618"/>
                  <a:pt x="2659141" y="245872"/>
                </a:cubicBezTo>
                <a:cubicBezTo>
                  <a:pt x="2660474" y="246126"/>
                  <a:pt x="2661809" y="245999"/>
                  <a:pt x="2663078" y="245491"/>
                </a:cubicBezTo>
                <a:cubicBezTo>
                  <a:pt x="2664348" y="244983"/>
                  <a:pt x="2665428" y="244094"/>
                  <a:pt x="2666126" y="242951"/>
                </a:cubicBezTo>
                <a:cubicBezTo>
                  <a:pt x="2666888" y="241808"/>
                  <a:pt x="2667269" y="240475"/>
                  <a:pt x="2667269" y="239141"/>
                </a:cubicBezTo>
                <a:cubicBezTo>
                  <a:pt x="2667269" y="238252"/>
                  <a:pt x="2667079" y="237363"/>
                  <a:pt x="2666761" y="236538"/>
                </a:cubicBezTo>
                <a:cubicBezTo>
                  <a:pt x="2666444" y="235712"/>
                  <a:pt x="2665935" y="234950"/>
                  <a:pt x="2665301" y="234315"/>
                </a:cubicBezTo>
                <a:close/>
                <a:moveTo>
                  <a:pt x="2665301" y="327216"/>
                </a:moveTo>
                <a:cubicBezTo>
                  <a:pt x="2664666" y="326581"/>
                  <a:pt x="2663904" y="326073"/>
                  <a:pt x="2663078" y="325755"/>
                </a:cubicBezTo>
                <a:cubicBezTo>
                  <a:pt x="2662253" y="325438"/>
                  <a:pt x="2661364" y="325247"/>
                  <a:pt x="2660474" y="325247"/>
                </a:cubicBezTo>
                <a:cubicBezTo>
                  <a:pt x="2659141" y="325247"/>
                  <a:pt x="2657808" y="325628"/>
                  <a:pt x="2656665" y="326390"/>
                </a:cubicBezTo>
                <a:cubicBezTo>
                  <a:pt x="2655522" y="327152"/>
                  <a:pt x="2654697" y="328232"/>
                  <a:pt x="2654124" y="329438"/>
                </a:cubicBezTo>
                <a:cubicBezTo>
                  <a:pt x="2653617" y="330708"/>
                  <a:pt x="2653490" y="332042"/>
                  <a:pt x="2653744" y="333375"/>
                </a:cubicBezTo>
                <a:cubicBezTo>
                  <a:pt x="2653997" y="334709"/>
                  <a:pt x="2654697" y="335915"/>
                  <a:pt x="2655648" y="336868"/>
                </a:cubicBezTo>
                <a:cubicBezTo>
                  <a:pt x="2656601" y="337820"/>
                  <a:pt x="2657808" y="338455"/>
                  <a:pt x="2659141" y="338709"/>
                </a:cubicBezTo>
                <a:cubicBezTo>
                  <a:pt x="2660474" y="338963"/>
                  <a:pt x="2661809" y="338836"/>
                  <a:pt x="2663078" y="338328"/>
                </a:cubicBezTo>
                <a:cubicBezTo>
                  <a:pt x="2664348" y="337820"/>
                  <a:pt x="2665428" y="336931"/>
                  <a:pt x="2666126" y="335788"/>
                </a:cubicBezTo>
                <a:cubicBezTo>
                  <a:pt x="2666888" y="334645"/>
                  <a:pt x="2667269" y="333312"/>
                  <a:pt x="2667269" y="331978"/>
                </a:cubicBezTo>
                <a:cubicBezTo>
                  <a:pt x="2667269" y="331089"/>
                  <a:pt x="2667079" y="330200"/>
                  <a:pt x="2666761" y="329375"/>
                </a:cubicBezTo>
                <a:cubicBezTo>
                  <a:pt x="2666444" y="328549"/>
                  <a:pt x="2665935" y="327787"/>
                  <a:pt x="2665301" y="327152"/>
                </a:cubicBezTo>
                <a:close/>
                <a:moveTo>
                  <a:pt x="3786330" y="418084"/>
                </a:moveTo>
                <a:cubicBezTo>
                  <a:pt x="3784997" y="418084"/>
                  <a:pt x="3783663" y="418465"/>
                  <a:pt x="3782520" y="419227"/>
                </a:cubicBezTo>
                <a:cubicBezTo>
                  <a:pt x="3781377" y="419989"/>
                  <a:pt x="3780551" y="421068"/>
                  <a:pt x="3779980" y="422275"/>
                </a:cubicBezTo>
                <a:cubicBezTo>
                  <a:pt x="3779472" y="423545"/>
                  <a:pt x="3779345" y="424879"/>
                  <a:pt x="3779598" y="426212"/>
                </a:cubicBezTo>
                <a:cubicBezTo>
                  <a:pt x="3779853" y="427546"/>
                  <a:pt x="3780488" y="428752"/>
                  <a:pt x="3781440" y="429704"/>
                </a:cubicBezTo>
                <a:cubicBezTo>
                  <a:pt x="3782393" y="430657"/>
                  <a:pt x="3783599" y="431292"/>
                  <a:pt x="3784933" y="431546"/>
                </a:cubicBezTo>
                <a:cubicBezTo>
                  <a:pt x="3786266" y="431800"/>
                  <a:pt x="3787663" y="431673"/>
                  <a:pt x="3788870" y="431165"/>
                </a:cubicBezTo>
                <a:cubicBezTo>
                  <a:pt x="3790140" y="430657"/>
                  <a:pt x="3791219" y="429768"/>
                  <a:pt x="3791918" y="428625"/>
                </a:cubicBezTo>
                <a:cubicBezTo>
                  <a:pt x="3792616" y="427482"/>
                  <a:pt x="3793060" y="426149"/>
                  <a:pt x="3793060" y="424815"/>
                </a:cubicBezTo>
                <a:cubicBezTo>
                  <a:pt x="3793060" y="422974"/>
                  <a:pt x="3792362" y="421259"/>
                  <a:pt x="3791092" y="419989"/>
                </a:cubicBezTo>
                <a:cubicBezTo>
                  <a:pt x="3789822" y="418719"/>
                  <a:pt x="3788044" y="417957"/>
                  <a:pt x="3786266" y="417957"/>
                </a:cubicBezTo>
                <a:close/>
                <a:moveTo>
                  <a:pt x="2665301" y="512953"/>
                </a:moveTo>
                <a:cubicBezTo>
                  <a:pt x="2664666" y="512318"/>
                  <a:pt x="2663904" y="511810"/>
                  <a:pt x="2663078" y="511493"/>
                </a:cubicBezTo>
                <a:cubicBezTo>
                  <a:pt x="2662253" y="511175"/>
                  <a:pt x="2661364" y="510985"/>
                  <a:pt x="2660474" y="510985"/>
                </a:cubicBezTo>
                <a:cubicBezTo>
                  <a:pt x="2659141" y="510985"/>
                  <a:pt x="2657808" y="511366"/>
                  <a:pt x="2656665" y="512128"/>
                </a:cubicBezTo>
                <a:cubicBezTo>
                  <a:pt x="2655522" y="512890"/>
                  <a:pt x="2654697" y="513969"/>
                  <a:pt x="2654124" y="515175"/>
                </a:cubicBezTo>
                <a:cubicBezTo>
                  <a:pt x="2653617" y="516446"/>
                  <a:pt x="2653490" y="517779"/>
                  <a:pt x="2653744" y="519113"/>
                </a:cubicBezTo>
                <a:cubicBezTo>
                  <a:pt x="2653997" y="520446"/>
                  <a:pt x="2654697" y="521653"/>
                  <a:pt x="2655648" y="522605"/>
                </a:cubicBezTo>
                <a:cubicBezTo>
                  <a:pt x="2656601" y="523558"/>
                  <a:pt x="2657808" y="524193"/>
                  <a:pt x="2659141" y="524447"/>
                </a:cubicBezTo>
                <a:cubicBezTo>
                  <a:pt x="2660474" y="524701"/>
                  <a:pt x="2661809" y="524574"/>
                  <a:pt x="2663078" y="524066"/>
                </a:cubicBezTo>
                <a:cubicBezTo>
                  <a:pt x="2664348" y="523558"/>
                  <a:pt x="2665428" y="522668"/>
                  <a:pt x="2666126" y="521525"/>
                </a:cubicBezTo>
                <a:cubicBezTo>
                  <a:pt x="2666824" y="520383"/>
                  <a:pt x="2667269" y="519049"/>
                  <a:pt x="2667269" y="517716"/>
                </a:cubicBezTo>
                <a:cubicBezTo>
                  <a:pt x="2667269" y="516827"/>
                  <a:pt x="2667079" y="515938"/>
                  <a:pt x="2666761" y="515112"/>
                </a:cubicBezTo>
                <a:cubicBezTo>
                  <a:pt x="2666444" y="514286"/>
                  <a:pt x="2665935" y="513525"/>
                  <a:pt x="2665301" y="512890"/>
                </a:cubicBezTo>
                <a:close/>
                <a:moveTo>
                  <a:pt x="2660474" y="46673"/>
                </a:moveTo>
                <a:cubicBezTo>
                  <a:pt x="2659141" y="46673"/>
                  <a:pt x="2657808" y="47054"/>
                  <a:pt x="2656665" y="47816"/>
                </a:cubicBezTo>
                <a:cubicBezTo>
                  <a:pt x="2655522" y="48577"/>
                  <a:pt x="2654697" y="49657"/>
                  <a:pt x="2654124" y="50864"/>
                </a:cubicBezTo>
                <a:cubicBezTo>
                  <a:pt x="2653617" y="52134"/>
                  <a:pt x="2653490" y="53467"/>
                  <a:pt x="2653744" y="54801"/>
                </a:cubicBezTo>
                <a:cubicBezTo>
                  <a:pt x="2653997" y="56134"/>
                  <a:pt x="2654697" y="57341"/>
                  <a:pt x="2655648" y="58293"/>
                </a:cubicBezTo>
                <a:cubicBezTo>
                  <a:pt x="2656601" y="59246"/>
                  <a:pt x="2657808" y="59881"/>
                  <a:pt x="2659141" y="60135"/>
                </a:cubicBezTo>
                <a:cubicBezTo>
                  <a:pt x="2660474" y="60389"/>
                  <a:pt x="2661809" y="60262"/>
                  <a:pt x="2663078" y="59754"/>
                </a:cubicBezTo>
                <a:cubicBezTo>
                  <a:pt x="2664348" y="59246"/>
                  <a:pt x="2665364" y="58356"/>
                  <a:pt x="2666126" y="57214"/>
                </a:cubicBezTo>
                <a:cubicBezTo>
                  <a:pt x="2666888" y="56071"/>
                  <a:pt x="2667269" y="54737"/>
                  <a:pt x="2667269" y="53404"/>
                </a:cubicBezTo>
                <a:cubicBezTo>
                  <a:pt x="2667269" y="51562"/>
                  <a:pt x="2666571" y="49848"/>
                  <a:pt x="2665237" y="48577"/>
                </a:cubicBezTo>
                <a:cubicBezTo>
                  <a:pt x="2663967" y="47308"/>
                  <a:pt x="2662189" y="46546"/>
                  <a:pt x="2660411" y="46546"/>
                </a:cubicBezTo>
                <a:close/>
                <a:moveTo>
                  <a:pt x="2665301" y="141542"/>
                </a:moveTo>
                <a:cubicBezTo>
                  <a:pt x="2664666" y="140907"/>
                  <a:pt x="2663904" y="140399"/>
                  <a:pt x="2663078" y="140081"/>
                </a:cubicBezTo>
                <a:cubicBezTo>
                  <a:pt x="2662253" y="139764"/>
                  <a:pt x="2661364" y="139573"/>
                  <a:pt x="2660474" y="139573"/>
                </a:cubicBezTo>
                <a:cubicBezTo>
                  <a:pt x="2659141" y="139573"/>
                  <a:pt x="2657808" y="139954"/>
                  <a:pt x="2656665" y="140716"/>
                </a:cubicBezTo>
                <a:cubicBezTo>
                  <a:pt x="2655522" y="141478"/>
                  <a:pt x="2654697" y="142558"/>
                  <a:pt x="2654124" y="143764"/>
                </a:cubicBezTo>
                <a:cubicBezTo>
                  <a:pt x="2653617" y="145034"/>
                  <a:pt x="2653490" y="146368"/>
                  <a:pt x="2653744" y="147701"/>
                </a:cubicBezTo>
                <a:cubicBezTo>
                  <a:pt x="2653997" y="149035"/>
                  <a:pt x="2654697" y="150241"/>
                  <a:pt x="2655648" y="151194"/>
                </a:cubicBezTo>
                <a:cubicBezTo>
                  <a:pt x="2656601" y="152146"/>
                  <a:pt x="2657808" y="152781"/>
                  <a:pt x="2659141" y="153035"/>
                </a:cubicBezTo>
                <a:cubicBezTo>
                  <a:pt x="2660474" y="153289"/>
                  <a:pt x="2661809" y="153162"/>
                  <a:pt x="2663078" y="152654"/>
                </a:cubicBezTo>
                <a:cubicBezTo>
                  <a:pt x="2664348" y="152146"/>
                  <a:pt x="2665428" y="151257"/>
                  <a:pt x="2666126" y="150114"/>
                </a:cubicBezTo>
                <a:cubicBezTo>
                  <a:pt x="2666824" y="148971"/>
                  <a:pt x="2667269" y="147638"/>
                  <a:pt x="2667269" y="146304"/>
                </a:cubicBezTo>
                <a:cubicBezTo>
                  <a:pt x="2667269" y="145415"/>
                  <a:pt x="2667079" y="144526"/>
                  <a:pt x="2666761" y="143701"/>
                </a:cubicBezTo>
                <a:cubicBezTo>
                  <a:pt x="2666444" y="142875"/>
                  <a:pt x="2665935" y="142113"/>
                  <a:pt x="2665301" y="141478"/>
                </a:cubicBezTo>
                <a:close/>
                <a:moveTo>
                  <a:pt x="2665301" y="605854"/>
                </a:moveTo>
                <a:cubicBezTo>
                  <a:pt x="2664666" y="605219"/>
                  <a:pt x="2663904" y="604711"/>
                  <a:pt x="2663078" y="604393"/>
                </a:cubicBezTo>
                <a:cubicBezTo>
                  <a:pt x="2662253" y="604076"/>
                  <a:pt x="2661364" y="603885"/>
                  <a:pt x="2660474" y="603885"/>
                </a:cubicBezTo>
                <a:cubicBezTo>
                  <a:pt x="2659141" y="603885"/>
                  <a:pt x="2657808" y="604266"/>
                  <a:pt x="2656665" y="605028"/>
                </a:cubicBezTo>
                <a:cubicBezTo>
                  <a:pt x="2655522" y="605790"/>
                  <a:pt x="2654697" y="606870"/>
                  <a:pt x="2654124" y="608076"/>
                </a:cubicBezTo>
                <a:cubicBezTo>
                  <a:pt x="2653617" y="609346"/>
                  <a:pt x="2653490" y="610680"/>
                  <a:pt x="2653744" y="612013"/>
                </a:cubicBezTo>
                <a:cubicBezTo>
                  <a:pt x="2653997" y="613347"/>
                  <a:pt x="2654697" y="614553"/>
                  <a:pt x="2655648" y="615506"/>
                </a:cubicBezTo>
                <a:cubicBezTo>
                  <a:pt x="2656601" y="616458"/>
                  <a:pt x="2657808" y="617093"/>
                  <a:pt x="2659141" y="617347"/>
                </a:cubicBezTo>
                <a:cubicBezTo>
                  <a:pt x="2660474" y="617601"/>
                  <a:pt x="2661809" y="617474"/>
                  <a:pt x="2663078" y="616966"/>
                </a:cubicBezTo>
                <a:cubicBezTo>
                  <a:pt x="2664348" y="616458"/>
                  <a:pt x="2665428" y="615569"/>
                  <a:pt x="2666126" y="614426"/>
                </a:cubicBezTo>
                <a:cubicBezTo>
                  <a:pt x="2666824" y="613283"/>
                  <a:pt x="2667269" y="611950"/>
                  <a:pt x="2667269" y="610616"/>
                </a:cubicBezTo>
                <a:cubicBezTo>
                  <a:pt x="2667269" y="609727"/>
                  <a:pt x="2667079" y="608838"/>
                  <a:pt x="2666761" y="608013"/>
                </a:cubicBezTo>
                <a:cubicBezTo>
                  <a:pt x="2666444" y="607187"/>
                  <a:pt x="2665935" y="606425"/>
                  <a:pt x="2665301" y="605790"/>
                </a:cubicBezTo>
                <a:close/>
                <a:moveTo>
                  <a:pt x="2665301" y="977265"/>
                </a:moveTo>
                <a:cubicBezTo>
                  <a:pt x="2664666" y="976630"/>
                  <a:pt x="2663904" y="976122"/>
                  <a:pt x="2663078" y="975805"/>
                </a:cubicBezTo>
                <a:cubicBezTo>
                  <a:pt x="2662253" y="975487"/>
                  <a:pt x="2661364" y="975297"/>
                  <a:pt x="2660474" y="975297"/>
                </a:cubicBezTo>
                <a:cubicBezTo>
                  <a:pt x="2659141" y="975297"/>
                  <a:pt x="2657808" y="975678"/>
                  <a:pt x="2656665" y="976440"/>
                </a:cubicBezTo>
                <a:cubicBezTo>
                  <a:pt x="2655522" y="977202"/>
                  <a:pt x="2654697" y="978281"/>
                  <a:pt x="2654124" y="979488"/>
                </a:cubicBezTo>
                <a:cubicBezTo>
                  <a:pt x="2653617" y="980758"/>
                  <a:pt x="2653490" y="982091"/>
                  <a:pt x="2653744" y="983425"/>
                </a:cubicBezTo>
                <a:cubicBezTo>
                  <a:pt x="2653997" y="984758"/>
                  <a:pt x="2654697" y="985965"/>
                  <a:pt x="2655648" y="986917"/>
                </a:cubicBezTo>
                <a:cubicBezTo>
                  <a:pt x="2656601" y="987870"/>
                  <a:pt x="2657808" y="988505"/>
                  <a:pt x="2659141" y="988759"/>
                </a:cubicBezTo>
                <a:cubicBezTo>
                  <a:pt x="2660474" y="989013"/>
                  <a:pt x="2661809" y="988886"/>
                  <a:pt x="2663078" y="988378"/>
                </a:cubicBezTo>
                <a:cubicBezTo>
                  <a:pt x="2664348" y="987870"/>
                  <a:pt x="2665428" y="986981"/>
                  <a:pt x="2666126" y="985838"/>
                </a:cubicBezTo>
                <a:cubicBezTo>
                  <a:pt x="2666824" y="984695"/>
                  <a:pt x="2667269" y="983425"/>
                  <a:pt x="2667269" y="982028"/>
                </a:cubicBezTo>
                <a:cubicBezTo>
                  <a:pt x="2667269" y="981139"/>
                  <a:pt x="2667079" y="980250"/>
                  <a:pt x="2666761" y="979424"/>
                </a:cubicBezTo>
                <a:cubicBezTo>
                  <a:pt x="2666444" y="978599"/>
                  <a:pt x="2665935" y="977837"/>
                  <a:pt x="2665301" y="977202"/>
                </a:cubicBezTo>
                <a:close/>
                <a:moveTo>
                  <a:pt x="2665301" y="1070102"/>
                </a:moveTo>
                <a:cubicBezTo>
                  <a:pt x="2664666" y="1069467"/>
                  <a:pt x="2663904" y="1068959"/>
                  <a:pt x="2663078" y="1068642"/>
                </a:cubicBezTo>
                <a:cubicBezTo>
                  <a:pt x="2662253" y="1068324"/>
                  <a:pt x="2661364" y="1068134"/>
                  <a:pt x="2660474" y="1068134"/>
                </a:cubicBezTo>
                <a:cubicBezTo>
                  <a:pt x="2659141" y="1068134"/>
                  <a:pt x="2657808" y="1068515"/>
                  <a:pt x="2656665" y="1069277"/>
                </a:cubicBezTo>
                <a:cubicBezTo>
                  <a:pt x="2655522" y="1070039"/>
                  <a:pt x="2654697" y="1071118"/>
                  <a:pt x="2654124" y="1072325"/>
                </a:cubicBezTo>
                <a:cubicBezTo>
                  <a:pt x="2653617" y="1073595"/>
                  <a:pt x="2653490" y="1074928"/>
                  <a:pt x="2653744" y="1076262"/>
                </a:cubicBezTo>
                <a:cubicBezTo>
                  <a:pt x="2653997" y="1077595"/>
                  <a:pt x="2654697" y="1078802"/>
                  <a:pt x="2655648" y="1079754"/>
                </a:cubicBezTo>
                <a:cubicBezTo>
                  <a:pt x="2656601" y="1080707"/>
                  <a:pt x="2657808" y="1081342"/>
                  <a:pt x="2659141" y="1081596"/>
                </a:cubicBezTo>
                <a:cubicBezTo>
                  <a:pt x="2660474" y="1081850"/>
                  <a:pt x="2661809" y="1081723"/>
                  <a:pt x="2663078" y="1081215"/>
                </a:cubicBezTo>
                <a:cubicBezTo>
                  <a:pt x="2664348" y="1080707"/>
                  <a:pt x="2665428" y="1079818"/>
                  <a:pt x="2666126" y="1078675"/>
                </a:cubicBezTo>
                <a:cubicBezTo>
                  <a:pt x="2666888" y="1077532"/>
                  <a:pt x="2667269" y="1076198"/>
                  <a:pt x="2667269" y="1074865"/>
                </a:cubicBezTo>
                <a:cubicBezTo>
                  <a:pt x="2667269" y="1073976"/>
                  <a:pt x="2667079" y="1073087"/>
                  <a:pt x="2666761" y="1072261"/>
                </a:cubicBezTo>
                <a:cubicBezTo>
                  <a:pt x="2666444" y="1071436"/>
                  <a:pt x="2665935" y="1070674"/>
                  <a:pt x="2665301" y="1070039"/>
                </a:cubicBezTo>
                <a:close/>
                <a:moveTo>
                  <a:pt x="2660474" y="882396"/>
                </a:moveTo>
                <a:cubicBezTo>
                  <a:pt x="2659141" y="882396"/>
                  <a:pt x="2657808" y="882777"/>
                  <a:pt x="2656665" y="883539"/>
                </a:cubicBezTo>
                <a:cubicBezTo>
                  <a:pt x="2655522" y="884301"/>
                  <a:pt x="2654697" y="885381"/>
                  <a:pt x="2654124" y="886587"/>
                </a:cubicBezTo>
                <a:cubicBezTo>
                  <a:pt x="2653617" y="887857"/>
                  <a:pt x="2653490" y="889191"/>
                  <a:pt x="2653744" y="890524"/>
                </a:cubicBezTo>
                <a:cubicBezTo>
                  <a:pt x="2653997" y="891858"/>
                  <a:pt x="2654697" y="893064"/>
                  <a:pt x="2655648" y="894017"/>
                </a:cubicBezTo>
                <a:cubicBezTo>
                  <a:pt x="2656601" y="894969"/>
                  <a:pt x="2657808" y="895604"/>
                  <a:pt x="2659141" y="895858"/>
                </a:cubicBezTo>
                <a:cubicBezTo>
                  <a:pt x="2660474" y="896112"/>
                  <a:pt x="2661809" y="895985"/>
                  <a:pt x="2663078" y="895477"/>
                </a:cubicBezTo>
                <a:cubicBezTo>
                  <a:pt x="2664348" y="894969"/>
                  <a:pt x="2665364" y="894080"/>
                  <a:pt x="2666126" y="892937"/>
                </a:cubicBezTo>
                <a:cubicBezTo>
                  <a:pt x="2666888" y="891794"/>
                  <a:pt x="2667269" y="890461"/>
                  <a:pt x="2667269" y="889127"/>
                </a:cubicBezTo>
                <a:cubicBezTo>
                  <a:pt x="2667269" y="887286"/>
                  <a:pt x="2666571" y="885571"/>
                  <a:pt x="2665237" y="884301"/>
                </a:cubicBezTo>
                <a:cubicBezTo>
                  <a:pt x="2663967" y="883031"/>
                  <a:pt x="2662189" y="882269"/>
                  <a:pt x="2660411" y="882269"/>
                </a:cubicBezTo>
                <a:close/>
                <a:moveTo>
                  <a:pt x="2665301" y="698691"/>
                </a:moveTo>
                <a:cubicBezTo>
                  <a:pt x="2664666" y="698056"/>
                  <a:pt x="2663904" y="697548"/>
                  <a:pt x="2663078" y="697230"/>
                </a:cubicBezTo>
                <a:cubicBezTo>
                  <a:pt x="2662253" y="696913"/>
                  <a:pt x="2661364" y="696722"/>
                  <a:pt x="2660474" y="696722"/>
                </a:cubicBezTo>
                <a:cubicBezTo>
                  <a:pt x="2659141" y="696722"/>
                  <a:pt x="2657808" y="697103"/>
                  <a:pt x="2656665" y="697865"/>
                </a:cubicBezTo>
                <a:cubicBezTo>
                  <a:pt x="2655522" y="698627"/>
                  <a:pt x="2654697" y="699707"/>
                  <a:pt x="2654124" y="700913"/>
                </a:cubicBezTo>
                <a:cubicBezTo>
                  <a:pt x="2653617" y="702183"/>
                  <a:pt x="2653490" y="703517"/>
                  <a:pt x="2653744" y="704850"/>
                </a:cubicBezTo>
                <a:cubicBezTo>
                  <a:pt x="2653997" y="706184"/>
                  <a:pt x="2654697" y="707390"/>
                  <a:pt x="2655648" y="708343"/>
                </a:cubicBezTo>
                <a:cubicBezTo>
                  <a:pt x="2656601" y="709295"/>
                  <a:pt x="2657808" y="709930"/>
                  <a:pt x="2659141" y="710184"/>
                </a:cubicBezTo>
                <a:cubicBezTo>
                  <a:pt x="2660474" y="710438"/>
                  <a:pt x="2661809" y="710311"/>
                  <a:pt x="2663078" y="709803"/>
                </a:cubicBezTo>
                <a:cubicBezTo>
                  <a:pt x="2664348" y="709295"/>
                  <a:pt x="2665428" y="708406"/>
                  <a:pt x="2666126" y="707263"/>
                </a:cubicBezTo>
                <a:cubicBezTo>
                  <a:pt x="2666888" y="706120"/>
                  <a:pt x="2667269" y="704787"/>
                  <a:pt x="2667269" y="703453"/>
                </a:cubicBezTo>
                <a:cubicBezTo>
                  <a:pt x="2667269" y="702564"/>
                  <a:pt x="2667079" y="701675"/>
                  <a:pt x="2666761" y="700850"/>
                </a:cubicBezTo>
                <a:cubicBezTo>
                  <a:pt x="2666444" y="700024"/>
                  <a:pt x="2665935" y="699262"/>
                  <a:pt x="2665301" y="698627"/>
                </a:cubicBezTo>
                <a:close/>
                <a:moveTo>
                  <a:pt x="2665301" y="791528"/>
                </a:moveTo>
                <a:cubicBezTo>
                  <a:pt x="2664666" y="790892"/>
                  <a:pt x="2663904" y="790384"/>
                  <a:pt x="2663078" y="790067"/>
                </a:cubicBezTo>
                <a:cubicBezTo>
                  <a:pt x="2662253" y="789750"/>
                  <a:pt x="2661364" y="789559"/>
                  <a:pt x="2660474" y="789559"/>
                </a:cubicBezTo>
                <a:cubicBezTo>
                  <a:pt x="2659141" y="789559"/>
                  <a:pt x="2657808" y="789940"/>
                  <a:pt x="2656665" y="790702"/>
                </a:cubicBezTo>
                <a:cubicBezTo>
                  <a:pt x="2655522" y="791464"/>
                  <a:pt x="2654697" y="792544"/>
                  <a:pt x="2654124" y="793750"/>
                </a:cubicBezTo>
                <a:cubicBezTo>
                  <a:pt x="2653617" y="795020"/>
                  <a:pt x="2653490" y="796354"/>
                  <a:pt x="2653744" y="797687"/>
                </a:cubicBezTo>
                <a:cubicBezTo>
                  <a:pt x="2653997" y="799020"/>
                  <a:pt x="2654697" y="800227"/>
                  <a:pt x="2655648" y="801180"/>
                </a:cubicBezTo>
                <a:cubicBezTo>
                  <a:pt x="2656601" y="802132"/>
                  <a:pt x="2657808" y="802767"/>
                  <a:pt x="2659141" y="803021"/>
                </a:cubicBezTo>
                <a:cubicBezTo>
                  <a:pt x="2660474" y="803275"/>
                  <a:pt x="2661809" y="803148"/>
                  <a:pt x="2663078" y="802640"/>
                </a:cubicBezTo>
                <a:cubicBezTo>
                  <a:pt x="2664348" y="802132"/>
                  <a:pt x="2665428" y="801243"/>
                  <a:pt x="2666126" y="800100"/>
                </a:cubicBezTo>
                <a:cubicBezTo>
                  <a:pt x="2666888" y="798957"/>
                  <a:pt x="2667269" y="797624"/>
                  <a:pt x="2667269" y="796290"/>
                </a:cubicBezTo>
                <a:cubicBezTo>
                  <a:pt x="2667269" y="795401"/>
                  <a:pt x="2667079" y="794512"/>
                  <a:pt x="2666761" y="793687"/>
                </a:cubicBezTo>
                <a:cubicBezTo>
                  <a:pt x="2666444" y="792861"/>
                  <a:pt x="2665935" y="792099"/>
                  <a:pt x="2665301" y="791464"/>
                </a:cubicBezTo>
                <a:close/>
                <a:moveTo>
                  <a:pt x="2665301" y="420116"/>
                </a:moveTo>
                <a:cubicBezTo>
                  <a:pt x="2664666" y="419481"/>
                  <a:pt x="2663904" y="418973"/>
                  <a:pt x="2663078" y="418656"/>
                </a:cubicBezTo>
                <a:cubicBezTo>
                  <a:pt x="2662253" y="418338"/>
                  <a:pt x="2661364" y="418147"/>
                  <a:pt x="2660474" y="418147"/>
                </a:cubicBezTo>
                <a:cubicBezTo>
                  <a:pt x="2659141" y="418147"/>
                  <a:pt x="2657808" y="418529"/>
                  <a:pt x="2656665" y="419291"/>
                </a:cubicBezTo>
                <a:cubicBezTo>
                  <a:pt x="2655522" y="420053"/>
                  <a:pt x="2654697" y="421132"/>
                  <a:pt x="2654124" y="422339"/>
                </a:cubicBezTo>
                <a:cubicBezTo>
                  <a:pt x="2653617" y="423609"/>
                  <a:pt x="2653490" y="424942"/>
                  <a:pt x="2653744" y="426275"/>
                </a:cubicBezTo>
                <a:cubicBezTo>
                  <a:pt x="2653997" y="427609"/>
                  <a:pt x="2654697" y="428816"/>
                  <a:pt x="2655648" y="429768"/>
                </a:cubicBezTo>
                <a:cubicBezTo>
                  <a:pt x="2656601" y="430721"/>
                  <a:pt x="2657808" y="431356"/>
                  <a:pt x="2659141" y="431610"/>
                </a:cubicBezTo>
                <a:cubicBezTo>
                  <a:pt x="2660474" y="431864"/>
                  <a:pt x="2661809" y="431736"/>
                  <a:pt x="2663078" y="431229"/>
                </a:cubicBezTo>
                <a:cubicBezTo>
                  <a:pt x="2664348" y="430721"/>
                  <a:pt x="2665428" y="429832"/>
                  <a:pt x="2666126" y="428689"/>
                </a:cubicBezTo>
                <a:cubicBezTo>
                  <a:pt x="2666824" y="427546"/>
                  <a:pt x="2667269" y="426212"/>
                  <a:pt x="2667269" y="424879"/>
                </a:cubicBezTo>
                <a:cubicBezTo>
                  <a:pt x="2667269" y="423990"/>
                  <a:pt x="2667079" y="423100"/>
                  <a:pt x="2666761" y="422275"/>
                </a:cubicBezTo>
                <a:cubicBezTo>
                  <a:pt x="2666444" y="421450"/>
                  <a:pt x="2665935" y="420688"/>
                  <a:pt x="2665301" y="420053"/>
                </a:cubicBezTo>
                <a:close/>
                <a:moveTo>
                  <a:pt x="3786330" y="789559"/>
                </a:moveTo>
                <a:cubicBezTo>
                  <a:pt x="3784997" y="789559"/>
                  <a:pt x="3783663" y="789940"/>
                  <a:pt x="3782520" y="790702"/>
                </a:cubicBezTo>
                <a:cubicBezTo>
                  <a:pt x="3781377" y="791464"/>
                  <a:pt x="3780551" y="792544"/>
                  <a:pt x="3779980" y="793750"/>
                </a:cubicBezTo>
                <a:cubicBezTo>
                  <a:pt x="3779472" y="795020"/>
                  <a:pt x="3779345" y="796354"/>
                  <a:pt x="3779598" y="797687"/>
                </a:cubicBezTo>
                <a:cubicBezTo>
                  <a:pt x="3779853" y="799020"/>
                  <a:pt x="3780488" y="800227"/>
                  <a:pt x="3781440" y="801180"/>
                </a:cubicBezTo>
                <a:cubicBezTo>
                  <a:pt x="3782393" y="802132"/>
                  <a:pt x="3783599" y="802767"/>
                  <a:pt x="3784933" y="803021"/>
                </a:cubicBezTo>
                <a:cubicBezTo>
                  <a:pt x="3786266" y="803275"/>
                  <a:pt x="3787663" y="803148"/>
                  <a:pt x="3788870" y="802640"/>
                </a:cubicBezTo>
                <a:cubicBezTo>
                  <a:pt x="3790140" y="802132"/>
                  <a:pt x="3791219" y="801243"/>
                  <a:pt x="3791918" y="800100"/>
                </a:cubicBezTo>
                <a:cubicBezTo>
                  <a:pt x="3792680" y="798957"/>
                  <a:pt x="3793060" y="797624"/>
                  <a:pt x="3793060" y="796290"/>
                </a:cubicBezTo>
                <a:cubicBezTo>
                  <a:pt x="3793060" y="794449"/>
                  <a:pt x="3792362" y="792734"/>
                  <a:pt x="3791092" y="791464"/>
                </a:cubicBezTo>
                <a:cubicBezTo>
                  <a:pt x="3789822" y="790194"/>
                  <a:pt x="3788044" y="789432"/>
                  <a:pt x="3786266" y="789432"/>
                </a:cubicBezTo>
                <a:close/>
                <a:moveTo>
                  <a:pt x="3786330" y="882396"/>
                </a:moveTo>
                <a:cubicBezTo>
                  <a:pt x="3784997" y="882396"/>
                  <a:pt x="3783663" y="882777"/>
                  <a:pt x="3782520" y="883539"/>
                </a:cubicBezTo>
                <a:cubicBezTo>
                  <a:pt x="3781377" y="884301"/>
                  <a:pt x="3780551" y="885381"/>
                  <a:pt x="3779980" y="886587"/>
                </a:cubicBezTo>
                <a:cubicBezTo>
                  <a:pt x="3779472" y="887857"/>
                  <a:pt x="3779345" y="889191"/>
                  <a:pt x="3779598" y="890524"/>
                </a:cubicBezTo>
                <a:cubicBezTo>
                  <a:pt x="3779853" y="891858"/>
                  <a:pt x="3780488" y="893064"/>
                  <a:pt x="3781440" y="894017"/>
                </a:cubicBezTo>
                <a:cubicBezTo>
                  <a:pt x="3782393" y="894969"/>
                  <a:pt x="3783599" y="895604"/>
                  <a:pt x="3784933" y="895858"/>
                </a:cubicBezTo>
                <a:cubicBezTo>
                  <a:pt x="3786266" y="896112"/>
                  <a:pt x="3787599" y="895985"/>
                  <a:pt x="3788870" y="895477"/>
                </a:cubicBezTo>
                <a:cubicBezTo>
                  <a:pt x="3790140" y="894969"/>
                  <a:pt x="3791219" y="894080"/>
                  <a:pt x="3791918" y="892937"/>
                </a:cubicBezTo>
                <a:cubicBezTo>
                  <a:pt x="3792680" y="891794"/>
                  <a:pt x="3793060" y="890461"/>
                  <a:pt x="3793060" y="889127"/>
                </a:cubicBezTo>
                <a:cubicBezTo>
                  <a:pt x="3793060" y="887286"/>
                  <a:pt x="3792362" y="885571"/>
                  <a:pt x="3791092" y="884301"/>
                </a:cubicBezTo>
                <a:cubicBezTo>
                  <a:pt x="3789822" y="883031"/>
                  <a:pt x="3788044" y="882269"/>
                  <a:pt x="3786266" y="882269"/>
                </a:cubicBezTo>
                <a:close/>
                <a:moveTo>
                  <a:pt x="3786330" y="696659"/>
                </a:moveTo>
                <a:cubicBezTo>
                  <a:pt x="3784997" y="696659"/>
                  <a:pt x="3783663" y="697040"/>
                  <a:pt x="3782520" y="697802"/>
                </a:cubicBezTo>
                <a:cubicBezTo>
                  <a:pt x="3781377" y="698564"/>
                  <a:pt x="3780551" y="699643"/>
                  <a:pt x="3779980" y="700850"/>
                </a:cubicBezTo>
                <a:cubicBezTo>
                  <a:pt x="3779472" y="702120"/>
                  <a:pt x="3779345" y="703453"/>
                  <a:pt x="3779598" y="704787"/>
                </a:cubicBezTo>
                <a:cubicBezTo>
                  <a:pt x="3779853" y="706120"/>
                  <a:pt x="3780488" y="707327"/>
                  <a:pt x="3781440" y="708279"/>
                </a:cubicBezTo>
                <a:cubicBezTo>
                  <a:pt x="3782393" y="709232"/>
                  <a:pt x="3783599" y="709867"/>
                  <a:pt x="3784933" y="710121"/>
                </a:cubicBezTo>
                <a:cubicBezTo>
                  <a:pt x="3786266" y="710375"/>
                  <a:pt x="3787663" y="710248"/>
                  <a:pt x="3788870" y="709740"/>
                </a:cubicBezTo>
                <a:cubicBezTo>
                  <a:pt x="3790076" y="709232"/>
                  <a:pt x="3791156" y="708343"/>
                  <a:pt x="3791918" y="707200"/>
                </a:cubicBezTo>
                <a:cubicBezTo>
                  <a:pt x="3792680" y="706057"/>
                  <a:pt x="3793060" y="704723"/>
                  <a:pt x="3793060" y="703390"/>
                </a:cubicBezTo>
                <a:cubicBezTo>
                  <a:pt x="3793060" y="701548"/>
                  <a:pt x="3792362" y="699834"/>
                  <a:pt x="3791092" y="698564"/>
                </a:cubicBezTo>
                <a:cubicBezTo>
                  <a:pt x="3789822" y="697294"/>
                  <a:pt x="3788044" y="696532"/>
                  <a:pt x="3786266" y="696532"/>
                </a:cubicBezTo>
                <a:close/>
                <a:moveTo>
                  <a:pt x="3786330" y="510921"/>
                </a:moveTo>
                <a:cubicBezTo>
                  <a:pt x="3784997" y="510921"/>
                  <a:pt x="3783663" y="511302"/>
                  <a:pt x="3782520" y="512064"/>
                </a:cubicBezTo>
                <a:cubicBezTo>
                  <a:pt x="3781377" y="512826"/>
                  <a:pt x="3780551" y="513906"/>
                  <a:pt x="3779980" y="515112"/>
                </a:cubicBezTo>
                <a:cubicBezTo>
                  <a:pt x="3779472" y="516382"/>
                  <a:pt x="3779345" y="517716"/>
                  <a:pt x="3779598" y="519049"/>
                </a:cubicBezTo>
                <a:cubicBezTo>
                  <a:pt x="3779853" y="520383"/>
                  <a:pt x="3780488" y="521589"/>
                  <a:pt x="3781440" y="522542"/>
                </a:cubicBezTo>
                <a:cubicBezTo>
                  <a:pt x="3782393" y="523494"/>
                  <a:pt x="3783599" y="524129"/>
                  <a:pt x="3784933" y="524383"/>
                </a:cubicBezTo>
                <a:cubicBezTo>
                  <a:pt x="3786266" y="524637"/>
                  <a:pt x="3787663" y="524510"/>
                  <a:pt x="3788870" y="524002"/>
                </a:cubicBezTo>
                <a:cubicBezTo>
                  <a:pt x="3790140" y="523494"/>
                  <a:pt x="3791219" y="522605"/>
                  <a:pt x="3791918" y="521462"/>
                </a:cubicBezTo>
                <a:cubicBezTo>
                  <a:pt x="3792616" y="520319"/>
                  <a:pt x="3793060" y="518986"/>
                  <a:pt x="3793060" y="517652"/>
                </a:cubicBezTo>
                <a:cubicBezTo>
                  <a:pt x="3793060" y="515811"/>
                  <a:pt x="3792362" y="514096"/>
                  <a:pt x="3791092" y="512826"/>
                </a:cubicBezTo>
                <a:cubicBezTo>
                  <a:pt x="3789822" y="511556"/>
                  <a:pt x="3788044" y="510794"/>
                  <a:pt x="3786266" y="510794"/>
                </a:cubicBezTo>
                <a:close/>
                <a:moveTo>
                  <a:pt x="3786330" y="603758"/>
                </a:moveTo>
                <a:cubicBezTo>
                  <a:pt x="3784997" y="603758"/>
                  <a:pt x="3783663" y="604139"/>
                  <a:pt x="3782520" y="604901"/>
                </a:cubicBezTo>
                <a:cubicBezTo>
                  <a:pt x="3781377" y="605663"/>
                  <a:pt x="3780551" y="606743"/>
                  <a:pt x="3779980" y="607949"/>
                </a:cubicBezTo>
                <a:cubicBezTo>
                  <a:pt x="3779472" y="609219"/>
                  <a:pt x="3779345" y="610553"/>
                  <a:pt x="3779598" y="611886"/>
                </a:cubicBezTo>
                <a:cubicBezTo>
                  <a:pt x="3779853" y="613220"/>
                  <a:pt x="3780488" y="614426"/>
                  <a:pt x="3781440" y="615379"/>
                </a:cubicBezTo>
                <a:cubicBezTo>
                  <a:pt x="3782393" y="616331"/>
                  <a:pt x="3783599" y="616966"/>
                  <a:pt x="3784933" y="617220"/>
                </a:cubicBezTo>
                <a:cubicBezTo>
                  <a:pt x="3786266" y="617474"/>
                  <a:pt x="3787663" y="617347"/>
                  <a:pt x="3788870" y="616839"/>
                </a:cubicBezTo>
                <a:cubicBezTo>
                  <a:pt x="3790140" y="616331"/>
                  <a:pt x="3791219" y="615442"/>
                  <a:pt x="3791918" y="614299"/>
                </a:cubicBezTo>
                <a:cubicBezTo>
                  <a:pt x="3792616" y="613156"/>
                  <a:pt x="3793060" y="611823"/>
                  <a:pt x="3793060" y="610489"/>
                </a:cubicBezTo>
                <a:cubicBezTo>
                  <a:pt x="3793060" y="608648"/>
                  <a:pt x="3792362" y="606933"/>
                  <a:pt x="3791092" y="605663"/>
                </a:cubicBezTo>
                <a:cubicBezTo>
                  <a:pt x="3789822" y="604393"/>
                  <a:pt x="3788044" y="603631"/>
                  <a:pt x="3786266" y="603631"/>
                </a:cubicBezTo>
                <a:close/>
                <a:moveTo>
                  <a:pt x="3786330" y="975170"/>
                </a:moveTo>
                <a:cubicBezTo>
                  <a:pt x="3784997" y="975170"/>
                  <a:pt x="3783663" y="975551"/>
                  <a:pt x="3782520" y="976313"/>
                </a:cubicBezTo>
                <a:cubicBezTo>
                  <a:pt x="3781377" y="977075"/>
                  <a:pt x="3780551" y="978154"/>
                  <a:pt x="3779980" y="979361"/>
                </a:cubicBezTo>
                <a:cubicBezTo>
                  <a:pt x="3779472" y="980631"/>
                  <a:pt x="3779345" y="981964"/>
                  <a:pt x="3779598" y="983298"/>
                </a:cubicBezTo>
                <a:cubicBezTo>
                  <a:pt x="3779853" y="984631"/>
                  <a:pt x="3780488" y="985838"/>
                  <a:pt x="3781440" y="986790"/>
                </a:cubicBezTo>
                <a:cubicBezTo>
                  <a:pt x="3782393" y="987742"/>
                  <a:pt x="3783599" y="988378"/>
                  <a:pt x="3784933" y="988631"/>
                </a:cubicBezTo>
                <a:cubicBezTo>
                  <a:pt x="3786266" y="988886"/>
                  <a:pt x="3787663" y="988759"/>
                  <a:pt x="3788870" y="988251"/>
                </a:cubicBezTo>
                <a:cubicBezTo>
                  <a:pt x="3790140" y="987742"/>
                  <a:pt x="3791219" y="986854"/>
                  <a:pt x="3791918" y="985711"/>
                </a:cubicBezTo>
                <a:cubicBezTo>
                  <a:pt x="3792616" y="984567"/>
                  <a:pt x="3793060" y="983298"/>
                  <a:pt x="3793060" y="981901"/>
                </a:cubicBezTo>
                <a:cubicBezTo>
                  <a:pt x="3793060" y="980059"/>
                  <a:pt x="3792362" y="978345"/>
                  <a:pt x="3791092" y="977075"/>
                </a:cubicBezTo>
                <a:cubicBezTo>
                  <a:pt x="3789822" y="975805"/>
                  <a:pt x="3788044" y="975042"/>
                  <a:pt x="3786266" y="975042"/>
                </a:cubicBezTo>
                <a:close/>
                <a:moveTo>
                  <a:pt x="3786330" y="1532319"/>
                </a:moveTo>
                <a:cubicBezTo>
                  <a:pt x="3784997" y="1532319"/>
                  <a:pt x="3783663" y="1532700"/>
                  <a:pt x="3782520" y="1533462"/>
                </a:cubicBezTo>
                <a:cubicBezTo>
                  <a:pt x="3781377" y="1534224"/>
                  <a:pt x="3780551" y="1535240"/>
                  <a:pt x="3779980" y="1536510"/>
                </a:cubicBezTo>
                <a:cubicBezTo>
                  <a:pt x="3779472" y="1537780"/>
                  <a:pt x="3779345" y="1539113"/>
                  <a:pt x="3779598" y="1540447"/>
                </a:cubicBezTo>
                <a:cubicBezTo>
                  <a:pt x="3779853" y="1541780"/>
                  <a:pt x="3780488" y="1542987"/>
                  <a:pt x="3781440" y="1543939"/>
                </a:cubicBezTo>
                <a:cubicBezTo>
                  <a:pt x="3782393" y="1544892"/>
                  <a:pt x="3783599" y="1545527"/>
                  <a:pt x="3784933" y="1545844"/>
                </a:cubicBezTo>
                <a:cubicBezTo>
                  <a:pt x="3786266" y="1546098"/>
                  <a:pt x="3787663" y="1545971"/>
                  <a:pt x="3788870" y="1545463"/>
                </a:cubicBezTo>
                <a:cubicBezTo>
                  <a:pt x="3790076" y="1544955"/>
                  <a:pt x="3791156" y="1544066"/>
                  <a:pt x="3791918" y="1542923"/>
                </a:cubicBezTo>
                <a:cubicBezTo>
                  <a:pt x="3792680" y="1541780"/>
                  <a:pt x="3793060" y="1540447"/>
                  <a:pt x="3793060" y="1539113"/>
                </a:cubicBezTo>
                <a:cubicBezTo>
                  <a:pt x="3793060" y="1537272"/>
                  <a:pt x="3792362" y="1535557"/>
                  <a:pt x="3791092" y="1534287"/>
                </a:cubicBezTo>
                <a:cubicBezTo>
                  <a:pt x="3789822" y="1533017"/>
                  <a:pt x="3788044" y="1532319"/>
                  <a:pt x="3786266" y="1532319"/>
                </a:cubicBezTo>
                <a:close/>
                <a:moveTo>
                  <a:pt x="3786330" y="1068007"/>
                </a:moveTo>
                <a:cubicBezTo>
                  <a:pt x="3784997" y="1068007"/>
                  <a:pt x="3783663" y="1068388"/>
                  <a:pt x="3782520" y="1069150"/>
                </a:cubicBezTo>
                <a:cubicBezTo>
                  <a:pt x="3781377" y="1069912"/>
                  <a:pt x="3780551" y="1070991"/>
                  <a:pt x="3779980" y="1072198"/>
                </a:cubicBezTo>
                <a:cubicBezTo>
                  <a:pt x="3779472" y="1073468"/>
                  <a:pt x="3779345" y="1074801"/>
                  <a:pt x="3779598" y="1076135"/>
                </a:cubicBezTo>
                <a:cubicBezTo>
                  <a:pt x="3779853" y="1077468"/>
                  <a:pt x="3780488" y="1078675"/>
                  <a:pt x="3781440" y="1079627"/>
                </a:cubicBezTo>
                <a:cubicBezTo>
                  <a:pt x="3782393" y="1080580"/>
                  <a:pt x="3783599" y="1081215"/>
                  <a:pt x="3784933" y="1081469"/>
                </a:cubicBezTo>
                <a:cubicBezTo>
                  <a:pt x="3786266" y="1081723"/>
                  <a:pt x="3787663" y="1081596"/>
                  <a:pt x="3788870" y="1081088"/>
                </a:cubicBezTo>
                <a:cubicBezTo>
                  <a:pt x="3790140" y="1080580"/>
                  <a:pt x="3791219" y="1079691"/>
                  <a:pt x="3791918" y="1078548"/>
                </a:cubicBezTo>
                <a:cubicBezTo>
                  <a:pt x="3792680" y="1077405"/>
                  <a:pt x="3793060" y="1076071"/>
                  <a:pt x="3793060" y="1074738"/>
                </a:cubicBezTo>
                <a:cubicBezTo>
                  <a:pt x="3793060" y="1072960"/>
                  <a:pt x="3792362" y="1071182"/>
                  <a:pt x="3791092" y="1069912"/>
                </a:cubicBezTo>
                <a:cubicBezTo>
                  <a:pt x="3789822" y="1068642"/>
                  <a:pt x="3788044" y="1067880"/>
                  <a:pt x="3786266" y="1067880"/>
                </a:cubicBezTo>
                <a:close/>
                <a:moveTo>
                  <a:pt x="3786330" y="1346581"/>
                </a:moveTo>
                <a:cubicBezTo>
                  <a:pt x="3784997" y="1346581"/>
                  <a:pt x="3783663" y="1346962"/>
                  <a:pt x="3782520" y="1347724"/>
                </a:cubicBezTo>
                <a:cubicBezTo>
                  <a:pt x="3781377" y="1348486"/>
                  <a:pt x="3780551" y="1349502"/>
                  <a:pt x="3779980" y="1350772"/>
                </a:cubicBezTo>
                <a:cubicBezTo>
                  <a:pt x="3779472" y="1352042"/>
                  <a:pt x="3779345" y="1353376"/>
                  <a:pt x="3779598" y="1354709"/>
                </a:cubicBezTo>
                <a:cubicBezTo>
                  <a:pt x="3779853" y="1356043"/>
                  <a:pt x="3780488" y="1357249"/>
                  <a:pt x="3781440" y="1358202"/>
                </a:cubicBezTo>
                <a:cubicBezTo>
                  <a:pt x="3782393" y="1359154"/>
                  <a:pt x="3783599" y="1359789"/>
                  <a:pt x="3784933" y="1360107"/>
                </a:cubicBezTo>
                <a:cubicBezTo>
                  <a:pt x="3786266" y="1360361"/>
                  <a:pt x="3787663" y="1360234"/>
                  <a:pt x="3788870" y="1359726"/>
                </a:cubicBezTo>
                <a:cubicBezTo>
                  <a:pt x="3790140" y="1359218"/>
                  <a:pt x="3791219" y="1358329"/>
                  <a:pt x="3791918" y="1357186"/>
                </a:cubicBezTo>
                <a:cubicBezTo>
                  <a:pt x="3792680" y="1356043"/>
                  <a:pt x="3793060" y="1354709"/>
                  <a:pt x="3793060" y="1353376"/>
                </a:cubicBezTo>
                <a:cubicBezTo>
                  <a:pt x="3793060" y="1351598"/>
                  <a:pt x="3792362" y="1349820"/>
                  <a:pt x="3791092" y="1348550"/>
                </a:cubicBezTo>
                <a:cubicBezTo>
                  <a:pt x="3789822" y="1347280"/>
                  <a:pt x="3788044" y="1346581"/>
                  <a:pt x="3786266" y="1346581"/>
                </a:cubicBezTo>
                <a:close/>
                <a:moveTo>
                  <a:pt x="3147837" y="234315"/>
                </a:moveTo>
                <a:cubicBezTo>
                  <a:pt x="3147202" y="233680"/>
                  <a:pt x="3146440" y="233172"/>
                  <a:pt x="3145615" y="232855"/>
                </a:cubicBezTo>
                <a:cubicBezTo>
                  <a:pt x="3144789" y="232537"/>
                  <a:pt x="3143900" y="232347"/>
                  <a:pt x="3143011" y="232347"/>
                </a:cubicBezTo>
                <a:cubicBezTo>
                  <a:pt x="3141678" y="232347"/>
                  <a:pt x="3140344" y="232728"/>
                  <a:pt x="3139201" y="233490"/>
                </a:cubicBezTo>
                <a:cubicBezTo>
                  <a:pt x="3138059" y="234251"/>
                  <a:pt x="3137233" y="235331"/>
                  <a:pt x="3136661" y="236538"/>
                </a:cubicBezTo>
                <a:cubicBezTo>
                  <a:pt x="3136153" y="237808"/>
                  <a:pt x="3136026" y="239141"/>
                  <a:pt x="3136280" y="240475"/>
                </a:cubicBezTo>
                <a:cubicBezTo>
                  <a:pt x="3136535" y="241808"/>
                  <a:pt x="3137233" y="243015"/>
                  <a:pt x="3138185" y="243967"/>
                </a:cubicBezTo>
                <a:cubicBezTo>
                  <a:pt x="3139138" y="244919"/>
                  <a:pt x="3140344" y="245555"/>
                  <a:pt x="3141678" y="245808"/>
                </a:cubicBezTo>
                <a:cubicBezTo>
                  <a:pt x="3143011" y="246063"/>
                  <a:pt x="3144345" y="245935"/>
                  <a:pt x="3145615" y="245428"/>
                </a:cubicBezTo>
                <a:cubicBezTo>
                  <a:pt x="3146884" y="244919"/>
                  <a:pt x="3147901" y="244031"/>
                  <a:pt x="3148663" y="242888"/>
                </a:cubicBezTo>
                <a:cubicBezTo>
                  <a:pt x="3149424" y="241744"/>
                  <a:pt x="3149806" y="240411"/>
                  <a:pt x="3149806" y="239078"/>
                </a:cubicBezTo>
                <a:cubicBezTo>
                  <a:pt x="3149806" y="238189"/>
                  <a:pt x="3149615" y="237300"/>
                  <a:pt x="3149297" y="236474"/>
                </a:cubicBezTo>
                <a:cubicBezTo>
                  <a:pt x="3148980" y="235649"/>
                  <a:pt x="3148472" y="234887"/>
                  <a:pt x="3147837" y="234251"/>
                </a:cubicBezTo>
                <a:close/>
                <a:moveTo>
                  <a:pt x="3786330" y="1439482"/>
                </a:moveTo>
                <a:cubicBezTo>
                  <a:pt x="3784997" y="1439482"/>
                  <a:pt x="3783663" y="1439863"/>
                  <a:pt x="3782520" y="1440625"/>
                </a:cubicBezTo>
                <a:cubicBezTo>
                  <a:pt x="3781377" y="1441387"/>
                  <a:pt x="3780551" y="1442466"/>
                  <a:pt x="3779980" y="1443673"/>
                </a:cubicBezTo>
                <a:cubicBezTo>
                  <a:pt x="3779472" y="1444943"/>
                  <a:pt x="3779345" y="1446276"/>
                  <a:pt x="3779598" y="1447610"/>
                </a:cubicBezTo>
                <a:cubicBezTo>
                  <a:pt x="3779853" y="1448943"/>
                  <a:pt x="3780488" y="1450150"/>
                  <a:pt x="3781440" y="1451102"/>
                </a:cubicBezTo>
                <a:cubicBezTo>
                  <a:pt x="3782393" y="1452055"/>
                  <a:pt x="3783599" y="1452690"/>
                  <a:pt x="3784933" y="1453007"/>
                </a:cubicBezTo>
                <a:cubicBezTo>
                  <a:pt x="3786266" y="1453261"/>
                  <a:pt x="3787663" y="1453134"/>
                  <a:pt x="3788870" y="1452626"/>
                </a:cubicBezTo>
                <a:cubicBezTo>
                  <a:pt x="3790140" y="1452118"/>
                  <a:pt x="3791219" y="1451229"/>
                  <a:pt x="3791918" y="1450086"/>
                </a:cubicBezTo>
                <a:cubicBezTo>
                  <a:pt x="3792680" y="1448943"/>
                  <a:pt x="3793060" y="1447610"/>
                  <a:pt x="3793060" y="1446276"/>
                </a:cubicBezTo>
                <a:cubicBezTo>
                  <a:pt x="3793060" y="1444498"/>
                  <a:pt x="3792362" y="1442720"/>
                  <a:pt x="3791092" y="1441450"/>
                </a:cubicBezTo>
                <a:cubicBezTo>
                  <a:pt x="3789822" y="1440180"/>
                  <a:pt x="3788044" y="1439482"/>
                  <a:pt x="3786266" y="1439418"/>
                </a:cubicBezTo>
                <a:close/>
                <a:moveTo>
                  <a:pt x="3786330" y="1253744"/>
                </a:moveTo>
                <a:cubicBezTo>
                  <a:pt x="3784997" y="1253744"/>
                  <a:pt x="3783663" y="1254125"/>
                  <a:pt x="3782520" y="1254887"/>
                </a:cubicBezTo>
                <a:cubicBezTo>
                  <a:pt x="3781377" y="1255649"/>
                  <a:pt x="3780551" y="1256729"/>
                  <a:pt x="3779980" y="1257935"/>
                </a:cubicBezTo>
                <a:cubicBezTo>
                  <a:pt x="3779472" y="1259205"/>
                  <a:pt x="3779345" y="1260539"/>
                  <a:pt x="3779598" y="1261872"/>
                </a:cubicBezTo>
                <a:cubicBezTo>
                  <a:pt x="3779853" y="1263206"/>
                  <a:pt x="3780488" y="1264412"/>
                  <a:pt x="3781440" y="1265365"/>
                </a:cubicBezTo>
                <a:cubicBezTo>
                  <a:pt x="3782393" y="1266317"/>
                  <a:pt x="3783599" y="1266952"/>
                  <a:pt x="3784933" y="1267270"/>
                </a:cubicBezTo>
                <a:cubicBezTo>
                  <a:pt x="3786266" y="1267524"/>
                  <a:pt x="3787663" y="1267397"/>
                  <a:pt x="3788870" y="1266889"/>
                </a:cubicBezTo>
                <a:cubicBezTo>
                  <a:pt x="3790140" y="1266381"/>
                  <a:pt x="3791219" y="1265492"/>
                  <a:pt x="3791918" y="1264349"/>
                </a:cubicBezTo>
                <a:cubicBezTo>
                  <a:pt x="3792680" y="1263206"/>
                  <a:pt x="3793060" y="1261872"/>
                  <a:pt x="3793060" y="1260539"/>
                </a:cubicBezTo>
                <a:cubicBezTo>
                  <a:pt x="3793060" y="1258697"/>
                  <a:pt x="3792362" y="1256983"/>
                  <a:pt x="3791092" y="1255713"/>
                </a:cubicBezTo>
                <a:cubicBezTo>
                  <a:pt x="3789822" y="1254443"/>
                  <a:pt x="3788044" y="1253744"/>
                  <a:pt x="3786266" y="1253744"/>
                </a:cubicBezTo>
                <a:close/>
                <a:moveTo>
                  <a:pt x="3786330" y="1160907"/>
                </a:moveTo>
                <a:cubicBezTo>
                  <a:pt x="3784997" y="1160907"/>
                  <a:pt x="3783663" y="1161288"/>
                  <a:pt x="3782520" y="1162050"/>
                </a:cubicBezTo>
                <a:cubicBezTo>
                  <a:pt x="3781377" y="1162812"/>
                  <a:pt x="3780551" y="1163892"/>
                  <a:pt x="3779980" y="1165098"/>
                </a:cubicBezTo>
                <a:cubicBezTo>
                  <a:pt x="3779472" y="1166368"/>
                  <a:pt x="3779345" y="1167702"/>
                  <a:pt x="3779598" y="1169035"/>
                </a:cubicBezTo>
                <a:cubicBezTo>
                  <a:pt x="3779853" y="1170369"/>
                  <a:pt x="3780488" y="1171575"/>
                  <a:pt x="3781440" y="1172528"/>
                </a:cubicBezTo>
                <a:cubicBezTo>
                  <a:pt x="3782393" y="1173480"/>
                  <a:pt x="3783599" y="1174115"/>
                  <a:pt x="3784933" y="1174369"/>
                </a:cubicBezTo>
                <a:cubicBezTo>
                  <a:pt x="3786266" y="1174623"/>
                  <a:pt x="3787663" y="1174496"/>
                  <a:pt x="3788870" y="1173988"/>
                </a:cubicBezTo>
                <a:cubicBezTo>
                  <a:pt x="3790140" y="1173480"/>
                  <a:pt x="3791219" y="1172591"/>
                  <a:pt x="3791918" y="1171448"/>
                </a:cubicBezTo>
                <a:cubicBezTo>
                  <a:pt x="3792680" y="1170305"/>
                  <a:pt x="3793060" y="1168972"/>
                  <a:pt x="3793060" y="1167638"/>
                </a:cubicBezTo>
                <a:cubicBezTo>
                  <a:pt x="3793060" y="1165860"/>
                  <a:pt x="3792362" y="1164082"/>
                  <a:pt x="3791092" y="1162812"/>
                </a:cubicBezTo>
                <a:cubicBezTo>
                  <a:pt x="3789822" y="1161542"/>
                  <a:pt x="3788044" y="1160780"/>
                  <a:pt x="3786266" y="1160780"/>
                </a:cubicBezTo>
                <a:close/>
                <a:moveTo>
                  <a:pt x="2901711" y="1300226"/>
                </a:moveTo>
                <a:cubicBezTo>
                  <a:pt x="2900378" y="1300226"/>
                  <a:pt x="2899044" y="1300607"/>
                  <a:pt x="2897901" y="1301369"/>
                </a:cubicBezTo>
                <a:cubicBezTo>
                  <a:pt x="2896759" y="1302131"/>
                  <a:pt x="2895933" y="1303211"/>
                  <a:pt x="2895361" y="1304417"/>
                </a:cubicBezTo>
                <a:cubicBezTo>
                  <a:pt x="2894853" y="1305687"/>
                  <a:pt x="2894726" y="1307021"/>
                  <a:pt x="2894980" y="1308354"/>
                </a:cubicBezTo>
                <a:cubicBezTo>
                  <a:pt x="2895235" y="1309688"/>
                  <a:pt x="2895869" y="1310894"/>
                  <a:pt x="2896885" y="1311847"/>
                </a:cubicBezTo>
                <a:cubicBezTo>
                  <a:pt x="2897838" y="1312799"/>
                  <a:pt x="2899044" y="1313434"/>
                  <a:pt x="2900378" y="1313688"/>
                </a:cubicBezTo>
                <a:cubicBezTo>
                  <a:pt x="2901711" y="1313942"/>
                  <a:pt x="2903109" y="1313815"/>
                  <a:pt x="2904315" y="1313307"/>
                </a:cubicBezTo>
                <a:cubicBezTo>
                  <a:pt x="2905584" y="1312799"/>
                  <a:pt x="2906664" y="1311910"/>
                  <a:pt x="2907363" y="1310767"/>
                </a:cubicBezTo>
                <a:cubicBezTo>
                  <a:pt x="2908124" y="1309624"/>
                  <a:pt x="2908506" y="1308291"/>
                  <a:pt x="2908506" y="1306957"/>
                </a:cubicBezTo>
                <a:cubicBezTo>
                  <a:pt x="2908506" y="1305179"/>
                  <a:pt x="2907807" y="1303401"/>
                  <a:pt x="2906537" y="1302131"/>
                </a:cubicBezTo>
                <a:cubicBezTo>
                  <a:pt x="2905267" y="1300861"/>
                  <a:pt x="2903489" y="1300099"/>
                  <a:pt x="2901711" y="1300099"/>
                </a:cubicBezTo>
                <a:close/>
                <a:moveTo>
                  <a:pt x="2906537" y="837946"/>
                </a:moveTo>
                <a:cubicBezTo>
                  <a:pt x="2905902" y="837311"/>
                  <a:pt x="2905140" y="836803"/>
                  <a:pt x="2904315" y="836486"/>
                </a:cubicBezTo>
                <a:cubicBezTo>
                  <a:pt x="2903489" y="836168"/>
                  <a:pt x="2902600" y="835978"/>
                  <a:pt x="2901711" y="835978"/>
                </a:cubicBezTo>
                <a:cubicBezTo>
                  <a:pt x="2900378" y="835978"/>
                  <a:pt x="2899044" y="836359"/>
                  <a:pt x="2897901" y="837120"/>
                </a:cubicBezTo>
                <a:cubicBezTo>
                  <a:pt x="2896759" y="837883"/>
                  <a:pt x="2895933" y="838962"/>
                  <a:pt x="2895361" y="840169"/>
                </a:cubicBezTo>
                <a:cubicBezTo>
                  <a:pt x="2894853" y="841439"/>
                  <a:pt x="2894726" y="842772"/>
                  <a:pt x="2894980" y="844106"/>
                </a:cubicBezTo>
                <a:cubicBezTo>
                  <a:pt x="2895235" y="845439"/>
                  <a:pt x="2895869" y="846645"/>
                  <a:pt x="2896885" y="847598"/>
                </a:cubicBezTo>
                <a:cubicBezTo>
                  <a:pt x="2897838" y="848551"/>
                  <a:pt x="2899044" y="849186"/>
                  <a:pt x="2900378" y="849440"/>
                </a:cubicBezTo>
                <a:cubicBezTo>
                  <a:pt x="2901711" y="849694"/>
                  <a:pt x="2903109" y="849567"/>
                  <a:pt x="2904315" y="849059"/>
                </a:cubicBezTo>
                <a:cubicBezTo>
                  <a:pt x="2905522" y="848551"/>
                  <a:pt x="2906601" y="847662"/>
                  <a:pt x="2907363" y="846519"/>
                </a:cubicBezTo>
                <a:cubicBezTo>
                  <a:pt x="2908124" y="845376"/>
                  <a:pt x="2908506" y="844106"/>
                  <a:pt x="2908506" y="842709"/>
                </a:cubicBezTo>
                <a:cubicBezTo>
                  <a:pt x="2908506" y="841820"/>
                  <a:pt x="2908315" y="840931"/>
                  <a:pt x="2907997" y="840105"/>
                </a:cubicBezTo>
                <a:cubicBezTo>
                  <a:pt x="2907617" y="839280"/>
                  <a:pt x="2907172" y="838517"/>
                  <a:pt x="2906537" y="837883"/>
                </a:cubicBezTo>
                <a:close/>
                <a:moveTo>
                  <a:pt x="2906537" y="1116521"/>
                </a:moveTo>
                <a:cubicBezTo>
                  <a:pt x="2905902" y="1115886"/>
                  <a:pt x="2905140" y="1115378"/>
                  <a:pt x="2904315" y="1115060"/>
                </a:cubicBezTo>
                <a:cubicBezTo>
                  <a:pt x="2903489" y="1114743"/>
                  <a:pt x="2902600" y="1114552"/>
                  <a:pt x="2901711" y="1114552"/>
                </a:cubicBezTo>
                <a:cubicBezTo>
                  <a:pt x="2900378" y="1114552"/>
                  <a:pt x="2899044" y="1114933"/>
                  <a:pt x="2897901" y="1115695"/>
                </a:cubicBezTo>
                <a:cubicBezTo>
                  <a:pt x="2896759" y="1116457"/>
                  <a:pt x="2895869" y="1117537"/>
                  <a:pt x="2895361" y="1118743"/>
                </a:cubicBezTo>
                <a:cubicBezTo>
                  <a:pt x="2894853" y="1120013"/>
                  <a:pt x="2894726" y="1121347"/>
                  <a:pt x="2894980" y="1122680"/>
                </a:cubicBezTo>
                <a:cubicBezTo>
                  <a:pt x="2895235" y="1124014"/>
                  <a:pt x="2895869" y="1125220"/>
                  <a:pt x="2896885" y="1126173"/>
                </a:cubicBezTo>
                <a:cubicBezTo>
                  <a:pt x="2897838" y="1127125"/>
                  <a:pt x="2899044" y="1127760"/>
                  <a:pt x="2900378" y="1128078"/>
                </a:cubicBezTo>
                <a:cubicBezTo>
                  <a:pt x="2901711" y="1128332"/>
                  <a:pt x="2903109" y="1128205"/>
                  <a:pt x="2904315" y="1127697"/>
                </a:cubicBezTo>
                <a:cubicBezTo>
                  <a:pt x="2905584" y="1127189"/>
                  <a:pt x="2906601" y="1126300"/>
                  <a:pt x="2907363" y="1125157"/>
                </a:cubicBezTo>
                <a:cubicBezTo>
                  <a:pt x="2908124" y="1124014"/>
                  <a:pt x="2908506" y="1122680"/>
                  <a:pt x="2908506" y="1121347"/>
                </a:cubicBezTo>
                <a:cubicBezTo>
                  <a:pt x="2908506" y="1120458"/>
                  <a:pt x="2908315" y="1119569"/>
                  <a:pt x="2907997" y="1118743"/>
                </a:cubicBezTo>
                <a:cubicBezTo>
                  <a:pt x="2907617" y="1117918"/>
                  <a:pt x="2907172" y="1117156"/>
                  <a:pt x="2906537" y="1116521"/>
                </a:cubicBezTo>
                <a:close/>
                <a:moveTo>
                  <a:pt x="2906537" y="1023684"/>
                </a:moveTo>
                <a:cubicBezTo>
                  <a:pt x="2905902" y="1023049"/>
                  <a:pt x="2905140" y="1022541"/>
                  <a:pt x="2904315" y="1022223"/>
                </a:cubicBezTo>
                <a:cubicBezTo>
                  <a:pt x="2903489" y="1021842"/>
                  <a:pt x="2902600" y="1021715"/>
                  <a:pt x="2901711" y="1021715"/>
                </a:cubicBezTo>
                <a:cubicBezTo>
                  <a:pt x="2900378" y="1021715"/>
                  <a:pt x="2899044" y="1022096"/>
                  <a:pt x="2897901" y="1022858"/>
                </a:cubicBezTo>
                <a:cubicBezTo>
                  <a:pt x="2896759" y="1023620"/>
                  <a:pt x="2895933" y="1024700"/>
                  <a:pt x="2895361" y="1025906"/>
                </a:cubicBezTo>
                <a:cubicBezTo>
                  <a:pt x="2894853" y="1027176"/>
                  <a:pt x="2894726" y="1028509"/>
                  <a:pt x="2894980" y="1029843"/>
                </a:cubicBezTo>
                <a:cubicBezTo>
                  <a:pt x="2895235" y="1031177"/>
                  <a:pt x="2895869" y="1032383"/>
                  <a:pt x="2896885" y="1033336"/>
                </a:cubicBezTo>
                <a:cubicBezTo>
                  <a:pt x="2897838" y="1034288"/>
                  <a:pt x="2899044" y="1034923"/>
                  <a:pt x="2900378" y="1035241"/>
                </a:cubicBezTo>
                <a:cubicBezTo>
                  <a:pt x="2901711" y="1035495"/>
                  <a:pt x="2903109" y="1035367"/>
                  <a:pt x="2904315" y="1034859"/>
                </a:cubicBezTo>
                <a:cubicBezTo>
                  <a:pt x="2905522" y="1034352"/>
                  <a:pt x="2906601" y="1033463"/>
                  <a:pt x="2907363" y="1032320"/>
                </a:cubicBezTo>
                <a:cubicBezTo>
                  <a:pt x="2908124" y="1031177"/>
                  <a:pt x="2908506" y="1029843"/>
                  <a:pt x="2908506" y="1028509"/>
                </a:cubicBezTo>
                <a:cubicBezTo>
                  <a:pt x="2908506" y="1027620"/>
                  <a:pt x="2908315" y="1026731"/>
                  <a:pt x="2907997" y="1025906"/>
                </a:cubicBezTo>
                <a:cubicBezTo>
                  <a:pt x="2907617" y="1025081"/>
                  <a:pt x="2907172" y="1024319"/>
                  <a:pt x="2906537" y="1023684"/>
                </a:cubicBezTo>
                <a:close/>
                <a:moveTo>
                  <a:pt x="2665301" y="1163003"/>
                </a:moveTo>
                <a:cubicBezTo>
                  <a:pt x="2664666" y="1162368"/>
                  <a:pt x="2663904" y="1161860"/>
                  <a:pt x="2663078" y="1161542"/>
                </a:cubicBezTo>
                <a:cubicBezTo>
                  <a:pt x="2662253" y="1161161"/>
                  <a:pt x="2661364" y="1161034"/>
                  <a:pt x="2660474" y="1161034"/>
                </a:cubicBezTo>
                <a:cubicBezTo>
                  <a:pt x="2659141" y="1161034"/>
                  <a:pt x="2657808" y="1161415"/>
                  <a:pt x="2656665" y="1162177"/>
                </a:cubicBezTo>
                <a:cubicBezTo>
                  <a:pt x="2655522" y="1162939"/>
                  <a:pt x="2654697" y="1164019"/>
                  <a:pt x="2654124" y="1165225"/>
                </a:cubicBezTo>
                <a:cubicBezTo>
                  <a:pt x="2653617" y="1166495"/>
                  <a:pt x="2653490" y="1167829"/>
                  <a:pt x="2653744" y="1169162"/>
                </a:cubicBezTo>
                <a:cubicBezTo>
                  <a:pt x="2653997" y="1170496"/>
                  <a:pt x="2654697" y="1171702"/>
                  <a:pt x="2655648" y="1172655"/>
                </a:cubicBezTo>
                <a:cubicBezTo>
                  <a:pt x="2656601" y="1173607"/>
                  <a:pt x="2657808" y="1174242"/>
                  <a:pt x="2659141" y="1174496"/>
                </a:cubicBezTo>
                <a:cubicBezTo>
                  <a:pt x="2660474" y="1174750"/>
                  <a:pt x="2661809" y="1174623"/>
                  <a:pt x="2663078" y="1174115"/>
                </a:cubicBezTo>
                <a:cubicBezTo>
                  <a:pt x="2664348" y="1173607"/>
                  <a:pt x="2665428" y="1172718"/>
                  <a:pt x="2666126" y="1171575"/>
                </a:cubicBezTo>
                <a:cubicBezTo>
                  <a:pt x="2666888" y="1170432"/>
                  <a:pt x="2667269" y="1169099"/>
                  <a:pt x="2667269" y="1167765"/>
                </a:cubicBezTo>
                <a:cubicBezTo>
                  <a:pt x="2667269" y="1166876"/>
                  <a:pt x="2667079" y="1165987"/>
                  <a:pt x="2666761" y="1165162"/>
                </a:cubicBezTo>
                <a:cubicBezTo>
                  <a:pt x="2666444" y="1164336"/>
                  <a:pt x="2665935" y="1163574"/>
                  <a:pt x="2665301" y="1162939"/>
                </a:cubicBezTo>
                <a:close/>
                <a:moveTo>
                  <a:pt x="2906537" y="1209421"/>
                </a:moveTo>
                <a:cubicBezTo>
                  <a:pt x="2905902" y="1208786"/>
                  <a:pt x="2905140" y="1208278"/>
                  <a:pt x="2904315" y="1207961"/>
                </a:cubicBezTo>
                <a:cubicBezTo>
                  <a:pt x="2903489" y="1207643"/>
                  <a:pt x="2902600" y="1207453"/>
                  <a:pt x="2901711" y="1207453"/>
                </a:cubicBezTo>
                <a:cubicBezTo>
                  <a:pt x="2900378" y="1207453"/>
                  <a:pt x="2899044" y="1207834"/>
                  <a:pt x="2897901" y="1208596"/>
                </a:cubicBezTo>
                <a:cubicBezTo>
                  <a:pt x="2896759" y="1209358"/>
                  <a:pt x="2895933" y="1210437"/>
                  <a:pt x="2895361" y="1211644"/>
                </a:cubicBezTo>
                <a:cubicBezTo>
                  <a:pt x="2894853" y="1212914"/>
                  <a:pt x="2894726" y="1214247"/>
                  <a:pt x="2894980" y="1215581"/>
                </a:cubicBezTo>
                <a:cubicBezTo>
                  <a:pt x="2895235" y="1216914"/>
                  <a:pt x="2895869" y="1218121"/>
                  <a:pt x="2896885" y="1219073"/>
                </a:cubicBezTo>
                <a:cubicBezTo>
                  <a:pt x="2897838" y="1220026"/>
                  <a:pt x="2899044" y="1220661"/>
                  <a:pt x="2900378" y="1220915"/>
                </a:cubicBezTo>
                <a:cubicBezTo>
                  <a:pt x="2901711" y="1221169"/>
                  <a:pt x="2903109" y="1221042"/>
                  <a:pt x="2904315" y="1220534"/>
                </a:cubicBezTo>
                <a:cubicBezTo>
                  <a:pt x="2905522" y="1220026"/>
                  <a:pt x="2906601" y="1219137"/>
                  <a:pt x="2907363" y="1217994"/>
                </a:cubicBezTo>
                <a:cubicBezTo>
                  <a:pt x="2908124" y="1216851"/>
                  <a:pt x="2908506" y="1215517"/>
                  <a:pt x="2908506" y="1214184"/>
                </a:cubicBezTo>
                <a:cubicBezTo>
                  <a:pt x="2908506" y="1213295"/>
                  <a:pt x="2908315" y="1212406"/>
                  <a:pt x="2907997" y="1211580"/>
                </a:cubicBezTo>
                <a:cubicBezTo>
                  <a:pt x="2907617" y="1210755"/>
                  <a:pt x="2907172" y="1209993"/>
                  <a:pt x="2906537" y="1209358"/>
                </a:cubicBezTo>
                <a:close/>
                <a:moveTo>
                  <a:pt x="3228228" y="652272"/>
                </a:moveTo>
                <a:cubicBezTo>
                  <a:pt x="3227593" y="651637"/>
                  <a:pt x="3226831" y="651129"/>
                  <a:pt x="3226006" y="650812"/>
                </a:cubicBezTo>
                <a:cubicBezTo>
                  <a:pt x="3225180" y="650494"/>
                  <a:pt x="3224291" y="650304"/>
                  <a:pt x="3223402" y="650304"/>
                </a:cubicBezTo>
                <a:cubicBezTo>
                  <a:pt x="3222069" y="650304"/>
                  <a:pt x="3220735" y="650685"/>
                  <a:pt x="3219592" y="651447"/>
                </a:cubicBezTo>
                <a:cubicBezTo>
                  <a:pt x="3218449" y="652209"/>
                  <a:pt x="3217623" y="653288"/>
                  <a:pt x="3217052" y="654495"/>
                </a:cubicBezTo>
                <a:cubicBezTo>
                  <a:pt x="3216544" y="655765"/>
                  <a:pt x="3216417" y="657098"/>
                  <a:pt x="3216672" y="658432"/>
                </a:cubicBezTo>
                <a:cubicBezTo>
                  <a:pt x="3216925" y="659765"/>
                  <a:pt x="3217623" y="660972"/>
                  <a:pt x="3218576" y="661924"/>
                </a:cubicBezTo>
                <a:cubicBezTo>
                  <a:pt x="3219529" y="662877"/>
                  <a:pt x="3220735" y="663512"/>
                  <a:pt x="3222069" y="663766"/>
                </a:cubicBezTo>
                <a:cubicBezTo>
                  <a:pt x="3223402" y="664020"/>
                  <a:pt x="3224799" y="663893"/>
                  <a:pt x="3226006" y="663385"/>
                </a:cubicBezTo>
                <a:cubicBezTo>
                  <a:pt x="3227212" y="662877"/>
                  <a:pt x="3228292" y="661988"/>
                  <a:pt x="3229054" y="660845"/>
                </a:cubicBezTo>
                <a:cubicBezTo>
                  <a:pt x="3229816" y="659702"/>
                  <a:pt x="3230197" y="658368"/>
                  <a:pt x="3230197" y="657035"/>
                </a:cubicBezTo>
                <a:cubicBezTo>
                  <a:pt x="3230197" y="656146"/>
                  <a:pt x="3230006" y="655257"/>
                  <a:pt x="3229689" y="654431"/>
                </a:cubicBezTo>
                <a:cubicBezTo>
                  <a:pt x="3229372" y="653606"/>
                  <a:pt x="3228863" y="652844"/>
                  <a:pt x="3228228" y="652209"/>
                </a:cubicBezTo>
                <a:close/>
                <a:moveTo>
                  <a:pt x="2906537" y="1395159"/>
                </a:moveTo>
                <a:cubicBezTo>
                  <a:pt x="2905902" y="1394524"/>
                  <a:pt x="2905140" y="1394016"/>
                  <a:pt x="2904315" y="1393698"/>
                </a:cubicBezTo>
                <a:cubicBezTo>
                  <a:pt x="2903489" y="1393381"/>
                  <a:pt x="2902600" y="1393190"/>
                  <a:pt x="2901711" y="1393190"/>
                </a:cubicBezTo>
                <a:cubicBezTo>
                  <a:pt x="2900378" y="1393190"/>
                  <a:pt x="2899044" y="1393571"/>
                  <a:pt x="2897901" y="1394333"/>
                </a:cubicBezTo>
                <a:cubicBezTo>
                  <a:pt x="2896759" y="1395095"/>
                  <a:pt x="2895933" y="1396111"/>
                  <a:pt x="2895361" y="1397381"/>
                </a:cubicBezTo>
                <a:cubicBezTo>
                  <a:pt x="2894853" y="1398651"/>
                  <a:pt x="2894726" y="1399985"/>
                  <a:pt x="2894980" y="1401318"/>
                </a:cubicBezTo>
                <a:cubicBezTo>
                  <a:pt x="2895235" y="1402652"/>
                  <a:pt x="2895869" y="1403858"/>
                  <a:pt x="2896885" y="1404811"/>
                </a:cubicBezTo>
                <a:cubicBezTo>
                  <a:pt x="2897838" y="1405763"/>
                  <a:pt x="2899044" y="1406398"/>
                  <a:pt x="2900378" y="1406716"/>
                </a:cubicBezTo>
                <a:cubicBezTo>
                  <a:pt x="2901711" y="1406970"/>
                  <a:pt x="2903109" y="1406843"/>
                  <a:pt x="2904315" y="1406335"/>
                </a:cubicBezTo>
                <a:cubicBezTo>
                  <a:pt x="2905522" y="1405827"/>
                  <a:pt x="2906601" y="1404938"/>
                  <a:pt x="2907363" y="1403795"/>
                </a:cubicBezTo>
                <a:cubicBezTo>
                  <a:pt x="2908124" y="1402652"/>
                  <a:pt x="2908506" y="1401318"/>
                  <a:pt x="2908506" y="1399985"/>
                </a:cubicBezTo>
                <a:cubicBezTo>
                  <a:pt x="2908506" y="1399096"/>
                  <a:pt x="2908315" y="1398207"/>
                  <a:pt x="2907997" y="1397381"/>
                </a:cubicBezTo>
                <a:cubicBezTo>
                  <a:pt x="2907617" y="1396556"/>
                  <a:pt x="2907172" y="1395794"/>
                  <a:pt x="2906537" y="1395159"/>
                </a:cubicBezTo>
                <a:close/>
                <a:moveTo>
                  <a:pt x="2906537" y="1487996"/>
                </a:moveTo>
                <a:cubicBezTo>
                  <a:pt x="2905902" y="1487361"/>
                  <a:pt x="2905140" y="1486853"/>
                  <a:pt x="2904315" y="1486535"/>
                </a:cubicBezTo>
                <a:cubicBezTo>
                  <a:pt x="2903489" y="1486218"/>
                  <a:pt x="2902600" y="1486027"/>
                  <a:pt x="2901711" y="1486027"/>
                </a:cubicBezTo>
                <a:cubicBezTo>
                  <a:pt x="2900378" y="1486027"/>
                  <a:pt x="2899044" y="1486408"/>
                  <a:pt x="2897901" y="1487170"/>
                </a:cubicBezTo>
                <a:cubicBezTo>
                  <a:pt x="2896759" y="1487932"/>
                  <a:pt x="2895933" y="1489012"/>
                  <a:pt x="2895361" y="1490218"/>
                </a:cubicBezTo>
                <a:cubicBezTo>
                  <a:pt x="2894853" y="1491488"/>
                  <a:pt x="2894726" y="1492822"/>
                  <a:pt x="2894980" y="1494155"/>
                </a:cubicBezTo>
                <a:cubicBezTo>
                  <a:pt x="2895235" y="1495489"/>
                  <a:pt x="2895869" y="1496695"/>
                  <a:pt x="2896885" y="1497648"/>
                </a:cubicBezTo>
                <a:cubicBezTo>
                  <a:pt x="2897838" y="1498600"/>
                  <a:pt x="2899044" y="1499235"/>
                  <a:pt x="2900378" y="1499489"/>
                </a:cubicBezTo>
                <a:cubicBezTo>
                  <a:pt x="2901711" y="1499743"/>
                  <a:pt x="2903109" y="1499616"/>
                  <a:pt x="2904315" y="1499108"/>
                </a:cubicBezTo>
                <a:cubicBezTo>
                  <a:pt x="2905522" y="1498600"/>
                  <a:pt x="2906601" y="1497711"/>
                  <a:pt x="2907363" y="1496568"/>
                </a:cubicBezTo>
                <a:cubicBezTo>
                  <a:pt x="2908124" y="1495425"/>
                  <a:pt x="2908506" y="1494092"/>
                  <a:pt x="2908506" y="1492758"/>
                </a:cubicBezTo>
                <a:cubicBezTo>
                  <a:pt x="2908506" y="1491869"/>
                  <a:pt x="2908315" y="1490980"/>
                  <a:pt x="2907997" y="1490155"/>
                </a:cubicBezTo>
                <a:cubicBezTo>
                  <a:pt x="2907617" y="1489329"/>
                  <a:pt x="2907172" y="1488567"/>
                  <a:pt x="2906537" y="1487932"/>
                </a:cubicBezTo>
                <a:close/>
                <a:moveTo>
                  <a:pt x="2906537" y="1580833"/>
                </a:moveTo>
                <a:cubicBezTo>
                  <a:pt x="2905902" y="1580198"/>
                  <a:pt x="2905140" y="1579690"/>
                  <a:pt x="2904315" y="1579372"/>
                </a:cubicBezTo>
                <a:cubicBezTo>
                  <a:pt x="2903489" y="1578991"/>
                  <a:pt x="2902600" y="1578864"/>
                  <a:pt x="2901711" y="1578864"/>
                </a:cubicBezTo>
                <a:cubicBezTo>
                  <a:pt x="2900378" y="1578864"/>
                  <a:pt x="2899044" y="1579245"/>
                  <a:pt x="2897901" y="1580007"/>
                </a:cubicBezTo>
                <a:cubicBezTo>
                  <a:pt x="2896759" y="1580769"/>
                  <a:pt x="2895933" y="1581849"/>
                  <a:pt x="2895361" y="1583055"/>
                </a:cubicBezTo>
                <a:cubicBezTo>
                  <a:pt x="2894853" y="1584325"/>
                  <a:pt x="2894726" y="1585659"/>
                  <a:pt x="2894980" y="1586992"/>
                </a:cubicBezTo>
                <a:cubicBezTo>
                  <a:pt x="2895235" y="1588326"/>
                  <a:pt x="2895869" y="1589532"/>
                  <a:pt x="2896885" y="1590485"/>
                </a:cubicBezTo>
                <a:cubicBezTo>
                  <a:pt x="2897838" y="1591437"/>
                  <a:pt x="2899044" y="1592072"/>
                  <a:pt x="2900378" y="1592326"/>
                </a:cubicBezTo>
                <a:cubicBezTo>
                  <a:pt x="2901711" y="1592580"/>
                  <a:pt x="2903109" y="1592453"/>
                  <a:pt x="2904315" y="1591945"/>
                </a:cubicBezTo>
                <a:cubicBezTo>
                  <a:pt x="2905522" y="1591437"/>
                  <a:pt x="2906601" y="1590548"/>
                  <a:pt x="2907363" y="1589405"/>
                </a:cubicBezTo>
                <a:cubicBezTo>
                  <a:pt x="2908124" y="1588262"/>
                  <a:pt x="2908506" y="1586929"/>
                  <a:pt x="2908506" y="1585595"/>
                </a:cubicBezTo>
                <a:cubicBezTo>
                  <a:pt x="2908506" y="1584706"/>
                  <a:pt x="2908315" y="1583817"/>
                  <a:pt x="2907997" y="1582992"/>
                </a:cubicBezTo>
                <a:cubicBezTo>
                  <a:pt x="2907617" y="1582166"/>
                  <a:pt x="2907172" y="1581404"/>
                  <a:pt x="2906537" y="1580769"/>
                </a:cubicBezTo>
                <a:close/>
                <a:moveTo>
                  <a:pt x="2906537" y="930847"/>
                </a:moveTo>
                <a:cubicBezTo>
                  <a:pt x="2905902" y="930212"/>
                  <a:pt x="2905140" y="929704"/>
                  <a:pt x="2904315" y="929386"/>
                </a:cubicBezTo>
                <a:cubicBezTo>
                  <a:pt x="2903489" y="929069"/>
                  <a:pt x="2902600" y="928878"/>
                  <a:pt x="2901711" y="928878"/>
                </a:cubicBezTo>
                <a:cubicBezTo>
                  <a:pt x="2900378" y="928878"/>
                  <a:pt x="2899044" y="929259"/>
                  <a:pt x="2897901" y="930021"/>
                </a:cubicBezTo>
                <a:cubicBezTo>
                  <a:pt x="2896759" y="930783"/>
                  <a:pt x="2895933" y="931863"/>
                  <a:pt x="2895361" y="933069"/>
                </a:cubicBezTo>
                <a:cubicBezTo>
                  <a:pt x="2894853" y="934339"/>
                  <a:pt x="2894726" y="935673"/>
                  <a:pt x="2894980" y="937006"/>
                </a:cubicBezTo>
                <a:cubicBezTo>
                  <a:pt x="2895235" y="938340"/>
                  <a:pt x="2895869" y="939546"/>
                  <a:pt x="2896885" y="940499"/>
                </a:cubicBezTo>
                <a:cubicBezTo>
                  <a:pt x="2897838" y="941451"/>
                  <a:pt x="2899044" y="942086"/>
                  <a:pt x="2900378" y="942340"/>
                </a:cubicBezTo>
                <a:cubicBezTo>
                  <a:pt x="2901711" y="942594"/>
                  <a:pt x="2903109" y="942467"/>
                  <a:pt x="2904315" y="941959"/>
                </a:cubicBezTo>
                <a:cubicBezTo>
                  <a:pt x="2905522" y="941451"/>
                  <a:pt x="2906601" y="940562"/>
                  <a:pt x="2907363" y="939419"/>
                </a:cubicBezTo>
                <a:cubicBezTo>
                  <a:pt x="2908124" y="938276"/>
                  <a:pt x="2908506" y="936942"/>
                  <a:pt x="2908506" y="935609"/>
                </a:cubicBezTo>
                <a:cubicBezTo>
                  <a:pt x="2908506" y="934720"/>
                  <a:pt x="2908315" y="933831"/>
                  <a:pt x="2907997" y="933006"/>
                </a:cubicBezTo>
                <a:cubicBezTo>
                  <a:pt x="2907617" y="932180"/>
                  <a:pt x="2907172" y="931418"/>
                  <a:pt x="2906537" y="930783"/>
                </a:cubicBezTo>
                <a:close/>
                <a:moveTo>
                  <a:pt x="3228228" y="1580833"/>
                </a:moveTo>
                <a:cubicBezTo>
                  <a:pt x="3227593" y="1580198"/>
                  <a:pt x="3226831" y="1579690"/>
                  <a:pt x="3226006" y="1579372"/>
                </a:cubicBezTo>
                <a:cubicBezTo>
                  <a:pt x="3225180" y="1578991"/>
                  <a:pt x="3224291" y="1578864"/>
                  <a:pt x="3223402" y="1578864"/>
                </a:cubicBezTo>
                <a:cubicBezTo>
                  <a:pt x="3222069" y="1578864"/>
                  <a:pt x="3220735" y="1579245"/>
                  <a:pt x="3219592" y="1580007"/>
                </a:cubicBezTo>
                <a:cubicBezTo>
                  <a:pt x="3218449" y="1580769"/>
                  <a:pt x="3217623" y="1581849"/>
                  <a:pt x="3217052" y="1583055"/>
                </a:cubicBezTo>
                <a:cubicBezTo>
                  <a:pt x="3216544" y="1584325"/>
                  <a:pt x="3216417" y="1585659"/>
                  <a:pt x="3216672" y="1586992"/>
                </a:cubicBezTo>
                <a:cubicBezTo>
                  <a:pt x="3216925" y="1588326"/>
                  <a:pt x="3217623" y="1589532"/>
                  <a:pt x="3218576" y="1590485"/>
                </a:cubicBezTo>
                <a:cubicBezTo>
                  <a:pt x="3219529" y="1591437"/>
                  <a:pt x="3220735" y="1592072"/>
                  <a:pt x="3222069" y="1592326"/>
                </a:cubicBezTo>
                <a:cubicBezTo>
                  <a:pt x="3223402" y="1592580"/>
                  <a:pt x="3224799" y="1592453"/>
                  <a:pt x="3226006" y="1591945"/>
                </a:cubicBezTo>
                <a:cubicBezTo>
                  <a:pt x="3227276" y="1591437"/>
                  <a:pt x="3228292" y="1590548"/>
                  <a:pt x="3229054" y="1589405"/>
                </a:cubicBezTo>
                <a:cubicBezTo>
                  <a:pt x="3229816" y="1588262"/>
                  <a:pt x="3230197" y="1586929"/>
                  <a:pt x="3230197" y="1585595"/>
                </a:cubicBezTo>
                <a:cubicBezTo>
                  <a:pt x="3230197" y="1584706"/>
                  <a:pt x="3230006" y="1583817"/>
                  <a:pt x="3229689" y="1582992"/>
                </a:cubicBezTo>
                <a:cubicBezTo>
                  <a:pt x="3229372" y="1582166"/>
                  <a:pt x="3228863" y="1581404"/>
                  <a:pt x="3228228" y="1580769"/>
                </a:cubicBezTo>
                <a:close/>
                <a:moveTo>
                  <a:pt x="3228228" y="1487996"/>
                </a:moveTo>
                <a:cubicBezTo>
                  <a:pt x="3227593" y="1487361"/>
                  <a:pt x="3226831" y="1486853"/>
                  <a:pt x="3226006" y="1486535"/>
                </a:cubicBezTo>
                <a:cubicBezTo>
                  <a:pt x="3225180" y="1486218"/>
                  <a:pt x="3224291" y="1486027"/>
                  <a:pt x="3223402" y="1486027"/>
                </a:cubicBezTo>
                <a:cubicBezTo>
                  <a:pt x="3222069" y="1486027"/>
                  <a:pt x="3220735" y="1486408"/>
                  <a:pt x="3219592" y="1487170"/>
                </a:cubicBezTo>
                <a:cubicBezTo>
                  <a:pt x="3218449" y="1487932"/>
                  <a:pt x="3217623" y="1489012"/>
                  <a:pt x="3217052" y="1490218"/>
                </a:cubicBezTo>
                <a:cubicBezTo>
                  <a:pt x="3216544" y="1491488"/>
                  <a:pt x="3216417" y="1492822"/>
                  <a:pt x="3216672" y="1494155"/>
                </a:cubicBezTo>
                <a:cubicBezTo>
                  <a:pt x="3216925" y="1495489"/>
                  <a:pt x="3217623" y="1496695"/>
                  <a:pt x="3218576" y="1497648"/>
                </a:cubicBezTo>
                <a:cubicBezTo>
                  <a:pt x="3219529" y="1498600"/>
                  <a:pt x="3220735" y="1499235"/>
                  <a:pt x="3222069" y="1499489"/>
                </a:cubicBezTo>
                <a:cubicBezTo>
                  <a:pt x="3223402" y="1499743"/>
                  <a:pt x="3224799" y="1499616"/>
                  <a:pt x="3226006" y="1499108"/>
                </a:cubicBezTo>
                <a:cubicBezTo>
                  <a:pt x="3227212" y="1498600"/>
                  <a:pt x="3228292" y="1497711"/>
                  <a:pt x="3229054" y="1496568"/>
                </a:cubicBezTo>
                <a:cubicBezTo>
                  <a:pt x="3229816" y="1495425"/>
                  <a:pt x="3230197" y="1494092"/>
                  <a:pt x="3230197" y="1492758"/>
                </a:cubicBezTo>
                <a:cubicBezTo>
                  <a:pt x="3230197" y="1491869"/>
                  <a:pt x="3230006" y="1490980"/>
                  <a:pt x="3229689" y="1490155"/>
                </a:cubicBezTo>
                <a:cubicBezTo>
                  <a:pt x="3229372" y="1489329"/>
                  <a:pt x="3228863" y="1488567"/>
                  <a:pt x="3228228" y="1487932"/>
                </a:cubicBezTo>
                <a:close/>
                <a:moveTo>
                  <a:pt x="3228228" y="1395159"/>
                </a:moveTo>
                <a:cubicBezTo>
                  <a:pt x="3227593" y="1394524"/>
                  <a:pt x="3226831" y="1394016"/>
                  <a:pt x="3226006" y="1393698"/>
                </a:cubicBezTo>
                <a:cubicBezTo>
                  <a:pt x="3225180" y="1393381"/>
                  <a:pt x="3224291" y="1393190"/>
                  <a:pt x="3223402" y="1393190"/>
                </a:cubicBezTo>
                <a:cubicBezTo>
                  <a:pt x="3222069" y="1393190"/>
                  <a:pt x="3220735" y="1393571"/>
                  <a:pt x="3219592" y="1394333"/>
                </a:cubicBezTo>
                <a:cubicBezTo>
                  <a:pt x="3218449" y="1395095"/>
                  <a:pt x="3217623" y="1396111"/>
                  <a:pt x="3217052" y="1397381"/>
                </a:cubicBezTo>
                <a:cubicBezTo>
                  <a:pt x="3216544" y="1398651"/>
                  <a:pt x="3216417" y="1399985"/>
                  <a:pt x="3216672" y="1401318"/>
                </a:cubicBezTo>
                <a:cubicBezTo>
                  <a:pt x="3216925" y="1402652"/>
                  <a:pt x="3217623" y="1403858"/>
                  <a:pt x="3218576" y="1404811"/>
                </a:cubicBezTo>
                <a:cubicBezTo>
                  <a:pt x="3219529" y="1405763"/>
                  <a:pt x="3220735" y="1406398"/>
                  <a:pt x="3222069" y="1406716"/>
                </a:cubicBezTo>
                <a:cubicBezTo>
                  <a:pt x="3223402" y="1406970"/>
                  <a:pt x="3224799" y="1406843"/>
                  <a:pt x="3226006" y="1406335"/>
                </a:cubicBezTo>
                <a:cubicBezTo>
                  <a:pt x="3227212" y="1405827"/>
                  <a:pt x="3228292" y="1404938"/>
                  <a:pt x="3229054" y="1403795"/>
                </a:cubicBezTo>
                <a:cubicBezTo>
                  <a:pt x="3229816" y="1402652"/>
                  <a:pt x="3230197" y="1401318"/>
                  <a:pt x="3230197" y="1399985"/>
                </a:cubicBezTo>
                <a:cubicBezTo>
                  <a:pt x="3230197" y="1399096"/>
                  <a:pt x="3230006" y="1398207"/>
                  <a:pt x="3229689" y="1397381"/>
                </a:cubicBezTo>
                <a:cubicBezTo>
                  <a:pt x="3229372" y="1396556"/>
                  <a:pt x="3228863" y="1395794"/>
                  <a:pt x="3228228" y="1395159"/>
                </a:cubicBezTo>
                <a:close/>
                <a:moveTo>
                  <a:pt x="3228228" y="1302322"/>
                </a:moveTo>
                <a:cubicBezTo>
                  <a:pt x="3227593" y="1301687"/>
                  <a:pt x="3226831" y="1301179"/>
                  <a:pt x="3226006" y="1300861"/>
                </a:cubicBezTo>
                <a:cubicBezTo>
                  <a:pt x="3225180" y="1300480"/>
                  <a:pt x="3224291" y="1300353"/>
                  <a:pt x="3223402" y="1300353"/>
                </a:cubicBezTo>
                <a:cubicBezTo>
                  <a:pt x="3222069" y="1300353"/>
                  <a:pt x="3220735" y="1300734"/>
                  <a:pt x="3219592" y="1301496"/>
                </a:cubicBezTo>
                <a:cubicBezTo>
                  <a:pt x="3218449" y="1302258"/>
                  <a:pt x="3217623" y="1303338"/>
                  <a:pt x="3217052" y="1304544"/>
                </a:cubicBezTo>
                <a:cubicBezTo>
                  <a:pt x="3216544" y="1305814"/>
                  <a:pt x="3216417" y="1307148"/>
                  <a:pt x="3216672" y="1308481"/>
                </a:cubicBezTo>
                <a:cubicBezTo>
                  <a:pt x="3216925" y="1309815"/>
                  <a:pt x="3217623" y="1311021"/>
                  <a:pt x="3218576" y="1311974"/>
                </a:cubicBezTo>
                <a:cubicBezTo>
                  <a:pt x="3219529" y="1312926"/>
                  <a:pt x="3220735" y="1313561"/>
                  <a:pt x="3222069" y="1313815"/>
                </a:cubicBezTo>
                <a:cubicBezTo>
                  <a:pt x="3223402" y="1314069"/>
                  <a:pt x="3224799" y="1313942"/>
                  <a:pt x="3226006" y="1313434"/>
                </a:cubicBezTo>
                <a:cubicBezTo>
                  <a:pt x="3227212" y="1312926"/>
                  <a:pt x="3228292" y="1312037"/>
                  <a:pt x="3229054" y="1310894"/>
                </a:cubicBezTo>
                <a:cubicBezTo>
                  <a:pt x="3229816" y="1309751"/>
                  <a:pt x="3230197" y="1308418"/>
                  <a:pt x="3230197" y="1307084"/>
                </a:cubicBezTo>
                <a:cubicBezTo>
                  <a:pt x="3230197" y="1306195"/>
                  <a:pt x="3230006" y="1305306"/>
                  <a:pt x="3229689" y="1304481"/>
                </a:cubicBezTo>
                <a:cubicBezTo>
                  <a:pt x="3229372" y="1303655"/>
                  <a:pt x="3228863" y="1302893"/>
                  <a:pt x="3228228" y="1302258"/>
                </a:cubicBezTo>
                <a:close/>
                <a:moveTo>
                  <a:pt x="2821320" y="1439609"/>
                </a:moveTo>
                <a:cubicBezTo>
                  <a:pt x="2819986" y="1439609"/>
                  <a:pt x="2818653" y="1439990"/>
                  <a:pt x="2817510" y="1440752"/>
                </a:cubicBezTo>
                <a:cubicBezTo>
                  <a:pt x="2816367" y="1441514"/>
                  <a:pt x="2815542" y="1442593"/>
                  <a:pt x="2814970" y="1443800"/>
                </a:cubicBezTo>
                <a:cubicBezTo>
                  <a:pt x="2814462" y="1445070"/>
                  <a:pt x="2814335" y="1446403"/>
                  <a:pt x="2814589" y="1447737"/>
                </a:cubicBezTo>
                <a:cubicBezTo>
                  <a:pt x="2814843" y="1449070"/>
                  <a:pt x="2815478" y="1450277"/>
                  <a:pt x="2816494" y="1451229"/>
                </a:cubicBezTo>
                <a:cubicBezTo>
                  <a:pt x="2817447" y="1452182"/>
                  <a:pt x="2818653" y="1452817"/>
                  <a:pt x="2819986" y="1453134"/>
                </a:cubicBezTo>
                <a:cubicBezTo>
                  <a:pt x="2821320" y="1453388"/>
                  <a:pt x="2822717" y="1453261"/>
                  <a:pt x="2823923" y="1452753"/>
                </a:cubicBezTo>
                <a:cubicBezTo>
                  <a:pt x="2825130" y="1452245"/>
                  <a:pt x="2826209" y="1451356"/>
                  <a:pt x="2826972" y="1450213"/>
                </a:cubicBezTo>
                <a:cubicBezTo>
                  <a:pt x="2827734" y="1449070"/>
                  <a:pt x="2828115" y="1447737"/>
                  <a:pt x="2828115" y="1446403"/>
                </a:cubicBezTo>
                <a:cubicBezTo>
                  <a:pt x="2828115" y="1444625"/>
                  <a:pt x="2827416" y="1442847"/>
                  <a:pt x="2826147" y="1441577"/>
                </a:cubicBezTo>
                <a:cubicBezTo>
                  <a:pt x="2824876" y="1440307"/>
                  <a:pt x="2823098" y="1439609"/>
                  <a:pt x="2821320" y="1439545"/>
                </a:cubicBezTo>
                <a:close/>
                <a:moveTo>
                  <a:pt x="2821320" y="1346772"/>
                </a:moveTo>
                <a:cubicBezTo>
                  <a:pt x="2819986" y="1346772"/>
                  <a:pt x="2818653" y="1347153"/>
                  <a:pt x="2817510" y="1347915"/>
                </a:cubicBezTo>
                <a:cubicBezTo>
                  <a:pt x="2816367" y="1348677"/>
                  <a:pt x="2815542" y="1349693"/>
                  <a:pt x="2814970" y="1350963"/>
                </a:cubicBezTo>
                <a:cubicBezTo>
                  <a:pt x="2814462" y="1352233"/>
                  <a:pt x="2814335" y="1353566"/>
                  <a:pt x="2814589" y="1354900"/>
                </a:cubicBezTo>
                <a:cubicBezTo>
                  <a:pt x="2814843" y="1356233"/>
                  <a:pt x="2815478" y="1357440"/>
                  <a:pt x="2816494" y="1358392"/>
                </a:cubicBezTo>
                <a:cubicBezTo>
                  <a:pt x="2817447" y="1359345"/>
                  <a:pt x="2818653" y="1359980"/>
                  <a:pt x="2819986" y="1360297"/>
                </a:cubicBezTo>
                <a:cubicBezTo>
                  <a:pt x="2821320" y="1360551"/>
                  <a:pt x="2822717" y="1360424"/>
                  <a:pt x="2823923" y="1359916"/>
                </a:cubicBezTo>
                <a:cubicBezTo>
                  <a:pt x="2825194" y="1359408"/>
                  <a:pt x="2826209" y="1358519"/>
                  <a:pt x="2826972" y="1357376"/>
                </a:cubicBezTo>
                <a:cubicBezTo>
                  <a:pt x="2827734" y="1356233"/>
                  <a:pt x="2828115" y="1354900"/>
                  <a:pt x="2828115" y="1353566"/>
                </a:cubicBezTo>
                <a:cubicBezTo>
                  <a:pt x="2828115" y="1351788"/>
                  <a:pt x="2827416" y="1350010"/>
                  <a:pt x="2826147" y="1348740"/>
                </a:cubicBezTo>
                <a:cubicBezTo>
                  <a:pt x="2824876" y="1347470"/>
                  <a:pt x="2823098" y="1346772"/>
                  <a:pt x="2821320" y="1346772"/>
                </a:cubicBezTo>
                <a:close/>
                <a:moveTo>
                  <a:pt x="2821320" y="1532509"/>
                </a:moveTo>
                <a:cubicBezTo>
                  <a:pt x="2819986" y="1532509"/>
                  <a:pt x="2818653" y="1532890"/>
                  <a:pt x="2817510" y="1533652"/>
                </a:cubicBezTo>
                <a:cubicBezTo>
                  <a:pt x="2816367" y="1534414"/>
                  <a:pt x="2815542" y="1535430"/>
                  <a:pt x="2814970" y="1536700"/>
                </a:cubicBezTo>
                <a:cubicBezTo>
                  <a:pt x="2814462" y="1537970"/>
                  <a:pt x="2814335" y="1539304"/>
                  <a:pt x="2814589" y="1540637"/>
                </a:cubicBezTo>
                <a:cubicBezTo>
                  <a:pt x="2814843" y="1541971"/>
                  <a:pt x="2815478" y="1543177"/>
                  <a:pt x="2816494" y="1544130"/>
                </a:cubicBezTo>
                <a:cubicBezTo>
                  <a:pt x="2817447" y="1545082"/>
                  <a:pt x="2818653" y="1545717"/>
                  <a:pt x="2819986" y="1546035"/>
                </a:cubicBezTo>
                <a:cubicBezTo>
                  <a:pt x="2821320" y="1546289"/>
                  <a:pt x="2822717" y="1546162"/>
                  <a:pt x="2823923" y="1545654"/>
                </a:cubicBezTo>
                <a:cubicBezTo>
                  <a:pt x="2825130" y="1545146"/>
                  <a:pt x="2826209" y="1544257"/>
                  <a:pt x="2826972" y="1543114"/>
                </a:cubicBezTo>
                <a:cubicBezTo>
                  <a:pt x="2827734" y="1541971"/>
                  <a:pt x="2828115" y="1540637"/>
                  <a:pt x="2828115" y="1539304"/>
                </a:cubicBezTo>
                <a:cubicBezTo>
                  <a:pt x="2828115" y="1537462"/>
                  <a:pt x="2827416" y="1535748"/>
                  <a:pt x="2826147" y="1534478"/>
                </a:cubicBezTo>
                <a:cubicBezTo>
                  <a:pt x="2824876" y="1533208"/>
                  <a:pt x="2823098" y="1532509"/>
                  <a:pt x="2821320" y="1532509"/>
                </a:cubicBezTo>
                <a:close/>
                <a:moveTo>
                  <a:pt x="3228228" y="930910"/>
                </a:moveTo>
                <a:cubicBezTo>
                  <a:pt x="3227593" y="930275"/>
                  <a:pt x="3226831" y="929767"/>
                  <a:pt x="3226006" y="929450"/>
                </a:cubicBezTo>
                <a:cubicBezTo>
                  <a:pt x="3225180" y="929132"/>
                  <a:pt x="3224291" y="928942"/>
                  <a:pt x="3223402" y="928942"/>
                </a:cubicBezTo>
                <a:cubicBezTo>
                  <a:pt x="3222069" y="928942"/>
                  <a:pt x="3220735" y="929323"/>
                  <a:pt x="3219592" y="930084"/>
                </a:cubicBezTo>
                <a:cubicBezTo>
                  <a:pt x="3218449" y="930847"/>
                  <a:pt x="3217623" y="931926"/>
                  <a:pt x="3217052" y="933133"/>
                </a:cubicBezTo>
                <a:cubicBezTo>
                  <a:pt x="3216544" y="934403"/>
                  <a:pt x="3216417" y="935736"/>
                  <a:pt x="3216672" y="937070"/>
                </a:cubicBezTo>
                <a:cubicBezTo>
                  <a:pt x="3216925" y="938403"/>
                  <a:pt x="3217623" y="939609"/>
                  <a:pt x="3218576" y="940562"/>
                </a:cubicBezTo>
                <a:cubicBezTo>
                  <a:pt x="3219529" y="941515"/>
                  <a:pt x="3220735" y="942150"/>
                  <a:pt x="3222069" y="942404"/>
                </a:cubicBezTo>
                <a:cubicBezTo>
                  <a:pt x="3223402" y="942658"/>
                  <a:pt x="3224799" y="942531"/>
                  <a:pt x="3226006" y="942023"/>
                </a:cubicBezTo>
                <a:cubicBezTo>
                  <a:pt x="3227276" y="941515"/>
                  <a:pt x="3228292" y="940626"/>
                  <a:pt x="3229054" y="939483"/>
                </a:cubicBezTo>
                <a:cubicBezTo>
                  <a:pt x="3229816" y="938340"/>
                  <a:pt x="3230197" y="937006"/>
                  <a:pt x="3230197" y="935673"/>
                </a:cubicBezTo>
                <a:cubicBezTo>
                  <a:pt x="3230197" y="934784"/>
                  <a:pt x="3230006" y="933895"/>
                  <a:pt x="3229689" y="933069"/>
                </a:cubicBezTo>
                <a:cubicBezTo>
                  <a:pt x="3229372" y="932244"/>
                  <a:pt x="3228863" y="931481"/>
                  <a:pt x="3228228" y="930847"/>
                </a:cubicBezTo>
                <a:close/>
                <a:moveTo>
                  <a:pt x="3228228" y="838073"/>
                </a:moveTo>
                <a:cubicBezTo>
                  <a:pt x="3227593" y="837438"/>
                  <a:pt x="3226831" y="836930"/>
                  <a:pt x="3226006" y="836613"/>
                </a:cubicBezTo>
                <a:cubicBezTo>
                  <a:pt x="3225180" y="836295"/>
                  <a:pt x="3224291" y="836105"/>
                  <a:pt x="3223402" y="836105"/>
                </a:cubicBezTo>
                <a:cubicBezTo>
                  <a:pt x="3222069" y="836105"/>
                  <a:pt x="3220735" y="836486"/>
                  <a:pt x="3219592" y="837248"/>
                </a:cubicBezTo>
                <a:cubicBezTo>
                  <a:pt x="3218449" y="838009"/>
                  <a:pt x="3217623" y="839089"/>
                  <a:pt x="3217052" y="840295"/>
                </a:cubicBezTo>
                <a:cubicBezTo>
                  <a:pt x="3216544" y="841566"/>
                  <a:pt x="3216417" y="842899"/>
                  <a:pt x="3216672" y="844233"/>
                </a:cubicBezTo>
                <a:cubicBezTo>
                  <a:pt x="3216925" y="845566"/>
                  <a:pt x="3217623" y="846773"/>
                  <a:pt x="3218576" y="847725"/>
                </a:cubicBezTo>
                <a:cubicBezTo>
                  <a:pt x="3219529" y="848678"/>
                  <a:pt x="3220735" y="849313"/>
                  <a:pt x="3222069" y="849567"/>
                </a:cubicBezTo>
                <a:cubicBezTo>
                  <a:pt x="3223402" y="849820"/>
                  <a:pt x="3224799" y="849694"/>
                  <a:pt x="3226006" y="849186"/>
                </a:cubicBezTo>
                <a:cubicBezTo>
                  <a:pt x="3227276" y="848678"/>
                  <a:pt x="3228292" y="847789"/>
                  <a:pt x="3229054" y="846645"/>
                </a:cubicBezTo>
                <a:cubicBezTo>
                  <a:pt x="3229816" y="845503"/>
                  <a:pt x="3230197" y="844233"/>
                  <a:pt x="3230197" y="842836"/>
                </a:cubicBezTo>
                <a:cubicBezTo>
                  <a:pt x="3230197" y="841947"/>
                  <a:pt x="3230006" y="841058"/>
                  <a:pt x="3229689" y="840232"/>
                </a:cubicBezTo>
                <a:cubicBezTo>
                  <a:pt x="3229372" y="839406"/>
                  <a:pt x="3228863" y="838645"/>
                  <a:pt x="3228228" y="838009"/>
                </a:cubicBezTo>
                <a:close/>
                <a:moveTo>
                  <a:pt x="3228228" y="745236"/>
                </a:moveTo>
                <a:cubicBezTo>
                  <a:pt x="3227593" y="744601"/>
                  <a:pt x="3226831" y="744093"/>
                  <a:pt x="3226006" y="743776"/>
                </a:cubicBezTo>
                <a:cubicBezTo>
                  <a:pt x="3225180" y="743458"/>
                  <a:pt x="3224291" y="743268"/>
                  <a:pt x="3223402" y="743268"/>
                </a:cubicBezTo>
                <a:cubicBezTo>
                  <a:pt x="3222069" y="743268"/>
                  <a:pt x="3220735" y="743649"/>
                  <a:pt x="3219592" y="744411"/>
                </a:cubicBezTo>
                <a:cubicBezTo>
                  <a:pt x="3218449" y="745173"/>
                  <a:pt x="3217623" y="746252"/>
                  <a:pt x="3217052" y="747459"/>
                </a:cubicBezTo>
                <a:cubicBezTo>
                  <a:pt x="3216544" y="748729"/>
                  <a:pt x="3216417" y="750062"/>
                  <a:pt x="3216672" y="751396"/>
                </a:cubicBezTo>
                <a:cubicBezTo>
                  <a:pt x="3216925" y="752729"/>
                  <a:pt x="3217623" y="753936"/>
                  <a:pt x="3218576" y="754888"/>
                </a:cubicBezTo>
                <a:cubicBezTo>
                  <a:pt x="3219529" y="755841"/>
                  <a:pt x="3220735" y="756476"/>
                  <a:pt x="3222069" y="756730"/>
                </a:cubicBezTo>
                <a:cubicBezTo>
                  <a:pt x="3223402" y="756984"/>
                  <a:pt x="3224799" y="756857"/>
                  <a:pt x="3226006" y="756349"/>
                </a:cubicBezTo>
                <a:cubicBezTo>
                  <a:pt x="3227276" y="755841"/>
                  <a:pt x="3228292" y="754952"/>
                  <a:pt x="3229054" y="753809"/>
                </a:cubicBezTo>
                <a:cubicBezTo>
                  <a:pt x="3229816" y="752666"/>
                  <a:pt x="3230197" y="751332"/>
                  <a:pt x="3230197" y="749999"/>
                </a:cubicBezTo>
                <a:cubicBezTo>
                  <a:pt x="3230197" y="749110"/>
                  <a:pt x="3230006" y="748221"/>
                  <a:pt x="3229689" y="747395"/>
                </a:cubicBezTo>
                <a:cubicBezTo>
                  <a:pt x="3229372" y="746570"/>
                  <a:pt x="3228863" y="745808"/>
                  <a:pt x="3228228" y="745173"/>
                </a:cubicBezTo>
                <a:close/>
                <a:moveTo>
                  <a:pt x="3228228" y="1023811"/>
                </a:moveTo>
                <a:cubicBezTo>
                  <a:pt x="3227593" y="1023176"/>
                  <a:pt x="3226831" y="1022667"/>
                  <a:pt x="3226006" y="1022350"/>
                </a:cubicBezTo>
                <a:cubicBezTo>
                  <a:pt x="3225180" y="1021969"/>
                  <a:pt x="3224291" y="1021842"/>
                  <a:pt x="3223402" y="1021842"/>
                </a:cubicBezTo>
                <a:cubicBezTo>
                  <a:pt x="3222069" y="1021842"/>
                  <a:pt x="3220735" y="1022223"/>
                  <a:pt x="3219592" y="1022985"/>
                </a:cubicBezTo>
                <a:cubicBezTo>
                  <a:pt x="3218449" y="1023747"/>
                  <a:pt x="3217623" y="1024827"/>
                  <a:pt x="3217052" y="1026033"/>
                </a:cubicBezTo>
                <a:cubicBezTo>
                  <a:pt x="3216544" y="1027303"/>
                  <a:pt x="3216417" y="1028637"/>
                  <a:pt x="3216672" y="1029970"/>
                </a:cubicBezTo>
                <a:cubicBezTo>
                  <a:pt x="3216925" y="1031304"/>
                  <a:pt x="3217623" y="1032510"/>
                  <a:pt x="3218576" y="1033463"/>
                </a:cubicBezTo>
                <a:cubicBezTo>
                  <a:pt x="3219529" y="1034415"/>
                  <a:pt x="3220735" y="1035050"/>
                  <a:pt x="3222069" y="1035367"/>
                </a:cubicBezTo>
                <a:cubicBezTo>
                  <a:pt x="3223402" y="1035622"/>
                  <a:pt x="3224799" y="1035495"/>
                  <a:pt x="3226006" y="1034987"/>
                </a:cubicBezTo>
                <a:cubicBezTo>
                  <a:pt x="3227276" y="1034479"/>
                  <a:pt x="3228292" y="1033590"/>
                  <a:pt x="3229054" y="1032447"/>
                </a:cubicBezTo>
                <a:cubicBezTo>
                  <a:pt x="3229816" y="1031304"/>
                  <a:pt x="3230197" y="1029970"/>
                  <a:pt x="3230197" y="1028637"/>
                </a:cubicBezTo>
                <a:cubicBezTo>
                  <a:pt x="3230197" y="1027748"/>
                  <a:pt x="3230006" y="1026859"/>
                  <a:pt x="3229689" y="1026033"/>
                </a:cubicBezTo>
                <a:cubicBezTo>
                  <a:pt x="3229372" y="1025208"/>
                  <a:pt x="3228863" y="1024445"/>
                  <a:pt x="3228228" y="1023811"/>
                </a:cubicBezTo>
                <a:close/>
                <a:moveTo>
                  <a:pt x="3228228" y="1209548"/>
                </a:moveTo>
                <a:cubicBezTo>
                  <a:pt x="3227593" y="1208913"/>
                  <a:pt x="3226831" y="1208405"/>
                  <a:pt x="3226006" y="1208088"/>
                </a:cubicBezTo>
                <a:cubicBezTo>
                  <a:pt x="3225180" y="1207770"/>
                  <a:pt x="3224291" y="1207580"/>
                  <a:pt x="3223402" y="1207580"/>
                </a:cubicBezTo>
                <a:cubicBezTo>
                  <a:pt x="3222069" y="1207580"/>
                  <a:pt x="3220735" y="1207961"/>
                  <a:pt x="3219592" y="1208723"/>
                </a:cubicBezTo>
                <a:cubicBezTo>
                  <a:pt x="3218449" y="1209485"/>
                  <a:pt x="3217623" y="1210564"/>
                  <a:pt x="3217052" y="1211771"/>
                </a:cubicBezTo>
                <a:cubicBezTo>
                  <a:pt x="3216544" y="1213041"/>
                  <a:pt x="3216417" y="1214374"/>
                  <a:pt x="3216672" y="1215708"/>
                </a:cubicBezTo>
                <a:cubicBezTo>
                  <a:pt x="3216925" y="1217041"/>
                  <a:pt x="3217623" y="1218248"/>
                  <a:pt x="3218576" y="1219200"/>
                </a:cubicBezTo>
                <a:cubicBezTo>
                  <a:pt x="3219529" y="1220153"/>
                  <a:pt x="3220735" y="1220788"/>
                  <a:pt x="3222069" y="1221042"/>
                </a:cubicBezTo>
                <a:cubicBezTo>
                  <a:pt x="3223402" y="1221296"/>
                  <a:pt x="3224799" y="1221169"/>
                  <a:pt x="3226006" y="1220661"/>
                </a:cubicBezTo>
                <a:cubicBezTo>
                  <a:pt x="3227276" y="1220153"/>
                  <a:pt x="3228292" y="1219264"/>
                  <a:pt x="3229054" y="1218121"/>
                </a:cubicBezTo>
                <a:cubicBezTo>
                  <a:pt x="3229816" y="1216978"/>
                  <a:pt x="3230197" y="1215644"/>
                  <a:pt x="3230197" y="1214311"/>
                </a:cubicBezTo>
                <a:cubicBezTo>
                  <a:pt x="3230197" y="1213422"/>
                  <a:pt x="3230006" y="1212533"/>
                  <a:pt x="3229689" y="1211707"/>
                </a:cubicBezTo>
                <a:cubicBezTo>
                  <a:pt x="3229372" y="1210882"/>
                  <a:pt x="3228863" y="1210120"/>
                  <a:pt x="3228228" y="1209485"/>
                </a:cubicBezTo>
                <a:close/>
                <a:moveTo>
                  <a:pt x="3228228" y="1116711"/>
                </a:moveTo>
                <a:cubicBezTo>
                  <a:pt x="3227593" y="1116076"/>
                  <a:pt x="3226831" y="1115568"/>
                  <a:pt x="3226006" y="1115251"/>
                </a:cubicBezTo>
                <a:cubicBezTo>
                  <a:pt x="3225180" y="1114933"/>
                  <a:pt x="3224291" y="1114743"/>
                  <a:pt x="3223402" y="1114743"/>
                </a:cubicBezTo>
                <a:cubicBezTo>
                  <a:pt x="3222069" y="1114743"/>
                  <a:pt x="3220735" y="1115124"/>
                  <a:pt x="3219592" y="1115886"/>
                </a:cubicBezTo>
                <a:cubicBezTo>
                  <a:pt x="3218449" y="1116648"/>
                  <a:pt x="3217623" y="1117727"/>
                  <a:pt x="3217052" y="1118934"/>
                </a:cubicBezTo>
                <a:cubicBezTo>
                  <a:pt x="3216544" y="1120204"/>
                  <a:pt x="3216417" y="1121537"/>
                  <a:pt x="3216672" y="1122871"/>
                </a:cubicBezTo>
                <a:cubicBezTo>
                  <a:pt x="3216925" y="1124204"/>
                  <a:pt x="3217623" y="1125411"/>
                  <a:pt x="3218576" y="1126363"/>
                </a:cubicBezTo>
                <a:cubicBezTo>
                  <a:pt x="3219529" y="1127316"/>
                  <a:pt x="3220735" y="1127951"/>
                  <a:pt x="3222069" y="1128268"/>
                </a:cubicBezTo>
                <a:cubicBezTo>
                  <a:pt x="3223402" y="1128522"/>
                  <a:pt x="3224735" y="1128395"/>
                  <a:pt x="3226006" y="1127887"/>
                </a:cubicBezTo>
                <a:cubicBezTo>
                  <a:pt x="3227276" y="1127379"/>
                  <a:pt x="3228292" y="1126490"/>
                  <a:pt x="3229054" y="1125347"/>
                </a:cubicBezTo>
                <a:cubicBezTo>
                  <a:pt x="3229816" y="1124204"/>
                  <a:pt x="3230197" y="1122871"/>
                  <a:pt x="3230197" y="1121537"/>
                </a:cubicBezTo>
                <a:cubicBezTo>
                  <a:pt x="3230197" y="1120648"/>
                  <a:pt x="3230006" y="1119759"/>
                  <a:pt x="3229689" y="1118934"/>
                </a:cubicBezTo>
                <a:cubicBezTo>
                  <a:pt x="3229372" y="1118108"/>
                  <a:pt x="3228863" y="1117346"/>
                  <a:pt x="3228228" y="1116711"/>
                </a:cubicBezTo>
                <a:close/>
                <a:moveTo>
                  <a:pt x="2821320" y="975424"/>
                </a:moveTo>
                <a:cubicBezTo>
                  <a:pt x="2819986" y="975424"/>
                  <a:pt x="2818653" y="975805"/>
                  <a:pt x="2817510" y="976567"/>
                </a:cubicBezTo>
                <a:cubicBezTo>
                  <a:pt x="2816367" y="977329"/>
                  <a:pt x="2815542" y="978408"/>
                  <a:pt x="2814970" y="979615"/>
                </a:cubicBezTo>
                <a:cubicBezTo>
                  <a:pt x="2814462" y="980884"/>
                  <a:pt x="2814335" y="982218"/>
                  <a:pt x="2814589" y="983552"/>
                </a:cubicBezTo>
                <a:cubicBezTo>
                  <a:pt x="2814843" y="984885"/>
                  <a:pt x="2815478" y="986092"/>
                  <a:pt x="2816494" y="987044"/>
                </a:cubicBezTo>
                <a:cubicBezTo>
                  <a:pt x="2817447" y="987997"/>
                  <a:pt x="2818653" y="988631"/>
                  <a:pt x="2819986" y="988886"/>
                </a:cubicBezTo>
                <a:cubicBezTo>
                  <a:pt x="2821320" y="989140"/>
                  <a:pt x="2822717" y="989013"/>
                  <a:pt x="2823923" y="988505"/>
                </a:cubicBezTo>
                <a:cubicBezTo>
                  <a:pt x="2825130" y="987997"/>
                  <a:pt x="2826209" y="987108"/>
                  <a:pt x="2826972" y="985965"/>
                </a:cubicBezTo>
                <a:cubicBezTo>
                  <a:pt x="2827734" y="984822"/>
                  <a:pt x="2828115" y="983552"/>
                  <a:pt x="2828115" y="982155"/>
                </a:cubicBezTo>
                <a:cubicBezTo>
                  <a:pt x="2828115" y="980313"/>
                  <a:pt x="2827416" y="978599"/>
                  <a:pt x="2826147" y="977329"/>
                </a:cubicBezTo>
                <a:cubicBezTo>
                  <a:pt x="2824876" y="976059"/>
                  <a:pt x="2823098" y="975297"/>
                  <a:pt x="2821320" y="975297"/>
                </a:cubicBezTo>
                <a:close/>
                <a:moveTo>
                  <a:pt x="2821320" y="418275"/>
                </a:moveTo>
                <a:cubicBezTo>
                  <a:pt x="2819986" y="418275"/>
                  <a:pt x="2818653" y="418656"/>
                  <a:pt x="2817510" y="419418"/>
                </a:cubicBezTo>
                <a:cubicBezTo>
                  <a:pt x="2816367" y="420179"/>
                  <a:pt x="2815542" y="421259"/>
                  <a:pt x="2814970" y="422466"/>
                </a:cubicBezTo>
                <a:cubicBezTo>
                  <a:pt x="2814462" y="423736"/>
                  <a:pt x="2814335" y="425069"/>
                  <a:pt x="2814589" y="426403"/>
                </a:cubicBezTo>
                <a:cubicBezTo>
                  <a:pt x="2814843" y="427736"/>
                  <a:pt x="2815478" y="428943"/>
                  <a:pt x="2816494" y="429895"/>
                </a:cubicBezTo>
                <a:cubicBezTo>
                  <a:pt x="2817447" y="430847"/>
                  <a:pt x="2818653" y="431483"/>
                  <a:pt x="2819986" y="431736"/>
                </a:cubicBezTo>
                <a:cubicBezTo>
                  <a:pt x="2821320" y="431991"/>
                  <a:pt x="2822717" y="431864"/>
                  <a:pt x="2823923" y="431356"/>
                </a:cubicBezTo>
                <a:cubicBezTo>
                  <a:pt x="2825194" y="430847"/>
                  <a:pt x="2826209" y="429959"/>
                  <a:pt x="2826972" y="428816"/>
                </a:cubicBezTo>
                <a:cubicBezTo>
                  <a:pt x="2827734" y="427672"/>
                  <a:pt x="2828115" y="426339"/>
                  <a:pt x="2828115" y="425006"/>
                </a:cubicBezTo>
                <a:cubicBezTo>
                  <a:pt x="2828115" y="423164"/>
                  <a:pt x="2827416" y="421450"/>
                  <a:pt x="2826147" y="420179"/>
                </a:cubicBezTo>
                <a:cubicBezTo>
                  <a:pt x="2824876" y="418910"/>
                  <a:pt x="2823098" y="418147"/>
                  <a:pt x="2821320" y="418147"/>
                </a:cubicBezTo>
                <a:close/>
                <a:moveTo>
                  <a:pt x="2821320" y="604012"/>
                </a:moveTo>
                <a:cubicBezTo>
                  <a:pt x="2819986" y="604012"/>
                  <a:pt x="2818653" y="604393"/>
                  <a:pt x="2817510" y="605155"/>
                </a:cubicBezTo>
                <a:cubicBezTo>
                  <a:pt x="2816367" y="605917"/>
                  <a:pt x="2815542" y="606997"/>
                  <a:pt x="2814970" y="608203"/>
                </a:cubicBezTo>
                <a:cubicBezTo>
                  <a:pt x="2814462" y="609473"/>
                  <a:pt x="2814335" y="610807"/>
                  <a:pt x="2814589" y="612140"/>
                </a:cubicBezTo>
                <a:cubicBezTo>
                  <a:pt x="2814843" y="613474"/>
                  <a:pt x="2815478" y="614680"/>
                  <a:pt x="2816494" y="615633"/>
                </a:cubicBezTo>
                <a:cubicBezTo>
                  <a:pt x="2817447" y="616585"/>
                  <a:pt x="2818653" y="617220"/>
                  <a:pt x="2819986" y="617474"/>
                </a:cubicBezTo>
                <a:cubicBezTo>
                  <a:pt x="2821320" y="617728"/>
                  <a:pt x="2822717" y="617601"/>
                  <a:pt x="2823923" y="617093"/>
                </a:cubicBezTo>
                <a:cubicBezTo>
                  <a:pt x="2825194" y="616585"/>
                  <a:pt x="2826209" y="615696"/>
                  <a:pt x="2826972" y="614553"/>
                </a:cubicBezTo>
                <a:cubicBezTo>
                  <a:pt x="2827734" y="613410"/>
                  <a:pt x="2828115" y="612077"/>
                  <a:pt x="2828115" y="610743"/>
                </a:cubicBezTo>
                <a:cubicBezTo>
                  <a:pt x="2828115" y="608902"/>
                  <a:pt x="2827416" y="607187"/>
                  <a:pt x="2826147" y="605917"/>
                </a:cubicBezTo>
                <a:cubicBezTo>
                  <a:pt x="2824876" y="604647"/>
                  <a:pt x="2823098" y="603885"/>
                  <a:pt x="2821320" y="603885"/>
                </a:cubicBezTo>
                <a:close/>
                <a:moveTo>
                  <a:pt x="2821320" y="325438"/>
                </a:moveTo>
                <a:cubicBezTo>
                  <a:pt x="2819986" y="325438"/>
                  <a:pt x="2818653" y="325819"/>
                  <a:pt x="2817510" y="326581"/>
                </a:cubicBezTo>
                <a:cubicBezTo>
                  <a:pt x="2816367" y="327343"/>
                  <a:pt x="2815542" y="328422"/>
                  <a:pt x="2814970" y="329629"/>
                </a:cubicBezTo>
                <a:cubicBezTo>
                  <a:pt x="2814462" y="330899"/>
                  <a:pt x="2814335" y="332232"/>
                  <a:pt x="2814589" y="333566"/>
                </a:cubicBezTo>
                <a:cubicBezTo>
                  <a:pt x="2814843" y="334899"/>
                  <a:pt x="2815478" y="336106"/>
                  <a:pt x="2816494" y="337058"/>
                </a:cubicBezTo>
                <a:cubicBezTo>
                  <a:pt x="2817447" y="338011"/>
                  <a:pt x="2818653" y="338646"/>
                  <a:pt x="2819986" y="338900"/>
                </a:cubicBezTo>
                <a:cubicBezTo>
                  <a:pt x="2821320" y="339154"/>
                  <a:pt x="2822717" y="339027"/>
                  <a:pt x="2823923" y="338519"/>
                </a:cubicBezTo>
                <a:cubicBezTo>
                  <a:pt x="2825194" y="338011"/>
                  <a:pt x="2826209" y="337122"/>
                  <a:pt x="2826972" y="335979"/>
                </a:cubicBezTo>
                <a:cubicBezTo>
                  <a:pt x="2827734" y="334836"/>
                  <a:pt x="2828115" y="333502"/>
                  <a:pt x="2828115" y="332169"/>
                </a:cubicBezTo>
                <a:cubicBezTo>
                  <a:pt x="2828115" y="330327"/>
                  <a:pt x="2827416" y="328613"/>
                  <a:pt x="2826147" y="327343"/>
                </a:cubicBezTo>
                <a:cubicBezTo>
                  <a:pt x="2824876" y="326073"/>
                  <a:pt x="2823098" y="325311"/>
                  <a:pt x="2821320" y="325311"/>
                </a:cubicBezTo>
                <a:close/>
                <a:moveTo>
                  <a:pt x="3389073" y="1209612"/>
                </a:moveTo>
                <a:cubicBezTo>
                  <a:pt x="3388439" y="1208977"/>
                  <a:pt x="3387677" y="1208469"/>
                  <a:pt x="3386851" y="1208151"/>
                </a:cubicBezTo>
                <a:cubicBezTo>
                  <a:pt x="3386026" y="1207834"/>
                  <a:pt x="3385136" y="1207643"/>
                  <a:pt x="3384247" y="1207643"/>
                </a:cubicBezTo>
                <a:cubicBezTo>
                  <a:pt x="3382914" y="1207643"/>
                  <a:pt x="3381581" y="1208024"/>
                  <a:pt x="3380438" y="1208786"/>
                </a:cubicBezTo>
                <a:cubicBezTo>
                  <a:pt x="3379295" y="1209548"/>
                  <a:pt x="3378406" y="1210628"/>
                  <a:pt x="3377897" y="1211834"/>
                </a:cubicBezTo>
                <a:cubicBezTo>
                  <a:pt x="3377390" y="1213104"/>
                  <a:pt x="3377263" y="1214438"/>
                  <a:pt x="3377517" y="1215771"/>
                </a:cubicBezTo>
                <a:cubicBezTo>
                  <a:pt x="3377771" y="1217105"/>
                  <a:pt x="3378406" y="1218311"/>
                  <a:pt x="3379359" y="1219264"/>
                </a:cubicBezTo>
                <a:cubicBezTo>
                  <a:pt x="3380310" y="1220216"/>
                  <a:pt x="3381517" y="1220851"/>
                  <a:pt x="3382851" y="1221105"/>
                </a:cubicBezTo>
                <a:cubicBezTo>
                  <a:pt x="3384185" y="1221359"/>
                  <a:pt x="3385581" y="1221232"/>
                  <a:pt x="3386788" y="1220724"/>
                </a:cubicBezTo>
                <a:cubicBezTo>
                  <a:pt x="3387994" y="1220216"/>
                  <a:pt x="3389073" y="1219327"/>
                  <a:pt x="3389835" y="1218184"/>
                </a:cubicBezTo>
                <a:cubicBezTo>
                  <a:pt x="3390597" y="1217041"/>
                  <a:pt x="3390979" y="1215708"/>
                  <a:pt x="3390979" y="1214374"/>
                </a:cubicBezTo>
                <a:cubicBezTo>
                  <a:pt x="3390979" y="1213485"/>
                  <a:pt x="3390788" y="1212596"/>
                  <a:pt x="3390471" y="1211771"/>
                </a:cubicBezTo>
                <a:cubicBezTo>
                  <a:pt x="3390090" y="1210945"/>
                  <a:pt x="3389645" y="1210183"/>
                  <a:pt x="3389010" y="1209548"/>
                </a:cubicBezTo>
                <a:close/>
                <a:moveTo>
                  <a:pt x="2821320" y="139764"/>
                </a:moveTo>
                <a:cubicBezTo>
                  <a:pt x="2819986" y="139764"/>
                  <a:pt x="2818653" y="140145"/>
                  <a:pt x="2817510" y="140907"/>
                </a:cubicBezTo>
                <a:cubicBezTo>
                  <a:pt x="2816367" y="141669"/>
                  <a:pt x="2815542" y="142748"/>
                  <a:pt x="2814970" y="143955"/>
                </a:cubicBezTo>
                <a:cubicBezTo>
                  <a:pt x="2814462" y="145225"/>
                  <a:pt x="2814335" y="146558"/>
                  <a:pt x="2814589" y="147892"/>
                </a:cubicBezTo>
                <a:cubicBezTo>
                  <a:pt x="2814843" y="149225"/>
                  <a:pt x="2815478" y="150432"/>
                  <a:pt x="2816494" y="151384"/>
                </a:cubicBezTo>
                <a:cubicBezTo>
                  <a:pt x="2817447" y="152337"/>
                  <a:pt x="2818653" y="152972"/>
                  <a:pt x="2819986" y="153226"/>
                </a:cubicBezTo>
                <a:cubicBezTo>
                  <a:pt x="2821320" y="153480"/>
                  <a:pt x="2822717" y="153353"/>
                  <a:pt x="2823923" y="152845"/>
                </a:cubicBezTo>
                <a:cubicBezTo>
                  <a:pt x="2825194" y="152337"/>
                  <a:pt x="2826209" y="151448"/>
                  <a:pt x="2826972" y="150305"/>
                </a:cubicBezTo>
                <a:cubicBezTo>
                  <a:pt x="2827734" y="149162"/>
                  <a:pt x="2828115" y="147828"/>
                  <a:pt x="2828115" y="146495"/>
                </a:cubicBezTo>
                <a:cubicBezTo>
                  <a:pt x="2828115" y="144653"/>
                  <a:pt x="2827416" y="142939"/>
                  <a:pt x="2826147" y="141669"/>
                </a:cubicBezTo>
                <a:cubicBezTo>
                  <a:pt x="2824876" y="140399"/>
                  <a:pt x="2823098" y="139700"/>
                  <a:pt x="2821320" y="139637"/>
                </a:cubicBezTo>
                <a:close/>
                <a:moveTo>
                  <a:pt x="2821320" y="232601"/>
                </a:moveTo>
                <a:cubicBezTo>
                  <a:pt x="2819986" y="232601"/>
                  <a:pt x="2818653" y="232982"/>
                  <a:pt x="2817510" y="233744"/>
                </a:cubicBezTo>
                <a:cubicBezTo>
                  <a:pt x="2816367" y="234506"/>
                  <a:pt x="2815542" y="235585"/>
                  <a:pt x="2814970" y="236792"/>
                </a:cubicBezTo>
                <a:cubicBezTo>
                  <a:pt x="2814462" y="238062"/>
                  <a:pt x="2814335" y="239395"/>
                  <a:pt x="2814589" y="240729"/>
                </a:cubicBezTo>
                <a:cubicBezTo>
                  <a:pt x="2814843" y="242062"/>
                  <a:pt x="2815478" y="243269"/>
                  <a:pt x="2816494" y="244221"/>
                </a:cubicBezTo>
                <a:cubicBezTo>
                  <a:pt x="2817447" y="245174"/>
                  <a:pt x="2818653" y="245808"/>
                  <a:pt x="2819986" y="246063"/>
                </a:cubicBezTo>
                <a:cubicBezTo>
                  <a:pt x="2821320" y="246317"/>
                  <a:pt x="2822717" y="246190"/>
                  <a:pt x="2823923" y="245682"/>
                </a:cubicBezTo>
                <a:cubicBezTo>
                  <a:pt x="2825194" y="245174"/>
                  <a:pt x="2826209" y="244285"/>
                  <a:pt x="2826972" y="243142"/>
                </a:cubicBezTo>
                <a:cubicBezTo>
                  <a:pt x="2827734" y="241999"/>
                  <a:pt x="2828115" y="240665"/>
                  <a:pt x="2828115" y="239332"/>
                </a:cubicBezTo>
                <a:cubicBezTo>
                  <a:pt x="2828115" y="237490"/>
                  <a:pt x="2827416" y="235776"/>
                  <a:pt x="2826147" y="234506"/>
                </a:cubicBezTo>
                <a:cubicBezTo>
                  <a:pt x="2824876" y="233235"/>
                  <a:pt x="2823098" y="232474"/>
                  <a:pt x="2821320" y="232474"/>
                </a:cubicBezTo>
                <a:close/>
                <a:moveTo>
                  <a:pt x="2821320" y="46863"/>
                </a:moveTo>
                <a:cubicBezTo>
                  <a:pt x="2819986" y="46863"/>
                  <a:pt x="2818653" y="47244"/>
                  <a:pt x="2817510" y="48006"/>
                </a:cubicBezTo>
                <a:cubicBezTo>
                  <a:pt x="2816367" y="48768"/>
                  <a:pt x="2815542" y="49848"/>
                  <a:pt x="2814970" y="51054"/>
                </a:cubicBezTo>
                <a:cubicBezTo>
                  <a:pt x="2814462" y="52324"/>
                  <a:pt x="2814335" y="53658"/>
                  <a:pt x="2814589" y="54991"/>
                </a:cubicBezTo>
                <a:cubicBezTo>
                  <a:pt x="2814843" y="56325"/>
                  <a:pt x="2815478" y="57531"/>
                  <a:pt x="2816431" y="58484"/>
                </a:cubicBezTo>
                <a:cubicBezTo>
                  <a:pt x="2817384" y="59436"/>
                  <a:pt x="2818590" y="60071"/>
                  <a:pt x="2819923" y="60325"/>
                </a:cubicBezTo>
                <a:cubicBezTo>
                  <a:pt x="2821257" y="60579"/>
                  <a:pt x="2822654" y="60452"/>
                  <a:pt x="2823860" y="59944"/>
                </a:cubicBezTo>
                <a:cubicBezTo>
                  <a:pt x="2825130" y="59436"/>
                  <a:pt x="2826209" y="58547"/>
                  <a:pt x="2826909" y="57404"/>
                </a:cubicBezTo>
                <a:cubicBezTo>
                  <a:pt x="2827670" y="56261"/>
                  <a:pt x="2828051" y="54927"/>
                  <a:pt x="2828051" y="53594"/>
                </a:cubicBezTo>
                <a:cubicBezTo>
                  <a:pt x="2828051" y="51752"/>
                  <a:pt x="2827353" y="50038"/>
                  <a:pt x="2826083" y="48768"/>
                </a:cubicBezTo>
                <a:cubicBezTo>
                  <a:pt x="2824813" y="47498"/>
                  <a:pt x="2823034" y="46736"/>
                  <a:pt x="2821257" y="46736"/>
                </a:cubicBezTo>
                <a:close/>
                <a:moveTo>
                  <a:pt x="2821320" y="1068324"/>
                </a:moveTo>
                <a:cubicBezTo>
                  <a:pt x="2819986" y="1068324"/>
                  <a:pt x="2818653" y="1068705"/>
                  <a:pt x="2817510" y="1069467"/>
                </a:cubicBezTo>
                <a:cubicBezTo>
                  <a:pt x="2816367" y="1070229"/>
                  <a:pt x="2815542" y="1071309"/>
                  <a:pt x="2814970" y="1072515"/>
                </a:cubicBezTo>
                <a:cubicBezTo>
                  <a:pt x="2814462" y="1073785"/>
                  <a:pt x="2814335" y="1075119"/>
                  <a:pt x="2814589" y="1076452"/>
                </a:cubicBezTo>
                <a:cubicBezTo>
                  <a:pt x="2814843" y="1077786"/>
                  <a:pt x="2815478" y="1078992"/>
                  <a:pt x="2816494" y="1079945"/>
                </a:cubicBezTo>
                <a:cubicBezTo>
                  <a:pt x="2817447" y="1080897"/>
                  <a:pt x="2818653" y="1081532"/>
                  <a:pt x="2819986" y="1081786"/>
                </a:cubicBezTo>
                <a:cubicBezTo>
                  <a:pt x="2821320" y="1082040"/>
                  <a:pt x="2822717" y="1081913"/>
                  <a:pt x="2823923" y="1081405"/>
                </a:cubicBezTo>
                <a:cubicBezTo>
                  <a:pt x="2825130" y="1080897"/>
                  <a:pt x="2826209" y="1080008"/>
                  <a:pt x="2826972" y="1078865"/>
                </a:cubicBezTo>
                <a:cubicBezTo>
                  <a:pt x="2827734" y="1077722"/>
                  <a:pt x="2828115" y="1076389"/>
                  <a:pt x="2828115" y="1075055"/>
                </a:cubicBezTo>
                <a:cubicBezTo>
                  <a:pt x="2828115" y="1073277"/>
                  <a:pt x="2827416" y="1071499"/>
                  <a:pt x="2826147" y="1070229"/>
                </a:cubicBezTo>
                <a:cubicBezTo>
                  <a:pt x="2824876" y="1068959"/>
                  <a:pt x="2823098" y="1068197"/>
                  <a:pt x="2821320" y="1068197"/>
                </a:cubicBezTo>
                <a:close/>
                <a:moveTo>
                  <a:pt x="2821320" y="1254062"/>
                </a:moveTo>
                <a:cubicBezTo>
                  <a:pt x="2819986" y="1254062"/>
                  <a:pt x="2818653" y="1254443"/>
                  <a:pt x="2817510" y="1255205"/>
                </a:cubicBezTo>
                <a:cubicBezTo>
                  <a:pt x="2816367" y="1255967"/>
                  <a:pt x="2815542" y="1257046"/>
                  <a:pt x="2814970" y="1258253"/>
                </a:cubicBezTo>
                <a:cubicBezTo>
                  <a:pt x="2814462" y="1259523"/>
                  <a:pt x="2814335" y="1260856"/>
                  <a:pt x="2814589" y="1262190"/>
                </a:cubicBezTo>
                <a:cubicBezTo>
                  <a:pt x="2814843" y="1263523"/>
                  <a:pt x="2815478" y="1264730"/>
                  <a:pt x="2816494" y="1265682"/>
                </a:cubicBezTo>
                <a:cubicBezTo>
                  <a:pt x="2817447" y="1266635"/>
                  <a:pt x="2818653" y="1267270"/>
                  <a:pt x="2819986" y="1267587"/>
                </a:cubicBezTo>
                <a:cubicBezTo>
                  <a:pt x="2821320" y="1267841"/>
                  <a:pt x="2822717" y="1267714"/>
                  <a:pt x="2823923" y="1267206"/>
                </a:cubicBezTo>
                <a:cubicBezTo>
                  <a:pt x="2825194" y="1266698"/>
                  <a:pt x="2826209" y="1265809"/>
                  <a:pt x="2826972" y="1264666"/>
                </a:cubicBezTo>
                <a:cubicBezTo>
                  <a:pt x="2827734" y="1263523"/>
                  <a:pt x="2828115" y="1262190"/>
                  <a:pt x="2828115" y="1260856"/>
                </a:cubicBezTo>
                <a:cubicBezTo>
                  <a:pt x="2828115" y="1259015"/>
                  <a:pt x="2827416" y="1257300"/>
                  <a:pt x="2826147" y="1256030"/>
                </a:cubicBezTo>
                <a:cubicBezTo>
                  <a:pt x="2824876" y="1254760"/>
                  <a:pt x="2823098" y="1254062"/>
                  <a:pt x="2821320" y="1254062"/>
                </a:cubicBezTo>
                <a:close/>
                <a:moveTo>
                  <a:pt x="2821320" y="696913"/>
                </a:moveTo>
                <a:cubicBezTo>
                  <a:pt x="2819986" y="696913"/>
                  <a:pt x="2818653" y="697294"/>
                  <a:pt x="2817510" y="698056"/>
                </a:cubicBezTo>
                <a:cubicBezTo>
                  <a:pt x="2816367" y="698818"/>
                  <a:pt x="2815542" y="699897"/>
                  <a:pt x="2814970" y="701104"/>
                </a:cubicBezTo>
                <a:cubicBezTo>
                  <a:pt x="2814462" y="702374"/>
                  <a:pt x="2814335" y="703707"/>
                  <a:pt x="2814589" y="705041"/>
                </a:cubicBezTo>
                <a:cubicBezTo>
                  <a:pt x="2814843" y="706374"/>
                  <a:pt x="2815478" y="707581"/>
                  <a:pt x="2816494" y="708533"/>
                </a:cubicBezTo>
                <a:cubicBezTo>
                  <a:pt x="2817447" y="709486"/>
                  <a:pt x="2818653" y="710121"/>
                  <a:pt x="2819986" y="710375"/>
                </a:cubicBezTo>
                <a:cubicBezTo>
                  <a:pt x="2821320" y="710629"/>
                  <a:pt x="2822717" y="710502"/>
                  <a:pt x="2823923" y="709994"/>
                </a:cubicBezTo>
                <a:cubicBezTo>
                  <a:pt x="2825130" y="709486"/>
                  <a:pt x="2826209" y="708597"/>
                  <a:pt x="2826972" y="707454"/>
                </a:cubicBezTo>
                <a:cubicBezTo>
                  <a:pt x="2827734" y="706311"/>
                  <a:pt x="2828115" y="704977"/>
                  <a:pt x="2828115" y="703644"/>
                </a:cubicBezTo>
                <a:cubicBezTo>
                  <a:pt x="2828115" y="701802"/>
                  <a:pt x="2827416" y="700088"/>
                  <a:pt x="2826147" y="698818"/>
                </a:cubicBezTo>
                <a:cubicBezTo>
                  <a:pt x="2824876" y="697548"/>
                  <a:pt x="2823098" y="696786"/>
                  <a:pt x="2821320" y="696786"/>
                </a:cubicBezTo>
                <a:close/>
                <a:moveTo>
                  <a:pt x="2821320" y="1161225"/>
                </a:moveTo>
                <a:cubicBezTo>
                  <a:pt x="2819986" y="1161225"/>
                  <a:pt x="2818653" y="1161606"/>
                  <a:pt x="2817510" y="1162368"/>
                </a:cubicBezTo>
                <a:cubicBezTo>
                  <a:pt x="2816367" y="1163130"/>
                  <a:pt x="2815542" y="1164209"/>
                  <a:pt x="2814970" y="1165416"/>
                </a:cubicBezTo>
                <a:cubicBezTo>
                  <a:pt x="2814462" y="1166686"/>
                  <a:pt x="2814335" y="1168019"/>
                  <a:pt x="2814589" y="1169353"/>
                </a:cubicBezTo>
                <a:cubicBezTo>
                  <a:pt x="2814843" y="1170686"/>
                  <a:pt x="2815478" y="1171893"/>
                  <a:pt x="2816494" y="1172845"/>
                </a:cubicBezTo>
                <a:cubicBezTo>
                  <a:pt x="2817447" y="1173798"/>
                  <a:pt x="2818653" y="1174433"/>
                  <a:pt x="2819986" y="1174687"/>
                </a:cubicBezTo>
                <a:cubicBezTo>
                  <a:pt x="2821320" y="1174941"/>
                  <a:pt x="2822717" y="1174814"/>
                  <a:pt x="2823923" y="1174306"/>
                </a:cubicBezTo>
                <a:cubicBezTo>
                  <a:pt x="2825130" y="1173798"/>
                  <a:pt x="2826209" y="1172909"/>
                  <a:pt x="2826972" y="1171766"/>
                </a:cubicBezTo>
                <a:cubicBezTo>
                  <a:pt x="2827734" y="1170623"/>
                  <a:pt x="2828115" y="1169289"/>
                  <a:pt x="2828115" y="1167956"/>
                </a:cubicBezTo>
                <a:cubicBezTo>
                  <a:pt x="2828115" y="1166178"/>
                  <a:pt x="2827416" y="1164400"/>
                  <a:pt x="2826147" y="1163130"/>
                </a:cubicBezTo>
                <a:cubicBezTo>
                  <a:pt x="2824876" y="1161860"/>
                  <a:pt x="2823098" y="1161098"/>
                  <a:pt x="2821320" y="1161098"/>
                </a:cubicBezTo>
                <a:close/>
                <a:moveTo>
                  <a:pt x="2821320" y="882650"/>
                </a:moveTo>
                <a:cubicBezTo>
                  <a:pt x="2819986" y="882650"/>
                  <a:pt x="2818653" y="883031"/>
                  <a:pt x="2817510" y="883793"/>
                </a:cubicBezTo>
                <a:cubicBezTo>
                  <a:pt x="2816367" y="884555"/>
                  <a:pt x="2815542" y="885634"/>
                  <a:pt x="2814970" y="886841"/>
                </a:cubicBezTo>
                <a:cubicBezTo>
                  <a:pt x="2814462" y="888111"/>
                  <a:pt x="2814335" y="889445"/>
                  <a:pt x="2814589" y="890778"/>
                </a:cubicBezTo>
                <a:cubicBezTo>
                  <a:pt x="2814843" y="892112"/>
                  <a:pt x="2815478" y="893318"/>
                  <a:pt x="2816431" y="894270"/>
                </a:cubicBezTo>
                <a:cubicBezTo>
                  <a:pt x="2817384" y="895223"/>
                  <a:pt x="2818590" y="895858"/>
                  <a:pt x="2819923" y="896112"/>
                </a:cubicBezTo>
                <a:cubicBezTo>
                  <a:pt x="2821257" y="896366"/>
                  <a:pt x="2822654" y="896239"/>
                  <a:pt x="2823860" y="895731"/>
                </a:cubicBezTo>
                <a:cubicBezTo>
                  <a:pt x="2825130" y="895223"/>
                  <a:pt x="2826209" y="894334"/>
                  <a:pt x="2826909" y="893191"/>
                </a:cubicBezTo>
                <a:cubicBezTo>
                  <a:pt x="2827670" y="892048"/>
                  <a:pt x="2828051" y="890715"/>
                  <a:pt x="2828051" y="889381"/>
                </a:cubicBezTo>
                <a:cubicBezTo>
                  <a:pt x="2828051" y="887540"/>
                  <a:pt x="2827353" y="885825"/>
                  <a:pt x="2826083" y="884555"/>
                </a:cubicBezTo>
                <a:cubicBezTo>
                  <a:pt x="2824813" y="883285"/>
                  <a:pt x="2823034" y="882523"/>
                  <a:pt x="2821257" y="882523"/>
                </a:cubicBezTo>
                <a:close/>
                <a:moveTo>
                  <a:pt x="2821320" y="789813"/>
                </a:moveTo>
                <a:cubicBezTo>
                  <a:pt x="2819986" y="789813"/>
                  <a:pt x="2818653" y="790194"/>
                  <a:pt x="2817510" y="790956"/>
                </a:cubicBezTo>
                <a:cubicBezTo>
                  <a:pt x="2816367" y="791718"/>
                  <a:pt x="2815542" y="792798"/>
                  <a:pt x="2814970" y="794004"/>
                </a:cubicBezTo>
                <a:cubicBezTo>
                  <a:pt x="2814462" y="795274"/>
                  <a:pt x="2814335" y="796608"/>
                  <a:pt x="2814589" y="797941"/>
                </a:cubicBezTo>
                <a:cubicBezTo>
                  <a:pt x="2814843" y="799275"/>
                  <a:pt x="2815478" y="800481"/>
                  <a:pt x="2816494" y="801434"/>
                </a:cubicBezTo>
                <a:cubicBezTo>
                  <a:pt x="2817447" y="802386"/>
                  <a:pt x="2818653" y="803021"/>
                  <a:pt x="2819986" y="803275"/>
                </a:cubicBezTo>
                <a:cubicBezTo>
                  <a:pt x="2821320" y="803529"/>
                  <a:pt x="2822717" y="803402"/>
                  <a:pt x="2823923" y="802894"/>
                </a:cubicBezTo>
                <a:cubicBezTo>
                  <a:pt x="2825194" y="802386"/>
                  <a:pt x="2826209" y="801497"/>
                  <a:pt x="2826972" y="800354"/>
                </a:cubicBezTo>
                <a:cubicBezTo>
                  <a:pt x="2827734" y="799211"/>
                  <a:pt x="2828115" y="797878"/>
                  <a:pt x="2828115" y="796544"/>
                </a:cubicBezTo>
                <a:cubicBezTo>
                  <a:pt x="2828115" y="794703"/>
                  <a:pt x="2827416" y="792988"/>
                  <a:pt x="2826147" y="791718"/>
                </a:cubicBezTo>
                <a:cubicBezTo>
                  <a:pt x="2824876" y="790448"/>
                  <a:pt x="2823098" y="789686"/>
                  <a:pt x="2821320" y="789686"/>
                </a:cubicBezTo>
                <a:close/>
                <a:moveTo>
                  <a:pt x="3710765" y="1116838"/>
                </a:moveTo>
                <a:cubicBezTo>
                  <a:pt x="3710130" y="1116203"/>
                  <a:pt x="3709368" y="1115695"/>
                  <a:pt x="3708542" y="1115378"/>
                </a:cubicBezTo>
                <a:cubicBezTo>
                  <a:pt x="3707717" y="1115060"/>
                  <a:pt x="3706828" y="1114870"/>
                  <a:pt x="3705939" y="1114870"/>
                </a:cubicBezTo>
                <a:cubicBezTo>
                  <a:pt x="3704605" y="1114870"/>
                  <a:pt x="3703272" y="1115251"/>
                  <a:pt x="3702129" y="1116013"/>
                </a:cubicBezTo>
                <a:cubicBezTo>
                  <a:pt x="3700985" y="1116775"/>
                  <a:pt x="3700160" y="1117854"/>
                  <a:pt x="3699589" y="1119061"/>
                </a:cubicBezTo>
                <a:cubicBezTo>
                  <a:pt x="3699081" y="1120331"/>
                  <a:pt x="3698954" y="1121664"/>
                  <a:pt x="3699208" y="1122998"/>
                </a:cubicBezTo>
                <a:cubicBezTo>
                  <a:pt x="3699461" y="1124331"/>
                  <a:pt x="3700160" y="1125538"/>
                  <a:pt x="3701113" y="1126490"/>
                </a:cubicBezTo>
                <a:cubicBezTo>
                  <a:pt x="3702065" y="1127443"/>
                  <a:pt x="3703272" y="1128078"/>
                  <a:pt x="3704605" y="1128395"/>
                </a:cubicBezTo>
                <a:cubicBezTo>
                  <a:pt x="3705939" y="1128649"/>
                  <a:pt x="3707335" y="1128522"/>
                  <a:pt x="3708542" y="1128014"/>
                </a:cubicBezTo>
                <a:cubicBezTo>
                  <a:pt x="3709812" y="1127506"/>
                  <a:pt x="3710828" y="1126617"/>
                  <a:pt x="3711590" y="1125474"/>
                </a:cubicBezTo>
                <a:cubicBezTo>
                  <a:pt x="3712352" y="1124331"/>
                  <a:pt x="3712734" y="1122998"/>
                  <a:pt x="3712734" y="1121664"/>
                </a:cubicBezTo>
                <a:cubicBezTo>
                  <a:pt x="3712734" y="1120775"/>
                  <a:pt x="3712543" y="1119886"/>
                  <a:pt x="3712225" y="1119061"/>
                </a:cubicBezTo>
                <a:cubicBezTo>
                  <a:pt x="3711908" y="1118235"/>
                  <a:pt x="3711399" y="1117473"/>
                  <a:pt x="3710765" y="1116838"/>
                </a:cubicBezTo>
                <a:close/>
                <a:moveTo>
                  <a:pt x="2504519" y="698945"/>
                </a:moveTo>
                <a:cubicBezTo>
                  <a:pt x="2503884" y="698310"/>
                  <a:pt x="2503122" y="697802"/>
                  <a:pt x="2502297" y="697484"/>
                </a:cubicBezTo>
                <a:cubicBezTo>
                  <a:pt x="2501471" y="697167"/>
                  <a:pt x="2500582" y="696976"/>
                  <a:pt x="2499693" y="696976"/>
                </a:cubicBezTo>
                <a:cubicBezTo>
                  <a:pt x="2498360" y="696976"/>
                  <a:pt x="2497026" y="697357"/>
                  <a:pt x="2495883" y="698119"/>
                </a:cubicBezTo>
                <a:cubicBezTo>
                  <a:pt x="2494740" y="698881"/>
                  <a:pt x="2493914" y="699961"/>
                  <a:pt x="2493343" y="701167"/>
                </a:cubicBezTo>
                <a:cubicBezTo>
                  <a:pt x="2492834" y="702437"/>
                  <a:pt x="2492708" y="703771"/>
                  <a:pt x="2492961" y="705104"/>
                </a:cubicBezTo>
                <a:cubicBezTo>
                  <a:pt x="2493216" y="706438"/>
                  <a:pt x="2493851" y="707644"/>
                  <a:pt x="2494867" y="708597"/>
                </a:cubicBezTo>
                <a:cubicBezTo>
                  <a:pt x="2495819" y="709549"/>
                  <a:pt x="2497026" y="710184"/>
                  <a:pt x="2498360" y="710438"/>
                </a:cubicBezTo>
                <a:cubicBezTo>
                  <a:pt x="2499693" y="710692"/>
                  <a:pt x="2501090" y="710565"/>
                  <a:pt x="2502297" y="710057"/>
                </a:cubicBezTo>
                <a:cubicBezTo>
                  <a:pt x="2503566" y="709549"/>
                  <a:pt x="2504582" y="708660"/>
                  <a:pt x="2505344" y="707517"/>
                </a:cubicBezTo>
                <a:cubicBezTo>
                  <a:pt x="2506106" y="706374"/>
                  <a:pt x="2506487" y="705041"/>
                  <a:pt x="2506487" y="703707"/>
                </a:cubicBezTo>
                <a:cubicBezTo>
                  <a:pt x="2506487" y="702818"/>
                  <a:pt x="2506297" y="701929"/>
                  <a:pt x="2505979" y="701104"/>
                </a:cubicBezTo>
                <a:cubicBezTo>
                  <a:pt x="2505598" y="700278"/>
                  <a:pt x="2505154" y="699516"/>
                  <a:pt x="2504519" y="698881"/>
                </a:cubicBezTo>
                <a:close/>
                <a:moveTo>
                  <a:pt x="2504519" y="977519"/>
                </a:moveTo>
                <a:cubicBezTo>
                  <a:pt x="2503884" y="976884"/>
                  <a:pt x="2503122" y="976376"/>
                  <a:pt x="2502297" y="976059"/>
                </a:cubicBezTo>
                <a:cubicBezTo>
                  <a:pt x="2501471" y="975741"/>
                  <a:pt x="2500582" y="975551"/>
                  <a:pt x="2499693" y="975551"/>
                </a:cubicBezTo>
                <a:cubicBezTo>
                  <a:pt x="2498360" y="975551"/>
                  <a:pt x="2497026" y="975931"/>
                  <a:pt x="2495883" y="976694"/>
                </a:cubicBezTo>
                <a:cubicBezTo>
                  <a:pt x="2494740" y="977456"/>
                  <a:pt x="2493914" y="978535"/>
                  <a:pt x="2493343" y="979742"/>
                </a:cubicBezTo>
                <a:cubicBezTo>
                  <a:pt x="2492834" y="981012"/>
                  <a:pt x="2492708" y="982345"/>
                  <a:pt x="2492961" y="983679"/>
                </a:cubicBezTo>
                <a:cubicBezTo>
                  <a:pt x="2493216" y="985012"/>
                  <a:pt x="2493851" y="986219"/>
                  <a:pt x="2494867" y="987171"/>
                </a:cubicBezTo>
                <a:cubicBezTo>
                  <a:pt x="2495819" y="988124"/>
                  <a:pt x="2497026" y="988759"/>
                  <a:pt x="2498360" y="989013"/>
                </a:cubicBezTo>
                <a:cubicBezTo>
                  <a:pt x="2499693" y="989267"/>
                  <a:pt x="2501090" y="989140"/>
                  <a:pt x="2502297" y="988631"/>
                </a:cubicBezTo>
                <a:cubicBezTo>
                  <a:pt x="2503566" y="988124"/>
                  <a:pt x="2504582" y="987234"/>
                  <a:pt x="2505344" y="986092"/>
                </a:cubicBezTo>
                <a:cubicBezTo>
                  <a:pt x="2506106" y="984949"/>
                  <a:pt x="2506487" y="983679"/>
                  <a:pt x="2506487" y="982281"/>
                </a:cubicBezTo>
                <a:cubicBezTo>
                  <a:pt x="2506487" y="981392"/>
                  <a:pt x="2506297" y="980504"/>
                  <a:pt x="2505979" y="979678"/>
                </a:cubicBezTo>
                <a:cubicBezTo>
                  <a:pt x="2505598" y="978853"/>
                  <a:pt x="2505154" y="978091"/>
                  <a:pt x="2504519" y="977456"/>
                </a:cubicBezTo>
                <a:close/>
                <a:moveTo>
                  <a:pt x="2504519" y="1163257"/>
                </a:moveTo>
                <a:cubicBezTo>
                  <a:pt x="2503884" y="1162622"/>
                  <a:pt x="2503122" y="1162114"/>
                  <a:pt x="2502297" y="1161796"/>
                </a:cubicBezTo>
                <a:cubicBezTo>
                  <a:pt x="2501471" y="1161415"/>
                  <a:pt x="2500582" y="1161288"/>
                  <a:pt x="2499693" y="1161288"/>
                </a:cubicBezTo>
                <a:cubicBezTo>
                  <a:pt x="2498360" y="1161288"/>
                  <a:pt x="2497026" y="1161669"/>
                  <a:pt x="2495883" y="1162431"/>
                </a:cubicBezTo>
                <a:cubicBezTo>
                  <a:pt x="2494740" y="1163193"/>
                  <a:pt x="2493914" y="1164273"/>
                  <a:pt x="2493343" y="1165479"/>
                </a:cubicBezTo>
                <a:cubicBezTo>
                  <a:pt x="2492834" y="1166749"/>
                  <a:pt x="2492708" y="1168083"/>
                  <a:pt x="2492961" y="1169416"/>
                </a:cubicBezTo>
                <a:cubicBezTo>
                  <a:pt x="2493216" y="1170750"/>
                  <a:pt x="2493851" y="1171956"/>
                  <a:pt x="2494867" y="1172909"/>
                </a:cubicBezTo>
                <a:cubicBezTo>
                  <a:pt x="2495819" y="1173861"/>
                  <a:pt x="2497026" y="1174496"/>
                  <a:pt x="2498360" y="1174750"/>
                </a:cubicBezTo>
                <a:cubicBezTo>
                  <a:pt x="2499693" y="1175004"/>
                  <a:pt x="2501090" y="1174877"/>
                  <a:pt x="2502297" y="1174369"/>
                </a:cubicBezTo>
                <a:cubicBezTo>
                  <a:pt x="2503566" y="1173861"/>
                  <a:pt x="2504582" y="1172972"/>
                  <a:pt x="2505344" y="1171829"/>
                </a:cubicBezTo>
                <a:cubicBezTo>
                  <a:pt x="2506106" y="1170686"/>
                  <a:pt x="2506487" y="1169353"/>
                  <a:pt x="2506487" y="1168019"/>
                </a:cubicBezTo>
                <a:cubicBezTo>
                  <a:pt x="2506487" y="1167130"/>
                  <a:pt x="2506297" y="1166241"/>
                  <a:pt x="2505979" y="1165416"/>
                </a:cubicBezTo>
                <a:cubicBezTo>
                  <a:pt x="2505598" y="1164590"/>
                  <a:pt x="2505154" y="1163828"/>
                  <a:pt x="2504519" y="1163193"/>
                </a:cubicBezTo>
                <a:close/>
                <a:moveTo>
                  <a:pt x="2906601" y="281115"/>
                </a:moveTo>
                <a:cubicBezTo>
                  <a:pt x="2905966" y="280480"/>
                  <a:pt x="2905204" y="279972"/>
                  <a:pt x="2904378" y="279654"/>
                </a:cubicBezTo>
                <a:cubicBezTo>
                  <a:pt x="2903553" y="279337"/>
                  <a:pt x="2902664" y="279146"/>
                  <a:pt x="2901774" y="279146"/>
                </a:cubicBezTo>
                <a:cubicBezTo>
                  <a:pt x="2900441" y="279146"/>
                  <a:pt x="2899108" y="279527"/>
                  <a:pt x="2897965" y="280289"/>
                </a:cubicBezTo>
                <a:cubicBezTo>
                  <a:pt x="2896822" y="281051"/>
                  <a:pt x="2895933" y="282131"/>
                  <a:pt x="2895424" y="283337"/>
                </a:cubicBezTo>
                <a:cubicBezTo>
                  <a:pt x="2894917" y="284607"/>
                  <a:pt x="2894790" y="285941"/>
                  <a:pt x="2895044" y="287274"/>
                </a:cubicBezTo>
                <a:cubicBezTo>
                  <a:pt x="2895297" y="288608"/>
                  <a:pt x="2895933" y="289814"/>
                  <a:pt x="2896948" y="290767"/>
                </a:cubicBezTo>
                <a:cubicBezTo>
                  <a:pt x="2897901" y="291719"/>
                  <a:pt x="2899108" y="292354"/>
                  <a:pt x="2900441" y="292608"/>
                </a:cubicBezTo>
                <a:cubicBezTo>
                  <a:pt x="2901774" y="292862"/>
                  <a:pt x="2903172" y="292735"/>
                  <a:pt x="2904378" y="292227"/>
                </a:cubicBezTo>
                <a:cubicBezTo>
                  <a:pt x="2905648" y="291719"/>
                  <a:pt x="2906664" y="290830"/>
                  <a:pt x="2907426" y="289687"/>
                </a:cubicBezTo>
                <a:cubicBezTo>
                  <a:pt x="2908188" y="288544"/>
                  <a:pt x="2908569" y="287211"/>
                  <a:pt x="2908569" y="285877"/>
                </a:cubicBezTo>
                <a:cubicBezTo>
                  <a:pt x="2908569" y="284988"/>
                  <a:pt x="2908379" y="284099"/>
                  <a:pt x="2908061" y="283274"/>
                </a:cubicBezTo>
                <a:cubicBezTo>
                  <a:pt x="2907680" y="282448"/>
                  <a:pt x="2907235" y="281686"/>
                  <a:pt x="2906601" y="281051"/>
                </a:cubicBezTo>
                <a:close/>
                <a:moveTo>
                  <a:pt x="2504519" y="884682"/>
                </a:moveTo>
                <a:cubicBezTo>
                  <a:pt x="2503884" y="884047"/>
                  <a:pt x="2503122" y="883539"/>
                  <a:pt x="2502297" y="883222"/>
                </a:cubicBezTo>
                <a:cubicBezTo>
                  <a:pt x="2501471" y="882904"/>
                  <a:pt x="2500582" y="882714"/>
                  <a:pt x="2499693" y="882714"/>
                </a:cubicBezTo>
                <a:cubicBezTo>
                  <a:pt x="2498360" y="882714"/>
                  <a:pt x="2497026" y="883095"/>
                  <a:pt x="2495883" y="883856"/>
                </a:cubicBezTo>
                <a:cubicBezTo>
                  <a:pt x="2494740" y="884619"/>
                  <a:pt x="2493914" y="885698"/>
                  <a:pt x="2493343" y="886905"/>
                </a:cubicBezTo>
                <a:cubicBezTo>
                  <a:pt x="2492834" y="888175"/>
                  <a:pt x="2492708" y="889508"/>
                  <a:pt x="2492961" y="890842"/>
                </a:cubicBezTo>
                <a:cubicBezTo>
                  <a:pt x="2493216" y="892175"/>
                  <a:pt x="2493851" y="893381"/>
                  <a:pt x="2494867" y="894334"/>
                </a:cubicBezTo>
                <a:cubicBezTo>
                  <a:pt x="2495819" y="895287"/>
                  <a:pt x="2497026" y="895922"/>
                  <a:pt x="2498360" y="896176"/>
                </a:cubicBezTo>
                <a:cubicBezTo>
                  <a:pt x="2499693" y="896430"/>
                  <a:pt x="2501090" y="896303"/>
                  <a:pt x="2502297" y="895795"/>
                </a:cubicBezTo>
                <a:cubicBezTo>
                  <a:pt x="2503503" y="895287"/>
                  <a:pt x="2504582" y="894398"/>
                  <a:pt x="2505344" y="893255"/>
                </a:cubicBezTo>
                <a:cubicBezTo>
                  <a:pt x="2506106" y="892112"/>
                  <a:pt x="2506487" y="890778"/>
                  <a:pt x="2506487" y="889445"/>
                </a:cubicBezTo>
                <a:cubicBezTo>
                  <a:pt x="2506487" y="888556"/>
                  <a:pt x="2506297" y="887667"/>
                  <a:pt x="2505979" y="886841"/>
                </a:cubicBezTo>
                <a:cubicBezTo>
                  <a:pt x="2505598" y="886016"/>
                  <a:pt x="2505154" y="885254"/>
                  <a:pt x="2504519" y="884619"/>
                </a:cubicBezTo>
                <a:close/>
                <a:moveTo>
                  <a:pt x="2504519" y="791845"/>
                </a:moveTo>
                <a:cubicBezTo>
                  <a:pt x="2503884" y="791210"/>
                  <a:pt x="2503122" y="790702"/>
                  <a:pt x="2502297" y="790384"/>
                </a:cubicBezTo>
                <a:cubicBezTo>
                  <a:pt x="2501471" y="790067"/>
                  <a:pt x="2500582" y="789877"/>
                  <a:pt x="2499693" y="789877"/>
                </a:cubicBezTo>
                <a:cubicBezTo>
                  <a:pt x="2498360" y="789877"/>
                  <a:pt x="2497026" y="790258"/>
                  <a:pt x="2495883" y="791020"/>
                </a:cubicBezTo>
                <a:cubicBezTo>
                  <a:pt x="2494740" y="791781"/>
                  <a:pt x="2493914" y="792861"/>
                  <a:pt x="2493343" y="794067"/>
                </a:cubicBezTo>
                <a:cubicBezTo>
                  <a:pt x="2492834" y="795338"/>
                  <a:pt x="2492708" y="796671"/>
                  <a:pt x="2492961" y="798005"/>
                </a:cubicBezTo>
                <a:cubicBezTo>
                  <a:pt x="2493216" y="799338"/>
                  <a:pt x="2493851" y="800545"/>
                  <a:pt x="2494867" y="801497"/>
                </a:cubicBezTo>
                <a:cubicBezTo>
                  <a:pt x="2495819" y="802450"/>
                  <a:pt x="2497026" y="803084"/>
                  <a:pt x="2498360" y="803339"/>
                </a:cubicBezTo>
                <a:cubicBezTo>
                  <a:pt x="2499693" y="803592"/>
                  <a:pt x="2501090" y="803466"/>
                  <a:pt x="2502297" y="802958"/>
                </a:cubicBezTo>
                <a:cubicBezTo>
                  <a:pt x="2503566" y="802450"/>
                  <a:pt x="2504582" y="801561"/>
                  <a:pt x="2505344" y="800417"/>
                </a:cubicBezTo>
                <a:cubicBezTo>
                  <a:pt x="2506106" y="799275"/>
                  <a:pt x="2506487" y="797941"/>
                  <a:pt x="2506487" y="796608"/>
                </a:cubicBezTo>
                <a:cubicBezTo>
                  <a:pt x="2506487" y="795719"/>
                  <a:pt x="2506297" y="794830"/>
                  <a:pt x="2505979" y="794004"/>
                </a:cubicBezTo>
                <a:cubicBezTo>
                  <a:pt x="2505598" y="793179"/>
                  <a:pt x="2505154" y="792417"/>
                  <a:pt x="2504519" y="791781"/>
                </a:cubicBezTo>
                <a:close/>
                <a:moveTo>
                  <a:pt x="2504519" y="1070420"/>
                </a:moveTo>
                <a:cubicBezTo>
                  <a:pt x="2503884" y="1069785"/>
                  <a:pt x="2503122" y="1069277"/>
                  <a:pt x="2502297" y="1068959"/>
                </a:cubicBezTo>
                <a:cubicBezTo>
                  <a:pt x="2501471" y="1068642"/>
                  <a:pt x="2500582" y="1068451"/>
                  <a:pt x="2499693" y="1068451"/>
                </a:cubicBezTo>
                <a:cubicBezTo>
                  <a:pt x="2498360" y="1068451"/>
                  <a:pt x="2497026" y="1068832"/>
                  <a:pt x="2495883" y="1069594"/>
                </a:cubicBezTo>
                <a:cubicBezTo>
                  <a:pt x="2494740" y="1070356"/>
                  <a:pt x="2493914" y="1071436"/>
                  <a:pt x="2493343" y="1072642"/>
                </a:cubicBezTo>
                <a:cubicBezTo>
                  <a:pt x="2492834" y="1073912"/>
                  <a:pt x="2492708" y="1075246"/>
                  <a:pt x="2492961" y="1076579"/>
                </a:cubicBezTo>
                <a:cubicBezTo>
                  <a:pt x="2493216" y="1077913"/>
                  <a:pt x="2493851" y="1079119"/>
                  <a:pt x="2494867" y="1080072"/>
                </a:cubicBezTo>
                <a:cubicBezTo>
                  <a:pt x="2495819" y="1081024"/>
                  <a:pt x="2497026" y="1081659"/>
                  <a:pt x="2498360" y="1081913"/>
                </a:cubicBezTo>
                <a:cubicBezTo>
                  <a:pt x="2499693" y="1082167"/>
                  <a:pt x="2501090" y="1082040"/>
                  <a:pt x="2502297" y="1081532"/>
                </a:cubicBezTo>
                <a:cubicBezTo>
                  <a:pt x="2503566" y="1081024"/>
                  <a:pt x="2504582" y="1080135"/>
                  <a:pt x="2505344" y="1078992"/>
                </a:cubicBezTo>
                <a:cubicBezTo>
                  <a:pt x="2506106" y="1077849"/>
                  <a:pt x="2506487" y="1076516"/>
                  <a:pt x="2506487" y="1075182"/>
                </a:cubicBezTo>
                <a:cubicBezTo>
                  <a:pt x="2506487" y="1074293"/>
                  <a:pt x="2506297" y="1073404"/>
                  <a:pt x="2505979" y="1072579"/>
                </a:cubicBezTo>
                <a:cubicBezTo>
                  <a:pt x="2505598" y="1071753"/>
                  <a:pt x="2505154" y="1070991"/>
                  <a:pt x="2504519" y="1070356"/>
                </a:cubicBezTo>
                <a:close/>
                <a:moveTo>
                  <a:pt x="2906537" y="2159"/>
                </a:moveTo>
                <a:cubicBezTo>
                  <a:pt x="2905902" y="1524"/>
                  <a:pt x="2905140" y="1016"/>
                  <a:pt x="2904315" y="699"/>
                </a:cubicBezTo>
                <a:cubicBezTo>
                  <a:pt x="2903489" y="381"/>
                  <a:pt x="2902600" y="190"/>
                  <a:pt x="2901711" y="190"/>
                </a:cubicBezTo>
                <a:cubicBezTo>
                  <a:pt x="2900378" y="190"/>
                  <a:pt x="2899044" y="572"/>
                  <a:pt x="2897901" y="1334"/>
                </a:cubicBezTo>
                <a:cubicBezTo>
                  <a:pt x="2896759" y="2095"/>
                  <a:pt x="2895933" y="3175"/>
                  <a:pt x="2895361" y="4382"/>
                </a:cubicBezTo>
                <a:cubicBezTo>
                  <a:pt x="2894853" y="5651"/>
                  <a:pt x="2894726" y="6985"/>
                  <a:pt x="2894980" y="8319"/>
                </a:cubicBezTo>
                <a:cubicBezTo>
                  <a:pt x="2895235" y="9652"/>
                  <a:pt x="2895869" y="10859"/>
                  <a:pt x="2896885" y="11811"/>
                </a:cubicBezTo>
                <a:cubicBezTo>
                  <a:pt x="2897838" y="12764"/>
                  <a:pt x="2899044" y="13398"/>
                  <a:pt x="2900378" y="13652"/>
                </a:cubicBezTo>
                <a:cubicBezTo>
                  <a:pt x="2901711" y="13906"/>
                  <a:pt x="2903109" y="13780"/>
                  <a:pt x="2904315" y="13272"/>
                </a:cubicBezTo>
                <a:cubicBezTo>
                  <a:pt x="2905522" y="12764"/>
                  <a:pt x="2906601" y="11874"/>
                  <a:pt x="2907363" y="10732"/>
                </a:cubicBezTo>
                <a:cubicBezTo>
                  <a:pt x="2908124" y="9588"/>
                  <a:pt x="2908506" y="8255"/>
                  <a:pt x="2908506" y="6922"/>
                </a:cubicBezTo>
                <a:cubicBezTo>
                  <a:pt x="2908506" y="6032"/>
                  <a:pt x="2908315" y="5143"/>
                  <a:pt x="2907997" y="4318"/>
                </a:cubicBezTo>
                <a:cubicBezTo>
                  <a:pt x="2907617" y="3493"/>
                  <a:pt x="2907172" y="2730"/>
                  <a:pt x="2906537" y="2095"/>
                </a:cubicBezTo>
                <a:close/>
                <a:moveTo>
                  <a:pt x="2906537" y="94996"/>
                </a:moveTo>
                <a:cubicBezTo>
                  <a:pt x="2905902" y="94361"/>
                  <a:pt x="2905140" y="93853"/>
                  <a:pt x="2904315" y="93536"/>
                </a:cubicBezTo>
                <a:cubicBezTo>
                  <a:pt x="2903489" y="93218"/>
                  <a:pt x="2902600" y="93028"/>
                  <a:pt x="2901711" y="93028"/>
                </a:cubicBezTo>
                <a:cubicBezTo>
                  <a:pt x="2900378" y="93028"/>
                  <a:pt x="2899044" y="93409"/>
                  <a:pt x="2897901" y="94171"/>
                </a:cubicBezTo>
                <a:cubicBezTo>
                  <a:pt x="2896759" y="94933"/>
                  <a:pt x="2895933" y="96012"/>
                  <a:pt x="2895361" y="97219"/>
                </a:cubicBezTo>
                <a:cubicBezTo>
                  <a:pt x="2894853" y="98488"/>
                  <a:pt x="2894726" y="99822"/>
                  <a:pt x="2894980" y="101155"/>
                </a:cubicBezTo>
                <a:cubicBezTo>
                  <a:pt x="2895235" y="102489"/>
                  <a:pt x="2895869" y="103696"/>
                  <a:pt x="2896885" y="104648"/>
                </a:cubicBezTo>
                <a:cubicBezTo>
                  <a:pt x="2897838" y="105601"/>
                  <a:pt x="2899044" y="106236"/>
                  <a:pt x="2900378" y="106490"/>
                </a:cubicBezTo>
                <a:cubicBezTo>
                  <a:pt x="2901711" y="106744"/>
                  <a:pt x="2903109" y="106617"/>
                  <a:pt x="2904315" y="106109"/>
                </a:cubicBezTo>
                <a:cubicBezTo>
                  <a:pt x="2905522" y="105601"/>
                  <a:pt x="2906601" y="104712"/>
                  <a:pt x="2907363" y="103569"/>
                </a:cubicBezTo>
                <a:cubicBezTo>
                  <a:pt x="2908124" y="102426"/>
                  <a:pt x="2908506" y="101092"/>
                  <a:pt x="2908506" y="99759"/>
                </a:cubicBezTo>
                <a:cubicBezTo>
                  <a:pt x="2908506" y="98870"/>
                  <a:pt x="2908315" y="97980"/>
                  <a:pt x="2907997" y="97155"/>
                </a:cubicBezTo>
                <a:cubicBezTo>
                  <a:pt x="2907617" y="96329"/>
                  <a:pt x="2907172" y="95568"/>
                  <a:pt x="2906537" y="94933"/>
                </a:cubicBezTo>
                <a:close/>
                <a:moveTo>
                  <a:pt x="2906537" y="187833"/>
                </a:moveTo>
                <a:cubicBezTo>
                  <a:pt x="2905902" y="187198"/>
                  <a:pt x="2905140" y="186690"/>
                  <a:pt x="2904315" y="186373"/>
                </a:cubicBezTo>
                <a:cubicBezTo>
                  <a:pt x="2903489" y="186055"/>
                  <a:pt x="2902600" y="185865"/>
                  <a:pt x="2901711" y="185865"/>
                </a:cubicBezTo>
                <a:cubicBezTo>
                  <a:pt x="2900378" y="185865"/>
                  <a:pt x="2899044" y="186246"/>
                  <a:pt x="2897901" y="187008"/>
                </a:cubicBezTo>
                <a:cubicBezTo>
                  <a:pt x="2896759" y="187769"/>
                  <a:pt x="2895933" y="188849"/>
                  <a:pt x="2895361" y="190056"/>
                </a:cubicBezTo>
                <a:cubicBezTo>
                  <a:pt x="2894853" y="191326"/>
                  <a:pt x="2894726" y="192659"/>
                  <a:pt x="2894980" y="193992"/>
                </a:cubicBezTo>
                <a:cubicBezTo>
                  <a:pt x="2895235" y="195326"/>
                  <a:pt x="2895869" y="196533"/>
                  <a:pt x="2896885" y="197485"/>
                </a:cubicBezTo>
                <a:cubicBezTo>
                  <a:pt x="2897838" y="198438"/>
                  <a:pt x="2899044" y="199073"/>
                  <a:pt x="2900378" y="199326"/>
                </a:cubicBezTo>
                <a:cubicBezTo>
                  <a:pt x="2901711" y="199581"/>
                  <a:pt x="2903109" y="199454"/>
                  <a:pt x="2904315" y="198946"/>
                </a:cubicBezTo>
                <a:cubicBezTo>
                  <a:pt x="2905522" y="198438"/>
                  <a:pt x="2906601" y="197549"/>
                  <a:pt x="2907363" y="196406"/>
                </a:cubicBezTo>
                <a:cubicBezTo>
                  <a:pt x="2908124" y="195263"/>
                  <a:pt x="2908506" y="193929"/>
                  <a:pt x="2908506" y="192596"/>
                </a:cubicBezTo>
                <a:cubicBezTo>
                  <a:pt x="2908506" y="191707"/>
                  <a:pt x="2908315" y="190817"/>
                  <a:pt x="2907997" y="189992"/>
                </a:cubicBezTo>
                <a:cubicBezTo>
                  <a:pt x="2907617" y="189167"/>
                  <a:pt x="2907172" y="188405"/>
                  <a:pt x="2906537" y="187769"/>
                </a:cubicBezTo>
                <a:close/>
                <a:moveTo>
                  <a:pt x="2504455" y="1348550"/>
                </a:moveTo>
                <a:cubicBezTo>
                  <a:pt x="2503820" y="1347915"/>
                  <a:pt x="2503059" y="1347407"/>
                  <a:pt x="2502233" y="1347089"/>
                </a:cubicBezTo>
                <a:cubicBezTo>
                  <a:pt x="2501407" y="1346772"/>
                  <a:pt x="2500518" y="1346581"/>
                  <a:pt x="2499629" y="1346581"/>
                </a:cubicBezTo>
                <a:cubicBezTo>
                  <a:pt x="2498296" y="1346581"/>
                  <a:pt x="2496962" y="1346962"/>
                  <a:pt x="2495819" y="1347724"/>
                </a:cubicBezTo>
                <a:cubicBezTo>
                  <a:pt x="2494676" y="1348486"/>
                  <a:pt x="2493851" y="1349566"/>
                  <a:pt x="2493279" y="1350772"/>
                </a:cubicBezTo>
                <a:cubicBezTo>
                  <a:pt x="2492772" y="1351979"/>
                  <a:pt x="2492644" y="1353376"/>
                  <a:pt x="2492898" y="1354709"/>
                </a:cubicBezTo>
                <a:cubicBezTo>
                  <a:pt x="2493152" y="1356043"/>
                  <a:pt x="2493787" y="1357249"/>
                  <a:pt x="2494803" y="1358202"/>
                </a:cubicBezTo>
                <a:cubicBezTo>
                  <a:pt x="2495756" y="1359154"/>
                  <a:pt x="2496962" y="1359789"/>
                  <a:pt x="2498296" y="1360043"/>
                </a:cubicBezTo>
                <a:cubicBezTo>
                  <a:pt x="2499629" y="1360297"/>
                  <a:pt x="2501026" y="1360170"/>
                  <a:pt x="2502233" y="1359662"/>
                </a:cubicBezTo>
                <a:cubicBezTo>
                  <a:pt x="2503503" y="1359154"/>
                  <a:pt x="2504519" y="1358265"/>
                  <a:pt x="2505281" y="1357122"/>
                </a:cubicBezTo>
                <a:cubicBezTo>
                  <a:pt x="2506043" y="1355979"/>
                  <a:pt x="2506423" y="1354646"/>
                  <a:pt x="2506423" y="1353312"/>
                </a:cubicBezTo>
                <a:cubicBezTo>
                  <a:pt x="2506423" y="1352423"/>
                  <a:pt x="2506234" y="1351534"/>
                  <a:pt x="2505916" y="1350709"/>
                </a:cubicBezTo>
                <a:cubicBezTo>
                  <a:pt x="2505534" y="1349883"/>
                  <a:pt x="2505090" y="1349121"/>
                  <a:pt x="2504455" y="1348486"/>
                </a:cubicBezTo>
                <a:close/>
                <a:moveTo>
                  <a:pt x="2504455" y="1441387"/>
                </a:moveTo>
                <a:cubicBezTo>
                  <a:pt x="2503820" y="1440752"/>
                  <a:pt x="2503059" y="1440244"/>
                  <a:pt x="2502233" y="1439926"/>
                </a:cubicBezTo>
                <a:cubicBezTo>
                  <a:pt x="2501407" y="1439545"/>
                  <a:pt x="2500518" y="1439418"/>
                  <a:pt x="2499629" y="1439418"/>
                </a:cubicBezTo>
                <a:cubicBezTo>
                  <a:pt x="2498296" y="1439418"/>
                  <a:pt x="2496962" y="1439799"/>
                  <a:pt x="2495819" y="1440561"/>
                </a:cubicBezTo>
                <a:cubicBezTo>
                  <a:pt x="2494676" y="1441323"/>
                  <a:pt x="2493851" y="1442403"/>
                  <a:pt x="2493279" y="1443609"/>
                </a:cubicBezTo>
                <a:cubicBezTo>
                  <a:pt x="2492772" y="1444879"/>
                  <a:pt x="2492644" y="1446213"/>
                  <a:pt x="2492898" y="1447546"/>
                </a:cubicBezTo>
                <a:cubicBezTo>
                  <a:pt x="2493152" y="1448880"/>
                  <a:pt x="2493787" y="1450086"/>
                  <a:pt x="2494803" y="1451039"/>
                </a:cubicBezTo>
                <a:cubicBezTo>
                  <a:pt x="2495756" y="1451991"/>
                  <a:pt x="2496962" y="1452626"/>
                  <a:pt x="2498296" y="1452944"/>
                </a:cubicBezTo>
                <a:cubicBezTo>
                  <a:pt x="2499629" y="1453198"/>
                  <a:pt x="2501026" y="1453071"/>
                  <a:pt x="2502233" y="1452563"/>
                </a:cubicBezTo>
                <a:cubicBezTo>
                  <a:pt x="2503503" y="1452055"/>
                  <a:pt x="2504519" y="1451166"/>
                  <a:pt x="2505281" y="1450023"/>
                </a:cubicBezTo>
                <a:cubicBezTo>
                  <a:pt x="2506043" y="1448880"/>
                  <a:pt x="2506423" y="1447546"/>
                  <a:pt x="2506423" y="1446213"/>
                </a:cubicBezTo>
                <a:cubicBezTo>
                  <a:pt x="2506423" y="1445324"/>
                  <a:pt x="2506234" y="1444435"/>
                  <a:pt x="2505916" y="1443609"/>
                </a:cubicBezTo>
                <a:cubicBezTo>
                  <a:pt x="2505534" y="1442784"/>
                  <a:pt x="2505090" y="1442022"/>
                  <a:pt x="2504455" y="1441387"/>
                </a:cubicBezTo>
                <a:close/>
                <a:moveTo>
                  <a:pt x="2504455" y="1534224"/>
                </a:moveTo>
                <a:cubicBezTo>
                  <a:pt x="2503820" y="1533589"/>
                  <a:pt x="2503059" y="1533081"/>
                  <a:pt x="2502233" y="1532763"/>
                </a:cubicBezTo>
                <a:cubicBezTo>
                  <a:pt x="2501407" y="1532446"/>
                  <a:pt x="2500518" y="1532255"/>
                  <a:pt x="2499629" y="1532255"/>
                </a:cubicBezTo>
                <a:cubicBezTo>
                  <a:pt x="2498296" y="1532255"/>
                  <a:pt x="2496962" y="1532636"/>
                  <a:pt x="2495819" y="1533398"/>
                </a:cubicBezTo>
                <a:cubicBezTo>
                  <a:pt x="2494676" y="1534160"/>
                  <a:pt x="2493851" y="1535240"/>
                  <a:pt x="2493279" y="1536446"/>
                </a:cubicBezTo>
                <a:cubicBezTo>
                  <a:pt x="2492772" y="1537716"/>
                  <a:pt x="2492644" y="1539050"/>
                  <a:pt x="2492898" y="1540383"/>
                </a:cubicBezTo>
                <a:cubicBezTo>
                  <a:pt x="2493152" y="1541717"/>
                  <a:pt x="2493787" y="1542923"/>
                  <a:pt x="2494803" y="1543876"/>
                </a:cubicBezTo>
                <a:cubicBezTo>
                  <a:pt x="2495756" y="1544828"/>
                  <a:pt x="2496962" y="1545463"/>
                  <a:pt x="2498296" y="1545781"/>
                </a:cubicBezTo>
                <a:cubicBezTo>
                  <a:pt x="2499629" y="1546035"/>
                  <a:pt x="2501026" y="1545908"/>
                  <a:pt x="2502233" y="1545400"/>
                </a:cubicBezTo>
                <a:cubicBezTo>
                  <a:pt x="2503503" y="1544892"/>
                  <a:pt x="2504519" y="1544003"/>
                  <a:pt x="2505281" y="1542860"/>
                </a:cubicBezTo>
                <a:cubicBezTo>
                  <a:pt x="2506043" y="1541717"/>
                  <a:pt x="2506423" y="1540383"/>
                  <a:pt x="2506423" y="1539050"/>
                </a:cubicBezTo>
                <a:cubicBezTo>
                  <a:pt x="2506423" y="1538161"/>
                  <a:pt x="2506234" y="1537272"/>
                  <a:pt x="2505916" y="1536446"/>
                </a:cubicBezTo>
                <a:cubicBezTo>
                  <a:pt x="2505534" y="1535621"/>
                  <a:pt x="2505090" y="1534859"/>
                  <a:pt x="2504455" y="1534224"/>
                </a:cubicBezTo>
                <a:close/>
                <a:moveTo>
                  <a:pt x="2504455" y="1255649"/>
                </a:moveTo>
                <a:cubicBezTo>
                  <a:pt x="2503820" y="1255014"/>
                  <a:pt x="2503059" y="1254506"/>
                  <a:pt x="2502233" y="1254189"/>
                </a:cubicBezTo>
                <a:cubicBezTo>
                  <a:pt x="2501407" y="1253871"/>
                  <a:pt x="2500518" y="1253681"/>
                  <a:pt x="2499629" y="1253681"/>
                </a:cubicBezTo>
                <a:cubicBezTo>
                  <a:pt x="2498296" y="1253681"/>
                  <a:pt x="2496962" y="1254062"/>
                  <a:pt x="2495819" y="1254824"/>
                </a:cubicBezTo>
                <a:cubicBezTo>
                  <a:pt x="2494676" y="1255586"/>
                  <a:pt x="2493851" y="1256602"/>
                  <a:pt x="2493279" y="1257872"/>
                </a:cubicBezTo>
                <a:cubicBezTo>
                  <a:pt x="2492772" y="1259142"/>
                  <a:pt x="2492644" y="1260475"/>
                  <a:pt x="2492898" y="1261809"/>
                </a:cubicBezTo>
                <a:cubicBezTo>
                  <a:pt x="2493152" y="1263142"/>
                  <a:pt x="2493787" y="1264349"/>
                  <a:pt x="2494803" y="1265301"/>
                </a:cubicBezTo>
                <a:cubicBezTo>
                  <a:pt x="2495756" y="1266254"/>
                  <a:pt x="2496962" y="1266889"/>
                  <a:pt x="2498296" y="1267206"/>
                </a:cubicBezTo>
                <a:cubicBezTo>
                  <a:pt x="2499629" y="1267460"/>
                  <a:pt x="2501026" y="1267333"/>
                  <a:pt x="2502233" y="1266825"/>
                </a:cubicBezTo>
                <a:cubicBezTo>
                  <a:pt x="2503503" y="1266317"/>
                  <a:pt x="2504519" y="1265428"/>
                  <a:pt x="2505281" y="1264285"/>
                </a:cubicBezTo>
                <a:cubicBezTo>
                  <a:pt x="2506043" y="1263142"/>
                  <a:pt x="2506423" y="1261809"/>
                  <a:pt x="2506423" y="1260475"/>
                </a:cubicBezTo>
                <a:cubicBezTo>
                  <a:pt x="2506423" y="1259586"/>
                  <a:pt x="2506234" y="1258697"/>
                  <a:pt x="2505916" y="1257872"/>
                </a:cubicBezTo>
                <a:cubicBezTo>
                  <a:pt x="2505534" y="1257046"/>
                  <a:pt x="2505090" y="1256284"/>
                  <a:pt x="2504455" y="1255649"/>
                </a:cubicBezTo>
                <a:close/>
                <a:moveTo>
                  <a:pt x="3710701" y="1580642"/>
                </a:moveTo>
                <a:cubicBezTo>
                  <a:pt x="3710066" y="1580007"/>
                  <a:pt x="3709304" y="1579499"/>
                  <a:pt x="3708479" y="1579182"/>
                </a:cubicBezTo>
                <a:cubicBezTo>
                  <a:pt x="3707653" y="1578801"/>
                  <a:pt x="3706764" y="1578674"/>
                  <a:pt x="3705875" y="1578674"/>
                </a:cubicBezTo>
                <a:cubicBezTo>
                  <a:pt x="3704542" y="1578674"/>
                  <a:pt x="3703209" y="1579055"/>
                  <a:pt x="3702065" y="1579817"/>
                </a:cubicBezTo>
                <a:cubicBezTo>
                  <a:pt x="3700922" y="1580579"/>
                  <a:pt x="3700097" y="1581658"/>
                  <a:pt x="3699525" y="1582865"/>
                </a:cubicBezTo>
                <a:cubicBezTo>
                  <a:pt x="3699017" y="1584135"/>
                  <a:pt x="3698890" y="1585468"/>
                  <a:pt x="3699144" y="1586802"/>
                </a:cubicBezTo>
                <a:cubicBezTo>
                  <a:pt x="3699398" y="1588135"/>
                  <a:pt x="3700097" y="1589342"/>
                  <a:pt x="3701049" y="1590294"/>
                </a:cubicBezTo>
                <a:cubicBezTo>
                  <a:pt x="3702002" y="1591246"/>
                  <a:pt x="3703209" y="1591882"/>
                  <a:pt x="3704542" y="1592136"/>
                </a:cubicBezTo>
                <a:cubicBezTo>
                  <a:pt x="3705875" y="1592390"/>
                  <a:pt x="3707272" y="1592263"/>
                  <a:pt x="3708479" y="1591755"/>
                </a:cubicBezTo>
                <a:cubicBezTo>
                  <a:pt x="3709748" y="1591246"/>
                  <a:pt x="3710765" y="1590358"/>
                  <a:pt x="3711527" y="1589215"/>
                </a:cubicBezTo>
                <a:cubicBezTo>
                  <a:pt x="3712289" y="1588071"/>
                  <a:pt x="3712670" y="1586738"/>
                  <a:pt x="3712670" y="1585405"/>
                </a:cubicBezTo>
                <a:cubicBezTo>
                  <a:pt x="3712670" y="1584516"/>
                  <a:pt x="3712479" y="1583627"/>
                  <a:pt x="3712161" y="1582801"/>
                </a:cubicBezTo>
                <a:cubicBezTo>
                  <a:pt x="3711844" y="1581976"/>
                  <a:pt x="3711336" y="1581214"/>
                  <a:pt x="3710701" y="1580579"/>
                </a:cubicBezTo>
                <a:close/>
                <a:moveTo>
                  <a:pt x="3710701" y="1487805"/>
                </a:moveTo>
                <a:cubicBezTo>
                  <a:pt x="3710066" y="1487170"/>
                  <a:pt x="3709304" y="1486662"/>
                  <a:pt x="3708479" y="1486345"/>
                </a:cubicBezTo>
                <a:cubicBezTo>
                  <a:pt x="3707653" y="1486027"/>
                  <a:pt x="3706764" y="1485837"/>
                  <a:pt x="3705875" y="1485837"/>
                </a:cubicBezTo>
                <a:cubicBezTo>
                  <a:pt x="3704542" y="1485837"/>
                  <a:pt x="3703209" y="1486218"/>
                  <a:pt x="3702065" y="1486980"/>
                </a:cubicBezTo>
                <a:cubicBezTo>
                  <a:pt x="3700922" y="1487742"/>
                  <a:pt x="3700097" y="1488821"/>
                  <a:pt x="3699525" y="1490028"/>
                </a:cubicBezTo>
                <a:cubicBezTo>
                  <a:pt x="3699017" y="1491298"/>
                  <a:pt x="3698890" y="1492631"/>
                  <a:pt x="3699144" y="1493965"/>
                </a:cubicBezTo>
                <a:cubicBezTo>
                  <a:pt x="3699398" y="1495298"/>
                  <a:pt x="3700097" y="1496505"/>
                  <a:pt x="3701049" y="1497457"/>
                </a:cubicBezTo>
                <a:cubicBezTo>
                  <a:pt x="3702002" y="1498410"/>
                  <a:pt x="3703209" y="1499045"/>
                  <a:pt x="3704542" y="1499299"/>
                </a:cubicBezTo>
                <a:cubicBezTo>
                  <a:pt x="3705875" y="1499553"/>
                  <a:pt x="3707272" y="1499426"/>
                  <a:pt x="3708479" y="1498918"/>
                </a:cubicBezTo>
                <a:cubicBezTo>
                  <a:pt x="3709748" y="1498410"/>
                  <a:pt x="3710765" y="1497521"/>
                  <a:pt x="3711527" y="1496378"/>
                </a:cubicBezTo>
                <a:cubicBezTo>
                  <a:pt x="3712289" y="1495235"/>
                  <a:pt x="3712670" y="1493901"/>
                  <a:pt x="3712670" y="1492568"/>
                </a:cubicBezTo>
                <a:cubicBezTo>
                  <a:pt x="3712670" y="1491679"/>
                  <a:pt x="3712479" y="1490790"/>
                  <a:pt x="3712161" y="1489964"/>
                </a:cubicBezTo>
                <a:cubicBezTo>
                  <a:pt x="3711844" y="1489139"/>
                  <a:pt x="3711336" y="1488377"/>
                  <a:pt x="3710701" y="1487742"/>
                </a:cubicBezTo>
                <a:close/>
                <a:moveTo>
                  <a:pt x="2504455" y="48577"/>
                </a:moveTo>
                <a:cubicBezTo>
                  <a:pt x="2503820" y="47943"/>
                  <a:pt x="2503059" y="47435"/>
                  <a:pt x="2502233" y="47117"/>
                </a:cubicBezTo>
                <a:cubicBezTo>
                  <a:pt x="2501407" y="46800"/>
                  <a:pt x="2500518" y="46609"/>
                  <a:pt x="2499629" y="46609"/>
                </a:cubicBezTo>
                <a:cubicBezTo>
                  <a:pt x="2498296" y="46609"/>
                  <a:pt x="2496962" y="46990"/>
                  <a:pt x="2495819" y="47752"/>
                </a:cubicBezTo>
                <a:cubicBezTo>
                  <a:pt x="2494676" y="48514"/>
                  <a:pt x="2493851" y="49594"/>
                  <a:pt x="2493279" y="50800"/>
                </a:cubicBezTo>
                <a:cubicBezTo>
                  <a:pt x="2492772" y="52070"/>
                  <a:pt x="2492644" y="53404"/>
                  <a:pt x="2492898" y="54737"/>
                </a:cubicBezTo>
                <a:cubicBezTo>
                  <a:pt x="2493152" y="56071"/>
                  <a:pt x="2493787" y="57277"/>
                  <a:pt x="2494803" y="58230"/>
                </a:cubicBezTo>
                <a:cubicBezTo>
                  <a:pt x="2495756" y="59182"/>
                  <a:pt x="2496962" y="59817"/>
                  <a:pt x="2498296" y="60071"/>
                </a:cubicBezTo>
                <a:cubicBezTo>
                  <a:pt x="2499629" y="60325"/>
                  <a:pt x="2501026" y="60198"/>
                  <a:pt x="2502233" y="59690"/>
                </a:cubicBezTo>
                <a:cubicBezTo>
                  <a:pt x="2503439" y="59182"/>
                  <a:pt x="2504519" y="58293"/>
                  <a:pt x="2505281" y="57150"/>
                </a:cubicBezTo>
                <a:cubicBezTo>
                  <a:pt x="2506043" y="56007"/>
                  <a:pt x="2506423" y="54673"/>
                  <a:pt x="2506423" y="53340"/>
                </a:cubicBezTo>
                <a:cubicBezTo>
                  <a:pt x="2506423" y="52451"/>
                  <a:pt x="2506234" y="51562"/>
                  <a:pt x="2505916" y="50737"/>
                </a:cubicBezTo>
                <a:cubicBezTo>
                  <a:pt x="2505534" y="49911"/>
                  <a:pt x="2505090" y="49149"/>
                  <a:pt x="2504455" y="48514"/>
                </a:cubicBezTo>
                <a:close/>
                <a:moveTo>
                  <a:pt x="3710701" y="1395032"/>
                </a:moveTo>
                <a:cubicBezTo>
                  <a:pt x="3710066" y="1394397"/>
                  <a:pt x="3709304" y="1393889"/>
                  <a:pt x="3708479" y="1393571"/>
                </a:cubicBezTo>
                <a:cubicBezTo>
                  <a:pt x="3707653" y="1393254"/>
                  <a:pt x="3706764" y="1393063"/>
                  <a:pt x="3705875" y="1393063"/>
                </a:cubicBezTo>
                <a:cubicBezTo>
                  <a:pt x="3704542" y="1393063"/>
                  <a:pt x="3703209" y="1393444"/>
                  <a:pt x="3702065" y="1394206"/>
                </a:cubicBezTo>
                <a:cubicBezTo>
                  <a:pt x="3700922" y="1394968"/>
                  <a:pt x="3700097" y="1395984"/>
                  <a:pt x="3699525" y="1397254"/>
                </a:cubicBezTo>
                <a:cubicBezTo>
                  <a:pt x="3699017" y="1398524"/>
                  <a:pt x="3698890" y="1399858"/>
                  <a:pt x="3699144" y="1401191"/>
                </a:cubicBezTo>
                <a:cubicBezTo>
                  <a:pt x="3699398" y="1402525"/>
                  <a:pt x="3700097" y="1403731"/>
                  <a:pt x="3701049" y="1404684"/>
                </a:cubicBezTo>
                <a:cubicBezTo>
                  <a:pt x="3702002" y="1405636"/>
                  <a:pt x="3703209" y="1406271"/>
                  <a:pt x="3704542" y="1406589"/>
                </a:cubicBezTo>
                <a:cubicBezTo>
                  <a:pt x="3705875" y="1406843"/>
                  <a:pt x="3707272" y="1406716"/>
                  <a:pt x="3708479" y="1406208"/>
                </a:cubicBezTo>
                <a:cubicBezTo>
                  <a:pt x="3709748" y="1405700"/>
                  <a:pt x="3710765" y="1404811"/>
                  <a:pt x="3711527" y="1403668"/>
                </a:cubicBezTo>
                <a:cubicBezTo>
                  <a:pt x="3712289" y="1402525"/>
                  <a:pt x="3712670" y="1401191"/>
                  <a:pt x="3712670" y="1399858"/>
                </a:cubicBezTo>
                <a:cubicBezTo>
                  <a:pt x="3712670" y="1398969"/>
                  <a:pt x="3712479" y="1398080"/>
                  <a:pt x="3712161" y="1397254"/>
                </a:cubicBezTo>
                <a:cubicBezTo>
                  <a:pt x="3711844" y="1396429"/>
                  <a:pt x="3711336" y="1395667"/>
                  <a:pt x="3710701" y="1395032"/>
                </a:cubicBezTo>
                <a:close/>
                <a:moveTo>
                  <a:pt x="3710701" y="1302195"/>
                </a:moveTo>
                <a:cubicBezTo>
                  <a:pt x="3710066" y="1301560"/>
                  <a:pt x="3709304" y="1301052"/>
                  <a:pt x="3708479" y="1300734"/>
                </a:cubicBezTo>
                <a:cubicBezTo>
                  <a:pt x="3707653" y="1300353"/>
                  <a:pt x="3706764" y="1300226"/>
                  <a:pt x="3705875" y="1300226"/>
                </a:cubicBezTo>
                <a:cubicBezTo>
                  <a:pt x="3704542" y="1300226"/>
                  <a:pt x="3703209" y="1300607"/>
                  <a:pt x="3702065" y="1301369"/>
                </a:cubicBezTo>
                <a:cubicBezTo>
                  <a:pt x="3700922" y="1302131"/>
                  <a:pt x="3700097" y="1303211"/>
                  <a:pt x="3699525" y="1304417"/>
                </a:cubicBezTo>
                <a:cubicBezTo>
                  <a:pt x="3699017" y="1305687"/>
                  <a:pt x="3698890" y="1307021"/>
                  <a:pt x="3699144" y="1308354"/>
                </a:cubicBezTo>
                <a:cubicBezTo>
                  <a:pt x="3699398" y="1309688"/>
                  <a:pt x="3700034" y="1310894"/>
                  <a:pt x="3701049" y="1311847"/>
                </a:cubicBezTo>
                <a:cubicBezTo>
                  <a:pt x="3702002" y="1312799"/>
                  <a:pt x="3703209" y="1313434"/>
                  <a:pt x="3704542" y="1313688"/>
                </a:cubicBezTo>
                <a:cubicBezTo>
                  <a:pt x="3705875" y="1313942"/>
                  <a:pt x="3707272" y="1313815"/>
                  <a:pt x="3708479" y="1313307"/>
                </a:cubicBezTo>
                <a:cubicBezTo>
                  <a:pt x="3709748" y="1312799"/>
                  <a:pt x="3710765" y="1311910"/>
                  <a:pt x="3711527" y="1310767"/>
                </a:cubicBezTo>
                <a:cubicBezTo>
                  <a:pt x="3712289" y="1309624"/>
                  <a:pt x="3712670" y="1308291"/>
                  <a:pt x="3712670" y="1306957"/>
                </a:cubicBezTo>
                <a:cubicBezTo>
                  <a:pt x="3712670" y="1306068"/>
                  <a:pt x="3712479" y="1305179"/>
                  <a:pt x="3712161" y="1304354"/>
                </a:cubicBezTo>
                <a:cubicBezTo>
                  <a:pt x="3711844" y="1303528"/>
                  <a:pt x="3711336" y="1302766"/>
                  <a:pt x="3710701" y="1302131"/>
                </a:cubicBezTo>
                <a:close/>
                <a:moveTo>
                  <a:pt x="3710701" y="1209358"/>
                </a:moveTo>
                <a:cubicBezTo>
                  <a:pt x="3710066" y="1208723"/>
                  <a:pt x="3709304" y="1208215"/>
                  <a:pt x="3708479" y="1207897"/>
                </a:cubicBezTo>
                <a:cubicBezTo>
                  <a:pt x="3707653" y="1207580"/>
                  <a:pt x="3706764" y="1207389"/>
                  <a:pt x="3705875" y="1207389"/>
                </a:cubicBezTo>
                <a:cubicBezTo>
                  <a:pt x="3704542" y="1207389"/>
                  <a:pt x="3703209" y="1207770"/>
                  <a:pt x="3702065" y="1208532"/>
                </a:cubicBezTo>
                <a:cubicBezTo>
                  <a:pt x="3700922" y="1209294"/>
                  <a:pt x="3700097" y="1210374"/>
                  <a:pt x="3699525" y="1211580"/>
                </a:cubicBezTo>
                <a:cubicBezTo>
                  <a:pt x="3699017" y="1212850"/>
                  <a:pt x="3698890" y="1214184"/>
                  <a:pt x="3699144" y="1215517"/>
                </a:cubicBezTo>
                <a:cubicBezTo>
                  <a:pt x="3699398" y="1216851"/>
                  <a:pt x="3700097" y="1218057"/>
                  <a:pt x="3701049" y="1219010"/>
                </a:cubicBezTo>
                <a:cubicBezTo>
                  <a:pt x="3702002" y="1219962"/>
                  <a:pt x="3703209" y="1220597"/>
                  <a:pt x="3704542" y="1220851"/>
                </a:cubicBezTo>
                <a:cubicBezTo>
                  <a:pt x="3705875" y="1221105"/>
                  <a:pt x="3707272" y="1220978"/>
                  <a:pt x="3708479" y="1220470"/>
                </a:cubicBezTo>
                <a:cubicBezTo>
                  <a:pt x="3709748" y="1219962"/>
                  <a:pt x="3710765" y="1219073"/>
                  <a:pt x="3711527" y="1217930"/>
                </a:cubicBezTo>
                <a:cubicBezTo>
                  <a:pt x="3712289" y="1216787"/>
                  <a:pt x="3712670" y="1215454"/>
                  <a:pt x="3712670" y="1214120"/>
                </a:cubicBezTo>
                <a:cubicBezTo>
                  <a:pt x="3712670" y="1213231"/>
                  <a:pt x="3712479" y="1212342"/>
                  <a:pt x="3712161" y="1211517"/>
                </a:cubicBezTo>
                <a:cubicBezTo>
                  <a:pt x="3711844" y="1210691"/>
                  <a:pt x="3711336" y="1209929"/>
                  <a:pt x="3710701" y="1209294"/>
                </a:cubicBezTo>
                <a:close/>
                <a:moveTo>
                  <a:pt x="2504455" y="512953"/>
                </a:moveTo>
                <a:cubicBezTo>
                  <a:pt x="2503820" y="512318"/>
                  <a:pt x="2503059" y="511810"/>
                  <a:pt x="2502233" y="511493"/>
                </a:cubicBezTo>
                <a:cubicBezTo>
                  <a:pt x="2501407" y="511175"/>
                  <a:pt x="2500518" y="510985"/>
                  <a:pt x="2499629" y="510985"/>
                </a:cubicBezTo>
                <a:cubicBezTo>
                  <a:pt x="2498296" y="510985"/>
                  <a:pt x="2496962" y="511366"/>
                  <a:pt x="2495819" y="512128"/>
                </a:cubicBezTo>
                <a:cubicBezTo>
                  <a:pt x="2494676" y="512890"/>
                  <a:pt x="2493851" y="513969"/>
                  <a:pt x="2493279" y="515175"/>
                </a:cubicBezTo>
                <a:cubicBezTo>
                  <a:pt x="2492772" y="516446"/>
                  <a:pt x="2492644" y="517779"/>
                  <a:pt x="2492898" y="519113"/>
                </a:cubicBezTo>
                <a:cubicBezTo>
                  <a:pt x="2493152" y="520446"/>
                  <a:pt x="2493787" y="521653"/>
                  <a:pt x="2494803" y="522605"/>
                </a:cubicBezTo>
                <a:cubicBezTo>
                  <a:pt x="2495756" y="523558"/>
                  <a:pt x="2496962" y="524193"/>
                  <a:pt x="2498296" y="524447"/>
                </a:cubicBezTo>
                <a:cubicBezTo>
                  <a:pt x="2499629" y="524701"/>
                  <a:pt x="2501026" y="524574"/>
                  <a:pt x="2502233" y="524066"/>
                </a:cubicBezTo>
                <a:cubicBezTo>
                  <a:pt x="2503503" y="523558"/>
                  <a:pt x="2504519" y="522668"/>
                  <a:pt x="2505281" y="521525"/>
                </a:cubicBezTo>
                <a:cubicBezTo>
                  <a:pt x="2506043" y="520383"/>
                  <a:pt x="2506423" y="519049"/>
                  <a:pt x="2506423" y="517716"/>
                </a:cubicBezTo>
                <a:cubicBezTo>
                  <a:pt x="2506423" y="516827"/>
                  <a:pt x="2506234" y="515938"/>
                  <a:pt x="2505916" y="515112"/>
                </a:cubicBezTo>
                <a:cubicBezTo>
                  <a:pt x="2505534" y="514286"/>
                  <a:pt x="2505090" y="513525"/>
                  <a:pt x="2504455" y="512890"/>
                </a:cubicBezTo>
                <a:close/>
                <a:moveTo>
                  <a:pt x="2504455" y="141542"/>
                </a:moveTo>
                <a:cubicBezTo>
                  <a:pt x="2503820" y="140907"/>
                  <a:pt x="2503059" y="140399"/>
                  <a:pt x="2502233" y="140081"/>
                </a:cubicBezTo>
                <a:cubicBezTo>
                  <a:pt x="2501407" y="139764"/>
                  <a:pt x="2500518" y="139573"/>
                  <a:pt x="2499629" y="139573"/>
                </a:cubicBezTo>
                <a:cubicBezTo>
                  <a:pt x="2498296" y="139573"/>
                  <a:pt x="2496962" y="139954"/>
                  <a:pt x="2495819" y="140716"/>
                </a:cubicBezTo>
                <a:cubicBezTo>
                  <a:pt x="2494676" y="141478"/>
                  <a:pt x="2493851" y="142558"/>
                  <a:pt x="2493279" y="143764"/>
                </a:cubicBezTo>
                <a:cubicBezTo>
                  <a:pt x="2492772" y="145034"/>
                  <a:pt x="2492644" y="146368"/>
                  <a:pt x="2492898" y="147701"/>
                </a:cubicBezTo>
                <a:cubicBezTo>
                  <a:pt x="2493152" y="149035"/>
                  <a:pt x="2493787" y="150241"/>
                  <a:pt x="2494803" y="151194"/>
                </a:cubicBezTo>
                <a:cubicBezTo>
                  <a:pt x="2495756" y="152146"/>
                  <a:pt x="2496962" y="152781"/>
                  <a:pt x="2498296" y="153035"/>
                </a:cubicBezTo>
                <a:cubicBezTo>
                  <a:pt x="2499629" y="153289"/>
                  <a:pt x="2501026" y="153162"/>
                  <a:pt x="2502233" y="152654"/>
                </a:cubicBezTo>
                <a:cubicBezTo>
                  <a:pt x="2503503" y="152146"/>
                  <a:pt x="2504519" y="151257"/>
                  <a:pt x="2505281" y="150114"/>
                </a:cubicBezTo>
                <a:cubicBezTo>
                  <a:pt x="2506043" y="148971"/>
                  <a:pt x="2506423" y="147638"/>
                  <a:pt x="2506423" y="146304"/>
                </a:cubicBezTo>
                <a:cubicBezTo>
                  <a:pt x="2506423" y="145415"/>
                  <a:pt x="2506234" y="144526"/>
                  <a:pt x="2505916" y="143701"/>
                </a:cubicBezTo>
                <a:cubicBezTo>
                  <a:pt x="2505534" y="142875"/>
                  <a:pt x="2505090" y="142113"/>
                  <a:pt x="2504455" y="141478"/>
                </a:cubicBezTo>
                <a:close/>
                <a:moveTo>
                  <a:pt x="2504455" y="420116"/>
                </a:moveTo>
                <a:cubicBezTo>
                  <a:pt x="2503820" y="419481"/>
                  <a:pt x="2503059" y="418973"/>
                  <a:pt x="2502233" y="418656"/>
                </a:cubicBezTo>
                <a:cubicBezTo>
                  <a:pt x="2501407" y="418338"/>
                  <a:pt x="2500518" y="418147"/>
                  <a:pt x="2499629" y="418147"/>
                </a:cubicBezTo>
                <a:cubicBezTo>
                  <a:pt x="2498296" y="418147"/>
                  <a:pt x="2496962" y="418529"/>
                  <a:pt x="2495819" y="419291"/>
                </a:cubicBezTo>
                <a:cubicBezTo>
                  <a:pt x="2494676" y="420053"/>
                  <a:pt x="2493851" y="421132"/>
                  <a:pt x="2493279" y="422339"/>
                </a:cubicBezTo>
                <a:cubicBezTo>
                  <a:pt x="2492772" y="423609"/>
                  <a:pt x="2492644" y="424942"/>
                  <a:pt x="2492898" y="426275"/>
                </a:cubicBezTo>
                <a:cubicBezTo>
                  <a:pt x="2493152" y="427609"/>
                  <a:pt x="2493787" y="428816"/>
                  <a:pt x="2494803" y="429768"/>
                </a:cubicBezTo>
                <a:cubicBezTo>
                  <a:pt x="2495756" y="430721"/>
                  <a:pt x="2496962" y="431356"/>
                  <a:pt x="2498296" y="431610"/>
                </a:cubicBezTo>
                <a:cubicBezTo>
                  <a:pt x="2499629" y="431864"/>
                  <a:pt x="2501026" y="431736"/>
                  <a:pt x="2502233" y="431229"/>
                </a:cubicBezTo>
                <a:cubicBezTo>
                  <a:pt x="2503503" y="430721"/>
                  <a:pt x="2504519" y="429832"/>
                  <a:pt x="2505281" y="428689"/>
                </a:cubicBezTo>
                <a:cubicBezTo>
                  <a:pt x="2506043" y="427546"/>
                  <a:pt x="2506423" y="426212"/>
                  <a:pt x="2506423" y="424879"/>
                </a:cubicBezTo>
                <a:cubicBezTo>
                  <a:pt x="2506423" y="423990"/>
                  <a:pt x="2506234" y="423100"/>
                  <a:pt x="2505916" y="422275"/>
                </a:cubicBezTo>
                <a:cubicBezTo>
                  <a:pt x="2505534" y="421450"/>
                  <a:pt x="2505090" y="420688"/>
                  <a:pt x="2504455" y="420053"/>
                </a:cubicBezTo>
                <a:close/>
                <a:moveTo>
                  <a:pt x="2504455" y="605854"/>
                </a:moveTo>
                <a:cubicBezTo>
                  <a:pt x="2503820" y="605219"/>
                  <a:pt x="2503059" y="604711"/>
                  <a:pt x="2502233" y="604393"/>
                </a:cubicBezTo>
                <a:cubicBezTo>
                  <a:pt x="2501407" y="604076"/>
                  <a:pt x="2500518" y="603885"/>
                  <a:pt x="2499629" y="603885"/>
                </a:cubicBezTo>
                <a:cubicBezTo>
                  <a:pt x="2498296" y="603885"/>
                  <a:pt x="2496962" y="604266"/>
                  <a:pt x="2495819" y="605028"/>
                </a:cubicBezTo>
                <a:cubicBezTo>
                  <a:pt x="2494676" y="605790"/>
                  <a:pt x="2493851" y="606870"/>
                  <a:pt x="2493279" y="608076"/>
                </a:cubicBezTo>
                <a:cubicBezTo>
                  <a:pt x="2492772" y="609346"/>
                  <a:pt x="2492644" y="610680"/>
                  <a:pt x="2492898" y="612013"/>
                </a:cubicBezTo>
                <a:cubicBezTo>
                  <a:pt x="2493152" y="613347"/>
                  <a:pt x="2493787" y="614553"/>
                  <a:pt x="2494803" y="615506"/>
                </a:cubicBezTo>
                <a:cubicBezTo>
                  <a:pt x="2495756" y="616458"/>
                  <a:pt x="2496962" y="617093"/>
                  <a:pt x="2498296" y="617347"/>
                </a:cubicBezTo>
                <a:cubicBezTo>
                  <a:pt x="2499629" y="617601"/>
                  <a:pt x="2501026" y="617474"/>
                  <a:pt x="2502233" y="616966"/>
                </a:cubicBezTo>
                <a:cubicBezTo>
                  <a:pt x="2503503" y="616458"/>
                  <a:pt x="2504519" y="615569"/>
                  <a:pt x="2505281" y="614426"/>
                </a:cubicBezTo>
                <a:cubicBezTo>
                  <a:pt x="2506043" y="613283"/>
                  <a:pt x="2506423" y="611950"/>
                  <a:pt x="2506423" y="610616"/>
                </a:cubicBezTo>
                <a:cubicBezTo>
                  <a:pt x="2506423" y="609727"/>
                  <a:pt x="2506234" y="608838"/>
                  <a:pt x="2505916" y="608013"/>
                </a:cubicBezTo>
                <a:cubicBezTo>
                  <a:pt x="2505534" y="607187"/>
                  <a:pt x="2505090" y="606425"/>
                  <a:pt x="2504455" y="605790"/>
                </a:cubicBezTo>
                <a:close/>
                <a:moveTo>
                  <a:pt x="2504455" y="234442"/>
                </a:moveTo>
                <a:cubicBezTo>
                  <a:pt x="2503820" y="233807"/>
                  <a:pt x="2503059" y="233299"/>
                  <a:pt x="2502233" y="232982"/>
                </a:cubicBezTo>
                <a:cubicBezTo>
                  <a:pt x="2501407" y="232664"/>
                  <a:pt x="2500518" y="232474"/>
                  <a:pt x="2499629" y="232474"/>
                </a:cubicBezTo>
                <a:cubicBezTo>
                  <a:pt x="2498296" y="232474"/>
                  <a:pt x="2496962" y="232855"/>
                  <a:pt x="2495819" y="233617"/>
                </a:cubicBezTo>
                <a:cubicBezTo>
                  <a:pt x="2494676" y="234379"/>
                  <a:pt x="2493851" y="235458"/>
                  <a:pt x="2493279" y="236665"/>
                </a:cubicBezTo>
                <a:cubicBezTo>
                  <a:pt x="2492772" y="237935"/>
                  <a:pt x="2492644" y="239268"/>
                  <a:pt x="2492898" y="240601"/>
                </a:cubicBezTo>
                <a:cubicBezTo>
                  <a:pt x="2493152" y="241935"/>
                  <a:pt x="2493787" y="243142"/>
                  <a:pt x="2494803" y="244094"/>
                </a:cubicBezTo>
                <a:cubicBezTo>
                  <a:pt x="2495756" y="245047"/>
                  <a:pt x="2496962" y="245682"/>
                  <a:pt x="2498296" y="245935"/>
                </a:cubicBezTo>
                <a:cubicBezTo>
                  <a:pt x="2499629" y="246190"/>
                  <a:pt x="2501026" y="246063"/>
                  <a:pt x="2502233" y="245555"/>
                </a:cubicBezTo>
                <a:cubicBezTo>
                  <a:pt x="2503503" y="245047"/>
                  <a:pt x="2504519" y="244158"/>
                  <a:pt x="2505281" y="243015"/>
                </a:cubicBezTo>
                <a:cubicBezTo>
                  <a:pt x="2506043" y="241872"/>
                  <a:pt x="2506423" y="240538"/>
                  <a:pt x="2506423" y="239205"/>
                </a:cubicBezTo>
                <a:cubicBezTo>
                  <a:pt x="2506423" y="238316"/>
                  <a:pt x="2506234" y="237426"/>
                  <a:pt x="2505916" y="236601"/>
                </a:cubicBezTo>
                <a:cubicBezTo>
                  <a:pt x="2505534" y="235776"/>
                  <a:pt x="2505090" y="235014"/>
                  <a:pt x="2504455" y="234379"/>
                </a:cubicBezTo>
                <a:close/>
                <a:moveTo>
                  <a:pt x="2504455" y="327279"/>
                </a:moveTo>
                <a:cubicBezTo>
                  <a:pt x="2503820" y="326644"/>
                  <a:pt x="2503059" y="326136"/>
                  <a:pt x="2502233" y="325819"/>
                </a:cubicBezTo>
                <a:cubicBezTo>
                  <a:pt x="2501407" y="325501"/>
                  <a:pt x="2500518" y="325311"/>
                  <a:pt x="2499629" y="325311"/>
                </a:cubicBezTo>
                <a:cubicBezTo>
                  <a:pt x="2498296" y="325311"/>
                  <a:pt x="2496962" y="325692"/>
                  <a:pt x="2495819" y="326454"/>
                </a:cubicBezTo>
                <a:cubicBezTo>
                  <a:pt x="2494676" y="327216"/>
                  <a:pt x="2493851" y="328295"/>
                  <a:pt x="2493279" y="329502"/>
                </a:cubicBezTo>
                <a:cubicBezTo>
                  <a:pt x="2492772" y="330772"/>
                  <a:pt x="2492644" y="332105"/>
                  <a:pt x="2492898" y="333439"/>
                </a:cubicBezTo>
                <a:cubicBezTo>
                  <a:pt x="2493152" y="334772"/>
                  <a:pt x="2493787" y="335979"/>
                  <a:pt x="2494803" y="336931"/>
                </a:cubicBezTo>
                <a:cubicBezTo>
                  <a:pt x="2495756" y="337884"/>
                  <a:pt x="2496962" y="338519"/>
                  <a:pt x="2498296" y="338773"/>
                </a:cubicBezTo>
                <a:cubicBezTo>
                  <a:pt x="2499629" y="339027"/>
                  <a:pt x="2501026" y="338900"/>
                  <a:pt x="2502233" y="338392"/>
                </a:cubicBezTo>
                <a:cubicBezTo>
                  <a:pt x="2503503" y="337884"/>
                  <a:pt x="2504519" y="336995"/>
                  <a:pt x="2505281" y="335852"/>
                </a:cubicBezTo>
                <a:cubicBezTo>
                  <a:pt x="2506043" y="334709"/>
                  <a:pt x="2506423" y="333375"/>
                  <a:pt x="2506423" y="332042"/>
                </a:cubicBezTo>
                <a:cubicBezTo>
                  <a:pt x="2506423" y="331153"/>
                  <a:pt x="2506234" y="330264"/>
                  <a:pt x="2505916" y="329438"/>
                </a:cubicBezTo>
                <a:cubicBezTo>
                  <a:pt x="2505534" y="328613"/>
                  <a:pt x="2505090" y="327851"/>
                  <a:pt x="2504455" y="327216"/>
                </a:cubicBezTo>
                <a:close/>
                <a:moveTo>
                  <a:pt x="2419174" y="650304"/>
                </a:moveTo>
                <a:cubicBezTo>
                  <a:pt x="2417841" y="650304"/>
                  <a:pt x="2416508" y="650685"/>
                  <a:pt x="2415365" y="651447"/>
                </a:cubicBezTo>
                <a:cubicBezTo>
                  <a:pt x="2414222" y="652209"/>
                  <a:pt x="2413397" y="653288"/>
                  <a:pt x="2412824" y="654495"/>
                </a:cubicBezTo>
                <a:cubicBezTo>
                  <a:pt x="2412317" y="655765"/>
                  <a:pt x="2412190" y="657098"/>
                  <a:pt x="2412444" y="658432"/>
                </a:cubicBezTo>
                <a:cubicBezTo>
                  <a:pt x="2412697" y="659765"/>
                  <a:pt x="2413333" y="660972"/>
                  <a:pt x="2414348" y="661924"/>
                </a:cubicBezTo>
                <a:cubicBezTo>
                  <a:pt x="2415301" y="662877"/>
                  <a:pt x="2416508" y="663512"/>
                  <a:pt x="2417841" y="663766"/>
                </a:cubicBezTo>
                <a:cubicBezTo>
                  <a:pt x="2419174" y="664020"/>
                  <a:pt x="2420572" y="663893"/>
                  <a:pt x="2421778" y="663385"/>
                </a:cubicBezTo>
                <a:cubicBezTo>
                  <a:pt x="2423048" y="662877"/>
                  <a:pt x="2424064" y="661988"/>
                  <a:pt x="2424826" y="660845"/>
                </a:cubicBezTo>
                <a:cubicBezTo>
                  <a:pt x="2425588" y="659702"/>
                  <a:pt x="2425969" y="658368"/>
                  <a:pt x="2425969" y="657035"/>
                </a:cubicBezTo>
                <a:cubicBezTo>
                  <a:pt x="2425969" y="655193"/>
                  <a:pt x="2425271" y="653479"/>
                  <a:pt x="2424001" y="652209"/>
                </a:cubicBezTo>
                <a:cubicBezTo>
                  <a:pt x="2422731" y="650939"/>
                  <a:pt x="2420953" y="650177"/>
                  <a:pt x="2419174" y="650177"/>
                </a:cubicBezTo>
                <a:close/>
                <a:moveTo>
                  <a:pt x="2419174" y="743141"/>
                </a:moveTo>
                <a:cubicBezTo>
                  <a:pt x="2417841" y="743141"/>
                  <a:pt x="2416508" y="743522"/>
                  <a:pt x="2415365" y="744284"/>
                </a:cubicBezTo>
                <a:cubicBezTo>
                  <a:pt x="2414222" y="745046"/>
                  <a:pt x="2413397" y="746125"/>
                  <a:pt x="2412824" y="747332"/>
                </a:cubicBezTo>
                <a:cubicBezTo>
                  <a:pt x="2412317" y="748602"/>
                  <a:pt x="2412190" y="749935"/>
                  <a:pt x="2412444" y="751269"/>
                </a:cubicBezTo>
                <a:cubicBezTo>
                  <a:pt x="2412697" y="752602"/>
                  <a:pt x="2413333" y="753809"/>
                  <a:pt x="2414348" y="754761"/>
                </a:cubicBezTo>
                <a:cubicBezTo>
                  <a:pt x="2415301" y="755714"/>
                  <a:pt x="2416508" y="756349"/>
                  <a:pt x="2417841" y="756603"/>
                </a:cubicBezTo>
                <a:cubicBezTo>
                  <a:pt x="2419174" y="756857"/>
                  <a:pt x="2420572" y="756730"/>
                  <a:pt x="2421778" y="756222"/>
                </a:cubicBezTo>
                <a:cubicBezTo>
                  <a:pt x="2423048" y="755714"/>
                  <a:pt x="2424064" y="754825"/>
                  <a:pt x="2424826" y="753682"/>
                </a:cubicBezTo>
                <a:cubicBezTo>
                  <a:pt x="2425588" y="752539"/>
                  <a:pt x="2425969" y="751205"/>
                  <a:pt x="2425969" y="749872"/>
                </a:cubicBezTo>
                <a:cubicBezTo>
                  <a:pt x="2425969" y="748030"/>
                  <a:pt x="2425271" y="746316"/>
                  <a:pt x="2424001" y="745046"/>
                </a:cubicBezTo>
                <a:cubicBezTo>
                  <a:pt x="2422731" y="743776"/>
                  <a:pt x="2420953" y="743014"/>
                  <a:pt x="2419174" y="743014"/>
                </a:cubicBezTo>
                <a:close/>
                <a:moveTo>
                  <a:pt x="2419174" y="928878"/>
                </a:moveTo>
                <a:cubicBezTo>
                  <a:pt x="2417841" y="928878"/>
                  <a:pt x="2416508" y="929259"/>
                  <a:pt x="2415365" y="930021"/>
                </a:cubicBezTo>
                <a:cubicBezTo>
                  <a:pt x="2414222" y="930783"/>
                  <a:pt x="2413397" y="931863"/>
                  <a:pt x="2412824" y="933069"/>
                </a:cubicBezTo>
                <a:cubicBezTo>
                  <a:pt x="2412317" y="934339"/>
                  <a:pt x="2412190" y="935673"/>
                  <a:pt x="2412444" y="937006"/>
                </a:cubicBezTo>
                <a:cubicBezTo>
                  <a:pt x="2412697" y="938340"/>
                  <a:pt x="2413333" y="939546"/>
                  <a:pt x="2414348" y="940499"/>
                </a:cubicBezTo>
                <a:cubicBezTo>
                  <a:pt x="2415301" y="941451"/>
                  <a:pt x="2416508" y="942086"/>
                  <a:pt x="2417841" y="942340"/>
                </a:cubicBezTo>
                <a:cubicBezTo>
                  <a:pt x="2419174" y="942594"/>
                  <a:pt x="2420572" y="942467"/>
                  <a:pt x="2421778" y="941959"/>
                </a:cubicBezTo>
                <a:cubicBezTo>
                  <a:pt x="2423048" y="941451"/>
                  <a:pt x="2424064" y="940562"/>
                  <a:pt x="2424826" y="939419"/>
                </a:cubicBezTo>
                <a:cubicBezTo>
                  <a:pt x="2425588" y="938276"/>
                  <a:pt x="2425969" y="936942"/>
                  <a:pt x="2425969" y="935609"/>
                </a:cubicBezTo>
                <a:cubicBezTo>
                  <a:pt x="2425969" y="933767"/>
                  <a:pt x="2425271" y="932053"/>
                  <a:pt x="2424001" y="930783"/>
                </a:cubicBezTo>
                <a:cubicBezTo>
                  <a:pt x="2422731" y="929513"/>
                  <a:pt x="2420953" y="928751"/>
                  <a:pt x="2419174" y="928751"/>
                </a:cubicBezTo>
                <a:close/>
                <a:moveTo>
                  <a:pt x="2419174" y="836041"/>
                </a:moveTo>
                <a:cubicBezTo>
                  <a:pt x="2417841" y="836041"/>
                  <a:pt x="2416508" y="836422"/>
                  <a:pt x="2415365" y="837184"/>
                </a:cubicBezTo>
                <a:cubicBezTo>
                  <a:pt x="2414222" y="837946"/>
                  <a:pt x="2413397" y="839026"/>
                  <a:pt x="2412824" y="840232"/>
                </a:cubicBezTo>
                <a:cubicBezTo>
                  <a:pt x="2412317" y="841502"/>
                  <a:pt x="2412190" y="842836"/>
                  <a:pt x="2412444" y="844169"/>
                </a:cubicBezTo>
                <a:cubicBezTo>
                  <a:pt x="2412697" y="845503"/>
                  <a:pt x="2413333" y="846709"/>
                  <a:pt x="2414348" y="847662"/>
                </a:cubicBezTo>
                <a:cubicBezTo>
                  <a:pt x="2415301" y="848614"/>
                  <a:pt x="2416508" y="849249"/>
                  <a:pt x="2417841" y="849503"/>
                </a:cubicBezTo>
                <a:cubicBezTo>
                  <a:pt x="2419174" y="849757"/>
                  <a:pt x="2420572" y="849630"/>
                  <a:pt x="2421778" y="849122"/>
                </a:cubicBezTo>
                <a:cubicBezTo>
                  <a:pt x="2423048" y="848614"/>
                  <a:pt x="2424064" y="847725"/>
                  <a:pt x="2424826" y="846582"/>
                </a:cubicBezTo>
                <a:cubicBezTo>
                  <a:pt x="2425588" y="845439"/>
                  <a:pt x="2425969" y="844106"/>
                  <a:pt x="2425969" y="842772"/>
                </a:cubicBezTo>
                <a:cubicBezTo>
                  <a:pt x="2425969" y="840931"/>
                  <a:pt x="2425271" y="839216"/>
                  <a:pt x="2424001" y="837946"/>
                </a:cubicBezTo>
                <a:cubicBezTo>
                  <a:pt x="2422731" y="836676"/>
                  <a:pt x="2420953" y="835914"/>
                  <a:pt x="2419174" y="835914"/>
                </a:cubicBezTo>
                <a:close/>
                <a:moveTo>
                  <a:pt x="2419174" y="464629"/>
                </a:moveTo>
                <a:cubicBezTo>
                  <a:pt x="2417841" y="464629"/>
                  <a:pt x="2416508" y="465011"/>
                  <a:pt x="2415365" y="465772"/>
                </a:cubicBezTo>
                <a:cubicBezTo>
                  <a:pt x="2414222" y="466535"/>
                  <a:pt x="2413397" y="467614"/>
                  <a:pt x="2412824" y="468821"/>
                </a:cubicBezTo>
                <a:cubicBezTo>
                  <a:pt x="2412317" y="470091"/>
                  <a:pt x="2412190" y="471424"/>
                  <a:pt x="2412444" y="472758"/>
                </a:cubicBezTo>
                <a:cubicBezTo>
                  <a:pt x="2412697" y="474091"/>
                  <a:pt x="2413333" y="475297"/>
                  <a:pt x="2414348" y="476250"/>
                </a:cubicBezTo>
                <a:cubicBezTo>
                  <a:pt x="2415301" y="477203"/>
                  <a:pt x="2416508" y="477838"/>
                  <a:pt x="2417841" y="478092"/>
                </a:cubicBezTo>
                <a:cubicBezTo>
                  <a:pt x="2419174" y="478346"/>
                  <a:pt x="2420572" y="478218"/>
                  <a:pt x="2421778" y="477711"/>
                </a:cubicBezTo>
                <a:cubicBezTo>
                  <a:pt x="2422984" y="477203"/>
                  <a:pt x="2424064" y="476314"/>
                  <a:pt x="2424826" y="475171"/>
                </a:cubicBezTo>
                <a:cubicBezTo>
                  <a:pt x="2425588" y="474028"/>
                  <a:pt x="2425969" y="472694"/>
                  <a:pt x="2425969" y="471361"/>
                </a:cubicBezTo>
                <a:cubicBezTo>
                  <a:pt x="2425969" y="469519"/>
                  <a:pt x="2425271" y="467804"/>
                  <a:pt x="2424001" y="466535"/>
                </a:cubicBezTo>
                <a:cubicBezTo>
                  <a:pt x="2422731" y="465265"/>
                  <a:pt x="2420953" y="464503"/>
                  <a:pt x="2419174" y="464503"/>
                </a:cubicBezTo>
                <a:close/>
                <a:moveTo>
                  <a:pt x="2419174" y="371793"/>
                </a:moveTo>
                <a:cubicBezTo>
                  <a:pt x="2417841" y="371793"/>
                  <a:pt x="2416508" y="372174"/>
                  <a:pt x="2415365" y="372936"/>
                </a:cubicBezTo>
                <a:cubicBezTo>
                  <a:pt x="2414222" y="373697"/>
                  <a:pt x="2413397" y="374777"/>
                  <a:pt x="2412824" y="375984"/>
                </a:cubicBezTo>
                <a:cubicBezTo>
                  <a:pt x="2412317" y="377254"/>
                  <a:pt x="2412190" y="378587"/>
                  <a:pt x="2412444" y="379921"/>
                </a:cubicBezTo>
                <a:cubicBezTo>
                  <a:pt x="2412697" y="381254"/>
                  <a:pt x="2413333" y="382461"/>
                  <a:pt x="2414348" y="383413"/>
                </a:cubicBezTo>
                <a:cubicBezTo>
                  <a:pt x="2415301" y="384366"/>
                  <a:pt x="2416508" y="385000"/>
                  <a:pt x="2417841" y="385254"/>
                </a:cubicBezTo>
                <a:cubicBezTo>
                  <a:pt x="2419174" y="385509"/>
                  <a:pt x="2420572" y="385382"/>
                  <a:pt x="2421778" y="384874"/>
                </a:cubicBezTo>
                <a:cubicBezTo>
                  <a:pt x="2423048" y="384366"/>
                  <a:pt x="2424064" y="383477"/>
                  <a:pt x="2424826" y="382334"/>
                </a:cubicBezTo>
                <a:cubicBezTo>
                  <a:pt x="2425588" y="381191"/>
                  <a:pt x="2425969" y="379857"/>
                  <a:pt x="2425969" y="378524"/>
                </a:cubicBezTo>
                <a:cubicBezTo>
                  <a:pt x="2425969" y="376682"/>
                  <a:pt x="2425271" y="374968"/>
                  <a:pt x="2424001" y="373697"/>
                </a:cubicBezTo>
                <a:cubicBezTo>
                  <a:pt x="2422731" y="372428"/>
                  <a:pt x="2420953" y="371666"/>
                  <a:pt x="2419174" y="371666"/>
                </a:cubicBezTo>
                <a:close/>
                <a:moveTo>
                  <a:pt x="2419174" y="557530"/>
                </a:moveTo>
                <a:cubicBezTo>
                  <a:pt x="2417841" y="557530"/>
                  <a:pt x="2416508" y="557911"/>
                  <a:pt x="2415365" y="558673"/>
                </a:cubicBezTo>
                <a:cubicBezTo>
                  <a:pt x="2414222" y="559435"/>
                  <a:pt x="2413397" y="560515"/>
                  <a:pt x="2412824" y="561721"/>
                </a:cubicBezTo>
                <a:cubicBezTo>
                  <a:pt x="2412317" y="562991"/>
                  <a:pt x="2412190" y="564325"/>
                  <a:pt x="2412444" y="565658"/>
                </a:cubicBezTo>
                <a:cubicBezTo>
                  <a:pt x="2412697" y="566992"/>
                  <a:pt x="2413333" y="568198"/>
                  <a:pt x="2414348" y="569151"/>
                </a:cubicBezTo>
                <a:cubicBezTo>
                  <a:pt x="2415301" y="570103"/>
                  <a:pt x="2416508" y="570738"/>
                  <a:pt x="2417841" y="570992"/>
                </a:cubicBezTo>
                <a:cubicBezTo>
                  <a:pt x="2419174" y="571246"/>
                  <a:pt x="2420572" y="571119"/>
                  <a:pt x="2421778" y="570611"/>
                </a:cubicBezTo>
                <a:cubicBezTo>
                  <a:pt x="2423048" y="570103"/>
                  <a:pt x="2424064" y="569214"/>
                  <a:pt x="2424826" y="568071"/>
                </a:cubicBezTo>
                <a:cubicBezTo>
                  <a:pt x="2425588" y="566928"/>
                  <a:pt x="2425969" y="565595"/>
                  <a:pt x="2425969" y="564261"/>
                </a:cubicBezTo>
                <a:cubicBezTo>
                  <a:pt x="2425969" y="562420"/>
                  <a:pt x="2425271" y="560705"/>
                  <a:pt x="2424001" y="559435"/>
                </a:cubicBezTo>
                <a:cubicBezTo>
                  <a:pt x="2422731" y="558165"/>
                  <a:pt x="2420953" y="557403"/>
                  <a:pt x="2419174" y="557403"/>
                </a:cubicBezTo>
                <a:close/>
                <a:moveTo>
                  <a:pt x="2419174" y="1300417"/>
                </a:moveTo>
                <a:cubicBezTo>
                  <a:pt x="2417841" y="1300417"/>
                  <a:pt x="2416508" y="1300798"/>
                  <a:pt x="2415365" y="1301560"/>
                </a:cubicBezTo>
                <a:cubicBezTo>
                  <a:pt x="2414222" y="1302322"/>
                  <a:pt x="2413397" y="1303401"/>
                  <a:pt x="2412824" y="1304608"/>
                </a:cubicBezTo>
                <a:cubicBezTo>
                  <a:pt x="2412317" y="1305814"/>
                  <a:pt x="2412190" y="1307211"/>
                  <a:pt x="2412444" y="1308545"/>
                </a:cubicBezTo>
                <a:cubicBezTo>
                  <a:pt x="2412697" y="1309878"/>
                  <a:pt x="2413333" y="1311085"/>
                  <a:pt x="2414348" y="1312037"/>
                </a:cubicBezTo>
                <a:cubicBezTo>
                  <a:pt x="2415301" y="1312990"/>
                  <a:pt x="2416508" y="1313625"/>
                  <a:pt x="2417841" y="1313879"/>
                </a:cubicBezTo>
                <a:cubicBezTo>
                  <a:pt x="2419174" y="1314133"/>
                  <a:pt x="2420572" y="1314006"/>
                  <a:pt x="2421778" y="1313498"/>
                </a:cubicBezTo>
                <a:cubicBezTo>
                  <a:pt x="2422984" y="1312990"/>
                  <a:pt x="2424064" y="1312101"/>
                  <a:pt x="2424826" y="1310958"/>
                </a:cubicBezTo>
                <a:cubicBezTo>
                  <a:pt x="2425588" y="1309815"/>
                  <a:pt x="2425969" y="1308481"/>
                  <a:pt x="2425969" y="1307148"/>
                </a:cubicBezTo>
                <a:cubicBezTo>
                  <a:pt x="2425969" y="1305370"/>
                  <a:pt x="2425271" y="1303592"/>
                  <a:pt x="2424001" y="1302322"/>
                </a:cubicBezTo>
                <a:cubicBezTo>
                  <a:pt x="2422731" y="1301052"/>
                  <a:pt x="2420953" y="1300290"/>
                  <a:pt x="2419174" y="1300290"/>
                </a:cubicBezTo>
                <a:close/>
                <a:moveTo>
                  <a:pt x="2419174" y="1393254"/>
                </a:moveTo>
                <a:cubicBezTo>
                  <a:pt x="2417841" y="1393254"/>
                  <a:pt x="2416508" y="1393635"/>
                  <a:pt x="2415365" y="1394397"/>
                </a:cubicBezTo>
                <a:cubicBezTo>
                  <a:pt x="2414222" y="1395159"/>
                  <a:pt x="2413397" y="1396238"/>
                  <a:pt x="2412824" y="1397445"/>
                </a:cubicBezTo>
                <a:cubicBezTo>
                  <a:pt x="2412317" y="1398715"/>
                  <a:pt x="2412190" y="1400048"/>
                  <a:pt x="2412444" y="1401382"/>
                </a:cubicBezTo>
                <a:cubicBezTo>
                  <a:pt x="2412697" y="1402715"/>
                  <a:pt x="2413333" y="1403922"/>
                  <a:pt x="2414348" y="1404874"/>
                </a:cubicBezTo>
                <a:cubicBezTo>
                  <a:pt x="2415301" y="1405827"/>
                  <a:pt x="2416508" y="1406462"/>
                  <a:pt x="2417841" y="1406779"/>
                </a:cubicBezTo>
                <a:cubicBezTo>
                  <a:pt x="2419174" y="1407033"/>
                  <a:pt x="2420572" y="1406906"/>
                  <a:pt x="2421778" y="1406398"/>
                </a:cubicBezTo>
                <a:cubicBezTo>
                  <a:pt x="2423048" y="1405890"/>
                  <a:pt x="2424064" y="1405001"/>
                  <a:pt x="2424826" y="1403858"/>
                </a:cubicBezTo>
                <a:cubicBezTo>
                  <a:pt x="2425588" y="1402715"/>
                  <a:pt x="2425969" y="1401382"/>
                  <a:pt x="2425969" y="1400048"/>
                </a:cubicBezTo>
                <a:cubicBezTo>
                  <a:pt x="2425969" y="1398207"/>
                  <a:pt x="2425271" y="1396492"/>
                  <a:pt x="2424001" y="1395222"/>
                </a:cubicBezTo>
                <a:cubicBezTo>
                  <a:pt x="2422731" y="1393952"/>
                  <a:pt x="2420953" y="1393254"/>
                  <a:pt x="2419174" y="1393254"/>
                </a:cubicBezTo>
                <a:close/>
                <a:moveTo>
                  <a:pt x="2419174" y="1486091"/>
                </a:moveTo>
                <a:cubicBezTo>
                  <a:pt x="2417841" y="1486091"/>
                  <a:pt x="2416508" y="1486472"/>
                  <a:pt x="2415365" y="1487234"/>
                </a:cubicBezTo>
                <a:cubicBezTo>
                  <a:pt x="2414222" y="1487996"/>
                  <a:pt x="2413397" y="1489075"/>
                  <a:pt x="2412824" y="1490282"/>
                </a:cubicBezTo>
                <a:cubicBezTo>
                  <a:pt x="2412317" y="1491552"/>
                  <a:pt x="2412190" y="1492885"/>
                  <a:pt x="2412444" y="1494219"/>
                </a:cubicBezTo>
                <a:cubicBezTo>
                  <a:pt x="2412697" y="1495552"/>
                  <a:pt x="2413333" y="1496759"/>
                  <a:pt x="2414348" y="1497711"/>
                </a:cubicBezTo>
                <a:cubicBezTo>
                  <a:pt x="2415301" y="1498664"/>
                  <a:pt x="2416508" y="1499299"/>
                  <a:pt x="2417841" y="1499553"/>
                </a:cubicBezTo>
                <a:cubicBezTo>
                  <a:pt x="2419174" y="1499807"/>
                  <a:pt x="2420572" y="1499680"/>
                  <a:pt x="2421778" y="1499172"/>
                </a:cubicBezTo>
                <a:cubicBezTo>
                  <a:pt x="2423048" y="1498664"/>
                  <a:pt x="2424064" y="1497775"/>
                  <a:pt x="2424826" y="1496632"/>
                </a:cubicBezTo>
                <a:cubicBezTo>
                  <a:pt x="2425588" y="1495489"/>
                  <a:pt x="2425969" y="1494155"/>
                  <a:pt x="2425969" y="1492822"/>
                </a:cubicBezTo>
                <a:cubicBezTo>
                  <a:pt x="2425969" y="1491044"/>
                  <a:pt x="2425271" y="1489266"/>
                  <a:pt x="2424001" y="1487996"/>
                </a:cubicBezTo>
                <a:cubicBezTo>
                  <a:pt x="2422731" y="1486726"/>
                  <a:pt x="2420953" y="1485964"/>
                  <a:pt x="2419174" y="1485964"/>
                </a:cubicBezTo>
                <a:close/>
                <a:moveTo>
                  <a:pt x="2906537" y="373825"/>
                </a:moveTo>
                <a:cubicBezTo>
                  <a:pt x="2905902" y="373190"/>
                  <a:pt x="2905140" y="372682"/>
                  <a:pt x="2904315" y="372364"/>
                </a:cubicBezTo>
                <a:cubicBezTo>
                  <a:pt x="2903489" y="372047"/>
                  <a:pt x="2902600" y="371856"/>
                  <a:pt x="2901711" y="371856"/>
                </a:cubicBezTo>
                <a:cubicBezTo>
                  <a:pt x="2900378" y="371856"/>
                  <a:pt x="2899044" y="372237"/>
                  <a:pt x="2897901" y="372999"/>
                </a:cubicBezTo>
                <a:cubicBezTo>
                  <a:pt x="2896759" y="373761"/>
                  <a:pt x="2895933" y="374841"/>
                  <a:pt x="2895361" y="376047"/>
                </a:cubicBezTo>
                <a:cubicBezTo>
                  <a:pt x="2894853" y="377317"/>
                  <a:pt x="2894726" y="378650"/>
                  <a:pt x="2894980" y="379984"/>
                </a:cubicBezTo>
                <a:cubicBezTo>
                  <a:pt x="2895235" y="381318"/>
                  <a:pt x="2895869" y="382524"/>
                  <a:pt x="2896885" y="383477"/>
                </a:cubicBezTo>
                <a:cubicBezTo>
                  <a:pt x="2897838" y="384429"/>
                  <a:pt x="2899044" y="385064"/>
                  <a:pt x="2900378" y="385318"/>
                </a:cubicBezTo>
                <a:cubicBezTo>
                  <a:pt x="2901711" y="385572"/>
                  <a:pt x="2903109" y="385445"/>
                  <a:pt x="2904315" y="384937"/>
                </a:cubicBezTo>
                <a:cubicBezTo>
                  <a:pt x="2905522" y="384429"/>
                  <a:pt x="2906601" y="383540"/>
                  <a:pt x="2907363" y="382397"/>
                </a:cubicBezTo>
                <a:cubicBezTo>
                  <a:pt x="2908124" y="381254"/>
                  <a:pt x="2908506" y="379984"/>
                  <a:pt x="2908506" y="378587"/>
                </a:cubicBezTo>
                <a:cubicBezTo>
                  <a:pt x="2908506" y="377698"/>
                  <a:pt x="2908315" y="376809"/>
                  <a:pt x="2907997" y="375984"/>
                </a:cubicBezTo>
                <a:cubicBezTo>
                  <a:pt x="2907617" y="375158"/>
                  <a:pt x="2907172" y="374396"/>
                  <a:pt x="2906537" y="373761"/>
                </a:cubicBezTo>
                <a:close/>
                <a:moveTo>
                  <a:pt x="2419174" y="1207516"/>
                </a:moveTo>
                <a:cubicBezTo>
                  <a:pt x="2417841" y="1207516"/>
                  <a:pt x="2416508" y="1207897"/>
                  <a:pt x="2415365" y="1208659"/>
                </a:cubicBezTo>
                <a:cubicBezTo>
                  <a:pt x="2414222" y="1209421"/>
                  <a:pt x="2413397" y="1210501"/>
                  <a:pt x="2412824" y="1211707"/>
                </a:cubicBezTo>
                <a:cubicBezTo>
                  <a:pt x="2412317" y="1212977"/>
                  <a:pt x="2412190" y="1214311"/>
                  <a:pt x="2412444" y="1215644"/>
                </a:cubicBezTo>
                <a:cubicBezTo>
                  <a:pt x="2412697" y="1216978"/>
                  <a:pt x="2413333" y="1218184"/>
                  <a:pt x="2414348" y="1219137"/>
                </a:cubicBezTo>
                <a:cubicBezTo>
                  <a:pt x="2415301" y="1220089"/>
                  <a:pt x="2416508" y="1220724"/>
                  <a:pt x="2417841" y="1221042"/>
                </a:cubicBezTo>
                <a:cubicBezTo>
                  <a:pt x="2419174" y="1221296"/>
                  <a:pt x="2420572" y="1221169"/>
                  <a:pt x="2421778" y="1220661"/>
                </a:cubicBezTo>
                <a:cubicBezTo>
                  <a:pt x="2423048" y="1220153"/>
                  <a:pt x="2424064" y="1219264"/>
                  <a:pt x="2424826" y="1218121"/>
                </a:cubicBezTo>
                <a:cubicBezTo>
                  <a:pt x="2425588" y="1216978"/>
                  <a:pt x="2425969" y="1215644"/>
                  <a:pt x="2425969" y="1214311"/>
                </a:cubicBezTo>
                <a:cubicBezTo>
                  <a:pt x="2425969" y="1212533"/>
                  <a:pt x="2425271" y="1210755"/>
                  <a:pt x="2424001" y="1209485"/>
                </a:cubicBezTo>
                <a:cubicBezTo>
                  <a:pt x="2422731" y="1208215"/>
                  <a:pt x="2420953" y="1207516"/>
                  <a:pt x="2419174" y="1207516"/>
                </a:cubicBezTo>
                <a:close/>
                <a:moveTo>
                  <a:pt x="2419174" y="1114679"/>
                </a:moveTo>
                <a:cubicBezTo>
                  <a:pt x="2417841" y="1114679"/>
                  <a:pt x="2416508" y="1115060"/>
                  <a:pt x="2415365" y="1115822"/>
                </a:cubicBezTo>
                <a:cubicBezTo>
                  <a:pt x="2414222" y="1116584"/>
                  <a:pt x="2413397" y="1117600"/>
                  <a:pt x="2412824" y="1118870"/>
                </a:cubicBezTo>
                <a:cubicBezTo>
                  <a:pt x="2412317" y="1120140"/>
                  <a:pt x="2412190" y="1121474"/>
                  <a:pt x="2412444" y="1122807"/>
                </a:cubicBezTo>
                <a:cubicBezTo>
                  <a:pt x="2412697" y="1124141"/>
                  <a:pt x="2413333" y="1125347"/>
                  <a:pt x="2414348" y="1126300"/>
                </a:cubicBezTo>
                <a:cubicBezTo>
                  <a:pt x="2415301" y="1127252"/>
                  <a:pt x="2416508" y="1127887"/>
                  <a:pt x="2417841" y="1128205"/>
                </a:cubicBezTo>
                <a:cubicBezTo>
                  <a:pt x="2419174" y="1128459"/>
                  <a:pt x="2420572" y="1128332"/>
                  <a:pt x="2421778" y="1127824"/>
                </a:cubicBezTo>
                <a:cubicBezTo>
                  <a:pt x="2423048" y="1127316"/>
                  <a:pt x="2424064" y="1126427"/>
                  <a:pt x="2424826" y="1125284"/>
                </a:cubicBezTo>
                <a:cubicBezTo>
                  <a:pt x="2425588" y="1124141"/>
                  <a:pt x="2425969" y="1122807"/>
                  <a:pt x="2425969" y="1121474"/>
                </a:cubicBezTo>
                <a:cubicBezTo>
                  <a:pt x="2425969" y="1119632"/>
                  <a:pt x="2425271" y="1117918"/>
                  <a:pt x="2424001" y="1116648"/>
                </a:cubicBezTo>
                <a:cubicBezTo>
                  <a:pt x="2422731" y="1115378"/>
                  <a:pt x="2420953" y="1114679"/>
                  <a:pt x="2419174" y="1114679"/>
                </a:cubicBezTo>
                <a:close/>
                <a:moveTo>
                  <a:pt x="2419174" y="1021842"/>
                </a:moveTo>
                <a:cubicBezTo>
                  <a:pt x="2417841" y="1021842"/>
                  <a:pt x="2416508" y="1022223"/>
                  <a:pt x="2415365" y="1022985"/>
                </a:cubicBezTo>
                <a:cubicBezTo>
                  <a:pt x="2414222" y="1023747"/>
                  <a:pt x="2413397" y="1024827"/>
                  <a:pt x="2412824" y="1026033"/>
                </a:cubicBezTo>
                <a:cubicBezTo>
                  <a:pt x="2412317" y="1027303"/>
                  <a:pt x="2412190" y="1028637"/>
                  <a:pt x="2412444" y="1029970"/>
                </a:cubicBezTo>
                <a:cubicBezTo>
                  <a:pt x="2412697" y="1031304"/>
                  <a:pt x="2413333" y="1032510"/>
                  <a:pt x="2414348" y="1033463"/>
                </a:cubicBezTo>
                <a:cubicBezTo>
                  <a:pt x="2415301" y="1034415"/>
                  <a:pt x="2416508" y="1035050"/>
                  <a:pt x="2417841" y="1035367"/>
                </a:cubicBezTo>
                <a:cubicBezTo>
                  <a:pt x="2419174" y="1035622"/>
                  <a:pt x="2420572" y="1035495"/>
                  <a:pt x="2421778" y="1034987"/>
                </a:cubicBezTo>
                <a:cubicBezTo>
                  <a:pt x="2423048" y="1034479"/>
                  <a:pt x="2424064" y="1033590"/>
                  <a:pt x="2424826" y="1032447"/>
                </a:cubicBezTo>
                <a:cubicBezTo>
                  <a:pt x="2425588" y="1031304"/>
                  <a:pt x="2425969" y="1029970"/>
                  <a:pt x="2425969" y="1028637"/>
                </a:cubicBezTo>
                <a:cubicBezTo>
                  <a:pt x="2425969" y="1026859"/>
                  <a:pt x="2425271" y="1025081"/>
                  <a:pt x="2424001" y="1023811"/>
                </a:cubicBezTo>
                <a:cubicBezTo>
                  <a:pt x="2422731" y="1022541"/>
                  <a:pt x="2420953" y="1021842"/>
                  <a:pt x="2419174" y="1021779"/>
                </a:cubicBezTo>
                <a:close/>
                <a:moveTo>
                  <a:pt x="3062493" y="186119"/>
                </a:moveTo>
                <a:cubicBezTo>
                  <a:pt x="3061159" y="186119"/>
                  <a:pt x="3059826" y="186500"/>
                  <a:pt x="3058684" y="187262"/>
                </a:cubicBezTo>
                <a:cubicBezTo>
                  <a:pt x="3057540" y="188024"/>
                  <a:pt x="3056715" y="189103"/>
                  <a:pt x="3056143" y="190310"/>
                </a:cubicBezTo>
                <a:cubicBezTo>
                  <a:pt x="3055635" y="191580"/>
                  <a:pt x="3055509" y="192913"/>
                  <a:pt x="3055762" y="194247"/>
                </a:cubicBezTo>
                <a:cubicBezTo>
                  <a:pt x="3056016" y="195580"/>
                  <a:pt x="3056715" y="196787"/>
                  <a:pt x="3057667" y="197739"/>
                </a:cubicBezTo>
                <a:cubicBezTo>
                  <a:pt x="3058620" y="198692"/>
                  <a:pt x="3059826" y="199326"/>
                  <a:pt x="3061159" y="199581"/>
                </a:cubicBezTo>
                <a:cubicBezTo>
                  <a:pt x="3062493" y="199835"/>
                  <a:pt x="3063890" y="199708"/>
                  <a:pt x="3065097" y="199200"/>
                </a:cubicBezTo>
                <a:cubicBezTo>
                  <a:pt x="3066367" y="198692"/>
                  <a:pt x="3067383" y="197803"/>
                  <a:pt x="3068145" y="196660"/>
                </a:cubicBezTo>
                <a:cubicBezTo>
                  <a:pt x="3068907" y="195517"/>
                  <a:pt x="3069288" y="194183"/>
                  <a:pt x="3069288" y="192850"/>
                </a:cubicBezTo>
                <a:cubicBezTo>
                  <a:pt x="3069288" y="191008"/>
                  <a:pt x="3068589" y="189294"/>
                  <a:pt x="3067256" y="188024"/>
                </a:cubicBezTo>
                <a:cubicBezTo>
                  <a:pt x="3065985" y="186754"/>
                  <a:pt x="3064208" y="185992"/>
                  <a:pt x="3062430" y="185992"/>
                </a:cubicBezTo>
                <a:close/>
                <a:moveTo>
                  <a:pt x="2906473" y="652399"/>
                </a:moveTo>
                <a:cubicBezTo>
                  <a:pt x="2905839" y="651764"/>
                  <a:pt x="2905077" y="651256"/>
                  <a:pt x="2904251" y="650939"/>
                </a:cubicBezTo>
                <a:cubicBezTo>
                  <a:pt x="2903426" y="650621"/>
                  <a:pt x="2902536" y="650431"/>
                  <a:pt x="2901647" y="650431"/>
                </a:cubicBezTo>
                <a:cubicBezTo>
                  <a:pt x="2900314" y="650431"/>
                  <a:pt x="2898981" y="650812"/>
                  <a:pt x="2897838" y="651574"/>
                </a:cubicBezTo>
                <a:cubicBezTo>
                  <a:pt x="2896695" y="652336"/>
                  <a:pt x="2895869" y="653415"/>
                  <a:pt x="2895297" y="654622"/>
                </a:cubicBezTo>
                <a:cubicBezTo>
                  <a:pt x="2894790" y="655892"/>
                  <a:pt x="2894663" y="657225"/>
                  <a:pt x="2894917" y="658559"/>
                </a:cubicBezTo>
                <a:cubicBezTo>
                  <a:pt x="2895171" y="659892"/>
                  <a:pt x="2895806" y="661099"/>
                  <a:pt x="2896822" y="662051"/>
                </a:cubicBezTo>
                <a:cubicBezTo>
                  <a:pt x="2897774" y="663004"/>
                  <a:pt x="2898981" y="663639"/>
                  <a:pt x="2900314" y="663893"/>
                </a:cubicBezTo>
                <a:cubicBezTo>
                  <a:pt x="2901647" y="664147"/>
                  <a:pt x="2903045" y="664020"/>
                  <a:pt x="2904251" y="663512"/>
                </a:cubicBezTo>
                <a:cubicBezTo>
                  <a:pt x="2905458" y="663004"/>
                  <a:pt x="2906537" y="662115"/>
                  <a:pt x="2907299" y="660972"/>
                </a:cubicBezTo>
                <a:cubicBezTo>
                  <a:pt x="2908061" y="659829"/>
                  <a:pt x="2908442" y="658495"/>
                  <a:pt x="2908442" y="657162"/>
                </a:cubicBezTo>
                <a:cubicBezTo>
                  <a:pt x="2908442" y="656273"/>
                  <a:pt x="2908252" y="655384"/>
                  <a:pt x="2907935" y="654558"/>
                </a:cubicBezTo>
                <a:cubicBezTo>
                  <a:pt x="2907553" y="653733"/>
                  <a:pt x="2907109" y="652971"/>
                  <a:pt x="2906473" y="652336"/>
                </a:cubicBezTo>
                <a:close/>
                <a:moveTo>
                  <a:pt x="3062493" y="93218"/>
                </a:moveTo>
                <a:cubicBezTo>
                  <a:pt x="3061159" y="93218"/>
                  <a:pt x="3059826" y="93599"/>
                  <a:pt x="3058684" y="94361"/>
                </a:cubicBezTo>
                <a:cubicBezTo>
                  <a:pt x="3057540" y="95123"/>
                  <a:pt x="3056715" y="96203"/>
                  <a:pt x="3056143" y="97409"/>
                </a:cubicBezTo>
                <a:cubicBezTo>
                  <a:pt x="3055635" y="98679"/>
                  <a:pt x="3055509" y="100012"/>
                  <a:pt x="3055762" y="101346"/>
                </a:cubicBezTo>
                <a:cubicBezTo>
                  <a:pt x="3056016" y="102679"/>
                  <a:pt x="3056715" y="103886"/>
                  <a:pt x="3057667" y="104838"/>
                </a:cubicBezTo>
                <a:cubicBezTo>
                  <a:pt x="3058620" y="105791"/>
                  <a:pt x="3059826" y="106426"/>
                  <a:pt x="3061159" y="106680"/>
                </a:cubicBezTo>
                <a:cubicBezTo>
                  <a:pt x="3062493" y="106934"/>
                  <a:pt x="3063890" y="106807"/>
                  <a:pt x="3065097" y="106299"/>
                </a:cubicBezTo>
                <a:cubicBezTo>
                  <a:pt x="3066367" y="105791"/>
                  <a:pt x="3067383" y="104902"/>
                  <a:pt x="3068145" y="103759"/>
                </a:cubicBezTo>
                <a:cubicBezTo>
                  <a:pt x="3068907" y="102616"/>
                  <a:pt x="3069288" y="101283"/>
                  <a:pt x="3069288" y="99949"/>
                </a:cubicBezTo>
                <a:cubicBezTo>
                  <a:pt x="3069288" y="98108"/>
                  <a:pt x="3068589" y="96393"/>
                  <a:pt x="3067256" y="95123"/>
                </a:cubicBezTo>
                <a:cubicBezTo>
                  <a:pt x="3065985" y="93853"/>
                  <a:pt x="3064208" y="93091"/>
                  <a:pt x="3062430" y="93091"/>
                </a:cubicBezTo>
                <a:close/>
                <a:moveTo>
                  <a:pt x="3062493" y="381"/>
                </a:moveTo>
                <a:cubicBezTo>
                  <a:pt x="3061159" y="381"/>
                  <a:pt x="3059826" y="762"/>
                  <a:pt x="3058684" y="1524"/>
                </a:cubicBezTo>
                <a:cubicBezTo>
                  <a:pt x="3057540" y="2286"/>
                  <a:pt x="3056715" y="3365"/>
                  <a:pt x="3056143" y="4572"/>
                </a:cubicBezTo>
                <a:cubicBezTo>
                  <a:pt x="3055635" y="5842"/>
                  <a:pt x="3055509" y="7176"/>
                  <a:pt x="3055762" y="8509"/>
                </a:cubicBezTo>
                <a:cubicBezTo>
                  <a:pt x="3056016" y="9843"/>
                  <a:pt x="3056715" y="11049"/>
                  <a:pt x="3057667" y="12002"/>
                </a:cubicBezTo>
                <a:cubicBezTo>
                  <a:pt x="3058620" y="12954"/>
                  <a:pt x="3059826" y="13589"/>
                  <a:pt x="3061159" y="13843"/>
                </a:cubicBezTo>
                <a:cubicBezTo>
                  <a:pt x="3062493" y="14097"/>
                  <a:pt x="3063890" y="13970"/>
                  <a:pt x="3065097" y="13462"/>
                </a:cubicBezTo>
                <a:cubicBezTo>
                  <a:pt x="3066367" y="12954"/>
                  <a:pt x="3067383" y="12065"/>
                  <a:pt x="3068145" y="10922"/>
                </a:cubicBezTo>
                <a:cubicBezTo>
                  <a:pt x="3068907" y="9779"/>
                  <a:pt x="3069288" y="8446"/>
                  <a:pt x="3069288" y="7112"/>
                </a:cubicBezTo>
                <a:cubicBezTo>
                  <a:pt x="3069288" y="5270"/>
                  <a:pt x="3068589" y="3556"/>
                  <a:pt x="3067256" y="2286"/>
                </a:cubicBezTo>
                <a:cubicBezTo>
                  <a:pt x="3065985" y="1016"/>
                  <a:pt x="3064208" y="254"/>
                  <a:pt x="3062430" y="254"/>
                </a:cubicBezTo>
                <a:close/>
                <a:moveTo>
                  <a:pt x="2906473" y="559499"/>
                </a:moveTo>
                <a:cubicBezTo>
                  <a:pt x="2905839" y="558864"/>
                  <a:pt x="2905077" y="558356"/>
                  <a:pt x="2904251" y="558038"/>
                </a:cubicBezTo>
                <a:cubicBezTo>
                  <a:pt x="2903426" y="557721"/>
                  <a:pt x="2902536" y="557530"/>
                  <a:pt x="2901647" y="557530"/>
                </a:cubicBezTo>
                <a:cubicBezTo>
                  <a:pt x="2900314" y="557530"/>
                  <a:pt x="2898981" y="557911"/>
                  <a:pt x="2897838" y="558673"/>
                </a:cubicBezTo>
                <a:cubicBezTo>
                  <a:pt x="2896695" y="559435"/>
                  <a:pt x="2895869" y="560515"/>
                  <a:pt x="2895297" y="561721"/>
                </a:cubicBezTo>
                <a:cubicBezTo>
                  <a:pt x="2894790" y="562991"/>
                  <a:pt x="2894663" y="564325"/>
                  <a:pt x="2894917" y="565658"/>
                </a:cubicBezTo>
                <a:cubicBezTo>
                  <a:pt x="2895171" y="566992"/>
                  <a:pt x="2895806" y="568198"/>
                  <a:pt x="2896822" y="569151"/>
                </a:cubicBezTo>
                <a:cubicBezTo>
                  <a:pt x="2897774" y="570103"/>
                  <a:pt x="2898981" y="570738"/>
                  <a:pt x="2900314" y="570992"/>
                </a:cubicBezTo>
                <a:cubicBezTo>
                  <a:pt x="2901647" y="571246"/>
                  <a:pt x="2903045" y="571119"/>
                  <a:pt x="2904251" y="570611"/>
                </a:cubicBezTo>
                <a:cubicBezTo>
                  <a:pt x="2905458" y="570103"/>
                  <a:pt x="2906537" y="569214"/>
                  <a:pt x="2907299" y="568071"/>
                </a:cubicBezTo>
                <a:cubicBezTo>
                  <a:pt x="2908061" y="566928"/>
                  <a:pt x="2908442" y="565595"/>
                  <a:pt x="2908442" y="564261"/>
                </a:cubicBezTo>
                <a:cubicBezTo>
                  <a:pt x="2908442" y="563372"/>
                  <a:pt x="2908252" y="562483"/>
                  <a:pt x="2907935" y="561658"/>
                </a:cubicBezTo>
                <a:cubicBezTo>
                  <a:pt x="2907553" y="560832"/>
                  <a:pt x="2907109" y="560070"/>
                  <a:pt x="2906473" y="559435"/>
                </a:cubicBezTo>
                <a:close/>
                <a:moveTo>
                  <a:pt x="2901647" y="464629"/>
                </a:moveTo>
                <a:cubicBezTo>
                  <a:pt x="2900314" y="464629"/>
                  <a:pt x="2898981" y="465011"/>
                  <a:pt x="2897838" y="465772"/>
                </a:cubicBezTo>
                <a:cubicBezTo>
                  <a:pt x="2896695" y="466535"/>
                  <a:pt x="2895869" y="467614"/>
                  <a:pt x="2895297" y="468821"/>
                </a:cubicBezTo>
                <a:cubicBezTo>
                  <a:pt x="2894790" y="470091"/>
                  <a:pt x="2894663" y="471424"/>
                  <a:pt x="2894917" y="472758"/>
                </a:cubicBezTo>
                <a:cubicBezTo>
                  <a:pt x="2895171" y="474091"/>
                  <a:pt x="2895806" y="475297"/>
                  <a:pt x="2896822" y="476250"/>
                </a:cubicBezTo>
                <a:cubicBezTo>
                  <a:pt x="2897774" y="477203"/>
                  <a:pt x="2898981" y="477838"/>
                  <a:pt x="2900314" y="478092"/>
                </a:cubicBezTo>
                <a:cubicBezTo>
                  <a:pt x="2901647" y="478346"/>
                  <a:pt x="2903045" y="478218"/>
                  <a:pt x="2904251" y="477711"/>
                </a:cubicBezTo>
                <a:cubicBezTo>
                  <a:pt x="2905522" y="477203"/>
                  <a:pt x="2906601" y="476314"/>
                  <a:pt x="2907299" y="475171"/>
                </a:cubicBezTo>
                <a:cubicBezTo>
                  <a:pt x="2907997" y="474028"/>
                  <a:pt x="2908442" y="472694"/>
                  <a:pt x="2908442" y="471361"/>
                </a:cubicBezTo>
                <a:cubicBezTo>
                  <a:pt x="2908442" y="469519"/>
                  <a:pt x="2907744" y="467804"/>
                  <a:pt x="2906473" y="466535"/>
                </a:cubicBezTo>
                <a:cubicBezTo>
                  <a:pt x="2905204" y="465265"/>
                  <a:pt x="2903426" y="464503"/>
                  <a:pt x="2901647" y="464503"/>
                </a:cubicBezTo>
                <a:close/>
                <a:moveTo>
                  <a:pt x="3630247" y="48768"/>
                </a:moveTo>
                <a:cubicBezTo>
                  <a:pt x="3629611" y="48133"/>
                  <a:pt x="3628849" y="47625"/>
                  <a:pt x="3628024" y="47308"/>
                </a:cubicBezTo>
                <a:cubicBezTo>
                  <a:pt x="3627198" y="46990"/>
                  <a:pt x="3626309" y="46800"/>
                  <a:pt x="3625421" y="46800"/>
                </a:cubicBezTo>
                <a:cubicBezTo>
                  <a:pt x="3624087" y="46800"/>
                  <a:pt x="3622754" y="47181"/>
                  <a:pt x="3621610" y="47943"/>
                </a:cubicBezTo>
                <a:cubicBezTo>
                  <a:pt x="3620468" y="48705"/>
                  <a:pt x="3619642" y="49784"/>
                  <a:pt x="3619071" y="50991"/>
                </a:cubicBezTo>
                <a:cubicBezTo>
                  <a:pt x="3618563" y="52260"/>
                  <a:pt x="3618435" y="53594"/>
                  <a:pt x="3618690" y="54927"/>
                </a:cubicBezTo>
                <a:cubicBezTo>
                  <a:pt x="3618944" y="56261"/>
                  <a:pt x="3619642" y="57468"/>
                  <a:pt x="3620595" y="58420"/>
                </a:cubicBezTo>
                <a:cubicBezTo>
                  <a:pt x="3621547" y="59373"/>
                  <a:pt x="3622754" y="60008"/>
                  <a:pt x="3624087" y="60262"/>
                </a:cubicBezTo>
                <a:cubicBezTo>
                  <a:pt x="3625421" y="60516"/>
                  <a:pt x="3626818" y="60389"/>
                  <a:pt x="3628024" y="59881"/>
                </a:cubicBezTo>
                <a:cubicBezTo>
                  <a:pt x="3629294" y="59373"/>
                  <a:pt x="3630310" y="58484"/>
                  <a:pt x="3631072" y="57341"/>
                </a:cubicBezTo>
                <a:cubicBezTo>
                  <a:pt x="3631835" y="56198"/>
                  <a:pt x="3632215" y="54864"/>
                  <a:pt x="3632215" y="53531"/>
                </a:cubicBezTo>
                <a:cubicBezTo>
                  <a:pt x="3632215" y="52642"/>
                  <a:pt x="3632024" y="51752"/>
                  <a:pt x="3631707" y="50927"/>
                </a:cubicBezTo>
                <a:cubicBezTo>
                  <a:pt x="3631390" y="50102"/>
                  <a:pt x="3630882" y="49339"/>
                  <a:pt x="3630247" y="48705"/>
                </a:cubicBezTo>
                <a:close/>
                <a:moveTo>
                  <a:pt x="2419174" y="93218"/>
                </a:moveTo>
                <a:cubicBezTo>
                  <a:pt x="2417841" y="93218"/>
                  <a:pt x="2416508" y="93599"/>
                  <a:pt x="2415365" y="94361"/>
                </a:cubicBezTo>
                <a:cubicBezTo>
                  <a:pt x="2414222" y="95123"/>
                  <a:pt x="2413397" y="96203"/>
                  <a:pt x="2412824" y="97409"/>
                </a:cubicBezTo>
                <a:cubicBezTo>
                  <a:pt x="2412317" y="98679"/>
                  <a:pt x="2412190" y="100012"/>
                  <a:pt x="2412444" y="101346"/>
                </a:cubicBezTo>
                <a:cubicBezTo>
                  <a:pt x="2412697" y="102679"/>
                  <a:pt x="2413333" y="103886"/>
                  <a:pt x="2414348" y="104838"/>
                </a:cubicBezTo>
                <a:cubicBezTo>
                  <a:pt x="2415301" y="105791"/>
                  <a:pt x="2416508" y="106426"/>
                  <a:pt x="2417841" y="106680"/>
                </a:cubicBezTo>
                <a:cubicBezTo>
                  <a:pt x="2419174" y="106934"/>
                  <a:pt x="2420572" y="106807"/>
                  <a:pt x="2421778" y="106299"/>
                </a:cubicBezTo>
                <a:cubicBezTo>
                  <a:pt x="2423048" y="105791"/>
                  <a:pt x="2424064" y="104902"/>
                  <a:pt x="2424826" y="103759"/>
                </a:cubicBezTo>
                <a:cubicBezTo>
                  <a:pt x="2425588" y="102616"/>
                  <a:pt x="2425969" y="101283"/>
                  <a:pt x="2425969" y="99949"/>
                </a:cubicBezTo>
                <a:cubicBezTo>
                  <a:pt x="2425969" y="98108"/>
                  <a:pt x="2425271" y="96393"/>
                  <a:pt x="2424001" y="95123"/>
                </a:cubicBezTo>
                <a:cubicBezTo>
                  <a:pt x="2422731" y="93853"/>
                  <a:pt x="2420953" y="93091"/>
                  <a:pt x="2419174" y="93091"/>
                </a:cubicBezTo>
                <a:close/>
                <a:moveTo>
                  <a:pt x="2419174" y="186055"/>
                </a:moveTo>
                <a:cubicBezTo>
                  <a:pt x="2417841" y="186055"/>
                  <a:pt x="2416508" y="186436"/>
                  <a:pt x="2415365" y="187198"/>
                </a:cubicBezTo>
                <a:cubicBezTo>
                  <a:pt x="2414222" y="187960"/>
                  <a:pt x="2413397" y="189040"/>
                  <a:pt x="2412824" y="190246"/>
                </a:cubicBezTo>
                <a:cubicBezTo>
                  <a:pt x="2412317" y="191516"/>
                  <a:pt x="2412190" y="192850"/>
                  <a:pt x="2412444" y="194183"/>
                </a:cubicBezTo>
                <a:cubicBezTo>
                  <a:pt x="2412697" y="195517"/>
                  <a:pt x="2413333" y="196723"/>
                  <a:pt x="2414348" y="197676"/>
                </a:cubicBezTo>
                <a:cubicBezTo>
                  <a:pt x="2415301" y="198628"/>
                  <a:pt x="2416508" y="199263"/>
                  <a:pt x="2417841" y="199517"/>
                </a:cubicBezTo>
                <a:cubicBezTo>
                  <a:pt x="2419174" y="199771"/>
                  <a:pt x="2420572" y="199644"/>
                  <a:pt x="2421778" y="199136"/>
                </a:cubicBezTo>
                <a:cubicBezTo>
                  <a:pt x="2423048" y="198628"/>
                  <a:pt x="2424064" y="197739"/>
                  <a:pt x="2424826" y="196596"/>
                </a:cubicBezTo>
                <a:cubicBezTo>
                  <a:pt x="2425588" y="195453"/>
                  <a:pt x="2425969" y="194119"/>
                  <a:pt x="2425969" y="192786"/>
                </a:cubicBezTo>
                <a:cubicBezTo>
                  <a:pt x="2425969" y="190944"/>
                  <a:pt x="2425271" y="189230"/>
                  <a:pt x="2424001" y="187960"/>
                </a:cubicBezTo>
                <a:cubicBezTo>
                  <a:pt x="2422731" y="186690"/>
                  <a:pt x="2420953" y="185928"/>
                  <a:pt x="2419174" y="185928"/>
                </a:cubicBezTo>
                <a:close/>
                <a:moveTo>
                  <a:pt x="2419174" y="318"/>
                </a:moveTo>
                <a:cubicBezTo>
                  <a:pt x="2417841" y="318"/>
                  <a:pt x="2416508" y="699"/>
                  <a:pt x="2415365" y="1461"/>
                </a:cubicBezTo>
                <a:cubicBezTo>
                  <a:pt x="2414222" y="2222"/>
                  <a:pt x="2413397" y="3302"/>
                  <a:pt x="2412824" y="4509"/>
                </a:cubicBezTo>
                <a:cubicBezTo>
                  <a:pt x="2412317" y="5778"/>
                  <a:pt x="2412190" y="7112"/>
                  <a:pt x="2412444" y="8446"/>
                </a:cubicBezTo>
                <a:cubicBezTo>
                  <a:pt x="2412697" y="9779"/>
                  <a:pt x="2413333" y="10986"/>
                  <a:pt x="2414348" y="11938"/>
                </a:cubicBezTo>
                <a:cubicBezTo>
                  <a:pt x="2415301" y="12890"/>
                  <a:pt x="2416508" y="13526"/>
                  <a:pt x="2417841" y="13780"/>
                </a:cubicBezTo>
                <a:cubicBezTo>
                  <a:pt x="2419174" y="14034"/>
                  <a:pt x="2420572" y="13906"/>
                  <a:pt x="2421778" y="13398"/>
                </a:cubicBezTo>
                <a:cubicBezTo>
                  <a:pt x="2423048" y="12890"/>
                  <a:pt x="2424064" y="12002"/>
                  <a:pt x="2424826" y="10859"/>
                </a:cubicBezTo>
                <a:cubicBezTo>
                  <a:pt x="2425588" y="9715"/>
                  <a:pt x="2425969" y="8382"/>
                  <a:pt x="2425969" y="7049"/>
                </a:cubicBezTo>
                <a:cubicBezTo>
                  <a:pt x="2425969" y="5207"/>
                  <a:pt x="2425271" y="3493"/>
                  <a:pt x="2424001" y="2222"/>
                </a:cubicBezTo>
                <a:cubicBezTo>
                  <a:pt x="2422731" y="953"/>
                  <a:pt x="2420953" y="190"/>
                  <a:pt x="2419174" y="190"/>
                </a:cubicBezTo>
                <a:close/>
                <a:moveTo>
                  <a:pt x="2419174" y="278892"/>
                </a:moveTo>
                <a:cubicBezTo>
                  <a:pt x="2417841" y="278892"/>
                  <a:pt x="2416508" y="279273"/>
                  <a:pt x="2415365" y="280035"/>
                </a:cubicBezTo>
                <a:cubicBezTo>
                  <a:pt x="2414222" y="280797"/>
                  <a:pt x="2413397" y="281877"/>
                  <a:pt x="2412824" y="283083"/>
                </a:cubicBezTo>
                <a:cubicBezTo>
                  <a:pt x="2412317" y="284353"/>
                  <a:pt x="2412190" y="285687"/>
                  <a:pt x="2412444" y="287020"/>
                </a:cubicBezTo>
                <a:cubicBezTo>
                  <a:pt x="2412697" y="288354"/>
                  <a:pt x="2413333" y="289560"/>
                  <a:pt x="2414348" y="290513"/>
                </a:cubicBezTo>
                <a:cubicBezTo>
                  <a:pt x="2415301" y="291465"/>
                  <a:pt x="2416508" y="292100"/>
                  <a:pt x="2417841" y="292354"/>
                </a:cubicBezTo>
                <a:cubicBezTo>
                  <a:pt x="2419174" y="292608"/>
                  <a:pt x="2420572" y="292481"/>
                  <a:pt x="2421778" y="291973"/>
                </a:cubicBezTo>
                <a:cubicBezTo>
                  <a:pt x="2423048" y="291465"/>
                  <a:pt x="2424064" y="290576"/>
                  <a:pt x="2424826" y="289433"/>
                </a:cubicBezTo>
                <a:cubicBezTo>
                  <a:pt x="2425588" y="288290"/>
                  <a:pt x="2425969" y="286957"/>
                  <a:pt x="2425969" y="285623"/>
                </a:cubicBezTo>
                <a:cubicBezTo>
                  <a:pt x="2425969" y="283782"/>
                  <a:pt x="2425271" y="282067"/>
                  <a:pt x="2424001" y="280797"/>
                </a:cubicBezTo>
                <a:cubicBezTo>
                  <a:pt x="2422731" y="279527"/>
                  <a:pt x="2420953" y="278829"/>
                  <a:pt x="2419174" y="278765"/>
                </a:cubicBezTo>
                <a:close/>
                <a:moveTo>
                  <a:pt x="2580020" y="371729"/>
                </a:moveTo>
                <a:cubicBezTo>
                  <a:pt x="2578686" y="371729"/>
                  <a:pt x="2577353" y="372110"/>
                  <a:pt x="2576210" y="372872"/>
                </a:cubicBezTo>
                <a:cubicBezTo>
                  <a:pt x="2575067" y="373634"/>
                  <a:pt x="2574242" y="374714"/>
                  <a:pt x="2573670" y="375920"/>
                </a:cubicBezTo>
                <a:cubicBezTo>
                  <a:pt x="2573162" y="377190"/>
                  <a:pt x="2573035" y="378524"/>
                  <a:pt x="2573289" y="379857"/>
                </a:cubicBezTo>
                <a:cubicBezTo>
                  <a:pt x="2573543" y="381191"/>
                  <a:pt x="2574178" y="382397"/>
                  <a:pt x="2575131" y="383350"/>
                </a:cubicBezTo>
                <a:cubicBezTo>
                  <a:pt x="2576084" y="384302"/>
                  <a:pt x="2577290" y="384937"/>
                  <a:pt x="2578623" y="385191"/>
                </a:cubicBezTo>
                <a:cubicBezTo>
                  <a:pt x="2579957" y="385445"/>
                  <a:pt x="2581290" y="385318"/>
                  <a:pt x="2582560" y="384810"/>
                </a:cubicBezTo>
                <a:cubicBezTo>
                  <a:pt x="2583830" y="384302"/>
                  <a:pt x="2584909" y="383413"/>
                  <a:pt x="2585609" y="382270"/>
                </a:cubicBezTo>
                <a:cubicBezTo>
                  <a:pt x="2586370" y="381127"/>
                  <a:pt x="2586751" y="379857"/>
                  <a:pt x="2586751" y="378460"/>
                </a:cubicBezTo>
                <a:cubicBezTo>
                  <a:pt x="2586751" y="376618"/>
                  <a:pt x="2586053" y="374904"/>
                  <a:pt x="2584719" y="373634"/>
                </a:cubicBezTo>
                <a:cubicBezTo>
                  <a:pt x="2583449" y="372364"/>
                  <a:pt x="2581672" y="371602"/>
                  <a:pt x="2579893" y="371602"/>
                </a:cubicBezTo>
                <a:close/>
                <a:moveTo>
                  <a:pt x="3228165" y="188024"/>
                </a:moveTo>
                <a:cubicBezTo>
                  <a:pt x="3227530" y="187389"/>
                  <a:pt x="3226768" y="186881"/>
                  <a:pt x="3225942" y="186563"/>
                </a:cubicBezTo>
                <a:cubicBezTo>
                  <a:pt x="3225117" y="186246"/>
                  <a:pt x="3224228" y="186055"/>
                  <a:pt x="3223339" y="186055"/>
                </a:cubicBezTo>
                <a:cubicBezTo>
                  <a:pt x="3222005" y="186055"/>
                  <a:pt x="3220672" y="186436"/>
                  <a:pt x="3219529" y="187198"/>
                </a:cubicBezTo>
                <a:cubicBezTo>
                  <a:pt x="3218385" y="187960"/>
                  <a:pt x="3217560" y="189040"/>
                  <a:pt x="3216989" y="190246"/>
                </a:cubicBezTo>
                <a:cubicBezTo>
                  <a:pt x="3216481" y="191516"/>
                  <a:pt x="3216354" y="192850"/>
                  <a:pt x="3216608" y="194183"/>
                </a:cubicBezTo>
                <a:cubicBezTo>
                  <a:pt x="3216861" y="195517"/>
                  <a:pt x="3217560" y="196723"/>
                  <a:pt x="3218513" y="197676"/>
                </a:cubicBezTo>
                <a:cubicBezTo>
                  <a:pt x="3219465" y="198628"/>
                  <a:pt x="3220672" y="199263"/>
                  <a:pt x="3222005" y="199517"/>
                </a:cubicBezTo>
                <a:cubicBezTo>
                  <a:pt x="3223339" y="199771"/>
                  <a:pt x="3224735" y="199644"/>
                  <a:pt x="3225942" y="199136"/>
                </a:cubicBezTo>
                <a:cubicBezTo>
                  <a:pt x="3227148" y="198628"/>
                  <a:pt x="3228228" y="197739"/>
                  <a:pt x="3228990" y="196596"/>
                </a:cubicBezTo>
                <a:cubicBezTo>
                  <a:pt x="3229752" y="195453"/>
                  <a:pt x="3230134" y="194119"/>
                  <a:pt x="3230134" y="192786"/>
                </a:cubicBezTo>
                <a:cubicBezTo>
                  <a:pt x="3230134" y="191897"/>
                  <a:pt x="3229943" y="191008"/>
                  <a:pt x="3229625" y="190183"/>
                </a:cubicBezTo>
                <a:cubicBezTo>
                  <a:pt x="3229308" y="189357"/>
                  <a:pt x="3228799" y="188595"/>
                  <a:pt x="3228165" y="187960"/>
                </a:cubicBezTo>
                <a:close/>
                <a:moveTo>
                  <a:pt x="3228165" y="95187"/>
                </a:moveTo>
                <a:cubicBezTo>
                  <a:pt x="3227530" y="94552"/>
                  <a:pt x="3226768" y="94044"/>
                  <a:pt x="3225942" y="93726"/>
                </a:cubicBezTo>
                <a:cubicBezTo>
                  <a:pt x="3225117" y="93409"/>
                  <a:pt x="3224228" y="93218"/>
                  <a:pt x="3223339" y="93218"/>
                </a:cubicBezTo>
                <a:cubicBezTo>
                  <a:pt x="3222005" y="93218"/>
                  <a:pt x="3220672" y="93599"/>
                  <a:pt x="3219529" y="94361"/>
                </a:cubicBezTo>
                <a:cubicBezTo>
                  <a:pt x="3218385" y="95123"/>
                  <a:pt x="3217560" y="96203"/>
                  <a:pt x="3216989" y="97409"/>
                </a:cubicBezTo>
                <a:cubicBezTo>
                  <a:pt x="3216481" y="98679"/>
                  <a:pt x="3216354" y="100012"/>
                  <a:pt x="3216608" y="101346"/>
                </a:cubicBezTo>
                <a:cubicBezTo>
                  <a:pt x="3216861" y="102679"/>
                  <a:pt x="3217560" y="103886"/>
                  <a:pt x="3218513" y="104838"/>
                </a:cubicBezTo>
                <a:cubicBezTo>
                  <a:pt x="3219465" y="105791"/>
                  <a:pt x="3220672" y="106426"/>
                  <a:pt x="3222005" y="106680"/>
                </a:cubicBezTo>
                <a:cubicBezTo>
                  <a:pt x="3223339" y="106934"/>
                  <a:pt x="3224735" y="106807"/>
                  <a:pt x="3225942" y="106299"/>
                </a:cubicBezTo>
                <a:cubicBezTo>
                  <a:pt x="3227212" y="105791"/>
                  <a:pt x="3228228" y="104902"/>
                  <a:pt x="3228990" y="103759"/>
                </a:cubicBezTo>
                <a:cubicBezTo>
                  <a:pt x="3229752" y="102616"/>
                  <a:pt x="3230134" y="101283"/>
                  <a:pt x="3230134" y="99949"/>
                </a:cubicBezTo>
                <a:cubicBezTo>
                  <a:pt x="3230134" y="99060"/>
                  <a:pt x="3229943" y="98171"/>
                  <a:pt x="3229625" y="97346"/>
                </a:cubicBezTo>
                <a:cubicBezTo>
                  <a:pt x="3229308" y="96520"/>
                  <a:pt x="3228799" y="95758"/>
                  <a:pt x="3228165" y="95123"/>
                </a:cubicBezTo>
                <a:close/>
                <a:moveTo>
                  <a:pt x="3228165" y="280924"/>
                </a:moveTo>
                <a:cubicBezTo>
                  <a:pt x="3227530" y="280289"/>
                  <a:pt x="3226768" y="279781"/>
                  <a:pt x="3225942" y="279464"/>
                </a:cubicBezTo>
                <a:cubicBezTo>
                  <a:pt x="3225117" y="279146"/>
                  <a:pt x="3224228" y="278956"/>
                  <a:pt x="3223339" y="278956"/>
                </a:cubicBezTo>
                <a:cubicBezTo>
                  <a:pt x="3222005" y="278956"/>
                  <a:pt x="3220672" y="279337"/>
                  <a:pt x="3219529" y="280099"/>
                </a:cubicBezTo>
                <a:cubicBezTo>
                  <a:pt x="3218385" y="280861"/>
                  <a:pt x="3217560" y="281940"/>
                  <a:pt x="3216989" y="283147"/>
                </a:cubicBezTo>
                <a:cubicBezTo>
                  <a:pt x="3216481" y="284417"/>
                  <a:pt x="3216354" y="285750"/>
                  <a:pt x="3216608" y="287084"/>
                </a:cubicBezTo>
                <a:cubicBezTo>
                  <a:pt x="3216861" y="288417"/>
                  <a:pt x="3217560" y="289624"/>
                  <a:pt x="3218513" y="290576"/>
                </a:cubicBezTo>
                <a:cubicBezTo>
                  <a:pt x="3219465" y="291529"/>
                  <a:pt x="3220672" y="292164"/>
                  <a:pt x="3222005" y="292418"/>
                </a:cubicBezTo>
                <a:cubicBezTo>
                  <a:pt x="3223339" y="292672"/>
                  <a:pt x="3224672" y="292545"/>
                  <a:pt x="3225942" y="292037"/>
                </a:cubicBezTo>
                <a:cubicBezTo>
                  <a:pt x="3227212" y="291529"/>
                  <a:pt x="3228228" y="290640"/>
                  <a:pt x="3228990" y="289497"/>
                </a:cubicBezTo>
                <a:cubicBezTo>
                  <a:pt x="3229752" y="288354"/>
                  <a:pt x="3230134" y="287020"/>
                  <a:pt x="3230134" y="285687"/>
                </a:cubicBezTo>
                <a:cubicBezTo>
                  <a:pt x="3230134" y="284798"/>
                  <a:pt x="3229943" y="283909"/>
                  <a:pt x="3229625" y="283083"/>
                </a:cubicBezTo>
                <a:cubicBezTo>
                  <a:pt x="3229308" y="282258"/>
                  <a:pt x="3228799" y="281496"/>
                  <a:pt x="3228165" y="280861"/>
                </a:cubicBezTo>
                <a:close/>
                <a:moveTo>
                  <a:pt x="3147773" y="1534541"/>
                </a:moveTo>
                <a:cubicBezTo>
                  <a:pt x="3147139" y="1533906"/>
                  <a:pt x="3146377" y="1533398"/>
                  <a:pt x="3145551" y="1533081"/>
                </a:cubicBezTo>
                <a:cubicBezTo>
                  <a:pt x="3144726" y="1532763"/>
                  <a:pt x="3143836" y="1532573"/>
                  <a:pt x="3142947" y="1532573"/>
                </a:cubicBezTo>
                <a:cubicBezTo>
                  <a:pt x="3141614" y="1532573"/>
                  <a:pt x="3140281" y="1532954"/>
                  <a:pt x="3139138" y="1533716"/>
                </a:cubicBezTo>
                <a:cubicBezTo>
                  <a:pt x="3137995" y="1534478"/>
                  <a:pt x="3137169" y="1535557"/>
                  <a:pt x="3136597" y="1536764"/>
                </a:cubicBezTo>
                <a:cubicBezTo>
                  <a:pt x="3136090" y="1538034"/>
                  <a:pt x="3135963" y="1539367"/>
                  <a:pt x="3136217" y="1540701"/>
                </a:cubicBezTo>
                <a:cubicBezTo>
                  <a:pt x="3136471" y="1542034"/>
                  <a:pt x="3137169" y="1543241"/>
                  <a:pt x="3138122" y="1544193"/>
                </a:cubicBezTo>
                <a:cubicBezTo>
                  <a:pt x="3139074" y="1545146"/>
                  <a:pt x="3140281" y="1545781"/>
                  <a:pt x="3141614" y="1546098"/>
                </a:cubicBezTo>
                <a:cubicBezTo>
                  <a:pt x="3142947" y="1546352"/>
                  <a:pt x="3144281" y="1546225"/>
                  <a:pt x="3145551" y="1545717"/>
                </a:cubicBezTo>
                <a:cubicBezTo>
                  <a:pt x="3146822" y="1545209"/>
                  <a:pt x="3147901" y="1544320"/>
                  <a:pt x="3148599" y="1543177"/>
                </a:cubicBezTo>
                <a:cubicBezTo>
                  <a:pt x="3149361" y="1542034"/>
                  <a:pt x="3149742" y="1540701"/>
                  <a:pt x="3149742" y="1539367"/>
                </a:cubicBezTo>
                <a:cubicBezTo>
                  <a:pt x="3149742" y="1538478"/>
                  <a:pt x="3149552" y="1537589"/>
                  <a:pt x="3149235" y="1536764"/>
                </a:cubicBezTo>
                <a:cubicBezTo>
                  <a:pt x="3148917" y="1535938"/>
                  <a:pt x="3148409" y="1535176"/>
                  <a:pt x="3147773" y="1534541"/>
                </a:cubicBezTo>
                <a:close/>
                <a:moveTo>
                  <a:pt x="3228165" y="2413"/>
                </a:moveTo>
                <a:cubicBezTo>
                  <a:pt x="3227530" y="1778"/>
                  <a:pt x="3226768" y="1270"/>
                  <a:pt x="3225942" y="953"/>
                </a:cubicBezTo>
                <a:cubicBezTo>
                  <a:pt x="3225117" y="635"/>
                  <a:pt x="3224228" y="445"/>
                  <a:pt x="3223339" y="445"/>
                </a:cubicBezTo>
                <a:cubicBezTo>
                  <a:pt x="3222005" y="445"/>
                  <a:pt x="3220672" y="826"/>
                  <a:pt x="3219529" y="1588"/>
                </a:cubicBezTo>
                <a:cubicBezTo>
                  <a:pt x="3218385" y="2349"/>
                  <a:pt x="3217560" y="3429"/>
                  <a:pt x="3216989" y="4636"/>
                </a:cubicBezTo>
                <a:cubicBezTo>
                  <a:pt x="3216481" y="5905"/>
                  <a:pt x="3216354" y="7239"/>
                  <a:pt x="3216608" y="8572"/>
                </a:cubicBezTo>
                <a:cubicBezTo>
                  <a:pt x="3216861" y="9906"/>
                  <a:pt x="3217560" y="11113"/>
                  <a:pt x="3218513" y="12065"/>
                </a:cubicBezTo>
                <a:cubicBezTo>
                  <a:pt x="3219465" y="13018"/>
                  <a:pt x="3220672" y="13652"/>
                  <a:pt x="3222005" y="13906"/>
                </a:cubicBezTo>
                <a:cubicBezTo>
                  <a:pt x="3223339" y="14160"/>
                  <a:pt x="3224735" y="14034"/>
                  <a:pt x="3225942" y="13526"/>
                </a:cubicBezTo>
                <a:cubicBezTo>
                  <a:pt x="3227212" y="13018"/>
                  <a:pt x="3228228" y="12128"/>
                  <a:pt x="3228990" y="10986"/>
                </a:cubicBezTo>
                <a:cubicBezTo>
                  <a:pt x="3229752" y="9843"/>
                  <a:pt x="3230134" y="8509"/>
                  <a:pt x="3230134" y="7176"/>
                </a:cubicBezTo>
                <a:cubicBezTo>
                  <a:pt x="3230134" y="6286"/>
                  <a:pt x="3229943" y="5397"/>
                  <a:pt x="3229625" y="4572"/>
                </a:cubicBezTo>
                <a:cubicBezTo>
                  <a:pt x="3229308" y="3747"/>
                  <a:pt x="3228799" y="2984"/>
                  <a:pt x="3228165" y="2349"/>
                </a:cubicBezTo>
                <a:close/>
                <a:moveTo>
                  <a:pt x="3147773" y="1348867"/>
                </a:moveTo>
                <a:cubicBezTo>
                  <a:pt x="3147139" y="1348232"/>
                  <a:pt x="3146377" y="1347724"/>
                  <a:pt x="3145551" y="1347407"/>
                </a:cubicBezTo>
                <a:cubicBezTo>
                  <a:pt x="3144726" y="1347089"/>
                  <a:pt x="3143836" y="1346899"/>
                  <a:pt x="3142947" y="1346899"/>
                </a:cubicBezTo>
                <a:cubicBezTo>
                  <a:pt x="3141614" y="1346899"/>
                  <a:pt x="3140281" y="1347280"/>
                  <a:pt x="3139138" y="1348042"/>
                </a:cubicBezTo>
                <a:cubicBezTo>
                  <a:pt x="3137995" y="1348804"/>
                  <a:pt x="3137169" y="1349883"/>
                  <a:pt x="3136597" y="1351090"/>
                </a:cubicBezTo>
                <a:cubicBezTo>
                  <a:pt x="3136090" y="1352296"/>
                  <a:pt x="3135963" y="1353693"/>
                  <a:pt x="3136217" y="1355027"/>
                </a:cubicBezTo>
                <a:cubicBezTo>
                  <a:pt x="3136471" y="1356360"/>
                  <a:pt x="3137169" y="1357567"/>
                  <a:pt x="3138122" y="1358519"/>
                </a:cubicBezTo>
                <a:cubicBezTo>
                  <a:pt x="3139074" y="1359472"/>
                  <a:pt x="3140281" y="1360107"/>
                  <a:pt x="3141614" y="1360361"/>
                </a:cubicBezTo>
                <a:cubicBezTo>
                  <a:pt x="3142947" y="1360615"/>
                  <a:pt x="3144281" y="1360488"/>
                  <a:pt x="3145551" y="1359980"/>
                </a:cubicBezTo>
                <a:cubicBezTo>
                  <a:pt x="3146822" y="1359472"/>
                  <a:pt x="3147837" y="1358583"/>
                  <a:pt x="3148599" y="1357440"/>
                </a:cubicBezTo>
                <a:cubicBezTo>
                  <a:pt x="3149361" y="1356297"/>
                  <a:pt x="3149742" y="1354963"/>
                  <a:pt x="3149742" y="1353630"/>
                </a:cubicBezTo>
                <a:cubicBezTo>
                  <a:pt x="3149742" y="1352741"/>
                  <a:pt x="3149552" y="1351852"/>
                  <a:pt x="3149235" y="1351026"/>
                </a:cubicBezTo>
                <a:cubicBezTo>
                  <a:pt x="3148917" y="1350201"/>
                  <a:pt x="3148409" y="1349439"/>
                  <a:pt x="3147773" y="1348804"/>
                </a:cubicBezTo>
                <a:close/>
                <a:moveTo>
                  <a:pt x="3147773" y="1441704"/>
                </a:moveTo>
                <a:cubicBezTo>
                  <a:pt x="3147139" y="1441069"/>
                  <a:pt x="3146377" y="1440561"/>
                  <a:pt x="3145551" y="1440244"/>
                </a:cubicBezTo>
                <a:cubicBezTo>
                  <a:pt x="3144726" y="1439863"/>
                  <a:pt x="3143836" y="1439736"/>
                  <a:pt x="3142947" y="1439736"/>
                </a:cubicBezTo>
                <a:cubicBezTo>
                  <a:pt x="3141614" y="1439736"/>
                  <a:pt x="3140281" y="1440117"/>
                  <a:pt x="3139138" y="1440879"/>
                </a:cubicBezTo>
                <a:cubicBezTo>
                  <a:pt x="3137995" y="1441641"/>
                  <a:pt x="3137169" y="1442720"/>
                  <a:pt x="3136597" y="1443927"/>
                </a:cubicBezTo>
                <a:cubicBezTo>
                  <a:pt x="3136090" y="1445197"/>
                  <a:pt x="3135963" y="1446530"/>
                  <a:pt x="3136217" y="1447864"/>
                </a:cubicBezTo>
                <a:cubicBezTo>
                  <a:pt x="3136471" y="1449197"/>
                  <a:pt x="3137169" y="1450404"/>
                  <a:pt x="3138122" y="1451356"/>
                </a:cubicBezTo>
                <a:cubicBezTo>
                  <a:pt x="3139074" y="1452309"/>
                  <a:pt x="3140281" y="1452944"/>
                  <a:pt x="3141614" y="1453261"/>
                </a:cubicBezTo>
                <a:cubicBezTo>
                  <a:pt x="3142947" y="1453515"/>
                  <a:pt x="3144281" y="1453388"/>
                  <a:pt x="3145551" y="1452880"/>
                </a:cubicBezTo>
                <a:cubicBezTo>
                  <a:pt x="3146822" y="1452372"/>
                  <a:pt x="3147837" y="1451483"/>
                  <a:pt x="3148599" y="1450340"/>
                </a:cubicBezTo>
                <a:cubicBezTo>
                  <a:pt x="3149361" y="1449197"/>
                  <a:pt x="3149742" y="1447864"/>
                  <a:pt x="3149742" y="1446530"/>
                </a:cubicBezTo>
                <a:cubicBezTo>
                  <a:pt x="3149742" y="1445641"/>
                  <a:pt x="3149552" y="1444752"/>
                  <a:pt x="3149235" y="1443927"/>
                </a:cubicBezTo>
                <a:cubicBezTo>
                  <a:pt x="3148917" y="1443101"/>
                  <a:pt x="3148409" y="1442339"/>
                  <a:pt x="3147773" y="1441704"/>
                </a:cubicBezTo>
                <a:close/>
                <a:moveTo>
                  <a:pt x="2665301" y="1255967"/>
                </a:moveTo>
                <a:cubicBezTo>
                  <a:pt x="2664666" y="1255332"/>
                  <a:pt x="2663904" y="1254824"/>
                  <a:pt x="2663078" y="1254506"/>
                </a:cubicBezTo>
                <a:cubicBezTo>
                  <a:pt x="2662253" y="1254189"/>
                  <a:pt x="2661364" y="1253998"/>
                  <a:pt x="2660474" y="1253998"/>
                </a:cubicBezTo>
                <a:cubicBezTo>
                  <a:pt x="2659141" y="1253998"/>
                  <a:pt x="2657808" y="1254379"/>
                  <a:pt x="2656665" y="1255141"/>
                </a:cubicBezTo>
                <a:cubicBezTo>
                  <a:pt x="2655522" y="1255903"/>
                  <a:pt x="2654697" y="1256919"/>
                  <a:pt x="2654124" y="1258189"/>
                </a:cubicBezTo>
                <a:cubicBezTo>
                  <a:pt x="2653617" y="1259459"/>
                  <a:pt x="2653490" y="1260793"/>
                  <a:pt x="2653744" y="1262126"/>
                </a:cubicBezTo>
                <a:cubicBezTo>
                  <a:pt x="2653997" y="1263460"/>
                  <a:pt x="2654697" y="1264666"/>
                  <a:pt x="2655648" y="1265619"/>
                </a:cubicBezTo>
                <a:cubicBezTo>
                  <a:pt x="2656601" y="1266571"/>
                  <a:pt x="2657808" y="1267206"/>
                  <a:pt x="2659141" y="1267524"/>
                </a:cubicBezTo>
                <a:cubicBezTo>
                  <a:pt x="2660474" y="1267778"/>
                  <a:pt x="2661809" y="1267651"/>
                  <a:pt x="2663078" y="1267143"/>
                </a:cubicBezTo>
                <a:cubicBezTo>
                  <a:pt x="2664348" y="1266635"/>
                  <a:pt x="2665428" y="1265746"/>
                  <a:pt x="2666126" y="1264603"/>
                </a:cubicBezTo>
                <a:cubicBezTo>
                  <a:pt x="2666888" y="1263460"/>
                  <a:pt x="2667269" y="1262126"/>
                  <a:pt x="2667269" y="1260793"/>
                </a:cubicBezTo>
                <a:cubicBezTo>
                  <a:pt x="2667269" y="1259904"/>
                  <a:pt x="2667079" y="1259015"/>
                  <a:pt x="2666761" y="1258189"/>
                </a:cubicBezTo>
                <a:cubicBezTo>
                  <a:pt x="2666444" y="1257364"/>
                  <a:pt x="2665935" y="1256602"/>
                  <a:pt x="2665301" y="1255967"/>
                </a:cubicBezTo>
                <a:close/>
                <a:moveTo>
                  <a:pt x="2580084" y="464693"/>
                </a:moveTo>
                <a:cubicBezTo>
                  <a:pt x="2578750" y="464693"/>
                  <a:pt x="2577417" y="465074"/>
                  <a:pt x="2576273" y="465836"/>
                </a:cubicBezTo>
                <a:cubicBezTo>
                  <a:pt x="2575131" y="466598"/>
                  <a:pt x="2574242" y="467678"/>
                  <a:pt x="2573734" y="468884"/>
                </a:cubicBezTo>
                <a:cubicBezTo>
                  <a:pt x="2573226" y="470154"/>
                  <a:pt x="2573098" y="471488"/>
                  <a:pt x="2573353" y="472821"/>
                </a:cubicBezTo>
                <a:cubicBezTo>
                  <a:pt x="2573607" y="474154"/>
                  <a:pt x="2574305" y="475361"/>
                  <a:pt x="2575258" y="476314"/>
                </a:cubicBezTo>
                <a:cubicBezTo>
                  <a:pt x="2576210" y="477266"/>
                  <a:pt x="2577417" y="477901"/>
                  <a:pt x="2578750" y="478155"/>
                </a:cubicBezTo>
                <a:cubicBezTo>
                  <a:pt x="2580084" y="478409"/>
                  <a:pt x="2581481" y="478282"/>
                  <a:pt x="2582687" y="477774"/>
                </a:cubicBezTo>
                <a:cubicBezTo>
                  <a:pt x="2583957" y="477266"/>
                  <a:pt x="2584973" y="476377"/>
                  <a:pt x="2585735" y="475234"/>
                </a:cubicBezTo>
                <a:cubicBezTo>
                  <a:pt x="2586497" y="474091"/>
                  <a:pt x="2586878" y="472758"/>
                  <a:pt x="2586878" y="471424"/>
                </a:cubicBezTo>
                <a:cubicBezTo>
                  <a:pt x="2586878" y="469583"/>
                  <a:pt x="2586180" y="467868"/>
                  <a:pt x="2584847" y="466598"/>
                </a:cubicBezTo>
                <a:cubicBezTo>
                  <a:pt x="2583576" y="465328"/>
                  <a:pt x="2581798" y="464566"/>
                  <a:pt x="2580020" y="464566"/>
                </a:cubicBezTo>
                <a:close/>
                <a:moveTo>
                  <a:pt x="3147837" y="1255967"/>
                </a:moveTo>
                <a:cubicBezTo>
                  <a:pt x="3147202" y="1255332"/>
                  <a:pt x="3146440" y="1254824"/>
                  <a:pt x="3145615" y="1254506"/>
                </a:cubicBezTo>
                <a:cubicBezTo>
                  <a:pt x="3144789" y="1254189"/>
                  <a:pt x="3143900" y="1253998"/>
                  <a:pt x="3143011" y="1253998"/>
                </a:cubicBezTo>
                <a:cubicBezTo>
                  <a:pt x="3141678" y="1253998"/>
                  <a:pt x="3140344" y="1254379"/>
                  <a:pt x="3139201" y="1255141"/>
                </a:cubicBezTo>
                <a:cubicBezTo>
                  <a:pt x="3138059" y="1255903"/>
                  <a:pt x="3137233" y="1256919"/>
                  <a:pt x="3136661" y="1258189"/>
                </a:cubicBezTo>
                <a:cubicBezTo>
                  <a:pt x="3136153" y="1259459"/>
                  <a:pt x="3136026" y="1260793"/>
                  <a:pt x="3136280" y="1262126"/>
                </a:cubicBezTo>
                <a:cubicBezTo>
                  <a:pt x="3136535" y="1263460"/>
                  <a:pt x="3137233" y="1264666"/>
                  <a:pt x="3138185" y="1265619"/>
                </a:cubicBezTo>
                <a:cubicBezTo>
                  <a:pt x="3139138" y="1266571"/>
                  <a:pt x="3140344" y="1267206"/>
                  <a:pt x="3141678" y="1267524"/>
                </a:cubicBezTo>
                <a:cubicBezTo>
                  <a:pt x="3143011" y="1267778"/>
                  <a:pt x="3144345" y="1267651"/>
                  <a:pt x="3145615" y="1267143"/>
                </a:cubicBezTo>
                <a:cubicBezTo>
                  <a:pt x="3146884" y="1266635"/>
                  <a:pt x="3147901" y="1265746"/>
                  <a:pt x="3148663" y="1264603"/>
                </a:cubicBezTo>
                <a:cubicBezTo>
                  <a:pt x="3149424" y="1263460"/>
                  <a:pt x="3149806" y="1262126"/>
                  <a:pt x="3149806" y="1260793"/>
                </a:cubicBezTo>
                <a:cubicBezTo>
                  <a:pt x="3149806" y="1259904"/>
                  <a:pt x="3149615" y="1259015"/>
                  <a:pt x="3149297" y="1258189"/>
                </a:cubicBezTo>
                <a:cubicBezTo>
                  <a:pt x="3148980" y="1257364"/>
                  <a:pt x="3148472" y="1256602"/>
                  <a:pt x="3147837" y="1255967"/>
                </a:cubicBezTo>
                <a:close/>
                <a:moveTo>
                  <a:pt x="2580084" y="186119"/>
                </a:moveTo>
                <a:cubicBezTo>
                  <a:pt x="2578750" y="186119"/>
                  <a:pt x="2577417" y="186500"/>
                  <a:pt x="2576273" y="187262"/>
                </a:cubicBezTo>
                <a:cubicBezTo>
                  <a:pt x="2575131" y="188024"/>
                  <a:pt x="2574305" y="189103"/>
                  <a:pt x="2573734" y="190310"/>
                </a:cubicBezTo>
                <a:cubicBezTo>
                  <a:pt x="2573226" y="191580"/>
                  <a:pt x="2573098" y="192913"/>
                  <a:pt x="2573353" y="194247"/>
                </a:cubicBezTo>
                <a:cubicBezTo>
                  <a:pt x="2573607" y="195580"/>
                  <a:pt x="2574242" y="196787"/>
                  <a:pt x="2575194" y="197739"/>
                </a:cubicBezTo>
                <a:cubicBezTo>
                  <a:pt x="2576147" y="198692"/>
                  <a:pt x="2577353" y="199326"/>
                  <a:pt x="2578686" y="199581"/>
                </a:cubicBezTo>
                <a:cubicBezTo>
                  <a:pt x="2580020" y="199835"/>
                  <a:pt x="2581354" y="199708"/>
                  <a:pt x="2582623" y="199200"/>
                </a:cubicBezTo>
                <a:cubicBezTo>
                  <a:pt x="2583894" y="198692"/>
                  <a:pt x="2584973" y="197803"/>
                  <a:pt x="2585672" y="196660"/>
                </a:cubicBezTo>
                <a:cubicBezTo>
                  <a:pt x="2586370" y="195517"/>
                  <a:pt x="2586815" y="194183"/>
                  <a:pt x="2586815" y="192850"/>
                </a:cubicBezTo>
                <a:cubicBezTo>
                  <a:pt x="2586815" y="191008"/>
                  <a:pt x="2586116" y="189294"/>
                  <a:pt x="2584783" y="188024"/>
                </a:cubicBezTo>
                <a:cubicBezTo>
                  <a:pt x="2583513" y="186754"/>
                  <a:pt x="2581734" y="185992"/>
                  <a:pt x="2579957" y="185992"/>
                </a:cubicBezTo>
                <a:close/>
                <a:moveTo>
                  <a:pt x="2580084" y="381"/>
                </a:moveTo>
                <a:cubicBezTo>
                  <a:pt x="2578750" y="381"/>
                  <a:pt x="2577417" y="762"/>
                  <a:pt x="2576273" y="1524"/>
                </a:cubicBezTo>
                <a:cubicBezTo>
                  <a:pt x="2575131" y="2286"/>
                  <a:pt x="2574305" y="3365"/>
                  <a:pt x="2573734" y="4572"/>
                </a:cubicBezTo>
                <a:cubicBezTo>
                  <a:pt x="2573226" y="5842"/>
                  <a:pt x="2573098" y="7176"/>
                  <a:pt x="2573353" y="8509"/>
                </a:cubicBezTo>
                <a:cubicBezTo>
                  <a:pt x="2573607" y="9843"/>
                  <a:pt x="2574242" y="11049"/>
                  <a:pt x="2575194" y="12002"/>
                </a:cubicBezTo>
                <a:cubicBezTo>
                  <a:pt x="2576147" y="12954"/>
                  <a:pt x="2577353" y="13589"/>
                  <a:pt x="2578686" y="13843"/>
                </a:cubicBezTo>
                <a:cubicBezTo>
                  <a:pt x="2580020" y="14097"/>
                  <a:pt x="2581354" y="13970"/>
                  <a:pt x="2582623" y="13462"/>
                </a:cubicBezTo>
                <a:cubicBezTo>
                  <a:pt x="2583894" y="12954"/>
                  <a:pt x="2584973" y="12065"/>
                  <a:pt x="2585672" y="10922"/>
                </a:cubicBezTo>
                <a:cubicBezTo>
                  <a:pt x="2586370" y="9779"/>
                  <a:pt x="2586815" y="8446"/>
                  <a:pt x="2586815" y="7112"/>
                </a:cubicBezTo>
                <a:cubicBezTo>
                  <a:pt x="2586815" y="5270"/>
                  <a:pt x="2586116" y="3556"/>
                  <a:pt x="2584783" y="2286"/>
                </a:cubicBezTo>
                <a:cubicBezTo>
                  <a:pt x="2583513" y="1016"/>
                  <a:pt x="2581734" y="254"/>
                  <a:pt x="2579957" y="254"/>
                </a:cubicBezTo>
                <a:close/>
                <a:moveTo>
                  <a:pt x="2580084" y="93218"/>
                </a:moveTo>
                <a:cubicBezTo>
                  <a:pt x="2578750" y="93218"/>
                  <a:pt x="2577417" y="93599"/>
                  <a:pt x="2576273" y="94361"/>
                </a:cubicBezTo>
                <a:cubicBezTo>
                  <a:pt x="2575131" y="95123"/>
                  <a:pt x="2574305" y="96203"/>
                  <a:pt x="2573734" y="97409"/>
                </a:cubicBezTo>
                <a:cubicBezTo>
                  <a:pt x="2573226" y="98679"/>
                  <a:pt x="2573098" y="100012"/>
                  <a:pt x="2573353" y="101346"/>
                </a:cubicBezTo>
                <a:cubicBezTo>
                  <a:pt x="2573607" y="102679"/>
                  <a:pt x="2574242" y="103886"/>
                  <a:pt x="2575194" y="104838"/>
                </a:cubicBezTo>
                <a:cubicBezTo>
                  <a:pt x="2576147" y="105791"/>
                  <a:pt x="2577353" y="106426"/>
                  <a:pt x="2578686" y="106680"/>
                </a:cubicBezTo>
                <a:cubicBezTo>
                  <a:pt x="2580020" y="106934"/>
                  <a:pt x="2581354" y="106807"/>
                  <a:pt x="2582623" y="106299"/>
                </a:cubicBezTo>
                <a:cubicBezTo>
                  <a:pt x="2583894" y="105791"/>
                  <a:pt x="2584973" y="104902"/>
                  <a:pt x="2585672" y="103759"/>
                </a:cubicBezTo>
                <a:cubicBezTo>
                  <a:pt x="2586370" y="102616"/>
                  <a:pt x="2586815" y="101283"/>
                  <a:pt x="2586815" y="99949"/>
                </a:cubicBezTo>
                <a:cubicBezTo>
                  <a:pt x="2586815" y="98108"/>
                  <a:pt x="2586116" y="96393"/>
                  <a:pt x="2584783" y="95123"/>
                </a:cubicBezTo>
                <a:cubicBezTo>
                  <a:pt x="2583513" y="93853"/>
                  <a:pt x="2581734" y="93091"/>
                  <a:pt x="2579957" y="93091"/>
                </a:cubicBezTo>
                <a:close/>
                <a:moveTo>
                  <a:pt x="3710765" y="2349"/>
                </a:moveTo>
                <a:cubicBezTo>
                  <a:pt x="3710130" y="1714"/>
                  <a:pt x="3709368" y="1207"/>
                  <a:pt x="3708542" y="889"/>
                </a:cubicBezTo>
                <a:cubicBezTo>
                  <a:pt x="3707717" y="572"/>
                  <a:pt x="3706828" y="381"/>
                  <a:pt x="3705939" y="381"/>
                </a:cubicBezTo>
                <a:cubicBezTo>
                  <a:pt x="3704605" y="381"/>
                  <a:pt x="3703272" y="762"/>
                  <a:pt x="3702129" y="1524"/>
                </a:cubicBezTo>
                <a:cubicBezTo>
                  <a:pt x="3700985" y="2286"/>
                  <a:pt x="3700160" y="3365"/>
                  <a:pt x="3699589" y="4572"/>
                </a:cubicBezTo>
                <a:cubicBezTo>
                  <a:pt x="3699081" y="5842"/>
                  <a:pt x="3698954" y="7176"/>
                  <a:pt x="3699208" y="8509"/>
                </a:cubicBezTo>
                <a:cubicBezTo>
                  <a:pt x="3699461" y="9843"/>
                  <a:pt x="3700160" y="11049"/>
                  <a:pt x="3701113" y="12002"/>
                </a:cubicBezTo>
                <a:cubicBezTo>
                  <a:pt x="3702065" y="12954"/>
                  <a:pt x="3703272" y="13589"/>
                  <a:pt x="3704605" y="13843"/>
                </a:cubicBezTo>
                <a:cubicBezTo>
                  <a:pt x="3705939" y="14097"/>
                  <a:pt x="3707335" y="13970"/>
                  <a:pt x="3708542" y="13462"/>
                </a:cubicBezTo>
                <a:cubicBezTo>
                  <a:pt x="3709812" y="12954"/>
                  <a:pt x="3710828" y="12065"/>
                  <a:pt x="3711590" y="10922"/>
                </a:cubicBezTo>
                <a:cubicBezTo>
                  <a:pt x="3712352" y="9779"/>
                  <a:pt x="3712734" y="8446"/>
                  <a:pt x="3712734" y="7112"/>
                </a:cubicBezTo>
                <a:cubicBezTo>
                  <a:pt x="3712734" y="6223"/>
                  <a:pt x="3712543" y="5334"/>
                  <a:pt x="3712225" y="4509"/>
                </a:cubicBezTo>
                <a:cubicBezTo>
                  <a:pt x="3711908" y="3683"/>
                  <a:pt x="3711399" y="2921"/>
                  <a:pt x="3710765" y="2286"/>
                </a:cubicBezTo>
                <a:close/>
                <a:moveTo>
                  <a:pt x="2580084" y="278892"/>
                </a:moveTo>
                <a:cubicBezTo>
                  <a:pt x="2578750" y="278892"/>
                  <a:pt x="2577417" y="279273"/>
                  <a:pt x="2576273" y="280035"/>
                </a:cubicBezTo>
                <a:cubicBezTo>
                  <a:pt x="2575131" y="280797"/>
                  <a:pt x="2574305" y="281877"/>
                  <a:pt x="2573734" y="283083"/>
                </a:cubicBezTo>
                <a:cubicBezTo>
                  <a:pt x="2573226" y="284353"/>
                  <a:pt x="2573098" y="285687"/>
                  <a:pt x="2573353" y="287020"/>
                </a:cubicBezTo>
                <a:cubicBezTo>
                  <a:pt x="2573607" y="288354"/>
                  <a:pt x="2574242" y="289560"/>
                  <a:pt x="2575194" y="290513"/>
                </a:cubicBezTo>
                <a:cubicBezTo>
                  <a:pt x="2576147" y="291465"/>
                  <a:pt x="2577353" y="292100"/>
                  <a:pt x="2578686" y="292354"/>
                </a:cubicBezTo>
                <a:cubicBezTo>
                  <a:pt x="2580020" y="292608"/>
                  <a:pt x="2581354" y="292481"/>
                  <a:pt x="2582623" y="291973"/>
                </a:cubicBezTo>
                <a:cubicBezTo>
                  <a:pt x="2583894" y="291465"/>
                  <a:pt x="2584973" y="290576"/>
                  <a:pt x="2585672" y="289433"/>
                </a:cubicBezTo>
                <a:cubicBezTo>
                  <a:pt x="2586434" y="288290"/>
                  <a:pt x="2586815" y="286957"/>
                  <a:pt x="2586815" y="285623"/>
                </a:cubicBezTo>
                <a:cubicBezTo>
                  <a:pt x="2586815" y="283782"/>
                  <a:pt x="2586116" y="282067"/>
                  <a:pt x="2584783" y="280797"/>
                </a:cubicBezTo>
                <a:cubicBezTo>
                  <a:pt x="2583513" y="279527"/>
                  <a:pt x="2581734" y="278829"/>
                  <a:pt x="2579957" y="278765"/>
                </a:cubicBezTo>
                <a:close/>
                <a:moveTo>
                  <a:pt x="2665301" y="1534478"/>
                </a:moveTo>
                <a:cubicBezTo>
                  <a:pt x="2664666" y="1533843"/>
                  <a:pt x="2663904" y="1533335"/>
                  <a:pt x="2663078" y="1533017"/>
                </a:cubicBezTo>
                <a:cubicBezTo>
                  <a:pt x="2662253" y="1532700"/>
                  <a:pt x="2661364" y="1532509"/>
                  <a:pt x="2660474" y="1532509"/>
                </a:cubicBezTo>
                <a:cubicBezTo>
                  <a:pt x="2659141" y="1532509"/>
                  <a:pt x="2657808" y="1532890"/>
                  <a:pt x="2656665" y="1533652"/>
                </a:cubicBezTo>
                <a:cubicBezTo>
                  <a:pt x="2655522" y="1534414"/>
                  <a:pt x="2654697" y="1535494"/>
                  <a:pt x="2654124" y="1536700"/>
                </a:cubicBezTo>
                <a:cubicBezTo>
                  <a:pt x="2653617" y="1537970"/>
                  <a:pt x="2653490" y="1539304"/>
                  <a:pt x="2653744" y="1540637"/>
                </a:cubicBezTo>
                <a:cubicBezTo>
                  <a:pt x="2653997" y="1541971"/>
                  <a:pt x="2654697" y="1543177"/>
                  <a:pt x="2655648" y="1544130"/>
                </a:cubicBezTo>
                <a:cubicBezTo>
                  <a:pt x="2656601" y="1545082"/>
                  <a:pt x="2657808" y="1545717"/>
                  <a:pt x="2659141" y="1546035"/>
                </a:cubicBezTo>
                <a:cubicBezTo>
                  <a:pt x="2660474" y="1546289"/>
                  <a:pt x="2661809" y="1546162"/>
                  <a:pt x="2663078" y="1545654"/>
                </a:cubicBezTo>
                <a:cubicBezTo>
                  <a:pt x="2664348" y="1545146"/>
                  <a:pt x="2665428" y="1544257"/>
                  <a:pt x="2666126" y="1543114"/>
                </a:cubicBezTo>
                <a:cubicBezTo>
                  <a:pt x="2666888" y="1541971"/>
                  <a:pt x="2667269" y="1540637"/>
                  <a:pt x="2667269" y="1539304"/>
                </a:cubicBezTo>
                <a:cubicBezTo>
                  <a:pt x="2667269" y="1538415"/>
                  <a:pt x="2667079" y="1537526"/>
                  <a:pt x="2666761" y="1536700"/>
                </a:cubicBezTo>
                <a:cubicBezTo>
                  <a:pt x="2666444" y="1535875"/>
                  <a:pt x="2665935" y="1535113"/>
                  <a:pt x="2665301" y="1534478"/>
                </a:cubicBezTo>
                <a:close/>
                <a:moveTo>
                  <a:pt x="3147773" y="513017"/>
                </a:moveTo>
                <a:cubicBezTo>
                  <a:pt x="3147139" y="512382"/>
                  <a:pt x="3146377" y="511874"/>
                  <a:pt x="3145551" y="511556"/>
                </a:cubicBezTo>
                <a:cubicBezTo>
                  <a:pt x="3144726" y="511239"/>
                  <a:pt x="3143836" y="511048"/>
                  <a:pt x="3142947" y="511048"/>
                </a:cubicBezTo>
                <a:cubicBezTo>
                  <a:pt x="3141614" y="511048"/>
                  <a:pt x="3140281" y="511429"/>
                  <a:pt x="3139138" y="512191"/>
                </a:cubicBezTo>
                <a:cubicBezTo>
                  <a:pt x="3137995" y="512953"/>
                  <a:pt x="3137169" y="514033"/>
                  <a:pt x="3136597" y="515239"/>
                </a:cubicBezTo>
                <a:cubicBezTo>
                  <a:pt x="3136090" y="516509"/>
                  <a:pt x="3135963" y="517843"/>
                  <a:pt x="3136217" y="519176"/>
                </a:cubicBezTo>
                <a:cubicBezTo>
                  <a:pt x="3136471" y="520510"/>
                  <a:pt x="3137169" y="521716"/>
                  <a:pt x="3138122" y="522668"/>
                </a:cubicBezTo>
                <a:cubicBezTo>
                  <a:pt x="3139074" y="523621"/>
                  <a:pt x="3140281" y="524256"/>
                  <a:pt x="3141614" y="524510"/>
                </a:cubicBezTo>
                <a:cubicBezTo>
                  <a:pt x="3142947" y="524764"/>
                  <a:pt x="3144281" y="524637"/>
                  <a:pt x="3145551" y="524129"/>
                </a:cubicBezTo>
                <a:cubicBezTo>
                  <a:pt x="3146822" y="523621"/>
                  <a:pt x="3147837" y="522732"/>
                  <a:pt x="3148599" y="521589"/>
                </a:cubicBezTo>
                <a:cubicBezTo>
                  <a:pt x="3149361" y="520446"/>
                  <a:pt x="3149742" y="519113"/>
                  <a:pt x="3149742" y="517779"/>
                </a:cubicBezTo>
                <a:cubicBezTo>
                  <a:pt x="3149742" y="516890"/>
                  <a:pt x="3149552" y="516001"/>
                  <a:pt x="3149235" y="515175"/>
                </a:cubicBezTo>
                <a:cubicBezTo>
                  <a:pt x="3148917" y="514350"/>
                  <a:pt x="3148409" y="513588"/>
                  <a:pt x="3147773" y="512953"/>
                </a:cubicBezTo>
                <a:close/>
                <a:moveTo>
                  <a:pt x="3147773" y="420179"/>
                </a:moveTo>
                <a:cubicBezTo>
                  <a:pt x="3147139" y="419545"/>
                  <a:pt x="3146377" y="419036"/>
                  <a:pt x="3145551" y="418719"/>
                </a:cubicBezTo>
                <a:cubicBezTo>
                  <a:pt x="3144726" y="418402"/>
                  <a:pt x="3143836" y="418211"/>
                  <a:pt x="3142947" y="418211"/>
                </a:cubicBezTo>
                <a:cubicBezTo>
                  <a:pt x="3141614" y="418211"/>
                  <a:pt x="3140281" y="418592"/>
                  <a:pt x="3139138" y="419354"/>
                </a:cubicBezTo>
                <a:cubicBezTo>
                  <a:pt x="3137995" y="420116"/>
                  <a:pt x="3137169" y="421196"/>
                  <a:pt x="3136597" y="422402"/>
                </a:cubicBezTo>
                <a:cubicBezTo>
                  <a:pt x="3136090" y="423672"/>
                  <a:pt x="3135963" y="425006"/>
                  <a:pt x="3136217" y="426339"/>
                </a:cubicBezTo>
                <a:cubicBezTo>
                  <a:pt x="3136471" y="427672"/>
                  <a:pt x="3137169" y="428879"/>
                  <a:pt x="3138122" y="429832"/>
                </a:cubicBezTo>
                <a:cubicBezTo>
                  <a:pt x="3139074" y="430784"/>
                  <a:pt x="3140281" y="431419"/>
                  <a:pt x="3141614" y="431673"/>
                </a:cubicBezTo>
                <a:cubicBezTo>
                  <a:pt x="3142947" y="431927"/>
                  <a:pt x="3144281" y="431800"/>
                  <a:pt x="3145551" y="431292"/>
                </a:cubicBezTo>
                <a:cubicBezTo>
                  <a:pt x="3146822" y="430784"/>
                  <a:pt x="3147837" y="429895"/>
                  <a:pt x="3148599" y="428752"/>
                </a:cubicBezTo>
                <a:cubicBezTo>
                  <a:pt x="3149361" y="427609"/>
                  <a:pt x="3149742" y="426275"/>
                  <a:pt x="3149742" y="424942"/>
                </a:cubicBezTo>
                <a:cubicBezTo>
                  <a:pt x="3149742" y="424053"/>
                  <a:pt x="3149552" y="423164"/>
                  <a:pt x="3149235" y="422339"/>
                </a:cubicBezTo>
                <a:cubicBezTo>
                  <a:pt x="3148917" y="421513"/>
                  <a:pt x="3148409" y="420751"/>
                  <a:pt x="3147773" y="420116"/>
                </a:cubicBezTo>
                <a:close/>
                <a:moveTo>
                  <a:pt x="3147773" y="327343"/>
                </a:moveTo>
                <a:cubicBezTo>
                  <a:pt x="3147139" y="326708"/>
                  <a:pt x="3146377" y="326200"/>
                  <a:pt x="3145551" y="325882"/>
                </a:cubicBezTo>
                <a:cubicBezTo>
                  <a:pt x="3144726" y="325565"/>
                  <a:pt x="3143836" y="325374"/>
                  <a:pt x="3142947" y="325374"/>
                </a:cubicBezTo>
                <a:cubicBezTo>
                  <a:pt x="3141614" y="325374"/>
                  <a:pt x="3140281" y="325755"/>
                  <a:pt x="3139138" y="326517"/>
                </a:cubicBezTo>
                <a:cubicBezTo>
                  <a:pt x="3137995" y="327279"/>
                  <a:pt x="3137169" y="328359"/>
                  <a:pt x="3136597" y="329565"/>
                </a:cubicBezTo>
                <a:cubicBezTo>
                  <a:pt x="3136090" y="330835"/>
                  <a:pt x="3135963" y="332169"/>
                  <a:pt x="3136217" y="333502"/>
                </a:cubicBezTo>
                <a:cubicBezTo>
                  <a:pt x="3136471" y="334836"/>
                  <a:pt x="3137169" y="336042"/>
                  <a:pt x="3138122" y="336995"/>
                </a:cubicBezTo>
                <a:cubicBezTo>
                  <a:pt x="3139074" y="337947"/>
                  <a:pt x="3140281" y="338582"/>
                  <a:pt x="3141614" y="338836"/>
                </a:cubicBezTo>
                <a:cubicBezTo>
                  <a:pt x="3142947" y="339090"/>
                  <a:pt x="3144281" y="338963"/>
                  <a:pt x="3145551" y="338455"/>
                </a:cubicBezTo>
                <a:cubicBezTo>
                  <a:pt x="3146822" y="337947"/>
                  <a:pt x="3147837" y="337058"/>
                  <a:pt x="3148599" y="335915"/>
                </a:cubicBezTo>
                <a:cubicBezTo>
                  <a:pt x="3149361" y="334772"/>
                  <a:pt x="3149742" y="333439"/>
                  <a:pt x="3149742" y="332105"/>
                </a:cubicBezTo>
                <a:cubicBezTo>
                  <a:pt x="3149742" y="331216"/>
                  <a:pt x="3149552" y="330327"/>
                  <a:pt x="3149235" y="329502"/>
                </a:cubicBezTo>
                <a:cubicBezTo>
                  <a:pt x="3148917" y="328676"/>
                  <a:pt x="3148409" y="327914"/>
                  <a:pt x="3147773" y="327279"/>
                </a:cubicBezTo>
                <a:close/>
                <a:moveTo>
                  <a:pt x="2665301" y="1348804"/>
                </a:moveTo>
                <a:cubicBezTo>
                  <a:pt x="2664666" y="1348169"/>
                  <a:pt x="2663904" y="1347661"/>
                  <a:pt x="2663078" y="1347343"/>
                </a:cubicBezTo>
                <a:cubicBezTo>
                  <a:pt x="2662253" y="1347026"/>
                  <a:pt x="2661364" y="1346835"/>
                  <a:pt x="2660474" y="1346835"/>
                </a:cubicBezTo>
                <a:cubicBezTo>
                  <a:pt x="2659141" y="1346835"/>
                  <a:pt x="2657808" y="1347216"/>
                  <a:pt x="2656665" y="1347978"/>
                </a:cubicBezTo>
                <a:cubicBezTo>
                  <a:pt x="2655522" y="1348740"/>
                  <a:pt x="2654697" y="1349820"/>
                  <a:pt x="2654124" y="1351026"/>
                </a:cubicBezTo>
                <a:cubicBezTo>
                  <a:pt x="2653617" y="1352233"/>
                  <a:pt x="2653490" y="1353630"/>
                  <a:pt x="2653744" y="1354963"/>
                </a:cubicBezTo>
                <a:cubicBezTo>
                  <a:pt x="2653997" y="1356297"/>
                  <a:pt x="2654697" y="1357503"/>
                  <a:pt x="2655648" y="1358456"/>
                </a:cubicBezTo>
                <a:cubicBezTo>
                  <a:pt x="2656601" y="1359408"/>
                  <a:pt x="2657808" y="1360043"/>
                  <a:pt x="2659141" y="1360297"/>
                </a:cubicBezTo>
                <a:cubicBezTo>
                  <a:pt x="2660474" y="1360551"/>
                  <a:pt x="2661809" y="1360424"/>
                  <a:pt x="2663078" y="1359916"/>
                </a:cubicBezTo>
                <a:cubicBezTo>
                  <a:pt x="2664348" y="1359408"/>
                  <a:pt x="2665428" y="1358519"/>
                  <a:pt x="2666126" y="1357376"/>
                </a:cubicBezTo>
                <a:cubicBezTo>
                  <a:pt x="2666888" y="1356233"/>
                  <a:pt x="2667269" y="1354900"/>
                  <a:pt x="2667269" y="1353566"/>
                </a:cubicBezTo>
                <a:cubicBezTo>
                  <a:pt x="2667269" y="1352677"/>
                  <a:pt x="2667079" y="1351788"/>
                  <a:pt x="2666761" y="1350963"/>
                </a:cubicBezTo>
                <a:cubicBezTo>
                  <a:pt x="2666444" y="1350137"/>
                  <a:pt x="2665935" y="1349375"/>
                  <a:pt x="2665301" y="1348740"/>
                </a:cubicBezTo>
                <a:close/>
                <a:moveTo>
                  <a:pt x="2665301" y="1441641"/>
                </a:moveTo>
                <a:cubicBezTo>
                  <a:pt x="2664666" y="1441006"/>
                  <a:pt x="2663904" y="1440498"/>
                  <a:pt x="2663078" y="1440180"/>
                </a:cubicBezTo>
                <a:cubicBezTo>
                  <a:pt x="2662253" y="1439799"/>
                  <a:pt x="2661364" y="1439672"/>
                  <a:pt x="2660474" y="1439672"/>
                </a:cubicBezTo>
                <a:cubicBezTo>
                  <a:pt x="2659141" y="1439672"/>
                  <a:pt x="2657808" y="1440053"/>
                  <a:pt x="2656665" y="1440815"/>
                </a:cubicBezTo>
                <a:cubicBezTo>
                  <a:pt x="2655522" y="1441577"/>
                  <a:pt x="2654697" y="1442657"/>
                  <a:pt x="2654124" y="1443863"/>
                </a:cubicBezTo>
                <a:cubicBezTo>
                  <a:pt x="2653617" y="1445133"/>
                  <a:pt x="2653490" y="1446467"/>
                  <a:pt x="2653744" y="1447800"/>
                </a:cubicBezTo>
                <a:cubicBezTo>
                  <a:pt x="2653997" y="1449134"/>
                  <a:pt x="2654697" y="1450340"/>
                  <a:pt x="2655648" y="1451293"/>
                </a:cubicBezTo>
                <a:cubicBezTo>
                  <a:pt x="2656601" y="1452245"/>
                  <a:pt x="2657808" y="1452880"/>
                  <a:pt x="2659141" y="1453198"/>
                </a:cubicBezTo>
                <a:cubicBezTo>
                  <a:pt x="2660474" y="1453452"/>
                  <a:pt x="2661809" y="1453325"/>
                  <a:pt x="2663078" y="1452817"/>
                </a:cubicBezTo>
                <a:cubicBezTo>
                  <a:pt x="2664348" y="1452309"/>
                  <a:pt x="2665428" y="1451420"/>
                  <a:pt x="2666126" y="1450277"/>
                </a:cubicBezTo>
                <a:cubicBezTo>
                  <a:pt x="2666888" y="1449134"/>
                  <a:pt x="2667269" y="1447800"/>
                  <a:pt x="2667269" y="1446467"/>
                </a:cubicBezTo>
                <a:cubicBezTo>
                  <a:pt x="2667269" y="1445578"/>
                  <a:pt x="2667079" y="1444689"/>
                  <a:pt x="2666761" y="1443863"/>
                </a:cubicBezTo>
                <a:cubicBezTo>
                  <a:pt x="2666444" y="1443038"/>
                  <a:pt x="2665935" y="1442276"/>
                  <a:pt x="2665301" y="1441641"/>
                </a:cubicBezTo>
                <a:close/>
                <a:moveTo>
                  <a:pt x="3147773" y="791655"/>
                </a:moveTo>
                <a:cubicBezTo>
                  <a:pt x="3147139" y="791020"/>
                  <a:pt x="3146377" y="790512"/>
                  <a:pt x="3145551" y="790194"/>
                </a:cubicBezTo>
                <a:cubicBezTo>
                  <a:pt x="3144726" y="789877"/>
                  <a:pt x="3143836" y="789686"/>
                  <a:pt x="3142947" y="789686"/>
                </a:cubicBezTo>
                <a:cubicBezTo>
                  <a:pt x="3141614" y="789686"/>
                  <a:pt x="3140281" y="790067"/>
                  <a:pt x="3139138" y="790829"/>
                </a:cubicBezTo>
                <a:cubicBezTo>
                  <a:pt x="3137995" y="791591"/>
                  <a:pt x="3137169" y="792670"/>
                  <a:pt x="3136597" y="793877"/>
                </a:cubicBezTo>
                <a:cubicBezTo>
                  <a:pt x="3136090" y="795147"/>
                  <a:pt x="3135963" y="796481"/>
                  <a:pt x="3136217" y="797814"/>
                </a:cubicBezTo>
                <a:cubicBezTo>
                  <a:pt x="3136471" y="799148"/>
                  <a:pt x="3137169" y="800354"/>
                  <a:pt x="3138122" y="801306"/>
                </a:cubicBezTo>
                <a:cubicBezTo>
                  <a:pt x="3139074" y="802259"/>
                  <a:pt x="3140281" y="802894"/>
                  <a:pt x="3141614" y="803148"/>
                </a:cubicBezTo>
                <a:cubicBezTo>
                  <a:pt x="3142947" y="803402"/>
                  <a:pt x="3144281" y="803275"/>
                  <a:pt x="3145551" y="802767"/>
                </a:cubicBezTo>
                <a:cubicBezTo>
                  <a:pt x="3146822" y="802259"/>
                  <a:pt x="3147837" y="801370"/>
                  <a:pt x="3148599" y="800227"/>
                </a:cubicBezTo>
                <a:cubicBezTo>
                  <a:pt x="3149361" y="799084"/>
                  <a:pt x="3149742" y="797751"/>
                  <a:pt x="3149742" y="796417"/>
                </a:cubicBezTo>
                <a:cubicBezTo>
                  <a:pt x="3149742" y="795528"/>
                  <a:pt x="3149552" y="794639"/>
                  <a:pt x="3149235" y="793814"/>
                </a:cubicBezTo>
                <a:cubicBezTo>
                  <a:pt x="3148917" y="792988"/>
                  <a:pt x="3148409" y="792226"/>
                  <a:pt x="3147773" y="791591"/>
                </a:cubicBezTo>
                <a:close/>
                <a:moveTo>
                  <a:pt x="3142947" y="882523"/>
                </a:moveTo>
                <a:cubicBezTo>
                  <a:pt x="3141614" y="882523"/>
                  <a:pt x="3140281" y="882904"/>
                  <a:pt x="3139138" y="883666"/>
                </a:cubicBezTo>
                <a:cubicBezTo>
                  <a:pt x="3137995" y="884428"/>
                  <a:pt x="3137169" y="885508"/>
                  <a:pt x="3136597" y="886714"/>
                </a:cubicBezTo>
                <a:cubicBezTo>
                  <a:pt x="3136090" y="887984"/>
                  <a:pt x="3135963" y="889317"/>
                  <a:pt x="3136217" y="890651"/>
                </a:cubicBezTo>
                <a:cubicBezTo>
                  <a:pt x="3136471" y="891984"/>
                  <a:pt x="3137169" y="893191"/>
                  <a:pt x="3138122" y="894144"/>
                </a:cubicBezTo>
                <a:cubicBezTo>
                  <a:pt x="3139074" y="895096"/>
                  <a:pt x="3140281" y="895731"/>
                  <a:pt x="3141614" y="895985"/>
                </a:cubicBezTo>
                <a:cubicBezTo>
                  <a:pt x="3142947" y="896239"/>
                  <a:pt x="3144345" y="896112"/>
                  <a:pt x="3145551" y="895604"/>
                </a:cubicBezTo>
                <a:cubicBezTo>
                  <a:pt x="3146822" y="895096"/>
                  <a:pt x="3147837" y="894207"/>
                  <a:pt x="3148599" y="893064"/>
                </a:cubicBezTo>
                <a:cubicBezTo>
                  <a:pt x="3149361" y="891921"/>
                  <a:pt x="3149742" y="890588"/>
                  <a:pt x="3149742" y="889254"/>
                </a:cubicBezTo>
                <a:cubicBezTo>
                  <a:pt x="3149742" y="887413"/>
                  <a:pt x="3149044" y="885698"/>
                  <a:pt x="3147773" y="884428"/>
                </a:cubicBezTo>
                <a:cubicBezTo>
                  <a:pt x="3146504" y="883158"/>
                  <a:pt x="3144726" y="882396"/>
                  <a:pt x="3142947" y="882396"/>
                </a:cubicBezTo>
                <a:close/>
                <a:moveTo>
                  <a:pt x="3147773" y="977392"/>
                </a:moveTo>
                <a:cubicBezTo>
                  <a:pt x="3147139" y="976757"/>
                  <a:pt x="3146377" y="976249"/>
                  <a:pt x="3145551" y="975931"/>
                </a:cubicBezTo>
                <a:cubicBezTo>
                  <a:pt x="3144726" y="975614"/>
                  <a:pt x="3143836" y="975424"/>
                  <a:pt x="3142947" y="975424"/>
                </a:cubicBezTo>
                <a:cubicBezTo>
                  <a:pt x="3141614" y="975424"/>
                  <a:pt x="3140281" y="975805"/>
                  <a:pt x="3139138" y="976567"/>
                </a:cubicBezTo>
                <a:cubicBezTo>
                  <a:pt x="3137995" y="977329"/>
                  <a:pt x="3137169" y="978408"/>
                  <a:pt x="3136597" y="979615"/>
                </a:cubicBezTo>
                <a:cubicBezTo>
                  <a:pt x="3136090" y="980884"/>
                  <a:pt x="3135963" y="982218"/>
                  <a:pt x="3136217" y="983552"/>
                </a:cubicBezTo>
                <a:cubicBezTo>
                  <a:pt x="3136471" y="984885"/>
                  <a:pt x="3137169" y="986092"/>
                  <a:pt x="3138122" y="987044"/>
                </a:cubicBezTo>
                <a:cubicBezTo>
                  <a:pt x="3139074" y="987997"/>
                  <a:pt x="3140281" y="988631"/>
                  <a:pt x="3141614" y="988886"/>
                </a:cubicBezTo>
                <a:cubicBezTo>
                  <a:pt x="3142947" y="989140"/>
                  <a:pt x="3144281" y="989013"/>
                  <a:pt x="3145551" y="988505"/>
                </a:cubicBezTo>
                <a:cubicBezTo>
                  <a:pt x="3146822" y="987997"/>
                  <a:pt x="3147837" y="987108"/>
                  <a:pt x="3148599" y="985965"/>
                </a:cubicBezTo>
                <a:cubicBezTo>
                  <a:pt x="3149361" y="984822"/>
                  <a:pt x="3149742" y="983552"/>
                  <a:pt x="3149742" y="982155"/>
                </a:cubicBezTo>
                <a:cubicBezTo>
                  <a:pt x="3149742" y="981266"/>
                  <a:pt x="3149552" y="980377"/>
                  <a:pt x="3149235" y="979551"/>
                </a:cubicBezTo>
                <a:cubicBezTo>
                  <a:pt x="3148917" y="978726"/>
                  <a:pt x="3148409" y="977964"/>
                  <a:pt x="3147773" y="977329"/>
                </a:cubicBezTo>
                <a:close/>
                <a:moveTo>
                  <a:pt x="3147773" y="1070229"/>
                </a:moveTo>
                <a:cubicBezTo>
                  <a:pt x="3147139" y="1069594"/>
                  <a:pt x="3146377" y="1069086"/>
                  <a:pt x="3145551" y="1068769"/>
                </a:cubicBezTo>
                <a:cubicBezTo>
                  <a:pt x="3144726" y="1068451"/>
                  <a:pt x="3143836" y="1068261"/>
                  <a:pt x="3142947" y="1068261"/>
                </a:cubicBezTo>
                <a:cubicBezTo>
                  <a:pt x="3141614" y="1068261"/>
                  <a:pt x="3140281" y="1068642"/>
                  <a:pt x="3139138" y="1069404"/>
                </a:cubicBezTo>
                <a:cubicBezTo>
                  <a:pt x="3137995" y="1070166"/>
                  <a:pt x="3137169" y="1071245"/>
                  <a:pt x="3136597" y="1072452"/>
                </a:cubicBezTo>
                <a:cubicBezTo>
                  <a:pt x="3136090" y="1073722"/>
                  <a:pt x="3135963" y="1075055"/>
                  <a:pt x="3136217" y="1076389"/>
                </a:cubicBezTo>
                <a:cubicBezTo>
                  <a:pt x="3136471" y="1077722"/>
                  <a:pt x="3137169" y="1078929"/>
                  <a:pt x="3138122" y="1079881"/>
                </a:cubicBezTo>
                <a:cubicBezTo>
                  <a:pt x="3139074" y="1080834"/>
                  <a:pt x="3140281" y="1081469"/>
                  <a:pt x="3141614" y="1081723"/>
                </a:cubicBezTo>
                <a:cubicBezTo>
                  <a:pt x="3142947" y="1081977"/>
                  <a:pt x="3144281" y="1081850"/>
                  <a:pt x="3145551" y="1081342"/>
                </a:cubicBezTo>
                <a:cubicBezTo>
                  <a:pt x="3146822" y="1080834"/>
                  <a:pt x="3147837" y="1079945"/>
                  <a:pt x="3148599" y="1078802"/>
                </a:cubicBezTo>
                <a:cubicBezTo>
                  <a:pt x="3149361" y="1077659"/>
                  <a:pt x="3149742" y="1076325"/>
                  <a:pt x="3149742" y="1074992"/>
                </a:cubicBezTo>
                <a:cubicBezTo>
                  <a:pt x="3149742" y="1074103"/>
                  <a:pt x="3149552" y="1073214"/>
                  <a:pt x="3149235" y="1072388"/>
                </a:cubicBezTo>
                <a:cubicBezTo>
                  <a:pt x="3148917" y="1071563"/>
                  <a:pt x="3148409" y="1070801"/>
                  <a:pt x="3147773" y="1070166"/>
                </a:cubicBezTo>
                <a:close/>
                <a:moveTo>
                  <a:pt x="3147773" y="1163066"/>
                </a:moveTo>
                <a:cubicBezTo>
                  <a:pt x="3147139" y="1162431"/>
                  <a:pt x="3146377" y="1161923"/>
                  <a:pt x="3145551" y="1161606"/>
                </a:cubicBezTo>
                <a:cubicBezTo>
                  <a:pt x="3144726" y="1161225"/>
                  <a:pt x="3143836" y="1161098"/>
                  <a:pt x="3142947" y="1161098"/>
                </a:cubicBezTo>
                <a:cubicBezTo>
                  <a:pt x="3141614" y="1161098"/>
                  <a:pt x="3140281" y="1161479"/>
                  <a:pt x="3139138" y="1162241"/>
                </a:cubicBezTo>
                <a:cubicBezTo>
                  <a:pt x="3137995" y="1163003"/>
                  <a:pt x="3137169" y="1164082"/>
                  <a:pt x="3136597" y="1165289"/>
                </a:cubicBezTo>
                <a:cubicBezTo>
                  <a:pt x="3136090" y="1166559"/>
                  <a:pt x="3135963" y="1167892"/>
                  <a:pt x="3136217" y="1169226"/>
                </a:cubicBezTo>
                <a:cubicBezTo>
                  <a:pt x="3136471" y="1170559"/>
                  <a:pt x="3137169" y="1171766"/>
                  <a:pt x="3138122" y="1172718"/>
                </a:cubicBezTo>
                <a:cubicBezTo>
                  <a:pt x="3139074" y="1173671"/>
                  <a:pt x="3140281" y="1174306"/>
                  <a:pt x="3141614" y="1174560"/>
                </a:cubicBezTo>
                <a:cubicBezTo>
                  <a:pt x="3142947" y="1174814"/>
                  <a:pt x="3144281" y="1174687"/>
                  <a:pt x="3145551" y="1174179"/>
                </a:cubicBezTo>
                <a:cubicBezTo>
                  <a:pt x="3146822" y="1173671"/>
                  <a:pt x="3147837" y="1172782"/>
                  <a:pt x="3148599" y="1171639"/>
                </a:cubicBezTo>
                <a:cubicBezTo>
                  <a:pt x="3149361" y="1170496"/>
                  <a:pt x="3149742" y="1169162"/>
                  <a:pt x="3149742" y="1167829"/>
                </a:cubicBezTo>
                <a:cubicBezTo>
                  <a:pt x="3149742" y="1166940"/>
                  <a:pt x="3149552" y="1166051"/>
                  <a:pt x="3149235" y="1165225"/>
                </a:cubicBezTo>
                <a:cubicBezTo>
                  <a:pt x="3148917" y="1164400"/>
                  <a:pt x="3148409" y="1163638"/>
                  <a:pt x="3147773" y="1163003"/>
                </a:cubicBezTo>
                <a:close/>
                <a:moveTo>
                  <a:pt x="3147773" y="605917"/>
                </a:moveTo>
                <a:cubicBezTo>
                  <a:pt x="3147139" y="605282"/>
                  <a:pt x="3146377" y="604774"/>
                  <a:pt x="3145551" y="604457"/>
                </a:cubicBezTo>
                <a:cubicBezTo>
                  <a:pt x="3144726" y="604139"/>
                  <a:pt x="3143836" y="603949"/>
                  <a:pt x="3142947" y="603949"/>
                </a:cubicBezTo>
                <a:cubicBezTo>
                  <a:pt x="3141614" y="603949"/>
                  <a:pt x="3140281" y="604330"/>
                  <a:pt x="3139138" y="605092"/>
                </a:cubicBezTo>
                <a:cubicBezTo>
                  <a:pt x="3137995" y="605854"/>
                  <a:pt x="3137169" y="606933"/>
                  <a:pt x="3136597" y="608140"/>
                </a:cubicBezTo>
                <a:cubicBezTo>
                  <a:pt x="3136090" y="609410"/>
                  <a:pt x="3135963" y="610743"/>
                  <a:pt x="3136217" y="612077"/>
                </a:cubicBezTo>
                <a:cubicBezTo>
                  <a:pt x="3136471" y="613410"/>
                  <a:pt x="3137169" y="614617"/>
                  <a:pt x="3138122" y="615569"/>
                </a:cubicBezTo>
                <a:cubicBezTo>
                  <a:pt x="3139074" y="616522"/>
                  <a:pt x="3140281" y="617157"/>
                  <a:pt x="3141614" y="617411"/>
                </a:cubicBezTo>
                <a:cubicBezTo>
                  <a:pt x="3142947" y="617665"/>
                  <a:pt x="3144281" y="617538"/>
                  <a:pt x="3145551" y="617030"/>
                </a:cubicBezTo>
                <a:cubicBezTo>
                  <a:pt x="3146822" y="616522"/>
                  <a:pt x="3147837" y="615633"/>
                  <a:pt x="3148599" y="614490"/>
                </a:cubicBezTo>
                <a:cubicBezTo>
                  <a:pt x="3149361" y="613347"/>
                  <a:pt x="3149742" y="612013"/>
                  <a:pt x="3149742" y="610680"/>
                </a:cubicBezTo>
                <a:cubicBezTo>
                  <a:pt x="3149742" y="609791"/>
                  <a:pt x="3149552" y="608902"/>
                  <a:pt x="3149235" y="608076"/>
                </a:cubicBezTo>
                <a:cubicBezTo>
                  <a:pt x="3148917" y="607251"/>
                  <a:pt x="3148409" y="606489"/>
                  <a:pt x="3147773" y="605854"/>
                </a:cubicBezTo>
                <a:close/>
                <a:moveTo>
                  <a:pt x="3147773" y="698754"/>
                </a:moveTo>
                <a:cubicBezTo>
                  <a:pt x="3147139" y="698119"/>
                  <a:pt x="3146377" y="697611"/>
                  <a:pt x="3145551" y="697294"/>
                </a:cubicBezTo>
                <a:cubicBezTo>
                  <a:pt x="3144726" y="696976"/>
                  <a:pt x="3143836" y="696786"/>
                  <a:pt x="3142947" y="696786"/>
                </a:cubicBezTo>
                <a:cubicBezTo>
                  <a:pt x="3141614" y="696786"/>
                  <a:pt x="3140281" y="697167"/>
                  <a:pt x="3139138" y="697929"/>
                </a:cubicBezTo>
                <a:cubicBezTo>
                  <a:pt x="3137995" y="698691"/>
                  <a:pt x="3137169" y="699770"/>
                  <a:pt x="3136597" y="700977"/>
                </a:cubicBezTo>
                <a:cubicBezTo>
                  <a:pt x="3136090" y="702247"/>
                  <a:pt x="3135963" y="703580"/>
                  <a:pt x="3136217" y="704914"/>
                </a:cubicBezTo>
                <a:cubicBezTo>
                  <a:pt x="3136471" y="706247"/>
                  <a:pt x="3137169" y="707454"/>
                  <a:pt x="3138122" y="708406"/>
                </a:cubicBezTo>
                <a:cubicBezTo>
                  <a:pt x="3139074" y="709359"/>
                  <a:pt x="3140281" y="709994"/>
                  <a:pt x="3141614" y="710248"/>
                </a:cubicBezTo>
                <a:cubicBezTo>
                  <a:pt x="3142947" y="710502"/>
                  <a:pt x="3144281" y="710375"/>
                  <a:pt x="3145551" y="709867"/>
                </a:cubicBezTo>
                <a:cubicBezTo>
                  <a:pt x="3146822" y="709359"/>
                  <a:pt x="3147901" y="708470"/>
                  <a:pt x="3148599" y="707327"/>
                </a:cubicBezTo>
                <a:cubicBezTo>
                  <a:pt x="3149361" y="706184"/>
                  <a:pt x="3149742" y="704850"/>
                  <a:pt x="3149742" y="703517"/>
                </a:cubicBezTo>
                <a:cubicBezTo>
                  <a:pt x="3149742" y="702628"/>
                  <a:pt x="3149552" y="701739"/>
                  <a:pt x="3149235" y="700913"/>
                </a:cubicBezTo>
                <a:cubicBezTo>
                  <a:pt x="3148917" y="700088"/>
                  <a:pt x="3148409" y="699326"/>
                  <a:pt x="3147773" y="698691"/>
                </a:cubicBezTo>
                <a:close/>
                <a:moveTo>
                  <a:pt x="2580020" y="1114616"/>
                </a:moveTo>
                <a:cubicBezTo>
                  <a:pt x="2578686" y="1114616"/>
                  <a:pt x="2577353" y="1114997"/>
                  <a:pt x="2576210" y="1115759"/>
                </a:cubicBezTo>
                <a:cubicBezTo>
                  <a:pt x="2575067" y="1116521"/>
                  <a:pt x="2574242" y="1117537"/>
                  <a:pt x="2573670" y="1118807"/>
                </a:cubicBezTo>
                <a:cubicBezTo>
                  <a:pt x="2573162" y="1120077"/>
                  <a:pt x="2573035" y="1121410"/>
                  <a:pt x="2573289" y="1122744"/>
                </a:cubicBezTo>
                <a:cubicBezTo>
                  <a:pt x="2573543" y="1124077"/>
                  <a:pt x="2574178" y="1125284"/>
                  <a:pt x="2575131" y="1126236"/>
                </a:cubicBezTo>
                <a:cubicBezTo>
                  <a:pt x="2576084" y="1127189"/>
                  <a:pt x="2577290" y="1127824"/>
                  <a:pt x="2578623" y="1128141"/>
                </a:cubicBezTo>
                <a:cubicBezTo>
                  <a:pt x="2579957" y="1128395"/>
                  <a:pt x="2581290" y="1128268"/>
                  <a:pt x="2582560" y="1127760"/>
                </a:cubicBezTo>
                <a:cubicBezTo>
                  <a:pt x="2583830" y="1127252"/>
                  <a:pt x="2584909" y="1126363"/>
                  <a:pt x="2585609" y="1125220"/>
                </a:cubicBezTo>
                <a:cubicBezTo>
                  <a:pt x="2586307" y="1124077"/>
                  <a:pt x="2586751" y="1122744"/>
                  <a:pt x="2586751" y="1121410"/>
                </a:cubicBezTo>
                <a:cubicBezTo>
                  <a:pt x="2586751" y="1119569"/>
                  <a:pt x="2586053" y="1117854"/>
                  <a:pt x="2584719" y="1116584"/>
                </a:cubicBezTo>
                <a:cubicBezTo>
                  <a:pt x="2583449" y="1115314"/>
                  <a:pt x="2581672" y="1114616"/>
                  <a:pt x="2579893" y="1114616"/>
                </a:cubicBezTo>
                <a:close/>
                <a:moveTo>
                  <a:pt x="3710701" y="280861"/>
                </a:moveTo>
                <a:cubicBezTo>
                  <a:pt x="3710066" y="280226"/>
                  <a:pt x="3709304" y="279718"/>
                  <a:pt x="3708479" y="279400"/>
                </a:cubicBezTo>
                <a:cubicBezTo>
                  <a:pt x="3707653" y="279083"/>
                  <a:pt x="3706764" y="278892"/>
                  <a:pt x="3705875" y="278892"/>
                </a:cubicBezTo>
                <a:cubicBezTo>
                  <a:pt x="3704542" y="278892"/>
                  <a:pt x="3703209" y="279273"/>
                  <a:pt x="3702065" y="280035"/>
                </a:cubicBezTo>
                <a:cubicBezTo>
                  <a:pt x="3700922" y="280797"/>
                  <a:pt x="3700097" y="281877"/>
                  <a:pt x="3699525" y="283083"/>
                </a:cubicBezTo>
                <a:cubicBezTo>
                  <a:pt x="3699017" y="284353"/>
                  <a:pt x="3698890" y="285687"/>
                  <a:pt x="3699144" y="287020"/>
                </a:cubicBezTo>
                <a:cubicBezTo>
                  <a:pt x="3699398" y="288354"/>
                  <a:pt x="3700097" y="289560"/>
                  <a:pt x="3701049" y="290513"/>
                </a:cubicBezTo>
                <a:cubicBezTo>
                  <a:pt x="3702002" y="291465"/>
                  <a:pt x="3703209" y="292100"/>
                  <a:pt x="3704542" y="292354"/>
                </a:cubicBezTo>
                <a:cubicBezTo>
                  <a:pt x="3705875" y="292608"/>
                  <a:pt x="3707272" y="292481"/>
                  <a:pt x="3708479" y="291973"/>
                </a:cubicBezTo>
                <a:cubicBezTo>
                  <a:pt x="3709748" y="291465"/>
                  <a:pt x="3710765" y="290576"/>
                  <a:pt x="3711527" y="289433"/>
                </a:cubicBezTo>
                <a:cubicBezTo>
                  <a:pt x="3712289" y="288290"/>
                  <a:pt x="3712670" y="287020"/>
                  <a:pt x="3712670" y="285623"/>
                </a:cubicBezTo>
                <a:cubicBezTo>
                  <a:pt x="3712670" y="284734"/>
                  <a:pt x="3712479" y="283845"/>
                  <a:pt x="3712161" y="283020"/>
                </a:cubicBezTo>
                <a:cubicBezTo>
                  <a:pt x="3711844" y="282194"/>
                  <a:pt x="3711336" y="281432"/>
                  <a:pt x="3710701" y="280797"/>
                </a:cubicBezTo>
                <a:close/>
                <a:moveTo>
                  <a:pt x="3710701" y="373697"/>
                </a:moveTo>
                <a:cubicBezTo>
                  <a:pt x="3710066" y="373063"/>
                  <a:pt x="3709304" y="372554"/>
                  <a:pt x="3708479" y="372237"/>
                </a:cubicBezTo>
                <a:cubicBezTo>
                  <a:pt x="3707653" y="371920"/>
                  <a:pt x="3706764" y="371729"/>
                  <a:pt x="3705875" y="371729"/>
                </a:cubicBezTo>
                <a:cubicBezTo>
                  <a:pt x="3704542" y="371729"/>
                  <a:pt x="3703209" y="372110"/>
                  <a:pt x="3702065" y="372872"/>
                </a:cubicBezTo>
                <a:cubicBezTo>
                  <a:pt x="3700922" y="373634"/>
                  <a:pt x="3700097" y="374714"/>
                  <a:pt x="3699525" y="375920"/>
                </a:cubicBezTo>
                <a:cubicBezTo>
                  <a:pt x="3699017" y="377190"/>
                  <a:pt x="3698890" y="378524"/>
                  <a:pt x="3699144" y="379857"/>
                </a:cubicBezTo>
                <a:cubicBezTo>
                  <a:pt x="3699398" y="381191"/>
                  <a:pt x="3700097" y="382397"/>
                  <a:pt x="3701049" y="383350"/>
                </a:cubicBezTo>
                <a:cubicBezTo>
                  <a:pt x="3702002" y="384302"/>
                  <a:pt x="3703209" y="384937"/>
                  <a:pt x="3704542" y="385191"/>
                </a:cubicBezTo>
                <a:cubicBezTo>
                  <a:pt x="3705875" y="385445"/>
                  <a:pt x="3707272" y="385318"/>
                  <a:pt x="3708479" y="384810"/>
                </a:cubicBezTo>
                <a:cubicBezTo>
                  <a:pt x="3709748" y="384302"/>
                  <a:pt x="3710765" y="383413"/>
                  <a:pt x="3711527" y="382270"/>
                </a:cubicBezTo>
                <a:cubicBezTo>
                  <a:pt x="3712289" y="381127"/>
                  <a:pt x="3712670" y="379857"/>
                  <a:pt x="3712670" y="378460"/>
                </a:cubicBezTo>
                <a:cubicBezTo>
                  <a:pt x="3712670" y="377571"/>
                  <a:pt x="3712479" y="376682"/>
                  <a:pt x="3712161" y="375857"/>
                </a:cubicBezTo>
                <a:cubicBezTo>
                  <a:pt x="3711844" y="375031"/>
                  <a:pt x="3711336" y="374269"/>
                  <a:pt x="3710701" y="373634"/>
                </a:cubicBezTo>
                <a:close/>
                <a:moveTo>
                  <a:pt x="3710701" y="187960"/>
                </a:moveTo>
                <a:cubicBezTo>
                  <a:pt x="3710066" y="187325"/>
                  <a:pt x="3709304" y="186817"/>
                  <a:pt x="3708479" y="186500"/>
                </a:cubicBezTo>
                <a:cubicBezTo>
                  <a:pt x="3707653" y="186182"/>
                  <a:pt x="3706764" y="185992"/>
                  <a:pt x="3705875" y="185992"/>
                </a:cubicBezTo>
                <a:cubicBezTo>
                  <a:pt x="3704542" y="185992"/>
                  <a:pt x="3703209" y="186373"/>
                  <a:pt x="3702065" y="187135"/>
                </a:cubicBezTo>
                <a:cubicBezTo>
                  <a:pt x="3700922" y="187897"/>
                  <a:pt x="3700097" y="188976"/>
                  <a:pt x="3699525" y="190183"/>
                </a:cubicBezTo>
                <a:cubicBezTo>
                  <a:pt x="3699017" y="191453"/>
                  <a:pt x="3698890" y="192786"/>
                  <a:pt x="3699144" y="194119"/>
                </a:cubicBezTo>
                <a:cubicBezTo>
                  <a:pt x="3699398" y="195453"/>
                  <a:pt x="3700097" y="196660"/>
                  <a:pt x="3701049" y="197612"/>
                </a:cubicBezTo>
                <a:cubicBezTo>
                  <a:pt x="3702002" y="198565"/>
                  <a:pt x="3703209" y="199200"/>
                  <a:pt x="3704542" y="199454"/>
                </a:cubicBezTo>
                <a:cubicBezTo>
                  <a:pt x="3705875" y="199708"/>
                  <a:pt x="3707272" y="199581"/>
                  <a:pt x="3708479" y="199073"/>
                </a:cubicBezTo>
                <a:cubicBezTo>
                  <a:pt x="3709748" y="198565"/>
                  <a:pt x="3710765" y="197676"/>
                  <a:pt x="3711527" y="196533"/>
                </a:cubicBezTo>
                <a:cubicBezTo>
                  <a:pt x="3712289" y="195390"/>
                  <a:pt x="3712670" y="194056"/>
                  <a:pt x="3712670" y="192723"/>
                </a:cubicBezTo>
                <a:cubicBezTo>
                  <a:pt x="3712670" y="191833"/>
                  <a:pt x="3712479" y="190944"/>
                  <a:pt x="3712161" y="190119"/>
                </a:cubicBezTo>
                <a:cubicBezTo>
                  <a:pt x="3711844" y="189294"/>
                  <a:pt x="3711336" y="188532"/>
                  <a:pt x="3710701" y="187897"/>
                </a:cubicBezTo>
                <a:close/>
                <a:moveTo>
                  <a:pt x="2580020" y="1485964"/>
                </a:moveTo>
                <a:cubicBezTo>
                  <a:pt x="2578686" y="1485964"/>
                  <a:pt x="2577353" y="1486345"/>
                  <a:pt x="2576210" y="1487107"/>
                </a:cubicBezTo>
                <a:cubicBezTo>
                  <a:pt x="2575067" y="1487869"/>
                  <a:pt x="2574242" y="1488948"/>
                  <a:pt x="2573670" y="1490155"/>
                </a:cubicBezTo>
                <a:cubicBezTo>
                  <a:pt x="2573162" y="1491425"/>
                  <a:pt x="2573035" y="1492758"/>
                  <a:pt x="2573289" y="1494092"/>
                </a:cubicBezTo>
                <a:cubicBezTo>
                  <a:pt x="2573543" y="1495425"/>
                  <a:pt x="2574178" y="1496632"/>
                  <a:pt x="2575131" y="1497584"/>
                </a:cubicBezTo>
                <a:cubicBezTo>
                  <a:pt x="2576084" y="1498537"/>
                  <a:pt x="2577290" y="1499172"/>
                  <a:pt x="2578623" y="1499426"/>
                </a:cubicBezTo>
                <a:cubicBezTo>
                  <a:pt x="2579957" y="1499680"/>
                  <a:pt x="2581290" y="1499553"/>
                  <a:pt x="2582560" y="1499045"/>
                </a:cubicBezTo>
                <a:cubicBezTo>
                  <a:pt x="2583830" y="1498537"/>
                  <a:pt x="2584909" y="1497648"/>
                  <a:pt x="2585609" y="1496505"/>
                </a:cubicBezTo>
                <a:cubicBezTo>
                  <a:pt x="2586370" y="1495362"/>
                  <a:pt x="2586751" y="1494028"/>
                  <a:pt x="2586751" y="1492695"/>
                </a:cubicBezTo>
                <a:cubicBezTo>
                  <a:pt x="2586751" y="1490917"/>
                  <a:pt x="2586053" y="1489139"/>
                  <a:pt x="2584719" y="1487869"/>
                </a:cubicBezTo>
                <a:cubicBezTo>
                  <a:pt x="2583449" y="1486599"/>
                  <a:pt x="2581672" y="1485837"/>
                  <a:pt x="2579893" y="1485837"/>
                </a:cubicBezTo>
                <a:close/>
                <a:moveTo>
                  <a:pt x="3710701" y="466535"/>
                </a:moveTo>
                <a:cubicBezTo>
                  <a:pt x="3710066" y="465900"/>
                  <a:pt x="3709304" y="465392"/>
                  <a:pt x="3708479" y="465074"/>
                </a:cubicBezTo>
                <a:cubicBezTo>
                  <a:pt x="3707653" y="464757"/>
                  <a:pt x="3706764" y="464566"/>
                  <a:pt x="3705875" y="464566"/>
                </a:cubicBezTo>
                <a:cubicBezTo>
                  <a:pt x="3704542" y="464566"/>
                  <a:pt x="3703209" y="464947"/>
                  <a:pt x="3702065" y="465709"/>
                </a:cubicBezTo>
                <a:cubicBezTo>
                  <a:pt x="3700922" y="466471"/>
                  <a:pt x="3700097" y="467550"/>
                  <a:pt x="3699525" y="468757"/>
                </a:cubicBezTo>
                <a:cubicBezTo>
                  <a:pt x="3699017" y="470027"/>
                  <a:pt x="3698890" y="471361"/>
                  <a:pt x="3699144" y="472694"/>
                </a:cubicBezTo>
                <a:cubicBezTo>
                  <a:pt x="3699398" y="474028"/>
                  <a:pt x="3700097" y="475234"/>
                  <a:pt x="3701049" y="476186"/>
                </a:cubicBezTo>
                <a:cubicBezTo>
                  <a:pt x="3702002" y="477139"/>
                  <a:pt x="3703209" y="477774"/>
                  <a:pt x="3704542" y="478028"/>
                </a:cubicBezTo>
                <a:cubicBezTo>
                  <a:pt x="3705875" y="478282"/>
                  <a:pt x="3707272" y="478155"/>
                  <a:pt x="3708479" y="477647"/>
                </a:cubicBezTo>
                <a:cubicBezTo>
                  <a:pt x="3709748" y="477139"/>
                  <a:pt x="3710765" y="476250"/>
                  <a:pt x="3711527" y="475107"/>
                </a:cubicBezTo>
                <a:cubicBezTo>
                  <a:pt x="3712289" y="473964"/>
                  <a:pt x="3712670" y="472631"/>
                  <a:pt x="3712670" y="471297"/>
                </a:cubicBezTo>
                <a:cubicBezTo>
                  <a:pt x="3712670" y="470408"/>
                  <a:pt x="3712479" y="469519"/>
                  <a:pt x="3712161" y="468693"/>
                </a:cubicBezTo>
                <a:cubicBezTo>
                  <a:pt x="3711844" y="467868"/>
                  <a:pt x="3711336" y="467106"/>
                  <a:pt x="3710701" y="466471"/>
                </a:cubicBezTo>
                <a:close/>
                <a:moveTo>
                  <a:pt x="2580020" y="1578801"/>
                </a:moveTo>
                <a:cubicBezTo>
                  <a:pt x="2578686" y="1578801"/>
                  <a:pt x="2577353" y="1579182"/>
                  <a:pt x="2576210" y="1579944"/>
                </a:cubicBezTo>
                <a:cubicBezTo>
                  <a:pt x="2575067" y="1580706"/>
                  <a:pt x="2574242" y="1581785"/>
                  <a:pt x="2573670" y="1582992"/>
                </a:cubicBezTo>
                <a:cubicBezTo>
                  <a:pt x="2573162" y="1584262"/>
                  <a:pt x="2573035" y="1585595"/>
                  <a:pt x="2573289" y="1586929"/>
                </a:cubicBezTo>
                <a:cubicBezTo>
                  <a:pt x="2573543" y="1588262"/>
                  <a:pt x="2574178" y="1589468"/>
                  <a:pt x="2575131" y="1590421"/>
                </a:cubicBezTo>
                <a:cubicBezTo>
                  <a:pt x="2576084" y="1591374"/>
                  <a:pt x="2577290" y="1592009"/>
                  <a:pt x="2578623" y="1592263"/>
                </a:cubicBezTo>
                <a:cubicBezTo>
                  <a:pt x="2579957" y="1592517"/>
                  <a:pt x="2581290" y="1592390"/>
                  <a:pt x="2582560" y="1591882"/>
                </a:cubicBezTo>
                <a:cubicBezTo>
                  <a:pt x="2583830" y="1591374"/>
                  <a:pt x="2584909" y="1590485"/>
                  <a:pt x="2585609" y="1589342"/>
                </a:cubicBezTo>
                <a:cubicBezTo>
                  <a:pt x="2586370" y="1588199"/>
                  <a:pt x="2586751" y="1586865"/>
                  <a:pt x="2586751" y="1585532"/>
                </a:cubicBezTo>
                <a:cubicBezTo>
                  <a:pt x="2586751" y="1583754"/>
                  <a:pt x="2586053" y="1581976"/>
                  <a:pt x="2584719" y="1580706"/>
                </a:cubicBezTo>
                <a:cubicBezTo>
                  <a:pt x="2583449" y="1579436"/>
                  <a:pt x="2581672" y="1578674"/>
                  <a:pt x="2579893" y="1578674"/>
                </a:cubicBezTo>
                <a:close/>
                <a:moveTo>
                  <a:pt x="3710701" y="94996"/>
                </a:moveTo>
                <a:cubicBezTo>
                  <a:pt x="3710066" y="94361"/>
                  <a:pt x="3709304" y="93853"/>
                  <a:pt x="3708479" y="93536"/>
                </a:cubicBezTo>
                <a:cubicBezTo>
                  <a:pt x="3707653" y="93218"/>
                  <a:pt x="3706764" y="93028"/>
                  <a:pt x="3705875" y="93028"/>
                </a:cubicBezTo>
                <a:cubicBezTo>
                  <a:pt x="3704542" y="93028"/>
                  <a:pt x="3703209" y="93409"/>
                  <a:pt x="3702065" y="94171"/>
                </a:cubicBezTo>
                <a:cubicBezTo>
                  <a:pt x="3700922" y="94933"/>
                  <a:pt x="3700097" y="96012"/>
                  <a:pt x="3699525" y="97219"/>
                </a:cubicBezTo>
                <a:cubicBezTo>
                  <a:pt x="3699017" y="98488"/>
                  <a:pt x="3698890" y="99822"/>
                  <a:pt x="3699144" y="101155"/>
                </a:cubicBezTo>
                <a:cubicBezTo>
                  <a:pt x="3699398" y="102489"/>
                  <a:pt x="3700097" y="103696"/>
                  <a:pt x="3701049" y="104648"/>
                </a:cubicBezTo>
                <a:cubicBezTo>
                  <a:pt x="3702002" y="105601"/>
                  <a:pt x="3703209" y="106236"/>
                  <a:pt x="3704542" y="106490"/>
                </a:cubicBezTo>
                <a:cubicBezTo>
                  <a:pt x="3705875" y="106744"/>
                  <a:pt x="3707272" y="106617"/>
                  <a:pt x="3708479" y="106109"/>
                </a:cubicBezTo>
                <a:cubicBezTo>
                  <a:pt x="3709748" y="105601"/>
                  <a:pt x="3710765" y="104712"/>
                  <a:pt x="3711527" y="103569"/>
                </a:cubicBezTo>
                <a:cubicBezTo>
                  <a:pt x="3712289" y="102426"/>
                  <a:pt x="3712670" y="101092"/>
                  <a:pt x="3712670" y="99759"/>
                </a:cubicBezTo>
                <a:cubicBezTo>
                  <a:pt x="3712670" y="98870"/>
                  <a:pt x="3712479" y="97980"/>
                  <a:pt x="3712161" y="97155"/>
                </a:cubicBezTo>
                <a:cubicBezTo>
                  <a:pt x="3711844" y="96329"/>
                  <a:pt x="3711336" y="95568"/>
                  <a:pt x="3710701" y="94933"/>
                </a:cubicBezTo>
                <a:close/>
                <a:moveTo>
                  <a:pt x="3710701" y="1023556"/>
                </a:moveTo>
                <a:cubicBezTo>
                  <a:pt x="3710066" y="1022922"/>
                  <a:pt x="3709304" y="1022414"/>
                  <a:pt x="3708479" y="1022096"/>
                </a:cubicBezTo>
                <a:cubicBezTo>
                  <a:pt x="3707653" y="1021715"/>
                  <a:pt x="3706764" y="1021588"/>
                  <a:pt x="3705875" y="1021588"/>
                </a:cubicBezTo>
                <a:cubicBezTo>
                  <a:pt x="3704542" y="1021588"/>
                  <a:pt x="3703209" y="1021969"/>
                  <a:pt x="3702065" y="1022731"/>
                </a:cubicBezTo>
                <a:cubicBezTo>
                  <a:pt x="3700922" y="1023493"/>
                  <a:pt x="3700097" y="1024573"/>
                  <a:pt x="3699525" y="1025779"/>
                </a:cubicBezTo>
                <a:cubicBezTo>
                  <a:pt x="3699017" y="1027049"/>
                  <a:pt x="3698890" y="1028383"/>
                  <a:pt x="3699144" y="1029716"/>
                </a:cubicBezTo>
                <a:cubicBezTo>
                  <a:pt x="3699398" y="1031050"/>
                  <a:pt x="3700097" y="1032256"/>
                  <a:pt x="3701049" y="1033209"/>
                </a:cubicBezTo>
                <a:cubicBezTo>
                  <a:pt x="3702002" y="1034161"/>
                  <a:pt x="3703209" y="1034796"/>
                  <a:pt x="3704542" y="1035114"/>
                </a:cubicBezTo>
                <a:cubicBezTo>
                  <a:pt x="3705875" y="1035367"/>
                  <a:pt x="3707272" y="1035241"/>
                  <a:pt x="3708479" y="1034733"/>
                </a:cubicBezTo>
                <a:cubicBezTo>
                  <a:pt x="3709748" y="1034225"/>
                  <a:pt x="3710765" y="1033336"/>
                  <a:pt x="3711527" y="1032192"/>
                </a:cubicBezTo>
                <a:cubicBezTo>
                  <a:pt x="3712289" y="1031050"/>
                  <a:pt x="3712670" y="1029716"/>
                  <a:pt x="3712670" y="1028383"/>
                </a:cubicBezTo>
                <a:cubicBezTo>
                  <a:pt x="3712670" y="1027494"/>
                  <a:pt x="3712479" y="1026605"/>
                  <a:pt x="3712161" y="1025779"/>
                </a:cubicBezTo>
                <a:cubicBezTo>
                  <a:pt x="3711844" y="1024954"/>
                  <a:pt x="3711336" y="1024192"/>
                  <a:pt x="3710701" y="1023556"/>
                </a:cubicBezTo>
                <a:close/>
                <a:moveTo>
                  <a:pt x="3710701" y="930720"/>
                </a:moveTo>
                <a:cubicBezTo>
                  <a:pt x="3710066" y="930084"/>
                  <a:pt x="3709304" y="929577"/>
                  <a:pt x="3708479" y="929259"/>
                </a:cubicBezTo>
                <a:cubicBezTo>
                  <a:pt x="3707653" y="928942"/>
                  <a:pt x="3706764" y="928751"/>
                  <a:pt x="3705875" y="928751"/>
                </a:cubicBezTo>
                <a:cubicBezTo>
                  <a:pt x="3704542" y="928751"/>
                  <a:pt x="3703209" y="929132"/>
                  <a:pt x="3702065" y="929894"/>
                </a:cubicBezTo>
                <a:cubicBezTo>
                  <a:pt x="3700922" y="930656"/>
                  <a:pt x="3700097" y="931736"/>
                  <a:pt x="3699525" y="932942"/>
                </a:cubicBezTo>
                <a:cubicBezTo>
                  <a:pt x="3699017" y="934212"/>
                  <a:pt x="3698890" y="935545"/>
                  <a:pt x="3699144" y="936879"/>
                </a:cubicBezTo>
                <a:cubicBezTo>
                  <a:pt x="3699398" y="938213"/>
                  <a:pt x="3700097" y="939419"/>
                  <a:pt x="3701049" y="940372"/>
                </a:cubicBezTo>
                <a:cubicBezTo>
                  <a:pt x="3702002" y="941324"/>
                  <a:pt x="3703209" y="941959"/>
                  <a:pt x="3704542" y="942213"/>
                </a:cubicBezTo>
                <a:cubicBezTo>
                  <a:pt x="3705875" y="942467"/>
                  <a:pt x="3707272" y="942340"/>
                  <a:pt x="3708479" y="941832"/>
                </a:cubicBezTo>
                <a:cubicBezTo>
                  <a:pt x="3709748" y="941324"/>
                  <a:pt x="3710765" y="940435"/>
                  <a:pt x="3711527" y="939292"/>
                </a:cubicBezTo>
                <a:cubicBezTo>
                  <a:pt x="3712289" y="938149"/>
                  <a:pt x="3712670" y="936816"/>
                  <a:pt x="3712670" y="935482"/>
                </a:cubicBezTo>
                <a:cubicBezTo>
                  <a:pt x="3712670" y="934593"/>
                  <a:pt x="3712479" y="933704"/>
                  <a:pt x="3712161" y="932879"/>
                </a:cubicBezTo>
                <a:cubicBezTo>
                  <a:pt x="3711844" y="932053"/>
                  <a:pt x="3711336" y="931291"/>
                  <a:pt x="3710701" y="930656"/>
                </a:cubicBezTo>
                <a:close/>
                <a:moveTo>
                  <a:pt x="3710701" y="559308"/>
                </a:moveTo>
                <a:cubicBezTo>
                  <a:pt x="3710066" y="558673"/>
                  <a:pt x="3709304" y="558165"/>
                  <a:pt x="3708479" y="557848"/>
                </a:cubicBezTo>
                <a:cubicBezTo>
                  <a:pt x="3707653" y="557530"/>
                  <a:pt x="3706764" y="557340"/>
                  <a:pt x="3705875" y="557340"/>
                </a:cubicBezTo>
                <a:cubicBezTo>
                  <a:pt x="3704542" y="557340"/>
                  <a:pt x="3703209" y="557721"/>
                  <a:pt x="3702065" y="558483"/>
                </a:cubicBezTo>
                <a:cubicBezTo>
                  <a:pt x="3700922" y="559245"/>
                  <a:pt x="3700097" y="560324"/>
                  <a:pt x="3699525" y="561531"/>
                </a:cubicBezTo>
                <a:cubicBezTo>
                  <a:pt x="3699017" y="562801"/>
                  <a:pt x="3698890" y="564134"/>
                  <a:pt x="3699144" y="565468"/>
                </a:cubicBezTo>
                <a:cubicBezTo>
                  <a:pt x="3699398" y="566801"/>
                  <a:pt x="3700097" y="568008"/>
                  <a:pt x="3701049" y="568960"/>
                </a:cubicBezTo>
                <a:cubicBezTo>
                  <a:pt x="3702002" y="569913"/>
                  <a:pt x="3703209" y="570548"/>
                  <a:pt x="3704542" y="570802"/>
                </a:cubicBezTo>
                <a:cubicBezTo>
                  <a:pt x="3705875" y="571056"/>
                  <a:pt x="3707272" y="570929"/>
                  <a:pt x="3708479" y="570421"/>
                </a:cubicBezTo>
                <a:cubicBezTo>
                  <a:pt x="3709748" y="569913"/>
                  <a:pt x="3710765" y="569024"/>
                  <a:pt x="3711527" y="567881"/>
                </a:cubicBezTo>
                <a:cubicBezTo>
                  <a:pt x="3712289" y="566738"/>
                  <a:pt x="3712670" y="565404"/>
                  <a:pt x="3712670" y="564071"/>
                </a:cubicBezTo>
                <a:cubicBezTo>
                  <a:pt x="3712670" y="563182"/>
                  <a:pt x="3712479" y="562293"/>
                  <a:pt x="3712161" y="561467"/>
                </a:cubicBezTo>
                <a:cubicBezTo>
                  <a:pt x="3711844" y="560642"/>
                  <a:pt x="3711336" y="559880"/>
                  <a:pt x="3710701" y="559245"/>
                </a:cubicBezTo>
                <a:close/>
                <a:moveTo>
                  <a:pt x="3710701" y="837883"/>
                </a:moveTo>
                <a:cubicBezTo>
                  <a:pt x="3710066" y="837248"/>
                  <a:pt x="3709304" y="836740"/>
                  <a:pt x="3708479" y="836422"/>
                </a:cubicBezTo>
                <a:cubicBezTo>
                  <a:pt x="3707653" y="836105"/>
                  <a:pt x="3706764" y="835914"/>
                  <a:pt x="3705875" y="835914"/>
                </a:cubicBezTo>
                <a:cubicBezTo>
                  <a:pt x="3704542" y="835914"/>
                  <a:pt x="3703209" y="836295"/>
                  <a:pt x="3702065" y="837057"/>
                </a:cubicBezTo>
                <a:cubicBezTo>
                  <a:pt x="3700922" y="837819"/>
                  <a:pt x="3700097" y="838899"/>
                  <a:pt x="3699525" y="840105"/>
                </a:cubicBezTo>
                <a:cubicBezTo>
                  <a:pt x="3699017" y="841375"/>
                  <a:pt x="3698890" y="842709"/>
                  <a:pt x="3699144" y="844042"/>
                </a:cubicBezTo>
                <a:cubicBezTo>
                  <a:pt x="3699398" y="845376"/>
                  <a:pt x="3700097" y="846582"/>
                  <a:pt x="3701049" y="847534"/>
                </a:cubicBezTo>
                <a:cubicBezTo>
                  <a:pt x="3702002" y="848487"/>
                  <a:pt x="3703209" y="849122"/>
                  <a:pt x="3704542" y="849376"/>
                </a:cubicBezTo>
                <a:cubicBezTo>
                  <a:pt x="3705875" y="849630"/>
                  <a:pt x="3707272" y="849503"/>
                  <a:pt x="3708479" y="848995"/>
                </a:cubicBezTo>
                <a:cubicBezTo>
                  <a:pt x="3709748" y="848487"/>
                  <a:pt x="3710765" y="847598"/>
                  <a:pt x="3711527" y="846455"/>
                </a:cubicBezTo>
                <a:cubicBezTo>
                  <a:pt x="3712289" y="845312"/>
                  <a:pt x="3712670" y="844042"/>
                  <a:pt x="3712670" y="842645"/>
                </a:cubicBezTo>
                <a:cubicBezTo>
                  <a:pt x="3712670" y="841756"/>
                  <a:pt x="3712479" y="840867"/>
                  <a:pt x="3712161" y="840042"/>
                </a:cubicBezTo>
                <a:cubicBezTo>
                  <a:pt x="3711844" y="839216"/>
                  <a:pt x="3711336" y="838454"/>
                  <a:pt x="3710701" y="837819"/>
                </a:cubicBezTo>
                <a:close/>
                <a:moveTo>
                  <a:pt x="2580020" y="1393063"/>
                </a:moveTo>
                <a:cubicBezTo>
                  <a:pt x="2578686" y="1393063"/>
                  <a:pt x="2577353" y="1393444"/>
                  <a:pt x="2576210" y="1394206"/>
                </a:cubicBezTo>
                <a:cubicBezTo>
                  <a:pt x="2575067" y="1394968"/>
                  <a:pt x="2574242" y="1396048"/>
                  <a:pt x="2573670" y="1397254"/>
                </a:cubicBezTo>
                <a:cubicBezTo>
                  <a:pt x="2573162" y="1398524"/>
                  <a:pt x="2573035" y="1399858"/>
                  <a:pt x="2573289" y="1401191"/>
                </a:cubicBezTo>
                <a:cubicBezTo>
                  <a:pt x="2573543" y="1402525"/>
                  <a:pt x="2574178" y="1403731"/>
                  <a:pt x="2575131" y="1404684"/>
                </a:cubicBezTo>
                <a:cubicBezTo>
                  <a:pt x="2576084" y="1405636"/>
                  <a:pt x="2577290" y="1406271"/>
                  <a:pt x="2578623" y="1406589"/>
                </a:cubicBezTo>
                <a:cubicBezTo>
                  <a:pt x="2579957" y="1406843"/>
                  <a:pt x="2581290" y="1406716"/>
                  <a:pt x="2582560" y="1406208"/>
                </a:cubicBezTo>
                <a:cubicBezTo>
                  <a:pt x="2583830" y="1405700"/>
                  <a:pt x="2584909" y="1404811"/>
                  <a:pt x="2585609" y="1403668"/>
                </a:cubicBezTo>
                <a:cubicBezTo>
                  <a:pt x="2586370" y="1402525"/>
                  <a:pt x="2586751" y="1401191"/>
                  <a:pt x="2586751" y="1399858"/>
                </a:cubicBezTo>
                <a:cubicBezTo>
                  <a:pt x="2586751" y="1398016"/>
                  <a:pt x="2586053" y="1396302"/>
                  <a:pt x="2584719" y="1395032"/>
                </a:cubicBezTo>
                <a:cubicBezTo>
                  <a:pt x="2583449" y="1393762"/>
                  <a:pt x="2581672" y="1393063"/>
                  <a:pt x="2579893" y="1393063"/>
                </a:cubicBezTo>
                <a:close/>
                <a:moveTo>
                  <a:pt x="3710701" y="652209"/>
                </a:moveTo>
                <a:cubicBezTo>
                  <a:pt x="3710066" y="651574"/>
                  <a:pt x="3709304" y="651066"/>
                  <a:pt x="3708479" y="650748"/>
                </a:cubicBezTo>
                <a:cubicBezTo>
                  <a:pt x="3707653" y="650431"/>
                  <a:pt x="3706764" y="650240"/>
                  <a:pt x="3705875" y="650240"/>
                </a:cubicBezTo>
                <a:cubicBezTo>
                  <a:pt x="3704542" y="650240"/>
                  <a:pt x="3703209" y="650621"/>
                  <a:pt x="3702065" y="651383"/>
                </a:cubicBezTo>
                <a:cubicBezTo>
                  <a:pt x="3700922" y="652145"/>
                  <a:pt x="3700097" y="653225"/>
                  <a:pt x="3699525" y="654431"/>
                </a:cubicBezTo>
                <a:cubicBezTo>
                  <a:pt x="3699017" y="655701"/>
                  <a:pt x="3698890" y="657035"/>
                  <a:pt x="3699144" y="658368"/>
                </a:cubicBezTo>
                <a:cubicBezTo>
                  <a:pt x="3699398" y="659702"/>
                  <a:pt x="3700097" y="660908"/>
                  <a:pt x="3701049" y="661861"/>
                </a:cubicBezTo>
                <a:cubicBezTo>
                  <a:pt x="3702002" y="662813"/>
                  <a:pt x="3703209" y="663448"/>
                  <a:pt x="3704542" y="663702"/>
                </a:cubicBezTo>
                <a:cubicBezTo>
                  <a:pt x="3705875" y="663956"/>
                  <a:pt x="3707272" y="663829"/>
                  <a:pt x="3708479" y="663321"/>
                </a:cubicBezTo>
                <a:cubicBezTo>
                  <a:pt x="3709748" y="662813"/>
                  <a:pt x="3710765" y="661924"/>
                  <a:pt x="3711527" y="660781"/>
                </a:cubicBezTo>
                <a:cubicBezTo>
                  <a:pt x="3712289" y="659638"/>
                  <a:pt x="3712670" y="658305"/>
                  <a:pt x="3712670" y="656971"/>
                </a:cubicBezTo>
                <a:cubicBezTo>
                  <a:pt x="3712670" y="656082"/>
                  <a:pt x="3712479" y="655193"/>
                  <a:pt x="3712161" y="654368"/>
                </a:cubicBezTo>
                <a:cubicBezTo>
                  <a:pt x="3711844" y="653542"/>
                  <a:pt x="3711336" y="652780"/>
                  <a:pt x="3710701" y="652145"/>
                </a:cubicBezTo>
                <a:close/>
                <a:moveTo>
                  <a:pt x="2580020" y="557340"/>
                </a:moveTo>
                <a:cubicBezTo>
                  <a:pt x="2578686" y="557340"/>
                  <a:pt x="2577353" y="557721"/>
                  <a:pt x="2576210" y="558483"/>
                </a:cubicBezTo>
                <a:cubicBezTo>
                  <a:pt x="2575067" y="559245"/>
                  <a:pt x="2574242" y="560324"/>
                  <a:pt x="2573670" y="561531"/>
                </a:cubicBezTo>
                <a:cubicBezTo>
                  <a:pt x="2573162" y="562801"/>
                  <a:pt x="2573035" y="564134"/>
                  <a:pt x="2573289" y="565468"/>
                </a:cubicBezTo>
                <a:cubicBezTo>
                  <a:pt x="2573543" y="566801"/>
                  <a:pt x="2574178" y="568008"/>
                  <a:pt x="2575131" y="568960"/>
                </a:cubicBezTo>
                <a:cubicBezTo>
                  <a:pt x="2576084" y="569913"/>
                  <a:pt x="2577290" y="570548"/>
                  <a:pt x="2578623" y="570802"/>
                </a:cubicBezTo>
                <a:cubicBezTo>
                  <a:pt x="2579957" y="571056"/>
                  <a:pt x="2581290" y="570929"/>
                  <a:pt x="2582560" y="570421"/>
                </a:cubicBezTo>
                <a:cubicBezTo>
                  <a:pt x="2583830" y="569913"/>
                  <a:pt x="2584909" y="569024"/>
                  <a:pt x="2585609" y="567881"/>
                </a:cubicBezTo>
                <a:cubicBezTo>
                  <a:pt x="2586307" y="566738"/>
                  <a:pt x="2586751" y="565404"/>
                  <a:pt x="2586751" y="564071"/>
                </a:cubicBezTo>
                <a:cubicBezTo>
                  <a:pt x="2586751" y="562229"/>
                  <a:pt x="2586053" y="560515"/>
                  <a:pt x="2584719" y="559245"/>
                </a:cubicBezTo>
                <a:cubicBezTo>
                  <a:pt x="2583449" y="557975"/>
                  <a:pt x="2581672" y="557213"/>
                  <a:pt x="2579893" y="557213"/>
                </a:cubicBezTo>
                <a:close/>
                <a:moveTo>
                  <a:pt x="3710701" y="745046"/>
                </a:moveTo>
                <a:cubicBezTo>
                  <a:pt x="3710066" y="744411"/>
                  <a:pt x="3709304" y="743903"/>
                  <a:pt x="3708479" y="743585"/>
                </a:cubicBezTo>
                <a:cubicBezTo>
                  <a:pt x="3707653" y="743268"/>
                  <a:pt x="3706764" y="743077"/>
                  <a:pt x="3705875" y="743077"/>
                </a:cubicBezTo>
                <a:cubicBezTo>
                  <a:pt x="3704542" y="743077"/>
                  <a:pt x="3703209" y="743458"/>
                  <a:pt x="3702065" y="744220"/>
                </a:cubicBezTo>
                <a:cubicBezTo>
                  <a:pt x="3700922" y="744982"/>
                  <a:pt x="3700097" y="746062"/>
                  <a:pt x="3699525" y="747268"/>
                </a:cubicBezTo>
                <a:cubicBezTo>
                  <a:pt x="3699017" y="748538"/>
                  <a:pt x="3698890" y="749872"/>
                  <a:pt x="3699144" y="751205"/>
                </a:cubicBezTo>
                <a:cubicBezTo>
                  <a:pt x="3699398" y="752539"/>
                  <a:pt x="3700097" y="753745"/>
                  <a:pt x="3701049" y="754698"/>
                </a:cubicBezTo>
                <a:cubicBezTo>
                  <a:pt x="3702002" y="755650"/>
                  <a:pt x="3703209" y="756285"/>
                  <a:pt x="3704542" y="756539"/>
                </a:cubicBezTo>
                <a:cubicBezTo>
                  <a:pt x="3705875" y="756793"/>
                  <a:pt x="3707272" y="756666"/>
                  <a:pt x="3708479" y="756158"/>
                </a:cubicBezTo>
                <a:cubicBezTo>
                  <a:pt x="3709748" y="755650"/>
                  <a:pt x="3710765" y="754761"/>
                  <a:pt x="3711527" y="753618"/>
                </a:cubicBezTo>
                <a:cubicBezTo>
                  <a:pt x="3712289" y="752475"/>
                  <a:pt x="3712670" y="751142"/>
                  <a:pt x="3712670" y="749808"/>
                </a:cubicBezTo>
                <a:cubicBezTo>
                  <a:pt x="3712670" y="748919"/>
                  <a:pt x="3712479" y="748030"/>
                  <a:pt x="3712161" y="747205"/>
                </a:cubicBezTo>
                <a:cubicBezTo>
                  <a:pt x="3711844" y="746379"/>
                  <a:pt x="3711336" y="745617"/>
                  <a:pt x="3710701" y="744982"/>
                </a:cubicBezTo>
                <a:close/>
                <a:moveTo>
                  <a:pt x="2580020" y="1300163"/>
                </a:moveTo>
                <a:cubicBezTo>
                  <a:pt x="2578686" y="1300163"/>
                  <a:pt x="2577353" y="1300544"/>
                  <a:pt x="2576210" y="1301306"/>
                </a:cubicBezTo>
                <a:cubicBezTo>
                  <a:pt x="2575067" y="1302068"/>
                  <a:pt x="2574178" y="1303147"/>
                  <a:pt x="2573670" y="1304354"/>
                </a:cubicBezTo>
                <a:cubicBezTo>
                  <a:pt x="2573162" y="1305560"/>
                  <a:pt x="2573035" y="1306957"/>
                  <a:pt x="2573289" y="1308291"/>
                </a:cubicBezTo>
                <a:cubicBezTo>
                  <a:pt x="2573543" y="1309624"/>
                  <a:pt x="2574242" y="1310831"/>
                  <a:pt x="2575194" y="1311783"/>
                </a:cubicBezTo>
                <a:cubicBezTo>
                  <a:pt x="2576147" y="1312736"/>
                  <a:pt x="2577353" y="1313371"/>
                  <a:pt x="2578686" y="1313625"/>
                </a:cubicBezTo>
                <a:cubicBezTo>
                  <a:pt x="2580020" y="1313879"/>
                  <a:pt x="2581417" y="1313752"/>
                  <a:pt x="2582623" y="1313244"/>
                </a:cubicBezTo>
                <a:cubicBezTo>
                  <a:pt x="2583894" y="1312736"/>
                  <a:pt x="2584909" y="1311847"/>
                  <a:pt x="2585672" y="1310704"/>
                </a:cubicBezTo>
                <a:cubicBezTo>
                  <a:pt x="2586434" y="1309561"/>
                  <a:pt x="2586815" y="1308227"/>
                  <a:pt x="2586815" y="1306894"/>
                </a:cubicBezTo>
                <a:cubicBezTo>
                  <a:pt x="2586815" y="1305116"/>
                  <a:pt x="2586116" y="1303338"/>
                  <a:pt x="2584783" y="1302068"/>
                </a:cubicBezTo>
                <a:cubicBezTo>
                  <a:pt x="2583513" y="1300798"/>
                  <a:pt x="2581734" y="1300036"/>
                  <a:pt x="2579957" y="1300036"/>
                </a:cubicBezTo>
                <a:close/>
                <a:moveTo>
                  <a:pt x="2580020" y="743014"/>
                </a:moveTo>
                <a:cubicBezTo>
                  <a:pt x="2578686" y="743014"/>
                  <a:pt x="2577353" y="743395"/>
                  <a:pt x="2576210" y="744157"/>
                </a:cubicBezTo>
                <a:cubicBezTo>
                  <a:pt x="2575067" y="744919"/>
                  <a:pt x="2574242" y="745998"/>
                  <a:pt x="2573670" y="747205"/>
                </a:cubicBezTo>
                <a:cubicBezTo>
                  <a:pt x="2573162" y="748475"/>
                  <a:pt x="2573035" y="749808"/>
                  <a:pt x="2573289" y="751142"/>
                </a:cubicBezTo>
                <a:cubicBezTo>
                  <a:pt x="2573543" y="752475"/>
                  <a:pt x="2574178" y="753682"/>
                  <a:pt x="2575131" y="754634"/>
                </a:cubicBezTo>
                <a:cubicBezTo>
                  <a:pt x="2576084" y="755587"/>
                  <a:pt x="2577290" y="756222"/>
                  <a:pt x="2578623" y="756476"/>
                </a:cubicBezTo>
                <a:cubicBezTo>
                  <a:pt x="2579957" y="756730"/>
                  <a:pt x="2581290" y="756603"/>
                  <a:pt x="2582560" y="756095"/>
                </a:cubicBezTo>
                <a:cubicBezTo>
                  <a:pt x="2583830" y="755587"/>
                  <a:pt x="2584909" y="754698"/>
                  <a:pt x="2585609" y="753555"/>
                </a:cubicBezTo>
                <a:cubicBezTo>
                  <a:pt x="2586307" y="752412"/>
                  <a:pt x="2586751" y="751078"/>
                  <a:pt x="2586751" y="749745"/>
                </a:cubicBezTo>
                <a:cubicBezTo>
                  <a:pt x="2586751" y="747903"/>
                  <a:pt x="2586053" y="746189"/>
                  <a:pt x="2584719" y="744919"/>
                </a:cubicBezTo>
                <a:cubicBezTo>
                  <a:pt x="2583449" y="743649"/>
                  <a:pt x="2581672" y="742887"/>
                  <a:pt x="2579893" y="742887"/>
                </a:cubicBezTo>
                <a:close/>
                <a:moveTo>
                  <a:pt x="2580020" y="928751"/>
                </a:moveTo>
                <a:cubicBezTo>
                  <a:pt x="2578686" y="928751"/>
                  <a:pt x="2577353" y="929132"/>
                  <a:pt x="2576210" y="929894"/>
                </a:cubicBezTo>
                <a:cubicBezTo>
                  <a:pt x="2575067" y="930656"/>
                  <a:pt x="2574242" y="931736"/>
                  <a:pt x="2573670" y="932942"/>
                </a:cubicBezTo>
                <a:cubicBezTo>
                  <a:pt x="2573162" y="934212"/>
                  <a:pt x="2573035" y="935545"/>
                  <a:pt x="2573289" y="936879"/>
                </a:cubicBezTo>
                <a:cubicBezTo>
                  <a:pt x="2573543" y="938213"/>
                  <a:pt x="2574178" y="939419"/>
                  <a:pt x="2575131" y="940372"/>
                </a:cubicBezTo>
                <a:cubicBezTo>
                  <a:pt x="2576084" y="941324"/>
                  <a:pt x="2577290" y="941959"/>
                  <a:pt x="2578623" y="942213"/>
                </a:cubicBezTo>
                <a:cubicBezTo>
                  <a:pt x="2579957" y="942467"/>
                  <a:pt x="2581290" y="942340"/>
                  <a:pt x="2582560" y="941832"/>
                </a:cubicBezTo>
                <a:cubicBezTo>
                  <a:pt x="2583830" y="941324"/>
                  <a:pt x="2584909" y="940435"/>
                  <a:pt x="2585609" y="939292"/>
                </a:cubicBezTo>
                <a:cubicBezTo>
                  <a:pt x="2586370" y="938149"/>
                  <a:pt x="2586751" y="936816"/>
                  <a:pt x="2586751" y="935482"/>
                </a:cubicBezTo>
                <a:cubicBezTo>
                  <a:pt x="2586751" y="933641"/>
                  <a:pt x="2586053" y="931926"/>
                  <a:pt x="2584719" y="930656"/>
                </a:cubicBezTo>
                <a:cubicBezTo>
                  <a:pt x="2583449" y="929386"/>
                  <a:pt x="2581672" y="928624"/>
                  <a:pt x="2579893" y="928624"/>
                </a:cubicBezTo>
                <a:close/>
                <a:moveTo>
                  <a:pt x="2580020" y="650177"/>
                </a:moveTo>
                <a:cubicBezTo>
                  <a:pt x="2578686" y="650177"/>
                  <a:pt x="2577353" y="650558"/>
                  <a:pt x="2576210" y="651320"/>
                </a:cubicBezTo>
                <a:cubicBezTo>
                  <a:pt x="2575067" y="652082"/>
                  <a:pt x="2574242" y="653161"/>
                  <a:pt x="2573670" y="654368"/>
                </a:cubicBezTo>
                <a:cubicBezTo>
                  <a:pt x="2573162" y="655638"/>
                  <a:pt x="2573035" y="656971"/>
                  <a:pt x="2573289" y="658305"/>
                </a:cubicBezTo>
                <a:cubicBezTo>
                  <a:pt x="2573543" y="659638"/>
                  <a:pt x="2574178" y="660845"/>
                  <a:pt x="2575131" y="661797"/>
                </a:cubicBezTo>
                <a:cubicBezTo>
                  <a:pt x="2576084" y="662750"/>
                  <a:pt x="2577290" y="663385"/>
                  <a:pt x="2578623" y="663639"/>
                </a:cubicBezTo>
                <a:cubicBezTo>
                  <a:pt x="2579957" y="663893"/>
                  <a:pt x="2581290" y="663766"/>
                  <a:pt x="2582560" y="663258"/>
                </a:cubicBezTo>
                <a:cubicBezTo>
                  <a:pt x="2583830" y="662750"/>
                  <a:pt x="2584909" y="661861"/>
                  <a:pt x="2585609" y="660718"/>
                </a:cubicBezTo>
                <a:cubicBezTo>
                  <a:pt x="2586307" y="659575"/>
                  <a:pt x="2586751" y="658241"/>
                  <a:pt x="2586751" y="656908"/>
                </a:cubicBezTo>
                <a:cubicBezTo>
                  <a:pt x="2586751" y="655066"/>
                  <a:pt x="2586053" y="653352"/>
                  <a:pt x="2584719" y="652082"/>
                </a:cubicBezTo>
                <a:cubicBezTo>
                  <a:pt x="2583449" y="650812"/>
                  <a:pt x="2581672" y="650050"/>
                  <a:pt x="2579893" y="650050"/>
                </a:cubicBezTo>
                <a:close/>
                <a:moveTo>
                  <a:pt x="2580020" y="835914"/>
                </a:moveTo>
                <a:cubicBezTo>
                  <a:pt x="2578686" y="835914"/>
                  <a:pt x="2577353" y="836295"/>
                  <a:pt x="2576210" y="837057"/>
                </a:cubicBezTo>
                <a:cubicBezTo>
                  <a:pt x="2575067" y="837819"/>
                  <a:pt x="2574242" y="838899"/>
                  <a:pt x="2573670" y="840105"/>
                </a:cubicBezTo>
                <a:cubicBezTo>
                  <a:pt x="2573162" y="841375"/>
                  <a:pt x="2573035" y="842709"/>
                  <a:pt x="2573289" y="844042"/>
                </a:cubicBezTo>
                <a:cubicBezTo>
                  <a:pt x="2573543" y="845376"/>
                  <a:pt x="2574178" y="846582"/>
                  <a:pt x="2575131" y="847534"/>
                </a:cubicBezTo>
                <a:cubicBezTo>
                  <a:pt x="2576084" y="848487"/>
                  <a:pt x="2577290" y="849122"/>
                  <a:pt x="2578623" y="849376"/>
                </a:cubicBezTo>
                <a:cubicBezTo>
                  <a:pt x="2579957" y="849630"/>
                  <a:pt x="2581290" y="849503"/>
                  <a:pt x="2582560" y="848995"/>
                </a:cubicBezTo>
                <a:cubicBezTo>
                  <a:pt x="2583830" y="848487"/>
                  <a:pt x="2584909" y="847598"/>
                  <a:pt x="2585609" y="846455"/>
                </a:cubicBezTo>
                <a:cubicBezTo>
                  <a:pt x="2586370" y="845312"/>
                  <a:pt x="2586751" y="843979"/>
                  <a:pt x="2586751" y="842645"/>
                </a:cubicBezTo>
                <a:cubicBezTo>
                  <a:pt x="2586751" y="840804"/>
                  <a:pt x="2586053" y="839089"/>
                  <a:pt x="2584719" y="837819"/>
                </a:cubicBezTo>
                <a:cubicBezTo>
                  <a:pt x="2583449" y="836549"/>
                  <a:pt x="2581672" y="835787"/>
                  <a:pt x="2579893" y="835787"/>
                </a:cubicBezTo>
                <a:close/>
                <a:moveTo>
                  <a:pt x="2580020" y="1021652"/>
                </a:moveTo>
                <a:cubicBezTo>
                  <a:pt x="2578686" y="1021652"/>
                  <a:pt x="2577353" y="1022033"/>
                  <a:pt x="2576210" y="1022795"/>
                </a:cubicBezTo>
                <a:cubicBezTo>
                  <a:pt x="2575067" y="1023556"/>
                  <a:pt x="2574242" y="1024636"/>
                  <a:pt x="2573670" y="1025842"/>
                </a:cubicBezTo>
                <a:cubicBezTo>
                  <a:pt x="2573162" y="1027113"/>
                  <a:pt x="2573035" y="1028446"/>
                  <a:pt x="2573289" y="1029780"/>
                </a:cubicBezTo>
                <a:cubicBezTo>
                  <a:pt x="2573543" y="1031113"/>
                  <a:pt x="2574178" y="1032320"/>
                  <a:pt x="2575131" y="1033272"/>
                </a:cubicBezTo>
                <a:cubicBezTo>
                  <a:pt x="2576084" y="1034225"/>
                  <a:pt x="2577290" y="1034859"/>
                  <a:pt x="2578623" y="1035177"/>
                </a:cubicBezTo>
                <a:cubicBezTo>
                  <a:pt x="2579957" y="1035431"/>
                  <a:pt x="2581290" y="1035304"/>
                  <a:pt x="2582560" y="1034796"/>
                </a:cubicBezTo>
                <a:cubicBezTo>
                  <a:pt x="2583830" y="1034288"/>
                  <a:pt x="2584909" y="1033399"/>
                  <a:pt x="2585609" y="1032256"/>
                </a:cubicBezTo>
                <a:cubicBezTo>
                  <a:pt x="2586370" y="1031113"/>
                  <a:pt x="2586751" y="1029780"/>
                  <a:pt x="2586751" y="1028446"/>
                </a:cubicBezTo>
                <a:cubicBezTo>
                  <a:pt x="2586751" y="1026668"/>
                  <a:pt x="2586053" y="1024890"/>
                  <a:pt x="2584719" y="1023620"/>
                </a:cubicBezTo>
                <a:cubicBezTo>
                  <a:pt x="2583449" y="1022350"/>
                  <a:pt x="2581672" y="1021652"/>
                  <a:pt x="2579893" y="1021588"/>
                </a:cubicBezTo>
                <a:close/>
                <a:moveTo>
                  <a:pt x="2580020" y="1207389"/>
                </a:moveTo>
                <a:cubicBezTo>
                  <a:pt x="2578686" y="1207389"/>
                  <a:pt x="2577353" y="1207770"/>
                  <a:pt x="2576210" y="1208532"/>
                </a:cubicBezTo>
                <a:cubicBezTo>
                  <a:pt x="2575067" y="1209294"/>
                  <a:pt x="2574242" y="1210374"/>
                  <a:pt x="2573670" y="1211580"/>
                </a:cubicBezTo>
                <a:cubicBezTo>
                  <a:pt x="2573162" y="1212850"/>
                  <a:pt x="2573035" y="1214184"/>
                  <a:pt x="2573289" y="1215517"/>
                </a:cubicBezTo>
                <a:cubicBezTo>
                  <a:pt x="2573543" y="1216851"/>
                  <a:pt x="2574178" y="1218057"/>
                  <a:pt x="2575131" y="1219010"/>
                </a:cubicBezTo>
                <a:cubicBezTo>
                  <a:pt x="2576084" y="1219962"/>
                  <a:pt x="2577290" y="1220597"/>
                  <a:pt x="2578623" y="1220915"/>
                </a:cubicBezTo>
                <a:cubicBezTo>
                  <a:pt x="2579957" y="1221169"/>
                  <a:pt x="2581290" y="1221042"/>
                  <a:pt x="2582560" y="1220534"/>
                </a:cubicBezTo>
                <a:cubicBezTo>
                  <a:pt x="2583830" y="1220026"/>
                  <a:pt x="2584909" y="1219137"/>
                  <a:pt x="2585609" y="1217994"/>
                </a:cubicBezTo>
                <a:cubicBezTo>
                  <a:pt x="2586370" y="1216851"/>
                  <a:pt x="2586751" y="1215517"/>
                  <a:pt x="2586751" y="1214184"/>
                </a:cubicBezTo>
                <a:cubicBezTo>
                  <a:pt x="2586751" y="1212406"/>
                  <a:pt x="2586053" y="1210628"/>
                  <a:pt x="2584719" y="1209358"/>
                </a:cubicBezTo>
                <a:cubicBezTo>
                  <a:pt x="2583449" y="1208088"/>
                  <a:pt x="2581672" y="1207389"/>
                  <a:pt x="2579893" y="1207389"/>
                </a:cubicBezTo>
                <a:close/>
                <a:moveTo>
                  <a:pt x="2419174" y="1578801"/>
                </a:moveTo>
                <a:cubicBezTo>
                  <a:pt x="2417841" y="1578801"/>
                  <a:pt x="2416508" y="1579182"/>
                  <a:pt x="2415365" y="1579944"/>
                </a:cubicBezTo>
                <a:cubicBezTo>
                  <a:pt x="2414222" y="1580706"/>
                  <a:pt x="2413397" y="1581785"/>
                  <a:pt x="2412824" y="1582992"/>
                </a:cubicBezTo>
                <a:cubicBezTo>
                  <a:pt x="2412317" y="1584262"/>
                  <a:pt x="2412190" y="1585595"/>
                  <a:pt x="2412444" y="1586929"/>
                </a:cubicBezTo>
                <a:cubicBezTo>
                  <a:pt x="2412697" y="1588262"/>
                  <a:pt x="2413333" y="1589468"/>
                  <a:pt x="2414348" y="1590421"/>
                </a:cubicBezTo>
                <a:cubicBezTo>
                  <a:pt x="2415301" y="1591374"/>
                  <a:pt x="2416508" y="1592009"/>
                  <a:pt x="2417841" y="1592263"/>
                </a:cubicBezTo>
                <a:cubicBezTo>
                  <a:pt x="2419174" y="1592517"/>
                  <a:pt x="2420572" y="1592390"/>
                  <a:pt x="2421778" y="1591882"/>
                </a:cubicBezTo>
                <a:cubicBezTo>
                  <a:pt x="2423048" y="1591374"/>
                  <a:pt x="2424064" y="1590485"/>
                  <a:pt x="2424826" y="1589342"/>
                </a:cubicBezTo>
                <a:cubicBezTo>
                  <a:pt x="2425588" y="1588199"/>
                  <a:pt x="2425969" y="1586865"/>
                  <a:pt x="2425969" y="1585532"/>
                </a:cubicBezTo>
                <a:cubicBezTo>
                  <a:pt x="2425969" y="1583754"/>
                  <a:pt x="2425271" y="1581976"/>
                  <a:pt x="2424001" y="1580706"/>
                </a:cubicBezTo>
                <a:cubicBezTo>
                  <a:pt x="2422731" y="1579436"/>
                  <a:pt x="2420953" y="1578674"/>
                  <a:pt x="2419174" y="1578674"/>
                </a:cubicBezTo>
                <a:close/>
                <a:moveTo>
                  <a:pt x="3389010" y="2880805"/>
                </a:moveTo>
                <a:cubicBezTo>
                  <a:pt x="3388375" y="2880170"/>
                  <a:pt x="3387613" y="2879662"/>
                  <a:pt x="3386788" y="2879344"/>
                </a:cubicBezTo>
                <a:cubicBezTo>
                  <a:pt x="3385962" y="2879027"/>
                  <a:pt x="3385073" y="2878836"/>
                  <a:pt x="3384185" y="2878836"/>
                </a:cubicBezTo>
                <a:cubicBezTo>
                  <a:pt x="3382851" y="2878836"/>
                  <a:pt x="3381517" y="2879217"/>
                  <a:pt x="3380374" y="2879979"/>
                </a:cubicBezTo>
                <a:cubicBezTo>
                  <a:pt x="3379231" y="2880741"/>
                  <a:pt x="3378342" y="2881821"/>
                  <a:pt x="3377835" y="2883027"/>
                </a:cubicBezTo>
                <a:cubicBezTo>
                  <a:pt x="3377326" y="2884297"/>
                  <a:pt x="3377199" y="2885631"/>
                  <a:pt x="3377453" y="2886964"/>
                </a:cubicBezTo>
                <a:cubicBezTo>
                  <a:pt x="3377707" y="2888298"/>
                  <a:pt x="3378342" y="2889504"/>
                  <a:pt x="3379295" y="2890457"/>
                </a:cubicBezTo>
                <a:cubicBezTo>
                  <a:pt x="3380247" y="2891409"/>
                  <a:pt x="3381454" y="2892044"/>
                  <a:pt x="3382787" y="2892298"/>
                </a:cubicBezTo>
                <a:cubicBezTo>
                  <a:pt x="3384121" y="2892552"/>
                  <a:pt x="3385518" y="2892425"/>
                  <a:pt x="3386724" y="2891917"/>
                </a:cubicBezTo>
                <a:cubicBezTo>
                  <a:pt x="3387931" y="2891409"/>
                  <a:pt x="3389010" y="2890520"/>
                  <a:pt x="3389772" y="2889377"/>
                </a:cubicBezTo>
                <a:cubicBezTo>
                  <a:pt x="3390535" y="2888234"/>
                  <a:pt x="3390915" y="2886901"/>
                  <a:pt x="3390915" y="2885567"/>
                </a:cubicBezTo>
                <a:cubicBezTo>
                  <a:pt x="3390915" y="2884678"/>
                  <a:pt x="3390724" y="2883789"/>
                  <a:pt x="3390407" y="2882964"/>
                </a:cubicBezTo>
                <a:cubicBezTo>
                  <a:pt x="3390026" y="2882138"/>
                  <a:pt x="3389582" y="2881376"/>
                  <a:pt x="3388947" y="2880741"/>
                </a:cubicBezTo>
                <a:close/>
                <a:moveTo>
                  <a:pt x="3389010" y="2695067"/>
                </a:moveTo>
                <a:cubicBezTo>
                  <a:pt x="3388375" y="2694432"/>
                  <a:pt x="3387613" y="2693924"/>
                  <a:pt x="3386788" y="2693607"/>
                </a:cubicBezTo>
                <a:cubicBezTo>
                  <a:pt x="3385962" y="2693226"/>
                  <a:pt x="3385073" y="2693099"/>
                  <a:pt x="3384185" y="2693099"/>
                </a:cubicBezTo>
                <a:cubicBezTo>
                  <a:pt x="3382851" y="2693099"/>
                  <a:pt x="3381517" y="2693480"/>
                  <a:pt x="3380374" y="2694242"/>
                </a:cubicBezTo>
                <a:cubicBezTo>
                  <a:pt x="3379231" y="2695004"/>
                  <a:pt x="3378342" y="2696083"/>
                  <a:pt x="3377835" y="2697290"/>
                </a:cubicBezTo>
                <a:cubicBezTo>
                  <a:pt x="3377326" y="2698560"/>
                  <a:pt x="3377199" y="2699893"/>
                  <a:pt x="3377453" y="2701227"/>
                </a:cubicBezTo>
                <a:cubicBezTo>
                  <a:pt x="3377707" y="2702560"/>
                  <a:pt x="3378342" y="2703767"/>
                  <a:pt x="3379295" y="2704719"/>
                </a:cubicBezTo>
                <a:cubicBezTo>
                  <a:pt x="3380247" y="2705672"/>
                  <a:pt x="3381454" y="2706307"/>
                  <a:pt x="3382787" y="2706624"/>
                </a:cubicBezTo>
                <a:cubicBezTo>
                  <a:pt x="3384121" y="2706878"/>
                  <a:pt x="3385518" y="2706751"/>
                  <a:pt x="3386724" y="2706243"/>
                </a:cubicBezTo>
                <a:cubicBezTo>
                  <a:pt x="3387931" y="2705735"/>
                  <a:pt x="3389010" y="2704846"/>
                  <a:pt x="3389772" y="2703703"/>
                </a:cubicBezTo>
                <a:cubicBezTo>
                  <a:pt x="3390535" y="2702560"/>
                  <a:pt x="3390915" y="2701227"/>
                  <a:pt x="3390915" y="2699893"/>
                </a:cubicBezTo>
                <a:cubicBezTo>
                  <a:pt x="3390915" y="2699004"/>
                  <a:pt x="3390724" y="2698115"/>
                  <a:pt x="3390407" y="2697290"/>
                </a:cubicBezTo>
                <a:cubicBezTo>
                  <a:pt x="3390026" y="2696464"/>
                  <a:pt x="3389582" y="2695702"/>
                  <a:pt x="3388947" y="2695067"/>
                </a:cubicBezTo>
                <a:close/>
                <a:moveTo>
                  <a:pt x="3384185" y="2971610"/>
                </a:moveTo>
                <a:cubicBezTo>
                  <a:pt x="3382851" y="2971610"/>
                  <a:pt x="3381517" y="2971991"/>
                  <a:pt x="3380374" y="2972753"/>
                </a:cubicBezTo>
                <a:cubicBezTo>
                  <a:pt x="3379231" y="2973515"/>
                  <a:pt x="3378342" y="2974594"/>
                  <a:pt x="3377835" y="2975801"/>
                </a:cubicBezTo>
                <a:cubicBezTo>
                  <a:pt x="3377326" y="2977071"/>
                  <a:pt x="3377199" y="2978404"/>
                  <a:pt x="3377453" y="2979738"/>
                </a:cubicBezTo>
                <a:cubicBezTo>
                  <a:pt x="3377707" y="2981071"/>
                  <a:pt x="3378342" y="2982278"/>
                  <a:pt x="3379295" y="2983230"/>
                </a:cubicBezTo>
                <a:cubicBezTo>
                  <a:pt x="3380247" y="2984183"/>
                  <a:pt x="3381454" y="2984818"/>
                  <a:pt x="3382787" y="2985072"/>
                </a:cubicBezTo>
                <a:cubicBezTo>
                  <a:pt x="3384121" y="2985326"/>
                  <a:pt x="3385518" y="2985199"/>
                  <a:pt x="3386724" y="2984691"/>
                </a:cubicBezTo>
                <a:cubicBezTo>
                  <a:pt x="3387994" y="2984183"/>
                  <a:pt x="3389073" y="2983294"/>
                  <a:pt x="3389772" y="2982151"/>
                </a:cubicBezTo>
                <a:cubicBezTo>
                  <a:pt x="3390535" y="2981008"/>
                  <a:pt x="3390915" y="2979674"/>
                  <a:pt x="3390915" y="2978341"/>
                </a:cubicBezTo>
                <a:cubicBezTo>
                  <a:pt x="3390915" y="2976563"/>
                  <a:pt x="3390217" y="2974785"/>
                  <a:pt x="3388947" y="2973515"/>
                </a:cubicBezTo>
                <a:cubicBezTo>
                  <a:pt x="3387677" y="2972245"/>
                  <a:pt x="3385898" y="2971483"/>
                  <a:pt x="3384121" y="2971483"/>
                </a:cubicBezTo>
                <a:close/>
                <a:moveTo>
                  <a:pt x="3389010" y="3066479"/>
                </a:moveTo>
                <a:cubicBezTo>
                  <a:pt x="3388375" y="3065844"/>
                  <a:pt x="3387613" y="3065336"/>
                  <a:pt x="3386788" y="3065018"/>
                </a:cubicBezTo>
                <a:cubicBezTo>
                  <a:pt x="3385962" y="3064701"/>
                  <a:pt x="3385073" y="3064510"/>
                  <a:pt x="3384185" y="3064510"/>
                </a:cubicBezTo>
                <a:cubicBezTo>
                  <a:pt x="3382851" y="3064510"/>
                  <a:pt x="3381517" y="3064891"/>
                  <a:pt x="3380374" y="3065653"/>
                </a:cubicBezTo>
                <a:cubicBezTo>
                  <a:pt x="3379231" y="3066415"/>
                  <a:pt x="3378342" y="3067431"/>
                  <a:pt x="3377835" y="3068701"/>
                </a:cubicBezTo>
                <a:cubicBezTo>
                  <a:pt x="3377326" y="3069971"/>
                  <a:pt x="3377199" y="3071305"/>
                  <a:pt x="3377453" y="3072638"/>
                </a:cubicBezTo>
                <a:cubicBezTo>
                  <a:pt x="3377707" y="3073972"/>
                  <a:pt x="3378342" y="3075178"/>
                  <a:pt x="3379295" y="3076131"/>
                </a:cubicBezTo>
                <a:cubicBezTo>
                  <a:pt x="3380247" y="3077083"/>
                  <a:pt x="3381454" y="3077718"/>
                  <a:pt x="3382787" y="3078036"/>
                </a:cubicBezTo>
                <a:cubicBezTo>
                  <a:pt x="3384121" y="3078290"/>
                  <a:pt x="3385518" y="3078163"/>
                  <a:pt x="3386724" y="3077655"/>
                </a:cubicBezTo>
                <a:cubicBezTo>
                  <a:pt x="3387931" y="3077147"/>
                  <a:pt x="3389010" y="3076258"/>
                  <a:pt x="3389772" y="3075115"/>
                </a:cubicBezTo>
                <a:cubicBezTo>
                  <a:pt x="3390535" y="3073972"/>
                  <a:pt x="3390915" y="3072638"/>
                  <a:pt x="3390915" y="3071305"/>
                </a:cubicBezTo>
                <a:cubicBezTo>
                  <a:pt x="3390915" y="3070416"/>
                  <a:pt x="3390724" y="3069527"/>
                  <a:pt x="3390407" y="3068701"/>
                </a:cubicBezTo>
                <a:cubicBezTo>
                  <a:pt x="3390026" y="3067876"/>
                  <a:pt x="3389582" y="3067114"/>
                  <a:pt x="3388947" y="3066479"/>
                </a:cubicBezTo>
                <a:close/>
                <a:moveTo>
                  <a:pt x="3389010" y="3252216"/>
                </a:moveTo>
                <a:cubicBezTo>
                  <a:pt x="3388375" y="3251581"/>
                  <a:pt x="3387613" y="3251073"/>
                  <a:pt x="3386788" y="3250756"/>
                </a:cubicBezTo>
                <a:cubicBezTo>
                  <a:pt x="3385962" y="3250375"/>
                  <a:pt x="3385073" y="3250248"/>
                  <a:pt x="3384185" y="3250248"/>
                </a:cubicBezTo>
                <a:cubicBezTo>
                  <a:pt x="3382851" y="3250248"/>
                  <a:pt x="3381517" y="3250629"/>
                  <a:pt x="3380374" y="3251391"/>
                </a:cubicBezTo>
                <a:cubicBezTo>
                  <a:pt x="3379231" y="3252153"/>
                  <a:pt x="3378342" y="3253232"/>
                  <a:pt x="3377835" y="3254438"/>
                </a:cubicBezTo>
                <a:cubicBezTo>
                  <a:pt x="3377326" y="3255709"/>
                  <a:pt x="3377199" y="3257042"/>
                  <a:pt x="3377453" y="3258376"/>
                </a:cubicBezTo>
                <a:cubicBezTo>
                  <a:pt x="3377707" y="3259709"/>
                  <a:pt x="3378342" y="3260916"/>
                  <a:pt x="3379295" y="3261868"/>
                </a:cubicBezTo>
                <a:cubicBezTo>
                  <a:pt x="3380247" y="3262820"/>
                  <a:pt x="3381454" y="3263456"/>
                  <a:pt x="3382787" y="3263710"/>
                </a:cubicBezTo>
                <a:cubicBezTo>
                  <a:pt x="3384121" y="3263963"/>
                  <a:pt x="3385518" y="3263837"/>
                  <a:pt x="3386724" y="3263329"/>
                </a:cubicBezTo>
                <a:cubicBezTo>
                  <a:pt x="3387931" y="3262820"/>
                  <a:pt x="3389010" y="3261932"/>
                  <a:pt x="3389772" y="3260788"/>
                </a:cubicBezTo>
                <a:cubicBezTo>
                  <a:pt x="3390535" y="3259645"/>
                  <a:pt x="3390915" y="3258312"/>
                  <a:pt x="3390915" y="3256979"/>
                </a:cubicBezTo>
                <a:cubicBezTo>
                  <a:pt x="3390915" y="3256090"/>
                  <a:pt x="3390724" y="3255201"/>
                  <a:pt x="3390407" y="3254375"/>
                </a:cubicBezTo>
                <a:cubicBezTo>
                  <a:pt x="3390026" y="3253550"/>
                  <a:pt x="3389582" y="3252788"/>
                  <a:pt x="3388947" y="3252153"/>
                </a:cubicBezTo>
                <a:close/>
                <a:moveTo>
                  <a:pt x="3389010" y="2787904"/>
                </a:moveTo>
                <a:cubicBezTo>
                  <a:pt x="3388375" y="2787269"/>
                  <a:pt x="3387613" y="2786761"/>
                  <a:pt x="3386788" y="2786444"/>
                </a:cubicBezTo>
                <a:cubicBezTo>
                  <a:pt x="3385962" y="2786126"/>
                  <a:pt x="3385073" y="2785936"/>
                  <a:pt x="3384185" y="2785936"/>
                </a:cubicBezTo>
                <a:cubicBezTo>
                  <a:pt x="3382851" y="2785936"/>
                  <a:pt x="3381517" y="2786317"/>
                  <a:pt x="3380374" y="2787079"/>
                </a:cubicBezTo>
                <a:cubicBezTo>
                  <a:pt x="3379231" y="2787841"/>
                  <a:pt x="3378342" y="2788920"/>
                  <a:pt x="3377835" y="2790127"/>
                </a:cubicBezTo>
                <a:cubicBezTo>
                  <a:pt x="3377326" y="2791397"/>
                  <a:pt x="3377199" y="2792730"/>
                  <a:pt x="3377453" y="2794064"/>
                </a:cubicBezTo>
                <a:cubicBezTo>
                  <a:pt x="3377707" y="2795397"/>
                  <a:pt x="3378342" y="2796604"/>
                  <a:pt x="3379359" y="2797556"/>
                </a:cubicBezTo>
                <a:cubicBezTo>
                  <a:pt x="3380310" y="2798509"/>
                  <a:pt x="3381517" y="2799144"/>
                  <a:pt x="3382851" y="2799461"/>
                </a:cubicBezTo>
                <a:cubicBezTo>
                  <a:pt x="3384185" y="2799715"/>
                  <a:pt x="3385581" y="2799588"/>
                  <a:pt x="3386788" y="2799080"/>
                </a:cubicBezTo>
                <a:cubicBezTo>
                  <a:pt x="3387994" y="2798572"/>
                  <a:pt x="3389073" y="2797683"/>
                  <a:pt x="3389835" y="2796540"/>
                </a:cubicBezTo>
                <a:cubicBezTo>
                  <a:pt x="3390597" y="2795397"/>
                  <a:pt x="3390979" y="2794064"/>
                  <a:pt x="3390979" y="2792730"/>
                </a:cubicBezTo>
                <a:cubicBezTo>
                  <a:pt x="3390979" y="2791841"/>
                  <a:pt x="3390788" y="2790952"/>
                  <a:pt x="3390471" y="2790127"/>
                </a:cubicBezTo>
                <a:cubicBezTo>
                  <a:pt x="3390090" y="2789301"/>
                  <a:pt x="3389645" y="2788539"/>
                  <a:pt x="3389010" y="2787904"/>
                </a:cubicBezTo>
                <a:close/>
                <a:moveTo>
                  <a:pt x="3389010" y="3159316"/>
                </a:moveTo>
                <a:cubicBezTo>
                  <a:pt x="3388375" y="3158681"/>
                  <a:pt x="3387613" y="3158173"/>
                  <a:pt x="3386788" y="3157855"/>
                </a:cubicBezTo>
                <a:cubicBezTo>
                  <a:pt x="3385962" y="3157538"/>
                  <a:pt x="3385073" y="3157347"/>
                  <a:pt x="3384185" y="3157347"/>
                </a:cubicBezTo>
                <a:cubicBezTo>
                  <a:pt x="3382851" y="3157347"/>
                  <a:pt x="3381517" y="3157728"/>
                  <a:pt x="3380374" y="3158490"/>
                </a:cubicBezTo>
                <a:cubicBezTo>
                  <a:pt x="3379231" y="3159252"/>
                  <a:pt x="3378342" y="3160332"/>
                  <a:pt x="3377835" y="3161538"/>
                </a:cubicBezTo>
                <a:cubicBezTo>
                  <a:pt x="3377326" y="3162808"/>
                  <a:pt x="3377199" y="3164142"/>
                  <a:pt x="3377453" y="3165475"/>
                </a:cubicBezTo>
                <a:cubicBezTo>
                  <a:pt x="3377707" y="3166809"/>
                  <a:pt x="3378342" y="3168015"/>
                  <a:pt x="3379295" y="3168968"/>
                </a:cubicBezTo>
                <a:cubicBezTo>
                  <a:pt x="3380247" y="3169920"/>
                  <a:pt x="3381454" y="3170555"/>
                  <a:pt x="3382787" y="3170809"/>
                </a:cubicBezTo>
                <a:cubicBezTo>
                  <a:pt x="3384121" y="3171063"/>
                  <a:pt x="3385518" y="3170936"/>
                  <a:pt x="3386724" y="3170428"/>
                </a:cubicBezTo>
                <a:cubicBezTo>
                  <a:pt x="3387931" y="3169920"/>
                  <a:pt x="3389010" y="3169031"/>
                  <a:pt x="3389772" y="3167888"/>
                </a:cubicBezTo>
                <a:cubicBezTo>
                  <a:pt x="3390535" y="3166745"/>
                  <a:pt x="3390915" y="3165412"/>
                  <a:pt x="3390915" y="3164078"/>
                </a:cubicBezTo>
                <a:cubicBezTo>
                  <a:pt x="3390915" y="3163189"/>
                  <a:pt x="3390724" y="3162300"/>
                  <a:pt x="3390407" y="3161475"/>
                </a:cubicBezTo>
                <a:cubicBezTo>
                  <a:pt x="3390026" y="3160649"/>
                  <a:pt x="3389582" y="3159887"/>
                  <a:pt x="3388947" y="3159252"/>
                </a:cubicBezTo>
                <a:close/>
                <a:moveTo>
                  <a:pt x="3389010" y="2602167"/>
                </a:moveTo>
                <a:cubicBezTo>
                  <a:pt x="3388375" y="2601532"/>
                  <a:pt x="3387613" y="2601024"/>
                  <a:pt x="3386788" y="2600706"/>
                </a:cubicBezTo>
                <a:cubicBezTo>
                  <a:pt x="3385962" y="2600389"/>
                  <a:pt x="3385073" y="2600198"/>
                  <a:pt x="3384185" y="2600198"/>
                </a:cubicBezTo>
                <a:cubicBezTo>
                  <a:pt x="3382851" y="2600198"/>
                  <a:pt x="3381517" y="2600579"/>
                  <a:pt x="3380374" y="2601341"/>
                </a:cubicBezTo>
                <a:cubicBezTo>
                  <a:pt x="3379231" y="2602103"/>
                  <a:pt x="3378342" y="2603183"/>
                  <a:pt x="3377835" y="2604389"/>
                </a:cubicBezTo>
                <a:cubicBezTo>
                  <a:pt x="3377326" y="2605596"/>
                  <a:pt x="3377199" y="2606993"/>
                  <a:pt x="3377453" y="2608326"/>
                </a:cubicBezTo>
                <a:cubicBezTo>
                  <a:pt x="3377707" y="2609660"/>
                  <a:pt x="3378342" y="2610866"/>
                  <a:pt x="3379295" y="2611819"/>
                </a:cubicBezTo>
                <a:cubicBezTo>
                  <a:pt x="3380247" y="2612771"/>
                  <a:pt x="3381454" y="2613406"/>
                  <a:pt x="3382787" y="2613660"/>
                </a:cubicBezTo>
                <a:cubicBezTo>
                  <a:pt x="3384121" y="2613914"/>
                  <a:pt x="3385518" y="2613787"/>
                  <a:pt x="3386724" y="2613279"/>
                </a:cubicBezTo>
                <a:cubicBezTo>
                  <a:pt x="3387931" y="2612771"/>
                  <a:pt x="3389010" y="2611882"/>
                  <a:pt x="3389772" y="2610739"/>
                </a:cubicBezTo>
                <a:cubicBezTo>
                  <a:pt x="3390535" y="2609596"/>
                  <a:pt x="3390915" y="2608263"/>
                  <a:pt x="3390915" y="2606929"/>
                </a:cubicBezTo>
                <a:cubicBezTo>
                  <a:pt x="3390915" y="2606040"/>
                  <a:pt x="3390724" y="2605151"/>
                  <a:pt x="3390407" y="2604326"/>
                </a:cubicBezTo>
                <a:cubicBezTo>
                  <a:pt x="3390026" y="2603500"/>
                  <a:pt x="3389582" y="2602738"/>
                  <a:pt x="3388947" y="2602103"/>
                </a:cubicBezTo>
                <a:close/>
                <a:moveTo>
                  <a:pt x="3303730" y="3203766"/>
                </a:moveTo>
                <a:cubicBezTo>
                  <a:pt x="3302397" y="3203766"/>
                  <a:pt x="3301063" y="3204147"/>
                  <a:pt x="3299920" y="3204909"/>
                </a:cubicBezTo>
                <a:cubicBezTo>
                  <a:pt x="3298777" y="3205671"/>
                  <a:pt x="3297951" y="3206687"/>
                  <a:pt x="3297380" y="3207957"/>
                </a:cubicBezTo>
                <a:cubicBezTo>
                  <a:pt x="3296872" y="3209227"/>
                  <a:pt x="3296745" y="3210560"/>
                  <a:pt x="3296998" y="3211894"/>
                </a:cubicBezTo>
                <a:cubicBezTo>
                  <a:pt x="3297253" y="3213227"/>
                  <a:pt x="3297888" y="3214434"/>
                  <a:pt x="3298904" y="3215386"/>
                </a:cubicBezTo>
                <a:cubicBezTo>
                  <a:pt x="3299856" y="3216338"/>
                  <a:pt x="3301063" y="3216974"/>
                  <a:pt x="3302397" y="3217291"/>
                </a:cubicBezTo>
                <a:cubicBezTo>
                  <a:pt x="3303730" y="3217545"/>
                  <a:pt x="3305127" y="3217418"/>
                  <a:pt x="3306334" y="3216910"/>
                </a:cubicBezTo>
                <a:cubicBezTo>
                  <a:pt x="3307603" y="3216402"/>
                  <a:pt x="3308619" y="3215513"/>
                  <a:pt x="3309381" y="3214370"/>
                </a:cubicBezTo>
                <a:cubicBezTo>
                  <a:pt x="3310143" y="3213227"/>
                  <a:pt x="3310524" y="3211894"/>
                  <a:pt x="3310524" y="3210560"/>
                </a:cubicBezTo>
                <a:cubicBezTo>
                  <a:pt x="3310524" y="3208719"/>
                  <a:pt x="3309826" y="3207004"/>
                  <a:pt x="3308556" y="3205734"/>
                </a:cubicBezTo>
                <a:cubicBezTo>
                  <a:pt x="3307285" y="3204464"/>
                  <a:pt x="3305508" y="3203766"/>
                  <a:pt x="3303730" y="3203766"/>
                </a:cubicBezTo>
                <a:close/>
                <a:moveTo>
                  <a:pt x="3303730" y="2832354"/>
                </a:moveTo>
                <a:cubicBezTo>
                  <a:pt x="3302397" y="2832354"/>
                  <a:pt x="3301063" y="2832735"/>
                  <a:pt x="3299920" y="2833497"/>
                </a:cubicBezTo>
                <a:cubicBezTo>
                  <a:pt x="3298777" y="2834259"/>
                  <a:pt x="3297951" y="2835339"/>
                  <a:pt x="3297380" y="2836545"/>
                </a:cubicBezTo>
                <a:cubicBezTo>
                  <a:pt x="3296872" y="2837815"/>
                  <a:pt x="3296745" y="2839149"/>
                  <a:pt x="3296998" y="2840482"/>
                </a:cubicBezTo>
                <a:cubicBezTo>
                  <a:pt x="3297253" y="2841816"/>
                  <a:pt x="3297888" y="2843022"/>
                  <a:pt x="3298840" y="2843975"/>
                </a:cubicBezTo>
                <a:cubicBezTo>
                  <a:pt x="3299793" y="2844927"/>
                  <a:pt x="3300999" y="2845562"/>
                  <a:pt x="3302333" y="2845816"/>
                </a:cubicBezTo>
                <a:cubicBezTo>
                  <a:pt x="3303666" y="2846070"/>
                  <a:pt x="3305063" y="2845943"/>
                  <a:pt x="3306270" y="2845435"/>
                </a:cubicBezTo>
                <a:cubicBezTo>
                  <a:pt x="3307476" y="2844927"/>
                  <a:pt x="3308556" y="2844038"/>
                  <a:pt x="3309318" y="2842895"/>
                </a:cubicBezTo>
                <a:cubicBezTo>
                  <a:pt x="3310080" y="2841752"/>
                  <a:pt x="3310460" y="2840419"/>
                  <a:pt x="3310460" y="2839085"/>
                </a:cubicBezTo>
                <a:cubicBezTo>
                  <a:pt x="3310460" y="2837307"/>
                  <a:pt x="3309762" y="2835529"/>
                  <a:pt x="3308492" y="2834259"/>
                </a:cubicBezTo>
                <a:cubicBezTo>
                  <a:pt x="3307222" y="2832989"/>
                  <a:pt x="3305444" y="2832227"/>
                  <a:pt x="3303666" y="2832227"/>
                </a:cubicBezTo>
                <a:close/>
                <a:moveTo>
                  <a:pt x="3303730" y="3018092"/>
                </a:moveTo>
                <a:cubicBezTo>
                  <a:pt x="3302397" y="3018092"/>
                  <a:pt x="3301063" y="3018473"/>
                  <a:pt x="3299920" y="3019235"/>
                </a:cubicBezTo>
                <a:cubicBezTo>
                  <a:pt x="3298777" y="3019997"/>
                  <a:pt x="3297951" y="3021013"/>
                  <a:pt x="3297380" y="3022283"/>
                </a:cubicBezTo>
                <a:cubicBezTo>
                  <a:pt x="3296872" y="3023553"/>
                  <a:pt x="3296745" y="3024886"/>
                  <a:pt x="3296998" y="3026220"/>
                </a:cubicBezTo>
                <a:cubicBezTo>
                  <a:pt x="3297253" y="3027553"/>
                  <a:pt x="3297888" y="3028760"/>
                  <a:pt x="3298840" y="3029712"/>
                </a:cubicBezTo>
                <a:cubicBezTo>
                  <a:pt x="3299793" y="3030665"/>
                  <a:pt x="3300999" y="3031300"/>
                  <a:pt x="3302333" y="3031617"/>
                </a:cubicBezTo>
                <a:cubicBezTo>
                  <a:pt x="3303666" y="3031871"/>
                  <a:pt x="3305063" y="3031744"/>
                  <a:pt x="3306270" y="3031236"/>
                </a:cubicBezTo>
                <a:cubicBezTo>
                  <a:pt x="3307476" y="3030728"/>
                  <a:pt x="3308556" y="3029839"/>
                  <a:pt x="3309318" y="3028696"/>
                </a:cubicBezTo>
                <a:cubicBezTo>
                  <a:pt x="3310080" y="3027553"/>
                  <a:pt x="3310460" y="3026220"/>
                  <a:pt x="3310460" y="3024886"/>
                </a:cubicBezTo>
                <a:cubicBezTo>
                  <a:pt x="3310460" y="3023108"/>
                  <a:pt x="3309762" y="3021330"/>
                  <a:pt x="3308492" y="3020060"/>
                </a:cubicBezTo>
                <a:cubicBezTo>
                  <a:pt x="3307222" y="3018790"/>
                  <a:pt x="3305444" y="3018092"/>
                  <a:pt x="3303666" y="3018092"/>
                </a:cubicBezTo>
                <a:close/>
                <a:moveTo>
                  <a:pt x="3303730" y="2925255"/>
                </a:moveTo>
                <a:cubicBezTo>
                  <a:pt x="3302397" y="2925255"/>
                  <a:pt x="3301063" y="2925636"/>
                  <a:pt x="3299920" y="2926398"/>
                </a:cubicBezTo>
                <a:cubicBezTo>
                  <a:pt x="3298777" y="2927160"/>
                  <a:pt x="3297951" y="2928239"/>
                  <a:pt x="3297380" y="2929446"/>
                </a:cubicBezTo>
                <a:cubicBezTo>
                  <a:pt x="3296872" y="2930716"/>
                  <a:pt x="3296745" y="2932049"/>
                  <a:pt x="3296998" y="2933383"/>
                </a:cubicBezTo>
                <a:cubicBezTo>
                  <a:pt x="3297253" y="2934716"/>
                  <a:pt x="3297888" y="2935923"/>
                  <a:pt x="3298840" y="2936875"/>
                </a:cubicBezTo>
                <a:cubicBezTo>
                  <a:pt x="3299793" y="2937828"/>
                  <a:pt x="3300999" y="2938463"/>
                  <a:pt x="3302333" y="2938780"/>
                </a:cubicBezTo>
                <a:cubicBezTo>
                  <a:pt x="3303666" y="2939034"/>
                  <a:pt x="3305063" y="2938907"/>
                  <a:pt x="3306270" y="2938399"/>
                </a:cubicBezTo>
                <a:cubicBezTo>
                  <a:pt x="3307476" y="2937891"/>
                  <a:pt x="3308556" y="2937002"/>
                  <a:pt x="3309318" y="2935859"/>
                </a:cubicBezTo>
                <a:cubicBezTo>
                  <a:pt x="3310080" y="2934716"/>
                  <a:pt x="3310460" y="2933383"/>
                  <a:pt x="3310460" y="2932049"/>
                </a:cubicBezTo>
                <a:cubicBezTo>
                  <a:pt x="3310460" y="2930208"/>
                  <a:pt x="3309762" y="2928493"/>
                  <a:pt x="3308492" y="2927223"/>
                </a:cubicBezTo>
                <a:cubicBezTo>
                  <a:pt x="3307222" y="2925953"/>
                  <a:pt x="3305444" y="2925255"/>
                  <a:pt x="3303666" y="2925255"/>
                </a:cubicBezTo>
                <a:close/>
                <a:moveTo>
                  <a:pt x="3303730" y="2646680"/>
                </a:moveTo>
                <a:cubicBezTo>
                  <a:pt x="3302397" y="2646680"/>
                  <a:pt x="3301063" y="2647061"/>
                  <a:pt x="3299920" y="2647823"/>
                </a:cubicBezTo>
                <a:cubicBezTo>
                  <a:pt x="3298777" y="2648585"/>
                  <a:pt x="3297951" y="2649665"/>
                  <a:pt x="3297380" y="2650871"/>
                </a:cubicBezTo>
                <a:cubicBezTo>
                  <a:pt x="3296872" y="2652141"/>
                  <a:pt x="3296745" y="2653475"/>
                  <a:pt x="3296998" y="2654808"/>
                </a:cubicBezTo>
                <a:cubicBezTo>
                  <a:pt x="3297253" y="2656142"/>
                  <a:pt x="3297888" y="2657348"/>
                  <a:pt x="3298840" y="2658301"/>
                </a:cubicBezTo>
                <a:cubicBezTo>
                  <a:pt x="3299793" y="2659253"/>
                  <a:pt x="3300999" y="2659888"/>
                  <a:pt x="3302333" y="2660206"/>
                </a:cubicBezTo>
                <a:cubicBezTo>
                  <a:pt x="3303666" y="2660460"/>
                  <a:pt x="3305063" y="2660333"/>
                  <a:pt x="3306270" y="2659825"/>
                </a:cubicBezTo>
                <a:cubicBezTo>
                  <a:pt x="3307476" y="2659317"/>
                  <a:pt x="3308556" y="2658428"/>
                  <a:pt x="3309318" y="2657285"/>
                </a:cubicBezTo>
                <a:cubicBezTo>
                  <a:pt x="3310080" y="2656142"/>
                  <a:pt x="3310460" y="2654808"/>
                  <a:pt x="3310460" y="2653475"/>
                </a:cubicBezTo>
                <a:cubicBezTo>
                  <a:pt x="3310460" y="2651633"/>
                  <a:pt x="3309762" y="2649919"/>
                  <a:pt x="3308492" y="2648649"/>
                </a:cubicBezTo>
                <a:cubicBezTo>
                  <a:pt x="3307222" y="2647379"/>
                  <a:pt x="3305444" y="2646680"/>
                  <a:pt x="3303666" y="2646680"/>
                </a:cubicBezTo>
                <a:close/>
                <a:moveTo>
                  <a:pt x="3303730" y="2553843"/>
                </a:moveTo>
                <a:cubicBezTo>
                  <a:pt x="3302397" y="2553843"/>
                  <a:pt x="3301063" y="2554224"/>
                  <a:pt x="3299920" y="2554986"/>
                </a:cubicBezTo>
                <a:cubicBezTo>
                  <a:pt x="3298777" y="2555748"/>
                  <a:pt x="3297951" y="2556828"/>
                  <a:pt x="3297380" y="2558034"/>
                </a:cubicBezTo>
                <a:cubicBezTo>
                  <a:pt x="3296872" y="2559241"/>
                  <a:pt x="3296745" y="2560638"/>
                  <a:pt x="3296998" y="2561971"/>
                </a:cubicBezTo>
                <a:cubicBezTo>
                  <a:pt x="3297253" y="2563305"/>
                  <a:pt x="3297888" y="2564511"/>
                  <a:pt x="3298840" y="2565464"/>
                </a:cubicBezTo>
                <a:cubicBezTo>
                  <a:pt x="3299793" y="2566416"/>
                  <a:pt x="3300999" y="2567051"/>
                  <a:pt x="3302333" y="2567305"/>
                </a:cubicBezTo>
                <a:cubicBezTo>
                  <a:pt x="3303666" y="2567559"/>
                  <a:pt x="3304999" y="2567432"/>
                  <a:pt x="3306270" y="2566924"/>
                </a:cubicBezTo>
                <a:cubicBezTo>
                  <a:pt x="3307540" y="2566416"/>
                  <a:pt x="3308619" y="2565527"/>
                  <a:pt x="3309318" y="2564384"/>
                </a:cubicBezTo>
                <a:cubicBezTo>
                  <a:pt x="3310080" y="2563241"/>
                  <a:pt x="3310460" y="2561908"/>
                  <a:pt x="3310460" y="2560574"/>
                </a:cubicBezTo>
                <a:cubicBezTo>
                  <a:pt x="3310460" y="2558796"/>
                  <a:pt x="3309762" y="2557018"/>
                  <a:pt x="3308492" y="2555748"/>
                </a:cubicBezTo>
                <a:cubicBezTo>
                  <a:pt x="3307222" y="2554478"/>
                  <a:pt x="3305444" y="2553716"/>
                  <a:pt x="3303666" y="2553716"/>
                </a:cubicBezTo>
                <a:close/>
                <a:moveTo>
                  <a:pt x="3303730" y="2739581"/>
                </a:moveTo>
                <a:cubicBezTo>
                  <a:pt x="3302397" y="2739581"/>
                  <a:pt x="3301063" y="2739962"/>
                  <a:pt x="3299920" y="2740724"/>
                </a:cubicBezTo>
                <a:cubicBezTo>
                  <a:pt x="3298777" y="2741486"/>
                  <a:pt x="3297951" y="2742565"/>
                  <a:pt x="3297380" y="2743772"/>
                </a:cubicBezTo>
                <a:cubicBezTo>
                  <a:pt x="3296872" y="2745042"/>
                  <a:pt x="3296745" y="2746375"/>
                  <a:pt x="3296998" y="2747709"/>
                </a:cubicBezTo>
                <a:cubicBezTo>
                  <a:pt x="3297253" y="2749042"/>
                  <a:pt x="3297888" y="2750249"/>
                  <a:pt x="3298840" y="2751201"/>
                </a:cubicBezTo>
                <a:cubicBezTo>
                  <a:pt x="3299793" y="2752154"/>
                  <a:pt x="3300999" y="2752789"/>
                  <a:pt x="3302333" y="2753043"/>
                </a:cubicBezTo>
                <a:cubicBezTo>
                  <a:pt x="3303666" y="2753297"/>
                  <a:pt x="3305063" y="2753170"/>
                  <a:pt x="3306270" y="2752662"/>
                </a:cubicBezTo>
                <a:cubicBezTo>
                  <a:pt x="3307476" y="2752154"/>
                  <a:pt x="3308556" y="2751265"/>
                  <a:pt x="3309318" y="2750122"/>
                </a:cubicBezTo>
                <a:cubicBezTo>
                  <a:pt x="3310080" y="2748979"/>
                  <a:pt x="3310460" y="2747645"/>
                  <a:pt x="3310460" y="2746312"/>
                </a:cubicBezTo>
                <a:cubicBezTo>
                  <a:pt x="3310460" y="2744534"/>
                  <a:pt x="3309762" y="2742756"/>
                  <a:pt x="3308492" y="2741486"/>
                </a:cubicBezTo>
                <a:cubicBezTo>
                  <a:pt x="3307222" y="2740216"/>
                  <a:pt x="3305444" y="2739454"/>
                  <a:pt x="3303666" y="2739454"/>
                </a:cubicBezTo>
                <a:close/>
                <a:moveTo>
                  <a:pt x="3303730" y="1625283"/>
                </a:moveTo>
                <a:cubicBezTo>
                  <a:pt x="3302397" y="1625283"/>
                  <a:pt x="3301063" y="1625664"/>
                  <a:pt x="3299920" y="1626426"/>
                </a:cubicBezTo>
                <a:cubicBezTo>
                  <a:pt x="3298777" y="1627188"/>
                  <a:pt x="3297951" y="1628204"/>
                  <a:pt x="3297380" y="1629474"/>
                </a:cubicBezTo>
                <a:cubicBezTo>
                  <a:pt x="3296872" y="1630743"/>
                  <a:pt x="3296745" y="1632077"/>
                  <a:pt x="3296998" y="1633411"/>
                </a:cubicBezTo>
                <a:cubicBezTo>
                  <a:pt x="3297253" y="1634744"/>
                  <a:pt x="3297888" y="1635951"/>
                  <a:pt x="3298840" y="1636903"/>
                </a:cubicBezTo>
                <a:cubicBezTo>
                  <a:pt x="3299793" y="1637856"/>
                  <a:pt x="3300999" y="1638491"/>
                  <a:pt x="3302333" y="1638808"/>
                </a:cubicBezTo>
                <a:cubicBezTo>
                  <a:pt x="3303666" y="1639062"/>
                  <a:pt x="3305063" y="1638935"/>
                  <a:pt x="3306270" y="1638427"/>
                </a:cubicBezTo>
                <a:cubicBezTo>
                  <a:pt x="3307476" y="1637919"/>
                  <a:pt x="3308556" y="1637030"/>
                  <a:pt x="3309318" y="1635887"/>
                </a:cubicBezTo>
                <a:cubicBezTo>
                  <a:pt x="3310080" y="1634744"/>
                  <a:pt x="3310460" y="1633411"/>
                  <a:pt x="3310460" y="1632077"/>
                </a:cubicBezTo>
                <a:cubicBezTo>
                  <a:pt x="3310460" y="1630299"/>
                  <a:pt x="3309762" y="1628521"/>
                  <a:pt x="3308492" y="1627251"/>
                </a:cubicBezTo>
                <a:cubicBezTo>
                  <a:pt x="3307222" y="1625981"/>
                  <a:pt x="3305444" y="1625283"/>
                  <a:pt x="3303666" y="1625283"/>
                </a:cubicBezTo>
                <a:close/>
                <a:moveTo>
                  <a:pt x="3303730" y="3296730"/>
                </a:moveTo>
                <a:cubicBezTo>
                  <a:pt x="3302397" y="3296730"/>
                  <a:pt x="3301063" y="3297111"/>
                  <a:pt x="3299920" y="3297873"/>
                </a:cubicBezTo>
                <a:cubicBezTo>
                  <a:pt x="3298777" y="3298635"/>
                  <a:pt x="3297951" y="3299714"/>
                  <a:pt x="3297380" y="3300920"/>
                </a:cubicBezTo>
                <a:cubicBezTo>
                  <a:pt x="3296872" y="3302191"/>
                  <a:pt x="3296745" y="3303524"/>
                  <a:pt x="3296998" y="3304857"/>
                </a:cubicBezTo>
                <a:cubicBezTo>
                  <a:pt x="3297253" y="3306191"/>
                  <a:pt x="3297888" y="3307398"/>
                  <a:pt x="3298840" y="3308350"/>
                </a:cubicBezTo>
                <a:cubicBezTo>
                  <a:pt x="3299793" y="3309303"/>
                  <a:pt x="3300999" y="3309938"/>
                  <a:pt x="3302333" y="3310255"/>
                </a:cubicBezTo>
                <a:cubicBezTo>
                  <a:pt x="3303666" y="3310509"/>
                  <a:pt x="3305063" y="3310382"/>
                  <a:pt x="3306270" y="3309874"/>
                </a:cubicBezTo>
                <a:cubicBezTo>
                  <a:pt x="3307476" y="3309366"/>
                  <a:pt x="3308556" y="3308477"/>
                  <a:pt x="3309318" y="3307334"/>
                </a:cubicBezTo>
                <a:cubicBezTo>
                  <a:pt x="3310080" y="3306191"/>
                  <a:pt x="3310460" y="3304857"/>
                  <a:pt x="3310460" y="3303524"/>
                </a:cubicBezTo>
                <a:cubicBezTo>
                  <a:pt x="3310460" y="3301746"/>
                  <a:pt x="3309762" y="3299968"/>
                  <a:pt x="3308492" y="3298698"/>
                </a:cubicBezTo>
                <a:cubicBezTo>
                  <a:pt x="3307222" y="3297428"/>
                  <a:pt x="3305444" y="3296730"/>
                  <a:pt x="3303666" y="3296730"/>
                </a:cubicBezTo>
                <a:close/>
                <a:moveTo>
                  <a:pt x="3389010" y="2509457"/>
                </a:moveTo>
                <a:cubicBezTo>
                  <a:pt x="3388375" y="2508822"/>
                  <a:pt x="3387613" y="2508314"/>
                  <a:pt x="3386788" y="2507996"/>
                </a:cubicBezTo>
                <a:cubicBezTo>
                  <a:pt x="3385962" y="2507679"/>
                  <a:pt x="3385073" y="2507488"/>
                  <a:pt x="3384185" y="2507488"/>
                </a:cubicBezTo>
                <a:cubicBezTo>
                  <a:pt x="3382851" y="2507488"/>
                  <a:pt x="3381517" y="2507869"/>
                  <a:pt x="3380374" y="2508631"/>
                </a:cubicBezTo>
                <a:cubicBezTo>
                  <a:pt x="3379231" y="2509393"/>
                  <a:pt x="3378342" y="2510409"/>
                  <a:pt x="3377835" y="2511679"/>
                </a:cubicBezTo>
                <a:cubicBezTo>
                  <a:pt x="3377326" y="2512949"/>
                  <a:pt x="3377199" y="2514283"/>
                  <a:pt x="3377453" y="2515616"/>
                </a:cubicBezTo>
                <a:cubicBezTo>
                  <a:pt x="3377707" y="2516950"/>
                  <a:pt x="3378342" y="2518156"/>
                  <a:pt x="3379295" y="2519109"/>
                </a:cubicBezTo>
                <a:cubicBezTo>
                  <a:pt x="3380247" y="2520061"/>
                  <a:pt x="3381454" y="2520696"/>
                  <a:pt x="3382787" y="2521014"/>
                </a:cubicBezTo>
                <a:cubicBezTo>
                  <a:pt x="3384121" y="2521268"/>
                  <a:pt x="3385518" y="2521141"/>
                  <a:pt x="3386724" y="2520633"/>
                </a:cubicBezTo>
                <a:cubicBezTo>
                  <a:pt x="3387931" y="2520125"/>
                  <a:pt x="3389010" y="2519236"/>
                  <a:pt x="3389772" y="2518093"/>
                </a:cubicBezTo>
                <a:cubicBezTo>
                  <a:pt x="3390535" y="2516950"/>
                  <a:pt x="3390915" y="2515616"/>
                  <a:pt x="3390915" y="2514283"/>
                </a:cubicBezTo>
                <a:cubicBezTo>
                  <a:pt x="3390915" y="2513394"/>
                  <a:pt x="3390724" y="2512505"/>
                  <a:pt x="3390407" y="2511679"/>
                </a:cubicBezTo>
                <a:cubicBezTo>
                  <a:pt x="3390026" y="2510854"/>
                  <a:pt x="3389582" y="2510092"/>
                  <a:pt x="3388947" y="2509457"/>
                </a:cubicBezTo>
                <a:close/>
                <a:moveTo>
                  <a:pt x="3303730" y="3111056"/>
                </a:moveTo>
                <a:cubicBezTo>
                  <a:pt x="3302397" y="3111056"/>
                  <a:pt x="3301063" y="3111437"/>
                  <a:pt x="3299920" y="3112199"/>
                </a:cubicBezTo>
                <a:cubicBezTo>
                  <a:pt x="3298777" y="3112961"/>
                  <a:pt x="3297951" y="3114040"/>
                  <a:pt x="3297380" y="3115247"/>
                </a:cubicBezTo>
                <a:cubicBezTo>
                  <a:pt x="3296872" y="3116517"/>
                  <a:pt x="3296745" y="3117850"/>
                  <a:pt x="3296998" y="3119184"/>
                </a:cubicBezTo>
                <a:cubicBezTo>
                  <a:pt x="3297253" y="3120517"/>
                  <a:pt x="3297888" y="3121724"/>
                  <a:pt x="3298840" y="3122676"/>
                </a:cubicBezTo>
                <a:cubicBezTo>
                  <a:pt x="3299793" y="3123629"/>
                  <a:pt x="3300999" y="3124264"/>
                  <a:pt x="3302333" y="3124581"/>
                </a:cubicBezTo>
                <a:cubicBezTo>
                  <a:pt x="3303666" y="3124835"/>
                  <a:pt x="3305063" y="3124708"/>
                  <a:pt x="3306270" y="3124200"/>
                </a:cubicBezTo>
                <a:cubicBezTo>
                  <a:pt x="3307476" y="3123692"/>
                  <a:pt x="3308556" y="3122803"/>
                  <a:pt x="3309318" y="3121660"/>
                </a:cubicBezTo>
                <a:cubicBezTo>
                  <a:pt x="3310080" y="3120517"/>
                  <a:pt x="3310460" y="3119184"/>
                  <a:pt x="3310460" y="3117850"/>
                </a:cubicBezTo>
                <a:cubicBezTo>
                  <a:pt x="3310460" y="3116072"/>
                  <a:pt x="3309762" y="3114294"/>
                  <a:pt x="3308492" y="3113024"/>
                </a:cubicBezTo>
                <a:cubicBezTo>
                  <a:pt x="3307222" y="3111754"/>
                  <a:pt x="3305444" y="3111056"/>
                  <a:pt x="3303666" y="3110992"/>
                </a:cubicBezTo>
                <a:close/>
                <a:moveTo>
                  <a:pt x="3228165" y="1673733"/>
                </a:moveTo>
                <a:cubicBezTo>
                  <a:pt x="3227530" y="1673098"/>
                  <a:pt x="3226768" y="1672590"/>
                  <a:pt x="3225942" y="1672273"/>
                </a:cubicBezTo>
                <a:cubicBezTo>
                  <a:pt x="3225117" y="1671955"/>
                  <a:pt x="3224228" y="1671765"/>
                  <a:pt x="3223339" y="1671765"/>
                </a:cubicBezTo>
                <a:cubicBezTo>
                  <a:pt x="3222005" y="1671765"/>
                  <a:pt x="3220672" y="1672146"/>
                  <a:pt x="3219529" y="1672908"/>
                </a:cubicBezTo>
                <a:cubicBezTo>
                  <a:pt x="3218385" y="1673670"/>
                  <a:pt x="3217560" y="1674686"/>
                  <a:pt x="3216989" y="1675956"/>
                </a:cubicBezTo>
                <a:cubicBezTo>
                  <a:pt x="3216481" y="1677226"/>
                  <a:pt x="3216354" y="1678559"/>
                  <a:pt x="3216608" y="1679893"/>
                </a:cubicBezTo>
                <a:cubicBezTo>
                  <a:pt x="3216861" y="1681226"/>
                  <a:pt x="3217560" y="1682433"/>
                  <a:pt x="3218513" y="1683385"/>
                </a:cubicBezTo>
                <a:cubicBezTo>
                  <a:pt x="3219465" y="1684338"/>
                  <a:pt x="3220672" y="1684973"/>
                  <a:pt x="3222005" y="1685290"/>
                </a:cubicBezTo>
                <a:cubicBezTo>
                  <a:pt x="3223339" y="1685544"/>
                  <a:pt x="3224735" y="1685417"/>
                  <a:pt x="3225942" y="1684909"/>
                </a:cubicBezTo>
                <a:cubicBezTo>
                  <a:pt x="3227148" y="1684401"/>
                  <a:pt x="3228228" y="1683512"/>
                  <a:pt x="3228990" y="1682369"/>
                </a:cubicBezTo>
                <a:cubicBezTo>
                  <a:pt x="3229752" y="1681226"/>
                  <a:pt x="3230134" y="1679893"/>
                  <a:pt x="3230134" y="1678559"/>
                </a:cubicBezTo>
                <a:cubicBezTo>
                  <a:pt x="3230134" y="1677670"/>
                  <a:pt x="3229943" y="1676781"/>
                  <a:pt x="3229625" y="1675956"/>
                </a:cubicBezTo>
                <a:cubicBezTo>
                  <a:pt x="3229308" y="1675130"/>
                  <a:pt x="3228799" y="1674368"/>
                  <a:pt x="3228165" y="1673733"/>
                </a:cubicBezTo>
                <a:close/>
                <a:moveTo>
                  <a:pt x="3303730" y="1811020"/>
                </a:moveTo>
                <a:cubicBezTo>
                  <a:pt x="3302397" y="1811020"/>
                  <a:pt x="3301063" y="1811401"/>
                  <a:pt x="3299920" y="1812163"/>
                </a:cubicBezTo>
                <a:cubicBezTo>
                  <a:pt x="3298777" y="1812925"/>
                  <a:pt x="3297951" y="1814005"/>
                  <a:pt x="3297380" y="1815211"/>
                </a:cubicBezTo>
                <a:cubicBezTo>
                  <a:pt x="3296872" y="1816481"/>
                  <a:pt x="3296745" y="1817815"/>
                  <a:pt x="3296998" y="1819148"/>
                </a:cubicBezTo>
                <a:cubicBezTo>
                  <a:pt x="3297253" y="1820482"/>
                  <a:pt x="3297888" y="1821688"/>
                  <a:pt x="3298840" y="1822641"/>
                </a:cubicBezTo>
                <a:cubicBezTo>
                  <a:pt x="3299793" y="1823593"/>
                  <a:pt x="3300999" y="1824228"/>
                  <a:pt x="3302333" y="1824546"/>
                </a:cubicBezTo>
                <a:cubicBezTo>
                  <a:pt x="3303666" y="1824799"/>
                  <a:pt x="3305063" y="1824673"/>
                  <a:pt x="3306270" y="1824165"/>
                </a:cubicBezTo>
                <a:cubicBezTo>
                  <a:pt x="3307476" y="1823657"/>
                  <a:pt x="3308556" y="1822768"/>
                  <a:pt x="3309318" y="1821624"/>
                </a:cubicBezTo>
                <a:cubicBezTo>
                  <a:pt x="3310080" y="1820482"/>
                  <a:pt x="3310460" y="1819148"/>
                  <a:pt x="3310460" y="1817815"/>
                </a:cubicBezTo>
                <a:cubicBezTo>
                  <a:pt x="3310460" y="1815973"/>
                  <a:pt x="3309762" y="1814259"/>
                  <a:pt x="3308492" y="1812989"/>
                </a:cubicBezTo>
                <a:cubicBezTo>
                  <a:pt x="3307222" y="1811718"/>
                  <a:pt x="3305444" y="1811020"/>
                  <a:pt x="3303666" y="1811020"/>
                </a:cubicBezTo>
                <a:close/>
                <a:moveTo>
                  <a:pt x="3303730" y="1903857"/>
                </a:moveTo>
                <a:cubicBezTo>
                  <a:pt x="3302397" y="1903857"/>
                  <a:pt x="3301063" y="1904238"/>
                  <a:pt x="3299920" y="1905000"/>
                </a:cubicBezTo>
                <a:cubicBezTo>
                  <a:pt x="3298777" y="1905762"/>
                  <a:pt x="3297951" y="1906842"/>
                  <a:pt x="3297380" y="1908048"/>
                </a:cubicBezTo>
                <a:cubicBezTo>
                  <a:pt x="3296872" y="1909318"/>
                  <a:pt x="3296745" y="1910652"/>
                  <a:pt x="3296998" y="1911985"/>
                </a:cubicBezTo>
                <a:cubicBezTo>
                  <a:pt x="3297253" y="1913318"/>
                  <a:pt x="3297888" y="1914525"/>
                  <a:pt x="3298840" y="1915477"/>
                </a:cubicBezTo>
                <a:cubicBezTo>
                  <a:pt x="3299793" y="1916430"/>
                  <a:pt x="3300999" y="1917065"/>
                  <a:pt x="3302333" y="1917319"/>
                </a:cubicBezTo>
                <a:cubicBezTo>
                  <a:pt x="3303666" y="1917573"/>
                  <a:pt x="3305063" y="1917446"/>
                  <a:pt x="3306270" y="1916938"/>
                </a:cubicBezTo>
                <a:cubicBezTo>
                  <a:pt x="3307476" y="1916430"/>
                  <a:pt x="3308556" y="1915541"/>
                  <a:pt x="3309318" y="1914398"/>
                </a:cubicBezTo>
                <a:cubicBezTo>
                  <a:pt x="3310080" y="1913255"/>
                  <a:pt x="3310460" y="1911921"/>
                  <a:pt x="3310460" y="1910588"/>
                </a:cubicBezTo>
                <a:cubicBezTo>
                  <a:pt x="3310460" y="1908810"/>
                  <a:pt x="3309762" y="1907032"/>
                  <a:pt x="3308492" y="1905762"/>
                </a:cubicBezTo>
                <a:cubicBezTo>
                  <a:pt x="3307222" y="1904492"/>
                  <a:pt x="3305444" y="1903730"/>
                  <a:pt x="3303666" y="1903730"/>
                </a:cubicBezTo>
                <a:close/>
                <a:moveTo>
                  <a:pt x="3303730" y="1718120"/>
                </a:moveTo>
                <a:cubicBezTo>
                  <a:pt x="3302397" y="1718120"/>
                  <a:pt x="3301063" y="1718501"/>
                  <a:pt x="3299920" y="1719263"/>
                </a:cubicBezTo>
                <a:cubicBezTo>
                  <a:pt x="3298777" y="1720024"/>
                  <a:pt x="3297951" y="1721104"/>
                  <a:pt x="3297380" y="1722311"/>
                </a:cubicBezTo>
                <a:cubicBezTo>
                  <a:pt x="3296872" y="1723517"/>
                  <a:pt x="3296745" y="1724914"/>
                  <a:pt x="3296998" y="1726248"/>
                </a:cubicBezTo>
                <a:cubicBezTo>
                  <a:pt x="3297253" y="1727581"/>
                  <a:pt x="3297888" y="1728788"/>
                  <a:pt x="3298840" y="1729740"/>
                </a:cubicBezTo>
                <a:cubicBezTo>
                  <a:pt x="3299793" y="1730693"/>
                  <a:pt x="3300999" y="1731327"/>
                  <a:pt x="3302333" y="1731582"/>
                </a:cubicBezTo>
                <a:cubicBezTo>
                  <a:pt x="3303666" y="1731836"/>
                  <a:pt x="3304999" y="1731709"/>
                  <a:pt x="3306270" y="1731201"/>
                </a:cubicBezTo>
                <a:cubicBezTo>
                  <a:pt x="3307540" y="1730693"/>
                  <a:pt x="3308619" y="1729804"/>
                  <a:pt x="3309318" y="1728661"/>
                </a:cubicBezTo>
                <a:cubicBezTo>
                  <a:pt x="3310080" y="1727518"/>
                  <a:pt x="3310460" y="1726184"/>
                  <a:pt x="3310460" y="1724851"/>
                </a:cubicBezTo>
                <a:cubicBezTo>
                  <a:pt x="3310460" y="1723073"/>
                  <a:pt x="3309762" y="1721295"/>
                  <a:pt x="3308492" y="1720024"/>
                </a:cubicBezTo>
                <a:cubicBezTo>
                  <a:pt x="3307222" y="1718755"/>
                  <a:pt x="3305444" y="1717993"/>
                  <a:pt x="3303666" y="1717993"/>
                </a:cubicBezTo>
                <a:close/>
                <a:moveTo>
                  <a:pt x="3303730" y="1996694"/>
                </a:moveTo>
                <a:cubicBezTo>
                  <a:pt x="3302397" y="1996694"/>
                  <a:pt x="3301063" y="1997075"/>
                  <a:pt x="3299920" y="1997837"/>
                </a:cubicBezTo>
                <a:cubicBezTo>
                  <a:pt x="3298777" y="1998599"/>
                  <a:pt x="3297951" y="1999679"/>
                  <a:pt x="3297380" y="2000885"/>
                </a:cubicBezTo>
                <a:cubicBezTo>
                  <a:pt x="3296872" y="2002155"/>
                  <a:pt x="3296745" y="2003489"/>
                  <a:pt x="3296998" y="2004822"/>
                </a:cubicBezTo>
                <a:cubicBezTo>
                  <a:pt x="3297253" y="2006156"/>
                  <a:pt x="3297888" y="2007362"/>
                  <a:pt x="3298840" y="2008315"/>
                </a:cubicBezTo>
                <a:cubicBezTo>
                  <a:pt x="3299793" y="2009267"/>
                  <a:pt x="3300999" y="2009902"/>
                  <a:pt x="3302333" y="2010156"/>
                </a:cubicBezTo>
                <a:cubicBezTo>
                  <a:pt x="3303666" y="2010410"/>
                  <a:pt x="3305063" y="2010283"/>
                  <a:pt x="3306270" y="2009775"/>
                </a:cubicBezTo>
                <a:cubicBezTo>
                  <a:pt x="3307476" y="2009267"/>
                  <a:pt x="3308556" y="2008378"/>
                  <a:pt x="3309318" y="2007235"/>
                </a:cubicBezTo>
                <a:cubicBezTo>
                  <a:pt x="3310080" y="2006092"/>
                  <a:pt x="3310460" y="2004759"/>
                  <a:pt x="3310460" y="2003425"/>
                </a:cubicBezTo>
                <a:cubicBezTo>
                  <a:pt x="3310460" y="2001647"/>
                  <a:pt x="3309762" y="1999869"/>
                  <a:pt x="3308492" y="1998599"/>
                </a:cubicBezTo>
                <a:cubicBezTo>
                  <a:pt x="3307222" y="1997329"/>
                  <a:pt x="3305444" y="1996567"/>
                  <a:pt x="3303666" y="1996567"/>
                </a:cubicBezTo>
                <a:close/>
                <a:moveTo>
                  <a:pt x="3228165" y="1766570"/>
                </a:moveTo>
                <a:cubicBezTo>
                  <a:pt x="3227530" y="1765935"/>
                  <a:pt x="3226768" y="1765427"/>
                  <a:pt x="3225942" y="1765110"/>
                </a:cubicBezTo>
                <a:cubicBezTo>
                  <a:pt x="3225117" y="1764792"/>
                  <a:pt x="3224228" y="1764602"/>
                  <a:pt x="3223339" y="1764602"/>
                </a:cubicBezTo>
                <a:cubicBezTo>
                  <a:pt x="3222005" y="1764602"/>
                  <a:pt x="3220672" y="1764983"/>
                  <a:pt x="3219529" y="1765745"/>
                </a:cubicBezTo>
                <a:cubicBezTo>
                  <a:pt x="3218385" y="1766507"/>
                  <a:pt x="3217560" y="1767586"/>
                  <a:pt x="3216989" y="1768793"/>
                </a:cubicBezTo>
                <a:cubicBezTo>
                  <a:pt x="3216481" y="1769999"/>
                  <a:pt x="3216354" y="1771396"/>
                  <a:pt x="3216608" y="1772730"/>
                </a:cubicBezTo>
                <a:cubicBezTo>
                  <a:pt x="3216861" y="1774063"/>
                  <a:pt x="3217560" y="1775270"/>
                  <a:pt x="3218513" y="1776222"/>
                </a:cubicBezTo>
                <a:cubicBezTo>
                  <a:pt x="3219465" y="1777174"/>
                  <a:pt x="3220672" y="1777810"/>
                  <a:pt x="3222005" y="1778064"/>
                </a:cubicBezTo>
                <a:cubicBezTo>
                  <a:pt x="3223339" y="1778318"/>
                  <a:pt x="3224735" y="1778191"/>
                  <a:pt x="3225942" y="1777683"/>
                </a:cubicBezTo>
                <a:cubicBezTo>
                  <a:pt x="3227212" y="1777174"/>
                  <a:pt x="3228228" y="1776286"/>
                  <a:pt x="3228990" y="1775143"/>
                </a:cubicBezTo>
                <a:cubicBezTo>
                  <a:pt x="3229752" y="1773999"/>
                  <a:pt x="3230134" y="1772666"/>
                  <a:pt x="3230134" y="1771333"/>
                </a:cubicBezTo>
                <a:cubicBezTo>
                  <a:pt x="3230134" y="1770443"/>
                  <a:pt x="3229943" y="1769555"/>
                  <a:pt x="3229625" y="1768729"/>
                </a:cubicBezTo>
                <a:cubicBezTo>
                  <a:pt x="3229308" y="1767904"/>
                  <a:pt x="3228799" y="1767142"/>
                  <a:pt x="3228165" y="1766507"/>
                </a:cubicBezTo>
                <a:close/>
                <a:moveTo>
                  <a:pt x="3303730" y="2368169"/>
                </a:moveTo>
                <a:cubicBezTo>
                  <a:pt x="3302397" y="2368169"/>
                  <a:pt x="3301063" y="2368550"/>
                  <a:pt x="3299920" y="2369312"/>
                </a:cubicBezTo>
                <a:cubicBezTo>
                  <a:pt x="3298777" y="2370074"/>
                  <a:pt x="3297951" y="2371090"/>
                  <a:pt x="3297380" y="2372360"/>
                </a:cubicBezTo>
                <a:cubicBezTo>
                  <a:pt x="3296872" y="2373630"/>
                  <a:pt x="3296745" y="2374964"/>
                  <a:pt x="3296998" y="2376297"/>
                </a:cubicBezTo>
                <a:cubicBezTo>
                  <a:pt x="3297253" y="2377631"/>
                  <a:pt x="3297888" y="2378837"/>
                  <a:pt x="3298904" y="2379790"/>
                </a:cubicBezTo>
                <a:cubicBezTo>
                  <a:pt x="3299856" y="2380742"/>
                  <a:pt x="3301063" y="2381377"/>
                  <a:pt x="3302397" y="2381695"/>
                </a:cubicBezTo>
                <a:cubicBezTo>
                  <a:pt x="3303730" y="2381949"/>
                  <a:pt x="3305127" y="2381822"/>
                  <a:pt x="3306334" y="2381314"/>
                </a:cubicBezTo>
                <a:cubicBezTo>
                  <a:pt x="3307603" y="2380806"/>
                  <a:pt x="3308619" y="2379917"/>
                  <a:pt x="3309381" y="2378774"/>
                </a:cubicBezTo>
                <a:cubicBezTo>
                  <a:pt x="3310143" y="2377631"/>
                  <a:pt x="3310524" y="2376297"/>
                  <a:pt x="3310524" y="2374964"/>
                </a:cubicBezTo>
                <a:cubicBezTo>
                  <a:pt x="3310524" y="2373122"/>
                  <a:pt x="3309826" y="2371408"/>
                  <a:pt x="3308556" y="2370138"/>
                </a:cubicBezTo>
                <a:cubicBezTo>
                  <a:pt x="3307285" y="2368868"/>
                  <a:pt x="3305508" y="2368169"/>
                  <a:pt x="3303730" y="2368169"/>
                </a:cubicBezTo>
                <a:close/>
                <a:moveTo>
                  <a:pt x="3303730" y="2461006"/>
                </a:moveTo>
                <a:cubicBezTo>
                  <a:pt x="3302397" y="2461006"/>
                  <a:pt x="3301063" y="2461387"/>
                  <a:pt x="3299920" y="2462149"/>
                </a:cubicBezTo>
                <a:cubicBezTo>
                  <a:pt x="3298777" y="2462911"/>
                  <a:pt x="3297951" y="2463991"/>
                  <a:pt x="3297380" y="2465197"/>
                </a:cubicBezTo>
                <a:cubicBezTo>
                  <a:pt x="3296872" y="2466467"/>
                  <a:pt x="3296745" y="2467801"/>
                  <a:pt x="3296998" y="2469134"/>
                </a:cubicBezTo>
                <a:cubicBezTo>
                  <a:pt x="3297253" y="2470468"/>
                  <a:pt x="3297888" y="2471674"/>
                  <a:pt x="3298840" y="2472627"/>
                </a:cubicBezTo>
                <a:cubicBezTo>
                  <a:pt x="3299793" y="2473579"/>
                  <a:pt x="3300999" y="2474214"/>
                  <a:pt x="3302333" y="2474532"/>
                </a:cubicBezTo>
                <a:cubicBezTo>
                  <a:pt x="3303666" y="2474786"/>
                  <a:pt x="3305063" y="2474659"/>
                  <a:pt x="3306270" y="2474151"/>
                </a:cubicBezTo>
                <a:cubicBezTo>
                  <a:pt x="3307476" y="2473643"/>
                  <a:pt x="3308556" y="2472754"/>
                  <a:pt x="3309318" y="2471611"/>
                </a:cubicBezTo>
                <a:cubicBezTo>
                  <a:pt x="3310080" y="2470468"/>
                  <a:pt x="3310460" y="2469134"/>
                  <a:pt x="3310460" y="2467801"/>
                </a:cubicBezTo>
                <a:cubicBezTo>
                  <a:pt x="3310460" y="2466023"/>
                  <a:pt x="3309762" y="2464245"/>
                  <a:pt x="3308492" y="2462975"/>
                </a:cubicBezTo>
                <a:cubicBezTo>
                  <a:pt x="3307222" y="2461705"/>
                  <a:pt x="3305444" y="2461006"/>
                  <a:pt x="3303666" y="2461006"/>
                </a:cubicBezTo>
                <a:close/>
                <a:moveTo>
                  <a:pt x="3303730" y="2089595"/>
                </a:moveTo>
                <a:cubicBezTo>
                  <a:pt x="3302397" y="2089595"/>
                  <a:pt x="3301063" y="2089976"/>
                  <a:pt x="3299920" y="2090738"/>
                </a:cubicBezTo>
                <a:cubicBezTo>
                  <a:pt x="3298777" y="2091499"/>
                  <a:pt x="3297951" y="2092579"/>
                  <a:pt x="3297380" y="2093786"/>
                </a:cubicBezTo>
                <a:cubicBezTo>
                  <a:pt x="3296872" y="2095056"/>
                  <a:pt x="3296745" y="2096389"/>
                  <a:pt x="3296998" y="2097723"/>
                </a:cubicBezTo>
                <a:cubicBezTo>
                  <a:pt x="3297253" y="2099056"/>
                  <a:pt x="3297888" y="2100263"/>
                  <a:pt x="3298840" y="2101215"/>
                </a:cubicBezTo>
                <a:cubicBezTo>
                  <a:pt x="3299793" y="2102168"/>
                  <a:pt x="3300999" y="2102803"/>
                  <a:pt x="3302333" y="2103120"/>
                </a:cubicBezTo>
                <a:cubicBezTo>
                  <a:pt x="3303666" y="2103374"/>
                  <a:pt x="3305063" y="2103247"/>
                  <a:pt x="3306270" y="2102739"/>
                </a:cubicBezTo>
                <a:cubicBezTo>
                  <a:pt x="3307476" y="2102231"/>
                  <a:pt x="3308556" y="2101342"/>
                  <a:pt x="3309318" y="2100199"/>
                </a:cubicBezTo>
                <a:cubicBezTo>
                  <a:pt x="3310080" y="2099056"/>
                  <a:pt x="3310460" y="2097723"/>
                  <a:pt x="3310460" y="2096389"/>
                </a:cubicBezTo>
                <a:cubicBezTo>
                  <a:pt x="3310460" y="2094548"/>
                  <a:pt x="3309762" y="2092833"/>
                  <a:pt x="3308492" y="2091563"/>
                </a:cubicBezTo>
                <a:cubicBezTo>
                  <a:pt x="3307222" y="2090293"/>
                  <a:pt x="3305444" y="2089595"/>
                  <a:pt x="3303666" y="2089595"/>
                </a:cubicBezTo>
                <a:close/>
                <a:moveTo>
                  <a:pt x="3303730" y="2182432"/>
                </a:moveTo>
                <a:cubicBezTo>
                  <a:pt x="3302397" y="2182432"/>
                  <a:pt x="3301063" y="2182813"/>
                  <a:pt x="3299920" y="2183575"/>
                </a:cubicBezTo>
                <a:cubicBezTo>
                  <a:pt x="3298777" y="2184337"/>
                  <a:pt x="3297951" y="2185353"/>
                  <a:pt x="3297380" y="2186623"/>
                </a:cubicBezTo>
                <a:cubicBezTo>
                  <a:pt x="3296872" y="2187893"/>
                  <a:pt x="3296745" y="2189226"/>
                  <a:pt x="3296998" y="2190560"/>
                </a:cubicBezTo>
                <a:cubicBezTo>
                  <a:pt x="3297253" y="2191893"/>
                  <a:pt x="3297888" y="2193100"/>
                  <a:pt x="3298840" y="2194052"/>
                </a:cubicBezTo>
                <a:cubicBezTo>
                  <a:pt x="3299793" y="2195005"/>
                  <a:pt x="3300999" y="2195640"/>
                  <a:pt x="3302333" y="2195957"/>
                </a:cubicBezTo>
                <a:cubicBezTo>
                  <a:pt x="3303666" y="2196211"/>
                  <a:pt x="3305063" y="2196084"/>
                  <a:pt x="3306270" y="2195576"/>
                </a:cubicBezTo>
                <a:cubicBezTo>
                  <a:pt x="3307476" y="2195068"/>
                  <a:pt x="3308556" y="2194179"/>
                  <a:pt x="3309318" y="2193036"/>
                </a:cubicBezTo>
                <a:cubicBezTo>
                  <a:pt x="3310080" y="2191893"/>
                  <a:pt x="3310460" y="2190560"/>
                  <a:pt x="3310460" y="2189226"/>
                </a:cubicBezTo>
                <a:cubicBezTo>
                  <a:pt x="3310460" y="2187448"/>
                  <a:pt x="3309762" y="2185670"/>
                  <a:pt x="3308492" y="2184400"/>
                </a:cubicBezTo>
                <a:cubicBezTo>
                  <a:pt x="3307222" y="2183130"/>
                  <a:pt x="3305444" y="2182432"/>
                  <a:pt x="3303666" y="2182432"/>
                </a:cubicBezTo>
                <a:close/>
                <a:moveTo>
                  <a:pt x="3303730" y="2275269"/>
                </a:moveTo>
                <a:cubicBezTo>
                  <a:pt x="3302397" y="2275269"/>
                  <a:pt x="3301063" y="2275650"/>
                  <a:pt x="3299920" y="2276412"/>
                </a:cubicBezTo>
                <a:cubicBezTo>
                  <a:pt x="3298777" y="2277174"/>
                  <a:pt x="3297951" y="2278253"/>
                  <a:pt x="3297380" y="2279460"/>
                </a:cubicBezTo>
                <a:cubicBezTo>
                  <a:pt x="3296872" y="2280730"/>
                  <a:pt x="3296745" y="2282063"/>
                  <a:pt x="3296998" y="2283397"/>
                </a:cubicBezTo>
                <a:cubicBezTo>
                  <a:pt x="3297253" y="2284730"/>
                  <a:pt x="3297888" y="2285937"/>
                  <a:pt x="3298840" y="2286889"/>
                </a:cubicBezTo>
                <a:cubicBezTo>
                  <a:pt x="3299793" y="2287842"/>
                  <a:pt x="3300999" y="2288477"/>
                  <a:pt x="3302333" y="2288794"/>
                </a:cubicBezTo>
                <a:cubicBezTo>
                  <a:pt x="3303666" y="2289048"/>
                  <a:pt x="3305063" y="2288921"/>
                  <a:pt x="3306270" y="2288413"/>
                </a:cubicBezTo>
                <a:cubicBezTo>
                  <a:pt x="3307476" y="2287905"/>
                  <a:pt x="3308556" y="2287016"/>
                  <a:pt x="3309318" y="2285873"/>
                </a:cubicBezTo>
                <a:cubicBezTo>
                  <a:pt x="3310080" y="2284730"/>
                  <a:pt x="3310460" y="2283397"/>
                  <a:pt x="3310460" y="2282063"/>
                </a:cubicBezTo>
                <a:cubicBezTo>
                  <a:pt x="3310460" y="2280285"/>
                  <a:pt x="3309762" y="2278507"/>
                  <a:pt x="3308492" y="2277237"/>
                </a:cubicBezTo>
                <a:cubicBezTo>
                  <a:pt x="3307222" y="2275967"/>
                  <a:pt x="3305444" y="2275269"/>
                  <a:pt x="3303666" y="2275205"/>
                </a:cubicBezTo>
                <a:close/>
                <a:moveTo>
                  <a:pt x="3710638" y="1859407"/>
                </a:moveTo>
                <a:cubicBezTo>
                  <a:pt x="3710003" y="1858772"/>
                  <a:pt x="3709241" y="1858264"/>
                  <a:pt x="3708415" y="1857946"/>
                </a:cubicBezTo>
                <a:cubicBezTo>
                  <a:pt x="3707590" y="1857566"/>
                  <a:pt x="3706701" y="1857439"/>
                  <a:pt x="3705811" y="1857439"/>
                </a:cubicBezTo>
                <a:cubicBezTo>
                  <a:pt x="3704478" y="1857439"/>
                  <a:pt x="3703145" y="1857820"/>
                  <a:pt x="3702002" y="1858582"/>
                </a:cubicBezTo>
                <a:cubicBezTo>
                  <a:pt x="3700859" y="1859343"/>
                  <a:pt x="3700034" y="1860423"/>
                  <a:pt x="3699461" y="1861630"/>
                </a:cubicBezTo>
                <a:cubicBezTo>
                  <a:pt x="3698954" y="1862899"/>
                  <a:pt x="3698827" y="1864233"/>
                  <a:pt x="3699081" y="1865567"/>
                </a:cubicBezTo>
                <a:cubicBezTo>
                  <a:pt x="3699334" y="1866900"/>
                  <a:pt x="3700034" y="1868107"/>
                  <a:pt x="3700985" y="1869059"/>
                </a:cubicBezTo>
                <a:cubicBezTo>
                  <a:pt x="3701938" y="1870012"/>
                  <a:pt x="3703145" y="1870646"/>
                  <a:pt x="3704478" y="1870964"/>
                </a:cubicBezTo>
                <a:cubicBezTo>
                  <a:pt x="3705811" y="1871218"/>
                  <a:pt x="3707209" y="1871091"/>
                  <a:pt x="3708415" y="1870583"/>
                </a:cubicBezTo>
                <a:cubicBezTo>
                  <a:pt x="3709685" y="1870075"/>
                  <a:pt x="3710701" y="1869186"/>
                  <a:pt x="3711463" y="1868043"/>
                </a:cubicBezTo>
                <a:cubicBezTo>
                  <a:pt x="3712225" y="1866900"/>
                  <a:pt x="3712606" y="1865567"/>
                  <a:pt x="3712606" y="1864233"/>
                </a:cubicBezTo>
                <a:cubicBezTo>
                  <a:pt x="3712606" y="1863344"/>
                  <a:pt x="3712416" y="1862455"/>
                  <a:pt x="3712098" y="1861630"/>
                </a:cubicBezTo>
                <a:cubicBezTo>
                  <a:pt x="3711781" y="1860804"/>
                  <a:pt x="3711272" y="1860042"/>
                  <a:pt x="3710638" y="1859407"/>
                </a:cubicBezTo>
                <a:close/>
                <a:moveTo>
                  <a:pt x="3786203" y="2646680"/>
                </a:moveTo>
                <a:cubicBezTo>
                  <a:pt x="3784869" y="2646680"/>
                  <a:pt x="3783535" y="2647061"/>
                  <a:pt x="3782393" y="2647823"/>
                </a:cubicBezTo>
                <a:cubicBezTo>
                  <a:pt x="3781249" y="2648585"/>
                  <a:pt x="3780424" y="2649665"/>
                  <a:pt x="3779853" y="2650871"/>
                </a:cubicBezTo>
                <a:cubicBezTo>
                  <a:pt x="3779345" y="2652141"/>
                  <a:pt x="3779218" y="2653475"/>
                  <a:pt x="3779472" y="2654808"/>
                </a:cubicBezTo>
                <a:cubicBezTo>
                  <a:pt x="3779726" y="2656142"/>
                  <a:pt x="3780360" y="2657348"/>
                  <a:pt x="3781313" y="2658301"/>
                </a:cubicBezTo>
                <a:cubicBezTo>
                  <a:pt x="3782266" y="2659253"/>
                  <a:pt x="3783472" y="2659888"/>
                  <a:pt x="3784806" y="2660206"/>
                </a:cubicBezTo>
                <a:cubicBezTo>
                  <a:pt x="3786139" y="2660460"/>
                  <a:pt x="3787536" y="2660333"/>
                  <a:pt x="3788743" y="2659825"/>
                </a:cubicBezTo>
                <a:cubicBezTo>
                  <a:pt x="3790013" y="2659317"/>
                  <a:pt x="3791092" y="2658428"/>
                  <a:pt x="3791791" y="2657285"/>
                </a:cubicBezTo>
                <a:cubicBezTo>
                  <a:pt x="3792553" y="2656142"/>
                  <a:pt x="3792934" y="2654808"/>
                  <a:pt x="3792934" y="2653475"/>
                </a:cubicBezTo>
                <a:cubicBezTo>
                  <a:pt x="3792934" y="2651633"/>
                  <a:pt x="3792235" y="2649919"/>
                  <a:pt x="3790965" y="2648649"/>
                </a:cubicBezTo>
                <a:cubicBezTo>
                  <a:pt x="3789695" y="2647379"/>
                  <a:pt x="3787917" y="2646680"/>
                  <a:pt x="3786139" y="2646680"/>
                </a:cubicBezTo>
                <a:close/>
                <a:moveTo>
                  <a:pt x="3710638" y="2230819"/>
                </a:moveTo>
                <a:cubicBezTo>
                  <a:pt x="3710003" y="2230184"/>
                  <a:pt x="3709241" y="2229676"/>
                  <a:pt x="3708415" y="2229358"/>
                </a:cubicBezTo>
                <a:cubicBezTo>
                  <a:pt x="3707590" y="2229041"/>
                  <a:pt x="3706701" y="2228850"/>
                  <a:pt x="3705811" y="2228850"/>
                </a:cubicBezTo>
                <a:cubicBezTo>
                  <a:pt x="3704478" y="2228850"/>
                  <a:pt x="3703145" y="2229231"/>
                  <a:pt x="3702002" y="2229993"/>
                </a:cubicBezTo>
                <a:cubicBezTo>
                  <a:pt x="3700859" y="2230755"/>
                  <a:pt x="3700034" y="2231771"/>
                  <a:pt x="3699461" y="2233041"/>
                </a:cubicBezTo>
                <a:cubicBezTo>
                  <a:pt x="3698954" y="2234311"/>
                  <a:pt x="3698827" y="2235645"/>
                  <a:pt x="3699081" y="2236978"/>
                </a:cubicBezTo>
                <a:cubicBezTo>
                  <a:pt x="3699334" y="2238312"/>
                  <a:pt x="3700034" y="2239518"/>
                  <a:pt x="3700985" y="2240471"/>
                </a:cubicBezTo>
                <a:cubicBezTo>
                  <a:pt x="3701938" y="2241423"/>
                  <a:pt x="3703145" y="2242058"/>
                  <a:pt x="3704478" y="2242376"/>
                </a:cubicBezTo>
                <a:cubicBezTo>
                  <a:pt x="3705811" y="2242630"/>
                  <a:pt x="3707209" y="2242503"/>
                  <a:pt x="3708415" y="2241995"/>
                </a:cubicBezTo>
                <a:cubicBezTo>
                  <a:pt x="3709685" y="2241487"/>
                  <a:pt x="3710701" y="2240598"/>
                  <a:pt x="3711463" y="2239455"/>
                </a:cubicBezTo>
                <a:cubicBezTo>
                  <a:pt x="3712225" y="2238312"/>
                  <a:pt x="3712606" y="2236978"/>
                  <a:pt x="3712606" y="2235645"/>
                </a:cubicBezTo>
                <a:cubicBezTo>
                  <a:pt x="3712606" y="2234756"/>
                  <a:pt x="3712416" y="2233867"/>
                  <a:pt x="3712098" y="2233041"/>
                </a:cubicBezTo>
                <a:cubicBezTo>
                  <a:pt x="3711781" y="2232216"/>
                  <a:pt x="3711272" y="2231454"/>
                  <a:pt x="3710638" y="2230819"/>
                </a:cubicBezTo>
                <a:close/>
                <a:moveTo>
                  <a:pt x="3710638" y="1766507"/>
                </a:moveTo>
                <a:cubicBezTo>
                  <a:pt x="3710003" y="1765871"/>
                  <a:pt x="3709241" y="1765364"/>
                  <a:pt x="3708415" y="1765046"/>
                </a:cubicBezTo>
                <a:cubicBezTo>
                  <a:pt x="3707590" y="1764729"/>
                  <a:pt x="3706701" y="1764538"/>
                  <a:pt x="3705811" y="1764538"/>
                </a:cubicBezTo>
                <a:cubicBezTo>
                  <a:pt x="3704478" y="1764538"/>
                  <a:pt x="3703145" y="1764919"/>
                  <a:pt x="3702002" y="1765681"/>
                </a:cubicBezTo>
                <a:cubicBezTo>
                  <a:pt x="3700859" y="1766443"/>
                  <a:pt x="3700034" y="1767523"/>
                  <a:pt x="3699461" y="1768729"/>
                </a:cubicBezTo>
                <a:cubicBezTo>
                  <a:pt x="3698954" y="1769936"/>
                  <a:pt x="3698827" y="1771333"/>
                  <a:pt x="3699081" y="1772666"/>
                </a:cubicBezTo>
                <a:cubicBezTo>
                  <a:pt x="3699334" y="1773999"/>
                  <a:pt x="3700034" y="1775206"/>
                  <a:pt x="3700985" y="1776159"/>
                </a:cubicBezTo>
                <a:cubicBezTo>
                  <a:pt x="3701938" y="1777111"/>
                  <a:pt x="3703145" y="1777746"/>
                  <a:pt x="3704478" y="1778000"/>
                </a:cubicBezTo>
                <a:cubicBezTo>
                  <a:pt x="3705811" y="1778254"/>
                  <a:pt x="3707209" y="1778127"/>
                  <a:pt x="3708415" y="1777619"/>
                </a:cubicBezTo>
                <a:cubicBezTo>
                  <a:pt x="3709685" y="1777111"/>
                  <a:pt x="3710701" y="1776222"/>
                  <a:pt x="3711463" y="1775079"/>
                </a:cubicBezTo>
                <a:cubicBezTo>
                  <a:pt x="3712225" y="1773936"/>
                  <a:pt x="3712606" y="1772602"/>
                  <a:pt x="3712606" y="1771269"/>
                </a:cubicBezTo>
                <a:cubicBezTo>
                  <a:pt x="3712606" y="1770380"/>
                  <a:pt x="3712416" y="1769491"/>
                  <a:pt x="3712098" y="1768666"/>
                </a:cubicBezTo>
                <a:cubicBezTo>
                  <a:pt x="3711781" y="1767840"/>
                  <a:pt x="3711272" y="1767078"/>
                  <a:pt x="3710638" y="1766443"/>
                </a:cubicBezTo>
                <a:close/>
                <a:moveTo>
                  <a:pt x="3710638" y="1952244"/>
                </a:moveTo>
                <a:cubicBezTo>
                  <a:pt x="3710003" y="1951609"/>
                  <a:pt x="3709241" y="1951101"/>
                  <a:pt x="3708415" y="1950784"/>
                </a:cubicBezTo>
                <a:cubicBezTo>
                  <a:pt x="3707590" y="1950466"/>
                  <a:pt x="3706701" y="1950276"/>
                  <a:pt x="3705811" y="1950276"/>
                </a:cubicBezTo>
                <a:cubicBezTo>
                  <a:pt x="3704478" y="1950276"/>
                  <a:pt x="3703145" y="1950657"/>
                  <a:pt x="3702002" y="1951418"/>
                </a:cubicBezTo>
                <a:cubicBezTo>
                  <a:pt x="3700859" y="1952181"/>
                  <a:pt x="3700034" y="1953260"/>
                  <a:pt x="3699461" y="1954467"/>
                </a:cubicBezTo>
                <a:cubicBezTo>
                  <a:pt x="3698954" y="1955737"/>
                  <a:pt x="3698827" y="1957070"/>
                  <a:pt x="3699081" y="1958404"/>
                </a:cubicBezTo>
                <a:cubicBezTo>
                  <a:pt x="3699334" y="1959737"/>
                  <a:pt x="3700034" y="1960943"/>
                  <a:pt x="3700985" y="1961896"/>
                </a:cubicBezTo>
                <a:cubicBezTo>
                  <a:pt x="3701938" y="1962849"/>
                  <a:pt x="3703145" y="1963484"/>
                  <a:pt x="3704478" y="1963801"/>
                </a:cubicBezTo>
                <a:cubicBezTo>
                  <a:pt x="3705811" y="1964055"/>
                  <a:pt x="3707209" y="1963928"/>
                  <a:pt x="3708415" y="1963420"/>
                </a:cubicBezTo>
                <a:cubicBezTo>
                  <a:pt x="3709685" y="1962912"/>
                  <a:pt x="3710701" y="1962023"/>
                  <a:pt x="3711463" y="1960880"/>
                </a:cubicBezTo>
                <a:cubicBezTo>
                  <a:pt x="3712225" y="1959737"/>
                  <a:pt x="3712606" y="1958404"/>
                  <a:pt x="3712606" y="1957070"/>
                </a:cubicBezTo>
                <a:cubicBezTo>
                  <a:pt x="3712606" y="1956181"/>
                  <a:pt x="3712416" y="1955292"/>
                  <a:pt x="3712098" y="1954467"/>
                </a:cubicBezTo>
                <a:cubicBezTo>
                  <a:pt x="3711781" y="1953641"/>
                  <a:pt x="3711272" y="1952879"/>
                  <a:pt x="3710638" y="1952244"/>
                </a:cubicBezTo>
                <a:close/>
                <a:moveTo>
                  <a:pt x="3710638" y="2137982"/>
                </a:moveTo>
                <a:cubicBezTo>
                  <a:pt x="3710003" y="2137347"/>
                  <a:pt x="3709241" y="2136839"/>
                  <a:pt x="3708415" y="2136521"/>
                </a:cubicBezTo>
                <a:cubicBezTo>
                  <a:pt x="3707590" y="2136140"/>
                  <a:pt x="3706701" y="2136013"/>
                  <a:pt x="3705811" y="2136013"/>
                </a:cubicBezTo>
                <a:cubicBezTo>
                  <a:pt x="3704478" y="2136013"/>
                  <a:pt x="3703145" y="2136394"/>
                  <a:pt x="3702002" y="2137156"/>
                </a:cubicBezTo>
                <a:cubicBezTo>
                  <a:pt x="3700859" y="2137918"/>
                  <a:pt x="3700034" y="2138998"/>
                  <a:pt x="3699461" y="2140204"/>
                </a:cubicBezTo>
                <a:cubicBezTo>
                  <a:pt x="3698954" y="2141474"/>
                  <a:pt x="3698827" y="2142808"/>
                  <a:pt x="3699081" y="2144141"/>
                </a:cubicBezTo>
                <a:cubicBezTo>
                  <a:pt x="3699334" y="2145475"/>
                  <a:pt x="3700034" y="2146681"/>
                  <a:pt x="3700985" y="2147634"/>
                </a:cubicBezTo>
                <a:cubicBezTo>
                  <a:pt x="3701938" y="2148586"/>
                  <a:pt x="3703145" y="2149221"/>
                  <a:pt x="3704478" y="2149475"/>
                </a:cubicBezTo>
                <a:cubicBezTo>
                  <a:pt x="3705811" y="2149729"/>
                  <a:pt x="3707209" y="2149602"/>
                  <a:pt x="3708415" y="2149094"/>
                </a:cubicBezTo>
                <a:cubicBezTo>
                  <a:pt x="3709685" y="2148586"/>
                  <a:pt x="3710701" y="2147697"/>
                  <a:pt x="3711463" y="2146554"/>
                </a:cubicBezTo>
                <a:cubicBezTo>
                  <a:pt x="3712225" y="2145411"/>
                  <a:pt x="3712606" y="2144078"/>
                  <a:pt x="3712606" y="2142744"/>
                </a:cubicBezTo>
                <a:cubicBezTo>
                  <a:pt x="3712606" y="2141855"/>
                  <a:pt x="3712416" y="2140966"/>
                  <a:pt x="3712098" y="2140141"/>
                </a:cubicBezTo>
                <a:cubicBezTo>
                  <a:pt x="3711781" y="2139315"/>
                  <a:pt x="3711272" y="2138553"/>
                  <a:pt x="3710638" y="2137918"/>
                </a:cubicBezTo>
                <a:close/>
                <a:moveTo>
                  <a:pt x="3710638" y="2045145"/>
                </a:moveTo>
                <a:cubicBezTo>
                  <a:pt x="3710003" y="2044510"/>
                  <a:pt x="3709241" y="2044002"/>
                  <a:pt x="3708415" y="2043684"/>
                </a:cubicBezTo>
                <a:cubicBezTo>
                  <a:pt x="3707590" y="2043367"/>
                  <a:pt x="3706701" y="2043176"/>
                  <a:pt x="3705811" y="2043176"/>
                </a:cubicBezTo>
                <a:cubicBezTo>
                  <a:pt x="3704478" y="2043176"/>
                  <a:pt x="3703145" y="2043557"/>
                  <a:pt x="3702002" y="2044319"/>
                </a:cubicBezTo>
                <a:cubicBezTo>
                  <a:pt x="3700859" y="2045081"/>
                  <a:pt x="3700034" y="2046161"/>
                  <a:pt x="3699461" y="2047367"/>
                </a:cubicBezTo>
                <a:cubicBezTo>
                  <a:pt x="3698954" y="2048637"/>
                  <a:pt x="3698827" y="2049971"/>
                  <a:pt x="3699081" y="2051304"/>
                </a:cubicBezTo>
                <a:cubicBezTo>
                  <a:pt x="3699334" y="2052638"/>
                  <a:pt x="3700034" y="2053844"/>
                  <a:pt x="3700985" y="2054796"/>
                </a:cubicBezTo>
                <a:cubicBezTo>
                  <a:pt x="3701938" y="2055749"/>
                  <a:pt x="3703145" y="2056384"/>
                  <a:pt x="3704478" y="2056638"/>
                </a:cubicBezTo>
                <a:cubicBezTo>
                  <a:pt x="3705811" y="2056892"/>
                  <a:pt x="3707209" y="2056765"/>
                  <a:pt x="3708415" y="2056257"/>
                </a:cubicBezTo>
                <a:cubicBezTo>
                  <a:pt x="3709685" y="2055749"/>
                  <a:pt x="3710701" y="2054860"/>
                  <a:pt x="3711463" y="2053717"/>
                </a:cubicBezTo>
                <a:cubicBezTo>
                  <a:pt x="3712225" y="2052574"/>
                  <a:pt x="3712606" y="2051241"/>
                  <a:pt x="3712606" y="2049907"/>
                </a:cubicBezTo>
                <a:cubicBezTo>
                  <a:pt x="3712606" y="2049018"/>
                  <a:pt x="3712416" y="2048129"/>
                  <a:pt x="3712098" y="2047304"/>
                </a:cubicBezTo>
                <a:cubicBezTo>
                  <a:pt x="3711781" y="2046478"/>
                  <a:pt x="3711272" y="2045716"/>
                  <a:pt x="3710638" y="2045081"/>
                </a:cubicBezTo>
                <a:close/>
                <a:moveTo>
                  <a:pt x="3710638" y="1673733"/>
                </a:moveTo>
                <a:cubicBezTo>
                  <a:pt x="3710003" y="1673098"/>
                  <a:pt x="3709241" y="1672590"/>
                  <a:pt x="3708415" y="1672273"/>
                </a:cubicBezTo>
                <a:cubicBezTo>
                  <a:pt x="3707590" y="1671955"/>
                  <a:pt x="3706701" y="1671765"/>
                  <a:pt x="3705811" y="1671765"/>
                </a:cubicBezTo>
                <a:cubicBezTo>
                  <a:pt x="3704478" y="1671765"/>
                  <a:pt x="3703145" y="1672146"/>
                  <a:pt x="3702002" y="1672908"/>
                </a:cubicBezTo>
                <a:cubicBezTo>
                  <a:pt x="3700859" y="1673670"/>
                  <a:pt x="3700034" y="1674686"/>
                  <a:pt x="3699461" y="1675956"/>
                </a:cubicBezTo>
                <a:cubicBezTo>
                  <a:pt x="3698954" y="1677226"/>
                  <a:pt x="3698827" y="1678559"/>
                  <a:pt x="3699081" y="1679893"/>
                </a:cubicBezTo>
                <a:cubicBezTo>
                  <a:pt x="3699334" y="1681226"/>
                  <a:pt x="3700034" y="1682433"/>
                  <a:pt x="3700985" y="1683385"/>
                </a:cubicBezTo>
                <a:cubicBezTo>
                  <a:pt x="3701938" y="1684338"/>
                  <a:pt x="3703145" y="1684973"/>
                  <a:pt x="3704478" y="1685290"/>
                </a:cubicBezTo>
                <a:cubicBezTo>
                  <a:pt x="3705811" y="1685544"/>
                  <a:pt x="3707209" y="1685417"/>
                  <a:pt x="3708415" y="1684909"/>
                </a:cubicBezTo>
                <a:cubicBezTo>
                  <a:pt x="3709685" y="1684401"/>
                  <a:pt x="3710701" y="1683512"/>
                  <a:pt x="3711463" y="1682369"/>
                </a:cubicBezTo>
                <a:cubicBezTo>
                  <a:pt x="3712225" y="1681226"/>
                  <a:pt x="3712606" y="1679893"/>
                  <a:pt x="3712606" y="1678559"/>
                </a:cubicBezTo>
                <a:cubicBezTo>
                  <a:pt x="3712606" y="1677670"/>
                  <a:pt x="3712416" y="1676781"/>
                  <a:pt x="3712098" y="1675956"/>
                </a:cubicBezTo>
                <a:cubicBezTo>
                  <a:pt x="3711781" y="1675130"/>
                  <a:pt x="3711272" y="1674368"/>
                  <a:pt x="3710638" y="1673733"/>
                </a:cubicBezTo>
                <a:close/>
                <a:moveTo>
                  <a:pt x="3786203" y="2832481"/>
                </a:moveTo>
                <a:cubicBezTo>
                  <a:pt x="3784869" y="2832481"/>
                  <a:pt x="3783535" y="2832862"/>
                  <a:pt x="3782393" y="2833624"/>
                </a:cubicBezTo>
                <a:cubicBezTo>
                  <a:pt x="3781249" y="2834386"/>
                  <a:pt x="3780424" y="2835466"/>
                  <a:pt x="3779853" y="2836672"/>
                </a:cubicBezTo>
                <a:cubicBezTo>
                  <a:pt x="3779345" y="2837942"/>
                  <a:pt x="3779218" y="2839276"/>
                  <a:pt x="3779472" y="2840609"/>
                </a:cubicBezTo>
                <a:cubicBezTo>
                  <a:pt x="3779726" y="2841943"/>
                  <a:pt x="3780360" y="2843149"/>
                  <a:pt x="3781313" y="2844102"/>
                </a:cubicBezTo>
                <a:cubicBezTo>
                  <a:pt x="3782266" y="2845054"/>
                  <a:pt x="3783472" y="2845689"/>
                  <a:pt x="3784806" y="2845943"/>
                </a:cubicBezTo>
                <a:cubicBezTo>
                  <a:pt x="3786139" y="2846197"/>
                  <a:pt x="3787536" y="2846070"/>
                  <a:pt x="3788743" y="2845562"/>
                </a:cubicBezTo>
                <a:cubicBezTo>
                  <a:pt x="3790013" y="2845054"/>
                  <a:pt x="3791092" y="2844165"/>
                  <a:pt x="3791791" y="2843022"/>
                </a:cubicBezTo>
                <a:cubicBezTo>
                  <a:pt x="3792553" y="2841879"/>
                  <a:pt x="3792934" y="2840546"/>
                  <a:pt x="3792934" y="2839212"/>
                </a:cubicBezTo>
                <a:cubicBezTo>
                  <a:pt x="3792934" y="2837434"/>
                  <a:pt x="3792235" y="2835656"/>
                  <a:pt x="3790965" y="2834386"/>
                </a:cubicBezTo>
                <a:cubicBezTo>
                  <a:pt x="3789695" y="2833116"/>
                  <a:pt x="3787917" y="2832354"/>
                  <a:pt x="3786139" y="2832354"/>
                </a:cubicBezTo>
                <a:close/>
                <a:moveTo>
                  <a:pt x="3786203" y="2739644"/>
                </a:moveTo>
                <a:cubicBezTo>
                  <a:pt x="3784869" y="2739644"/>
                  <a:pt x="3783535" y="2740025"/>
                  <a:pt x="3782393" y="2740787"/>
                </a:cubicBezTo>
                <a:cubicBezTo>
                  <a:pt x="3781249" y="2741549"/>
                  <a:pt x="3780424" y="2742629"/>
                  <a:pt x="3779853" y="2743835"/>
                </a:cubicBezTo>
                <a:cubicBezTo>
                  <a:pt x="3779345" y="2745105"/>
                  <a:pt x="3779218" y="2746439"/>
                  <a:pt x="3779472" y="2747772"/>
                </a:cubicBezTo>
                <a:cubicBezTo>
                  <a:pt x="3779726" y="2749106"/>
                  <a:pt x="3780360" y="2750312"/>
                  <a:pt x="3781313" y="2751265"/>
                </a:cubicBezTo>
                <a:cubicBezTo>
                  <a:pt x="3782266" y="2752217"/>
                  <a:pt x="3783472" y="2752852"/>
                  <a:pt x="3784806" y="2753106"/>
                </a:cubicBezTo>
                <a:cubicBezTo>
                  <a:pt x="3786139" y="2753360"/>
                  <a:pt x="3787536" y="2753233"/>
                  <a:pt x="3788743" y="2752725"/>
                </a:cubicBezTo>
                <a:cubicBezTo>
                  <a:pt x="3790013" y="2752217"/>
                  <a:pt x="3791092" y="2751328"/>
                  <a:pt x="3791791" y="2750185"/>
                </a:cubicBezTo>
                <a:cubicBezTo>
                  <a:pt x="3792553" y="2749042"/>
                  <a:pt x="3792934" y="2747709"/>
                  <a:pt x="3792934" y="2746375"/>
                </a:cubicBezTo>
                <a:cubicBezTo>
                  <a:pt x="3792934" y="2744597"/>
                  <a:pt x="3792235" y="2742819"/>
                  <a:pt x="3790965" y="2741549"/>
                </a:cubicBezTo>
                <a:cubicBezTo>
                  <a:pt x="3789695" y="2740279"/>
                  <a:pt x="3787917" y="2739517"/>
                  <a:pt x="3786139" y="2739517"/>
                </a:cubicBezTo>
                <a:close/>
                <a:moveTo>
                  <a:pt x="3786203" y="3203956"/>
                </a:moveTo>
                <a:cubicBezTo>
                  <a:pt x="3784869" y="3203956"/>
                  <a:pt x="3783535" y="3204337"/>
                  <a:pt x="3782393" y="3205099"/>
                </a:cubicBezTo>
                <a:cubicBezTo>
                  <a:pt x="3781249" y="3205861"/>
                  <a:pt x="3780424" y="3206877"/>
                  <a:pt x="3779853" y="3208147"/>
                </a:cubicBezTo>
                <a:cubicBezTo>
                  <a:pt x="3779345" y="3209417"/>
                  <a:pt x="3779218" y="3210751"/>
                  <a:pt x="3779472" y="3212084"/>
                </a:cubicBezTo>
                <a:cubicBezTo>
                  <a:pt x="3779726" y="3213418"/>
                  <a:pt x="3780360" y="3214624"/>
                  <a:pt x="3781313" y="3215576"/>
                </a:cubicBezTo>
                <a:cubicBezTo>
                  <a:pt x="3782266" y="3216529"/>
                  <a:pt x="3783472" y="3217164"/>
                  <a:pt x="3784806" y="3217482"/>
                </a:cubicBezTo>
                <a:cubicBezTo>
                  <a:pt x="3786139" y="3217736"/>
                  <a:pt x="3787536" y="3217609"/>
                  <a:pt x="3788743" y="3217101"/>
                </a:cubicBezTo>
                <a:cubicBezTo>
                  <a:pt x="3789949" y="3216593"/>
                  <a:pt x="3791029" y="3215704"/>
                  <a:pt x="3791791" y="3214561"/>
                </a:cubicBezTo>
                <a:cubicBezTo>
                  <a:pt x="3792553" y="3213418"/>
                  <a:pt x="3792934" y="3212084"/>
                  <a:pt x="3792934" y="3210751"/>
                </a:cubicBezTo>
                <a:cubicBezTo>
                  <a:pt x="3792934" y="3208909"/>
                  <a:pt x="3792235" y="3207195"/>
                  <a:pt x="3790965" y="3205925"/>
                </a:cubicBezTo>
                <a:cubicBezTo>
                  <a:pt x="3789695" y="3204655"/>
                  <a:pt x="3787917" y="3203956"/>
                  <a:pt x="3786139" y="3203956"/>
                </a:cubicBezTo>
                <a:close/>
                <a:moveTo>
                  <a:pt x="3786203" y="2925382"/>
                </a:moveTo>
                <a:cubicBezTo>
                  <a:pt x="3784869" y="2925382"/>
                  <a:pt x="3783535" y="2925763"/>
                  <a:pt x="3782393" y="2926525"/>
                </a:cubicBezTo>
                <a:cubicBezTo>
                  <a:pt x="3781249" y="2927287"/>
                  <a:pt x="3780424" y="2928366"/>
                  <a:pt x="3779853" y="2929573"/>
                </a:cubicBezTo>
                <a:cubicBezTo>
                  <a:pt x="3779345" y="2930843"/>
                  <a:pt x="3779218" y="2932176"/>
                  <a:pt x="3779472" y="2933510"/>
                </a:cubicBezTo>
                <a:cubicBezTo>
                  <a:pt x="3779726" y="2934843"/>
                  <a:pt x="3780360" y="2936050"/>
                  <a:pt x="3781313" y="2937002"/>
                </a:cubicBezTo>
                <a:cubicBezTo>
                  <a:pt x="3782266" y="2937955"/>
                  <a:pt x="3783472" y="2938590"/>
                  <a:pt x="3784806" y="2938907"/>
                </a:cubicBezTo>
                <a:cubicBezTo>
                  <a:pt x="3786139" y="2939161"/>
                  <a:pt x="3787536" y="2939034"/>
                  <a:pt x="3788743" y="2938526"/>
                </a:cubicBezTo>
                <a:cubicBezTo>
                  <a:pt x="3790013" y="2938018"/>
                  <a:pt x="3791092" y="2937129"/>
                  <a:pt x="3791791" y="2935986"/>
                </a:cubicBezTo>
                <a:cubicBezTo>
                  <a:pt x="3792489" y="2934843"/>
                  <a:pt x="3792934" y="2933510"/>
                  <a:pt x="3792934" y="2932176"/>
                </a:cubicBezTo>
                <a:cubicBezTo>
                  <a:pt x="3792934" y="2930335"/>
                  <a:pt x="3792235" y="2928620"/>
                  <a:pt x="3790965" y="2927350"/>
                </a:cubicBezTo>
                <a:cubicBezTo>
                  <a:pt x="3789695" y="2926080"/>
                  <a:pt x="3787917" y="2925382"/>
                  <a:pt x="3786139" y="2925382"/>
                </a:cubicBezTo>
                <a:close/>
                <a:moveTo>
                  <a:pt x="3786203" y="3111119"/>
                </a:moveTo>
                <a:cubicBezTo>
                  <a:pt x="3784869" y="3111119"/>
                  <a:pt x="3783535" y="3111500"/>
                  <a:pt x="3782393" y="3112262"/>
                </a:cubicBezTo>
                <a:cubicBezTo>
                  <a:pt x="3781249" y="3113024"/>
                  <a:pt x="3780424" y="3114104"/>
                  <a:pt x="3779853" y="3115310"/>
                </a:cubicBezTo>
                <a:cubicBezTo>
                  <a:pt x="3779345" y="3116580"/>
                  <a:pt x="3779218" y="3117914"/>
                  <a:pt x="3779472" y="3119247"/>
                </a:cubicBezTo>
                <a:cubicBezTo>
                  <a:pt x="3779726" y="3120581"/>
                  <a:pt x="3780360" y="3121787"/>
                  <a:pt x="3781313" y="3122740"/>
                </a:cubicBezTo>
                <a:cubicBezTo>
                  <a:pt x="3782266" y="3123692"/>
                  <a:pt x="3783472" y="3124327"/>
                  <a:pt x="3784806" y="3124645"/>
                </a:cubicBezTo>
                <a:cubicBezTo>
                  <a:pt x="3786139" y="3124899"/>
                  <a:pt x="3787536" y="3124772"/>
                  <a:pt x="3788743" y="3124264"/>
                </a:cubicBezTo>
                <a:cubicBezTo>
                  <a:pt x="3790013" y="3123756"/>
                  <a:pt x="3791092" y="3122867"/>
                  <a:pt x="3791791" y="3121724"/>
                </a:cubicBezTo>
                <a:cubicBezTo>
                  <a:pt x="3792553" y="3120581"/>
                  <a:pt x="3792934" y="3119247"/>
                  <a:pt x="3792934" y="3117914"/>
                </a:cubicBezTo>
                <a:cubicBezTo>
                  <a:pt x="3792934" y="3116136"/>
                  <a:pt x="3792235" y="3114358"/>
                  <a:pt x="3790965" y="3113088"/>
                </a:cubicBezTo>
                <a:cubicBezTo>
                  <a:pt x="3789695" y="3111818"/>
                  <a:pt x="3787917" y="3111119"/>
                  <a:pt x="3786139" y="3111056"/>
                </a:cubicBezTo>
                <a:close/>
                <a:moveTo>
                  <a:pt x="3786203" y="3018282"/>
                </a:moveTo>
                <a:cubicBezTo>
                  <a:pt x="3784869" y="3018282"/>
                  <a:pt x="3783535" y="3018663"/>
                  <a:pt x="3782393" y="3019425"/>
                </a:cubicBezTo>
                <a:cubicBezTo>
                  <a:pt x="3781249" y="3020187"/>
                  <a:pt x="3780424" y="3021203"/>
                  <a:pt x="3779853" y="3022473"/>
                </a:cubicBezTo>
                <a:cubicBezTo>
                  <a:pt x="3779345" y="3023743"/>
                  <a:pt x="3779218" y="3025077"/>
                  <a:pt x="3779472" y="3026410"/>
                </a:cubicBezTo>
                <a:cubicBezTo>
                  <a:pt x="3779726" y="3027744"/>
                  <a:pt x="3780360" y="3028950"/>
                  <a:pt x="3781313" y="3029903"/>
                </a:cubicBezTo>
                <a:cubicBezTo>
                  <a:pt x="3782266" y="3030855"/>
                  <a:pt x="3783472" y="3031490"/>
                  <a:pt x="3784806" y="3031808"/>
                </a:cubicBezTo>
                <a:cubicBezTo>
                  <a:pt x="3786139" y="3032062"/>
                  <a:pt x="3787536" y="3031935"/>
                  <a:pt x="3788743" y="3031427"/>
                </a:cubicBezTo>
                <a:cubicBezTo>
                  <a:pt x="3790013" y="3030919"/>
                  <a:pt x="3791092" y="3030030"/>
                  <a:pt x="3791791" y="3028887"/>
                </a:cubicBezTo>
                <a:cubicBezTo>
                  <a:pt x="3792553" y="3027744"/>
                  <a:pt x="3792934" y="3026410"/>
                  <a:pt x="3792934" y="3025077"/>
                </a:cubicBezTo>
                <a:cubicBezTo>
                  <a:pt x="3792934" y="3023299"/>
                  <a:pt x="3792235" y="3021521"/>
                  <a:pt x="3790965" y="3020251"/>
                </a:cubicBezTo>
                <a:cubicBezTo>
                  <a:pt x="3789695" y="3018981"/>
                  <a:pt x="3787917" y="3018282"/>
                  <a:pt x="3786139" y="3018282"/>
                </a:cubicBezTo>
                <a:close/>
                <a:moveTo>
                  <a:pt x="3786203" y="3296857"/>
                </a:moveTo>
                <a:cubicBezTo>
                  <a:pt x="3784869" y="3296857"/>
                  <a:pt x="3783535" y="3297238"/>
                  <a:pt x="3782393" y="3298000"/>
                </a:cubicBezTo>
                <a:cubicBezTo>
                  <a:pt x="3781249" y="3298762"/>
                  <a:pt x="3780424" y="3299841"/>
                  <a:pt x="3779853" y="3301048"/>
                </a:cubicBezTo>
                <a:cubicBezTo>
                  <a:pt x="3779345" y="3302318"/>
                  <a:pt x="3779218" y="3303651"/>
                  <a:pt x="3779472" y="3304985"/>
                </a:cubicBezTo>
                <a:cubicBezTo>
                  <a:pt x="3779726" y="3306318"/>
                  <a:pt x="3780360" y="3307525"/>
                  <a:pt x="3781313" y="3308477"/>
                </a:cubicBezTo>
                <a:cubicBezTo>
                  <a:pt x="3782266" y="3309430"/>
                  <a:pt x="3783472" y="3310065"/>
                  <a:pt x="3784806" y="3310382"/>
                </a:cubicBezTo>
                <a:cubicBezTo>
                  <a:pt x="3786139" y="3310636"/>
                  <a:pt x="3787536" y="3310509"/>
                  <a:pt x="3788743" y="3310001"/>
                </a:cubicBezTo>
                <a:cubicBezTo>
                  <a:pt x="3790013" y="3309493"/>
                  <a:pt x="3791092" y="3308604"/>
                  <a:pt x="3791791" y="3307461"/>
                </a:cubicBezTo>
                <a:cubicBezTo>
                  <a:pt x="3792553" y="3306318"/>
                  <a:pt x="3792934" y="3304985"/>
                  <a:pt x="3792934" y="3303651"/>
                </a:cubicBezTo>
                <a:cubicBezTo>
                  <a:pt x="3792934" y="3301873"/>
                  <a:pt x="3792235" y="3300095"/>
                  <a:pt x="3790965" y="3298825"/>
                </a:cubicBezTo>
                <a:cubicBezTo>
                  <a:pt x="3789695" y="3297555"/>
                  <a:pt x="3787917" y="3296857"/>
                  <a:pt x="3786139" y="3296857"/>
                </a:cubicBezTo>
                <a:close/>
                <a:moveTo>
                  <a:pt x="3710638" y="3252407"/>
                </a:moveTo>
                <a:cubicBezTo>
                  <a:pt x="3710003" y="3251772"/>
                  <a:pt x="3709241" y="3251263"/>
                  <a:pt x="3708415" y="3250946"/>
                </a:cubicBezTo>
                <a:cubicBezTo>
                  <a:pt x="3707590" y="3250565"/>
                  <a:pt x="3706701" y="3250438"/>
                  <a:pt x="3705811" y="3250438"/>
                </a:cubicBezTo>
                <a:cubicBezTo>
                  <a:pt x="3704478" y="3250438"/>
                  <a:pt x="3703145" y="3250819"/>
                  <a:pt x="3702002" y="3251581"/>
                </a:cubicBezTo>
                <a:cubicBezTo>
                  <a:pt x="3700859" y="3252343"/>
                  <a:pt x="3700034" y="3253423"/>
                  <a:pt x="3699461" y="3254629"/>
                </a:cubicBezTo>
                <a:cubicBezTo>
                  <a:pt x="3698954" y="3255899"/>
                  <a:pt x="3698827" y="3257232"/>
                  <a:pt x="3699081" y="3258566"/>
                </a:cubicBezTo>
                <a:cubicBezTo>
                  <a:pt x="3699334" y="3259900"/>
                  <a:pt x="3700034" y="3261106"/>
                  <a:pt x="3700985" y="3262059"/>
                </a:cubicBezTo>
                <a:cubicBezTo>
                  <a:pt x="3701938" y="3263011"/>
                  <a:pt x="3703145" y="3263646"/>
                  <a:pt x="3704478" y="3263900"/>
                </a:cubicBezTo>
                <a:cubicBezTo>
                  <a:pt x="3705811" y="3264154"/>
                  <a:pt x="3707209" y="3264027"/>
                  <a:pt x="3708415" y="3263519"/>
                </a:cubicBezTo>
                <a:cubicBezTo>
                  <a:pt x="3709685" y="3263011"/>
                  <a:pt x="3710701" y="3262122"/>
                  <a:pt x="3711463" y="3260979"/>
                </a:cubicBezTo>
                <a:cubicBezTo>
                  <a:pt x="3712225" y="3259836"/>
                  <a:pt x="3712606" y="3258503"/>
                  <a:pt x="3712606" y="3257169"/>
                </a:cubicBezTo>
                <a:cubicBezTo>
                  <a:pt x="3712606" y="3256280"/>
                  <a:pt x="3712416" y="3255391"/>
                  <a:pt x="3712098" y="3254566"/>
                </a:cubicBezTo>
                <a:cubicBezTo>
                  <a:pt x="3711781" y="3253740"/>
                  <a:pt x="3711272" y="3252978"/>
                  <a:pt x="3710638" y="3252343"/>
                </a:cubicBezTo>
                <a:close/>
                <a:moveTo>
                  <a:pt x="3630247" y="1998790"/>
                </a:moveTo>
                <a:cubicBezTo>
                  <a:pt x="3629611" y="1998155"/>
                  <a:pt x="3628849" y="1997646"/>
                  <a:pt x="3628024" y="1997329"/>
                </a:cubicBezTo>
                <a:cubicBezTo>
                  <a:pt x="3627198" y="1996948"/>
                  <a:pt x="3626309" y="1996821"/>
                  <a:pt x="3625421" y="1996821"/>
                </a:cubicBezTo>
                <a:cubicBezTo>
                  <a:pt x="3624087" y="1996821"/>
                  <a:pt x="3622754" y="1997202"/>
                  <a:pt x="3621610" y="1997964"/>
                </a:cubicBezTo>
                <a:cubicBezTo>
                  <a:pt x="3620468" y="1998726"/>
                  <a:pt x="3619642" y="1999806"/>
                  <a:pt x="3619071" y="2001012"/>
                </a:cubicBezTo>
                <a:cubicBezTo>
                  <a:pt x="3618563" y="2002282"/>
                  <a:pt x="3618435" y="2003616"/>
                  <a:pt x="3618690" y="2004949"/>
                </a:cubicBezTo>
                <a:cubicBezTo>
                  <a:pt x="3618944" y="2006283"/>
                  <a:pt x="3619642" y="2007489"/>
                  <a:pt x="3620595" y="2008442"/>
                </a:cubicBezTo>
                <a:cubicBezTo>
                  <a:pt x="3621547" y="2009394"/>
                  <a:pt x="3622754" y="2010029"/>
                  <a:pt x="3624087" y="2010283"/>
                </a:cubicBezTo>
                <a:cubicBezTo>
                  <a:pt x="3625421" y="2010537"/>
                  <a:pt x="3626818" y="2010410"/>
                  <a:pt x="3628024" y="2009902"/>
                </a:cubicBezTo>
                <a:cubicBezTo>
                  <a:pt x="3629294" y="2009394"/>
                  <a:pt x="3630310" y="2008505"/>
                  <a:pt x="3631072" y="2007362"/>
                </a:cubicBezTo>
                <a:cubicBezTo>
                  <a:pt x="3631835" y="2006219"/>
                  <a:pt x="3632215" y="2004886"/>
                  <a:pt x="3632215" y="2003552"/>
                </a:cubicBezTo>
                <a:cubicBezTo>
                  <a:pt x="3632215" y="2002663"/>
                  <a:pt x="3632024" y="2001774"/>
                  <a:pt x="3631707" y="2000949"/>
                </a:cubicBezTo>
                <a:cubicBezTo>
                  <a:pt x="3631390" y="2000123"/>
                  <a:pt x="3630882" y="1999361"/>
                  <a:pt x="3630247" y="1998726"/>
                </a:cubicBezTo>
                <a:close/>
                <a:moveTo>
                  <a:pt x="3710638" y="3066669"/>
                </a:moveTo>
                <a:cubicBezTo>
                  <a:pt x="3710003" y="3066034"/>
                  <a:pt x="3709241" y="3065526"/>
                  <a:pt x="3708415" y="3065209"/>
                </a:cubicBezTo>
                <a:cubicBezTo>
                  <a:pt x="3707590" y="3064891"/>
                  <a:pt x="3706701" y="3064701"/>
                  <a:pt x="3705811" y="3064701"/>
                </a:cubicBezTo>
                <a:cubicBezTo>
                  <a:pt x="3704478" y="3064701"/>
                  <a:pt x="3703145" y="3065082"/>
                  <a:pt x="3702002" y="3065844"/>
                </a:cubicBezTo>
                <a:cubicBezTo>
                  <a:pt x="3700859" y="3066606"/>
                  <a:pt x="3700034" y="3067622"/>
                  <a:pt x="3699461" y="3068892"/>
                </a:cubicBezTo>
                <a:cubicBezTo>
                  <a:pt x="3698954" y="3070162"/>
                  <a:pt x="3698827" y="3071495"/>
                  <a:pt x="3699081" y="3072829"/>
                </a:cubicBezTo>
                <a:cubicBezTo>
                  <a:pt x="3699334" y="3074162"/>
                  <a:pt x="3700034" y="3075369"/>
                  <a:pt x="3700985" y="3076321"/>
                </a:cubicBezTo>
                <a:cubicBezTo>
                  <a:pt x="3701938" y="3077274"/>
                  <a:pt x="3703145" y="3077909"/>
                  <a:pt x="3704478" y="3078226"/>
                </a:cubicBezTo>
                <a:cubicBezTo>
                  <a:pt x="3705811" y="3078480"/>
                  <a:pt x="3707209" y="3078353"/>
                  <a:pt x="3708415" y="3077845"/>
                </a:cubicBezTo>
                <a:cubicBezTo>
                  <a:pt x="3709685" y="3077337"/>
                  <a:pt x="3710701" y="3076448"/>
                  <a:pt x="3711463" y="3075305"/>
                </a:cubicBezTo>
                <a:cubicBezTo>
                  <a:pt x="3712225" y="3074162"/>
                  <a:pt x="3712606" y="3072829"/>
                  <a:pt x="3712606" y="3071495"/>
                </a:cubicBezTo>
                <a:cubicBezTo>
                  <a:pt x="3712606" y="3070606"/>
                  <a:pt x="3712416" y="3069717"/>
                  <a:pt x="3712098" y="3068892"/>
                </a:cubicBezTo>
                <a:cubicBezTo>
                  <a:pt x="3711781" y="3068066"/>
                  <a:pt x="3711272" y="3067304"/>
                  <a:pt x="3710638" y="3066669"/>
                </a:cubicBezTo>
                <a:close/>
                <a:moveTo>
                  <a:pt x="3710638" y="3159506"/>
                </a:moveTo>
                <a:cubicBezTo>
                  <a:pt x="3710003" y="3158871"/>
                  <a:pt x="3709241" y="3158363"/>
                  <a:pt x="3708415" y="3158046"/>
                </a:cubicBezTo>
                <a:cubicBezTo>
                  <a:pt x="3707590" y="3157728"/>
                  <a:pt x="3706701" y="3157538"/>
                  <a:pt x="3705811" y="3157538"/>
                </a:cubicBezTo>
                <a:cubicBezTo>
                  <a:pt x="3704478" y="3157538"/>
                  <a:pt x="3703145" y="3157919"/>
                  <a:pt x="3702002" y="3158681"/>
                </a:cubicBezTo>
                <a:cubicBezTo>
                  <a:pt x="3700859" y="3159443"/>
                  <a:pt x="3700034" y="3160522"/>
                  <a:pt x="3699461" y="3161729"/>
                </a:cubicBezTo>
                <a:cubicBezTo>
                  <a:pt x="3698954" y="3162999"/>
                  <a:pt x="3698827" y="3164332"/>
                  <a:pt x="3699081" y="3165666"/>
                </a:cubicBezTo>
                <a:cubicBezTo>
                  <a:pt x="3699334" y="3166999"/>
                  <a:pt x="3700034" y="3168206"/>
                  <a:pt x="3700985" y="3169158"/>
                </a:cubicBezTo>
                <a:cubicBezTo>
                  <a:pt x="3701938" y="3170111"/>
                  <a:pt x="3703145" y="3170746"/>
                  <a:pt x="3704478" y="3171000"/>
                </a:cubicBezTo>
                <a:cubicBezTo>
                  <a:pt x="3705811" y="3171254"/>
                  <a:pt x="3707209" y="3171127"/>
                  <a:pt x="3708415" y="3170619"/>
                </a:cubicBezTo>
                <a:cubicBezTo>
                  <a:pt x="3709685" y="3170111"/>
                  <a:pt x="3710701" y="3169222"/>
                  <a:pt x="3711463" y="3168079"/>
                </a:cubicBezTo>
                <a:cubicBezTo>
                  <a:pt x="3712225" y="3166936"/>
                  <a:pt x="3712606" y="3165602"/>
                  <a:pt x="3712606" y="3164269"/>
                </a:cubicBezTo>
                <a:cubicBezTo>
                  <a:pt x="3712606" y="3163380"/>
                  <a:pt x="3712416" y="3162491"/>
                  <a:pt x="3712098" y="3161665"/>
                </a:cubicBezTo>
                <a:cubicBezTo>
                  <a:pt x="3711781" y="3160840"/>
                  <a:pt x="3711272" y="3160078"/>
                  <a:pt x="3710638" y="3159443"/>
                </a:cubicBezTo>
                <a:close/>
                <a:moveTo>
                  <a:pt x="3630247" y="1813052"/>
                </a:moveTo>
                <a:cubicBezTo>
                  <a:pt x="3629611" y="1812417"/>
                  <a:pt x="3628849" y="1811909"/>
                  <a:pt x="3628024" y="1811592"/>
                </a:cubicBezTo>
                <a:cubicBezTo>
                  <a:pt x="3627198" y="1811274"/>
                  <a:pt x="3626309" y="1811084"/>
                  <a:pt x="3625421" y="1811084"/>
                </a:cubicBezTo>
                <a:cubicBezTo>
                  <a:pt x="3624087" y="1811084"/>
                  <a:pt x="3622754" y="1811465"/>
                  <a:pt x="3621610" y="1812227"/>
                </a:cubicBezTo>
                <a:cubicBezTo>
                  <a:pt x="3620468" y="1812989"/>
                  <a:pt x="3619642" y="1814005"/>
                  <a:pt x="3619071" y="1815274"/>
                </a:cubicBezTo>
                <a:cubicBezTo>
                  <a:pt x="3618563" y="1816545"/>
                  <a:pt x="3618435" y="1817878"/>
                  <a:pt x="3618690" y="1819212"/>
                </a:cubicBezTo>
                <a:cubicBezTo>
                  <a:pt x="3618944" y="1820545"/>
                  <a:pt x="3619642" y="1821752"/>
                  <a:pt x="3620595" y="1822704"/>
                </a:cubicBezTo>
                <a:cubicBezTo>
                  <a:pt x="3621547" y="1823657"/>
                  <a:pt x="3622754" y="1824292"/>
                  <a:pt x="3624087" y="1824609"/>
                </a:cubicBezTo>
                <a:cubicBezTo>
                  <a:pt x="3625421" y="1824863"/>
                  <a:pt x="3626818" y="1824736"/>
                  <a:pt x="3628024" y="1824228"/>
                </a:cubicBezTo>
                <a:cubicBezTo>
                  <a:pt x="3629294" y="1823720"/>
                  <a:pt x="3630310" y="1822831"/>
                  <a:pt x="3631072" y="1821688"/>
                </a:cubicBezTo>
                <a:cubicBezTo>
                  <a:pt x="3631835" y="1820545"/>
                  <a:pt x="3632215" y="1819212"/>
                  <a:pt x="3632215" y="1817878"/>
                </a:cubicBezTo>
                <a:cubicBezTo>
                  <a:pt x="3632215" y="1816989"/>
                  <a:pt x="3632024" y="1816100"/>
                  <a:pt x="3631707" y="1815274"/>
                </a:cubicBezTo>
                <a:cubicBezTo>
                  <a:pt x="3631390" y="1814449"/>
                  <a:pt x="3630882" y="1813687"/>
                  <a:pt x="3630247" y="1813052"/>
                </a:cubicBezTo>
                <a:close/>
                <a:moveTo>
                  <a:pt x="3630247" y="1627315"/>
                </a:moveTo>
                <a:cubicBezTo>
                  <a:pt x="3629611" y="1626680"/>
                  <a:pt x="3628849" y="1626171"/>
                  <a:pt x="3628024" y="1625854"/>
                </a:cubicBezTo>
                <a:cubicBezTo>
                  <a:pt x="3627198" y="1625537"/>
                  <a:pt x="3626309" y="1625346"/>
                  <a:pt x="3625421" y="1625346"/>
                </a:cubicBezTo>
                <a:cubicBezTo>
                  <a:pt x="3624087" y="1625346"/>
                  <a:pt x="3622754" y="1625727"/>
                  <a:pt x="3621610" y="1626489"/>
                </a:cubicBezTo>
                <a:cubicBezTo>
                  <a:pt x="3620468" y="1627251"/>
                  <a:pt x="3619642" y="1628331"/>
                  <a:pt x="3619071" y="1629537"/>
                </a:cubicBezTo>
                <a:cubicBezTo>
                  <a:pt x="3618563" y="1630807"/>
                  <a:pt x="3618435" y="1632141"/>
                  <a:pt x="3618690" y="1633474"/>
                </a:cubicBezTo>
                <a:cubicBezTo>
                  <a:pt x="3618944" y="1634808"/>
                  <a:pt x="3619642" y="1636014"/>
                  <a:pt x="3620595" y="1636967"/>
                </a:cubicBezTo>
                <a:cubicBezTo>
                  <a:pt x="3621547" y="1637919"/>
                  <a:pt x="3622754" y="1638554"/>
                  <a:pt x="3624087" y="1638808"/>
                </a:cubicBezTo>
                <a:cubicBezTo>
                  <a:pt x="3625421" y="1639062"/>
                  <a:pt x="3626818" y="1638935"/>
                  <a:pt x="3628024" y="1638427"/>
                </a:cubicBezTo>
                <a:cubicBezTo>
                  <a:pt x="3629294" y="1637919"/>
                  <a:pt x="3630310" y="1637030"/>
                  <a:pt x="3631072" y="1635887"/>
                </a:cubicBezTo>
                <a:cubicBezTo>
                  <a:pt x="3631835" y="1634744"/>
                  <a:pt x="3632215" y="1633411"/>
                  <a:pt x="3632215" y="1632077"/>
                </a:cubicBezTo>
                <a:cubicBezTo>
                  <a:pt x="3632215" y="1631188"/>
                  <a:pt x="3632024" y="1630299"/>
                  <a:pt x="3631707" y="1629474"/>
                </a:cubicBezTo>
                <a:cubicBezTo>
                  <a:pt x="3631390" y="1628648"/>
                  <a:pt x="3630882" y="1627886"/>
                  <a:pt x="3630247" y="1627251"/>
                </a:cubicBezTo>
                <a:close/>
                <a:moveTo>
                  <a:pt x="3630247" y="1720152"/>
                </a:moveTo>
                <a:cubicBezTo>
                  <a:pt x="3629611" y="1719517"/>
                  <a:pt x="3628849" y="1719009"/>
                  <a:pt x="3628024" y="1718691"/>
                </a:cubicBezTo>
                <a:cubicBezTo>
                  <a:pt x="3627198" y="1718310"/>
                  <a:pt x="3626309" y="1718183"/>
                  <a:pt x="3625421" y="1718183"/>
                </a:cubicBezTo>
                <a:cubicBezTo>
                  <a:pt x="3624087" y="1718183"/>
                  <a:pt x="3622754" y="1718564"/>
                  <a:pt x="3621610" y="1719326"/>
                </a:cubicBezTo>
                <a:cubicBezTo>
                  <a:pt x="3620468" y="1720088"/>
                  <a:pt x="3619642" y="1721168"/>
                  <a:pt x="3619071" y="1722374"/>
                </a:cubicBezTo>
                <a:cubicBezTo>
                  <a:pt x="3618563" y="1723644"/>
                  <a:pt x="3618435" y="1724977"/>
                  <a:pt x="3618690" y="1726311"/>
                </a:cubicBezTo>
                <a:cubicBezTo>
                  <a:pt x="3618944" y="1727645"/>
                  <a:pt x="3619642" y="1728851"/>
                  <a:pt x="3620595" y="1729804"/>
                </a:cubicBezTo>
                <a:cubicBezTo>
                  <a:pt x="3621547" y="1730756"/>
                  <a:pt x="3622754" y="1731391"/>
                  <a:pt x="3624087" y="1731645"/>
                </a:cubicBezTo>
                <a:cubicBezTo>
                  <a:pt x="3625421" y="1731899"/>
                  <a:pt x="3626818" y="1731772"/>
                  <a:pt x="3628024" y="1731264"/>
                </a:cubicBezTo>
                <a:cubicBezTo>
                  <a:pt x="3629294" y="1730756"/>
                  <a:pt x="3630310" y="1729867"/>
                  <a:pt x="3631072" y="1728724"/>
                </a:cubicBezTo>
                <a:cubicBezTo>
                  <a:pt x="3631835" y="1727581"/>
                  <a:pt x="3632215" y="1726248"/>
                  <a:pt x="3632215" y="1724914"/>
                </a:cubicBezTo>
                <a:cubicBezTo>
                  <a:pt x="3632215" y="1724025"/>
                  <a:pt x="3632024" y="1723136"/>
                  <a:pt x="3631707" y="1722311"/>
                </a:cubicBezTo>
                <a:cubicBezTo>
                  <a:pt x="3631390" y="1721485"/>
                  <a:pt x="3630882" y="1720723"/>
                  <a:pt x="3630247" y="1720088"/>
                </a:cubicBezTo>
                <a:close/>
                <a:moveTo>
                  <a:pt x="3710638" y="2788031"/>
                </a:moveTo>
                <a:cubicBezTo>
                  <a:pt x="3710003" y="2787396"/>
                  <a:pt x="3709241" y="2786888"/>
                  <a:pt x="3708415" y="2786571"/>
                </a:cubicBezTo>
                <a:cubicBezTo>
                  <a:pt x="3707590" y="2786253"/>
                  <a:pt x="3706701" y="2786063"/>
                  <a:pt x="3705811" y="2786063"/>
                </a:cubicBezTo>
                <a:cubicBezTo>
                  <a:pt x="3704478" y="2786063"/>
                  <a:pt x="3703145" y="2786444"/>
                  <a:pt x="3702002" y="2787206"/>
                </a:cubicBezTo>
                <a:cubicBezTo>
                  <a:pt x="3700859" y="2787968"/>
                  <a:pt x="3700034" y="2789047"/>
                  <a:pt x="3699461" y="2790254"/>
                </a:cubicBezTo>
                <a:cubicBezTo>
                  <a:pt x="3698954" y="2791524"/>
                  <a:pt x="3698827" y="2792857"/>
                  <a:pt x="3699081" y="2794191"/>
                </a:cubicBezTo>
                <a:cubicBezTo>
                  <a:pt x="3699334" y="2795524"/>
                  <a:pt x="3700034" y="2796731"/>
                  <a:pt x="3700985" y="2797683"/>
                </a:cubicBezTo>
                <a:cubicBezTo>
                  <a:pt x="3701938" y="2798636"/>
                  <a:pt x="3703145" y="2799271"/>
                  <a:pt x="3704478" y="2799588"/>
                </a:cubicBezTo>
                <a:cubicBezTo>
                  <a:pt x="3705811" y="2799842"/>
                  <a:pt x="3707209" y="2799715"/>
                  <a:pt x="3708415" y="2799207"/>
                </a:cubicBezTo>
                <a:cubicBezTo>
                  <a:pt x="3709685" y="2798699"/>
                  <a:pt x="3710701" y="2797810"/>
                  <a:pt x="3711463" y="2796667"/>
                </a:cubicBezTo>
                <a:cubicBezTo>
                  <a:pt x="3712225" y="2795524"/>
                  <a:pt x="3712606" y="2794191"/>
                  <a:pt x="3712606" y="2792857"/>
                </a:cubicBezTo>
                <a:cubicBezTo>
                  <a:pt x="3712606" y="2791968"/>
                  <a:pt x="3712416" y="2791079"/>
                  <a:pt x="3712098" y="2790254"/>
                </a:cubicBezTo>
                <a:cubicBezTo>
                  <a:pt x="3711781" y="2789428"/>
                  <a:pt x="3711272" y="2788666"/>
                  <a:pt x="3710638" y="2788031"/>
                </a:cubicBezTo>
                <a:close/>
                <a:moveTo>
                  <a:pt x="3710638" y="2602294"/>
                </a:moveTo>
                <a:cubicBezTo>
                  <a:pt x="3710003" y="2601659"/>
                  <a:pt x="3709241" y="2601151"/>
                  <a:pt x="3708415" y="2600833"/>
                </a:cubicBezTo>
                <a:cubicBezTo>
                  <a:pt x="3707590" y="2600516"/>
                  <a:pt x="3706701" y="2600325"/>
                  <a:pt x="3705811" y="2600325"/>
                </a:cubicBezTo>
                <a:cubicBezTo>
                  <a:pt x="3704478" y="2600325"/>
                  <a:pt x="3703145" y="2600706"/>
                  <a:pt x="3702002" y="2601468"/>
                </a:cubicBezTo>
                <a:cubicBezTo>
                  <a:pt x="3700859" y="2602230"/>
                  <a:pt x="3700034" y="2603310"/>
                  <a:pt x="3699461" y="2604516"/>
                </a:cubicBezTo>
                <a:cubicBezTo>
                  <a:pt x="3698954" y="2605723"/>
                  <a:pt x="3698827" y="2607120"/>
                  <a:pt x="3699081" y="2608453"/>
                </a:cubicBezTo>
                <a:cubicBezTo>
                  <a:pt x="3699334" y="2609787"/>
                  <a:pt x="3700034" y="2610993"/>
                  <a:pt x="3700985" y="2611946"/>
                </a:cubicBezTo>
                <a:cubicBezTo>
                  <a:pt x="3701938" y="2612898"/>
                  <a:pt x="3703145" y="2613533"/>
                  <a:pt x="3704478" y="2613787"/>
                </a:cubicBezTo>
                <a:cubicBezTo>
                  <a:pt x="3705811" y="2614041"/>
                  <a:pt x="3707209" y="2613914"/>
                  <a:pt x="3708415" y="2613406"/>
                </a:cubicBezTo>
                <a:cubicBezTo>
                  <a:pt x="3709685" y="2612898"/>
                  <a:pt x="3710701" y="2612009"/>
                  <a:pt x="3711463" y="2610866"/>
                </a:cubicBezTo>
                <a:cubicBezTo>
                  <a:pt x="3712225" y="2609723"/>
                  <a:pt x="3712606" y="2608390"/>
                  <a:pt x="3712606" y="2607056"/>
                </a:cubicBezTo>
                <a:cubicBezTo>
                  <a:pt x="3712606" y="2606167"/>
                  <a:pt x="3712416" y="2605278"/>
                  <a:pt x="3712098" y="2604453"/>
                </a:cubicBezTo>
                <a:cubicBezTo>
                  <a:pt x="3711781" y="2603627"/>
                  <a:pt x="3711272" y="2602865"/>
                  <a:pt x="3710638" y="2602230"/>
                </a:cubicBezTo>
                <a:close/>
                <a:moveTo>
                  <a:pt x="3710638" y="2880868"/>
                </a:moveTo>
                <a:cubicBezTo>
                  <a:pt x="3710003" y="2880233"/>
                  <a:pt x="3709241" y="2879725"/>
                  <a:pt x="3708415" y="2879408"/>
                </a:cubicBezTo>
                <a:cubicBezTo>
                  <a:pt x="3707590" y="2879090"/>
                  <a:pt x="3706701" y="2878900"/>
                  <a:pt x="3705811" y="2878900"/>
                </a:cubicBezTo>
                <a:cubicBezTo>
                  <a:pt x="3704478" y="2878900"/>
                  <a:pt x="3703145" y="2879281"/>
                  <a:pt x="3702002" y="2880043"/>
                </a:cubicBezTo>
                <a:cubicBezTo>
                  <a:pt x="3700859" y="2880805"/>
                  <a:pt x="3700034" y="2881884"/>
                  <a:pt x="3699461" y="2883091"/>
                </a:cubicBezTo>
                <a:cubicBezTo>
                  <a:pt x="3698954" y="2884361"/>
                  <a:pt x="3698827" y="2885694"/>
                  <a:pt x="3699081" y="2887028"/>
                </a:cubicBezTo>
                <a:cubicBezTo>
                  <a:pt x="3699334" y="2888361"/>
                  <a:pt x="3700034" y="2889568"/>
                  <a:pt x="3700985" y="2890520"/>
                </a:cubicBezTo>
                <a:cubicBezTo>
                  <a:pt x="3701938" y="2891473"/>
                  <a:pt x="3703145" y="2892108"/>
                  <a:pt x="3704478" y="2892362"/>
                </a:cubicBezTo>
                <a:cubicBezTo>
                  <a:pt x="3705811" y="2892616"/>
                  <a:pt x="3707209" y="2892489"/>
                  <a:pt x="3708415" y="2891981"/>
                </a:cubicBezTo>
                <a:cubicBezTo>
                  <a:pt x="3709685" y="2891473"/>
                  <a:pt x="3710701" y="2890584"/>
                  <a:pt x="3711463" y="2889441"/>
                </a:cubicBezTo>
                <a:cubicBezTo>
                  <a:pt x="3712225" y="2888298"/>
                  <a:pt x="3712606" y="2886964"/>
                  <a:pt x="3712606" y="2885631"/>
                </a:cubicBezTo>
                <a:cubicBezTo>
                  <a:pt x="3712606" y="2884742"/>
                  <a:pt x="3712416" y="2883853"/>
                  <a:pt x="3712098" y="2883027"/>
                </a:cubicBezTo>
                <a:cubicBezTo>
                  <a:pt x="3711781" y="2882202"/>
                  <a:pt x="3711272" y="2881440"/>
                  <a:pt x="3710638" y="2880805"/>
                </a:cubicBezTo>
                <a:close/>
                <a:moveTo>
                  <a:pt x="3710638" y="2416556"/>
                </a:moveTo>
                <a:cubicBezTo>
                  <a:pt x="3710003" y="2415921"/>
                  <a:pt x="3709241" y="2415413"/>
                  <a:pt x="3708415" y="2415096"/>
                </a:cubicBezTo>
                <a:cubicBezTo>
                  <a:pt x="3707590" y="2414715"/>
                  <a:pt x="3706701" y="2414588"/>
                  <a:pt x="3705811" y="2414588"/>
                </a:cubicBezTo>
                <a:cubicBezTo>
                  <a:pt x="3704478" y="2414588"/>
                  <a:pt x="3703145" y="2414969"/>
                  <a:pt x="3702002" y="2415731"/>
                </a:cubicBezTo>
                <a:cubicBezTo>
                  <a:pt x="3700859" y="2416493"/>
                  <a:pt x="3700034" y="2417572"/>
                  <a:pt x="3699461" y="2418779"/>
                </a:cubicBezTo>
                <a:cubicBezTo>
                  <a:pt x="3698954" y="2420049"/>
                  <a:pt x="3698827" y="2421382"/>
                  <a:pt x="3699081" y="2422716"/>
                </a:cubicBezTo>
                <a:cubicBezTo>
                  <a:pt x="3699334" y="2424049"/>
                  <a:pt x="3700034" y="2425256"/>
                  <a:pt x="3700985" y="2426208"/>
                </a:cubicBezTo>
                <a:cubicBezTo>
                  <a:pt x="3701938" y="2427161"/>
                  <a:pt x="3703145" y="2427796"/>
                  <a:pt x="3704478" y="2428050"/>
                </a:cubicBezTo>
                <a:cubicBezTo>
                  <a:pt x="3705811" y="2428304"/>
                  <a:pt x="3707209" y="2428177"/>
                  <a:pt x="3708415" y="2427669"/>
                </a:cubicBezTo>
                <a:cubicBezTo>
                  <a:pt x="3709685" y="2427161"/>
                  <a:pt x="3710701" y="2426272"/>
                  <a:pt x="3711463" y="2425129"/>
                </a:cubicBezTo>
                <a:cubicBezTo>
                  <a:pt x="3712225" y="2423986"/>
                  <a:pt x="3712606" y="2422652"/>
                  <a:pt x="3712606" y="2421319"/>
                </a:cubicBezTo>
                <a:cubicBezTo>
                  <a:pt x="3712606" y="2420430"/>
                  <a:pt x="3712416" y="2419541"/>
                  <a:pt x="3712098" y="2418715"/>
                </a:cubicBezTo>
                <a:cubicBezTo>
                  <a:pt x="3711781" y="2417890"/>
                  <a:pt x="3711272" y="2417128"/>
                  <a:pt x="3710638" y="2416493"/>
                </a:cubicBezTo>
                <a:close/>
                <a:moveTo>
                  <a:pt x="3710638" y="2509393"/>
                </a:moveTo>
                <a:cubicBezTo>
                  <a:pt x="3710003" y="2508758"/>
                  <a:pt x="3709241" y="2508250"/>
                  <a:pt x="3708415" y="2507933"/>
                </a:cubicBezTo>
                <a:cubicBezTo>
                  <a:pt x="3707590" y="2507615"/>
                  <a:pt x="3706701" y="2507425"/>
                  <a:pt x="3705811" y="2507425"/>
                </a:cubicBezTo>
                <a:cubicBezTo>
                  <a:pt x="3704478" y="2507425"/>
                  <a:pt x="3703145" y="2507806"/>
                  <a:pt x="3702002" y="2508568"/>
                </a:cubicBezTo>
                <a:cubicBezTo>
                  <a:pt x="3700859" y="2509330"/>
                  <a:pt x="3700034" y="2510346"/>
                  <a:pt x="3699461" y="2511616"/>
                </a:cubicBezTo>
                <a:cubicBezTo>
                  <a:pt x="3698954" y="2512886"/>
                  <a:pt x="3698827" y="2514219"/>
                  <a:pt x="3699081" y="2515553"/>
                </a:cubicBezTo>
                <a:cubicBezTo>
                  <a:pt x="3699334" y="2516886"/>
                  <a:pt x="3700034" y="2518093"/>
                  <a:pt x="3700985" y="2519045"/>
                </a:cubicBezTo>
                <a:cubicBezTo>
                  <a:pt x="3701938" y="2519998"/>
                  <a:pt x="3703145" y="2520633"/>
                  <a:pt x="3704478" y="2520950"/>
                </a:cubicBezTo>
                <a:cubicBezTo>
                  <a:pt x="3705811" y="2521204"/>
                  <a:pt x="3707209" y="2521077"/>
                  <a:pt x="3708415" y="2520569"/>
                </a:cubicBezTo>
                <a:cubicBezTo>
                  <a:pt x="3709685" y="2520061"/>
                  <a:pt x="3710701" y="2519172"/>
                  <a:pt x="3711463" y="2518029"/>
                </a:cubicBezTo>
                <a:cubicBezTo>
                  <a:pt x="3712225" y="2516886"/>
                  <a:pt x="3712606" y="2515553"/>
                  <a:pt x="3712606" y="2514219"/>
                </a:cubicBezTo>
                <a:cubicBezTo>
                  <a:pt x="3712606" y="2513330"/>
                  <a:pt x="3712416" y="2512441"/>
                  <a:pt x="3712098" y="2511616"/>
                </a:cubicBezTo>
                <a:cubicBezTo>
                  <a:pt x="3711781" y="2510790"/>
                  <a:pt x="3711272" y="2510028"/>
                  <a:pt x="3710638" y="2509393"/>
                </a:cubicBezTo>
                <a:close/>
                <a:moveTo>
                  <a:pt x="3710638" y="2323656"/>
                </a:moveTo>
                <a:cubicBezTo>
                  <a:pt x="3710003" y="2323021"/>
                  <a:pt x="3709241" y="2322513"/>
                  <a:pt x="3708415" y="2322195"/>
                </a:cubicBezTo>
                <a:cubicBezTo>
                  <a:pt x="3707590" y="2321878"/>
                  <a:pt x="3706701" y="2321687"/>
                  <a:pt x="3705811" y="2321687"/>
                </a:cubicBezTo>
                <a:cubicBezTo>
                  <a:pt x="3704478" y="2321687"/>
                  <a:pt x="3703145" y="2322068"/>
                  <a:pt x="3702002" y="2322830"/>
                </a:cubicBezTo>
                <a:cubicBezTo>
                  <a:pt x="3700859" y="2323592"/>
                  <a:pt x="3700034" y="2324672"/>
                  <a:pt x="3699461" y="2325878"/>
                </a:cubicBezTo>
                <a:cubicBezTo>
                  <a:pt x="3698954" y="2327148"/>
                  <a:pt x="3698827" y="2328482"/>
                  <a:pt x="3699081" y="2329815"/>
                </a:cubicBezTo>
                <a:cubicBezTo>
                  <a:pt x="3699334" y="2331149"/>
                  <a:pt x="3700034" y="2332355"/>
                  <a:pt x="3700985" y="2333308"/>
                </a:cubicBezTo>
                <a:cubicBezTo>
                  <a:pt x="3701938" y="2334260"/>
                  <a:pt x="3703145" y="2334895"/>
                  <a:pt x="3704478" y="2335149"/>
                </a:cubicBezTo>
                <a:cubicBezTo>
                  <a:pt x="3705811" y="2335403"/>
                  <a:pt x="3707209" y="2335276"/>
                  <a:pt x="3708415" y="2334768"/>
                </a:cubicBezTo>
                <a:cubicBezTo>
                  <a:pt x="3709685" y="2334260"/>
                  <a:pt x="3710701" y="2333371"/>
                  <a:pt x="3711463" y="2332228"/>
                </a:cubicBezTo>
                <a:cubicBezTo>
                  <a:pt x="3712225" y="2331085"/>
                  <a:pt x="3712606" y="2329752"/>
                  <a:pt x="3712606" y="2328418"/>
                </a:cubicBezTo>
                <a:cubicBezTo>
                  <a:pt x="3712606" y="2327529"/>
                  <a:pt x="3712416" y="2326640"/>
                  <a:pt x="3712098" y="2325815"/>
                </a:cubicBezTo>
                <a:cubicBezTo>
                  <a:pt x="3711781" y="2324989"/>
                  <a:pt x="3711272" y="2324227"/>
                  <a:pt x="3710638" y="2323592"/>
                </a:cubicBezTo>
                <a:close/>
                <a:moveTo>
                  <a:pt x="3710638" y="2695067"/>
                </a:moveTo>
                <a:cubicBezTo>
                  <a:pt x="3710003" y="2694432"/>
                  <a:pt x="3709241" y="2693924"/>
                  <a:pt x="3708415" y="2693607"/>
                </a:cubicBezTo>
                <a:cubicBezTo>
                  <a:pt x="3707590" y="2693226"/>
                  <a:pt x="3706701" y="2693099"/>
                  <a:pt x="3705811" y="2693099"/>
                </a:cubicBezTo>
                <a:cubicBezTo>
                  <a:pt x="3704478" y="2693099"/>
                  <a:pt x="3703145" y="2693480"/>
                  <a:pt x="3702002" y="2694242"/>
                </a:cubicBezTo>
                <a:cubicBezTo>
                  <a:pt x="3700859" y="2695004"/>
                  <a:pt x="3700034" y="2696083"/>
                  <a:pt x="3699461" y="2697290"/>
                </a:cubicBezTo>
                <a:cubicBezTo>
                  <a:pt x="3698954" y="2698560"/>
                  <a:pt x="3698827" y="2699893"/>
                  <a:pt x="3699081" y="2701227"/>
                </a:cubicBezTo>
                <a:cubicBezTo>
                  <a:pt x="3699334" y="2702560"/>
                  <a:pt x="3700034" y="2703767"/>
                  <a:pt x="3700985" y="2704719"/>
                </a:cubicBezTo>
                <a:cubicBezTo>
                  <a:pt x="3701938" y="2705672"/>
                  <a:pt x="3703145" y="2706307"/>
                  <a:pt x="3704478" y="2706624"/>
                </a:cubicBezTo>
                <a:cubicBezTo>
                  <a:pt x="3705811" y="2706878"/>
                  <a:pt x="3707209" y="2706751"/>
                  <a:pt x="3708415" y="2706243"/>
                </a:cubicBezTo>
                <a:cubicBezTo>
                  <a:pt x="3709685" y="2705735"/>
                  <a:pt x="3710701" y="2704846"/>
                  <a:pt x="3711463" y="2703703"/>
                </a:cubicBezTo>
                <a:cubicBezTo>
                  <a:pt x="3712225" y="2702560"/>
                  <a:pt x="3712606" y="2701227"/>
                  <a:pt x="3712606" y="2699893"/>
                </a:cubicBezTo>
                <a:cubicBezTo>
                  <a:pt x="3712606" y="2699004"/>
                  <a:pt x="3712416" y="2698115"/>
                  <a:pt x="3712098" y="2697290"/>
                </a:cubicBezTo>
                <a:cubicBezTo>
                  <a:pt x="3711781" y="2696464"/>
                  <a:pt x="3711272" y="2695702"/>
                  <a:pt x="3710638" y="2695067"/>
                </a:cubicBezTo>
                <a:close/>
                <a:moveTo>
                  <a:pt x="3710638" y="2973642"/>
                </a:moveTo>
                <a:cubicBezTo>
                  <a:pt x="3710003" y="2973007"/>
                  <a:pt x="3709241" y="2972499"/>
                  <a:pt x="3708415" y="2972181"/>
                </a:cubicBezTo>
                <a:cubicBezTo>
                  <a:pt x="3707590" y="2971800"/>
                  <a:pt x="3706701" y="2971673"/>
                  <a:pt x="3705811" y="2971673"/>
                </a:cubicBezTo>
                <a:cubicBezTo>
                  <a:pt x="3704478" y="2971673"/>
                  <a:pt x="3703145" y="2972054"/>
                  <a:pt x="3702002" y="2972816"/>
                </a:cubicBezTo>
                <a:cubicBezTo>
                  <a:pt x="3700859" y="2973578"/>
                  <a:pt x="3700034" y="2974658"/>
                  <a:pt x="3699461" y="2975864"/>
                </a:cubicBezTo>
                <a:cubicBezTo>
                  <a:pt x="3698954" y="2977134"/>
                  <a:pt x="3698827" y="2978468"/>
                  <a:pt x="3699081" y="2979801"/>
                </a:cubicBezTo>
                <a:cubicBezTo>
                  <a:pt x="3699334" y="2981135"/>
                  <a:pt x="3699970" y="2982341"/>
                  <a:pt x="3700985" y="2983294"/>
                </a:cubicBezTo>
                <a:cubicBezTo>
                  <a:pt x="3701938" y="2984246"/>
                  <a:pt x="3703145" y="2984881"/>
                  <a:pt x="3704478" y="2985135"/>
                </a:cubicBezTo>
                <a:cubicBezTo>
                  <a:pt x="3705811" y="2985389"/>
                  <a:pt x="3707209" y="2985262"/>
                  <a:pt x="3708415" y="2984754"/>
                </a:cubicBezTo>
                <a:cubicBezTo>
                  <a:pt x="3709685" y="2984246"/>
                  <a:pt x="3710701" y="2983357"/>
                  <a:pt x="3711463" y="2982214"/>
                </a:cubicBezTo>
                <a:cubicBezTo>
                  <a:pt x="3712225" y="2981071"/>
                  <a:pt x="3712606" y="2979738"/>
                  <a:pt x="3712606" y="2978404"/>
                </a:cubicBezTo>
                <a:cubicBezTo>
                  <a:pt x="3712606" y="2977515"/>
                  <a:pt x="3712416" y="2976626"/>
                  <a:pt x="3712098" y="2975801"/>
                </a:cubicBezTo>
                <a:cubicBezTo>
                  <a:pt x="3711781" y="2974975"/>
                  <a:pt x="3711272" y="2974213"/>
                  <a:pt x="3710638" y="2973578"/>
                </a:cubicBezTo>
                <a:close/>
                <a:moveTo>
                  <a:pt x="3786203" y="2089468"/>
                </a:moveTo>
                <a:cubicBezTo>
                  <a:pt x="3784869" y="2089468"/>
                  <a:pt x="3783535" y="2089849"/>
                  <a:pt x="3782393" y="2090611"/>
                </a:cubicBezTo>
                <a:cubicBezTo>
                  <a:pt x="3781249" y="2091373"/>
                  <a:pt x="3780424" y="2092452"/>
                  <a:pt x="3779853" y="2093659"/>
                </a:cubicBezTo>
                <a:cubicBezTo>
                  <a:pt x="3779345" y="2094929"/>
                  <a:pt x="3779218" y="2096262"/>
                  <a:pt x="3779472" y="2097596"/>
                </a:cubicBezTo>
                <a:cubicBezTo>
                  <a:pt x="3779726" y="2098929"/>
                  <a:pt x="3780360" y="2100136"/>
                  <a:pt x="3781313" y="2101088"/>
                </a:cubicBezTo>
                <a:cubicBezTo>
                  <a:pt x="3782266" y="2102041"/>
                  <a:pt x="3783472" y="2102676"/>
                  <a:pt x="3784806" y="2102993"/>
                </a:cubicBezTo>
                <a:cubicBezTo>
                  <a:pt x="3786139" y="2103247"/>
                  <a:pt x="3787536" y="2103120"/>
                  <a:pt x="3788743" y="2102612"/>
                </a:cubicBezTo>
                <a:cubicBezTo>
                  <a:pt x="3790013" y="2102104"/>
                  <a:pt x="3791092" y="2101215"/>
                  <a:pt x="3791791" y="2100072"/>
                </a:cubicBezTo>
                <a:cubicBezTo>
                  <a:pt x="3792553" y="2098929"/>
                  <a:pt x="3792934" y="2097596"/>
                  <a:pt x="3792934" y="2096262"/>
                </a:cubicBezTo>
                <a:cubicBezTo>
                  <a:pt x="3792934" y="2094421"/>
                  <a:pt x="3792235" y="2092706"/>
                  <a:pt x="3790965" y="2091436"/>
                </a:cubicBezTo>
                <a:cubicBezTo>
                  <a:pt x="3789695" y="2090166"/>
                  <a:pt x="3787917" y="2089468"/>
                  <a:pt x="3786139" y="2089468"/>
                </a:cubicBezTo>
                <a:close/>
                <a:moveTo>
                  <a:pt x="3786203" y="2182305"/>
                </a:moveTo>
                <a:cubicBezTo>
                  <a:pt x="3784869" y="2182305"/>
                  <a:pt x="3783535" y="2182686"/>
                  <a:pt x="3782393" y="2183448"/>
                </a:cubicBezTo>
                <a:cubicBezTo>
                  <a:pt x="3781249" y="2184210"/>
                  <a:pt x="3780424" y="2185226"/>
                  <a:pt x="3779853" y="2186496"/>
                </a:cubicBezTo>
                <a:cubicBezTo>
                  <a:pt x="3779345" y="2187766"/>
                  <a:pt x="3779218" y="2189099"/>
                  <a:pt x="3779472" y="2190433"/>
                </a:cubicBezTo>
                <a:cubicBezTo>
                  <a:pt x="3779726" y="2191766"/>
                  <a:pt x="3780360" y="2192973"/>
                  <a:pt x="3781313" y="2193925"/>
                </a:cubicBezTo>
                <a:cubicBezTo>
                  <a:pt x="3782266" y="2194878"/>
                  <a:pt x="3783472" y="2195513"/>
                  <a:pt x="3784806" y="2195830"/>
                </a:cubicBezTo>
                <a:cubicBezTo>
                  <a:pt x="3786139" y="2196084"/>
                  <a:pt x="3787536" y="2195957"/>
                  <a:pt x="3788743" y="2195449"/>
                </a:cubicBezTo>
                <a:cubicBezTo>
                  <a:pt x="3790013" y="2194941"/>
                  <a:pt x="3791092" y="2194052"/>
                  <a:pt x="3791791" y="2192909"/>
                </a:cubicBezTo>
                <a:cubicBezTo>
                  <a:pt x="3792553" y="2191766"/>
                  <a:pt x="3792934" y="2190433"/>
                  <a:pt x="3792934" y="2189099"/>
                </a:cubicBezTo>
                <a:cubicBezTo>
                  <a:pt x="3792934" y="2187321"/>
                  <a:pt x="3792235" y="2185543"/>
                  <a:pt x="3790965" y="2184273"/>
                </a:cubicBezTo>
                <a:cubicBezTo>
                  <a:pt x="3789695" y="2183003"/>
                  <a:pt x="3787917" y="2182305"/>
                  <a:pt x="3786139" y="2182305"/>
                </a:cubicBezTo>
                <a:close/>
                <a:moveTo>
                  <a:pt x="3786203" y="1996567"/>
                </a:moveTo>
                <a:cubicBezTo>
                  <a:pt x="3784869" y="1996567"/>
                  <a:pt x="3783535" y="1996948"/>
                  <a:pt x="3782393" y="1997710"/>
                </a:cubicBezTo>
                <a:cubicBezTo>
                  <a:pt x="3781249" y="1998472"/>
                  <a:pt x="3780424" y="1999552"/>
                  <a:pt x="3779853" y="2000758"/>
                </a:cubicBezTo>
                <a:cubicBezTo>
                  <a:pt x="3779345" y="2002028"/>
                  <a:pt x="3779218" y="2003362"/>
                  <a:pt x="3779472" y="2004695"/>
                </a:cubicBezTo>
                <a:cubicBezTo>
                  <a:pt x="3779726" y="2006029"/>
                  <a:pt x="3780360" y="2007235"/>
                  <a:pt x="3781313" y="2008188"/>
                </a:cubicBezTo>
                <a:cubicBezTo>
                  <a:pt x="3782266" y="2009140"/>
                  <a:pt x="3783472" y="2009775"/>
                  <a:pt x="3784806" y="2010029"/>
                </a:cubicBezTo>
                <a:cubicBezTo>
                  <a:pt x="3786139" y="2010283"/>
                  <a:pt x="3787536" y="2010156"/>
                  <a:pt x="3788743" y="2009648"/>
                </a:cubicBezTo>
                <a:cubicBezTo>
                  <a:pt x="3790013" y="2009140"/>
                  <a:pt x="3791092" y="2008251"/>
                  <a:pt x="3791791" y="2007108"/>
                </a:cubicBezTo>
                <a:cubicBezTo>
                  <a:pt x="3792553" y="2005965"/>
                  <a:pt x="3792934" y="2004632"/>
                  <a:pt x="3792934" y="2003298"/>
                </a:cubicBezTo>
                <a:cubicBezTo>
                  <a:pt x="3792934" y="2001520"/>
                  <a:pt x="3792235" y="1999742"/>
                  <a:pt x="3790965" y="1998472"/>
                </a:cubicBezTo>
                <a:cubicBezTo>
                  <a:pt x="3789695" y="1997202"/>
                  <a:pt x="3787917" y="1996440"/>
                  <a:pt x="3786139" y="1996440"/>
                </a:cubicBezTo>
                <a:close/>
                <a:moveTo>
                  <a:pt x="3786203" y="2367979"/>
                </a:moveTo>
                <a:cubicBezTo>
                  <a:pt x="3784869" y="2367979"/>
                  <a:pt x="3783535" y="2368360"/>
                  <a:pt x="3782393" y="2369122"/>
                </a:cubicBezTo>
                <a:cubicBezTo>
                  <a:pt x="3781249" y="2369884"/>
                  <a:pt x="3780424" y="2370900"/>
                  <a:pt x="3779853" y="2372170"/>
                </a:cubicBezTo>
                <a:cubicBezTo>
                  <a:pt x="3779345" y="2373440"/>
                  <a:pt x="3779218" y="2374773"/>
                  <a:pt x="3779472" y="2376107"/>
                </a:cubicBezTo>
                <a:cubicBezTo>
                  <a:pt x="3779726" y="2377440"/>
                  <a:pt x="3780360" y="2378647"/>
                  <a:pt x="3781313" y="2379599"/>
                </a:cubicBezTo>
                <a:cubicBezTo>
                  <a:pt x="3782266" y="2380552"/>
                  <a:pt x="3783472" y="2381187"/>
                  <a:pt x="3784806" y="2381504"/>
                </a:cubicBezTo>
                <a:cubicBezTo>
                  <a:pt x="3786139" y="2381758"/>
                  <a:pt x="3787536" y="2381631"/>
                  <a:pt x="3788743" y="2381123"/>
                </a:cubicBezTo>
                <a:cubicBezTo>
                  <a:pt x="3789949" y="2380615"/>
                  <a:pt x="3791029" y="2379726"/>
                  <a:pt x="3791791" y="2378583"/>
                </a:cubicBezTo>
                <a:cubicBezTo>
                  <a:pt x="3792553" y="2377440"/>
                  <a:pt x="3792934" y="2376107"/>
                  <a:pt x="3792934" y="2374773"/>
                </a:cubicBezTo>
                <a:cubicBezTo>
                  <a:pt x="3792934" y="2372932"/>
                  <a:pt x="3792235" y="2371217"/>
                  <a:pt x="3790965" y="2369947"/>
                </a:cubicBezTo>
                <a:cubicBezTo>
                  <a:pt x="3789695" y="2368677"/>
                  <a:pt x="3787917" y="2367979"/>
                  <a:pt x="3786139" y="2367979"/>
                </a:cubicBezTo>
                <a:close/>
                <a:moveTo>
                  <a:pt x="3786203" y="2275142"/>
                </a:moveTo>
                <a:cubicBezTo>
                  <a:pt x="3784869" y="2275142"/>
                  <a:pt x="3783535" y="2275523"/>
                  <a:pt x="3782393" y="2276285"/>
                </a:cubicBezTo>
                <a:cubicBezTo>
                  <a:pt x="3781249" y="2277047"/>
                  <a:pt x="3780424" y="2278126"/>
                  <a:pt x="3779853" y="2279333"/>
                </a:cubicBezTo>
                <a:cubicBezTo>
                  <a:pt x="3779345" y="2280603"/>
                  <a:pt x="3779218" y="2281936"/>
                  <a:pt x="3779472" y="2283270"/>
                </a:cubicBezTo>
                <a:cubicBezTo>
                  <a:pt x="3779726" y="2284603"/>
                  <a:pt x="3780360" y="2285810"/>
                  <a:pt x="3781313" y="2286762"/>
                </a:cubicBezTo>
                <a:cubicBezTo>
                  <a:pt x="3782266" y="2287715"/>
                  <a:pt x="3783472" y="2288350"/>
                  <a:pt x="3784806" y="2288604"/>
                </a:cubicBezTo>
                <a:cubicBezTo>
                  <a:pt x="3786139" y="2288858"/>
                  <a:pt x="3787536" y="2288731"/>
                  <a:pt x="3788743" y="2288223"/>
                </a:cubicBezTo>
                <a:cubicBezTo>
                  <a:pt x="3790013" y="2287715"/>
                  <a:pt x="3791092" y="2286826"/>
                  <a:pt x="3791791" y="2285683"/>
                </a:cubicBezTo>
                <a:cubicBezTo>
                  <a:pt x="3792553" y="2284540"/>
                  <a:pt x="3792934" y="2283206"/>
                  <a:pt x="3792934" y="2281873"/>
                </a:cubicBezTo>
                <a:cubicBezTo>
                  <a:pt x="3792934" y="2280095"/>
                  <a:pt x="3792235" y="2278317"/>
                  <a:pt x="3790965" y="2277047"/>
                </a:cubicBezTo>
                <a:cubicBezTo>
                  <a:pt x="3789695" y="2275777"/>
                  <a:pt x="3787917" y="2275078"/>
                  <a:pt x="3786139" y="2275015"/>
                </a:cubicBezTo>
                <a:close/>
                <a:moveTo>
                  <a:pt x="3786203" y="2460879"/>
                </a:moveTo>
                <a:cubicBezTo>
                  <a:pt x="3784869" y="2460879"/>
                  <a:pt x="3783535" y="2461260"/>
                  <a:pt x="3782393" y="2462022"/>
                </a:cubicBezTo>
                <a:cubicBezTo>
                  <a:pt x="3781249" y="2462784"/>
                  <a:pt x="3780424" y="2463864"/>
                  <a:pt x="3779853" y="2465070"/>
                </a:cubicBezTo>
                <a:cubicBezTo>
                  <a:pt x="3779345" y="2466340"/>
                  <a:pt x="3779218" y="2467674"/>
                  <a:pt x="3779472" y="2469007"/>
                </a:cubicBezTo>
                <a:cubicBezTo>
                  <a:pt x="3779726" y="2470341"/>
                  <a:pt x="3780360" y="2471547"/>
                  <a:pt x="3781313" y="2472500"/>
                </a:cubicBezTo>
                <a:cubicBezTo>
                  <a:pt x="3782266" y="2473452"/>
                  <a:pt x="3783472" y="2474087"/>
                  <a:pt x="3784806" y="2474405"/>
                </a:cubicBezTo>
                <a:cubicBezTo>
                  <a:pt x="3786139" y="2474659"/>
                  <a:pt x="3787536" y="2474532"/>
                  <a:pt x="3788743" y="2474024"/>
                </a:cubicBezTo>
                <a:cubicBezTo>
                  <a:pt x="3790013" y="2473516"/>
                  <a:pt x="3791092" y="2472627"/>
                  <a:pt x="3791791" y="2471484"/>
                </a:cubicBezTo>
                <a:cubicBezTo>
                  <a:pt x="3792553" y="2470341"/>
                  <a:pt x="3792934" y="2469007"/>
                  <a:pt x="3792934" y="2467674"/>
                </a:cubicBezTo>
                <a:cubicBezTo>
                  <a:pt x="3792934" y="2465896"/>
                  <a:pt x="3792235" y="2464118"/>
                  <a:pt x="3790965" y="2462848"/>
                </a:cubicBezTo>
                <a:cubicBezTo>
                  <a:pt x="3789695" y="2461578"/>
                  <a:pt x="3787917" y="2460879"/>
                  <a:pt x="3786139" y="2460879"/>
                </a:cubicBezTo>
                <a:close/>
                <a:moveTo>
                  <a:pt x="3786203" y="1903730"/>
                </a:moveTo>
                <a:cubicBezTo>
                  <a:pt x="3784869" y="1903730"/>
                  <a:pt x="3783535" y="1904111"/>
                  <a:pt x="3782393" y="1904873"/>
                </a:cubicBezTo>
                <a:cubicBezTo>
                  <a:pt x="3781249" y="1905635"/>
                  <a:pt x="3780424" y="1906715"/>
                  <a:pt x="3779853" y="1907921"/>
                </a:cubicBezTo>
                <a:cubicBezTo>
                  <a:pt x="3779345" y="1909191"/>
                  <a:pt x="3779218" y="1910524"/>
                  <a:pt x="3779472" y="1911858"/>
                </a:cubicBezTo>
                <a:cubicBezTo>
                  <a:pt x="3779726" y="1913192"/>
                  <a:pt x="3780360" y="1914398"/>
                  <a:pt x="3781313" y="1915351"/>
                </a:cubicBezTo>
                <a:cubicBezTo>
                  <a:pt x="3782266" y="1916303"/>
                  <a:pt x="3783472" y="1916938"/>
                  <a:pt x="3784806" y="1917192"/>
                </a:cubicBezTo>
                <a:cubicBezTo>
                  <a:pt x="3786139" y="1917446"/>
                  <a:pt x="3787536" y="1917319"/>
                  <a:pt x="3788743" y="1916811"/>
                </a:cubicBezTo>
                <a:cubicBezTo>
                  <a:pt x="3790013" y="1916303"/>
                  <a:pt x="3791092" y="1915414"/>
                  <a:pt x="3791791" y="1914271"/>
                </a:cubicBezTo>
                <a:cubicBezTo>
                  <a:pt x="3792553" y="1913128"/>
                  <a:pt x="3792934" y="1911795"/>
                  <a:pt x="3792934" y="1910461"/>
                </a:cubicBezTo>
                <a:cubicBezTo>
                  <a:pt x="3792934" y="1908683"/>
                  <a:pt x="3792235" y="1906905"/>
                  <a:pt x="3790965" y="1905635"/>
                </a:cubicBezTo>
                <a:cubicBezTo>
                  <a:pt x="3789695" y="1904365"/>
                  <a:pt x="3787917" y="1903603"/>
                  <a:pt x="3786139" y="1903603"/>
                </a:cubicBezTo>
                <a:close/>
                <a:moveTo>
                  <a:pt x="3786203" y="2553716"/>
                </a:moveTo>
                <a:cubicBezTo>
                  <a:pt x="3784869" y="2553716"/>
                  <a:pt x="3783535" y="2554097"/>
                  <a:pt x="3782393" y="2554859"/>
                </a:cubicBezTo>
                <a:cubicBezTo>
                  <a:pt x="3781249" y="2555621"/>
                  <a:pt x="3780424" y="2556701"/>
                  <a:pt x="3779853" y="2557907"/>
                </a:cubicBezTo>
                <a:cubicBezTo>
                  <a:pt x="3779345" y="2559114"/>
                  <a:pt x="3779218" y="2560511"/>
                  <a:pt x="3779472" y="2561844"/>
                </a:cubicBezTo>
                <a:cubicBezTo>
                  <a:pt x="3779726" y="2563178"/>
                  <a:pt x="3780360" y="2564384"/>
                  <a:pt x="3781313" y="2565337"/>
                </a:cubicBezTo>
                <a:cubicBezTo>
                  <a:pt x="3782266" y="2566289"/>
                  <a:pt x="3783472" y="2566924"/>
                  <a:pt x="3784806" y="2567178"/>
                </a:cubicBezTo>
                <a:cubicBezTo>
                  <a:pt x="3786139" y="2567432"/>
                  <a:pt x="3787472" y="2567305"/>
                  <a:pt x="3788743" y="2566797"/>
                </a:cubicBezTo>
                <a:cubicBezTo>
                  <a:pt x="3790013" y="2566289"/>
                  <a:pt x="3791092" y="2565400"/>
                  <a:pt x="3791791" y="2564257"/>
                </a:cubicBezTo>
                <a:cubicBezTo>
                  <a:pt x="3792553" y="2563114"/>
                  <a:pt x="3792934" y="2561781"/>
                  <a:pt x="3792934" y="2560447"/>
                </a:cubicBezTo>
                <a:cubicBezTo>
                  <a:pt x="3792934" y="2558669"/>
                  <a:pt x="3792235" y="2556891"/>
                  <a:pt x="3790965" y="2555621"/>
                </a:cubicBezTo>
                <a:cubicBezTo>
                  <a:pt x="3789695" y="2554351"/>
                  <a:pt x="3787917" y="2553589"/>
                  <a:pt x="3786139" y="2553589"/>
                </a:cubicBezTo>
                <a:close/>
                <a:moveTo>
                  <a:pt x="3786203" y="1810830"/>
                </a:moveTo>
                <a:cubicBezTo>
                  <a:pt x="3784869" y="1810830"/>
                  <a:pt x="3783535" y="1811211"/>
                  <a:pt x="3782393" y="1811973"/>
                </a:cubicBezTo>
                <a:cubicBezTo>
                  <a:pt x="3781249" y="1812735"/>
                  <a:pt x="3780424" y="1813814"/>
                  <a:pt x="3779853" y="1815021"/>
                </a:cubicBezTo>
                <a:cubicBezTo>
                  <a:pt x="3779345" y="1816291"/>
                  <a:pt x="3779218" y="1817624"/>
                  <a:pt x="3779472" y="1818958"/>
                </a:cubicBezTo>
                <a:cubicBezTo>
                  <a:pt x="3779726" y="1820291"/>
                  <a:pt x="3780360" y="1821498"/>
                  <a:pt x="3781313" y="1822450"/>
                </a:cubicBezTo>
                <a:cubicBezTo>
                  <a:pt x="3782266" y="1823402"/>
                  <a:pt x="3783472" y="1824038"/>
                  <a:pt x="3784806" y="1824355"/>
                </a:cubicBezTo>
                <a:cubicBezTo>
                  <a:pt x="3786139" y="1824609"/>
                  <a:pt x="3787536" y="1824482"/>
                  <a:pt x="3788743" y="1823974"/>
                </a:cubicBezTo>
                <a:cubicBezTo>
                  <a:pt x="3790013" y="1823466"/>
                  <a:pt x="3791092" y="1822577"/>
                  <a:pt x="3791791" y="1821434"/>
                </a:cubicBezTo>
                <a:cubicBezTo>
                  <a:pt x="3792489" y="1820291"/>
                  <a:pt x="3792934" y="1818958"/>
                  <a:pt x="3792934" y="1817624"/>
                </a:cubicBezTo>
                <a:cubicBezTo>
                  <a:pt x="3792934" y="1815783"/>
                  <a:pt x="3792235" y="1814068"/>
                  <a:pt x="3790965" y="1812798"/>
                </a:cubicBezTo>
                <a:cubicBezTo>
                  <a:pt x="3789695" y="1811528"/>
                  <a:pt x="3787917" y="1810830"/>
                  <a:pt x="3786139" y="1810830"/>
                </a:cubicBezTo>
                <a:close/>
                <a:moveTo>
                  <a:pt x="3786203" y="1625092"/>
                </a:moveTo>
                <a:cubicBezTo>
                  <a:pt x="3784869" y="1625092"/>
                  <a:pt x="3783535" y="1625473"/>
                  <a:pt x="3782393" y="1626235"/>
                </a:cubicBezTo>
                <a:cubicBezTo>
                  <a:pt x="3781249" y="1626997"/>
                  <a:pt x="3780424" y="1628013"/>
                  <a:pt x="3779853" y="1629283"/>
                </a:cubicBezTo>
                <a:cubicBezTo>
                  <a:pt x="3779345" y="1630553"/>
                  <a:pt x="3779218" y="1631887"/>
                  <a:pt x="3779472" y="1633220"/>
                </a:cubicBezTo>
                <a:cubicBezTo>
                  <a:pt x="3779726" y="1634554"/>
                  <a:pt x="3780360" y="1635760"/>
                  <a:pt x="3781313" y="1636713"/>
                </a:cubicBezTo>
                <a:cubicBezTo>
                  <a:pt x="3782266" y="1637665"/>
                  <a:pt x="3783472" y="1638300"/>
                  <a:pt x="3784806" y="1638618"/>
                </a:cubicBezTo>
                <a:cubicBezTo>
                  <a:pt x="3786139" y="1638871"/>
                  <a:pt x="3787536" y="1638745"/>
                  <a:pt x="3788743" y="1638237"/>
                </a:cubicBezTo>
                <a:cubicBezTo>
                  <a:pt x="3790013" y="1637729"/>
                  <a:pt x="3791092" y="1636840"/>
                  <a:pt x="3791791" y="1635696"/>
                </a:cubicBezTo>
                <a:cubicBezTo>
                  <a:pt x="3792553" y="1634554"/>
                  <a:pt x="3792934" y="1633220"/>
                  <a:pt x="3792934" y="1631887"/>
                </a:cubicBezTo>
                <a:cubicBezTo>
                  <a:pt x="3792934" y="1630109"/>
                  <a:pt x="3792235" y="1628331"/>
                  <a:pt x="3790965" y="1627061"/>
                </a:cubicBezTo>
                <a:cubicBezTo>
                  <a:pt x="3789695" y="1625791"/>
                  <a:pt x="3787917" y="1625092"/>
                  <a:pt x="3786139" y="1625092"/>
                </a:cubicBezTo>
                <a:close/>
                <a:moveTo>
                  <a:pt x="3786203" y="1717929"/>
                </a:moveTo>
                <a:cubicBezTo>
                  <a:pt x="3784869" y="1717929"/>
                  <a:pt x="3783535" y="1718310"/>
                  <a:pt x="3782393" y="1719072"/>
                </a:cubicBezTo>
                <a:cubicBezTo>
                  <a:pt x="3781249" y="1719834"/>
                  <a:pt x="3780424" y="1720914"/>
                  <a:pt x="3779853" y="1722120"/>
                </a:cubicBezTo>
                <a:cubicBezTo>
                  <a:pt x="3779345" y="1723327"/>
                  <a:pt x="3779218" y="1724724"/>
                  <a:pt x="3779472" y="1726057"/>
                </a:cubicBezTo>
                <a:cubicBezTo>
                  <a:pt x="3779726" y="1727391"/>
                  <a:pt x="3780360" y="1728597"/>
                  <a:pt x="3781313" y="1729549"/>
                </a:cubicBezTo>
                <a:cubicBezTo>
                  <a:pt x="3782266" y="1730502"/>
                  <a:pt x="3783472" y="1731137"/>
                  <a:pt x="3784806" y="1731391"/>
                </a:cubicBezTo>
                <a:cubicBezTo>
                  <a:pt x="3786139" y="1731645"/>
                  <a:pt x="3787472" y="1731518"/>
                  <a:pt x="3788743" y="1731010"/>
                </a:cubicBezTo>
                <a:cubicBezTo>
                  <a:pt x="3790013" y="1730502"/>
                  <a:pt x="3791092" y="1729613"/>
                  <a:pt x="3791791" y="1728470"/>
                </a:cubicBezTo>
                <a:cubicBezTo>
                  <a:pt x="3792553" y="1727327"/>
                  <a:pt x="3792934" y="1725993"/>
                  <a:pt x="3792934" y="1724660"/>
                </a:cubicBezTo>
                <a:cubicBezTo>
                  <a:pt x="3792934" y="1722882"/>
                  <a:pt x="3792235" y="1721104"/>
                  <a:pt x="3790965" y="1719834"/>
                </a:cubicBezTo>
                <a:cubicBezTo>
                  <a:pt x="3789695" y="1718564"/>
                  <a:pt x="3787917" y="1717802"/>
                  <a:pt x="3786139" y="1717802"/>
                </a:cubicBezTo>
                <a:close/>
                <a:moveTo>
                  <a:pt x="3630184" y="2834259"/>
                </a:moveTo>
                <a:cubicBezTo>
                  <a:pt x="3629548" y="2833624"/>
                  <a:pt x="3628786" y="2833116"/>
                  <a:pt x="3627960" y="2832799"/>
                </a:cubicBezTo>
                <a:cubicBezTo>
                  <a:pt x="3627135" y="2832418"/>
                  <a:pt x="3626247" y="2832291"/>
                  <a:pt x="3625357" y="2832291"/>
                </a:cubicBezTo>
                <a:cubicBezTo>
                  <a:pt x="3624023" y="2832291"/>
                  <a:pt x="3622690" y="2832672"/>
                  <a:pt x="3621547" y="2833434"/>
                </a:cubicBezTo>
                <a:cubicBezTo>
                  <a:pt x="3620404" y="2834196"/>
                  <a:pt x="3619579" y="2835275"/>
                  <a:pt x="3619007" y="2836482"/>
                </a:cubicBezTo>
                <a:cubicBezTo>
                  <a:pt x="3618499" y="2837752"/>
                  <a:pt x="3618372" y="2839085"/>
                  <a:pt x="3618626" y="2840419"/>
                </a:cubicBezTo>
                <a:cubicBezTo>
                  <a:pt x="3618880" y="2841752"/>
                  <a:pt x="3619579" y="2842959"/>
                  <a:pt x="3620531" y="2843911"/>
                </a:cubicBezTo>
                <a:cubicBezTo>
                  <a:pt x="3621484" y="2844864"/>
                  <a:pt x="3622690" y="2845499"/>
                  <a:pt x="3624023" y="2845753"/>
                </a:cubicBezTo>
                <a:cubicBezTo>
                  <a:pt x="3625357" y="2846007"/>
                  <a:pt x="3626754" y="2845880"/>
                  <a:pt x="3627960" y="2845372"/>
                </a:cubicBezTo>
                <a:cubicBezTo>
                  <a:pt x="3629231" y="2844864"/>
                  <a:pt x="3630247" y="2843975"/>
                  <a:pt x="3631009" y="2842832"/>
                </a:cubicBezTo>
                <a:cubicBezTo>
                  <a:pt x="3631771" y="2841689"/>
                  <a:pt x="3632152" y="2840355"/>
                  <a:pt x="3632152" y="2839022"/>
                </a:cubicBezTo>
                <a:cubicBezTo>
                  <a:pt x="3632152" y="2838133"/>
                  <a:pt x="3631961" y="2837244"/>
                  <a:pt x="3631644" y="2836418"/>
                </a:cubicBezTo>
                <a:cubicBezTo>
                  <a:pt x="3631326" y="2835593"/>
                  <a:pt x="3630818" y="2834831"/>
                  <a:pt x="3630184" y="2834196"/>
                </a:cubicBezTo>
                <a:close/>
                <a:moveTo>
                  <a:pt x="3469338" y="2741422"/>
                </a:moveTo>
                <a:cubicBezTo>
                  <a:pt x="3468703" y="2740787"/>
                  <a:pt x="3467941" y="2740279"/>
                  <a:pt x="3467115" y="2739962"/>
                </a:cubicBezTo>
                <a:cubicBezTo>
                  <a:pt x="3466290" y="2739644"/>
                  <a:pt x="3465401" y="2739454"/>
                  <a:pt x="3464511" y="2739454"/>
                </a:cubicBezTo>
                <a:cubicBezTo>
                  <a:pt x="3463178" y="2739454"/>
                  <a:pt x="3461845" y="2739835"/>
                  <a:pt x="3460702" y="2740597"/>
                </a:cubicBezTo>
                <a:cubicBezTo>
                  <a:pt x="3459559" y="2741359"/>
                  <a:pt x="3458734" y="2742438"/>
                  <a:pt x="3458161" y="2743645"/>
                </a:cubicBezTo>
                <a:cubicBezTo>
                  <a:pt x="3457654" y="2744915"/>
                  <a:pt x="3457527" y="2746248"/>
                  <a:pt x="3457781" y="2747582"/>
                </a:cubicBezTo>
                <a:cubicBezTo>
                  <a:pt x="3458034" y="2748915"/>
                  <a:pt x="3458670" y="2750122"/>
                  <a:pt x="3459622" y="2751074"/>
                </a:cubicBezTo>
                <a:cubicBezTo>
                  <a:pt x="3460574" y="2752027"/>
                  <a:pt x="3461781" y="2752662"/>
                  <a:pt x="3463115" y="2752916"/>
                </a:cubicBezTo>
                <a:cubicBezTo>
                  <a:pt x="3464448" y="2753170"/>
                  <a:pt x="3465845" y="2753043"/>
                  <a:pt x="3467052" y="2752535"/>
                </a:cubicBezTo>
                <a:cubicBezTo>
                  <a:pt x="3468322" y="2752027"/>
                  <a:pt x="3469401" y="2751138"/>
                  <a:pt x="3470099" y="2749995"/>
                </a:cubicBezTo>
                <a:cubicBezTo>
                  <a:pt x="3470861" y="2748852"/>
                  <a:pt x="3471243" y="2747518"/>
                  <a:pt x="3471243" y="2746185"/>
                </a:cubicBezTo>
                <a:cubicBezTo>
                  <a:pt x="3471243" y="2745296"/>
                  <a:pt x="3471052" y="2744407"/>
                  <a:pt x="3470734" y="2743581"/>
                </a:cubicBezTo>
                <a:cubicBezTo>
                  <a:pt x="3470354" y="2742756"/>
                  <a:pt x="3469910" y="2741994"/>
                  <a:pt x="3469274" y="2741359"/>
                </a:cubicBezTo>
                <a:close/>
                <a:moveTo>
                  <a:pt x="3469338" y="2184273"/>
                </a:moveTo>
                <a:cubicBezTo>
                  <a:pt x="3468703" y="2183638"/>
                  <a:pt x="3467941" y="2183130"/>
                  <a:pt x="3467115" y="2182813"/>
                </a:cubicBezTo>
                <a:cubicBezTo>
                  <a:pt x="3466290" y="2182495"/>
                  <a:pt x="3465401" y="2182305"/>
                  <a:pt x="3464511" y="2182305"/>
                </a:cubicBezTo>
                <a:cubicBezTo>
                  <a:pt x="3463178" y="2182305"/>
                  <a:pt x="3461845" y="2182686"/>
                  <a:pt x="3460702" y="2183448"/>
                </a:cubicBezTo>
                <a:cubicBezTo>
                  <a:pt x="3459559" y="2184210"/>
                  <a:pt x="3458734" y="2185289"/>
                  <a:pt x="3458161" y="2186496"/>
                </a:cubicBezTo>
                <a:cubicBezTo>
                  <a:pt x="3457654" y="2187702"/>
                  <a:pt x="3457527" y="2189099"/>
                  <a:pt x="3457781" y="2190433"/>
                </a:cubicBezTo>
                <a:cubicBezTo>
                  <a:pt x="3458034" y="2191766"/>
                  <a:pt x="3458670" y="2192973"/>
                  <a:pt x="3459622" y="2193925"/>
                </a:cubicBezTo>
                <a:cubicBezTo>
                  <a:pt x="3460574" y="2194878"/>
                  <a:pt x="3461781" y="2195513"/>
                  <a:pt x="3463115" y="2195767"/>
                </a:cubicBezTo>
                <a:cubicBezTo>
                  <a:pt x="3464448" y="2196021"/>
                  <a:pt x="3465845" y="2195894"/>
                  <a:pt x="3467052" y="2195386"/>
                </a:cubicBezTo>
                <a:cubicBezTo>
                  <a:pt x="3468322" y="2194878"/>
                  <a:pt x="3469401" y="2193989"/>
                  <a:pt x="3470099" y="2192846"/>
                </a:cubicBezTo>
                <a:cubicBezTo>
                  <a:pt x="3470861" y="2191703"/>
                  <a:pt x="3471243" y="2190369"/>
                  <a:pt x="3471243" y="2189036"/>
                </a:cubicBezTo>
                <a:cubicBezTo>
                  <a:pt x="3471243" y="2188147"/>
                  <a:pt x="3471052" y="2187258"/>
                  <a:pt x="3470734" y="2186432"/>
                </a:cubicBezTo>
                <a:cubicBezTo>
                  <a:pt x="3470354" y="2185607"/>
                  <a:pt x="3469910" y="2184845"/>
                  <a:pt x="3469274" y="2184210"/>
                </a:cubicBezTo>
                <a:close/>
                <a:moveTo>
                  <a:pt x="3469338" y="2370011"/>
                </a:moveTo>
                <a:cubicBezTo>
                  <a:pt x="3468703" y="2369376"/>
                  <a:pt x="3467941" y="2368868"/>
                  <a:pt x="3467115" y="2368550"/>
                </a:cubicBezTo>
                <a:cubicBezTo>
                  <a:pt x="3466290" y="2368233"/>
                  <a:pt x="3465401" y="2368042"/>
                  <a:pt x="3464511" y="2368042"/>
                </a:cubicBezTo>
                <a:cubicBezTo>
                  <a:pt x="3463178" y="2368042"/>
                  <a:pt x="3461845" y="2368423"/>
                  <a:pt x="3460702" y="2369185"/>
                </a:cubicBezTo>
                <a:cubicBezTo>
                  <a:pt x="3459559" y="2369947"/>
                  <a:pt x="3458734" y="2371027"/>
                  <a:pt x="3458161" y="2372233"/>
                </a:cubicBezTo>
                <a:cubicBezTo>
                  <a:pt x="3457654" y="2373503"/>
                  <a:pt x="3457527" y="2374837"/>
                  <a:pt x="3457781" y="2376170"/>
                </a:cubicBezTo>
                <a:cubicBezTo>
                  <a:pt x="3458034" y="2377504"/>
                  <a:pt x="3458670" y="2378710"/>
                  <a:pt x="3459622" y="2379663"/>
                </a:cubicBezTo>
                <a:cubicBezTo>
                  <a:pt x="3460574" y="2380615"/>
                  <a:pt x="3461781" y="2381250"/>
                  <a:pt x="3463115" y="2381568"/>
                </a:cubicBezTo>
                <a:cubicBezTo>
                  <a:pt x="3464448" y="2381822"/>
                  <a:pt x="3465845" y="2381695"/>
                  <a:pt x="3467052" y="2381187"/>
                </a:cubicBezTo>
                <a:cubicBezTo>
                  <a:pt x="3468259" y="2380679"/>
                  <a:pt x="3469338" y="2379790"/>
                  <a:pt x="3470099" y="2378647"/>
                </a:cubicBezTo>
                <a:cubicBezTo>
                  <a:pt x="3470861" y="2377504"/>
                  <a:pt x="3471243" y="2376170"/>
                  <a:pt x="3471243" y="2374837"/>
                </a:cubicBezTo>
                <a:cubicBezTo>
                  <a:pt x="3471243" y="2373948"/>
                  <a:pt x="3471052" y="2373059"/>
                  <a:pt x="3470734" y="2372233"/>
                </a:cubicBezTo>
                <a:cubicBezTo>
                  <a:pt x="3470354" y="2371408"/>
                  <a:pt x="3469910" y="2370646"/>
                  <a:pt x="3469274" y="2370011"/>
                </a:cubicBezTo>
                <a:close/>
                <a:moveTo>
                  <a:pt x="3469338" y="2648585"/>
                </a:moveTo>
                <a:cubicBezTo>
                  <a:pt x="3468703" y="2647950"/>
                  <a:pt x="3467941" y="2647442"/>
                  <a:pt x="3467115" y="2647125"/>
                </a:cubicBezTo>
                <a:cubicBezTo>
                  <a:pt x="3466290" y="2646807"/>
                  <a:pt x="3465401" y="2646617"/>
                  <a:pt x="3464511" y="2646617"/>
                </a:cubicBezTo>
                <a:cubicBezTo>
                  <a:pt x="3463178" y="2646617"/>
                  <a:pt x="3461845" y="2646998"/>
                  <a:pt x="3460702" y="2647760"/>
                </a:cubicBezTo>
                <a:cubicBezTo>
                  <a:pt x="3459559" y="2648522"/>
                  <a:pt x="3458734" y="2649538"/>
                  <a:pt x="3458161" y="2650808"/>
                </a:cubicBezTo>
                <a:cubicBezTo>
                  <a:pt x="3457590" y="2652078"/>
                  <a:pt x="3457527" y="2653411"/>
                  <a:pt x="3457781" y="2654745"/>
                </a:cubicBezTo>
                <a:cubicBezTo>
                  <a:pt x="3458034" y="2656078"/>
                  <a:pt x="3458670" y="2657285"/>
                  <a:pt x="3459622" y="2658237"/>
                </a:cubicBezTo>
                <a:cubicBezTo>
                  <a:pt x="3460574" y="2659190"/>
                  <a:pt x="3461781" y="2659825"/>
                  <a:pt x="3463115" y="2660142"/>
                </a:cubicBezTo>
                <a:cubicBezTo>
                  <a:pt x="3464448" y="2660396"/>
                  <a:pt x="3465845" y="2660269"/>
                  <a:pt x="3467052" y="2659761"/>
                </a:cubicBezTo>
                <a:cubicBezTo>
                  <a:pt x="3468322" y="2659253"/>
                  <a:pt x="3469401" y="2658364"/>
                  <a:pt x="3470099" y="2657221"/>
                </a:cubicBezTo>
                <a:cubicBezTo>
                  <a:pt x="3470861" y="2656078"/>
                  <a:pt x="3471243" y="2654745"/>
                  <a:pt x="3471243" y="2653411"/>
                </a:cubicBezTo>
                <a:cubicBezTo>
                  <a:pt x="3471243" y="2652522"/>
                  <a:pt x="3471052" y="2651633"/>
                  <a:pt x="3470734" y="2650808"/>
                </a:cubicBezTo>
                <a:cubicBezTo>
                  <a:pt x="3470354" y="2649982"/>
                  <a:pt x="3469910" y="2649220"/>
                  <a:pt x="3469274" y="2648585"/>
                </a:cubicBezTo>
                <a:close/>
                <a:moveTo>
                  <a:pt x="3469338" y="2091436"/>
                </a:moveTo>
                <a:cubicBezTo>
                  <a:pt x="3468703" y="2090801"/>
                  <a:pt x="3467941" y="2090293"/>
                  <a:pt x="3467115" y="2089976"/>
                </a:cubicBezTo>
                <a:cubicBezTo>
                  <a:pt x="3466290" y="2089658"/>
                  <a:pt x="3465401" y="2089468"/>
                  <a:pt x="3464511" y="2089468"/>
                </a:cubicBezTo>
                <a:cubicBezTo>
                  <a:pt x="3463178" y="2089468"/>
                  <a:pt x="3461845" y="2089849"/>
                  <a:pt x="3460702" y="2090611"/>
                </a:cubicBezTo>
                <a:cubicBezTo>
                  <a:pt x="3459559" y="2091373"/>
                  <a:pt x="3458734" y="2092389"/>
                  <a:pt x="3458161" y="2093659"/>
                </a:cubicBezTo>
                <a:cubicBezTo>
                  <a:pt x="3457654" y="2094929"/>
                  <a:pt x="3457527" y="2096262"/>
                  <a:pt x="3457781" y="2097596"/>
                </a:cubicBezTo>
                <a:cubicBezTo>
                  <a:pt x="3458034" y="2098929"/>
                  <a:pt x="3458670" y="2100136"/>
                  <a:pt x="3459622" y="2101088"/>
                </a:cubicBezTo>
                <a:cubicBezTo>
                  <a:pt x="3460574" y="2102041"/>
                  <a:pt x="3461781" y="2102676"/>
                  <a:pt x="3463115" y="2102993"/>
                </a:cubicBezTo>
                <a:cubicBezTo>
                  <a:pt x="3464448" y="2103247"/>
                  <a:pt x="3465845" y="2103120"/>
                  <a:pt x="3467052" y="2102612"/>
                </a:cubicBezTo>
                <a:cubicBezTo>
                  <a:pt x="3468322" y="2102104"/>
                  <a:pt x="3469401" y="2101215"/>
                  <a:pt x="3470099" y="2100072"/>
                </a:cubicBezTo>
                <a:cubicBezTo>
                  <a:pt x="3470861" y="2098929"/>
                  <a:pt x="3471243" y="2097596"/>
                  <a:pt x="3471243" y="2096262"/>
                </a:cubicBezTo>
                <a:cubicBezTo>
                  <a:pt x="3471243" y="2095373"/>
                  <a:pt x="3471052" y="2094484"/>
                  <a:pt x="3470734" y="2093659"/>
                </a:cubicBezTo>
                <a:cubicBezTo>
                  <a:pt x="3470354" y="2092833"/>
                  <a:pt x="3469910" y="2092071"/>
                  <a:pt x="3469274" y="2091436"/>
                </a:cubicBezTo>
                <a:close/>
                <a:moveTo>
                  <a:pt x="3469338" y="2462848"/>
                </a:moveTo>
                <a:cubicBezTo>
                  <a:pt x="3468703" y="2462213"/>
                  <a:pt x="3467941" y="2461705"/>
                  <a:pt x="3467115" y="2461387"/>
                </a:cubicBezTo>
                <a:cubicBezTo>
                  <a:pt x="3466290" y="2461070"/>
                  <a:pt x="3465401" y="2460879"/>
                  <a:pt x="3464511" y="2460879"/>
                </a:cubicBezTo>
                <a:cubicBezTo>
                  <a:pt x="3463178" y="2460879"/>
                  <a:pt x="3461845" y="2461260"/>
                  <a:pt x="3460702" y="2462022"/>
                </a:cubicBezTo>
                <a:cubicBezTo>
                  <a:pt x="3459559" y="2462784"/>
                  <a:pt x="3458734" y="2463864"/>
                  <a:pt x="3458161" y="2465070"/>
                </a:cubicBezTo>
                <a:cubicBezTo>
                  <a:pt x="3457654" y="2466340"/>
                  <a:pt x="3457527" y="2467674"/>
                  <a:pt x="3457781" y="2469007"/>
                </a:cubicBezTo>
                <a:cubicBezTo>
                  <a:pt x="3458034" y="2470341"/>
                  <a:pt x="3458670" y="2471547"/>
                  <a:pt x="3459622" y="2472500"/>
                </a:cubicBezTo>
                <a:cubicBezTo>
                  <a:pt x="3460574" y="2473452"/>
                  <a:pt x="3461781" y="2474087"/>
                  <a:pt x="3463115" y="2474341"/>
                </a:cubicBezTo>
                <a:cubicBezTo>
                  <a:pt x="3464448" y="2474595"/>
                  <a:pt x="3465845" y="2474468"/>
                  <a:pt x="3467052" y="2473960"/>
                </a:cubicBezTo>
                <a:cubicBezTo>
                  <a:pt x="3468322" y="2473452"/>
                  <a:pt x="3469401" y="2472563"/>
                  <a:pt x="3470099" y="2471420"/>
                </a:cubicBezTo>
                <a:cubicBezTo>
                  <a:pt x="3470861" y="2470277"/>
                  <a:pt x="3471243" y="2468944"/>
                  <a:pt x="3471243" y="2467610"/>
                </a:cubicBezTo>
                <a:cubicBezTo>
                  <a:pt x="3471243" y="2466721"/>
                  <a:pt x="3471052" y="2465832"/>
                  <a:pt x="3470734" y="2465007"/>
                </a:cubicBezTo>
                <a:cubicBezTo>
                  <a:pt x="3470354" y="2464181"/>
                  <a:pt x="3469910" y="2463419"/>
                  <a:pt x="3469274" y="2462784"/>
                </a:cubicBezTo>
                <a:close/>
                <a:moveTo>
                  <a:pt x="3469338" y="2555685"/>
                </a:moveTo>
                <a:cubicBezTo>
                  <a:pt x="3468703" y="2555050"/>
                  <a:pt x="3467941" y="2554542"/>
                  <a:pt x="3467115" y="2554224"/>
                </a:cubicBezTo>
                <a:cubicBezTo>
                  <a:pt x="3466290" y="2553843"/>
                  <a:pt x="3465401" y="2553716"/>
                  <a:pt x="3464511" y="2553716"/>
                </a:cubicBezTo>
                <a:cubicBezTo>
                  <a:pt x="3463178" y="2553716"/>
                  <a:pt x="3461845" y="2554097"/>
                  <a:pt x="3460702" y="2554859"/>
                </a:cubicBezTo>
                <a:cubicBezTo>
                  <a:pt x="3459559" y="2555621"/>
                  <a:pt x="3458734" y="2556701"/>
                  <a:pt x="3458161" y="2557907"/>
                </a:cubicBezTo>
                <a:cubicBezTo>
                  <a:pt x="3457590" y="2559114"/>
                  <a:pt x="3457527" y="2560511"/>
                  <a:pt x="3457781" y="2561844"/>
                </a:cubicBezTo>
                <a:cubicBezTo>
                  <a:pt x="3458034" y="2563178"/>
                  <a:pt x="3458670" y="2564384"/>
                  <a:pt x="3459622" y="2565337"/>
                </a:cubicBezTo>
                <a:cubicBezTo>
                  <a:pt x="3460574" y="2566289"/>
                  <a:pt x="3461781" y="2566924"/>
                  <a:pt x="3463115" y="2567178"/>
                </a:cubicBezTo>
                <a:cubicBezTo>
                  <a:pt x="3464448" y="2567432"/>
                  <a:pt x="3465782" y="2567305"/>
                  <a:pt x="3467052" y="2566797"/>
                </a:cubicBezTo>
                <a:cubicBezTo>
                  <a:pt x="3468322" y="2566289"/>
                  <a:pt x="3469401" y="2565400"/>
                  <a:pt x="3470099" y="2564257"/>
                </a:cubicBezTo>
                <a:cubicBezTo>
                  <a:pt x="3470861" y="2563114"/>
                  <a:pt x="3471243" y="2561781"/>
                  <a:pt x="3471243" y="2560447"/>
                </a:cubicBezTo>
                <a:cubicBezTo>
                  <a:pt x="3471243" y="2559558"/>
                  <a:pt x="3471052" y="2558669"/>
                  <a:pt x="3470734" y="2557844"/>
                </a:cubicBezTo>
                <a:cubicBezTo>
                  <a:pt x="3470354" y="2557018"/>
                  <a:pt x="3469910" y="2556256"/>
                  <a:pt x="3469274" y="2555621"/>
                </a:cubicBezTo>
                <a:close/>
                <a:moveTo>
                  <a:pt x="3630184" y="2091373"/>
                </a:moveTo>
                <a:cubicBezTo>
                  <a:pt x="3629548" y="2090738"/>
                  <a:pt x="3628786" y="2090230"/>
                  <a:pt x="3627960" y="2089912"/>
                </a:cubicBezTo>
                <a:cubicBezTo>
                  <a:pt x="3627135" y="2089595"/>
                  <a:pt x="3626247" y="2089404"/>
                  <a:pt x="3625357" y="2089404"/>
                </a:cubicBezTo>
                <a:cubicBezTo>
                  <a:pt x="3624023" y="2089404"/>
                  <a:pt x="3622690" y="2089785"/>
                  <a:pt x="3621547" y="2090547"/>
                </a:cubicBezTo>
                <a:cubicBezTo>
                  <a:pt x="3620404" y="2091309"/>
                  <a:pt x="3619579" y="2092325"/>
                  <a:pt x="3619007" y="2093595"/>
                </a:cubicBezTo>
                <a:cubicBezTo>
                  <a:pt x="3618499" y="2094865"/>
                  <a:pt x="3618372" y="2096199"/>
                  <a:pt x="3618626" y="2097532"/>
                </a:cubicBezTo>
                <a:cubicBezTo>
                  <a:pt x="3618880" y="2098866"/>
                  <a:pt x="3619579" y="2100072"/>
                  <a:pt x="3620531" y="2101025"/>
                </a:cubicBezTo>
                <a:cubicBezTo>
                  <a:pt x="3621484" y="2101977"/>
                  <a:pt x="3622690" y="2102612"/>
                  <a:pt x="3624023" y="2102930"/>
                </a:cubicBezTo>
                <a:cubicBezTo>
                  <a:pt x="3625357" y="2103184"/>
                  <a:pt x="3626754" y="2103057"/>
                  <a:pt x="3627960" y="2102549"/>
                </a:cubicBezTo>
                <a:cubicBezTo>
                  <a:pt x="3629231" y="2102041"/>
                  <a:pt x="3630247" y="2101152"/>
                  <a:pt x="3631009" y="2100009"/>
                </a:cubicBezTo>
                <a:cubicBezTo>
                  <a:pt x="3631771" y="2098866"/>
                  <a:pt x="3632152" y="2097532"/>
                  <a:pt x="3632152" y="2096199"/>
                </a:cubicBezTo>
                <a:cubicBezTo>
                  <a:pt x="3632152" y="2095310"/>
                  <a:pt x="3631961" y="2094421"/>
                  <a:pt x="3631644" y="2093595"/>
                </a:cubicBezTo>
                <a:cubicBezTo>
                  <a:pt x="3631326" y="2092770"/>
                  <a:pt x="3630818" y="2092008"/>
                  <a:pt x="3630184" y="2091373"/>
                </a:cubicBezTo>
                <a:close/>
                <a:moveTo>
                  <a:pt x="3469338" y="1627061"/>
                </a:moveTo>
                <a:cubicBezTo>
                  <a:pt x="3468703" y="1626426"/>
                  <a:pt x="3467941" y="1625918"/>
                  <a:pt x="3467115" y="1625600"/>
                </a:cubicBezTo>
                <a:cubicBezTo>
                  <a:pt x="3466290" y="1625283"/>
                  <a:pt x="3465401" y="1625092"/>
                  <a:pt x="3464511" y="1625092"/>
                </a:cubicBezTo>
                <a:cubicBezTo>
                  <a:pt x="3463178" y="1625092"/>
                  <a:pt x="3461845" y="1625473"/>
                  <a:pt x="3460702" y="1626235"/>
                </a:cubicBezTo>
                <a:cubicBezTo>
                  <a:pt x="3459559" y="1626997"/>
                  <a:pt x="3458734" y="1628077"/>
                  <a:pt x="3458161" y="1629283"/>
                </a:cubicBezTo>
                <a:cubicBezTo>
                  <a:pt x="3457654" y="1630553"/>
                  <a:pt x="3457527" y="1631887"/>
                  <a:pt x="3457781" y="1633220"/>
                </a:cubicBezTo>
                <a:cubicBezTo>
                  <a:pt x="3458034" y="1634554"/>
                  <a:pt x="3458670" y="1635760"/>
                  <a:pt x="3459622" y="1636713"/>
                </a:cubicBezTo>
                <a:cubicBezTo>
                  <a:pt x="3460574" y="1637665"/>
                  <a:pt x="3461781" y="1638300"/>
                  <a:pt x="3463115" y="1638554"/>
                </a:cubicBezTo>
                <a:cubicBezTo>
                  <a:pt x="3464448" y="1638808"/>
                  <a:pt x="3465845" y="1638681"/>
                  <a:pt x="3467052" y="1638173"/>
                </a:cubicBezTo>
                <a:cubicBezTo>
                  <a:pt x="3468322" y="1637665"/>
                  <a:pt x="3469401" y="1636776"/>
                  <a:pt x="3470099" y="1635633"/>
                </a:cubicBezTo>
                <a:cubicBezTo>
                  <a:pt x="3470861" y="1634490"/>
                  <a:pt x="3471243" y="1633157"/>
                  <a:pt x="3471243" y="1631823"/>
                </a:cubicBezTo>
                <a:cubicBezTo>
                  <a:pt x="3471243" y="1630934"/>
                  <a:pt x="3471052" y="1630045"/>
                  <a:pt x="3470734" y="1629220"/>
                </a:cubicBezTo>
                <a:cubicBezTo>
                  <a:pt x="3470354" y="1628394"/>
                  <a:pt x="3469910" y="1627632"/>
                  <a:pt x="3469274" y="1626997"/>
                </a:cubicBezTo>
                <a:close/>
                <a:moveTo>
                  <a:pt x="3469338" y="1719898"/>
                </a:moveTo>
                <a:cubicBezTo>
                  <a:pt x="3468703" y="1719263"/>
                  <a:pt x="3467941" y="1718755"/>
                  <a:pt x="3467115" y="1718437"/>
                </a:cubicBezTo>
                <a:cubicBezTo>
                  <a:pt x="3466290" y="1718056"/>
                  <a:pt x="3465401" y="1717929"/>
                  <a:pt x="3464511" y="1717929"/>
                </a:cubicBezTo>
                <a:cubicBezTo>
                  <a:pt x="3463178" y="1717929"/>
                  <a:pt x="3461845" y="1718310"/>
                  <a:pt x="3460702" y="1719072"/>
                </a:cubicBezTo>
                <a:cubicBezTo>
                  <a:pt x="3459559" y="1719834"/>
                  <a:pt x="3458734" y="1720914"/>
                  <a:pt x="3458161" y="1722120"/>
                </a:cubicBezTo>
                <a:cubicBezTo>
                  <a:pt x="3457654" y="1723390"/>
                  <a:pt x="3457527" y="1724724"/>
                  <a:pt x="3457781" y="1726057"/>
                </a:cubicBezTo>
                <a:cubicBezTo>
                  <a:pt x="3458034" y="1727391"/>
                  <a:pt x="3458670" y="1728597"/>
                  <a:pt x="3459622" y="1729549"/>
                </a:cubicBezTo>
                <a:cubicBezTo>
                  <a:pt x="3460574" y="1730502"/>
                  <a:pt x="3461781" y="1731137"/>
                  <a:pt x="3463115" y="1731391"/>
                </a:cubicBezTo>
                <a:cubicBezTo>
                  <a:pt x="3464448" y="1731645"/>
                  <a:pt x="3465782" y="1731518"/>
                  <a:pt x="3467052" y="1731010"/>
                </a:cubicBezTo>
                <a:cubicBezTo>
                  <a:pt x="3468322" y="1730502"/>
                  <a:pt x="3469401" y="1729613"/>
                  <a:pt x="3470099" y="1728470"/>
                </a:cubicBezTo>
                <a:cubicBezTo>
                  <a:pt x="3470861" y="1727327"/>
                  <a:pt x="3471243" y="1725993"/>
                  <a:pt x="3471243" y="1724660"/>
                </a:cubicBezTo>
                <a:cubicBezTo>
                  <a:pt x="3471243" y="1723771"/>
                  <a:pt x="3471052" y="1722882"/>
                  <a:pt x="3470734" y="1722057"/>
                </a:cubicBezTo>
                <a:cubicBezTo>
                  <a:pt x="3470354" y="1721231"/>
                  <a:pt x="3469910" y="1720469"/>
                  <a:pt x="3469274" y="1719834"/>
                </a:cubicBezTo>
                <a:close/>
                <a:moveTo>
                  <a:pt x="3544903" y="3250057"/>
                </a:moveTo>
                <a:cubicBezTo>
                  <a:pt x="3543569" y="3250057"/>
                  <a:pt x="3542235" y="3250438"/>
                  <a:pt x="3541093" y="3251200"/>
                </a:cubicBezTo>
                <a:cubicBezTo>
                  <a:pt x="3539949" y="3251962"/>
                  <a:pt x="3539124" y="3253042"/>
                  <a:pt x="3538553" y="3254248"/>
                </a:cubicBezTo>
                <a:cubicBezTo>
                  <a:pt x="3538045" y="3255518"/>
                  <a:pt x="3537918" y="3256851"/>
                  <a:pt x="3538172" y="3258185"/>
                </a:cubicBezTo>
                <a:cubicBezTo>
                  <a:pt x="3538426" y="3259519"/>
                  <a:pt x="3539124" y="3260725"/>
                  <a:pt x="3540077" y="3261678"/>
                </a:cubicBezTo>
                <a:cubicBezTo>
                  <a:pt x="3541029" y="3262630"/>
                  <a:pt x="3542235" y="3263265"/>
                  <a:pt x="3543569" y="3263519"/>
                </a:cubicBezTo>
                <a:cubicBezTo>
                  <a:pt x="3544903" y="3263773"/>
                  <a:pt x="3546299" y="3263646"/>
                  <a:pt x="3547506" y="3263138"/>
                </a:cubicBezTo>
                <a:cubicBezTo>
                  <a:pt x="3548776" y="3262630"/>
                  <a:pt x="3549792" y="3261741"/>
                  <a:pt x="3550554" y="3260598"/>
                </a:cubicBezTo>
                <a:cubicBezTo>
                  <a:pt x="3551316" y="3259455"/>
                  <a:pt x="3551697" y="3258122"/>
                  <a:pt x="3551697" y="3256788"/>
                </a:cubicBezTo>
                <a:cubicBezTo>
                  <a:pt x="3551697" y="3255010"/>
                  <a:pt x="3550998" y="3253232"/>
                  <a:pt x="3549729" y="3251962"/>
                </a:cubicBezTo>
                <a:cubicBezTo>
                  <a:pt x="3548459" y="3250692"/>
                  <a:pt x="3546681" y="3249930"/>
                  <a:pt x="3544903" y="3249930"/>
                </a:cubicBezTo>
                <a:close/>
                <a:moveTo>
                  <a:pt x="3469338" y="1905635"/>
                </a:moveTo>
                <a:cubicBezTo>
                  <a:pt x="3468703" y="1905000"/>
                  <a:pt x="3467941" y="1904492"/>
                  <a:pt x="3467115" y="1904174"/>
                </a:cubicBezTo>
                <a:cubicBezTo>
                  <a:pt x="3466290" y="1903857"/>
                  <a:pt x="3465401" y="1903667"/>
                  <a:pt x="3464511" y="1903667"/>
                </a:cubicBezTo>
                <a:cubicBezTo>
                  <a:pt x="3463178" y="1903667"/>
                  <a:pt x="3461845" y="1904048"/>
                  <a:pt x="3460702" y="1904810"/>
                </a:cubicBezTo>
                <a:cubicBezTo>
                  <a:pt x="3459559" y="1905571"/>
                  <a:pt x="3458734" y="1906651"/>
                  <a:pt x="3458161" y="1907858"/>
                </a:cubicBezTo>
                <a:cubicBezTo>
                  <a:pt x="3457654" y="1909127"/>
                  <a:pt x="3457527" y="1910461"/>
                  <a:pt x="3457781" y="1911795"/>
                </a:cubicBezTo>
                <a:cubicBezTo>
                  <a:pt x="3458034" y="1913128"/>
                  <a:pt x="3458670" y="1914335"/>
                  <a:pt x="3459622" y="1915287"/>
                </a:cubicBezTo>
                <a:cubicBezTo>
                  <a:pt x="3460574" y="1916240"/>
                  <a:pt x="3461781" y="1916874"/>
                  <a:pt x="3463115" y="1917129"/>
                </a:cubicBezTo>
                <a:cubicBezTo>
                  <a:pt x="3464448" y="1917383"/>
                  <a:pt x="3465845" y="1917256"/>
                  <a:pt x="3467052" y="1916748"/>
                </a:cubicBezTo>
                <a:cubicBezTo>
                  <a:pt x="3468322" y="1916240"/>
                  <a:pt x="3469401" y="1915351"/>
                  <a:pt x="3470099" y="1914208"/>
                </a:cubicBezTo>
                <a:cubicBezTo>
                  <a:pt x="3470861" y="1913065"/>
                  <a:pt x="3471243" y="1911731"/>
                  <a:pt x="3471243" y="1910398"/>
                </a:cubicBezTo>
                <a:cubicBezTo>
                  <a:pt x="3471243" y="1909509"/>
                  <a:pt x="3471052" y="1908620"/>
                  <a:pt x="3470734" y="1907794"/>
                </a:cubicBezTo>
                <a:cubicBezTo>
                  <a:pt x="3470354" y="1906968"/>
                  <a:pt x="3469910" y="1906207"/>
                  <a:pt x="3469274" y="1905571"/>
                </a:cubicBezTo>
                <a:close/>
                <a:moveTo>
                  <a:pt x="3469338" y="1998472"/>
                </a:moveTo>
                <a:cubicBezTo>
                  <a:pt x="3468703" y="1997837"/>
                  <a:pt x="3467941" y="1997329"/>
                  <a:pt x="3467115" y="1997012"/>
                </a:cubicBezTo>
                <a:cubicBezTo>
                  <a:pt x="3466290" y="1996631"/>
                  <a:pt x="3465401" y="1996504"/>
                  <a:pt x="3464511" y="1996504"/>
                </a:cubicBezTo>
                <a:cubicBezTo>
                  <a:pt x="3463178" y="1996504"/>
                  <a:pt x="3461845" y="1996885"/>
                  <a:pt x="3460702" y="1997646"/>
                </a:cubicBezTo>
                <a:cubicBezTo>
                  <a:pt x="3459559" y="1998409"/>
                  <a:pt x="3458734" y="1999488"/>
                  <a:pt x="3458161" y="2000695"/>
                </a:cubicBezTo>
                <a:cubicBezTo>
                  <a:pt x="3457654" y="2001965"/>
                  <a:pt x="3457527" y="2003298"/>
                  <a:pt x="3457781" y="2004632"/>
                </a:cubicBezTo>
                <a:cubicBezTo>
                  <a:pt x="3458034" y="2005965"/>
                  <a:pt x="3458670" y="2007171"/>
                  <a:pt x="3459622" y="2008124"/>
                </a:cubicBezTo>
                <a:cubicBezTo>
                  <a:pt x="3460574" y="2009077"/>
                  <a:pt x="3461781" y="2009712"/>
                  <a:pt x="3463115" y="2009966"/>
                </a:cubicBezTo>
                <a:cubicBezTo>
                  <a:pt x="3464448" y="2010220"/>
                  <a:pt x="3465845" y="2010093"/>
                  <a:pt x="3467052" y="2009585"/>
                </a:cubicBezTo>
                <a:cubicBezTo>
                  <a:pt x="3468322" y="2009077"/>
                  <a:pt x="3469401" y="2008188"/>
                  <a:pt x="3470099" y="2007045"/>
                </a:cubicBezTo>
                <a:cubicBezTo>
                  <a:pt x="3470861" y="2005902"/>
                  <a:pt x="3471243" y="2004568"/>
                  <a:pt x="3471243" y="2003235"/>
                </a:cubicBezTo>
                <a:cubicBezTo>
                  <a:pt x="3471243" y="2002346"/>
                  <a:pt x="3471052" y="2001457"/>
                  <a:pt x="3470734" y="2000631"/>
                </a:cubicBezTo>
                <a:cubicBezTo>
                  <a:pt x="3470354" y="1999806"/>
                  <a:pt x="3469910" y="1999043"/>
                  <a:pt x="3469274" y="1998409"/>
                </a:cubicBezTo>
                <a:close/>
                <a:moveTo>
                  <a:pt x="3469338" y="1812735"/>
                </a:moveTo>
                <a:cubicBezTo>
                  <a:pt x="3468703" y="1812099"/>
                  <a:pt x="3467941" y="1811592"/>
                  <a:pt x="3467115" y="1811274"/>
                </a:cubicBezTo>
                <a:cubicBezTo>
                  <a:pt x="3466290" y="1810957"/>
                  <a:pt x="3465401" y="1810766"/>
                  <a:pt x="3464511" y="1810766"/>
                </a:cubicBezTo>
                <a:cubicBezTo>
                  <a:pt x="3463178" y="1810766"/>
                  <a:pt x="3461845" y="1811147"/>
                  <a:pt x="3460702" y="1811909"/>
                </a:cubicBezTo>
                <a:cubicBezTo>
                  <a:pt x="3459559" y="1812671"/>
                  <a:pt x="3458734" y="1813687"/>
                  <a:pt x="3458161" y="1814957"/>
                </a:cubicBezTo>
                <a:cubicBezTo>
                  <a:pt x="3457654" y="1816227"/>
                  <a:pt x="3457527" y="1817561"/>
                  <a:pt x="3457781" y="1818894"/>
                </a:cubicBezTo>
                <a:cubicBezTo>
                  <a:pt x="3458034" y="1820227"/>
                  <a:pt x="3458670" y="1821434"/>
                  <a:pt x="3459622" y="1822387"/>
                </a:cubicBezTo>
                <a:cubicBezTo>
                  <a:pt x="3460574" y="1823339"/>
                  <a:pt x="3461781" y="1823974"/>
                  <a:pt x="3463115" y="1824292"/>
                </a:cubicBezTo>
                <a:cubicBezTo>
                  <a:pt x="3464448" y="1824546"/>
                  <a:pt x="3465845" y="1824418"/>
                  <a:pt x="3467052" y="1823911"/>
                </a:cubicBezTo>
                <a:cubicBezTo>
                  <a:pt x="3468322" y="1823402"/>
                  <a:pt x="3469401" y="1822514"/>
                  <a:pt x="3470099" y="1821371"/>
                </a:cubicBezTo>
                <a:cubicBezTo>
                  <a:pt x="3470798" y="1820227"/>
                  <a:pt x="3471243" y="1818894"/>
                  <a:pt x="3471243" y="1817561"/>
                </a:cubicBezTo>
                <a:cubicBezTo>
                  <a:pt x="3471243" y="1816671"/>
                  <a:pt x="3471052" y="1815783"/>
                  <a:pt x="3470734" y="1814957"/>
                </a:cubicBezTo>
                <a:cubicBezTo>
                  <a:pt x="3470354" y="1814132"/>
                  <a:pt x="3469910" y="1813370"/>
                  <a:pt x="3469274" y="1812735"/>
                </a:cubicBezTo>
                <a:close/>
                <a:moveTo>
                  <a:pt x="3544903" y="3157157"/>
                </a:moveTo>
                <a:cubicBezTo>
                  <a:pt x="3543569" y="3157157"/>
                  <a:pt x="3542235" y="3157538"/>
                  <a:pt x="3541093" y="3158300"/>
                </a:cubicBezTo>
                <a:cubicBezTo>
                  <a:pt x="3539949" y="3159062"/>
                  <a:pt x="3539124" y="3160141"/>
                  <a:pt x="3538553" y="3161348"/>
                </a:cubicBezTo>
                <a:cubicBezTo>
                  <a:pt x="3538045" y="3162618"/>
                  <a:pt x="3537918" y="3163951"/>
                  <a:pt x="3538172" y="3165285"/>
                </a:cubicBezTo>
                <a:cubicBezTo>
                  <a:pt x="3538426" y="3166618"/>
                  <a:pt x="3539124" y="3167825"/>
                  <a:pt x="3540077" y="3168777"/>
                </a:cubicBezTo>
                <a:cubicBezTo>
                  <a:pt x="3541029" y="3169730"/>
                  <a:pt x="3542235" y="3170365"/>
                  <a:pt x="3543569" y="3170619"/>
                </a:cubicBezTo>
                <a:cubicBezTo>
                  <a:pt x="3544903" y="3170873"/>
                  <a:pt x="3546299" y="3170746"/>
                  <a:pt x="3547506" y="3170238"/>
                </a:cubicBezTo>
                <a:cubicBezTo>
                  <a:pt x="3548776" y="3169730"/>
                  <a:pt x="3549792" y="3168841"/>
                  <a:pt x="3550554" y="3167698"/>
                </a:cubicBezTo>
                <a:cubicBezTo>
                  <a:pt x="3551316" y="3166555"/>
                  <a:pt x="3551697" y="3165221"/>
                  <a:pt x="3551697" y="3163888"/>
                </a:cubicBezTo>
                <a:cubicBezTo>
                  <a:pt x="3551697" y="3162110"/>
                  <a:pt x="3550998" y="3160332"/>
                  <a:pt x="3549729" y="3159062"/>
                </a:cubicBezTo>
                <a:cubicBezTo>
                  <a:pt x="3548459" y="3157792"/>
                  <a:pt x="3546681" y="3157030"/>
                  <a:pt x="3544903" y="3157030"/>
                </a:cubicBezTo>
                <a:close/>
                <a:moveTo>
                  <a:pt x="3388884" y="1951990"/>
                </a:moveTo>
                <a:cubicBezTo>
                  <a:pt x="3388248" y="1951355"/>
                  <a:pt x="3387486" y="1950847"/>
                  <a:pt x="3386660" y="1950530"/>
                </a:cubicBezTo>
                <a:cubicBezTo>
                  <a:pt x="3385835" y="1950212"/>
                  <a:pt x="3384947" y="1950021"/>
                  <a:pt x="3384057" y="1950021"/>
                </a:cubicBezTo>
                <a:cubicBezTo>
                  <a:pt x="3382723" y="1950021"/>
                  <a:pt x="3381390" y="1950402"/>
                  <a:pt x="3380247" y="1951165"/>
                </a:cubicBezTo>
                <a:cubicBezTo>
                  <a:pt x="3379104" y="1951927"/>
                  <a:pt x="3378215" y="1953006"/>
                  <a:pt x="3377707" y="1954213"/>
                </a:cubicBezTo>
                <a:cubicBezTo>
                  <a:pt x="3377199" y="1955483"/>
                  <a:pt x="3377072" y="1956816"/>
                  <a:pt x="3377326" y="1958149"/>
                </a:cubicBezTo>
                <a:cubicBezTo>
                  <a:pt x="3377580" y="1959483"/>
                  <a:pt x="3378215" y="1960690"/>
                  <a:pt x="3379231" y="1961642"/>
                </a:cubicBezTo>
                <a:cubicBezTo>
                  <a:pt x="3380184" y="1962595"/>
                  <a:pt x="3381390" y="1963230"/>
                  <a:pt x="3382723" y="1963547"/>
                </a:cubicBezTo>
                <a:cubicBezTo>
                  <a:pt x="3384057" y="1963801"/>
                  <a:pt x="3385454" y="1963674"/>
                  <a:pt x="3386660" y="1963166"/>
                </a:cubicBezTo>
                <a:cubicBezTo>
                  <a:pt x="3387867" y="1962658"/>
                  <a:pt x="3388947" y="1961769"/>
                  <a:pt x="3389709" y="1960626"/>
                </a:cubicBezTo>
                <a:cubicBezTo>
                  <a:pt x="3390471" y="1959483"/>
                  <a:pt x="3390852" y="1958149"/>
                  <a:pt x="3390852" y="1956816"/>
                </a:cubicBezTo>
                <a:cubicBezTo>
                  <a:pt x="3390852" y="1955927"/>
                  <a:pt x="3390661" y="1955038"/>
                  <a:pt x="3390344" y="1954213"/>
                </a:cubicBezTo>
                <a:cubicBezTo>
                  <a:pt x="3389963" y="1953387"/>
                  <a:pt x="3389518" y="1952625"/>
                  <a:pt x="3388884" y="1951990"/>
                </a:cubicBezTo>
                <a:close/>
                <a:moveTo>
                  <a:pt x="3388884" y="1766252"/>
                </a:moveTo>
                <a:cubicBezTo>
                  <a:pt x="3388248" y="1765618"/>
                  <a:pt x="3387486" y="1765110"/>
                  <a:pt x="3386660" y="1764792"/>
                </a:cubicBezTo>
                <a:cubicBezTo>
                  <a:pt x="3385835" y="1764474"/>
                  <a:pt x="3384947" y="1764284"/>
                  <a:pt x="3384057" y="1764284"/>
                </a:cubicBezTo>
                <a:cubicBezTo>
                  <a:pt x="3382723" y="1764284"/>
                  <a:pt x="3381390" y="1764665"/>
                  <a:pt x="3380247" y="1765427"/>
                </a:cubicBezTo>
                <a:cubicBezTo>
                  <a:pt x="3379104" y="1766189"/>
                  <a:pt x="3378215" y="1767268"/>
                  <a:pt x="3377707" y="1768475"/>
                </a:cubicBezTo>
                <a:cubicBezTo>
                  <a:pt x="3377199" y="1769682"/>
                  <a:pt x="3377072" y="1771079"/>
                  <a:pt x="3377326" y="1772412"/>
                </a:cubicBezTo>
                <a:cubicBezTo>
                  <a:pt x="3377580" y="1773746"/>
                  <a:pt x="3378215" y="1774952"/>
                  <a:pt x="3379168" y="1775905"/>
                </a:cubicBezTo>
                <a:cubicBezTo>
                  <a:pt x="3380120" y="1776857"/>
                  <a:pt x="3381327" y="1777492"/>
                  <a:pt x="3382660" y="1777746"/>
                </a:cubicBezTo>
                <a:cubicBezTo>
                  <a:pt x="3383994" y="1778000"/>
                  <a:pt x="3385391" y="1777873"/>
                  <a:pt x="3386597" y="1777365"/>
                </a:cubicBezTo>
                <a:cubicBezTo>
                  <a:pt x="3387804" y="1776857"/>
                  <a:pt x="3388884" y="1775968"/>
                  <a:pt x="3389645" y="1774825"/>
                </a:cubicBezTo>
                <a:cubicBezTo>
                  <a:pt x="3390407" y="1773682"/>
                  <a:pt x="3390788" y="1772349"/>
                  <a:pt x="3390788" y="1771015"/>
                </a:cubicBezTo>
                <a:cubicBezTo>
                  <a:pt x="3390788" y="1770126"/>
                  <a:pt x="3390597" y="1769237"/>
                  <a:pt x="3390280" y="1768412"/>
                </a:cubicBezTo>
                <a:cubicBezTo>
                  <a:pt x="3389899" y="1767586"/>
                  <a:pt x="3389455" y="1766824"/>
                  <a:pt x="3388820" y="1766189"/>
                </a:cubicBezTo>
                <a:close/>
                <a:moveTo>
                  <a:pt x="3388884" y="1859090"/>
                </a:moveTo>
                <a:cubicBezTo>
                  <a:pt x="3388248" y="1858455"/>
                  <a:pt x="3387486" y="1857946"/>
                  <a:pt x="3386660" y="1857629"/>
                </a:cubicBezTo>
                <a:cubicBezTo>
                  <a:pt x="3385835" y="1857248"/>
                  <a:pt x="3384947" y="1857121"/>
                  <a:pt x="3384057" y="1857121"/>
                </a:cubicBezTo>
                <a:cubicBezTo>
                  <a:pt x="3382723" y="1857121"/>
                  <a:pt x="3381390" y="1857502"/>
                  <a:pt x="3380247" y="1858264"/>
                </a:cubicBezTo>
                <a:cubicBezTo>
                  <a:pt x="3379104" y="1859026"/>
                  <a:pt x="3378215" y="1860106"/>
                  <a:pt x="3377707" y="1861312"/>
                </a:cubicBezTo>
                <a:cubicBezTo>
                  <a:pt x="3377199" y="1862582"/>
                  <a:pt x="3377072" y="1863916"/>
                  <a:pt x="3377326" y="1865249"/>
                </a:cubicBezTo>
                <a:cubicBezTo>
                  <a:pt x="3377580" y="1866583"/>
                  <a:pt x="3378215" y="1867789"/>
                  <a:pt x="3379168" y="1868742"/>
                </a:cubicBezTo>
                <a:cubicBezTo>
                  <a:pt x="3380120" y="1869694"/>
                  <a:pt x="3381327" y="1870329"/>
                  <a:pt x="3382660" y="1870646"/>
                </a:cubicBezTo>
                <a:cubicBezTo>
                  <a:pt x="3383994" y="1870901"/>
                  <a:pt x="3385391" y="1870774"/>
                  <a:pt x="3386597" y="1870266"/>
                </a:cubicBezTo>
                <a:cubicBezTo>
                  <a:pt x="3387804" y="1869758"/>
                  <a:pt x="3388884" y="1868868"/>
                  <a:pt x="3389645" y="1867726"/>
                </a:cubicBezTo>
                <a:cubicBezTo>
                  <a:pt x="3390407" y="1866583"/>
                  <a:pt x="3390788" y="1865249"/>
                  <a:pt x="3390788" y="1863916"/>
                </a:cubicBezTo>
                <a:cubicBezTo>
                  <a:pt x="3390788" y="1863027"/>
                  <a:pt x="3390597" y="1862138"/>
                  <a:pt x="3390280" y="1861312"/>
                </a:cubicBezTo>
                <a:cubicBezTo>
                  <a:pt x="3389899" y="1860487"/>
                  <a:pt x="3389455" y="1859724"/>
                  <a:pt x="3388820" y="1859090"/>
                </a:cubicBezTo>
                <a:close/>
                <a:moveTo>
                  <a:pt x="3388884" y="2044827"/>
                </a:moveTo>
                <a:cubicBezTo>
                  <a:pt x="3388248" y="2044192"/>
                  <a:pt x="3387486" y="2043684"/>
                  <a:pt x="3386660" y="2043367"/>
                </a:cubicBezTo>
                <a:cubicBezTo>
                  <a:pt x="3385835" y="2043049"/>
                  <a:pt x="3384947" y="2042859"/>
                  <a:pt x="3384057" y="2042859"/>
                </a:cubicBezTo>
                <a:cubicBezTo>
                  <a:pt x="3382723" y="2042859"/>
                  <a:pt x="3381390" y="2043240"/>
                  <a:pt x="3380247" y="2044002"/>
                </a:cubicBezTo>
                <a:cubicBezTo>
                  <a:pt x="3379104" y="2044764"/>
                  <a:pt x="3378215" y="2045843"/>
                  <a:pt x="3377707" y="2047049"/>
                </a:cubicBezTo>
                <a:cubicBezTo>
                  <a:pt x="3377199" y="2048320"/>
                  <a:pt x="3377072" y="2049653"/>
                  <a:pt x="3377326" y="2050987"/>
                </a:cubicBezTo>
                <a:cubicBezTo>
                  <a:pt x="3377580" y="2052320"/>
                  <a:pt x="3378215" y="2053527"/>
                  <a:pt x="3379168" y="2054479"/>
                </a:cubicBezTo>
                <a:cubicBezTo>
                  <a:pt x="3380120" y="2055432"/>
                  <a:pt x="3381327" y="2056067"/>
                  <a:pt x="3382660" y="2056321"/>
                </a:cubicBezTo>
                <a:cubicBezTo>
                  <a:pt x="3383994" y="2056574"/>
                  <a:pt x="3385391" y="2056448"/>
                  <a:pt x="3386597" y="2055940"/>
                </a:cubicBezTo>
                <a:cubicBezTo>
                  <a:pt x="3387804" y="2055432"/>
                  <a:pt x="3388884" y="2054543"/>
                  <a:pt x="3389645" y="2053399"/>
                </a:cubicBezTo>
                <a:cubicBezTo>
                  <a:pt x="3390407" y="2052257"/>
                  <a:pt x="3390788" y="2050923"/>
                  <a:pt x="3390788" y="2049590"/>
                </a:cubicBezTo>
                <a:cubicBezTo>
                  <a:pt x="3390788" y="2048701"/>
                  <a:pt x="3390597" y="2047812"/>
                  <a:pt x="3390280" y="2046986"/>
                </a:cubicBezTo>
                <a:cubicBezTo>
                  <a:pt x="3389899" y="2046161"/>
                  <a:pt x="3389455" y="2045399"/>
                  <a:pt x="3388820" y="2044764"/>
                </a:cubicBezTo>
                <a:close/>
                <a:moveTo>
                  <a:pt x="3384057" y="2135696"/>
                </a:moveTo>
                <a:cubicBezTo>
                  <a:pt x="3382723" y="2135696"/>
                  <a:pt x="3381390" y="2136077"/>
                  <a:pt x="3380247" y="2136839"/>
                </a:cubicBezTo>
                <a:cubicBezTo>
                  <a:pt x="3379104" y="2137601"/>
                  <a:pt x="3378215" y="2138680"/>
                  <a:pt x="3377707" y="2139887"/>
                </a:cubicBezTo>
                <a:cubicBezTo>
                  <a:pt x="3377199" y="2141157"/>
                  <a:pt x="3377072" y="2142490"/>
                  <a:pt x="3377326" y="2143824"/>
                </a:cubicBezTo>
                <a:cubicBezTo>
                  <a:pt x="3377580" y="2145157"/>
                  <a:pt x="3378215" y="2146364"/>
                  <a:pt x="3379168" y="2147316"/>
                </a:cubicBezTo>
                <a:cubicBezTo>
                  <a:pt x="3380120" y="2148269"/>
                  <a:pt x="3381327" y="2148904"/>
                  <a:pt x="3382660" y="2149158"/>
                </a:cubicBezTo>
                <a:cubicBezTo>
                  <a:pt x="3383994" y="2149412"/>
                  <a:pt x="3385391" y="2149285"/>
                  <a:pt x="3386597" y="2148777"/>
                </a:cubicBezTo>
                <a:cubicBezTo>
                  <a:pt x="3387867" y="2148269"/>
                  <a:pt x="3388947" y="2147380"/>
                  <a:pt x="3389645" y="2146237"/>
                </a:cubicBezTo>
                <a:cubicBezTo>
                  <a:pt x="3390407" y="2145094"/>
                  <a:pt x="3390788" y="2143760"/>
                  <a:pt x="3390788" y="2142427"/>
                </a:cubicBezTo>
                <a:cubicBezTo>
                  <a:pt x="3390788" y="2140649"/>
                  <a:pt x="3390090" y="2138871"/>
                  <a:pt x="3388820" y="2137601"/>
                </a:cubicBezTo>
                <a:cubicBezTo>
                  <a:pt x="3387549" y="2136331"/>
                  <a:pt x="3385772" y="2135569"/>
                  <a:pt x="3383994" y="2135569"/>
                </a:cubicBezTo>
                <a:close/>
                <a:moveTo>
                  <a:pt x="3388884" y="2323402"/>
                </a:moveTo>
                <a:cubicBezTo>
                  <a:pt x="3388248" y="2322767"/>
                  <a:pt x="3387486" y="2322259"/>
                  <a:pt x="3386660" y="2321941"/>
                </a:cubicBezTo>
                <a:cubicBezTo>
                  <a:pt x="3385835" y="2321624"/>
                  <a:pt x="3384947" y="2321433"/>
                  <a:pt x="3384057" y="2321433"/>
                </a:cubicBezTo>
                <a:cubicBezTo>
                  <a:pt x="3382723" y="2321433"/>
                  <a:pt x="3381390" y="2321814"/>
                  <a:pt x="3380247" y="2322576"/>
                </a:cubicBezTo>
                <a:cubicBezTo>
                  <a:pt x="3379104" y="2323338"/>
                  <a:pt x="3378215" y="2324418"/>
                  <a:pt x="3377707" y="2325624"/>
                </a:cubicBezTo>
                <a:cubicBezTo>
                  <a:pt x="3377199" y="2326894"/>
                  <a:pt x="3377072" y="2328228"/>
                  <a:pt x="3377326" y="2329561"/>
                </a:cubicBezTo>
                <a:cubicBezTo>
                  <a:pt x="3377580" y="2330895"/>
                  <a:pt x="3378215" y="2332101"/>
                  <a:pt x="3379168" y="2333054"/>
                </a:cubicBezTo>
                <a:cubicBezTo>
                  <a:pt x="3380120" y="2334006"/>
                  <a:pt x="3381327" y="2334641"/>
                  <a:pt x="3382660" y="2334895"/>
                </a:cubicBezTo>
                <a:cubicBezTo>
                  <a:pt x="3383994" y="2335149"/>
                  <a:pt x="3385391" y="2335022"/>
                  <a:pt x="3386597" y="2334514"/>
                </a:cubicBezTo>
                <a:cubicBezTo>
                  <a:pt x="3387804" y="2334006"/>
                  <a:pt x="3388884" y="2333117"/>
                  <a:pt x="3389645" y="2331974"/>
                </a:cubicBezTo>
                <a:cubicBezTo>
                  <a:pt x="3390407" y="2330831"/>
                  <a:pt x="3390788" y="2329498"/>
                  <a:pt x="3390788" y="2328164"/>
                </a:cubicBezTo>
                <a:cubicBezTo>
                  <a:pt x="3390788" y="2327275"/>
                  <a:pt x="3390597" y="2326386"/>
                  <a:pt x="3390280" y="2325561"/>
                </a:cubicBezTo>
                <a:cubicBezTo>
                  <a:pt x="3389899" y="2324735"/>
                  <a:pt x="3389455" y="2323973"/>
                  <a:pt x="3388820" y="2323338"/>
                </a:cubicBezTo>
                <a:close/>
                <a:moveTo>
                  <a:pt x="3388884" y="2230565"/>
                </a:moveTo>
                <a:cubicBezTo>
                  <a:pt x="3388248" y="2229930"/>
                  <a:pt x="3387486" y="2229422"/>
                  <a:pt x="3386660" y="2229104"/>
                </a:cubicBezTo>
                <a:cubicBezTo>
                  <a:pt x="3385835" y="2228787"/>
                  <a:pt x="3384947" y="2228596"/>
                  <a:pt x="3384057" y="2228596"/>
                </a:cubicBezTo>
                <a:cubicBezTo>
                  <a:pt x="3382723" y="2228596"/>
                  <a:pt x="3381390" y="2228977"/>
                  <a:pt x="3380247" y="2229739"/>
                </a:cubicBezTo>
                <a:cubicBezTo>
                  <a:pt x="3379104" y="2230501"/>
                  <a:pt x="3378215" y="2231517"/>
                  <a:pt x="3377707" y="2232787"/>
                </a:cubicBezTo>
                <a:cubicBezTo>
                  <a:pt x="3377199" y="2234057"/>
                  <a:pt x="3377072" y="2235391"/>
                  <a:pt x="3377326" y="2236724"/>
                </a:cubicBezTo>
                <a:cubicBezTo>
                  <a:pt x="3377580" y="2238058"/>
                  <a:pt x="3378215" y="2239264"/>
                  <a:pt x="3379168" y="2240217"/>
                </a:cubicBezTo>
                <a:cubicBezTo>
                  <a:pt x="3380120" y="2241169"/>
                  <a:pt x="3381327" y="2241804"/>
                  <a:pt x="3382660" y="2242122"/>
                </a:cubicBezTo>
                <a:cubicBezTo>
                  <a:pt x="3383994" y="2242376"/>
                  <a:pt x="3385391" y="2242249"/>
                  <a:pt x="3386597" y="2241741"/>
                </a:cubicBezTo>
                <a:cubicBezTo>
                  <a:pt x="3387804" y="2241233"/>
                  <a:pt x="3388884" y="2240344"/>
                  <a:pt x="3389645" y="2239201"/>
                </a:cubicBezTo>
                <a:cubicBezTo>
                  <a:pt x="3390407" y="2238058"/>
                  <a:pt x="3390788" y="2236724"/>
                  <a:pt x="3390788" y="2235391"/>
                </a:cubicBezTo>
                <a:cubicBezTo>
                  <a:pt x="3390788" y="2234502"/>
                  <a:pt x="3390597" y="2233613"/>
                  <a:pt x="3390280" y="2232787"/>
                </a:cubicBezTo>
                <a:cubicBezTo>
                  <a:pt x="3389899" y="2231962"/>
                  <a:pt x="3389455" y="2231200"/>
                  <a:pt x="3388820" y="2230565"/>
                </a:cubicBezTo>
                <a:close/>
                <a:moveTo>
                  <a:pt x="3469274" y="3019870"/>
                </a:moveTo>
                <a:cubicBezTo>
                  <a:pt x="3468639" y="3019235"/>
                  <a:pt x="3467877" y="3018727"/>
                  <a:pt x="3467052" y="3018409"/>
                </a:cubicBezTo>
                <a:cubicBezTo>
                  <a:pt x="3466226" y="3018092"/>
                  <a:pt x="3465337" y="3017901"/>
                  <a:pt x="3464448" y="3017901"/>
                </a:cubicBezTo>
                <a:cubicBezTo>
                  <a:pt x="3463115" y="3017901"/>
                  <a:pt x="3461781" y="3018282"/>
                  <a:pt x="3460638" y="3019044"/>
                </a:cubicBezTo>
                <a:cubicBezTo>
                  <a:pt x="3459495" y="3019806"/>
                  <a:pt x="3458670" y="3020886"/>
                  <a:pt x="3458098" y="3022092"/>
                </a:cubicBezTo>
                <a:cubicBezTo>
                  <a:pt x="3457590" y="3023299"/>
                  <a:pt x="3457463" y="3024696"/>
                  <a:pt x="3457717" y="3026029"/>
                </a:cubicBezTo>
                <a:cubicBezTo>
                  <a:pt x="3457972" y="3027363"/>
                  <a:pt x="3458606" y="3028569"/>
                  <a:pt x="3459559" y="3029522"/>
                </a:cubicBezTo>
                <a:cubicBezTo>
                  <a:pt x="3460511" y="3030474"/>
                  <a:pt x="3461718" y="3031109"/>
                  <a:pt x="3463051" y="3031363"/>
                </a:cubicBezTo>
                <a:cubicBezTo>
                  <a:pt x="3464384" y="3031617"/>
                  <a:pt x="3465782" y="3031490"/>
                  <a:pt x="3466988" y="3030982"/>
                </a:cubicBezTo>
                <a:cubicBezTo>
                  <a:pt x="3468259" y="3030474"/>
                  <a:pt x="3469338" y="3029585"/>
                  <a:pt x="3470036" y="3028442"/>
                </a:cubicBezTo>
                <a:cubicBezTo>
                  <a:pt x="3470798" y="3027299"/>
                  <a:pt x="3471179" y="3025966"/>
                  <a:pt x="3471179" y="3024632"/>
                </a:cubicBezTo>
                <a:cubicBezTo>
                  <a:pt x="3471179" y="3023743"/>
                  <a:pt x="3470989" y="3022854"/>
                  <a:pt x="3470672" y="3022029"/>
                </a:cubicBezTo>
                <a:cubicBezTo>
                  <a:pt x="3470290" y="3021203"/>
                  <a:pt x="3469846" y="3020441"/>
                  <a:pt x="3469210" y="3019806"/>
                </a:cubicBezTo>
                <a:close/>
                <a:moveTo>
                  <a:pt x="3469274" y="2834132"/>
                </a:moveTo>
                <a:cubicBezTo>
                  <a:pt x="3468639" y="2833497"/>
                  <a:pt x="3467877" y="2832989"/>
                  <a:pt x="3467052" y="2832672"/>
                </a:cubicBezTo>
                <a:cubicBezTo>
                  <a:pt x="3466226" y="2832291"/>
                  <a:pt x="3465337" y="2832164"/>
                  <a:pt x="3464448" y="2832164"/>
                </a:cubicBezTo>
                <a:cubicBezTo>
                  <a:pt x="3463115" y="2832164"/>
                  <a:pt x="3461781" y="2832545"/>
                  <a:pt x="3460638" y="2833307"/>
                </a:cubicBezTo>
                <a:cubicBezTo>
                  <a:pt x="3459495" y="2834069"/>
                  <a:pt x="3458670" y="2835148"/>
                  <a:pt x="3458098" y="2836355"/>
                </a:cubicBezTo>
                <a:cubicBezTo>
                  <a:pt x="3457590" y="2837625"/>
                  <a:pt x="3457463" y="2838958"/>
                  <a:pt x="3457717" y="2840292"/>
                </a:cubicBezTo>
                <a:cubicBezTo>
                  <a:pt x="3457972" y="2841625"/>
                  <a:pt x="3458606" y="2842832"/>
                  <a:pt x="3459559" y="2843784"/>
                </a:cubicBezTo>
                <a:cubicBezTo>
                  <a:pt x="3460511" y="2844737"/>
                  <a:pt x="3461718" y="2845372"/>
                  <a:pt x="3463051" y="2845626"/>
                </a:cubicBezTo>
                <a:cubicBezTo>
                  <a:pt x="3464384" y="2845880"/>
                  <a:pt x="3465782" y="2845753"/>
                  <a:pt x="3466988" y="2845245"/>
                </a:cubicBezTo>
                <a:cubicBezTo>
                  <a:pt x="3468259" y="2844737"/>
                  <a:pt x="3469338" y="2843848"/>
                  <a:pt x="3470036" y="2842705"/>
                </a:cubicBezTo>
                <a:cubicBezTo>
                  <a:pt x="3470798" y="2841562"/>
                  <a:pt x="3471179" y="2840228"/>
                  <a:pt x="3471179" y="2838895"/>
                </a:cubicBezTo>
                <a:cubicBezTo>
                  <a:pt x="3471179" y="2838006"/>
                  <a:pt x="3470989" y="2837117"/>
                  <a:pt x="3470672" y="2836291"/>
                </a:cubicBezTo>
                <a:cubicBezTo>
                  <a:pt x="3470290" y="2835466"/>
                  <a:pt x="3469846" y="2834704"/>
                  <a:pt x="3469210" y="2834069"/>
                </a:cubicBezTo>
                <a:close/>
                <a:moveTo>
                  <a:pt x="3469274" y="2926969"/>
                </a:moveTo>
                <a:cubicBezTo>
                  <a:pt x="3468639" y="2926334"/>
                  <a:pt x="3467877" y="2925826"/>
                  <a:pt x="3467052" y="2925509"/>
                </a:cubicBezTo>
                <a:cubicBezTo>
                  <a:pt x="3466226" y="2925191"/>
                  <a:pt x="3465337" y="2925001"/>
                  <a:pt x="3464448" y="2925001"/>
                </a:cubicBezTo>
                <a:cubicBezTo>
                  <a:pt x="3463115" y="2925001"/>
                  <a:pt x="3461781" y="2925382"/>
                  <a:pt x="3460638" y="2926144"/>
                </a:cubicBezTo>
                <a:cubicBezTo>
                  <a:pt x="3459495" y="2926906"/>
                  <a:pt x="3458670" y="2927922"/>
                  <a:pt x="3458098" y="2929192"/>
                </a:cubicBezTo>
                <a:cubicBezTo>
                  <a:pt x="3457590" y="2930462"/>
                  <a:pt x="3457463" y="2931795"/>
                  <a:pt x="3457717" y="2933129"/>
                </a:cubicBezTo>
                <a:cubicBezTo>
                  <a:pt x="3457972" y="2934462"/>
                  <a:pt x="3458606" y="2935669"/>
                  <a:pt x="3459559" y="2936621"/>
                </a:cubicBezTo>
                <a:cubicBezTo>
                  <a:pt x="3460511" y="2937574"/>
                  <a:pt x="3461718" y="2938209"/>
                  <a:pt x="3463051" y="2938526"/>
                </a:cubicBezTo>
                <a:cubicBezTo>
                  <a:pt x="3464384" y="2938780"/>
                  <a:pt x="3465782" y="2938653"/>
                  <a:pt x="3466988" y="2938145"/>
                </a:cubicBezTo>
                <a:cubicBezTo>
                  <a:pt x="3468259" y="2937637"/>
                  <a:pt x="3469338" y="2936748"/>
                  <a:pt x="3470036" y="2935605"/>
                </a:cubicBezTo>
                <a:cubicBezTo>
                  <a:pt x="3470734" y="2934462"/>
                  <a:pt x="3471179" y="2933129"/>
                  <a:pt x="3471179" y="2931795"/>
                </a:cubicBezTo>
                <a:cubicBezTo>
                  <a:pt x="3471179" y="2930906"/>
                  <a:pt x="3470989" y="2930017"/>
                  <a:pt x="3470672" y="2929192"/>
                </a:cubicBezTo>
                <a:cubicBezTo>
                  <a:pt x="3470290" y="2928366"/>
                  <a:pt x="3469846" y="2927604"/>
                  <a:pt x="3469210" y="2926969"/>
                </a:cubicBezTo>
                <a:close/>
                <a:moveTo>
                  <a:pt x="3388884" y="1673352"/>
                </a:moveTo>
                <a:cubicBezTo>
                  <a:pt x="3388248" y="1672717"/>
                  <a:pt x="3387486" y="1672209"/>
                  <a:pt x="3386660" y="1671892"/>
                </a:cubicBezTo>
                <a:cubicBezTo>
                  <a:pt x="3385835" y="1671574"/>
                  <a:pt x="3384947" y="1671384"/>
                  <a:pt x="3384057" y="1671384"/>
                </a:cubicBezTo>
                <a:cubicBezTo>
                  <a:pt x="3382723" y="1671384"/>
                  <a:pt x="3381390" y="1671765"/>
                  <a:pt x="3380247" y="1672527"/>
                </a:cubicBezTo>
                <a:cubicBezTo>
                  <a:pt x="3379104" y="1673289"/>
                  <a:pt x="3378215" y="1674305"/>
                  <a:pt x="3377707" y="1675574"/>
                </a:cubicBezTo>
                <a:cubicBezTo>
                  <a:pt x="3377199" y="1676845"/>
                  <a:pt x="3377072" y="1678178"/>
                  <a:pt x="3377326" y="1679512"/>
                </a:cubicBezTo>
                <a:cubicBezTo>
                  <a:pt x="3377580" y="1680845"/>
                  <a:pt x="3378215" y="1682052"/>
                  <a:pt x="3379168" y="1683004"/>
                </a:cubicBezTo>
                <a:cubicBezTo>
                  <a:pt x="3380120" y="1683957"/>
                  <a:pt x="3381327" y="1684592"/>
                  <a:pt x="3382660" y="1684909"/>
                </a:cubicBezTo>
                <a:cubicBezTo>
                  <a:pt x="3383994" y="1685163"/>
                  <a:pt x="3385391" y="1685036"/>
                  <a:pt x="3386597" y="1684528"/>
                </a:cubicBezTo>
                <a:cubicBezTo>
                  <a:pt x="3387804" y="1684020"/>
                  <a:pt x="3388884" y="1683131"/>
                  <a:pt x="3389645" y="1681988"/>
                </a:cubicBezTo>
                <a:cubicBezTo>
                  <a:pt x="3390407" y="1680845"/>
                  <a:pt x="3390788" y="1679512"/>
                  <a:pt x="3390788" y="1678178"/>
                </a:cubicBezTo>
                <a:cubicBezTo>
                  <a:pt x="3390788" y="1677289"/>
                  <a:pt x="3390597" y="1676400"/>
                  <a:pt x="3390280" y="1675574"/>
                </a:cubicBezTo>
                <a:cubicBezTo>
                  <a:pt x="3389899" y="1674749"/>
                  <a:pt x="3389455" y="1673987"/>
                  <a:pt x="3388820" y="1673352"/>
                </a:cubicBezTo>
                <a:close/>
                <a:moveTo>
                  <a:pt x="3469274" y="3112643"/>
                </a:moveTo>
                <a:cubicBezTo>
                  <a:pt x="3468639" y="3112008"/>
                  <a:pt x="3467877" y="3111500"/>
                  <a:pt x="3467052" y="3111183"/>
                </a:cubicBezTo>
                <a:cubicBezTo>
                  <a:pt x="3466226" y="3110802"/>
                  <a:pt x="3465337" y="3110675"/>
                  <a:pt x="3464448" y="3110675"/>
                </a:cubicBezTo>
                <a:cubicBezTo>
                  <a:pt x="3463115" y="3110675"/>
                  <a:pt x="3461781" y="3111056"/>
                  <a:pt x="3460638" y="3111818"/>
                </a:cubicBezTo>
                <a:cubicBezTo>
                  <a:pt x="3459495" y="3112580"/>
                  <a:pt x="3458670" y="3113659"/>
                  <a:pt x="3458098" y="3114866"/>
                </a:cubicBezTo>
                <a:cubicBezTo>
                  <a:pt x="3457590" y="3116136"/>
                  <a:pt x="3457463" y="3117469"/>
                  <a:pt x="3457717" y="3118803"/>
                </a:cubicBezTo>
                <a:cubicBezTo>
                  <a:pt x="3457972" y="3120136"/>
                  <a:pt x="3458606" y="3121343"/>
                  <a:pt x="3459559" y="3122295"/>
                </a:cubicBezTo>
                <a:cubicBezTo>
                  <a:pt x="3460511" y="3123248"/>
                  <a:pt x="3461718" y="3123883"/>
                  <a:pt x="3463051" y="3124200"/>
                </a:cubicBezTo>
                <a:cubicBezTo>
                  <a:pt x="3464384" y="3124454"/>
                  <a:pt x="3465782" y="3124327"/>
                  <a:pt x="3466988" y="3123819"/>
                </a:cubicBezTo>
                <a:cubicBezTo>
                  <a:pt x="3468259" y="3123311"/>
                  <a:pt x="3469338" y="3122422"/>
                  <a:pt x="3470036" y="3121279"/>
                </a:cubicBezTo>
                <a:cubicBezTo>
                  <a:pt x="3470798" y="3120136"/>
                  <a:pt x="3471179" y="3118803"/>
                  <a:pt x="3471179" y="3117469"/>
                </a:cubicBezTo>
                <a:cubicBezTo>
                  <a:pt x="3471179" y="3116580"/>
                  <a:pt x="3470989" y="3115691"/>
                  <a:pt x="3470672" y="3114866"/>
                </a:cubicBezTo>
                <a:cubicBezTo>
                  <a:pt x="3470290" y="3114040"/>
                  <a:pt x="3469846" y="3113278"/>
                  <a:pt x="3469210" y="3112643"/>
                </a:cubicBezTo>
                <a:close/>
                <a:moveTo>
                  <a:pt x="3469274" y="3205480"/>
                </a:moveTo>
                <a:cubicBezTo>
                  <a:pt x="3468639" y="3204845"/>
                  <a:pt x="3467877" y="3204337"/>
                  <a:pt x="3467052" y="3204020"/>
                </a:cubicBezTo>
                <a:cubicBezTo>
                  <a:pt x="3466226" y="3203702"/>
                  <a:pt x="3465337" y="3203512"/>
                  <a:pt x="3464448" y="3203512"/>
                </a:cubicBezTo>
                <a:cubicBezTo>
                  <a:pt x="3463115" y="3203512"/>
                  <a:pt x="3461781" y="3203893"/>
                  <a:pt x="3460638" y="3204655"/>
                </a:cubicBezTo>
                <a:cubicBezTo>
                  <a:pt x="3459495" y="3205417"/>
                  <a:pt x="3458670" y="3206496"/>
                  <a:pt x="3458098" y="3207703"/>
                </a:cubicBezTo>
                <a:cubicBezTo>
                  <a:pt x="3457590" y="3208973"/>
                  <a:pt x="3457463" y="3210306"/>
                  <a:pt x="3457717" y="3211640"/>
                </a:cubicBezTo>
                <a:cubicBezTo>
                  <a:pt x="3457972" y="3212973"/>
                  <a:pt x="3458606" y="3214180"/>
                  <a:pt x="3459559" y="3215132"/>
                </a:cubicBezTo>
                <a:cubicBezTo>
                  <a:pt x="3460511" y="3216085"/>
                  <a:pt x="3461718" y="3216720"/>
                  <a:pt x="3463051" y="3217037"/>
                </a:cubicBezTo>
                <a:cubicBezTo>
                  <a:pt x="3464384" y="3217291"/>
                  <a:pt x="3465782" y="3217164"/>
                  <a:pt x="3466988" y="3216656"/>
                </a:cubicBezTo>
                <a:cubicBezTo>
                  <a:pt x="3468195" y="3216148"/>
                  <a:pt x="3469274" y="3215259"/>
                  <a:pt x="3470036" y="3214116"/>
                </a:cubicBezTo>
                <a:cubicBezTo>
                  <a:pt x="3470798" y="3212973"/>
                  <a:pt x="3471179" y="3211640"/>
                  <a:pt x="3471179" y="3210306"/>
                </a:cubicBezTo>
                <a:cubicBezTo>
                  <a:pt x="3471179" y="3209417"/>
                  <a:pt x="3470989" y="3208528"/>
                  <a:pt x="3470672" y="3207703"/>
                </a:cubicBezTo>
                <a:cubicBezTo>
                  <a:pt x="3470290" y="3206877"/>
                  <a:pt x="3469846" y="3206115"/>
                  <a:pt x="3469210" y="3205480"/>
                </a:cubicBezTo>
                <a:close/>
                <a:moveTo>
                  <a:pt x="3469274" y="3298317"/>
                </a:moveTo>
                <a:cubicBezTo>
                  <a:pt x="3468639" y="3297682"/>
                  <a:pt x="3467877" y="3297174"/>
                  <a:pt x="3467052" y="3296857"/>
                </a:cubicBezTo>
                <a:cubicBezTo>
                  <a:pt x="3466226" y="3296539"/>
                  <a:pt x="3465337" y="3296349"/>
                  <a:pt x="3464448" y="3296349"/>
                </a:cubicBezTo>
                <a:cubicBezTo>
                  <a:pt x="3463115" y="3296349"/>
                  <a:pt x="3461781" y="3296730"/>
                  <a:pt x="3460638" y="3297492"/>
                </a:cubicBezTo>
                <a:cubicBezTo>
                  <a:pt x="3459495" y="3298254"/>
                  <a:pt x="3458670" y="3299333"/>
                  <a:pt x="3458098" y="3300540"/>
                </a:cubicBezTo>
                <a:cubicBezTo>
                  <a:pt x="3457527" y="3301746"/>
                  <a:pt x="3457463" y="3303143"/>
                  <a:pt x="3457717" y="3304476"/>
                </a:cubicBezTo>
                <a:cubicBezTo>
                  <a:pt x="3457972" y="3305810"/>
                  <a:pt x="3458606" y="3307017"/>
                  <a:pt x="3459559" y="3307969"/>
                </a:cubicBezTo>
                <a:cubicBezTo>
                  <a:pt x="3460511" y="3308922"/>
                  <a:pt x="3461718" y="3309557"/>
                  <a:pt x="3463051" y="3309811"/>
                </a:cubicBezTo>
                <a:cubicBezTo>
                  <a:pt x="3464384" y="3310065"/>
                  <a:pt x="3465782" y="3309938"/>
                  <a:pt x="3466988" y="3309430"/>
                </a:cubicBezTo>
                <a:cubicBezTo>
                  <a:pt x="3468259" y="3308922"/>
                  <a:pt x="3469338" y="3308032"/>
                  <a:pt x="3470036" y="3306890"/>
                </a:cubicBezTo>
                <a:cubicBezTo>
                  <a:pt x="3470798" y="3305747"/>
                  <a:pt x="3471179" y="3304413"/>
                  <a:pt x="3471179" y="3303080"/>
                </a:cubicBezTo>
                <a:cubicBezTo>
                  <a:pt x="3471179" y="3302191"/>
                  <a:pt x="3470989" y="3301301"/>
                  <a:pt x="3470672" y="3300476"/>
                </a:cubicBezTo>
                <a:cubicBezTo>
                  <a:pt x="3470290" y="3299651"/>
                  <a:pt x="3469846" y="3298888"/>
                  <a:pt x="3469210" y="3298254"/>
                </a:cubicBezTo>
                <a:close/>
                <a:moveTo>
                  <a:pt x="3469274" y="2276856"/>
                </a:moveTo>
                <a:cubicBezTo>
                  <a:pt x="3468639" y="2276221"/>
                  <a:pt x="3467877" y="2275713"/>
                  <a:pt x="3467052" y="2275396"/>
                </a:cubicBezTo>
                <a:cubicBezTo>
                  <a:pt x="3466226" y="2275015"/>
                  <a:pt x="3465337" y="2274888"/>
                  <a:pt x="3464448" y="2274888"/>
                </a:cubicBezTo>
                <a:cubicBezTo>
                  <a:pt x="3463115" y="2274888"/>
                  <a:pt x="3461781" y="2275269"/>
                  <a:pt x="3460638" y="2276031"/>
                </a:cubicBezTo>
                <a:cubicBezTo>
                  <a:pt x="3459495" y="2276793"/>
                  <a:pt x="3458670" y="2277872"/>
                  <a:pt x="3458098" y="2279079"/>
                </a:cubicBezTo>
                <a:cubicBezTo>
                  <a:pt x="3457590" y="2280349"/>
                  <a:pt x="3457463" y="2281682"/>
                  <a:pt x="3457717" y="2283016"/>
                </a:cubicBezTo>
                <a:cubicBezTo>
                  <a:pt x="3457972" y="2284349"/>
                  <a:pt x="3458606" y="2285556"/>
                  <a:pt x="3459559" y="2286508"/>
                </a:cubicBezTo>
                <a:cubicBezTo>
                  <a:pt x="3460511" y="2287461"/>
                  <a:pt x="3461718" y="2288096"/>
                  <a:pt x="3463051" y="2288413"/>
                </a:cubicBezTo>
                <a:cubicBezTo>
                  <a:pt x="3464384" y="2288667"/>
                  <a:pt x="3465782" y="2288540"/>
                  <a:pt x="3466988" y="2288032"/>
                </a:cubicBezTo>
                <a:cubicBezTo>
                  <a:pt x="3468259" y="2287524"/>
                  <a:pt x="3469338" y="2286635"/>
                  <a:pt x="3470036" y="2285492"/>
                </a:cubicBezTo>
                <a:cubicBezTo>
                  <a:pt x="3470798" y="2284349"/>
                  <a:pt x="3471179" y="2283016"/>
                  <a:pt x="3471179" y="2281682"/>
                </a:cubicBezTo>
                <a:cubicBezTo>
                  <a:pt x="3471179" y="2280793"/>
                  <a:pt x="3470989" y="2279904"/>
                  <a:pt x="3470672" y="2279079"/>
                </a:cubicBezTo>
                <a:cubicBezTo>
                  <a:pt x="3470290" y="2278253"/>
                  <a:pt x="3469846" y="2277491"/>
                  <a:pt x="3469210" y="2276856"/>
                </a:cubicBezTo>
                <a:close/>
                <a:moveTo>
                  <a:pt x="3544839" y="1671257"/>
                </a:moveTo>
                <a:cubicBezTo>
                  <a:pt x="3543506" y="1671257"/>
                  <a:pt x="3542172" y="1671638"/>
                  <a:pt x="3541029" y="1672399"/>
                </a:cubicBezTo>
                <a:cubicBezTo>
                  <a:pt x="3539886" y="1673162"/>
                  <a:pt x="3539060" y="1674241"/>
                  <a:pt x="3538489" y="1675448"/>
                </a:cubicBezTo>
                <a:cubicBezTo>
                  <a:pt x="3537981" y="1676718"/>
                  <a:pt x="3537854" y="1678051"/>
                  <a:pt x="3538109" y="1679385"/>
                </a:cubicBezTo>
                <a:cubicBezTo>
                  <a:pt x="3538362" y="1680718"/>
                  <a:pt x="3539060" y="1681924"/>
                  <a:pt x="3540013" y="1682877"/>
                </a:cubicBezTo>
                <a:cubicBezTo>
                  <a:pt x="3540966" y="1683830"/>
                  <a:pt x="3542172" y="1684465"/>
                  <a:pt x="3543506" y="1684782"/>
                </a:cubicBezTo>
                <a:cubicBezTo>
                  <a:pt x="3544839" y="1685036"/>
                  <a:pt x="3546236" y="1684909"/>
                  <a:pt x="3547443" y="1684401"/>
                </a:cubicBezTo>
                <a:cubicBezTo>
                  <a:pt x="3548713" y="1683893"/>
                  <a:pt x="3549729" y="1683004"/>
                  <a:pt x="3550491" y="1681861"/>
                </a:cubicBezTo>
                <a:cubicBezTo>
                  <a:pt x="3551253" y="1680718"/>
                  <a:pt x="3551634" y="1679385"/>
                  <a:pt x="3551634" y="1678051"/>
                </a:cubicBezTo>
                <a:cubicBezTo>
                  <a:pt x="3551634" y="1676210"/>
                  <a:pt x="3550935" y="1674495"/>
                  <a:pt x="3549665" y="1673225"/>
                </a:cubicBezTo>
                <a:cubicBezTo>
                  <a:pt x="3548395" y="1671955"/>
                  <a:pt x="3546617" y="1671257"/>
                  <a:pt x="3544839" y="1671257"/>
                </a:cubicBezTo>
                <a:close/>
                <a:moveTo>
                  <a:pt x="3388820" y="2416112"/>
                </a:moveTo>
                <a:cubicBezTo>
                  <a:pt x="3388184" y="2415477"/>
                  <a:pt x="3387422" y="2414969"/>
                  <a:pt x="3386597" y="2414651"/>
                </a:cubicBezTo>
                <a:cubicBezTo>
                  <a:pt x="3385772" y="2414270"/>
                  <a:pt x="3384883" y="2414143"/>
                  <a:pt x="3383994" y="2414143"/>
                </a:cubicBezTo>
                <a:cubicBezTo>
                  <a:pt x="3382660" y="2414143"/>
                  <a:pt x="3381327" y="2414524"/>
                  <a:pt x="3380184" y="2415286"/>
                </a:cubicBezTo>
                <a:cubicBezTo>
                  <a:pt x="3379041" y="2416048"/>
                  <a:pt x="3378152" y="2417128"/>
                  <a:pt x="3377644" y="2418334"/>
                </a:cubicBezTo>
                <a:cubicBezTo>
                  <a:pt x="3377135" y="2419604"/>
                  <a:pt x="3377009" y="2420938"/>
                  <a:pt x="3377263" y="2422271"/>
                </a:cubicBezTo>
                <a:cubicBezTo>
                  <a:pt x="3377517" y="2423605"/>
                  <a:pt x="3378152" y="2424811"/>
                  <a:pt x="3379104" y="2425764"/>
                </a:cubicBezTo>
                <a:cubicBezTo>
                  <a:pt x="3380057" y="2426716"/>
                  <a:pt x="3381263" y="2427351"/>
                  <a:pt x="3382597" y="2427605"/>
                </a:cubicBezTo>
                <a:cubicBezTo>
                  <a:pt x="3383930" y="2427859"/>
                  <a:pt x="3385327" y="2427732"/>
                  <a:pt x="3386534" y="2427224"/>
                </a:cubicBezTo>
                <a:cubicBezTo>
                  <a:pt x="3387740" y="2426716"/>
                  <a:pt x="3388820" y="2425827"/>
                  <a:pt x="3389582" y="2424684"/>
                </a:cubicBezTo>
                <a:cubicBezTo>
                  <a:pt x="3390344" y="2423541"/>
                  <a:pt x="3390724" y="2422208"/>
                  <a:pt x="3390724" y="2420874"/>
                </a:cubicBezTo>
                <a:cubicBezTo>
                  <a:pt x="3390724" y="2419985"/>
                  <a:pt x="3390535" y="2419096"/>
                  <a:pt x="3390217" y="2418271"/>
                </a:cubicBezTo>
                <a:cubicBezTo>
                  <a:pt x="3389835" y="2417445"/>
                  <a:pt x="3389391" y="2416683"/>
                  <a:pt x="3388756" y="2416048"/>
                </a:cubicBezTo>
                <a:close/>
                <a:moveTo>
                  <a:pt x="3630056" y="3019679"/>
                </a:moveTo>
                <a:cubicBezTo>
                  <a:pt x="3629422" y="3019044"/>
                  <a:pt x="3628660" y="3018536"/>
                  <a:pt x="3627834" y="3018219"/>
                </a:cubicBezTo>
                <a:cubicBezTo>
                  <a:pt x="3627009" y="3017901"/>
                  <a:pt x="3626119" y="3017711"/>
                  <a:pt x="3625230" y="3017711"/>
                </a:cubicBezTo>
                <a:cubicBezTo>
                  <a:pt x="3623897" y="3017711"/>
                  <a:pt x="3622563" y="3018092"/>
                  <a:pt x="3621420" y="3018854"/>
                </a:cubicBezTo>
                <a:cubicBezTo>
                  <a:pt x="3620277" y="3019616"/>
                  <a:pt x="3619452" y="3020695"/>
                  <a:pt x="3618880" y="3021902"/>
                </a:cubicBezTo>
                <a:cubicBezTo>
                  <a:pt x="3618372" y="3023108"/>
                  <a:pt x="3618245" y="3024505"/>
                  <a:pt x="3618499" y="3025839"/>
                </a:cubicBezTo>
                <a:cubicBezTo>
                  <a:pt x="3618753" y="3027172"/>
                  <a:pt x="3619452" y="3028379"/>
                  <a:pt x="3620404" y="3029331"/>
                </a:cubicBezTo>
                <a:cubicBezTo>
                  <a:pt x="3621357" y="3030284"/>
                  <a:pt x="3622563" y="3030919"/>
                  <a:pt x="3623897" y="3031173"/>
                </a:cubicBezTo>
                <a:cubicBezTo>
                  <a:pt x="3625230" y="3031427"/>
                  <a:pt x="3626627" y="3031300"/>
                  <a:pt x="3627834" y="3030792"/>
                </a:cubicBezTo>
                <a:cubicBezTo>
                  <a:pt x="3629104" y="3030284"/>
                  <a:pt x="3630120" y="3029395"/>
                  <a:pt x="3630882" y="3028252"/>
                </a:cubicBezTo>
                <a:cubicBezTo>
                  <a:pt x="3631644" y="3027109"/>
                  <a:pt x="3632024" y="3025775"/>
                  <a:pt x="3632024" y="3024442"/>
                </a:cubicBezTo>
                <a:cubicBezTo>
                  <a:pt x="3632024" y="3023553"/>
                  <a:pt x="3631835" y="3022664"/>
                  <a:pt x="3631517" y="3021838"/>
                </a:cubicBezTo>
                <a:cubicBezTo>
                  <a:pt x="3631199" y="3021013"/>
                  <a:pt x="3630691" y="3020251"/>
                  <a:pt x="3630056" y="3019616"/>
                </a:cubicBezTo>
                <a:close/>
                <a:moveTo>
                  <a:pt x="3630056" y="2926842"/>
                </a:moveTo>
                <a:cubicBezTo>
                  <a:pt x="3629422" y="2926207"/>
                  <a:pt x="3628660" y="2925699"/>
                  <a:pt x="3627834" y="2925382"/>
                </a:cubicBezTo>
                <a:cubicBezTo>
                  <a:pt x="3627009" y="2925064"/>
                  <a:pt x="3626119" y="2924874"/>
                  <a:pt x="3625230" y="2924874"/>
                </a:cubicBezTo>
                <a:cubicBezTo>
                  <a:pt x="3623897" y="2924874"/>
                  <a:pt x="3622563" y="2925255"/>
                  <a:pt x="3621420" y="2926017"/>
                </a:cubicBezTo>
                <a:cubicBezTo>
                  <a:pt x="3620277" y="2926779"/>
                  <a:pt x="3619452" y="2927795"/>
                  <a:pt x="3618880" y="2929065"/>
                </a:cubicBezTo>
                <a:cubicBezTo>
                  <a:pt x="3618372" y="2930335"/>
                  <a:pt x="3618245" y="2931668"/>
                  <a:pt x="3618499" y="2933002"/>
                </a:cubicBezTo>
                <a:cubicBezTo>
                  <a:pt x="3618753" y="2934335"/>
                  <a:pt x="3619452" y="2935542"/>
                  <a:pt x="3620404" y="2936494"/>
                </a:cubicBezTo>
                <a:cubicBezTo>
                  <a:pt x="3621357" y="2937447"/>
                  <a:pt x="3622563" y="2938082"/>
                  <a:pt x="3623897" y="2938399"/>
                </a:cubicBezTo>
                <a:cubicBezTo>
                  <a:pt x="3625230" y="2938653"/>
                  <a:pt x="3626627" y="2938526"/>
                  <a:pt x="3627834" y="2938018"/>
                </a:cubicBezTo>
                <a:cubicBezTo>
                  <a:pt x="3629104" y="2937510"/>
                  <a:pt x="3630120" y="2936621"/>
                  <a:pt x="3630882" y="2935478"/>
                </a:cubicBezTo>
                <a:cubicBezTo>
                  <a:pt x="3631644" y="2934335"/>
                  <a:pt x="3632024" y="2933002"/>
                  <a:pt x="3632024" y="2931668"/>
                </a:cubicBezTo>
                <a:cubicBezTo>
                  <a:pt x="3632024" y="2930779"/>
                  <a:pt x="3631835" y="2929890"/>
                  <a:pt x="3631517" y="2929065"/>
                </a:cubicBezTo>
                <a:cubicBezTo>
                  <a:pt x="3631199" y="2928239"/>
                  <a:pt x="3630691" y="2927477"/>
                  <a:pt x="3630056" y="2926842"/>
                </a:cubicBezTo>
                <a:close/>
                <a:moveTo>
                  <a:pt x="3630056" y="3298254"/>
                </a:moveTo>
                <a:cubicBezTo>
                  <a:pt x="3629422" y="3297619"/>
                  <a:pt x="3628660" y="3297111"/>
                  <a:pt x="3627834" y="3296793"/>
                </a:cubicBezTo>
                <a:cubicBezTo>
                  <a:pt x="3627009" y="3296476"/>
                  <a:pt x="3626119" y="3296285"/>
                  <a:pt x="3625230" y="3296285"/>
                </a:cubicBezTo>
                <a:cubicBezTo>
                  <a:pt x="3623897" y="3296285"/>
                  <a:pt x="3622563" y="3296666"/>
                  <a:pt x="3621420" y="3297428"/>
                </a:cubicBezTo>
                <a:cubicBezTo>
                  <a:pt x="3620277" y="3298190"/>
                  <a:pt x="3619452" y="3299270"/>
                  <a:pt x="3618880" y="3300476"/>
                </a:cubicBezTo>
                <a:cubicBezTo>
                  <a:pt x="3618309" y="3301682"/>
                  <a:pt x="3618245" y="3303080"/>
                  <a:pt x="3618499" y="3304413"/>
                </a:cubicBezTo>
                <a:cubicBezTo>
                  <a:pt x="3618753" y="3305747"/>
                  <a:pt x="3619452" y="3306953"/>
                  <a:pt x="3620404" y="3307906"/>
                </a:cubicBezTo>
                <a:cubicBezTo>
                  <a:pt x="3621357" y="3308858"/>
                  <a:pt x="3622563" y="3309493"/>
                  <a:pt x="3623897" y="3309747"/>
                </a:cubicBezTo>
                <a:cubicBezTo>
                  <a:pt x="3625230" y="3310001"/>
                  <a:pt x="3626627" y="3309874"/>
                  <a:pt x="3627834" y="3309366"/>
                </a:cubicBezTo>
                <a:cubicBezTo>
                  <a:pt x="3629104" y="3308858"/>
                  <a:pt x="3630120" y="3307969"/>
                  <a:pt x="3630882" y="3306826"/>
                </a:cubicBezTo>
                <a:cubicBezTo>
                  <a:pt x="3631644" y="3305683"/>
                  <a:pt x="3632024" y="3304350"/>
                  <a:pt x="3632024" y="3303016"/>
                </a:cubicBezTo>
                <a:cubicBezTo>
                  <a:pt x="3632024" y="3302127"/>
                  <a:pt x="3631835" y="3301238"/>
                  <a:pt x="3631517" y="3300413"/>
                </a:cubicBezTo>
                <a:cubicBezTo>
                  <a:pt x="3631199" y="3299587"/>
                  <a:pt x="3630691" y="3298825"/>
                  <a:pt x="3630056" y="3298190"/>
                </a:cubicBezTo>
                <a:close/>
                <a:moveTo>
                  <a:pt x="3630056" y="3205417"/>
                </a:moveTo>
                <a:cubicBezTo>
                  <a:pt x="3629422" y="3204782"/>
                  <a:pt x="3628660" y="3204274"/>
                  <a:pt x="3627834" y="3203956"/>
                </a:cubicBezTo>
                <a:cubicBezTo>
                  <a:pt x="3627009" y="3203639"/>
                  <a:pt x="3626119" y="3203448"/>
                  <a:pt x="3625230" y="3203448"/>
                </a:cubicBezTo>
                <a:cubicBezTo>
                  <a:pt x="3623897" y="3203448"/>
                  <a:pt x="3622563" y="3203829"/>
                  <a:pt x="3621420" y="3204591"/>
                </a:cubicBezTo>
                <a:cubicBezTo>
                  <a:pt x="3620277" y="3205353"/>
                  <a:pt x="3619452" y="3206433"/>
                  <a:pt x="3618880" y="3207639"/>
                </a:cubicBezTo>
                <a:cubicBezTo>
                  <a:pt x="3618372" y="3208909"/>
                  <a:pt x="3618245" y="3210243"/>
                  <a:pt x="3618499" y="3211576"/>
                </a:cubicBezTo>
                <a:cubicBezTo>
                  <a:pt x="3618753" y="3212910"/>
                  <a:pt x="3619452" y="3214116"/>
                  <a:pt x="3620404" y="3215069"/>
                </a:cubicBezTo>
                <a:cubicBezTo>
                  <a:pt x="3621357" y="3216021"/>
                  <a:pt x="3622563" y="3216656"/>
                  <a:pt x="3623897" y="3216974"/>
                </a:cubicBezTo>
                <a:cubicBezTo>
                  <a:pt x="3625230" y="3217228"/>
                  <a:pt x="3626564" y="3217101"/>
                  <a:pt x="3627834" y="3216593"/>
                </a:cubicBezTo>
                <a:cubicBezTo>
                  <a:pt x="3629104" y="3216085"/>
                  <a:pt x="3630120" y="3215195"/>
                  <a:pt x="3630882" y="3214053"/>
                </a:cubicBezTo>
                <a:cubicBezTo>
                  <a:pt x="3631644" y="3212910"/>
                  <a:pt x="3632024" y="3211576"/>
                  <a:pt x="3632024" y="3210243"/>
                </a:cubicBezTo>
                <a:cubicBezTo>
                  <a:pt x="3632024" y="3209354"/>
                  <a:pt x="3631835" y="3208465"/>
                  <a:pt x="3631517" y="3207639"/>
                </a:cubicBezTo>
                <a:cubicBezTo>
                  <a:pt x="3631199" y="3206814"/>
                  <a:pt x="3630691" y="3206052"/>
                  <a:pt x="3630056" y="3205417"/>
                </a:cubicBezTo>
                <a:close/>
                <a:moveTo>
                  <a:pt x="3630056" y="3112580"/>
                </a:moveTo>
                <a:cubicBezTo>
                  <a:pt x="3629422" y="3111945"/>
                  <a:pt x="3628660" y="3111437"/>
                  <a:pt x="3627834" y="3111119"/>
                </a:cubicBezTo>
                <a:cubicBezTo>
                  <a:pt x="3627009" y="3110738"/>
                  <a:pt x="3626119" y="3110611"/>
                  <a:pt x="3625230" y="3110611"/>
                </a:cubicBezTo>
                <a:cubicBezTo>
                  <a:pt x="3623897" y="3110611"/>
                  <a:pt x="3622563" y="3110992"/>
                  <a:pt x="3621420" y="3111754"/>
                </a:cubicBezTo>
                <a:cubicBezTo>
                  <a:pt x="3620277" y="3112516"/>
                  <a:pt x="3619452" y="3113596"/>
                  <a:pt x="3618880" y="3114802"/>
                </a:cubicBezTo>
                <a:cubicBezTo>
                  <a:pt x="3618372" y="3116072"/>
                  <a:pt x="3618245" y="3117406"/>
                  <a:pt x="3618499" y="3118739"/>
                </a:cubicBezTo>
                <a:cubicBezTo>
                  <a:pt x="3618753" y="3120073"/>
                  <a:pt x="3619452" y="3121279"/>
                  <a:pt x="3620404" y="3122232"/>
                </a:cubicBezTo>
                <a:cubicBezTo>
                  <a:pt x="3621357" y="3123184"/>
                  <a:pt x="3622563" y="3123819"/>
                  <a:pt x="3623897" y="3124137"/>
                </a:cubicBezTo>
                <a:cubicBezTo>
                  <a:pt x="3625230" y="3124391"/>
                  <a:pt x="3626627" y="3124264"/>
                  <a:pt x="3627834" y="3123756"/>
                </a:cubicBezTo>
                <a:cubicBezTo>
                  <a:pt x="3629104" y="3123248"/>
                  <a:pt x="3630120" y="3122359"/>
                  <a:pt x="3630882" y="3121216"/>
                </a:cubicBezTo>
                <a:cubicBezTo>
                  <a:pt x="3631644" y="3120073"/>
                  <a:pt x="3632024" y="3118739"/>
                  <a:pt x="3632024" y="3117406"/>
                </a:cubicBezTo>
                <a:cubicBezTo>
                  <a:pt x="3632024" y="3116517"/>
                  <a:pt x="3631835" y="3115628"/>
                  <a:pt x="3631517" y="3114802"/>
                </a:cubicBezTo>
                <a:cubicBezTo>
                  <a:pt x="3631199" y="3113977"/>
                  <a:pt x="3630691" y="3113215"/>
                  <a:pt x="3630056" y="3112580"/>
                </a:cubicBezTo>
                <a:close/>
                <a:moveTo>
                  <a:pt x="3630056" y="2741168"/>
                </a:moveTo>
                <a:cubicBezTo>
                  <a:pt x="3629422" y="2740533"/>
                  <a:pt x="3628660" y="2740025"/>
                  <a:pt x="3627834" y="2739708"/>
                </a:cubicBezTo>
                <a:cubicBezTo>
                  <a:pt x="3627009" y="2739390"/>
                  <a:pt x="3626119" y="2739200"/>
                  <a:pt x="3625230" y="2739200"/>
                </a:cubicBezTo>
                <a:cubicBezTo>
                  <a:pt x="3623897" y="2739200"/>
                  <a:pt x="3622563" y="2739581"/>
                  <a:pt x="3621420" y="2740343"/>
                </a:cubicBezTo>
                <a:cubicBezTo>
                  <a:pt x="3620277" y="2741105"/>
                  <a:pt x="3619452" y="2742184"/>
                  <a:pt x="3618880" y="2743391"/>
                </a:cubicBezTo>
                <a:cubicBezTo>
                  <a:pt x="3618372" y="2744661"/>
                  <a:pt x="3618245" y="2745994"/>
                  <a:pt x="3618499" y="2747328"/>
                </a:cubicBezTo>
                <a:cubicBezTo>
                  <a:pt x="3618753" y="2748661"/>
                  <a:pt x="3619452" y="2749868"/>
                  <a:pt x="3620404" y="2750820"/>
                </a:cubicBezTo>
                <a:cubicBezTo>
                  <a:pt x="3621357" y="2751773"/>
                  <a:pt x="3622563" y="2752408"/>
                  <a:pt x="3623897" y="2752662"/>
                </a:cubicBezTo>
                <a:cubicBezTo>
                  <a:pt x="3625230" y="2752916"/>
                  <a:pt x="3626627" y="2752789"/>
                  <a:pt x="3627834" y="2752281"/>
                </a:cubicBezTo>
                <a:cubicBezTo>
                  <a:pt x="3629104" y="2751773"/>
                  <a:pt x="3630120" y="2750884"/>
                  <a:pt x="3630882" y="2749741"/>
                </a:cubicBezTo>
                <a:cubicBezTo>
                  <a:pt x="3631644" y="2748598"/>
                  <a:pt x="3632024" y="2747264"/>
                  <a:pt x="3632024" y="2745931"/>
                </a:cubicBezTo>
                <a:cubicBezTo>
                  <a:pt x="3632024" y="2745042"/>
                  <a:pt x="3631835" y="2744153"/>
                  <a:pt x="3631517" y="2743327"/>
                </a:cubicBezTo>
                <a:cubicBezTo>
                  <a:pt x="3631199" y="2742502"/>
                  <a:pt x="3630691" y="2741740"/>
                  <a:pt x="3630056" y="2741105"/>
                </a:cubicBezTo>
                <a:close/>
                <a:moveTo>
                  <a:pt x="3630056" y="2369757"/>
                </a:moveTo>
                <a:cubicBezTo>
                  <a:pt x="3629422" y="2369122"/>
                  <a:pt x="3628660" y="2368614"/>
                  <a:pt x="3627834" y="2368296"/>
                </a:cubicBezTo>
                <a:cubicBezTo>
                  <a:pt x="3627009" y="2367979"/>
                  <a:pt x="3626119" y="2367788"/>
                  <a:pt x="3625230" y="2367788"/>
                </a:cubicBezTo>
                <a:cubicBezTo>
                  <a:pt x="3623897" y="2367788"/>
                  <a:pt x="3622563" y="2368169"/>
                  <a:pt x="3621420" y="2368931"/>
                </a:cubicBezTo>
                <a:cubicBezTo>
                  <a:pt x="3620277" y="2369693"/>
                  <a:pt x="3619452" y="2370773"/>
                  <a:pt x="3618880" y="2371979"/>
                </a:cubicBezTo>
                <a:cubicBezTo>
                  <a:pt x="3618372" y="2373249"/>
                  <a:pt x="3618245" y="2374583"/>
                  <a:pt x="3618499" y="2375916"/>
                </a:cubicBezTo>
                <a:cubicBezTo>
                  <a:pt x="3618753" y="2377250"/>
                  <a:pt x="3619452" y="2378456"/>
                  <a:pt x="3620404" y="2379409"/>
                </a:cubicBezTo>
                <a:cubicBezTo>
                  <a:pt x="3621357" y="2380361"/>
                  <a:pt x="3622563" y="2380996"/>
                  <a:pt x="3623897" y="2381314"/>
                </a:cubicBezTo>
                <a:cubicBezTo>
                  <a:pt x="3625230" y="2381568"/>
                  <a:pt x="3626564" y="2381441"/>
                  <a:pt x="3627834" y="2380933"/>
                </a:cubicBezTo>
                <a:cubicBezTo>
                  <a:pt x="3629104" y="2380425"/>
                  <a:pt x="3630120" y="2379536"/>
                  <a:pt x="3630882" y="2378393"/>
                </a:cubicBezTo>
                <a:cubicBezTo>
                  <a:pt x="3631644" y="2377250"/>
                  <a:pt x="3632024" y="2375916"/>
                  <a:pt x="3632024" y="2374583"/>
                </a:cubicBezTo>
                <a:cubicBezTo>
                  <a:pt x="3632024" y="2373694"/>
                  <a:pt x="3631835" y="2372805"/>
                  <a:pt x="3631517" y="2371979"/>
                </a:cubicBezTo>
                <a:cubicBezTo>
                  <a:pt x="3631199" y="2371154"/>
                  <a:pt x="3630691" y="2370392"/>
                  <a:pt x="3630056" y="2369757"/>
                </a:cubicBezTo>
                <a:close/>
                <a:moveTo>
                  <a:pt x="3630056" y="2276920"/>
                </a:moveTo>
                <a:cubicBezTo>
                  <a:pt x="3629422" y="2276285"/>
                  <a:pt x="3628660" y="2275777"/>
                  <a:pt x="3627834" y="2275459"/>
                </a:cubicBezTo>
                <a:cubicBezTo>
                  <a:pt x="3627009" y="2275078"/>
                  <a:pt x="3626119" y="2274951"/>
                  <a:pt x="3625230" y="2274951"/>
                </a:cubicBezTo>
                <a:cubicBezTo>
                  <a:pt x="3623897" y="2274951"/>
                  <a:pt x="3622563" y="2275332"/>
                  <a:pt x="3621420" y="2276094"/>
                </a:cubicBezTo>
                <a:cubicBezTo>
                  <a:pt x="3620277" y="2276856"/>
                  <a:pt x="3619452" y="2277936"/>
                  <a:pt x="3618880" y="2279142"/>
                </a:cubicBezTo>
                <a:cubicBezTo>
                  <a:pt x="3618372" y="2280412"/>
                  <a:pt x="3618245" y="2281746"/>
                  <a:pt x="3618499" y="2283079"/>
                </a:cubicBezTo>
                <a:cubicBezTo>
                  <a:pt x="3618753" y="2284413"/>
                  <a:pt x="3619452" y="2285619"/>
                  <a:pt x="3620404" y="2286572"/>
                </a:cubicBezTo>
                <a:cubicBezTo>
                  <a:pt x="3621357" y="2287524"/>
                  <a:pt x="3622563" y="2288159"/>
                  <a:pt x="3623897" y="2288477"/>
                </a:cubicBezTo>
                <a:cubicBezTo>
                  <a:pt x="3625230" y="2288731"/>
                  <a:pt x="3626627" y="2288604"/>
                  <a:pt x="3627834" y="2288096"/>
                </a:cubicBezTo>
                <a:cubicBezTo>
                  <a:pt x="3629104" y="2287588"/>
                  <a:pt x="3630120" y="2286699"/>
                  <a:pt x="3630882" y="2285556"/>
                </a:cubicBezTo>
                <a:cubicBezTo>
                  <a:pt x="3631644" y="2284413"/>
                  <a:pt x="3632024" y="2283079"/>
                  <a:pt x="3632024" y="2281746"/>
                </a:cubicBezTo>
                <a:cubicBezTo>
                  <a:pt x="3632024" y="2280857"/>
                  <a:pt x="3631835" y="2279968"/>
                  <a:pt x="3631517" y="2279142"/>
                </a:cubicBezTo>
                <a:cubicBezTo>
                  <a:pt x="3631199" y="2278317"/>
                  <a:pt x="3630691" y="2277555"/>
                  <a:pt x="3630056" y="2276920"/>
                </a:cubicBezTo>
                <a:close/>
                <a:moveTo>
                  <a:pt x="3630056" y="2184083"/>
                </a:moveTo>
                <a:cubicBezTo>
                  <a:pt x="3629422" y="2183448"/>
                  <a:pt x="3628660" y="2182940"/>
                  <a:pt x="3627834" y="2182622"/>
                </a:cubicBezTo>
                <a:cubicBezTo>
                  <a:pt x="3627009" y="2182305"/>
                  <a:pt x="3626119" y="2182114"/>
                  <a:pt x="3625230" y="2182114"/>
                </a:cubicBezTo>
                <a:cubicBezTo>
                  <a:pt x="3623897" y="2182114"/>
                  <a:pt x="3622563" y="2182495"/>
                  <a:pt x="3621420" y="2183257"/>
                </a:cubicBezTo>
                <a:cubicBezTo>
                  <a:pt x="3620277" y="2184019"/>
                  <a:pt x="3619452" y="2185099"/>
                  <a:pt x="3618880" y="2186305"/>
                </a:cubicBezTo>
                <a:cubicBezTo>
                  <a:pt x="3618372" y="2187512"/>
                  <a:pt x="3618245" y="2188909"/>
                  <a:pt x="3618499" y="2190242"/>
                </a:cubicBezTo>
                <a:cubicBezTo>
                  <a:pt x="3618753" y="2191576"/>
                  <a:pt x="3619452" y="2192782"/>
                  <a:pt x="3620404" y="2193735"/>
                </a:cubicBezTo>
                <a:cubicBezTo>
                  <a:pt x="3621357" y="2194687"/>
                  <a:pt x="3622563" y="2195322"/>
                  <a:pt x="3623897" y="2195576"/>
                </a:cubicBezTo>
                <a:cubicBezTo>
                  <a:pt x="3625230" y="2195830"/>
                  <a:pt x="3626627" y="2195703"/>
                  <a:pt x="3627834" y="2195195"/>
                </a:cubicBezTo>
                <a:cubicBezTo>
                  <a:pt x="3629104" y="2194687"/>
                  <a:pt x="3630120" y="2193798"/>
                  <a:pt x="3630882" y="2192655"/>
                </a:cubicBezTo>
                <a:cubicBezTo>
                  <a:pt x="3631644" y="2191512"/>
                  <a:pt x="3632024" y="2190179"/>
                  <a:pt x="3632024" y="2188845"/>
                </a:cubicBezTo>
                <a:cubicBezTo>
                  <a:pt x="3632024" y="2187956"/>
                  <a:pt x="3631835" y="2187067"/>
                  <a:pt x="3631517" y="2186242"/>
                </a:cubicBezTo>
                <a:cubicBezTo>
                  <a:pt x="3631199" y="2185416"/>
                  <a:pt x="3630691" y="2184654"/>
                  <a:pt x="3630056" y="2184019"/>
                </a:cubicBezTo>
                <a:close/>
                <a:moveTo>
                  <a:pt x="3630056" y="2555494"/>
                </a:moveTo>
                <a:cubicBezTo>
                  <a:pt x="3629422" y="2554859"/>
                  <a:pt x="3628660" y="2554351"/>
                  <a:pt x="3627834" y="2554034"/>
                </a:cubicBezTo>
                <a:cubicBezTo>
                  <a:pt x="3627009" y="2553653"/>
                  <a:pt x="3626119" y="2553526"/>
                  <a:pt x="3625230" y="2553526"/>
                </a:cubicBezTo>
                <a:cubicBezTo>
                  <a:pt x="3623897" y="2553526"/>
                  <a:pt x="3622563" y="2553907"/>
                  <a:pt x="3621420" y="2554669"/>
                </a:cubicBezTo>
                <a:cubicBezTo>
                  <a:pt x="3620277" y="2555431"/>
                  <a:pt x="3619452" y="2556510"/>
                  <a:pt x="3618880" y="2557717"/>
                </a:cubicBezTo>
                <a:cubicBezTo>
                  <a:pt x="3618309" y="2558923"/>
                  <a:pt x="3618245" y="2560320"/>
                  <a:pt x="3618499" y="2561654"/>
                </a:cubicBezTo>
                <a:cubicBezTo>
                  <a:pt x="3618753" y="2562987"/>
                  <a:pt x="3619452" y="2564194"/>
                  <a:pt x="3620404" y="2565146"/>
                </a:cubicBezTo>
                <a:cubicBezTo>
                  <a:pt x="3621357" y="2566099"/>
                  <a:pt x="3622563" y="2566734"/>
                  <a:pt x="3623897" y="2566988"/>
                </a:cubicBezTo>
                <a:cubicBezTo>
                  <a:pt x="3625230" y="2567242"/>
                  <a:pt x="3626627" y="2567115"/>
                  <a:pt x="3627834" y="2566607"/>
                </a:cubicBezTo>
                <a:cubicBezTo>
                  <a:pt x="3629104" y="2566099"/>
                  <a:pt x="3630120" y="2565210"/>
                  <a:pt x="3630882" y="2564067"/>
                </a:cubicBezTo>
                <a:cubicBezTo>
                  <a:pt x="3631644" y="2562924"/>
                  <a:pt x="3632024" y="2561590"/>
                  <a:pt x="3632024" y="2560257"/>
                </a:cubicBezTo>
                <a:cubicBezTo>
                  <a:pt x="3632024" y="2559368"/>
                  <a:pt x="3631835" y="2558479"/>
                  <a:pt x="3631517" y="2557653"/>
                </a:cubicBezTo>
                <a:cubicBezTo>
                  <a:pt x="3631199" y="2556828"/>
                  <a:pt x="3630691" y="2556066"/>
                  <a:pt x="3630056" y="2555431"/>
                </a:cubicBezTo>
                <a:close/>
                <a:moveTo>
                  <a:pt x="3630056" y="2648331"/>
                </a:moveTo>
                <a:cubicBezTo>
                  <a:pt x="3629422" y="2647696"/>
                  <a:pt x="3628660" y="2647188"/>
                  <a:pt x="3627834" y="2646871"/>
                </a:cubicBezTo>
                <a:cubicBezTo>
                  <a:pt x="3627009" y="2646553"/>
                  <a:pt x="3626119" y="2646363"/>
                  <a:pt x="3625230" y="2646363"/>
                </a:cubicBezTo>
                <a:cubicBezTo>
                  <a:pt x="3623897" y="2646363"/>
                  <a:pt x="3622563" y="2646744"/>
                  <a:pt x="3621420" y="2647506"/>
                </a:cubicBezTo>
                <a:cubicBezTo>
                  <a:pt x="3620277" y="2648268"/>
                  <a:pt x="3619452" y="2649284"/>
                  <a:pt x="3618880" y="2650554"/>
                </a:cubicBezTo>
                <a:cubicBezTo>
                  <a:pt x="3618309" y="2651824"/>
                  <a:pt x="3618245" y="2653157"/>
                  <a:pt x="3618499" y="2654491"/>
                </a:cubicBezTo>
                <a:cubicBezTo>
                  <a:pt x="3618753" y="2655824"/>
                  <a:pt x="3619452" y="2657031"/>
                  <a:pt x="3620404" y="2657983"/>
                </a:cubicBezTo>
                <a:cubicBezTo>
                  <a:pt x="3621357" y="2658936"/>
                  <a:pt x="3622563" y="2659571"/>
                  <a:pt x="3623897" y="2659888"/>
                </a:cubicBezTo>
                <a:cubicBezTo>
                  <a:pt x="3625230" y="2660142"/>
                  <a:pt x="3626627" y="2660015"/>
                  <a:pt x="3627834" y="2659507"/>
                </a:cubicBezTo>
                <a:cubicBezTo>
                  <a:pt x="3629104" y="2658999"/>
                  <a:pt x="3630120" y="2658110"/>
                  <a:pt x="3630882" y="2656967"/>
                </a:cubicBezTo>
                <a:cubicBezTo>
                  <a:pt x="3631644" y="2655824"/>
                  <a:pt x="3632024" y="2654491"/>
                  <a:pt x="3632024" y="2653157"/>
                </a:cubicBezTo>
                <a:cubicBezTo>
                  <a:pt x="3632024" y="2652268"/>
                  <a:pt x="3631835" y="2651379"/>
                  <a:pt x="3631517" y="2650554"/>
                </a:cubicBezTo>
                <a:cubicBezTo>
                  <a:pt x="3631199" y="2649728"/>
                  <a:pt x="3630691" y="2648966"/>
                  <a:pt x="3630056" y="2648331"/>
                </a:cubicBezTo>
                <a:close/>
                <a:moveTo>
                  <a:pt x="3630056" y="2462594"/>
                </a:moveTo>
                <a:cubicBezTo>
                  <a:pt x="3629422" y="2461959"/>
                  <a:pt x="3628660" y="2461451"/>
                  <a:pt x="3627834" y="2461133"/>
                </a:cubicBezTo>
                <a:cubicBezTo>
                  <a:pt x="3627009" y="2460816"/>
                  <a:pt x="3626119" y="2460625"/>
                  <a:pt x="3625230" y="2460625"/>
                </a:cubicBezTo>
                <a:cubicBezTo>
                  <a:pt x="3623897" y="2460625"/>
                  <a:pt x="3622563" y="2461006"/>
                  <a:pt x="3621420" y="2461768"/>
                </a:cubicBezTo>
                <a:cubicBezTo>
                  <a:pt x="3620277" y="2462530"/>
                  <a:pt x="3619452" y="2463610"/>
                  <a:pt x="3618880" y="2464816"/>
                </a:cubicBezTo>
                <a:cubicBezTo>
                  <a:pt x="3618372" y="2466086"/>
                  <a:pt x="3618245" y="2467420"/>
                  <a:pt x="3618499" y="2468753"/>
                </a:cubicBezTo>
                <a:cubicBezTo>
                  <a:pt x="3618753" y="2470087"/>
                  <a:pt x="3619452" y="2471293"/>
                  <a:pt x="3620404" y="2472246"/>
                </a:cubicBezTo>
                <a:cubicBezTo>
                  <a:pt x="3621357" y="2473198"/>
                  <a:pt x="3622563" y="2473833"/>
                  <a:pt x="3623897" y="2474087"/>
                </a:cubicBezTo>
                <a:cubicBezTo>
                  <a:pt x="3625230" y="2474341"/>
                  <a:pt x="3626627" y="2474214"/>
                  <a:pt x="3627834" y="2473706"/>
                </a:cubicBezTo>
                <a:cubicBezTo>
                  <a:pt x="3629104" y="2473198"/>
                  <a:pt x="3630120" y="2472309"/>
                  <a:pt x="3630882" y="2471166"/>
                </a:cubicBezTo>
                <a:cubicBezTo>
                  <a:pt x="3631644" y="2470023"/>
                  <a:pt x="3632024" y="2468690"/>
                  <a:pt x="3632024" y="2467356"/>
                </a:cubicBezTo>
                <a:cubicBezTo>
                  <a:pt x="3632024" y="2466467"/>
                  <a:pt x="3631835" y="2465578"/>
                  <a:pt x="3631517" y="2464753"/>
                </a:cubicBezTo>
                <a:cubicBezTo>
                  <a:pt x="3631199" y="2463927"/>
                  <a:pt x="3630691" y="2463165"/>
                  <a:pt x="3630056" y="2462530"/>
                </a:cubicBezTo>
                <a:close/>
                <a:moveTo>
                  <a:pt x="3544839" y="2878455"/>
                </a:moveTo>
                <a:cubicBezTo>
                  <a:pt x="3543506" y="2878455"/>
                  <a:pt x="3542172" y="2878836"/>
                  <a:pt x="3541029" y="2879598"/>
                </a:cubicBezTo>
                <a:cubicBezTo>
                  <a:pt x="3539886" y="2880360"/>
                  <a:pt x="3539060" y="2881440"/>
                  <a:pt x="3538489" y="2882646"/>
                </a:cubicBezTo>
                <a:cubicBezTo>
                  <a:pt x="3537981" y="2883916"/>
                  <a:pt x="3537854" y="2885250"/>
                  <a:pt x="3538109" y="2886583"/>
                </a:cubicBezTo>
                <a:cubicBezTo>
                  <a:pt x="3538362" y="2887917"/>
                  <a:pt x="3539060" y="2889123"/>
                  <a:pt x="3540013" y="2890076"/>
                </a:cubicBezTo>
                <a:cubicBezTo>
                  <a:pt x="3540966" y="2891028"/>
                  <a:pt x="3542172" y="2891663"/>
                  <a:pt x="3543506" y="2891981"/>
                </a:cubicBezTo>
                <a:cubicBezTo>
                  <a:pt x="3544839" y="2892235"/>
                  <a:pt x="3546236" y="2892108"/>
                  <a:pt x="3547443" y="2891600"/>
                </a:cubicBezTo>
                <a:cubicBezTo>
                  <a:pt x="3548713" y="2891092"/>
                  <a:pt x="3549729" y="2890203"/>
                  <a:pt x="3550491" y="2889060"/>
                </a:cubicBezTo>
                <a:cubicBezTo>
                  <a:pt x="3551253" y="2887917"/>
                  <a:pt x="3551634" y="2886583"/>
                  <a:pt x="3551634" y="2885250"/>
                </a:cubicBezTo>
                <a:cubicBezTo>
                  <a:pt x="3551634" y="2883472"/>
                  <a:pt x="3550935" y="2881694"/>
                  <a:pt x="3549665" y="2880424"/>
                </a:cubicBezTo>
                <a:cubicBezTo>
                  <a:pt x="3548395" y="2879154"/>
                  <a:pt x="3546617" y="2878455"/>
                  <a:pt x="3544839" y="2878455"/>
                </a:cubicBezTo>
                <a:close/>
                <a:moveTo>
                  <a:pt x="3544839" y="2599881"/>
                </a:moveTo>
                <a:cubicBezTo>
                  <a:pt x="3543506" y="2599881"/>
                  <a:pt x="3542172" y="2600262"/>
                  <a:pt x="3541029" y="2601024"/>
                </a:cubicBezTo>
                <a:cubicBezTo>
                  <a:pt x="3539886" y="2601786"/>
                  <a:pt x="3539060" y="2602802"/>
                  <a:pt x="3538489" y="2604072"/>
                </a:cubicBezTo>
                <a:cubicBezTo>
                  <a:pt x="3537981" y="2605342"/>
                  <a:pt x="3537854" y="2606675"/>
                  <a:pt x="3538109" y="2608009"/>
                </a:cubicBezTo>
                <a:cubicBezTo>
                  <a:pt x="3538362" y="2609342"/>
                  <a:pt x="3539060" y="2610549"/>
                  <a:pt x="3540013" y="2611501"/>
                </a:cubicBezTo>
                <a:cubicBezTo>
                  <a:pt x="3540966" y="2612454"/>
                  <a:pt x="3542172" y="2613089"/>
                  <a:pt x="3543506" y="2613406"/>
                </a:cubicBezTo>
                <a:cubicBezTo>
                  <a:pt x="3544839" y="2613660"/>
                  <a:pt x="3546236" y="2613533"/>
                  <a:pt x="3547443" y="2613025"/>
                </a:cubicBezTo>
                <a:cubicBezTo>
                  <a:pt x="3548713" y="2612517"/>
                  <a:pt x="3549729" y="2611628"/>
                  <a:pt x="3550491" y="2610485"/>
                </a:cubicBezTo>
                <a:cubicBezTo>
                  <a:pt x="3551253" y="2609342"/>
                  <a:pt x="3551634" y="2608009"/>
                  <a:pt x="3551634" y="2606675"/>
                </a:cubicBezTo>
                <a:cubicBezTo>
                  <a:pt x="3551634" y="2604897"/>
                  <a:pt x="3550935" y="2603119"/>
                  <a:pt x="3549665" y="2601849"/>
                </a:cubicBezTo>
                <a:cubicBezTo>
                  <a:pt x="3548395" y="2600579"/>
                  <a:pt x="3546617" y="2599881"/>
                  <a:pt x="3544839" y="2599881"/>
                </a:cubicBezTo>
                <a:close/>
                <a:moveTo>
                  <a:pt x="3544839" y="2692718"/>
                </a:moveTo>
                <a:cubicBezTo>
                  <a:pt x="3543506" y="2692718"/>
                  <a:pt x="3542172" y="2693099"/>
                  <a:pt x="3541029" y="2693861"/>
                </a:cubicBezTo>
                <a:cubicBezTo>
                  <a:pt x="3539886" y="2694623"/>
                  <a:pt x="3539060" y="2695702"/>
                  <a:pt x="3538489" y="2696909"/>
                </a:cubicBezTo>
                <a:cubicBezTo>
                  <a:pt x="3537981" y="2698179"/>
                  <a:pt x="3537854" y="2699512"/>
                  <a:pt x="3538109" y="2700846"/>
                </a:cubicBezTo>
                <a:cubicBezTo>
                  <a:pt x="3538362" y="2702179"/>
                  <a:pt x="3539060" y="2703386"/>
                  <a:pt x="3540013" y="2704338"/>
                </a:cubicBezTo>
                <a:cubicBezTo>
                  <a:pt x="3540966" y="2705291"/>
                  <a:pt x="3542172" y="2705926"/>
                  <a:pt x="3543506" y="2706243"/>
                </a:cubicBezTo>
                <a:cubicBezTo>
                  <a:pt x="3544839" y="2706497"/>
                  <a:pt x="3546236" y="2706370"/>
                  <a:pt x="3547443" y="2705862"/>
                </a:cubicBezTo>
                <a:cubicBezTo>
                  <a:pt x="3548713" y="2705354"/>
                  <a:pt x="3549729" y="2704465"/>
                  <a:pt x="3550491" y="2703322"/>
                </a:cubicBezTo>
                <a:cubicBezTo>
                  <a:pt x="3551253" y="2702179"/>
                  <a:pt x="3551634" y="2700846"/>
                  <a:pt x="3551634" y="2699512"/>
                </a:cubicBezTo>
                <a:cubicBezTo>
                  <a:pt x="3551634" y="2697734"/>
                  <a:pt x="3550935" y="2695956"/>
                  <a:pt x="3549665" y="2694686"/>
                </a:cubicBezTo>
                <a:cubicBezTo>
                  <a:pt x="3548395" y="2693416"/>
                  <a:pt x="3546617" y="2692718"/>
                  <a:pt x="3544839" y="2692654"/>
                </a:cubicBezTo>
                <a:close/>
                <a:moveTo>
                  <a:pt x="3544839" y="2506980"/>
                </a:moveTo>
                <a:cubicBezTo>
                  <a:pt x="3543506" y="2506980"/>
                  <a:pt x="3542172" y="2507361"/>
                  <a:pt x="3541029" y="2508123"/>
                </a:cubicBezTo>
                <a:cubicBezTo>
                  <a:pt x="3539886" y="2508885"/>
                  <a:pt x="3539060" y="2509965"/>
                  <a:pt x="3538489" y="2511171"/>
                </a:cubicBezTo>
                <a:cubicBezTo>
                  <a:pt x="3537981" y="2512441"/>
                  <a:pt x="3537854" y="2513775"/>
                  <a:pt x="3538109" y="2515108"/>
                </a:cubicBezTo>
                <a:cubicBezTo>
                  <a:pt x="3538362" y="2516442"/>
                  <a:pt x="3539060" y="2517648"/>
                  <a:pt x="3540013" y="2518601"/>
                </a:cubicBezTo>
                <a:cubicBezTo>
                  <a:pt x="3540966" y="2519553"/>
                  <a:pt x="3542172" y="2520188"/>
                  <a:pt x="3543506" y="2520506"/>
                </a:cubicBezTo>
                <a:cubicBezTo>
                  <a:pt x="3544839" y="2520760"/>
                  <a:pt x="3546236" y="2520633"/>
                  <a:pt x="3547443" y="2520125"/>
                </a:cubicBezTo>
                <a:cubicBezTo>
                  <a:pt x="3548713" y="2519617"/>
                  <a:pt x="3549729" y="2518728"/>
                  <a:pt x="3550491" y="2517585"/>
                </a:cubicBezTo>
                <a:cubicBezTo>
                  <a:pt x="3551253" y="2516442"/>
                  <a:pt x="3551634" y="2515108"/>
                  <a:pt x="3551634" y="2513775"/>
                </a:cubicBezTo>
                <a:cubicBezTo>
                  <a:pt x="3551634" y="2511933"/>
                  <a:pt x="3550935" y="2510219"/>
                  <a:pt x="3549665" y="2508949"/>
                </a:cubicBezTo>
                <a:cubicBezTo>
                  <a:pt x="3548395" y="2507679"/>
                  <a:pt x="3546617" y="2506980"/>
                  <a:pt x="3544839" y="2506980"/>
                </a:cubicBezTo>
                <a:close/>
                <a:moveTo>
                  <a:pt x="3544839" y="2414143"/>
                </a:moveTo>
                <a:cubicBezTo>
                  <a:pt x="3543506" y="2414143"/>
                  <a:pt x="3542172" y="2414524"/>
                  <a:pt x="3541029" y="2415286"/>
                </a:cubicBezTo>
                <a:cubicBezTo>
                  <a:pt x="3539886" y="2416048"/>
                  <a:pt x="3539060" y="2417128"/>
                  <a:pt x="3538489" y="2418334"/>
                </a:cubicBezTo>
                <a:cubicBezTo>
                  <a:pt x="3537981" y="2419604"/>
                  <a:pt x="3537854" y="2420938"/>
                  <a:pt x="3538109" y="2422271"/>
                </a:cubicBezTo>
                <a:cubicBezTo>
                  <a:pt x="3538362" y="2423605"/>
                  <a:pt x="3539060" y="2424811"/>
                  <a:pt x="3540013" y="2425764"/>
                </a:cubicBezTo>
                <a:cubicBezTo>
                  <a:pt x="3540966" y="2426716"/>
                  <a:pt x="3542172" y="2427351"/>
                  <a:pt x="3543506" y="2427605"/>
                </a:cubicBezTo>
                <a:cubicBezTo>
                  <a:pt x="3544839" y="2427859"/>
                  <a:pt x="3546236" y="2427732"/>
                  <a:pt x="3547443" y="2427224"/>
                </a:cubicBezTo>
                <a:cubicBezTo>
                  <a:pt x="3548713" y="2426716"/>
                  <a:pt x="3549729" y="2425827"/>
                  <a:pt x="3550491" y="2424684"/>
                </a:cubicBezTo>
                <a:cubicBezTo>
                  <a:pt x="3551253" y="2423541"/>
                  <a:pt x="3551634" y="2422208"/>
                  <a:pt x="3551634" y="2420874"/>
                </a:cubicBezTo>
                <a:cubicBezTo>
                  <a:pt x="3551634" y="2419096"/>
                  <a:pt x="3550935" y="2417318"/>
                  <a:pt x="3549665" y="2416048"/>
                </a:cubicBezTo>
                <a:cubicBezTo>
                  <a:pt x="3548395" y="2414778"/>
                  <a:pt x="3546617" y="2414016"/>
                  <a:pt x="3544839" y="2414016"/>
                </a:cubicBezTo>
                <a:close/>
                <a:moveTo>
                  <a:pt x="3544839" y="2971292"/>
                </a:moveTo>
                <a:cubicBezTo>
                  <a:pt x="3543506" y="2971292"/>
                  <a:pt x="3542172" y="2971673"/>
                  <a:pt x="3541029" y="2972435"/>
                </a:cubicBezTo>
                <a:cubicBezTo>
                  <a:pt x="3539886" y="2973197"/>
                  <a:pt x="3539060" y="2974277"/>
                  <a:pt x="3538489" y="2975483"/>
                </a:cubicBezTo>
                <a:cubicBezTo>
                  <a:pt x="3537981" y="2976690"/>
                  <a:pt x="3537854" y="2978087"/>
                  <a:pt x="3538109" y="2979420"/>
                </a:cubicBezTo>
                <a:cubicBezTo>
                  <a:pt x="3538362" y="2980754"/>
                  <a:pt x="3539060" y="2981960"/>
                  <a:pt x="3540013" y="2982913"/>
                </a:cubicBezTo>
                <a:cubicBezTo>
                  <a:pt x="3540966" y="2983865"/>
                  <a:pt x="3542172" y="2984500"/>
                  <a:pt x="3543506" y="2984754"/>
                </a:cubicBezTo>
                <a:cubicBezTo>
                  <a:pt x="3544839" y="2985008"/>
                  <a:pt x="3546236" y="2984881"/>
                  <a:pt x="3547443" y="2984373"/>
                </a:cubicBezTo>
                <a:cubicBezTo>
                  <a:pt x="3548713" y="2983865"/>
                  <a:pt x="3549729" y="2982976"/>
                  <a:pt x="3550491" y="2981833"/>
                </a:cubicBezTo>
                <a:cubicBezTo>
                  <a:pt x="3551253" y="2980690"/>
                  <a:pt x="3551634" y="2979357"/>
                  <a:pt x="3551634" y="2978023"/>
                </a:cubicBezTo>
                <a:cubicBezTo>
                  <a:pt x="3551634" y="2976245"/>
                  <a:pt x="3550935" y="2974467"/>
                  <a:pt x="3549665" y="2973197"/>
                </a:cubicBezTo>
                <a:cubicBezTo>
                  <a:pt x="3548395" y="2971927"/>
                  <a:pt x="3546617" y="2971165"/>
                  <a:pt x="3544839" y="2971165"/>
                </a:cubicBezTo>
                <a:close/>
                <a:moveTo>
                  <a:pt x="3544839" y="2785555"/>
                </a:moveTo>
                <a:cubicBezTo>
                  <a:pt x="3543506" y="2785555"/>
                  <a:pt x="3542172" y="2785936"/>
                  <a:pt x="3541029" y="2786698"/>
                </a:cubicBezTo>
                <a:cubicBezTo>
                  <a:pt x="3539886" y="2787460"/>
                  <a:pt x="3539060" y="2788476"/>
                  <a:pt x="3538489" y="2789746"/>
                </a:cubicBezTo>
                <a:cubicBezTo>
                  <a:pt x="3537981" y="2791016"/>
                  <a:pt x="3537854" y="2792349"/>
                  <a:pt x="3538109" y="2793683"/>
                </a:cubicBezTo>
                <a:cubicBezTo>
                  <a:pt x="3538362" y="2795016"/>
                  <a:pt x="3539060" y="2796223"/>
                  <a:pt x="3540013" y="2797175"/>
                </a:cubicBezTo>
                <a:cubicBezTo>
                  <a:pt x="3540966" y="2798128"/>
                  <a:pt x="3542172" y="2798763"/>
                  <a:pt x="3543506" y="2799080"/>
                </a:cubicBezTo>
                <a:cubicBezTo>
                  <a:pt x="3544839" y="2799334"/>
                  <a:pt x="3546236" y="2799207"/>
                  <a:pt x="3547443" y="2798699"/>
                </a:cubicBezTo>
                <a:cubicBezTo>
                  <a:pt x="3548713" y="2798191"/>
                  <a:pt x="3549792" y="2797302"/>
                  <a:pt x="3550491" y="2796159"/>
                </a:cubicBezTo>
                <a:cubicBezTo>
                  <a:pt x="3551253" y="2795016"/>
                  <a:pt x="3551634" y="2793683"/>
                  <a:pt x="3551634" y="2792349"/>
                </a:cubicBezTo>
                <a:cubicBezTo>
                  <a:pt x="3551634" y="2790508"/>
                  <a:pt x="3550935" y="2788793"/>
                  <a:pt x="3549665" y="2787523"/>
                </a:cubicBezTo>
                <a:cubicBezTo>
                  <a:pt x="3548395" y="2786253"/>
                  <a:pt x="3546617" y="2785555"/>
                  <a:pt x="3544839" y="2785555"/>
                </a:cubicBezTo>
                <a:close/>
                <a:moveTo>
                  <a:pt x="3544839" y="3064129"/>
                </a:moveTo>
                <a:cubicBezTo>
                  <a:pt x="3543506" y="3064129"/>
                  <a:pt x="3542172" y="3064510"/>
                  <a:pt x="3541029" y="3065272"/>
                </a:cubicBezTo>
                <a:cubicBezTo>
                  <a:pt x="3539886" y="3066034"/>
                  <a:pt x="3539060" y="3067114"/>
                  <a:pt x="3538489" y="3068320"/>
                </a:cubicBezTo>
                <a:cubicBezTo>
                  <a:pt x="3537981" y="3069590"/>
                  <a:pt x="3537854" y="3070924"/>
                  <a:pt x="3538109" y="3072257"/>
                </a:cubicBezTo>
                <a:cubicBezTo>
                  <a:pt x="3538362" y="3073591"/>
                  <a:pt x="3539060" y="3074797"/>
                  <a:pt x="3540013" y="3075750"/>
                </a:cubicBezTo>
                <a:cubicBezTo>
                  <a:pt x="3540966" y="3076702"/>
                  <a:pt x="3542172" y="3077337"/>
                  <a:pt x="3543506" y="3077655"/>
                </a:cubicBezTo>
                <a:cubicBezTo>
                  <a:pt x="3544839" y="3077909"/>
                  <a:pt x="3546236" y="3077782"/>
                  <a:pt x="3547443" y="3077274"/>
                </a:cubicBezTo>
                <a:cubicBezTo>
                  <a:pt x="3548713" y="3076766"/>
                  <a:pt x="3549729" y="3075877"/>
                  <a:pt x="3550491" y="3074734"/>
                </a:cubicBezTo>
                <a:cubicBezTo>
                  <a:pt x="3551253" y="3073591"/>
                  <a:pt x="3551634" y="3072257"/>
                  <a:pt x="3551634" y="3070924"/>
                </a:cubicBezTo>
                <a:cubicBezTo>
                  <a:pt x="3551634" y="3069082"/>
                  <a:pt x="3550935" y="3067368"/>
                  <a:pt x="3549665" y="3066098"/>
                </a:cubicBezTo>
                <a:cubicBezTo>
                  <a:pt x="3548395" y="3064828"/>
                  <a:pt x="3546617" y="3064129"/>
                  <a:pt x="3544839" y="3064129"/>
                </a:cubicBezTo>
                <a:close/>
                <a:moveTo>
                  <a:pt x="3544839" y="2042668"/>
                </a:moveTo>
                <a:cubicBezTo>
                  <a:pt x="3543506" y="2042668"/>
                  <a:pt x="3542172" y="2043049"/>
                  <a:pt x="3541029" y="2043811"/>
                </a:cubicBezTo>
                <a:cubicBezTo>
                  <a:pt x="3539886" y="2044573"/>
                  <a:pt x="3539060" y="2045652"/>
                  <a:pt x="3538489" y="2046859"/>
                </a:cubicBezTo>
                <a:cubicBezTo>
                  <a:pt x="3537981" y="2048129"/>
                  <a:pt x="3537854" y="2049463"/>
                  <a:pt x="3538109" y="2050796"/>
                </a:cubicBezTo>
                <a:cubicBezTo>
                  <a:pt x="3538362" y="2052130"/>
                  <a:pt x="3539060" y="2053336"/>
                  <a:pt x="3540013" y="2054289"/>
                </a:cubicBezTo>
                <a:cubicBezTo>
                  <a:pt x="3540966" y="2055241"/>
                  <a:pt x="3542172" y="2055876"/>
                  <a:pt x="3543506" y="2056193"/>
                </a:cubicBezTo>
                <a:cubicBezTo>
                  <a:pt x="3544839" y="2056448"/>
                  <a:pt x="3546236" y="2056321"/>
                  <a:pt x="3547443" y="2055813"/>
                </a:cubicBezTo>
                <a:cubicBezTo>
                  <a:pt x="3548713" y="2055305"/>
                  <a:pt x="3549729" y="2054416"/>
                  <a:pt x="3550491" y="2053273"/>
                </a:cubicBezTo>
                <a:cubicBezTo>
                  <a:pt x="3551253" y="2052130"/>
                  <a:pt x="3551634" y="2050796"/>
                  <a:pt x="3551634" y="2049463"/>
                </a:cubicBezTo>
                <a:cubicBezTo>
                  <a:pt x="3551634" y="2047685"/>
                  <a:pt x="3550935" y="2045907"/>
                  <a:pt x="3549665" y="2044637"/>
                </a:cubicBezTo>
                <a:cubicBezTo>
                  <a:pt x="3548395" y="2043367"/>
                  <a:pt x="3546617" y="2042668"/>
                  <a:pt x="3544839" y="2042668"/>
                </a:cubicBezTo>
                <a:close/>
                <a:moveTo>
                  <a:pt x="3544839" y="1949831"/>
                </a:moveTo>
                <a:cubicBezTo>
                  <a:pt x="3543506" y="1949831"/>
                  <a:pt x="3542172" y="1950212"/>
                  <a:pt x="3541029" y="1950974"/>
                </a:cubicBezTo>
                <a:cubicBezTo>
                  <a:pt x="3539886" y="1951736"/>
                  <a:pt x="3539060" y="1952752"/>
                  <a:pt x="3538489" y="1954022"/>
                </a:cubicBezTo>
                <a:cubicBezTo>
                  <a:pt x="3537981" y="1955292"/>
                  <a:pt x="3537854" y="1956626"/>
                  <a:pt x="3538109" y="1957959"/>
                </a:cubicBezTo>
                <a:cubicBezTo>
                  <a:pt x="3538362" y="1959293"/>
                  <a:pt x="3539060" y="1960499"/>
                  <a:pt x="3540013" y="1961452"/>
                </a:cubicBezTo>
                <a:cubicBezTo>
                  <a:pt x="3540966" y="1962404"/>
                  <a:pt x="3542172" y="1963039"/>
                  <a:pt x="3543506" y="1963357"/>
                </a:cubicBezTo>
                <a:cubicBezTo>
                  <a:pt x="3544839" y="1963611"/>
                  <a:pt x="3546236" y="1963484"/>
                  <a:pt x="3547443" y="1962976"/>
                </a:cubicBezTo>
                <a:cubicBezTo>
                  <a:pt x="3548713" y="1962468"/>
                  <a:pt x="3549792" y="1961579"/>
                  <a:pt x="3550491" y="1960436"/>
                </a:cubicBezTo>
                <a:cubicBezTo>
                  <a:pt x="3551253" y="1959293"/>
                  <a:pt x="3551634" y="1957959"/>
                  <a:pt x="3551634" y="1956626"/>
                </a:cubicBezTo>
                <a:cubicBezTo>
                  <a:pt x="3551634" y="1954784"/>
                  <a:pt x="3550935" y="1953070"/>
                  <a:pt x="3549665" y="1951799"/>
                </a:cubicBezTo>
                <a:cubicBezTo>
                  <a:pt x="3548395" y="1950530"/>
                  <a:pt x="3546617" y="1949831"/>
                  <a:pt x="3544839" y="1949831"/>
                </a:cubicBezTo>
                <a:close/>
                <a:moveTo>
                  <a:pt x="3544839" y="2321243"/>
                </a:moveTo>
                <a:cubicBezTo>
                  <a:pt x="3543506" y="2321243"/>
                  <a:pt x="3542172" y="2321624"/>
                  <a:pt x="3541029" y="2322386"/>
                </a:cubicBezTo>
                <a:cubicBezTo>
                  <a:pt x="3539886" y="2323148"/>
                  <a:pt x="3539060" y="2324227"/>
                  <a:pt x="3538489" y="2325434"/>
                </a:cubicBezTo>
                <a:cubicBezTo>
                  <a:pt x="3537981" y="2326704"/>
                  <a:pt x="3537854" y="2328037"/>
                  <a:pt x="3538109" y="2329371"/>
                </a:cubicBezTo>
                <a:cubicBezTo>
                  <a:pt x="3538362" y="2330704"/>
                  <a:pt x="3539060" y="2331911"/>
                  <a:pt x="3540013" y="2332863"/>
                </a:cubicBezTo>
                <a:cubicBezTo>
                  <a:pt x="3540966" y="2333816"/>
                  <a:pt x="3542172" y="2334451"/>
                  <a:pt x="3543506" y="2334705"/>
                </a:cubicBezTo>
                <a:cubicBezTo>
                  <a:pt x="3544839" y="2334959"/>
                  <a:pt x="3546236" y="2334832"/>
                  <a:pt x="3547443" y="2334324"/>
                </a:cubicBezTo>
                <a:cubicBezTo>
                  <a:pt x="3548713" y="2333816"/>
                  <a:pt x="3549729" y="2332927"/>
                  <a:pt x="3550491" y="2331784"/>
                </a:cubicBezTo>
                <a:cubicBezTo>
                  <a:pt x="3551253" y="2330641"/>
                  <a:pt x="3551634" y="2329307"/>
                  <a:pt x="3551634" y="2327974"/>
                </a:cubicBezTo>
                <a:cubicBezTo>
                  <a:pt x="3551634" y="2326196"/>
                  <a:pt x="3550935" y="2324418"/>
                  <a:pt x="3549665" y="2323148"/>
                </a:cubicBezTo>
                <a:cubicBezTo>
                  <a:pt x="3548395" y="2321878"/>
                  <a:pt x="3546617" y="2321116"/>
                  <a:pt x="3544839" y="2321116"/>
                </a:cubicBezTo>
                <a:close/>
                <a:moveTo>
                  <a:pt x="3544839" y="1856931"/>
                </a:moveTo>
                <a:cubicBezTo>
                  <a:pt x="3543506" y="1856931"/>
                  <a:pt x="3542172" y="1857312"/>
                  <a:pt x="3541029" y="1858074"/>
                </a:cubicBezTo>
                <a:cubicBezTo>
                  <a:pt x="3539886" y="1858836"/>
                  <a:pt x="3539060" y="1859915"/>
                  <a:pt x="3538489" y="1861121"/>
                </a:cubicBezTo>
                <a:cubicBezTo>
                  <a:pt x="3537981" y="1862392"/>
                  <a:pt x="3537854" y="1863725"/>
                  <a:pt x="3538109" y="1865059"/>
                </a:cubicBezTo>
                <a:cubicBezTo>
                  <a:pt x="3538362" y="1866392"/>
                  <a:pt x="3539060" y="1867599"/>
                  <a:pt x="3540013" y="1868551"/>
                </a:cubicBezTo>
                <a:cubicBezTo>
                  <a:pt x="3540966" y="1869504"/>
                  <a:pt x="3542172" y="1870139"/>
                  <a:pt x="3543506" y="1870456"/>
                </a:cubicBezTo>
                <a:cubicBezTo>
                  <a:pt x="3544839" y="1870710"/>
                  <a:pt x="3546236" y="1870583"/>
                  <a:pt x="3547443" y="1870075"/>
                </a:cubicBezTo>
                <a:cubicBezTo>
                  <a:pt x="3548713" y="1869567"/>
                  <a:pt x="3549729" y="1868678"/>
                  <a:pt x="3550491" y="1867535"/>
                </a:cubicBezTo>
                <a:cubicBezTo>
                  <a:pt x="3551253" y="1866392"/>
                  <a:pt x="3551634" y="1865059"/>
                  <a:pt x="3551634" y="1863725"/>
                </a:cubicBezTo>
                <a:cubicBezTo>
                  <a:pt x="3551634" y="1861947"/>
                  <a:pt x="3550935" y="1860169"/>
                  <a:pt x="3549665" y="1858899"/>
                </a:cubicBezTo>
                <a:cubicBezTo>
                  <a:pt x="3548395" y="1857629"/>
                  <a:pt x="3546617" y="1856931"/>
                  <a:pt x="3544839" y="1856867"/>
                </a:cubicBezTo>
                <a:close/>
                <a:moveTo>
                  <a:pt x="3544839" y="1764093"/>
                </a:moveTo>
                <a:cubicBezTo>
                  <a:pt x="3543506" y="1764093"/>
                  <a:pt x="3542172" y="1764474"/>
                  <a:pt x="3541029" y="1765237"/>
                </a:cubicBezTo>
                <a:cubicBezTo>
                  <a:pt x="3539886" y="1765999"/>
                  <a:pt x="3539060" y="1767015"/>
                  <a:pt x="3538489" y="1768285"/>
                </a:cubicBezTo>
                <a:cubicBezTo>
                  <a:pt x="3537981" y="1769555"/>
                  <a:pt x="3537854" y="1770888"/>
                  <a:pt x="3538109" y="1772221"/>
                </a:cubicBezTo>
                <a:cubicBezTo>
                  <a:pt x="3538362" y="1773555"/>
                  <a:pt x="3539060" y="1774762"/>
                  <a:pt x="3540013" y="1775714"/>
                </a:cubicBezTo>
                <a:cubicBezTo>
                  <a:pt x="3540966" y="1776667"/>
                  <a:pt x="3542172" y="1777302"/>
                  <a:pt x="3543506" y="1777619"/>
                </a:cubicBezTo>
                <a:cubicBezTo>
                  <a:pt x="3544839" y="1777873"/>
                  <a:pt x="3546236" y="1777746"/>
                  <a:pt x="3547443" y="1777238"/>
                </a:cubicBezTo>
                <a:cubicBezTo>
                  <a:pt x="3548713" y="1776730"/>
                  <a:pt x="3549729" y="1775841"/>
                  <a:pt x="3550491" y="1774698"/>
                </a:cubicBezTo>
                <a:cubicBezTo>
                  <a:pt x="3551253" y="1773555"/>
                  <a:pt x="3551634" y="1772221"/>
                  <a:pt x="3551634" y="1770888"/>
                </a:cubicBezTo>
                <a:cubicBezTo>
                  <a:pt x="3551634" y="1769110"/>
                  <a:pt x="3550935" y="1767332"/>
                  <a:pt x="3549665" y="1766062"/>
                </a:cubicBezTo>
                <a:cubicBezTo>
                  <a:pt x="3548395" y="1764792"/>
                  <a:pt x="3546617" y="1764093"/>
                  <a:pt x="3544839" y="1764093"/>
                </a:cubicBezTo>
                <a:close/>
                <a:moveTo>
                  <a:pt x="3544839" y="2228406"/>
                </a:moveTo>
                <a:cubicBezTo>
                  <a:pt x="3543506" y="2228406"/>
                  <a:pt x="3542172" y="2228787"/>
                  <a:pt x="3541029" y="2229549"/>
                </a:cubicBezTo>
                <a:cubicBezTo>
                  <a:pt x="3539886" y="2230311"/>
                  <a:pt x="3539060" y="2231390"/>
                  <a:pt x="3538489" y="2232597"/>
                </a:cubicBezTo>
                <a:cubicBezTo>
                  <a:pt x="3537981" y="2233867"/>
                  <a:pt x="3537854" y="2235200"/>
                  <a:pt x="3538109" y="2236534"/>
                </a:cubicBezTo>
                <a:cubicBezTo>
                  <a:pt x="3538362" y="2237867"/>
                  <a:pt x="3539060" y="2239074"/>
                  <a:pt x="3540013" y="2240026"/>
                </a:cubicBezTo>
                <a:cubicBezTo>
                  <a:pt x="3540966" y="2240979"/>
                  <a:pt x="3542172" y="2241614"/>
                  <a:pt x="3543506" y="2241931"/>
                </a:cubicBezTo>
                <a:cubicBezTo>
                  <a:pt x="3544839" y="2242185"/>
                  <a:pt x="3546236" y="2242058"/>
                  <a:pt x="3547443" y="2241550"/>
                </a:cubicBezTo>
                <a:cubicBezTo>
                  <a:pt x="3548713" y="2241042"/>
                  <a:pt x="3549729" y="2240153"/>
                  <a:pt x="3550491" y="2239010"/>
                </a:cubicBezTo>
                <a:cubicBezTo>
                  <a:pt x="3551253" y="2237867"/>
                  <a:pt x="3551634" y="2236534"/>
                  <a:pt x="3551634" y="2235200"/>
                </a:cubicBezTo>
                <a:cubicBezTo>
                  <a:pt x="3551634" y="2233359"/>
                  <a:pt x="3550935" y="2231644"/>
                  <a:pt x="3549665" y="2230374"/>
                </a:cubicBezTo>
                <a:cubicBezTo>
                  <a:pt x="3548395" y="2229104"/>
                  <a:pt x="3546617" y="2228406"/>
                  <a:pt x="3544839" y="2228406"/>
                </a:cubicBezTo>
                <a:close/>
                <a:moveTo>
                  <a:pt x="3544839" y="2135569"/>
                </a:moveTo>
                <a:cubicBezTo>
                  <a:pt x="3543506" y="2135569"/>
                  <a:pt x="3542172" y="2135950"/>
                  <a:pt x="3541029" y="2136712"/>
                </a:cubicBezTo>
                <a:cubicBezTo>
                  <a:pt x="3539886" y="2137474"/>
                  <a:pt x="3539060" y="2138553"/>
                  <a:pt x="3538489" y="2139760"/>
                </a:cubicBezTo>
                <a:cubicBezTo>
                  <a:pt x="3537981" y="2140966"/>
                  <a:pt x="3537854" y="2142363"/>
                  <a:pt x="3538109" y="2143697"/>
                </a:cubicBezTo>
                <a:cubicBezTo>
                  <a:pt x="3538362" y="2145030"/>
                  <a:pt x="3539060" y="2146237"/>
                  <a:pt x="3540013" y="2147189"/>
                </a:cubicBezTo>
                <a:cubicBezTo>
                  <a:pt x="3540966" y="2148142"/>
                  <a:pt x="3542172" y="2148777"/>
                  <a:pt x="3543506" y="2149031"/>
                </a:cubicBezTo>
                <a:cubicBezTo>
                  <a:pt x="3544839" y="2149285"/>
                  <a:pt x="3546236" y="2149158"/>
                  <a:pt x="3547443" y="2148650"/>
                </a:cubicBezTo>
                <a:cubicBezTo>
                  <a:pt x="3548713" y="2148142"/>
                  <a:pt x="3549729" y="2147253"/>
                  <a:pt x="3550491" y="2146110"/>
                </a:cubicBezTo>
                <a:cubicBezTo>
                  <a:pt x="3551253" y="2144967"/>
                  <a:pt x="3551634" y="2143633"/>
                  <a:pt x="3551634" y="2142300"/>
                </a:cubicBezTo>
                <a:cubicBezTo>
                  <a:pt x="3551634" y="2140522"/>
                  <a:pt x="3550935" y="2138744"/>
                  <a:pt x="3549665" y="2137474"/>
                </a:cubicBezTo>
                <a:cubicBezTo>
                  <a:pt x="3548395" y="2136204"/>
                  <a:pt x="3546617" y="2135442"/>
                  <a:pt x="3544839" y="2135442"/>
                </a:cubicBezTo>
                <a:close/>
                <a:moveTo>
                  <a:pt x="3630056" y="1905445"/>
                </a:moveTo>
                <a:cubicBezTo>
                  <a:pt x="3629422" y="1904810"/>
                  <a:pt x="3628660" y="1904302"/>
                  <a:pt x="3627834" y="1903984"/>
                </a:cubicBezTo>
                <a:cubicBezTo>
                  <a:pt x="3627009" y="1903667"/>
                  <a:pt x="3626119" y="1903476"/>
                  <a:pt x="3625230" y="1903476"/>
                </a:cubicBezTo>
                <a:cubicBezTo>
                  <a:pt x="3623897" y="1903476"/>
                  <a:pt x="3622563" y="1903857"/>
                  <a:pt x="3621420" y="1904619"/>
                </a:cubicBezTo>
                <a:cubicBezTo>
                  <a:pt x="3620277" y="1905381"/>
                  <a:pt x="3619452" y="1906461"/>
                  <a:pt x="3618880" y="1907667"/>
                </a:cubicBezTo>
                <a:cubicBezTo>
                  <a:pt x="3618372" y="1908937"/>
                  <a:pt x="3618245" y="1910271"/>
                  <a:pt x="3618499" y="1911604"/>
                </a:cubicBezTo>
                <a:cubicBezTo>
                  <a:pt x="3618753" y="1912938"/>
                  <a:pt x="3619452" y="1914144"/>
                  <a:pt x="3620404" y="1915096"/>
                </a:cubicBezTo>
                <a:cubicBezTo>
                  <a:pt x="3621357" y="1916049"/>
                  <a:pt x="3622563" y="1916684"/>
                  <a:pt x="3623897" y="1916938"/>
                </a:cubicBezTo>
                <a:cubicBezTo>
                  <a:pt x="3625230" y="1917192"/>
                  <a:pt x="3626627" y="1917065"/>
                  <a:pt x="3627834" y="1916557"/>
                </a:cubicBezTo>
                <a:cubicBezTo>
                  <a:pt x="3629104" y="1916049"/>
                  <a:pt x="3630120" y="1915160"/>
                  <a:pt x="3630882" y="1914017"/>
                </a:cubicBezTo>
                <a:cubicBezTo>
                  <a:pt x="3631644" y="1912874"/>
                  <a:pt x="3632024" y="1911541"/>
                  <a:pt x="3632024" y="1910207"/>
                </a:cubicBezTo>
                <a:cubicBezTo>
                  <a:pt x="3632024" y="1909318"/>
                  <a:pt x="3631835" y="1908429"/>
                  <a:pt x="3631517" y="1907604"/>
                </a:cubicBezTo>
                <a:cubicBezTo>
                  <a:pt x="3631199" y="1906778"/>
                  <a:pt x="3630691" y="1906016"/>
                  <a:pt x="3630056" y="1905381"/>
                </a:cubicBezTo>
                <a:close/>
                <a:moveTo>
                  <a:pt x="2504201" y="2926906"/>
                </a:moveTo>
                <a:cubicBezTo>
                  <a:pt x="2503566" y="2926271"/>
                  <a:pt x="2502804" y="2925763"/>
                  <a:pt x="2501979" y="2925445"/>
                </a:cubicBezTo>
                <a:cubicBezTo>
                  <a:pt x="2501153" y="2925128"/>
                  <a:pt x="2500264" y="2924937"/>
                  <a:pt x="2499375" y="2924937"/>
                </a:cubicBezTo>
                <a:cubicBezTo>
                  <a:pt x="2498042" y="2924937"/>
                  <a:pt x="2496709" y="2925318"/>
                  <a:pt x="2495565" y="2926080"/>
                </a:cubicBezTo>
                <a:cubicBezTo>
                  <a:pt x="2494422" y="2926842"/>
                  <a:pt x="2493597" y="2927858"/>
                  <a:pt x="2493025" y="2929128"/>
                </a:cubicBezTo>
                <a:cubicBezTo>
                  <a:pt x="2492517" y="2930398"/>
                  <a:pt x="2492390" y="2931732"/>
                  <a:pt x="2492644" y="2933065"/>
                </a:cubicBezTo>
                <a:cubicBezTo>
                  <a:pt x="2492898" y="2934399"/>
                  <a:pt x="2493534" y="2935605"/>
                  <a:pt x="2494549" y="2936558"/>
                </a:cubicBezTo>
                <a:cubicBezTo>
                  <a:pt x="2495502" y="2937510"/>
                  <a:pt x="2496709" y="2938145"/>
                  <a:pt x="2498042" y="2938463"/>
                </a:cubicBezTo>
                <a:cubicBezTo>
                  <a:pt x="2499375" y="2938717"/>
                  <a:pt x="2500772" y="2938590"/>
                  <a:pt x="2501979" y="2938082"/>
                </a:cubicBezTo>
                <a:cubicBezTo>
                  <a:pt x="2503248" y="2937574"/>
                  <a:pt x="2504265" y="2936685"/>
                  <a:pt x="2505027" y="2935542"/>
                </a:cubicBezTo>
                <a:cubicBezTo>
                  <a:pt x="2505789" y="2934399"/>
                  <a:pt x="2506170" y="2933065"/>
                  <a:pt x="2506170" y="2931732"/>
                </a:cubicBezTo>
                <a:cubicBezTo>
                  <a:pt x="2506170" y="2930843"/>
                  <a:pt x="2505979" y="2929954"/>
                  <a:pt x="2505661" y="2929128"/>
                </a:cubicBezTo>
                <a:cubicBezTo>
                  <a:pt x="2505281" y="2928303"/>
                  <a:pt x="2504836" y="2927541"/>
                  <a:pt x="2504201" y="2926906"/>
                </a:cubicBezTo>
                <a:close/>
                <a:moveTo>
                  <a:pt x="2504201" y="2741168"/>
                </a:moveTo>
                <a:cubicBezTo>
                  <a:pt x="2503566" y="2740533"/>
                  <a:pt x="2502804" y="2740025"/>
                  <a:pt x="2501979" y="2739708"/>
                </a:cubicBezTo>
                <a:cubicBezTo>
                  <a:pt x="2501153" y="2739390"/>
                  <a:pt x="2500264" y="2739200"/>
                  <a:pt x="2499375" y="2739200"/>
                </a:cubicBezTo>
                <a:cubicBezTo>
                  <a:pt x="2498042" y="2739200"/>
                  <a:pt x="2496709" y="2739581"/>
                  <a:pt x="2495565" y="2740343"/>
                </a:cubicBezTo>
                <a:cubicBezTo>
                  <a:pt x="2494422" y="2741105"/>
                  <a:pt x="2493597" y="2742184"/>
                  <a:pt x="2493025" y="2743391"/>
                </a:cubicBezTo>
                <a:cubicBezTo>
                  <a:pt x="2492517" y="2744661"/>
                  <a:pt x="2492390" y="2745994"/>
                  <a:pt x="2492644" y="2747328"/>
                </a:cubicBezTo>
                <a:cubicBezTo>
                  <a:pt x="2492898" y="2748661"/>
                  <a:pt x="2493534" y="2749868"/>
                  <a:pt x="2494549" y="2750820"/>
                </a:cubicBezTo>
                <a:cubicBezTo>
                  <a:pt x="2495502" y="2751773"/>
                  <a:pt x="2496709" y="2752408"/>
                  <a:pt x="2498042" y="2752662"/>
                </a:cubicBezTo>
                <a:cubicBezTo>
                  <a:pt x="2499375" y="2752916"/>
                  <a:pt x="2500772" y="2752789"/>
                  <a:pt x="2501979" y="2752281"/>
                </a:cubicBezTo>
                <a:cubicBezTo>
                  <a:pt x="2503248" y="2751773"/>
                  <a:pt x="2504265" y="2750884"/>
                  <a:pt x="2505027" y="2749741"/>
                </a:cubicBezTo>
                <a:cubicBezTo>
                  <a:pt x="2505789" y="2748598"/>
                  <a:pt x="2506170" y="2747264"/>
                  <a:pt x="2506170" y="2745931"/>
                </a:cubicBezTo>
                <a:cubicBezTo>
                  <a:pt x="2506170" y="2745042"/>
                  <a:pt x="2505979" y="2744153"/>
                  <a:pt x="2505661" y="2743327"/>
                </a:cubicBezTo>
                <a:cubicBezTo>
                  <a:pt x="2505281" y="2742502"/>
                  <a:pt x="2504836" y="2741740"/>
                  <a:pt x="2504201" y="2741105"/>
                </a:cubicBezTo>
                <a:close/>
                <a:moveTo>
                  <a:pt x="2504201" y="2648331"/>
                </a:moveTo>
                <a:cubicBezTo>
                  <a:pt x="2503566" y="2647696"/>
                  <a:pt x="2502804" y="2647188"/>
                  <a:pt x="2501979" y="2646871"/>
                </a:cubicBezTo>
                <a:cubicBezTo>
                  <a:pt x="2501153" y="2646553"/>
                  <a:pt x="2500264" y="2646363"/>
                  <a:pt x="2499375" y="2646363"/>
                </a:cubicBezTo>
                <a:cubicBezTo>
                  <a:pt x="2498042" y="2646363"/>
                  <a:pt x="2496709" y="2646744"/>
                  <a:pt x="2495565" y="2647506"/>
                </a:cubicBezTo>
                <a:cubicBezTo>
                  <a:pt x="2494422" y="2648268"/>
                  <a:pt x="2493597" y="2649284"/>
                  <a:pt x="2493025" y="2650554"/>
                </a:cubicBezTo>
                <a:cubicBezTo>
                  <a:pt x="2492517" y="2651824"/>
                  <a:pt x="2492390" y="2653157"/>
                  <a:pt x="2492644" y="2654491"/>
                </a:cubicBezTo>
                <a:cubicBezTo>
                  <a:pt x="2492898" y="2655824"/>
                  <a:pt x="2493534" y="2657031"/>
                  <a:pt x="2494549" y="2657983"/>
                </a:cubicBezTo>
                <a:cubicBezTo>
                  <a:pt x="2495502" y="2658936"/>
                  <a:pt x="2496709" y="2659571"/>
                  <a:pt x="2498042" y="2659888"/>
                </a:cubicBezTo>
                <a:cubicBezTo>
                  <a:pt x="2499375" y="2660142"/>
                  <a:pt x="2500772" y="2660015"/>
                  <a:pt x="2501979" y="2659507"/>
                </a:cubicBezTo>
                <a:cubicBezTo>
                  <a:pt x="2503248" y="2658999"/>
                  <a:pt x="2504265" y="2658110"/>
                  <a:pt x="2505027" y="2656967"/>
                </a:cubicBezTo>
                <a:cubicBezTo>
                  <a:pt x="2505789" y="2655824"/>
                  <a:pt x="2506170" y="2654491"/>
                  <a:pt x="2506170" y="2653157"/>
                </a:cubicBezTo>
                <a:cubicBezTo>
                  <a:pt x="2506170" y="2652268"/>
                  <a:pt x="2505979" y="2651379"/>
                  <a:pt x="2505661" y="2650554"/>
                </a:cubicBezTo>
                <a:cubicBezTo>
                  <a:pt x="2505281" y="2649728"/>
                  <a:pt x="2504836" y="2648966"/>
                  <a:pt x="2504201" y="2648331"/>
                </a:cubicBezTo>
                <a:close/>
                <a:moveTo>
                  <a:pt x="2504201" y="2834069"/>
                </a:moveTo>
                <a:cubicBezTo>
                  <a:pt x="2503566" y="2833434"/>
                  <a:pt x="2502804" y="2832926"/>
                  <a:pt x="2501979" y="2832608"/>
                </a:cubicBezTo>
                <a:cubicBezTo>
                  <a:pt x="2501153" y="2832227"/>
                  <a:pt x="2500264" y="2832100"/>
                  <a:pt x="2499375" y="2832100"/>
                </a:cubicBezTo>
                <a:cubicBezTo>
                  <a:pt x="2498042" y="2832100"/>
                  <a:pt x="2496709" y="2832481"/>
                  <a:pt x="2495565" y="2833243"/>
                </a:cubicBezTo>
                <a:cubicBezTo>
                  <a:pt x="2494422" y="2834005"/>
                  <a:pt x="2493597" y="2835085"/>
                  <a:pt x="2493025" y="2836291"/>
                </a:cubicBezTo>
                <a:cubicBezTo>
                  <a:pt x="2492517" y="2837561"/>
                  <a:pt x="2492390" y="2838895"/>
                  <a:pt x="2492644" y="2840228"/>
                </a:cubicBezTo>
                <a:cubicBezTo>
                  <a:pt x="2492898" y="2841562"/>
                  <a:pt x="2493534" y="2842768"/>
                  <a:pt x="2494549" y="2843721"/>
                </a:cubicBezTo>
                <a:cubicBezTo>
                  <a:pt x="2495502" y="2844673"/>
                  <a:pt x="2496709" y="2845308"/>
                  <a:pt x="2498042" y="2845562"/>
                </a:cubicBezTo>
                <a:cubicBezTo>
                  <a:pt x="2499375" y="2845816"/>
                  <a:pt x="2500772" y="2845689"/>
                  <a:pt x="2501979" y="2845181"/>
                </a:cubicBezTo>
                <a:cubicBezTo>
                  <a:pt x="2503248" y="2844673"/>
                  <a:pt x="2504265" y="2843784"/>
                  <a:pt x="2505027" y="2842641"/>
                </a:cubicBezTo>
                <a:cubicBezTo>
                  <a:pt x="2505789" y="2841498"/>
                  <a:pt x="2506170" y="2840165"/>
                  <a:pt x="2506170" y="2838831"/>
                </a:cubicBezTo>
                <a:cubicBezTo>
                  <a:pt x="2506170" y="2837942"/>
                  <a:pt x="2505979" y="2837053"/>
                  <a:pt x="2505661" y="2836228"/>
                </a:cubicBezTo>
                <a:cubicBezTo>
                  <a:pt x="2505281" y="2835402"/>
                  <a:pt x="2504836" y="2834640"/>
                  <a:pt x="2504201" y="2834005"/>
                </a:cubicBezTo>
                <a:close/>
                <a:moveTo>
                  <a:pt x="2504201" y="2555494"/>
                </a:moveTo>
                <a:cubicBezTo>
                  <a:pt x="2503566" y="2554859"/>
                  <a:pt x="2502804" y="2554351"/>
                  <a:pt x="2501979" y="2554034"/>
                </a:cubicBezTo>
                <a:cubicBezTo>
                  <a:pt x="2501153" y="2553653"/>
                  <a:pt x="2500264" y="2553526"/>
                  <a:pt x="2499375" y="2553526"/>
                </a:cubicBezTo>
                <a:cubicBezTo>
                  <a:pt x="2498042" y="2553526"/>
                  <a:pt x="2496709" y="2553907"/>
                  <a:pt x="2495565" y="2554669"/>
                </a:cubicBezTo>
                <a:cubicBezTo>
                  <a:pt x="2494422" y="2555431"/>
                  <a:pt x="2493597" y="2556510"/>
                  <a:pt x="2493025" y="2557717"/>
                </a:cubicBezTo>
                <a:cubicBezTo>
                  <a:pt x="2492517" y="2558987"/>
                  <a:pt x="2492390" y="2560320"/>
                  <a:pt x="2492644" y="2561654"/>
                </a:cubicBezTo>
                <a:cubicBezTo>
                  <a:pt x="2492898" y="2562987"/>
                  <a:pt x="2493534" y="2564194"/>
                  <a:pt x="2494549" y="2565146"/>
                </a:cubicBezTo>
                <a:cubicBezTo>
                  <a:pt x="2495502" y="2566099"/>
                  <a:pt x="2496709" y="2566734"/>
                  <a:pt x="2498042" y="2566988"/>
                </a:cubicBezTo>
                <a:cubicBezTo>
                  <a:pt x="2499375" y="2567242"/>
                  <a:pt x="2500772" y="2567115"/>
                  <a:pt x="2501979" y="2566607"/>
                </a:cubicBezTo>
                <a:cubicBezTo>
                  <a:pt x="2503185" y="2566099"/>
                  <a:pt x="2504265" y="2565210"/>
                  <a:pt x="2505027" y="2564067"/>
                </a:cubicBezTo>
                <a:cubicBezTo>
                  <a:pt x="2505789" y="2562924"/>
                  <a:pt x="2506170" y="2561590"/>
                  <a:pt x="2506170" y="2560257"/>
                </a:cubicBezTo>
                <a:cubicBezTo>
                  <a:pt x="2506170" y="2559368"/>
                  <a:pt x="2505979" y="2558479"/>
                  <a:pt x="2505661" y="2557653"/>
                </a:cubicBezTo>
                <a:cubicBezTo>
                  <a:pt x="2505281" y="2556828"/>
                  <a:pt x="2504836" y="2556066"/>
                  <a:pt x="2504201" y="2555431"/>
                </a:cubicBezTo>
                <a:close/>
                <a:moveTo>
                  <a:pt x="2504201" y="2184083"/>
                </a:moveTo>
                <a:cubicBezTo>
                  <a:pt x="2503566" y="2183448"/>
                  <a:pt x="2502804" y="2182940"/>
                  <a:pt x="2501979" y="2182622"/>
                </a:cubicBezTo>
                <a:cubicBezTo>
                  <a:pt x="2501153" y="2182305"/>
                  <a:pt x="2500264" y="2182114"/>
                  <a:pt x="2499375" y="2182114"/>
                </a:cubicBezTo>
                <a:cubicBezTo>
                  <a:pt x="2498042" y="2182114"/>
                  <a:pt x="2496709" y="2182495"/>
                  <a:pt x="2495565" y="2183257"/>
                </a:cubicBezTo>
                <a:cubicBezTo>
                  <a:pt x="2494422" y="2184019"/>
                  <a:pt x="2493597" y="2185099"/>
                  <a:pt x="2493025" y="2186305"/>
                </a:cubicBezTo>
                <a:cubicBezTo>
                  <a:pt x="2492517" y="2187512"/>
                  <a:pt x="2492390" y="2188909"/>
                  <a:pt x="2492644" y="2190242"/>
                </a:cubicBezTo>
                <a:cubicBezTo>
                  <a:pt x="2492898" y="2191576"/>
                  <a:pt x="2493534" y="2192782"/>
                  <a:pt x="2494549" y="2193735"/>
                </a:cubicBezTo>
                <a:cubicBezTo>
                  <a:pt x="2495502" y="2194687"/>
                  <a:pt x="2496709" y="2195322"/>
                  <a:pt x="2498042" y="2195576"/>
                </a:cubicBezTo>
                <a:cubicBezTo>
                  <a:pt x="2499375" y="2195830"/>
                  <a:pt x="2500772" y="2195703"/>
                  <a:pt x="2501979" y="2195195"/>
                </a:cubicBezTo>
                <a:cubicBezTo>
                  <a:pt x="2503248" y="2194687"/>
                  <a:pt x="2504265" y="2193798"/>
                  <a:pt x="2505027" y="2192655"/>
                </a:cubicBezTo>
                <a:cubicBezTo>
                  <a:pt x="2505789" y="2191512"/>
                  <a:pt x="2506170" y="2190179"/>
                  <a:pt x="2506170" y="2188845"/>
                </a:cubicBezTo>
                <a:cubicBezTo>
                  <a:pt x="2506170" y="2187956"/>
                  <a:pt x="2505979" y="2187067"/>
                  <a:pt x="2505661" y="2186242"/>
                </a:cubicBezTo>
                <a:cubicBezTo>
                  <a:pt x="2505281" y="2185416"/>
                  <a:pt x="2504836" y="2184654"/>
                  <a:pt x="2504201" y="2184019"/>
                </a:cubicBezTo>
                <a:close/>
                <a:moveTo>
                  <a:pt x="2504201" y="2276920"/>
                </a:moveTo>
                <a:cubicBezTo>
                  <a:pt x="2503566" y="2276285"/>
                  <a:pt x="2502804" y="2275777"/>
                  <a:pt x="2501979" y="2275459"/>
                </a:cubicBezTo>
                <a:cubicBezTo>
                  <a:pt x="2501153" y="2275078"/>
                  <a:pt x="2500264" y="2274951"/>
                  <a:pt x="2499375" y="2274951"/>
                </a:cubicBezTo>
                <a:cubicBezTo>
                  <a:pt x="2498042" y="2274951"/>
                  <a:pt x="2496709" y="2275332"/>
                  <a:pt x="2495565" y="2276094"/>
                </a:cubicBezTo>
                <a:cubicBezTo>
                  <a:pt x="2494422" y="2276856"/>
                  <a:pt x="2493597" y="2277936"/>
                  <a:pt x="2493025" y="2279142"/>
                </a:cubicBezTo>
                <a:cubicBezTo>
                  <a:pt x="2492517" y="2280412"/>
                  <a:pt x="2492390" y="2281746"/>
                  <a:pt x="2492644" y="2283079"/>
                </a:cubicBezTo>
                <a:cubicBezTo>
                  <a:pt x="2492898" y="2284413"/>
                  <a:pt x="2493534" y="2285619"/>
                  <a:pt x="2494549" y="2286572"/>
                </a:cubicBezTo>
                <a:cubicBezTo>
                  <a:pt x="2495502" y="2287524"/>
                  <a:pt x="2496709" y="2288159"/>
                  <a:pt x="2498042" y="2288477"/>
                </a:cubicBezTo>
                <a:cubicBezTo>
                  <a:pt x="2499375" y="2288731"/>
                  <a:pt x="2500772" y="2288604"/>
                  <a:pt x="2501979" y="2288096"/>
                </a:cubicBezTo>
                <a:cubicBezTo>
                  <a:pt x="2503248" y="2287588"/>
                  <a:pt x="2504265" y="2286699"/>
                  <a:pt x="2505027" y="2285556"/>
                </a:cubicBezTo>
                <a:cubicBezTo>
                  <a:pt x="2505789" y="2284413"/>
                  <a:pt x="2506170" y="2283079"/>
                  <a:pt x="2506170" y="2281746"/>
                </a:cubicBezTo>
                <a:cubicBezTo>
                  <a:pt x="2506170" y="2280857"/>
                  <a:pt x="2505979" y="2279968"/>
                  <a:pt x="2505661" y="2279142"/>
                </a:cubicBezTo>
                <a:cubicBezTo>
                  <a:pt x="2505281" y="2278317"/>
                  <a:pt x="2504836" y="2277555"/>
                  <a:pt x="2504201" y="2276920"/>
                </a:cubicBezTo>
                <a:close/>
                <a:moveTo>
                  <a:pt x="2504201" y="2462657"/>
                </a:moveTo>
                <a:cubicBezTo>
                  <a:pt x="2503566" y="2462022"/>
                  <a:pt x="2502804" y="2461514"/>
                  <a:pt x="2501979" y="2461197"/>
                </a:cubicBezTo>
                <a:cubicBezTo>
                  <a:pt x="2501153" y="2460879"/>
                  <a:pt x="2500264" y="2460689"/>
                  <a:pt x="2499375" y="2460689"/>
                </a:cubicBezTo>
                <a:cubicBezTo>
                  <a:pt x="2498042" y="2460689"/>
                  <a:pt x="2496709" y="2461070"/>
                  <a:pt x="2495565" y="2461832"/>
                </a:cubicBezTo>
                <a:cubicBezTo>
                  <a:pt x="2494422" y="2462594"/>
                  <a:pt x="2493597" y="2463673"/>
                  <a:pt x="2493025" y="2464880"/>
                </a:cubicBezTo>
                <a:cubicBezTo>
                  <a:pt x="2492517" y="2466150"/>
                  <a:pt x="2492390" y="2467483"/>
                  <a:pt x="2492644" y="2468817"/>
                </a:cubicBezTo>
                <a:cubicBezTo>
                  <a:pt x="2492898" y="2470150"/>
                  <a:pt x="2493534" y="2471357"/>
                  <a:pt x="2494549" y="2472309"/>
                </a:cubicBezTo>
                <a:cubicBezTo>
                  <a:pt x="2495502" y="2473262"/>
                  <a:pt x="2496709" y="2473897"/>
                  <a:pt x="2498042" y="2474151"/>
                </a:cubicBezTo>
                <a:cubicBezTo>
                  <a:pt x="2499375" y="2474405"/>
                  <a:pt x="2500772" y="2474278"/>
                  <a:pt x="2501979" y="2473770"/>
                </a:cubicBezTo>
                <a:cubicBezTo>
                  <a:pt x="2503248" y="2473262"/>
                  <a:pt x="2504265" y="2472373"/>
                  <a:pt x="2505027" y="2471230"/>
                </a:cubicBezTo>
                <a:cubicBezTo>
                  <a:pt x="2505789" y="2470087"/>
                  <a:pt x="2506170" y="2468753"/>
                  <a:pt x="2506170" y="2467420"/>
                </a:cubicBezTo>
                <a:cubicBezTo>
                  <a:pt x="2506170" y="2466531"/>
                  <a:pt x="2505979" y="2465642"/>
                  <a:pt x="2505661" y="2464816"/>
                </a:cubicBezTo>
                <a:cubicBezTo>
                  <a:pt x="2505281" y="2463991"/>
                  <a:pt x="2504836" y="2463229"/>
                  <a:pt x="2504201" y="2462594"/>
                </a:cubicBezTo>
                <a:close/>
                <a:moveTo>
                  <a:pt x="2504201" y="2091246"/>
                </a:moveTo>
                <a:cubicBezTo>
                  <a:pt x="2503566" y="2090611"/>
                  <a:pt x="2502804" y="2090102"/>
                  <a:pt x="2501979" y="2089785"/>
                </a:cubicBezTo>
                <a:cubicBezTo>
                  <a:pt x="2501153" y="2089468"/>
                  <a:pt x="2500264" y="2089277"/>
                  <a:pt x="2499375" y="2089277"/>
                </a:cubicBezTo>
                <a:cubicBezTo>
                  <a:pt x="2498042" y="2089277"/>
                  <a:pt x="2496709" y="2089658"/>
                  <a:pt x="2495565" y="2090420"/>
                </a:cubicBezTo>
                <a:cubicBezTo>
                  <a:pt x="2494422" y="2091182"/>
                  <a:pt x="2493597" y="2092198"/>
                  <a:pt x="2493025" y="2093468"/>
                </a:cubicBezTo>
                <a:cubicBezTo>
                  <a:pt x="2492517" y="2094738"/>
                  <a:pt x="2492390" y="2096071"/>
                  <a:pt x="2492644" y="2097405"/>
                </a:cubicBezTo>
                <a:cubicBezTo>
                  <a:pt x="2492898" y="2098739"/>
                  <a:pt x="2493534" y="2099945"/>
                  <a:pt x="2494549" y="2100898"/>
                </a:cubicBezTo>
                <a:cubicBezTo>
                  <a:pt x="2495502" y="2101850"/>
                  <a:pt x="2496709" y="2102485"/>
                  <a:pt x="2498042" y="2102803"/>
                </a:cubicBezTo>
                <a:cubicBezTo>
                  <a:pt x="2499375" y="2103057"/>
                  <a:pt x="2500772" y="2102930"/>
                  <a:pt x="2501979" y="2102422"/>
                </a:cubicBezTo>
                <a:cubicBezTo>
                  <a:pt x="2503248" y="2101914"/>
                  <a:pt x="2504265" y="2101025"/>
                  <a:pt x="2505027" y="2099882"/>
                </a:cubicBezTo>
                <a:cubicBezTo>
                  <a:pt x="2505789" y="2098739"/>
                  <a:pt x="2506170" y="2097405"/>
                  <a:pt x="2506170" y="2096071"/>
                </a:cubicBezTo>
                <a:cubicBezTo>
                  <a:pt x="2506170" y="2095183"/>
                  <a:pt x="2505979" y="2094293"/>
                  <a:pt x="2505661" y="2093468"/>
                </a:cubicBezTo>
                <a:cubicBezTo>
                  <a:pt x="2505281" y="2092643"/>
                  <a:pt x="2504836" y="2091881"/>
                  <a:pt x="2504201" y="2091246"/>
                </a:cubicBezTo>
                <a:close/>
                <a:moveTo>
                  <a:pt x="2504201" y="2369820"/>
                </a:moveTo>
                <a:cubicBezTo>
                  <a:pt x="2503566" y="2369185"/>
                  <a:pt x="2502804" y="2368677"/>
                  <a:pt x="2501979" y="2368360"/>
                </a:cubicBezTo>
                <a:cubicBezTo>
                  <a:pt x="2501153" y="2368042"/>
                  <a:pt x="2500264" y="2367852"/>
                  <a:pt x="2499375" y="2367852"/>
                </a:cubicBezTo>
                <a:cubicBezTo>
                  <a:pt x="2498042" y="2367852"/>
                  <a:pt x="2496709" y="2368233"/>
                  <a:pt x="2495565" y="2368995"/>
                </a:cubicBezTo>
                <a:cubicBezTo>
                  <a:pt x="2494422" y="2369757"/>
                  <a:pt x="2493597" y="2370836"/>
                  <a:pt x="2493025" y="2372043"/>
                </a:cubicBezTo>
                <a:cubicBezTo>
                  <a:pt x="2492517" y="2373313"/>
                  <a:pt x="2492390" y="2374646"/>
                  <a:pt x="2492644" y="2375980"/>
                </a:cubicBezTo>
                <a:cubicBezTo>
                  <a:pt x="2492898" y="2377313"/>
                  <a:pt x="2493534" y="2378520"/>
                  <a:pt x="2494549" y="2379472"/>
                </a:cubicBezTo>
                <a:cubicBezTo>
                  <a:pt x="2495502" y="2380425"/>
                  <a:pt x="2496709" y="2381060"/>
                  <a:pt x="2498042" y="2381377"/>
                </a:cubicBezTo>
                <a:cubicBezTo>
                  <a:pt x="2499375" y="2381631"/>
                  <a:pt x="2500772" y="2381504"/>
                  <a:pt x="2501979" y="2380996"/>
                </a:cubicBezTo>
                <a:cubicBezTo>
                  <a:pt x="2503248" y="2380488"/>
                  <a:pt x="2504265" y="2379599"/>
                  <a:pt x="2505027" y="2378456"/>
                </a:cubicBezTo>
                <a:cubicBezTo>
                  <a:pt x="2505789" y="2377313"/>
                  <a:pt x="2506170" y="2375980"/>
                  <a:pt x="2506170" y="2374646"/>
                </a:cubicBezTo>
                <a:cubicBezTo>
                  <a:pt x="2506170" y="2373757"/>
                  <a:pt x="2505979" y="2372868"/>
                  <a:pt x="2505661" y="2372043"/>
                </a:cubicBezTo>
                <a:cubicBezTo>
                  <a:pt x="2505281" y="2371217"/>
                  <a:pt x="2504836" y="2370455"/>
                  <a:pt x="2504201" y="2369820"/>
                </a:cubicBezTo>
                <a:close/>
                <a:moveTo>
                  <a:pt x="2418921" y="1764221"/>
                </a:moveTo>
                <a:cubicBezTo>
                  <a:pt x="2417587" y="1764221"/>
                  <a:pt x="2416254" y="1764602"/>
                  <a:pt x="2415110" y="1765364"/>
                </a:cubicBezTo>
                <a:cubicBezTo>
                  <a:pt x="2413968" y="1766126"/>
                  <a:pt x="2413142" y="1767142"/>
                  <a:pt x="2412571" y="1768412"/>
                </a:cubicBezTo>
                <a:cubicBezTo>
                  <a:pt x="2412063" y="1769682"/>
                  <a:pt x="2411935" y="1771015"/>
                  <a:pt x="2412190" y="1772349"/>
                </a:cubicBezTo>
                <a:cubicBezTo>
                  <a:pt x="2412444" y="1773682"/>
                  <a:pt x="2413079" y="1774889"/>
                  <a:pt x="2414095" y="1775841"/>
                </a:cubicBezTo>
                <a:cubicBezTo>
                  <a:pt x="2415047" y="1776793"/>
                  <a:pt x="2416254" y="1777429"/>
                  <a:pt x="2417587" y="1777746"/>
                </a:cubicBezTo>
                <a:cubicBezTo>
                  <a:pt x="2418921" y="1778000"/>
                  <a:pt x="2420318" y="1777873"/>
                  <a:pt x="2421524" y="1777365"/>
                </a:cubicBezTo>
                <a:cubicBezTo>
                  <a:pt x="2422794" y="1776857"/>
                  <a:pt x="2423810" y="1775968"/>
                  <a:pt x="2424572" y="1774825"/>
                </a:cubicBezTo>
                <a:cubicBezTo>
                  <a:pt x="2425335" y="1773682"/>
                  <a:pt x="2425715" y="1772349"/>
                  <a:pt x="2425715" y="1771015"/>
                </a:cubicBezTo>
                <a:cubicBezTo>
                  <a:pt x="2425715" y="1769237"/>
                  <a:pt x="2425017" y="1767459"/>
                  <a:pt x="2423747" y="1766189"/>
                </a:cubicBezTo>
                <a:cubicBezTo>
                  <a:pt x="2422477" y="1764919"/>
                  <a:pt x="2420698" y="1764221"/>
                  <a:pt x="2418921" y="1764221"/>
                </a:cubicBezTo>
                <a:close/>
                <a:moveTo>
                  <a:pt x="2418921" y="1857058"/>
                </a:moveTo>
                <a:cubicBezTo>
                  <a:pt x="2417587" y="1857058"/>
                  <a:pt x="2416254" y="1857439"/>
                  <a:pt x="2415110" y="1858201"/>
                </a:cubicBezTo>
                <a:cubicBezTo>
                  <a:pt x="2413968" y="1858963"/>
                  <a:pt x="2413142" y="1860042"/>
                  <a:pt x="2412571" y="1861249"/>
                </a:cubicBezTo>
                <a:cubicBezTo>
                  <a:pt x="2412063" y="1862518"/>
                  <a:pt x="2411935" y="1863852"/>
                  <a:pt x="2412190" y="1865186"/>
                </a:cubicBezTo>
                <a:cubicBezTo>
                  <a:pt x="2412444" y="1866519"/>
                  <a:pt x="2413079" y="1867726"/>
                  <a:pt x="2414095" y="1868678"/>
                </a:cubicBezTo>
                <a:cubicBezTo>
                  <a:pt x="2415047" y="1869631"/>
                  <a:pt x="2416254" y="1870266"/>
                  <a:pt x="2417587" y="1870583"/>
                </a:cubicBezTo>
                <a:cubicBezTo>
                  <a:pt x="2418921" y="1870837"/>
                  <a:pt x="2420318" y="1870710"/>
                  <a:pt x="2421524" y="1870202"/>
                </a:cubicBezTo>
                <a:cubicBezTo>
                  <a:pt x="2422794" y="1869694"/>
                  <a:pt x="2423810" y="1868805"/>
                  <a:pt x="2424572" y="1867662"/>
                </a:cubicBezTo>
                <a:cubicBezTo>
                  <a:pt x="2425335" y="1866519"/>
                  <a:pt x="2425715" y="1865186"/>
                  <a:pt x="2425715" y="1863852"/>
                </a:cubicBezTo>
                <a:cubicBezTo>
                  <a:pt x="2425715" y="1862074"/>
                  <a:pt x="2425017" y="1860296"/>
                  <a:pt x="2423747" y="1859026"/>
                </a:cubicBezTo>
                <a:cubicBezTo>
                  <a:pt x="2422477" y="1857756"/>
                  <a:pt x="2420698" y="1857058"/>
                  <a:pt x="2418921" y="1856994"/>
                </a:cubicBezTo>
                <a:close/>
                <a:moveTo>
                  <a:pt x="2504201" y="3019806"/>
                </a:moveTo>
                <a:cubicBezTo>
                  <a:pt x="2503566" y="3019171"/>
                  <a:pt x="2502804" y="3018663"/>
                  <a:pt x="2501979" y="3018346"/>
                </a:cubicBezTo>
                <a:cubicBezTo>
                  <a:pt x="2501153" y="3018028"/>
                  <a:pt x="2500264" y="3017838"/>
                  <a:pt x="2499375" y="3017838"/>
                </a:cubicBezTo>
                <a:cubicBezTo>
                  <a:pt x="2498042" y="3017838"/>
                  <a:pt x="2496709" y="3018219"/>
                  <a:pt x="2495565" y="3018981"/>
                </a:cubicBezTo>
                <a:cubicBezTo>
                  <a:pt x="2494422" y="3019743"/>
                  <a:pt x="2493597" y="3020822"/>
                  <a:pt x="2493025" y="3022029"/>
                </a:cubicBezTo>
                <a:cubicBezTo>
                  <a:pt x="2492517" y="3023235"/>
                  <a:pt x="2492390" y="3024632"/>
                  <a:pt x="2492644" y="3025966"/>
                </a:cubicBezTo>
                <a:cubicBezTo>
                  <a:pt x="2492898" y="3027299"/>
                  <a:pt x="2493534" y="3028506"/>
                  <a:pt x="2494549" y="3029458"/>
                </a:cubicBezTo>
                <a:cubicBezTo>
                  <a:pt x="2495502" y="3030411"/>
                  <a:pt x="2496709" y="3031046"/>
                  <a:pt x="2498042" y="3031300"/>
                </a:cubicBezTo>
                <a:cubicBezTo>
                  <a:pt x="2499375" y="3031554"/>
                  <a:pt x="2500772" y="3031427"/>
                  <a:pt x="2501979" y="3030919"/>
                </a:cubicBezTo>
                <a:cubicBezTo>
                  <a:pt x="2503248" y="3030411"/>
                  <a:pt x="2504265" y="3029522"/>
                  <a:pt x="2505027" y="3028379"/>
                </a:cubicBezTo>
                <a:cubicBezTo>
                  <a:pt x="2505789" y="3027236"/>
                  <a:pt x="2506170" y="3025902"/>
                  <a:pt x="2506170" y="3024569"/>
                </a:cubicBezTo>
                <a:cubicBezTo>
                  <a:pt x="2506170" y="3023680"/>
                  <a:pt x="2505979" y="3022791"/>
                  <a:pt x="2505661" y="3021965"/>
                </a:cubicBezTo>
                <a:cubicBezTo>
                  <a:pt x="2505281" y="3021140"/>
                  <a:pt x="2504836" y="3020378"/>
                  <a:pt x="2504201" y="3019743"/>
                </a:cubicBezTo>
                <a:close/>
                <a:moveTo>
                  <a:pt x="2418921" y="2042795"/>
                </a:moveTo>
                <a:cubicBezTo>
                  <a:pt x="2417587" y="2042795"/>
                  <a:pt x="2416254" y="2043176"/>
                  <a:pt x="2415110" y="2043938"/>
                </a:cubicBezTo>
                <a:cubicBezTo>
                  <a:pt x="2413968" y="2044700"/>
                  <a:pt x="2413142" y="2045780"/>
                  <a:pt x="2412571" y="2046986"/>
                </a:cubicBezTo>
                <a:cubicBezTo>
                  <a:pt x="2412063" y="2048256"/>
                  <a:pt x="2411935" y="2049590"/>
                  <a:pt x="2412190" y="2050923"/>
                </a:cubicBezTo>
                <a:cubicBezTo>
                  <a:pt x="2412444" y="2052257"/>
                  <a:pt x="2413079" y="2053463"/>
                  <a:pt x="2414095" y="2054416"/>
                </a:cubicBezTo>
                <a:cubicBezTo>
                  <a:pt x="2415047" y="2055368"/>
                  <a:pt x="2416254" y="2056003"/>
                  <a:pt x="2417587" y="2056321"/>
                </a:cubicBezTo>
                <a:cubicBezTo>
                  <a:pt x="2418921" y="2056574"/>
                  <a:pt x="2420318" y="2056448"/>
                  <a:pt x="2421524" y="2055940"/>
                </a:cubicBezTo>
                <a:cubicBezTo>
                  <a:pt x="2422794" y="2055432"/>
                  <a:pt x="2423810" y="2054543"/>
                  <a:pt x="2424572" y="2053399"/>
                </a:cubicBezTo>
                <a:cubicBezTo>
                  <a:pt x="2425335" y="2052257"/>
                  <a:pt x="2425715" y="2050923"/>
                  <a:pt x="2425715" y="2049590"/>
                </a:cubicBezTo>
                <a:cubicBezTo>
                  <a:pt x="2425715" y="2047812"/>
                  <a:pt x="2425017" y="2046034"/>
                  <a:pt x="2423747" y="2044764"/>
                </a:cubicBezTo>
                <a:cubicBezTo>
                  <a:pt x="2422477" y="2043493"/>
                  <a:pt x="2420698" y="2042795"/>
                  <a:pt x="2418921" y="2042795"/>
                </a:cubicBezTo>
                <a:close/>
                <a:moveTo>
                  <a:pt x="2418921" y="1949958"/>
                </a:moveTo>
                <a:cubicBezTo>
                  <a:pt x="2417587" y="1949958"/>
                  <a:pt x="2416254" y="1950339"/>
                  <a:pt x="2415110" y="1951101"/>
                </a:cubicBezTo>
                <a:cubicBezTo>
                  <a:pt x="2413968" y="1951863"/>
                  <a:pt x="2413142" y="1952879"/>
                  <a:pt x="2412571" y="1954149"/>
                </a:cubicBezTo>
                <a:cubicBezTo>
                  <a:pt x="2412063" y="1955419"/>
                  <a:pt x="2411935" y="1956752"/>
                  <a:pt x="2412190" y="1958086"/>
                </a:cubicBezTo>
                <a:cubicBezTo>
                  <a:pt x="2412444" y="1959420"/>
                  <a:pt x="2413079" y="1960626"/>
                  <a:pt x="2414095" y="1961579"/>
                </a:cubicBezTo>
                <a:cubicBezTo>
                  <a:pt x="2415047" y="1962531"/>
                  <a:pt x="2416254" y="1963166"/>
                  <a:pt x="2417587" y="1963484"/>
                </a:cubicBezTo>
                <a:cubicBezTo>
                  <a:pt x="2418921" y="1963738"/>
                  <a:pt x="2420318" y="1963611"/>
                  <a:pt x="2421524" y="1963102"/>
                </a:cubicBezTo>
                <a:cubicBezTo>
                  <a:pt x="2422794" y="1962595"/>
                  <a:pt x="2423810" y="1961706"/>
                  <a:pt x="2424572" y="1960563"/>
                </a:cubicBezTo>
                <a:cubicBezTo>
                  <a:pt x="2425335" y="1959420"/>
                  <a:pt x="2425715" y="1958086"/>
                  <a:pt x="2425715" y="1956752"/>
                </a:cubicBezTo>
                <a:cubicBezTo>
                  <a:pt x="2425715" y="1954911"/>
                  <a:pt x="2425017" y="1953196"/>
                  <a:pt x="2423747" y="1951927"/>
                </a:cubicBezTo>
                <a:cubicBezTo>
                  <a:pt x="2422477" y="1950657"/>
                  <a:pt x="2420698" y="1949958"/>
                  <a:pt x="2418921" y="1949958"/>
                </a:cubicBezTo>
                <a:close/>
                <a:moveTo>
                  <a:pt x="2504201" y="3205544"/>
                </a:moveTo>
                <a:cubicBezTo>
                  <a:pt x="2503566" y="3204909"/>
                  <a:pt x="2502804" y="3204401"/>
                  <a:pt x="2501979" y="3204083"/>
                </a:cubicBezTo>
                <a:cubicBezTo>
                  <a:pt x="2501153" y="3203766"/>
                  <a:pt x="2500264" y="3203575"/>
                  <a:pt x="2499375" y="3203575"/>
                </a:cubicBezTo>
                <a:cubicBezTo>
                  <a:pt x="2498042" y="3203575"/>
                  <a:pt x="2496709" y="3203956"/>
                  <a:pt x="2495565" y="3204718"/>
                </a:cubicBezTo>
                <a:cubicBezTo>
                  <a:pt x="2494422" y="3205480"/>
                  <a:pt x="2493597" y="3206560"/>
                  <a:pt x="2493025" y="3207766"/>
                </a:cubicBezTo>
                <a:cubicBezTo>
                  <a:pt x="2492517" y="3209036"/>
                  <a:pt x="2492390" y="3210370"/>
                  <a:pt x="2492644" y="3211703"/>
                </a:cubicBezTo>
                <a:cubicBezTo>
                  <a:pt x="2492898" y="3213037"/>
                  <a:pt x="2493534" y="3214243"/>
                  <a:pt x="2494549" y="3215195"/>
                </a:cubicBezTo>
                <a:cubicBezTo>
                  <a:pt x="2495502" y="3216148"/>
                  <a:pt x="2496709" y="3216783"/>
                  <a:pt x="2498042" y="3217101"/>
                </a:cubicBezTo>
                <a:cubicBezTo>
                  <a:pt x="2499375" y="3217355"/>
                  <a:pt x="2500772" y="3217228"/>
                  <a:pt x="2501979" y="3216720"/>
                </a:cubicBezTo>
                <a:cubicBezTo>
                  <a:pt x="2503248" y="3216212"/>
                  <a:pt x="2504265" y="3215323"/>
                  <a:pt x="2505027" y="3214180"/>
                </a:cubicBezTo>
                <a:cubicBezTo>
                  <a:pt x="2505789" y="3213037"/>
                  <a:pt x="2506170" y="3211703"/>
                  <a:pt x="2506170" y="3210370"/>
                </a:cubicBezTo>
                <a:cubicBezTo>
                  <a:pt x="2506170" y="3209481"/>
                  <a:pt x="2505979" y="3208592"/>
                  <a:pt x="2505661" y="3207766"/>
                </a:cubicBezTo>
                <a:cubicBezTo>
                  <a:pt x="2505281" y="3206941"/>
                  <a:pt x="2504836" y="3206179"/>
                  <a:pt x="2504201" y="3205544"/>
                </a:cubicBezTo>
                <a:close/>
                <a:moveTo>
                  <a:pt x="2504201" y="3112707"/>
                </a:moveTo>
                <a:cubicBezTo>
                  <a:pt x="2503566" y="3112072"/>
                  <a:pt x="2502804" y="3111564"/>
                  <a:pt x="2501979" y="3111246"/>
                </a:cubicBezTo>
                <a:cubicBezTo>
                  <a:pt x="2501153" y="3110865"/>
                  <a:pt x="2500264" y="3110738"/>
                  <a:pt x="2499375" y="3110738"/>
                </a:cubicBezTo>
                <a:cubicBezTo>
                  <a:pt x="2498042" y="3110738"/>
                  <a:pt x="2496709" y="3111119"/>
                  <a:pt x="2495565" y="3111881"/>
                </a:cubicBezTo>
                <a:cubicBezTo>
                  <a:pt x="2494422" y="3112643"/>
                  <a:pt x="2493597" y="3113723"/>
                  <a:pt x="2493025" y="3114929"/>
                </a:cubicBezTo>
                <a:cubicBezTo>
                  <a:pt x="2492517" y="3116199"/>
                  <a:pt x="2492390" y="3117533"/>
                  <a:pt x="2492644" y="3118866"/>
                </a:cubicBezTo>
                <a:cubicBezTo>
                  <a:pt x="2492898" y="3120200"/>
                  <a:pt x="2493534" y="3121406"/>
                  <a:pt x="2494549" y="3122359"/>
                </a:cubicBezTo>
                <a:cubicBezTo>
                  <a:pt x="2495502" y="3123311"/>
                  <a:pt x="2496709" y="3123946"/>
                  <a:pt x="2498042" y="3124264"/>
                </a:cubicBezTo>
                <a:cubicBezTo>
                  <a:pt x="2499375" y="3124518"/>
                  <a:pt x="2500772" y="3124391"/>
                  <a:pt x="2501979" y="3123883"/>
                </a:cubicBezTo>
                <a:cubicBezTo>
                  <a:pt x="2503248" y="3123375"/>
                  <a:pt x="2504265" y="3122486"/>
                  <a:pt x="2505027" y="3121343"/>
                </a:cubicBezTo>
                <a:cubicBezTo>
                  <a:pt x="2505789" y="3120200"/>
                  <a:pt x="2506170" y="3118866"/>
                  <a:pt x="2506170" y="3117533"/>
                </a:cubicBezTo>
                <a:cubicBezTo>
                  <a:pt x="2506170" y="3116644"/>
                  <a:pt x="2505979" y="3115755"/>
                  <a:pt x="2505661" y="3114929"/>
                </a:cubicBezTo>
                <a:cubicBezTo>
                  <a:pt x="2505281" y="3114104"/>
                  <a:pt x="2504836" y="3113342"/>
                  <a:pt x="2504201" y="3112707"/>
                </a:cubicBezTo>
                <a:close/>
                <a:moveTo>
                  <a:pt x="2504201" y="3298444"/>
                </a:moveTo>
                <a:cubicBezTo>
                  <a:pt x="2503566" y="3297809"/>
                  <a:pt x="2502804" y="3297301"/>
                  <a:pt x="2501979" y="3296984"/>
                </a:cubicBezTo>
                <a:cubicBezTo>
                  <a:pt x="2501153" y="3296666"/>
                  <a:pt x="2500264" y="3296476"/>
                  <a:pt x="2499375" y="3296476"/>
                </a:cubicBezTo>
                <a:cubicBezTo>
                  <a:pt x="2498042" y="3296476"/>
                  <a:pt x="2496709" y="3296857"/>
                  <a:pt x="2495565" y="3297619"/>
                </a:cubicBezTo>
                <a:cubicBezTo>
                  <a:pt x="2494422" y="3298381"/>
                  <a:pt x="2493597" y="3299460"/>
                  <a:pt x="2493025" y="3300667"/>
                </a:cubicBezTo>
                <a:cubicBezTo>
                  <a:pt x="2492517" y="3301937"/>
                  <a:pt x="2492390" y="3303270"/>
                  <a:pt x="2492644" y="3304604"/>
                </a:cubicBezTo>
                <a:cubicBezTo>
                  <a:pt x="2492898" y="3305937"/>
                  <a:pt x="2493534" y="3307144"/>
                  <a:pt x="2494549" y="3308096"/>
                </a:cubicBezTo>
                <a:cubicBezTo>
                  <a:pt x="2495502" y="3309049"/>
                  <a:pt x="2496709" y="3309684"/>
                  <a:pt x="2498042" y="3309938"/>
                </a:cubicBezTo>
                <a:cubicBezTo>
                  <a:pt x="2499375" y="3310192"/>
                  <a:pt x="2500772" y="3310065"/>
                  <a:pt x="2501979" y="3309557"/>
                </a:cubicBezTo>
                <a:cubicBezTo>
                  <a:pt x="2503248" y="3309049"/>
                  <a:pt x="2504265" y="3308160"/>
                  <a:pt x="2505027" y="3307017"/>
                </a:cubicBezTo>
                <a:cubicBezTo>
                  <a:pt x="2505789" y="3305874"/>
                  <a:pt x="2506170" y="3304540"/>
                  <a:pt x="2506170" y="3303207"/>
                </a:cubicBezTo>
                <a:cubicBezTo>
                  <a:pt x="2506170" y="3302318"/>
                  <a:pt x="2505979" y="3301429"/>
                  <a:pt x="2505661" y="3300603"/>
                </a:cubicBezTo>
                <a:cubicBezTo>
                  <a:pt x="2505281" y="3299778"/>
                  <a:pt x="2504836" y="3299016"/>
                  <a:pt x="2504201" y="3298381"/>
                </a:cubicBezTo>
                <a:close/>
                <a:moveTo>
                  <a:pt x="2418921" y="1671447"/>
                </a:moveTo>
                <a:cubicBezTo>
                  <a:pt x="2417587" y="1671447"/>
                  <a:pt x="2416254" y="1671828"/>
                  <a:pt x="2415110" y="1672590"/>
                </a:cubicBezTo>
                <a:cubicBezTo>
                  <a:pt x="2413968" y="1673352"/>
                  <a:pt x="2413142" y="1674432"/>
                  <a:pt x="2412571" y="1675638"/>
                </a:cubicBezTo>
                <a:cubicBezTo>
                  <a:pt x="2412063" y="1676908"/>
                  <a:pt x="2411935" y="1678242"/>
                  <a:pt x="2412190" y="1679575"/>
                </a:cubicBezTo>
                <a:cubicBezTo>
                  <a:pt x="2412444" y="1680909"/>
                  <a:pt x="2413079" y="1682115"/>
                  <a:pt x="2414095" y="1683068"/>
                </a:cubicBezTo>
                <a:cubicBezTo>
                  <a:pt x="2415047" y="1684020"/>
                  <a:pt x="2416254" y="1684655"/>
                  <a:pt x="2417587" y="1684973"/>
                </a:cubicBezTo>
                <a:cubicBezTo>
                  <a:pt x="2418921" y="1685227"/>
                  <a:pt x="2420318" y="1685099"/>
                  <a:pt x="2421524" y="1684592"/>
                </a:cubicBezTo>
                <a:cubicBezTo>
                  <a:pt x="2422794" y="1684084"/>
                  <a:pt x="2423810" y="1683195"/>
                  <a:pt x="2424572" y="1682052"/>
                </a:cubicBezTo>
                <a:cubicBezTo>
                  <a:pt x="2425335" y="1680909"/>
                  <a:pt x="2425715" y="1679575"/>
                  <a:pt x="2425715" y="1678242"/>
                </a:cubicBezTo>
                <a:cubicBezTo>
                  <a:pt x="2425715" y="1676400"/>
                  <a:pt x="2425017" y="1674686"/>
                  <a:pt x="2423747" y="1673416"/>
                </a:cubicBezTo>
                <a:cubicBezTo>
                  <a:pt x="2422477" y="1672146"/>
                  <a:pt x="2420698" y="1671447"/>
                  <a:pt x="2418921" y="1671447"/>
                </a:cubicBezTo>
                <a:close/>
                <a:moveTo>
                  <a:pt x="2504201" y="1905571"/>
                </a:moveTo>
                <a:cubicBezTo>
                  <a:pt x="2503566" y="1904937"/>
                  <a:pt x="2502804" y="1904429"/>
                  <a:pt x="2501979" y="1904111"/>
                </a:cubicBezTo>
                <a:cubicBezTo>
                  <a:pt x="2501153" y="1903793"/>
                  <a:pt x="2500264" y="1903603"/>
                  <a:pt x="2499375" y="1903603"/>
                </a:cubicBezTo>
                <a:cubicBezTo>
                  <a:pt x="2498042" y="1903603"/>
                  <a:pt x="2496709" y="1903984"/>
                  <a:pt x="2495565" y="1904746"/>
                </a:cubicBezTo>
                <a:cubicBezTo>
                  <a:pt x="2494422" y="1905508"/>
                  <a:pt x="2493597" y="1906588"/>
                  <a:pt x="2493025" y="1907794"/>
                </a:cubicBezTo>
                <a:cubicBezTo>
                  <a:pt x="2492517" y="1909064"/>
                  <a:pt x="2492390" y="1910398"/>
                  <a:pt x="2492644" y="1911731"/>
                </a:cubicBezTo>
                <a:cubicBezTo>
                  <a:pt x="2492898" y="1913065"/>
                  <a:pt x="2493534" y="1914271"/>
                  <a:pt x="2494549" y="1915224"/>
                </a:cubicBezTo>
                <a:cubicBezTo>
                  <a:pt x="2495502" y="1916176"/>
                  <a:pt x="2496709" y="1916811"/>
                  <a:pt x="2498042" y="1917065"/>
                </a:cubicBezTo>
                <a:cubicBezTo>
                  <a:pt x="2499375" y="1917319"/>
                  <a:pt x="2500772" y="1917192"/>
                  <a:pt x="2501979" y="1916684"/>
                </a:cubicBezTo>
                <a:cubicBezTo>
                  <a:pt x="2503248" y="1916176"/>
                  <a:pt x="2504265" y="1915287"/>
                  <a:pt x="2505027" y="1914144"/>
                </a:cubicBezTo>
                <a:cubicBezTo>
                  <a:pt x="2505789" y="1913001"/>
                  <a:pt x="2506170" y="1911668"/>
                  <a:pt x="2506170" y="1910334"/>
                </a:cubicBezTo>
                <a:cubicBezTo>
                  <a:pt x="2506170" y="1909445"/>
                  <a:pt x="2505979" y="1908556"/>
                  <a:pt x="2505661" y="1907731"/>
                </a:cubicBezTo>
                <a:cubicBezTo>
                  <a:pt x="2505281" y="1906905"/>
                  <a:pt x="2504836" y="1906143"/>
                  <a:pt x="2504201" y="1905508"/>
                </a:cubicBezTo>
                <a:close/>
                <a:moveTo>
                  <a:pt x="2579766" y="1950021"/>
                </a:moveTo>
                <a:cubicBezTo>
                  <a:pt x="2578433" y="1950021"/>
                  <a:pt x="2577099" y="1950402"/>
                  <a:pt x="2575956" y="1951165"/>
                </a:cubicBezTo>
                <a:cubicBezTo>
                  <a:pt x="2574813" y="1951927"/>
                  <a:pt x="2573988" y="1952943"/>
                  <a:pt x="2573416" y="1954213"/>
                </a:cubicBezTo>
                <a:cubicBezTo>
                  <a:pt x="2572909" y="1955483"/>
                  <a:pt x="2572781" y="1956816"/>
                  <a:pt x="2573035" y="1958149"/>
                </a:cubicBezTo>
                <a:cubicBezTo>
                  <a:pt x="2573289" y="1959483"/>
                  <a:pt x="2573924" y="1960690"/>
                  <a:pt x="2574877" y="1961642"/>
                </a:cubicBezTo>
                <a:cubicBezTo>
                  <a:pt x="2575829" y="1962595"/>
                  <a:pt x="2577035" y="1963230"/>
                  <a:pt x="2578369" y="1963547"/>
                </a:cubicBezTo>
                <a:cubicBezTo>
                  <a:pt x="2579703" y="1963801"/>
                  <a:pt x="2581036" y="1963674"/>
                  <a:pt x="2582306" y="1963166"/>
                </a:cubicBezTo>
                <a:cubicBezTo>
                  <a:pt x="2583576" y="1962658"/>
                  <a:pt x="2584656" y="1961769"/>
                  <a:pt x="2585354" y="1960626"/>
                </a:cubicBezTo>
                <a:cubicBezTo>
                  <a:pt x="2586116" y="1959483"/>
                  <a:pt x="2586497" y="1958149"/>
                  <a:pt x="2586497" y="1956816"/>
                </a:cubicBezTo>
                <a:cubicBezTo>
                  <a:pt x="2586497" y="1954974"/>
                  <a:pt x="2585798" y="1953260"/>
                  <a:pt x="2584465" y="1951990"/>
                </a:cubicBezTo>
                <a:cubicBezTo>
                  <a:pt x="2583195" y="1950720"/>
                  <a:pt x="2581417" y="1950021"/>
                  <a:pt x="2579639" y="1950021"/>
                </a:cubicBezTo>
                <a:close/>
                <a:moveTo>
                  <a:pt x="2579766" y="2600008"/>
                </a:moveTo>
                <a:cubicBezTo>
                  <a:pt x="2578433" y="2600008"/>
                  <a:pt x="2577099" y="2600389"/>
                  <a:pt x="2575956" y="2601151"/>
                </a:cubicBezTo>
                <a:cubicBezTo>
                  <a:pt x="2574813" y="2601913"/>
                  <a:pt x="2573988" y="2602929"/>
                  <a:pt x="2573416" y="2604199"/>
                </a:cubicBezTo>
                <a:cubicBezTo>
                  <a:pt x="2572909" y="2605469"/>
                  <a:pt x="2572781" y="2606802"/>
                  <a:pt x="2573035" y="2608136"/>
                </a:cubicBezTo>
                <a:cubicBezTo>
                  <a:pt x="2573289" y="2609469"/>
                  <a:pt x="2573924" y="2610676"/>
                  <a:pt x="2574877" y="2611628"/>
                </a:cubicBezTo>
                <a:cubicBezTo>
                  <a:pt x="2575829" y="2612581"/>
                  <a:pt x="2577035" y="2613216"/>
                  <a:pt x="2578369" y="2613533"/>
                </a:cubicBezTo>
                <a:cubicBezTo>
                  <a:pt x="2579703" y="2613787"/>
                  <a:pt x="2581036" y="2613660"/>
                  <a:pt x="2582306" y="2613152"/>
                </a:cubicBezTo>
                <a:cubicBezTo>
                  <a:pt x="2583576" y="2612644"/>
                  <a:pt x="2584656" y="2611755"/>
                  <a:pt x="2585354" y="2610612"/>
                </a:cubicBezTo>
                <a:cubicBezTo>
                  <a:pt x="2586116" y="2609469"/>
                  <a:pt x="2586497" y="2608136"/>
                  <a:pt x="2586497" y="2606802"/>
                </a:cubicBezTo>
                <a:cubicBezTo>
                  <a:pt x="2586497" y="2605024"/>
                  <a:pt x="2585798" y="2603246"/>
                  <a:pt x="2584465" y="2601976"/>
                </a:cubicBezTo>
                <a:cubicBezTo>
                  <a:pt x="2583195" y="2600706"/>
                  <a:pt x="2581417" y="2600008"/>
                  <a:pt x="2579639" y="2600008"/>
                </a:cubicBezTo>
                <a:close/>
                <a:moveTo>
                  <a:pt x="2579766" y="2414270"/>
                </a:moveTo>
                <a:cubicBezTo>
                  <a:pt x="2578433" y="2414270"/>
                  <a:pt x="2577099" y="2414651"/>
                  <a:pt x="2575956" y="2415413"/>
                </a:cubicBezTo>
                <a:cubicBezTo>
                  <a:pt x="2574813" y="2416175"/>
                  <a:pt x="2573988" y="2417255"/>
                  <a:pt x="2573416" y="2418461"/>
                </a:cubicBezTo>
                <a:cubicBezTo>
                  <a:pt x="2572909" y="2419731"/>
                  <a:pt x="2572781" y="2421065"/>
                  <a:pt x="2573035" y="2422398"/>
                </a:cubicBezTo>
                <a:cubicBezTo>
                  <a:pt x="2573289" y="2423732"/>
                  <a:pt x="2573924" y="2424938"/>
                  <a:pt x="2574877" y="2425891"/>
                </a:cubicBezTo>
                <a:cubicBezTo>
                  <a:pt x="2575829" y="2426843"/>
                  <a:pt x="2577035" y="2427478"/>
                  <a:pt x="2578369" y="2427732"/>
                </a:cubicBezTo>
                <a:cubicBezTo>
                  <a:pt x="2579703" y="2427986"/>
                  <a:pt x="2581036" y="2427859"/>
                  <a:pt x="2582306" y="2427351"/>
                </a:cubicBezTo>
                <a:cubicBezTo>
                  <a:pt x="2583576" y="2426843"/>
                  <a:pt x="2584656" y="2425954"/>
                  <a:pt x="2585354" y="2424811"/>
                </a:cubicBezTo>
                <a:cubicBezTo>
                  <a:pt x="2586116" y="2423668"/>
                  <a:pt x="2586497" y="2422335"/>
                  <a:pt x="2586497" y="2421001"/>
                </a:cubicBezTo>
                <a:cubicBezTo>
                  <a:pt x="2586497" y="2419223"/>
                  <a:pt x="2585798" y="2417445"/>
                  <a:pt x="2584465" y="2416175"/>
                </a:cubicBezTo>
                <a:cubicBezTo>
                  <a:pt x="2583195" y="2414905"/>
                  <a:pt x="2581417" y="2414143"/>
                  <a:pt x="2579639" y="2414143"/>
                </a:cubicBezTo>
                <a:close/>
                <a:moveTo>
                  <a:pt x="2579766" y="2692845"/>
                </a:moveTo>
                <a:cubicBezTo>
                  <a:pt x="2578433" y="2692845"/>
                  <a:pt x="2577099" y="2693226"/>
                  <a:pt x="2575956" y="2693988"/>
                </a:cubicBezTo>
                <a:cubicBezTo>
                  <a:pt x="2574813" y="2694750"/>
                  <a:pt x="2573988" y="2695829"/>
                  <a:pt x="2573416" y="2697036"/>
                </a:cubicBezTo>
                <a:cubicBezTo>
                  <a:pt x="2572909" y="2698306"/>
                  <a:pt x="2572781" y="2699639"/>
                  <a:pt x="2573035" y="2700973"/>
                </a:cubicBezTo>
                <a:cubicBezTo>
                  <a:pt x="2573289" y="2702306"/>
                  <a:pt x="2573924" y="2703513"/>
                  <a:pt x="2574877" y="2704465"/>
                </a:cubicBezTo>
                <a:cubicBezTo>
                  <a:pt x="2575829" y="2705418"/>
                  <a:pt x="2577035" y="2706053"/>
                  <a:pt x="2578369" y="2706370"/>
                </a:cubicBezTo>
                <a:cubicBezTo>
                  <a:pt x="2579703" y="2706624"/>
                  <a:pt x="2581036" y="2706497"/>
                  <a:pt x="2582306" y="2705989"/>
                </a:cubicBezTo>
                <a:cubicBezTo>
                  <a:pt x="2583576" y="2705481"/>
                  <a:pt x="2584656" y="2704592"/>
                  <a:pt x="2585354" y="2703449"/>
                </a:cubicBezTo>
                <a:cubicBezTo>
                  <a:pt x="2586116" y="2702306"/>
                  <a:pt x="2586497" y="2700973"/>
                  <a:pt x="2586497" y="2699639"/>
                </a:cubicBezTo>
                <a:cubicBezTo>
                  <a:pt x="2586497" y="2697861"/>
                  <a:pt x="2585798" y="2696083"/>
                  <a:pt x="2584465" y="2694813"/>
                </a:cubicBezTo>
                <a:cubicBezTo>
                  <a:pt x="2583195" y="2693543"/>
                  <a:pt x="2581417" y="2692845"/>
                  <a:pt x="2579639" y="2692781"/>
                </a:cubicBezTo>
                <a:close/>
                <a:moveTo>
                  <a:pt x="2579766" y="2135696"/>
                </a:moveTo>
                <a:cubicBezTo>
                  <a:pt x="2578433" y="2135696"/>
                  <a:pt x="2577099" y="2136077"/>
                  <a:pt x="2575956" y="2136839"/>
                </a:cubicBezTo>
                <a:cubicBezTo>
                  <a:pt x="2574813" y="2137601"/>
                  <a:pt x="2573924" y="2138680"/>
                  <a:pt x="2573416" y="2139887"/>
                </a:cubicBezTo>
                <a:cubicBezTo>
                  <a:pt x="2572909" y="2141093"/>
                  <a:pt x="2572781" y="2142490"/>
                  <a:pt x="2573035" y="2143824"/>
                </a:cubicBezTo>
                <a:cubicBezTo>
                  <a:pt x="2573289" y="2145157"/>
                  <a:pt x="2573988" y="2146364"/>
                  <a:pt x="2574940" y="2147316"/>
                </a:cubicBezTo>
                <a:cubicBezTo>
                  <a:pt x="2575893" y="2148269"/>
                  <a:pt x="2577099" y="2148904"/>
                  <a:pt x="2578433" y="2149158"/>
                </a:cubicBezTo>
                <a:cubicBezTo>
                  <a:pt x="2579766" y="2149412"/>
                  <a:pt x="2581163" y="2149285"/>
                  <a:pt x="2582370" y="2148777"/>
                </a:cubicBezTo>
                <a:cubicBezTo>
                  <a:pt x="2583640" y="2148269"/>
                  <a:pt x="2584656" y="2147380"/>
                  <a:pt x="2585418" y="2146237"/>
                </a:cubicBezTo>
                <a:cubicBezTo>
                  <a:pt x="2586180" y="2145094"/>
                  <a:pt x="2586560" y="2143760"/>
                  <a:pt x="2586560" y="2142427"/>
                </a:cubicBezTo>
                <a:cubicBezTo>
                  <a:pt x="2586560" y="2140649"/>
                  <a:pt x="2585862" y="2138871"/>
                  <a:pt x="2584529" y="2137601"/>
                </a:cubicBezTo>
                <a:cubicBezTo>
                  <a:pt x="2583259" y="2136331"/>
                  <a:pt x="2581481" y="2135569"/>
                  <a:pt x="2579703" y="2135569"/>
                </a:cubicBezTo>
                <a:close/>
                <a:moveTo>
                  <a:pt x="2579766" y="2042859"/>
                </a:moveTo>
                <a:cubicBezTo>
                  <a:pt x="2578433" y="2042859"/>
                  <a:pt x="2577099" y="2043240"/>
                  <a:pt x="2575956" y="2044002"/>
                </a:cubicBezTo>
                <a:cubicBezTo>
                  <a:pt x="2574813" y="2044764"/>
                  <a:pt x="2573988" y="2045843"/>
                  <a:pt x="2573416" y="2047049"/>
                </a:cubicBezTo>
                <a:cubicBezTo>
                  <a:pt x="2572909" y="2048320"/>
                  <a:pt x="2572781" y="2049653"/>
                  <a:pt x="2573035" y="2050987"/>
                </a:cubicBezTo>
                <a:cubicBezTo>
                  <a:pt x="2573289" y="2052320"/>
                  <a:pt x="2573924" y="2053527"/>
                  <a:pt x="2574877" y="2054479"/>
                </a:cubicBezTo>
                <a:cubicBezTo>
                  <a:pt x="2575829" y="2055432"/>
                  <a:pt x="2577035" y="2056067"/>
                  <a:pt x="2578369" y="2056384"/>
                </a:cubicBezTo>
                <a:cubicBezTo>
                  <a:pt x="2579703" y="2056638"/>
                  <a:pt x="2581036" y="2056511"/>
                  <a:pt x="2582306" y="2056003"/>
                </a:cubicBezTo>
                <a:cubicBezTo>
                  <a:pt x="2583576" y="2055495"/>
                  <a:pt x="2584656" y="2054606"/>
                  <a:pt x="2585354" y="2053463"/>
                </a:cubicBezTo>
                <a:cubicBezTo>
                  <a:pt x="2586116" y="2052320"/>
                  <a:pt x="2586497" y="2050987"/>
                  <a:pt x="2586497" y="2049653"/>
                </a:cubicBezTo>
                <a:cubicBezTo>
                  <a:pt x="2586497" y="2047875"/>
                  <a:pt x="2585798" y="2046097"/>
                  <a:pt x="2584465" y="2044827"/>
                </a:cubicBezTo>
                <a:cubicBezTo>
                  <a:pt x="2583195" y="2043557"/>
                  <a:pt x="2581417" y="2042859"/>
                  <a:pt x="2579639" y="2042859"/>
                </a:cubicBezTo>
                <a:close/>
                <a:moveTo>
                  <a:pt x="2579766" y="2785745"/>
                </a:moveTo>
                <a:cubicBezTo>
                  <a:pt x="2578433" y="2785745"/>
                  <a:pt x="2577099" y="2786126"/>
                  <a:pt x="2575956" y="2786888"/>
                </a:cubicBezTo>
                <a:cubicBezTo>
                  <a:pt x="2574813" y="2787650"/>
                  <a:pt x="2573988" y="2788666"/>
                  <a:pt x="2573416" y="2789936"/>
                </a:cubicBezTo>
                <a:cubicBezTo>
                  <a:pt x="2572909" y="2791206"/>
                  <a:pt x="2572781" y="2792540"/>
                  <a:pt x="2573035" y="2793873"/>
                </a:cubicBezTo>
                <a:cubicBezTo>
                  <a:pt x="2573289" y="2795207"/>
                  <a:pt x="2573924" y="2796413"/>
                  <a:pt x="2574877" y="2797366"/>
                </a:cubicBezTo>
                <a:cubicBezTo>
                  <a:pt x="2575829" y="2798318"/>
                  <a:pt x="2577035" y="2798953"/>
                  <a:pt x="2578369" y="2799271"/>
                </a:cubicBezTo>
                <a:cubicBezTo>
                  <a:pt x="2579703" y="2799525"/>
                  <a:pt x="2581036" y="2799398"/>
                  <a:pt x="2582306" y="2798890"/>
                </a:cubicBezTo>
                <a:cubicBezTo>
                  <a:pt x="2583576" y="2798382"/>
                  <a:pt x="2584656" y="2797493"/>
                  <a:pt x="2585354" y="2796350"/>
                </a:cubicBezTo>
                <a:cubicBezTo>
                  <a:pt x="2586116" y="2795207"/>
                  <a:pt x="2586497" y="2793873"/>
                  <a:pt x="2586497" y="2792540"/>
                </a:cubicBezTo>
                <a:cubicBezTo>
                  <a:pt x="2586497" y="2790698"/>
                  <a:pt x="2585798" y="2788984"/>
                  <a:pt x="2584465" y="2787714"/>
                </a:cubicBezTo>
                <a:cubicBezTo>
                  <a:pt x="2583195" y="2786444"/>
                  <a:pt x="2581417" y="2785745"/>
                  <a:pt x="2579639" y="2785745"/>
                </a:cubicBezTo>
                <a:close/>
                <a:moveTo>
                  <a:pt x="2579766" y="2321433"/>
                </a:moveTo>
                <a:cubicBezTo>
                  <a:pt x="2578433" y="2321433"/>
                  <a:pt x="2577099" y="2321814"/>
                  <a:pt x="2575956" y="2322576"/>
                </a:cubicBezTo>
                <a:cubicBezTo>
                  <a:pt x="2574813" y="2323338"/>
                  <a:pt x="2573988" y="2324418"/>
                  <a:pt x="2573416" y="2325624"/>
                </a:cubicBezTo>
                <a:cubicBezTo>
                  <a:pt x="2572909" y="2326894"/>
                  <a:pt x="2572781" y="2328228"/>
                  <a:pt x="2573035" y="2329561"/>
                </a:cubicBezTo>
                <a:cubicBezTo>
                  <a:pt x="2573289" y="2330895"/>
                  <a:pt x="2573924" y="2332101"/>
                  <a:pt x="2574877" y="2333054"/>
                </a:cubicBezTo>
                <a:cubicBezTo>
                  <a:pt x="2575829" y="2334006"/>
                  <a:pt x="2577035" y="2334641"/>
                  <a:pt x="2578369" y="2334895"/>
                </a:cubicBezTo>
                <a:cubicBezTo>
                  <a:pt x="2579703" y="2335149"/>
                  <a:pt x="2581036" y="2335022"/>
                  <a:pt x="2582306" y="2334514"/>
                </a:cubicBezTo>
                <a:cubicBezTo>
                  <a:pt x="2583576" y="2334006"/>
                  <a:pt x="2584656" y="2333117"/>
                  <a:pt x="2585354" y="2331974"/>
                </a:cubicBezTo>
                <a:cubicBezTo>
                  <a:pt x="2586116" y="2330831"/>
                  <a:pt x="2586497" y="2329498"/>
                  <a:pt x="2586497" y="2328164"/>
                </a:cubicBezTo>
                <a:cubicBezTo>
                  <a:pt x="2586497" y="2326386"/>
                  <a:pt x="2585798" y="2324608"/>
                  <a:pt x="2584465" y="2323338"/>
                </a:cubicBezTo>
                <a:cubicBezTo>
                  <a:pt x="2583195" y="2322068"/>
                  <a:pt x="2581417" y="2321306"/>
                  <a:pt x="2579639" y="2321306"/>
                </a:cubicBezTo>
                <a:close/>
                <a:moveTo>
                  <a:pt x="2579766" y="2228596"/>
                </a:moveTo>
                <a:cubicBezTo>
                  <a:pt x="2578433" y="2228596"/>
                  <a:pt x="2577099" y="2228977"/>
                  <a:pt x="2575956" y="2229739"/>
                </a:cubicBezTo>
                <a:cubicBezTo>
                  <a:pt x="2574813" y="2230501"/>
                  <a:pt x="2573988" y="2231581"/>
                  <a:pt x="2573416" y="2232787"/>
                </a:cubicBezTo>
                <a:cubicBezTo>
                  <a:pt x="2572909" y="2234057"/>
                  <a:pt x="2572781" y="2235391"/>
                  <a:pt x="2573035" y="2236724"/>
                </a:cubicBezTo>
                <a:cubicBezTo>
                  <a:pt x="2573289" y="2238058"/>
                  <a:pt x="2573924" y="2239264"/>
                  <a:pt x="2574877" y="2240217"/>
                </a:cubicBezTo>
                <a:cubicBezTo>
                  <a:pt x="2575829" y="2241169"/>
                  <a:pt x="2577035" y="2241804"/>
                  <a:pt x="2578369" y="2242122"/>
                </a:cubicBezTo>
                <a:cubicBezTo>
                  <a:pt x="2579703" y="2242376"/>
                  <a:pt x="2581036" y="2242249"/>
                  <a:pt x="2582306" y="2241741"/>
                </a:cubicBezTo>
                <a:cubicBezTo>
                  <a:pt x="2583576" y="2241233"/>
                  <a:pt x="2584656" y="2240344"/>
                  <a:pt x="2585354" y="2239201"/>
                </a:cubicBezTo>
                <a:cubicBezTo>
                  <a:pt x="2586116" y="2238058"/>
                  <a:pt x="2586497" y="2236724"/>
                  <a:pt x="2586497" y="2235391"/>
                </a:cubicBezTo>
                <a:cubicBezTo>
                  <a:pt x="2586497" y="2233549"/>
                  <a:pt x="2585798" y="2231835"/>
                  <a:pt x="2584465" y="2230565"/>
                </a:cubicBezTo>
                <a:cubicBezTo>
                  <a:pt x="2583195" y="2229295"/>
                  <a:pt x="2581417" y="2228596"/>
                  <a:pt x="2579639" y="2228596"/>
                </a:cubicBezTo>
                <a:close/>
                <a:moveTo>
                  <a:pt x="2579766" y="2971483"/>
                </a:moveTo>
                <a:cubicBezTo>
                  <a:pt x="2578433" y="2971483"/>
                  <a:pt x="2577099" y="2971864"/>
                  <a:pt x="2575956" y="2972626"/>
                </a:cubicBezTo>
                <a:cubicBezTo>
                  <a:pt x="2574813" y="2973388"/>
                  <a:pt x="2573924" y="2974467"/>
                  <a:pt x="2573416" y="2975674"/>
                </a:cubicBezTo>
                <a:cubicBezTo>
                  <a:pt x="2572909" y="2976880"/>
                  <a:pt x="2572781" y="2978277"/>
                  <a:pt x="2573035" y="2979611"/>
                </a:cubicBezTo>
                <a:cubicBezTo>
                  <a:pt x="2573289" y="2980944"/>
                  <a:pt x="2573988" y="2982151"/>
                  <a:pt x="2574940" y="2983103"/>
                </a:cubicBezTo>
                <a:cubicBezTo>
                  <a:pt x="2575893" y="2984056"/>
                  <a:pt x="2577099" y="2984691"/>
                  <a:pt x="2578433" y="2984945"/>
                </a:cubicBezTo>
                <a:cubicBezTo>
                  <a:pt x="2579766" y="2985199"/>
                  <a:pt x="2581163" y="2985072"/>
                  <a:pt x="2582370" y="2984564"/>
                </a:cubicBezTo>
                <a:cubicBezTo>
                  <a:pt x="2583640" y="2984056"/>
                  <a:pt x="2584656" y="2983167"/>
                  <a:pt x="2585418" y="2982024"/>
                </a:cubicBezTo>
                <a:cubicBezTo>
                  <a:pt x="2586180" y="2980881"/>
                  <a:pt x="2586560" y="2979547"/>
                  <a:pt x="2586560" y="2978214"/>
                </a:cubicBezTo>
                <a:cubicBezTo>
                  <a:pt x="2586560" y="2976436"/>
                  <a:pt x="2585862" y="2974658"/>
                  <a:pt x="2584529" y="2973388"/>
                </a:cubicBezTo>
                <a:cubicBezTo>
                  <a:pt x="2583259" y="2972118"/>
                  <a:pt x="2581481" y="2971356"/>
                  <a:pt x="2579703" y="2971356"/>
                </a:cubicBezTo>
                <a:close/>
                <a:moveTo>
                  <a:pt x="2504201" y="1627061"/>
                </a:moveTo>
                <a:cubicBezTo>
                  <a:pt x="2503566" y="1626426"/>
                  <a:pt x="2502804" y="1625918"/>
                  <a:pt x="2501979" y="1625600"/>
                </a:cubicBezTo>
                <a:cubicBezTo>
                  <a:pt x="2501153" y="1625283"/>
                  <a:pt x="2500264" y="1625092"/>
                  <a:pt x="2499375" y="1625092"/>
                </a:cubicBezTo>
                <a:cubicBezTo>
                  <a:pt x="2498042" y="1625092"/>
                  <a:pt x="2496709" y="1625473"/>
                  <a:pt x="2495565" y="1626235"/>
                </a:cubicBezTo>
                <a:cubicBezTo>
                  <a:pt x="2494422" y="1626997"/>
                  <a:pt x="2493597" y="1628077"/>
                  <a:pt x="2493025" y="1629283"/>
                </a:cubicBezTo>
                <a:cubicBezTo>
                  <a:pt x="2492517" y="1630553"/>
                  <a:pt x="2492390" y="1631887"/>
                  <a:pt x="2492644" y="1633220"/>
                </a:cubicBezTo>
                <a:cubicBezTo>
                  <a:pt x="2492898" y="1634554"/>
                  <a:pt x="2493534" y="1635760"/>
                  <a:pt x="2494549" y="1636713"/>
                </a:cubicBezTo>
                <a:cubicBezTo>
                  <a:pt x="2495502" y="1637665"/>
                  <a:pt x="2496709" y="1638300"/>
                  <a:pt x="2498042" y="1638554"/>
                </a:cubicBezTo>
                <a:cubicBezTo>
                  <a:pt x="2499375" y="1638808"/>
                  <a:pt x="2500772" y="1638681"/>
                  <a:pt x="2501979" y="1638173"/>
                </a:cubicBezTo>
                <a:cubicBezTo>
                  <a:pt x="2503248" y="1637665"/>
                  <a:pt x="2504265" y="1636776"/>
                  <a:pt x="2505027" y="1635633"/>
                </a:cubicBezTo>
                <a:cubicBezTo>
                  <a:pt x="2505789" y="1634490"/>
                  <a:pt x="2506170" y="1633157"/>
                  <a:pt x="2506170" y="1631823"/>
                </a:cubicBezTo>
                <a:cubicBezTo>
                  <a:pt x="2506170" y="1630934"/>
                  <a:pt x="2505979" y="1630045"/>
                  <a:pt x="2505661" y="1629220"/>
                </a:cubicBezTo>
                <a:cubicBezTo>
                  <a:pt x="2505281" y="1628394"/>
                  <a:pt x="2504836" y="1627632"/>
                  <a:pt x="2504201" y="1626997"/>
                </a:cubicBezTo>
                <a:close/>
                <a:moveTo>
                  <a:pt x="2504201" y="1812798"/>
                </a:moveTo>
                <a:cubicBezTo>
                  <a:pt x="2503566" y="1812163"/>
                  <a:pt x="2502804" y="1811655"/>
                  <a:pt x="2501979" y="1811338"/>
                </a:cubicBezTo>
                <a:cubicBezTo>
                  <a:pt x="2501153" y="1811020"/>
                  <a:pt x="2500264" y="1810830"/>
                  <a:pt x="2499375" y="1810830"/>
                </a:cubicBezTo>
                <a:cubicBezTo>
                  <a:pt x="2498042" y="1810830"/>
                  <a:pt x="2496709" y="1811211"/>
                  <a:pt x="2495565" y="1811973"/>
                </a:cubicBezTo>
                <a:cubicBezTo>
                  <a:pt x="2494422" y="1812735"/>
                  <a:pt x="2493597" y="1813751"/>
                  <a:pt x="2493025" y="1815021"/>
                </a:cubicBezTo>
                <a:cubicBezTo>
                  <a:pt x="2492517" y="1816291"/>
                  <a:pt x="2492390" y="1817624"/>
                  <a:pt x="2492644" y="1818958"/>
                </a:cubicBezTo>
                <a:cubicBezTo>
                  <a:pt x="2492898" y="1820291"/>
                  <a:pt x="2493534" y="1821498"/>
                  <a:pt x="2494549" y="1822450"/>
                </a:cubicBezTo>
                <a:cubicBezTo>
                  <a:pt x="2495502" y="1823402"/>
                  <a:pt x="2496709" y="1824038"/>
                  <a:pt x="2498042" y="1824355"/>
                </a:cubicBezTo>
                <a:cubicBezTo>
                  <a:pt x="2499375" y="1824609"/>
                  <a:pt x="2500772" y="1824482"/>
                  <a:pt x="2501979" y="1823974"/>
                </a:cubicBezTo>
                <a:cubicBezTo>
                  <a:pt x="2503248" y="1823466"/>
                  <a:pt x="2504265" y="1822577"/>
                  <a:pt x="2505027" y="1821434"/>
                </a:cubicBezTo>
                <a:cubicBezTo>
                  <a:pt x="2505789" y="1820291"/>
                  <a:pt x="2506170" y="1818958"/>
                  <a:pt x="2506170" y="1817624"/>
                </a:cubicBezTo>
                <a:cubicBezTo>
                  <a:pt x="2506170" y="1816735"/>
                  <a:pt x="2505979" y="1815846"/>
                  <a:pt x="2505661" y="1815021"/>
                </a:cubicBezTo>
                <a:cubicBezTo>
                  <a:pt x="2505281" y="1814195"/>
                  <a:pt x="2504836" y="1813433"/>
                  <a:pt x="2504201" y="1812798"/>
                </a:cubicBezTo>
                <a:close/>
                <a:moveTo>
                  <a:pt x="2579766" y="2878646"/>
                </a:moveTo>
                <a:cubicBezTo>
                  <a:pt x="2578433" y="2878646"/>
                  <a:pt x="2577099" y="2879027"/>
                  <a:pt x="2575956" y="2879789"/>
                </a:cubicBezTo>
                <a:cubicBezTo>
                  <a:pt x="2574813" y="2880551"/>
                  <a:pt x="2573988" y="2881630"/>
                  <a:pt x="2573416" y="2882837"/>
                </a:cubicBezTo>
                <a:cubicBezTo>
                  <a:pt x="2572909" y="2884107"/>
                  <a:pt x="2572781" y="2885440"/>
                  <a:pt x="2573035" y="2886774"/>
                </a:cubicBezTo>
                <a:cubicBezTo>
                  <a:pt x="2573289" y="2888107"/>
                  <a:pt x="2573924" y="2889314"/>
                  <a:pt x="2574877" y="2890266"/>
                </a:cubicBezTo>
                <a:cubicBezTo>
                  <a:pt x="2575829" y="2891219"/>
                  <a:pt x="2577035" y="2891854"/>
                  <a:pt x="2578369" y="2892171"/>
                </a:cubicBezTo>
                <a:cubicBezTo>
                  <a:pt x="2579703" y="2892425"/>
                  <a:pt x="2581036" y="2892298"/>
                  <a:pt x="2582306" y="2891790"/>
                </a:cubicBezTo>
                <a:cubicBezTo>
                  <a:pt x="2583576" y="2891282"/>
                  <a:pt x="2584656" y="2890393"/>
                  <a:pt x="2585354" y="2889250"/>
                </a:cubicBezTo>
                <a:cubicBezTo>
                  <a:pt x="2586116" y="2888107"/>
                  <a:pt x="2586497" y="2886774"/>
                  <a:pt x="2586497" y="2885440"/>
                </a:cubicBezTo>
                <a:cubicBezTo>
                  <a:pt x="2586497" y="2883662"/>
                  <a:pt x="2585798" y="2881884"/>
                  <a:pt x="2584465" y="2880614"/>
                </a:cubicBezTo>
                <a:cubicBezTo>
                  <a:pt x="2583195" y="2879344"/>
                  <a:pt x="2581417" y="2878646"/>
                  <a:pt x="2579639" y="2878646"/>
                </a:cubicBezTo>
                <a:close/>
                <a:moveTo>
                  <a:pt x="2418921" y="2135759"/>
                </a:moveTo>
                <a:cubicBezTo>
                  <a:pt x="2417587" y="2135759"/>
                  <a:pt x="2416254" y="2136140"/>
                  <a:pt x="2415110" y="2136902"/>
                </a:cubicBezTo>
                <a:cubicBezTo>
                  <a:pt x="2413968" y="2137664"/>
                  <a:pt x="2413142" y="2138744"/>
                  <a:pt x="2412571" y="2139950"/>
                </a:cubicBezTo>
                <a:cubicBezTo>
                  <a:pt x="2412063" y="2141157"/>
                  <a:pt x="2411935" y="2142554"/>
                  <a:pt x="2412190" y="2143887"/>
                </a:cubicBezTo>
                <a:cubicBezTo>
                  <a:pt x="2412444" y="2145221"/>
                  <a:pt x="2413079" y="2146427"/>
                  <a:pt x="2414095" y="2147380"/>
                </a:cubicBezTo>
                <a:cubicBezTo>
                  <a:pt x="2415047" y="2148332"/>
                  <a:pt x="2416254" y="2148967"/>
                  <a:pt x="2417587" y="2149221"/>
                </a:cubicBezTo>
                <a:cubicBezTo>
                  <a:pt x="2418921" y="2149475"/>
                  <a:pt x="2420318" y="2149348"/>
                  <a:pt x="2421524" y="2148840"/>
                </a:cubicBezTo>
                <a:cubicBezTo>
                  <a:pt x="2422731" y="2148332"/>
                  <a:pt x="2423810" y="2147443"/>
                  <a:pt x="2424572" y="2146300"/>
                </a:cubicBezTo>
                <a:cubicBezTo>
                  <a:pt x="2425335" y="2145157"/>
                  <a:pt x="2425715" y="2143824"/>
                  <a:pt x="2425715" y="2142490"/>
                </a:cubicBezTo>
                <a:cubicBezTo>
                  <a:pt x="2425715" y="2140712"/>
                  <a:pt x="2425017" y="2138934"/>
                  <a:pt x="2423747" y="2137664"/>
                </a:cubicBezTo>
                <a:cubicBezTo>
                  <a:pt x="2422477" y="2136394"/>
                  <a:pt x="2420698" y="2135632"/>
                  <a:pt x="2418921" y="2135632"/>
                </a:cubicBezTo>
                <a:close/>
                <a:moveTo>
                  <a:pt x="2504201" y="1719898"/>
                </a:moveTo>
                <a:cubicBezTo>
                  <a:pt x="2503566" y="1719263"/>
                  <a:pt x="2502804" y="1718755"/>
                  <a:pt x="2501979" y="1718437"/>
                </a:cubicBezTo>
                <a:cubicBezTo>
                  <a:pt x="2501153" y="1718056"/>
                  <a:pt x="2500264" y="1717929"/>
                  <a:pt x="2499375" y="1717929"/>
                </a:cubicBezTo>
                <a:cubicBezTo>
                  <a:pt x="2498042" y="1717929"/>
                  <a:pt x="2496709" y="1718310"/>
                  <a:pt x="2495565" y="1719072"/>
                </a:cubicBezTo>
                <a:cubicBezTo>
                  <a:pt x="2494422" y="1719834"/>
                  <a:pt x="2493597" y="1720914"/>
                  <a:pt x="2493025" y="1722120"/>
                </a:cubicBezTo>
                <a:cubicBezTo>
                  <a:pt x="2492517" y="1723390"/>
                  <a:pt x="2492390" y="1724724"/>
                  <a:pt x="2492644" y="1726057"/>
                </a:cubicBezTo>
                <a:cubicBezTo>
                  <a:pt x="2492898" y="1727391"/>
                  <a:pt x="2493534" y="1728597"/>
                  <a:pt x="2494549" y="1729549"/>
                </a:cubicBezTo>
                <a:cubicBezTo>
                  <a:pt x="2495502" y="1730502"/>
                  <a:pt x="2496709" y="1731137"/>
                  <a:pt x="2498042" y="1731391"/>
                </a:cubicBezTo>
                <a:cubicBezTo>
                  <a:pt x="2499375" y="1731645"/>
                  <a:pt x="2500772" y="1731518"/>
                  <a:pt x="2501979" y="1731010"/>
                </a:cubicBezTo>
                <a:cubicBezTo>
                  <a:pt x="2503185" y="1730502"/>
                  <a:pt x="2504265" y="1729613"/>
                  <a:pt x="2505027" y="1728470"/>
                </a:cubicBezTo>
                <a:cubicBezTo>
                  <a:pt x="2505789" y="1727327"/>
                  <a:pt x="2506170" y="1725993"/>
                  <a:pt x="2506170" y="1724660"/>
                </a:cubicBezTo>
                <a:cubicBezTo>
                  <a:pt x="2506170" y="1723771"/>
                  <a:pt x="2505979" y="1722882"/>
                  <a:pt x="2505661" y="1722057"/>
                </a:cubicBezTo>
                <a:cubicBezTo>
                  <a:pt x="2505281" y="1721231"/>
                  <a:pt x="2504836" y="1720469"/>
                  <a:pt x="2504201" y="1719834"/>
                </a:cubicBezTo>
                <a:close/>
                <a:moveTo>
                  <a:pt x="2504201" y="1998472"/>
                </a:moveTo>
                <a:cubicBezTo>
                  <a:pt x="2503566" y="1997837"/>
                  <a:pt x="2502804" y="1997329"/>
                  <a:pt x="2501979" y="1997012"/>
                </a:cubicBezTo>
                <a:cubicBezTo>
                  <a:pt x="2501153" y="1996631"/>
                  <a:pt x="2500264" y="1996504"/>
                  <a:pt x="2499375" y="1996504"/>
                </a:cubicBezTo>
                <a:cubicBezTo>
                  <a:pt x="2498042" y="1996504"/>
                  <a:pt x="2496709" y="1996885"/>
                  <a:pt x="2495565" y="1997646"/>
                </a:cubicBezTo>
                <a:cubicBezTo>
                  <a:pt x="2494422" y="1998409"/>
                  <a:pt x="2493597" y="1999488"/>
                  <a:pt x="2493025" y="2000695"/>
                </a:cubicBezTo>
                <a:cubicBezTo>
                  <a:pt x="2492517" y="2001965"/>
                  <a:pt x="2492390" y="2003298"/>
                  <a:pt x="2492644" y="2004632"/>
                </a:cubicBezTo>
                <a:cubicBezTo>
                  <a:pt x="2492898" y="2005965"/>
                  <a:pt x="2493534" y="2007171"/>
                  <a:pt x="2494549" y="2008124"/>
                </a:cubicBezTo>
                <a:cubicBezTo>
                  <a:pt x="2495502" y="2009077"/>
                  <a:pt x="2496709" y="2009712"/>
                  <a:pt x="2498042" y="2009966"/>
                </a:cubicBezTo>
                <a:cubicBezTo>
                  <a:pt x="2499375" y="2010220"/>
                  <a:pt x="2500772" y="2010093"/>
                  <a:pt x="2501979" y="2009585"/>
                </a:cubicBezTo>
                <a:cubicBezTo>
                  <a:pt x="2503248" y="2009077"/>
                  <a:pt x="2504265" y="2008188"/>
                  <a:pt x="2505027" y="2007045"/>
                </a:cubicBezTo>
                <a:cubicBezTo>
                  <a:pt x="2505789" y="2005902"/>
                  <a:pt x="2506170" y="2004568"/>
                  <a:pt x="2506170" y="2003235"/>
                </a:cubicBezTo>
                <a:cubicBezTo>
                  <a:pt x="2506170" y="2002346"/>
                  <a:pt x="2505979" y="2001457"/>
                  <a:pt x="2505661" y="2000631"/>
                </a:cubicBezTo>
                <a:cubicBezTo>
                  <a:pt x="2505281" y="1999806"/>
                  <a:pt x="2504836" y="1999043"/>
                  <a:pt x="2504201" y="1998409"/>
                </a:cubicBezTo>
                <a:close/>
                <a:moveTo>
                  <a:pt x="2579766" y="3064320"/>
                </a:moveTo>
                <a:cubicBezTo>
                  <a:pt x="2578433" y="3064320"/>
                  <a:pt x="2577099" y="3064701"/>
                  <a:pt x="2575956" y="3065463"/>
                </a:cubicBezTo>
                <a:cubicBezTo>
                  <a:pt x="2574813" y="3066225"/>
                  <a:pt x="2573988" y="3067304"/>
                  <a:pt x="2573416" y="3068511"/>
                </a:cubicBezTo>
                <a:cubicBezTo>
                  <a:pt x="2572909" y="3069781"/>
                  <a:pt x="2572781" y="3071114"/>
                  <a:pt x="2573035" y="3072448"/>
                </a:cubicBezTo>
                <a:cubicBezTo>
                  <a:pt x="2573289" y="3073781"/>
                  <a:pt x="2573924" y="3074988"/>
                  <a:pt x="2574877" y="3075940"/>
                </a:cubicBezTo>
                <a:cubicBezTo>
                  <a:pt x="2575829" y="3076893"/>
                  <a:pt x="2577035" y="3077528"/>
                  <a:pt x="2578369" y="3077845"/>
                </a:cubicBezTo>
                <a:cubicBezTo>
                  <a:pt x="2579703" y="3078099"/>
                  <a:pt x="2581036" y="3077972"/>
                  <a:pt x="2582306" y="3077464"/>
                </a:cubicBezTo>
                <a:cubicBezTo>
                  <a:pt x="2583576" y="3076956"/>
                  <a:pt x="2584656" y="3076067"/>
                  <a:pt x="2585354" y="3074924"/>
                </a:cubicBezTo>
                <a:cubicBezTo>
                  <a:pt x="2586116" y="3073781"/>
                  <a:pt x="2586497" y="3072448"/>
                  <a:pt x="2586497" y="3071114"/>
                </a:cubicBezTo>
                <a:cubicBezTo>
                  <a:pt x="2586497" y="3069273"/>
                  <a:pt x="2585798" y="3067558"/>
                  <a:pt x="2584465" y="3066288"/>
                </a:cubicBezTo>
                <a:cubicBezTo>
                  <a:pt x="2583195" y="3065018"/>
                  <a:pt x="2581417" y="3064320"/>
                  <a:pt x="2579639" y="3064320"/>
                </a:cubicBezTo>
                <a:close/>
                <a:moveTo>
                  <a:pt x="2579766" y="3250057"/>
                </a:moveTo>
                <a:cubicBezTo>
                  <a:pt x="2578433" y="3250057"/>
                  <a:pt x="2577099" y="3250438"/>
                  <a:pt x="2575956" y="3251200"/>
                </a:cubicBezTo>
                <a:cubicBezTo>
                  <a:pt x="2574813" y="3251962"/>
                  <a:pt x="2573988" y="3253042"/>
                  <a:pt x="2573416" y="3254248"/>
                </a:cubicBezTo>
                <a:cubicBezTo>
                  <a:pt x="2572909" y="3255518"/>
                  <a:pt x="2572781" y="3256851"/>
                  <a:pt x="2573035" y="3258185"/>
                </a:cubicBezTo>
                <a:cubicBezTo>
                  <a:pt x="2573289" y="3259519"/>
                  <a:pt x="2573924" y="3260725"/>
                  <a:pt x="2574877" y="3261678"/>
                </a:cubicBezTo>
                <a:cubicBezTo>
                  <a:pt x="2575829" y="3262630"/>
                  <a:pt x="2577035" y="3263265"/>
                  <a:pt x="2578369" y="3263519"/>
                </a:cubicBezTo>
                <a:cubicBezTo>
                  <a:pt x="2579703" y="3263773"/>
                  <a:pt x="2581036" y="3263646"/>
                  <a:pt x="2582306" y="3263138"/>
                </a:cubicBezTo>
                <a:cubicBezTo>
                  <a:pt x="2583576" y="3262630"/>
                  <a:pt x="2584656" y="3261741"/>
                  <a:pt x="2585354" y="3260598"/>
                </a:cubicBezTo>
                <a:cubicBezTo>
                  <a:pt x="2586116" y="3259455"/>
                  <a:pt x="2586497" y="3258122"/>
                  <a:pt x="2586497" y="3256788"/>
                </a:cubicBezTo>
                <a:cubicBezTo>
                  <a:pt x="2586497" y="3255010"/>
                  <a:pt x="2585798" y="3253232"/>
                  <a:pt x="2584465" y="3251962"/>
                </a:cubicBezTo>
                <a:cubicBezTo>
                  <a:pt x="2583195" y="3250692"/>
                  <a:pt x="2581417" y="3249930"/>
                  <a:pt x="2579639" y="3249930"/>
                </a:cubicBezTo>
                <a:close/>
                <a:moveTo>
                  <a:pt x="2579766" y="3157220"/>
                </a:moveTo>
                <a:cubicBezTo>
                  <a:pt x="2578433" y="3157220"/>
                  <a:pt x="2577099" y="3157601"/>
                  <a:pt x="2575956" y="3158363"/>
                </a:cubicBezTo>
                <a:cubicBezTo>
                  <a:pt x="2574813" y="3159125"/>
                  <a:pt x="2573988" y="3160205"/>
                  <a:pt x="2573416" y="3161411"/>
                </a:cubicBezTo>
                <a:cubicBezTo>
                  <a:pt x="2572909" y="3162681"/>
                  <a:pt x="2572781" y="3164015"/>
                  <a:pt x="2573035" y="3165348"/>
                </a:cubicBezTo>
                <a:cubicBezTo>
                  <a:pt x="2573289" y="3166682"/>
                  <a:pt x="2573924" y="3167888"/>
                  <a:pt x="2574877" y="3168841"/>
                </a:cubicBezTo>
                <a:cubicBezTo>
                  <a:pt x="2575829" y="3169793"/>
                  <a:pt x="2577035" y="3170428"/>
                  <a:pt x="2578369" y="3170682"/>
                </a:cubicBezTo>
                <a:cubicBezTo>
                  <a:pt x="2579703" y="3170936"/>
                  <a:pt x="2581036" y="3170809"/>
                  <a:pt x="2582306" y="3170301"/>
                </a:cubicBezTo>
                <a:cubicBezTo>
                  <a:pt x="2583576" y="3169793"/>
                  <a:pt x="2584656" y="3168904"/>
                  <a:pt x="2585354" y="3167761"/>
                </a:cubicBezTo>
                <a:cubicBezTo>
                  <a:pt x="2586116" y="3166618"/>
                  <a:pt x="2586497" y="3165285"/>
                  <a:pt x="2586497" y="3163951"/>
                </a:cubicBezTo>
                <a:cubicBezTo>
                  <a:pt x="2586497" y="3162173"/>
                  <a:pt x="2585798" y="3160395"/>
                  <a:pt x="2584465" y="3159125"/>
                </a:cubicBezTo>
                <a:cubicBezTo>
                  <a:pt x="2583195" y="3157855"/>
                  <a:pt x="2581417" y="3157093"/>
                  <a:pt x="2579639" y="3157093"/>
                </a:cubicBezTo>
                <a:close/>
                <a:moveTo>
                  <a:pt x="2579766" y="2507234"/>
                </a:moveTo>
                <a:cubicBezTo>
                  <a:pt x="2578433" y="2507234"/>
                  <a:pt x="2577099" y="2507615"/>
                  <a:pt x="2575956" y="2508377"/>
                </a:cubicBezTo>
                <a:cubicBezTo>
                  <a:pt x="2574813" y="2509139"/>
                  <a:pt x="2573988" y="2510219"/>
                  <a:pt x="2573416" y="2511425"/>
                </a:cubicBezTo>
                <a:cubicBezTo>
                  <a:pt x="2572909" y="2512695"/>
                  <a:pt x="2572781" y="2514029"/>
                  <a:pt x="2573035" y="2515362"/>
                </a:cubicBezTo>
                <a:cubicBezTo>
                  <a:pt x="2573289" y="2516696"/>
                  <a:pt x="2573924" y="2517902"/>
                  <a:pt x="2574877" y="2518855"/>
                </a:cubicBezTo>
                <a:cubicBezTo>
                  <a:pt x="2575829" y="2519807"/>
                  <a:pt x="2577035" y="2520442"/>
                  <a:pt x="2578369" y="2520760"/>
                </a:cubicBezTo>
                <a:cubicBezTo>
                  <a:pt x="2579703" y="2521014"/>
                  <a:pt x="2581036" y="2520887"/>
                  <a:pt x="2582306" y="2520379"/>
                </a:cubicBezTo>
                <a:cubicBezTo>
                  <a:pt x="2583576" y="2519871"/>
                  <a:pt x="2584656" y="2518982"/>
                  <a:pt x="2585354" y="2517839"/>
                </a:cubicBezTo>
                <a:cubicBezTo>
                  <a:pt x="2586116" y="2516696"/>
                  <a:pt x="2586497" y="2515362"/>
                  <a:pt x="2586497" y="2514029"/>
                </a:cubicBezTo>
                <a:cubicBezTo>
                  <a:pt x="2586497" y="2512187"/>
                  <a:pt x="2585798" y="2510473"/>
                  <a:pt x="2584465" y="2509203"/>
                </a:cubicBezTo>
                <a:cubicBezTo>
                  <a:pt x="2583195" y="2507933"/>
                  <a:pt x="2581417" y="2507234"/>
                  <a:pt x="2579639" y="2507234"/>
                </a:cubicBezTo>
                <a:close/>
                <a:moveTo>
                  <a:pt x="2338530" y="3110802"/>
                </a:moveTo>
                <a:cubicBezTo>
                  <a:pt x="2337197" y="3110802"/>
                  <a:pt x="2335863" y="3111183"/>
                  <a:pt x="2334720" y="3111945"/>
                </a:cubicBezTo>
                <a:cubicBezTo>
                  <a:pt x="2333577" y="3112707"/>
                  <a:pt x="2332751" y="3113786"/>
                  <a:pt x="2332180" y="3114993"/>
                </a:cubicBezTo>
                <a:cubicBezTo>
                  <a:pt x="2331672" y="3116263"/>
                  <a:pt x="2331545" y="3117596"/>
                  <a:pt x="2331798" y="3118930"/>
                </a:cubicBezTo>
                <a:cubicBezTo>
                  <a:pt x="2332053" y="3120263"/>
                  <a:pt x="2332688" y="3121470"/>
                  <a:pt x="2333704" y="3122422"/>
                </a:cubicBezTo>
                <a:cubicBezTo>
                  <a:pt x="2334656" y="3123375"/>
                  <a:pt x="2335863" y="3124010"/>
                  <a:pt x="2337197" y="3124327"/>
                </a:cubicBezTo>
                <a:cubicBezTo>
                  <a:pt x="2338530" y="3124581"/>
                  <a:pt x="2339927" y="3124454"/>
                  <a:pt x="2341134" y="3123946"/>
                </a:cubicBezTo>
                <a:cubicBezTo>
                  <a:pt x="2342403" y="3123438"/>
                  <a:pt x="2343419" y="3122549"/>
                  <a:pt x="2344181" y="3121406"/>
                </a:cubicBezTo>
                <a:cubicBezTo>
                  <a:pt x="2344943" y="3120263"/>
                  <a:pt x="2345324" y="3118930"/>
                  <a:pt x="2345324" y="3117596"/>
                </a:cubicBezTo>
                <a:cubicBezTo>
                  <a:pt x="2345324" y="3115818"/>
                  <a:pt x="2344626" y="3114040"/>
                  <a:pt x="2343356" y="3112770"/>
                </a:cubicBezTo>
                <a:cubicBezTo>
                  <a:pt x="2342085" y="3111500"/>
                  <a:pt x="2340308" y="3110802"/>
                  <a:pt x="2338530" y="3110738"/>
                </a:cubicBezTo>
                <a:close/>
                <a:moveTo>
                  <a:pt x="2338530" y="2925064"/>
                </a:moveTo>
                <a:cubicBezTo>
                  <a:pt x="2337197" y="2925064"/>
                  <a:pt x="2335863" y="2925445"/>
                  <a:pt x="2334720" y="2926207"/>
                </a:cubicBezTo>
                <a:cubicBezTo>
                  <a:pt x="2333577" y="2926969"/>
                  <a:pt x="2332751" y="2928049"/>
                  <a:pt x="2332180" y="2929255"/>
                </a:cubicBezTo>
                <a:cubicBezTo>
                  <a:pt x="2331672" y="2930525"/>
                  <a:pt x="2331545" y="2931859"/>
                  <a:pt x="2331798" y="2933192"/>
                </a:cubicBezTo>
                <a:cubicBezTo>
                  <a:pt x="2332053" y="2934526"/>
                  <a:pt x="2332688" y="2935732"/>
                  <a:pt x="2333704" y="2936685"/>
                </a:cubicBezTo>
                <a:cubicBezTo>
                  <a:pt x="2334656" y="2937637"/>
                  <a:pt x="2335863" y="2938272"/>
                  <a:pt x="2337197" y="2938590"/>
                </a:cubicBezTo>
                <a:cubicBezTo>
                  <a:pt x="2338530" y="2938844"/>
                  <a:pt x="2339927" y="2938717"/>
                  <a:pt x="2341134" y="2938209"/>
                </a:cubicBezTo>
                <a:cubicBezTo>
                  <a:pt x="2342403" y="2937701"/>
                  <a:pt x="2343419" y="2936812"/>
                  <a:pt x="2344181" y="2935669"/>
                </a:cubicBezTo>
                <a:cubicBezTo>
                  <a:pt x="2344943" y="2934526"/>
                  <a:pt x="2345324" y="2933192"/>
                  <a:pt x="2345324" y="2931859"/>
                </a:cubicBezTo>
                <a:cubicBezTo>
                  <a:pt x="2345324" y="2930017"/>
                  <a:pt x="2344626" y="2928303"/>
                  <a:pt x="2343356" y="2927033"/>
                </a:cubicBezTo>
                <a:cubicBezTo>
                  <a:pt x="2342085" y="2925763"/>
                  <a:pt x="2340308" y="2925064"/>
                  <a:pt x="2338530" y="2925064"/>
                </a:cubicBezTo>
                <a:close/>
                <a:moveTo>
                  <a:pt x="2338530" y="3017901"/>
                </a:moveTo>
                <a:cubicBezTo>
                  <a:pt x="2337197" y="3017901"/>
                  <a:pt x="2335863" y="3018282"/>
                  <a:pt x="2334720" y="3019044"/>
                </a:cubicBezTo>
                <a:cubicBezTo>
                  <a:pt x="2333577" y="3019806"/>
                  <a:pt x="2332751" y="3020822"/>
                  <a:pt x="2332180" y="3022092"/>
                </a:cubicBezTo>
                <a:cubicBezTo>
                  <a:pt x="2331609" y="3023362"/>
                  <a:pt x="2331545" y="3024696"/>
                  <a:pt x="2331798" y="3026029"/>
                </a:cubicBezTo>
                <a:cubicBezTo>
                  <a:pt x="2332053" y="3027363"/>
                  <a:pt x="2332688" y="3028569"/>
                  <a:pt x="2333704" y="3029522"/>
                </a:cubicBezTo>
                <a:cubicBezTo>
                  <a:pt x="2334656" y="3030474"/>
                  <a:pt x="2335863" y="3031109"/>
                  <a:pt x="2337197" y="3031427"/>
                </a:cubicBezTo>
                <a:cubicBezTo>
                  <a:pt x="2338530" y="3031681"/>
                  <a:pt x="2339927" y="3031554"/>
                  <a:pt x="2341134" y="3031046"/>
                </a:cubicBezTo>
                <a:cubicBezTo>
                  <a:pt x="2342403" y="3030538"/>
                  <a:pt x="2343419" y="3029649"/>
                  <a:pt x="2344181" y="3028506"/>
                </a:cubicBezTo>
                <a:cubicBezTo>
                  <a:pt x="2344943" y="3027363"/>
                  <a:pt x="2345324" y="3026029"/>
                  <a:pt x="2345324" y="3024696"/>
                </a:cubicBezTo>
                <a:cubicBezTo>
                  <a:pt x="2345324" y="3022918"/>
                  <a:pt x="2344626" y="3021140"/>
                  <a:pt x="2343356" y="3019870"/>
                </a:cubicBezTo>
                <a:cubicBezTo>
                  <a:pt x="2342085" y="3018600"/>
                  <a:pt x="2340308" y="3017901"/>
                  <a:pt x="2338530" y="3017901"/>
                </a:cubicBezTo>
                <a:close/>
                <a:moveTo>
                  <a:pt x="2338530" y="2739327"/>
                </a:moveTo>
                <a:cubicBezTo>
                  <a:pt x="2337197" y="2739327"/>
                  <a:pt x="2335863" y="2739708"/>
                  <a:pt x="2334720" y="2740470"/>
                </a:cubicBezTo>
                <a:cubicBezTo>
                  <a:pt x="2333577" y="2741232"/>
                  <a:pt x="2332751" y="2742311"/>
                  <a:pt x="2332180" y="2743518"/>
                </a:cubicBezTo>
                <a:cubicBezTo>
                  <a:pt x="2331672" y="2744788"/>
                  <a:pt x="2331545" y="2746121"/>
                  <a:pt x="2331798" y="2747455"/>
                </a:cubicBezTo>
                <a:cubicBezTo>
                  <a:pt x="2332053" y="2748788"/>
                  <a:pt x="2332688" y="2749995"/>
                  <a:pt x="2333704" y="2750947"/>
                </a:cubicBezTo>
                <a:cubicBezTo>
                  <a:pt x="2334656" y="2751900"/>
                  <a:pt x="2335863" y="2752535"/>
                  <a:pt x="2337197" y="2752789"/>
                </a:cubicBezTo>
                <a:cubicBezTo>
                  <a:pt x="2338530" y="2753043"/>
                  <a:pt x="2339927" y="2752916"/>
                  <a:pt x="2341134" y="2752408"/>
                </a:cubicBezTo>
                <a:cubicBezTo>
                  <a:pt x="2342403" y="2751900"/>
                  <a:pt x="2343419" y="2751011"/>
                  <a:pt x="2344181" y="2749868"/>
                </a:cubicBezTo>
                <a:cubicBezTo>
                  <a:pt x="2344943" y="2748725"/>
                  <a:pt x="2345324" y="2747391"/>
                  <a:pt x="2345324" y="2746058"/>
                </a:cubicBezTo>
                <a:cubicBezTo>
                  <a:pt x="2345324" y="2744280"/>
                  <a:pt x="2344626" y="2742502"/>
                  <a:pt x="2343356" y="2741232"/>
                </a:cubicBezTo>
                <a:cubicBezTo>
                  <a:pt x="2342085" y="2739962"/>
                  <a:pt x="2340308" y="2739200"/>
                  <a:pt x="2338530" y="2739200"/>
                </a:cubicBezTo>
                <a:close/>
                <a:moveTo>
                  <a:pt x="2338530" y="2832164"/>
                </a:moveTo>
                <a:cubicBezTo>
                  <a:pt x="2337197" y="2832164"/>
                  <a:pt x="2335863" y="2832545"/>
                  <a:pt x="2334720" y="2833307"/>
                </a:cubicBezTo>
                <a:cubicBezTo>
                  <a:pt x="2333577" y="2834069"/>
                  <a:pt x="2332751" y="2835148"/>
                  <a:pt x="2332180" y="2836355"/>
                </a:cubicBezTo>
                <a:cubicBezTo>
                  <a:pt x="2331672" y="2837625"/>
                  <a:pt x="2331545" y="2838958"/>
                  <a:pt x="2331798" y="2840292"/>
                </a:cubicBezTo>
                <a:cubicBezTo>
                  <a:pt x="2332053" y="2841625"/>
                  <a:pt x="2332688" y="2842832"/>
                  <a:pt x="2333704" y="2843784"/>
                </a:cubicBezTo>
                <a:cubicBezTo>
                  <a:pt x="2334656" y="2844737"/>
                  <a:pt x="2335863" y="2845372"/>
                  <a:pt x="2337197" y="2845626"/>
                </a:cubicBezTo>
                <a:cubicBezTo>
                  <a:pt x="2338530" y="2845880"/>
                  <a:pt x="2339927" y="2845753"/>
                  <a:pt x="2341134" y="2845245"/>
                </a:cubicBezTo>
                <a:cubicBezTo>
                  <a:pt x="2342403" y="2844737"/>
                  <a:pt x="2343419" y="2843848"/>
                  <a:pt x="2344181" y="2842705"/>
                </a:cubicBezTo>
                <a:cubicBezTo>
                  <a:pt x="2344943" y="2841562"/>
                  <a:pt x="2345324" y="2840228"/>
                  <a:pt x="2345324" y="2838895"/>
                </a:cubicBezTo>
                <a:cubicBezTo>
                  <a:pt x="2345324" y="2837117"/>
                  <a:pt x="2344626" y="2835339"/>
                  <a:pt x="2343356" y="2834069"/>
                </a:cubicBezTo>
                <a:cubicBezTo>
                  <a:pt x="2342085" y="2832799"/>
                  <a:pt x="2340308" y="2832037"/>
                  <a:pt x="2338530" y="2832037"/>
                </a:cubicBezTo>
                <a:close/>
                <a:moveTo>
                  <a:pt x="2338530" y="2367852"/>
                </a:moveTo>
                <a:cubicBezTo>
                  <a:pt x="2337197" y="2367852"/>
                  <a:pt x="2335863" y="2368233"/>
                  <a:pt x="2334720" y="2368995"/>
                </a:cubicBezTo>
                <a:cubicBezTo>
                  <a:pt x="2333577" y="2369757"/>
                  <a:pt x="2332751" y="2370773"/>
                  <a:pt x="2332180" y="2372043"/>
                </a:cubicBezTo>
                <a:cubicBezTo>
                  <a:pt x="2331672" y="2373313"/>
                  <a:pt x="2331545" y="2374646"/>
                  <a:pt x="2331798" y="2375980"/>
                </a:cubicBezTo>
                <a:cubicBezTo>
                  <a:pt x="2332053" y="2377313"/>
                  <a:pt x="2332688" y="2378520"/>
                  <a:pt x="2333704" y="2379472"/>
                </a:cubicBezTo>
                <a:cubicBezTo>
                  <a:pt x="2334656" y="2380425"/>
                  <a:pt x="2335863" y="2381060"/>
                  <a:pt x="2337197" y="2381377"/>
                </a:cubicBezTo>
                <a:cubicBezTo>
                  <a:pt x="2338530" y="2381631"/>
                  <a:pt x="2339927" y="2381504"/>
                  <a:pt x="2341134" y="2380996"/>
                </a:cubicBezTo>
                <a:cubicBezTo>
                  <a:pt x="2342403" y="2380488"/>
                  <a:pt x="2343419" y="2379599"/>
                  <a:pt x="2344181" y="2378456"/>
                </a:cubicBezTo>
                <a:cubicBezTo>
                  <a:pt x="2344943" y="2377313"/>
                  <a:pt x="2345324" y="2375980"/>
                  <a:pt x="2345324" y="2374646"/>
                </a:cubicBezTo>
                <a:cubicBezTo>
                  <a:pt x="2345324" y="2372805"/>
                  <a:pt x="2344626" y="2371090"/>
                  <a:pt x="2343356" y="2369820"/>
                </a:cubicBezTo>
                <a:cubicBezTo>
                  <a:pt x="2342085" y="2368550"/>
                  <a:pt x="2340308" y="2367852"/>
                  <a:pt x="2338530" y="2367852"/>
                </a:cubicBezTo>
                <a:close/>
                <a:moveTo>
                  <a:pt x="2338530" y="2460689"/>
                </a:moveTo>
                <a:cubicBezTo>
                  <a:pt x="2337197" y="2460689"/>
                  <a:pt x="2335863" y="2461070"/>
                  <a:pt x="2334720" y="2461832"/>
                </a:cubicBezTo>
                <a:cubicBezTo>
                  <a:pt x="2333577" y="2462594"/>
                  <a:pt x="2332751" y="2463673"/>
                  <a:pt x="2332180" y="2464880"/>
                </a:cubicBezTo>
                <a:cubicBezTo>
                  <a:pt x="2331672" y="2466150"/>
                  <a:pt x="2331545" y="2467483"/>
                  <a:pt x="2331798" y="2468817"/>
                </a:cubicBezTo>
                <a:cubicBezTo>
                  <a:pt x="2332053" y="2470150"/>
                  <a:pt x="2332688" y="2471357"/>
                  <a:pt x="2333704" y="2472309"/>
                </a:cubicBezTo>
                <a:cubicBezTo>
                  <a:pt x="2334656" y="2473262"/>
                  <a:pt x="2335863" y="2473897"/>
                  <a:pt x="2337197" y="2474214"/>
                </a:cubicBezTo>
                <a:cubicBezTo>
                  <a:pt x="2338530" y="2474468"/>
                  <a:pt x="2339927" y="2474341"/>
                  <a:pt x="2341134" y="2473833"/>
                </a:cubicBezTo>
                <a:cubicBezTo>
                  <a:pt x="2342403" y="2473325"/>
                  <a:pt x="2343419" y="2472436"/>
                  <a:pt x="2344181" y="2471293"/>
                </a:cubicBezTo>
                <a:cubicBezTo>
                  <a:pt x="2344943" y="2470150"/>
                  <a:pt x="2345324" y="2468817"/>
                  <a:pt x="2345324" y="2467483"/>
                </a:cubicBezTo>
                <a:cubicBezTo>
                  <a:pt x="2345324" y="2465705"/>
                  <a:pt x="2344626" y="2463927"/>
                  <a:pt x="2343356" y="2462657"/>
                </a:cubicBezTo>
                <a:cubicBezTo>
                  <a:pt x="2342085" y="2461387"/>
                  <a:pt x="2340308" y="2460689"/>
                  <a:pt x="2338530" y="2460689"/>
                </a:cubicBezTo>
                <a:close/>
                <a:moveTo>
                  <a:pt x="2338530" y="2553526"/>
                </a:moveTo>
                <a:cubicBezTo>
                  <a:pt x="2337197" y="2553526"/>
                  <a:pt x="2335863" y="2553907"/>
                  <a:pt x="2334720" y="2554669"/>
                </a:cubicBezTo>
                <a:cubicBezTo>
                  <a:pt x="2333577" y="2555431"/>
                  <a:pt x="2332751" y="2556510"/>
                  <a:pt x="2332180" y="2557717"/>
                </a:cubicBezTo>
                <a:cubicBezTo>
                  <a:pt x="2331672" y="2558923"/>
                  <a:pt x="2331545" y="2560320"/>
                  <a:pt x="2331798" y="2561654"/>
                </a:cubicBezTo>
                <a:cubicBezTo>
                  <a:pt x="2332053" y="2562987"/>
                  <a:pt x="2332688" y="2564194"/>
                  <a:pt x="2333704" y="2565146"/>
                </a:cubicBezTo>
                <a:cubicBezTo>
                  <a:pt x="2334656" y="2566099"/>
                  <a:pt x="2335863" y="2566734"/>
                  <a:pt x="2337197" y="2566988"/>
                </a:cubicBezTo>
                <a:cubicBezTo>
                  <a:pt x="2338530" y="2567242"/>
                  <a:pt x="2339927" y="2567115"/>
                  <a:pt x="2341134" y="2566607"/>
                </a:cubicBezTo>
                <a:cubicBezTo>
                  <a:pt x="2342340" y="2566099"/>
                  <a:pt x="2343419" y="2565210"/>
                  <a:pt x="2344181" y="2564067"/>
                </a:cubicBezTo>
                <a:cubicBezTo>
                  <a:pt x="2344943" y="2562924"/>
                  <a:pt x="2345324" y="2561590"/>
                  <a:pt x="2345324" y="2560257"/>
                </a:cubicBezTo>
                <a:cubicBezTo>
                  <a:pt x="2345324" y="2558479"/>
                  <a:pt x="2344626" y="2556701"/>
                  <a:pt x="2343356" y="2555431"/>
                </a:cubicBezTo>
                <a:cubicBezTo>
                  <a:pt x="2342085" y="2554161"/>
                  <a:pt x="2340308" y="2553399"/>
                  <a:pt x="2338530" y="2553399"/>
                </a:cubicBezTo>
                <a:close/>
                <a:moveTo>
                  <a:pt x="2338530" y="2646363"/>
                </a:moveTo>
                <a:cubicBezTo>
                  <a:pt x="2337197" y="2646363"/>
                  <a:pt x="2335863" y="2646744"/>
                  <a:pt x="2334720" y="2647506"/>
                </a:cubicBezTo>
                <a:cubicBezTo>
                  <a:pt x="2333577" y="2648268"/>
                  <a:pt x="2332751" y="2649347"/>
                  <a:pt x="2332180" y="2650554"/>
                </a:cubicBezTo>
                <a:cubicBezTo>
                  <a:pt x="2331609" y="2651760"/>
                  <a:pt x="2331545" y="2653157"/>
                  <a:pt x="2331798" y="2654491"/>
                </a:cubicBezTo>
                <a:cubicBezTo>
                  <a:pt x="2332053" y="2655824"/>
                  <a:pt x="2332688" y="2657031"/>
                  <a:pt x="2333704" y="2657983"/>
                </a:cubicBezTo>
                <a:cubicBezTo>
                  <a:pt x="2334656" y="2658936"/>
                  <a:pt x="2335863" y="2659571"/>
                  <a:pt x="2337197" y="2659888"/>
                </a:cubicBezTo>
                <a:cubicBezTo>
                  <a:pt x="2338530" y="2660142"/>
                  <a:pt x="2339927" y="2660015"/>
                  <a:pt x="2341134" y="2659507"/>
                </a:cubicBezTo>
                <a:cubicBezTo>
                  <a:pt x="2342403" y="2658999"/>
                  <a:pt x="2343419" y="2658110"/>
                  <a:pt x="2344181" y="2656967"/>
                </a:cubicBezTo>
                <a:cubicBezTo>
                  <a:pt x="2344943" y="2655824"/>
                  <a:pt x="2345324" y="2654491"/>
                  <a:pt x="2345324" y="2653157"/>
                </a:cubicBezTo>
                <a:cubicBezTo>
                  <a:pt x="2345324" y="2651316"/>
                  <a:pt x="2344626" y="2649601"/>
                  <a:pt x="2343356" y="2648331"/>
                </a:cubicBezTo>
                <a:cubicBezTo>
                  <a:pt x="2342085" y="2647061"/>
                  <a:pt x="2340308" y="2646363"/>
                  <a:pt x="2338530" y="2646363"/>
                </a:cubicBezTo>
                <a:close/>
                <a:moveTo>
                  <a:pt x="2262965" y="2230501"/>
                </a:moveTo>
                <a:cubicBezTo>
                  <a:pt x="2262330" y="2229866"/>
                  <a:pt x="2261568" y="2229358"/>
                  <a:pt x="2260742" y="2229041"/>
                </a:cubicBezTo>
                <a:cubicBezTo>
                  <a:pt x="2259917" y="2228723"/>
                  <a:pt x="2259028" y="2228533"/>
                  <a:pt x="2258139" y="2228533"/>
                </a:cubicBezTo>
                <a:cubicBezTo>
                  <a:pt x="2256805" y="2228533"/>
                  <a:pt x="2255472" y="2228914"/>
                  <a:pt x="2254329" y="2229676"/>
                </a:cubicBezTo>
                <a:cubicBezTo>
                  <a:pt x="2253185" y="2230438"/>
                  <a:pt x="2252360" y="2231454"/>
                  <a:pt x="2251789" y="2232724"/>
                </a:cubicBezTo>
                <a:cubicBezTo>
                  <a:pt x="2251281" y="2233994"/>
                  <a:pt x="2251154" y="2235327"/>
                  <a:pt x="2251408" y="2236661"/>
                </a:cubicBezTo>
                <a:cubicBezTo>
                  <a:pt x="2251661" y="2237994"/>
                  <a:pt x="2252297" y="2239201"/>
                  <a:pt x="2253249" y="2240153"/>
                </a:cubicBezTo>
                <a:cubicBezTo>
                  <a:pt x="2254202" y="2241106"/>
                  <a:pt x="2255409" y="2241741"/>
                  <a:pt x="2256742" y="2242058"/>
                </a:cubicBezTo>
                <a:cubicBezTo>
                  <a:pt x="2258075" y="2242312"/>
                  <a:pt x="2259409" y="2242185"/>
                  <a:pt x="2260679" y="2241677"/>
                </a:cubicBezTo>
                <a:cubicBezTo>
                  <a:pt x="2261948" y="2241169"/>
                  <a:pt x="2263028" y="2240280"/>
                  <a:pt x="2263727" y="2239137"/>
                </a:cubicBezTo>
                <a:cubicBezTo>
                  <a:pt x="2264489" y="2237994"/>
                  <a:pt x="2264870" y="2236661"/>
                  <a:pt x="2264870" y="2235327"/>
                </a:cubicBezTo>
                <a:cubicBezTo>
                  <a:pt x="2264870" y="2234438"/>
                  <a:pt x="2264679" y="2233549"/>
                  <a:pt x="2264361" y="2232724"/>
                </a:cubicBezTo>
                <a:cubicBezTo>
                  <a:pt x="2264044" y="2231898"/>
                  <a:pt x="2263536" y="2231136"/>
                  <a:pt x="2262901" y="2230501"/>
                </a:cubicBezTo>
                <a:close/>
                <a:moveTo>
                  <a:pt x="2262965" y="2137664"/>
                </a:moveTo>
                <a:cubicBezTo>
                  <a:pt x="2262330" y="2137029"/>
                  <a:pt x="2261568" y="2136521"/>
                  <a:pt x="2260742" y="2136204"/>
                </a:cubicBezTo>
                <a:cubicBezTo>
                  <a:pt x="2259917" y="2135823"/>
                  <a:pt x="2259028" y="2135696"/>
                  <a:pt x="2258139" y="2135696"/>
                </a:cubicBezTo>
                <a:cubicBezTo>
                  <a:pt x="2256805" y="2135696"/>
                  <a:pt x="2255472" y="2136077"/>
                  <a:pt x="2254329" y="2136839"/>
                </a:cubicBezTo>
                <a:cubicBezTo>
                  <a:pt x="2253185" y="2137601"/>
                  <a:pt x="2252360" y="2138680"/>
                  <a:pt x="2251789" y="2139887"/>
                </a:cubicBezTo>
                <a:cubicBezTo>
                  <a:pt x="2251281" y="2141157"/>
                  <a:pt x="2251154" y="2142490"/>
                  <a:pt x="2251408" y="2143824"/>
                </a:cubicBezTo>
                <a:cubicBezTo>
                  <a:pt x="2251661" y="2145157"/>
                  <a:pt x="2252360" y="2146364"/>
                  <a:pt x="2253313" y="2147316"/>
                </a:cubicBezTo>
                <a:cubicBezTo>
                  <a:pt x="2254265" y="2148269"/>
                  <a:pt x="2255472" y="2148904"/>
                  <a:pt x="2256805" y="2149158"/>
                </a:cubicBezTo>
                <a:cubicBezTo>
                  <a:pt x="2258139" y="2149412"/>
                  <a:pt x="2259472" y="2149285"/>
                  <a:pt x="2260742" y="2148777"/>
                </a:cubicBezTo>
                <a:cubicBezTo>
                  <a:pt x="2262012" y="2148269"/>
                  <a:pt x="2263028" y="2147380"/>
                  <a:pt x="2263790" y="2146237"/>
                </a:cubicBezTo>
                <a:cubicBezTo>
                  <a:pt x="2264552" y="2145094"/>
                  <a:pt x="2264934" y="2143760"/>
                  <a:pt x="2264934" y="2142427"/>
                </a:cubicBezTo>
                <a:cubicBezTo>
                  <a:pt x="2264934" y="2141538"/>
                  <a:pt x="2264743" y="2140649"/>
                  <a:pt x="2264425" y="2139823"/>
                </a:cubicBezTo>
                <a:cubicBezTo>
                  <a:pt x="2264108" y="2138998"/>
                  <a:pt x="2263599" y="2138236"/>
                  <a:pt x="2262965" y="2137601"/>
                </a:cubicBezTo>
                <a:close/>
                <a:moveTo>
                  <a:pt x="2262965" y="2044827"/>
                </a:moveTo>
                <a:cubicBezTo>
                  <a:pt x="2262330" y="2044192"/>
                  <a:pt x="2261568" y="2043684"/>
                  <a:pt x="2260742" y="2043367"/>
                </a:cubicBezTo>
                <a:cubicBezTo>
                  <a:pt x="2259917" y="2043049"/>
                  <a:pt x="2259028" y="2042859"/>
                  <a:pt x="2258139" y="2042859"/>
                </a:cubicBezTo>
                <a:cubicBezTo>
                  <a:pt x="2256805" y="2042859"/>
                  <a:pt x="2255472" y="2043240"/>
                  <a:pt x="2254329" y="2044002"/>
                </a:cubicBezTo>
                <a:cubicBezTo>
                  <a:pt x="2253185" y="2044764"/>
                  <a:pt x="2252360" y="2045843"/>
                  <a:pt x="2251789" y="2047049"/>
                </a:cubicBezTo>
                <a:cubicBezTo>
                  <a:pt x="2251281" y="2048320"/>
                  <a:pt x="2251154" y="2049653"/>
                  <a:pt x="2251408" y="2050987"/>
                </a:cubicBezTo>
                <a:cubicBezTo>
                  <a:pt x="2251661" y="2052320"/>
                  <a:pt x="2252297" y="2053527"/>
                  <a:pt x="2253249" y="2054479"/>
                </a:cubicBezTo>
                <a:cubicBezTo>
                  <a:pt x="2254202" y="2055432"/>
                  <a:pt x="2255409" y="2056067"/>
                  <a:pt x="2256742" y="2056321"/>
                </a:cubicBezTo>
                <a:cubicBezTo>
                  <a:pt x="2258075" y="2056574"/>
                  <a:pt x="2259409" y="2056448"/>
                  <a:pt x="2260679" y="2055940"/>
                </a:cubicBezTo>
                <a:cubicBezTo>
                  <a:pt x="2261948" y="2055432"/>
                  <a:pt x="2263028" y="2054543"/>
                  <a:pt x="2263727" y="2053399"/>
                </a:cubicBezTo>
                <a:cubicBezTo>
                  <a:pt x="2264489" y="2052257"/>
                  <a:pt x="2264870" y="2050923"/>
                  <a:pt x="2264870" y="2049590"/>
                </a:cubicBezTo>
                <a:cubicBezTo>
                  <a:pt x="2264870" y="2048701"/>
                  <a:pt x="2264679" y="2047812"/>
                  <a:pt x="2264361" y="2046986"/>
                </a:cubicBezTo>
                <a:cubicBezTo>
                  <a:pt x="2264044" y="2046161"/>
                  <a:pt x="2263536" y="2045399"/>
                  <a:pt x="2262901" y="2044764"/>
                </a:cubicBezTo>
                <a:close/>
                <a:moveTo>
                  <a:pt x="2338530" y="2274951"/>
                </a:moveTo>
                <a:cubicBezTo>
                  <a:pt x="2337197" y="2274951"/>
                  <a:pt x="2335863" y="2275332"/>
                  <a:pt x="2334720" y="2276094"/>
                </a:cubicBezTo>
                <a:cubicBezTo>
                  <a:pt x="2333577" y="2276856"/>
                  <a:pt x="2332751" y="2277936"/>
                  <a:pt x="2332180" y="2279142"/>
                </a:cubicBezTo>
                <a:cubicBezTo>
                  <a:pt x="2331672" y="2280412"/>
                  <a:pt x="2331545" y="2281746"/>
                  <a:pt x="2331798" y="2283079"/>
                </a:cubicBezTo>
                <a:cubicBezTo>
                  <a:pt x="2332053" y="2284413"/>
                  <a:pt x="2332688" y="2285619"/>
                  <a:pt x="2333704" y="2286572"/>
                </a:cubicBezTo>
                <a:cubicBezTo>
                  <a:pt x="2334656" y="2287524"/>
                  <a:pt x="2335863" y="2288159"/>
                  <a:pt x="2337197" y="2288477"/>
                </a:cubicBezTo>
                <a:cubicBezTo>
                  <a:pt x="2338530" y="2288731"/>
                  <a:pt x="2339927" y="2288604"/>
                  <a:pt x="2341134" y="2288096"/>
                </a:cubicBezTo>
                <a:cubicBezTo>
                  <a:pt x="2342403" y="2287588"/>
                  <a:pt x="2343419" y="2286699"/>
                  <a:pt x="2344181" y="2285556"/>
                </a:cubicBezTo>
                <a:cubicBezTo>
                  <a:pt x="2344943" y="2284413"/>
                  <a:pt x="2345324" y="2283079"/>
                  <a:pt x="2345324" y="2281746"/>
                </a:cubicBezTo>
                <a:cubicBezTo>
                  <a:pt x="2345324" y="2279968"/>
                  <a:pt x="2344626" y="2278190"/>
                  <a:pt x="2343356" y="2276920"/>
                </a:cubicBezTo>
                <a:cubicBezTo>
                  <a:pt x="2342085" y="2275650"/>
                  <a:pt x="2340308" y="2274951"/>
                  <a:pt x="2338530" y="2274888"/>
                </a:cubicBezTo>
                <a:close/>
                <a:moveTo>
                  <a:pt x="2262965" y="1951927"/>
                </a:moveTo>
                <a:cubicBezTo>
                  <a:pt x="2262330" y="1951292"/>
                  <a:pt x="2261568" y="1950784"/>
                  <a:pt x="2260742" y="1950466"/>
                </a:cubicBezTo>
                <a:cubicBezTo>
                  <a:pt x="2259917" y="1950149"/>
                  <a:pt x="2259028" y="1949958"/>
                  <a:pt x="2258139" y="1949958"/>
                </a:cubicBezTo>
                <a:cubicBezTo>
                  <a:pt x="2256805" y="1949958"/>
                  <a:pt x="2255472" y="1950339"/>
                  <a:pt x="2254329" y="1951101"/>
                </a:cubicBezTo>
                <a:cubicBezTo>
                  <a:pt x="2253185" y="1951863"/>
                  <a:pt x="2252360" y="1952943"/>
                  <a:pt x="2251789" y="1954149"/>
                </a:cubicBezTo>
                <a:cubicBezTo>
                  <a:pt x="2251281" y="1955419"/>
                  <a:pt x="2251154" y="1956752"/>
                  <a:pt x="2251408" y="1958086"/>
                </a:cubicBezTo>
                <a:cubicBezTo>
                  <a:pt x="2251661" y="1959420"/>
                  <a:pt x="2252297" y="1960626"/>
                  <a:pt x="2253249" y="1961579"/>
                </a:cubicBezTo>
                <a:cubicBezTo>
                  <a:pt x="2254202" y="1962531"/>
                  <a:pt x="2255409" y="1963166"/>
                  <a:pt x="2256742" y="1963484"/>
                </a:cubicBezTo>
                <a:cubicBezTo>
                  <a:pt x="2258075" y="1963738"/>
                  <a:pt x="2259409" y="1963611"/>
                  <a:pt x="2260679" y="1963102"/>
                </a:cubicBezTo>
                <a:cubicBezTo>
                  <a:pt x="2261948" y="1962595"/>
                  <a:pt x="2263028" y="1961706"/>
                  <a:pt x="2263727" y="1960563"/>
                </a:cubicBezTo>
                <a:cubicBezTo>
                  <a:pt x="2264489" y="1959420"/>
                  <a:pt x="2264870" y="1958086"/>
                  <a:pt x="2264870" y="1956752"/>
                </a:cubicBezTo>
                <a:cubicBezTo>
                  <a:pt x="2264870" y="1955864"/>
                  <a:pt x="2264679" y="1954974"/>
                  <a:pt x="2264361" y="1954149"/>
                </a:cubicBezTo>
                <a:cubicBezTo>
                  <a:pt x="2264044" y="1953324"/>
                  <a:pt x="2263536" y="1952562"/>
                  <a:pt x="2262901" y="1951927"/>
                </a:cubicBezTo>
                <a:close/>
                <a:moveTo>
                  <a:pt x="2262965" y="1673352"/>
                </a:moveTo>
                <a:cubicBezTo>
                  <a:pt x="2262330" y="1672717"/>
                  <a:pt x="2261568" y="1672209"/>
                  <a:pt x="2260742" y="1671892"/>
                </a:cubicBezTo>
                <a:cubicBezTo>
                  <a:pt x="2259917" y="1671574"/>
                  <a:pt x="2259028" y="1671384"/>
                  <a:pt x="2258139" y="1671384"/>
                </a:cubicBezTo>
                <a:cubicBezTo>
                  <a:pt x="2256805" y="1671384"/>
                  <a:pt x="2255472" y="1671765"/>
                  <a:pt x="2254329" y="1672527"/>
                </a:cubicBezTo>
                <a:cubicBezTo>
                  <a:pt x="2253185" y="1673289"/>
                  <a:pt x="2252360" y="1674305"/>
                  <a:pt x="2251789" y="1675574"/>
                </a:cubicBezTo>
                <a:cubicBezTo>
                  <a:pt x="2251281" y="1676845"/>
                  <a:pt x="2251154" y="1678178"/>
                  <a:pt x="2251408" y="1679512"/>
                </a:cubicBezTo>
                <a:cubicBezTo>
                  <a:pt x="2251661" y="1680845"/>
                  <a:pt x="2252297" y="1682052"/>
                  <a:pt x="2253249" y="1683004"/>
                </a:cubicBezTo>
                <a:cubicBezTo>
                  <a:pt x="2254202" y="1683957"/>
                  <a:pt x="2255409" y="1684592"/>
                  <a:pt x="2256742" y="1684909"/>
                </a:cubicBezTo>
                <a:cubicBezTo>
                  <a:pt x="2258075" y="1685163"/>
                  <a:pt x="2259409" y="1685036"/>
                  <a:pt x="2260679" y="1684528"/>
                </a:cubicBezTo>
                <a:cubicBezTo>
                  <a:pt x="2261948" y="1684020"/>
                  <a:pt x="2263028" y="1683131"/>
                  <a:pt x="2263727" y="1681988"/>
                </a:cubicBezTo>
                <a:cubicBezTo>
                  <a:pt x="2264489" y="1680845"/>
                  <a:pt x="2264870" y="1679512"/>
                  <a:pt x="2264870" y="1678178"/>
                </a:cubicBezTo>
                <a:cubicBezTo>
                  <a:pt x="2264870" y="1677289"/>
                  <a:pt x="2264679" y="1676400"/>
                  <a:pt x="2264361" y="1675574"/>
                </a:cubicBezTo>
                <a:cubicBezTo>
                  <a:pt x="2264044" y="1674749"/>
                  <a:pt x="2263536" y="1673987"/>
                  <a:pt x="2262901" y="1673352"/>
                </a:cubicBezTo>
                <a:close/>
                <a:moveTo>
                  <a:pt x="2338530" y="3203512"/>
                </a:moveTo>
                <a:cubicBezTo>
                  <a:pt x="2337197" y="3203512"/>
                  <a:pt x="2335863" y="3203893"/>
                  <a:pt x="2334720" y="3204655"/>
                </a:cubicBezTo>
                <a:cubicBezTo>
                  <a:pt x="2333577" y="3205417"/>
                  <a:pt x="2332751" y="3206433"/>
                  <a:pt x="2332180" y="3207703"/>
                </a:cubicBezTo>
                <a:cubicBezTo>
                  <a:pt x="2331672" y="3208973"/>
                  <a:pt x="2331545" y="3210306"/>
                  <a:pt x="2331798" y="3211640"/>
                </a:cubicBezTo>
                <a:cubicBezTo>
                  <a:pt x="2332053" y="3212973"/>
                  <a:pt x="2332688" y="3214180"/>
                  <a:pt x="2333704" y="3215132"/>
                </a:cubicBezTo>
                <a:cubicBezTo>
                  <a:pt x="2334656" y="3216085"/>
                  <a:pt x="2335863" y="3216720"/>
                  <a:pt x="2337197" y="3217037"/>
                </a:cubicBezTo>
                <a:cubicBezTo>
                  <a:pt x="2338530" y="3217291"/>
                  <a:pt x="2339927" y="3217164"/>
                  <a:pt x="2341134" y="3216656"/>
                </a:cubicBezTo>
                <a:cubicBezTo>
                  <a:pt x="2342403" y="3216148"/>
                  <a:pt x="2343419" y="3215259"/>
                  <a:pt x="2344181" y="3214116"/>
                </a:cubicBezTo>
                <a:cubicBezTo>
                  <a:pt x="2344943" y="3212973"/>
                  <a:pt x="2345324" y="3211640"/>
                  <a:pt x="2345324" y="3210306"/>
                </a:cubicBezTo>
                <a:cubicBezTo>
                  <a:pt x="2345324" y="3208465"/>
                  <a:pt x="2344626" y="3206750"/>
                  <a:pt x="2343356" y="3205480"/>
                </a:cubicBezTo>
                <a:cubicBezTo>
                  <a:pt x="2342085" y="3204210"/>
                  <a:pt x="2340308" y="3203512"/>
                  <a:pt x="2338530" y="3203512"/>
                </a:cubicBezTo>
                <a:close/>
                <a:moveTo>
                  <a:pt x="2338530" y="3296349"/>
                </a:moveTo>
                <a:cubicBezTo>
                  <a:pt x="2337197" y="3296349"/>
                  <a:pt x="2335863" y="3296730"/>
                  <a:pt x="2334720" y="3297492"/>
                </a:cubicBezTo>
                <a:cubicBezTo>
                  <a:pt x="2333577" y="3298254"/>
                  <a:pt x="2332751" y="3299333"/>
                  <a:pt x="2332180" y="3300540"/>
                </a:cubicBezTo>
                <a:cubicBezTo>
                  <a:pt x="2331672" y="3301810"/>
                  <a:pt x="2331545" y="3303143"/>
                  <a:pt x="2331798" y="3304476"/>
                </a:cubicBezTo>
                <a:cubicBezTo>
                  <a:pt x="2332053" y="3305810"/>
                  <a:pt x="2332688" y="3307017"/>
                  <a:pt x="2333704" y="3307969"/>
                </a:cubicBezTo>
                <a:cubicBezTo>
                  <a:pt x="2334656" y="3308922"/>
                  <a:pt x="2335863" y="3309557"/>
                  <a:pt x="2337197" y="3309874"/>
                </a:cubicBezTo>
                <a:cubicBezTo>
                  <a:pt x="2338530" y="3310128"/>
                  <a:pt x="2339927" y="3310001"/>
                  <a:pt x="2341134" y="3309493"/>
                </a:cubicBezTo>
                <a:cubicBezTo>
                  <a:pt x="2342403" y="3308985"/>
                  <a:pt x="2343419" y="3308096"/>
                  <a:pt x="2344181" y="3306953"/>
                </a:cubicBezTo>
                <a:cubicBezTo>
                  <a:pt x="2344943" y="3305810"/>
                  <a:pt x="2345324" y="3304476"/>
                  <a:pt x="2345324" y="3303143"/>
                </a:cubicBezTo>
                <a:cubicBezTo>
                  <a:pt x="2345324" y="3301365"/>
                  <a:pt x="2344626" y="3299587"/>
                  <a:pt x="2343356" y="3298317"/>
                </a:cubicBezTo>
                <a:cubicBezTo>
                  <a:pt x="2342085" y="3297047"/>
                  <a:pt x="2340308" y="3296349"/>
                  <a:pt x="2338530" y="3296349"/>
                </a:cubicBezTo>
                <a:close/>
                <a:moveTo>
                  <a:pt x="2262965" y="1766189"/>
                </a:moveTo>
                <a:cubicBezTo>
                  <a:pt x="2262330" y="1765554"/>
                  <a:pt x="2261568" y="1765046"/>
                  <a:pt x="2260742" y="1764729"/>
                </a:cubicBezTo>
                <a:cubicBezTo>
                  <a:pt x="2259917" y="1764411"/>
                  <a:pt x="2259028" y="1764221"/>
                  <a:pt x="2258139" y="1764221"/>
                </a:cubicBezTo>
                <a:cubicBezTo>
                  <a:pt x="2256805" y="1764221"/>
                  <a:pt x="2255472" y="1764602"/>
                  <a:pt x="2254329" y="1765364"/>
                </a:cubicBezTo>
                <a:cubicBezTo>
                  <a:pt x="2253185" y="1766126"/>
                  <a:pt x="2252360" y="1767205"/>
                  <a:pt x="2251789" y="1768412"/>
                </a:cubicBezTo>
                <a:cubicBezTo>
                  <a:pt x="2251281" y="1769618"/>
                  <a:pt x="2251154" y="1771015"/>
                  <a:pt x="2251408" y="1772349"/>
                </a:cubicBezTo>
                <a:cubicBezTo>
                  <a:pt x="2251661" y="1773682"/>
                  <a:pt x="2252297" y="1774889"/>
                  <a:pt x="2253249" y="1775841"/>
                </a:cubicBezTo>
                <a:cubicBezTo>
                  <a:pt x="2254202" y="1776793"/>
                  <a:pt x="2255409" y="1777429"/>
                  <a:pt x="2256742" y="1777683"/>
                </a:cubicBezTo>
                <a:cubicBezTo>
                  <a:pt x="2258075" y="1777937"/>
                  <a:pt x="2259409" y="1777810"/>
                  <a:pt x="2260679" y="1777302"/>
                </a:cubicBezTo>
                <a:cubicBezTo>
                  <a:pt x="2261948" y="1776793"/>
                  <a:pt x="2263028" y="1775905"/>
                  <a:pt x="2263727" y="1774762"/>
                </a:cubicBezTo>
                <a:cubicBezTo>
                  <a:pt x="2264489" y="1773618"/>
                  <a:pt x="2264870" y="1772285"/>
                  <a:pt x="2264870" y="1770952"/>
                </a:cubicBezTo>
                <a:cubicBezTo>
                  <a:pt x="2264870" y="1770063"/>
                  <a:pt x="2264679" y="1769174"/>
                  <a:pt x="2264361" y="1768348"/>
                </a:cubicBezTo>
                <a:cubicBezTo>
                  <a:pt x="2264044" y="1767523"/>
                  <a:pt x="2263536" y="1766761"/>
                  <a:pt x="2262901" y="1766126"/>
                </a:cubicBezTo>
                <a:close/>
                <a:moveTo>
                  <a:pt x="2262965" y="1859026"/>
                </a:moveTo>
                <a:cubicBezTo>
                  <a:pt x="2262330" y="1858391"/>
                  <a:pt x="2261568" y="1857883"/>
                  <a:pt x="2260742" y="1857566"/>
                </a:cubicBezTo>
                <a:cubicBezTo>
                  <a:pt x="2259917" y="1857185"/>
                  <a:pt x="2259028" y="1857058"/>
                  <a:pt x="2258139" y="1857058"/>
                </a:cubicBezTo>
                <a:cubicBezTo>
                  <a:pt x="2256805" y="1857058"/>
                  <a:pt x="2255472" y="1857439"/>
                  <a:pt x="2254329" y="1858201"/>
                </a:cubicBezTo>
                <a:cubicBezTo>
                  <a:pt x="2253185" y="1858963"/>
                  <a:pt x="2252360" y="1860042"/>
                  <a:pt x="2251789" y="1861249"/>
                </a:cubicBezTo>
                <a:cubicBezTo>
                  <a:pt x="2251281" y="1862518"/>
                  <a:pt x="2251154" y="1863852"/>
                  <a:pt x="2251408" y="1865186"/>
                </a:cubicBezTo>
                <a:cubicBezTo>
                  <a:pt x="2251661" y="1866519"/>
                  <a:pt x="2252297" y="1867726"/>
                  <a:pt x="2253249" y="1868678"/>
                </a:cubicBezTo>
                <a:cubicBezTo>
                  <a:pt x="2254202" y="1869631"/>
                  <a:pt x="2255409" y="1870266"/>
                  <a:pt x="2256742" y="1870583"/>
                </a:cubicBezTo>
                <a:cubicBezTo>
                  <a:pt x="2258075" y="1870837"/>
                  <a:pt x="2259409" y="1870710"/>
                  <a:pt x="2260679" y="1870202"/>
                </a:cubicBezTo>
                <a:cubicBezTo>
                  <a:pt x="2261948" y="1869694"/>
                  <a:pt x="2263028" y="1868805"/>
                  <a:pt x="2263727" y="1867662"/>
                </a:cubicBezTo>
                <a:cubicBezTo>
                  <a:pt x="2264489" y="1866519"/>
                  <a:pt x="2264870" y="1865186"/>
                  <a:pt x="2264870" y="1863852"/>
                </a:cubicBezTo>
                <a:cubicBezTo>
                  <a:pt x="2264870" y="1862963"/>
                  <a:pt x="2264679" y="1862074"/>
                  <a:pt x="2264361" y="1861249"/>
                </a:cubicBezTo>
                <a:cubicBezTo>
                  <a:pt x="2264044" y="1860423"/>
                  <a:pt x="2263536" y="1859661"/>
                  <a:pt x="2262901" y="1859026"/>
                </a:cubicBezTo>
                <a:close/>
                <a:moveTo>
                  <a:pt x="2418985" y="3157030"/>
                </a:moveTo>
                <a:cubicBezTo>
                  <a:pt x="2417651" y="3157030"/>
                  <a:pt x="2416317" y="3157411"/>
                  <a:pt x="2415174" y="3158173"/>
                </a:cubicBezTo>
                <a:cubicBezTo>
                  <a:pt x="2414031" y="3158935"/>
                  <a:pt x="2413206" y="3160014"/>
                  <a:pt x="2412635" y="3161221"/>
                </a:cubicBezTo>
                <a:cubicBezTo>
                  <a:pt x="2412126" y="3162491"/>
                  <a:pt x="2411999" y="3163824"/>
                  <a:pt x="2412253" y="3165158"/>
                </a:cubicBezTo>
                <a:cubicBezTo>
                  <a:pt x="2412507" y="3166491"/>
                  <a:pt x="2413142" y="3167698"/>
                  <a:pt x="2414159" y="3168650"/>
                </a:cubicBezTo>
                <a:cubicBezTo>
                  <a:pt x="2415110" y="3169603"/>
                  <a:pt x="2416317" y="3170238"/>
                  <a:pt x="2417651" y="3170492"/>
                </a:cubicBezTo>
                <a:cubicBezTo>
                  <a:pt x="2418985" y="3170746"/>
                  <a:pt x="2420381" y="3170619"/>
                  <a:pt x="2421588" y="3170111"/>
                </a:cubicBezTo>
                <a:cubicBezTo>
                  <a:pt x="2422858" y="3169603"/>
                  <a:pt x="2423873" y="3168714"/>
                  <a:pt x="2424635" y="3167571"/>
                </a:cubicBezTo>
                <a:cubicBezTo>
                  <a:pt x="2425397" y="3166428"/>
                  <a:pt x="2425779" y="3165094"/>
                  <a:pt x="2425779" y="3163761"/>
                </a:cubicBezTo>
                <a:cubicBezTo>
                  <a:pt x="2425779" y="3161983"/>
                  <a:pt x="2425080" y="3160205"/>
                  <a:pt x="2423810" y="3158935"/>
                </a:cubicBezTo>
                <a:cubicBezTo>
                  <a:pt x="2422540" y="3157665"/>
                  <a:pt x="2420762" y="3156903"/>
                  <a:pt x="2418985" y="3156903"/>
                </a:cubicBezTo>
                <a:close/>
                <a:moveTo>
                  <a:pt x="2418985" y="2692718"/>
                </a:moveTo>
                <a:cubicBezTo>
                  <a:pt x="2417651" y="2692718"/>
                  <a:pt x="2416317" y="2693099"/>
                  <a:pt x="2415174" y="2693861"/>
                </a:cubicBezTo>
                <a:cubicBezTo>
                  <a:pt x="2414031" y="2694623"/>
                  <a:pt x="2413206" y="2695702"/>
                  <a:pt x="2412635" y="2696909"/>
                </a:cubicBezTo>
                <a:cubicBezTo>
                  <a:pt x="2412126" y="2698179"/>
                  <a:pt x="2411999" y="2699512"/>
                  <a:pt x="2412253" y="2700846"/>
                </a:cubicBezTo>
                <a:cubicBezTo>
                  <a:pt x="2412507" y="2702179"/>
                  <a:pt x="2413142" y="2703386"/>
                  <a:pt x="2414159" y="2704338"/>
                </a:cubicBezTo>
                <a:cubicBezTo>
                  <a:pt x="2415110" y="2705291"/>
                  <a:pt x="2416317" y="2705926"/>
                  <a:pt x="2417651" y="2706243"/>
                </a:cubicBezTo>
                <a:cubicBezTo>
                  <a:pt x="2418985" y="2706497"/>
                  <a:pt x="2420381" y="2706370"/>
                  <a:pt x="2421588" y="2705862"/>
                </a:cubicBezTo>
                <a:cubicBezTo>
                  <a:pt x="2422858" y="2705354"/>
                  <a:pt x="2423873" y="2704465"/>
                  <a:pt x="2424635" y="2703322"/>
                </a:cubicBezTo>
                <a:cubicBezTo>
                  <a:pt x="2425397" y="2702179"/>
                  <a:pt x="2425779" y="2700846"/>
                  <a:pt x="2425779" y="2699512"/>
                </a:cubicBezTo>
                <a:cubicBezTo>
                  <a:pt x="2425779" y="2697734"/>
                  <a:pt x="2425080" y="2695956"/>
                  <a:pt x="2423810" y="2694686"/>
                </a:cubicBezTo>
                <a:cubicBezTo>
                  <a:pt x="2422540" y="2693416"/>
                  <a:pt x="2420762" y="2692718"/>
                  <a:pt x="2418985" y="2692654"/>
                </a:cubicBezTo>
                <a:close/>
                <a:moveTo>
                  <a:pt x="2418985" y="2878455"/>
                </a:moveTo>
                <a:cubicBezTo>
                  <a:pt x="2417651" y="2878455"/>
                  <a:pt x="2416317" y="2878836"/>
                  <a:pt x="2415174" y="2879598"/>
                </a:cubicBezTo>
                <a:cubicBezTo>
                  <a:pt x="2414031" y="2880360"/>
                  <a:pt x="2413206" y="2881440"/>
                  <a:pt x="2412635" y="2882646"/>
                </a:cubicBezTo>
                <a:cubicBezTo>
                  <a:pt x="2412126" y="2883916"/>
                  <a:pt x="2411999" y="2885250"/>
                  <a:pt x="2412253" y="2886583"/>
                </a:cubicBezTo>
                <a:cubicBezTo>
                  <a:pt x="2412507" y="2887917"/>
                  <a:pt x="2413142" y="2889123"/>
                  <a:pt x="2414159" y="2890076"/>
                </a:cubicBezTo>
                <a:cubicBezTo>
                  <a:pt x="2415110" y="2891028"/>
                  <a:pt x="2416317" y="2891663"/>
                  <a:pt x="2417651" y="2891981"/>
                </a:cubicBezTo>
                <a:cubicBezTo>
                  <a:pt x="2418985" y="2892235"/>
                  <a:pt x="2420381" y="2892108"/>
                  <a:pt x="2421588" y="2891600"/>
                </a:cubicBezTo>
                <a:cubicBezTo>
                  <a:pt x="2422858" y="2891092"/>
                  <a:pt x="2423873" y="2890203"/>
                  <a:pt x="2424635" y="2889060"/>
                </a:cubicBezTo>
                <a:cubicBezTo>
                  <a:pt x="2425397" y="2887917"/>
                  <a:pt x="2425779" y="2886583"/>
                  <a:pt x="2425779" y="2885250"/>
                </a:cubicBezTo>
                <a:cubicBezTo>
                  <a:pt x="2425779" y="2883472"/>
                  <a:pt x="2425080" y="2881694"/>
                  <a:pt x="2423810" y="2880424"/>
                </a:cubicBezTo>
                <a:cubicBezTo>
                  <a:pt x="2422540" y="2879154"/>
                  <a:pt x="2420762" y="2878455"/>
                  <a:pt x="2418985" y="2878455"/>
                </a:cubicBezTo>
                <a:close/>
                <a:moveTo>
                  <a:pt x="2418985" y="2785618"/>
                </a:moveTo>
                <a:cubicBezTo>
                  <a:pt x="2417651" y="2785618"/>
                  <a:pt x="2416317" y="2785999"/>
                  <a:pt x="2415174" y="2786761"/>
                </a:cubicBezTo>
                <a:cubicBezTo>
                  <a:pt x="2414031" y="2787523"/>
                  <a:pt x="2413206" y="2788539"/>
                  <a:pt x="2412635" y="2789809"/>
                </a:cubicBezTo>
                <a:cubicBezTo>
                  <a:pt x="2412126" y="2791079"/>
                  <a:pt x="2411999" y="2792413"/>
                  <a:pt x="2412253" y="2793746"/>
                </a:cubicBezTo>
                <a:cubicBezTo>
                  <a:pt x="2412507" y="2795080"/>
                  <a:pt x="2413142" y="2796286"/>
                  <a:pt x="2414159" y="2797239"/>
                </a:cubicBezTo>
                <a:cubicBezTo>
                  <a:pt x="2415110" y="2798191"/>
                  <a:pt x="2416317" y="2798826"/>
                  <a:pt x="2417651" y="2799144"/>
                </a:cubicBezTo>
                <a:cubicBezTo>
                  <a:pt x="2418985" y="2799398"/>
                  <a:pt x="2420381" y="2799271"/>
                  <a:pt x="2421588" y="2798763"/>
                </a:cubicBezTo>
                <a:cubicBezTo>
                  <a:pt x="2422858" y="2798255"/>
                  <a:pt x="2423873" y="2797366"/>
                  <a:pt x="2424635" y="2796223"/>
                </a:cubicBezTo>
                <a:cubicBezTo>
                  <a:pt x="2425397" y="2795080"/>
                  <a:pt x="2425779" y="2793746"/>
                  <a:pt x="2425779" y="2792413"/>
                </a:cubicBezTo>
                <a:cubicBezTo>
                  <a:pt x="2425779" y="2790571"/>
                  <a:pt x="2425080" y="2788857"/>
                  <a:pt x="2423810" y="2787587"/>
                </a:cubicBezTo>
                <a:cubicBezTo>
                  <a:pt x="2422540" y="2786317"/>
                  <a:pt x="2420762" y="2785618"/>
                  <a:pt x="2418985" y="2785618"/>
                </a:cubicBezTo>
                <a:close/>
                <a:moveTo>
                  <a:pt x="2418985" y="2971356"/>
                </a:moveTo>
                <a:cubicBezTo>
                  <a:pt x="2417651" y="2971356"/>
                  <a:pt x="2416317" y="2971737"/>
                  <a:pt x="2415174" y="2972499"/>
                </a:cubicBezTo>
                <a:cubicBezTo>
                  <a:pt x="2414031" y="2973261"/>
                  <a:pt x="2413206" y="2974340"/>
                  <a:pt x="2412635" y="2975547"/>
                </a:cubicBezTo>
                <a:cubicBezTo>
                  <a:pt x="2412126" y="2976753"/>
                  <a:pt x="2411999" y="2978150"/>
                  <a:pt x="2412253" y="2979484"/>
                </a:cubicBezTo>
                <a:cubicBezTo>
                  <a:pt x="2412507" y="2980817"/>
                  <a:pt x="2413142" y="2982024"/>
                  <a:pt x="2414159" y="2982976"/>
                </a:cubicBezTo>
                <a:cubicBezTo>
                  <a:pt x="2415110" y="2983929"/>
                  <a:pt x="2416317" y="2984564"/>
                  <a:pt x="2417651" y="2984818"/>
                </a:cubicBezTo>
                <a:cubicBezTo>
                  <a:pt x="2418985" y="2985072"/>
                  <a:pt x="2420381" y="2984945"/>
                  <a:pt x="2421588" y="2984437"/>
                </a:cubicBezTo>
                <a:cubicBezTo>
                  <a:pt x="2422794" y="2983929"/>
                  <a:pt x="2423873" y="2983040"/>
                  <a:pt x="2424635" y="2981897"/>
                </a:cubicBezTo>
                <a:cubicBezTo>
                  <a:pt x="2425397" y="2980754"/>
                  <a:pt x="2425779" y="2979420"/>
                  <a:pt x="2425779" y="2978087"/>
                </a:cubicBezTo>
                <a:cubicBezTo>
                  <a:pt x="2425779" y="2976309"/>
                  <a:pt x="2425080" y="2974531"/>
                  <a:pt x="2423810" y="2973261"/>
                </a:cubicBezTo>
                <a:cubicBezTo>
                  <a:pt x="2422540" y="2971991"/>
                  <a:pt x="2420762" y="2971229"/>
                  <a:pt x="2418985" y="2971229"/>
                </a:cubicBezTo>
                <a:close/>
                <a:moveTo>
                  <a:pt x="2418985" y="2321370"/>
                </a:moveTo>
                <a:cubicBezTo>
                  <a:pt x="2417651" y="2321370"/>
                  <a:pt x="2416317" y="2321751"/>
                  <a:pt x="2415174" y="2322513"/>
                </a:cubicBezTo>
                <a:cubicBezTo>
                  <a:pt x="2414031" y="2323275"/>
                  <a:pt x="2413206" y="2324354"/>
                  <a:pt x="2412635" y="2325561"/>
                </a:cubicBezTo>
                <a:cubicBezTo>
                  <a:pt x="2412126" y="2326831"/>
                  <a:pt x="2411999" y="2328164"/>
                  <a:pt x="2412253" y="2329498"/>
                </a:cubicBezTo>
                <a:cubicBezTo>
                  <a:pt x="2412507" y="2330831"/>
                  <a:pt x="2413142" y="2332038"/>
                  <a:pt x="2414159" y="2332990"/>
                </a:cubicBezTo>
                <a:cubicBezTo>
                  <a:pt x="2415110" y="2333943"/>
                  <a:pt x="2416317" y="2334578"/>
                  <a:pt x="2417651" y="2334832"/>
                </a:cubicBezTo>
                <a:cubicBezTo>
                  <a:pt x="2418985" y="2335086"/>
                  <a:pt x="2420381" y="2334959"/>
                  <a:pt x="2421588" y="2334451"/>
                </a:cubicBezTo>
                <a:cubicBezTo>
                  <a:pt x="2422858" y="2333943"/>
                  <a:pt x="2423873" y="2333054"/>
                  <a:pt x="2424635" y="2331911"/>
                </a:cubicBezTo>
                <a:cubicBezTo>
                  <a:pt x="2425397" y="2330768"/>
                  <a:pt x="2425779" y="2329434"/>
                  <a:pt x="2425779" y="2328101"/>
                </a:cubicBezTo>
                <a:cubicBezTo>
                  <a:pt x="2425779" y="2326323"/>
                  <a:pt x="2425080" y="2324545"/>
                  <a:pt x="2423810" y="2323275"/>
                </a:cubicBezTo>
                <a:cubicBezTo>
                  <a:pt x="2422540" y="2322005"/>
                  <a:pt x="2420762" y="2321243"/>
                  <a:pt x="2418985" y="2321243"/>
                </a:cubicBezTo>
                <a:close/>
                <a:moveTo>
                  <a:pt x="2418985" y="3064256"/>
                </a:moveTo>
                <a:cubicBezTo>
                  <a:pt x="2417651" y="3064256"/>
                  <a:pt x="2416317" y="3064637"/>
                  <a:pt x="2415174" y="3065399"/>
                </a:cubicBezTo>
                <a:cubicBezTo>
                  <a:pt x="2414031" y="3066161"/>
                  <a:pt x="2413206" y="3067241"/>
                  <a:pt x="2412635" y="3068447"/>
                </a:cubicBezTo>
                <a:cubicBezTo>
                  <a:pt x="2412126" y="3069717"/>
                  <a:pt x="2411999" y="3071051"/>
                  <a:pt x="2412253" y="3072384"/>
                </a:cubicBezTo>
                <a:cubicBezTo>
                  <a:pt x="2412507" y="3073718"/>
                  <a:pt x="2413142" y="3074924"/>
                  <a:pt x="2414159" y="3075877"/>
                </a:cubicBezTo>
                <a:cubicBezTo>
                  <a:pt x="2415110" y="3076829"/>
                  <a:pt x="2416317" y="3077464"/>
                  <a:pt x="2417651" y="3077782"/>
                </a:cubicBezTo>
                <a:cubicBezTo>
                  <a:pt x="2418985" y="3078036"/>
                  <a:pt x="2420381" y="3077909"/>
                  <a:pt x="2421588" y="3077401"/>
                </a:cubicBezTo>
                <a:cubicBezTo>
                  <a:pt x="2422858" y="3076893"/>
                  <a:pt x="2423873" y="3076004"/>
                  <a:pt x="2424635" y="3074861"/>
                </a:cubicBezTo>
                <a:cubicBezTo>
                  <a:pt x="2425397" y="3073718"/>
                  <a:pt x="2425779" y="3072384"/>
                  <a:pt x="2425779" y="3071051"/>
                </a:cubicBezTo>
                <a:cubicBezTo>
                  <a:pt x="2425779" y="3069209"/>
                  <a:pt x="2425080" y="3067495"/>
                  <a:pt x="2423810" y="3066225"/>
                </a:cubicBezTo>
                <a:cubicBezTo>
                  <a:pt x="2422540" y="3064955"/>
                  <a:pt x="2420762" y="3064256"/>
                  <a:pt x="2418985" y="3064256"/>
                </a:cubicBezTo>
                <a:close/>
                <a:moveTo>
                  <a:pt x="2418985" y="2414270"/>
                </a:moveTo>
                <a:cubicBezTo>
                  <a:pt x="2417651" y="2414270"/>
                  <a:pt x="2416317" y="2414651"/>
                  <a:pt x="2415174" y="2415413"/>
                </a:cubicBezTo>
                <a:cubicBezTo>
                  <a:pt x="2414031" y="2416175"/>
                  <a:pt x="2413206" y="2417255"/>
                  <a:pt x="2412635" y="2418461"/>
                </a:cubicBezTo>
                <a:cubicBezTo>
                  <a:pt x="2412126" y="2419731"/>
                  <a:pt x="2411999" y="2421065"/>
                  <a:pt x="2412253" y="2422398"/>
                </a:cubicBezTo>
                <a:cubicBezTo>
                  <a:pt x="2412507" y="2423732"/>
                  <a:pt x="2413142" y="2424938"/>
                  <a:pt x="2414159" y="2425891"/>
                </a:cubicBezTo>
                <a:cubicBezTo>
                  <a:pt x="2415110" y="2426843"/>
                  <a:pt x="2416317" y="2427478"/>
                  <a:pt x="2417651" y="2427732"/>
                </a:cubicBezTo>
                <a:cubicBezTo>
                  <a:pt x="2418985" y="2427986"/>
                  <a:pt x="2420381" y="2427859"/>
                  <a:pt x="2421588" y="2427351"/>
                </a:cubicBezTo>
                <a:cubicBezTo>
                  <a:pt x="2422858" y="2426843"/>
                  <a:pt x="2423873" y="2425954"/>
                  <a:pt x="2424635" y="2424811"/>
                </a:cubicBezTo>
                <a:cubicBezTo>
                  <a:pt x="2425397" y="2423668"/>
                  <a:pt x="2425779" y="2422335"/>
                  <a:pt x="2425779" y="2421001"/>
                </a:cubicBezTo>
                <a:cubicBezTo>
                  <a:pt x="2425779" y="2419223"/>
                  <a:pt x="2425080" y="2417445"/>
                  <a:pt x="2423810" y="2416175"/>
                </a:cubicBezTo>
                <a:cubicBezTo>
                  <a:pt x="2422540" y="2414905"/>
                  <a:pt x="2420762" y="2414143"/>
                  <a:pt x="2418985" y="2414143"/>
                </a:cubicBezTo>
                <a:close/>
                <a:moveTo>
                  <a:pt x="2418985" y="2600008"/>
                </a:moveTo>
                <a:cubicBezTo>
                  <a:pt x="2417651" y="2600008"/>
                  <a:pt x="2416317" y="2600389"/>
                  <a:pt x="2415174" y="2601151"/>
                </a:cubicBezTo>
                <a:cubicBezTo>
                  <a:pt x="2414031" y="2601913"/>
                  <a:pt x="2413206" y="2602929"/>
                  <a:pt x="2412635" y="2604199"/>
                </a:cubicBezTo>
                <a:cubicBezTo>
                  <a:pt x="2412126" y="2605469"/>
                  <a:pt x="2411999" y="2606802"/>
                  <a:pt x="2412253" y="2608136"/>
                </a:cubicBezTo>
                <a:cubicBezTo>
                  <a:pt x="2412507" y="2609469"/>
                  <a:pt x="2413142" y="2610676"/>
                  <a:pt x="2414159" y="2611628"/>
                </a:cubicBezTo>
                <a:cubicBezTo>
                  <a:pt x="2415110" y="2612581"/>
                  <a:pt x="2416317" y="2613216"/>
                  <a:pt x="2417651" y="2613533"/>
                </a:cubicBezTo>
                <a:cubicBezTo>
                  <a:pt x="2418985" y="2613787"/>
                  <a:pt x="2420381" y="2613660"/>
                  <a:pt x="2421588" y="2613152"/>
                </a:cubicBezTo>
                <a:cubicBezTo>
                  <a:pt x="2422858" y="2612644"/>
                  <a:pt x="2423873" y="2611755"/>
                  <a:pt x="2424635" y="2610612"/>
                </a:cubicBezTo>
                <a:cubicBezTo>
                  <a:pt x="2425397" y="2609469"/>
                  <a:pt x="2425779" y="2608136"/>
                  <a:pt x="2425779" y="2606802"/>
                </a:cubicBezTo>
                <a:cubicBezTo>
                  <a:pt x="2425779" y="2605024"/>
                  <a:pt x="2425080" y="2603246"/>
                  <a:pt x="2423810" y="2601976"/>
                </a:cubicBezTo>
                <a:cubicBezTo>
                  <a:pt x="2422540" y="2600706"/>
                  <a:pt x="2420762" y="2600008"/>
                  <a:pt x="2418985" y="2600008"/>
                </a:cubicBezTo>
                <a:close/>
                <a:moveTo>
                  <a:pt x="2418985" y="2507171"/>
                </a:moveTo>
                <a:cubicBezTo>
                  <a:pt x="2417651" y="2507171"/>
                  <a:pt x="2416317" y="2507552"/>
                  <a:pt x="2415174" y="2508314"/>
                </a:cubicBezTo>
                <a:cubicBezTo>
                  <a:pt x="2414031" y="2509076"/>
                  <a:pt x="2413206" y="2510155"/>
                  <a:pt x="2412635" y="2511362"/>
                </a:cubicBezTo>
                <a:cubicBezTo>
                  <a:pt x="2412126" y="2512632"/>
                  <a:pt x="2411999" y="2513965"/>
                  <a:pt x="2412253" y="2515299"/>
                </a:cubicBezTo>
                <a:cubicBezTo>
                  <a:pt x="2412507" y="2516632"/>
                  <a:pt x="2413142" y="2517839"/>
                  <a:pt x="2414159" y="2518791"/>
                </a:cubicBezTo>
                <a:cubicBezTo>
                  <a:pt x="2415110" y="2519744"/>
                  <a:pt x="2416317" y="2520379"/>
                  <a:pt x="2417651" y="2520696"/>
                </a:cubicBezTo>
                <a:cubicBezTo>
                  <a:pt x="2418985" y="2520950"/>
                  <a:pt x="2420381" y="2520823"/>
                  <a:pt x="2421588" y="2520315"/>
                </a:cubicBezTo>
                <a:cubicBezTo>
                  <a:pt x="2422858" y="2519807"/>
                  <a:pt x="2423873" y="2518918"/>
                  <a:pt x="2424635" y="2517775"/>
                </a:cubicBezTo>
                <a:cubicBezTo>
                  <a:pt x="2425397" y="2516632"/>
                  <a:pt x="2425779" y="2515299"/>
                  <a:pt x="2425779" y="2513965"/>
                </a:cubicBezTo>
                <a:cubicBezTo>
                  <a:pt x="2425779" y="2512124"/>
                  <a:pt x="2425080" y="2510409"/>
                  <a:pt x="2423810" y="2509139"/>
                </a:cubicBezTo>
                <a:cubicBezTo>
                  <a:pt x="2422540" y="2507869"/>
                  <a:pt x="2420762" y="2507171"/>
                  <a:pt x="2418985" y="2507171"/>
                </a:cubicBezTo>
                <a:close/>
                <a:moveTo>
                  <a:pt x="2338593" y="1810702"/>
                </a:moveTo>
                <a:cubicBezTo>
                  <a:pt x="2337259" y="1810702"/>
                  <a:pt x="2335926" y="1811084"/>
                  <a:pt x="2334784" y="1811846"/>
                </a:cubicBezTo>
                <a:cubicBezTo>
                  <a:pt x="2333640" y="1812608"/>
                  <a:pt x="2332815" y="1813687"/>
                  <a:pt x="2332243" y="1814893"/>
                </a:cubicBezTo>
                <a:cubicBezTo>
                  <a:pt x="2331735" y="1816164"/>
                  <a:pt x="2331609" y="1817497"/>
                  <a:pt x="2331862" y="1818831"/>
                </a:cubicBezTo>
                <a:cubicBezTo>
                  <a:pt x="2332116" y="1820164"/>
                  <a:pt x="2332751" y="1821371"/>
                  <a:pt x="2333767" y="1822323"/>
                </a:cubicBezTo>
                <a:cubicBezTo>
                  <a:pt x="2334720" y="1823276"/>
                  <a:pt x="2335926" y="1823911"/>
                  <a:pt x="2337259" y="1824228"/>
                </a:cubicBezTo>
                <a:cubicBezTo>
                  <a:pt x="2338593" y="1824482"/>
                  <a:pt x="2339990" y="1824355"/>
                  <a:pt x="2341197" y="1823847"/>
                </a:cubicBezTo>
                <a:cubicBezTo>
                  <a:pt x="2342467" y="1823339"/>
                  <a:pt x="2343483" y="1822450"/>
                  <a:pt x="2344245" y="1821307"/>
                </a:cubicBezTo>
                <a:cubicBezTo>
                  <a:pt x="2345007" y="1820164"/>
                  <a:pt x="2345388" y="1818831"/>
                  <a:pt x="2345388" y="1817497"/>
                </a:cubicBezTo>
                <a:cubicBezTo>
                  <a:pt x="2345388" y="1815656"/>
                  <a:pt x="2344689" y="1813941"/>
                  <a:pt x="2343419" y="1812671"/>
                </a:cubicBezTo>
                <a:cubicBezTo>
                  <a:pt x="2342149" y="1811401"/>
                  <a:pt x="2340372" y="1810702"/>
                  <a:pt x="2338593" y="1810702"/>
                </a:cubicBezTo>
                <a:close/>
                <a:moveTo>
                  <a:pt x="2338593" y="1996440"/>
                </a:moveTo>
                <a:cubicBezTo>
                  <a:pt x="2337259" y="1996440"/>
                  <a:pt x="2335926" y="1996821"/>
                  <a:pt x="2334784" y="1997583"/>
                </a:cubicBezTo>
                <a:cubicBezTo>
                  <a:pt x="2333640" y="1998345"/>
                  <a:pt x="2332815" y="1999424"/>
                  <a:pt x="2332243" y="2000631"/>
                </a:cubicBezTo>
                <a:cubicBezTo>
                  <a:pt x="2331735" y="2001901"/>
                  <a:pt x="2331609" y="2003235"/>
                  <a:pt x="2331862" y="2004568"/>
                </a:cubicBezTo>
                <a:cubicBezTo>
                  <a:pt x="2332116" y="2005902"/>
                  <a:pt x="2332751" y="2007108"/>
                  <a:pt x="2333767" y="2008061"/>
                </a:cubicBezTo>
                <a:cubicBezTo>
                  <a:pt x="2334720" y="2009013"/>
                  <a:pt x="2335926" y="2009648"/>
                  <a:pt x="2337259" y="2009902"/>
                </a:cubicBezTo>
                <a:cubicBezTo>
                  <a:pt x="2338593" y="2010156"/>
                  <a:pt x="2339990" y="2010029"/>
                  <a:pt x="2341197" y="2009521"/>
                </a:cubicBezTo>
                <a:cubicBezTo>
                  <a:pt x="2342467" y="2009013"/>
                  <a:pt x="2343483" y="2008124"/>
                  <a:pt x="2344245" y="2006981"/>
                </a:cubicBezTo>
                <a:cubicBezTo>
                  <a:pt x="2345007" y="2005838"/>
                  <a:pt x="2345388" y="2004505"/>
                  <a:pt x="2345388" y="2003171"/>
                </a:cubicBezTo>
                <a:cubicBezTo>
                  <a:pt x="2345388" y="2001393"/>
                  <a:pt x="2344689" y="1999615"/>
                  <a:pt x="2343419" y="1998345"/>
                </a:cubicBezTo>
                <a:cubicBezTo>
                  <a:pt x="2342149" y="1997075"/>
                  <a:pt x="2340372" y="1996313"/>
                  <a:pt x="2338593" y="1996313"/>
                </a:cubicBezTo>
                <a:close/>
                <a:moveTo>
                  <a:pt x="2338593" y="2182178"/>
                </a:moveTo>
                <a:cubicBezTo>
                  <a:pt x="2337259" y="2182178"/>
                  <a:pt x="2335926" y="2182559"/>
                  <a:pt x="2334784" y="2183321"/>
                </a:cubicBezTo>
                <a:cubicBezTo>
                  <a:pt x="2333640" y="2184083"/>
                  <a:pt x="2332815" y="2185099"/>
                  <a:pt x="2332243" y="2186369"/>
                </a:cubicBezTo>
                <a:cubicBezTo>
                  <a:pt x="2331735" y="2187639"/>
                  <a:pt x="2331609" y="2188972"/>
                  <a:pt x="2331862" y="2190306"/>
                </a:cubicBezTo>
                <a:cubicBezTo>
                  <a:pt x="2332116" y="2191639"/>
                  <a:pt x="2332751" y="2192846"/>
                  <a:pt x="2333767" y="2193798"/>
                </a:cubicBezTo>
                <a:cubicBezTo>
                  <a:pt x="2334720" y="2194751"/>
                  <a:pt x="2335926" y="2195386"/>
                  <a:pt x="2337259" y="2195703"/>
                </a:cubicBezTo>
                <a:cubicBezTo>
                  <a:pt x="2338593" y="2195957"/>
                  <a:pt x="2339990" y="2195830"/>
                  <a:pt x="2341197" y="2195322"/>
                </a:cubicBezTo>
                <a:cubicBezTo>
                  <a:pt x="2342467" y="2194814"/>
                  <a:pt x="2343483" y="2193925"/>
                  <a:pt x="2344245" y="2192782"/>
                </a:cubicBezTo>
                <a:cubicBezTo>
                  <a:pt x="2345007" y="2191639"/>
                  <a:pt x="2345388" y="2190306"/>
                  <a:pt x="2345388" y="2188972"/>
                </a:cubicBezTo>
                <a:cubicBezTo>
                  <a:pt x="2345388" y="2187194"/>
                  <a:pt x="2344689" y="2185416"/>
                  <a:pt x="2343419" y="2184146"/>
                </a:cubicBezTo>
                <a:cubicBezTo>
                  <a:pt x="2342149" y="2182876"/>
                  <a:pt x="2340372" y="2182178"/>
                  <a:pt x="2338593" y="2182178"/>
                </a:cubicBezTo>
                <a:close/>
                <a:moveTo>
                  <a:pt x="2338593" y="1903603"/>
                </a:moveTo>
                <a:cubicBezTo>
                  <a:pt x="2337259" y="1903603"/>
                  <a:pt x="2335926" y="1903984"/>
                  <a:pt x="2334784" y="1904746"/>
                </a:cubicBezTo>
                <a:cubicBezTo>
                  <a:pt x="2333640" y="1905508"/>
                  <a:pt x="2332815" y="1906588"/>
                  <a:pt x="2332243" y="1907794"/>
                </a:cubicBezTo>
                <a:cubicBezTo>
                  <a:pt x="2331735" y="1909064"/>
                  <a:pt x="2331609" y="1910398"/>
                  <a:pt x="2331862" y="1911731"/>
                </a:cubicBezTo>
                <a:cubicBezTo>
                  <a:pt x="2332116" y="1913065"/>
                  <a:pt x="2332751" y="1914271"/>
                  <a:pt x="2333767" y="1915224"/>
                </a:cubicBezTo>
                <a:cubicBezTo>
                  <a:pt x="2334720" y="1916176"/>
                  <a:pt x="2335926" y="1916811"/>
                  <a:pt x="2337259" y="1917065"/>
                </a:cubicBezTo>
                <a:cubicBezTo>
                  <a:pt x="2338593" y="1917319"/>
                  <a:pt x="2339990" y="1917192"/>
                  <a:pt x="2341197" y="1916684"/>
                </a:cubicBezTo>
                <a:cubicBezTo>
                  <a:pt x="2342467" y="1916176"/>
                  <a:pt x="2343483" y="1915287"/>
                  <a:pt x="2344245" y="1914144"/>
                </a:cubicBezTo>
                <a:cubicBezTo>
                  <a:pt x="2345007" y="1913001"/>
                  <a:pt x="2345388" y="1911668"/>
                  <a:pt x="2345388" y="1910334"/>
                </a:cubicBezTo>
                <a:cubicBezTo>
                  <a:pt x="2345388" y="1908556"/>
                  <a:pt x="2344689" y="1906778"/>
                  <a:pt x="2343419" y="1905508"/>
                </a:cubicBezTo>
                <a:cubicBezTo>
                  <a:pt x="2342149" y="1904238"/>
                  <a:pt x="2340372" y="1903476"/>
                  <a:pt x="2338593" y="1903476"/>
                </a:cubicBezTo>
                <a:close/>
                <a:moveTo>
                  <a:pt x="2418985" y="2228596"/>
                </a:moveTo>
                <a:cubicBezTo>
                  <a:pt x="2417651" y="2228596"/>
                  <a:pt x="2416317" y="2228977"/>
                  <a:pt x="2415174" y="2229739"/>
                </a:cubicBezTo>
                <a:cubicBezTo>
                  <a:pt x="2414031" y="2230501"/>
                  <a:pt x="2413206" y="2231581"/>
                  <a:pt x="2412635" y="2232787"/>
                </a:cubicBezTo>
                <a:cubicBezTo>
                  <a:pt x="2412126" y="2234057"/>
                  <a:pt x="2411999" y="2235391"/>
                  <a:pt x="2412253" y="2236724"/>
                </a:cubicBezTo>
                <a:cubicBezTo>
                  <a:pt x="2412507" y="2238058"/>
                  <a:pt x="2413142" y="2239264"/>
                  <a:pt x="2414159" y="2240217"/>
                </a:cubicBezTo>
                <a:cubicBezTo>
                  <a:pt x="2415110" y="2241169"/>
                  <a:pt x="2416317" y="2241804"/>
                  <a:pt x="2417651" y="2242122"/>
                </a:cubicBezTo>
                <a:cubicBezTo>
                  <a:pt x="2418985" y="2242376"/>
                  <a:pt x="2420381" y="2242249"/>
                  <a:pt x="2421588" y="2241741"/>
                </a:cubicBezTo>
                <a:cubicBezTo>
                  <a:pt x="2422858" y="2241233"/>
                  <a:pt x="2423873" y="2240344"/>
                  <a:pt x="2424635" y="2239201"/>
                </a:cubicBezTo>
                <a:cubicBezTo>
                  <a:pt x="2425397" y="2238058"/>
                  <a:pt x="2425779" y="2236724"/>
                  <a:pt x="2425779" y="2235391"/>
                </a:cubicBezTo>
                <a:cubicBezTo>
                  <a:pt x="2425779" y="2233549"/>
                  <a:pt x="2425080" y="2231835"/>
                  <a:pt x="2423810" y="2230565"/>
                </a:cubicBezTo>
                <a:cubicBezTo>
                  <a:pt x="2422540" y="2229295"/>
                  <a:pt x="2420762" y="2228596"/>
                  <a:pt x="2418985" y="2228596"/>
                </a:cubicBezTo>
                <a:close/>
                <a:moveTo>
                  <a:pt x="2338593" y="2089277"/>
                </a:moveTo>
                <a:cubicBezTo>
                  <a:pt x="2337259" y="2089277"/>
                  <a:pt x="2335926" y="2089658"/>
                  <a:pt x="2334784" y="2090420"/>
                </a:cubicBezTo>
                <a:cubicBezTo>
                  <a:pt x="2333640" y="2091182"/>
                  <a:pt x="2332815" y="2092262"/>
                  <a:pt x="2332243" y="2093468"/>
                </a:cubicBezTo>
                <a:cubicBezTo>
                  <a:pt x="2331735" y="2094738"/>
                  <a:pt x="2331609" y="2096071"/>
                  <a:pt x="2331862" y="2097405"/>
                </a:cubicBezTo>
                <a:cubicBezTo>
                  <a:pt x="2332116" y="2098739"/>
                  <a:pt x="2332751" y="2099945"/>
                  <a:pt x="2333767" y="2100898"/>
                </a:cubicBezTo>
                <a:cubicBezTo>
                  <a:pt x="2334720" y="2101850"/>
                  <a:pt x="2335926" y="2102485"/>
                  <a:pt x="2337259" y="2102803"/>
                </a:cubicBezTo>
                <a:cubicBezTo>
                  <a:pt x="2338593" y="2103057"/>
                  <a:pt x="2339990" y="2102930"/>
                  <a:pt x="2341197" y="2102422"/>
                </a:cubicBezTo>
                <a:cubicBezTo>
                  <a:pt x="2342467" y="2101914"/>
                  <a:pt x="2343483" y="2101025"/>
                  <a:pt x="2344245" y="2099882"/>
                </a:cubicBezTo>
                <a:cubicBezTo>
                  <a:pt x="2345007" y="2098739"/>
                  <a:pt x="2345388" y="2097405"/>
                  <a:pt x="2345388" y="2096071"/>
                </a:cubicBezTo>
                <a:cubicBezTo>
                  <a:pt x="2345388" y="2094230"/>
                  <a:pt x="2344689" y="2092516"/>
                  <a:pt x="2343419" y="2091246"/>
                </a:cubicBezTo>
                <a:cubicBezTo>
                  <a:pt x="2342149" y="2089976"/>
                  <a:pt x="2340372" y="2089277"/>
                  <a:pt x="2338593" y="2089277"/>
                </a:cubicBezTo>
                <a:close/>
                <a:moveTo>
                  <a:pt x="2338593" y="1717866"/>
                </a:moveTo>
                <a:cubicBezTo>
                  <a:pt x="2337259" y="1717866"/>
                  <a:pt x="2335926" y="1718246"/>
                  <a:pt x="2334784" y="1719009"/>
                </a:cubicBezTo>
                <a:cubicBezTo>
                  <a:pt x="2333640" y="1719771"/>
                  <a:pt x="2332815" y="1720850"/>
                  <a:pt x="2332243" y="1722057"/>
                </a:cubicBezTo>
                <a:cubicBezTo>
                  <a:pt x="2331735" y="1723263"/>
                  <a:pt x="2331609" y="1724660"/>
                  <a:pt x="2331862" y="1725993"/>
                </a:cubicBezTo>
                <a:cubicBezTo>
                  <a:pt x="2332116" y="1727327"/>
                  <a:pt x="2332751" y="1728534"/>
                  <a:pt x="2333767" y="1729486"/>
                </a:cubicBezTo>
                <a:cubicBezTo>
                  <a:pt x="2334720" y="1730439"/>
                  <a:pt x="2335926" y="1731074"/>
                  <a:pt x="2337259" y="1731327"/>
                </a:cubicBezTo>
                <a:cubicBezTo>
                  <a:pt x="2338593" y="1731582"/>
                  <a:pt x="2339990" y="1731455"/>
                  <a:pt x="2341197" y="1730946"/>
                </a:cubicBezTo>
                <a:cubicBezTo>
                  <a:pt x="2342403" y="1730439"/>
                  <a:pt x="2343483" y="1729549"/>
                  <a:pt x="2344245" y="1728407"/>
                </a:cubicBezTo>
                <a:cubicBezTo>
                  <a:pt x="2345007" y="1727264"/>
                  <a:pt x="2345388" y="1725930"/>
                  <a:pt x="2345388" y="1724596"/>
                </a:cubicBezTo>
                <a:cubicBezTo>
                  <a:pt x="2345388" y="1722818"/>
                  <a:pt x="2344689" y="1721041"/>
                  <a:pt x="2343419" y="1719771"/>
                </a:cubicBezTo>
                <a:cubicBezTo>
                  <a:pt x="2342149" y="1718501"/>
                  <a:pt x="2340372" y="1717739"/>
                  <a:pt x="2338593" y="1717739"/>
                </a:cubicBezTo>
                <a:close/>
                <a:moveTo>
                  <a:pt x="2418985" y="3249994"/>
                </a:moveTo>
                <a:cubicBezTo>
                  <a:pt x="2417651" y="3249994"/>
                  <a:pt x="2416317" y="3250375"/>
                  <a:pt x="2415174" y="3251137"/>
                </a:cubicBezTo>
                <a:cubicBezTo>
                  <a:pt x="2414031" y="3251899"/>
                  <a:pt x="2413206" y="3252978"/>
                  <a:pt x="2412635" y="3254185"/>
                </a:cubicBezTo>
                <a:cubicBezTo>
                  <a:pt x="2412126" y="3255455"/>
                  <a:pt x="2411999" y="3256788"/>
                  <a:pt x="2412253" y="3258122"/>
                </a:cubicBezTo>
                <a:cubicBezTo>
                  <a:pt x="2412507" y="3259455"/>
                  <a:pt x="2413142" y="3260662"/>
                  <a:pt x="2414159" y="3261614"/>
                </a:cubicBezTo>
                <a:cubicBezTo>
                  <a:pt x="2415110" y="3262567"/>
                  <a:pt x="2416317" y="3263201"/>
                  <a:pt x="2417651" y="3263456"/>
                </a:cubicBezTo>
                <a:cubicBezTo>
                  <a:pt x="2418985" y="3263710"/>
                  <a:pt x="2420381" y="3263582"/>
                  <a:pt x="2421588" y="3263075"/>
                </a:cubicBezTo>
                <a:cubicBezTo>
                  <a:pt x="2422858" y="3262567"/>
                  <a:pt x="2423873" y="3261678"/>
                  <a:pt x="2424635" y="3260535"/>
                </a:cubicBezTo>
                <a:cubicBezTo>
                  <a:pt x="2425397" y="3259392"/>
                  <a:pt x="2425779" y="3258058"/>
                  <a:pt x="2425779" y="3256725"/>
                </a:cubicBezTo>
                <a:cubicBezTo>
                  <a:pt x="2425779" y="3254947"/>
                  <a:pt x="2425080" y="3253169"/>
                  <a:pt x="2423810" y="3251899"/>
                </a:cubicBezTo>
                <a:cubicBezTo>
                  <a:pt x="2422540" y="3250629"/>
                  <a:pt x="2420762" y="3249867"/>
                  <a:pt x="2418985" y="3249867"/>
                </a:cubicBezTo>
                <a:close/>
                <a:moveTo>
                  <a:pt x="2338593" y="1624965"/>
                </a:moveTo>
                <a:cubicBezTo>
                  <a:pt x="2337259" y="1624965"/>
                  <a:pt x="2335926" y="1625346"/>
                  <a:pt x="2334784" y="1626108"/>
                </a:cubicBezTo>
                <a:cubicBezTo>
                  <a:pt x="2333640" y="1626870"/>
                  <a:pt x="2332815" y="1627886"/>
                  <a:pt x="2332243" y="1629156"/>
                </a:cubicBezTo>
                <a:cubicBezTo>
                  <a:pt x="2331735" y="1630426"/>
                  <a:pt x="2331609" y="1631760"/>
                  <a:pt x="2331862" y="1633093"/>
                </a:cubicBezTo>
                <a:cubicBezTo>
                  <a:pt x="2332116" y="1634427"/>
                  <a:pt x="2332751" y="1635633"/>
                  <a:pt x="2333767" y="1636586"/>
                </a:cubicBezTo>
                <a:cubicBezTo>
                  <a:pt x="2334720" y="1637538"/>
                  <a:pt x="2335926" y="1638173"/>
                  <a:pt x="2337259" y="1638491"/>
                </a:cubicBezTo>
                <a:cubicBezTo>
                  <a:pt x="2338593" y="1638745"/>
                  <a:pt x="2339990" y="1638618"/>
                  <a:pt x="2341197" y="1638110"/>
                </a:cubicBezTo>
                <a:cubicBezTo>
                  <a:pt x="2342467" y="1637602"/>
                  <a:pt x="2343483" y="1636713"/>
                  <a:pt x="2344245" y="1635570"/>
                </a:cubicBezTo>
                <a:cubicBezTo>
                  <a:pt x="2345007" y="1634427"/>
                  <a:pt x="2345388" y="1633093"/>
                  <a:pt x="2345388" y="1631760"/>
                </a:cubicBezTo>
                <a:cubicBezTo>
                  <a:pt x="2345388" y="1629982"/>
                  <a:pt x="2344689" y="1628204"/>
                  <a:pt x="2343419" y="1626934"/>
                </a:cubicBezTo>
                <a:cubicBezTo>
                  <a:pt x="2342149" y="1625664"/>
                  <a:pt x="2340372" y="1624965"/>
                  <a:pt x="2338593" y="1624965"/>
                </a:cubicBezTo>
                <a:close/>
                <a:moveTo>
                  <a:pt x="2665110" y="1812671"/>
                </a:moveTo>
                <a:cubicBezTo>
                  <a:pt x="2664475" y="1812036"/>
                  <a:pt x="2663713" y="1811528"/>
                  <a:pt x="2662888" y="1811211"/>
                </a:cubicBezTo>
                <a:cubicBezTo>
                  <a:pt x="2662062" y="1810893"/>
                  <a:pt x="2661173" y="1810702"/>
                  <a:pt x="2660285" y="1810702"/>
                </a:cubicBezTo>
                <a:cubicBezTo>
                  <a:pt x="2658951" y="1810702"/>
                  <a:pt x="2657617" y="1811084"/>
                  <a:pt x="2656474" y="1811846"/>
                </a:cubicBezTo>
                <a:cubicBezTo>
                  <a:pt x="2655331" y="1812608"/>
                  <a:pt x="2654506" y="1813624"/>
                  <a:pt x="2653935" y="1814893"/>
                </a:cubicBezTo>
                <a:cubicBezTo>
                  <a:pt x="2653426" y="1816164"/>
                  <a:pt x="2653299" y="1817497"/>
                  <a:pt x="2653553" y="1818831"/>
                </a:cubicBezTo>
                <a:cubicBezTo>
                  <a:pt x="2653807" y="1820164"/>
                  <a:pt x="2654506" y="1821371"/>
                  <a:pt x="2655459" y="1822323"/>
                </a:cubicBezTo>
                <a:cubicBezTo>
                  <a:pt x="2656410" y="1823276"/>
                  <a:pt x="2657617" y="1823911"/>
                  <a:pt x="2658951" y="1824228"/>
                </a:cubicBezTo>
                <a:cubicBezTo>
                  <a:pt x="2660285" y="1824482"/>
                  <a:pt x="2661618" y="1824355"/>
                  <a:pt x="2662888" y="1823847"/>
                </a:cubicBezTo>
                <a:cubicBezTo>
                  <a:pt x="2664158" y="1823339"/>
                  <a:pt x="2665237" y="1822450"/>
                  <a:pt x="2665935" y="1821307"/>
                </a:cubicBezTo>
                <a:cubicBezTo>
                  <a:pt x="2666635" y="1820164"/>
                  <a:pt x="2667079" y="1818831"/>
                  <a:pt x="2667079" y="1817497"/>
                </a:cubicBezTo>
                <a:cubicBezTo>
                  <a:pt x="2667079" y="1816608"/>
                  <a:pt x="2666888" y="1815719"/>
                  <a:pt x="2666571" y="1814893"/>
                </a:cubicBezTo>
                <a:cubicBezTo>
                  <a:pt x="2666253" y="1814068"/>
                  <a:pt x="2665745" y="1813306"/>
                  <a:pt x="2665110" y="1812671"/>
                </a:cubicBezTo>
                <a:close/>
                <a:moveTo>
                  <a:pt x="2821130" y="2274951"/>
                </a:moveTo>
                <a:cubicBezTo>
                  <a:pt x="2819797" y="2274951"/>
                  <a:pt x="2818463" y="2275332"/>
                  <a:pt x="2817320" y="2276094"/>
                </a:cubicBezTo>
                <a:cubicBezTo>
                  <a:pt x="2816177" y="2276856"/>
                  <a:pt x="2815351" y="2277936"/>
                  <a:pt x="2814780" y="2279142"/>
                </a:cubicBezTo>
                <a:cubicBezTo>
                  <a:pt x="2814272" y="2280412"/>
                  <a:pt x="2814145" y="2281746"/>
                  <a:pt x="2814398" y="2283079"/>
                </a:cubicBezTo>
                <a:cubicBezTo>
                  <a:pt x="2814653" y="2284413"/>
                  <a:pt x="2815288" y="2285619"/>
                  <a:pt x="2816304" y="2286572"/>
                </a:cubicBezTo>
                <a:cubicBezTo>
                  <a:pt x="2817256" y="2287524"/>
                  <a:pt x="2818463" y="2288159"/>
                  <a:pt x="2819797" y="2288477"/>
                </a:cubicBezTo>
                <a:cubicBezTo>
                  <a:pt x="2821130" y="2288731"/>
                  <a:pt x="2822527" y="2288604"/>
                  <a:pt x="2823734" y="2288096"/>
                </a:cubicBezTo>
                <a:cubicBezTo>
                  <a:pt x="2824940" y="2287588"/>
                  <a:pt x="2826019" y="2286699"/>
                  <a:pt x="2826781" y="2285556"/>
                </a:cubicBezTo>
                <a:cubicBezTo>
                  <a:pt x="2827543" y="2284413"/>
                  <a:pt x="2827924" y="2283079"/>
                  <a:pt x="2827924" y="2281746"/>
                </a:cubicBezTo>
                <a:cubicBezTo>
                  <a:pt x="2827924" y="2279968"/>
                  <a:pt x="2827226" y="2278190"/>
                  <a:pt x="2825956" y="2276920"/>
                </a:cubicBezTo>
                <a:cubicBezTo>
                  <a:pt x="2824685" y="2275650"/>
                  <a:pt x="2822908" y="2274951"/>
                  <a:pt x="2821130" y="2274888"/>
                </a:cubicBezTo>
                <a:close/>
                <a:moveTo>
                  <a:pt x="2821130" y="2089214"/>
                </a:moveTo>
                <a:cubicBezTo>
                  <a:pt x="2819797" y="2089214"/>
                  <a:pt x="2818463" y="2089595"/>
                  <a:pt x="2817320" y="2090357"/>
                </a:cubicBezTo>
                <a:cubicBezTo>
                  <a:pt x="2816177" y="2091118"/>
                  <a:pt x="2815351" y="2092198"/>
                  <a:pt x="2814780" y="2093405"/>
                </a:cubicBezTo>
                <a:cubicBezTo>
                  <a:pt x="2814272" y="2094674"/>
                  <a:pt x="2814145" y="2096008"/>
                  <a:pt x="2814398" y="2097342"/>
                </a:cubicBezTo>
                <a:cubicBezTo>
                  <a:pt x="2814653" y="2098675"/>
                  <a:pt x="2815288" y="2099882"/>
                  <a:pt x="2816304" y="2100834"/>
                </a:cubicBezTo>
                <a:cubicBezTo>
                  <a:pt x="2817256" y="2101787"/>
                  <a:pt x="2818463" y="2102422"/>
                  <a:pt x="2819797" y="2102739"/>
                </a:cubicBezTo>
                <a:cubicBezTo>
                  <a:pt x="2821130" y="2102993"/>
                  <a:pt x="2822527" y="2102866"/>
                  <a:pt x="2823734" y="2102358"/>
                </a:cubicBezTo>
                <a:cubicBezTo>
                  <a:pt x="2824940" y="2101850"/>
                  <a:pt x="2826019" y="2100961"/>
                  <a:pt x="2826781" y="2099818"/>
                </a:cubicBezTo>
                <a:cubicBezTo>
                  <a:pt x="2827543" y="2098675"/>
                  <a:pt x="2827924" y="2097342"/>
                  <a:pt x="2827924" y="2096008"/>
                </a:cubicBezTo>
                <a:cubicBezTo>
                  <a:pt x="2827924" y="2094167"/>
                  <a:pt x="2827226" y="2092452"/>
                  <a:pt x="2825956" y="2091182"/>
                </a:cubicBezTo>
                <a:cubicBezTo>
                  <a:pt x="2824685" y="2089912"/>
                  <a:pt x="2822908" y="2089214"/>
                  <a:pt x="2821130" y="2089214"/>
                </a:cubicBezTo>
                <a:close/>
                <a:moveTo>
                  <a:pt x="2821130" y="1624902"/>
                </a:moveTo>
                <a:cubicBezTo>
                  <a:pt x="2819797" y="1624902"/>
                  <a:pt x="2818463" y="1625283"/>
                  <a:pt x="2817320" y="1626045"/>
                </a:cubicBezTo>
                <a:cubicBezTo>
                  <a:pt x="2816177" y="1626807"/>
                  <a:pt x="2815351" y="1627823"/>
                  <a:pt x="2814780" y="1629093"/>
                </a:cubicBezTo>
                <a:cubicBezTo>
                  <a:pt x="2814272" y="1630363"/>
                  <a:pt x="2814145" y="1631696"/>
                  <a:pt x="2814398" y="1633030"/>
                </a:cubicBezTo>
                <a:cubicBezTo>
                  <a:pt x="2814653" y="1634363"/>
                  <a:pt x="2815288" y="1635570"/>
                  <a:pt x="2816304" y="1636522"/>
                </a:cubicBezTo>
                <a:cubicBezTo>
                  <a:pt x="2817256" y="1637474"/>
                  <a:pt x="2818463" y="1638110"/>
                  <a:pt x="2819797" y="1638427"/>
                </a:cubicBezTo>
                <a:cubicBezTo>
                  <a:pt x="2821130" y="1638681"/>
                  <a:pt x="2822527" y="1638554"/>
                  <a:pt x="2823734" y="1638046"/>
                </a:cubicBezTo>
                <a:cubicBezTo>
                  <a:pt x="2824940" y="1637538"/>
                  <a:pt x="2826019" y="1636649"/>
                  <a:pt x="2826781" y="1635506"/>
                </a:cubicBezTo>
                <a:cubicBezTo>
                  <a:pt x="2827543" y="1634363"/>
                  <a:pt x="2827924" y="1633030"/>
                  <a:pt x="2827924" y="1631696"/>
                </a:cubicBezTo>
                <a:cubicBezTo>
                  <a:pt x="2827924" y="1629918"/>
                  <a:pt x="2827226" y="1628140"/>
                  <a:pt x="2825956" y="1626870"/>
                </a:cubicBezTo>
                <a:cubicBezTo>
                  <a:pt x="2824685" y="1625600"/>
                  <a:pt x="2822908" y="1624902"/>
                  <a:pt x="2821130" y="1624902"/>
                </a:cubicBezTo>
                <a:close/>
                <a:moveTo>
                  <a:pt x="2821130" y="2460625"/>
                </a:moveTo>
                <a:cubicBezTo>
                  <a:pt x="2819797" y="2460625"/>
                  <a:pt x="2818463" y="2461006"/>
                  <a:pt x="2817320" y="2461768"/>
                </a:cubicBezTo>
                <a:cubicBezTo>
                  <a:pt x="2816177" y="2462530"/>
                  <a:pt x="2815351" y="2463610"/>
                  <a:pt x="2814780" y="2464816"/>
                </a:cubicBezTo>
                <a:cubicBezTo>
                  <a:pt x="2814272" y="2466086"/>
                  <a:pt x="2814145" y="2467420"/>
                  <a:pt x="2814398" y="2468753"/>
                </a:cubicBezTo>
                <a:cubicBezTo>
                  <a:pt x="2814653" y="2470087"/>
                  <a:pt x="2815288" y="2471293"/>
                  <a:pt x="2816304" y="2472246"/>
                </a:cubicBezTo>
                <a:cubicBezTo>
                  <a:pt x="2817256" y="2473198"/>
                  <a:pt x="2818463" y="2473833"/>
                  <a:pt x="2819797" y="2474151"/>
                </a:cubicBezTo>
                <a:cubicBezTo>
                  <a:pt x="2821130" y="2474405"/>
                  <a:pt x="2822527" y="2474278"/>
                  <a:pt x="2823734" y="2473770"/>
                </a:cubicBezTo>
                <a:cubicBezTo>
                  <a:pt x="2824940" y="2473262"/>
                  <a:pt x="2826019" y="2472373"/>
                  <a:pt x="2826781" y="2471230"/>
                </a:cubicBezTo>
                <a:cubicBezTo>
                  <a:pt x="2827543" y="2470087"/>
                  <a:pt x="2827924" y="2468753"/>
                  <a:pt x="2827924" y="2467420"/>
                </a:cubicBezTo>
                <a:cubicBezTo>
                  <a:pt x="2827924" y="2465642"/>
                  <a:pt x="2827226" y="2463864"/>
                  <a:pt x="2825956" y="2462594"/>
                </a:cubicBezTo>
                <a:cubicBezTo>
                  <a:pt x="2824685" y="2461324"/>
                  <a:pt x="2822908" y="2460625"/>
                  <a:pt x="2821130" y="2460625"/>
                </a:cubicBezTo>
                <a:close/>
                <a:moveTo>
                  <a:pt x="2821130" y="2367788"/>
                </a:moveTo>
                <a:cubicBezTo>
                  <a:pt x="2819797" y="2367788"/>
                  <a:pt x="2818463" y="2368169"/>
                  <a:pt x="2817320" y="2368931"/>
                </a:cubicBezTo>
                <a:cubicBezTo>
                  <a:pt x="2816177" y="2369693"/>
                  <a:pt x="2815351" y="2370709"/>
                  <a:pt x="2814780" y="2371979"/>
                </a:cubicBezTo>
                <a:cubicBezTo>
                  <a:pt x="2814272" y="2373249"/>
                  <a:pt x="2814145" y="2374583"/>
                  <a:pt x="2814398" y="2375916"/>
                </a:cubicBezTo>
                <a:cubicBezTo>
                  <a:pt x="2814653" y="2377250"/>
                  <a:pt x="2815288" y="2378456"/>
                  <a:pt x="2816304" y="2379409"/>
                </a:cubicBezTo>
                <a:cubicBezTo>
                  <a:pt x="2817256" y="2380361"/>
                  <a:pt x="2818463" y="2380996"/>
                  <a:pt x="2819797" y="2381314"/>
                </a:cubicBezTo>
                <a:cubicBezTo>
                  <a:pt x="2821130" y="2381568"/>
                  <a:pt x="2822527" y="2381441"/>
                  <a:pt x="2823734" y="2380933"/>
                </a:cubicBezTo>
                <a:cubicBezTo>
                  <a:pt x="2825003" y="2380425"/>
                  <a:pt x="2826019" y="2379536"/>
                  <a:pt x="2826781" y="2378393"/>
                </a:cubicBezTo>
                <a:cubicBezTo>
                  <a:pt x="2827543" y="2377250"/>
                  <a:pt x="2827924" y="2375916"/>
                  <a:pt x="2827924" y="2374583"/>
                </a:cubicBezTo>
                <a:cubicBezTo>
                  <a:pt x="2827924" y="2372741"/>
                  <a:pt x="2827226" y="2371027"/>
                  <a:pt x="2825956" y="2369757"/>
                </a:cubicBezTo>
                <a:cubicBezTo>
                  <a:pt x="2824685" y="2368487"/>
                  <a:pt x="2822908" y="2367788"/>
                  <a:pt x="2821130" y="2367788"/>
                </a:cubicBezTo>
                <a:close/>
                <a:moveTo>
                  <a:pt x="2745565" y="1673352"/>
                </a:moveTo>
                <a:cubicBezTo>
                  <a:pt x="2744930" y="1672717"/>
                  <a:pt x="2744168" y="1672209"/>
                  <a:pt x="2743342" y="1671892"/>
                </a:cubicBezTo>
                <a:cubicBezTo>
                  <a:pt x="2742517" y="1671574"/>
                  <a:pt x="2741628" y="1671384"/>
                  <a:pt x="2740739" y="1671384"/>
                </a:cubicBezTo>
                <a:cubicBezTo>
                  <a:pt x="2739405" y="1671384"/>
                  <a:pt x="2738072" y="1671765"/>
                  <a:pt x="2736929" y="1672527"/>
                </a:cubicBezTo>
                <a:cubicBezTo>
                  <a:pt x="2735785" y="1673289"/>
                  <a:pt x="2734960" y="1674305"/>
                  <a:pt x="2734389" y="1675574"/>
                </a:cubicBezTo>
                <a:cubicBezTo>
                  <a:pt x="2733881" y="1676845"/>
                  <a:pt x="2733754" y="1678178"/>
                  <a:pt x="2734008" y="1679512"/>
                </a:cubicBezTo>
                <a:cubicBezTo>
                  <a:pt x="2734261" y="1680845"/>
                  <a:pt x="2734960" y="1682052"/>
                  <a:pt x="2735913" y="1683004"/>
                </a:cubicBezTo>
                <a:cubicBezTo>
                  <a:pt x="2736865" y="1683957"/>
                  <a:pt x="2738072" y="1684592"/>
                  <a:pt x="2739405" y="1684909"/>
                </a:cubicBezTo>
                <a:cubicBezTo>
                  <a:pt x="2740739" y="1685163"/>
                  <a:pt x="2742072" y="1685036"/>
                  <a:pt x="2743342" y="1684528"/>
                </a:cubicBezTo>
                <a:cubicBezTo>
                  <a:pt x="2744612" y="1684020"/>
                  <a:pt x="2745628" y="1683131"/>
                  <a:pt x="2746390" y="1681988"/>
                </a:cubicBezTo>
                <a:cubicBezTo>
                  <a:pt x="2747152" y="1680845"/>
                  <a:pt x="2747534" y="1679512"/>
                  <a:pt x="2747534" y="1678178"/>
                </a:cubicBezTo>
                <a:cubicBezTo>
                  <a:pt x="2747534" y="1677289"/>
                  <a:pt x="2747343" y="1676400"/>
                  <a:pt x="2747025" y="1675574"/>
                </a:cubicBezTo>
                <a:cubicBezTo>
                  <a:pt x="2746708" y="1674749"/>
                  <a:pt x="2746199" y="1673987"/>
                  <a:pt x="2745565" y="1673352"/>
                </a:cubicBezTo>
                <a:close/>
                <a:moveTo>
                  <a:pt x="2821130" y="1810639"/>
                </a:moveTo>
                <a:cubicBezTo>
                  <a:pt x="2819797" y="1810639"/>
                  <a:pt x="2818463" y="1811020"/>
                  <a:pt x="2817320" y="1811782"/>
                </a:cubicBezTo>
                <a:cubicBezTo>
                  <a:pt x="2816177" y="1812544"/>
                  <a:pt x="2815351" y="1813624"/>
                  <a:pt x="2814780" y="1814830"/>
                </a:cubicBezTo>
                <a:cubicBezTo>
                  <a:pt x="2814272" y="1816100"/>
                  <a:pt x="2814145" y="1817434"/>
                  <a:pt x="2814398" y="1818767"/>
                </a:cubicBezTo>
                <a:cubicBezTo>
                  <a:pt x="2814653" y="1820101"/>
                  <a:pt x="2815288" y="1821307"/>
                  <a:pt x="2816304" y="1822260"/>
                </a:cubicBezTo>
                <a:cubicBezTo>
                  <a:pt x="2817256" y="1823212"/>
                  <a:pt x="2818463" y="1823847"/>
                  <a:pt x="2819797" y="1824165"/>
                </a:cubicBezTo>
                <a:cubicBezTo>
                  <a:pt x="2821130" y="1824418"/>
                  <a:pt x="2822527" y="1824292"/>
                  <a:pt x="2823734" y="1823784"/>
                </a:cubicBezTo>
                <a:cubicBezTo>
                  <a:pt x="2824940" y="1823276"/>
                  <a:pt x="2826019" y="1822387"/>
                  <a:pt x="2826781" y="1821243"/>
                </a:cubicBezTo>
                <a:cubicBezTo>
                  <a:pt x="2827543" y="1820101"/>
                  <a:pt x="2827924" y="1818767"/>
                  <a:pt x="2827924" y="1817434"/>
                </a:cubicBezTo>
                <a:cubicBezTo>
                  <a:pt x="2827924" y="1815592"/>
                  <a:pt x="2827226" y="1813877"/>
                  <a:pt x="2825956" y="1812608"/>
                </a:cubicBezTo>
                <a:cubicBezTo>
                  <a:pt x="2824685" y="1811338"/>
                  <a:pt x="2822908" y="1810639"/>
                  <a:pt x="2821130" y="1810639"/>
                </a:cubicBezTo>
                <a:close/>
                <a:moveTo>
                  <a:pt x="2821130" y="1717802"/>
                </a:moveTo>
                <a:cubicBezTo>
                  <a:pt x="2819797" y="1717802"/>
                  <a:pt x="2818463" y="1718183"/>
                  <a:pt x="2817320" y="1718945"/>
                </a:cubicBezTo>
                <a:cubicBezTo>
                  <a:pt x="2816177" y="1719707"/>
                  <a:pt x="2815351" y="1720787"/>
                  <a:pt x="2814780" y="1721993"/>
                </a:cubicBezTo>
                <a:cubicBezTo>
                  <a:pt x="2814272" y="1723199"/>
                  <a:pt x="2814145" y="1724596"/>
                  <a:pt x="2814398" y="1725930"/>
                </a:cubicBezTo>
                <a:cubicBezTo>
                  <a:pt x="2814653" y="1727264"/>
                  <a:pt x="2815288" y="1728470"/>
                  <a:pt x="2816240" y="1729423"/>
                </a:cubicBezTo>
                <a:cubicBezTo>
                  <a:pt x="2817193" y="1730375"/>
                  <a:pt x="2818399" y="1731010"/>
                  <a:pt x="2819733" y="1731264"/>
                </a:cubicBezTo>
                <a:cubicBezTo>
                  <a:pt x="2821066" y="1731518"/>
                  <a:pt x="2822463" y="1731391"/>
                  <a:pt x="2823670" y="1730883"/>
                </a:cubicBezTo>
                <a:cubicBezTo>
                  <a:pt x="2824940" y="1730375"/>
                  <a:pt x="2826019" y="1729486"/>
                  <a:pt x="2826718" y="1728343"/>
                </a:cubicBezTo>
                <a:cubicBezTo>
                  <a:pt x="2827480" y="1727200"/>
                  <a:pt x="2827860" y="1725867"/>
                  <a:pt x="2827860" y="1724533"/>
                </a:cubicBezTo>
                <a:cubicBezTo>
                  <a:pt x="2827860" y="1722755"/>
                  <a:pt x="2827162" y="1720977"/>
                  <a:pt x="2825892" y="1719707"/>
                </a:cubicBezTo>
                <a:cubicBezTo>
                  <a:pt x="2824622" y="1718437"/>
                  <a:pt x="2822844" y="1717675"/>
                  <a:pt x="2821066" y="1717675"/>
                </a:cubicBezTo>
                <a:close/>
                <a:moveTo>
                  <a:pt x="2821130" y="1903540"/>
                </a:moveTo>
                <a:cubicBezTo>
                  <a:pt x="2819797" y="1903540"/>
                  <a:pt x="2818463" y="1903921"/>
                  <a:pt x="2817320" y="1904683"/>
                </a:cubicBezTo>
                <a:cubicBezTo>
                  <a:pt x="2816177" y="1905445"/>
                  <a:pt x="2815351" y="1906524"/>
                  <a:pt x="2814780" y="1907731"/>
                </a:cubicBezTo>
                <a:cubicBezTo>
                  <a:pt x="2814272" y="1909001"/>
                  <a:pt x="2814145" y="1910334"/>
                  <a:pt x="2814398" y="1911668"/>
                </a:cubicBezTo>
                <a:cubicBezTo>
                  <a:pt x="2814653" y="1913001"/>
                  <a:pt x="2815288" y="1914208"/>
                  <a:pt x="2816304" y="1915160"/>
                </a:cubicBezTo>
                <a:cubicBezTo>
                  <a:pt x="2817256" y="1916113"/>
                  <a:pt x="2818463" y="1916748"/>
                  <a:pt x="2819797" y="1917002"/>
                </a:cubicBezTo>
                <a:cubicBezTo>
                  <a:pt x="2821130" y="1917256"/>
                  <a:pt x="2822527" y="1917129"/>
                  <a:pt x="2823734" y="1916621"/>
                </a:cubicBezTo>
                <a:cubicBezTo>
                  <a:pt x="2824940" y="1916113"/>
                  <a:pt x="2826019" y="1915224"/>
                  <a:pt x="2826781" y="1914081"/>
                </a:cubicBezTo>
                <a:cubicBezTo>
                  <a:pt x="2827543" y="1912938"/>
                  <a:pt x="2827924" y="1911604"/>
                  <a:pt x="2827924" y="1910271"/>
                </a:cubicBezTo>
                <a:cubicBezTo>
                  <a:pt x="2827924" y="1908493"/>
                  <a:pt x="2827226" y="1906715"/>
                  <a:pt x="2825956" y="1905445"/>
                </a:cubicBezTo>
                <a:cubicBezTo>
                  <a:pt x="2824685" y="1904174"/>
                  <a:pt x="2822908" y="1903413"/>
                  <a:pt x="2821130" y="1903413"/>
                </a:cubicBezTo>
                <a:close/>
                <a:moveTo>
                  <a:pt x="2821130" y="2182114"/>
                </a:moveTo>
                <a:cubicBezTo>
                  <a:pt x="2819797" y="2182114"/>
                  <a:pt x="2818463" y="2182495"/>
                  <a:pt x="2817320" y="2183257"/>
                </a:cubicBezTo>
                <a:cubicBezTo>
                  <a:pt x="2816177" y="2184019"/>
                  <a:pt x="2815351" y="2185035"/>
                  <a:pt x="2814780" y="2186305"/>
                </a:cubicBezTo>
                <a:cubicBezTo>
                  <a:pt x="2814272" y="2187575"/>
                  <a:pt x="2814145" y="2188909"/>
                  <a:pt x="2814398" y="2190242"/>
                </a:cubicBezTo>
                <a:cubicBezTo>
                  <a:pt x="2814653" y="2191576"/>
                  <a:pt x="2815288" y="2192782"/>
                  <a:pt x="2816304" y="2193735"/>
                </a:cubicBezTo>
                <a:cubicBezTo>
                  <a:pt x="2817256" y="2194687"/>
                  <a:pt x="2818463" y="2195322"/>
                  <a:pt x="2819797" y="2195640"/>
                </a:cubicBezTo>
                <a:cubicBezTo>
                  <a:pt x="2821130" y="2195894"/>
                  <a:pt x="2822527" y="2195767"/>
                  <a:pt x="2823734" y="2195259"/>
                </a:cubicBezTo>
                <a:cubicBezTo>
                  <a:pt x="2824940" y="2194751"/>
                  <a:pt x="2826019" y="2193862"/>
                  <a:pt x="2826781" y="2192719"/>
                </a:cubicBezTo>
                <a:cubicBezTo>
                  <a:pt x="2827543" y="2191576"/>
                  <a:pt x="2827924" y="2190242"/>
                  <a:pt x="2827924" y="2188909"/>
                </a:cubicBezTo>
                <a:cubicBezTo>
                  <a:pt x="2827924" y="2187131"/>
                  <a:pt x="2827226" y="2185353"/>
                  <a:pt x="2825956" y="2184083"/>
                </a:cubicBezTo>
                <a:cubicBezTo>
                  <a:pt x="2824685" y="2182813"/>
                  <a:pt x="2822908" y="2182114"/>
                  <a:pt x="2821130" y="2182114"/>
                </a:cubicBezTo>
                <a:close/>
                <a:moveTo>
                  <a:pt x="2821130" y="2553526"/>
                </a:moveTo>
                <a:cubicBezTo>
                  <a:pt x="2819797" y="2553526"/>
                  <a:pt x="2818463" y="2553907"/>
                  <a:pt x="2817320" y="2554669"/>
                </a:cubicBezTo>
                <a:cubicBezTo>
                  <a:pt x="2816177" y="2555431"/>
                  <a:pt x="2815351" y="2556510"/>
                  <a:pt x="2814780" y="2557717"/>
                </a:cubicBezTo>
                <a:cubicBezTo>
                  <a:pt x="2814272" y="2558923"/>
                  <a:pt x="2814145" y="2560320"/>
                  <a:pt x="2814398" y="2561654"/>
                </a:cubicBezTo>
                <a:cubicBezTo>
                  <a:pt x="2814653" y="2562987"/>
                  <a:pt x="2815288" y="2564194"/>
                  <a:pt x="2816240" y="2565146"/>
                </a:cubicBezTo>
                <a:cubicBezTo>
                  <a:pt x="2817193" y="2566099"/>
                  <a:pt x="2818399" y="2566734"/>
                  <a:pt x="2819733" y="2566988"/>
                </a:cubicBezTo>
                <a:cubicBezTo>
                  <a:pt x="2821066" y="2567242"/>
                  <a:pt x="2822463" y="2567115"/>
                  <a:pt x="2823670" y="2566607"/>
                </a:cubicBezTo>
                <a:cubicBezTo>
                  <a:pt x="2824940" y="2566099"/>
                  <a:pt x="2826019" y="2565210"/>
                  <a:pt x="2826718" y="2564067"/>
                </a:cubicBezTo>
                <a:cubicBezTo>
                  <a:pt x="2827480" y="2562924"/>
                  <a:pt x="2827860" y="2561590"/>
                  <a:pt x="2827860" y="2560257"/>
                </a:cubicBezTo>
                <a:cubicBezTo>
                  <a:pt x="2827860" y="2558479"/>
                  <a:pt x="2827162" y="2556701"/>
                  <a:pt x="2825892" y="2555431"/>
                </a:cubicBezTo>
                <a:cubicBezTo>
                  <a:pt x="2824622" y="2554161"/>
                  <a:pt x="2822844" y="2553399"/>
                  <a:pt x="2821066" y="2553399"/>
                </a:cubicBezTo>
                <a:close/>
                <a:moveTo>
                  <a:pt x="2821130" y="3110675"/>
                </a:moveTo>
                <a:cubicBezTo>
                  <a:pt x="2819797" y="3110675"/>
                  <a:pt x="2818463" y="3111056"/>
                  <a:pt x="2817320" y="3111818"/>
                </a:cubicBezTo>
                <a:cubicBezTo>
                  <a:pt x="2816177" y="3112580"/>
                  <a:pt x="2815351" y="3113659"/>
                  <a:pt x="2814780" y="3114866"/>
                </a:cubicBezTo>
                <a:cubicBezTo>
                  <a:pt x="2814272" y="3116136"/>
                  <a:pt x="2814145" y="3117469"/>
                  <a:pt x="2814398" y="3118803"/>
                </a:cubicBezTo>
                <a:cubicBezTo>
                  <a:pt x="2814653" y="3120136"/>
                  <a:pt x="2815288" y="3121343"/>
                  <a:pt x="2816304" y="3122295"/>
                </a:cubicBezTo>
                <a:cubicBezTo>
                  <a:pt x="2817256" y="3123248"/>
                  <a:pt x="2818463" y="3123883"/>
                  <a:pt x="2819797" y="3124200"/>
                </a:cubicBezTo>
                <a:cubicBezTo>
                  <a:pt x="2821130" y="3124454"/>
                  <a:pt x="2822527" y="3124327"/>
                  <a:pt x="2823734" y="3123819"/>
                </a:cubicBezTo>
                <a:cubicBezTo>
                  <a:pt x="2824940" y="3123311"/>
                  <a:pt x="2826019" y="3122422"/>
                  <a:pt x="2826781" y="3121279"/>
                </a:cubicBezTo>
                <a:cubicBezTo>
                  <a:pt x="2827543" y="3120136"/>
                  <a:pt x="2827924" y="3118803"/>
                  <a:pt x="2827924" y="3117469"/>
                </a:cubicBezTo>
                <a:cubicBezTo>
                  <a:pt x="2827924" y="3115691"/>
                  <a:pt x="2827226" y="3113913"/>
                  <a:pt x="2825956" y="3112643"/>
                </a:cubicBezTo>
                <a:cubicBezTo>
                  <a:pt x="2824685" y="3111373"/>
                  <a:pt x="2822908" y="3110675"/>
                  <a:pt x="2821130" y="3110611"/>
                </a:cubicBezTo>
                <a:close/>
                <a:moveTo>
                  <a:pt x="2821130" y="3017838"/>
                </a:moveTo>
                <a:cubicBezTo>
                  <a:pt x="2819797" y="3017838"/>
                  <a:pt x="2818463" y="3018219"/>
                  <a:pt x="2817320" y="3018981"/>
                </a:cubicBezTo>
                <a:cubicBezTo>
                  <a:pt x="2816177" y="3019743"/>
                  <a:pt x="2815351" y="3020759"/>
                  <a:pt x="2814780" y="3022029"/>
                </a:cubicBezTo>
                <a:cubicBezTo>
                  <a:pt x="2814272" y="3023299"/>
                  <a:pt x="2814145" y="3024632"/>
                  <a:pt x="2814398" y="3025966"/>
                </a:cubicBezTo>
                <a:cubicBezTo>
                  <a:pt x="2814653" y="3027299"/>
                  <a:pt x="2815288" y="3028506"/>
                  <a:pt x="2816304" y="3029458"/>
                </a:cubicBezTo>
                <a:cubicBezTo>
                  <a:pt x="2817256" y="3030411"/>
                  <a:pt x="2818463" y="3031046"/>
                  <a:pt x="2819797" y="3031363"/>
                </a:cubicBezTo>
                <a:cubicBezTo>
                  <a:pt x="2821130" y="3031617"/>
                  <a:pt x="2822527" y="3031490"/>
                  <a:pt x="2823734" y="3030982"/>
                </a:cubicBezTo>
                <a:cubicBezTo>
                  <a:pt x="2824940" y="3030474"/>
                  <a:pt x="2826019" y="3029585"/>
                  <a:pt x="2826781" y="3028442"/>
                </a:cubicBezTo>
                <a:cubicBezTo>
                  <a:pt x="2827543" y="3027299"/>
                  <a:pt x="2827924" y="3025966"/>
                  <a:pt x="2827924" y="3024632"/>
                </a:cubicBezTo>
                <a:cubicBezTo>
                  <a:pt x="2827924" y="3022854"/>
                  <a:pt x="2827226" y="3021076"/>
                  <a:pt x="2825956" y="3019806"/>
                </a:cubicBezTo>
                <a:cubicBezTo>
                  <a:pt x="2824685" y="3018536"/>
                  <a:pt x="2822908" y="3017838"/>
                  <a:pt x="2821130" y="3017838"/>
                </a:cubicBezTo>
                <a:close/>
                <a:moveTo>
                  <a:pt x="2821130" y="3296412"/>
                </a:moveTo>
                <a:cubicBezTo>
                  <a:pt x="2819797" y="3296412"/>
                  <a:pt x="2818463" y="3296793"/>
                  <a:pt x="2817320" y="3297555"/>
                </a:cubicBezTo>
                <a:cubicBezTo>
                  <a:pt x="2816177" y="3298317"/>
                  <a:pt x="2815351" y="3299397"/>
                  <a:pt x="2814780" y="3300603"/>
                </a:cubicBezTo>
                <a:cubicBezTo>
                  <a:pt x="2814272" y="3301873"/>
                  <a:pt x="2814145" y="3303207"/>
                  <a:pt x="2814398" y="3304540"/>
                </a:cubicBezTo>
                <a:cubicBezTo>
                  <a:pt x="2814653" y="3305874"/>
                  <a:pt x="2815288" y="3307080"/>
                  <a:pt x="2816304" y="3308032"/>
                </a:cubicBezTo>
                <a:cubicBezTo>
                  <a:pt x="2817256" y="3308985"/>
                  <a:pt x="2818463" y="3309620"/>
                  <a:pt x="2819797" y="3309938"/>
                </a:cubicBezTo>
                <a:cubicBezTo>
                  <a:pt x="2821130" y="3310192"/>
                  <a:pt x="2822527" y="3310065"/>
                  <a:pt x="2823734" y="3309557"/>
                </a:cubicBezTo>
                <a:cubicBezTo>
                  <a:pt x="2824940" y="3309049"/>
                  <a:pt x="2826019" y="3308160"/>
                  <a:pt x="2826781" y="3307017"/>
                </a:cubicBezTo>
                <a:cubicBezTo>
                  <a:pt x="2827543" y="3305874"/>
                  <a:pt x="2827924" y="3304540"/>
                  <a:pt x="2827924" y="3303207"/>
                </a:cubicBezTo>
                <a:cubicBezTo>
                  <a:pt x="2827924" y="3301429"/>
                  <a:pt x="2827226" y="3299651"/>
                  <a:pt x="2825956" y="3298381"/>
                </a:cubicBezTo>
                <a:cubicBezTo>
                  <a:pt x="2824685" y="3297111"/>
                  <a:pt x="2822908" y="3296412"/>
                  <a:pt x="2821130" y="3296412"/>
                </a:cubicBezTo>
                <a:close/>
                <a:moveTo>
                  <a:pt x="2821130" y="3203575"/>
                </a:moveTo>
                <a:cubicBezTo>
                  <a:pt x="2819797" y="3203575"/>
                  <a:pt x="2818463" y="3203956"/>
                  <a:pt x="2817320" y="3204718"/>
                </a:cubicBezTo>
                <a:cubicBezTo>
                  <a:pt x="2816177" y="3205480"/>
                  <a:pt x="2815351" y="3206496"/>
                  <a:pt x="2814780" y="3207766"/>
                </a:cubicBezTo>
                <a:cubicBezTo>
                  <a:pt x="2814272" y="3209036"/>
                  <a:pt x="2814145" y="3210370"/>
                  <a:pt x="2814398" y="3211703"/>
                </a:cubicBezTo>
                <a:cubicBezTo>
                  <a:pt x="2814653" y="3213037"/>
                  <a:pt x="2815288" y="3214243"/>
                  <a:pt x="2816304" y="3215195"/>
                </a:cubicBezTo>
                <a:cubicBezTo>
                  <a:pt x="2817256" y="3216148"/>
                  <a:pt x="2818463" y="3216783"/>
                  <a:pt x="2819797" y="3217101"/>
                </a:cubicBezTo>
                <a:cubicBezTo>
                  <a:pt x="2821130" y="3217355"/>
                  <a:pt x="2822527" y="3217228"/>
                  <a:pt x="2823734" y="3216720"/>
                </a:cubicBezTo>
                <a:cubicBezTo>
                  <a:pt x="2824940" y="3216212"/>
                  <a:pt x="2826019" y="3215323"/>
                  <a:pt x="2826781" y="3214180"/>
                </a:cubicBezTo>
                <a:cubicBezTo>
                  <a:pt x="2827543" y="3213037"/>
                  <a:pt x="2827924" y="3211703"/>
                  <a:pt x="2827924" y="3210370"/>
                </a:cubicBezTo>
                <a:cubicBezTo>
                  <a:pt x="2827924" y="3208528"/>
                  <a:pt x="2827226" y="3206814"/>
                  <a:pt x="2825956" y="3205544"/>
                </a:cubicBezTo>
                <a:cubicBezTo>
                  <a:pt x="2824685" y="3204274"/>
                  <a:pt x="2822908" y="3203575"/>
                  <a:pt x="2821130" y="3203575"/>
                </a:cubicBezTo>
                <a:close/>
                <a:moveTo>
                  <a:pt x="2821130" y="2646426"/>
                </a:moveTo>
                <a:cubicBezTo>
                  <a:pt x="2819797" y="2646426"/>
                  <a:pt x="2818463" y="2646807"/>
                  <a:pt x="2817320" y="2647569"/>
                </a:cubicBezTo>
                <a:cubicBezTo>
                  <a:pt x="2816177" y="2648331"/>
                  <a:pt x="2815351" y="2649411"/>
                  <a:pt x="2814780" y="2650617"/>
                </a:cubicBezTo>
                <a:cubicBezTo>
                  <a:pt x="2814272" y="2651887"/>
                  <a:pt x="2814145" y="2653221"/>
                  <a:pt x="2814398" y="2654554"/>
                </a:cubicBezTo>
                <a:cubicBezTo>
                  <a:pt x="2814653" y="2655888"/>
                  <a:pt x="2815288" y="2657094"/>
                  <a:pt x="2816304" y="2658047"/>
                </a:cubicBezTo>
                <a:cubicBezTo>
                  <a:pt x="2817256" y="2658999"/>
                  <a:pt x="2818463" y="2659634"/>
                  <a:pt x="2819797" y="2659952"/>
                </a:cubicBezTo>
                <a:cubicBezTo>
                  <a:pt x="2821130" y="2660206"/>
                  <a:pt x="2822527" y="2660079"/>
                  <a:pt x="2823734" y="2659571"/>
                </a:cubicBezTo>
                <a:cubicBezTo>
                  <a:pt x="2824940" y="2659063"/>
                  <a:pt x="2826019" y="2658174"/>
                  <a:pt x="2826781" y="2657031"/>
                </a:cubicBezTo>
                <a:cubicBezTo>
                  <a:pt x="2827543" y="2655888"/>
                  <a:pt x="2827924" y="2654554"/>
                  <a:pt x="2827924" y="2653221"/>
                </a:cubicBezTo>
                <a:cubicBezTo>
                  <a:pt x="2827924" y="2651379"/>
                  <a:pt x="2827226" y="2649665"/>
                  <a:pt x="2825956" y="2648395"/>
                </a:cubicBezTo>
                <a:cubicBezTo>
                  <a:pt x="2824685" y="2647125"/>
                  <a:pt x="2822908" y="2646426"/>
                  <a:pt x="2821130" y="2646426"/>
                </a:cubicBezTo>
                <a:close/>
                <a:moveTo>
                  <a:pt x="2821130" y="2925001"/>
                </a:moveTo>
                <a:cubicBezTo>
                  <a:pt x="2819797" y="2925001"/>
                  <a:pt x="2818463" y="2925382"/>
                  <a:pt x="2817320" y="2926144"/>
                </a:cubicBezTo>
                <a:cubicBezTo>
                  <a:pt x="2816177" y="2926906"/>
                  <a:pt x="2815351" y="2927985"/>
                  <a:pt x="2814780" y="2929192"/>
                </a:cubicBezTo>
                <a:cubicBezTo>
                  <a:pt x="2814272" y="2930462"/>
                  <a:pt x="2814145" y="2931795"/>
                  <a:pt x="2814398" y="2933129"/>
                </a:cubicBezTo>
                <a:cubicBezTo>
                  <a:pt x="2814653" y="2934462"/>
                  <a:pt x="2815288" y="2935669"/>
                  <a:pt x="2816304" y="2936621"/>
                </a:cubicBezTo>
                <a:cubicBezTo>
                  <a:pt x="2817256" y="2937574"/>
                  <a:pt x="2818463" y="2938209"/>
                  <a:pt x="2819797" y="2938526"/>
                </a:cubicBezTo>
                <a:cubicBezTo>
                  <a:pt x="2821130" y="2938780"/>
                  <a:pt x="2822527" y="2938653"/>
                  <a:pt x="2823734" y="2938145"/>
                </a:cubicBezTo>
                <a:cubicBezTo>
                  <a:pt x="2824940" y="2937637"/>
                  <a:pt x="2826019" y="2936748"/>
                  <a:pt x="2826781" y="2935605"/>
                </a:cubicBezTo>
                <a:cubicBezTo>
                  <a:pt x="2827543" y="2934462"/>
                  <a:pt x="2827924" y="2933129"/>
                  <a:pt x="2827924" y="2931795"/>
                </a:cubicBezTo>
                <a:cubicBezTo>
                  <a:pt x="2827924" y="2929954"/>
                  <a:pt x="2827226" y="2928239"/>
                  <a:pt x="2825956" y="2926969"/>
                </a:cubicBezTo>
                <a:cubicBezTo>
                  <a:pt x="2824685" y="2925699"/>
                  <a:pt x="2822908" y="2925001"/>
                  <a:pt x="2821130" y="2925001"/>
                </a:cubicBezTo>
                <a:close/>
                <a:moveTo>
                  <a:pt x="2821130" y="2739263"/>
                </a:moveTo>
                <a:cubicBezTo>
                  <a:pt x="2819797" y="2739263"/>
                  <a:pt x="2818463" y="2739644"/>
                  <a:pt x="2817320" y="2740406"/>
                </a:cubicBezTo>
                <a:cubicBezTo>
                  <a:pt x="2816177" y="2741168"/>
                  <a:pt x="2815351" y="2742248"/>
                  <a:pt x="2814780" y="2743454"/>
                </a:cubicBezTo>
                <a:cubicBezTo>
                  <a:pt x="2814272" y="2744724"/>
                  <a:pt x="2814145" y="2746058"/>
                  <a:pt x="2814398" y="2747391"/>
                </a:cubicBezTo>
                <a:cubicBezTo>
                  <a:pt x="2814653" y="2748725"/>
                  <a:pt x="2815288" y="2749931"/>
                  <a:pt x="2816304" y="2750884"/>
                </a:cubicBezTo>
                <a:cubicBezTo>
                  <a:pt x="2817256" y="2751836"/>
                  <a:pt x="2818463" y="2752471"/>
                  <a:pt x="2819797" y="2752725"/>
                </a:cubicBezTo>
                <a:cubicBezTo>
                  <a:pt x="2821130" y="2752979"/>
                  <a:pt x="2822527" y="2752852"/>
                  <a:pt x="2823734" y="2752344"/>
                </a:cubicBezTo>
                <a:cubicBezTo>
                  <a:pt x="2824940" y="2751836"/>
                  <a:pt x="2826019" y="2750947"/>
                  <a:pt x="2826781" y="2749804"/>
                </a:cubicBezTo>
                <a:cubicBezTo>
                  <a:pt x="2827543" y="2748661"/>
                  <a:pt x="2827924" y="2747328"/>
                  <a:pt x="2827924" y="2745994"/>
                </a:cubicBezTo>
                <a:cubicBezTo>
                  <a:pt x="2827924" y="2744216"/>
                  <a:pt x="2827226" y="2742438"/>
                  <a:pt x="2825956" y="2741168"/>
                </a:cubicBezTo>
                <a:cubicBezTo>
                  <a:pt x="2824685" y="2739898"/>
                  <a:pt x="2822908" y="2739136"/>
                  <a:pt x="2821130" y="2739136"/>
                </a:cubicBezTo>
                <a:close/>
                <a:moveTo>
                  <a:pt x="2821130" y="2832100"/>
                </a:moveTo>
                <a:cubicBezTo>
                  <a:pt x="2819797" y="2832100"/>
                  <a:pt x="2818463" y="2832481"/>
                  <a:pt x="2817320" y="2833243"/>
                </a:cubicBezTo>
                <a:cubicBezTo>
                  <a:pt x="2816177" y="2834005"/>
                  <a:pt x="2815351" y="2835085"/>
                  <a:pt x="2814780" y="2836291"/>
                </a:cubicBezTo>
                <a:cubicBezTo>
                  <a:pt x="2814272" y="2837561"/>
                  <a:pt x="2814145" y="2838895"/>
                  <a:pt x="2814398" y="2840228"/>
                </a:cubicBezTo>
                <a:cubicBezTo>
                  <a:pt x="2814653" y="2841562"/>
                  <a:pt x="2815288" y="2842768"/>
                  <a:pt x="2816304" y="2843721"/>
                </a:cubicBezTo>
                <a:cubicBezTo>
                  <a:pt x="2817256" y="2844673"/>
                  <a:pt x="2818463" y="2845308"/>
                  <a:pt x="2819797" y="2845562"/>
                </a:cubicBezTo>
                <a:cubicBezTo>
                  <a:pt x="2821130" y="2845816"/>
                  <a:pt x="2822527" y="2845689"/>
                  <a:pt x="2823734" y="2845181"/>
                </a:cubicBezTo>
                <a:cubicBezTo>
                  <a:pt x="2824940" y="2844673"/>
                  <a:pt x="2826019" y="2843784"/>
                  <a:pt x="2826781" y="2842641"/>
                </a:cubicBezTo>
                <a:cubicBezTo>
                  <a:pt x="2827543" y="2841498"/>
                  <a:pt x="2827924" y="2840165"/>
                  <a:pt x="2827924" y="2838831"/>
                </a:cubicBezTo>
                <a:cubicBezTo>
                  <a:pt x="2827924" y="2837053"/>
                  <a:pt x="2827226" y="2835275"/>
                  <a:pt x="2825956" y="2834005"/>
                </a:cubicBezTo>
                <a:cubicBezTo>
                  <a:pt x="2824685" y="2832735"/>
                  <a:pt x="2822908" y="2831973"/>
                  <a:pt x="2821130" y="2831973"/>
                </a:cubicBezTo>
                <a:close/>
                <a:moveTo>
                  <a:pt x="2821130" y="1996377"/>
                </a:moveTo>
                <a:cubicBezTo>
                  <a:pt x="2819797" y="1996377"/>
                  <a:pt x="2818463" y="1996758"/>
                  <a:pt x="2817320" y="1997520"/>
                </a:cubicBezTo>
                <a:cubicBezTo>
                  <a:pt x="2816177" y="1998282"/>
                  <a:pt x="2815351" y="1999361"/>
                  <a:pt x="2814780" y="2000568"/>
                </a:cubicBezTo>
                <a:cubicBezTo>
                  <a:pt x="2814272" y="2001838"/>
                  <a:pt x="2814145" y="2003171"/>
                  <a:pt x="2814398" y="2004505"/>
                </a:cubicBezTo>
                <a:cubicBezTo>
                  <a:pt x="2814653" y="2005838"/>
                  <a:pt x="2815288" y="2007045"/>
                  <a:pt x="2816304" y="2007997"/>
                </a:cubicBezTo>
                <a:cubicBezTo>
                  <a:pt x="2817256" y="2008949"/>
                  <a:pt x="2818463" y="2009585"/>
                  <a:pt x="2819797" y="2009839"/>
                </a:cubicBezTo>
                <a:cubicBezTo>
                  <a:pt x="2821130" y="2010093"/>
                  <a:pt x="2822527" y="2009966"/>
                  <a:pt x="2823734" y="2009458"/>
                </a:cubicBezTo>
                <a:cubicBezTo>
                  <a:pt x="2824940" y="2008949"/>
                  <a:pt x="2826019" y="2008061"/>
                  <a:pt x="2826781" y="2006918"/>
                </a:cubicBezTo>
                <a:cubicBezTo>
                  <a:pt x="2827543" y="2005774"/>
                  <a:pt x="2827924" y="2004441"/>
                  <a:pt x="2827924" y="2003108"/>
                </a:cubicBezTo>
                <a:cubicBezTo>
                  <a:pt x="2827924" y="2001330"/>
                  <a:pt x="2827226" y="1999552"/>
                  <a:pt x="2825956" y="1998282"/>
                </a:cubicBezTo>
                <a:cubicBezTo>
                  <a:pt x="2824685" y="1997012"/>
                  <a:pt x="2822908" y="1996249"/>
                  <a:pt x="2821130" y="1996249"/>
                </a:cubicBezTo>
                <a:close/>
                <a:moveTo>
                  <a:pt x="2906410" y="2044827"/>
                </a:moveTo>
                <a:cubicBezTo>
                  <a:pt x="2905775" y="2044192"/>
                  <a:pt x="2905013" y="2043684"/>
                  <a:pt x="2904188" y="2043367"/>
                </a:cubicBezTo>
                <a:cubicBezTo>
                  <a:pt x="2903362" y="2043049"/>
                  <a:pt x="2902473" y="2042859"/>
                  <a:pt x="2901585" y="2042859"/>
                </a:cubicBezTo>
                <a:cubicBezTo>
                  <a:pt x="2900251" y="2042859"/>
                  <a:pt x="2898917" y="2043240"/>
                  <a:pt x="2897774" y="2044002"/>
                </a:cubicBezTo>
                <a:cubicBezTo>
                  <a:pt x="2896631" y="2044764"/>
                  <a:pt x="2895806" y="2045843"/>
                  <a:pt x="2895235" y="2047049"/>
                </a:cubicBezTo>
                <a:cubicBezTo>
                  <a:pt x="2894726" y="2048320"/>
                  <a:pt x="2894599" y="2049653"/>
                  <a:pt x="2894853" y="2050987"/>
                </a:cubicBezTo>
                <a:cubicBezTo>
                  <a:pt x="2895107" y="2052320"/>
                  <a:pt x="2895742" y="2053527"/>
                  <a:pt x="2896759" y="2054479"/>
                </a:cubicBezTo>
                <a:cubicBezTo>
                  <a:pt x="2897710" y="2055432"/>
                  <a:pt x="2898917" y="2056067"/>
                  <a:pt x="2900251" y="2056321"/>
                </a:cubicBezTo>
                <a:cubicBezTo>
                  <a:pt x="2901585" y="2056574"/>
                  <a:pt x="2902981" y="2056448"/>
                  <a:pt x="2904188" y="2055940"/>
                </a:cubicBezTo>
                <a:cubicBezTo>
                  <a:pt x="2905394" y="2055432"/>
                  <a:pt x="2906473" y="2054543"/>
                  <a:pt x="2907235" y="2053399"/>
                </a:cubicBezTo>
                <a:cubicBezTo>
                  <a:pt x="2907997" y="2052257"/>
                  <a:pt x="2908379" y="2050923"/>
                  <a:pt x="2908379" y="2049590"/>
                </a:cubicBezTo>
                <a:cubicBezTo>
                  <a:pt x="2908379" y="2048701"/>
                  <a:pt x="2908188" y="2047812"/>
                  <a:pt x="2907871" y="2046986"/>
                </a:cubicBezTo>
                <a:cubicBezTo>
                  <a:pt x="2907490" y="2046161"/>
                  <a:pt x="2907045" y="2045399"/>
                  <a:pt x="2906410" y="2044764"/>
                </a:cubicBezTo>
                <a:close/>
                <a:moveTo>
                  <a:pt x="2906410" y="2416239"/>
                </a:moveTo>
                <a:cubicBezTo>
                  <a:pt x="2905775" y="2415604"/>
                  <a:pt x="2905013" y="2415096"/>
                  <a:pt x="2904188" y="2414778"/>
                </a:cubicBezTo>
                <a:cubicBezTo>
                  <a:pt x="2903362" y="2414397"/>
                  <a:pt x="2902473" y="2414270"/>
                  <a:pt x="2901585" y="2414270"/>
                </a:cubicBezTo>
                <a:cubicBezTo>
                  <a:pt x="2900251" y="2414270"/>
                  <a:pt x="2898917" y="2414651"/>
                  <a:pt x="2897774" y="2415413"/>
                </a:cubicBezTo>
                <a:cubicBezTo>
                  <a:pt x="2896631" y="2416175"/>
                  <a:pt x="2895806" y="2417255"/>
                  <a:pt x="2895235" y="2418461"/>
                </a:cubicBezTo>
                <a:cubicBezTo>
                  <a:pt x="2894726" y="2419731"/>
                  <a:pt x="2894599" y="2421065"/>
                  <a:pt x="2894853" y="2422398"/>
                </a:cubicBezTo>
                <a:cubicBezTo>
                  <a:pt x="2895107" y="2423732"/>
                  <a:pt x="2895742" y="2424938"/>
                  <a:pt x="2896759" y="2425891"/>
                </a:cubicBezTo>
                <a:cubicBezTo>
                  <a:pt x="2897710" y="2426843"/>
                  <a:pt x="2898917" y="2427478"/>
                  <a:pt x="2900251" y="2427732"/>
                </a:cubicBezTo>
                <a:cubicBezTo>
                  <a:pt x="2901585" y="2427986"/>
                  <a:pt x="2902981" y="2427859"/>
                  <a:pt x="2904188" y="2427351"/>
                </a:cubicBezTo>
                <a:cubicBezTo>
                  <a:pt x="2905394" y="2426843"/>
                  <a:pt x="2906473" y="2425954"/>
                  <a:pt x="2907235" y="2424811"/>
                </a:cubicBezTo>
                <a:cubicBezTo>
                  <a:pt x="2907997" y="2423668"/>
                  <a:pt x="2908379" y="2422335"/>
                  <a:pt x="2908379" y="2421001"/>
                </a:cubicBezTo>
                <a:cubicBezTo>
                  <a:pt x="2908379" y="2420112"/>
                  <a:pt x="2908188" y="2419223"/>
                  <a:pt x="2907871" y="2418398"/>
                </a:cubicBezTo>
                <a:cubicBezTo>
                  <a:pt x="2907490" y="2417572"/>
                  <a:pt x="2907045" y="2416810"/>
                  <a:pt x="2906410" y="2416175"/>
                </a:cubicBezTo>
                <a:close/>
                <a:moveTo>
                  <a:pt x="2906410" y="2230501"/>
                </a:moveTo>
                <a:cubicBezTo>
                  <a:pt x="2905775" y="2229866"/>
                  <a:pt x="2905013" y="2229358"/>
                  <a:pt x="2904188" y="2229041"/>
                </a:cubicBezTo>
                <a:cubicBezTo>
                  <a:pt x="2903362" y="2228723"/>
                  <a:pt x="2902473" y="2228533"/>
                  <a:pt x="2901585" y="2228533"/>
                </a:cubicBezTo>
                <a:cubicBezTo>
                  <a:pt x="2900251" y="2228533"/>
                  <a:pt x="2898917" y="2228914"/>
                  <a:pt x="2897774" y="2229676"/>
                </a:cubicBezTo>
                <a:cubicBezTo>
                  <a:pt x="2896631" y="2230438"/>
                  <a:pt x="2895806" y="2231454"/>
                  <a:pt x="2895235" y="2232724"/>
                </a:cubicBezTo>
                <a:cubicBezTo>
                  <a:pt x="2894726" y="2233994"/>
                  <a:pt x="2894599" y="2235327"/>
                  <a:pt x="2894853" y="2236661"/>
                </a:cubicBezTo>
                <a:cubicBezTo>
                  <a:pt x="2895107" y="2237994"/>
                  <a:pt x="2895742" y="2239201"/>
                  <a:pt x="2896759" y="2240153"/>
                </a:cubicBezTo>
                <a:cubicBezTo>
                  <a:pt x="2897710" y="2241106"/>
                  <a:pt x="2898917" y="2241741"/>
                  <a:pt x="2900251" y="2242058"/>
                </a:cubicBezTo>
                <a:cubicBezTo>
                  <a:pt x="2901585" y="2242312"/>
                  <a:pt x="2902981" y="2242185"/>
                  <a:pt x="2904188" y="2241677"/>
                </a:cubicBezTo>
                <a:cubicBezTo>
                  <a:pt x="2905394" y="2241169"/>
                  <a:pt x="2906473" y="2240280"/>
                  <a:pt x="2907235" y="2239137"/>
                </a:cubicBezTo>
                <a:cubicBezTo>
                  <a:pt x="2907997" y="2237994"/>
                  <a:pt x="2908379" y="2236661"/>
                  <a:pt x="2908379" y="2235327"/>
                </a:cubicBezTo>
                <a:cubicBezTo>
                  <a:pt x="2908379" y="2234438"/>
                  <a:pt x="2908188" y="2233549"/>
                  <a:pt x="2907871" y="2232724"/>
                </a:cubicBezTo>
                <a:cubicBezTo>
                  <a:pt x="2907490" y="2231898"/>
                  <a:pt x="2907045" y="2231136"/>
                  <a:pt x="2906410" y="2230501"/>
                </a:cubicBezTo>
                <a:close/>
                <a:moveTo>
                  <a:pt x="2906410" y="2323338"/>
                </a:moveTo>
                <a:cubicBezTo>
                  <a:pt x="2905775" y="2322703"/>
                  <a:pt x="2905013" y="2322195"/>
                  <a:pt x="2904188" y="2321878"/>
                </a:cubicBezTo>
                <a:cubicBezTo>
                  <a:pt x="2903362" y="2321560"/>
                  <a:pt x="2902473" y="2321370"/>
                  <a:pt x="2901585" y="2321370"/>
                </a:cubicBezTo>
                <a:cubicBezTo>
                  <a:pt x="2900251" y="2321370"/>
                  <a:pt x="2898917" y="2321751"/>
                  <a:pt x="2897774" y="2322513"/>
                </a:cubicBezTo>
                <a:cubicBezTo>
                  <a:pt x="2896631" y="2323275"/>
                  <a:pt x="2895806" y="2324354"/>
                  <a:pt x="2895235" y="2325561"/>
                </a:cubicBezTo>
                <a:cubicBezTo>
                  <a:pt x="2894726" y="2326831"/>
                  <a:pt x="2894599" y="2328164"/>
                  <a:pt x="2894853" y="2329498"/>
                </a:cubicBezTo>
                <a:cubicBezTo>
                  <a:pt x="2895107" y="2330831"/>
                  <a:pt x="2895742" y="2332038"/>
                  <a:pt x="2896759" y="2332990"/>
                </a:cubicBezTo>
                <a:cubicBezTo>
                  <a:pt x="2897710" y="2333943"/>
                  <a:pt x="2898917" y="2334578"/>
                  <a:pt x="2900251" y="2334832"/>
                </a:cubicBezTo>
                <a:cubicBezTo>
                  <a:pt x="2901585" y="2335086"/>
                  <a:pt x="2902981" y="2334959"/>
                  <a:pt x="2904188" y="2334451"/>
                </a:cubicBezTo>
                <a:cubicBezTo>
                  <a:pt x="2905394" y="2333943"/>
                  <a:pt x="2906473" y="2333054"/>
                  <a:pt x="2907235" y="2331911"/>
                </a:cubicBezTo>
                <a:cubicBezTo>
                  <a:pt x="2907997" y="2330768"/>
                  <a:pt x="2908379" y="2329434"/>
                  <a:pt x="2908379" y="2328101"/>
                </a:cubicBezTo>
                <a:cubicBezTo>
                  <a:pt x="2908379" y="2327212"/>
                  <a:pt x="2908188" y="2326323"/>
                  <a:pt x="2907871" y="2325497"/>
                </a:cubicBezTo>
                <a:cubicBezTo>
                  <a:pt x="2907490" y="2324672"/>
                  <a:pt x="2907045" y="2323910"/>
                  <a:pt x="2906410" y="2323275"/>
                </a:cubicBezTo>
                <a:close/>
                <a:moveTo>
                  <a:pt x="2901585" y="2135632"/>
                </a:moveTo>
                <a:cubicBezTo>
                  <a:pt x="2900251" y="2135632"/>
                  <a:pt x="2898917" y="2136013"/>
                  <a:pt x="2897774" y="2136775"/>
                </a:cubicBezTo>
                <a:cubicBezTo>
                  <a:pt x="2896631" y="2137537"/>
                  <a:pt x="2895806" y="2138617"/>
                  <a:pt x="2895235" y="2139823"/>
                </a:cubicBezTo>
                <a:cubicBezTo>
                  <a:pt x="2894726" y="2141093"/>
                  <a:pt x="2894599" y="2142427"/>
                  <a:pt x="2894853" y="2143760"/>
                </a:cubicBezTo>
                <a:cubicBezTo>
                  <a:pt x="2895107" y="2145094"/>
                  <a:pt x="2895742" y="2146300"/>
                  <a:pt x="2896759" y="2147253"/>
                </a:cubicBezTo>
                <a:cubicBezTo>
                  <a:pt x="2897710" y="2148205"/>
                  <a:pt x="2898917" y="2148840"/>
                  <a:pt x="2900251" y="2149094"/>
                </a:cubicBezTo>
                <a:cubicBezTo>
                  <a:pt x="2901585" y="2149348"/>
                  <a:pt x="2902981" y="2149221"/>
                  <a:pt x="2904188" y="2148713"/>
                </a:cubicBezTo>
                <a:cubicBezTo>
                  <a:pt x="2905458" y="2148205"/>
                  <a:pt x="2906537" y="2147316"/>
                  <a:pt x="2907235" y="2146173"/>
                </a:cubicBezTo>
                <a:cubicBezTo>
                  <a:pt x="2907997" y="2145030"/>
                  <a:pt x="2908379" y="2143697"/>
                  <a:pt x="2908379" y="2142363"/>
                </a:cubicBezTo>
                <a:cubicBezTo>
                  <a:pt x="2908379" y="2140585"/>
                  <a:pt x="2907680" y="2138807"/>
                  <a:pt x="2906410" y="2137537"/>
                </a:cubicBezTo>
                <a:cubicBezTo>
                  <a:pt x="2905140" y="2136267"/>
                  <a:pt x="2903362" y="2135505"/>
                  <a:pt x="2901585" y="2135505"/>
                </a:cubicBezTo>
                <a:close/>
                <a:moveTo>
                  <a:pt x="2906410" y="1951927"/>
                </a:moveTo>
                <a:cubicBezTo>
                  <a:pt x="2905775" y="1951292"/>
                  <a:pt x="2905013" y="1950784"/>
                  <a:pt x="2904188" y="1950466"/>
                </a:cubicBezTo>
                <a:cubicBezTo>
                  <a:pt x="2903362" y="1950149"/>
                  <a:pt x="2902473" y="1949958"/>
                  <a:pt x="2901585" y="1949958"/>
                </a:cubicBezTo>
                <a:cubicBezTo>
                  <a:pt x="2900251" y="1949958"/>
                  <a:pt x="2898917" y="1950339"/>
                  <a:pt x="2897774" y="1951101"/>
                </a:cubicBezTo>
                <a:cubicBezTo>
                  <a:pt x="2896631" y="1951863"/>
                  <a:pt x="2895742" y="1952943"/>
                  <a:pt x="2895235" y="1954149"/>
                </a:cubicBezTo>
                <a:cubicBezTo>
                  <a:pt x="2894726" y="1955419"/>
                  <a:pt x="2894599" y="1956752"/>
                  <a:pt x="2894853" y="1958086"/>
                </a:cubicBezTo>
                <a:cubicBezTo>
                  <a:pt x="2895107" y="1959420"/>
                  <a:pt x="2895742" y="1960626"/>
                  <a:pt x="2896759" y="1961579"/>
                </a:cubicBezTo>
                <a:cubicBezTo>
                  <a:pt x="2897710" y="1962531"/>
                  <a:pt x="2898917" y="1963166"/>
                  <a:pt x="2900251" y="1963484"/>
                </a:cubicBezTo>
                <a:cubicBezTo>
                  <a:pt x="2901585" y="1963738"/>
                  <a:pt x="2902981" y="1963611"/>
                  <a:pt x="2904188" y="1963102"/>
                </a:cubicBezTo>
                <a:cubicBezTo>
                  <a:pt x="2905458" y="1962595"/>
                  <a:pt x="2906473" y="1961706"/>
                  <a:pt x="2907235" y="1960563"/>
                </a:cubicBezTo>
                <a:cubicBezTo>
                  <a:pt x="2907997" y="1959420"/>
                  <a:pt x="2908379" y="1958086"/>
                  <a:pt x="2908379" y="1956752"/>
                </a:cubicBezTo>
                <a:cubicBezTo>
                  <a:pt x="2908379" y="1955864"/>
                  <a:pt x="2908188" y="1954974"/>
                  <a:pt x="2907871" y="1954149"/>
                </a:cubicBezTo>
                <a:cubicBezTo>
                  <a:pt x="2907490" y="1953324"/>
                  <a:pt x="2907045" y="1952562"/>
                  <a:pt x="2906410" y="1951927"/>
                </a:cubicBezTo>
                <a:close/>
                <a:moveTo>
                  <a:pt x="2906410" y="1673352"/>
                </a:moveTo>
                <a:cubicBezTo>
                  <a:pt x="2905775" y="1672717"/>
                  <a:pt x="2905013" y="1672209"/>
                  <a:pt x="2904188" y="1671892"/>
                </a:cubicBezTo>
                <a:cubicBezTo>
                  <a:pt x="2903362" y="1671574"/>
                  <a:pt x="2902473" y="1671384"/>
                  <a:pt x="2901585" y="1671384"/>
                </a:cubicBezTo>
                <a:cubicBezTo>
                  <a:pt x="2900251" y="1671384"/>
                  <a:pt x="2898917" y="1671765"/>
                  <a:pt x="2897774" y="1672527"/>
                </a:cubicBezTo>
                <a:cubicBezTo>
                  <a:pt x="2896631" y="1673289"/>
                  <a:pt x="2895806" y="1674305"/>
                  <a:pt x="2895235" y="1675574"/>
                </a:cubicBezTo>
                <a:cubicBezTo>
                  <a:pt x="2894726" y="1676845"/>
                  <a:pt x="2894599" y="1678178"/>
                  <a:pt x="2894853" y="1679512"/>
                </a:cubicBezTo>
                <a:cubicBezTo>
                  <a:pt x="2895107" y="1680845"/>
                  <a:pt x="2895742" y="1682052"/>
                  <a:pt x="2896759" y="1683004"/>
                </a:cubicBezTo>
                <a:cubicBezTo>
                  <a:pt x="2897710" y="1683957"/>
                  <a:pt x="2898917" y="1684592"/>
                  <a:pt x="2900251" y="1684909"/>
                </a:cubicBezTo>
                <a:cubicBezTo>
                  <a:pt x="2901585" y="1685163"/>
                  <a:pt x="2902981" y="1685036"/>
                  <a:pt x="2904188" y="1684528"/>
                </a:cubicBezTo>
                <a:cubicBezTo>
                  <a:pt x="2905394" y="1684020"/>
                  <a:pt x="2906473" y="1683131"/>
                  <a:pt x="2907235" y="1681988"/>
                </a:cubicBezTo>
                <a:cubicBezTo>
                  <a:pt x="2907997" y="1680845"/>
                  <a:pt x="2908379" y="1679512"/>
                  <a:pt x="2908379" y="1678178"/>
                </a:cubicBezTo>
                <a:cubicBezTo>
                  <a:pt x="2908379" y="1677289"/>
                  <a:pt x="2908188" y="1676400"/>
                  <a:pt x="2907871" y="1675574"/>
                </a:cubicBezTo>
                <a:cubicBezTo>
                  <a:pt x="2907490" y="1674749"/>
                  <a:pt x="2907045" y="1673987"/>
                  <a:pt x="2906410" y="1673352"/>
                </a:cubicBezTo>
                <a:close/>
                <a:moveTo>
                  <a:pt x="2906410" y="1766189"/>
                </a:moveTo>
                <a:cubicBezTo>
                  <a:pt x="2905775" y="1765554"/>
                  <a:pt x="2905013" y="1765046"/>
                  <a:pt x="2904188" y="1764729"/>
                </a:cubicBezTo>
                <a:cubicBezTo>
                  <a:pt x="2903362" y="1764411"/>
                  <a:pt x="2902473" y="1764221"/>
                  <a:pt x="2901585" y="1764221"/>
                </a:cubicBezTo>
                <a:cubicBezTo>
                  <a:pt x="2900251" y="1764221"/>
                  <a:pt x="2898917" y="1764602"/>
                  <a:pt x="2897774" y="1765364"/>
                </a:cubicBezTo>
                <a:cubicBezTo>
                  <a:pt x="2896631" y="1766126"/>
                  <a:pt x="2895806" y="1767205"/>
                  <a:pt x="2895235" y="1768412"/>
                </a:cubicBezTo>
                <a:cubicBezTo>
                  <a:pt x="2894726" y="1769618"/>
                  <a:pt x="2894599" y="1771015"/>
                  <a:pt x="2894853" y="1772349"/>
                </a:cubicBezTo>
                <a:cubicBezTo>
                  <a:pt x="2895107" y="1773682"/>
                  <a:pt x="2895742" y="1774889"/>
                  <a:pt x="2896759" y="1775841"/>
                </a:cubicBezTo>
                <a:cubicBezTo>
                  <a:pt x="2897710" y="1776793"/>
                  <a:pt x="2898917" y="1777429"/>
                  <a:pt x="2900251" y="1777683"/>
                </a:cubicBezTo>
                <a:cubicBezTo>
                  <a:pt x="2901585" y="1777937"/>
                  <a:pt x="2902981" y="1777810"/>
                  <a:pt x="2904188" y="1777302"/>
                </a:cubicBezTo>
                <a:cubicBezTo>
                  <a:pt x="2905394" y="1776793"/>
                  <a:pt x="2906473" y="1775905"/>
                  <a:pt x="2907235" y="1774762"/>
                </a:cubicBezTo>
                <a:cubicBezTo>
                  <a:pt x="2907997" y="1773618"/>
                  <a:pt x="2908379" y="1772285"/>
                  <a:pt x="2908379" y="1770952"/>
                </a:cubicBezTo>
                <a:cubicBezTo>
                  <a:pt x="2908379" y="1770063"/>
                  <a:pt x="2908188" y="1769174"/>
                  <a:pt x="2907871" y="1768348"/>
                </a:cubicBezTo>
                <a:cubicBezTo>
                  <a:pt x="2907490" y="1767523"/>
                  <a:pt x="2907045" y="1766761"/>
                  <a:pt x="2906410" y="1766126"/>
                </a:cubicBezTo>
                <a:close/>
                <a:moveTo>
                  <a:pt x="2906410" y="3251899"/>
                </a:moveTo>
                <a:cubicBezTo>
                  <a:pt x="2905775" y="3251263"/>
                  <a:pt x="2905013" y="3250756"/>
                  <a:pt x="2904188" y="3250438"/>
                </a:cubicBezTo>
                <a:cubicBezTo>
                  <a:pt x="2903362" y="3250057"/>
                  <a:pt x="2902473" y="3249930"/>
                  <a:pt x="2901585" y="3249930"/>
                </a:cubicBezTo>
                <a:cubicBezTo>
                  <a:pt x="2900251" y="3249930"/>
                  <a:pt x="2898917" y="3250311"/>
                  <a:pt x="2897774" y="3251073"/>
                </a:cubicBezTo>
                <a:cubicBezTo>
                  <a:pt x="2896631" y="3251835"/>
                  <a:pt x="2895806" y="3252915"/>
                  <a:pt x="2895235" y="3254121"/>
                </a:cubicBezTo>
                <a:cubicBezTo>
                  <a:pt x="2894726" y="3255391"/>
                  <a:pt x="2894599" y="3256725"/>
                  <a:pt x="2894853" y="3258058"/>
                </a:cubicBezTo>
                <a:cubicBezTo>
                  <a:pt x="2895107" y="3259392"/>
                  <a:pt x="2895742" y="3260598"/>
                  <a:pt x="2896759" y="3261551"/>
                </a:cubicBezTo>
                <a:cubicBezTo>
                  <a:pt x="2897710" y="3262503"/>
                  <a:pt x="2898917" y="3263138"/>
                  <a:pt x="2900251" y="3263392"/>
                </a:cubicBezTo>
                <a:cubicBezTo>
                  <a:pt x="2901585" y="3263646"/>
                  <a:pt x="2902981" y="3263519"/>
                  <a:pt x="2904188" y="3263011"/>
                </a:cubicBezTo>
                <a:cubicBezTo>
                  <a:pt x="2905394" y="3262503"/>
                  <a:pt x="2906473" y="3261614"/>
                  <a:pt x="2907235" y="3260471"/>
                </a:cubicBezTo>
                <a:cubicBezTo>
                  <a:pt x="2907997" y="3259328"/>
                  <a:pt x="2908379" y="3257995"/>
                  <a:pt x="2908379" y="3256661"/>
                </a:cubicBezTo>
                <a:cubicBezTo>
                  <a:pt x="2908379" y="3255772"/>
                  <a:pt x="2908188" y="3254883"/>
                  <a:pt x="2907871" y="3254057"/>
                </a:cubicBezTo>
                <a:cubicBezTo>
                  <a:pt x="2907490" y="3253232"/>
                  <a:pt x="2907045" y="3252470"/>
                  <a:pt x="2906410" y="3251835"/>
                </a:cubicBezTo>
                <a:close/>
                <a:moveTo>
                  <a:pt x="2906410" y="1859026"/>
                </a:moveTo>
                <a:cubicBezTo>
                  <a:pt x="2905775" y="1858391"/>
                  <a:pt x="2905013" y="1857883"/>
                  <a:pt x="2904188" y="1857566"/>
                </a:cubicBezTo>
                <a:cubicBezTo>
                  <a:pt x="2903362" y="1857185"/>
                  <a:pt x="2902473" y="1857058"/>
                  <a:pt x="2901585" y="1857058"/>
                </a:cubicBezTo>
                <a:cubicBezTo>
                  <a:pt x="2900251" y="1857058"/>
                  <a:pt x="2898917" y="1857439"/>
                  <a:pt x="2897774" y="1858201"/>
                </a:cubicBezTo>
                <a:cubicBezTo>
                  <a:pt x="2896631" y="1858963"/>
                  <a:pt x="2895806" y="1860042"/>
                  <a:pt x="2895235" y="1861249"/>
                </a:cubicBezTo>
                <a:cubicBezTo>
                  <a:pt x="2894726" y="1862518"/>
                  <a:pt x="2894599" y="1863852"/>
                  <a:pt x="2894853" y="1865186"/>
                </a:cubicBezTo>
                <a:cubicBezTo>
                  <a:pt x="2895107" y="1866519"/>
                  <a:pt x="2895742" y="1867726"/>
                  <a:pt x="2896759" y="1868678"/>
                </a:cubicBezTo>
                <a:cubicBezTo>
                  <a:pt x="2897710" y="1869631"/>
                  <a:pt x="2898917" y="1870266"/>
                  <a:pt x="2900251" y="1870583"/>
                </a:cubicBezTo>
                <a:cubicBezTo>
                  <a:pt x="2901585" y="1870837"/>
                  <a:pt x="2902981" y="1870710"/>
                  <a:pt x="2904188" y="1870202"/>
                </a:cubicBezTo>
                <a:cubicBezTo>
                  <a:pt x="2905394" y="1869694"/>
                  <a:pt x="2906473" y="1868805"/>
                  <a:pt x="2907235" y="1867662"/>
                </a:cubicBezTo>
                <a:cubicBezTo>
                  <a:pt x="2907997" y="1866519"/>
                  <a:pt x="2908379" y="1865186"/>
                  <a:pt x="2908379" y="1863852"/>
                </a:cubicBezTo>
                <a:cubicBezTo>
                  <a:pt x="2908379" y="1862963"/>
                  <a:pt x="2908188" y="1862074"/>
                  <a:pt x="2907871" y="1861249"/>
                </a:cubicBezTo>
                <a:cubicBezTo>
                  <a:pt x="2907490" y="1860423"/>
                  <a:pt x="2907045" y="1859661"/>
                  <a:pt x="2906410" y="1859026"/>
                </a:cubicBezTo>
                <a:close/>
                <a:moveTo>
                  <a:pt x="2906410" y="2509012"/>
                </a:moveTo>
                <a:cubicBezTo>
                  <a:pt x="2905775" y="2508377"/>
                  <a:pt x="2905013" y="2507869"/>
                  <a:pt x="2904188" y="2507552"/>
                </a:cubicBezTo>
                <a:cubicBezTo>
                  <a:pt x="2903362" y="2507234"/>
                  <a:pt x="2902473" y="2507044"/>
                  <a:pt x="2901585" y="2507044"/>
                </a:cubicBezTo>
                <a:cubicBezTo>
                  <a:pt x="2900251" y="2507044"/>
                  <a:pt x="2898917" y="2507425"/>
                  <a:pt x="2897774" y="2508187"/>
                </a:cubicBezTo>
                <a:cubicBezTo>
                  <a:pt x="2896631" y="2508949"/>
                  <a:pt x="2895806" y="2509965"/>
                  <a:pt x="2895235" y="2511235"/>
                </a:cubicBezTo>
                <a:cubicBezTo>
                  <a:pt x="2894726" y="2512505"/>
                  <a:pt x="2894599" y="2513838"/>
                  <a:pt x="2894853" y="2515172"/>
                </a:cubicBezTo>
                <a:cubicBezTo>
                  <a:pt x="2895107" y="2516505"/>
                  <a:pt x="2895742" y="2517712"/>
                  <a:pt x="2896759" y="2518664"/>
                </a:cubicBezTo>
                <a:cubicBezTo>
                  <a:pt x="2897710" y="2519617"/>
                  <a:pt x="2898917" y="2520252"/>
                  <a:pt x="2900251" y="2520569"/>
                </a:cubicBezTo>
                <a:cubicBezTo>
                  <a:pt x="2901585" y="2520823"/>
                  <a:pt x="2902981" y="2520696"/>
                  <a:pt x="2904188" y="2520188"/>
                </a:cubicBezTo>
                <a:cubicBezTo>
                  <a:pt x="2905394" y="2519680"/>
                  <a:pt x="2906473" y="2518791"/>
                  <a:pt x="2907235" y="2517648"/>
                </a:cubicBezTo>
                <a:cubicBezTo>
                  <a:pt x="2907997" y="2516505"/>
                  <a:pt x="2908379" y="2515172"/>
                  <a:pt x="2908379" y="2513838"/>
                </a:cubicBezTo>
                <a:cubicBezTo>
                  <a:pt x="2908379" y="2512949"/>
                  <a:pt x="2908188" y="2512060"/>
                  <a:pt x="2907871" y="2511235"/>
                </a:cubicBezTo>
                <a:cubicBezTo>
                  <a:pt x="2907490" y="2510409"/>
                  <a:pt x="2907045" y="2509647"/>
                  <a:pt x="2906410" y="2509012"/>
                </a:cubicBezTo>
                <a:close/>
                <a:moveTo>
                  <a:pt x="2906410" y="2880424"/>
                </a:moveTo>
                <a:cubicBezTo>
                  <a:pt x="2905775" y="2879789"/>
                  <a:pt x="2905013" y="2879281"/>
                  <a:pt x="2904188" y="2878963"/>
                </a:cubicBezTo>
                <a:cubicBezTo>
                  <a:pt x="2903362" y="2878646"/>
                  <a:pt x="2902473" y="2878455"/>
                  <a:pt x="2901585" y="2878455"/>
                </a:cubicBezTo>
                <a:cubicBezTo>
                  <a:pt x="2900251" y="2878455"/>
                  <a:pt x="2898917" y="2878836"/>
                  <a:pt x="2897774" y="2879598"/>
                </a:cubicBezTo>
                <a:cubicBezTo>
                  <a:pt x="2896631" y="2880360"/>
                  <a:pt x="2895806" y="2881440"/>
                  <a:pt x="2895235" y="2882646"/>
                </a:cubicBezTo>
                <a:cubicBezTo>
                  <a:pt x="2894726" y="2883916"/>
                  <a:pt x="2894599" y="2885250"/>
                  <a:pt x="2894853" y="2886583"/>
                </a:cubicBezTo>
                <a:cubicBezTo>
                  <a:pt x="2895107" y="2887917"/>
                  <a:pt x="2895742" y="2889123"/>
                  <a:pt x="2896759" y="2890076"/>
                </a:cubicBezTo>
                <a:cubicBezTo>
                  <a:pt x="2897710" y="2891028"/>
                  <a:pt x="2898917" y="2891663"/>
                  <a:pt x="2900251" y="2891917"/>
                </a:cubicBezTo>
                <a:cubicBezTo>
                  <a:pt x="2901585" y="2892171"/>
                  <a:pt x="2902981" y="2892044"/>
                  <a:pt x="2904188" y="2891536"/>
                </a:cubicBezTo>
                <a:cubicBezTo>
                  <a:pt x="2905394" y="2891028"/>
                  <a:pt x="2906473" y="2890139"/>
                  <a:pt x="2907235" y="2888996"/>
                </a:cubicBezTo>
                <a:cubicBezTo>
                  <a:pt x="2907997" y="2887853"/>
                  <a:pt x="2908379" y="2886520"/>
                  <a:pt x="2908379" y="2885186"/>
                </a:cubicBezTo>
                <a:cubicBezTo>
                  <a:pt x="2908379" y="2884297"/>
                  <a:pt x="2908188" y="2883408"/>
                  <a:pt x="2907871" y="2882583"/>
                </a:cubicBezTo>
                <a:cubicBezTo>
                  <a:pt x="2907490" y="2881757"/>
                  <a:pt x="2907045" y="2880995"/>
                  <a:pt x="2906410" y="2880360"/>
                </a:cubicBezTo>
                <a:close/>
                <a:moveTo>
                  <a:pt x="2901585" y="2971292"/>
                </a:moveTo>
                <a:cubicBezTo>
                  <a:pt x="2900251" y="2971292"/>
                  <a:pt x="2898917" y="2971673"/>
                  <a:pt x="2897774" y="2972435"/>
                </a:cubicBezTo>
                <a:cubicBezTo>
                  <a:pt x="2896631" y="2973197"/>
                  <a:pt x="2895806" y="2974277"/>
                  <a:pt x="2895235" y="2975483"/>
                </a:cubicBezTo>
                <a:cubicBezTo>
                  <a:pt x="2894726" y="2976753"/>
                  <a:pt x="2894599" y="2978087"/>
                  <a:pt x="2894853" y="2979420"/>
                </a:cubicBezTo>
                <a:cubicBezTo>
                  <a:pt x="2895107" y="2980754"/>
                  <a:pt x="2895742" y="2981960"/>
                  <a:pt x="2896759" y="2982913"/>
                </a:cubicBezTo>
                <a:cubicBezTo>
                  <a:pt x="2897710" y="2983865"/>
                  <a:pt x="2898917" y="2984500"/>
                  <a:pt x="2900251" y="2984754"/>
                </a:cubicBezTo>
                <a:cubicBezTo>
                  <a:pt x="2901585" y="2985008"/>
                  <a:pt x="2902981" y="2984881"/>
                  <a:pt x="2904188" y="2984373"/>
                </a:cubicBezTo>
                <a:cubicBezTo>
                  <a:pt x="2905458" y="2983865"/>
                  <a:pt x="2906537" y="2982976"/>
                  <a:pt x="2907235" y="2981833"/>
                </a:cubicBezTo>
                <a:cubicBezTo>
                  <a:pt x="2907997" y="2980690"/>
                  <a:pt x="2908379" y="2979357"/>
                  <a:pt x="2908379" y="2978023"/>
                </a:cubicBezTo>
                <a:cubicBezTo>
                  <a:pt x="2908379" y="2976245"/>
                  <a:pt x="2907680" y="2974467"/>
                  <a:pt x="2906410" y="2973197"/>
                </a:cubicBezTo>
                <a:cubicBezTo>
                  <a:pt x="2905140" y="2971927"/>
                  <a:pt x="2903362" y="2971165"/>
                  <a:pt x="2901585" y="2971165"/>
                </a:cubicBezTo>
                <a:close/>
                <a:moveTo>
                  <a:pt x="2906410" y="3158998"/>
                </a:moveTo>
                <a:cubicBezTo>
                  <a:pt x="2905775" y="3158363"/>
                  <a:pt x="2905013" y="3157855"/>
                  <a:pt x="2904188" y="3157538"/>
                </a:cubicBezTo>
                <a:cubicBezTo>
                  <a:pt x="2903362" y="3157220"/>
                  <a:pt x="2902473" y="3157030"/>
                  <a:pt x="2901585" y="3157030"/>
                </a:cubicBezTo>
                <a:cubicBezTo>
                  <a:pt x="2900251" y="3157030"/>
                  <a:pt x="2898917" y="3157411"/>
                  <a:pt x="2897774" y="3158173"/>
                </a:cubicBezTo>
                <a:cubicBezTo>
                  <a:pt x="2896631" y="3158935"/>
                  <a:pt x="2895806" y="3160014"/>
                  <a:pt x="2895235" y="3161221"/>
                </a:cubicBezTo>
                <a:cubicBezTo>
                  <a:pt x="2894726" y="3162491"/>
                  <a:pt x="2894599" y="3163824"/>
                  <a:pt x="2894853" y="3165158"/>
                </a:cubicBezTo>
                <a:cubicBezTo>
                  <a:pt x="2895107" y="3166491"/>
                  <a:pt x="2895742" y="3167698"/>
                  <a:pt x="2896759" y="3168650"/>
                </a:cubicBezTo>
                <a:cubicBezTo>
                  <a:pt x="2897710" y="3169603"/>
                  <a:pt x="2898917" y="3170238"/>
                  <a:pt x="2900251" y="3170492"/>
                </a:cubicBezTo>
                <a:cubicBezTo>
                  <a:pt x="2901585" y="3170746"/>
                  <a:pt x="2902981" y="3170619"/>
                  <a:pt x="2904188" y="3170111"/>
                </a:cubicBezTo>
                <a:cubicBezTo>
                  <a:pt x="2905394" y="3169603"/>
                  <a:pt x="2906473" y="3168714"/>
                  <a:pt x="2907235" y="3167571"/>
                </a:cubicBezTo>
                <a:cubicBezTo>
                  <a:pt x="2907997" y="3166428"/>
                  <a:pt x="2908379" y="3165094"/>
                  <a:pt x="2908379" y="3163761"/>
                </a:cubicBezTo>
                <a:cubicBezTo>
                  <a:pt x="2908379" y="3162872"/>
                  <a:pt x="2908188" y="3161983"/>
                  <a:pt x="2907871" y="3161157"/>
                </a:cubicBezTo>
                <a:cubicBezTo>
                  <a:pt x="2907490" y="3160332"/>
                  <a:pt x="2907045" y="3159570"/>
                  <a:pt x="2906410" y="3158935"/>
                </a:cubicBezTo>
                <a:close/>
                <a:moveTo>
                  <a:pt x="2906410" y="3066161"/>
                </a:moveTo>
                <a:cubicBezTo>
                  <a:pt x="2905775" y="3065526"/>
                  <a:pt x="2905013" y="3065018"/>
                  <a:pt x="2904188" y="3064701"/>
                </a:cubicBezTo>
                <a:cubicBezTo>
                  <a:pt x="2903362" y="3064383"/>
                  <a:pt x="2902473" y="3064193"/>
                  <a:pt x="2901585" y="3064193"/>
                </a:cubicBezTo>
                <a:cubicBezTo>
                  <a:pt x="2900251" y="3064193"/>
                  <a:pt x="2898917" y="3064574"/>
                  <a:pt x="2897774" y="3065336"/>
                </a:cubicBezTo>
                <a:cubicBezTo>
                  <a:pt x="2896631" y="3066098"/>
                  <a:pt x="2895806" y="3067114"/>
                  <a:pt x="2895235" y="3068384"/>
                </a:cubicBezTo>
                <a:cubicBezTo>
                  <a:pt x="2894726" y="3069654"/>
                  <a:pt x="2894599" y="3070987"/>
                  <a:pt x="2894853" y="3072321"/>
                </a:cubicBezTo>
                <a:cubicBezTo>
                  <a:pt x="2895107" y="3073654"/>
                  <a:pt x="2895742" y="3074861"/>
                  <a:pt x="2896759" y="3075813"/>
                </a:cubicBezTo>
                <a:cubicBezTo>
                  <a:pt x="2897710" y="3076766"/>
                  <a:pt x="2898917" y="3077401"/>
                  <a:pt x="2900251" y="3077718"/>
                </a:cubicBezTo>
                <a:cubicBezTo>
                  <a:pt x="2901585" y="3077972"/>
                  <a:pt x="2902981" y="3077845"/>
                  <a:pt x="2904188" y="3077337"/>
                </a:cubicBezTo>
                <a:cubicBezTo>
                  <a:pt x="2905394" y="3076829"/>
                  <a:pt x="2906473" y="3075940"/>
                  <a:pt x="2907235" y="3074797"/>
                </a:cubicBezTo>
                <a:cubicBezTo>
                  <a:pt x="2907997" y="3073654"/>
                  <a:pt x="2908379" y="3072321"/>
                  <a:pt x="2908379" y="3070987"/>
                </a:cubicBezTo>
                <a:cubicBezTo>
                  <a:pt x="2908379" y="3070098"/>
                  <a:pt x="2908188" y="3069209"/>
                  <a:pt x="2907871" y="3068384"/>
                </a:cubicBezTo>
                <a:cubicBezTo>
                  <a:pt x="2907490" y="3067558"/>
                  <a:pt x="2907045" y="3066796"/>
                  <a:pt x="2906410" y="3066161"/>
                </a:cubicBezTo>
                <a:close/>
                <a:moveTo>
                  <a:pt x="2906410" y="2787587"/>
                </a:moveTo>
                <a:cubicBezTo>
                  <a:pt x="2905775" y="2786952"/>
                  <a:pt x="2905013" y="2786444"/>
                  <a:pt x="2904188" y="2786126"/>
                </a:cubicBezTo>
                <a:cubicBezTo>
                  <a:pt x="2903362" y="2785809"/>
                  <a:pt x="2902473" y="2785618"/>
                  <a:pt x="2901585" y="2785618"/>
                </a:cubicBezTo>
                <a:cubicBezTo>
                  <a:pt x="2900251" y="2785618"/>
                  <a:pt x="2898917" y="2785999"/>
                  <a:pt x="2897774" y="2786761"/>
                </a:cubicBezTo>
                <a:cubicBezTo>
                  <a:pt x="2896631" y="2787523"/>
                  <a:pt x="2895742" y="2788603"/>
                  <a:pt x="2895235" y="2789809"/>
                </a:cubicBezTo>
                <a:cubicBezTo>
                  <a:pt x="2894726" y="2791079"/>
                  <a:pt x="2894599" y="2792413"/>
                  <a:pt x="2894853" y="2793746"/>
                </a:cubicBezTo>
                <a:cubicBezTo>
                  <a:pt x="2895107" y="2795080"/>
                  <a:pt x="2895742" y="2796286"/>
                  <a:pt x="2896759" y="2797239"/>
                </a:cubicBezTo>
                <a:cubicBezTo>
                  <a:pt x="2897710" y="2798191"/>
                  <a:pt x="2898917" y="2798826"/>
                  <a:pt x="2900251" y="2799144"/>
                </a:cubicBezTo>
                <a:cubicBezTo>
                  <a:pt x="2901585" y="2799398"/>
                  <a:pt x="2902981" y="2799271"/>
                  <a:pt x="2904188" y="2798763"/>
                </a:cubicBezTo>
                <a:cubicBezTo>
                  <a:pt x="2905458" y="2798255"/>
                  <a:pt x="2906473" y="2797366"/>
                  <a:pt x="2907235" y="2796223"/>
                </a:cubicBezTo>
                <a:cubicBezTo>
                  <a:pt x="2907997" y="2795080"/>
                  <a:pt x="2908379" y="2793746"/>
                  <a:pt x="2908379" y="2792413"/>
                </a:cubicBezTo>
                <a:cubicBezTo>
                  <a:pt x="2908379" y="2791524"/>
                  <a:pt x="2908188" y="2790635"/>
                  <a:pt x="2907871" y="2789809"/>
                </a:cubicBezTo>
                <a:cubicBezTo>
                  <a:pt x="2907490" y="2788984"/>
                  <a:pt x="2907045" y="2788222"/>
                  <a:pt x="2906410" y="2787587"/>
                </a:cubicBezTo>
                <a:close/>
                <a:moveTo>
                  <a:pt x="2906410" y="2601849"/>
                </a:moveTo>
                <a:cubicBezTo>
                  <a:pt x="2905775" y="2601214"/>
                  <a:pt x="2905013" y="2600706"/>
                  <a:pt x="2904188" y="2600389"/>
                </a:cubicBezTo>
                <a:cubicBezTo>
                  <a:pt x="2903362" y="2600071"/>
                  <a:pt x="2902473" y="2599881"/>
                  <a:pt x="2901585" y="2599881"/>
                </a:cubicBezTo>
                <a:cubicBezTo>
                  <a:pt x="2900251" y="2599881"/>
                  <a:pt x="2898917" y="2600262"/>
                  <a:pt x="2897774" y="2601024"/>
                </a:cubicBezTo>
                <a:cubicBezTo>
                  <a:pt x="2896631" y="2601786"/>
                  <a:pt x="2895806" y="2602865"/>
                  <a:pt x="2895235" y="2604072"/>
                </a:cubicBezTo>
                <a:cubicBezTo>
                  <a:pt x="2894726" y="2605278"/>
                  <a:pt x="2894599" y="2606675"/>
                  <a:pt x="2894853" y="2608009"/>
                </a:cubicBezTo>
                <a:cubicBezTo>
                  <a:pt x="2895107" y="2609342"/>
                  <a:pt x="2895742" y="2610549"/>
                  <a:pt x="2896759" y="2611501"/>
                </a:cubicBezTo>
                <a:cubicBezTo>
                  <a:pt x="2897710" y="2612454"/>
                  <a:pt x="2898917" y="2613089"/>
                  <a:pt x="2900251" y="2613343"/>
                </a:cubicBezTo>
                <a:cubicBezTo>
                  <a:pt x="2901585" y="2613597"/>
                  <a:pt x="2902981" y="2613470"/>
                  <a:pt x="2904188" y="2612962"/>
                </a:cubicBezTo>
                <a:cubicBezTo>
                  <a:pt x="2905394" y="2612454"/>
                  <a:pt x="2906473" y="2611565"/>
                  <a:pt x="2907235" y="2610422"/>
                </a:cubicBezTo>
                <a:cubicBezTo>
                  <a:pt x="2907997" y="2609279"/>
                  <a:pt x="2908379" y="2607945"/>
                  <a:pt x="2908379" y="2606612"/>
                </a:cubicBezTo>
                <a:cubicBezTo>
                  <a:pt x="2908379" y="2605723"/>
                  <a:pt x="2908188" y="2604834"/>
                  <a:pt x="2907871" y="2604008"/>
                </a:cubicBezTo>
                <a:cubicBezTo>
                  <a:pt x="2907490" y="2603183"/>
                  <a:pt x="2907045" y="2602421"/>
                  <a:pt x="2906410" y="2601786"/>
                </a:cubicBezTo>
                <a:close/>
                <a:moveTo>
                  <a:pt x="2906410" y="2694686"/>
                </a:moveTo>
                <a:cubicBezTo>
                  <a:pt x="2905775" y="2694051"/>
                  <a:pt x="2905013" y="2693543"/>
                  <a:pt x="2904188" y="2693226"/>
                </a:cubicBezTo>
                <a:cubicBezTo>
                  <a:pt x="2903362" y="2692845"/>
                  <a:pt x="2902473" y="2692718"/>
                  <a:pt x="2901585" y="2692718"/>
                </a:cubicBezTo>
                <a:cubicBezTo>
                  <a:pt x="2900251" y="2692718"/>
                  <a:pt x="2898917" y="2693099"/>
                  <a:pt x="2897774" y="2693861"/>
                </a:cubicBezTo>
                <a:cubicBezTo>
                  <a:pt x="2896631" y="2694623"/>
                  <a:pt x="2895806" y="2695702"/>
                  <a:pt x="2895235" y="2696909"/>
                </a:cubicBezTo>
                <a:cubicBezTo>
                  <a:pt x="2894726" y="2698179"/>
                  <a:pt x="2894599" y="2699512"/>
                  <a:pt x="2894853" y="2700846"/>
                </a:cubicBezTo>
                <a:cubicBezTo>
                  <a:pt x="2895107" y="2702179"/>
                  <a:pt x="2895742" y="2703386"/>
                  <a:pt x="2896759" y="2704338"/>
                </a:cubicBezTo>
                <a:cubicBezTo>
                  <a:pt x="2897710" y="2705291"/>
                  <a:pt x="2898917" y="2705926"/>
                  <a:pt x="2900251" y="2706243"/>
                </a:cubicBezTo>
                <a:cubicBezTo>
                  <a:pt x="2901585" y="2706497"/>
                  <a:pt x="2902981" y="2706370"/>
                  <a:pt x="2904188" y="2705862"/>
                </a:cubicBezTo>
                <a:cubicBezTo>
                  <a:pt x="2905394" y="2705354"/>
                  <a:pt x="2906473" y="2704465"/>
                  <a:pt x="2907235" y="2703322"/>
                </a:cubicBezTo>
                <a:cubicBezTo>
                  <a:pt x="2907997" y="2702179"/>
                  <a:pt x="2908379" y="2700846"/>
                  <a:pt x="2908379" y="2699512"/>
                </a:cubicBezTo>
                <a:cubicBezTo>
                  <a:pt x="2908379" y="2698623"/>
                  <a:pt x="2908188" y="2697734"/>
                  <a:pt x="2907871" y="2696909"/>
                </a:cubicBezTo>
                <a:cubicBezTo>
                  <a:pt x="2907490" y="2696083"/>
                  <a:pt x="2907045" y="2695321"/>
                  <a:pt x="2906410" y="2694686"/>
                </a:cubicBezTo>
                <a:close/>
                <a:moveTo>
                  <a:pt x="2745565" y="2323275"/>
                </a:moveTo>
                <a:cubicBezTo>
                  <a:pt x="2744930" y="2322640"/>
                  <a:pt x="2744168" y="2322132"/>
                  <a:pt x="2743342" y="2321814"/>
                </a:cubicBezTo>
                <a:cubicBezTo>
                  <a:pt x="2742517" y="2321497"/>
                  <a:pt x="2741628" y="2321306"/>
                  <a:pt x="2740739" y="2321306"/>
                </a:cubicBezTo>
                <a:cubicBezTo>
                  <a:pt x="2739405" y="2321306"/>
                  <a:pt x="2738072" y="2321687"/>
                  <a:pt x="2736929" y="2322449"/>
                </a:cubicBezTo>
                <a:cubicBezTo>
                  <a:pt x="2735785" y="2323211"/>
                  <a:pt x="2734960" y="2324291"/>
                  <a:pt x="2734389" y="2325497"/>
                </a:cubicBezTo>
                <a:cubicBezTo>
                  <a:pt x="2733881" y="2326767"/>
                  <a:pt x="2733754" y="2328101"/>
                  <a:pt x="2734008" y="2329434"/>
                </a:cubicBezTo>
                <a:cubicBezTo>
                  <a:pt x="2734261" y="2330768"/>
                  <a:pt x="2734960" y="2331974"/>
                  <a:pt x="2735913" y="2332927"/>
                </a:cubicBezTo>
                <a:cubicBezTo>
                  <a:pt x="2736865" y="2333879"/>
                  <a:pt x="2738072" y="2334514"/>
                  <a:pt x="2739405" y="2334768"/>
                </a:cubicBezTo>
                <a:cubicBezTo>
                  <a:pt x="2740739" y="2335022"/>
                  <a:pt x="2742072" y="2334895"/>
                  <a:pt x="2743342" y="2334387"/>
                </a:cubicBezTo>
                <a:cubicBezTo>
                  <a:pt x="2744612" y="2333879"/>
                  <a:pt x="2745628" y="2332990"/>
                  <a:pt x="2746390" y="2331847"/>
                </a:cubicBezTo>
                <a:cubicBezTo>
                  <a:pt x="2747152" y="2330704"/>
                  <a:pt x="2747534" y="2329371"/>
                  <a:pt x="2747534" y="2328037"/>
                </a:cubicBezTo>
                <a:cubicBezTo>
                  <a:pt x="2747534" y="2327148"/>
                  <a:pt x="2747343" y="2326259"/>
                  <a:pt x="2747025" y="2325434"/>
                </a:cubicBezTo>
                <a:cubicBezTo>
                  <a:pt x="2746708" y="2324608"/>
                  <a:pt x="2746199" y="2323846"/>
                  <a:pt x="2745565" y="2323211"/>
                </a:cubicBezTo>
                <a:close/>
                <a:moveTo>
                  <a:pt x="2665173" y="2648268"/>
                </a:moveTo>
                <a:cubicBezTo>
                  <a:pt x="2664539" y="2647633"/>
                  <a:pt x="2663777" y="2647125"/>
                  <a:pt x="2662951" y="2646807"/>
                </a:cubicBezTo>
                <a:cubicBezTo>
                  <a:pt x="2662126" y="2646490"/>
                  <a:pt x="2661236" y="2646299"/>
                  <a:pt x="2660347" y="2646299"/>
                </a:cubicBezTo>
                <a:cubicBezTo>
                  <a:pt x="2659014" y="2646299"/>
                  <a:pt x="2657681" y="2646680"/>
                  <a:pt x="2656538" y="2647442"/>
                </a:cubicBezTo>
                <a:cubicBezTo>
                  <a:pt x="2655395" y="2648204"/>
                  <a:pt x="2654569" y="2649220"/>
                  <a:pt x="2653997" y="2650490"/>
                </a:cubicBezTo>
                <a:cubicBezTo>
                  <a:pt x="2653490" y="2651760"/>
                  <a:pt x="2653363" y="2653094"/>
                  <a:pt x="2653617" y="2654427"/>
                </a:cubicBezTo>
                <a:cubicBezTo>
                  <a:pt x="2653871" y="2655761"/>
                  <a:pt x="2654569" y="2656967"/>
                  <a:pt x="2655522" y="2657920"/>
                </a:cubicBezTo>
                <a:cubicBezTo>
                  <a:pt x="2656474" y="2658872"/>
                  <a:pt x="2657681" y="2659507"/>
                  <a:pt x="2659014" y="2659825"/>
                </a:cubicBezTo>
                <a:cubicBezTo>
                  <a:pt x="2660347" y="2660079"/>
                  <a:pt x="2661681" y="2659952"/>
                  <a:pt x="2662951" y="2659444"/>
                </a:cubicBezTo>
                <a:cubicBezTo>
                  <a:pt x="2664222" y="2658936"/>
                  <a:pt x="2665301" y="2658047"/>
                  <a:pt x="2665999" y="2656904"/>
                </a:cubicBezTo>
                <a:cubicBezTo>
                  <a:pt x="2666761" y="2655761"/>
                  <a:pt x="2667142" y="2654427"/>
                  <a:pt x="2667142" y="2653094"/>
                </a:cubicBezTo>
                <a:cubicBezTo>
                  <a:pt x="2667142" y="2652205"/>
                  <a:pt x="2666952" y="2651316"/>
                  <a:pt x="2666635" y="2650490"/>
                </a:cubicBezTo>
                <a:cubicBezTo>
                  <a:pt x="2666317" y="2649665"/>
                  <a:pt x="2665809" y="2648903"/>
                  <a:pt x="2665173" y="2648268"/>
                </a:cubicBezTo>
                <a:close/>
                <a:moveTo>
                  <a:pt x="2665173" y="2462530"/>
                </a:moveTo>
                <a:cubicBezTo>
                  <a:pt x="2664539" y="2461895"/>
                  <a:pt x="2663777" y="2461387"/>
                  <a:pt x="2662951" y="2461070"/>
                </a:cubicBezTo>
                <a:cubicBezTo>
                  <a:pt x="2662126" y="2460752"/>
                  <a:pt x="2661236" y="2460562"/>
                  <a:pt x="2660347" y="2460562"/>
                </a:cubicBezTo>
                <a:cubicBezTo>
                  <a:pt x="2659014" y="2460562"/>
                  <a:pt x="2657681" y="2460943"/>
                  <a:pt x="2656538" y="2461705"/>
                </a:cubicBezTo>
                <a:cubicBezTo>
                  <a:pt x="2655395" y="2462467"/>
                  <a:pt x="2654569" y="2463546"/>
                  <a:pt x="2653997" y="2464753"/>
                </a:cubicBezTo>
                <a:cubicBezTo>
                  <a:pt x="2653490" y="2466023"/>
                  <a:pt x="2653363" y="2467356"/>
                  <a:pt x="2653617" y="2468690"/>
                </a:cubicBezTo>
                <a:cubicBezTo>
                  <a:pt x="2653871" y="2470023"/>
                  <a:pt x="2654569" y="2471230"/>
                  <a:pt x="2655522" y="2472182"/>
                </a:cubicBezTo>
                <a:cubicBezTo>
                  <a:pt x="2656474" y="2473135"/>
                  <a:pt x="2657681" y="2473770"/>
                  <a:pt x="2659014" y="2474024"/>
                </a:cubicBezTo>
                <a:cubicBezTo>
                  <a:pt x="2660347" y="2474278"/>
                  <a:pt x="2661681" y="2474151"/>
                  <a:pt x="2662951" y="2473643"/>
                </a:cubicBezTo>
                <a:cubicBezTo>
                  <a:pt x="2664222" y="2473135"/>
                  <a:pt x="2665301" y="2472246"/>
                  <a:pt x="2665999" y="2471103"/>
                </a:cubicBezTo>
                <a:cubicBezTo>
                  <a:pt x="2666761" y="2469960"/>
                  <a:pt x="2667142" y="2468626"/>
                  <a:pt x="2667142" y="2467293"/>
                </a:cubicBezTo>
                <a:cubicBezTo>
                  <a:pt x="2667142" y="2466404"/>
                  <a:pt x="2666952" y="2465515"/>
                  <a:pt x="2666635" y="2464689"/>
                </a:cubicBezTo>
                <a:cubicBezTo>
                  <a:pt x="2666317" y="2463864"/>
                  <a:pt x="2665809" y="2463102"/>
                  <a:pt x="2665173" y="2462467"/>
                </a:cubicBezTo>
                <a:close/>
                <a:moveTo>
                  <a:pt x="2665173" y="2276793"/>
                </a:moveTo>
                <a:cubicBezTo>
                  <a:pt x="2664539" y="2276158"/>
                  <a:pt x="2663777" y="2275650"/>
                  <a:pt x="2662951" y="2275332"/>
                </a:cubicBezTo>
                <a:cubicBezTo>
                  <a:pt x="2662126" y="2274951"/>
                  <a:pt x="2661236" y="2274824"/>
                  <a:pt x="2660347" y="2274824"/>
                </a:cubicBezTo>
                <a:cubicBezTo>
                  <a:pt x="2659014" y="2274824"/>
                  <a:pt x="2657681" y="2275205"/>
                  <a:pt x="2656538" y="2275967"/>
                </a:cubicBezTo>
                <a:cubicBezTo>
                  <a:pt x="2655395" y="2276729"/>
                  <a:pt x="2654569" y="2277809"/>
                  <a:pt x="2653997" y="2279015"/>
                </a:cubicBezTo>
                <a:cubicBezTo>
                  <a:pt x="2653490" y="2280285"/>
                  <a:pt x="2653363" y="2281619"/>
                  <a:pt x="2653617" y="2282952"/>
                </a:cubicBezTo>
                <a:cubicBezTo>
                  <a:pt x="2653871" y="2284286"/>
                  <a:pt x="2654569" y="2285492"/>
                  <a:pt x="2655522" y="2286445"/>
                </a:cubicBezTo>
                <a:cubicBezTo>
                  <a:pt x="2656474" y="2287397"/>
                  <a:pt x="2657681" y="2288032"/>
                  <a:pt x="2659014" y="2288350"/>
                </a:cubicBezTo>
                <a:cubicBezTo>
                  <a:pt x="2660347" y="2288604"/>
                  <a:pt x="2661681" y="2288477"/>
                  <a:pt x="2662951" y="2287969"/>
                </a:cubicBezTo>
                <a:cubicBezTo>
                  <a:pt x="2664222" y="2287461"/>
                  <a:pt x="2665301" y="2286572"/>
                  <a:pt x="2665999" y="2285429"/>
                </a:cubicBezTo>
                <a:cubicBezTo>
                  <a:pt x="2666761" y="2284286"/>
                  <a:pt x="2667142" y="2282952"/>
                  <a:pt x="2667142" y="2281619"/>
                </a:cubicBezTo>
                <a:cubicBezTo>
                  <a:pt x="2667142" y="2280730"/>
                  <a:pt x="2666952" y="2279841"/>
                  <a:pt x="2666635" y="2279015"/>
                </a:cubicBezTo>
                <a:cubicBezTo>
                  <a:pt x="2666317" y="2278190"/>
                  <a:pt x="2665809" y="2277428"/>
                  <a:pt x="2665173" y="2276793"/>
                </a:cubicBezTo>
                <a:close/>
                <a:moveTo>
                  <a:pt x="2660347" y="2553335"/>
                </a:moveTo>
                <a:cubicBezTo>
                  <a:pt x="2659014" y="2553335"/>
                  <a:pt x="2657681" y="2553716"/>
                  <a:pt x="2656538" y="2554478"/>
                </a:cubicBezTo>
                <a:cubicBezTo>
                  <a:pt x="2655395" y="2555240"/>
                  <a:pt x="2654569" y="2556320"/>
                  <a:pt x="2653997" y="2557526"/>
                </a:cubicBezTo>
                <a:cubicBezTo>
                  <a:pt x="2653490" y="2558796"/>
                  <a:pt x="2653363" y="2560130"/>
                  <a:pt x="2653617" y="2561463"/>
                </a:cubicBezTo>
                <a:cubicBezTo>
                  <a:pt x="2653871" y="2562797"/>
                  <a:pt x="2654569" y="2564003"/>
                  <a:pt x="2655522" y="2564956"/>
                </a:cubicBezTo>
                <a:cubicBezTo>
                  <a:pt x="2656474" y="2565908"/>
                  <a:pt x="2657681" y="2566543"/>
                  <a:pt x="2659014" y="2566797"/>
                </a:cubicBezTo>
                <a:cubicBezTo>
                  <a:pt x="2660347" y="2567051"/>
                  <a:pt x="2661681" y="2566924"/>
                  <a:pt x="2662951" y="2566416"/>
                </a:cubicBezTo>
                <a:cubicBezTo>
                  <a:pt x="2664222" y="2565908"/>
                  <a:pt x="2665237" y="2565019"/>
                  <a:pt x="2665999" y="2563876"/>
                </a:cubicBezTo>
                <a:cubicBezTo>
                  <a:pt x="2666761" y="2562733"/>
                  <a:pt x="2667142" y="2561400"/>
                  <a:pt x="2667142" y="2560066"/>
                </a:cubicBezTo>
                <a:cubicBezTo>
                  <a:pt x="2667142" y="2558288"/>
                  <a:pt x="2666444" y="2556510"/>
                  <a:pt x="2665110" y="2555240"/>
                </a:cubicBezTo>
                <a:cubicBezTo>
                  <a:pt x="2663840" y="2553970"/>
                  <a:pt x="2662062" y="2553208"/>
                  <a:pt x="2660285" y="2553208"/>
                </a:cubicBezTo>
                <a:close/>
                <a:moveTo>
                  <a:pt x="2665173" y="2369630"/>
                </a:moveTo>
                <a:cubicBezTo>
                  <a:pt x="2664539" y="2368995"/>
                  <a:pt x="2663777" y="2368487"/>
                  <a:pt x="2662951" y="2368169"/>
                </a:cubicBezTo>
                <a:cubicBezTo>
                  <a:pt x="2662126" y="2367852"/>
                  <a:pt x="2661236" y="2367661"/>
                  <a:pt x="2660347" y="2367661"/>
                </a:cubicBezTo>
                <a:cubicBezTo>
                  <a:pt x="2659014" y="2367661"/>
                  <a:pt x="2657681" y="2368042"/>
                  <a:pt x="2656538" y="2368804"/>
                </a:cubicBezTo>
                <a:cubicBezTo>
                  <a:pt x="2655395" y="2369566"/>
                  <a:pt x="2654569" y="2370646"/>
                  <a:pt x="2653997" y="2371852"/>
                </a:cubicBezTo>
                <a:cubicBezTo>
                  <a:pt x="2653490" y="2373122"/>
                  <a:pt x="2653363" y="2374456"/>
                  <a:pt x="2653617" y="2375789"/>
                </a:cubicBezTo>
                <a:cubicBezTo>
                  <a:pt x="2653871" y="2377123"/>
                  <a:pt x="2654569" y="2378329"/>
                  <a:pt x="2655522" y="2379282"/>
                </a:cubicBezTo>
                <a:cubicBezTo>
                  <a:pt x="2656474" y="2380234"/>
                  <a:pt x="2657681" y="2380869"/>
                  <a:pt x="2659014" y="2381187"/>
                </a:cubicBezTo>
                <a:cubicBezTo>
                  <a:pt x="2660347" y="2381441"/>
                  <a:pt x="2661681" y="2381314"/>
                  <a:pt x="2662951" y="2380806"/>
                </a:cubicBezTo>
                <a:cubicBezTo>
                  <a:pt x="2664222" y="2380298"/>
                  <a:pt x="2665301" y="2379409"/>
                  <a:pt x="2665999" y="2378266"/>
                </a:cubicBezTo>
                <a:cubicBezTo>
                  <a:pt x="2666697" y="2377123"/>
                  <a:pt x="2667142" y="2375789"/>
                  <a:pt x="2667142" y="2374456"/>
                </a:cubicBezTo>
                <a:cubicBezTo>
                  <a:pt x="2667142" y="2373567"/>
                  <a:pt x="2666952" y="2372678"/>
                  <a:pt x="2666635" y="2371852"/>
                </a:cubicBezTo>
                <a:cubicBezTo>
                  <a:pt x="2666317" y="2371027"/>
                  <a:pt x="2665809" y="2370265"/>
                  <a:pt x="2665173" y="2369630"/>
                </a:cubicBezTo>
                <a:close/>
                <a:moveTo>
                  <a:pt x="2665173" y="2183892"/>
                </a:moveTo>
                <a:cubicBezTo>
                  <a:pt x="2664539" y="2183257"/>
                  <a:pt x="2663777" y="2182749"/>
                  <a:pt x="2662951" y="2182432"/>
                </a:cubicBezTo>
                <a:cubicBezTo>
                  <a:pt x="2662126" y="2182114"/>
                  <a:pt x="2661236" y="2181924"/>
                  <a:pt x="2660347" y="2181924"/>
                </a:cubicBezTo>
                <a:cubicBezTo>
                  <a:pt x="2659014" y="2181924"/>
                  <a:pt x="2657681" y="2182305"/>
                  <a:pt x="2656538" y="2183067"/>
                </a:cubicBezTo>
                <a:cubicBezTo>
                  <a:pt x="2655395" y="2183829"/>
                  <a:pt x="2654569" y="2184908"/>
                  <a:pt x="2653997" y="2186115"/>
                </a:cubicBezTo>
                <a:cubicBezTo>
                  <a:pt x="2653490" y="2187321"/>
                  <a:pt x="2653363" y="2188718"/>
                  <a:pt x="2653617" y="2190052"/>
                </a:cubicBezTo>
                <a:cubicBezTo>
                  <a:pt x="2653871" y="2191385"/>
                  <a:pt x="2654569" y="2192592"/>
                  <a:pt x="2655522" y="2193544"/>
                </a:cubicBezTo>
                <a:cubicBezTo>
                  <a:pt x="2656474" y="2194497"/>
                  <a:pt x="2657681" y="2195132"/>
                  <a:pt x="2659014" y="2195386"/>
                </a:cubicBezTo>
                <a:cubicBezTo>
                  <a:pt x="2660347" y="2195640"/>
                  <a:pt x="2661681" y="2195513"/>
                  <a:pt x="2662951" y="2195005"/>
                </a:cubicBezTo>
                <a:cubicBezTo>
                  <a:pt x="2664222" y="2194497"/>
                  <a:pt x="2665301" y="2193608"/>
                  <a:pt x="2665999" y="2192465"/>
                </a:cubicBezTo>
                <a:cubicBezTo>
                  <a:pt x="2666761" y="2191322"/>
                  <a:pt x="2667142" y="2189988"/>
                  <a:pt x="2667142" y="2188655"/>
                </a:cubicBezTo>
                <a:cubicBezTo>
                  <a:pt x="2667142" y="2187766"/>
                  <a:pt x="2666952" y="2186877"/>
                  <a:pt x="2666635" y="2186051"/>
                </a:cubicBezTo>
                <a:cubicBezTo>
                  <a:pt x="2666317" y="2185226"/>
                  <a:pt x="2665809" y="2184464"/>
                  <a:pt x="2665173" y="2183829"/>
                </a:cubicBezTo>
                <a:close/>
                <a:moveTo>
                  <a:pt x="2665173" y="1905318"/>
                </a:moveTo>
                <a:cubicBezTo>
                  <a:pt x="2664539" y="1904683"/>
                  <a:pt x="2663777" y="1904174"/>
                  <a:pt x="2662951" y="1903857"/>
                </a:cubicBezTo>
                <a:cubicBezTo>
                  <a:pt x="2662126" y="1903540"/>
                  <a:pt x="2661236" y="1903349"/>
                  <a:pt x="2660347" y="1903349"/>
                </a:cubicBezTo>
                <a:cubicBezTo>
                  <a:pt x="2659014" y="1903349"/>
                  <a:pt x="2657681" y="1903730"/>
                  <a:pt x="2656538" y="1904492"/>
                </a:cubicBezTo>
                <a:cubicBezTo>
                  <a:pt x="2655395" y="1905254"/>
                  <a:pt x="2654569" y="1906334"/>
                  <a:pt x="2653997" y="1907540"/>
                </a:cubicBezTo>
                <a:cubicBezTo>
                  <a:pt x="2653490" y="1908810"/>
                  <a:pt x="2653363" y="1910143"/>
                  <a:pt x="2653617" y="1911477"/>
                </a:cubicBezTo>
                <a:cubicBezTo>
                  <a:pt x="2653871" y="1912811"/>
                  <a:pt x="2654569" y="1914017"/>
                  <a:pt x="2655522" y="1914970"/>
                </a:cubicBezTo>
                <a:cubicBezTo>
                  <a:pt x="2656474" y="1915922"/>
                  <a:pt x="2657681" y="1916557"/>
                  <a:pt x="2659014" y="1916811"/>
                </a:cubicBezTo>
                <a:cubicBezTo>
                  <a:pt x="2660347" y="1917065"/>
                  <a:pt x="2661681" y="1916938"/>
                  <a:pt x="2662951" y="1916430"/>
                </a:cubicBezTo>
                <a:cubicBezTo>
                  <a:pt x="2664222" y="1915922"/>
                  <a:pt x="2665301" y="1915033"/>
                  <a:pt x="2665999" y="1913890"/>
                </a:cubicBezTo>
                <a:cubicBezTo>
                  <a:pt x="2666761" y="1912747"/>
                  <a:pt x="2667142" y="1911414"/>
                  <a:pt x="2667142" y="1910080"/>
                </a:cubicBezTo>
                <a:cubicBezTo>
                  <a:pt x="2667142" y="1909191"/>
                  <a:pt x="2666952" y="1908302"/>
                  <a:pt x="2666635" y="1907477"/>
                </a:cubicBezTo>
                <a:cubicBezTo>
                  <a:pt x="2666317" y="1906651"/>
                  <a:pt x="2665809" y="1905889"/>
                  <a:pt x="2665173" y="1905254"/>
                </a:cubicBezTo>
                <a:close/>
                <a:moveTo>
                  <a:pt x="2665173" y="1998155"/>
                </a:moveTo>
                <a:cubicBezTo>
                  <a:pt x="2664539" y="1997520"/>
                  <a:pt x="2663777" y="1997012"/>
                  <a:pt x="2662951" y="1996694"/>
                </a:cubicBezTo>
                <a:cubicBezTo>
                  <a:pt x="2662126" y="1996313"/>
                  <a:pt x="2661236" y="1996186"/>
                  <a:pt x="2660347" y="1996186"/>
                </a:cubicBezTo>
                <a:cubicBezTo>
                  <a:pt x="2659014" y="1996186"/>
                  <a:pt x="2657681" y="1996567"/>
                  <a:pt x="2656538" y="1997329"/>
                </a:cubicBezTo>
                <a:cubicBezTo>
                  <a:pt x="2655395" y="1998091"/>
                  <a:pt x="2654569" y="1999171"/>
                  <a:pt x="2653997" y="2000377"/>
                </a:cubicBezTo>
                <a:cubicBezTo>
                  <a:pt x="2653490" y="2001647"/>
                  <a:pt x="2653363" y="2002981"/>
                  <a:pt x="2653617" y="2004314"/>
                </a:cubicBezTo>
                <a:cubicBezTo>
                  <a:pt x="2653871" y="2005648"/>
                  <a:pt x="2654569" y="2006854"/>
                  <a:pt x="2655522" y="2007807"/>
                </a:cubicBezTo>
                <a:cubicBezTo>
                  <a:pt x="2656474" y="2008759"/>
                  <a:pt x="2657681" y="2009394"/>
                  <a:pt x="2659014" y="2009648"/>
                </a:cubicBezTo>
                <a:cubicBezTo>
                  <a:pt x="2660347" y="2009902"/>
                  <a:pt x="2661681" y="2009775"/>
                  <a:pt x="2662951" y="2009267"/>
                </a:cubicBezTo>
                <a:cubicBezTo>
                  <a:pt x="2664222" y="2008759"/>
                  <a:pt x="2665301" y="2007870"/>
                  <a:pt x="2665999" y="2006727"/>
                </a:cubicBezTo>
                <a:cubicBezTo>
                  <a:pt x="2666761" y="2005584"/>
                  <a:pt x="2667142" y="2004251"/>
                  <a:pt x="2667142" y="2002917"/>
                </a:cubicBezTo>
                <a:cubicBezTo>
                  <a:pt x="2667142" y="2002028"/>
                  <a:pt x="2666952" y="2001139"/>
                  <a:pt x="2666635" y="2000314"/>
                </a:cubicBezTo>
                <a:cubicBezTo>
                  <a:pt x="2666317" y="1999488"/>
                  <a:pt x="2665809" y="1998726"/>
                  <a:pt x="2665173" y="1998091"/>
                </a:cubicBezTo>
                <a:close/>
                <a:moveTo>
                  <a:pt x="2665173" y="2090992"/>
                </a:moveTo>
                <a:cubicBezTo>
                  <a:pt x="2664539" y="2090357"/>
                  <a:pt x="2663777" y="2089849"/>
                  <a:pt x="2662951" y="2089531"/>
                </a:cubicBezTo>
                <a:cubicBezTo>
                  <a:pt x="2662126" y="2089214"/>
                  <a:pt x="2661236" y="2089023"/>
                  <a:pt x="2660347" y="2089023"/>
                </a:cubicBezTo>
                <a:cubicBezTo>
                  <a:pt x="2659014" y="2089023"/>
                  <a:pt x="2657681" y="2089404"/>
                  <a:pt x="2656538" y="2090166"/>
                </a:cubicBezTo>
                <a:cubicBezTo>
                  <a:pt x="2655395" y="2090928"/>
                  <a:pt x="2654569" y="2091944"/>
                  <a:pt x="2653997" y="2093214"/>
                </a:cubicBezTo>
                <a:cubicBezTo>
                  <a:pt x="2653490" y="2094484"/>
                  <a:pt x="2653363" y="2095818"/>
                  <a:pt x="2653617" y="2097151"/>
                </a:cubicBezTo>
                <a:cubicBezTo>
                  <a:pt x="2653871" y="2098485"/>
                  <a:pt x="2654569" y="2099691"/>
                  <a:pt x="2655522" y="2100644"/>
                </a:cubicBezTo>
                <a:cubicBezTo>
                  <a:pt x="2656474" y="2101596"/>
                  <a:pt x="2657681" y="2102231"/>
                  <a:pt x="2659014" y="2102549"/>
                </a:cubicBezTo>
                <a:cubicBezTo>
                  <a:pt x="2660347" y="2102803"/>
                  <a:pt x="2661681" y="2102676"/>
                  <a:pt x="2662951" y="2102168"/>
                </a:cubicBezTo>
                <a:cubicBezTo>
                  <a:pt x="2664222" y="2101660"/>
                  <a:pt x="2665301" y="2100771"/>
                  <a:pt x="2665999" y="2099628"/>
                </a:cubicBezTo>
                <a:cubicBezTo>
                  <a:pt x="2666761" y="2098485"/>
                  <a:pt x="2667142" y="2097151"/>
                  <a:pt x="2667142" y="2095818"/>
                </a:cubicBezTo>
                <a:cubicBezTo>
                  <a:pt x="2667142" y="2094929"/>
                  <a:pt x="2666952" y="2094040"/>
                  <a:pt x="2666635" y="2093214"/>
                </a:cubicBezTo>
                <a:cubicBezTo>
                  <a:pt x="2666317" y="2092389"/>
                  <a:pt x="2665809" y="2091627"/>
                  <a:pt x="2665173" y="2090992"/>
                </a:cubicBezTo>
                <a:close/>
                <a:moveTo>
                  <a:pt x="2665173" y="2833878"/>
                </a:moveTo>
                <a:cubicBezTo>
                  <a:pt x="2664539" y="2833243"/>
                  <a:pt x="2663777" y="2832735"/>
                  <a:pt x="2662951" y="2832418"/>
                </a:cubicBezTo>
                <a:cubicBezTo>
                  <a:pt x="2662126" y="2832037"/>
                  <a:pt x="2661236" y="2831910"/>
                  <a:pt x="2660347" y="2831910"/>
                </a:cubicBezTo>
                <a:cubicBezTo>
                  <a:pt x="2659014" y="2831910"/>
                  <a:pt x="2657681" y="2832291"/>
                  <a:pt x="2656538" y="2833053"/>
                </a:cubicBezTo>
                <a:cubicBezTo>
                  <a:pt x="2655395" y="2833815"/>
                  <a:pt x="2654569" y="2834894"/>
                  <a:pt x="2653997" y="2836101"/>
                </a:cubicBezTo>
                <a:cubicBezTo>
                  <a:pt x="2653490" y="2837371"/>
                  <a:pt x="2653363" y="2838704"/>
                  <a:pt x="2653617" y="2840038"/>
                </a:cubicBezTo>
                <a:cubicBezTo>
                  <a:pt x="2653871" y="2841371"/>
                  <a:pt x="2654569" y="2842578"/>
                  <a:pt x="2655522" y="2843530"/>
                </a:cubicBezTo>
                <a:cubicBezTo>
                  <a:pt x="2656474" y="2844483"/>
                  <a:pt x="2657681" y="2845118"/>
                  <a:pt x="2659014" y="2845372"/>
                </a:cubicBezTo>
                <a:cubicBezTo>
                  <a:pt x="2660347" y="2845626"/>
                  <a:pt x="2661681" y="2845499"/>
                  <a:pt x="2662951" y="2844991"/>
                </a:cubicBezTo>
                <a:cubicBezTo>
                  <a:pt x="2664222" y="2844483"/>
                  <a:pt x="2665301" y="2843594"/>
                  <a:pt x="2665999" y="2842451"/>
                </a:cubicBezTo>
                <a:cubicBezTo>
                  <a:pt x="2666761" y="2841308"/>
                  <a:pt x="2667142" y="2839974"/>
                  <a:pt x="2667142" y="2838641"/>
                </a:cubicBezTo>
                <a:cubicBezTo>
                  <a:pt x="2667142" y="2837752"/>
                  <a:pt x="2666952" y="2836863"/>
                  <a:pt x="2666635" y="2836037"/>
                </a:cubicBezTo>
                <a:cubicBezTo>
                  <a:pt x="2666317" y="2835212"/>
                  <a:pt x="2665809" y="2834450"/>
                  <a:pt x="2665173" y="2833815"/>
                </a:cubicBezTo>
                <a:close/>
                <a:moveTo>
                  <a:pt x="2579957" y="1671130"/>
                </a:moveTo>
                <a:cubicBezTo>
                  <a:pt x="2578623" y="1671130"/>
                  <a:pt x="2577290" y="1671511"/>
                  <a:pt x="2576147" y="1672273"/>
                </a:cubicBezTo>
                <a:cubicBezTo>
                  <a:pt x="2575004" y="1673035"/>
                  <a:pt x="2574178" y="1674114"/>
                  <a:pt x="2573607" y="1675321"/>
                </a:cubicBezTo>
                <a:cubicBezTo>
                  <a:pt x="2573098" y="1676591"/>
                  <a:pt x="2572972" y="1677924"/>
                  <a:pt x="2573226" y="1679258"/>
                </a:cubicBezTo>
                <a:cubicBezTo>
                  <a:pt x="2573480" y="1680591"/>
                  <a:pt x="2574115" y="1681798"/>
                  <a:pt x="2575067" y="1682750"/>
                </a:cubicBezTo>
                <a:cubicBezTo>
                  <a:pt x="2576020" y="1683702"/>
                  <a:pt x="2577226" y="1684338"/>
                  <a:pt x="2578559" y="1684655"/>
                </a:cubicBezTo>
                <a:cubicBezTo>
                  <a:pt x="2579893" y="1684909"/>
                  <a:pt x="2581227" y="1684782"/>
                  <a:pt x="2582497" y="1684274"/>
                </a:cubicBezTo>
                <a:cubicBezTo>
                  <a:pt x="2583767" y="1683766"/>
                  <a:pt x="2584847" y="1682877"/>
                  <a:pt x="2585545" y="1681734"/>
                </a:cubicBezTo>
                <a:cubicBezTo>
                  <a:pt x="2586307" y="1680591"/>
                  <a:pt x="2586688" y="1679258"/>
                  <a:pt x="2586688" y="1677924"/>
                </a:cubicBezTo>
                <a:cubicBezTo>
                  <a:pt x="2586688" y="1676083"/>
                  <a:pt x="2585989" y="1674368"/>
                  <a:pt x="2584656" y="1673098"/>
                </a:cubicBezTo>
                <a:cubicBezTo>
                  <a:pt x="2583385" y="1671828"/>
                  <a:pt x="2581608" y="1671130"/>
                  <a:pt x="2579830" y="1671130"/>
                </a:cubicBezTo>
                <a:close/>
                <a:moveTo>
                  <a:pt x="2665173" y="3205290"/>
                </a:moveTo>
                <a:cubicBezTo>
                  <a:pt x="2664539" y="3204655"/>
                  <a:pt x="2663777" y="3204147"/>
                  <a:pt x="2662951" y="3203829"/>
                </a:cubicBezTo>
                <a:cubicBezTo>
                  <a:pt x="2662126" y="3203512"/>
                  <a:pt x="2661236" y="3203321"/>
                  <a:pt x="2660347" y="3203321"/>
                </a:cubicBezTo>
                <a:cubicBezTo>
                  <a:pt x="2659014" y="3203321"/>
                  <a:pt x="2657681" y="3203702"/>
                  <a:pt x="2656538" y="3204464"/>
                </a:cubicBezTo>
                <a:cubicBezTo>
                  <a:pt x="2655395" y="3205226"/>
                  <a:pt x="2654569" y="3206306"/>
                  <a:pt x="2653997" y="3207512"/>
                </a:cubicBezTo>
                <a:cubicBezTo>
                  <a:pt x="2653490" y="3208782"/>
                  <a:pt x="2653363" y="3210116"/>
                  <a:pt x="2653617" y="3211449"/>
                </a:cubicBezTo>
                <a:cubicBezTo>
                  <a:pt x="2653871" y="3212782"/>
                  <a:pt x="2654569" y="3213989"/>
                  <a:pt x="2655522" y="3214942"/>
                </a:cubicBezTo>
                <a:cubicBezTo>
                  <a:pt x="2656474" y="3215894"/>
                  <a:pt x="2657681" y="3216529"/>
                  <a:pt x="2659014" y="3216847"/>
                </a:cubicBezTo>
                <a:cubicBezTo>
                  <a:pt x="2660347" y="3217101"/>
                  <a:pt x="2661681" y="3216974"/>
                  <a:pt x="2662951" y="3216466"/>
                </a:cubicBezTo>
                <a:cubicBezTo>
                  <a:pt x="2664222" y="3215957"/>
                  <a:pt x="2665301" y="3215069"/>
                  <a:pt x="2665999" y="3213926"/>
                </a:cubicBezTo>
                <a:cubicBezTo>
                  <a:pt x="2666761" y="3212782"/>
                  <a:pt x="2667142" y="3211449"/>
                  <a:pt x="2667142" y="3210116"/>
                </a:cubicBezTo>
                <a:cubicBezTo>
                  <a:pt x="2667142" y="3209227"/>
                  <a:pt x="2666952" y="3208338"/>
                  <a:pt x="2666635" y="3207512"/>
                </a:cubicBezTo>
                <a:cubicBezTo>
                  <a:pt x="2666317" y="3206687"/>
                  <a:pt x="2665809" y="3205925"/>
                  <a:pt x="2665173" y="3205290"/>
                </a:cubicBezTo>
                <a:close/>
                <a:moveTo>
                  <a:pt x="2665173" y="2740978"/>
                </a:moveTo>
                <a:cubicBezTo>
                  <a:pt x="2664539" y="2740343"/>
                  <a:pt x="2663777" y="2739835"/>
                  <a:pt x="2662951" y="2739517"/>
                </a:cubicBezTo>
                <a:cubicBezTo>
                  <a:pt x="2662126" y="2739200"/>
                  <a:pt x="2661236" y="2739009"/>
                  <a:pt x="2660347" y="2739009"/>
                </a:cubicBezTo>
                <a:cubicBezTo>
                  <a:pt x="2659014" y="2739009"/>
                  <a:pt x="2657681" y="2739390"/>
                  <a:pt x="2656538" y="2740152"/>
                </a:cubicBezTo>
                <a:cubicBezTo>
                  <a:pt x="2655395" y="2740914"/>
                  <a:pt x="2654569" y="2741994"/>
                  <a:pt x="2653997" y="2743200"/>
                </a:cubicBezTo>
                <a:cubicBezTo>
                  <a:pt x="2653490" y="2744470"/>
                  <a:pt x="2653363" y="2745804"/>
                  <a:pt x="2653617" y="2747137"/>
                </a:cubicBezTo>
                <a:cubicBezTo>
                  <a:pt x="2653871" y="2748471"/>
                  <a:pt x="2654569" y="2749677"/>
                  <a:pt x="2655522" y="2750630"/>
                </a:cubicBezTo>
                <a:cubicBezTo>
                  <a:pt x="2656474" y="2751582"/>
                  <a:pt x="2657681" y="2752217"/>
                  <a:pt x="2659014" y="2752471"/>
                </a:cubicBezTo>
                <a:cubicBezTo>
                  <a:pt x="2660347" y="2752725"/>
                  <a:pt x="2661681" y="2752598"/>
                  <a:pt x="2662951" y="2752090"/>
                </a:cubicBezTo>
                <a:cubicBezTo>
                  <a:pt x="2664222" y="2751582"/>
                  <a:pt x="2665301" y="2750693"/>
                  <a:pt x="2665999" y="2749550"/>
                </a:cubicBezTo>
                <a:cubicBezTo>
                  <a:pt x="2666761" y="2748407"/>
                  <a:pt x="2667142" y="2747074"/>
                  <a:pt x="2667142" y="2745740"/>
                </a:cubicBezTo>
                <a:cubicBezTo>
                  <a:pt x="2667142" y="2744851"/>
                  <a:pt x="2666952" y="2743962"/>
                  <a:pt x="2666635" y="2743137"/>
                </a:cubicBezTo>
                <a:cubicBezTo>
                  <a:pt x="2666317" y="2742311"/>
                  <a:pt x="2665809" y="2741549"/>
                  <a:pt x="2665173" y="2740914"/>
                </a:cubicBezTo>
                <a:close/>
                <a:moveTo>
                  <a:pt x="2579957" y="1763967"/>
                </a:moveTo>
                <a:cubicBezTo>
                  <a:pt x="2578623" y="1763967"/>
                  <a:pt x="2577290" y="1764348"/>
                  <a:pt x="2576147" y="1765110"/>
                </a:cubicBezTo>
                <a:cubicBezTo>
                  <a:pt x="2575004" y="1765871"/>
                  <a:pt x="2574178" y="1766888"/>
                  <a:pt x="2573607" y="1768158"/>
                </a:cubicBezTo>
                <a:cubicBezTo>
                  <a:pt x="2573098" y="1769427"/>
                  <a:pt x="2572972" y="1770761"/>
                  <a:pt x="2573226" y="1772095"/>
                </a:cubicBezTo>
                <a:cubicBezTo>
                  <a:pt x="2573480" y="1773428"/>
                  <a:pt x="2574115" y="1774635"/>
                  <a:pt x="2575067" y="1775587"/>
                </a:cubicBezTo>
                <a:cubicBezTo>
                  <a:pt x="2576020" y="1776540"/>
                  <a:pt x="2577226" y="1777174"/>
                  <a:pt x="2578559" y="1777492"/>
                </a:cubicBezTo>
                <a:cubicBezTo>
                  <a:pt x="2579893" y="1777746"/>
                  <a:pt x="2581227" y="1777619"/>
                  <a:pt x="2582497" y="1777111"/>
                </a:cubicBezTo>
                <a:cubicBezTo>
                  <a:pt x="2583767" y="1776603"/>
                  <a:pt x="2584847" y="1775714"/>
                  <a:pt x="2585545" y="1774571"/>
                </a:cubicBezTo>
                <a:cubicBezTo>
                  <a:pt x="2586307" y="1773428"/>
                  <a:pt x="2586688" y="1772095"/>
                  <a:pt x="2586688" y="1770761"/>
                </a:cubicBezTo>
                <a:cubicBezTo>
                  <a:pt x="2586688" y="1768983"/>
                  <a:pt x="2585989" y="1767205"/>
                  <a:pt x="2584656" y="1765935"/>
                </a:cubicBezTo>
                <a:cubicBezTo>
                  <a:pt x="2583385" y="1764665"/>
                  <a:pt x="2581608" y="1763967"/>
                  <a:pt x="2579830" y="1763967"/>
                </a:cubicBezTo>
                <a:close/>
                <a:moveTo>
                  <a:pt x="2665173" y="3298126"/>
                </a:moveTo>
                <a:cubicBezTo>
                  <a:pt x="2664539" y="3297492"/>
                  <a:pt x="2663777" y="3296984"/>
                  <a:pt x="2662951" y="3296666"/>
                </a:cubicBezTo>
                <a:cubicBezTo>
                  <a:pt x="2662126" y="3296349"/>
                  <a:pt x="2661236" y="3296158"/>
                  <a:pt x="2660347" y="3296158"/>
                </a:cubicBezTo>
                <a:cubicBezTo>
                  <a:pt x="2659014" y="3296158"/>
                  <a:pt x="2657681" y="3296539"/>
                  <a:pt x="2656538" y="3297301"/>
                </a:cubicBezTo>
                <a:cubicBezTo>
                  <a:pt x="2655395" y="3298063"/>
                  <a:pt x="2654569" y="3299143"/>
                  <a:pt x="2653997" y="3300349"/>
                </a:cubicBezTo>
                <a:cubicBezTo>
                  <a:pt x="2653490" y="3301619"/>
                  <a:pt x="2653363" y="3302953"/>
                  <a:pt x="2653617" y="3304286"/>
                </a:cubicBezTo>
                <a:cubicBezTo>
                  <a:pt x="2653871" y="3305620"/>
                  <a:pt x="2654569" y="3306826"/>
                  <a:pt x="2655522" y="3307779"/>
                </a:cubicBezTo>
                <a:cubicBezTo>
                  <a:pt x="2656474" y="3308731"/>
                  <a:pt x="2657681" y="3309366"/>
                  <a:pt x="2659014" y="3309620"/>
                </a:cubicBezTo>
                <a:cubicBezTo>
                  <a:pt x="2660347" y="3309874"/>
                  <a:pt x="2661681" y="3309747"/>
                  <a:pt x="2662951" y="3309239"/>
                </a:cubicBezTo>
                <a:cubicBezTo>
                  <a:pt x="2664222" y="3308731"/>
                  <a:pt x="2665301" y="3307842"/>
                  <a:pt x="2665999" y="3306699"/>
                </a:cubicBezTo>
                <a:cubicBezTo>
                  <a:pt x="2666761" y="3305556"/>
                  <a:pt x="2667142" y="3304223"/>
                  <a:pt x="2667142" y="3302889"/>
                </a:cubicBezTo>
                <a:cubicBezTo>
                  <a:pt x="2667142" y="3302000"/>
                  <a:pt x="2666952" y="3301111"/>
                  <a:pt x="2666635" y="3300286"/>
                </a:cubicBezTo>
                <a:cubicBezTo>
                  <a:pt x="2666317" y="3299460"/>
                  <a:pt x="2665809" y="3298698"/>
                  <a:pt x="2665173" y="3298063"/>
                </a:cubicBezTo>
                <a:close/>
                <a:moveTo>
                  <a:pt x="2263092" y="2323084"/>
                </a:moveTo>
                <a:cubicBezTo>
                  <a:pt x="2262457" y="2322449"/>
                  <a:pt x="2261695" y="2321941"/>
                  <a:pt x="2260869" y="2321624"/>
                </a:cubicBezTo>
                <a:cubicBezTo>
                  <a:pt x="2260044" y="2321306"/>
                  <a:pt x="2259155" y="2321116"/>
                  <a:pt x="2258266" y="2321116"/>
                </a:cubicBezTo>
                <a:cubicBezTo>
                  <a:pt x="2256932" y="2321116"/>
                  <a:pt x="2255598" y="2321497"/>
                  <a:pt x="2254456" y="2322259"/>
                </a:cubicBezTo>
                <a:cubicBezTo>
                  <a:pt x="2253313" y="2323021"/>
                  <a:pt x="2252487" y="2324100"/>
                  <a:pt x="2251916" y="2325307"/>
                </a:cubicBezTo>
                <a:cubicBezTo>
                  <a:pt x="2251408" y="2326577"/>
                  <a:pt x="2251281" y="2327910"/>
                  <a:pt x="2251534" y="2329244"/>
                </a:cubicBezTo>
                <a:cubicBezTo>
                  <a:pt x="2251789" y="2330577"/>
                  <a:pt x="2252423" y="2331784"/>
                  <a:pt x="2253376" y="2332736"/>
                </a:cubicBezTo>
                <a:cubicBezTo>
                  <a:pt x="2254329" y="2333689"/>
                  <a:pt x="2255535" y="2334324"/>
                  <a:pt x="2256869" y="2334578"/>
                </a:cubicBezTo>
                <a:cubicBezTo>
                  <a:pt x="2258202" y="2334832"/>
                  <a:pt x="2259535" y="2334705"/>
                  <a:pt x="2260806" y="2334197"/>
                </a:cubicBezTo>
                <a:cubicBezTo>
                  <a:pt x="2262076" y="2333689"/>
                  <a:pt x="2263155" y="2332800"/>
                  <a:pt x="2263854" y="2331657"/>
                </a:cubicBezTo>
                <a:cubicBezTo>
                  <a:pt x="2264616" y="2330514"/>
                  <a:pt x="2264997" y="2329180"/>
                  <a:pt x="2264997" y="2327847"/>
                </a:cubicBezTo>
                <a:cubicBezTo>
                  <a:pt x="2264997" y="2326958"/>
                  <a:pt x="2264806" y="2326069"/>
                  <a:pt x="2264489" y="2325243"/>
                </a:cubicBezTo>
                <a:cubicBezTo>
                  <a:pt x="2264172" y="2324418"/>
                  <a:pt x="2263663" y="2323656"/>
                  <a:pt x="2263028" y="2323021"/>
                </a:cubicBezTo>
                <a:close/>
                <a:moveTo>
                  <a:pt x="2665173" y="3112389"/>
                </a:moveTo>
                <a:cubicBezTo>
                  <a:pt x="2664539" y="3111754"/>
                  <a:pt x="2663777" y="3111246"/>
                  <a:pt x="2662951" y="3110929"/>
                </a:cubicBezTo>
                <a:cubicBezTo>
                  <a:pt x="2662126" y="3110548"/>
                  <a:pt x="2661236" y="3110421"/>
                  <a:pt x="2660347" y="3110421"/>
                </a:cubicBezTo>
                <a:cubicBezTo>
                  <a:pt x="2659014" y="3110421"/>
                  <a:pt x="2657681" y="3110802"/>
                  <a:pt x="2656538" y="3111564"/>
                </a:cubicBezTo>
                <a:cubicBezTo>
                  <a:pt x="2655395" y="3112326"/>
                  <a:pt x="2654569" y="3113405"/>
                  <a:pt x="2653997" y="3114612"/>
                </a:cubicBezTo>
                <a:cubicBezTo>
                  <a:pt x="2653490" y="3115882"/>
                  <a:pt x="2653363" y="3117215"/>
                  <a:pt x="2653617" y="3118549"/>
                </a:cubicBezTo>
                <a:cubicBezTo>
                  <a:pt x="2653871" y="3119882"/>
                  <a:pt x="2654569" y="3121089"/>
                  <a:pt x="2655522" y="3122041"/>
                </a:cubicBezTo>
                <a:cubicBezTo>
                  <a:pt x="2656474" y="3122994"/>
                  <a:pt x="2657681" y="3123629"/>
                  <a:pt x="2659014" y="3123946"/>
                </a:cubicBezTo>
                <a:cubicBezTo>
                  <a:pt x="2660347" y="3124200"/>
                  <a:pt x="2661681" y="3124073"/>
                  <a:pt x="2662951" y="3123565"/>
                </a:cubicBezTo>
                <a:cubicBezTo>
                  <a:pt x="2664222" y="3123057"/>
                  <a:pt x="2665301" y="3122168"/>
                  <a:pt x="2665999" y="3121025"/>
                </a:cubicBezTo>
                <a:cubicBezTo>
                  <a:pt x="2666761" y="3119882"/>
                  <a:pt x="2667142" y="3118549"/>
                  <a:pt x="2667142" y="3117215"/>
                </a:cubicBezTo>
                <a:cubicBezTo>
                  <a:pt x="2667142" y="3116326"/>
                  <a:pt x="2666952" y="3115437"/>
                  <a:pt x="2666635" y="3114612"/>
                </a:cubicBezTo>
                <a:cubicBezTo>
                  <a:pt x="2666317" y="3113786"/>
                  <a:pt x="2665809" y="3113024"/>
                  <a:pt x="2665173" y="3112389"/>
                </a:cubicBezTo>
                <a:close/>
                <a:moveTo>
                  <a:pt x="2665173" y="2926652"/>
                </a:moveTo>
                <a:cubicBezTo>
                  <a:pt x="2664539" y="2926017"/>
                  <a:pt x="2663777" y="2925509"/>
                  <a:pt x="2662951" y="2925191"/>
                </a:cubicBezTo>
                <a:cubicBezTo>
                  <a:pt x="2662126" y="2924874"/>
                  <a:pt x="2661236" y="2924683"/>
                  <a:pt x="2660347" y="2924683"/>
                </a:cubicBezTo>
                <a:cubicBezTo>
                  <a:pt x="2659014" y="2924683"/>
                  <a:pt x="2657681" y="2925064"/>
                  <a:pt x="2656538" y="2925826"/>
                </a:cubicBezTo>
                <a:cubicBezTo>
                  <a:pt x="2655395" y="2926588"/>
                  <a:pt x="2654569" y="2927604"/>
                  <a:pt x="2653997" y="2928874"/>
                </a:cubicBezTo>
                <a:cubicBezTo>
                  <a:pt x="2653490" y="2930144"/>
                  <a:pt x="2653363" y="2931478"/>
                  <a:pt x="2653617" y="2932811"/>
                </a:cubicBezTo>
                <a:cubicBezTo>
                  <a:pt x="2653871" y="2934145"/>
                  <a:pt x="2654569" y="2935351"/>
                  <a:pt x="2655522" y="2936304"/>
                </a:cubicBezTo>
                <a:cubicBezTo>
                  <a:pt x="2656474" y="2937256"/>
                  <a:pt x="2657681" y="2937891"/>
                  <a:pt x="2659014" y="2938209"/>
                </a:cubicBezTo>
                <a:cubicBezTo>
                  <a:pt x="2660347" y="2938463"/>
                  <a:pt x="2661681" y="2938336"/>
                  <a:pt x="2662951" y="2937828"/>
                </a:cubicBezTo>
                <a:cubicBezTo>
                  <a:pt x="2664222" y="2937320"/>
                  <a:pt x="2665301" y="2936431"/>
                  <a:pt x="2665999" y="2935288"/>
                </a:cubicBezTo>
                <a:cubicBezTo>
                  <a:pt x="2666697" y="2934145"/>
                  <a:pt x="2667142" y="2932811"/>
                  <a:pt x="2667142" y="2931478"/>
                </a:cubicBezTo>
                <a:cubicBezTo>
                  <a:pt x="2667142" y="2930589"/>
                  <a:pt x="2666952" y="2929700"/>
                  <a:pt x="2666635" y="2928874"/>
                </a:cubicBezTo>
                <a:cubicBezTo>
                  <a:pt x="2666317" y="2928049"/>
                  <a:pt x="2665809" y="2927287"/>
                  <a:pt x="2665173" y="2926652"/>
                </a:cubicBezTo>
                <a:close/>
                <a:moveTo>
                  <a:pt x="2665173" y="3019489"/>
                </a:moveTo>
                <a:cubicBezTo>
                  <a:pt x="2664539" y="3018854"/>
                  <a:pt x="2663777" y="3018346"/>
                  <a:pt x="2662951" y="3018028"/>
                </a:cubicBezTo>
                <a:cubicBezTo>
                  <a:pt x="2662126" y="3017711"/>
                  <a:pt x="2661236" y="3017520"/>
                  <a:pt x="2660347" y="3017520"/>
                </a:cubicBezTo>
                <a:cubicBezTo>
                  <a:pt x="2659014" y="3017520"/>
                  <a:pt x="2657681" y="3017901"/>
                  <a:pt x="2656538" y="3018663"/>
                </a:cubicBezTo>
                <a:cubicBezTo>
                  <a:pt x="2655395" y="3019425"/>
                  <a:pt x="2654569" y="3020505"/>
                  <a:pt x="2653997" y="3021711"/>
                </a:cubicBezTo>
                <a:cubicBezTo>
                  <a:pt x="2653490" y="3022918"/>
                  <a:pt x="2653363" y="3024315"/>
                  <a:pt x="2653617" y="3025648"/>
                </a:cubicBezTo>
                <a:cubicBezTo>
                  <a:pt x="2653871" y="3026982"/>
                  <a:pt x="2654569" y="3028188"/>
                  <a:pt x="2655522" y="3029141"/>
                </a:cubicBezTo>
                <a:cubicBezTo>
                  <a:pt x="2656474" y="3030093"/>
                  <a:pt x="2657681" y="3030728"/>
                  <a:pt x="2659014" y="3030982"/>
                </a:cubicBezTo>
                <a:cubicBezTo>
                  <a:pt x="2660347" y="3031236"/>
                  <a:pt x="2661681" y="3031109"/>
                  <a:pt x="2662951" y="3030601"/>
                </a:cubicBezTo>
                <a:cubicBezTo>
                  <a:pt x="2664222" y="3030093"/>
                  <a:pt x="2665301" y="3029204"/>
                  <a:pt x="2665999" y="3028061"/>
                </a:cubicBezTo>
                <a:cubicBezTo>
                  <a:pt x="2666761" y="3026918"/>
                  <a:pt x="2667142" y="3025585"/>
                  <a:pt x="2667142" y="3024251"/>
                </a:cubicBezTo>
                <a:cubicBezTo>
                  <a:pt x="2667142" y="3023362"/>
                  <a:pt x="2666952" y="3022473"/>
                  <a:pt x="2666635" y="3021648"/>
                </a:cubicBezTo>
                <a:cubicBezTo>
                  <a:pt x="2666317" y="3020822"/>
                  <a:pt x="2665809" y="3020060"/>
                  <a:pt x="2665173" y="3019425"/>
                </a:cubicBezTo>
                <a:close/>
                <a:moveTo>
                  <a:pt x="2745565" y="2973070"/>
                </a:moveTo>
                <a:cubicBezTo>
                  <a:pt x="2744930" y="2972435"/>
                  <a:pt x="2744168" y="2971927"/>
                  <a:pt x="2743342" y="2971610"/>
                </a:cubicBezTo>
                <a:cubicBezTo>
                  <a:pt x="2742517" y="2971229"/>
                  <a:pt x="2741628" y="2971102"/>
                  <a:pt x="2740739" y="2971102"/>
                </a:cubicBezTo>
                <a:cubicBezTo>
                  <a:pt x="2739405" y="2971102"/>
                  <a:pt x="2738072" y="2971483"/>
                  <a:pt x="2736929" y="2972245"/>
                </a:cubicBezTo>
                <a:cubicBezTo>
                  <a:pt x="2735785" y="2973007"/>
                  <a:pt x="2734960" y="2974086"/>
                  <a:pt x="2734389" y="2975293"/>
                </a:cubicBezTo>
                <a:cubicBezTo>
                  <a:pt x="2733881" y="2976563"/>
                  <a:pt x="2733754" y="2977896"/>
                  <a:pt x="2734008" y="2979230"/>
                </a:cubicBezTo>
                <a:cubicBezTo>
                  <a:pt x="2734261" y="2980563"/>
                  <a:pt x="2734960" y="2981770"/>
                  <a:pt x="2735913" y="2982722"/>
                </a:cubicBezTo>
                <a:cubicBezTo>
                  <a:pt x="2736865" y="2983675"/>
                  <a:pt x="2738072" y="2984310"/>
                  <a:pt x="2739405" y="2984564"/>
                </a:cubicBezTo>
                <a:cubicBezTo>
                  <a:pt x="2740739" y="2984818"/>
                  <a:pt x="2742135" y="2984691"/>
                  <a:pt x="2743342" y="2984183"/>
                </a:cubicBezTo>
                <a:cubicBezTo>
                  <a:pt x="2744612" y="2983675"/>
                  <a:pt x="2745628" y="2982786"/>
                  <a:pt x="2746390" y="2981643"/>
                </a:cubicBezTo>
                <a:cubicBezTo>
                  <a:pt x="2747152" y="2980500"/>
                  <a:pt x="2747534" y="2979166"/>
                  <a:pt x="2747534" y="2977833"/>
                </a:cubicBezTo>
                <a:cubicBezTo>
                  <a:pt x="2747534" y="2976944"/>
                  <a:pt x="2747343" y="2976055"/>
                  <a:pt x="2747025" y="2975229"/>
                </a:cubicBezTo>
                <a:cubicBezTo>
                  <a:pt x="2746708" y="2974404"/>
                  <a:pt x="2746199" y="2973642"/>
                  <a:pt x="2745565" y="2973007"/>
                </a:cubicBezTo>
                <a:close/>
                <a:moveTo>
                  <a:pt x="2660347" y="1717485"/>
                </a:moveTo>
                <a:cubicBezTo>
                  <a:pt x="2659014" y="1717485"/>
                  <a:pt x="2657681" y="1717866"/>
                  <a:pt x="2656538" y="1718627"/>
                </a:cubicBezTo>
                <a:cubicBezTo>
                  <a:pt x="2655395" y="1719390"/>
                  <a:pt x="2654569" y="1720469"/>
                  <a:pt x="2653997" y="1721676"/>
                </a:cubicBezTo>
                <a:cubicBezTo>
                  <a:pt x="2653490" y="1722946"/>
                  <a:pt x="2653363" y="1724279"/>
                  <a:pt x="2653617" y="1725613"/>
                </a:cubicBezTo>
                <a:cubicBezTo>
                  <a:pt x="2653871" y="1726946"/>
                  <a:pt x="2654569" y="1728152"/>
                  <a:pt x="2655522" y="1729105"/>
                </a:cubicBezTo>
                <a:cubicBezTo>
                  <a:pt x="2656474" y="1730058"/>
                  <a:pt x="2657681" y="1730693"/>
                  <a:pt x="2659014" y="1730946"/>
                </a:cubicBezTo>
                <a:cubicBezTo>
                  <a:pt x="2660347" y="1731201"/>
                  <a:pt x="2661681" y="1731074"/>
                  <a:pt x="2662951" y="1730566"/>
                </a:cubicBezTo>
                <a:cubicBezTo>
                  <a:pt x="2664222" y="1730058"/>
                  <a:pt x="2665237" y="1729168"/>
                  <a:pt x="2665999" y="1728026"/>
                </a:cubicBezTo>
                <a:cubicBezTo>
                  <a:pt x="2666761" y="1726883"/>
                  <a:pt x="2667142" y="1725549"/>
                  <a:pt x="2667142" y="1724216"/>
                </a:cubicBezTo>
                <a:cubicBezTo>
                  <a:pt x="2667142" y="1722438"/>
                  <a:pt x="2666444" y="1720660"/>
                  <a:pt x="2665110" y="1719390"/>
                </a:cubicBezTo>
                <a:cubicBezTo>
                  <a:pt x="2663840" y="1718120"/>
                  <a:pt x="2662062" y="1717358"/>
                  <a:pt x="2660285" y="1717358"/>
                </a:cubicBezTo>
                <a:close/>
                <a:moveTo>
                  <a:pt x="2745565" y="2415921"/>
                </a:moveTo>
                <a:cubicBezTo>
                  <a:pt x="2744930" y="2415286"/>
                  <a:pt x="2744168" y="2414778"/>
                  <a:pt x="2743342" y="2414461"/>
                </a:cubicBezTo>
                <a:cubicBezTo>
                  <a:pt x="2742517" y="2414080"/>
                  <a:pt x="2741628" y="2413953"/>
                  <a:pt x="2740739" y="2413953"/>
                </a:cubicBezTo>
                <a:cubicBezTo>
                  <a:pt x="2739405" y="2413953"/>
                  <a:pt x="2738072" y="2414334"/>
                  <a:pt x="2736929" y="2415096"/>
                </a:cubicBezTo>
                <a:cubicBezTo>
                  <a:pt x="2735785" y="2415858"/>
                  <a:pt x="2734960" y="2416937"/>
                  <a:pt x="2734389" y="2418144"/>
                </a:cubicBezTo>
                <a:cubicBezTo>
                  <a:pt x="2733881" y="2419414"/>
                  <a:pt x="2733754" y="2420747"/>
                  <a:pt x="2734008" y="2422081"/>
                </a:cubicBezTo>
                <a:cubicBezTo>
                  <a:pt x="2734261" y="2423414"/>
                  <a:pt x="2734960" y="2424621"/>
                  <a:pt x="2735913" y="2425573"/>
                </a:cubicBezTo>
                <a:cubicBezTo>
                  <a:pt x="2736865" y="2426526"/>
                  <a:pt x="2738072" y="2427161"/>
                  <a:pt x="2739405" y="2427415"/>
                </a:cubicBezTo>
                <a:cubicBezTo>
                  <a:pt x="2740739" y="2427669"/>
                  <a:pt x="2742072" y="2427542"/>
                  <a:pt x="2743342" y="2427034"/>
                </a:cubicBezTo>
                <a:cubicBezTo>
                  <a:pt x="2744612" y="2426526"/>
                  <a:pt x="2745628" y="2425637"/>
                  <a:pt x="2746390" y="2424494"/>
                </a:cubicBezTo>
                <a:cubicBezTo>
                  <a:pt x="2747152" y="2423351"/>
                  <a:pt x="2747534" y="2422017"/>
                  <a:pt x="2747534" y="2420684"/>
                </a:cubicBezTo>
                <a:cubicBezTo>
                  <a:pt x="2747534" y="2419795"/>
                  <a:pt x="2747343" y="2418906"/>
                  <a:pt x="2747025" y="2418080"/>
                </a:cubicBezTo>
                <a:cubicBezTo>
                  <a:pt x="2746708" y="2417255"/>
                  <a:pt x="2746199" y="2416493"/>
                  <a:pt x="2745565" y="2415858"/>
                </a:cubicBezTo>
                <a:close/>
                <a:moveTo>
                  <a:pt x="2579893" y="1856740"/>
                </a:moveTo>
                <a:cubicBezTo>
                  <a:pt x="2578559" y="1856740"/>
                  <a:pt x="2577226" y="1857121"/>
                  <a:pt x="2576084" y="1857883"/>
                </a:cubicBezTo>
                <a:cubicBezTo>
                  <a:pt x="2574940" y="1858645"/>
                  <a:pt x="2574115" y="1859724"/>
                  <a:pt x="2573543" y="1860931"/>
                </a:cubicBezTo>
                <a:cubicBezTo>
                  <a:pt x="2573035" y="1862201"/>
                  <a:pt x="2572909" y="1863535"/>
                  <a:pt x="2573162" y="1864868"/>
                </a:cubicBezTo>
                <a:cubicBezTo>
                  <a:pt x="2573416" y="1866202"/>
                  <a:pt x="2574051" y="1867408"/>
                  <a:pt x="2575004" y="1868361"/>
                </a:cubicBezTo>
                <a:cubicBezTo>
                  <a:pt x="2575956" y="1869313"/>
                  <a:pt x="2577163" y="1869948"/>
                  <a:pt x="2578497" y="1870202"/>
                </a:cubicBezTo>
                <a:cubicBezTo>
                  <a:pt x="2579830" y="1870456"/>
                  <a:pt x="2581163" y="1870329"/>
                  <a:pt x="2582434" y="1869821"/>
                </a:cubicBezTo>
                <a:cubicBezTo>
                  <a:pt x="2583703" y="1869313"/>
                  <a:pt x="2584783" y="1868424"/>
                  <a:pt x="2585481" y="1867281"/>
                </a:cubicBezTo>
                <a:cubicBezTo>
                  <a:pt x="2586243" y="1866138"/>
                  <a:pt x="2586624" y="1864805"/>
                  <a:pt x="2586624" y="1863471"/>
                </a:cubicBezTo>
                <a:cubicBezTo>
                  <a:pt x="2586624" y="1861693"/>
                  <a:pt x="2585926" y="1859915"/>
                  <a:pt x="2584592" y="1858645"/>
                </a:cubicBezTo>
                <a:cubicBezTo>
                  <a:pt x="2583322" y="1857375"/>
                  <a:pt x="2581544" y="1856677"/>
                  <a:pt x="2579766" y="1856613"/>
                </a:cubicBezTo>
                <a:close/>
                <a:moveTo>
                  <a:pt x="2745565" y="2508758"/>
                </a:moveTo>
                <a:cubicBezTo>
                  <a:pt x="2744930" y="2508123"/>
                  <a:pt x="2744168" y="2507615"/>
                  <a:pt x="2743342" y="2507298"/>
                </a:cubicBezTo>
                <a:cubicBezTo>
                  <a:pt x="2742517" y="2506980"/>
                  <a:pt x="2741628" y="2506790"/>
                  <a:pt x="2740739" y="2506790"/>
                </a:cubicBezTo>
                <a:cubicBezTo>
                  <a:pt x="2739405" y="2506790"/>
                  <a:pt x="2738072" y="2507171"/>
                  <a:pt x="2736929" y="2507933"/>
                </a:cubicBezTo>
                <a:cubicBezTo>
                  <a:pt x="2735785" y="2508695"/>
                  <a:pt x="2734960" y="2509711"/>
                  <a:pt x="2734389" y="2510981"/>
                </a:cubicBezTo>
                <a:cubicBezTo>
                  <a:pt x="2733881" y="2512251"/>
                  <a:pt x="2733754" y="2513584"/>
                  <a:pt x="2734008" y="2514918"/>
                </a:cubicBezTo>
                <a:cubicBezTo>
                  <a:pt x="2734261" y="2516251"/>
                  <a:pt x="2734960" y="2517458"/>
                  <a:pt x="2735913" y="2518410"/>
                </a:cubicBezTo>
                <a:cubicBezTo>
                  <a:pt x="2736865" y="2519363"/>
                  <a:pt x="2738072" y="2519998"/>
                  <a:pt x="2739405" y="2520315"/>
                </a:cubicBezTo>
                <a:cubicBezTo>
                  <a:pt x="2740739" y="2520569"/>
                  <a:pt x="2742072" y="2520442"/>
                  <a:pt x="2743342" y="2519934"/>
                </a:cubicBezTo>
                <a:cubicBezTo>
                  <a:pt x="2744612" y="2519426"/>
                  <a:pt x="2745628" y="2518537"/>
                  <a:pt x="2746390" y="2517394"/>
                </a:cubicBezTo>
                <a:cubicBezTo>
                  <a:pt x="2747152" y="2516251"/>
                  <a:pt x="2747534" y="2514918"/>
                  <a:pt x="2747534" y="2513584"/>
                </a:cubicBezTo>
                <a:cubicBezTo>
                  <a:pt x="2747534" y="2512695"/>
                  <a:pt x="2747343" y="2511806"/>
                  <a:pt x="2747025" y="2510981"/>
                </a:cubicBezTo>
                <a:cubicBezTo>
                  <a:pt x="2746708" y="2510155"/>
                  <a:pt x="2746199" y="2509393"/>
                  <a:pt x="2745565" y="2508758"/>
                </a:cubicBezTo>
                <a:close/>
                <a:moveTo>
                  <a:pt x="2745565" y="2044446"/>
                </a:moveTo>
                <a:cubicBezTo>
                  <a:pt x="2744930" y="2043811"/>
                  <a:pt x="2744168" y="2043303"/>
                  <a:pt x="2743342" y="2042986"/>
                </a:cubicBezTo>
                <a:cubicBezTo>
                  <a:pt x="2742517" y="2042668"/>
                  <a:pt x="2741628" y="2042477"/>
                  <a:pt x="2740739" y="2042477"/>
                </a:cubicBezTo>
                <a:cubicBezTo>
                  <a:pt x="2739405" y="2042477"/>
                  <a:pt x="2738072" y="2042859"/>
                  <a:pt x="2736929" y="2043621"/>
                </a:cubicBezTo>
                <a:cubicBezTo>
                  <a:pt x="2735785" y="2044383"/>
                  <a:pt x="2734960" y="2045462"/>
                  <a:pt x="2734389" y="2046668"/>
                </a:cubicBezTo>
                <a:cubicBezTo>
                  <a:pt x="2733881" y="2047939"/>
                  <a:pt x="2733754" y="2049272"/>
                  <a:pt x="2734008" y="2050606"/>
                </a:cubicBezTo>
                <a:cubicBezTo>
                  <a:pt x="2734261" y="2051939"/>
                  <a:pt x="2734960" y="2053146"/>
                  <a:pt x="2735913" y="2054098"/>
                </a:cubicBezTo>
                <a:cubicBezTo>
                  <a:pt x="2736865" y="2055051"/>
                  <a:pt x="2738072" y="2055686"/>
                  <a:pt x="2739405" y="2055940"/>
                </a:cubicBezTo>
                <a:cubicBezTo>
                  <a:pt x="2740739" y="2056193"/>
                  <a:pt x="2742072" y="2056067"/>
                  <a:pt x="2743342" y="2055559"/>
                </a:cubicBezTo>
                <a:cubicBezTo>
                  <a:pt x="2744612" y="2055051"/>
                  <a:pt x="2745628" y="2054162"/>
                  <a:pt x="2746390" y="2053018"/>
                </a:cubicBezTo>
                <a:cubicBezTo>
                  <a:pt x="2747152" y="2051876"/>
                  <a:pt x="2747534" y="2050542"/>
                  <a:pt x="2747534" y="2049209"/>
                </a:cubicBezTo>
                <a:cubicBezTo>
                  <a:pt x="2747534" y="2048320"/>
                  <a:pt x="2747343" y="2047431"/>
                  <a:pt x="2747025" y="2046605"/>
                </a:cubicBezTo>
                <a:cubicBezTo>
                  <a:pt x="2746708" y="2045780"/>
                  <a:pt x="2746199" y="2045018"/>
                  <a:pt x="2745565" y="2044383"/>
                </a:cubicBezTo>
                <a:close/>
                <a:moveTo>
                  <a:pt x="2745565" y="1951609"/>
                </a:moveTo>
                <a:cubicBezTo>
                  <a:pt x="2744930" y="1950974"/>
                  <a:pt x="2744168" y="1950466"/>
                  <a:pt x="2743342" y="1950149"/>
                </a:cubicBezTo>
                <a:cubicBezTo>
                  <a:pt x="2742517" y="1949831"/>
                  <a:pt x="2741628" y="1949641"/>
                  <a:pt x="2740739" y="1949641"/>
                </a:cubicBezTo>
                <a:cubicBezTo>
                  <a:pt x="2739405" y="1949641"/>
                  <a:pt x="2738072" y="1950021"/>
                  <a:pt x="2736929" y="1950784"/>
                </a:cubicBezTo>
                <a:cubicBezTo>
                  <a:pt x="2735785" y="1951546"/>
                  <a:pt x="2734960" y="1952625"/>
                  <a:pt x="2734389" y="1953832"/>
                </a:cubicBezTo>
                <a:cubicBezTo>
                  <a:pt x="2733881" y="1955102"/>
                  <a:pt x="2733754" y="1956435"/>
                  <a:pt x="2734008" y="1957768"/>
                </a:cubicBezTo>
                <a:cubicBezTo>
                  <a:pt x="2734261" y="1959102"/>
                  <a:pt x="2734960" y="1960309"/>
                  <a:pt x="2735913" y="1961261"/>
                </a:cubicBezTo>
                <a:cubicBezTo>
                  <a:pt x="2736865" y="1962214"/>
                  <a:pt x="2738072" y="1962849"/>
                  <a:pt x="2739405" y="1963166"/>
                </a:cubicBezTo>
                <a:cubicBezTo>
                  <a:pt x="2740739" y="1963420"/>
                  <a:pt x="2742072" y="1963293"/>
                  <a:pt x="2743342" y="1962785"/>
                </a:cubicBezTo>
                <a:cubicBezTo>
                  <a:pt x="2744612" y="1962277"/>
                  <a:pt x="2745692" y="1961388"/>
                  <a:pt x="2746390" y="1960245"/>
                </a:cubicBezTo>
                <a:cubicBezTo>
                  <a:pt x="2747152" y="1959102"/>
                  <a:pt x="2747534" y="1957768"/>
                  <a:pt x="2747534" y="1956435"/>
                </a:cubicBezTo>
                <a:cubicBezTo>
                  <a:pt x="2747534" y="1955546"/>
                  <a:pt x="2747343" y="1954657"/>
                  <a:pt x="2747025" y="1953832"/>
                </a:cubicBezTo>
                <a:cubicBezTo>
                  <a:pt x="2746708" y="1953006"/>
                  <a:pt x="2746199" y="1952244"/>
                  <a:pt x="2745565" y="1951609"/>
                </a:cubicBezTo>
                <a:close/>
                <a:moveTo>
                  <a:pt x="2745565" y="1858772"/>
                </a:moveTo>
                <a:cubicBezTo>
                  <a:pt x="2744930" y="1858137"/>
                  <a:pt x="2744168" y="1857629"/>
                  <a:pt x="2743342" y="1857312"/>
                </a:cubicBezTo>
                <a:cubicBezTo>
                  <a:pt x="2742517" y="1856931"/>
                  <a:pt x="2741628" y="1856804"/>
                  <a:pt x="2740739" y="1856804"/>
                </a:cubicBezTo>
                <a:cubicBezTo>
                  <a:pt x="2739405" y="1856804"/>
                  <a:pt x="2738072" y="1857185"/>
                  <a:pt x="2736929" y="1857946"/>
                </a:cubicBezTo>
                <a:cubicBezTo>
                  <a:pt x="2735785" y="1858709"/>
                  <a:pt x="2734960" y="1859788"/>
                  <a:pt x="2734389" y="1860995"/>
                </a:cubicBezTo>
                <a:cubicBezTo>
                  <a:pt x="2733881" y="1862265"/>
                  <a:pt x="2733754" y="1863598"/>
                  <a:pt x="2734008" y="1864932"/>
                </a:cubicBezTo>
                <a:cubicBezTo>
                  <a:pt x="2734261" y="1866265"/>
                  <a:pt x="2734960" y="1867471"/>
                  <a:pt x="2735913" y="1868424"/>
                </a:cubicBezTo>
                <a:cubicBezTo>
                  <a:pt x="2736865" y="1869377"/>
                  <a:pt x="2738072" y="1870012"/>
                  <a:pt x="2739405" y="1870329"/>
                </a:cubicBezTo>
                <a:cubicBezTo>
                  <a:pt x="2740739" y="1870583"/>
                  <a:pt x="2742072" y="1870456"/>
                  <a:pt x="2743342" y="1869948"/>
                </a:cubicBezTo>
                <a:cubicBezTo>
                  <a:pt x="2744612" y="1869440"/>
                  <a:pt x="2745628" y="1868551"/>
                  <a:pt x="2746390" y="1867408"/>
                </a:cubicBezTo>
                <a:cubicBezTo>
                  <a:pt x="2747152" y="1866265"/>
                  <a:pt x="2747534" y="1864932"/>
                  <a:pt x="2747534" y="1863598"/>
                </a:cubicBezTo>
                <a:cubicBezTo>
                  <a:pt x="2747534" y="1862709"/>
                  <a:pt x="2747343" y="1861820"/>
                  <a:pt x="2747025" y="1860995"/>
                </a:cubicBezTo>
                <a:cubicBezTo>
                  <a:pt x="2746708" y="1860169"/>
                  <a:pt x="2746199" y="1859407"/>
                  <a:pt x="2745565" y="1858772"/>
                </a:cubicBezTo>
                <a:close/>
                <a:moveTo>
                  <a:pt x="2745565" y="2137347"/>
                </a:moveTo>
                <a:cubicBezTo>
                  <a:pt x="2744930" y="2136712"/>
                  <a:pt x="2744168" y="2136204"/>
                  <a:pt x="2743342" y="2135886"/>
                </a:cubicBezTo>
                <a:cubicBezTo>
                  <a:pt x="2742517" y="2135505"/>
                  <a:pt x="2741628" y="2135378"/>
                  <a:pt x="2740739" y="2135378"/>
                </a:cubicBezTo>
                <a:cubicBezTo>
                  <a:pt x="2739405" y="2135378"/>
                  <a:pt x="2738072" y="2135759"/>
                  <a:pt x="2736929" y="2136521"/>
                </a:cubicBezTo>
                <a:cubicBezTo>
                  <a:pt x="2735785" y="2137283"/>
                  <a:pt x="2734960" y="2138363"/>
                  <a:pt x="2734389" y="2139569"/>
                </a:cubicBezTo>
                <a:cubicBezTo>
                  <a:pt x="2733881" y="2140839"/>
                  <a:pt x="2733754" y="2142173"/>
                  <a:pt x="2734008" y="2143506"/>
                </a:cubicBezTo>
                <a:cubicBezTo>
                  <a:pt x="2734261" y="2144840"/>
                  <a:pt x="2734960" y="2146046"/>
                  <a:pt x="2735913" y="2146999"/>
                </a:cubicBezTo>
                <a:cubicBezTo>
                  <a:pt x="2736865" y="2147951"/>
                  <a:pt x="2738072" y="2148586"/>
                  <a:pt x="2739405" y="2148840"/>
                </a:cubicBezTo>
                <a:cubicBezTo>
                  <a:pt x="2740739" y="2149094"/>
                  <a:pt x="2742135" y="2148967"/>
                  <a:pt x="2743342" y="2148459"/>
                </a:cubicBezTo>
                <a:cubicBezTo>
                  <a:pt x="2744612" y="2147951"/>
                  <a:pt x="2745628" y="2147062"/>
                  <a:pt x="2746390" y="2145919"/>
                </a:cubicBezTo>
                <a:cubicBezTo>
                  <a:pt x="2747152" y="2144776"/>
                  <a:pt x="2747534" y="2143443"/>
                  <a:pt x="2747534" y="2142109"/>
                </a:cubicBezTo>
                <a:cubicBezTo>
                  <a:pt x="2747534" y="2141220"/>
                  <a:pt x="2747343" y="2140331"/>
                  <a:pt x="2747025" y="2139506"/>
                </a:cubicBezTo>
                <a:cubicBezTo>
                  <a:pt x="2746708" y="2138680"/>
                  <a:pt x="2746199" y="2137918"/>
                  <a:pt x="2745565" y="2137283"/>
                </a:cubicBezTo>
                <a:close/>
                <a:moveTo>
                  <a:pt x="2745565" y="2601659"/>
                </a:moveTo>
                <a:cubicBezTo>
                  <a:pt x="2744930" y="2601024"/>
                  <a:pt x="2744168" y="2600516"/>
                  <a:pt x="2743342" y="2600198"/>
                </a:cubicBezTo>
                <a:cubicBezTo>
                  <a:pt x="2742517" y="2599881"/>
                  <a:pt x="2741628" y="2599690"/>
                  <a:pt x="2740739" y="2599690"/>
                </a:cubicBezTo>
                <a:cubicBezTo>
                  <a:pt x="2739405" y="2599690"/>
                  <a:pt x="2738072" y="2600071"/>
                  <a:pt x="2736929" y="2600833"/>
                </a:cubicBezTo>
                <a:cubicBezTo>
                  <a:pt x="2735785" y="2601595"/>
                  <a:pt x="2734960" y="2602675"/>
                  <a:pt x="2734389" y="2603881"/>
                </a:cubicBezTo>
                <a:cubicBezTo>
                  <a:pt x="2733881" y="2605088"/>
                  <a:pt x="2733754" y="2606485"/>
                  <a:pt x="2734008" y="2607818"/>
                </a:cubicBezTo>
                <a:cubicBezTo>
                  <a:pt x="2734261" y="2609152"/>
                  <a:pt x="2734960" y="2610358"/>
                  <a:pt x="2735913" y="2611311"/>
                </a:cubicBezTo>
                <a:cubicBezTo>
                  <a:pt x="2736865" y="2612263"/>
                  <a:pt x="2738072" y="2612898"/>
                  <a:pt x="2739405" y="2613152"/>
                </a:cubicBezTo>
                <a:cubicBezTo>
                  <a:pt x="2740739" y="2613406"/>
                  <a:pt x="2742072" y="2613279"/>
                  <a:pt x="2743342" y="2612771"/>
                </a:cubicBezTo>
                <a:cubicBezTo>
                  <a:pt x="2744612" y="2612263"/>
                  <a:pt x="2745628" y="2611374"/>
                  <a:pt x="2746390" y="2610231"/>
                </a:cubicBezTo>
                <a:cubicBezTo>
                  <a:pt x="2747152" y="2609088"/>
                  <a:pt x="2747534" y="2607755"/>
                  <a:pt x="2747534" y="2606421"/>
                </a:cubicBezTo>
                <a:cubicBezTo>
                  <a:pt x="2747534" y="2605532"/>
                  <a:pt x="2747343" y="2604643"/>
                  <a:pt x="2747025" y="2603818"/>
                </a:cubicBezTo>
                <a:cubicBezTo>
                  <a:pt x="2746708" y="2602992"/>
                  <a:pt x="2746199" y="2602230"/>
                  <a:pt x="2745565" y="2601595"/>
                </a:cubicBezTo>
                <a:close/>
                <a:moveTo>
                  <a:pt x="2745565" y="2230247"/>
                </a:moveTo>
                <a:cubicBezTo>
                  <a:pt x="2744930" y="2229612"/>
                  <a:pt x="2744168" y="2229104"/>
                  <a:pt x="2743342" y="2228787"/>
                </a:cubicBezTo>
                <a:cubicBezTo>
                  <a:pt x="2742517" y="2228469"/>
                  <a:pt x="2741628" y="2228279"/>
                  <a:pt x="2740739" y="2228279"/>
                </a:cubicBezTo>
                <a:cubicBezTo>
                  <a:pt x="2739405" y="2228279"/>
                  <a:pt x="2738072" y="2228660"/>
                  <a:pt x="2736929" y="2229422"/>
                </a:cubicBezTo>
                <a:cubicBezTo>
                  <a:pt x="2735785" y="2230184"/>
                  <a:pt x="2734960" y="2231200"/>
                  <a:pt x="2734389" y="2232470"/>
                </a:cubicBezTo>
                <a:cubicBezTo>
                  <a:pt x="2733881" y="2233740"/>
                  <a:pt x="2733754" y="2235073"/>
                  <a:pt x="2734008" y="2236407"/>
                </a:cubicBezTo>
                <a:cubicBezTo>
                  <a:pt x="2734261" y="2237740"/>
                  <a:pt x="2734960" y="2238947"/>
                  <a:pt x="2735913" y="2239899"/>
                </a:cubicBezTo>
                <a:cubicBezTo>
                  <a:pt x="2736865" y="2240852"/>
                  <a:pt x="2738072" y="2241487"/>
                  <a:pt x="2739405" y="2241804"/>
                </a:cubicBezTo>
                <a:cubicBezTo>
                  <a:pt x="2740739" y="2242058"/>
                  <a:pt x="2742072" y="2241931"/>
                  <a:pt x="2743342" y="2241423"/>
                </a:cubicBezTo>
                <a:cubicBezTo>
                  <a:pt x="2744612" y="2240915"/>
                  <a:pt x="2745628" y="2240026"/>
                  <a:pt x="2746390" y="2238883"/>
                </a:cubicBezTo>
                <a:cubicBezTo>
                  <a:pt x="2747152" y="2237740"/>
                  <a:pt x="2747534" y="2236407"/>
                  <a:pt x="2747534" y="2235073"/>
                </a:cubicBezTo>
                <a:cubicBezTo>
                  <a:pt x="2747534" y="2234184"/>
                  <a:pt x="2747343" y="2233295"/>
                  <a:pt x="2747025" y="2232470"/>
                </a:cubicBezTo>
                <a:cubicBezTo>
                  <a:pt x="2746708" y="2231644"/>
                  <a:pt x="2746199" y="2230882"/>
                  <a:pt x="2745565" y="2230247"/>
                </a:cubicBezTo>
                <a:close/>
                <a:moveTo>
                  <a:pt x="2745565" y="2694559"/>
                </a:moveTo>
                <a:cubicBezTo>
                  <a:pt x="2744930" y="2693924"/>
                  <a:pt x="2744168" y="2693416"/>
                  <a:pt x="2743342" y="2693099"/>
                </a:cubicBezTo>
                <a:cubicBezTo>
                  <a:pt x="2742517" y="2692718"/>
                  <a:pt x="2741628" y="2692591"/>
                  <a:pt x="2740739" y="2692591"/>
                </a:cubicBezTo>
                <a:cubicBezTo>
                  <a:pt x="2739405" y="2692591"/>
                  <a:pt x="2738072" y="2692972"/>
                  <a:pt x="2736929" y="2693734"/>
                </a:cubicBezTo>
                <a:cubicBezTo>
                  <a:pt x="2735785" y="2694496"/>
                  <a:pt x="2734960" y="2695575"/>
                  <a:pt x="2734389" y="2696782"/>
                </a:cubicBezTo>
                <a:cubicBezTo>
                  <a:pt x="2733881" y="2698052"/>
                  <a:pt x="2733754" y="2699385"/>
                  <a:pt x="2734008" y="2700719"/>
                </a:cubicBezTo>
                <a:cubicBezTo>
                  <a:pt x="2734261" y="2702052"/>
                  <a:pt x="2734960" y="2703259"/>
                  <a:pt x="2735913" y="2704211"/>
                </a:cubicBezTo>
                <a:cubicBezTo>
                  <a:pt x="2736865" y="2705164"/>
                  <a:pt x="2738072" y="2705799"/>
                  <a:pt x="2739405" y="2706116"/>
                </a:cubicBezTo>
                <a:cubicBezTo>
                  <a:pt x="2740739" y="2706370"/>
                  <a:pt x="2742072" y="2706243"/>
                  <a:pt x="2743342" y="2705735"/>
                </a:cubicBezTo>
                <a:cubicBezTo>
                  <a:pt x="2744612" y="2705227"/>
                  <a:pt x="2745628" y="2704338"/>
                  <a:pt x="2746390" y="2703195"/>
                </a:cubicBezTo>
                <a:cubicBezTo>
                  <a:pt x="2747152" y="2702052"/>
                  <a:pt x="2747534" y="2700719"/>
                  <a:pt x="2747534" y="2699385"/>
                </a:cubicBezTo>
                <a:cubicBezTo>
                  <a:pt x="2747534" y="2698496"/>
                  <a:pt x="2747343" y="2697607"/>
                  <a:pt x="2747025" y="2696782"/>
                </a:cubicBezTo>
                <a:cubicBezTo>
                  <a:pt x="2746708" y="2695956"/>
                  <a:pt x="2746199" y="2695194"/>
                  <a:pt x="2745565" y="2694559"/>
                </a:cubicBezTo>
                <a:close/>
                <a:moveTo>
                  <a:pt x="2745565" y="3158871"/>
                </a:moveTo>
                <a:cubicBezTo>
                  <a:pt x="2744930" y="3158236"/>
                  <a:pt x="2744168" y="3157728"/>
                  <a:pt x="2743342" y="3157411"/>
                </a:cubicBezTo>
                <a:cubicBezTo>
                  <a:pt x="2742517" y="3157093"/>
                  <a:pt x="2741628" y="3156903"/>
                  <a:pt x="2740739" y="3156903"/>
                </a:cubicBezTo>
                <a:cubicBezTo>
                  <a:pt x="2739405" y="3156903"/>
                  <a:pt x="2738072" y="3157284"/>
                  <a:pt x="2736929" y="3158046"/>
                </a:cubicBezTo>
                <a:cubicBezTo>
                  <a:pt x="2735785" y="3158808"/>
                  <a:pt x="2734960" y="3159887"/>
                  <a:pt x="2734389" y="3161094"/>
                </a:cubicBezTo>
                <a:cubicBezTo>
                  <a:pt x="2733881" y="3162364"/>
                  <a:pt x="2733754" y="3163697"/>
                  <a:pt x="2734008" y="3165031"/>
                </a:cubicBezTo>
                <a:cubicBezTo>
                  <a:pt x="2734261" y="3166364"/>
                  <a:pt x="2734960" y="3167571"/>
                  <a:pt x="2735913" y="3168523"/>
                </a:cubicBezTo>
                <a:cubicBezTo>
                  <a:pt x="2736865" y="3169476"/>
                  <a:pt x="2738072" y="3170111"/>
                  <a:pt x="2739405" y="3170365"/>
                </a:cubicBezTo>
                <a:cubicBezTo>
                  <a:pt x="2740739" y="3170619"/>
                  <a:pt x="2742072" y="3170492"/>
                  <a:pt x="2743342" y="3169984"/>
                </a:cubicBezTo>
                <a:cubicBezTo>
                  <a:pt x="2744612" y="3169476"/>
                  <a:pt x="2745628" y="3168587"/>
                  <a:pt x="2746390" y="3167444"/>
                </a:cubicBezTo>
                <a:cubicBezTo>
                  <a:pt x="2747152" y="3166301"/>
                  <a:pt x="2747534" y="3164967"/>
                  <a:pt x="2747534" y="3163634"/>
                </a:cubicBezTo>
                <a:cubicBezTo>
                  <a:pt x="2747534" y="3162745"/>
                  <a:pt x="2747343" y="3161856"/>
                  <a:pt x="2747025" y="3161030"/>
                </a:cubicBezTo>
                <a:cubicBezTo>
                  <a:pt x="2746708" y="3160205"/>
                  <a:pt x="2746199" y="3159443"/>
                  <a:pt x="2745565" y="3158808"/>
                </a:cubicBezTo>
                <a:close/>
                <a:moveTo>
                  <a:pt x="2745565" y="3066034"/>
                </a:moveTo>
                <a:cubicBezTo>
                  <a:pt x="2744930" y="3065399"/>
                  <a:pt x="2744168" y="3064891"/>
                  <a:pt x="2743342" y="3064574"/>
                </a:cubicBezTo>
                <a:cubicBezTo>
                  <a:pt x="2742517" y="3064256"/>
                  <a:pt x="2741628" y="3064066"/>
                  <a:pt x="2740739" y="3064066"/>
                </a:cubicBezTo>
                <a:cubicBezTo>
                  <a:pt x="2739405" y="3064066"/>
                  <a:pt x="2738072" y="3064447"/>
                  <a:pt x="2736929" y="3065209"/>
                </a:cubicBezTo>
                <a:cubicBezTo>
                  <a:pt x="2735785" y="3065971"/>
                  <a:pt x="2734960" y="3066987"/>
                  <a:pt x="2734389" y="3068257"/>
                </a:cubicBezTo>
                <a:cubicBezTo>
                  <a:pt x="2733881" y="3069527"/>
                  <a:pt x="2733754" y="3070860"/>
                  <a:pt x="2734008" y="3072194"/>
                </a:cubicBezTo>
                <a:cubicBezTo>
                  <a:pt x="2734261" y="3073527"/>
                  <a:pt x="2734960" y="3074734"/>
                  <a:pt x="2735913" y="3075686"/>
                </a:cubicBezTo>
                <a:cubicBezTo>
                  <a:pt x="2736865" y="3076639"/>
                  <a:pt x="2738072" y="3077274"/>
                  <a:pt x="2739405" y="3077591"/>
                </a:cubicBezTo>
                <a:cubicBezTo>
                  <a:pt x="2740739" y="3077845"/>
                  <a:pt x="2742072" y="3077718"/>
                  <a:pt x="2743342" y="3077210"/>
                </a:cubicBezTo>
                <a:cubicBezTo>
                  <a:pt x="2744612" y="3076702"/>
                  <a:pt x="2745628" y="3075813"/>
                  <a:pt x="2746390" y="3074670"/>
                </a:cubicBezTo>
                <a:cubicBezTo>
                  <a:pt x="2747152" y="3073527"/>
                  <a:pt x="2747534" y="3072194"/>
                  <a:pt x="2747534" y="3070860"/>
                </a:cubicBezTo>
                <a:cubicBezTo>
                  <a:pt x="2747534" y="3069971"/>
                  <a:pt x="2747343" y="3069082"/>
                  <a:pt x="2747025" y="3068257"/>
                </a:cubicBezTo>
                <a:cubicBezTo>
                  <a:pt x="2746708" y="3067431"/>
                  <a:pt x="2746199" y="3066669"/>
                  <a:pt x="2745565" y="3066034"/>
                </a:cubicBezTo>
                <a:close/>
                <a:moveTo>
                  <a:pt x="2665173" y="1626743"/>
                </a:moveTo>
                <a:cubicBezTo>
                  <a:pt x="2664539" y="1626108"/>
                  <a:pt x="2663777" y="1625600"/>
                  <a:pt x="2662951" y="1625283"/>
                </a:cubicBezTo>
                <a:cubicBezTo>
                  <a:pt x="2662126" y="1624965"/>
                  <a:pt x="2661236" y="1624774"/>
                  <a:pt x="2660347" y="1624774"/>
                </a:cubicBezTo>
                <a:cubicBezTo>
                  <a:pt x="2659014" y="1624774"/>
                  <a:pt x="2657681" y="1625156"/>
                  <a:pt x="2656538" y="1625918"/>
                </a:cubicBezTo>
                <a:cubicBezTo>
                  <a:pt x="2655395" y="1626680"/>
                  <a:pt x="2654569" y="1627759"/>
                  <a:pt x="2653997" y="1628966"/>
                </a:cubicBezTo>
                <a:cubicBezTo>
                  <a:pt x="2653490" y="1630236"/>
                  <a:pt x="2653363" y="1631569"/>
                  <a:pt x="2653617" y="1632902"/>
                </a:cubicBezTo>
                <a:cubicBezTo>
                  <a:pt x="2653871" y="1634236"/>
                  <a:pt x="2654569" y="1635443"/>
                  <a:pt x="2655522" y="1636395"/>
                </a:cubicBezTo>
                <a:cubicBezTo>
                  <a:pt x="2656474" y="1637348"/>
                  <a:pt x="2657681" y="1637983"/>
                  <a:pt x="2659014" y="1638237"/>
                </a:cubicBezTo>
                <a:cubicBezTo>
                  <a:pt x="2660347" y="1638491"/>
                  <a:pt x="2661681" y="1638364"/>
                  <a:pt x="2662951" y="1637856"/>
                </a:cubicBezTo>
                <a:cubicBezTo>
                  <a:pt x="2664222" y="1637348"/>
                  <a:pt x="2665301" y="1636459"/>
                  <a:pt x="2665999" y="1635316"/>
                </a:cubicBezTo>
                <a:cubicBezTo>
                  <a:pt x="2666761" y="1634173"/>
                  <a:pt x="2667142" y="1632839"/>
                  <a:pt x="2667142" y="1631506"/>
                </a:cubicBezTo>
                <a:cubicBezTo>
                  <a:pt x="2667142" y="1630617"/>
                  <a:pt x="2666952" y="1629727"/>
                  <a:pt x="2666635" y="1628902"/>
                </a:cubicBezTo>
                <a:cubicBezTo>
                  <a:pt x="2666317" y="1628077"/>
                  <a:pt x="2665809" y="1627315"/>
                  <a:pt x="2665173" y="1626680"/>
                </a:cubicBezTo>
                <a:close/>
                <a:moveTo>
                  <a:pt x="2745565" y="3251772"/>
                </a:moveTo>
                <a:cubicBezTo>
                  <a:pt x="2744930" y="3251137"/>
                  <a:pt x="2744168" y="3250629"/>
                  <a:pt x="2743342" y="3250311"/>
                </a:cubicBezTo>
                <a:cubicBezTo>
                  <a:pt x="2742517" y="3249930"/>
                  <a:pt x="2741628" y="3249803"/>
                  <a:pt x="2740739" y="3249803"/>
                </a:cubicBezTo>
                <a:cubicBezTo>
                  <a:pt x="2739405" y="3249803"/>
                  <a:pt x="2738072" y="3250184"/>
                  <a:pt x="2736929" y="3250946"/>
                </a:cubicBezTo>
                <a:cubicBezTo>
                  <a:pt x="2735785" y="3251708"/>
                  <a:pt x="2734960" y="3252788"/>
                  <a:pt x="2734389" y="3253994"/>
                </a:cubicBezTo>
                <a:cubicBezTo>
                  <a:pt x="2733881" y="3255264"/>
                  <a:pt x="2733754" y="3256598"/>
                  <a:pt x="2734008" y="3257931"/>
                </a:cubicBezTo>
                <a:cubicBezTo>
                  <a:pt x="2734261" y="3259265"/>
                  <a:pt x="2734960" y="3260471"/>
                  <a:pt x="2735913" y="3261424"/>
                </a:cubicBezTo>
                <a:cubicBezTo>
                  <a:pt x="2736865" y="3262376"/>
                  <a:pt x="2738072" y="3263011"/>
                  <a:pt x="2739405" y="3263265"/>
                </a:cubicBezTo>
                <a:cubicBezTo>
                  <a:pt x="2740739" y="3263519"/>
                  <a:pt x="2742072" y="3263392"/>
                  <a:pt x="2743342" y="3262884"/>
                </a:cubicBezTo>
                <a:cubicBezTo>
                  <a:pt x="2744612" y="3262376"/>
                  <a:pt x="2745628" y="3261487"/>
                  <a:pt x="2746390" y="3260344"/>
                </a:cubicBezTo>
                <a:cubicBezTo>
                  <a:pt x="2747152" y="3259201"/>
                  <a:pt x="2747534" y="3257868"/>
                  <a:pt x="2747534" y="3256534"/>
                </a:cubicBezTo>
                <a:cubicBezTo>
                  <a:pt x="2747534" y="3255645"/>
                  <a:pt x="2747343" y="3254756"/>
                  <a:pt x="2747025" y="3253931"/>
                </a:cubicBezTo>
                <a:cubicBezTo>
                  <a:pt x="2746708" y="3253105"/>
                  <a:pt x="2746199" y="3252343"/>
                  <a:pt x="2745565" y="3251708"/>
                </a:cubicBezTo>
                <a:close/>
                <a:moveTo>
                  <a:pt x="3228101" y="1858899"/>
                </a:moveTo>
                <a:cubicBezTo>
                  <a:pt x="3227466" y="1858264"/>
                  <a:pt x="3226704" y="1857756"/>
                  <a:pt x="3225879" y="1857439"/>
                </a:cubicBezTo>
                <a:cubicBezTo>
                  <a:pt x="3225053" y="1857058"/>
                  <a:pt x="3224164" y="1856931"/>
                  <a:pt x="3223275" y="1856931"/>
                </a:cubicBezTo>
                <a:cubicBezTo>
                  <a:pt x="3221942" y="1856931"/>
                  <a:pt x="3220609" y="1857312"/>
                  <a:pt x="3219465" y="1858074"/>
                </a:cubicBezTo>
                <a:cubicBezTo>
                  <a:pt x="3218322" y="1858836"/>
                  <a:pt x="3217497" y="1859915"/>
                  <a:pt x="3216925" y="1861121"/>
                </a:cubicBezTo>
                <a:cubicBezTo>
                  <a:pt x="3216417" y="1862392"/>
                  <a:pt x="3216290" y="1863725"/>
                  <a:pt x="3216544" y="1865059"/>
                </a:cubicBezTo>
                <a:cubicBezTo>
                  <a:pt x="3216798" y="1866392"/>
                  <a:pt x="3217497" y="1867599"/>
                  <a:pt x="3218449" y="1868551"/>
                </a:cubicBezTo>
                <a:cubicBezTo>
                  <a:pt x="3219402" y="1869504"/>
                  <a:pt x="3220609" y="1870139"/>
                  <a:pt x="3221942" y="1870456"/>
                </a:cubicBezTo>
                <a:cubicBezTo>
                  <a:pt x="3223275" y="1870710"/>
                  <a:pt x="3224672" y="1870583"/>
                  <a:pt x="3225879" y="1870075"/>
                </a:cubicBezTo>
                <a:cubicBezTo>
                  <a:pt x="3227085" y="1869567"/>
                  <a:pt x="3228165" y="1868678"/>
                  <a:pt x="3228927" y="1867535"/>
                </a:cubicBezTo>
                <a:cubicBezTo>
                  <a:pt x="3229689" y="1866392"/>
                  <a:pt x="3230070" y="1865059"/>
                  <a:pt x="3230070" y="1863725"/>
                </a:cubicBezTo>
                <a:cubicBezTo>
                  <a:pt x="3230070" y="1862836"/>
                  <a:pt x="3229879" y="1861947"/>
                  <a:pt x="3229561" y="1861121"/>
                </a:cubicBezTo>
                <a:cubicBezTo>
                  <a:pt x="3229244" y="1860296"/>
                  <a:pt x="3228736" y="1859534"/>
                  <a:pt x="3228101" y="1858899"/>
                </a:cubicBezTo>
                <a:close/>
                <a:moveTo>
                  <a:pt x="2745565" y="2787460"/>
                </a:moveTo>
                <a:cubicBezTo>
                  <a:pt x="2744930" y="2786825"/>
                  <a:pt x="2744168" y="2786317"/>
                  <a:pt x="2743342" y="2785999"/>
                </a:cubicBezTo>
                <a:cubicBezTo>
                  <a:pt x="2742517" y="2785682"/>
                  <a:pt x="2741628" y="2785491"/>
                  <a:pt x="2740739" y="2785491"/>
                </a:cubicBezTo>
                <a:cubicBezTo>
                  <a:pt x="2739405" y="2785491"/>
                  <a:pt x="2738072" y="2785872"/>
                  <a:pt x="2736929" y="2786634"/>
                </a:cubicBezTo>
                <a:cubicBezTo>
                  <a:pt x="2735785" y="2787396"/>
                  <a:pt x="2734960" y="2788476"/>
                  <a:pt x="2734389" y="2789682"/>
                </a:cubicBezTo>
                <a:cubicBezTo>
                  <a:pt x="2733881" y="2790952"/>
                  <a:pt x="2733754" y="2792286"/>
                  <a:pt x="2734008" y="2793619"/>
                </a:cubicBezTo>
                <a:cubicBezTo>
                  <a:pt x="2734261" y="2794953"/>
                  <a:pt x="2734960" y="2796159"/>
                  <a:pt x="2735913" y="2797112"/>
                </a:cubicBezTo>
                <a:cubicBezTo>
                  <a:pt x="2736865" y="2798064"/>
                  <a:pt x="2738072" y="2798699"/>
                  <a:pt x="2739405" y="2799017"/>
                </a:cubicBezTo>
                <a:cubicBezTo>
                  <a:pt x="2740739" y="2799271"/>
                  <a:pt x="2742072" y="2799144"/>
                  <a:pt x="2743342" y="2798636"/>
                </a:cubicBezTo>
                <a:cubicBezTo>
                  <a:pt x="2744612" y="2798128"/>
                  <a:pt x="2745692" y="2797239"/>
                  <a:pt x="2746390" y="2796096"/>
                </a:cubicBezTo>
                <a:cubicBezTo>
                  <a:pt x="2747152" y="2794953"/>
                  <a:pt x="2747534" y="2793619"/>
                  <a:pt x="2747534" y="2792286"/>
                </a:cubicBezTo>
                <a:cubicBezTo>
                  <a:pt x="2747534" y="2791397"/>
                  <a:pt x="2747343" y="2790508"/>
                  <a:pt x="2747025" y="2789682"/>
                </a:cubicBezTo>
                <a:cubicBezTo>
                  <a:pt x="2746708" y="2788857"/>
                  <a:pt x="2746199" y="2788095"/>
                  <a:pt x="2745565" y="2787460"/>
                </a:cubicBezTo>
                <a:close/>
                <a:moveTo>
                  <a:pt x="2745565" y="2880297"/>
                </a:moveTo>
                <a:cubicBezTo>
                  <a:pt x="2744930" y="2879662"/>
                  <a:pt x="2744168" y="2879154"/>
                  <a:pt x="2743342" y="2878836"/>
                </a:cubicBezTo>
                <a:cubicBezTo>
                  <a:pt x="2742517" y="2878519"/>
                  <a:pt x="2741628" y="2878328"/>
                  <a:pt x="2740739" y="2878328"/>
                </a:cubicBezTo>
                <a:cubicBezTo>
                  <a:pt x="2739405" y="2878328"/>
                  <a:pt x="2738072" y="2878709"/>
                  <a:pt x="2736929" y="2879471"/>
                </a:cubicBezTo>
                <a:cubicBezTo>
                  <a:pt x="2735785" y="2880233"/>
                  <a:pt x="2734960" y="2881313"/>
                  <a:pt x="2734389" y="2882519"/>
                </a:cubicBezTo>
                <a:cubicBezTo>
                  <a:pt x="2733881" y="2883789"/>
                  <a:pt x="2733754" y="2885123"/>
                  <a:pt x="2734008" y="2886456"/>
                </a:cubicBezTo>
                <a:cubicBezTo>
                  <a:pt x="2734261" y="2887790"/>
                  <a:pt x="2734960" y="2888996"/>
                  <a:pt x="2735913" y="2889949"/>
                </a:cubicBezTo>
                <a:cubicBezTo>
                  <a:pt x="2736865" y="2890901"/>
                  <a:pt x="2738072" y="2891536"/>
                  <a:pt x="2739405" y="2891790"/>
                </a:cubicBezTo>
                <a:cubicBezTo>
                  <a:pt x="2740739" y="2892044"/>
                  <a:pt x="2742072" y="2891917"/>
                  <a:pt x="2743342" y="2891409"/>
                </a:cubicBezTo>
                <a:cubicBezTo>
                  <a:pt x="2744612" y="2890901"/>
                  <a:pt x="2745628" y="2890012"/>
                  <a:pt x="2746390" y="2888869"/>
                </a:cubicBezTo>
                <a:cubicBezTo>
                  <a:pt x="2747152" y="2887726"/>
                  <a:pt x="2747534" y="2886393"/>
                  <a:pt x="2747534" y="2885059"/>
                </a:cubicBezTo>
                <a:cubicBezTo>
                  <a:pt x="2747534" y="2884170"/>
                  <a:pt x="2747343" y="2883281"/>
                  <a:pt x="2747025" y="2882456"/>
                </a:cubicBezTo>
                <a:cubicBezTo>
                  <a:pt x="2746708" y="2881630"/>
                  <a:pt x="2746199" y="2880868"/>
                  <a:pt x="2745565" y="2880233"/>
                </a:cubicBezTo>
                <a:close/>
                <a:moveTo>
                  <a:pt x="2745565" y="1765999"/>
                </a:moveTo>
                <a:cubicBezTo>
                  <a:pt x="2744930" y="1765364"/>
                  <a:pt x="2744168" y="1764856"/>
                  <a:pt x="2743342" y="1764538"/>
                </a:cubicBezTo>
                <a:cubicBezTo>
                  <a:pt x="2742517" y="1764221"/>
                  <a:pt x="2741628" y="1764030"/>
                  <a:pt x="2740739" y="1764030"/>
                </a:cubicBezTo>
                <a:cubicBezTo>
                  <a:pt x="2739405" y="1764030"/>
                  <a:pt x="2738072" y="1764411"/>
                  <a:pt x="2736929" y="1765173"/>
                </a:cubicBezTo>
                <a:cubicBezTo>
                  <a:pt x="2735785" y="1765935"/>
                  <a:pt x="2734960" y="1767015"/>
                  <a:pt x="2734389" y="1768221"/>
                </a:cubicBezTo>
                <a:cubicBezTo>
                  <a:pt x="2733881" y="1769427"/>
                  <a:pt x="2733754" y="1770824"/>
                  <a:pt x="2734008" y="1772158"/>
                </a:cubicBezTo>
                <a:cubicBezTo>
                  <a:pt x="2734261" y="1773492"/>
                  <a:pt x="2734960" y="1774698"/>
                  <a:pt x="2735913" y="1775651"/>
                </a:cubicBezTo>
                <a:cubicBezTo>
                  <a:pt x="2736865" y="1776603"/>
                  <a:pt x="2738072" y="1777238"/>
                  <a:pt x="2739405" y="1777492"/>
                </a:cubicBezTo>
                <a:cubicBezTo>
                  <a:pt x="2740739" y="1777746"/>
                  <a:pt x="2742072" y="1777619"/>
                  <a:pt x="2743342" y="1777111"/>
                </a:cubicBezTo>
                <a:cubicBezTo>
                  <a:pt x="2744612" y="1776603"/>
                  <a:pt x="2745628" y="1775714"/>
                  <a:pt x="2746390" y="1774571"/>
                </a:cubicBezTo>
                <a:cubicBezTo>
                  <a:pt x="2747152" y="1773428"/>
                  <a:pt x="2747534" y="1772095"/>
                  <a:pt x="2747534" y="1770761"/>
                </a:cubicBezTo>
                <a:cubicBezTo>
                  <a:pt x="2747534" y="1769872"/>
                  <a:pt x="2747343" y="1768983"/>
                  <a:pt x="2747025" y="1768158"/>
                </a:cubicBezTo>
                <a:cubicBezTo>
                  <a:pt x="2746708" y="1767332"/>
                  <a:pt x="2746199" y="1766570"/>
                  <a:pt x="2745565" y="1765935"/>
                </a:cubicBezTo>
                <a:close/>
                <a:moveTo>
                  <a:pt x="2986801" y="1626743"/>
                </a:moveTo>
                <a:cubicBezTo>
                  <a:pt x="2986166" y="1626108"/>
                  <a:pt x="2985404" y="1625600"/>
                  <a:pt x="2984579" y="1625283"/>
                </a:cubicBezTo>
                <a:cubicBezTo>
                  <a:pt x="2983753" y="1624965"/>
                  <a:pt x="2982864" y="1624774"/>
                  <a:pt x="2981975" y="1624774"/>
                </a:cubicBezTo>
                <a:cubicBezTo>
                  <a:pt x="2980642" y="1624774"/>
                  <a:pt x="2979309" y="1625156"/>
                  <a:pt x="2978165" y="1625918"/>
                </a:cubicBezTo>
                <a:cubicBezTo>
                  <a:pt x="2977022" y="1626680"/>
                  <a:pt x="2976134" y="1627759"/>
                  <a:pt x="2975625" y="1628966"/>
                </a:cubicBezTo>
                <a:cubicBezTo>
                  <a:pt x="2975117" y="1630236"/>
                  <a:pt x="2974990" y="1631569"/>
                  <a:pt x="2975244" y="1632902"/>
                </a:cubicBezTo>
                <a:cubicBezTo>
                  <a:pt x="2975498" y="1634236"/>
                  <a:pt x="2976134" y="1635443"/>
                  <a:pt x="2977149" y="1636395"/>
                </a:cubicBezTo>
                <a:cubicBezTo>
                  <a:pt x="2978102" y="1637348"/>
                  <a:pt x="2979309" y="1637983"/>
                  <a:pt x="2980642" y="1638237"/>
                </a:cubicBezTo>
                <a:cubicBezTo>
                  <a:pt x="2981975" y="1638491"/>
                  <a:pt x="2983372" y="1638364"/>
                  <a:pt x="2984579" y="1637856"/>
                </a:cubicBezTo>
                <a:cubicBezTo>
                  <a:pt x="2985785" y="1637348"/>
                  <a:pt x="2986865" y="1636459"/>
                  <a:pt x="2987627" y="1635316"/>
                </a:cubicBezTo>
                <a:cubicBezTo>
                  <a:pt x="2988389" y="1634173"/>
                  <a:pt x="2988770" y="1632839"/>
                  <a:pt x="2988770" y="1631506"/>
                </a:cubicBezTo>
                <a:cubicBezTo>
                  <a:pt x="2988770" y="1630617"/>
                  <a:pt x="2988579" y="1629727"/>
                  <a:pt x="2988261" y="1628902"/>
                </a:cubicBezTo>
                <a:cubicBezTo>
                  <a:pt x="2987881" y="1628077"/>
                  <a:pt x="2987436" y="1627315"/>
                  <a:pt x="2986801" y="1626680"/>
                </a:cubicBezTo>
                <a:close/>
                <a:moveTo>
                  <a:pt x="3062366" y="3249740"/>
                </a:moveTo>
                <a:cubicBezTo>
                  <a:pt x="3061033" y="3249740"/>
                  <a:pt x="3059699" y="3250120"/>
                  <a:pt x="3058556" y="3250882"/>
                </a:cubicBezTo>
                <a:cubicBezTo>
                  <a:pt x="3057413" y="3251645"/>
                  <a:pt x="3056588" y="3252724"/>
                  <a:pt x="3056016" y="3253931"/>
                </a:cubicBezTo>
                <a:cubicBezTo>
                  <a:pt x="3055509" y="3255201"/>
                  <a:pt x="3055381" y="3256534"/>
                  <a:pt x="3055635" y="3257868"/>
                </a:cubicBezTo>
                <a:cubicBezTo>
                  <a:pt x="3055889" y="3259201"/>
                  <a:pt x="3056588" y="3260407"/>
                  <a:pt x="3057540" y="3261360"/>
                </a:cubicBezTo>
                <a:cubicBezTo>
                  <a:pt x="3058493" y="3262313"/>
                  <a:pt x="3059699" y="3262948"/>
                  <a:pt x="3061033" y="3263201"/>
                </a:cubicBezTo>
                <a:cubicBezTo>
                  <a:pt x="3062366" y="3263456"/>
                  <a:pt x="3063763" y="3263329"/>
                  <a:pt x="3064970" y="3262820"/>
                </a:cubicBezTo>
                <a:cubicBezTo>
                  <a:pt x="3066240" y="3262313"/>
                  <a:pt x="3067256" y="3261424"/>
                  <a:pt x="3068018" y="3260281"/>
                </a:cubicBezTo>
                <a:cubicBezTo>
                  <a:pt x="3068780" y="3259138"/>
                  <a:pt x="3069160" y="3257804"/>
                  <a:pt x="3069160" y="3256470"/>
                </a:cubicBezTo>
                <a:cubicBezTo>
                  <a:pt x="3069160" y="3254693"/>
                  <a:pt x="3068462" y="3252915"/>
                  <a:pt x="3067129" y="3251645"/>
                </a:cubicBezTo>
                <a:cubicBezTo>
                  <a:pt x="3065859" y="3250375"/>
                  <a:pt x="3064081" y="3249613"/>
                  <a:pt x="3062303" y="3249613"/>
                </a:cubicBezTo>
                <a:close/>
                <a:moveTo>
                  <a:pt x="3062366" y="3156903"/>
                </a:moveTo>
                <a:cubicBezTo>
                  <a:pt x="3061033" y="3156903"/>
                  <a:pt x="3059699" y="3157284"/>
                  <a:pt x="3058556" y="3158046"/>
                </a:cubicBezTo>
                <a:cubicBezTo>
                  <a:pt x="3057413" y="3158808"/>
                  <a:pt x="3056588" y="3159887"/>
                  <a:pt x="3056016" y="3161094"/>
                </a:cubicBezTo>
                <a:cubicBezTo>
                  <a:pt x="3055509" y="3162364"/>
                  <a:pt x="3055381" y="3163697"/>
                  <a:pt x="3055635" y="3165031"/>
                </a:cubicBezTo>
                <a:cubicBezTo>
                  <a:pt x="3055889" y="3166364"/>
                  <a:pt x="3056588" y="3167571"/>
                  <a:pt x="3057540" y="3168523"/>
                </a:cubicBezTo>
                <a:cubicBezTo>
                  <a:pt x="3058493" y="3169476"/>
                  <a:pt x="3059699" y="3170111"/>
                  <a:pt x="3061033" y="3170365"/>
                </a:cubicBezTo>
                <a:cubicBezTo>
                  <a:pt x="3062366" y="3170619"/>
                  <a:pt x="3063763" y="3170492"/>
                  <a:pt x="3064970" y="3169984"/>
                </a:cubicBezTo>
                <a:cubicBezTo>
                  <a:pt x="3066176" y="3169476"/>
                  <a:pt x="3067256" y="3168587"/>
                  <a:pt x="3068018" y="3167444"/>
                </a:cubicBezTo>
                <a:cubicBezTo>
                  <a:pt x="3068780" y="3166301"/>
                  <a:pt x="3069160" y="3164967"/>
                  <a:pt x="3069160" y="3163634"/>
                </a:cubicBezTo>
                <a:cubicBezTo>
                  <a:pt x="3069160" y="3161856"/>
                  <a:pt x="3068462" y="3160078"/>
                  <a:pt x="3067129" y="3158808"/>
                </a:cubicBezTo>
                <a:cubicBezTo>
                  <a:pt x="3065859" y="3157538"/>
                  <a:pt x="3064081" y="3156776"/>
                  <a:pt x="3062303" y="3156776"/>
                </a:cubicBezTo>
                <a:close/>
                <a:moveTo>
                  <a:pt x="3062366" y="3064066"/>
                </a:moveTo>
                <a:cubicBezTo>
                  <a:pt x="3061033" y="3064066"/>
                  <a:pt x="3059699" y="3064447"/>
                  <a:pt x="3058556" y="3065209"/>
                </a:cubicBezTo>
                <a:cubicBezTo>
                  <a:pt x="3057413" y="3065971"/>
                  <a:pt x="3056588" y="3067050"/>
                  <a:pt x="3056016" y="3068257"/>
                </a:cubicBezTo>
                <a:cubicBezTo>
                  <a:pt x="3055509" y="3069527"/>
                  <a:pt x="3055381" y="3070860"/>
                  <a:pt x="3055635" y="3072194"/>
                </a:cubicBezTo>
                <a:cubicBezTo>
                  <a:pt x="3055889" y="3073527"/>
                  <a:pt x="3056588" y="3074734"/>
                  <a:pt x="3057540" y="3075686"/>
                </a:cubicBezTo>
                <a:cubicBezTo>
                  <a:pt x="3058493" y="3076639"/>
                  <a:pt x="3059699" y="3077274"/>
                  <a:pt x="3061033" y="3077591"/>
                </a:cubicBezTo>
                <a:cubicBezTo>
                  <a:pt x="3062366" y="3077845"/>
                  <a:pt x="3063763" y="3077718"/>
                  <a:pt x="3064970" y="3077210"/>
                </a:cubicBezTo>
                <a:cubicBezTo>
                  <a:pt x="3066240" y="3076702"/>
                  <a:pt x="3067256" y="3075813"/>
                  <a:pt x="3068018" y="3074670"/>
                </a:cubicBezTo>
                <a:cubicBezTo>
                  <a:pt x="3068780" y="3073527"/>
                  <a:pt x="3069160" y="3072194"/>
                  <a:pt x="3069160" y="3070860"/>
                </a:cubicBezTo>
                <a:cubicBezTo>
                  <a:pt x="3069160" y="3069019"/>
                  <a:pt x="3068462" y="3067304"/>
                  <a:pt x="3067129" y="3066034"/>
                </a:cubicBezTo>
                <a:cubicBezTo>
                  <a:pt x="3065859" y="3064764"/>
                  <a:pt x="3064081" y="3064066"/>
                  <a:pt x="3062303" y="3064066"/>
                </a:cubicBezTo>
                <a:close/>
                <a:moveTo>
                  <a:pt x="2986801" y="1719643"/>
                </a:moveTo>
                <a:cubicBezTo>
                  <a:pt x="2986166" y="1719009"/>
                  <a:pt x="2985404" y="1718501"/>
                  <a:pt x="2984579" y="1718183"/>
                </a:cubicBezTo>
                <a:cubicBezTo>
                  <a:pt x="2983753" y="1717802"/>
                  <a:pt x="2982864" y="1717675"/>
                  <a:pt x="2981975" y="1717675"/>
                </a:cubicBezTo>
                <a:cubicBezTo>
                  <a:pt x="2980642" y="1717675"/>
                  <a:pt x="2979309" y="1718056"/>
                  <a:pt x="2978165" y="1718818"/>
                </a:cubicBezTo>
                <a:cubicBezTo>
                  <a:pt x="2977022" y="1719580"/>
                  <a:pt x="2976134" y="1720660"/>
                  <a:pt x="2975625" y="1721866"/>
                </a:cubicBezTo>
                <a:cubicBezTo>
                  <a:pt x="2975117" y="1723136"/>
                  <a:pt x="2974990" y="1724470"/>
                  <a:pt x="2975244" y="1725803"/>
                </a:cubicBezTo>
                <a:cubicBezTo>
                  <a:pt x="2975498" y="1727137"/>
                  <a:pt x="2976134" y="1728343"/>
                  <a:pt x="2977085" y="1729296"/>
                </a:cubicBezTo>
                <a:cubicBezTo>
                  <a:pt x="2978038" y="1730248"/>
                  <a:pt x="2979245" y="1730883"/>
                  <a:pt x="2980578" y="1731137"/>
                </a:cubicBezTo>
                <a:cubicBezTo>
                  <a:pt x="2981911" y="1731391"/>
                  <a:pt x="2983309" y="1731264"/>
                  <a:pt x="2984515" y="1730756"/>
                </a:cubicBezTo>
                <a:cubicBezTo>
                  <a:pt x="2985785" y="1730248"/>
                  <a:pt x="2986865" y="1729359"/>
                  <a:pt x="2987563" y="1728216"/>
                </a:cubicBezTo>
                <a:cubicBezTo>
                  <a:pt x="2988325" y="1727073"/>
                  <a:pt x="2988706" y="1725740"/>
                  <a:pt x="2988706" y="1724406"/>
                </a:cubicBezTo>
                <a:cubicBezTo>
                  <a:pt x="2988706" y="1723517"/>
                  <a:pt x="2988516" y="1722628"/>
                  <a:pt x="2988198" y="1721802"/>
                </a:cubicBezTo>
                <a:cubicBezTo>
                  <a:pt x="2987817" y="1720977"/>
                  <a:pt x="2987372" y="1720215"/>
                  <a:pt x="2986738" y="1719580"/>
                </a:cubicBezTo>
                <a:close/>
                <a:moveTo>
                  <a:pt x="2986801" y="1905381"/>
                </a:moveTo>
                <a:cubicBezTo>
                  <a:pt x="2986166" y="1904746"/>
                  <a:pt x="2985404" y="1904238"/>
                  <a:pt x="2984579" y="1903921"/>
                </a:cubicBezTo>
                <a:cubicBezTo>
                  <a:pt x="2983753" y="1903603"/>
                  <a:pt x="2982864" y="1903413"/>
                  <a:pt x="2981975" y="1903413"/>
                </a:cubicBezTo>
                <a:cubicBezTo>
                  <a:pt x="2980642" y="1903413"/>
                  <a:pt x="2979309" y="1903793"/>
                  <a:pt x="2978165" y="1904556"/>
                </a:cubicBezTo>
                <a:cubicBezTo>
                  <a:pt x="2977022" y="1905318"/>
                  <a:pt x="2976134" y="1906397"/>
                  <a:pt x="2975625" y="1907604"/>
                </a:cubicBezTo>
                <a:cubicBezTo>
                  <a:pt x="2975117" y="1908874"/>
                  <a:pt x="2974990" y="1910207"/>
                  <a:pt x="2975244" y="1911541"/>
                </a:cubicBezTo>
                <a:cubicBezTo>
                  <a:pt x="2975498" y="1912874"/>
                  <a:pt x="2976134" y="1914081"/>
                  <a:pt x="2977149" y="1915033"/>
                </a:cubicBezTo>
                <a:cubicBezTo>
                  <a:pt x="2978102" y="1915986"/>
                  <a:pt x="2979309" y="1916621"/>
                  <a:pt x="2980642" y="1916874"/>
                </a:cubicBezTo>
                <a:cubicBezTo>
                  <a:pt x="2981975" y="1917129"/>
                  <a:pt x="2983372" y="1917002"/>
                  <a:pt x="2984579" y="1916493"/>
                </a:cubicBezTo>
                <a:cubicBezTo>
                  <a:pt x="2985785" y="1915986"/>
                  <a:pt x="2986865" y="1915096"/>
                  <a:pt x="2987627" y="1913954"/>
                </a:cubicBezTo>
                <a:cubicBezTo>
                  <a:pt x="2988389" y="1912811"/>
                  <a:pt x="2988770" y="1911477"/>
                  <a:pt x="2988770" y="1910143"/>
                </a:cubicBezTo>
                <a:cubicBezTo>
                  <a:pt x="2988770" y="1909255"/>
                  <a:pt x="2988579" y="1908366"/>
                  <a:pt x="2988261" y="1907540"/>
                </a:cubicBezTo>
                <a:cubicBezTo>
                  <a:pt x="2987881" y="1906715"/>
                  <a:pt x="2987436" y="1905952"/>
                  <a:pt x="2986801" y="1905318"/>
                </a:cubicBezTo>
                <a:close/>
                <a:moveTo>
                  <a:pt x="2986801" y="1998218"/>
                </a:moveTo>
                <a:cubicBezTo>
                  <a:pt x="2986166" y="1997583"/>
                  <a:pt x="2985404" y="1997075"/>
                  <a:pt x="2984579" y="1996758"/>
                </a:cubicBezTo>
                <a:cubicBezTo>
                  <a:pt x="2983753" y="1996377"/>
                  <a:pt x="2982864" y="1996249"/>
                  <a:pt x="2981975" y="1996249"/>
                </a:cubicBezTo>
                <a:cubicBezTo>
                  <a:pt x="2980642" y="1996249"/>
                  <a:pt x="2979309" y="1996631"/>
                  <a:pt x="2978165" y="1997393"/>
                </a:cubicBezTo>
                <a:cubicBezTo>
                  <a:pt x="2977022" y="1998155"/>
                  <a:pt x="2976134" y="1999234"/>
                  <a:pt x="2975625" y="2000441"/>
                </a:cubicBezTo>
                <a:cubicBezTo>
                  <a:pt x="2975117" y="2001711"/>
                  <a:pt x="2974990" y="2003044"/>
                  <a:pt x="2975244" y="2004377"/>
                </a:cubicBezTo>
                <a:cubicBezTo>
                  <a:pt x="2975498" y="2005711"/>
                  <a:pt x="2976134" y="2006918"/>
                  <a:pt x="2977149" y="2007870"/>
                </a:cubicBezTo>
                <a:cubicBezTo>
                  <a:pt x="2978102" y="2008823"/>
                  <a:pt x="2979309" y="2009458"/>
                  <a:pt x="2980642" y="2009712"/>
                </a:cubicBezTo>
                <a:cubicBezTo>
                  <a:pt x="2981975" y="2009966"/>
                  <a:pt x="2983372" y="2009839"/>
                  <a:pt x="2984579" y="2009331"/>
                </a:cubicBezTo>
                <a:cubicBezTo>
                  <a:pt x="2985785" y="2008823"/>
                  <a:pt x="2986865" y="2007934"/>
                  <a:pt x="2987627" y="2006791"/>
                </a:cubicBezTo>
                <a:cubicBezTo>
                  <a:pt x="2988389" y="2005648"/>
                  <a:pt x="2988770" y="2004314"/>
                  <a:pt x="2988770" y="2002981"/>
                </a:cubicBezTo>
                <a:cubicBezTo>
                  <a:pt x="2988770" y="2002092"/>
                  <a:pt x="2988579" y="2001202"/>
                  <a:pt x="2988261" y="2000377"/>
                </a:cubicBezTo>
                <a:cubicBezTo>
                  <a:pt x="2987881" y="1999552"/>
                  <a:pt x="2987436" y="1998790"/>
                  <a:pt x="2986801" y="1998155"/>
                </a:cubicBezTo>
                <a:close/>
                <a:moveTo>
                  <a:pt x="3062366" y="2971229"/>
                </a:moveTo>
                <a:cubicBezTo>
                  <a:pt x="3061033" y="2971229"/>
                  <a:pt x="3059699" y="2971610"/>
                  <a:pt x="3058556" y="2972372"/>
                </a:cubicBezTo>
                <a:cubicBezTo>
                  <a:pt x="3057413" y="2973134"/>
                  <a:pt x="3056588" y="2974213"/>
                  <a:pt x="3056016" y="2975420"/>
                </a:cubicBezTo>
                <a:cubicBezTo>
                  <a:pt x="3055509" y="2976626"/>
                  <a:pt x="3055381" y="2978023"/>
                  <a:pt x="3055635" y="2979357"/>
                </a:cubicBezTo>
                <a:cubicBezTo>
                  <a:pt x="3055889" y="2980690"/>
                  <a:pt x="3056588" y="2981897"/>
                  <a:pt x="3057540" y="2982849"/>
                </a:cubicBezTo>
                <a:cubicBezTo>
                  <a:pt x="3058493" y="2983802"/>
                  <a:pt x="3059699" y="2984437"/>
                  <a:pt x="3061033" y="2984691"/>
                </a:cubicBezTo>
                <a:cubicBezTo>
                  <a:pt x="3062366" y="2984945"/>
                  <a:pt x="3063763" y="2984818"/>
                  <a:pt x="3064970" y="2984310"/>
                </a:cubicBezTo>
                <a:cubicBezTo>
                  <a:pt x="3066176" y="2983802"/>
                  <a:pt x="3067256" y="2982913"/>
                  <a:pt x="3068018" y="2981770"/>
                </a:cubicBezTo>
                <a:cubicBezTo>
                  <a:pt x="3068780" y="2980627"/>
                  <a:pt x="3069160" y="2979293"/>
                  <a:pt x="3069160" y="2977960"/>
                </a:cubicBezTo>
                <a:cubicBezTo>
                  <a:pt x="3069160" y="2976182"/>
                  <a:pt x="3068462" y="2974404"/>
                  <a:pt x="3067129" y="2973134"/>
                </a:cubicBezTo>
                <a:cubicBezTo>
                  <a:pt x="3065859" y="2971864"/>
                  <a:pt x="3064081" y="2971102"/>
                  <a:pt x="3062303" y="2971102"/>
                </a:cubicBezTo>
                <a:close/>
                <a:moveTo>
                  <a:pt x="2986801" y="1812481"/>
                </a:moveTo>
                <a:cubicBezTo>
                  <a:pt x="2986166" y="1811846"/>
                  <a:pt x="2985404" y="1811338"/>
                  <a:pt x="2984579" y="1811020"/>
                </a:cubicBezTo>
                <a:cubicBezTo>
                  <a:pt x="2983753" y="1810702"/>
                  <a:pt x="2982864" y="1810512"/>
                  <a:pt x="2981975" y="1810512"/>
                </a:cubicBezTo>
                <a:cubicBezTo>
                  <a:pt x="2980642" y="1810512"/>
                  <a:pt x="2979309" y="1810893"/>
                  <a:pt x="2978165" y="1811655"/>
                </a:cubicBezTo>
                <a:cubicBezTo>
                  <a:pt x="2977022" y="1812417"/>
                  <a:pt x="2976134" y="1813433"/>
                  <a:pt x="2975625" y="1814703"/>
                </a:cubicBezTo>
                <a:cubicBezTo>
                  <a:pt x="2975117" y="1815973"/>
                  <a:pt x="2974990" y="1817307"/>
                  <a:pt x="2975244" y="1818640"/>
                </a:cubicBezTo>
                <a:cubicBezTo>
                  <a:pt x="2975498" y="1819974"/>
                  <a:pt x="2976134" y="1821180"/>
                  <a:pt x="2977149" y="1822133"/>
                </a:cubicBezTo>
                <a:cubicBezTo>
                  <a:pt x="2978102" y="1823085"/>
                  <a:pt x="2979309" y="1823720"/>
                  <a:pt x="2980642" y="1824038"/>
                </a:cubicBezTo>
                <a:cubicBezTo>
                  <a:pt x="2981975" y="1824292"/>
                  <a:pt x="2983372" y="1824165"/>
                  <a:pt x="2984579" y="1823657"/>
                </a:cubicBezTo>
                <a:cubicBezTo>
                  <a:pt x="2985785" y="1823149"/>
                  <a:pt x="2986865" y="1822260"/>
                  <a:pt x="2987627" y="1821117"/>
                </a:cubicBezTo>
                <a:cubicBezTo>
                  <a:pt x="2988389" y="1819974"/>
                  <a:pt x="2988770" y="1818640"/>
                  <a:pt x="2988770" y="1817307"/>
                </a:cubicBezTo>
                <a:cubicBezTo>
                  <a:pt x="2988770" y="1816418"/>
                  <a:pt x="2988579" y="1815529"/>
                  <a:pt x="2988261" y="1814703"/>
                </a:cubicBezTo>
                <a:cubicBezTo>
                  <a:pt x="2987881" y="1813877"/>
                  <a:pt x="2987436" y="1813116"/>
                  <a:pt x="2986801" y="1812481"/>
                </a:cubicBezTo>
                <a:close/>
                <a:moveTo>
                  <a:pt x="3062366" y="2785491"/>
                </a:moveTo>
                <a:cubicBezTo>
                  <a:pt x="3061033" y="2785491"/>
                  <a:pt x="3059699" y="2785872"/>
                  <a:pt x="3058556" y="2786634"/>
                </a:cubicBezTo>
                <a:cubicBezTo>
                  <a:pt x="3057413" y="2787396"/>
                  <a:pt x="3056588" y="2788412"/>
                  <a:pt x="3056016" y="2789682"/>
                </a:cubicBezTo>
                <a:cubicBezTo>
                  <a:pt x="3055509" y="2790952"/>
                  <a:pt x="3055381" y="2792286"/>
                  <a:pt x="3055635" y="2793619"/>
                </a:cubicBezTo>
                <a:cubicBezTo>
                  <a:pt x="3055889" y="2794953"/>
                  <a:pt x="3056588" y="2796159"/>
                  <a:pt x="3057540" y="2797112"/>
                </a:cubicBezTo>
                <a:cubicBezTo>
                  <a:pt x="3058493" y="2798064"/>
                  <a:pt x="3059699" y="2798699"/>
                  <a:pt x="3061033" y="2799017"/>
                </a:cubicBezTo>
                <a:cubicBezTo>
                  <a:pt x="3062366" y="2799271"/>
                  <a:pt x="3063699" y="2799144"/>
                  <a:pt x="3064970" y="2798636"/>
                </a:cubicBezTo>
                <a:cubicBezTo>
                  <a:pt x="3066240" y="2798128"/>
                  <a:pt x="3067319" y="2797239"/>
                  <a:pt x="3068018" y="2796096"/>
                </a:cubicBezTo>
                <a:cubicBezTo>
                  <a:pt x="3068780" y="2794953"/>
                  <a:pt x="3069160" y="2793619"/>
                  <a:pt x="3069160" y="2792286"/>
                </a:cubicBezTo>
                <a:cubicBezTo>
                  <a:pt x="3069160" y="2790444"/>
                  <a:pt x="3068398" y="2788730"/>
                  <a:pt x="3067129" y="2787460"/>
                </a:cubicBezTo>
                <a:cubicBezTo>
                  <a:pt x="3065859" y="2786190"/>
                  <a:pt x="3064081" y="2785491"/>
                  <a:pt x="3062303" y="2785491"/>
                </a:cubicBezTo>
                <a:close/>
                <a:moveTo>
                  <a:pt x="3062366" y="2878328"/>
                </a:moveTo>
                <a:cubicBezTo>
                  <a:pt x="3061033" y="2878328"/>
                  <a:pt x="3059699" y="2878709"/>
                  <a:pt x="3058556" y="2879471"/>
                </a:cubicBezTo>
                <a:cubicBezTo>
                  <a:pt x="3057413" y="2880233"/>
                  <a:pt x="3056588" y="2881313"/>
                  <a:pt x="3056016" y="2882519"/>
                </a:cubicBezTo>
                <a:cubicBezTo>
                  <a:pt x="3055509" y="2883789"/>
                  <a:pt x="3055381" y="2885123"/>
                  <a:pt x="3055635" y="2886456"/>
                </a:cubicBezTo>
                <a:cubicBezTo>
                  <a:pt x="3055889" y="2887790"/>
                  <a:pt x="3056588" y="2888996"/>
                  <a:pt x="3057540" y="2889949"/>
                </a:cubicBezTo>
                <a:cubicBezTo>
                  <a:pt x="3058493" y="2890901"/>
                  <a:pt x="3059699" y="2891536"/>
                  <a:pt x="3061033" y="2891854"/>
                </a:cubicBezTo>
                <a:cubicBezTo>
                  <a:pt x="3062366" y="2892108"/>
                  <a:pt x="3063763" y="2891981"/>
                  <a:pt x="3064970" y="2891473"/>
                </a:cubicBezTo>
                <a:cubicBezTo>
                  <a:pt x="3066176" y="2890965"/>
                  <a:pt x="3067256" y="2890076"/>
                  <a:pt x="3068018" y="2888933"/>
                </a:cubicBezTo>
                <a:cubicBezTo>
                  <a:pt x="3068780" y="2887790"/>
                  <a:pt x="3069160" y="2886456"/>
                  <a:pt x="3069160" y="2885123"/>
                </a:cubicBezTo>
                <a:cubicBezTo>
                  <a:pt x="3069160" y="2883345"/>
                  <a:pt x="3068462" y="2881567"/>
                  <a:pt x="3067129" y="2880297"/>
                </a:cubicBezTo>
                <a:cubicBezTo>
                  <a:pt x="3065859" y="2879027"/>
                  <a:pt x="3064081" y="2878328"/>
                  <a:pt x="3062303" y="2878328"/>
                </a:cubicBezTo>
                <a:close/>
                <a:moveTo>
                  <a:pt x="2263028" y="2416048"/>
                </a:moveTo>
                <a:cubicBezTo>
                  <a:pt x="2262393" y="2415413"/>
                  <a:pt x="2261631" y="2414905"/>
                  <a:pt x="2260806" y="2414588"/>
                </a:cubicBezTo>
                <a:cubicBezTo>
                  <a:pt x="2259980" y="2414207"/>
                  <a:pt x="2259091" y="2414080"/>
                  <a:pt x="2258202" y="2414080"/>
                </a:cubicBezTo>
                <a:cubicBezTo>
                  <a:pt x="2256869" y="2414080"/>
                  <a:pt x="2255535" y="2414461"/>
                  <a:pt x="2254392" y="2415223"/>
                </a:cubicBezTo>
                <a:cubicBezTo>
                  <a:pt x="2253249" y="2415985"/>
                  <a:pt x="2252423" y="2417064"/>
                  <a:pt x="2251852" y="2418271"/>
                </a:cubicBezTo>
                <a:cubicBezTo>
                  <a:pt x="2251344" y="2419541"/>
                  <a:pt x="2251217" y="2420874"/>
                  <a:pt x="2251472" y="2422208"/>
                </a:cubicBezTo>
                <a:cubicBezTo>
                  <a:pt x="2251725" y="2423541"/>
                  <a:pt x="2252360" y="2424748"/>
                  <a:pt x="2253313" y="2425700"/>
                </a:cubicBezTo>
                <a:cubicBezTo>
                  <a:pt x="2254265" y="2426653"/>
                  <a:pt x="2255472" y="2427288"/>
                  <a:pt x="2256805" y="2427542"/>
                </a:cubicBezTo>
                <a:cubicBezTo>
                  <a:pt x="2258139" y="2427796"/>
                  <a:pt x="2259472" y="2427669"/>
                  <a:pt x="2260742" y="2427161"/>
                </a:cubicBezTo>
                <a:cubicBezTo>
                  <a:pt x="2262012" y="2426653"/>
                  <a:pt x="2263092" y="2425764"/>
                  <a:pt x="2263790" y="2424621"/>
                </a:cubicBezTo>
                <a:cubicBezTo>
                  <a:pt x="2264552" y="2423478"/>
                  <a:pt x="2264934" y="2422144"/>
                  <a:pt x="2264934" y="2420811"/>
                </a:cubicBezTo>
                <a:cubicBezTo>
                  <a:pt x="2264934" y="2419922"/>
                  <a:pt x="2264743" y="2419033"/>
                  <a:pt x="2264425" y="2418207"/>
                </a:cubicBezTo>
                <a:cubicBezTo>
                  <a:pt x="2264108" y="2417382"/>
                  <a:pt x="2263599" y="2416620"/>
                  <a:pt x="2262965" y="2415985"/>
                </a:cubicBezTo>
                <a:close/>
                <a:moveTo>
                  <a:pt x="3062366" y="2042605"/>
                </a:moveTo>
                <a:cubicBezTo>
                  <a:pt x="3061033" y="2042605"/>
                  <a:pt x="3059699" y="2042986"/>
                  <a:pt x="3058556" y="2043748"/>
                </a:cubicBezTo>
                <a:cubicBezTo>
                  <a:pt x="3057413" y="2044510"/>
                  <a:pt x="3056588" y="2045589"/>
                  <a:pt x="3056016" y="2046796"/>
                </a:cubicBezTo>
                <a:cubicBezTo>
                  <a:pt x="3055509" y="2048066"/>
                  <a:pt x="3055381" y="2049399"/>
                  <a:pt x="3055635" y="2050733"/>
                </a:cubicBezTo>
                <a:cubicBezTo>
                  <a:pt x="3055889" y="2052066"/>
                  <a:pt x="3056588" y="2053273"/>
                  <a:pt x="3057540" y="2054225"/>
                </a:cubicBezTo>
                <a:cubicBezTo>
                  <a:pt x="3058493" y="2055177"/>
                  <a:pt x="3059699" y="2055813"/>
                  <a:pt x="3061033" y="2056130"/>
                </a:cubicBezTo>
                <a:cubicBezTo>
                  <a:pt x="3062366" y="2056384"/>
                  <a:pt x="3063763" y="2056257"/>
                  <a:pt x="3064970" y="2055749"/>
                </a:cubicBezTo>
                <a:cubicBezTo>
                  <a:pt x="3066176" y="2055241"/>
                  <a:pt x="3067256" y="2054352"/>
                  <a:pt x="3068018" y="2053209"/>
                </a:cubicBezTo>
                <a:cubicBezTo>
                  <a:pt x="3068780" y="2052066"/>
                  <a:pt x="3069160" y="2050733"/>
                  <a:pt x="3069160" y="2049399"/>
                </a:cubicBezTo>
                <a:cubicBezTo>
                  <a:pt x="3069160" y="2047621"/>
                  <a:pt x="3068462" y="2045843"/>
                  <a:pt x="3067129" y="2044573"/>
                </a:cubicBezTo>
                <a:cubicBezTo>
                  <a:pt x="3065859" y="2043303"/>
                  <a:pt x="3064081" y="2042605"/>
                  <a:pt x="3062303" y="2042605"/>
                </a:cubicBezTo>
                <a:close/>
                <a:moveTo>
                  <a:pt x="3062366" y="2135442"/>
                </a:moveTo>
                <a:cubicBezTo>
                  <a:pt x="3061033" y="2135442"/>
                  <a:pt x="3059699" y="2135823"/>
                  <a:pt x="3058556" y="2136585"/>
                </a:cubicBezTo>
                <a:cubicBezTo>
                  <a:pt x="3057413" y="2137347"/>
                  <a:pt x="3056588" y="2138426"/>
                  <a:pt x="3056016" y="2139633"/>
                </a:cubicBezTo>
                <a:cubicBezTo>
                  <a:pt x="3055509" y="2140839"/>
                  <a:pt x="3055381" y="2142236"/>
                  <a:pt x="3055635" y="2143570"/>
                </a:cubicBezTo>
                <a:cubicBezTo>
                  <a:pt x="3055889" y="2144903"/>
                  <a:pt x="3056588" y="2146110"/>
                  <a:pt x="3057540" y="2147062"/>
                </a:cubicBezTo>
                <a:cubicBezTo>
                  <a:pt x="3058493" y="2148015"/>
                  <a:pt x="3059699" y="2148650"/>
                  <a:pt x="3061033" y="2148904"/>
                </a:cubicBezTo>
                <a:cubicBezTo>
                  <a:pt x="3062366" y="2149158"/>
                  <a:pt x="3063763" y="2149031"/>
                  <a:pt x="3064970" y="2148523"/>
                </a:cubicBezTo>
                <a:cubicBezTo>
                  <a:pt x="3066240" y="2148015"/>
                  <a:pt x="3067256" y="2147126"/>
                  <a:pt x="3068018" y="2145983"/>
                </a:cubicBezTo>
                <a:cubicBezTo>
                  <a:pt x="3068780" y="2144840"/>
                  <a:pt x="3069160" y="2143506"/>
                  <a:pt x="3069160" y="2142173"/>
                </a:cubicBezTo>
                <a:cubicBezTo>
                  <a:pt x="3069160" y="2140395"/>
                  <a:pt x="3068462" y="2138617"/>
                  <a:pt x="3067129" y="2137347"/>
                </a:cubicBezTo>
                <a:cubicBezTo>
                  <a:pt x="3065859" y="2136077"/>
                  <a:pt x="3064081" y="2135315"/>
                  <a:pt x="3062303" y="2135315"/>
                </a:cubicBezTo>
                <a:close/>
                <a:moveTo>
                  <a:pt x="3062366" y="2414016"/>
                </a:moveTo>
                <a:cubicBezTo>
                  <a:pt x="3061033" y="2414016"/>
                  <a:pt x="3059699" y="2414397"/>
                  <a:pt x="3058556" y="2415159"/>
                </a:cubicBezTo>
                <a:cubicBezTo>
                  <a:pt x="3057413" y="2415921"/>
                  <a:pt x="3056588" y="2417001"/>
                  <a:pt x="3056016" y="2418207"/>
                </a:cubicBezTo>
                <a:cubicBezTo>
                  <a:pt x="3055509" y="2419477"/>
                  <a:pt x="3055381" y="2420811"/>
                  <a:pt x="3055635" y="2422144"/>
                </a:cubicBezTo>
                <a:cubicBezTo>
                  <a:pt x="3055889" y="2423478"/>
                  <a:pt x="3056588" y="2424684"/>
                  <a:pt x="3057540" y="2425637"/>
                </a:cubicBezTo>
                <a:cubicBezTo>
                  <a:pt x="3058493" y="2426589"/>
                  <a:pt x="3059699" y="2427224"/>
                  <a:pt x="3061033" y="2427478"/>
                </a:cubicBezTo>
                <a:cubicBezTo>
                  <a:pt x="3062366" y="2427732"/>
                  <a:pt x="3063763" y="2427605"/>
                  <a:pt x="3064970" y="2427097"/>
                </a:cubicBezTo>
                <a:cubicBezTo>
                  <a:pt x="3066176" y="2426589"/>
                  <a:pt x="3067256" y="2425700"/>
                  <a:pt x="3068018" y="2424557"/>
                </a:cubicBezTo>
                <a:cubicBezTo>
                  <a:pt x="3068780" y="2423414"/>
                  <a:pt x="3069160" y="2422081"/>
                  <a:pt x="3069160" y="2420747"/>
                </a:cubicBezTo>
                <a:cubicBezTo>
                  <a:pt x="3069160" y="2418969"/>
                  <a:pt x="3068462" y="2417191"/>
                  <a:pt x="3067129" y="2415921"/>
                </a:cubicBezTo>
                <a:cubicBezTo>
                  <a:pt x="3065859" y="2414651"/>
                  <a:pt x="3064081" y="2413889"/>
                  <a:pt x="3062303" y="2413889"/>
                </a:cubicBezTo>
                <a:close/>
                <a:moveTo>
                  <a:pt x="2986801" y="2090992"/>
                </a:moveTo>
                <a:cubicBezTo>
                  <a:pt x="2986166" y="2090357"/>
                  <a:pt x="2985404" y="2089849"/>
                  <a:pt x="2984579" y="2089531"/>
                </a:cubicBezTo>
                <a:cubicBezTo>
                  <a:pt x="2983753" y="2089214"/>
                  <a:pt x="2982864" y="2089023"/>
                  <a:pt x="2981975" y="2089023"/>
                </a:cubicBezTo>
                <a:cubicBezTo>
                  <a:pt x="2980642" y="2089023"/>
                  <a:pt x="2979309" y="2089404"/>
                  <a:pt x="2978165" y="2090166"/>
                </a:cubicBezTo>
                <a:cubicBezTo>
                  <a:pt x="2977022" y="2090928"/>
                  <a:pt x="2976134" y="2091944"/>
                  <a:pt x="2975625" y="2093214"/>
                </a:cubicBezTo>
                <a:cubicBezTo>
                  <a:pt x="2975117" y="2094484"/>
                  <a:pt x="2974990" y="2095818"/>
                  <a:pt x="2975244" y="2097151"/>
                </a:cubicBezTo>
                <a:cubicBezTo>
                  <a:pt x="2975498" y="2098485"/>
                  <a:pt x="2976134" y="2099691"/>
                  <a:pt x="2977149" y="2100644"/>
                </a:cubicBezTo>
                <a:cubicBezTo>
                  <a:pt x="2978102" y="2101596"/>
                  <a:pt x="2979309" y="2102231"/>
                  <a:pt x="2980642" y="2102549"/>
                </a:cubicBezTo>
                <a:cubicBezTo>
                  <a:pt x="2981975" y="2102803"/>
                  <a:pt x="2983372" y="2102676"/>
                  <a:pt x="2984579" y="2102168"/>
                </a:cubicBezTo>
                <a:cubicBezTo>
                  <a:pt x="2985785" y="2101660"/>
                  <a:pt x="2986865" y="2100771"/>
                  <a:pt x="2987627" y="2099628"/>
                </a:cubicBezTo>
                <a:cubicBezTo>
                  <a:pt x="2988389" y="2098485"/>
                  <a:pt x="2988770" y="2097151"/>
                  <a:pt x="2988770" y="2095818"/>
                </a:cubicBezTo>
                <a:cubicBezTo>
                  <a:pt x="2988770" y="2094929"/>
                  <a:pt x="2988579" y="2094040"/>
                  <a:pt x="2988261" y="2093214"/>
                </a:cubicBezTo>
                <a:cubicBezTo>
                  <a:pt x="2987881" y="2092389"/>
                  <a:pt x="2987436" y="2091627"/>
                  <a:pt x="2986801" y="2090992"/>
                </a:cubicBezTo>
                <a:close/>
                <a:moveTo>
                  <a:pt x="3062366" y="2692591"/>
                </a:moveTo>
                <a:cubicBezTo>
                  <a:pt x="3061033" y="2692591"/>
                  <a:pt x="3059699" y="2692972"/>
                  <a:pt x="3058556" y="2693734"/>
                </a:cubicBezTo>
                <a:cubicBezTo>
                  <a:pt x="3057413" y="2694496"/>
                  <a:pt x="3056588" y="2695575"/>
                  <a:pt x="3056016" y="2696782"/>
                </a:cubicBezTo>
                <a:cubicBezTo>
                  <a:pt x="3055509" y="2698052"/>
                  <a:pt x="3055381" y="2699385"/>
                  <a:pt x="3055635" y="2700719"/>
                </a:cubicBezTo>
                <a:cubicBezTo>
                  <a:pt x="3055889" y="2702052"/>
                  <a:pt x="3056588" y="2703259"/>
                  <a:pt x="3057540" y="2704211"/>
                </a:cubicBezTo>
                <a:cubicBezTo>
                  <a:pt x="3058493" y="2705164"/>
                  <a:pt x="3059699" y="2705799"/>
                  <a:pt x="3061033" y="2706116"/>
                </a:cubicBezTo>
                <a:cubicBezTo>
                  <a:pt x="3062366" y="2706370"/>
                  <a:pt x="3063763" y="2706243"/>
                  <a:pt x="3064970" y="2705735"/>
                </a:cubicBezTo>
                <a:cubicBezTo>
                  <a:pt x="3066240" y="2705227"/>
                  <a:pt x="3067256" y="2704338"/>
                  <a:pt x="3068018" y="2703195"/>
                </a:cubicBezTo>
                <a:cubicBezTo>
                  <a:pt x="3068780" y="2702052"/>
                  <a:pt x="3069160" y="2700719"/>
                  <a:pt x="3069160" y="2699385"/>
                </a:cubicBezTo>
                <a:cubicBezTo>
                  <a:pt x="3069160" y="2697607"/>
                  <a:pt x="3068462" y="2695829"/>
                  <a:pt x="3067129" y="2694559"/>
                </a:cubicBezTo>
                <a:cubicBezTo>
                  <a:pt x="3065859" y="2693289"/>
                  <a:pt x="3064081" y="2692591"/>
                  <a:pt x="3062303" y="2692527"/>
                </a:cubicBezTo>
                <a:close/>
                <a:moveTo>
                  <a:pt x="3062366" y="2506853"/>
                </a:moveTo>
                <a:cubicBezTo>
                  <a:pt x="3061033" y="2506853"/>
                  <a:pt x="3059699" y="2507234"/>
                  <a:pt x="3058556" y="2507996"/>
                </a:cubicBezTo>
                <a:cubicBezTo>
                  <a:pt x="3057413" y="2508758"/>
                  <a:pt x="3056588" y="2509838"/>
                  <a:pt x="3056016" y="2511044"/>
                </a:cubicBezTo>
                <a:cubicBezTo>
                  <a:pt x="3055509" y="2512314"/>
                  <a:pt x="3055381" y="2513648"/>
                  <a:pt x="3055635" y="2514981"/>
                </a:cubicBezTo>
                <a:cubicBezTo>
                  <a:pt x="3055889" y="2516315"/>
                  <a:pt x="3056588" y="2517521"/>
                  <a:pt x="3057540" y="2518474"/>
                </a:cubicBezTo>
                <a:cubicBezTo>
                  <a:pt x="3058493" y="2519426"/>
                  <a:pt x="3059699" y="2520061"/>
                  <a:pt x="3061033" y="2520379"/>
                </a:cubicBezTo>
                <a:cubicBezTo>
                  <a:pt x="3062366" y="2520633"/>
                  <a:pt x="3063763" y="2520506"/>
                  <a:pt x="3064970" y="2519998"/>
                </a:cubicBezTo>
                <a:cubicBezTo>
                  <a:pt x="3066176" y="2519490"/>
                  <a:pt x="3067256" y="2518601"/>
                  <a:pt x="3068018" y="2517458"/>
                </a:cubicBezTo>
                <a:cubicBezTo>
                  <a:pt x="3068780" y="2516315"/>
                  <a:pt x="3069160" y="2514981"/>
                  <a:pt x="3069160" y="2513648"/>
                </a:cubicBezTo>
                <a:cubicBezTo>
                  <a:pt x="3069160" y="2511806"/>
                  <a:pt x="3068462" y="2510092"/>
                  <a:pt x="3067129" y="2508822"/>
                </a:cubicBezTo>
                <a:cubicBezTo>
                  <a:pt x="3065859" y="2507552"/>
                  <a:pt x="3064081" y="2506853"/>
                  <a:pt x="3062303" y="2506853"/>
                </a:cubicBezTo>
                <a:close/>
                <a:moveTo>
                  <a:pt x="3062366" y="2599690"/>
                </a:moveTo>
                <a:cubicBezTo>
                  <a:pt x="3061033" y="2599690"/>
                  <a:pt x="3059699" y="2600071"/>
                  <a:pt x="3058556" y="2600833"/>
                </a:cubicBezTo>
                <a:cubicBezTo>
                  <a:pt x="3057413" y="2601595"/>
                  <a:pt x="3056588" y="2602611"/>
                  <a:pt x="3056016" y="2603881"/>
                </a:cubicBezTo>
                <a:cubicBezTo>
                  <a:pt x="3055509" y="2605151"/>
                  <a:pt x="3055381" y="2606485"/>
                  <a:pt x="3055635" y="2607818"/>
                </a:cubicBezTo>
                <a:cubicBezTo>
                  <a:pt x="3055889" y="2609152"/>
                  <a:pt x="3056588" y="2610358"/>
                  <a:pt x="3057540" y="2611311"/>
                </a:cubicBezTo>
                <a:cubicBezTo>
                  <a:pt x="3058493" y="2612263"/>
                  <a:pt x="3059699" y="2612898"/>
                  <a:pt x="3061033" y="2613216"/>
                </a:cubicBezTo>
                <a:cubicBezTo>
                  <a:pt x="3062366" y="2613470"/>
                  <a:pt x="3063763" y="2613343"/>
                  <a:pt x="3064970" y="2612835"/>
                </a:cubicBezTo>
                <a:cubicBezTo>
                  <a:pt x="3066240" y="2612327"/>
                  <a:pt x="3067256" y="2611438"/>
                  <a:pt x="3068018" y="2610295"/>
                </a:cubicBezTo>
                <a:cubicBezTo>
                  <a:pt x="3068780" y="2609152"/>
                  <a:pt x="3069160" y="2607818"/>
                  <a:pt x="3069160" y="2606485"/>
                </a:cubicBezTo>
                <a:cubicBezTo>
                  <a:pt x="3069160" y="2604707"/>
                  <a:pt x="3068462" y="2602929"/>
                  <a:pt x="3067129" y="2601659"/>
                </a:cubicBezTo>
                <a:cubicBezTo>
                  <a:pt x="3065859" y="2600389"/>
                  <a:pt x="3064081" y="2599690"/>
                  <a:pt x="3062303" y="2599690"/>
                </a:cubicBezTo>
                <a:close/>
                <a:moveTo>
                  <a:pt x="3062366" y="2321116"/>
                </a:moveTo>
                <a:cubicBezTo>
                  <a:pt x="3061033" y="2321116"/>
                  <a:pt x="3059699" y="2321497"/>
                  <a:pt x="3058556" y="2322259"/>
                </a:cubicBezTo>
                <a:cubicBezTo>
                  <a:pt x="3057413" y="2323021"/>
                  <a:pt x="3056588" y="2324100"/>
                  <a:pt x="3056016" y="2325307"/>
                </a:cubicBezTo>
                <a:cubicBezTo>
                  <a:pt x="3055509" y="2326577"/>
                  <a:pt x="3055381" y="2327910"/>
                  <a:pt x="3055635" y="2329244"/>
                </a:cubicBezTo>
                <a:cubicBezTo>
                  <a:pt x="3055889" y="2330577"/>
                  <a:pt x="3056588" y="2331784"/>
                  <a:pt x="3057540" y="2332736"/>
                </a:cubicBezTo>
                <a:cubicBezTo>
                  <a:pt x="3058493" y="2333689"/>
                  <a:pt x="3059699" y="2334324"/>
                  <a:pt x="3061033" y="2334578"/>
                </a:cubicBezTo>
                <a:cubicBezTo>
                  <a:pt x="3062366" y="2334832"/>
                  <a:pt x="3063763" y="2334705"/>
                  <a:pt x="3064970" y="2334197"/>
                </a:cubicBezTo>
                <a:cubicBezTo>
                  <a:pt x="3066176" y="2333689"/>
                  <a:pt x="3067256" y="2332800"/>
                  <a:pt x="3068018" y="2331657"/>
                </a:cubicBezTo>
                <a:cubicBezTo>
                  <a:pt x="3068780" y="2330514"/>
                  <a:pt x="3069160" y="2329180"/>
                  <a:pt x="3069160" y="2327847"/>
                </a:cubicBezTo>
                <a:cubicBezTo>
                  <a:pt x="3069160" y="2326069"/>
                  <a:pt x="3068462" y="2324291"/>
                  <a:pt x="3067129" y="2323021"/>
                </a:cubicBezTo>
                <a:cubicBezTo>
                  <a:pt x="3065859" y="2321751"/>
                  <a:pt x="3064081" y="2320989"/>
                  <a:pt x="3062303" y="2320989"/>
                </a:cubicBezTo>
                <a:close/>
                <a:moveTo>
                  <a:pt x="1941337" y="3251708"/>
                </a:moveTo>
                <a:cubicBezTo>
                  <a:pt x="1940702" y="3251073"/>
                  <a:pt x="1939940" y="3250565"/>
                  <a:pt x="1939115" y="3250248"/>
                </a:cubicBezTo>
                <a:cubicBezTo>
                  <a:pt x="1938289" y="3249867"/>
                  <a:pt x="1937400" y="3249740"/>
                  <a:pt x="1936511" y="3249740"/>
                </a:cubicBezTo>
                <a:cubicBezTo>
                  <a:pt x="1935178" y="3249740"/>
                  <a:pt x="1933844" y="3250120"/>
                  <a:pt x="1932701" y="3250882"/>
                </a:cubicBezTo>
                <a:cubicBezTo>
                  <a:pt x="1931558" y="3251645"/>
                  <a:pt x="1930733" y="3252724"/>
                  <a:pt x="1930161" y="3253931"/>
                </a:cubicBezTo>
                <a:cubicBezTo>
                  <a:pt x="1929653" y="3255201"/>
                  <a:pt x="1929526" y="3256534"/>
                  <a:pt x="1929780" y="3257868"/>
                </a:cubicBezTo>
                <a:cubicBezTo>
                  <a:pt x="1930035" y="3259201"/>
                  <a:pt x="1930669" y="3260407"/>
                  <a:pt x="1931685" y="3261360"/>
                </a:cubicBezTo>
                <a:cubicBezTo>
                  <a:pt x="1932637" y="3262313"/>
                  <a:pt x="1933844" y="3262948"/>
                  <a:pt x="1935178" y="3263201"/>
                </a:cubicBezTo>
                <a:cubicBezTo>
                  <a:pt x="1936511" y="3263456"/>
                  <a:pt x="1937908" y="3263329"/>
                  <a:pt x="1939115" y="3262820"/>
                </a:cubicBezTo>
                <a:cubicBezTo>
                  <a:pt x="1940384" y="3262313"/>
                  <a:pt x="1941400" y="3261424"/>
                  <a:pt x="1942162" y="3260281"/>
                </a:cubicBezTo>
                <a:cubicBezTo>
                  <a:pt x="1942924" y="3259138"/>
                  <a:pt x="1943306" y="3257804"/>
                  <a:pt x="1943306" y="3256470"/>
                </a:cubicBezTo>
                <a:cubicBezTo>
                  <a:pt x="1943306" y="3255582"/>
                  <a:pt x="1943115" y="3254693"/>
                  <a:pt x="1942797" y="3253867"/>
                </a:cubicBezTo>
                <a:cubicBezTo>
                  <a:pt x="1942480" y="3253042"/>
                  <a:pt x="1941972" y="3252280"/>
                  <a:pt x="1941337" y="3251645"/>
                </a:cubicBezTo>
                <a:close/>
                <a:moveTo>
                  <a:pt x="2986738" y="3019552"/>
                </a:moveTo>
                <a:cubicBezTo>
                  <a:pt x="2986103" y="3018917"/>
                  <a:pt x="2985341" y="3018409"/>
                  <a:pt x="2984515" y="3018092"/>
                </a:cubicBezTo>
                <a:cubicBezTo>
                  <a:pt x="2983690" y="3017774"/>
                  <a:pt x="2982801" y="3017584"/>
                  <a:pt x="2981911" y="3017584"/>
                </a:cubicBezTo>
                <a:cubicBezTo>
                  <a:pt x="2980578" y="3017584"/>
                  <a:pt x="2979245" y="3017965"/>
                  <a:pt x="2978102" y="3018727"/>
                </a:cubicBezTo>
                <a:cubicBezTo>
                  <a:pt x="2976959" y="3019489"/>
                  <a:pt x="2976070" y="3020568"/>
                  <a:pt x="2975561" y="3021775"/>
                </a:cubicBezTo>
                <a:cubicBezTo>
                  <a:pt x="2975054" y="3022981"/>
                  <a:pt x="2974927" y="3024378"/>
                  <a:pt x="2975181" y="3025712"/>
                </a:cubicBezTo>
                <a:cubicBezTo>
                  <a:pt x="2975434" y="3027045"/>
                  <a:pt x="2976070" y="3028252"/>
                  <a:pt x="2977085" y="3029204"/>
                </a:cubicBezTo>
                <a:cubicBezTo>
                  <a:pt x="2978038" y="3030157"/>
                  <a:pt x="2979245" y="3030792"/>
                  <a:pt x="2980578" y="3031046"/>
                </a:cubicBezTo>
                <a:cubicBezTo>
                  <a:pt x="2981911" y="3031300"/>
                  <a:pt x="2983309" y="3031173"/>
                  <a:pt x="2984515" y="3030665"/>
                </a:cubicBezTo>
                <a:cubicBezTo>
                  <a:pt x="2985722" y="3030157"/>
                  <a:pt x="2986801" y="3029268"/>
                  <a:pt x="2987563" y="3028125"/>
                </a:cubicBezTo>
                <a:cubicBezTo>
                  <a:pt x="2988325" y="3026982"/>
                  <a:pt x="2988706" y="3025648"/>
                  <a:pt x="2988706" y="3024315"/>
                </a:cubicBezTo>
                <a:cubicBezTo>
                  <a:pt x="2988706" y="3023426"/>
                  <a:pt x="2988516" y="3022537"/>
                  <a:pt x="2988198" y="3021711"/>
                </a:cubicBezTo>
                <a:cubicBezTo>
                  <a:pt x="2987817" y="3020886"/>
                  <a:pt x="2987372" y="3020124"/>
                  <a:pt x="2986738" y="3019489"/>
                </a:cubicBezTo>
                <a:close/>
                <a:moveTo>
                  <a:pt x="2986738" y="3298126"/>
                </a:moveTo>
                <a:cubicBezTo>
                  <a:pt x="2986103" y="3297492"/>
                  <a:pt x="2985341" y="3296984"/>
                  <a:pt x="2984515" y="3296666"/>
                </a:cubicBezTo>
                <a:cubicBezTo>
                  <a:pt x="2983690" y="3296349"/>
                  <a:pt x="2982801" y="3296158"/>
                  <a:pt x="2981911" y="3296158"/>
                </a:cubicBezTo>
                <a:cubicBezTo>
                  <a:pt x="2980578" y="3296158"/>
                  <a:pt x="2979245" y="3296539"/>
                  <a:pt x="2978102" y="3297301"/>
                </a:cubicBezTo>
                <a:cubicBezTo>
                  <a:pt x="2976959" y="3298063"/>
                  <a:pt x="2976070" y="3299143"/>
                  <a:pt x="2975561" y="3300349"/>
                </a:cubicBezTo>
                <a:cubicBezTo>
                  <a:pt x="2975054" y="3301619"/>
                  <a:pt x="2974927" y="3302953"/>
                  <a:pt x="2975181" y="3304286"/>
                </a:cubicBezTo>
                <a:cubicBezTo>
                  <a:pt x="2975434" y="3305620"/>
                  <a:pt x="2976070" y="3306826"/>
                  <a:pt x="2977085" y="3307779"/>
                </a:cubicBezTo>
                <a:cubicBezTo>
                  <a:pt x="2978038" y="3308731"/>
                  <a:pt x="2979245" y="3309366"/>
                  <a:pt x="2980578" y="3309620"/>
                </a:cubicBezTo>
                <a:cubicBezTo>
                  <a:pt x="2981911" y="3309874"/>
                  <a:pt x="2983309" y="3309747"/>
                  <a:pt x="2984515" y="3309239"/>
                </a:cubicBezTo>
                <a:cubicBezTo>
                  <a:pt x="2985722" y="3308731"/>
                  <a:pt x="2986801" y="3307842"/>
                  <a:pt x="2987563" y="3306699"/>
                </a:cubicBezTo>
                <a:cubicBezTo>
                  <a:pt x="2988325" y="3305556"/>
                  <a:pt x="2988706" y="3304223"/>
                  <a:pt x="2988706" y="3302889"/>
                </a:cubicBezTo>
                <a:cubicBezTo>
                  <a:pt x="2988706" y="3302000"/>
                  <a:pt x="2988516" y="3301111"/>
                  <a:pt x="2988198" y="3300286"/>
                </a:cubicBezTo>
                <a:cubicBezTo>
                  <a:pt x="2987817" y="3299460"/>
                  <a:pt x="2987372" y="3298698"/>
                  <a:pt x="2986738" y="3298063"/>
                </a:cubicBezTo>
                <a:close/>
                <a:moveTo>
                  <a:pt x="2986738" y="3112389"/>
                </a:moveTo>
                <a:cubicBezTo>
                  <a:pt x="2986103" y="3111754"/>
                  <a:pt x="2985341" y="3111246"/>
                  <a:pt x="2984515" y="3110929"/>
                </a:cubicBezTo>
                <a:cubicBezTo>
                  <a:pt x="2983690" y="3110548"/>
                  <a:pt x="2982801" y="3110421"/>
                  <a:pt x="2981911" y="3110421"/>
                </a:cubicBezTo>
                <a:cubicBezTo>
                  <a:pt x="2980578" y="3110421"/>
                  <a:pt x="2979245" y="3110802"/>
                  <a:pt x="2978102" y="3111564"/>
                </a:cubicBezTo>
                <a:cubicBezTo>
                  <a:pt x="2976959" y="3112326"/>
                  <a:pt x="2976070" y="3113405"/>
                  <a:pt x="2975561" y="3114612"/>
                </a:cubicBezTo>
                <a:cubicBezTo>
                  <a:pt x="2975054" y="3115882"/>
                  <a:pt x="2974927" y="3117215"/>
                  <a:pt x="2975181" y="3118549"/>
                </a:cubicBezTo>
                <a:cubicBezTo>
                  <a:pt x="2975434" y="3119882"/>
                  <a:pt x="2976070" y="3121089"/>
                  <a:pt x="2977085" y="3122041"/>
                </a:cubicBezTo>
                <a:cubicBezTo>
                  <a:pt x="2978038" y="3122994"/>
                  <a:pt x="2979245" y="3123629"/>
                  <a:pt x="2980578" y="3123946"/>
                </a:cubicBezTo>
                <a:cubicBezTo>
                  <a:pt x="2981911" y="3124200"/>
                  <a:pt x="2983309" y="3124073"/>
                  <a:pt x="2984515" y="3123565"/>
                </a:cubicBezTo>
                <a:cubicBezTo>
                  <a:pt x="2985722" y="3123057"/>
                  <a:pt x="2986801" y="3122168"/>
                  <a:pt x="2987563" y="3121025"/>
                </a:cubicBezTo>
                <a:cubicBezTo>
                  <a:pt x="2988325" y="3119882"/>
                  <a:pt x="2988706" y="3118549"/>
                  <a:pt x="2988706" y="3117215"/>
                </a:cubicBezTo>
                <a:cubicBezTo>
                  <a:pt x="2988706" y="3116326"/>
                  <a:pt x="2988516" y="3115437"/>
                  <a:pt x="2988198" y="3114612"/>
                </a:cubicBezTo>
                <a:cubicBezTo>
                  <a:pt x="2987817" y="3113786"/>
                  <a:pt x="2987372" y="3113024"/>
                  <a:pt x="2986738" y="3112389"/>
                </a:cubicBezTo>
                <a:close/>
                <a:moveTo>
                  <a:pt x="2986738" y="2183829"/>
                </a:moveTo>
                <a:cubicBezTo>
                  <a:pt x="2986103" y="2183194"/>
                  <a:pt x="2985341" y="2182686"/>
                  <a:pt x="2984515" y="2182368"/>
                </a:cubicBezTo>
                <a:cubicBezTo>
                  <a:pt x="2983690" y="2182051"/>
                  <a:pt x="2982801" y="2181860"/>
                  <a:pt x="2981911" y="2181860"/>
                </a:cubicBezTo>
                <a:cubicBezTo>
                  <a:pt x="2980578" y="2181860"/>
                  <a:pt x="2979245" y="2182241"/>
                  <a:pt x="2978102" y="2183003"/>
                </a:cubicBezTo>
                <a:cubicBezTo>
                  <a:pt x="2976959" y="2183765"/>
                  <a:pt x="2976070" y="2184845"/>
                  <a:pt x="2975561" y="2186051"/>
                </a:cubicBezTo>
                <a:cubicBezTo>
                  <a:pt x="2975054" y="2187258"/>
                  <a:pt x="2974927" y="2188655"/>
                  <a:pt x="2975181" y="2189988"/>
                </a:cubicBezTo>
                <a:cubicBezTo>
                  <a:pt x="2975434" y="2191322"/>
                  <a:pt x="2976070" y="2192528"/>
                  <a:pt x="2977085" y="2193481"/>
                </a:cubicBezTo>
                <a:cubicBezTo>
                  <a:pt x="2978038" y="2194433"/>
                  <a:pt x="2979245" y="2195068"/>
                  <a:pt x="2980578" y="2195322"/>
                </a:cubicBezTo>
                <a:cubicBezTo>
                  <a:pt x="2981911" y="2195576"/>
                  <a:pt x="2983309" y="2195449"/>
                  <a:pt x="2984515" y="2194941"/>
                </a:cubicBezTo>
                <a:cubicBezTo>
                  <a:pt x="2985722" y="2194433"/>
                  <a:pt x="2986801" y="2193544"/>
                  <a:pt x="2987563" y="2192401"/>
                </a:cubicBezTo>
                <a:cubicBezTo>
                  <a:pt x="2988325" y="2191258"/>
                  <a:pt x="2988706" y="2189925"/>
                  <a:pt x="2988706" y="2188591"/>
                </a:cubicBezTo>
                <a:cubicBezTo>
                  <a:pt x="2988706" y="2187702"/>
                  <a:pt x="2988516" y="2186813"/>
                  <a:pt x="2988198" y="2185988"/>
                </a:cubicBezTo>
                <a:cubicBezTo>
                  <a:pt x="2987817" y="2185162"/>
                  <a:pt x="2987372" y="2184400"/>
                  <a:pt x="2986738" y="2183765"/>
                </a:cubicBezTo>
                <a:close/>
                <a:moveTo>
                  <a:pt x="1941337" y="2880297"/>
                </a:moveTo>
                <a:cubicBezTo>
                  <a:pt x="1940702" y="2879662"/>
                  <a:pt x="1939940" y="2879154"/>
                  <a:pt x="1939115" y="2878836"/>
                </a:cubicBezTo>
                <a:cubicBezTo>
                  <a:pt x="1938289" y="2878519"/>
                  <a:pt x="1937400" y="2878328"/>
                  <a:pt x="1936511" y="2878328"/>
                </a:cubicBezTo>
                <a:cubicBezTo>
                  <a:pt x="1935178" y="2878328"/>
                  <a:pt x="1933844" y="2878709"/>
                  <a:pt x="1932701" y="2879471"/>
                </a:cubicBezTo>
                <a:cubicBezTo>
                  <a:pt x="1931558" y="2880233"/>
                  <a:pt x="1930733" y="2881313"/>
                  <a:pt x="1930161" y="2882519"/>
                </a:cubicBezTo>
                <a:cubicBezTo>
                  <a:pt x="1929653" y="2883789"/>
                  <a:pt x="1929526" y="2885123"/>
                  <a:pt x="1929780" y="2886456"/>
                </a:cubicBezTo>
                <a:cubicBezTo>
                  <a:pt x="1930035" y="2887790"/>
                  <a:pt x="1930669" y="2888996"/>
                  <a:pt x="1931685" y="2889949"/>
                </a:cubicBezTo>
                <a:cubicBezTo>
                  <a:pt x="1932637" y="2890901"/>
                  <a:pt x="1933844" y="2891536"/>
                  <a:pt x="1935178" y="2891790"/>
                </a:cubicBezTo>
                <a:cubicBezTo>
                  <a:pt x="1936511" y="2892044"/>
                  <a:pt x="1937908" y="2891917"/>
                  <a:pt x="1939115" y="2891409"/>
                </a:cubicBezTo>
                <a:cubicBezTo>
                  <a:pt x="1940384" y="2890901"/>
                  <a:pt x="1941400" y="2890012"/>
                  <a:pt x="1942162" y="2888869"/>
                </a:cubicBezTo>
                <a:cubicBezTo>
                  <a:pt x="1942924" y="2887726"/>
                  <a:pt x="1943306" y="2886393"/>
                  <a:pt x="1943306" y="2885059"/>
                </a:cubicBezTo>
                <a:cubicBezTo>
                  <a:pt x="1943306" y="2884170"/>
                  <a:pt x="1943115" y="2883281"/>
                  <a:pt x="1942797" y="2882456"/>
                </a:cubicBezTo>
                <a:cubicBezTo>
                  <a:pt x="1942480" y="2881630"/>
                  <a:pt x="1941972" y="2880868"/>
                  <a:pt x="1941337" y="2880233"/>
                </a:cubicBezTo>
                <a:close/>
                <a:moveTo>
                  <a:pt x="1941337" y="2973134"/>
                </a:moveTo>
                <a:cubicBezTo>
                  <a:pt x="1940702" y="2972499"/>
                  <a:pt x="1939940" y="2971991"/>
                  <a:pt x="1939115" y="2971673"/>
                </a:cubicBezTo>
                <a:cubicBezTo>
                  <a:pt x="1938289" y="2971292"/>
                  <a:pt x="1937400" y="2971165"/>
                  <a:pt x="1936511" y="2971165"/>
                </a:cubicBezTo>
                <a:cubicBezTo>
                  <a:pt x="1935178" y="2971165"/>
                  <a:pt x="1933844" y="2971546"/>
                  <a:pt x="1932701" y="2972308"/>
                </a:cubicBezTo>
                <a:cubicBezTo>
                  <a:pt x="1931558" y="2973070"/>
                  <a:pt x="1930733" y="2974150"/>
                  <a:pt x="1930161" y="2975356"/>
                </a:cubicBezTo>
                <a:cubicBezTo>
                  <a:pt x="1929653" y="2976626"/>
                  <a:pt x="1929526" y="2977960"/>
                  <a:pt x="1929780" y="2979293"/>
                </a:cubicBezTo>
                <a:cubicBezTo>
                  <a:pt x="1930035" y="2980627"/>
                  <a:pt x="1930669" y="2981833"/>
                  <a:pt x="1931685" y="2982786"/>
                </a:cubicBezTo>
                <a:cubicBezTo>
                  <a:pt x="1932637" y="2983738"/>
                  <a:pt x="1933844" y="2984373"/>
                  <a:pt x="1935178" y="2984627"/>
                </a:cubicBezTo>
                <a:cubicBezTo>
                  <a:pt x="1936511" y="2984881"/>
                  <a:pt x="1937908" y="2984754"/>
                  <a:pt x="1939115" y="2984246"/>
                </a:cubicBezTo>
                <a:cubicBezTo>
                  <a:pt x="1940321" y="2983738"/>
                  <a:pt x="1941400" y="2982849"/>
                  <a:pt x="1942162" y="2981706"/>
                </a:cubicBezTo>
                <a:cubicBezTo>
                  <a:pt x="1942924" y="2980563"/>
                  <a:pt x="1943306" y="2979230"/>
                  <a:pt x="1943306" y="2977896"/>
                </a:cubicBezTo>
                <a:cubicBezTo>
                  <a:pt x="1943306" y="2977007"/>
                  <a:pt x="1943115" y="2976118"/>
                  <a:pt x="1942797" y="2975293"/>
                </a:cubicBezTo>
                <a:cubicBezTo>
                  <a:pt x="1942480" y="2974467"/>
                  <a:pt x="1941972" y="2973705"/>
                  <a:pt x="1941337" y="2973070"/>
                </a:cubicBezTo>
                <a:close/>
                <a:moveTo>
                  <a:pt x="1941337" y="3065971"/>
                </a:moveTo>
                <a:cubicBezTo>
                  <a:pt x="1940702" y="3065336"/>
                  <a:pt x="1939940" y="3064828"/>
                  <a:pt x="1939115" y="3064510"/>
                </a:cubicBezTo>
                <a:cubicBezTo>
                  <a:pt x="1938289" y="3064193"/>
                  <a:pt x="1937400" y="3064002"/>
                  <a:pt x="1936511" y="3064002"/>
                </a:cubicBezTo>
                <a:cubicBezTo>
                  <a:pt x="1935178" y="3064002"/>
                  <a:pt x="1933844" y="3064383"/>
                  <a:pt x="1932701" y="3065145"/>
                </a:cubicBezTo>
                <a:cubicBezTo>
                  <a:pt x="1931558" y="3065907"/>
                  <a:pt x="1930733" y="3066923"/>
                  <a:pt x="1930161" y="3068193"/>
                </a:cubicBezTo>
                <a:cubicBezTo>
                  <a:pt x="1929653" y="3069463"/>
                  <a:pt x="1929526" y="3070797"/>
                  <a:pt x="1929780" y="3072130"/>
                </a:cubicBezTo>
                <a:cubicBezTo>
                  <a:pt x="1930035" y="3073464"/>
                  <a:pt x="1930669" y="3074670"/>
                  <a:pt x="1931685" y="3075623"/>
                </a:cubicBezTo>
                <a:cubicBezTo>
                  <a:pt x="1932637" y="3076575"/>
                  <a:pt x="1933844" y="3077210"/>
                  <a:pt x="1935178" y="3077528"/>
                </a:cubicBezTo>
                <a:cubicBezTo>
                  <a:pt x="1936511" y="3077782"/>
                  <a:pt x="1937908" y="3077655"/>
                  <a:pt x="1939115" y="3077147"/>
                </a:cubicBezTo>
                <a:cubicBezTo>
                  <a:pt x="1940384" y="3076639"/>
                  <a:pt x="1941400" y="3075750"/>
                  <a:pt x="1942162" y="3074607"/>
                </a:cubicBezTo>
                <a:cubicBezTo>
                  <a:pt x="1942924" y="3073464"/>
                  <a:pt x="1943306" y="3072130"/>
                  <a:pt x="1943306" y="3070797"/>
                </a:cubicBezTo>
                <a:cubicBezTo>
                  <a:pt x="1943306" y="3069908"/>
                  <a:pt x="1943115" y="3069019"/>
                  <a:pt x="1942797" y="3068193"/>
                </a:cubicBezTo>
                <a:cubicBezTo>
                  <a:pt x="1942480" y="3067368"/>
                  <a:pt x="1941972" y="3066606"/>
                  <a:pt x="1941337" y="3065971"/>
                </a:cubicBezTo>
                <a:close/>
                <a:moveTo>
                  <a:pt x="1941337" y="3158808"/>
                </a:moveTo>
                <a:cubicBezTo>
                  <a:pt x="1940702" y="3158173"/>
                  <a:pt x="1939940" y="3157665"/>
                  <a:pt x="1939115" y="3157347"/>
                </a:cubicBezTo>
                <a:cubicBezTo>
                  <a:pt x="1938289" y="3157030"/>
                  <a:pt x="1937400" y="3156839"/>
                  <a:pt x="1936511" y="3156839"/>
                </a:cubicBezTo>
                <a:cubicBezTo>
                  <a:pt x="1935178" y="3156839"/>
                  <a:pt x="1933844" y="3157220"/>
                  <a:pt x="1932701" y="3157982"/>
                </a:cubicBezTo>
                <a:cubicBezTo>
                  <a:pt x="1931558" y="3158744"/>
                  <a:pt x="1930733" y="3159824"/>
                  <a:pt x="1930161" y="3161030"/>
                </a:cubicBezTo>
                <a:cubicBezTo>
                  <a:pt x="1929653" y="3162300"/>
                  <a:pt x="1929526" y="3163634"/>
                  <a:pt x="1929780" y="3164967"/>
                </a:cubicBezTo>
                <a:cubicBezTo>
                  <a:pt x="1930035" y="3166301"/>
                  <a:pt x="1930669" y="3167507"/>
                  <a:pt x="1931685" y="3168460"/>
                </a:cubicBezTo>
                <a:cubicBezTo>
                  <a:pt x="1932637" y="3169412"/>
                  <a:pt x="1933844" y="3170047"/>
                  <a:pt x="1935178" y="3170301"/>
                </a:cubicBezTo>
                <a:cubicBezTo>
                  <a:pt x="1936511" y="3170555"/>
                  <a:pt x="1937908" y="3170428"/>
                  <a:pt x="1939115" y="3169920"/>
                </a:cubicBezTo>
                <a:cubicBezTo>
                  <a:pt x="1940321" y="3169412"/>
                  <a:pt x="1941400" y="3168523"/>
                  <a:pt x="1942162" y="3167380"/>
                </a:cubicBezTo>
                <a:cubicBezTo>
                  <a:pt x="1942924" y="3166237"/>
                  <a:pt x="1943306" y="3164904"/>
                  <a:pt x="1943306" y="3163570"/>
                </a:cubicBezTo>
                <a:cubicBezTo>
                  <a:pt x="1943306" y="3162681"/>
                  <a:pt x="1943115" y="3161792"/>
                  <a:pt x="1942797" y="3160967"/>
                </a:cubicBezTo>
                <a:cubicBezTo>
                  <a:pt x="1942480" y="3160141"/>
                  <a:pt x="1941972" y="3159379"/>
                  <a:pt x="1941337" y="3158744"/>
                </a:cubicBezTo>
                <a:close/>
                <a:moveTo>
                  <a:pt x="2986738" y="3205226"/>
                </a:moveTo>
                <a:cubicBezTo>
                  <a:pt x="2986103" y="3204591"/>
                  <a:pt x="2985341" y="3204083"/>
                  <a:pt x="2984515" y="3203766"/>
                </a:cubicBezTo>
                <a:cubicBezTo>
                  <a:pt x="2983690" y="3203448"/>
                  <a:pt x="2982801" y="3203258"/>
                  <a:pt x="2981911" y="3203258"/>
                </a:cubicBezTo>
                <a:cubicBezTo>
                  <a:pt x="2980578" y="3203258"/>
                  <a:pt x="2979245" y="3203639"/>
                  <a:pt x="2978102" y="3204401"/>
                </a:cubicBezTo>
                <a:cubicBezTo>
                  <a:pt x="2976959" y="3205163"/>
                  <a:pt x="2976070" y="3206242"/>
                  <a:pt x="2975561" y="3207449"/>
                </a:cubicBezTo>
                <a:cubicBezTo>
                  <a:pt x="2975054" y="3208719"/>
                  <a:pt x="2974927" y="3210052"/>
                  <a:pt x="2975181" y="3211386"/>
                </a:cubicBezTo>
                <a:cubicBezTo>
                  <a:pt x="2975434" y="3212719"/>
                  <a:pt x="2976070" y="3213926"/>
                  <a:pt x="2977085" y="3214878"/>
                </a:cubicBezTo>
                <a:cubicBezTo>
                  <a:pt x="2978038" y="3215831"/>
                  <a:pt x="2979245" y="3216466"/>
                  <a:pt x="2980578" y="3216783"/>
                </a:cubicBezTo>
                <a:cubicBezTo>
                  <a:pt x="2981911" y="3217037"/>
                  <a:pt x="2983309" y="3216910"/>
                  <a:pt x="2984515" y="3216402"/>
                </a:cubicBezTo>
                <a:cubicBezTo>
                  <a:pt x="2985722" y="3215894"/>
                  <a:pt x="2986801" y="3215005"/>
                  <a:pt x="2987563" y="3213862"/>
                </a:cubicBezTo>
                <a:cubicBezTo>
                  <a:pt x="2988325" y="3212719"/>
                  <a:pt x="2988706" y="3211386"/>
                  <a:pt x="2988706" y="3210052"/>
                </a:cubicBezTo>
                <a:cubicBezTo>
                  <a:pt x="2988706" y="3209163"/>
                  <a:pt x="2988516" y="3208274"/>
                  <a:pt x="2988198" y="3207449"/>
                </a:cubicBezTo>
                <a:cubicBezTo>
                  <a:pt x="2987817" y="3206623"/>
                  <a:pt x="2987372" y="3205861"/>
                  <a:pt x="2986738" y="3205226"/>
                </a:cubicBezTo>
                <a:close/>
                <a:moveTo>
                  <a:pt x="2986738" y="2369503"/>
                </a:moveTo>
                <a:cubicBezTo>
                  <a:pt x="2986103" y="2368868"/>
                  <a:pt x="2985341" y="2368360"/>
                  <a:pt x="2984515" y="2368042"/>
                </a:cubicBezTo>
                <a:cubicBezTo>
                  <a:pt x="2983690" y="2367725"/>
                  <a:pt x="2982801" y="2367534"/>
                  <a:pt x="2981911" y="2367534"/>
                </a:cubicBezTo>
                <a:cubicBezTo>
                  <a:pt x="2980578" y="2367534"/>
                  <a:pt x="2979245" y="2367915"/>
                  <a:pt x="2978102" y="2368677"/>
                </a:cubicBezTo>
                <a:cubicBezTo>
                  <a:pt x="2976959" y="2369439"/>
                  <a:pt x="2976070" y="2370519"/>
                  <a:pt x="2975561" y="2371725"/>
                </a:cubicBezTo>
                <a:cubicBezTo>
                  <a:pt x="2975054" y="2372995"/>
                  <a:pt x="2974927" y="2374329"/>
                  <a:pt x="2975181" y="2375662"/>
                </a:cubicBezTo>
                <a:cubicBezTo>
                  <a:pt x="2975434" y="2376996"/>
                  <a:pt x="2976070" y="2378202"/>
                  <a:pt x="2977085" y="2379155"/>
                </a:cubicBezTo>
                <a:cubicBezTo>
                  <a:pt x="2978038" y="2380107"/>
                  <a:pt x="2979245" y="2380742"/>
                  <a:pt x="2980578" y="2381060"/>
                </a:cubicBezTo>
                <a:cubicBezTo>
                  <a:pt x="2981911" y="2381314"/>
                  <a:pt x="2983309" y="2381187"/>
                  <a:pt x="2984515" y="2380679"/>
                </a:cubicBezTo>
                <a:cubicBezTo>
                  <a:pt x="2985785" y="2380171"/>
                  <a:pt x="2986801" y="2379282"/>
                  <a:pt x="2987563" y="2378139"/>
                </a:cubicBezTo>
                <a:cubicBezTo>
                  <a:pt x="2988325" y="2376996"/>
                  <a:pt x="2988706" y="2375662"/>
                  <a:pt x="2988706" y="2374329"/>
                </a:cubicBezTo>
                <a:cubicBezTo>
                  <a:pt x="2988706" y="2373440"/>
                  <a:pt x="2988516" y="2372551"/>
                  <a:pt x="2988198" y="2371725"/>
                </a:cubicBezTo>
                <a:cubicBezTo>
                  <a:pt x="2987817" y="2370900"/>
                  <a:pt x="2987372" y="2370138"/>
                  <a:pt x="2986738" y="2369503"/>
                </a:cubicBezTo>
                <a:close/>
                <a:moveTo>
                  <a:pt x="2986738" y="2462340"/>
                </a:moveTo>
                <a:cubicBezTo>
                  <a:pt x="2986103" y="2461705"/>
                  <a:pt x="2985341" y="2461197"/>
                  <a:pt x="2984515" y="2460879"/>
                </a:cubicBezTo>
                <a:cubicBezTo>
                  <a:pt x="2983690" y="2460562"/>
                  <a:pt x="2982801" y="2460371"/>
                  <a:pt x="2981911" y="2460371"/>
                </a:cubicBezTo>
                <a:cubicBezTo>
                  <a:pt x="2980578" y="2460371"/>
                  <a:pt x="2979245" y="2460752"/>
                  <a:pt x="2978102" y="2461514"/>
                </a:cubicBezTo>
                <a:cubicBezTo>
                  <a:pt x="2976959" y="2462276"/>
                  <a:pt x="2976070" y="2463356"/>
                  <a:pt x="2975561" y="2464562"/>
                </a:cubicBezTo>
                <a:cubicBezTo>
                  <a:pt x="2975054" y="2465832"/>
                  <a:pt x="2974927" y="2467166"/>
                  <a:pt x="2975181" y="2468499"/>
                </a:cubicBezTo>
                <a:cubicBezTo>
                  <a:pt x="2975434" y="2469833"/>
                  <a:pt x="2976070" y="2471039"/>
                  <a:pt x="2977085" y="2471992"/>
                </a:cubicBezTo>
                <a:cubicBezTo>
                  <a:pt x="2978038" y="2472944"/>
                  <a:pt x="2979245" y="2473579"/>
                  <a:pt x="2980578" y="2473833"/>
                </a:cubicBezTo>
                <a:cubicBezTo>
                  <a:pt x="2981911" y="2474087"/>
                  <a:pt x="2983309" y="2473960"/>
                  <a:pt x="2984515" y="2473452"/>
                </a:cubicBezTo>
                <a:cubicBezTo>
                  <a:pt x="2985722" y="2472944"/>
                  <a:pt x="2986801" y="2472055"/>
                  <a:pt x="2987563" y="2470912"/>
                </a:cubicBezTo>
                <a:cubicBezTo>
                  <a:pt x="2988325" y="2469769"/>
                  <a:pt x="2988706" y="2468436"/>
                  <a:pt x="2988706" y="2467102"/>
                </a:cubicBezTo>
                <a:cubicBezTo>
                  <a:pt x="2988706" y="2466213"/>
                  <a:pt x="2988516" y="2465324"/>
                  <a:pt x="2988198" y="2464499"/>
                </a:cubicBezTo>
                <a:cubicBezTo>
                  <a:pt x="2987817" y="2463673"/>
                  <a:pt x="2987372" y="2462911"/>
                  <a:pt x="2986738" y="2462276"/>
                </a:cubicBezTo>
                <a:close/>
                <a:moveTo>
                  <a:pt x="2986738" y="2555177"/>
                </a:moveTo>
                <a:cubicBezTo>
                  <a:pt x="2986103" y="2554542"/>
                  <a:pt x="2985341" y="2554034"/>
                  <a:pt x="2984515" y="2553716"/>
                </a:cubicBezTo>
                <a:cubicBezTo>
                  <a:pt x="2983690" y="2553335"/>
                  <a:pt x="2982801" y="2553208"/>
                  <a:pt x="2981911" y="2553208"/>
                </a:cubicBezTo>
                <a:cubicBezTo>
                  <a:pt x="2980578" y="2553208"/>
                  <a:pt x="2979245" y="2553589"/>
                  <a:pt x="2978102" y="2554351"/>
                </a:cubicBezTo>
                <a:cubicBezTo>
                  <a:pt x="2976959" y="2555113"/>
                  <a:pt x="2976070" y="2556193"/>
                  <a:pt x="2975561" y="2557399"/>
                </a:cubicBezTo>
                <a:cubicBezTo>
                  <a:pt x="2975054" y="2558669"/>
                  <a:pt x="2974927" y="2560003"/>
                  <a:pt x="2975181" y="2561336"/>
                </a:cubicBezTo>
                <a:cubicBezTo>
                  <a:pt x="2975434" y="2562670"/>
                  <a:pt x="2976070" y="2563876"/>
                  <a:pt x="2977022" y="2564829"/>
                </a:cubicBezTo>
                <a:cubicBezTo>
                  <a:pt x="2977974" y="2565781"/>
                  <a:pt x="2979181" y="2566416"/>
                  <a:pt x="2980515" y="2566670"/>
                </a:cubicBezTo>
                <a:cubicBezTo>
                  <a:pt x="2981848" y="2566924"/>
                  <a:pt x="2983245" y="2566797"/>
                  <a:pt x="2984452" y="2566289"/>
                </a:cubicBezTo>
                <a:cubicBezTo>
                  <a:pt x="2985722" y="2565781"/>
                  <a:pt x="2986801" y="2564892"/>
                  <a:pt x="2987499" y="2563749"/>
                </a:cubicBezTo>
                <a:cubicBezTo>
                  <a:pt x="2988261" y="2562606"/>
                  <a:pt x="2988643" y="2561273"/>
                  <a:pt x="2988643" y="2559939"/>
                </a:cubicBezTo>
                <a:cubicBezTo>
                  <a:pt x="2988643" y="2559050"/>
                  <a:pt x="2988452" y="2558161"/>
                  <a:pt x="2988134" y="2557336"/>
                </a:cubicBezTo>
                <a:cubicBezTo>
                  <a:pt x="2987754" y="2556510"/>
                  <a:pt x="2987310" y="2555748"/>
                  <a:pt x="2986674" y="2555113"/>
                </a:cubicBezTo>
                <a:close/>
                <a:moveTo>
                  <a:pt x="2986738" y="2276602"/>
                </a:moveTo>
                <a:cubicBezTo>
                  <a:pt x="2986103" y="2275967"/>
                  <a:pt x="2985341" y="2275459"/>
                  <a:pt x="2984515" y="2275142"/>
                </a:cubicBezTo>
                <a:cubicBezTo>
                  <a:pt x="2983690" y="2274761"/>
                  <a:pt x="2982801" y="2274634"/>
                  <a:pt x="2981911" y="2274634"/>
                </a:cubicBezTo>
                <a:cubicBezTo>
                  <a:pt x="2980578" y="2274634"/>
                  <a:pt x="2979245" y="2275015"/>
                  <a:pt x="2978102" y="2275777"/>
                </a:cubicBezTo>
                <a:cubicBezTo>
                  <a:pt x="2976959" y="2276539"/>
                  <a:pt x="2976070" y="2277618"/>
                  <a:pt x="2975561" y="2278825"/>
                </a:cubicBezTo>
                <a:cubicBezTo>
                  <a:pt x="2975054" y="2280095"/>
                  <a:pt x="2974927" y="2281428"/>
                  <a:pt x="2975181" y="2282762"/>
                </a:cubicBezTo>
                <a:cubicBezTo>
                  <a:pt x="2975434" y="2284095"/>
                  <a:pt x="2976070" y="2285302"/>
                  <a:pt x="2977085" y="2286254"/>
                </a:cubicBezTo>
                <a:cubicBezTo>
                  <a:pt x="2978038" y="2287207"/>
                  <a:pt x="2979245" y="2287842"/>
                  <a:pt x="2980578" y="2288159"/>
                </a:cubicBezTo>
                <a:cubicBezTo>
                  <a:pt x="2981911" y="2288413"/>
                  <a:pt x="2983309" y="2288286"/>
                  <a:pt x="2984515" y="2287778"/>
                </a:cubicBezTo>
                <a:cubicBezTo>
                  <a:pt x="2985722" y="2287270"/>
                  <a:pt x="2986801" y="2286381"/>
                  <a:pt x="2987563" y="2285238"/>
                </a:cubicBezTo>
                <a:cubicBezTo>
                  <a:pt x="2988325" y="2284095"/>
                  <a:pt x="2988706" y="2282762"/>
                  <a:pt x="2988706" y="2281428"/>
                </a:cubicBezTo>
                <a:cubicBezTo>
                  <a:pt x="2988706" y="2280539"/>
                  <a:pt x="2988516" y="2279650"/>
                  <a:pt x="2988198" y="2278825"/>
                </a:cubicBezTo>
                <a:cubicBezTo>
                  <a:pt x="2987817" y="2277999"/>
                  <a:pt x="2987372" y="2277237"/>
                  <a:pt x="2986738" y="2276602"/>
                </a:cubicBezTo>
                <a:close/>
                <a:moveTo>
                  <a:pt x="2986738" y="2740914"/>
                </a:moveTo>
                <a:cubicBezTo>
                  <a:pt x="2986103" y="2740279"/>
                  <a:pt x="2985341" y="2739771"/>
                  <a:pt x="2984515" y="2739454"/>
                </a:cubicBezTo>
                <a:cubicBezTo>
                  <a:pt x="2983690" y="2739136"/>
                  <a:pt x="2982801" y="2738946"/>
                  <a:pt x="2981911" y="2738946"/>
                </a:cubicBezTo>
                <a:cubicBezTo>
                  <a:pt x="2980578" y="2738946"/>
                  <a:pt x="2979245" y="2739327"/>
                  <a:pt x="2978102" y="2740089"/>
                </a:cubicBezTo>
                <a:cubicBezTo>
                  <a:pt x="2976959" y="2740851"/>
                  <a:pt x="2976070" y="2741930"/>
                  <a:pt x="2975561" y="2743137"/>
                </a:cubicBezTo>
                <a:cubicBezTo>
                  <a:pt x="2975054" y="2744407"/>
                  <a:pt x="2974927" y="2745740"/>
                  <a:pt x="2975181" y="2747074"/>
                </a:cubicBezTo>
                <a:cubicBezTo>
                  <a:pt x="2975434" y="2748407"/>
                  <a:pt x="2976070" y="2749614"/>
                  <a:pt x="2977085" y="2750566"/>
                </a:cubicBezTo>
                <a:cubicBezTo>
                  <a:pt x="2978038" y="2751519"/>
                  <a:pt x="2979245" y="2752154"/>
                  <a:pt x="2980578" y="2752408"/>
                </a:cubicBezTo>
                <a:cubicBezTo>
                  <a:pt x="2981911" y="2752662"/>
                  <a:pt x="2983309" y="2752535"/>
                  <a:pt x="2984515" y="2752027"/>
                </a:cubicBezTo>
                <a:cubicBezTo>
                  <a:pt x="2985722" y="2751519"/>
                  <a:pt x="2986801" y="2750630"/>
                  <a:pt x="2987563" y="2749487"/>
                </a:cubicBezTo>
                <a:cubicBezTo>
                  <a:pt x="2988325" y="2748344"/>
                  <a:pt x="2988706" y="2747010"/>
                  <a:pt x="2988706" y="2745677"/>
                </a:cubicBezTo>
                <a:cubicBezTo>
                  <a:pt x="2988706" y="2744788"/>
                  <a:pt x="2988516" y="2743899"/>
                  <a:pt x="2988198" y="2743073"/>
                </a:cubicBezTo>
                <a:cubicBezTo>
                  <a:pt x="2987817" y="2742248"/>
                  <a:pt x="2987372" y="2741486"/>
                  <a:pt x="2986738" y="2740851"/>
                </a:cubicBezTo>
                <a:close/>
                <a:moveTo>
                  <a:pt x="2986738" y="2648077"/>
                </a:moveTo>
                <a:cubicBezTo>
                  <a:pt x="2986103" y="2647442"/>
                  <a:pt x="2985341" y="2646934"/>
                  <a:pt x="2984515" y="2646617"/>
                </a:cubicBezTo>
                <a:cubicBezTo>
                  <a:pt x="2983690" y="2646299"/>
                  <a:pt x="2982801" y="2646109"/>
                  <a:pt x="2981911" y="2646109"/>
                </a:cubicBezTo>
                <a:cubicBezTo>
                  <a:pt x="2980578" y="2646109"/>
                  <a:pt x="2979245" y="2646490"/>
                  <a:pt x="2978102" y="2647252"/>
                </a:cubicBezTo>
                <a:cubicBezTo>
                  <a:pt x="2976959" y="2648014"/>
                  <a:pt x="2976070" y="2649030"/>
                  <a:pt x="2975561" y="2650300"/>
                </a:cubicBezTo>
                <a:cubicBezTo>
                  <a:pt x="2975054" y="2651570"/>
                  <a:pt x="2974927" y="2652903"/>
                  <a:pt x="2975181" y="2654237"/>
                </a:cubicBezTo>
                <a:cubicBezTo>
                  <a:pt x="2975434" y="2655570"/>
                  <a:pt x="2976070" y="2656777"/>
                  <a:pt x="2977085" y="2657729"/>
                </a:cubicBezTo>
                <a:cubicBezTo>
                  <a:pt x="2978038" y="2658682"/>
                  <a:pt x="2979245" y="2659317"/>
                  <a:pt x="2980578" y="2659634"/>
                </a:cubicBezTo>
                <a:cubicBezTo>
                  <a:pt x="2981911" y="2659888"/>
                  <a:pt x="2983309" y="2659761"/>
                  <a:pt x="2984515" y="2659253"/>
                </a:cubicBezTo>
                <a:cubicBezTo>
                  <a:pt x="2985722" y="2658745"/>
                  <a:pt x="2986801" y="2657856"/>
                  <a:pt x="2987563" y="2656713"/>
                </a:cubicBezTo>
                <a:cubicBezTo>
                  <a:pt x="2988325" y="2655570"/>
                  <a:pt x="2988706" y="2654237"/>
                  <a:pt x="2988706" y="2652903"/>
                </a:cubicBezTo>
                <a:cubicBezTo>
                  <a:pt x="2988706" y="2652014"/>
                  <a:pt x="2988516" y="2651125"/>
                  <a:pt x="2988198" y="2650300"/>
                </a:cubicBezTo>
                <a:cubicBezTo>
                  <a:pt x="2987817" y="2649474"/>
                  <a:pt x="2987372" y="2648712"/>
                  <a:pt x="2986738" y="2648077"/>
                </a:cubicBezTo>
                <a:close/>
                <a:moveTo>
                  <a:pt x="2986738" y="2833815"/>
                </a:moveTo>
                <a:cubicBezTo>
                  <a:pt x="2986103" y="2833180"/>
                  <a:pt x="2985341" y="2832672"/>
                  <a:pt x="2984515" y="2832354"/>
                </a:cubicBezTo>
                <a:cubicBezTo>
                  <a:pt x="2983690" y="2831973"/>
                  <a:pt x="2982801" y="2831846"/>
                  <a:pt x="2981911" y="2831846"/>
                </a:cubicBezTo>
                <a:cubicBezTo>
                  <a:pt x="2980578" y="2831846"/>
                  <a:pt x="2979245" y="2832227"/>
                  <a:pt x="2978102" y="2832989"/>
                </a:cubicBezTo>
                <a:cubicBezTo>
                  <a:pt x="2976959" y="2833751"/>
                  <a:pt x="2976070" y="2834831"/>
                  <a:pt x="2975561" y="2836037"/>
                </a:cubicBezTo>
                <a:cubicBezTo>
                  <a:pt x="2975054" y="2837307"/>
                  <a:pt x="2974927" y="2838641"/>
                  <a:pt x="2975181" y="2839974"/>
                </a:cubicBezTo>
                <a:cubicBezTo>
                  <a:pt x="2975434" y="2841308"/>
                  <a:pt x="2976070" y="2842514"/>
                  <a:pt x="2977085" y="2843467"/>
                </a:cubicBezTo>
                <a:cubicBezTo>
                  <a:pt x="2978038" y="2844419"/>
                  <a:pt x="2979245" y="2845054"/>
                  <a:pt x="2980578" y="2845308"/>
                </a:cubicBezTo>
                <a:cubicBezTo>
                  <a:pt x="2981911" y="2845562"/>
                  <a:pt x="2983309" y="2845435"/>
                  <a:pt x="2984515" y="2844927"/>
                </a:cubicBezTo>
                <a:cubicBezTo>
                  <a:pt x="2985722" y="2844419"/>
                  <a:pt x="2986801" y="2843530"/>
                  <a:pt x="2987563" y="2842387"/>
                </a:cubicBezTo>
                <a:cubicBezTo>
                  <a:pt x="2988325" y="2841244"/>
                  <a:pt x="2988706" y="2839911"/>
                  <a:pt x="2988706" y="2838577"/>
                </a:cubicBezTo>
                <a:cubicBezTo>
                  <a:pt x="2988706" y="2837688"/>
                  <a:pt x="2988516" y="2836799"/>
                  <a:pt x="2988198" y="2835974"/>
                </a:cubicBezTo>
                <a:cubicBezTo>
                  <a:pt x="2987817" y="2835148"/>
                  <a:pt x="2987372" y="2834386"/>
                  <a:pt x="2986738" y="2833751"/>
                </a:cubicBezTo>
                <a:close/>
                <a:moveTo>
                  <a:pt x="2986738" y="2926652"/>
                </a:moveTo>
                <a:cubicBezTo>
                  <a:pt x="2986103" y="2926017"/>
                  <a:pt x="2985341" y="2925509"/>
                  <a:pt x="2984515" y="2925191"/>
                </a:cubicBezTo>
                <a:cubicBezTo>
                  <a:pt x="2983690" y="2924874"/>
                  <a:pt x="2982801" y="2924683"/>
                  <a:pt x="2981911" y="2924683"/>
                </a:cubicBezTo>
                <a:cubicBezTo>
                  <a:pt x="2980578" y="2924683"/>
                  <a:pt x="2979245" y="2925064"/>
                  <a:pt x="2978102" y="2925826"/>
                </a:cubicBezTo>
                <a:cubicBezTo>
                  <a:pt x="2976959" y="2926588"/>
                  <a:pt x="2976070" y="2927604"/>
                  <a:pt x="2975561" y="2928874"/>
                </a:cubicBezTo>
                <a:cubicBezTo>
                  <a:pt x="2975054" y="2930144"/>
                  <a:pt x="2974927" y="2931478"/>
                  <a:pt x="2975181" y="2932811"/>
                </a:cubicBezTo>
                <a:cubicBezTo>
                  <a:pt x="2975434" y="2934145"/>
                  <a:pt x="2976070" y="2935351"/>
                  <a:pt x="2977085" y="2936304"/>
                </a:cubicBezTo>
                <a:cubicBezTo>
                  <a:pt x="2978038" y="2937256"/>
                  <a:pt x="2979245" y="2937891"/>
                  <a:pt x="2980578" y="2938209"/>
                </a:cubicBezTo>
                <a:cubicBezTo>
                  <a:pt x="2981911" y="2938463"/>
                  <a:pt x="2983309" y="2938336"/>
                  <a:pt x="2984515" y="2937828"/>
                </a:cubicBezTo>
                <a:cubicBezTo>
                  <a:pt x="2985722" y="2937320"/>
                  <a:pt x="2986801" y="2936431"/>
                  <a:pt x="2987563" y="2935288"/>
                </a:cubicBezTo>
                <a:cubicBezTo>
                  <a:pt x="2988325" y="2934145"/>
                  <a:pt x="2988706" y="2932811"/>
                  <a:pt x="2988706" y="2931478"/>
                </a:cubicBezTo>
                <a:cubicBezTo>
                  <a:pt x="2988706" y="2930589"/>
                  <a:pt x="2988516" y="2929700"/>
                  <a:pt x="2988198" y="2928874"/>
                </a:cubicBezTo>
                <a:cubicBezTo>
                  <a:pt x="2987817" y="2928049"/>
                  <a:pt x="2987372" y="2927287"/>
                  <a:pt x="2986738" y="2926652"/>
                </a:cubicBezTo>
                <a:close/>
                <a:moveTo>
                  <a:pt x="3227974" y="2508822"/>
                </a:moveTo>
                <a:cubicBezTo>
                  <a:pt x="3227339" y="2508187"/>
                  <a:pt x="3226577" y="2507679"/>
                  <a:pt x="3225752" y="2507361"/>
                </a:cubicBezTo>
                <a:cubicBezTo>
                  <a:pt x="3224926" y="2507044"/>
                  <a:pt x="3224037" y="2506853"/>
                  <a:pt x="3223148" y="2506853"/>
                </a:cubicBezTo>
                <a:cubicBezTo>
                  <a:pt x="3221815" y="2506853"/>
                  <a:pt x="3220481" y="2507234"/>
                  <a:pt x="3219338" y="2507996"/>
                </a:cubicBezTo>
                <a:cubicBezTo>
                  <a:pt x="3218195" y="2508758"/>
                  <a:pt x="3217370" y="2509774"/>
                  <a:pt x="3216798" y="2511044"/>
                </a:cubicBezTo>
                <a:cubicBezTo>
                  <a:pt x="3216290" y="2512314"/>
                  <a:pt x="3216163" y="2513648"/>
                  <a:pt x="3216417" y="2514981"/>
                </a:cubicBezTo>
                <a:cubicBezTo>
                  <a:pt x="3216672" y="2516315"/>
                  <a:pt x="3217370" y="2517521"/>
                  <a:pt x="3218322" y="2518474"/>
                </a:cubicBezTo>
                <a:cubicBezTo>
                  <a:pt x="3219274" y="2519426"/>
                  <a:pt x="3220481" y="2520061"/>
                  <a:pt x="3221815" y="2520379"/>
                </a:cubicBezTo>
                <a:cubicBezTo>
                  <a:pt x="3223148" y="2520633"/>
                  <a:pt x="3224545" y="2520506"/>
                  <a:pt x="3225752" y="2519998"/>
                </a:cubicBezTo>
                <a:cubicBezTo>
                  <a:pt x="3226959" y="2519490"/>
                  <a:pt x="3228038" y="2518601"/>
                  <a:pt x="3228799" y="2517458"/>
                </a:cubicBezTo>
                <a:cubicBezTo>
                  <a:pt x="3229561" y="2516315"/>
                  <a:pt x="3229943" y="2514981"/>
                  <a:pt x="3229943" y="2513648"/>
                </a:cubicBezTo>
                <a:cubicBezTo>
                  <a:pt x="3229943" y="2512759"/>
                  <a:pt x="3229752" y="2511870"/>
                  <a:pt x="3229434" y="2511044"/>
                </a:cubicBezTo>
                <a:cubicBezTo>
                  <a:pt x="3229117" y="2510219"/>
                  <a:pt x="3228610" y="2509457"/>
                  <a:pt x="3227974" y="2508822"/>
                </a:cubicBezTo>
                <a:close/>
                <a:moveTo>
                  <a:pt x="3227974" y="2973134"/>
                </a:moveTo>
                <a:cubicBezTo>
                  <a:pt x="3227339" y="2972499"/>
                  <a:pt x="3226577" y="2971991"/>
                  <a:pt x="3225752" y="2971673"/>
                </a:cubicBezTo>
                <a:cubicBezTo>
                  <a:pt x="3224926" y="2971292"/>
                  <a:pt x="3224037" y="2971165"/>
                  <a:pt x="3223148" y="2971165"/>
                </a:cubicBezTo>
                <a:cubicBezTo>
                  <a:pt x="3221815" y="2971165"/>
                  <a:pt x="3220481" y="2971546"/>
                  <a:pt x="3219338" y="2972308"/>
                </a:cubicBezTo>
                <a:cubicBezTo>
                  <a:pt x="3218195" y="2973070"/>
                  <a:pt x="3217370" y="2974150"/>
                  <a:pt x="3216798" y="2975356"/>
                </a:cubicBezTo>
                <a:cubicBezTo>
                  <a:pt x="3216290" y="2976626"/>
                  <a:pt x="3216163" y="2977960"/>
                  <a:pt x="3216417" y="2979293"/>
                </a:cubicBezTo>
                <a:cubicBezTo>
                  <a:pt x="3216672" y="2980627"/>
                  <a:pt x="3217370" y="2981833"/>
                  <a:pt x="3218322" y="2982786"/>
                </a:cubicBezTo>
                <a:cubicBezTo>
                  <a:pt x="3219274" y="2983738"/>
                  <a:pt x="3220481" y="2984373"/>
                  <a:pt x="3221815" y="2984627"/>
                </a:cubicBezTo>
                <a:cubicBezTo>
                  <a:pt x="3223148" y="2984881"/>
                  <a:pt x="3224545" y="2984754"/>
                  <a:pt x="3225752" y="2984246"/>
                </a:cubicBezTo>
                <a:cubicBezTo>
                  <a:pt x="3226959" y="2983738"/>
                  <a:pt x="3228038" y="2982849"/>
                  <a:pt x="3228799" y="2981706"/>
                </a:cubicBezTo>
                <a:cubicBezTo>
                  <a:pt x="3229561" y="2980563"/>
                  <a:pt x="3229943" y="2979230"/>
                  <a:pt x="3229943" y="2977896"/>
                </a:cubicBezTo>
                <a:cubicBezTo>
                  <a:pt x="3229943" y="2977007"/>
                  <a:pt x="3229752" y="2976118"/>
                  <a:pt x="3229434" y="2975293"/>
                </a:cubicBezTo>
                <a:cubicBezTo>
                  <a:pt x="3229117" y="2974467"/>
                  <a:pt x="3228610" y="2973705"/>
                  <a:pt x="3227974" y="2973070"/>
                </a:cubicBezTo>
                <a:close/>
                <a:moveTo>
                  <a:pt x="3227974" y="3065971"/>
                </a:moveTo>
                <a:cubicBezTo>
                  <a:pt x="3227339" y="3065336"/>
                  <a:pt x="3226577" y="3064828"/>
                  <a:pt x="3225752" y="3064510"/>
                </a:cubicBezTo>
                <a:cubicBezTo>
                  <a:pt x="3224926" y="3064193"/>
                  <a:pt x="3224037" y="3064002"/>
                  <a:pt x="3223148" y="3064002"/>
                </a:cubicBezTo>
                <a:cubicBezTo>
                  <a:pt x="3221815" y="3064002"/>
                  <a:pt x="3220481" y="3064383"/>
                  <a:pt x="3219338" y="3065145"/>
                </a:cubicBezTo>
                <a:cubicBezTo>
                  <a:pt x="3218195" y="3065907"/>
                  <a:pt x="3217370" y="3066923"/>
                  <a:pt x="3216798" y="3068193"/>
                </a:cubicBezTo>
                <a:cubicBezTo>
                  <a:pt x="3216290" y="3069463"/>
                  <a:pt x="3216163" y="3070797"/>
                  <a:pt x="3216417" y="3072130"/>
                </a:cubicBezTo>
                <a:cubicBezTo>
                  <a:pt x="3216672" y="3073464"/>
                  <a:pt x="3217370" y="3074670"/>
                  <a:pt x="3218322" y="3075623"/>
                </a:cubicBezTo>
                <a:cubicBezTo>
                  <a:pt x="3219274" y="3076575"/>
                  <a:pt x="3220481" y="3077210"/>
                  <a:pt x="3221815" y="3077528"/>
                </a:cubicBezTo>
                <a:cubicBezTo>
                  <a:pt x="3223148" y="3077782"/>
                  <a:pt x="3224545" y="3077655"/>
                  <a:pt x="3225752" y="3077147"/>
                </a:cubicBezTo>
                <a:cubicBezTo>
                  <a:pt x="3227022" y="3076639"/>
                  <a:pt x="3228038" y="3075750"/>
                  <a:pt x="3228799" y="3074607"/>
                </a:cubicBezTo>
                <a:cubicBezTo>
                  <a:pt x="3229561" y="3073464"/>
                  <a:pt x="3229943" y="3072130"/>
                  <a:pt x="3229943" y="3070797"/>
                </a:cubicBezTo>
                <a:cubicBezTo>
                  <a:pt x="3229943" y="3069908"/>
                  <a:pt x="3229752" y="3069019"/>
                  <a:pt x="3229434" y="3068193"/>
                </a:cubicBezTo>
                <a:cubicBezTo>
                  <a:pt x="3229117" y="3067368"/>
                  <a:pt x="3228610" y="3066606"/>
                  <a:pt x="3227974" y="3065971"/>
                </a:cubicBezTo>
                <a:close/>
                <a:moveTo>
                  <a:pt x="3227974" y="3158808"/>
                </a:moveTo>
                <a:cubicBezTo>
                  <a:pt x="3227339" y="3158173"/>
                  <a:pt x="3226577" y="3157665"/>
                  <a:pt x="3225752" y="3157347"/>
                </a:cubicBezTo>
                <a:cubicBezTo>
                  <a:pt x="3224926" y="3157030"/>
                  <a:pt x="3224037" y="3156839"/>
                  <a:pt x="3223148" y="3156839"/>
                </a:cubicBezTo>
                <a:cubicBezTo>
                  <a:pt x="3221815" y="3156839"/>
                  <a:pt x="3220481" y="3157220"/>
                  <a:pt x="3219338" y="3157982"/>
                </a:cubicBezTo>
                <a:cubicBezTo>
                  <a:pt x="3218195" y="3158744"/>
                  <a:pt x="3217370" y="3159824"/>
                  <a:pt x="3216798" y="3161030"/>
                </a:cubicBezTo>
                <a:cubicBezTo>
                  <a:pt x="3216290" y="3162300"/>
                  <a:pt x="3216163" y="3163634"/>
                  <a:pt x="3216417" y="3164967"/>
                </a:cubicBezTo>
                <a:cubicBezTo>
                  <a:pt x="3216672" y="3166301"/>
                  <a:pt x="3217370" y="3167507"/>
                  <a:pt x="3218322" y="3168460"/>
                </a:cubicBezTo>
                <a:cubicBezTo>
                  <a:pt x="3219274" y="3169412"/>
                  <a:pt x="3220481" y="3170047"/>
                  <a:pt x="3221815" y="3170301"/>
                </a:cubicBezTo>
                <a:cubicBezTo>
                  <a:pt x="3223148" y="3170555"/>
                  <a:pt x="3224545" y="3170428"/>
                  <a:pt x="3225752" y="3169920"/>
                </a:cubicBezTo>
                <a:cubicBezTo>
                  <a:pt x="3226959" y="3169412"/>
                  <a:pt x="3228038" y="3168523"/>
                  <a:pt x="3228799" y="3167380"/>
                </a:cubicBezTo>
                <a:cubicBezTo>
                  <a:pt x="3229561" y="3166237"/>
                  <a:pt x="3229943" y="3164904"/>
                  <a:pt x="3229943" y="3163570"/>
                </a:cubicBezTo>
                <a:cubicBezTo>
                  <a:pt x="3229943" y="3162681"/>
                  <a:pt x="3229752" y="3161792"/>
                  <a:pt x="3229434" y="3160967"/>
                </a:cubicBezTo>
                <a:cubicBezTo>
                  <a:pt x="3229117" y="3160141"/>
                  <a:pt x="3228610" y="3159379"/>
                  <a:pt x="3227974" y="3158744"/>
                </a:cubicBezTo>
                <a:close/>
                <a:moveTo>
                  <a:pt x="3227974" y="2880233"/>
                </a:moveTo>
                <a:cubicBezTo>
                  <a:pt x="3227339" y="2879598"/>
                  <a:pt x="3226577" y="2879090"/>
                  <a:pt x="3225752" y="2878773"/>
                </a:cubicBezTo>
                <a:cubicBezTo>
                  <a:pt x="3224926" y="2878455"/>
                  <a:pt x="3224037" y="2878265"/>
                  <a:pt x="3223148" y="2878265"/>
                </a:cubicBezTo>
                <a:cubicBezTo>
                  <a:pt x="3221815" y="2878265"/>
                  <a:pt x="3220481" y="2878646"/>
                  <a:pt x="3219338" y="2879408"/>
                </a:cubicBezTo>
                <a:cubicBezTo>
                  <a:pt x="3218195" y="2880170"/>
                  <a:pt x="3217370" y="2881249"/>
                  <a:pt x="3216798" y="2882456"/>
                </a:cubicBezTo>
                <a:cubicBezTo>
                  <a:pt x="3216290" y="2883726"/>
                  <a:pt x="3216163" y="2885059"/>
                  <a:pt x="3216417" y="2886393"/>
                </a:cubicBezTo>
                <a:cubicBezTo>
                  <a:pt x="3216672" y="2887726"/>
                  <a:pt x="3217370" y="2888933"/>
                  <a:pt x="3218322" y="2889885"/>
                </a:cubicBezTo>
                <a:cubicBezTo>
                  <a:pt x="3219274" y="2890838"/>
                  <a:pt x="3220481" y="2891473"/>
                  <a:pt x="3221815" y="2891727"/>
                </a:cubicBezTo>
                <a:cubicBezTo>
                  <a:pt x="3223148" y="2891981"/>
                  <a:pt x="3224545" y="2891854"/>
                  <a:pt x="3225752" y="2891346"/>
                </a:cubicBezTo>
                <a:cubicBezTo>
                  <a:pt x="3227022" y="2890838"/>
                  <a:pt x="3228038" y="2889949"/>
                  <a:pt x="3228799" y="2888806"/>
                </a:cubicBezTo>
                <a:cubicBezTo>
                  <a:pt x="3229561" y="2887663"/>
                  <a:pt x="3229943" y="2886329"/>
                  <a:pt x="3229943" y="2884996"/>
                </a:cubicBezTo>
                <a:cubicBezTo>
                  <a:pt x="3229943" y="2884107"/>
                  <a:pt x="3229752" y="2883218"/>
                  <a:pt x="3229434" y="2882392"/>
                </a:cubicBezTo>
                <a:cubicBezTo>
                  <a:pt x="3229117" y="2881567"/>
                  <a:pt x="3228610" y="2880805"/>
                  <a:pt x="3227974" y="2880170"/>
                </a:cubicBezTo>
                <a:close/>
                <a:moveTo>
                  <a:pt x="3147584" y="1905254"/>
                </a:moveTo>
                <a:cubicBezTo>
                  <a:pt x="3146948" y="1904619"/>
                  <a:pt x="3146186" y="1904111"/>
                  <a:pt x="3145360" y="1903793"/>
                </a:cubicBezTo>
                <a:cubicBezTo>
                  <a:pt x="3144535" y="1903476"/>
                  <a:pt x="3143647" y="1903286"/>
                  <a:pt x="3142757" y="1903286"/>
                </a:cubicBezTo>
                <a:cubicBezTo>
                  <a:pt x="3141423" y="1903286"/>
                  <a:pt x="3140090" y="1903667"/>
                  <a:pt x="3138947" y="1904429"/>
                </a:cubicBezTo>
                <a:cubicBezTo>
                  <a:pt x="3137804" y="1905191"/>
                  <a:pt x="3136979" y="1906270"/>
                  <a:pt x="3136407" y="1907477"/>
                </a:cubicBezTo>
                <a:cubicBezTo>
                  <a:pt x="3135899" y="1908746"/>
                  <a:pt x="3135772" y="1910080"/>
                  <a:pt x="3136026" y="1911414"/>
                </a:cubicBezTo>
                <a:cubicBezTo>
                  <a:pt x="3136280" y="1912747"/>
                  <a:pt x="3136979" y="1913954"/>
                  <a:pt x="3137931" y="1914906"/>
                </a:cubicBezTo>
                <a:cubicBezTo>
                  <a:pt x="3138884" y="1915859"/>
                  <a:pt x="3140090" y="1916493"/>
                  <a:pt x="3141423" y="1916748"/>
                </a:cubicBezTo>
                <a:cubicBezTo>
                  <a:pt x="3142757" y="1917002"/>
                  <a:pt x="3144091" y="1916874"/>
                  <a:pt x="3145360" y="1916367"/>
                </a:cubicBezTo>
                <a:cubicBezTo>
                  <a:pt x="3146631" y="1915859"/>
                  <a:pt x="3147647" y="1914970"/>
                  <a:pt x="3148409" y="1913827"/>
                </a:cubicBezTo>
                <a:cubicBezTo>
                  <a:pt x="3149171" y="1912684"/>
                  <a:pt x="3149552" y="1911350"/>
                  <a:pt x="3149552" y="1910017"/>
                </a:cubicBezTo>
                <a:cubicBezTo>
                  <a:pt x="3149552" y="1909127"/>
                  <a:pt x="3149361" y="1908239"/>
                  <a:pt x="3149044" y="1907413"/>
                </a:cubicBezTo>
                <a:cubicBezTo>
                  <a:pt x="3148726" y="1906588"/>
                  <a:pt x="3148218" y="1905826"/>
                  <a:pt x="3147584" y="1905191"/>
                </a:cubicBezTo>
                <a:close/>
                <a:moveTo>
                  <a:pt x="3147584" y="1812417"/>
                </a:moveTo>
                <a:cubicBezTo>
                  <a:pt x="3146948" y="1811782"/>
                  <a:pt x="3146186" y="1811274"/>
                  <a:pt x="3145360" y="1810957"/>
                </a:cubicBezTo>
                <a:cubicBezTo>
                  <a:pt x="3144535" y="1810639"/>
                  <a:pt x="3143647" y="1810449"/>
                  <a:pt x="3142757" y="1810449"/>
                </a:cubicBezTo>
                <a:cubicBezTo>
                  <a:pt x="3141423" y="1810449"/>
                  <a:pt x="3140090" y="1810830"/>
                  <a:pt x="3138947" y="1811592"/>
                </a:cubicBezTo>
                <a:cubicBezTo>
                  <a:pt x="3137804" y="1812354"/>
                  <a:pt x="3136979" y="1813370"/>
                  <a:pt x="3136407" y="1814640"/>
                </a:cubicBezTo>
                <a:cubicBezTo>
                  <a:pt x="3135899" y="1815910"/>
                  <a:pt x="3135772" y="1817243"/>
                  <a:pt x="3136026" y="1818577"/>
                </a:cubicBezTo>
                <a:cubicBezTo>
                  <a:pt x="3136280" y="1819910"/>
                  <a:pt x="3136979" y="1821117"/>
                  <a:pt x="3137931" y="1822069"/>
                </a:cubicBezTo>
                <a:cubicBezTo>
                  <a:pt x="3138884" y="1823021"/>
                  <a:pt x="3140090" y="1823657"/>
                  <a:pt x="3141423" y="1823974"/>
                </a:cubicBezTo>
                <a:cubicBezTo>
                  <a:pt x="3142757" y="1824228"/>
                  <a:pt x="3144091" y="1824101"/>
                  <a:pt x="3145360" y="1823593"/>
                </a:cubicBezTo>
                <a:cubicBezTo>
                  <a:pt x="3146631" y="1823085"/>
                  <a:pt x="3147647" y="1822196"/>
                  <a:pt x="3148409" y="1821053"/>
                </a:cubicBezTo>
                <a:cubicBezTo>
                  <a:pt x="3149171" y="1819910"/>
                  <a:pt x="3149552" y="1818577"/>
                  <a:pt x="3149552" y="1817243"/>
                </a:cubicBezTo>
                <a:cubicBezTo>
                  <a:pt x="3149552" y="1816354"/>
                  <a:pt x="3149361" y="1815465"/>
                  <a:pt x="3149044" y="1814640"/>
                </a:cubicBezTo>
                <a:cubicBezTo>
                  <a:pt x="3148726" y="1813814"/>
                  <a:pt x="3148218" y="1813052"/>
                  <a:pt x="3147584" y="1812417"/>
                </a:cubicBezTo>
                <a:close/>
                <a:moveTo>
                  <a:pt x="3142757" y="1717548"/>
                </a:moveTo>
                <a:cubicBezTo>
                  <a:pt x="3141423" y="1717548"/>
                  <a:pt x="3140090" y="1717929"/>
                  <a:pt x="3138947" y="1718691"/>
                </a:cubicBezTo>
                <a:cubicBezTo>
                  <a:pt x="3137804" y="1719453"/>
                  <a:pt x="3136979" y="1720533"/>
                  <a:pt x="3136407" y="1721739"/>
                </a:cubicBezTo>
                <a:cubicBezTo>
                  <a:pt x="3135899" y="1723009"/>
                  <a:pt x="3135772" y="1724343"/>
                  <a:pt x="3136026" y="1725676"/>
                </a:cubicBezTo>
                <a:cubicBezTo>
                  <a:pt x="3136280" y="1727010"/>
                  <a:pt x="3136979" y="1728216"/>
                  <a:pt x="3137931" y="1729168"/>
                </a:cubicBezTo>
                <a:cubicBezTo>
                  <a:pt x="3138884" y="1730121"/>
                  <a:pt x="3140090" y="1730756"/>
                  <a:pt x="3141423" y="1731010"/>
                </a:cubicBezTo>
                <a:cubicBezTo>
                  <a:pt x="3142757" y="1731264"/>
                  <a:pt x="3144154" y="1731137"/>
                  <a:pt x="3145360" y="1730629"/>
                </a:cubicBezTo>
                <a:cubicBezTo>
                  <a:pt x="3146631" y="1730121"/>
                  <a:pt x="3147647" y="1729232"/>
                  <a:pt x="3148409" y="1728089"/>
                </a:cubicBezTo>
                <a:cubicBezTo>
                  <a:pt x="3149171" y="1726946"/>
                  <a:pt x="3149552" y="1725613"/>
                  <a:pt x="3149552" y="1724279"/>
                </a:cubicBezTo>
                <a:cubicBezTo>
                  <a:pt x="3149552" y="1722501"/>
                  <a:pt x="3148853" y="1720723"/>
                  <a:pt x="3147584" y="1719453"/>
                </a:cubicBezTo>
                <a:cubicBezTo>
                  <a:pt x="3146313" y="1718183"/>
                  <a:pt x="3144535" y="1717421"/>
                  <a:pt x="3142757" y="1717421"/>
                </a:cubicBezTo>
                <a:close/>
                <a:moveTo>
                  <a:pt x="3228038" y="2787396"/>
                </a:moveTo>
                <a:cubicBezTo>
                  <a:pt x="3227403" y="2786761"/>
                  <a:pt x="3226641" y="2786253"/>
                  <a:pt x="3225815" y="2785936"/>
                </a:cubicBezTo>
                <a:cubicBezTo>
                  <a:pt x="3224990" y="2785618"/>
                  <a:pt x="3224101" y="2785428"/>
                  <a:pt x="3223211" y="2785428"/>
                </a:cubicBezTo>
                <a:cubicBezTo>
                  <a:pt x="3221878" y="2785428"/>
                  <a:pt x="3220545" y="2785809"/>
                  <a:pt x="3219402" y="2786571"/>
                </a:cubicBezTo>
                <a:cubicBezTo>
                  <a:pt x="3218259" y="2787333"/>
                  <a:pt x="3217434" y="2788412"/>
                  <a:pt x="3216861" y="2789619"/>
                </a:cubicBezTo>
                <a:cubicBezTo>
                  <a:pt x="3216354" y="2790889"/>
                  <a:pt x="3216227" y="2792222"/>
                  <a:pt x="3216481" y="2793556"/>
                </a:cubicBezTo>
                <a:cubicBezTo>
                  <a:pt x="3216734" y="2794889"/>
                  <a:pt x="3217434" y="2796096"/>
                  <a:pt x="3218385" y="2797048"/>
                </a:cubicBezTo>
                <a:cubicBezTo>
                  <a:pt x="3219338" y="2798001"/>
                  <a:pt x="3220545" y="2798636"/>
                  <a:pt x="3221878" y="2798953"/>
                </a:cubicBezTo>
                <a:cubicBezTo>
                  <a:pt x="3223211" y="2799207"/>
                  <a:pt x="3224545" y="2799080"/>
                  <a:pt x="3225815" y="2798572"/>
                </a:cubicBezTo>
                <a:cubicBezTo>
                  <a:pt x="3227085" y="2798064"/>
                  <a:pt x="3228101" y="2797175"/>
                  <a:pt x="3228863" y="2796032"/>
                </a:cubicBezTo>
                <a:cubicBezTo>
                  <a:pt x="3229625" y="2794889"/>
                  <a:pt x="3230006" y="2793556"/>
                  <a:pt x="3230006" y="2792222"/>
                </a:cubicBezTo>
                <a:cubicBezTo>
                  <a:pt x="3230006" y="2791333"/>
                  <a:pt x="3229816" y="2790444"/>
                  <a:pt x="3229498" y="2789619"/>
                </a:cubicBezTo>
                <a:cubicBezTo>
                  <a:pt x="3229181" y="2788793"/>
                  <a:pt x="3228672" y="2788031"/>
                  <a:pt x="3228038" y="2787396"/>
                </a:cubicBezTo>
                <a:close/>
                <a:moveTo>
                  <a:pt x="3147647" y="1626680"/>
                </a:moveTo>
                <a:cubicBezTo>
                  <a:pt x="3147011" y="1626045"/>
                  <a:pt x="3146249" y="1625537"/>
                  <a:pt x="3145424" y="1625219"/>
                </a:cubicBezTo>
                <a:cubicBezTo>
                  <a:pt x="3144598" y="1624902"/>
                  <a:pt x="3143709" y="1624711"/>
                  <a:pt x="3142821" y="1624711"/>
                </a:cubicBezTo>
                <a:cubicBezTo>
                  <a:pt x="3141487" y="1624711"/>
                  <a:pt x="3140154" y="1625092"/>
                  <a:pt x="3139010" y="1625854"/>
                </a:cubicBezTo>
                <a:cubicBezTo>
                  <a:pt x="3137868" y="1626616"/>
                  <a:pt x="3137042" y="1627696"/>
                  <a:pt x="3136471" y="1628902"/>
                </a:cubicBezTo>
                <a:cubicBezTo>
                  <a:pt x="3135963" y="1630172"/>
                  <a:pt x="3135835" y="1631506"/>
                  <a:pt x="3136090" y="1632839"/>
                </a:cubicBezTo>
                <a:cubicBezTo>
                  <a:pt x="3136344" y="1634173"/>
                  <a:pt x="3137042" y="1635379"/>
                  <a:pt x="3137995" y="1636332"/>
                </a:cubicBezTo>
                <a:cubicBezTo>
                  <a:pt x="3138947" y="1637284"/>
                  <a:pt x="3140154" y="1637919"/>
                  <a:pt x="3141487" y="1638173"/>
                </a:cubicBezTo>
                <a:cubicBezTo>
                  <a:pt x="3142821" y="1638427"/>
                  <a:pt x="3144154" y="1638300"/>
                  <a:pt x="3145424" y="1637792"/>
                </a:cubicBezTo>
                <a:cubicBezTo>
                  <a:pt x="3146694" y="1637284"/>
                  <a:pt x="3147710" y="1636395"/>
                  <a:pt x="3148472" y="1635252"/>
                </a:cubicBezTo>
                <a:cubicBezTo>
                  <a:pt x="3149235" y="1634109"/>
                  <a:pt x="3149615" y="1632776"/>
                  <a:pt x="3149615" y="1631442"/>
                </a:cubicBezTo>
                <a:cubicBezTo>
                  <a:pt x="3149615" y="1630553"/>
                  <a:pt x="3149424" y="1629664"/>
                  <a:pt x="3149107" y="1628839"/>
                </a:cubicBezTo>
                <a:cubicBezTo>
                  <a:pt x="3148790" y="1628013"/>
                  <a:pt x="3148282" y="1627251"/>
                  <a:pt x="3147647" y="1626616"/>
                </a:cubicBezTo>
                <a:close/>
                <a:moveTo>
                  <a:pt x="3228038" y="3251708"/>
                </a:moveTo>
                <a:cubicBezTo>
                  <a:pt x="3227403" y="3251073"/>
                  <a:pt x="3226641" y="3250565"/>
                  <a:pt x="3225815" y="3250248"/>
                </a:cubicBezTo>
                <a:cubicBezTo>
                  <a:pt x="3224990" y="3249867"/>
                  <a:pt x="3224101" y="3249740"/>
                  <a:pt x="3223211" y="3249740"/>
                </a:cubicBezTo>
                <a:cubicBezTo>
                  <a:pt x="3221878" y="3249740"/>
                  <a:pt x="3220545" y="3250120"/>
                  <a:pt x="3219402" y="3250882"/>
                </a:cubicBezTo>
                <a:cubicBezTo>
                  <a:pt x="3218259" y="3251645"/>
                  <a:pt x="3217434" y="3252724"/>
                  <a:pt x="3216861" y="3253931"/>
                </a:cubicBezTo>
                <a:cubicBezTo>
                  <a:pt x="3216354" y="3255201"/>
                  <a:pt x="3216227" y="3256534"/>
                  <a:pt x="3216481" y="3257868"/>
                </a:cubicBezTo>
                <a:cubicBezTo>
                  <a:pt x="3216734" y="3259201"/>
                  <a:pt x="3217434" y="3260407"/>
                  <a:pt x="3218385" y="3261360"/>
                </a:cubicBezTo>
                <a:cubicBezTo>
                  <a:pt x="3219338" y="3262313"/>
                  <a:pt x="3220545" y="3262948"/>
                  <a:pt x="3221878" y="3263201"/>
                </a:cubicBezTo>
                <a:cubicBezTo>
                  <a:pt x="3223211" y="3263456"/>
                  <a:pt x="3224609" y="3263329"/>
                  <a:pt x="3225815" y="3262820"/>
                </a:cubicBezTo>
                <a:cubicBezTo>
                  <a:pt x="3227085" y="3262313"/>
                  <a:pt x="3228101" y="3261424"/>
                  <a:pt x="3228863" y="3260281"/>
                </a:cubicBezTo>
                <a:cubicBezTo>
                  <a:pt x="3229625" y="3259138"/>
                  <a:pt x="3230006" y="3257804"/>
                  <a:pt x="3230006" y="3256470"/>
                </a:cubicBezTo>
                <a:cubicBezTo>
                  <a:pt x="3230006" y="3255582"/>
                  <a:pt x="3229816" y="3254693"/>
                  <a:pt x="3229498" y="3253867"/>
                </a:cubicBezTo>
                <a:cubicBezTo>
                  <a:pt x="3229181" y="3253042"/>
                  <a:pt x="3228672" y="3252280"/>
                  <a:pt x="3228038" y="3251645"/>
                </a:cubicBezTo>
                <a:close/>
                <a:moveTo>
                  <a:pt x="3228038" y="2044573"/>
                </a:moveTo>
                <a:cubicBezTo>
                  <a:pt x="3227403" y="2043938"/>
                  <a:pt x="3226641" y="2043430"/>
                  <a:pt x="3225815" y="2043113"/>
                </a:cubicBezTo>
                <a:cubicBezTo>
                  <a:pt x="3224990" y="2042795"/>
                  <a:pt x="3224101" y="2042605"/>
                  <a:pt x="3223211" y="2042605"/>
                </a:cubicBezTo>
                <a:cubicBezTo>
                  <a:pt x="3221878" y="2042605"/>
                  <a:pt x="3220545" y="2042986"/>
                  <a:pt x="3219402" y="2043748"/>
                </a:cubicBezTo>
                <a:cubicBezTo>
                  <a:pt x="3218259" y="2044510"/>
                  <a:pt x="3217434" y="2045589"/>
                  <a:pt x="3216861" y="2046796"/>
                </a:cubicBezTo>
                <a:cubicBezTo>
                  <a:pt x="3216354" y="2048066"/>
                  <a:pt x="3216227" y="2049399"/>
                  <a:pt x="3216481" y="2050733"/>
                </a:cubicBezTo>
                <a:cubicBezTo>
                  <a:pt x="3216734" y="2052066"/>
                  <a:pt x="3217434" y="2053273"/>
                  <a:pt x="3218385" y="2054225"/>
                </a:cubicBezTo>
                <a:cubicBezTo>
                  <a:pt x="3219338" y="2055177"/>
                  <a:pt x="3220545" y="2055813"/>
                  <a:pt x="3221878" y="2056067"/>
                </a:cubicBezTo>
                <a:cubicBezTo>
                  <a:pt x="3223211" y="2056321"/>
                  <a:pt x="3224609" y="2056193"/>
                  <a:pt x="3225815" y="2055686"/>
                </a:cubicBezTo>
                <a:cubicBezTo>
                  <a:pt x="3227085" y="2055177"/>
                  <a:pt x="3228101" y="2054289"/>
                  <a:pt x="3228863" y="2053146"/>
                </a:cubicBezTo>
                <a:cubicBezTo>
                  <a:pt x="3229625" y="2052002"/>
                  <a:pt x="3230006" y="2050669"/>
                  <a:pt x="3230006" y="2049336"/>
                </a:cubicBezTo>
                <a:cubicBezTo>
                  <a:pt x="3230006" y="2048446"/>
                  <a:pt x="3229816" y="2047558"/>
                  <a:pt x="3229498" y="2046732"/>
                </a:cubicBezTo>
                <a:cubicBezTo>
                  <a:pt x="3229181" y="2045907"/>
                  <a:pt x="3228672" y="2045145"/>
                  <a:pt x="3228038" y="2044510"/>
                </a:cubicBezTo>
                <a:close/>
                <a:moveTo>
                  <a:pt x="3228038" y="2230311"/>
                </a:moveTo>
                <a:cubicBezTo>
                  <a:pt x="3227403" y="2229676"/>
                  <a:pt x="3226641" y="2229168"/>
                  <a:pt x="3225815" y="2228850"/>
                </a:cubicBezTo>
                <a:cubicBezTo>
                  <a:pt x="3224990" y="2228533"/>
                  <a:pt x="3224101" y="2228342"/>
                  <a:pt x="3223211" y="2228342"/>
                </a:cubicBezTo>
                <a:cubicBezTo>
                  <a:pt x="3221878" y="2228342"/>
                  <a:pt x="3220545" y="2228723"/>
                  <a:pt x="3219402" y="2229485"/>
                </a:cubicBezTo>
                <a:cubicBezTo>
                  <a:pt x="3218259" y="2230247"/>
                  <a:pt x="3217434" y="2231263"/>
                  <a:pt x="3216861" y="2232533"/>
                </a:cubicBezTo>
                <a:cubicBezTo>
                  <a:pt x="3216354" y="2233803"/>
                  <a:pt x="3216227" y="2235137"/>
                  <a:pt x="3216481" y="2236470"/>
                </a:cubicBezTo>
                <a:cubicBezTo>
                  <a:pt x="3216734" y="2237804"/>
                  <a:pt x="3217434" y="2239010"/>
                  <a:pt x="3218385" y="2239963"/>
                </a:cubicBezTo>
                <a:cubicBezTo>
                  <a:pt x="3219338" y="2240915"/>
                  <a:pt x="3220545" y="2241550"/>
                  <a:pt x="3221878" y="2241868"/>
                </a:cubicBezTo>
                <a:cubicBezTo>
                  <a:pt x="3223211" y="2242122"/>
                  <a:pt x="3224609" y="2241995"/>
                  <a:pt x="3225815" y="2241487"/>
                </a:cubicBezTo>
                <a:cubicBezTo>
                  <a:pt x="3227022" y="2240979"/>
                  <a:pt x="3228101" y="2240090"/>
                  <a:pt x="3228863" y="2238947"/>
                </a:cubicBezTo>
                <a:cubicBezTo>
                  <a:pt x="3229625" y="2237804"/>
                  <a:pt x="3230006" y="2236470"/>
                  <a:pt x="3230006" y="2235137"/>
                </a:cubicBezTo>
                <a:cubicBezTo>
                  <a:pt x="3230006" y="2234248"/>
                  <a:pt x="3229816" y="2233359"/>
                  <a:pt x="3229498" y="2232533"/>
                </a:cubicBezTo>
                <a:cubicBezTo>
                  <a:pt x="3229181" y="2231708"/>
                  <a:pt x="3228672" y="2230946"/>
                  <a:pt x="3228038" y="2230311"/>
                </a:cubicBezTo>
                <a:close/>
                <a:moveTo>
                  <a:pt x="3228038" y="2137474"/>
                </a:moveTo>
                <a:cubicBezTo>
                  <a:pt x="3227403" y="2136839"/>
                  <a:pt x="3226641" y="2136331"/>
                  <a:pt x="3225815" y="2136013"/>
                </a:cubicBezTo>
                <a:cubicBezTo>
                  <a:pt x="3224990" y="2135632"/>
                  <a:pt x="3224101" y="2135505"/>
                  <a:pt x="3223211" y="2135505"/>
                </a:cubicBezTo>
                <a:cubicBezTo>
                  <a:pt x="3221878" y="2135505"/>
                  <a:pt x="3220545" y="2135886"/>
                  <a:pt x="3219402" y="2136648"/>
                </a:cubicBezTo>
                <a:cubicBezTo>
                  <a:pt x="3218259" y="2137410"/>
                  <a:pt x="3217434" y="2138490"/>
                  <a:pt x="3216861" y="2139696"/>
                </a:cubicBezTo>
                <a:cubicBezTo>
                  <a:pt x="3216354" y="2140966"/>
                  <a:pt x="3216227" y="2142300"/>
                  <a:pt x="3216481" y="2143633"/>
                </a:cubicBezTo>
                <a:cubicBezTo>
                  <a:pt x="3216734" y="2144967"/>
                  <a:pt x="3217434" y="2146173"/>
                  <a:pt x="3218385" y="2147126"/>
                </a:cubicBezTo>
                <a:cubicBezTo>
                  <a:pt x="3219338" y="2148078"/>
                  <a:pt x="3220545" y="2148713"/>
                  <a:pt x="3221878" y="2148967"/>
                </a:cubicBezTo>
                <a:cubicBezTo>
                  <a:pt x="3223211" y="2149221"/>
                  <a:pt x="3224609" y="2149094"/>
                  <a:pt x="3225815" y="2148586"/>
                </a:cubicBezTo>
                <a:cubicBezTo>
                  <a:pt x="3227085" y="2148078"/>
                  <a:pt x="3228101" y="2147189"/>
                  <a:pt x="3228863" y="2146046"/>
                </a:cubicBezTo>
                <a:cubicBezTo>
                  <a:pt x="3229625" y="2144903"/>
                  <a:pt x="3230006" y="2143570"/>
                  <a:pt x="3230006" y="2142236"/>
                </a:cubicBezTo>
                <a:cubicBezTo>
                  <a:pt x="3230006" y="2141347"/>
                  <a:pt x="3229816" y="2140458"/>
                  <a:pt x="3229498" y="2139633"/>
                </a:cubicBezTo>
                <a:cubicBezTo>
                  <a:pt x="3229181" y="2138807"/>
                  <a:pt x="3228672" y="2138045"/>
                  <a:pt x="3228038" y="2137410"/>
                </a:cubicBezTo>
                <a:close/>
                <a:moveTo>
                  <a:pt x="3228038" y="1951736"/>
                </a:moveTo>
                <a:cubicBezTo>
                  <a:pt x="3227403" y="1951101"/>
                  <a:pt x="3226641" y="1950593"/>
                  <a:pt x="3225815" y="1950276"/>
                </a:cubicBezTo>
                <a:cubicBezTo>
                  <a:pt x="3224990" y="1949958"/>
                  <a:pt x="3224101" y="1949768"/>
                  <a:pt x="3223211" y="1949768"/>
                </a:cubicBezTo>
                <a:cubicBezTo>
                  <a:pt x="3221878" y="1949768"/>
                  <a:pt x="3220545" y="1950149"/>
                  <a:pt x="3219402" y="1950911"/>
                </a:cubicBezTo>
                <a:cubicBezTo>
                  <a:pt x="3218259" y="1951673"/>
                  <a:pt x="3217434" y="1952752"/>
                  <a:pt x="3216861" y="1953959"/>
                </a:cubicBezTo>
                <a:cubicBezTo>
                  <a:pt x="3216354" y="1955229"/>
                  <a:pt x="3216227" y="1956562"/>
                  <a:pt x="3216481" y="1957896"/>
                </a:cubicBezTo>
                <a:cubicBezTo>
                  <a:pt x="3216734" y="1959229"/>
                  <a:pt x="3217434" y="1960436"/>
                  <a:pt x="3218385" y="1961388"/>
                </a:cubicBezTo>
                <a:cubicBezTo>
                  <a:pt x="3219338" y="1962341"/>
                  <a:pt x="3220545" y="1962976"/>
                  <a:pt x="3221878" y="1963293"/>
                </a:cubicBezTo>
                <a:cubicBezTo>
                  <a:pt x="3223211" y="1963547"/>
                  <a:pt x="3224545" y="1963420"/>
                  <a:pt x="3225815" y="1962912"/>
                </a:cubicBezTo>
                <a:cubicBezTo>
                  <a:pt x="3227085" y="1962404"/>
                  <a:pt x="3228101" y="1961515"/>
                  <a:pt x="3228863" y="1960372"/>
                </a:cubicBezTo>
                <a:cubicBezTo>
                  <a:pt x="3229625" y="1959229"/>
                  <a:pt x="3230006" y="1957896"/>
                  <a:pt x="3230006" y="1956562"/>
                </a:cubicBezTo>
                <a:cubicBezTo>
                  <a:pt x="3230006" y="1955673"/>
                  <a:pt x="3229816" y="1954784"/>
                  <a:pt x="3229498" y="1953959"/>
                </a:cubicBezTo>
                <a:cubicBezTo>
                  <a:pt x="3229181" y="1953133"/>
                  <a:pt x="3228672" y="1952371"/>
                  <a:pt x="3228038" y="1951736"/>
                </a:cubicBezTo>
                <a:close/>
                <a:moveTo>
                  <a:pt x="3228038" y="2416048"/>
                </a:moveTo>
                <a:cubicBezTo>
                  <a:pt x="3227403" y="2415413"/>
                  <a:pt x="3226641" y="2414905"/>
                  <a:pt x="3225815" y="2414588"/>
                </a:cubicBezTo>
                <a:cubicBezTo>
                  <a:pt x="3224990" y="2414207"/>
                  <a:pt x="3224101" y="2414080"/>
                  <a:pt x="3223211" y="2414080"/>
                </a:cubicBezTo>
                <a:cubicBezTo>
                  <a:pt x="3221878" y="2414080"/>
                  <a:pt x="3220545" y="2414461"/>
                  <a:pt x="3219402" y="2415223"/>
                </a:cubicBezTo>
                <a:cubicBezTo>
                  <a:pt x="3218259" y="2415985"/>
                  <a:pt x="3217434" y="2417064"/>
                  <a:pt x="3216861" y="2418271"/>
                </a:cubicBezTo>
                <a:cubicBezTo>
                  <a:pt x="3216354" y="2419541"/>
                  <a:pt x="3216227" y="2420874"/>
                  <a:pt x="3216481" y="2422208"/>
                </a:cubicBezTo>
                <a:cubicBezTo>
                  <a:pt x="3216734" y="2423541"/>
                  <a:pt x="3217434" y="2424748"/>
                  <a:pt x="3218385" y="2425700"/>
                </a:cubicBezTo>
                <a:cubicBezTo>
                  <a:pt x="3219338" y="2426653"/>
                  <a:pt x="3220545" y="2427288"/>
                  <a:pt x="3221878" y="2427542"/>
                </a:cubicBezTo>
                <a:cubicBezTo>
                  <a:pt x="3223211" y="2427796"/>
                  <a:pt x="3224609" y="2427669"/>
                  <a:pt x="3225815" y="2427161"/>
                </a:cubicBezTo>
                <a:cubicBezTo>
                  <a:pt x="3227022" y="2426653"/>
                  <a:pt x="3228101" y="2425764"/>
                  <a:pt x="3228863" y="2424621"/>
                </a:cubicBezTo>
                <a:cubicBezTo>
                  <a:pt x="3229625" y="2423478"/>
                  <a:pt x="3230006" y="2422144"/>
                  <a:pt x="3230006" y="2420811"/>
                </a:cubicBezTo>
                <a:cubicBezTo>
                  <a:pt x="3230006" y="2419922"/>
                  <a:pt x="3229816" y="2419033"/>
                  <a:pt x="3229498" y="2418207"/>
                </a:cubicBezTo>
                <a:cubicBezTo>
                  <a:pt x="3229181" y="2417382"/>
                  <a:pt x="3228672" y="2416620"/>
                  <a:pt x="3228038" y="2415985"/>
                </a:cubicBezTo>
                <a:close/>
                <a:moveTo>
                  <a:pt x="3062366" y="1949768"/>
                </a:moveTo>
                <a:cubicBezTo>
                  <a:pt x="3061033" y="1949768"/>
                  <a:pt x="3059699" y="1950149"/>
                  <a:pt x="3058556" y="1950911"/>
                </a:cubicBezTo>
                <a:cubicBezTo>
                  <a:pt x="3057413" y="1951673"/>
                  <a:pt x="3056588" y="1952689"/>
                  <a:pt x="3056016" y="1953959"/>
                </a:cubicBezTo>
                <a:cubicBezTo>
                  <a:pt x="3055509" y="1955229"/>
                  <a:pt x="3055381" y="1956562"/>
                  <a:pt x="3055635" y="1957896"/>
                </a:cubicBezTo>
                <a:cubicBezTo>
                  <a:pt x="3055889" y="1959229"/>
                  <a:pt x="3056588" y="1960436"/>
                  <a:pt x="3057540" y="1961388"/>
                </a:cubicBezTo>
                <a:cubicBezTo>
                  <a:pt x="3058493" y="1962341"/>
                  <a:pt x="3059699" y="1962976"/>
                  <a:pt x="3061033" y="1963293"/>
                </a:cubicBezTo>
                <a:cubicBezTo>
                  <a:pt x="3062366" y="1963547"/>
                  <a:pt x="3063699" y="1963420"/>
                  <a:pt x="3064970" y="1962912"/>
                </a:cubicBezTo>
                <a:cubicBezTo>
                  <a:pt x="3066240" y="1962404"/>
                  <a:pt x="3067319" y="1961515"/>
                  <a:pt x="3068018" y="1960372"/>
                </a:cubicBezTo>
                <a:cubicBezTo>
                  <a:pt x="3068780" y="1959229"/>
                  <a:pt x="3069160" y="1957896"/>
                  <a:pt x="3069160" y="1956562"/>
                </a:cubicBezTo>
                <a:cubicBezTo>
                  <a:pt x="3069160" y="1954721"/>
                  <a:pt x="3068398" y="1953006"/>
                  <a:pt x="3067129" y="1951736"/>
                </a:cubicBezTo>
                <a:cubicBezTo>
                  <a:pt x="3065859" y="1950466"/>
                  <a:pt x="3064081" y="1949768"/>
                  <a:pt x="3062303" y="1949768"/>
                </a:cubicBezTo>
                <a:close/>
                <a:moveTo>
                  <a:pt x="3228038" y="2601786"/>
                </a:moveTo>
                <a:cubicBezTo>
                  <a:pt x="3227403" y="2601151"/>
                  <a:pt x="3226641" y="2600643"/>
                  <a:pt x="3225815" y="2600325"/>
                </a:cubicBezTo>
                <a:cubicBezTo>
                  <a:pt x="3224990" y="2600008"/>
                  <a:pt x="3224101" y="2599817"/>
                  <a:pt x="3223211" y="2599817"/>
                </a:cubicBezTo>
                <a:cubicBezTo>
                  <a:pt x="3221878" y="2599817"/>
                  <a:pt x="3220545" y="2600198"/>
                  <a:pt x="3219402" y="2600960"/>
                </a:cubicBezTo>
                <a:cubicBezTo>
                  <a:pt x="3218259" y="2601722"/>
                  <a:pt x="3217434" y="2602802"/>
                  <a:pt x="3216861" y="2604008"/>
                </a:cubicBezTo>
                <a:cubicBezTo>
                  <a:pt x="3216354" y="2605215"/>
                  <a:pt x="3216227" y="2606612"/>
                  <a:pt x="3216481" y="2607945"/>
                </a:cubicBezTo>
                <a:cubicBezTo>
                  <a:pt x="3216734" y="2609279"/>
                  <a:pt x="3217434" y="2610485"/>
                  <a:pt x="3218385" y="2611438"/>
                </a:cubicBezTo>
                <a:cubicBezTo>
                  <a:pt x="3219338" y="2612390"/>
                  <a:pt x="3220545" y="2613025"/>
                  <a:pt x="3221878" y="2613279"/>
                </a:cubicBezTo>
                <a:cubicBezTo>
                  <a:pt x="3223211" y="2613533"/>
                  <a:pt x="3224609" y="2613406"/>
                  <a:pt x="3225815" y="2612898"/>
                </a:cubicBezTo>
                <a:cubicBezTo>
                  <a:pt x="3227085" y="2612390"/>
                  <a:pt x="3228101" y="2611501"/>
                  <a:pt x="3228863" y="2610358"/>
                </a:cubicBezTo>
                <a:cubicBezTo>
                  <a:pt x="3229625" y="2609215"/>
                  <a:pt x="3230006" y="2607882"/>
                  <a:pt x="3230006" y="2606548"/>
                </a:cubicBezTo>
                <a:cubicBezTo>
                  <a:pt x="3230006" y="2605659"/>
                  <a:pt x="3229816" y="2604770"/>
                  <a:pt x="3229498" y="2603945"/>
                </a:cubicBezTo>
                <a:cubicBezTo>
                  <a:pt x="3229181" y="2603119"/>
                  <a:pt x="3228672" y="2602357"/>
                  <a:pt x="3228038" y="2601722"/>
                </a:cubicBezTo>
                <a:close/>
                <a:moveTo>
                  <a:pt x="1941337" y="2787523"/>
                </a:moveTo>
                <a:cubicBezTo>
                  <a:pt x="1940702" y="2786888"/>
                  <a:pt x="1939940" y="2786380"/>
                  <a:pt x="1939115" y="2786063"/>
                </a:cubicBezTo>
                <a:cubicBezTo>
                  <a:pt x="1938289" y="2785745"/>
                  <a:pt x="1937400" y="2785555"/>
                  <a:pt x="1936511" y="2785555"/>
                </a:cubicBezTo>
                <a:cubicBezTo>
                  <a:pt x="1935178" y="2785555"/>
                  <a:pt x="1933844" y="2785936"/>
                  <a:pt x="1932701" y="2786698"/>
                </a:cubicBezTo>
                <a:cubicBezTo>
                  <a:pt x="1931558" y="2787460"/>
                  <a:pt x="1930733" y="2788539"/>
                  <a:pt x="1930161" y="2789746"/>
                </a:cubicBezTo>
                <a:cubicBezTo>
                  <a:pt x="1929653" y="2791016"/>
                  <a:pt x="1929526" y="2792349"/>
                  <a:pt x="1929780" y="2793683"/>
                </a:cubicBezTo>
                <a:cubicBezTo>
                  <a:pt x="1930035" y="2795016"/>
                  <a:pt x="1930669" y="2796223"/>
                  <a:pt x="1931685" y="2797175"/>
                </a:cubicBezTo>
                <a:cubicBezTo>
                  <a:pt x="1932637" y="2798128"/>
                  <a:pt x="1933844" y="2798763"/>
                  <a:pt x="1935178" y="2799080"/>
                </a:cubicBezTo>
                <a:cubicBezTo>
                  <a:pt x="1936511" y="2799334"/>
                  <a:pt x="1937908" y="2799207"/>
                  <a:pt x="1939115" y="2798699"/>
                </a:cubicBezTo>
                <a:cubicBezTo>
                  <a:pt x="1940321" y="2798191"/>
                  <a:pt x="1941400" y="2797302"/>
                  <a:pt x="1942162" y="2796159"/>
                </a:cubicBezTo>
                <a:cubicBezTo>
                  <a:pt x="1942924" y="2795016"/>
                  <a:pt x="1943306" y="2793683"/>
                  <a:pt x="1943306" y="2792349"/>
                </a:cubicBezTo>
                <a:cubicBezTo>
                  <a:pt x="1943306" y="2791460"/>
                  <a:pt x="1943115" y="2790571"/>
                  <a:pt x="1942797" y="2789746"/>
                </a:cubicBezTo>
                <a:cubicBezTo>
                  <a:pt x="1942480" y="2788920"/>
                  <a:pt x="1941972" y="2788158"/>
                  <a:pt x="1941337" y="2787523"/>
                </a:cubicBezTo>
                <a:close/>
                <a:moveTo>
                  <a:pt x="3228038" y="2694686"/>
                </a:moveTo>
                <a:cubicBezTo>
                  <a:pt x="3227403" y="2694051"/>
                  <a:pt x="3226641" y="2693543"/>
                  <a:pt x="3225815" y="2693226"/>
                </a:cubicBezTo>
                <a:cubicBezTo>
                  <a:pt x="3224990" y="2692845"/>
                  <a:pt x="3224101" y="2692718"/>
                  <a:pt x="3223211" y="2692718"/>
                </a:cubicBezTo>
                <a:cubicBezTo>
                  <a:pt x="3221878" y="2692718"/>
                  <a:pt x="3220545" y="2693099"/>
                  <a:pt x="3219402" y="2693861"/>
                </a:cubicBezTo>
                <a:cubicBezTo>
                  <a:pt x="3218259" y="2694623"/>
                  <a:pt x="3217434" y="2695702"/>
                  <a:pt x="3216861" y="2696909"/>
                </a:cubicBezTo>
                <a:cubicBezTo>
                  <a:pt x="3216354" y="2698179"/>
                  <a:pt x="3216227" y="2699512"/>
                  <a:pt x="3216481" y="2700846"/>
                </a:cubicBezTo>
                <a:cubicBezTo>
                  <a:pt x="3216734" y="2702179"/>
                  <a:pt x="3217434" y="2703386"/>
                  <a:pt x="3218385" y="2704338"/>
                </a:cubicBezTo>
                <a:cubicBezTo>
                  <a:pt x="3219338" y="2705291"/>
                  <a:pt x="3220545" y="2705926"/>
                  <a:pt x="3221878" y="2706243"/>
                </a:cubicBezTo>
                <a:cubicBezTo>
                  <a:pt x="3223211" y="2706497"/>
                  <a:pt x="3224609" y="2706370"/>
                  <a:pt x="3225815" y="2705862"/>
                </a:cubicBezTo>
                <a:cubicBezTo>
                  <a:pt x="3227085" y="2705354"/>
                  <a:pt x="3228101" y="2704465"/>
                  <a:pt x="3228863" y="2703322"/>
                </a:cubicBezTo>
                <a:cubicBezTo>
                  <a:pt x="3229625" y="2702179"/>
                  <a:pt x="3230006" y="2700846"/>
                  <a:pt x="3230006" y="2699512"/>
                </a:cubicBezTo>
                <a:cubicBezTo>
                  <a:pt x="3230006" y="2698623"/>
                  <a:pt x="3229816" y="2697734"/>
                  <a:pt x="3229498" y="2696909"/>
                </a:cubicBezTo>
                <a:cubicBezTo>
                  <a:pt x="3229181" y="2696083"/>
                  <a:pt x="3228672" y="2695321"/>
                  <a:pt x="3228038" y="2694686"/>
                </a:cubicBezTo>
                <a:close/>
                <a:moveTo>
                  <a:pt x="3228038" y="2323275"/>
                </a:moveTo>
                <a:cubicBezTo>
                  <a:pt x="3227403" y="2322640"/>
                  <a:pt x="3226641" y="2322132"/>
                  <a:pt x="3225815" y="2321814"/>
                </a:cubicBezTo>
                <a:cubicBezTo>
                  <a:pt x="3224990" y="2321497"/>
                  <a:pt x="3224101" y="2321306"/>
                  <a:pt x="3223211" y="2321306"/>
                </a:cubicBezTo>
                <a:cubicBezTo>
                  <a:pt x="3221878" y="2321306"/>
                  <a:pt x="3220545" y="2321687"/>
                  <a:pt x="3219402" y="2322449"/>
                </a:cubicBezTo>
                <a:cubicBezTo>
                  <a:pt x="3218259" y="2323211"/>
                  <a:pt x="3217434" y="2324291"/>
                  <a:pt x="3216861" y="2325497"/>
                </a:cubicBezTo>
                <a:cubicBezTo>
                  <a:pt x="3216354" y="2326767"/>
                  <a:pt x="3216227" y="2328101"/>
                  <a:pt x="3216481" y="2329434"/>
                </a:cubicBezTo>
                <a:cubicBezTo>
                  <a:pt x="3216734" y="2330768"/>
                  <a:pt x="3217434" y="2331974"/>
                  <a:pt x="3218385" y="2332927"/>
                </a:cubicBezTo>
                <a:cubicBezTo>
                  <a:pt x="3219338" y="2333879"/>
                  <a:pt x="3220545" y="2334514"/>
                  <a:pt x="3221878" y="2334768"/>
                </a:cubicBezTo>
                <a:cubicBezTo>
                  <a:pt x="3223211" y="2335022"/>
                  <a:pt x="3224609" y="2334895"/>
                  <a:pt x="3225815" y="2334387"/>
                </a:cubicBezTo>
                <a:cubicBezTo>
                  <a:pt x="3227022" y="2333879"/>
                  <a:pt x="3228101" y="2332990"/>
                  <a:pt x="3228863" y="2331847"/>
                </a:cubicBezTo>
                <a:cubicBezTo>
                  <a:pt x="3229625" y="2330704"/>
                  <a:pt x="3230006" y="2329371"/>
                  <a:pt x="3230006" y="2328037"/>
                </a:cubicBezTo>
                <a:cubicBezTo>
                  <a:pt x="3230006" y="2327148"/>
                  <a:pt x="3229816" y="2326259"/>
                  <a:pt x="3229498" y="2325434"/>
                </a:cubicBezTo>
                <a:cubicBezTo>
                  <a:pt x="3229181" y="2324608"/>
                  <a:pt x="3228672" y="2323846"/>
                  <a:pt x="3228038" y="2323211"/>
                </a:cubicBezTo>
                <a:close/>
                <a:moveTo>
                  <a:pt x="3147647" y="3112580"/>
                </a:moveTo>
                <a:cubicBezTo>
                  <a:pt x="3147011" y="3111945"/>
                  <a:pt x="3146249" y="3111437"/>
                  <a:pt x="3145424" y="3111119"/>
                </a:cubicBezTo>
                <a:cubicBezTo>
                  <a:pt x="3144598" y="3110738"/>
                  <a:pt x="3143709" y="3110611"/>
                  <a:pt x="3142821" y="3110611"/>
                </a:cubicBezTo>
                <a:cubicBezTo>
                  <a:pt x="3141487" y="3110611"/>
                  <a:pt x="3140154" y="3110992"/>
                  <a:pt x="3139010" y="3111754"/>
                </a:cubicBezTo>
                <a:cubicBezTo>
                  <a:pt x="3137868" y="3112516"/>
                  <a:pt x="3137042" y="3113596"/>
                  <a:pt x="3136471" y="3114802"/>
                </a:cubicBezTo>
                <a:cubicBezTo>
                  <a:pt x="3135963" y="3116072"/>
                  <a:pt x="3135835" y="3117406"/>
                  <a:pt x="3136090" y="3118739"/>
                </a:cubicBezTo>
                <a:cubicBezTo>
                  <a:pt x="3136344" y="3120073"/>
                  <a:pt x="3137042" y="3121279"/>
                  <a:pt x="3137995" y="3122232"/>
                </a:cubicBezTo>
                <a:cubicBezTo>
                  <a:pt x="3138947" y="3123184"/>
                  <a:pt x="3140154" y="3123819"/>
                  <a:pt x="3141487" y="3124137"/>
                </a:cubicBezTo>
                <a:cubicBezTo>
                  <a:pt x="3142821" y="3124391"/>
                  <a:pt x="3144154" y="3124264"/>
                  <a:pt x="3145424" y="3123756"/>
                </a:cubicBezTo>
                <a:cubicBezTo>
                  <a:pt x="3146694" y="3123248"/>
                  <a:pt x="3147710" y="3122359"/>
                  <a:pt x="3148472" y="3121216"/>
                </a:cubicBezTo>
                <a:cubicBezTo>
                  <a:pt x="3149235" y="3120073"/>
                  <a:pt x="3149615" y="3118739"/>
                  <a:pt x="3149615" y="3117406"/>
                </a:cubicBezTo>
                <a:cubicBezTo>
                  <a:pt x="3149615" y="3116517"/>
                  <a:pt x="3149424" y="3115628"/>
                  <a:pt x="3149107" y="3114802"/>
                </a:cubicBezTo>
                <a:cubicBezTo>
                  <a:pt x="3148790" y="3113977"/>
                  <a:pt x="3148282" y="3113215"/>
                  <a:pt x="3147647" y="3112580"/>
                </a:cubicBezTo>
                <a:close/>
                <a:moveTo>
                  <a:pt x="3147647" y="3019743"/>
                </a:moveTo>
                <a:cubicBezTo>
                  <a:pt x="3147011" y="3019108"/>
                  <a:pt x="3146249" y="3018600"/>
                  <a:pt x="3145424" y="3018282"/>
                </a:cubicBezTo>
                <a:cubicBezTo>
                  <a:pt x="3144598" y="3017965"/>
                  <a:pt x="3143709" y="3017774"/>
                  <a:pt x="3142821" y="3017774"/>
                </a:cubicBezTo>
                <a:cubicBezTo>
                  <a:pt x="3141487" y="3017774"/>
                  <a:pt x="3140154" y="3018155"/>
                  <a:pt x="3139010" y="3018917"/>
                </a:cubicBezTo>
                <a:cubicBezTo>
                  <a:pt x="3137868" y="3019679"/>
                  <a:pt x="3137042" y="3020759"/>
                  <a:pt x="3136471" y="3021965"/>
                </a:cubicBezTo>
                <a:cubicBezTo>
                  <a:pt x="3135963" y="3023172"/>
                  <a:pt x="3135835" y="3024569"/>
                  <a:pt x="3136090" y="3025902"/>
                </a:cubicBezTo>
                <a:cubicBezTo>
                  <a:pt x="3136344" y="3027236"/>
                  <a:pt x="3137042" y="3028442"/>
                  <a:pt x="3137995" y="3029395"/>
                </a:cubicBezTo>
                <a:cubicBezTo>
                  <a:pt x="3138947" y="3030347"/>
                  <a:pt x="3140154" y="3030982"/>
                  <a:pt x="3141487" y="3031236"/>
                </a:cubicBezTo>
                <a:cubicBezTo>
                  <a:pt x="3142821" y="3031490"/>
                  <a:pt x="3144154" y="3031363"/>
                  <a:pt x="3145424" y="3030855"/>
                </a:cubicBezTo>
                <a:cubicBezTo>
                  <a:pt x="3146694" y="3030347"/>
                  <a:pt x="3147710" y="3029458"/>
                  <a:pt x="3148472" y="3028315"/>
                </a:cubicBezTo>
                <a:cubicBezTo>
                  <a:pt x="3149235" y="3027172"/>
                  <a:pt x="3149615" y="3025839"/>
                  <a:pt x="3149615" y="3024505"/>
                </a:cubicBezTo>
                <a:cubicBezTo>
                  <a:pt x="3149615" y="3023616"/>
                  <a:pt x="3149424" y="3022727"/>
                  <a:pt x="3149107" y="3021902"/>
                </a:cubicBezTo>
                <a:cubicBezTo>
                  <a:pt x="3148790" y="3021076"/>
                  <a:pt x="3148282" y="3020314"/>
                  <a:pt x="3147647" y="3019679"/>
                </a:cubicBezTo>
                <a:close/>
                <a:moveTo>
                  <a:pt x="3147647" y="2926906"/>
                </a:moveTo>
                <a:cubicBezTo>
                  <a:pt x="3147011" y="2926271"/>
                  <a:pt x="3146249" y="2925763"/>
                  <a:pt x="3145424" y="2925445"/>
                </a:cubicBezTo>
                <a:cubicBezTo>
                  <a:pt x="3144598" y="2925128"/>
                  <a:pt x="3143709" y="2924937"/>
                  <a:pt x="3142821" y="2924937"/>
                </a:cubicBezTo>
                <a:cubicBezTo>
                  <a:pt x="3141487" y="2924937"/>
                  <a:pt x="3140154" y="2925318"/>
                  <a:pt x="3139010" y="2926080"/>
                </a:cubicBezTo>
                <a:cubicBezTo>
                  <a:pt x="3137868" y="2926842"/>
                  <a:pt x="3137042" y="2927858"/>
                  <a:pt x="3136471" y="2929128"/>
                </a:cubicBezTo>
                <a:cubicBezTo>
                  <a:pt x="3135963" y="2930398"/>
                  <a:pt x="3135835" y="2931732"/>
                  <a:pt x="3136090" y="2933065"/>
                </a:cubicBezTo>
                <a:cubicBezTo>
                  <a:pt x="3136344" y="2934399"/>
                  <a:pt x="3137042" y="2935605"/>
                  <a:pt x="3137995" y="2936558"/>
                </a:cubicBezTo>
                <a:cubicBezTo>
                  <a:pt x="3138947" y="2937510"/>
                  <a:pt x="3140154" y="2938145"/>
                  <a:pt x="3141487" y="2938463"/>
                </a:cubicBezTo>
                <a:cubicBezTo>
                  <a:pt x="3142821" y="2938717"/>
                  <a:pt x="3144154" y="2938590"/>
                  <a:pt x="3145424" y="2938082"/>
                </a:cubicBezTo>
                <a:cubicBezTo>
                  <a:pt x="3146694" y="2937574"/>
                  <a:pt x="3147710" y="2936685"/>
                  <a:pt x="3148472" y="2935542"/>
                </a:cubicBezTo>
                <a:cubicBezTo>
                  <a:pt x="3149235" y="2934399"/>
                  <a:pt x="3149615" y="2933065"/>
                  <a:pt x="3149615" y="2931732"/>
                </a:cubicBezTo>
                <a:cubicBezTo>
                  <a:pt x="3149615" y="2930843"/>
                  <a:pt x="3149424" y="2929954"/>
                  <a:pt x="3149107" y="2929128"/>
                </a:cubicBezTo>
                <a:cubicBezTo>
                  <a:pt x="3148790" y="2928303"/>
                  <a:pt x="3148282" y="2927541"/>
                  <a:pt x="3147647" y="2926906"/>
                </a:cubicBezTo>
                <a:close/>
                <a:moveTo>
                  <a:pt x="3147647" y="1998345"/>
                </a:moveTo>
                <a:cubicBezTo>
                  <a:pt x="3147011" y="1997710"/>
                  <a:pt x="3146249" y="1997202"/>
                  <a:pt x="3145424" y="1996885"/>
                </a:cubicBezTo>
                <a:cubicBezTo>
                  <a:pt x="3144598" y="1996504"/>
                  <a:pt x="3143709" y="1996377"/>
                  <a:pt x="3142821" y="1996377"/>
                </a:cubicBezTo>
                <a:cubicBezTo>
                  <a:pt x="3141487" y="1996377"/>
                  <a:pt x="3140154" y="1996758"/>
                  <a:pt x="3139010" y="1997520"/>
                </a:cubicBezTo>
                <a:cubicBezTo>
                  <a:pt x="3137868" y="1998282"/>
                  <a:pt x="3137042" y="1999361"/>
                  <a:pt x="3136471" y="2000568"/>
                </a:cubicBezTo>
                <a:cubicBezTo>
                  <a:pt x="3135963" y="2001838"/>
                  <a:pt x="3135835" y="2003171"/>
                  <a:pt x="3136090" y="2004505"/>
                </a:cubicBezTo>
                <a:cubicBezTo>
                  <a:pt x="3136344" y="2005838"/>
                  <a:pt x="3137042" y="2007045"/>
                  <a:pt x="3137995" y="2007997"/>
                </a:cubicBezTo>
                <a:cubicBezTo>
                  <a:pt x="3138947" y="2008949"/>
                  <a:pt x="3140154" y="2009585"/>
                  <a:pt x="3141487" y="2009839"/>
                </a:cubicBezTo>
                <a:cubicBezTo>
                  <a:pt x="3142821" y="2010093"/>
                  <a:pt x="3144154" y="2009966"/>
                  <a:pt x="3145424" y="2009458"/>
                </a:cubicBezTo>
                <a:cubicBezTo>
                  <a:pt x="3146694" y="2008949"/>
                  <a:pt x="3147710" y="2008061"/>
                  <a:pt x="3148472" y="2006918"/>
                </a:cubicBezTo>
                <a:cubicBezTo>
                  <a:pt x="3149235" y="2005774"/>
                  <a:pt x="3149615" y="2004441"/>
                  <a:pt x="3149615" y="2003108"/>
                </a:cubicBezTo>
                <a:cubicBezTo>
                  <a:pt x="3149615" y="2002218"/>
                  <a:pt x="3149424" y="2001330"/>
                  <a:pt x="3149107" y="2000504"/>
                </a:cubicBezTo>
                <a:cubicBezTo>
                  <a:pt x="3148790" y="1999679"/>
                  <a:pt x="3148282" y="1998917"/>
                  <a:pt x="3147647" y="1998282"/>
                </a:cubicBezTo>
                <a:close/>
                <a:moveTo>
                  <a:pt x="3147647" y="3298381"/>
                </a:moveTo>
                <a:cubicBezTo>
                  <a:pt x="3147011" y="3297745"/>
                  <a:pt x="3146249" y="3297238"/>
                  <a:pt x="3145424" y="3296920"/>
                </a:cubicBezTo>
                <a:cubicBezTo>
                  <a:pt x="3144598" y="3296603"/>
                  <a:pt x="3143709" y="3296412"/>
                  <a:pt x="3142821" y="3296412"/>
                </a:cubicBezTo>
                <a:cubicBezTo>
                  <a:pt x="3141487" y="3296412"/>
                  <a:pt x="3140154" y="3296793"/>
                  <a:pt x="3139010" y="3297555"/>
                </a:cubicBezTo>
                <a:cubicBezTo>
                  <a:pt x="3137868" y="3298317"/>
                  <a:pt x="3137042" y="3299397"/>
                  <a:pt x="3136471" y="3300603"/>
                </a:cubicBezTo>
                <a:cubicBezTo>
                  <a:pt x="3135963" y="3301873"/>
                  <a:pt x="3135835" y="3303207"/>
                  <a:pt x="3136090" y="3304540"/>
                </a:cubicBezTo>
                <a:cubicBezTo>
                  <a:pt x="3136344" y="3305874"/>
                  <a:pt x="3137042" y="3307080"/>
                  <a:pt x="3137995" y="3308032"/>
                </a:cubicBezTo>
                <a:cubicBezTo>
                  <a:pt x="3138947" y="3308985"/>
                  <a:pt x="3140154" y="3309620"/>
                  <a:pt x="3141487" y="3309874"/>
                </a:cubicBezTo>
                <a:cubicBezTo>
                  <a:pt x="3142821" y="3310128"/>
                  <a:pt x="3144154" y="3310001"/>
                  <a:pt x="3145424" y="3309493"/>
                </a:cubicBezTo>
                <a:cubicBezTo>
                  <a:pt x="3146694" y="3308985"/>
                  <a:pt x="3147710" y="3308096"/>
                  <a:pt x="3148472" y="3306953"/>
                </a:cubicBezTo>
                <a:cubicBezTo>
                  <a:pt x="3149235" y="3305810"/>
                  <a:pt x="3149615" y="3304476"/>
                  <a:pt x="3149615" y="3303143"/>
                </a:cubicBezTo>
                <a:cubicBezTo>
                  <a:pt x="3149615" y="3302254"/>
                  <a:pt x="3149424" y="3301365"/>
                  <a:pt x="3149107" y="3300540"/>
                </a:cubicBezTo>
                <a:cubicBezTo>
                  <a:pt x="3148790" y="3299714"/>
                  <a:pt x="3148282" y="3298952"/>
                  <a:pt x="3147647" y="3298317"/>
                </a:cubicBezTo>
                <a:close/>
                <a:moveTo>
                  <a:pt x="3062430" y="1764221"/>
                </a:moveTo>
                <a:cubicBezTo>
                  <a:pt x="3061097" y="1764221"/>
                  <a:pt x="3059763" y="1764602"/>
                  <a:pt x="3058620" y="1765364"/>
                </a:cubicBezTo>
                <a:cubicBezTo>
                  <a:pt x="3057477" y="1766126"/>
                  <a:pt x="3056651" y="1767142"/>
                  <a:pt x="3056080" y="1768412"/>
                </a:cubicBezTo>
                <a:cubicBezTo>
                  <a:pt x="3055572" y="1769682"/>
                  <a:pt x="3055445" y="1771015"/>
                  <a:pt x="3055698" y="1772349"/>
                </a:cubicBezTo>
                <a:cubicBezTo>
                  <a:pt x="3055953" y="1773682"/>
                  <a:pt x="3056651" y="1774889"/>
                  <a:pt x="3057604" y="1775841"/>
                </a:cubicBezTo>
                <a:cubicBezTo>
                  <a:pt x="3058556" y="1776793"/>
                  <a:pt x="3059763" y="1777429"/>
                  <a:pt x="3061097" y="1777746"/>
                </a:cubicBezTo>
                <a:cubicBezTo>
                  <a:pt x="3062430" y="1778000"/>
                  <a:pt x="3063827" y="1777873"/>
                  <a:pt x="3065034" y="1777365"/>
                </a:cubicBezTo>
                <a:cubicBezTo>
                  <a:pt x="3066303" y="1776857"/>
                  <a:pt x="3067319" y="1775968"/>
                  <a:pt x="3068081" y="1774825"/>
                </a:cubicBezTo>
                <a:cubicBezTo>
                  <a:pt x="3068843" y="1773682"/>
                  <a:pt x="3069224" y="1772349"/>
                  <a:pt x="3069224" y="1771015"/>
                </a:cubicBezTo>
                <a:cubicBezTo>
                  <a:pt x="3069224" y="1769237"/>
                  <a:pt x="3068526" y="1767459"/>
                  <a:pt x="3067192" y="1766189"/>
                </a:cubicBezTo>
                <a:cubicBezTo>
                  <a:pt x="3065922" y="1764919"/>
                  <a:pt x="3064144" y="1764221"/>
                  <a:pt x="3062366" y="1764221"/>
                </a:cubicBezTo>
                <a:close/>
                <a:moveTo>
                  <a:pt x="3062430" y="1857058"/>
                </a:moveTo>
                <a:cubicBezTo>
                  <a:pt x="3061097" y="1857058"/>
                  <a:pt x="3059763" y="1857439"/>
                  <a:pt x="3058620" y="1858201"/>
                </a:cubicBezTo>
                <a:cubicBezTo>
                  <a:pt x="3057477" y="1858963"/>
                  <a:pt x="3056651" y="1860042"/>
                  <a:pt x="3056080" y="1861249"/>
                </a:cubicBezTo>
                <a:cubicBezTo>
                  <a:pt x="3055572" y="1862518"/>
                  <a:pt x="3055445" y="1863852"/>
                  <a:pt x="3055698" y="1865186"/>
                </a:cubicBezTo>
                <a:cubicBezTo>
                  <a:pt x="3055953" y="1866519"/>
                  <a:pt x="3056651" y="1867726"/>
                  <a:pt x="3057604" y="1868678"/>
                </a:cubicBezTo>
                <a:cubicBezTo>
                  <a:pt x="3058556" y="1869631"/>
                  <a:pt x="3059763" y="1870266"/>
                  <a:pt x="3061097" y="1870583"/>
                </a:cubicBezTo>
                <a:cubicBezTo>
                  <a:pt x="3062430" y="1870837"/>
                  <a:pt x="3063827" y="1870710"/>
                  <a:pt x="3065034" y="1870202"/>
                </a:cubicBezTo>
                <a:cubicBezTo>
                  <a:pt x="3066240" y="1869694"/>
                  <a:pt x="3067319" y="1868805"/>
                  <a:pt x="3068081" y="1867662"/>
                </a:cubicBezTo>
                <a:cubicBezTo>
                  <a:pt x="3068843" y="1866519"/>
                  <a:pt x="3069224" y="1865186"/>
                  <a:pt x="3069224" y="1863852"/>
                </a:cubicBezTo>
                <a:cubicBezTo>
                  <a:pt x="3069224" y="1862074"/>
                  <a:pt x="3068526" y="1860296"/>
                  <a:pt x="3067192" y="1859026"/>
                </a:cubicBezTo>
                <a:cubicBezTo>
                  <a:pt x="3065922" y="1857756"/>
                  <a:pt x="3064144" y="1857058"/>
                  <a:pt x="3062366" y="1856994"/>
                </a:cubicBezTo>
                <a:close/>
                <a:moveTo>
                  <a:pt x="3062430" y="1671320"/>
                </a:moveTo>
                <a:cubicBezTo>
                  <a:pt x="3061097" y="1671320"/>
                  <a:pt x="3059763" y="1671701"/>
                  <a:pt x="3058620" y="1672463"/>
                </a:cubicBezTo>
                <a:cubicBezTo>
                  <a:pt x="3057477" y="1673225"/>
                  <a:pt x="3056651" y="1674305"/>
                  <a:pt x="3056080" y="1675511"/>
                </a:cubicBezTo>
                <a:cubicBezTo>
                  <a:pt x="3055572" y="1676781"/>
                  <a:pt x="3055445" y="1678115"/>
                  <a:pt x="3055698" y="1679448"/>
                </a:cubicBezTo>
                <a:cubicBezTo>
                  <a:pt x="3055953" y="1680782"/>
                  <a:pt x="3056651" y="1681988"/>
                  <a:pt x="3057604" y="1682941"/>
                </a:cubicBezTo>
                <a:cubicBezTo>
                  <a:pt x="3058556" y="1683893"/>
                  <a:pt x="3059763" y="1684528"/>
                  <a:pt x="3061097" y="1684846"/>
                </a:cubicBezTo>
                <a:cubicBezTo>
                  <a:pt x="3062430" y="1685099"/>
                  <a:pt x="3063827" y="1684973"/>
                  <a:pt x="3065034" y="1684465"/>
                </a:cubicBezTo>
                <a:cubicBezTo>
                  <a:pt x="3066240" y="1683957"/>
                  <a:pt x="3067319" y="1683068"/>
                  <a:pt x="3068081" y="1681924"/>
                </a:cubicBezTo>
                <a:cubicBezTo>
                  <a:pt x="3068843" y="1680782"/>
                  <a:pt x="3069224" y="1679448"/>
                  <a:pt x="3069224" y="1678115"/>
                </a:cubicBezTo>
                <a:cubicBezTo>
                  <a:pt x="3069224" y="1676273"/>
                  <a:pt x="3068526" y="1674559"/>
                  <a:pt x="3067192" y="1673289"/>
                </a:cubicBezTo>
                <a:cubicBezTo>
                  <a:pt x="3065922" y="1672018"/>
                  <a:pt x="3064144" y="1671320"/>
                  <a:pt x="3062366" y="1671320"/>
                </a:cubicBezTo>
                <a:close/>
                <a:moveTo>
                  <a:pt x="3147647" y="2834069"/>
                </a:moveTo>
                <a:cubicBezTo>
                  <a:pt x="3147011" y="2833434"/>
                  <a:pt x="3146249" y="2832926"/>
                  <a:pt x="3145424" y="2832608"/>
                </a:cubicBezTo>
                <a:cubicBezTo>
                  <a:pt x="3144598" y="2832227"/>
                  <a:pt x="3143709" y="2832100"/>
                  <a:pt x="3142821" y="2832100"/>
                </a:cubicBezTo>
                <a:cubicBezTo>
                  <a:pt x="3141487" y="2832100"/>
                  <a:pt x="3140154" y="2832481"/>
                  <a:pt x="3139010" y="2833243"/>
                </a:cubicBezTo>
                <a:cubicBezTo>
                  <a:pt x="3137868" y="2834005"/>
                  <a:pt x="3137042" y="2835085"/>
                  <a:pt x="3136471" y="2836291"/>
                </a:cubicBezTo>
                <a:cubicBezTo>
                  <a:pt x="3135963" y="2837561"/>
                  <a:pt x="3135835" y="2838895"/>
                  <a:pt x="3136090" y="2840228"/>
                </a:cubicBezTo>
                <a:cubicBezTo>
                  <a:pt x="3136344" y="2841562"/>
                  <a:pt x="3137042" y="2842768"/>
                  <a:pt x="3137995" y="2843721"/>
                </a:cubicBezTo>
                <a:cubicBezTo>
                  <a:pt x="3138947" y="2844673"/>
                  <a:pt x="3140154" y="2845308"/>
                  <a:pt x="3141487" y="2845562"/>
                </a:cubicBezTo>
                <a:cubicBezTo>
                  <a:pt x="3142821" y="2845816"/>
                  <a:pt x="3144154" y="2845689"/>
                  <a:pt x="3145424" y="2845181"/>
                </a:cubicBezTo>
                <a:cubicBezTo>
                  <a:pt x="3146694" y="2844673"/>
                  <a:pt x="3147710" y="2843784"/>
                  <a:pt x="3148472" y="2842641"/>
                </a:cubicBezTo>
                <a:cubicBezTo>
                  <a:pt x="3149235" y="2841498"/>
                  <a:pt x="3149615" y="2840165"/>
                  <a:pt x="3149615" y="2838831"/>
                </a:cubicBezTo>
                <a:cubicBezTo>
                  <a:pt x="3149615" y="2837942"/>
                  <a:pt x="3149424" y="2837053"/>
                  <a:pt x="3149107" y="2836228"/>
                </a:cubicBezTo>
                <a:cubicBezTo>
                  <a:pt x="3148790" y="2835402"/>
                  <a:pt x="3148282" y="2834640"/>
                  <a:pt x="3147647" y="2834005"/>
                </a:cubicBezTo>
                <a:close/>
                <a:moveTo>
                  <a:pt x="3147647" y="3205480"/>
                </a:moveTo>
                <a:cubicBezTo>
                  <a:pt x="3147011" y="3204845"/>
                  <a:pt x="3146249" y="3204337"/>
                  <a:pt x="3145424" y="3204020"/>
                </a:cubicBezTo>
                <a:cubicBezTo>
                  <a:pt x="3144598" y="3203702"/>
                  <a:pt x="3143709" y="3203512"/>
                  <a:pt x="3142821" y="3203512"/>
                </a:cubicBezTo>
                <a:cubicBezTo>
                  <a:pt x="3141487" y="3203512"/>
                  <a:pt x="3140154" y="3203893"/>
                  <a:pt x="3139010" y="3204655"/>
                </a:cubicBezTo>
                <a:cubicBezTo>
                  <a:pt x="3137868" y="3205417"/>
                  <a:pt x="3137042" y="3206496"/>
                  <a:pt x="3136471" y="3207703"/>
                </a:cubicBezTo>
                <a:cubicBezTo>
                  <a:pt x="3135963" y="3208973"/>
                  <a:pt x="3135835" y="3210306"/>
                  <a:pt x="3136090" y="3211640"/>
                </a:cubicBezTo>
                <a:cubicBezTo>
                  <a:pt x="3136344" y="3212973"/>
                  <a:pt x="3137042" y="3214180"/>
                  <a:pt x="3137995" y="3215132"/>
                </a:cubicBezTo>
                <a:cubicBezTo>
                  <a:pt x="3138947" y="3216085"/>
                  <a:pt x="3140154" y="3216720"/>
                  <a:pt x="3141487" y="3217037"/>
                </a:cubicBezTo>
                <a:cubicBezTo>
                  <a:pt x="3142821" y="3217291"/>
                  <a:pt x="3144154" y="3217164"/>
                  <a:pt x="3145424" y="3216656"/>
                </a:cubicBezTo>
                <a:cubicBezTo>
                  <a:pt x="3146694" y="3216148"/>
                  <a:pt x="3147773" y="3215259"/>
                  <a:pt x="3148472" y="3214116"/>
                </a:cubicBezTo>
                <a:cubicBezTo>
                  <a:pt x="3149235" y="3212973"/>
                  <a:pt x="3149615" y="3211640"/>
                  <a:pt x="3149615" y="3210306"/>
                </a:cubicBezTo>
                <a:cubicBezTo>
                  <a:pt x="3149615" y="3209417"/>
                  <a:pt x="3149424" y="3208528"/>
                  <a:pt x="3149107" y="3207703"/>
                </a:cubicBezTo>
                <a:cubicBezTo>
                  <a:pt x="3148790" y="3206877"/>
                  <a:pt x="3148282" y="3206115"/>
                  <a:pt x="3147647" y="3205480"/>
                </a:cubicBezTo>
                <a:close/>
                <a:moveTo>
                  <a:pt x="3147647" y="2184019"/>
                </a:moveTo>
                <a:cubicBezTo>
                  <a:pt x="3147011" y="2183384"/>
                  <a:pt x="3146249" y="2182876"/>
                  <a:pt x="3145424" y="2182559"/>
                </a:cubicBezTo>
                <a:cubicBezTo>
                  <a:pt x="3144598" y="2182241"/>
                  <a:pt x="3143709" y="2182051"/>
                  <a:pt x="3142821" y="2182051"/>
                </a:cubicBezTo>
                <a:cubicBezTo>
                  <a:pt x="3141487" y="2182051"/>
                  <a:pt x="3140154" y="2182432"/>
                  <a:pt x="3139010" y="2183194"/>
                </a:cubicBezTo>
                <a:cubicBezTo>
                  <a:pt x="3137868" y="2183956"/>
                  <a:pt x="3137042" y="2185035"/>
                  <a:pt x="3136471" y="2186242"/>
                </a:cubicBezTo>
                <a:cubicBezTo>
                  <a:pt x="3135963" y="2187448"/>
                  <a:pt x="3135835" y="2188845"/>
                  <a:pt x="3136090" y="2190179"/>
                </a:cubicBezTo>
                <a:cubicBezTo>
                  <a:pt x="3136344" y="2191512"/>
                  <a:pt x="3137042" y="2192719"/>
                  <a:pt x="3137995" y="2193671"/>
                </a:cubicBezTo>
                <a:cubicBezTo>
                  <a:pt x="3138947" y="2194624"/>
                  <a:pt x="3140154" y="2195259"/>
                  <a:pt x="3141487" y="2195513"/>
                </a:cubicBezTo>
                <a:cubicBezTo>
                  <a:pt x="3142821" y="2195767"/>
                  <a:pt x="3144154" y="2195640"/>
                  <a:pt x="3145424" y="2195132"/>
                </a:cubicBezTo>
                <a:cubicBezTo>
                  <a:pt x="3146694" y="2194624"/>
                  <a:pt x="3147710" y="2193735"/>
                  <a:pt x="3148472" y="2192592"/>
                </a:cubicBezTo>
                <a:cubicBezTo>
                  <a:pt x="3149235" y="2191449"/>
                  <a:pt x="3149615" y="2190115"/>
                  <a:pt x="3149615" y="2188782"/>
                </a:cubicBezTo>
                <a:cubicBezTo>
                  <a:pt x="3149615" y="2187893"/>
                  <a:pt x="3149424" y="2187004"/>
                  <a:pt x="3149107" y="2186178"/>
                </a:cubicBezTo>
                <a:cubicBezTo>
                  <a:pt x="3148790" y="2185353"/>
                  <a:pt x="3148282" y="2184591"/>
                  <a:pt x="3147647" y="2183956"/>
                </a:cubicBezTo>
                <a:close/>
                <a:moveTo>
                  <a:pt x="3147647" y="2741168"/>
                </a:moveTo>
                <a:cubicBezTo>
                  <a:pt x="3147011" y="2740533"/>
                  <a:pt x="3146249" y="2740025"/>
                  <a:pt x="3145424" y="2739708"/>
                </a:cubicBezTo>
                <a:cubicBezTo>
                  <a:pt x="3144598" y="2739390"/>
                  <a:pt x="3143709" y="2739200"/>
                  <a:pt x="3142821" y="2739200"/>
                </a:cubicBezTo>
                <a:cubicBezTo>
                  <a:pt x="3141487" y="2739200"/>
                  <a:pt x="3140154" y="2739581"/>
                  <a:pt x="3139010" y="2740343"/>
                </a:cubicBezTo>
                <a:cubicBezTo>
                  <a:pt x="3137868" y="2741105"/>
                  <a:pt x="3137042" y="2742184"/>
                  <a:pt x="3136471" y="2743391"/>
                </a:cubicBezTo>
                <a:cubicBezTo>
                  <a:pt x="3135963" y="2744661"/>
                  <a:pt x="3135835" y="2745994"/>
                  <a:pt x="3136090" y="2747328"/>
                </a:cubicBezTo>
                <a:cubicBezTo>
                  <a:pt x="3136344" y="2748661"/>
                  <a:pt x="3137042" y="2749868"/>
                  <a:pt x="3137995" y="2750820"/>
                </a:cubicBezTo>
                <a:cubicBezTo>
                  <a:pt x="3138947" y="2751773"/>
                  <a:pt x="3140154" y="2752408"/>
                  <a:pt x="3141487" y="2752662"/>
                </a:cubicBezTo>
                <a:cubicBezTo>
                  <a:pt x="3142821" y="2752916"/>
                  <a:pt x="3144154" y="2752789"/>
                  <a:pt x="3145424" y="2752281"/>
                </a:cubicBezTo>
                <a:cubicBezTo>
                  <a:pt x="3146694" y="2751773"/>
                  <a:pt x="3147710" y="2750884"/>
                  <a:pt x="3148472" y="2749741"/>
                </a:cubicBezTo>
                <a:cubicBezTo>
                  <a:pt x="3149235" y="2748598"/>
                  <a:pt x="3149615" y="2747264"/>
                  <a:pt x="3149615" y="2745931"/>
                </a:cubicBezTo>
                <a:cubicBezTo>
                  <a:pt x="3149615" y="2745042"/>
                  <a:pt x="3149424" y="2744153"/>
                  <a:pt x="3149107" y="2743327"/>
                </a:cubicBezTo>
                <a:cubicBezTo>
                  <a:pt x="3148790" y="2742502"/>
                  <a:pt x="3148282" y="2741740"/>
                  <a:pt x="3147647" y="2741105"/>
                </a:cubicBezTo>
                <a:close/>
                <a:moveTo>
                  <a:pt x="3147647" y="2091182"/>
                </a:moveTo>
                <a:cubicBezTo>
                  <a:pt x="3147011" y="2090547"/>
                  <a:pt x="3146249" y="2090039"/>
                  <a:pt x="3145424" y="2089721"/>
                </a:cubicBezTo>
                <a:cubicBezTo>
                  <a:pt x="3144598" y="2089404"/>
                  <a:pt x="3143709" y="2089214"/>
                  <a:pt x="3142821" y="2089214"/>
                </a:cubicBezTo>
                <a:cubicBezTo>
                  <a:pt x="3141487" y="2089214"/>
                  <a:pt x="3140154" y="2089595"/>
                  <a:pt x="3139010" y="2090357"/>
                </a:cubicBezTo>
                <a:cubicBezTo>
                  <a:pt x="3137868" y="2091118"/>
                  <a:pt x="3137042" y="2092135"/>
                  <a:pt x="3136471" y="2093405"/>
                </a:cubicBezTo>
                <a:cubicBezTo>
                  <a:pt x="3135963" y="2094674"/>
                  <a:pt x="3135835" y="2096008"/>
                  <a:pt x="3136090" y="2097342"/>
                </a:cubicBezTo>
                <a:cubicBezTo>
                  <a:pt x="3136344" y="2098675"/>
                  <a:pt x="3137042" y="2099882"/>
                  <a:pt x="3137995" y="2100834"/>
                </a:cubicBezTo>
                <a:cubicBezTo>
                  <a:pt x="3138947" y="2101787"/>
                  <a:pt x="3140154" y="2102422"/>
                  <a:pt x="3141487" y="2102739"/>
                </a:cubicBezTo>
                <a:cubicBezTo>
                  <a:pt x="3142821" y="2102993"/>
                  <a:pt x="3144154" y="2102866"/>
                  <a:pt x="3145424" y="2102358"/>
                </a:cubicBezTo>
                <a:cubicBezTo>
                  <a:pt x="3146694" y="2101850"/>
                  <a:pt x="3147710" y="2100961"/>
                  <a:pt x="3148472" y="2099818"/>
                </a:cubicBezTo>
                <a:cubicBezTo>
                  <a:pt x="3149235" y="2098675"/>
                  <a:pt x="3149615" y="2097342"/>
                  <a:pt x="3149615" y="2096008"/>
                </a:cubicBezTo>
                <a:cubicBezTo>
                  <a:pt x="3149615" y="2095119"/>
                  <a:pt x="3149424" y="2094230"/>
                  <a:pt x="3149107" y="2093405"/>
                </a:cubicBezTo>
                <a:cubicBezTo>
                  <a:pt x="3148790" y="2092579"/>
                  <a:pt x="3148282" y="2091817"/>
                  <a:pt x="3147647" y="2091182"/>
                </a:cubicBezTo>
                <a:close/>
                <a:moveTo>
                  <a:pt x="3147647" y="2369757"/>
                </a:moveTo>
                <a:cubicBezTo>
                  <a:pt x="3147011" y="2369122"/>
                  <a:pt x="3146249" y="2368614"/>
                  <a:pt x="3145424" y="2368296"/>
                </a:cubicBezTo>
                <a:cubicBezTo>
                  <a:pt x="3144598" y="2367979"/>
                  <a:pt x="3143709" y="2367788"/>
                  <a:pt x="3142821" y="2367788"/>
                </a:cubicBezTo>
                <a:cubicBezTo>
                  <a:pt x="3141487" y="2367788"/>
                  <a:pt x="3140154" y="2368169"/>
                  <a:pt x="3139010" y="2368931"/>
                </a:cubicBezTo>
                <a:cubicBezTo>
                  <a:pt x="3137868" y="2369693"/>
                  <a:pt x="3137042" y="2370773"/>
                  <a:pt x="3136471" y="2371979"/>
                </a:cubicBezTo>
                <a:cubicBezTo>
                  <a:pt x="3135963" y="2373249"/>
                  <a:pt x="3135835" y="2374583"/>
                  <a:pt x="3136090" y="2375916"/>
                </a:cubicBezTo>
                <a:cubicBezTo>
                  <a:pt x="3136344" y="2377250"/>
                  <a:pt x="3137042" y="2378456"/>
                  <a:pt x="3137995" y="2379409"/>
                </a:cubicBezTo>
                <a:cubicBezTo>
                  <a:pt x="3138947" y="2380361"/>
                  <a:pt x="3140154" y="2380996"/>
                  <a:pt x="3141487" y="2381314"/>
                </a:cubicBezTo>
                <a:cubicBezTo>
                  <a:pt x="3142821" y="2381568"/>
                  <a:pt x="3144154" y="2381441"/>
                  <a:pt x="3145424" y="2380933"/>
                </a:cubicBezTo>
                <a:cubicBezTo>
                  <a:pt x="3146694" y="2380425"/>
                  <a:pt x="3147773" y="2379536"/>
                  <a:pt x="3148472" y="2378393"/>
                </a:cubicBezTo>
                <a:cubicBezTo>
                  <a:pt x="3149235" y="2377250"/>
                  <a:pt x="3149615" y="2375916"/>
                  <a:pt x="3149615" y="2374583"/>
                </a:cubicBezTo>
                <a:cubicBezTo>
                  <a:pt x="3149615" y="2373694"/>
                  <a:pt x="3149424" y="2372805"/>
                  <a:pt x="3149107" y="2371979"/>
                </a:cubicBezTo>
                <a:cubicBezTo>
                  <a:pt x="3148790" y="2371154"/>
                  <a:pt x="3148282" y="2370392"/>
                  <a:pt x="3147647" y="2369757"/>
                </a:cubicBezTo>
                <a:close/>
                <a:moveTo>
                  <a:pt x="3147647" y="2276920"/>
                </a:moveTo>
                <a:cubicBezTo>
                  <a:pt x="3147011" y="2276285"/>
                  <a:pt x="3146249" y="2275777"/>
                  <a:pt x="3145424" y="2275459"/>
                </a:cubicBezTo>
                <a:cubicBezTo>
                  <a:pt x="3144598" y="2275078"/>
                  <a:pt x="3143709" y="2274951"/>
                  <a:pt x="3142821" y="2274951"/>
                </a:cubicBezTo>
                <a:cubicBezTo>
                  <a:pt x="3141487" y="2274951"/>
                  <a:pt x="3140154" y="2275332"/>
                  <a:pt x="3139010" y="2276094"/>
                </a:cubicBezTo>
                <a:cubicBezTo>
                  <a:pt x="3137868" y="2276856"/>
                  <a:pt x="3137042" y="2277936"/>
                  <a:pt x="3136471" y="2279142"/>
                </a:cubicBezTo>
                <a:cubicBezTo>
                  <a:pt x="3135963" y="2280412"/>
                  <a:pt x="3135835" y="2281746"/>
                  <a:pt x="3136090" y="2283079"/>
                </a:cubicBezTo>
                <a:cubicBezTo>
                  <a:pt x="3136344" y="2284413"/>
                  <a:pt x="3137042" y="2285619"/>
                  <a:pt x="3137995" y="2286572"/>
                </a:cubicBezTo>
                <a:cubicBezTo>
                  <a:pt x="3138947" y="2287524"/>
                  <a:pt x="3140154" y="2288159"/>
                  <a:pt x="3141487" y="2288477"/>
                </a:cubicBezTo>
                <a:cubicBezTo>
                  <a:pt x="3142821" y="2288731"/>
                  <a:pt x="3144154" y="2288604"/>
                  <a:pt x="3145424" y="2288096"/>
                </a:cubicBezTo>
                <a:cubicBezTo>
                  <a:pt x="3146694" y="2287588"/>
                  <a:pt x="3147710" y="2286699"/>
                  <a:pt x="3148472" y="2285556"/>
                </a:cubicBezTo>
                <a:cubicBezTo>
                  <a:pt x="3149235" y="2284413"/>
                  <a:pt x="3149615" y="2283079"/>
                  <a:pt x="3149615" y="2281746"/>
                </a:cubicBezTo>
                <a:cubicBezTo>
                  <a:pt x="3149615" y="2280857"/>
                  <a:pt x="3149424" y="2279968"/>
                  <a:pt x="3149107" y="2279142"/>
                </a:cubicBezTo>
                <a:cubicBezTo>
                  <a:pt x="3148790" y="2278317"/>
                  <a:pt x="3148282" y="2277555"/>
                  <a:pt x="3147647" y="2276920"/>
                </a:cubicBezTo>
                <a:close/>
                <a:moveTo>
                  <a:pt x="3147647" y="2462657"/>
                </a:moveTo>
                <a:cubicBezTo>
                  <a:pt x="3147011" y="2462022"/>
                  <a:pt x="3146249" y="2461514"/>
                  <a:pt x="3145424" y="2461197"/>
                </a:cubicBezTo>
                <a:cubicBezTo>
                  <a:pt x="3144598" y="2460879"/>
                  <a:pt x="3143709" y="2460689"/>
                  <a:pt x="3142821" y="2460689"/>
                </a:cubicBezTo>
                <a:cubicBezTo>
                  <a:pt x="3141487" y="2460689"/>
                  <a:pt x="3140154" y="2461070"/>
                  <a:pt x="3139010" y="2461832"/>
                </a:cubicBezTo>
                <a:cubicBezTo>
                  <a:pt x="3137868" y="2462594"/>
                  <a:pt x="3137042" y="2463673"/>
                  <a:pt x="3136471" y="2464880"/>
                </a:cubicBezTo>
                <a:cubicBezTo>
                  <a:pt x="3135963" y="2466150"/>
                  <a:pt x="3135835" y="2467483"/>
                  <a:pt x="3136090" y="2468817"/>
                </a:cubicBezTo>
                <a:cubicBezTo>
                  <a:pt x="3136344" y="2470150"/>
                  <a:pt x="3137042" y="2471357"/>
                  <a:pt x="3137995" y="2472309"/>
                </a:cubicBezTo>
                <a:cubicBezTo>
                  <a:pt x="3138947" y="2473262"/>
                  <a:pt x="3140154" y="2473897"/>
                  <a:pt x="3141487" y="2474151"/>
                </a:cubicBezTo>
                <a:cubicBezTo>
                  <a:pt x="3142821" y="2474405"/>
                  <a:pt x="3144154" y="2474278"/>
                  <a:pt x="3145424" y="2473770"/>
                </a:cubicBezTo>
                <a:cubicBezTo>
                  <a:pt x="3146694" y="2473262"/>
                  <a:pt x="3147710" y="2472373"/>
                  <a:pt x="3148472" y="2471230"/>
                </a:cubicBezTo>
                <a:cubicBezTo>
                  <a:pt x="3149235" y="2470087"/>
                  <a:pt x="3149615" y="2468753"/>
                  <a:pt x="3149615" y="2467420"/>
                </a:cubicBezTo>
                <a:cubicBezTo>
                  <a:pt x="3149615" y="2466531"/>
                  <a:pt x="3149424" y="2465642"/>
                  <a:pt x="3149107" y="2464816"/>
                </a:cubicBezTo>
                <a:cubicBezTo>
                  <a:pt x="3148790" y="2463991"/>
                  <a:pt x="3148282" y="2463229"/>
                  <a:pt x="3147647" y="2462594"/>
                </a:cubicBezTo>
                <a:close/>
                <a:moveTo>
                  <a:pt x="3147647" y="2648395"/>
                </a:moveTo>
                <a:cubicBezTo>
                  <a:pt x="3147011" y="2647760"/>
                  <a:pt x="3146249" y="2647252"/>
                  <a:pt x="3145424" y="2646934"/>
                </a:cubicBezTo>
                <a:cubicBezTo>
                  <a:pt x="3144598" y="2646617"/>
                  <a:pt x="3143709" y="2646426"/>
                  <a:pt x="3142821" y="2646426"/>
                </a:cubicBezTo>
                <a:cubicBezTo>
                  <a:pt x="3141487" y="2646426"/>
                  <a:pt x="3140154" y="2646807"/>
                  <a:pt x="3139010" y="2647569"/>
                </a:cubicBezTo>
                <a:cubicBezTo>
                  <a:pt x="3137868" y="2648331"/>
                  <a:pt x="3137042" y="2649347"/>
                  <a:pt x="3136471" y="2650617"/>
                </a:cubicBezTo>
                <a:cubicBezTo>
                  <a:pt x="3135963" y="2651887"/>
                  <a:pt x="3135835" y="2653221"/>
                  <a:pt x="3136090" y="2654554"/>
                </a:cubicBezTo>
                <a:cubicBezTo>
                  <a:pt x="3136344" y="2655888"/>
                  <a:pt x="3137042" y="2657094"/>
                  <a:pt x="3137995" y="2658047"/>
                </a:cubicBezTo>
                <a:cubicBezTo>
                  <a:pt x="3138947" y="2658999"/>
                  <a:pt x="3140154" y="2659634"/>
                  <a:pt x="3141487" y="2659952"/>
                </a:cubicBezTo>
                <a:cubicBezTo>
                  <a:pt x="3142821" y="2660206"/>
                  <a:pt x="3144154" y="2660079"/>
                  <a:pt x="3145424" y="2659571"/>
                </a:cubicBezTo>
                <a:cubicBezTo>
                  <a:pt x="3146694" y="2659063"/>
                  <a:pt x="3147710" y="2658174"/>
                  <a:pt x="3148472" y="2657031"/>
                </a:cubicBezTo>
                <a:cubicBezTo>
                  <a:pt x="3149235" y="2655888"/>
                  <a:pt x="3149615" y="2654554"/>
                  <a:pt x="3149615" y="2653221"/>
                </a:cubicBezTo>
                <a:cubicBezTo>
                  <a:pt x="3149615" y="2652332"/>
                  <a:pt x="3149424" y="2651443"/>
                  <a:pt x="3149107" y="2650617"/>
                </a:cubicBezTo>
                <a:cubicBezTo>
                  <a:pt x="3148790" y="2649792"/>
                  <a:pt x="3148282" y="2649030"/>
                  <a:pt x="3147647" y="2648395"/>
                </a:cubicBezTo>
                <a:close/>
                <a:moveTo>
                  <a:pt x="3142821" y="2553526"/>
                </a:moveTo>
                <a:cubicBezTo>
                  <a:pt x="3141487" y="2553526"/>
                  <a:pt x="3140154" y="2553907"/>
                  <a:pt x="3139010" y="2554669"/>
                </a:cubicBezTo>
                <a:cubicBezTo>
                  <a:pt x="3137868" y="2555431"/>
                  <a:pt x="3137042" y="2556510"/>
                  <a:pt x="3136471" y="2557717"/>
                </a:cubicBezTo>
                <a:cubicBezTo>
                  <a:pt x="3135963" y="2558987"/>
                  <a:pt x="3135835" y="2560320"/>
                  <a:pt x="3136090" y="2561654"/>
                </a:cubicBezTo>
                <a:cubicBezTo>
                  <a:pt x="3136344" y="2562987"/>
                  <a:pt x="3137042" y="2564194"/>
                  <a:pt x="3137995" y="2565146"/>
                </a:cubicBezTo>
                <a:cubicBezTo>
                  <a:pt x="3138947" y="2566099"/>
                  <a:pt x="3140154" y="2566734"/>
                  <a:pt x="3141487" y="2566988"/>
                </a:cubicBezTo>
                <a:cubicBezTo>
                  <a:pt x="3142821" y="2567242"/>
                  <a:pt x="3144218" y="2567115"/>
                  <a:pt x="3145424" y="2566607"/>
                </a:cubicBezTo>
                <a:cubicBezTo>
                  <a:pt x="3146694" y="2566099"/>
                  <a:pt x="3147710" y="2565210"/>
                  <a:pt x="3148472" y="2564067"/>
                </a:cubicBezTo>
                <a:cubicBezTo>
                  <a:pt x="3149235" y="2562924"/>
                  <a:pt x="3149615" y="2561590"/>
                  <a:pt x="3149615" y="2560257"/>
                </a:cubicBezTo>
                <a:cubicBezTo>
                  <a:pt x="3149615" y="2558479"/>
                  <a:pt x="3148917" y="2556701"/>
                  <a:pt x="3147647" y="2555431"/>
                </a:cubicBezTo>
                <a:cubicBezTo>
                  <a:pt x="3146377" y="2554161"/>
                  <a:pt x="3144598" y="2553399"/>
                  <a:pt x="3142821" y="2553399"/>
                </a:cubicBezTo>
                <a:close/>
                <a:moveTo>
                  <a:pt x="3062430" y="2228533"/>
                </a:moveTo>
                <a:cubicBezTo>
                  <a:pt x="3061097" y="2228533"/>
                  <a:pt x="3059763" y="2228914"/>
                  <a:pt x="3058620" y="2229676"/>
                </a:cubicBezTo>
                <a:cubicBezTo>
                  <a:pt x="3057477" y="2230438"/>
                  <a:pt x="3056651" y="2231517"/>
                  <a:pt x="3056080" y="2232724"/>
                </a:cubicBezTo>
                <a:cubicBezTo>
                  <a:pt x="3055572" y="2233994"/>
                  <a:pt x="3055445" y="2235327"/>
                  <a:pt x="3055698" y="2236661"/>
                </a:cubicBezTo>
                <a:cubicBezTo>
                  <a:pt x="3055953" y="2237994"/>
                  <a:pt x="3056651" y="2239201"/>
                  <a:pt x="3057604" y="2240153"/>
                </a:cubicBezTo>
                <a:cubicBezTo>
                  <a:pt x="3058556" y="2241106"/>
                  <a:pt x="3059763" y="2241741"/>
                  <a:pt x="3061097" y="2242058"/>
                </a:cubicBezTo>
                <a:cubicBezTo>
                  <a:pt x="3062430" y="2242312"/>
                  <a:pt x="3063827" y="2242185"/>
                  <a:pt x="3065034" y="2241677"/>
                </a:cubicBezTo>
                <a:cubicBezTo>
                  <a:pt x="3066240" y="2241169"/>
                  <a:pt x="3067319" y="2240280"/>
                  <a:pt x="3068081" y="2239137"/>
                </a:cubicBezTo>
                <a:cubicBezTo>
                  <a:pt x="3068843" y="2237994"/>
                  <a:pt x="3069224" y="2236661"/>
                  <a:pt x="3069224" y="2235327"/>
                </a:cubicBezTo>
                <a:cubicBezTo>
                  <a:pt x="3069224" y="2233486"/>
                  <a:pt x="3068526" y="2231771"/>
                  <a:pt x="3067192" y="2230501"/>
                </a:cubicBezTo>
                <a:cubicBezTo>
                  <a:pt x="3065922" y="2229231"/>
                  <a:pt x="3064144" y="2228533"/>
                  <a:pt x="3062366" y="2228533"/>
                </a:cubicBezTo>
                <a:close/>
                <a:moveTo>
                  <a:pt x="2177811" y="3017838"/>
                </a:moveTo>
                <a:cubicBezTo>
                  <a:pt x="2176478" y="3017838"/>
                  <a:pt x="2175144" y="3018219"/>
                  <a:pt x="2174001" y="3018981"/>
                </a:cubicBezTo>
                <a:cubicBezTo>
                  <a:pt x="2172859" y="3019743"/>
                  <a:pt x="2171969" y="3020759"/>
                  <a:pt x="2171461" y="3022029"/>
                </a:cubicBezTo>
                <a:cubicBezTo>
                  <a:pt x="2170953" y="3023299"/>
                  <a:pt x="2170826" y="3024632"/>
                  <a:pt x="2171080" y="3025966"/>
                </a:cubicBezTo>
                <a:cubicBezTo>
                  <a:pt x="2171335" y="3027299"/>
                  <a:pt x="2171969" y="3028506"/>
                  <a:pt x="2172922" y="3029458"/>
                </a:cubicBezTo>
                <a:cubicBezTo>
                  <a:pt x="2173874" y="3030411"/>
                  <a:pt x="2175081" y="3031046"/>
                  <a:pt x="2176414" y="3031363"/>
                </a:cubicBezTo>
                <a:cubicBezTo>
                  <a:pt x="2177747" y="3031617"/>
                  <a:pt x="2179081" y="3031490"/>
                  <a:pt x="2180351" y="3030982"/>
                </a:cubicBezTo>
                <a:cubicBezTo>
                  <a:pt x="2181622" y="3030474"/>
                  <a:pt x="2182701" y="3029585"/>
                  <a:pt x="2183399" y="3028442"/>
                </a:cubicBezTo>
                <a:cubicBezTo>
                  <a:pt x="2184161" y="3027299"/>
                  <a:pt x="2184542" y="3025966"/>
                  <a:pt x="2184542" y="3024632"/>
                </a:cubicBezTo>
                <a:cubicBezTo>
                  <a:pt x="2184542" y="3022854"/>
                  <a:pt x="2183844" y="3021076"/>
                  <a:pt x="2182510" y="3019806"/>
                </a:cubicBezTo>
                <a:cubicBezTo>
                  <a:pt x="2181240" y="3018536"/>
                  <a:pt x="2179462" y="3017838"/>
                  <a:pt x="2177685" y="3017838"/>
                </a:cubicBezTo>
                <a:close/>
                <a:moveTo>
                  <a:pt x="2177811" y="3110675"/>
                </a:moveTo>
                <a:cubicBezTo>
                  <a:pt x="2176478" y="3110675"/>
                  <a:pt x="2175144" y="3111056"/>
                  <a:pt x="2174001" y="3111818"/>
                </a:cubicBezTo>
                <a:cubicBezTo>
                  <a:pt x="2172859" y="3112580"/>
                  <a:pt x="2171969" y="3113659"/>
                  <a:pt x="2171461" y="3114866"/>
                </a:cubicBezTo>
                <a:cubicBezTo>
                  <a:pt x="2170953" y="3116136"/>
                  <a:pt x="2170826" y="3117469"/>
                  <a:pt x="2171080" y="3118803"/>
                </a:cubicBezTo>
                <a:cubicBezTo>
                  <a:pt x="2171335" y="3120136"/>
                  <a:pt x="2171969" y="3121343"/>
                  <a:pt x="2172922" y="3122295"/>
                </a:cubicBezTo>
                <a:cubicBezTo>
                  <a:pt x="2173874" y="3123248"/>
                  <a:pt x="2175081" y="3123883"/>
                  <a:pt x="2176414" y="3124200"/>
                </a:cubicBezTo>
                <a:cubicBezTo>
                  <a:pt x="2177747" y="3124454"/>
                  <a:pt x="2179081" y="3124327"/>
                  <a:pt x="2180351" y="3123819"/>
                </a:cubicBezTo>
                <a:cubicBezTo>
                  <a:pt x="2181622" y="3123311"/>
                  <a:pt x="2182701" y="3122422"/>
                  <a:pt x="2183399" y="3121279"/>
                </a:cubicBezTo>
                <a:cubicBezTo>
                  <a:pt x="2184161" y="3120136"/>
                  <a:pt x="2184542" y="3118803"/>
                  <a:pt x="2184542" y="3117469"/>
                </a:cubicBezTo>
                <a:cubicBezTo>
                  <a:pt x="2184542" y="3115691"/>
                  <a:pt x="2183844" y="3113913"/>
                  <a:pt x="2182510" y="3112643"/>
                </a:cubicBezTo>
                <a:cubicBezTo>
                  <a:pt x="2181240" y="3111373"/>
                  <a:pt x="2179462" y="3110675"/>
                  <a:pt x="2177685" y="3110611"/>
                </a:cubicBezTo>
                <a:close/>
                <a:moveTo>
                  <a:pt x="2177811" y="2924937"/>
                </a:moveTo>
                <a:cubicBezTo>
                  <a:pt x="2176478" y="2924937"/>
                  <a:pt x="2175144" y="2925318"/>
                  <a:pt x="2174001" y="2926080"/>
                </a:cubicBezTo>
                <a:cubicBezTo>
                  <a:pt x="2172859" y="2926842"/>
                  <a:pt x="2171969" y="2927922"/>
                  <a:pt x="2171461" y="2929128"/>
                </a:cubicBezTo>
                <a:cubicBezTo>
                  <a:pt x="2170953" y="2930398"/>
                  <a:pt x="2170826" y="2931732"/>
                  <a:pt x="2171080" y="2933065"/>
                </a:cubicBezTo>
                <a:cubicBezTo>
                  <a:pt x="2171335" y="2934399"/>
                  <a:pt x="2171969" y="2935605"/>
                  <a:pt x="2172922" y="2936558"/>
                </a:cubicBezTo>
                <a:cubicBezTo>
                  <a:pt x="2173874" y="2937510"/>
                  <a:pt x="2175081" y="2938145"/>
                  <a:pt x="2176414" y="2938463"/>
                </a:cubicBezTo>
                <a:cubicBezTo>
                  <a:pt x="2177747" y="2938717"/>
                  <a:pt x="2179081" y="2938590"/>
                  <a:pt x="2180351" y="2938082"/>
                </a:cubicBezTo>
                <a:cubicBezTo>
                  <a:pt x="2181622" y="2937574"/>
                  <a:pt x="2182701" y="2936685"/>
                  <a:pt x="2183399" y="2935542"/>
                </a:cubicBezTo>
                <a:cubicBezTo>
                  <a:pt x="2184097" y="2934399"/>
                  <a:pt x="2184542" y="2933065"/>
                  <a:pt x="2184542" y="2931732"/>
                </a:cubicBezTo>
                <a:cubicBezTo>
                  <a:pt x="2184542" y="2929890"/>
                  <a:pt x="2183844" y="2928176"/>
                  <a:pt x="2182510" y="2926906"/>
                </a:cubicBezTo>
                <a:cubicBezTo>
                  <a:pt x="2181240" y="2925636"/>
                  <a:pt x="2179462" y="2924937"/>
                  <a:pt x="2177685" y="2924937"/>
                </a:cubicBezTo>
                <a:close/>
                <a:moveTo>
                  <a:pt x="2177811" y="3203512"/>
                </a:moveTo>
                <a:cubicBezTo>
                  <a:pt x="2176478" y="3203512"/>
                  <a:pt x="2175144" y="3203893"/>
                  <a:pt x="2174001" y="3204655"/>
                </a:cubicBezTo>
                <a:cubicBezTo>
                  <a:pt x="2172859" y="3205417"/>
                  <a:pt x="2172033" y="3206433"/>
                  <a:pt x="2171461" y="3207703"/>
                </a:cubicBezTo>
                <a:cubicBezTo>
                  <a:pt x="2170953" y="3208973"/>
                  <a:pt x="2170826" y="3210306"/>
                  <a:pt x="2171080" y="3211640"/>
                </a:cubicBezTo>
                <a:cubicBezTo>
                  <a:pt x="2171335" y="3212973"/>
                  <a:pt x="2171969" y="3214180"/>
                  <a:pt x="2172922" y="3215132"/>
                </a:cubicBezTo>
                <a:cubicBezTo>
                  <a:pt x="2173874" y="3216085"/>
                  <a:pt x="2175081" y="3216720"/>
                  <a:pt x="2176414" y="3217037"/>
                </a:cubicBezTo>
                <a:cubicBezTo>
                  <a:pt x="2177747" y="3217291"/>
                  <a:pt x="2179081" y="3217164"/>
                  <a:pt x="2180351" y="3216656"/>
                </a:cubicBezTo>
                <a:cubicBezTo>
                  <a:pt x="2181622" y="3216148"/>
                  <a:pt x="2182701" y="3215259"/>
                  <a:pt x="2183399" y="3214116"/>
                </a:cubicBezTo>
                <a:cubicBezTo>
                  <a:pt x="2184161" y="3212973"/>
                  <a:pt x="2184542" y="3211640"/>
                  <a:pt x="2184542" y="3210306"/>
                </a:cubicBezTo>
                <a:cubicBezTo>
                  <a:pt x="2184542" y="3208465"/>
                  <a:pt x="2183844" y="3206750"/>
                  <a:pt x="2182510" y="3205480"/>
                </a:cubicBezTo>
                <a:cubicBezTo>
                  <a:pt x="2181240" y="3204210"/>
                  <a:pt x="2179462" y="3203512"/>
                  <a:pt x="2177685" y="3203512"/>
                </a:cubicBezTo>
                <a:close/>
                <a:moveTo>
                  <a:pt x="2177811" y="2553526"/>
                </a:moveTo>
                <a:cubicBezTo>
                  <a:pt x="2176478" y="2553526"/>
                  <a:pt x="2175144" y="2553907"/>
                  <a:pt x="2174001" y="2554669"/>
                </a:cubicBezTo>
                <a:cubicBezTo>
                  <a:pt x="2172859" y="2555431"/>
                  <a:pt x="2171969" y="2556510"/>
                  <a:pt x="2171461" y="2557717"/>
                </a:cubicBezTo>
                <a:cubicBezTo>
                  <a:pt x="2170953" y="2558923"/>
                  <a:pt x="2170826" y="2560320"/>
                  <a:pt x="2171080" y="2561654"/>
                </a:cubicBezTo>
                <a:cubicBezTo>
                  <a:pt x="2171335" y="2562987"/>
                  <a:pt x="2171969" y="2564194"/>
                  <a:pt x="2172922" y="2565146"/>
                </a:cubicBezTo>
                <a:cubicBezTo>
                  <a:pt x="2173874" y="2566099"/>
                  <a:pt x="2175081" y="2566734"/>
                  <a:pt x="2176414" y="2566988"/>
                </a:cubicBezTo>
                <a:cubicBezTo>
                  <a:pt x="2177747" y="2567242"/>
                  <a:pt x="2179145" y="2567115"/>
                  <a:pt x="2180351" y="2566607"/>
                </a:cubicBezTo>
                <a:cubicBezTo>
                  <a:pt x="2181622" y="2566099"/>
                  <a:pt x="2182701" y="2565210"/>
                  <a:pt x="2183399" y="2564067"/>
                </a:cubicBezTo>
                <a:cubicBezTo>
                  <a:pt x="2184161" y="2562924"/>
                  <a:pt x="2184542" y="2561590"/>
                  <a:pt x="2184542" y="2560257"/>
                </a:cubicBezTo>
                <a:cubicBezTo>
                  <a:pt x="2184542" y="2558479"/>
                  <a:pt x="2183844" y="2556701"/>
                  <a:pt x="2182510" y="2555431"/>
                </a:cubicBezTo>
                <a:cubicBezTo>
                  <a:pt x="2181240" y="2554161"/>
                  <a:pt x="2179462" y="2553399"/>
                  <a:pt x="2177685" y="2553399"/>
                </a:cubicBezTo>
                <a:close/>
                <a:moveTo>
                  <a:pt x="2177811" y="3296412"/>
                </a:moveTo>
                <a:cubicBezTo>
                  <a:pt x="2176478" y="3296412"/>
                  <a:pt x="2175144" y="3296793"/>
                  <a:pt x="2174001" y="3297555"/>
                </a:cubicBezTo>
                <a:cubicBezTo>
                  <a:pt x="2172859" y="3298317"/>
                  <a:pt x="2171969" y="3299397"/>
                  <a:pt x="2171461" y="3300603"/>
                </a:cubicBezTo>
                <a:cubicBezTo>
                  <a:pt x="2170953" y="3301873"/>
                  <a:pt x="2170826" y="3303207"/>
                  <a:pt x="2171080" y="3304540"/>
                </a:cubicBezTo>
                <a:cubicBezTo>
                  <a:pt x="2171335" y="3305874"/>
                  <a:pt x="2171969" y="3307080"/>
                  <a:pt x="2172922" y="3308032"/>
                </a:cubicBezTo>
                <a:cubicBezTo>
                  <a:pt x="2173874" y="3308985"/>
                  <a:pt x="2175081" y="3309620"/>
                  <a:pt x="2176414" y="3309938"/>
                </a:cubicBezTo>
                <a:cubicBezTo>
                  <a:pt x="2177747" y="3310192"/>
                  <a:pt x="2179081" y="3310065"/>
                  <a:pt x="2180351" y="3309557"/>
                </a:cubicBezTo>
                <a:cubicBezTo>
                  <a:pt x="2181622" y="3309049"/>
                  <a:pt x="2182701" y="3308160"/>
                  <a:pt x="2183399" y="3307017"/>
                </a:cubicBezTo>
                <a:cubicBezTo>
                  <a:pt x="2184161" y="3305874"/>
                  <a:pt x="2184542" y="3304540"/>
                  <a:pt x="2184542" y="3303207"/>
                </a:cubicBezTo>
                <a:cubicBezTo>
                  <a:pt x="2184542" y="3301429"/>
                  <a:pt x="2183844" y="3299651"/>
                  <a:pt x="2182510" y="3298381"/>
                </a:cubicBezTo>
                <a:cubicBezTo>
                  <a:pt x="2181240" y="3297111"/>
                  <a:pt x="2179462" y="3296412"/>
                  <a:pt x="2177685" y="3296412"/>
                </a:cubicBezTo>
                <a:close/>
                <a:moveTo>
                  <a:pt x="2177811" y="2832100"/>
                </a:moveTo>
                <a:cubicBezTo>
                  <a:pt x="2176478" y="2832100"/>
                  <a:pt x="2175144" y="2832481"/>
                  <a:pt x="2174001" y="2833243"/>
                </a:cubicBezTo>
                <a:cubicBezTo>
                  <a:pt x="2172859" y="2834005"/>
                  <a:pt x="2171969" y="2835085"/>
                  <a:pt x="2171461" y="2836291"/>
                </a:cubicBezTo>
                <a:cubicBezTo>
                  <a:pt x="2170953" y="2837561"/>
                  <a:pt x="2170826" y="2838895"/>
                  <a:pt x="2171080" y="2840228"/>
                </a:cubicBezTo>
                <a:cubicBezTo>
                  <a:pt x="2171335" y="2841562"/>
                  <a:pt x="2171969" y="2842768"/>
                  <a:pt x="2172922" y="2843721"/>
                </a:cubicBezTo>
                <a:cubicBezTo>
                  <a:pt x="2173874" y="2844673"/>
                  <a:pt x="2175081" y="2845308"/>
                  <a:pt x="2176414" y="2845562"/>
                </a:cubicBezTo>
                <a:cubicBezTo>
                  <a:pt x="2177747" y="2845816"/>
                  <a:pt x="2179081" y="2845689"/>
                  <a:pt x="2180351" y="2845181"/>
                </a:cubicBezTo>
                <a:cubicBezTo>
                  <a:pt x="2181622" y="2844673"/>
                  <a:pt x="2182701" y="2843784"/>
                  <a:pt x="2183399" y="2842641"/>
                </a:cubicBezTo>
                <a:cubicBezTo>
                  <a:pt x="2184161" y="2841498"/>
                  <a:pt x="2184542" y="2840165"/>
                  <a:pt x="2184542" y="2838831"/>
                </a:cubicBezTo>
                <a:cubicBezTo>
                  <a:pt x="2184542" y="2837053"/>
                  <a:pt x="2183844" y="2835275"/>
                  <a:pt x="2182510" y="2834005"/>
                </a:cubicBezTo>
                <a:cubicBezTo>
                  <a:pt x="2181240" y="2832735"/>
                  <a:pt x="2179462" y="2831973"/>
                  <a:pt x="2177685" y="2831973"/>
                </a:cubicBezTo>
                <a:close/>
                <a:moveTo>
                  <a:pt x="2177811" y="2460689"/>
                </a:moveTo>
                <a:cubicBezTo>
                  <a:pt x="2176478" y="2460689"/>
                  <a:pt x="2175144" y="2461070"/>
                  <a:pt x="2174001" y="2461832"/>
                </a:cubicBezTo>
                <a:cubicBezTo>
                  <a:pt x="2172859" y="2462594"/>
                  <a:pt x="2171969" y="2463673"/>
                  <a:pt x="2171461" y="2464880"/>
                </a:cubicBezTo>
                <a:cubicBezTo>
                  <a:pt x="2170953" y="2466150"/>
                  <a:pt x="2170826" y="2467483"/>
                  <a:pt x="2171080" y="2468817"/>
                </a:cubicBezTo>
                <a:cubicBezTo>
                  <a:pt x="2171335" y="2470150"/>
                  <a:pt x="2171969" y="2471357"/>
                  <a:pt x="2172922" y="2472309"/>
                </a:cubicBezTo>
                <a:cubicBezTo>
                  <a:pt x="2173874" y="2473262"/>
                  <a:pt x="2175081" y="2473897"/>
                  <a:pt x="2176414" y="2474214"/>
                </a:cubicBezTo>
                <a:cubicBezTo>
                  <a:pt x="2177747" y="2474468"/>
                  <a:pt x="2179081" y="2474341"/>
                  <a:pt x="2180351" y="2473833"/>
                </a:cubicBezTo>
                <a:cubicBezTo>
                  <a:pt x="2181622" y="2473325"/>
                  <a:pt x="2182701" y="2472436"/>
                  <a:pt x="2183399" y="2471293"/>
                </a:cubicBezTo>
                <a:cubicBezTo>
                  <a:pt x="2184161" y="2470150"/>
                  <a:pt x="2184542" y="2468817"/>
                  <a:pt x="2184542" y="2467483"/>
                </a:cubicBezTo>
                <a:cubicBezTo>
                  <a:pt x="2184542" y="2465705"/>
                  <a:pt x="2183844" y="2463927"/>
                  <a:pt x="2182510" y="2462657"/>
                </a:cubicBezTo>
                <a:cubicBezTo>
                  <a:pt x="2181240" y="2461387"/>
                  <a:pt x="2179462" y="2460689"/>
                  <a:pt x="2177685" y="2460689"/>
                </a:cubicBezTo>
                <a:close/>
                <a:moveTo>
                  <a:pt x="2177811" y="2739263"/>
                </a:moveTo>
                <a:cubicBezTo>
                  <a:pt x="2176478" y="2739263"/>
                  <a:pt x="2175144" y="2739644"/>
                  <a:pt x="2174001" y="2740406"/>
                </a:cubicBezTo>
                <a:cubicBezTo>
                  <a:pt x="2172859" y="2741168"/>
                  <a:pt x="2171969" y="2742248"/>
                  <a:pt x="2171461" y="2743454"/>
                </a:cubicBezTo>
                <a:cubicBezTo>
                  <a:pt x="2170953" y="2744724"/>
                  <a:pt x="2170826" y="2746058"/>
                  <a:pt x="2171080" y="2747391"/>
                </a:cubicBezTo>
                <a:cubicBezTo>
                  <a:pt x="2171335" y="2748725"/>
                  <a:pt x="2171969" y="2749931"/>
                  <a:pt x="2172922" y="2750884"/>
                </a:cubicBezTo>
                <a:cubicBezTo>
                  <a:pt x="2173874" y="2751836"/>
                  <a:pt x="2175081" y="2752471"/>
                  <a:pt x="2176414" y="2752725"/>
                </a:cubicBezTo>
                <a:cubicBezTo>
                  <a:pt x="2177747" y="2752979"/>
                  <a:pt x="2179081" y="2752852"/>
                  <a:pt x="2180351" y="2752344"/>
                </a:cubicBezTo>
                <a:cubicBezTo>
                  <a:pt x="2181622" y="2751836"/>
                  <a:pt x="2182701" y="2750947"/>
                  <a:pt x="2183399" y="2749804"/>
                </a:cubicBezTo>
                <a:cubicBezTo>
                  <a:pt x="2184161" y="2748661"/>
                  <a:pt x="2184542" y="2747328"/>
                  <a:pt x="2184542" y="2745994"/>
                </a:cubicBezTo>
                <a:cubicBezTo>
                  <a:pt x="2184542" y="2744216"/>
                  <a:pt x="2183844" y="2742438"/>
                  <a:pt x="2182510" y="2741168"/>
                </a:cubicBezTo>
                <a:cubicBezTo>
                  <a:pt x="2181240" y="2739898"/>
                  <a:pt x="2179462" y="2739136"/>
                  <a:pt x="2177685" y="2739136"/>
                </a:cubicBezTo>
                <a:close/>
                <a:moveTo>
                  <a:pt x="2177811" y="2646426"/>
                </a:moveTo>
                <a:cubicBezTo>
                  <a:pt x="2176478" y="2646426"/>
                  <a:pt x="2175144" y="2646807"/>
                  <a:pt x="2174001" y="2647569"/>
                </a:cubicBezTo>
                <a:cubicBezTo>
                  <a:pt x="2172859" y="2648331"/>
                  <a:pt x="2171969" y="2649411"/>
                  <a:pt x="2171461" y="2650617"/>
                </a:cubicBezTo>
                <a:cubicBezTo>
                  <a:pt x="2170953" y="2651887"/>
                  <a:pt x="2170826" y="2653221"/>
                  <a:pt x="2171080" y="2654554"/>
                </a:cubicBezTo>
                <a:cubicBezTo>
                  <a:pt x="2171335" y="2655888"/>
                  <a:pt x="2171969" y="2657094"/>
                  <a:pt x="2172922" y="2658047"/>
                </a:cubicBezTo>
                <a:cubicBezTo>
                  <a:pt x="2173874" y="2658999"/>
                  <a:pt x="2175081" y="2659634"/>
                  <a:pt x="2176414" y="2659952"/>
                </a:cubicBezTo>
                <a:cubicBezTo>
                  <a:pt x="2177747" y="2660206"/>
                  <a:pt x="2179081" y="2660079"/>
                  <a:pt x="2180351" y="2659571"/>
                </a:cubicBezTo>
                <a:cubicBezTo>
                  <a:pt x="2181622" y="2659063"/>
                  <a:pt x="2182701" y="2658174"/>
                  <a:pt x="2183399" y="2657031"/>
                </a:cubicBezTo>
                <a:cubicBezTo>
                  <a:pt x="2184161" y="2655888"/>
                  <a:pt x="2184542" y="2654554"/>
                  <a:pt x="2184542" y="2653221"/>
                </a:cubicBezTo>
                <a:cubicBezTo>
                  <a:pt x="2184542" y="2651379"/>
                  <a:pt x="2183844" y="2649665"/>
                  <a:pt x="2182510" y="2648395"/>
                </a:cubicBezTo>
                <a:cubicBezTo>
                  <a:pt x="2181240" y="2647125"/>
                  <a:pt x="2179462" y="2646426"/>
                  <a:pt x="2177685" y="2646426"/>
                </a:cubicBezTo>
                <a:close/>
                <a:moveTo>
                  <a:pt x="2097420" y="2321433"/>
                </a:moveTo>
                <a:cubicBezTo>
                  <a:pt x="2096086" y="2321433"/>
                  <a:pt x="2094753" y="2321814"/>
                  <a:pt x="2093610" y="2322576"/>
                </a:cubicBezTo>
                <a:cubicBezTo>
                  <a:pt x="2092467" y="2323338"/>
                  <a:pt x="2091642" y="2324418"/>
                  <a:pt x="2091070" y="2325624"/>
                </a:cubicBezTo>
                <a:cubicBezTo>
                  <a:pt x="2090562" y="2326894"/>
                  <a:pt x="2090435" y="2328228"/>
                  <a:pt x="2090689" y="2329561"/>
                </a:cubicBezTo>
                <a:cubicBezTo>
                  <a:pt x="2090943" y="2330895"/>
                  <a:pt x="2091578" y="2332101"/>
                  <a:pt x="2092594" y="2333054"/>
                </a:cubicBezTo>
                <a:cubicBezTo>
                  <a:pt x="2093547" y="2334006"/>
                  <a:pt x="2094753" y="2334641"/>
                  <a:pt x="2096086" y="2334895"/>
                </a:cubicBezTo>
                <a:cubicBezTo>
                  <a:pt x="2097420" y="2335149"/>
                  <a:pt x="2098817" y="2335022"/>
                  <a:pt x="2100023" y="2334514"/>
                </a:cubicBezTo>
                <a:cubicBezTo>
                  <a:pt x="2101230" y="2334006"/>
                  <a:pt x="2102309" y="2333117"/>
                  <a:pt x="2103072" y="2331974"/>
                </a:cubicBezTo>
                <a:cubicBezTo>
                  <a:pt x="2103834" y="2330831"/>
                  <a:pt x="2104215" y="2329498"/>
                  <a:pt x="2104215" y="2328164"/>
                </a:cubicBezTo>
                <a:cubicBezTo>
                  <a:pt x="2104215" y="2326386"/>
                  <a:pt x="2103516" y="2324608"/>
                  <a:pt x="2102247" y="2323338"/>
                </a:cubicBezTo>
                <a:cubicBezTo>
                  <a:pt x="2100976" y="2322068"/>
                  <a:pt x="2099198" y="2321370"/>
                  <a:pt x="2097420" y="2321370"/>
                </a:cubicBezTo>
                <a:close/>
                <a:moveTo>
                  <a:pt x="2097420" y="2228596"/>
                </a:moveTo>
                <a:cubicBezTo>
                  <a:pt x="2096086" y="2228596"/>
                  <a:pt x="2094753" y="2228977"/>
                  <a:pt x="2093610" y="2229739"/>
                </a:cubicBezTo>
                <a:cubicBezTo>
                  <a:pt x="2092467" y="2230501"/>
                  <a:pt x="2091642" y="2231517"/>
                  <a:pt x="2091070" y="2232787"/>
                </a:cubicBezTo>
                <a:cubicBezTo>
                  <a:pt x="2090562" y="2234057"/>
                  <a:pt x="2090435" y="2235391"/>
                  <a:pt x="2090689" y="2236724"/>
                </a:cubicBezTo>
                <a:cubicBezTo>
                  <a:pt x="2090943" y="2238058"/>
                  <a:pt x="2091578" y="2239264"/>
                  <a:pt x="2092594" y="2240217"/>
                </a:cubicBezTo>
                <a:cubicBezTo>
                  <a:pt x="2093547" y="2241169"/>
                  <a:pt x="2094753" y="2241804"/>
                  <a:pt x="2096086" y="2242122"/>
                </a:cubicBezTo>
                <a:cubicBezTo>
                  <a:pt x="2097420" y="2242376"/>
                  <a:pt x="2098817" y="2242249"/>
                  <a:pt x="2100023" y="2241741"/>
                </a:cubicBezTo>
                <a:cubicBezTo>
                  <a:pt x="2101230" y="2241233"/>
                  <a:pt x="2102309" y="2240344"/>
                  <a:pt x="2103072" y="2239201"/>
                </a:cubicBezTo>
                <a:cubicBezTo>
                  <a:pt x="2103834" y="2238058"/>
                  <a:pt x="2104215" y="2236724"/>
                  <a:pt x="2104215" y="2235391"/>
                </a:cubicBezTo>
                <a:cubicBezTo>
                  <a:pt x="2104215" y="2233549"/>
                  <a:pt x="2103516" y="2231835"/>
                  <a:pt x="2102247" y="2230565"/>
                </a:cubicBezTo>
                <a:cubicBezTo>
                  <a:pt x="2100976" y="2229295"/>
                  <a:pt x="2099198" y="2228596"/>
                  <a:pt x="2097420" y="2228596"/>
                </a:cubicBezTo>
                <a:close/>
                <a:moveTo>
                  <a:pt x="2097420" y="1671447"/>
                </a:moveTo>
                <a:cubicBezTo>
                  <a:pt x="2096086" y="1671447"/>
                  <a:pt x="2094753" y="1671828"/>
                  <a:pt x="2093610" y="1672590"/>
                </a:cubicBezTo>
                <a:cubicBezTo>
                  <a:pt x="2092467" y="1673352"/>
                  <a:pt x="2091642" y="1674368"/>
                  <a:pt x="2091070" y="1675638"/>
                </a:cubicBezTo>
                <a:cubicBezTo>
                  <a:pt x="2090562" y="1676908"/>
                  <a:pt x="2090435" y="1678242"/>
                  <a:pt x="2090689" y="1679575"/>
                </a:cubicBezTo>
                <a:cubicBezTo>
                  <a:pt x="2090943" y="1680909"/>
                  <a:pt x="2091578" y="1682115"/>
                  <a:pt x="2092594" y="1683068"/>
                </a:cubicBezTo>
                <a:cubicBezTo>
                  <a:pt x="2093547" y="1684020"/>
                  <a:pt x="2094753" y="1684655"/>
                  <a:pt x="2096086" y="1684973"/>
                </a:cubicBezTo>
                <a:cubicBezTo>
                  <a:pt x="2097420" y="1685227"/>
                  <a:pt x="2098817" y="1685099"/>
                  <a:pt x="2100023" y="1684592"/>
                </a:cubicBezTo>
                <a:cubicBezTo>
                  <a:pt x="2101230" y="1684084"/>
                  <a:pt x="2102309" y="1683195"/>
                  <a:pt x="2103072" y="1682052"/>
                </a:cubicBezTo>
                <a:cubicBezTo>
                  <a:pt x="2103834" y="1680909"/>
                  <a:pt x="2104215" y="1679575"/>
                  <a:pt x="2104215" y="1678242"/>
                </a:cubicBezTo>
                <a:cubicBezTo>
                  <a:pt x="2104215" y="1676400"/>
                  <a:pt x="2103516" y="1674686"/>
                  <a:pt x="2102247" y="1673416"/>
                </a:cubicBezTo>
                <a:cubicBezTo>
                  <a:pt x="2100976" y="1672146"/>
                  <a:pt x="2099198" y="1671447"/>
                  <a:pt x="2097420" y="1671447"/>
                </a:cubicBezTo>
                <a:close/>
                <a:moveTo>
                  <a:pt x="2097420" y="2135759"/>
                </a:moveTo>
                <a:cubicBezTo>
                  <a:pt x="2096086" y="2135759"/>
                  <a:pt x="2094753" y="2136140"/>
                  <a:pt x="2093610" y="2136902"/>
                </a:cubicBezTo>
                <a:cubicBezTo>
                  <a:pt x="2092467" y="2137664"/>
                  <a:pt x="2091642" y="2138744"/>
                  <a:pt x="2091070" y="2139950"/>
                </a:cubicBezTo>
                <a:cubicBezTo>
                  <a:pt x="2090562" y="2141220"/>
                  <a:pt x="2090435" y="2142554"/>
                  <a:pt x="2090689" y="2143887"/>
                </a:cubicBezTo>
                <a:cubicBezTo>
                  <a:pt x="2090943" y="2145221"/>
                  <a:pt x="2091578" y="2146427"/>
                  <a:pt x="2092594" y="2147380"/>
                </a:cubicBezTo>
                <a:cubicBezTo>
                  <a:pt x="2093547" y="2148332"/>
                  <a:pt x="2094753" y="2148967"/>
                  <a:pt x="2096086" y="2149221"/>
                </a:cubicBezTo>
                <a:cubicBezTo>
                  <a:pt x="2097420" y="2149475"/>
                  <a:pt x="2098817" y="2149348"/>
                  <a:pt x="2100023" y="2148840"/>
                </a:cubicBezTo>
                <a:cubicBezTo>
                  <a:pt x="2101230" y="2148332"/>
                  <a:pt x="2102309" y="2147443"/>
                  <a:pt x="2103072" y="2146300"/>
                </a:cubicBezTo>
                <a:cubicBezTo>
                  <a:pt x="2103834" y="2145157"/>
                  <a:pt x="2104215" y="2143824"/>
                  <a:pt x="2104215" y="2142490"/>
                </a:cubicBezTo>
                <a:cubicBezTo>
                  <a:pt x="2104215" y="2140712"/>
                  <a:pt x="2103516" y="2138934"/>
                  <a:pt x="2102247" y="2137664"/>
                </a:cubicBezTo>
                <a:cubicBezTo>
                  <a:pt x="2100976" y="2136394"/>
                  <a:pt x="2099198" y="2135632"/>
                  <a:pt x="2097420" y="2135632"/>
                </a:cubicBezTo>
                <a:close/>
                <a:moveTo>
                  <a:pt x="2097420" y="2414334"/>
                </a:moveTo>
                <a:cubicBezTo>
                  <a:pt x="2096086" y="2414334"/>
                  <a:pt x="2094753" y="2414715"/>
                  <a:pt x="2093610" y="2415477"/>
                </a:cubicBezTo>
                <a:cubicBezTo>
                  <a:pt x="2092467" y="2416239"/>
                  <a:pt x="2091642" y="2417318"/>
                  <a:pt x="2091070" y="2418525"/>
                </a:cubicBezTo>
                <a:cubicBezTo>
                  <a:pt x="2090562" y="2419795"/>
                  <a:pt x="2090435" y="2421128"/>
                  <a:pt x="2090689" y="2422462"/>
                </a:cubicBezTo>
                <a:cubicBezTo>
                  <a:pt x="2090943" y="2423795"/>
                  <a:pt x="2091578" y="2425002"/>
                  <a:pt x="2092594" y="2425954"/>
                </a:cubicBezTo>
                <a:cubicBezTo>
                  <a:pt x="2093547" y="2426907"/>
                  <a:pt x="2094753" y="2427542"/>
                  <a:pt x="2096086" y="2427796"/>
                </a:cubicBezTo>
                <a:cubicBezTo>
                  <a:pt x="2097420" y="2428050"/>
                  <a:pt x="2098817" y="2427923"/>
                  <a:pt x="2100023" y="2427415"/>
                </a:cubicBezTo>
                <a:cubicBezTo>
                  <a:pt x="2101230" y="2426907"/>
                  <a:pt x="2102309" y="2426018"/>
                  <a:pt x="2103072" y="2424875"/>
                </a:cubicBezTo>
                <a:cubicBezTo>
                  <a:pt x="2103834" y="2423732"/>
                  <a:pt x="2104215" y="2422398"/>
                  <a:pt x="2104215" y="2421065"/>
                </a:cubicBezTo>
                <a:cubicBezTo>
                  <a:pt x="2104215" y="2419287"/>
                  <a:pt x="2103516" y="2417509"/>
                  <a:pt x="2102247" y="2416239"/>
                </a:cubicBezTo>
                <a:cubicBezTo>
                  <a:pt x="2100976" y="2414969"/>
                  <a:pt x="2099198" y="2414207"/>
                  <a:pt x="2097420" y="2414207"/>
                </a:cubicBezTo>
                <a:close/>
                <a:moveTo>
                  <a:pt x="2097420" y="1857185"/>
                </a:moveTo>
                <a:cubicBezTo>
                  <a:pt x="2096086" y="1857185"/>
                  <a:pt x="2094753" y="1857566"/>
                  <a:pt x="2093610" y="1858327"/>
                </a:cubicBezTo>
                <a:cubicBezTo>
                  <a:pt x="2092467" y="1859090"/>
                  <a:pt x="2091642" y="1860169"/>
                  <a:pt x="2091070" y="1861376"/>
                </a:cubicBezTo>
                <a:cubicBezTo>
                  <a:pt x="2090562" y="1862646"/>
                  <a:pt x="2090435" y="1863979"/>
                  <a:pt x="2090689" y="1865313"/>
                </a:cubicBezTo>
                <a:cubicBezTo>
                  <a:pt x="2090943" y="1866646"/>
                  <a:pt x="2091578" y="1867852"/>
                  <a:pt x="2092594" y="1868805"/>
                </a:cubicBezTo>
                <a:cubicBezTo>
                  <a:pt x="2093547" y="1869758"/>
                  <a:pt x="2094753" y="1870393"/>
                  <a:pt x="2096086" y="1870710"/>
                </a:cubicBezTo>
                <a:cubicBezTo>
                  <a:pt x="2097420" y="1870964"/>
                  <a:pt x="2098817" y="1870837"/>
                  <a:pt x="2100023" y="1870329"/>
                </a:cubicBezTo>
                <a:cubicBezTo>
                  <a:pt x="2101230" y="1869821"/>
                  <a:pt x="2102309" y="1868932"/>
                  <a:pt x="2103072" y="1867789"/>
                </a:cubicBezTo>
                <a:cubicBezTo>
                  <a:pt x="2103834" y="1866646"/>
                  <a:pt x="2104215" y="1865313"/>
                  <a:pt x="2104215" y="1863979"/>
                </a:cubicBezTo>
                <a:cubicBezTo>
                  <a:pt x="2104215" y="1862201"/>
                  <a:pt x="2103516" y="1860423"/>
                  <a:pt x="2102247" y="1859153"/>
                </a:cubicBezTo>
                <a:cubicBezTo>
                  <a:pt x="2100976" y="1857883"/>
                  <a:pt x="2099198" y="1857121"/>
                  <a:pt x="2097420" y="1857121"/>
                </a:cubicBezTo>
                <a:close/>
                <a:moveTo>
                  <a:pt x="2097420" y="2042922"/>
                </a:moveTo>
                <a:cubicBezTo>
                  <a:pt x="2096086" y="2042922"/>
                  <a:pt x="2094753" y="2043303"/>
                  <a:pt x="2093610" y="2044065"/>
                </a:cubicBezTo>
                <a:cubicBezTo>
                  <a:pt x="2092467" y="2044827"/>
                  <a:pt x="2091642" y="2045907"/>
                  <a:pt x="2091070" y="2047113"/>
                </a:cubicBezTo>
                <a:cubicBezTo>
                  <a:pt x="2090562" y="2048383"/>
                  <a:pt x="2090435" y="2049717"/>
                  <a:pt x="2090689" y="2051050"/>
                </a:cubicBezTo>
                <a:cubicBezTo>
                  <a:pt x="2090943" y="2052384"/>
                  <a:pt x="2091578" y="2053590"/>
                  <a:pt x="2092594" y="2054543"/>
                </a:cubicBezTo>
                <a:cubicBezTo>
                  <a:pt x="2093547" y="2055495"/>
                  <a:pt x="2094753" y="2056130"/>
                  <a:pt x="2096086" y="2056384"/>
                </a:cubicBezTo>
                <a:cubicBezTo>
                  <a:pt x="2097420" y="2056638"/>
                  <a:pt x="2098817" y="2056511"/>
                  <a:pt x="2100023" y="2056003"/>
                </a:cubicBezTo>
                <a:cubicBezTo>
                  <a:pt x="2101294" y="2055495"/>
                  <a:pt x="2102309" y="2054606"/>
                  <a:pt x="2103072" y="2053463"/>
                </a:cubicBezTo>
                <a:cubicBezTo>
                  <a:pt x="2103834" y="2052320"/>
                  <a:pt x="2104215" y="2050987"/>
                  <a:pt x="2104215" y="2049653"/>
                </a:cubicBezTo>
                <a:cubicBezTo>
                  <a:pt x="2104215" y="2047875"/>
                  <a:pt x="2103516" y="2046097"/>
                  <a:pt x="2102247" y="2044827"/>
                </a:cubicBezTo>
                <a:cubicBezTo>
                  <a:pt x="2100976" y="2043557"/>
                  <a:pt x="2099198" y="2042859"/>
                  <a:pt x="2097420" y="2042859"/>
                </a:cubicBezTo>
                <a:close/>
                <a:moveTo>
                  <a:pt x="2097420" y="1764348"/>
                </a:moveTo>
                <a:cubicBezTo>
                  <a:pt x="2096086" y="1764348"/>
                  <a:pt x="2094753" y="1764729"/>
                  <a:pt x="2093610" y="1765491"/>
                </a:cubicBezTo>
                <a:cubicBezTo>
                  <a:pt x="2092467" y="1766252"/>
                  <a:pt x="2091642" y="1767332"/>
                  <a:pt x="2091070" y="1768539"/>
                </a:cubicBezTo>
                <a:cubicBezTo>
                  <a:pt x="2090562" y="1769745"/>
                  <a:pt x="2090435" y="1771142"/>
                  <a:pt x="2090689" y="1772476"/>
                </a:cubicBezTo>
                <a:cubicBezTo>
                  <a:pt x="2090943" y="1773809"/>
                  <a:pt x="2091578" y="1775016"/>
                  <a:pt x="2092594" y="1775968"/>
                </a:cubicBezTo>
                <a:cubicBezTo>
                  <a:pt x="2093547" y="1776921"/>
                  <a:pt x="2094753" y="1777556"/>
                  <a:pt x="2096086" y="1777810"/>
                </a:cubicBezTo>
                <a:cubicBezTo>
                  <a:pt x="2097420" y="1778064"/>
                  <a:pt x="2098817" y="1777937"/>
                  <a:pt x="2100023" y="1777429"/>
                </a:cubicBezTo>
                <a:cubicBezTo>
                  <a:pt x="2101294" y="1776921"/>
                  <a:pt x="2102309" y="1776032"/>
                  <a:pt x="2103072" y="1774889"/>
                </a:cubicBezTo>
                <a:cubicBezTo>
                  <a:pt x="2103834" y="1773746"/>
                  <a:pt x="2104215" y="1772412"/>
                  <a:pt x="2104215" y="1771079"/>
                </a:cubicBezTo>
                <a:cubicBezTo>
                  <a:pt x="2104215" y="1769301"/>
                  <a:pt x="2103516" y="1767523"/>
                  <a:pt x="2102247" y="1766252"/>
                </a:cubicBezTo>
                <a:cubicBezTo>
                  <a:pt x="2100976" y="1764983"/>
                  <a:pt x="2099198" y="1764284"/>
                  <a:pt x="2097420" y="1764284"/>
                </a:cubicBezTo>
                <a:close/>
                <a:moveTo>
                  <a:pt x="2097420" y="1950085"/>
                </a:moveTo>
                <a:cubicBezTo>
                  <a:pt x="2096086" y="1950085"/>
                  <a:pt x="2094753" y="1950466"/>
                  <a:pt x="2093610" y="1951228"/>
                </a:cubicBezTo>
                <a:cubicBezTo>
                  <a:pt x="2092467" y="1951990"/>
                  <a:pt x="2091642" y="1953070"/>
                  <a:pt x="2091070" y="1954276"/>
                </a:cubicBezTo>
                <a:cubicBezTo>
                  <a:pt x="2090562" y="1955546"/>
                  <a:pt x="2090435" y="1956880"/>
                  <a:pt x="2090689" y="1958213"/>
                </a:cubicBezTo>
                <a:cubicBezTo>
                  <a:pt x="2090943" y="1959546"/>
                  <a:pt x="2091578" y="1960753"/>
                  <a:pt x="2092594" y="1961706"/>
                </a:cubicBezTo>
                <a:cubicBezTo>
                  <a:pt x="2093547" y="1962658"/>
                  <a:pt x="2094753" y="1963293"/>
                  <a:pt x="2096086" y="1963611"/>
                </a:cubicBezTo>
                <a:cubicBezTo>
                  <a:pt x="2097420" y="1963865"/>
                  <a:pt x="2098817" y="1963738"/>
                  <a:pt x="2100023" y="1963230"/>
                </a:cubicBezTo>
                <a:cubicBezTo>
                  <a:pt x="2101230" y="1962721"/>
                  <a:pt x="2102309" y="1961833"/>
                  <a:pt x="2103072" y="1960690"/>
                </a:cubicBezTo>
                <a:cubicBezTo>
                  <a:pt x="2103834" y="1959546"/>
                  <a:pt x="2104215" y="1958213"/>
                  <a:pt x="2104215" y="1956880"/>
                </a:cubicBezTo>
                <a:cubicBezTo>
                  <a:pt x="2104215" y="1955038"/>
                  <a:pt x="2103516" y="1953324"/>
                  <a:pt x="2102247" y="1952054"/>
                </a:cubicBezTo>
                <a:cubicBezTo>
                  <a:pt x="2100976" y="1950784"/>
                  <a:pt x="2099198" y="1950085"/>
                  <a:pt x="2097420" y="1950085"/>
                </a:cubicBezTo>
                <a:close/>
                <a:moveTo>
                  <a:pt x="2263092" y="3159252"/>
                </a:moveTo>
                <a:cubicBezTo>
                  <a:pt x="2262457" y="3158617"/>
                  <a:pt x="2261695" y="3158109"/>
                  <a:pt x="2260869" y="3157792"/>
                </a:cubicBezTo>
                <a:cubicBezTo>
                  <a:pt x="2260044" y="3157474"/>
                  <a:pt x="2259155" y="3157284"/>
                  <a:pt x="2258266" y="3157284"/>
                </a:cubicBezTo>
                <a:cubicBezTo>
                  <a:pt x="2256932" y="3157284"/>
                  <a:pt x="2255598" y="3157665"/>
                  <a:pt x="2254456" y="3158427"/>
                </a:cubicBezTo>
                <a:cubicBezTo>
                  <a:pt x="2253313" y="3159189"/>
                  <a:pt x="2252487" y="3160268"/>
                  <a:pt x="2251916" y="3161475"/>
                </a:cubicBezTo>
                <a:cubicBezTo>
                  <a:pt x="2251408" y="3162745"/>
                  <a:pt x="2251281" y="3164078"/>
                  <a:pt x="2251534" y="3165412"/>
                </a:cubicBezTo>
                <a:cubicBezTo>
                  <a:pt x="2251789" y="3166745"/>
                  <a:pt x="2252423" y="3167952"/>
                  <a:pt x="2253376" y="3168904"/>
                </a:cubicBezTo>
                <a:cubicBezTo>
                  <a:pt x="2254329" y="3169857"/>
                  <a:pt x="2255535" y="3170492"/>
                  <a:pt x="2256869" y="3170746"/>
                </a:cubicBezTo>
                <a:cubicBezTo>
                  <a:pt x="2258202" y="3171000"/>
                  <a:pt x="2259535" y="3170873"/>
                  <a:pt x="2260806" y="3170365"/>
                </a:cubicBezTo>
                <a:cubicBezTo>
                  <a:pt x="2262076" y="3169857"/>
                  <a:pt x="2263155" y="3168968"/>
                  <a:pt x="2263854" y="3167825"/>
                </a:cubicBezTo>
                <a:cubicBezTo>
                  <a:pt x="2264616" y="3166682"/>
                  <a:pt x="2264997" y="3165348"/>
                  <a:pt x="2264997" y="3164015"/>
                </a:cubicBezTo>
                <a:cubicBezTo>
                  <a:pt x="2264997" y="3163126"/>
                  <a:pt x="2264806" y="3162237"/>
                  <a:pt x="2264489" y="3161411"/>
                </a:cubicBezTo>
                <a:cubicBezTo>
                  <a:pt x="2264172" y="3160586"/>
                  <a:pt x="2263663" y="3159824"/>
                  <a:pt x="2263028" y="3159189"/>
                </a:cubicBezTo>
                <a:close/>
                <a:moveTo>
                  <a:pt x="2263092" y="3066415"/>
                </a:moveTo>
                <a:cubicBezTo>
                  <a:pt x="2262457" y="3065780"/>
                  <a:pt x="2261695" y="3065272"/>
                  <a:pt x="2260869" y="3064955"/>
                </a:cubicBezTo>
                <a:cubicBezTo>
                  <a:pt x="2260044" y="3064637"/>
                  <a:pt x="2259155" y="3064447"/>
                  <a:pt x="2258266" y="3064447"/>
                </a:cubicBezTo>
                <a:cubicBezTo>
                  <a:pt x="2256932" y="3064447"/>
                  <a:pt x="2255598" y="3064828"/>
                  <a:pt x="2254456" y="3065590"/>
                </a:cubicBezTo>
                <a:cubicBezTo>
                  <a:pt x="2253313" y="3066352"/>
                  <a:pt x="2252487" y="3067368"/>
                  <a:pt x="2251916" y="3068638"/>
                </a:cubicBezTo>
                <a:cubicBezTo>
                  <a:pt x="2251408" y="3069908"/>
                  <a:pt x="2251281" y="3071241"/>
                  <a:pt x="2251534" y="3072575"/>
                </a:cubicBezTo>
                <a:cubicBezTo>
                  <a:pt x="2251789" y="3073908"/>
                  <a:pt x="2252423" y="3075115"/>
                  <a:pt x="2253376" y="3076067"/>
                </a:cubicBezTo>
                <a:cubicBezTo>
                  <a:pt x="2254329" y="3077020"/>
                  <a:pt x="2255535" y="3077655"/>
                  <a:pt x="2256869" y="3077972"/>
                </a:cubicBezTo>
                <a:cubicBezTo>
                  <a:pt x="2258202" y="3078226"/>
                  <a:pt x="2259535" y="3078099"/>
                  <a:pt x="2260806" y="3077591"/>
                </a:cubicBezTo>
                <a:cubicBezTo>
                  <a:pt x="2262076" y="3077083"/>
                  <a:pt x="2263155" y="3076194"/>
                  <a:pt x="2263854" y="3075051"/>
                </a:cubicBezTo>
                <a:cubicBezTo>
                  <a:pt x="2264616" y="3073908"/>
                  <a:pt x="2264997" y="3072575"/>
                  <a:pt x="2264997" y="3071241"/>
                </a:cubicBezTo>
                <a:cubicBezTo>
                  <a:pt x="2264997" y="3070352"/>
                  <a:pt x="2264806" y="3069463"/>
                  <a:pt x="2264489" y="3068638"/>
                </a:cubicBezTo>
                <a:cubicBezTo>
                  <a:pt x="2264172" y="3067812"/>
                  <a:pt x="2263663" y="3067050"/>
                  <a:pt x="2263028" y="3066415"/>
                </a:cubicBezTo>
                <a:close/>
                <a:moveTo>
                  <a:pt x="2263092" y="2880678"/>
                </a:moveTo>
                <a:cubicBezTo>
                  <a:pt x="2262457" y="2880043"/>
                  <a:pt x="2261695" y="2879535"/>
                  <a:pt x="2260869" y="2879217"/>
                </a:cubicBezTo>
                <a:cubicBezTo>
                  <a:pt x="2260044" y="2878900"/>
                  <a:pt x="2259155" y="2878709"/>
                  <a:pt x="2258266" y="2878709"/>
                </a:cubicBezTo>
                <a:cubicBezTo>
                  <a:pt x="2256932" y="2878709"/>
                  <a:pt x="2255598" y="2879090"/>
                  <a:pt x="2254456" y="2879852"/>
                </a:cubicBezTo>
                <a:cubicBezTo>
                  <a:pt x="2253313" y="2880614"/>
                  <a:pt x="2252487" y="2881694"/>
                  <a:pt x="2251916" y="2882900"/>
                </a:cubicBezTo>
                <a:cubicBezTo>
                  <a:pt x="2251408" y="2884170"/>
                  <a:pt x="2251281" y="2885504"/>
                  <a:pt x="2251534" y="2886837"/>
                </a:cubicBezTo>
                <a:cubicBezTo>
                  <a:pt x="2251789" y="2888171"/>
                  <a:pt x="2252423" y="2889377"/>
                  <a:pt x="2253376" y="2890330"/>
                </a:cubicBezTo>
                <a:cubicBezTo>
                  <a:pt x="2254329" y="2891282"/>
                  <a:pt x="2255535" y="2891917"/>
                  <a:pt x="2256869" y="2892171"/>
                </a:cubicBezTo>
                <a:cubicBezTo>
                  <a:pt x="2258202" y="2892425"/>
                  <a:pt x="2259535" y="2892298"/>
                  <a:pt x="2260806" y="2891790"/>
                </a:cubicBezTo>
                <a:cubicBezTo>
                  <a:pt x="2262076" y="2891282"/>
                  <a:pt x="2263155" y="2890393"/>
                  <a:pt x="2263854" y="2889250"/>
                </a:cubicBezTo>
                <a:cubicBezTo>
                  <a:pt x="2264616" y="2888107"/>
                  <a:pt x="2264997" y="2886774"/>
                  <a:pt x="2264997" y="2885440"/>
                </a:cubicBezTo>
                <a:cubicBezTo>
                  <a:pt x="2264997" y="2884551"/>
                  <a:pt x="2264806" y="2883662"/>
                  <a:pt x="2264489" y="2882837"/>
                </a:cubicBezTo>
                <a:cubicBezTo>
                  <a:pt x="2264172" y="2882011"/>
                  <a:pt x="2263663" y="2881249"/>
                  <a:pt x="2263028" y="2880614"/>
                </a:cubicBezTo>
                <a:close/>
                <a:moveTo>
                  <a:pt x="2263092" y="2973515"/>
                </a:moveTo>
                <a:cubicBezTo>
                  <a:pt x="2262457" y="2972880"/>
                  <a:pt x="2261695" y="2972372"/>
                  <a:pt x="2260869" y="2972054"/>
                </a:cubicBezTo>
                <a:cubicBezTo>
                  <a:pt x="2260044" y="2971673"/>
                  <a:pt x="2259155" y="2971546"/>
                  <a:pt x="2258266" y="2971546"/>
                </a:cubicBezTo>
                <a:cubicBezTo>
                  <a:pt x="2256932" y="2971546"/>
                  <a:pt x="2255598" y="2971927"/>
                  <a:pt x="2254456" y="2972689"/>
                </a:cubicBezTo>
                <a:cubicBezTo>
                  <a:pt x="2253313" y="2973451"/>
                  <a:pt x="2252487" y="2974531"/>
                  <a:pt x="2251916" y="2975737"/>
                </a:cubicBezTo>
                <a:cubicBezTo>
                  <a:pt x="2251408" y="2977007"/>
                  <a:pt x="2251281" y="2978341"/>
                  <a:pt x="2251534" y="2979674"/>
                </a:cubicBezTo>
                <a:cubicBezTo>
                  <a:pt x="2251789" y="2981008"/>
                  <a:pt x="2252487" y="2982214"/>
                  <a:pt x="2253440" y="2983167"/>
                </a:cubicBezTo>
                <a:cubicBezTo>
                  <a:pt x="2254392" y="2984119"/>
                  <a:pt x="2255598" y="2984754"/>
                  <a:pt x="2256932" y="2985008"/>
                </a:cubicBezTo>
                <a:cubicBezTo>
                  <a:pt x="2258266" y="2985262"/>
                  <a:pt x="2259599" y="2985135"/>
                  <a:pt x="2260869" y="2984627"/>
                </a:cubicBezTo>
                <a:cubicBezTo>
                  <a:pt x="2262139" y="2984119"/>
                  <a:pt x="2263155" y="2983230"/>
                  <a:pt x="2263917" y="2982087"/>
                </a:cubicBezTo>
                <a:cubicBezTo>
                  <a:pt x="2264679" y="2980944"/>
                  <a:pt x="2265060" y="2979611"/>
                  <a:pt x="2265060" y="2978277"/>
                </a:cubicBezTo>
                <a:cubicBezTo>
                  <a:pt x="2265060" y="2977388"/>
                  <a:pt x="2264870" y="2976499"/>
                  <a:pt x="2264552" y="2975674"/>
                </a:cubicBezTo>
                <a:cubicBezTo>
                  <a:pt x="2264234" y="2974848"/>
                  <a:pt x="2263727" y="2974086"/>
                  <a:pt x="2263092" y="2973451"/>
                </a:cubicBezTo>
                <a:close/>
                <a:moveTo>
                  <a:pt x="2177874" y="2367915"/>
                </a:moveTo>
                <a:cubicBezTo>
                  <a:pt x="2176541" y="2367915"/>
                  <a:pt x="2175208" y="2368296"/>
                  <a:pt x="2174065" y="2369058"/>
                </a:cubicBezTo>
                <a:cubicBezTo>
                  <a:pt x="2172922" y="2369820"/>
                  <a:pt x="2172097" y="2370836"/>
                  <a:pt x="2171524" y="2372106"/>
                </a:cubicBezTo>
                <a:cubicBezTo>
                  <a:pt x="2171017" y="2373376"/>
                  <a:pt x="2170890" y="2374710"/>
                  <a:pt x="2171144" y="2376043"/>
                </a:cubicBezTo>
                <a:cubicBezTo>
                  <a:pt x="2171397" y="2377377"/>
                  <a:pt x="2172033" y="2378583"/>
                  <a:pt x="2172985" y="2379536"/>
                </a:cubicBezTo>
                <a:cubicBezTo>
                  <a:pt x="2173938" y="2380488"/>
                  <a:pt x="2175144" y="2381123"/>
                  <a:pt x="2176478" y="2381441"/>
                </a:cubicBezTo>
                <a:cubicBezTo>
                  <a:pt x="2177811" y="2381695"/>
                  <a:pt x="2179145" y="2381568"/>
                  <a:pt x="2180415" y="2381060"/>
                </a:cubicBezTo>
                <a:cubicBezTo>
                  <a:pt x="2181684" y="2380552"/>
                  <a:pt x="2182764" y="2379663"/>
                  <a:pt x="2183463" y="2378520"/>
                </a:cubicBezTo>
                <a:cubicBezTo>
                  <a:pt x="2184161" y="2377377"/>
                  <a:pt x="2184606" y="2376043"/>
                  <a:pt x="2184606" y="2374710"/>
                </a:cubicBezTo>
                <a:cubicBezTo>
                  <a:pt x="2184606" y="2372868"/>
                  <a:pt x="2183907" y="2371154"/>
                  <a:pt x="2182573" y="2369884"/>
                </a:cubicBezTo>
                <a:cubicBezTo>
                  <a:pt x="2181304" y="2368614"/>
                  <a:pt x="2179526" y="2367915"/>
                  <a:pt x="2177747" y="2367915"/>
                </a:cubicBezTo>
                <a:close/>
                <a:moveTo>
                  <a:pt x="2263092" y="2602040"/>
                </a:moveTo>
                <a:cubicBezTo>
                  <a:pt x="2262457" y="2601405"/>
                  <a:pt x="2261695" y="2600897"/>
                  <a:pt x="2260869" y="2600579"/>
                </a:cubicBezTo>
                <a:cubicBezTo>
                  <a:pt x="2260044" y="2600262"/>
                  <a:pt x="2259155" y="2600071"/>
                  <a:pt x="2258266" y="2600071"/>
                </a:cubicBezTo>
                <a:cubicBezTo>
                  <a:pt x="2256932" y="2600071"/>
                  <a:pt x="2255598" y="2600452"/>
                  <a:pt x="2254456" y="2601214"/>
                </a:cubicBezTo>
                <a:cubicBezTo>
                  <a:pt x="2253313" y="2601976"/>
                  <a:pt x="2252487" y="2603056"/>
                  <a:pt x="2251916" y="2604262"/>
                </a:cubicBezTo>
                <a:cubicBezTo>
                  <a:pt x="2251408" y="2605469"/>
                  <a:pt x="2251281" y="2606866"/>
                  <a:pt x="2251534" y="2608199"/>
                </a:cubicBezTo>
                <a:cubicBezTo>
                  <a:pt x="2251789" y="2609533"/>
                  <a:pt x="2252423" y="2610739"/>
                  <a:pt x="2253376" y="2611692"/>
                </a:cubicBezTo>
                <a:cubicBezTo>
                  <a:pt x="2254329" y="2612644"/>
                  <a:pt x="2255535" y="2613279"/>
                  <a:pt x="2256869" y="2613533"/>
                </a:cubicBezTo>
                <a:cubicBezTo>
                  <a:pt x="2258202" y="2613787"/>
                  <a:pt x="2259535" y="2613660"/>
                  <a:pt x="2260806" y="2613152"/>
                </a:cubicBezTo>
                <a:cubicBezTo>
                  <a:pt x="2262076" y="2612644"/>
                  <a:pt x="2263155" y="2611755"/>
                  <a:pt x="2263854" y="2610612"/>
                </a:cubicBezTo>
                <a:cubicBezTo>
                  <a:pt x="2264616" y="2609469"/>
                  <a:pt x="2264997" y="2608136"/>
                  <a:pt x="2264997" y="2606802"/>
                </a:cubicBezTo>
                <a:cubicBezTo>
                  <a:pt x="2264997" y="2605913"/>
                  <a:pt x="2264806" y="2605024"/>
                  <a:pt x="2264489" y="2604199"/>
                </a:cubicBezTo>
                <a:cubicBezTo>
                  <a:pt x="2264172" y="2603373"/>
                  <a:pt x="2263663" y="2602611"/>
                  <a:pt x="2263028" y="2601976"/>
                </a:cubicBezTo>
                <a:close/>
                <a:moveTo>
                  <a:pt x="2263092" y="2509203"/>
                </a:moveTo>
                <a:cubicBezTo>
                  <a:pt x="2262457" y="2508568"/>
                  <a:pt x="2261695" y="2508060"/>
                  <a:pt x="2260869" y="2507742"/>
                </a:cubicBezTo>
                <a:cubicBezTo>
                  <a:pt x="2260044" y="2507425"/>
                  <a:pt x="2259155" y="2507234"/>
                  <a:pt x="2258266" y="2507234"/>
                </a:cubicBezTo>
                <a:cubicBezTo>
                  <a:pt x="2256932" y="2507234"/>
                  <a:pt x="2255598" y="2507615"/>
                  <a:pt x="2254456" y="2508377"/>
                </a:cubicBezTo>
                <a:cubicBezTo>
                  <a:pt x="2253313" y="2509139"/>
                  <a:pt x="2252487" y="2510155"/>
                  <a:pt x="2251916" y="2511425"/>
                </a:cubicBezTo>
                <a:cubicBezTo>
                  <a:pt x="2251408" y="2512695"/>
                  <a:pt x="2251281" y="2514029"/>
                  <a:pt x="2251534" y="2515362"/>
                </a:cubicBezTo>
                <a:cubicBezTo>
                  <a:pt x="2251789" y="2516696"/>
                  <a:pt x="2252423" y="2517902"/>
                  <a:pt x="2253376" y="2518855"/>
                </a:cubicBezTo>
                <a:cubicBezTo>
                  <a:pt x="2254329" y="2519807"/>
                  <a:pt x="2255535" y="2520442"/>
                  <a:pt x="2256869" y="2520760"/>
                </a:cubicBezTo>
                <a:cubicBezTo>
                  <a:pt x="2258202" y="2521014"/>
                  <a:pt x="2259535" y="2520887"/>
                  <a:pt x="2260806" y="2520379"/>
                </a:cubicBezTo>
                <a:cubicBezTo>
                  <a:pt x="2262076" y="2519871"/>
                  <a:pt x="2263155" y="2518982"/>
                  <a:pt x="2263854" y="2517839"/>
                </a:cubicBezTo>
                <a:cubicBezTo>
                  <a:pt x="2264616" y="2516696"/>
                  <a:pt x="2264997" y="2515362"/>
                  <a:pt x="2264997" y="2514029"/>
                </a:cubicBezTo>
                <a:cubicBezTo>
                  <a:pt x="2264997" y="2513140"/>
                  <a:pt x="2264806" y="2512251"/>
                  <a:pt x="2264489" y="2511425"/>
                </a:cubicBezTo>
                <a:cubicBezTo>
                  <a:pt x="2264172" y="2510600"/>
                  <a:pt x="2263663" y="2509838"/>
                  <a:pt x="2263028" y="2509203"/>
                </a:cubicBezTo>
                <a:close/>
                <a:moveTo>
                  <a:pt x="2263092" y="2787777"/>
                </a:moveTo>
                <a:cubicBezTo>
                  <a:pt x="2262457" y="2787142"/>
                  <a:pt x="2261695" y="2786634"/>
                  <a:pt x="2260869" y="2786317"/>
                </a:cubicBezTo>
                <a:cubicBezTo>
                  <a:pt x="2260044" y="2785999"/>
                  <a:pt x="2259155" y="2785809"/>
                  <a:pt x="2258266" y="2785809"/>
                </a:cubicBezTo>
                <a:cubicBezTo>
                  <a:pt x="2256932" y="2785809"/>
                  <a:pt x="2255598" y="2786190"/>
                  <a:pt x="2254456" y="2786952"/>
                </a:cubicBezTo>
                <a:cubicBezTo>
                  <a:pt x="2253313" y="2787714"/>
                  <a:pt x="2252487" y="2788793"/>
                  <a:pt x="2251916" y="2790000"/>
                </a:cubicBezTo>
                <a:cubicBezTo>
                  <a:pt x="2251408" y="2791270"/>
                  <a:pt x="2251281" y="2792603"/>
                  <a:pt x="2251534" y="2793937"/>
                </a:cubicBezTo>
                <a:cubicBezTo>
                  <a:pt x="2251789" y="2795270"/>
                  <a:pt x="2252423" y="2796477"/>
                  <a:pt x="2253376" y="2797429"/>
                </a:cubicBezTo>
                <a:cubicBezTo>
                  <a:pt x="2254329" y="2798382"/>
                  <a:pt x="2255535" y="2799017"/>
                  <a:pt x="2256869" y="2799334"/>
                </a:cubicBezTo>
                <a:cubicBezTo>
                  <a:pt x="2258202" y="2799588"/>
                  <a:pt x="2259535" y="2799461"/>
                  <a:pt x="2260806" y="2798953"/>
                </a:cubicBezTo>
                <a:cubicBezTo>
                  <a:pt x="2262076" y="2798445"/>
                  <a:pt x="2263155" y="2797556"/>
                  <a:pt x="2263854" y="2796413"/>
                </a:cubicBezTo>
                <a:cubicBezTo>
                  <a:pt x="2264616" y="2795270"/>
                  <a:pt x="2264997" y="2793937"/>
                  <a:pt x="2264997" y="2792603"/>
                </a:cubicBezTo>
                <a:cubicBezTo>
                  <a:pt x="2264997" y="2791714"/>
                  <a:pt x="2264806" y="2790825"/>
                  <a:pt x="2264489" y="2790000"/>
                </a:cubicBezTo>
                <a:cubicBezTo>
                  <a:pt x="2264172" y="2789174"/>
                  <a:pt x="2263663" y="2788412"/>
                  <a:pt x="2263028" y="2787777"/>
                </a:cubicBezTo>
                <a:close/>
                <a:moveTo>
                  <a:pt x="2263092" y="3252089"/>
                </a:moveTo>
                <a:cubicBezTo>
                  <a:pt x="2262457" y="3251454"/>
                  <a:pt x="2261695" y="3250946"/>
                  <a:pt x="2260869" y="3250629"/>
                </a:cubicBezTo>
                <a:cubicBezTo>
                  <a:pt x="2260044" y="3250248"/>
                  <a:pt x="2259155" y="3250120"/>
                  <a:pt x="2258266" y="3250120"/>
                </a:cubicBezTo>
                <a:cubicBezTo>
                  <a:pt x="2256932" y="3250120"/>
                  <a:pt x="2255598" y="3250501"/>
                  <a:pt x="2254456" y="3251263"/>
                </a:cubicBezTo>
                <a:cubicBezTo>
                  <a:pt x="2253313" y="3252026"/>
                  <a:pt x="2252487" y="3253105"/>
                  <a:pt x="2251916" y="3254312"/>
                </a:cubicBezTo>
                <a:cubicBezTo>
                  <a:pt x="2251408" y="3255582"/>
                  <a:pt x="2251281" y="3256915"/>
                  <a:pt x="2251534" y="3258249"/>
                </a:cubicBezTo>
                <a:cubicBezTo>
                  <a:pt x="2251789" y="3259582"/>
                  <a:pt x="2252423" y="3260788"/>
                  <a:pt x="2253376" y="3261741"/>
                </a:cubicBezTo>
                <a:cubicBezTo>
                  <a:pt x="2254329" y="3262694"/>
                  <a:pt x="2255535" y="3263329"/>
                  <a:pt x="2256869" y="3263582"/>
                </a:cubicBezTo>
                <a:cubicBezTo>
                  <a:pt x="2258202" y="3263837"/>
                  <a:pt x="2259535" y="3263710"/>
                  <a:pt x="2260806" y="3263201"/>
                </a:cubicBezTo>
                <a:cubicBezTo>
                  <a:pt x="2262076" y="3262694"/>
                  <a:pt x="2263155" y="3261805"/>
                  <a:pt x="2263854" y="3260662"/>
                </a:cubicBezTo>
                <a:cubicBezTo>
                  <a:pt x="2264616" y="3259519"/>
                  <a:pt x="2264997" y="3258185"/>
                  <a:pt x="2264997" y="3256851"/>
                </a:cubicBezTo>
                <a:cubicBezTo>
                  <a:pt x="2264997" y="3255963"/>
                  <a:pt x="2264806" y="3255074"/>
                  <a:pt x="2264489" y="3254248"/>
                </a:cubicBezTo>
                <a:cubicBezTo>
                  <a:pt x="2264172" y="3253423"/>
                  <a:pt x="2263663" y="3252661"/>
                  <a:pt x="2263028" y="3252026"/>
                </a:cubicBezTo>
                <a:close/>
                <a:moveTo>
                  <a:pt x="2263092" y="2694940"/>
                </a:moveTo>
                <a:cubicBezTo>
                  <a:pt x="2262457" y="2694305"/>
                  <a:pt x="2261695" y="2693797"/>
                  <a:pt x="2260869" y="2693480"/>
                </a:cubicBezTo>
                <a:cubicBezTo>
                  <a:pt x="2260044" y="2693099"/>
                  <a:pt x="2259155" y="2692972"/>
                  <a:pt x="2258266" y="2692972"/>
                </a:cubicBezTo>
                <a:cubicBezTo>
                  <a:pt x="2256932" y="2692972"/>
                  <a:pt x="2255598" y="2693353"/>
                  <a:pt x="2254456" y="2694115"/>
                </a:cubicBezTo>
                <a:cubicBezTo>
                  <a:pt x="2253313" y="2694877"/>
                  <a:pt x="2252487" y="2695956"/>
                  <a:pt x="2251916" y="2697163"/>
                </a:cubicBezTo>
                <a:cubicBezTo>
                  <a:pt x="2251408" y="2698433"/>
                  <a:pt x="2251281" y="2699766"/>
                  <a:pt x="2251534" y="2701100"/>
                </a:cubicBezTo>
                <a:cubicBezTo>
                  <a:pt x="2251789" y="2702433"/>
                  <a:pt x="2252423" y="2703640"/>
                  <a:pt x="2253376" y="2704592"/>
                </a:cubicBezTo>
                <a:cubicBezTo>
                  <a:pt x="2254329" y="2705545"/>
                  <a:pt x="2255535" y="2706180"/>
                  <a:pt x="2256869" y="2706497"/>
                </a:cubicBezTo>
                <a:cubicBezTo>
                  <a:pt x="2258202" y="2706751"/>
                  <a:pt x="2259535" y="2706624"/>
                  <a:pt x="2260806" y="2706116"/>
                </a:cubicBezTo>
                <a:cubicBezTo>
                  <a:pt x="2262076" y="2705608"/>
                  <a:pt x="2263155" y="2704719"/>
                  <a:pt x="2263854" y="2703576"/>
                </a:cubicBezTo>
                <a:cubicBezTo>
                  <a:pt x="2264616" y="2702433"/>
                  <a:pt x="2264997" y="2701100"/>
                  <a:pt x="2264997" y="2699766"/>
                </a:cubicBezTo>
                <a:cubicBezTo>
                  <a:pt x="2264997" y="2698877"/>
                  <a:pt x="2264806" y="2697988"/>
                  <a:pt x="2264489" y="2697163"/>
                </a:cubicBezTo>
                <a:cubicBezTo>
                  <a:pt x="2264172" y="2696337"/>
                  <a:pt x="2263663" y="2695575"/>
                  <a:pt x="2263028" y="2694940"/>
                </a:cubicBezTo>
                <a:close/>
                <a:moveTo>
                  <a:pt x="2097420" y="2507234"/>
                </a:moveTo>
                <a:cubicBezTo>
                  <a:pt x="2096086" y="2507234"/>
                  <a:pt x="2094753" y="2507615"/>
                  <a:pt x="2093610" y="2508377"/>
                </a:cubicBezTo>
                <a:cubicBezTo>
                  <a:pt x="2092467" y="2509139"/>
                  <a:pt x="2091642" y="2510155"/>
                  <a:pt x="2091070" y="2511425"/>
                </a:cubicBezTo>
                <a:cubicBezTo>
                  <a:pt x="2090562" y="2512695"/>
                  <a:pt x="2090435" y="2514029"/>
                  <a:pt x="2090689" y="2515362"/>
                </a:cubicBezTo>
                <a:cubicBezTo>
                  <a:pt x="2090943" y="2516696"/>
                  <a:pt x="2091578" y="2517902"/>
                  <a:pt x="2092594" y="2518855"/>
                </a:cubicBezTo>
                <a:cubicBezTo>
                  <a:pt x="2093547" y="2519807"/>
                  <a:pt x="2094753" y="2520442"/>
                  <a:pt x="2096086" y="2520760"/>
                </a:cubicBezTo>
                <a:cubicBezTo>
                  <a:pt x="2097420" y="2521014"/>
                  <a:pt x="2098817" y="2520887"/>
                  <a:pt x="2100023" y="2520379"/>
                </a:cubicBezTo>
                <a:cubicBezTo>
                  <a:pt x="2101230" y="2519871"/>
                  <a:pt x="2102309" y="2518982"/>
                  <a:pt x="2103072" y="2517839"/>
                </a:cubicBezTo>
                <a:cubicBezTo>
                  <a:pt x="2103834" y="2516696"/>
                  <a:pt x="2104215" y="2515362"/>
                  <a:pt x="2104215" y="2514029"/>
                </a:cubicBezTo>
                <a:cubicBezTo>
                  <a:pt x="2104215" y="2512187"/>
                  <a:pt x="2103516" y="2510473"/>
                  <a:pt x="2102247" y="2509203"/>
                </a:cubicBezTo>
                <a:cubicBezTo>
                  <a:pt x="2100976" y="2507933"/>
                  <a:pt x="2099198" y="2507234"/>
                  <a:pt x="2097420" y="2507234"/>
                </a:cubicBezTo>
                <a:close/>
                <a:moveTo>
                  <a:pt x="2177811" y="2089404"/>
                </a:moveTo>
                <a:cubicBezTo>
                  <a:pt x="2176478" y="2089404"/>
                  <a:pt x="2175144" y="2089785"/>
                  <a:pt x="2174001" y="2090547"/>
                </a:cubicBezTo>
                <a:cubicBezTo>
                  <a:pt x="2172859" y="2091309"/>
                  <a:pt x="2171969" y="2092389"/>
                  <a:pt x="2171461" y="2093595"/>
                </a:cubicBezTo>
                <a:cubicBezTo>
                  <a:pt x="2170953" y="2094865"/>
                  <a:pt x="2170826" y="2096199"/>
                  <a:pt x="2171080" y="2097532"/>
                </a:cubicBezTo>
                <a:cubicBezTo>
                  <a:pt x="2171335" y="2098866"/>
                  <a:pt x="2171969" y="2100072"/>
                  <a:pt x="2172922" y="2101025"/>
                </a:cubicBezTo>
                <a:cubicBezTo>
                  <a:pt x="2173874" y="2101977"/>
                  <a:pt x="2175081" y="2102612"/>
                  <a:pt x="2176414" y="2102930"/>
                </a:cubicBezTo>
                <a:cubicBezTo>
                  <a:pt x="2177747" y="2103184"/>
                  <a:pt x="2179081" y="2103057"/>
                  <a:pt x="2180351" y="2102549"/>
                </a:cubicBezTo>
                <a:cubicBezTo>
                  <a:pt x="2181622" y="2102041"/>
                  <a:pt x="2182701" y="2101152"/>
                  <a:pt x="2183399" y="2100009"/>
                </a:cubicBezTo>
                <a:cubicBezTo>
                  <a:pt x="2184161" y="2098866"/>
                  <a:pt x="2184542" y="2097532"/>
                  <a:pt x="2184542" y="2096199"/>
                </a:cubicBezTo>
                <a:cubicBezTo>
                  <a:pt x="2184542" y="2094357"/>
                  <a:pt x="2183844" y="2092643"/>
                  <a:pt x="2182510" y="2091373"/>
                </a:cubicBezTo>
                <a:cubicBezTo>
                  <a:pt x="2181240" y="2090102"/>
                  <a:pt x="2179462" y="2089404"/>
                  <a:pt x="2177685" y="2089404"/>
                </a:cubicBezTo>
                <a:close/>
                <a:moveTo>
                  <a:pt x="2177811" y="2182241"/>
                </a:moveTo>
                <a:cubicBezTo>
                  <a:pt x="2176478" y="2182241"/>
                  <a:pt x="2175144" y="2182622"/>
                  <a:pt x="2174001" y="2183384"/>
                </a:cubicBezTo>
                <a:cubicBezTo>
                  <a:pt x="2172859" y="2184146"/>
                  <a:pt x="2171969" y="2185162"/>
                  <a:pt x="2171461" y="2186432"/>
                </a:cubicBezTo>
                <a:cubicBezTo>
                  <a:pt x="2170953" y="2187702"/>
                  <a:pt x="2170826" y="2189036"/>
                  <a:pt x="2171080" y="2190369"/>
                </a:cubicBezTo>
                <a:cubicBezTo>
                  <a:pt x="2171335" y="2191703"/>
                  <a:pt x="2171969" y="2192909"/>
                  <a:pt x="2172922" y="2193862"/>
                </a:cubicBezTo>
                <a:cubicBezTo>
                  <a:pt x="2173874" y="2194814"/>
                  <a:pt x="2175081" y="2195449"/>
                  <a:pt x="2176414" y="2195767"/>
                </a:cubicBezTo>
                <a:cubicBezTo>
                  <a:pt x="2177747" y="2196021"/>
                  <a:pt x="2179081" y="2195894"/>
                  <a:pt x="2180351" y="2195386"/>
                </a:cubicBezTo>
                <a:cubicBezTo>
                  <a:pt x="2181622" y="2194878"/>
                  <a:pt x="2182701" y="2193989"/>
                  <a:pt x="2183399" y="2192846"/>
                </a:cubicBezTo>
                <a:cubicBezTo>
                  <a:pt x="2184161" y="2191703"/>
                  <a:pt x="2184542" y="2190369"/>
                  <a:pt x="2184542" y="2189036"/>
                </a:cubicBezTo>
                <a:cubicBezTo>
                  <a:pt x="2184542" y="2187258"/>
                  <a:pt x="2183844" y="2185480"/>
                  <a:pt x="2182510" y="2184210"/>
                </a:cubicBezTo>
                <a:cubicBezTo>
                  <a:pt x="2181240" y="2182940"/>
                  <a:pt x="2179462" y="2182241"/>
                  <a:pt x="2177685" y="2182241"/>
                </a:cubicBezTo>
                <a:close/>
                <a:moveTo>
                  <a:pt x="2177811" y="2275078"/>
                </a:moveTo>
                <a:cubicBezTo>
                  <a:pt x="2176478" y="2275078"/>
                  <a:pt x="2175144" y="2275459"/>
                  <a:pt x="2174001" y="2276221"/>
                </a:cubicBezTo>
                <a:cubicBezTo>
                  <a:pt x="2172859" y="2276983"/>
                  <a:pt x="2171969" y="2278063"/>
                  <a:pt x="2171461" y="2279269"/>
                </a:cubicBezTo>
                <a:cubicBezTo>
                  <a:pt x="2170953" y="2280539"/>
                  <a:pt x="2170826" y="2281873"/>
                  <a:pt x="2171080" y="2283206"/>
                </a:cubicBezTo>
                <a:cubicBezTo>
                  <a:pt x="2171335" y="2284540"/>
                  <a:pt x="2171969" y="2285746"/>
                  <a:pt x="2172922" y="2286699"/>
                </a:cubicBezTo>
                <a:cubicBezTo>
                  <a:pt x="2173874" y="2287651"/>
                  <a:pt x="2175081" y="2288286"/>
                  <a:pt x="2176414" y="2288604"/>
                </a:cubicBezTo>
                <a:cubicBezTo>
                  <a:pt x="2177747" y="2288858"/>
                  <a:pt x="2179081" y="2288731"/>
                  <a:pt x="2180351" y="2288223"/>
                </a:cubicBezTo>
                <a:cubicBezTo>
                  <a:pt x="2181622" y="2287715"/>
                  <a:pt x="2182701" y="2286826"/>
                  <a:pt x="2183399" y="2285683"/>
                </a:cubicBezTo>
                <a:cubicBezTo>
                  <a:pt x="2184161" y="2284540"/>
                  <a:pt x="2184542" y="2283206"/>
                  <a:pt x="2184542" y="2281873"/>
                </a:cubicBezTo>
                <a:cubicBezTo>
                  <a:pt x="2184542" y="2280095"/>
                  <a:pt x="2183844" y="2278317"/>
                  <a:pt x="2182510" y="2277047"/>
                </a:cubicBezTo>
                <a:cubicBezTo>
                  <a:pt x="2181240" y="2275777"/>
                  <a:pt x="2179462" y="2275078"/>
                  <a:pt x="2177685" y="2275015"/>
                </a:cubicBezTo>
                <a:close/>
                <a:moveTo>
                  <a:pt x="2177811" y="1625092"/>
                </a:moveTo>
                <a:cubicBezTo>
                  <a:pt x="2176478" y="1625092"/>
                  <a:pt x="2175144" y="1625473"/>
                  <a:pt x="2174001" y="1626235"/>
                </a:cubicBezTo>
                <a:cubicBezTo>
                  <a:pt x="2172859" y="1626997"/>
                  <a:pt x="2171969" y="1628013"/>
                  <a:pt x="2171461" y="1629283"/>
                </a:cubicBezTo>
                <a:cubicBezTo>
                  <a:pt x="2170953" y="1630553"/>
                  <a:pt x="2170826" y="1631887"/>
                  <a:pt x="2171080" y="1633220"/>
                </a:cubicBezTo>
                <a:cubicBezTo>
                  <a:pt x="2171335" y="1634554"/>
                  <a:pt x="2171969" y="1635760"/>
                  <a:pt x="2172922" y="1636713"/>
                </a:cubicBezTo>
                <a:cubicBezTo>
                  <a:pt x="2173874" y="1637665"/>
                  <a:pt x="2175081" y="1638300"/>
                  <a:pt x="2176414" y="1638618"/>
                </a:cubicBezTo>
                <a:cubicBezTo>
                  <a:pt x="2177747" y="1638871"/>
                  <a:pt x="2179081" y="1638745"/>
                  <a:pt x="2180351" y="1638237"/>
                </a:cubicBezTo>
                <a:cubicBezTo>
                  <a:pt x="2181622" y="1637729"/>
                  <a:pt x="2182701" y="1636840"/>
                  <a:pt x="2183399" y="1635696"/>
                </a:cubicBezTo>
                <a:cubicBezTo>
                  <a:pt x="2184161" y="1634554"/>
                  <a:pt x="2184542" y="1633220"/>
                  <a:pt x="2184542" y="1631887"/>
                </a:cubicBezTo>
                <a:cubicBezTo>
                  <a:pt x="2184542" y="1630109"/>
                  <a:pt x="2183844" y="1628331"/>
                  <a:pt x="2182510" y="1627061"/>
                </a:cubicBezTo>
                <a:cubicBezTo>
                  <a:pt x="2181240" y="1625791"/>
                  <a:pt x="2179462" y="1625092"/>
                  <a:pt x="2177685" y="1625092"/>
                </a:cubicBezTo>
                <a:close/>
                <a:moveTo>
                  <a:pt x="2177811" y="1996504"/>
                </a:moveTo>
                <a:cubicBezTo>
                  <a:pt x="2176478" y="1996504"/>
                  <a:pt x="2175144" y="1996885"/>
                  <a:pt x="2174001" y="1997646"/>
                </a:cubicBezTo>
                <a:cubicBezTo>
                  <a:pt x="2172859" y="1998409"/>
                  <a:pt x="2171969" y="1999488"/>
                  <a:pt x="2171461" y="2000695"/>
                </a:cubicBezTo>
                <a:cubicBezTo>
                  <a:pt x="2170953" y="2001965"/>
                  <a:pt x="2170826" y="2003298"/>
                  <a:pt x="2171080" y="2004632"/>
                </a:cubicBezTo>
                <a:cubicBezTo>
                  <a:pt x="2171335" y="2005965"/>
                  <a:pt x="2171969" y="2007171"/>
                  <a:pt x="2172922" y="2008124"/>
                </a:cubicBezTo>
                <a:cubicBezTo>
                  <a:pt x="2173874" y="2009077"/>
                  <a:pt x="2175081" y="2009712"/>
                  <a:pt x="2176414" y="2009966"/>
                </a:cubicBezTo>
                <a:cubicBezTo>
                  <a:pt x="2177747" y="2010220"/>
                  <a:pt x="2179081" y="2010093"/>
                  <a:pt x="2180351" y="2009585"/>
                </a:cubicBezTo>
                <a:cubicBezTo>
                  <a:pt x="2181622" y="2009077"/>
                  <a:pt x="2182701" y="2008188"/>
                  <a:pt x="2183399" y="2007045"/>
                </a:cubicBezTo>
                <a:cubicBezTo>
                  <a:pt x="2184161" y="2005902"/>
                  <a:pt x="2184542" y="2004568"/>
                  <a:pt x="2184542" y="2003235"/>
                </a:cubicBezTo>
                <a:cubicBezTo>
                  <a:pt x="2184542" y="2001457"/>
                  <a:pt x="2183844" y="1999679"/>
                  <a:pt x="2182510" y="1998409"/>
                </a:cubicBezTo>
                <a:cubicBezTo>
                  <a:pt x="2181240" y="1997139"/>
                  <a:pt x="2179462" y="1996377"/>
                  <a:pt x="2177685" y="1996377"/>
                </a:cubicBezTo>
                <a:close/>
                <a:moveTo>
                  <a:pt x="2177811" y="1903667"/>
                </a:moveTo>
                <a:cubicBezTo>
                  <a:pt x="2176478" y="1903667"/>
                  <a:pt x="2175144" y="1904048"/>
                  <a:pt x="2174001" y="1904810"/>
                </a:cubicBezTo>
                <a:cubicBezTo>
                  <a:pt x="2172859" y="1905571"/>
                  <a:pt x="2171969" y="1906651"/>
                  <a:pt x="2171461" y="1907858"/>
                </a:cubicBezTo>
                <a:cubicBezTo>
                  <a:pt x="2170953" y="1909127"/>
                  <a:pt x="2170826" y="1910461"/>
                  <a:pt x="2171080" y="1911795"/>
                </a:cubicBezTo>
                <a:cubicBezTo>
                  <a:pt x="2171335" y="1913128"/>
                  <a:pt x="2171969" y="1914335"/>
                  <a:pt x="2172922" y="1915287"/>
                </a:cubicBezTo>
                <a:cubicBezTo>
                  <a:pt x="2173874" y="1916240"/>
                  <a:pt x="2175081" y="1916874"/>
                  <a:pt x="2176414" y="1917129"/>
                </a:cubicBezTo>
                <a:cubicBezTo>
                  <a:pt x="2177747" y="1917383"/>
                  <a:pt x="2179081" y="1917256"/>
                  <a:pt x="2180351" y="1916748"/>
                </a:cubicBezTo>
                <a:cubicBezTo>
                  <a:pt x="2181622" y="1916240"/>
                  <a:pt x="2182701" y="1915351"/>
                  <a:pt x="2183399" y="1914208"/>
                </a:cubicBezTo>
                <a:cubicBezTo>
                  <a:pt x="2184161" y="1913065"/>
                  <a:pt x="2184542" y="1911731"/>
                  <a:pt x="2184542" y="1910398"/>
                </a:cubicBezTo>
                <a:cubicBezTo>
                  <a:pt x="2184542" y="1908620"/>
                  <a:pt x="2183844" y="1906842"/>
                  <a:pt x="2182510" y="1905571"/>
                </a:cubicBezTo>
                <a:cubicBezTo>
                  <a:pt x="2181240" y="1904302"/>
                  <a:pt x="2179462" y="1903540"/>
                  <a:pt x="2177685" y="1903540"/>
                </a:cubicBezTo>
                <a:close/>
                <a:moveTo>
                  <a:pt x="2177811" y="1717929"/>
                </a:moveTo>
                <a:cubicBezTo>
                  <a:pt x="2176478" y="1717929"/>
                  <a:pt x="2175144" y="1718310"/>
                  <a:pt x="2174001" y="1719072"/>
                </a:cubicBezTo>
                <a:cubicBezTo>
                  <a:pt x="2172859" y="1719834"/>
                  <a:pt x="2171969" y="1720914"/>
                  <a:pt x="2171461" y="1722120"/>
                </a:cubicBezTo>
                <a:cubicBezTo>
                  <a:pt x="2170953" y="1723327"/>
                  <a:pt x="2170826" y="1724724"/>
                  <a:pt x="2171080" y="1726057"/>
                </a:cubicBezTo>
                <a:cubicBezTo>
                  <a:pt x="2171335" y="1727391"/>
                  <a:pt x="2171969" y="1728597"/>
                  <a:pt x="2172922" y="1729549"/>
                </a:cubicBezTo>
                <a:cubicBezTo>
                  <a:pt x="2173874" y="1730502"/>
                  <a:pt x="2175081" y="1731137"/>
                  <a:pt x="2176414" y="1731391"/>
                </a:cubicBezTo>
                <a:cubicBezTo>
                  <a:pt x="2177747" y="1731645"/>
                  <a:pt x="2179145" y="1731518"/>
                  <a:pt x="2180351" y="1731010"/>
                </a:cubicBezTo>
                <a:cubicBezTo>
                  <a:pt x="2181622" y="1730502"/>
                  <a:pt x="2182701" y="1729613"/>
                  <a:pt x="2183399" y="1728470"/>
                </a:cubicBezTo>
                <a:cubicBezTo>
                  <a:pt x="2184161" y="1727327"/>
                  <a:pt x="2184542" y="1725993"/>
                  <a:pt x="2184542" y="1724660"/>
                </a:cubicBezTo>
                <a:cubicBezTo>
                  <a:pt x="2184542" y="1722882"/>
                  <a:pt x="2183844" y="1721104"/>
                  <a:pt x="2182510" y="1719834"/>
                </a:cubicBezTo>
                <a:cubicBezTo>
                  <a:pt x="2181240" y="1718564"/>
                  <a:pt x="2179462" y="1717802"/>
                  <a:pt x="2177685" y="1717802"/>
                </a:cubicBezTo>
                <a:close/>
                <a:moveTo>
                  <a:pt x="2177811" y="1810766"/>
                </a:moveTo>
                <a:cubicBezTo>
                  <a:pt x="2176478" y="1810766"/>
                  <a:pt x="2175144" y="1811147"/>
                  <a:pt x="2174001" y="1811909"/>
                </a:cubicBezTo>
                <a:cubicBezTo>
                  <a:pt x="2172859" y="1812671"/>
                  <a:pt x="2171969" y="1813751"/>
                  <a:pt x="2171461" y="1814957"/>
                </a:cubicBezTo>
                <a:cubicBezTo>
                  <a:pt x="2170953" y="1816227"/>
                  <a:pt x="2170826" y="1817561"/>
                  <a:pt x="2171080" y="1818894"/>
                </a:cubicBezTo>
                <a:cubicBezTo>
                  <a:pt x="2171335" y="1820227"/>
                  <a:pt x="2171969" y="1821434"/>
                  <a:pt x="2172922" y="1822387"/>
                </a:cubicBezTo>
                <a:cubicBezTo>
                  <a:pt x="2173874" y="1823339"/>
                  <a:pt x="2175081" y="1823974"/>
                  <a:pt x="2176414" y="1824292"/>
                </a:cubicBezTo>
                <a:cubicBezTo>
                  <a:pt x="2177747" y="1824546"/>
                  <a:pt x="2179081" y="1824418"/>
                  <a:pt x="2180351" y="1823911"/>
                </a:cubicBezTo>
                <a:cubicBezTo>
                  <a:pt x="2181622" y="1823402"/>
                  <a:pt x="2182701" y="1822514"/>
                  <a:pt x="2183399" y="1821371"/>
                </a:cubicBezTo>
                <a:cubicBezTo>
                  <a:pt x="2184097" y="1820227"/>
                  <a:pt x="2184542" y="1818894"/>
                  <a:pt x="2184542" y="1817561"/>
                </a:cubicBezTo>
                <a:cubicBezTo>
                  <a:pt x="2184542" y="1815719"/>
                  <a:pt x="2183844" y="1814005"/>
                  <a:pt x="2182510" y="1812735"/>
                </a:cubicBezTo>
                <a:cubicBezTo>
                  <a:pt x="2181240" y="1811465"/>
                  <a:pt x="2179462" y="1810766"/>
                  <a:pt x="2177685" y="1810766"/>
                </a:cubicBezTo>
                <a:close/>
                <a:moveTo>
                  <a:pt x="2021792" y="2369884"/>
                </a:moveTo>
                <a:cubicBezTo>
                  <a:pt x="2021157" y="2369249"/>
                  <a:pt x="2020395" y="2368741"/>
                  <a:pt x="2019569" y="2368423"/>
                </a:cubicBezTo>
                <a:cubicBezTo>
                  <a:pt x="2018744" y="2368106"/>
                  <a:pt x="2017855" y="2367915"/>
                  <a:pt x="2016966" y="2367915"/>
                </a:cubicBezTo>
                <a:cubicBezTo>
                  <a:pt x="2015632" y="2367915"/>
                  <a:pt x="2014298" y="2368296"/>
                  <a:pt x="2013156" y="2369058"/>
                </a:cubicBezTo>
                <a:cubicBezTo>
                  <a:pt x="2012012" y="2369820"/>
                  <a:pt x="2011187" y="2370900"/>
                  <a:pt x="2010616" y="2372106"/>
                </a:cubicBezTo>
                <a:cubicBezTo>
                  <a:pt x="2010108" y="2373376"/>
                  <a:pt x="2009981" y="2374710"/>
                  <a:pt x="2010234" y="2376043"/>
                </a:cubicBezTo>
                <a:cubicBezTo>
                  <a:pt x="2010489" y="2377377"/>
                  <a:pt x="2011123" y="2378583"/>
                  <a:pt x="2012140" y="2379536"/>
                </a:cubicBezTo>
                <a:cubicBezTo>
                  <a:pt x="2013092" y="2380488"/>
                  <a:pt x="2014298" y="2381123"/>
                  <a:pt x="2015632" y="2381441"/>
                </a:cubicBezTo>
                <a:cubicBezTo>
                  <a:pt x="2016966" y="2381695"/>
                  <a:pt x="2018362" y="2381568"/>
                  <a:pt x="2019569" y="2381060"/>
                </a:cubicBezTo>
                <a:cubicBezTo>
                  <a:pt x="2020839" y="2380552"/>
                  <a:pt x="2021855" y="2379663"/>
                  <a:pt x="2022617" y="2378520"/>
                </a:cubicBezTo>
                <a:cubicBezTo>
                  <a:pt x="2023379" y="2377377"/>
                  <a:pt x="2023760" y="2376043"/>
                  <a:pt x="2023760" y="2374710"/>
                </a:cubicBezTo>
                <a:cubicBezTo>
                  <a:pt x="2023760" y="2373821"/>
                  <a:pt x="2023570" y="2372932"/>
                  <a:pt x="2023252" y="2372106"/>
                </a:cubicBezTo>
                <a:cubicBezTo>
                  <a:pt x="2022934" y="2371281"/>
                  <a:pt x="2022427" y="2370519"/>
                  <a:pt x="2021792" y="2369884"/>
                </a:cubicBezTo>
                <a:close/>
                <a:moveTo>
                  <a:pt x="2021792" y="3298444"/>
                </a:moveTo>
                <a:cubicBezTo>
                  <a:pt x="2021157" y="3297809"/>
                  <a:pt x="2020395" y="3297301"/>
                  <a:pt x="2019569" y="3296984"/>
                </a:cubicBezTo>
                <a:cubicBezTo>
                  <a:pt x="2018744" y="3296666"/>
                  <a:pt x="2017855" y="3296476"/>
                  <a:pt x="2016966" y="3296476"/>
                </a:cubicBezTo>
                <a:cubicBezTo>
                  <a:pt x="2015632" y="3296476"/>
                  <a:pt x="2014298" y="3296857"/>
                  <a:pt x="2013156" y="3297619"/>
                </a:cubicBezTo>
                <a:cubicBezTo>
                  <a:pt x="2012012" y="3298381"/>
                  <a:pt x="2011187" y="3299460"/>
                  <a:pt x="2010616" y="3300667"/>
                </a:cubicBezTo>
                <a:cubicBezTo>
                  <a:pt x="2010108" y="3301937"/>
                  <a:pt x="2009981" y="3303270"/>
                  <a:pt x="2010234" y="3304604"/>
                </a:cubicBezTo>
                <a:cubicBezTo>
                  <a:pt x="2010489" y="3305937"/>
                  <a:pt x="2011123" y="3307144"/>
                  <a:pt x="2012140" y="3308096"/>
                </a:cubicBezTo>
                <a:cubicBezTo>
                  <a:pt x="2013092" y="3309049"/>
                  <a:pt x="2014298" y="3309684"/>
                  <a:pt x="2015632" y="3309938"/>
                </a:cubicBezTo>
                <a:cubicBezTo>
                  <a:pt x="2016966" y="3310192"/>
                  <a:pt x="2018362" y="3310065"/>
                  <a:pt x="2019569" y="3309557"/>
                </a:cubicBezTo>
                <a:cubicBezTo>
                  <a:pt x="2020839" y="3309049"/>
                  <a:pt x="2021855" y="3308160"/>
                  <a:pt x="2022617" y="3307017"/>
                </a:cubicBezTo>
                <a:cubicBezTo>
                  <a:pt x="2023379" y="3305874"/>
                  <a:pt x="2023760" y="3304540"/>
                  <a:pt x="2023760" y="3303207"/>
                </a:cubicBezTo>
                <a:cubicBezTo>
                  <a:pt x="2023760" y="3302318"/>
                  <a:pt x="2023570" y="3301429"/>
                  <a:pt x="2023252" y="3300603"/>
                </a:cubicBezTo>
                <a:cubicBezTo>
                  <a:pt x="2022934" y="3299778"/>
                  <a:pt x="2022427" y="3299016"/>
                  <a:pt x="2021792" y="3298381"/>
                </a:cubicBezTo>
                <a:close/>
                <a:moveTo>
                  <a:pt x="1941400" y="1766252"/>
                </a:moveTo>
                <a:cubicBezTo>
                  <a:pt x="1940766" y="1765618"/>
                  <a:pt x="1940004" y="1765110"/>
                  <a:pt x="1939178" y="1764792"/>
                </a:cubicBezTo>
                <a:cubicBezTo>
                  <a:pt x="1938353" y="1764474"/>
                  <a:pt x="1937464" y="1764284"/>
                  <a:pt x="1936574" y="1764284"/>
                </a:cubicBezTo>
                <a:cubicBezTo>
                  <a:pt x="1935241" y="1764284"/>
                  <a:pt x="1933908" y="1764665"/>
                  <a:pt x="1932765" y="1765427"/>
                </a:cubicBezTo>
                <a:cubicBezTo>
                  <a:pt x="1931622" y="1766189"/>
                  <a:pt x="1930796" y="1767268"/>
                  <a:pt x="1930224" y="1768475"/>
                </a:cubicBezTo>
                <a:cubicBezTo>
                  <a:pt x="1929717" y="1769682"/>
                  <a:pt x="1929590" y="1771079"/>
                  <a:pt x="1929844" y="1772412"/>
                </a:cubicBezTo>
                <a:cubicBezTo>
                  <a:pt x="1930097" y="1773746"/>
                  <a:pt x="1930733" y="1774952"/>
                  <a:pt x="1931748" y="1775905"/>
                </a:cubicBezTo>
                <a:cubicBezTo>
                  <a:pt x="1932701" y="1776857"/>
                  <a:pt x="1933908" y="1777492"/>
                  <a:pt x="1935241" y="1777746"/>
                </a:cubicBezTo>
                <a:cubicBezTo>
                  <a:pt x="1936574" y="1778000"/>
                  <a:pt x="1937972" y="1777873"/>
                  <a:pt x="1939178" y="1777365"/>
                </a:cubicBezTo>
                <a:cubicBezTo>
                  <a:pt x="1940448" y="1776857"/>
                  <a:pt x="1941464" y="1775968"/>
                  <a:pt x="1942226" y="1774825"/>
                </a:cubicBezTo>
                <a:cubicBezTo>
                  <a:pt x="1942988" y="1773682"/>
                  <a:pt x="1943369" y="1772349"/>
                  <a:pt x="1943369" y="1771015"/>
                </a:cubicBezTo>
                <a:cubicBezTo>
                  <a:pt x="1943369" y="1770126"/>
                  <a:pt x="1943179" y="1769237"/>
                  <a:pt x="1942861" y="1768412"/>
                </a:cubicBezTo>
                <a:cubicBezTo>
                  <a:pt x="1942544" y="1767586"/>
                  <a:pt x="1942035" y="1766824"/>
                  <a:pt x="1941400" y="1766189"/>
                </a:cubicBezTo>
                <a:close/>
                <a:moveTo>
                  <a:pt x="2021792" y="3205544"/>
                </a:moveTo>
                <a:cubicBezTo>
                  <a:pt x="2021157" y="3204909"/>
                  <a:pt x="2020395" y="3204401"/>
                  <a:pt x="2019569" y="3204083"/>
                </a:cubicBezTo>
                <a:cubicBezTo>
                  <a:pt x="2018744" y="3203766"/>
                  <a:pt x="2017855" y="3203575"/>
                  <a:pt x="2016966" y="3203575"/>
                </a:cubicBezTo>
                <a:cubicBezTo>
                  <a:pt x="2015632" y="3203575"/>
                  <a:pt x="2014298" y="3203956"/>
                  <a:pt x="2013156" y="3204718"/>
                </a:cubicBezTo>
                <a:cubicBezTo>
                  <a:pt x="2012012" y="3205480"/>
                  <a:pt x="2011187" y="3206560"/>
                  <a:pt x="2010616" y="3207766"/>
                </a:cubicBezTo>
                <a:cubicBezTo>
                  <a:pt x="2010108" y="3209036"/>
                  <a:pt x="2009981" y="3210370"/>
                  <a:pt x="2010234" y="3211703"/>
                </a:cubicBezTo>
                <a:cubicBezTo>
                  <a:pt x="2010489" y="3213037"/>
                  <a:pt x="2011123" y="3214243"/>
                  <a:pt x="2012140" y="3215195"/>
                </a:cubicBezTo>
                <a:cubicBezTo>
                  <a:pt x="2013092" y="3216148"/>
                  <a:pt x="2014298" y="3216783"/>
                  <a:pt x="2015632" y="3217101"/>
                </a:cubicBezTo>
                <a:cubicBezTo>
                  <a:pt x="2016966" y="3217355"/>
                  <a:pt x="2018362" y="3217228"/>
                  <a:pt x="2019569" y="3216720"/>
                </a:cubicBezTo>
                <a:cubicBezTo>
                  <a:pt x="2020839" y="3216212"/>
                  <a:pt x="2021855" y="3215323"/>
                  <a:pt x="2022617" y="3214180"/>
                </a:cubicBezTo>
                <a:cubicBezTo>
                  <a:pt x="2023379" y="3213037"/>
                  <a:pt x="2023760" y="3211703"/>
                  <a:pt x="2023760" y="3210370"/>
                </a:cubicBezTo>
                <a:cubicBezTo>
                  <a:pt x="2023760" y="3209481"/>
                  <a:pt x="2023570" y="3208592"/>
                  <a:pt x="2023252" y="3207766"/>
                </a:cubicBezTo>
                <a:cubicBezTo>
                  <a:pt x="2022934" y="3206941"/>
                  <a:pt x="2022427" y="3206179"/>
                  <a:pt x="2021792" y="3205544"/>
                </a:cubicBezTo>
                <a:close/>
                <a:moveTo>
                  <a:pt x="1941400" y="1673416"/>
                </a:moveTo>
                <a:cubicBezTo>
                  <a:pt x="1940766" y="1672781"/>
                  <a:pt x="1940004" y="1672273"/>
                  <a:pt x="1939178" y="1671955"/>
                </a:cubicBezTo>
                <a:cubicBezTo>
                  <a:pt x="1938353" y="1671638"/>
                  <a:pt x="1937464" y="1671447"/>
                  <a:pt x="1936574" y="1671447"/>
                </a:cubicBezTo>
                <a:cubicBezTo>
                  <a:pt x="1935241" y="1671447"/>
                  <a:pt x="1933908" y="1671828"/>
                  <a:pt x="1932765" y="1672590"/>
                </a:cubicBezTo>
                <a:cubicBezTo>
                  <a:pt x="1931622" y="1673352"/>
                  <a:pt x="1930796" y="1674368"/>
                  <a:pt x="1930224" y="1675638"/>
                </a:cubicBezTo>
                <a:cubicBezTo>
                  <a:pt x="1929717" y="1676908"/>
                  <a:pt x="1929590" y="1678242"/>
                  <a:pt x="1929844" y="1679575"/>
                </a:cubicBezTo>
                <a:cubicBezTo>
                  <a:pt x="1930097" y="1680909"/>
                  <a:pt x="1930733" y="1682115"/>
                  <a:pt x="1931748" y="1683068"/>
                </a:cubicBezTo>
                <a:cubicBezTo>
                  <a:pt x="1932701" y="1684020"/>
                  <a:pt x="1933908" y="1684655"/>
                  <a:pt x="1935241" y="1684973"/>
                </a:cubicBezTo>
                <a:cubicBezTo>
                  <a:pt x="1936574" y="1685227"/>
                  <a:pt x="1937972" y="1685099"/>
                  <a:pt x="1939178" y="1684592"/>
                </a:cubicBezTo>
                <a:cubicBezTo>
                  <a:pt x="1940384" y="1684084"/>
                  <a:pt x="1941464" y="1683195"/>
                  <a:pt x="1942226" y="1682052"/>
                </a:cubicBezTo>
                <a:cubicBezTo>
                  <a:pt x="1942988" y="1680909"/>
                  <a:pt x="1943369" y="1679575"/>
                  <a:pt x="1943369" y="1678242"/>
                </a:cubicBezTo>
                <a:cubicBezTo>
                  <a:pt x="1943369" y="1677352"/>
                  <a:pt x="1943179" y="1676464"/>
                  <a:pt x="1942861" y="1675638"/>
                </a:cubicBezTo>
                <a:cubicBezTo>
                  <a:pt x="1942544" y="1674813"/>
                  <a:pt x="1942035" y="1674051"/>
                  <a:pt x="1941400" y="1673416"/>
                </a:cubicBezTo>
                <a:close/>
                <a:moveTo>
                  <a:pt x="2021792" y="3112707"/>
                </a:moveTo>
                <a:cubicBezTo>
                  <a:pt x="2021157" y="3112072"/>
                  <a:pt x="2020395" y="3111564"/>
                  <a:pt x="2019569" y="3111246"/>
                </a:cubicBezTo>
                <a:cubicBezTo>
                  <a:pt x="2018744" y="3110865"/>
                  <a:pt x="2017855" y="3110738"/>
                  <a:pt x="2016966" y="3110738"/>
                </a:cubicBezTo>
                <a:cubicBezTo>
                  <a:pt x="2015632" y="3110738"/>
                  <a:pt x="2014298" y="3111119"/>
                  <a:pt x="2013156" y="3111881"/>
                </a:cubicBezTo>
                <a:cubicBezTo>
                  <a:pt x="2012012" y="3112643"/>
                  <a:pt x="2011187" y="3113723"/>
                  <a:pt x="2010616" y="3114929"/>
                </a:cubicBezTo>
                <a:cubicBezTo>
                  <a:pt x="2010108" y="3116199"/>
                  <a:pt x="2009981" y="3117533"/>
                  <a:pt x="2010234" y="3118866"/>
                </a:cubicBezTo>
                <a:cubicBezTo>
                  <a:pt x="2010489" y="3120200"/>
                  <a:pt x="2011123" y="3121406"/>
                  <a:pt x="2012140" y="3122359"/>
                </a:cubicBezTo>
                <a:cubicBezTo>
                  <a:pt x="2013092" y="3123311"/>
                  <a:pt x="2014298" y="3123946"/>
                  <a:pt x="2015632" y="3124264"/>
                </a:cubicBezTo>
                <a:cubicBezTo>
                  <a:pt x="2016966" y="3124518"/>
                  <a:pt x="2018362" y="3124391"/>
                  <a:pt x="2019569" y="3123883"/>
                </a:cubicBezTo>
                <a:cubicBezTo>
                  <a:pt x="2020839" y="3123375"/>
                  <a:pt x="2021855" y="3122486"/>
                  <a:pt x="2022617" y="3121343"/>
                </a:cubicBezTo>
                <a:cubicBezTo>
                  <a:pt x="2023379" y="3120200"/>
                  <a:pt x="2023760" y="3118866"/>
                  <a:pt x="2023760" y="3117533"/>
                </a:cubicBezTo>
                <a:cubicBezTo>
                  <a:pt x="2023760" y="3116644"/>
                  <a:pt x="2023570" y="3115755"/>
                  <a:pt x="2023252" y="3114929"/>
                </a:cubicBezTo>
                <a:cubicBezTo>
                  <a:pt x="2022934" y="3114104"/>
                  <a:pt x="2022427" y="3113342"/>
                  <a:pt x="2021792" y="3112707"/>
                </a:cubicBezTo>
                <a:close/>
                <a:moveTo>
                  <a:pt x="2021792" y="3019870"/>
                </a:moveTo>
                <a:cubicBezTo>
                  <a:pt x="2021157" y="3019235"/>
                  <a:pt x="2020395" y="3018727"/>
                  <a:pt x="2019569" y="3018409"/>
                </a:cubicBezTo>
                <a:cubicBezTo>
                  <a:pt x="2018744" y="3018092"/>
                  <a:pt x="2017855" y="3017901"/>
                  <a:pt x="2016966" y="3017901"/>
                </a:cubicBezTo>
                <a:cubicBezTo>
                  <a:pt x="2015632" y="3017901"/>
                  <a:pt x="2014298" y="3018282"/>
                  <a:pt x="2013156" y="3019044"/>
                </a:cubicBezTo>
                <a:cubicBezTo>
                  <a:pt x="2012012" y="3019806"/>
                  <a:pt x="2011187" y="3020886"/>
                  <a:pt x="2010616" y="3022092"/>
                </a:cubicBezTo>
                <a:cubicBezTo>
                  <a:pt x="2010108" y="3023299"/>
                  <a:pt x="2009981" y="3024696"/>
                  <a:pt x="2010234" y="3026029"/>
                </a:cubicBezTo>
                <a:cubicBezTo>
                  <a:pt x="2010489" y="3027363"/>
                  <a:pt x="2011123" y="3028569"/>
                  <a:pt x="2012140" y="3029522"/>
                </a:cubicBezTo>
                <a:cubicBezTo>
                  <a:pt x="2013092" y="3030474"/>
                  <a:pt x="2014298" y="3031109"/>
                  <a:pt x="2015632" y="3031363"/>
                </a:cubicBezTo>
                <a:cubicBezTo>
                  <a:pt x="2016966" y="3031617"/>
                  <a:pt x="2018362" y="3031490"/>
                  <a:pt x="2019569" y="3030982"/>
                </a:cubicBezTo>
                <a:cubicBezTo>
                  <a:pt x="2020839" y="3030474"/>
                  <a:pt x="2021855" y="3029585"/>
                  <a:pt x="2022617" y="3028442"/>
                </a:cubicBezTo>
                <a:cubicBezTo>
                  <a:pt x="2023379" y="3027299"/>
                  <a:pt x="2023760" y="3025966"/>
                  <a:pt x="2023760" y="3024632"/>
                </a:cubicBezTo>
                <a:cubicBezTo>
                  <a:pt x="2023760" y="3023743"/>
                  <a:pt x="2023570" y="3022854"/>
                  <a:pt x="2023252" y="3022029"/>
                </a:cubicBezTo>
                <a:cubicBezTo>
                  <a:pt x="2022934" y="3021203"/>
                  <a:pt x="2022427" y="3020441"/>
                  <a:pt x="2021792" y="3019806"/>
                </a:cubicBezTo>
                <a:close/>
                <a:moveTo>
                  <a:pt x="2021792" y="2834132"/>
                </a:moveTo>
                <a:cubicBezTo>
                  <a:pt x="2021157" y="2833497"/>
                  <a:pt x="2020395" y="2832989"/>
                  <a:pt x="2019569" y="2832672"/>
                </a:cubicBezTo>
                <a:cubicBezTo>
                  <a:pt x="2018744" y="2832291"/>
                  <a:pt x="2017855" y="2832164"/>
                  <a:pt x="2016966" y="2832164"/>
                </a:cubicBezTo>
                <a:cubicBezTo>
                  <a:pt x="2015632" y="2832164"/>
                  <a:pt x="2014298" y="2832545"/>
                  <a:pt x="2013156" y="2833307"/>
                </a:cubicBezTo>
                <a:cubicBezTo>
                  <a:pt x="2012012" y="2834069"/>
                  <a:pt x="2011187" y="2835148"/>
                  <a:pt x="2010616" y="2836355"/>
                </a:cubicBezTo>
                <a:cubicBezTo>
                  <a:pt x="2010108" y="2837625"/>
                  <a:pt x="2009981" y="2838958"/>
                  <a:pt x="2010234" y="2840292"/>
                </a:cubicBezTo>
                <a:cubicBezTo>
                  <a:pt x="2010489" y="2841625"/>
                  <a:pt x="2011123" y="2842832"/>
                  <a:pt x="2012140" y="2843784"/>
                </a:cubicBezTo>
                <a:cubicBezTo>
                  <a:pt x="2013092" y="2844737"/>
                  <a:pt x="2014298" y="2845372"/>
                  <a:pt x="2015632" y="2845626"/>
                </a:cubicBezTo>
                <a:cubicBezTo>
                  <a:pt x="2016966" y="2845880"/>
                  <a:pt x="2018362" y="2845753"/>
                  <a:pt x="2019569" y="2845245"/>
                </a:cubicBezTo>
                <a:cubicBezTo>
                  <a:pt x="2020839" y="2844737"/>
                  <a:pt x="2021855" y="2843848"/>
                  <a:pt x="2022617" y="2842705"/>
                </a:cubicBezTo>
                <a:cubicBezTo>
                  <a:pt x="2023379" y="2841562"/>
                  <a:pt x="2023760" y="2840228"/>
                  <a:pt x="2023760" y="2838895"/>
                </a:cubicBezTo>
                <a:cubicBezTo>
                  <a:pt x="2023760" y="2838006"/>
                  <a:pt x="2023570" y="2837117"/>
                  <a:pt x="2023252" y="2836291"/>
                </a:cubicBezTo>
                <a:cubicBezTo>
                  <a:pt x="2022934" y="2835466"/>
                  <a:pt x="2022427" y="2834704"/>
                  <a:pt x="2021792" y="2834069"/>
                </a:cubicBezTo>
                <a:close/>
                <a:moveTo>
                  <a:pt x="2021792" y="2741295"/>
                </a:moveTo>
                <a:cubicBezTo>
                  <a:pt x="2021157" y="2740660"/>
                  <a:pt x="2020395" y="2740152"/>
                  <a:pt x="2019569" y="2739835"/>
                </a:cubicBezTo>
                <a:cubicBezTo>
                  <a:pt x="2018744" y="2739517"/>
                  <a:pt x="2017855" y="2739327"/>
                  <a:pt x="2016966" y="2739327"/>
                </a:cubicBezTo>
                <a:cubicBezTo>
                  <a:pt x="2015632" y="2739327"/>
                  <a:pt x="2014298" y="2739708"/>
                  <a:pt x="2013156" y="2740470"/>
                </a:cubicBezTo>
                <a:cubicBezTo>
                  <a:pt x="2012012" y="2741232"/>
                  <a:pt x="2011187" y="2742311"/>
                  <a:pt x="2010616" y="2743518"/>
                </a:cubicBezTo>
                <a:cubicBezTo>
                  <a:pt x="2010108" y="2744788"/>
                  <a:pt x="2009981" y="2746121"/>
                  <a:pt x="2010234" y="2747455"/>
                </a:cubicBezTo>
                <a:cubicBezTo>
                  <a:pt x="2010489" y="2748788"/>
                  <a:pt x="2011123" y="2749995"/>
                  <a:pt x="2012140" y="2750947"/>
                </a:cubicBezTo>
                <a:cubicBezTo>
                  <a:pt x="2013092" y="2751900"/>
                  <a:pt x="2014298" y="2752535"/>
                  <a:pt x="2015632" y="2752789"/>
                </a:cubicBezTo>
                <a:cubicBezTo>
                  <a:pt x="2016966" y="2753043"/>
                  <a:pt x="2018362" y="2752916"/>
                  <a:pt x="2019569" y="2752408"/>
                </a:cubicBezTo>
                <a:cubicBezTo>
                  <a:pt x="2020839" y="2751900"/>
                  <a:pt x="2021855" y="2751011"/>
                  <a:pt x="2022617" y="2749868"/>
                </a:cubicBezTo>
                <a:cubicBezTo>
                  <a:pt x="2023379" y="2748725"/>
                  <a:pt x="2023760" y="2747391"/>
                  <a:pt x="2023760" y="2746058"/>
                </a:cubicBezTo>
                <a:cubicBezTo>
                  <a:pt x="2023760" y="2745169"/>
                  <a:pt x="2023570" y="2744280"/>
                  <a:pt x="2023252" y="2743454"/>
                </a:cubicBezTo>
                <a:cubicBezTo>
                  <a:pt x="2022934" y="2742629"/>
                  <a:pt x="2022427" y="2741867"/>
                  <a:pt x="2021792" y="2741232"/>
                </a:cubicBezTo>
                <a:close/>
                <a:moveTo>
                  <a:pt x="2021792" y="2927033"/>
                </a:moveTo>
                <a:cubicBezTo>
                  <a:pt x="2021157" y="2926398"/>
                  <a:pt x="2020395" y="2925890"/>
                  <a:pt x="2019569" y="2925572"/>
                </a:cubicBezTo>
                <a:cubicBezTo>
                  <a:pt x="2018744" y="2925255"/>
                  <a:pt x="2017855" y="2925064"/>
                  <a:pt x="2016966" y="2925064"/>
                </a:cubicBezTo>
                <a:cubicBezTo>
                  <a:pt x="2015632" y="2925064"/>
                  <a:pt x="2014298" y="2925445"/>
                  <a:pt x="2013156" y="2926207"/>
                </a:cubicBezTo>
                <a:cubicBezTo>
                  <a:pt x="2012012" y="2926969"/>
                  <a:pt x="2011187" y="2927985"/>
                  <a:pt x="2010616" y="2929255"/>
                </a:cubicBezTo>
                <a:cubicBezTo>
                  <a:pt x="2010108" y="2930525"/>
                  <a:pt x="2009981" y="2931859"/>
                  <a:pt x="2010234" y="2933192"/>
                </a:cubicBezTo>
                <a:cubicBezTo>
                  <a:pt x="2010489" y="2934526"/>
                  <a:pt x="2011123" y="2935732"/>
                  <a:pt x="2012140" y="2936685"/>
                </a:cubicBezTo>
                <a:cubicBezTo>
                  <a:pt x="2013092" y="2937637"/>
                  <a:pt x="2014298" y="2938272"/>
                  <a:pt x="2015632" y="2938590"/>
                </a:cubicBezTo>
                <a:cubicBezTo>
                  <a:pt x="2016966" y="2938844"/>
                  <a:pt x="2018362" y="2938717"/>
                  <a:pt x="2019569" y="2938209"/>
                </a:cubicBezTo>
                <a:cubicBezTo>
                  <a:pt x="2020839" y="2937701"/>
                  <a:pt x="2021855" y="2936812"/>
                  <a:pt x="2022617" y="2935669"/>
                </a:cubicBezTo>
                <a:cubicBezTo>
                  <a:pt x="2023379" y="2934526"/>
                  <a:pt x="2023760" y="2933192"/>
                  <a:pt x="2023760" y="2931859"/>
                </a:cubicBezTo>
                <a:cubicBezTo>
                  <a:pt x="2023760" y="2930970"/>
                  <a:pt x="2023570" y="2930081"/>
                  <a:pt x="2023252" y="2929255"/>
                </a:cubicBezTo>
                <a:cubicBezTo>
                  <a:pt x="2022934" y="2928430"/>
                  <a:pt x="2022427" y="2927668"/>
                  <a:pt x="2021792" y="2927033"/>
                </a:cubicBezTo>
                <a:close/>
                <a:moveTo>
                  <a:pt x="1941400" y="1951990"/>
                </a:moveTo>
                <a:cubicBezTo>
                  <a:pt x="1940766" y="1951355"/>
                  <a:pt x="1940004" y="1950847"/>
                  <a:pt x="1939178" y="1950530"/>
                </a:cubicBezTo>
                <a:cubicBezTo>
                  <a:pt x="1938353" y="1950212"/>
                  <a:pt x="1937464" y="1950021"/>
                  <a:pt x="1936574" y="1950021"/>
                </a:cubicBezTo>
                <a:cubicBezTo>
                  <a:pt x="1935241" y="1950021"/>
                  <a:pt x="1933908" y="1950402"/>
                  <a:pt x="1932765" y="1951165"/>
                </a:cubicBezTo>
                <a:cubicBezTo>
                  <a:pt x="1931622" y="1951927"/>
                  <a:pt x="1930796" y="1953006"/>
                  <a:pt x="1930224" y="1954213"/>
                </a:cubicBezTo>
                <a:cubicBezTo>
                  <a:pt x="1929717" y="1955483"/>
                  <a:pt x="1929590" y="1956816"/>
                  <a:pt x="1929844" y="1958149"/>
                </a:cubicBezTo>
                <a:cubicBezTo>
                  <a:pt x="1930097" y="1959483"/>
                  <a:pt x="1930733" y="1960690"/>
                  <a:pt x="1931748" y="1961642"/>
                </a:cubicBezTo>
                <a:cubicBezTo>
                  <a:pt x="1932701" y="1962595"/>
                  <a:pt x="1933908" y="1963230"/>
                  <a:pt x="1935241" y="1963547"/>
                </a:cubicBezTo>
                <a:cubicBezTo>
                  <a:pt x="1936574" y="1963801"/>
                  <a:pt x="1937972" y="1963674"/>
                  <a:pt x="1939178" y="1963166"/>
                </a:cubicBezTo>
                <a:cubicBezTo>
                  <a:pt x="1940384" y="1962658"/>
                  <a:pt x="1941464" y="1961769"/>
                  <a:pt x="1942226" y="1960626"/>
                </a:cubicBezTo>
                <a:cubicBezTo>
                  <a:pt x="1942988" y="1959483"/>
                  <a:pt x="1943369" y="1958149"/>
                  <a:pt x="1943369" y="1956816"/>
                </a:cubicBezTo>
                <a:cubicBezTo>
                  <a:pt x="1943369" y="1955927"/>
                  <a:pt x="1943179" y="1955038"/>
                  <a:pt x="1942861" y="1954213"/>
                </a:cubicBezTo>
                <a:cubicBezTo>
                  <a:pt x="1942544" y="1953387"/>
                  <a:pt x="1942035" y="1952625"/>
                  <a:pt x="1941400" y="1951990"/>
                </a:cubicBezTo>
                <a:close/>
                <a:moveTo>
                  <a:pt x="1941400" y="2416302"/>
                </a:moveTo>
                <a:cubicBezTo>
                  <a:pt x="1940766" y="2415667"/>
                  <a:pt x="1940004" y="2415159"/>
                  <a:pt x="1939178" y="2414842"/>
                </a:cubicBezTo>
                <a:cubicBezTo>
                  <a:pt x="1938353" y="2414461"/>
                  <a:pt x="1937464" y="2414334"/>
                  <a:pt x="1936574" y="2414334"/>
                </a:cubicBezTo>
                <a:cubicBezTo>
                  <a:pt x="1935241" y="2414334"/>
                  <a:pt x="1933908" y="2414715"/>
                  <a:pt x="1932765" y="2415477"/>
                </a:cubicBezTo>
                <a:cubicBezTo>
                  <a:pt x="1931622" y="2416239"/>
                  <a:pt x="1930796" y="2417318"/>
                  <a:pt x="1930224" y="2418525"/>
                </a:cubicBezTo>
                <a:cubicBezTo>
                  <a:pt x="1929717" y="2419795"/>
                  <a:pt x="1929590" y="2421128"/>
                  <a:pt x="1929844" y="2422462"/>
                </a:cubicBezTo>
                <a:cubicBezTo>
                  <a:pt x="1930097" y="2423795"/>
                  <a:pt x="1930733" y="2425002"/>
                  <a:pt x="1931748" y="2425954"/>
                </a:cubicBezTo>
                <a:cubicBezTo>
                  <a:pt x="1932701" y="2426907"/>
                  <a:pt x="1933908" y="2427542"/>
                  <a:pt x="1935241" y="2427796"/>
                </a:cubicBezTo>
                <a:cubicBezTo>
                  <a:pt x="1936574" y="2428050"/>
                  <a:pt x="1937972" y="2427923"/>
                  <a:pt x="1939178" y="2427415"/>
                </a:cubicBezTo>
                <a:cubicBezTo>
                  <a:pt x="1940384" y="2426907"/>
                  <a:pt x="1941464" y="2426018"/>
                  <a:pt x="1942226" y="2424875"/>
                </a:cubicBezTo>
                <a:cubicBezTo>
                  <a:pt x="1942988" y="2423732"/>
                  <a:pt x="1943369" y="2422398"/>
                  <a:pt x="1943369" y="2421065"/>
                </a:cubicBezTo>
                <a:cubicBezTo>
                  <a:pt x="1943369" y="2420176"/>
                  <a:pt x="1943179" y="2419287"/>
                  <a:pt x="1942861" y="2418461"/>
                </a:cubicBezTo>
                <a:cubicBezTo>
                  <a:pt x="1942544" y="2417636"/>
                  <a:pt x="1942035" y="2416874"/>
                  <a:pt x="1941400" y="2416239"/>
                </a:cubicBezTo>
                <a:close/>
                <a:moveTo>
                  <a:pt x="1941400" y="2323465"/>
                </a:moveTo>
                <a:cubicBezTo>
                  <a:pt x="1940766" y="2322830"/>
                  <a:pt x="1940004" y="2322322"/>
                  <a:pt x="1939178" y="2322005"/>
                </a:cubicBezTo>
                <a:cubicBezTo>
                  <a:pt x="1938353" y="2321687"/>
                  <a:pt x="1937464" y="2321497"/>
                  <a:pt x="1936574" y="2321497"/>
                </a:cubicBezTo>
                <a:cubicBezTo>
                  <a:pt x="1935241" y="2321497"/>
                  <a:pt x="1933908" y="2321878"/>
                  <a:pt x="1932765" y="2322640"/>
                </a:cubicBezTo>
                <a:cubicBezTo>
                  <a:pt x="1931622" y="2323402"/>
                  <a:pt x="1930796" y="2324481"/>
                  <a:pt x="1930224" y="2325688"/>
                </a:cubicBezTo>
                <a:cubicBezTo>
                  <a:pt x="1929717" y="2326958"/>
                  <a:pt x="1929590" y="2328291"/>
                  <a:pt x="1929844" y="2329625"/>
                </a:cubicBezTo>
                <a:cubicBezTo>
                  <a:pt x="1930097" y="2330958"/>
                  <a:pt x="1930733" y="2332165"/>
                  <a:pt x="1931748" y="2333117"/>
                </a:cubicBezTo>
                <a:cubicBezTo>
                  <a:pt x="1932701" y="2334070"/>
                  <a:pt x="1933908" y="2334705"/>
                  <a:pt x="1935241" y="2334959"/>
                </a:cubicBezTo>
                <a:cubicBezTo>
                  <a:pt x="1936574" y="2335213"/>
                  <a:pt x="1937972" y="2335086"/>
                  <a:pt x="1939178" y="2334578"/>
                </a:cubicBezTo>
                <a:cubicBezTo>
                  <a:pt x="1940384" y="2334070"/>
                  <a:pt x="1941464" y="2333181"/>
                  <a:pt x="1942226" y="2332038"/>
                </a:cubicBezTo>
                <a:cubicBezTo>
                  <a:pt x="1942988" y="2330895"/>
                  <a:pt x="1943369" y="2329561"/>
                  <a:pt x="1943369" y="2328228"/>
                </a:cubicBezTo>
                <a:cubicBezTo>
                  <a:pt x="1943369" y="2327339"/>
                  <a:pt x="1943179" y="2326450"/>
                  <a:pt x="1942861" y="2325624"/>
                </a:cubicBezTo>
                <a:cubicBezTo>
                  <a:pt x="1942544" y="2324799"/>
                  <a:pt x="1942035" y="2324037"/>
                  <a:pt x="1941400" y="2323402"/>
                </a:cubicBezTo>
                <a:close/>
                <a:moveTo>
                  <a:pt x="1941400" y="2509203"/>
                </a:moveTo>
                <a:cubicBezTo>
                  <a:pt x="1940766" y="2508568"/>
                  <a:pt x="1940004" y="2508060"/>
                  <a:pt x="1939178" y="2507742"/>
                </a:cubicBezTo>
                <a:cubicBezTo>
                  <a:pt x="1938353" y="2507425"/>
                  <a:pt x="1937464" y="2507234"/>
                  <a:pt x="1936574" y="2507234"/>
                </a:cubicBezTo>
                <a:cubicBezTo>
                  <a:pt x="1935241" y="2507234"/>
                  <a:pt x="1933908" y="2507615"/>
                  <a:pt x="1932765" y="2508377"/>
                </a:cubicBezTo>
                <a:cubicBezTo>
                  <a:pt x="1931622" y="2509139"/>
                  <a:pt x="1930796" y="2510155"/>
                  <a:pt x="1930224" y="2511425"/>
                </a:cubicBezTo>
                <a:cubicBezTo>
                  <a:pt x="1929717" y="2512695"/>
                  <a:pt x="1929590" y="2514029"/>
                  <a:pt x="1929844" y="2515362"/>
                </a:cubicBezTo>
                <a:cubicBezTo>
                  <a:pt x="1930097" y="2516696"/>
                  <a:pt x="1930733" y="2517902"/>
                  <a:pt x="1931748" y="2518855"/>
                </a:cubicBezTo>
                <a:cubicBezTo>
                  <a:pt x="1932701" y="2519807"/>
                  <a:pt x="1933908" y="2520442"/>
                  <a:pt x="1935241" y="2520760"/>
                </a:cubicBezTo>
                <a:cubicBezTo>
                  <a:pt x="1936574" y="2521014"/>
                  <a:pt x="1937972" y="2520887"/>
                  <a:pt x="1939178" y="2520379"/>
                </a:cubicBezTo>
                <a:cubicBezTo>
                  <a:pt x="1940384" y="2519871"/>
                  <a:pt x="1941464" y="2518982"/>
                  <a:pt x="1942226" y="2517839"/>
                </a:cubicBezTo>
                <a:cubicBezTo>
                  <a:pt x="1942988" y="2516696"/>
                  <a:pt x="1943369" y="2515362"/>
                  <a:pt x="1943369" y="2514029"/>
                </a:cubicBezTo>
                <a:cubicBezTo>
                  <a:pt x="1943369" y="2513140"/>
                  <a:pt x="1943179" y="2512251"/>
                  <a:pt x="1942861" y="2511425"/>
                </a:cubicBezTo>
                <a:cubicBezTo>
                  <a:pt x="1942544" y="2510600"/>
                  <a:pt x="1942035" y="2509838"/>
                  <a:pt x="1941400" y="2509203"/>
                </a:cubicBezTo>
                <a:close/>
                <a:moveTo>
                  <a:pt x="1941400" y="2602040"/>
                </a:moveTo>
                <a:cubicBezTo>
                  <a:pt x="1940766" y="2601405"/>
                  <a:pt x="1940004" y="2600897"/>
                  <a:pt x="1939178" y="2600579"/>
                </a:cubicBezTo>
                <a:cubicBezTo>
                  <a:pt x="1938353" y="2600262"/>
                  <a:pt x="1937464" y="2600071"/>
                  <a:pt x="1936574" y="2600071"/>
                </a:cubicBezTo>
                <a:cubicBezTo>
                  <a:pt x="1935241" y="2600071"/>
                  <a:pt x="1933908" y="2600452"/>
                  <a:pt x="1932765" y="2601214"/>
                </a:cubicBezTo>
                <a:cubicBezTo>
                  <a:pt x="1931622" y="2601976"/>
                  <a:pt x="1930796" y="2603056"/>
                  <a:pt x="1930224" y="2604262"/>
                </a:cubicBezTo>
                <a:cubicBezTo>
                  <a:pt x="1929717" y="2605469"/>
                  <a:pt x="1929590" y="2606866"/>
                  <a:pt x="1929844" y="2608199"/>
                </a:cubicBezTo>
                <a:cubicBezTo>
                  <a:pt x="1930097" y="2609533"/>
                  <a:pt x="1930733" y="2610739"/>
                  <a:pt x="1931748" y="2611692"/>
                </a:cubicBezTo>
                <a:cubicBezTo>
                  <a:pt x="1932701" y="2612644"/>
                  <a:pt x="1933908" y="2613279"/>
                  <a:pt x="1935241" y="2613533"/>
                </a:cubicBezTo>
                <a:cubicBezTo>
                  <a:pt x="1936574" y="2613787"/>
                  <a:pt x="1937972" y="2613660"/>
                  <a:pt x="1939178" y="2613152"/>
                </a:cubicBezTo>
                <a:cubicBezTo>
                  <a:pt x="1940448" y="2612644"/>
                  <a:pt x="1941464" y="2611755"/>
                  <a:pt x="1942226" y="2610612"/>
                </a:cubicBezTo>
                <a:cubicBezTo>
                  <a:pt x="1942988" y="2609469"/>
                  <a:pt x="1943369" y="2608136"/>
                  <a:pt x="1943369" y="2606802"/>
                </a:cubicBezTo>
                <a:cubicBezTo>
                  <a:pt x="1943369" y="2605913"/>
                  <a:pt x="1943179" y="2605024"/>
                  <a:pt x="1942861" y="2604199"/>
                </a:cubicBezTo>
                <a:cubicBezTo>
                  <a:pt x="1942544" y="2603373"/>
                  <a:pt x="1942035" y="2602611"/>
                  <a:pt x="1941400" y="2601976"/>
                </a:cubicBezTo>
                <a:close/>
                <a:moveTo>
                  <a:pt x="1941400" y="2230628"/>
                </a:moveTo>
                <a:cubicBezTo>
                  <a:pt x="1940766" y="2229993"/>
                  <a:pt x="1940004" y="2229485"/>
                  <a:pt x="1939178" y="2229168"/>
                </a:cubicBezTo>
                <a:cubicBezTo>
                  <a:pt x="1938353" y="2228850"/>
                  <a:pt x="1937464" y="2228660"/>
                  <a:pt x="1936574" y="2228660"/>
                </a:cubicBezTo>
                <a:cubicBezTo>
                  <a:pt x="1935241" y="2228660"/>
                  <a:pt x="1933908" y="2229041"/>
                  <a:pt x="1932765" y="2229803"/>
                </a:cubicBezTo>
                <a:cubicBezTo>
                  <a:pt x="1931622" y="2230565"/>
                  <a:pt x="1930796" y="2231581"/>
                  <a:pt x="1930224" y="2232851"/>
                </a:cubicBezTo>
                <a:cubicBezTo>
                  <a:pt x="1929717" y="2234121"/>
                  <a:pt x="1929590" y="2235454"/>
                  <a:pt x="1929844" y="2236788"/>
                </a:cubicBezTo>
                <a:cubicBezTo>
                  <a:pt x="1930097" y="2238121"/>
                  <a:pt x="1930733" y="2239328"/>
                  <a:pt x="1931748" y="2240280"/>
                </a:cubicBezTo>
                <a:cubicBezTo>
                  <a:pt x="1932701" y="2241233"/>
                  <a:pt x="1933908" y="2241868"/>
                  <a:pt x="1935241" y="2242185"/>
                </a:cubicBezTo>
                <a:cubicBezTo>
                  <a:pt x="1936574" y="2242439"/>
                  <a:pt x="1937972" y="2242312"/>
                  <a:pt x="1939178" y="2241804"/>
                </a:cubicBezTo>
                <a:cubicBezTo>
                  <a:pt x="1940384" y="2241296"/>
                  <a:pt x="1941464" y="2240407"/>
                  <a:pt x="1942226" y="2239264"/>
                </a:cubicBezTo>
                <a:cubicBezTo>
                  <a:pt x="1942988" y="2238121"/>
                  <a:pt x="1943369" y="2236788"/>
                  <a:pt x="1943369" y="2235454"/>
                </a:cubicBezTo>
                <a:cubicBezTo>
                  <a:pt x="1943369" y="2234565"/>
                  <a:pt x="1943179" y="2233676"/>
                  <a:pt x="1942861" y="2232851"/>
                </a:cubicBezTo>
                <a:cubicBezTo>
                  <a:pt x="1942544" y="2232025"/>
                  <a:pt x="1942035" y="2231263"/>
                  <a:pt x="1941400" y="2230628"/>
                </a:cubicBezTo>
                <a:close/>
                <a:moveTo>
                  <a:pt x="1941400" y="2044891"/>
                </a:moveTo>
                <a:cubicBezTo>
                  <a:pt x="1940766" y="2044256"/>
                  <a:pt x="1940004" y="2043748"/>
                  <a:pt x="1939178" y="2043430"/>
                </a:cubicBezTo>
                <a:cubicBezTo>
                  <a:pt x="1938353" y="2043113"/>
                  <a:pt x="1937464" y="2042922"/>
                  <a:pt x="1936574" y="2042922"/>
                </a:cubicBezTo>
                <a:cubicBezTo>
                  <a:pt x="1935241" y="2042922"/>
                  <a:pt x="1933908" y="2043303"/>
                  <a:pt x="1932765" y="2044065"/>
                </a:cubicBezTo>
                <a:cubicBezTo>
                  <a:pt x="1931622" y="2044827"/>
                  <a:pt x="1930796" y="2045907"/>
                  <a:pt x="1930224" y="2047113"/>
                </a:cubicBezTo>
                <a:cubicBezTo>
                  <a:pt x="1929717" y="2048383"/>
                  <a:pt x="1929590" y="2049717"/>
                  <a:pt x="1929844" y="2051050"/>
                </a:cubicBezTo>
                <a:cubicBezTo>
                  <a:pt x="1930097" y="2052384"/>
                  <a:pt x="1930733" y="2053590"/>
                  <a:pt x="1931748" y="2054543"/>
                </a:cubicBezTo>
                <a:cubicBezTo>
                  <a:pt x="1932701" y="2055495"/>
                  <a:pt x="1933908" y="2056130"/>
                  <a:pt x="1935241" y="2056384"/>
                </a:cubicBezTo>
                <a:cubicBezTo>
                  <a:pt x="1936574" y="2056638"/>
                  <a:pt x="1937972" y="2056511"/>
                  <a:pt x="1939178" y="2056003"/>
                </a:cubicBezTo>
                <a:cubicBezTo>
                  <a:pt x="1940448" y="2055495"/>
                  <a:pt x="1941464" y="2054606"/>
                  <a:pt x="1942226" y="2053463"/>
                </a:cubicBezTo>
                <a:cubicBezTo>
                  <a:pt x="1942988" y="2052320"/>
                  <a:pt x="1943369" y="2050987"/>
                  <a:pt x="1943369" y="2049653"/>
                </a:cubicBezTo>
                <a:cubicBezTo>
                  <a:pt x="1943369" y="2048764"/>
                  <a:pt x="1943179" y="2047875"/>
                  <a:pt x="1942861" y="2047049"/>
                </a:cubicBezTo>
                <a:cubicBezTo>
                  <a:pt x="1942544" y="2046224"/>
                  <a:pt x="1942035" y="2045462"/>
                  <a:pt x="1941400" y="2044827"/>
                </a:cubicBezTo>
                <a:close/>
                <a:moveTo>
                  <a:pt x="2021792" y="2648458"/>
                </a:moveTo>
                <a:cubicBezTo>
                  <a:pt x="2021157" y="2647823"/>
                  <a:pt x="2020395" y="2647315"/>
                  <a:pt x="2019569" y="2646998"/>
                </a:cubicBezTo>
                <a:cubicBezTo>
                  <a:pt x="2018744" y="2646680"/>
                  <a:pt x="2017855" y="2646490"/>
                  <a:pt x="2016966" y="2646490"/>
                </a:cubicBezTo>
                <a:cubicBezTo>
                  <a:pt x="2015632" y="2646490"/>
                  <a:pt x="2014298" y="2646871"/>
                  <a:pt x="2013156" y="2647633"/>
                </a:cubicBezTo>
                <a:cubicBezTo>
                  <a:pt x="2012012" y="2648395"/>
                  <a:pt x="2011187" y="2649411"/>
                  <a:pt x="2010616" y="2650681"/>
                </a:cubicBezTo>
                <a:cubicBezTo>
                  <a:pt x="2010108" y="2651951"/>
                  <a:pt x="2009981" y="2653284"/>
                  <a:pt x="2010234" y="2654618"/>
                </a:cubicBezTo>
                <a:cubicBezTo>
                  <a:pt x="2010489" y="2655951"/>
                  <a:pt x="2011123" y="2657158"/>
                  <a:pt x="2012140" y="2658110"/>
                </a:cubicBezTo>
                <a:cubicBezTo>
                  <a:pt x="2013092" y="2659063"/>
                  <a:pt x="2014298" y="2659698"/>
                  <a:pt x="2015632" y="2660015"/>
                </a:cubicBezTo>
                <a:cubicBezTo>
                  <a:pt x="2016966" y="2660269"/>
                  <a:pt x="2018362" y="2660142"/>
                  <a:pt x="2019569" y="2659634"/>
                </a:cubicBezTo>
                <a:cubicBezTo>
                  <a:pt x="2020839" y="2659126"/>
                  <a:pt x="2021855" y="2658237"/>
                  <a:pt x="2022617" y="2657094"/>
                </a:cubicBezTo>
                <a:cubicBezTo>
                  <a:pt x="2023379" y="2655951"/>
                  <a:pt x="2023760" y="2654618"/>
                  <a:pt x="2023760" y="2653284"/>
                </a:cubicBezTo>
                <a:cubicBezTo>
                  <a:pt x="2023760" y="2652395"/>
                  <a:pt x="2023570" y="2651506"/>
                  <a:pt x="2023252" y="2650681"/>
                </a:cubicBezTo>
                <a:cubicBezTo>
                  <a:pt x="2022934" y="2649855"/>
                  <a:pt x="2022427" y="2649093"/>
                  <a:pt x="2021792" y="2648458"/>
                </a:cubicBezTo>
                <a:close/>
                <a:moveTo>
                  <a:pt x="1941400" y="2137728"/>
                </a:moveTo>
                <a:cubicBezTo>
                  <a:pt x="1940766" y="2137093"/>
                  <a:pt x="1940004" y="2136585"/>
                  <a:pt x="1939178" y="2136267"/>
                </a:cubicBezTo>
                <a:cubicBezTo>
                  <a:pt x="1938353" y="2135886"/>
                  <a:pt x="1937464" y="2135759"/>
                  <a:pt x="1936574" y="2135759"/>
                </a:cubicBezTo>
                <a:cubicBezTo>
                  <a:pt x="1935241" y="2135759"/>
                  <a:pt x="1933908" y="2136140"/>
                  <a:pt x="1932765" y="2136902"/>
                </a:cubicBezTo>
                <a:cubicBezTo>
                  <a:pt x="1931622" y="2137664"/>
                  <a:pt x="1930796" y="2138744"/>
                  <a:pt x="1930224" y="2139950"/>
                </a:cubicBezTo>
                <a:cubicBezTo>
                  <a:pt x="1929717" y="2141220"/>
                  <a:pt x="1929590" y="2142554"/>
                  <a:pt x="1929844" y="2143887"/>
                </a:cubicBezTo>
                <a:cubicBezTo>
                  <a:pt x="1930097" y="2145221"/>
                  <a:pt x="1930733" y="2146427"/>
                  <a:pt x="1931748" y="2147380"/>
                </a:cubicBezTo>
                <a:cubicBezTo>
                  <a:pt x="1932701" y="2148332"/>
                  <a:pt x="1933908" y="2148967"/>
                  <a:pt x="1935241" y="2149221"/>
                </a:cubicBezTo>
                <a:cubicBezTo>
                  <a:pt x="1936574" y="2149475"/>
                  <a:pt x="1937972" y="2149348"/>
                  <a:pt x="1939178" y="2148840"/>
                </a:cubicBezTo>
                <a:cubicBezTo>
                  <a:pt x="1940448" y="2148332"/>
                  <a:pt x="1941464" y="2147443"/>
                  <a:pt x="1942226" y="2146300"/>
                </a:cubicBezTo>
                <a:cubicBezTo>
                  <a:pt x="1942988" y="2145157"/>
                  <a:pt x="1943369" y="2143824"/>
                  <a:pt x="1943369" y="2142490"/>
                </a:cubicBezTo>
                <a:cubicBezTo>
                  <a:pt x="1943369" y="2141601"/>
                  <a:pt x="1943179" y="2140712"/>
                  <a:pt x="1942861" y="2139887"/>
                </a:cubicBezTo>
                <a:cubicBezTo>
                  <a:pt x="1942544" y="2139061"/>
                  <a:pt x="1942035" y="2138299"/>
                  <a:pt x="1941400" y="2137664"/>
                </a:cubicBezTo>
                <a:close/>
                <a:moveTo>
                  <a:pt x="1941400" y="1859153"/>
                </a:moveTo>
                <a:cubicBezTo>
                  <a:pt x="1940766" y="1858518"/>
                  <a:pt x="1940004" y="1858010"/>
                  <a:pt x="1939178" y="1857693"/>
                </a:cubicBezTo>
                <a:cubicBezTo>
                  <a:pt x="1938353" y="1857312"/>
                  <a:pt x="1937464" y="1857185"/>
                  <a:pt x="1936574" y="1857185"/>
                </a:cubicBezTo>
                <a:cubicBezTo>
                  <a:pt x="1935241" y="1857185"/>
                  <a:pt x="1933908" y="1857566"/>
                  <a:pt x="1932765" y="1858327"/>
                </a:cubicBezTo>
                <a:cubicBezTo>
                  <a:pt x="1931622" y="1859090"/>
                  <a:pt x="1930796" y="1860169"/>
                  <a:pt x="1930224" y="1861376"/>
                </a:cubicBezTo>
                <a:cubicBezTo>
                  <a:pt x="1929717" y="1862646"/>
                  <a:pt x="1929590" y="1863979"/>
                  <a:pt x="1929844" y="1865313"/>
                </a:cubicBezTo>
                <a:cubicBezTo>
                  <a:pt x="1930097" y="1866646"/>
                  <a:pt x="1930733" y="1867852"/>
                  <a:pt x="1931748" y="1868805"/>
                </a:cubicBezTo>
                <a:cubicBezTo>
                  <a:pt x="1932701" y="1869758"/>
                  <a:pt x="1933908" y="1870393"/>
                  <a:pt x="1935241" y="1870710"/>
                </a:cubicBezTo>
                <a:cubicBezTo>
                  <a:pt x="1936574" y="1870964"/>
                  <a:pt x="1937972" y="1870837"/>
                  <a:pt x="1939178" y="1870329"/>
                </a:cubicBezTo>
                <a:cubicBezTo>
                  <a:pt x="1940384" y="1869821"/>
                  <a:pt x="1941464" y="1868932"/>
                  <a:pt x="1942226" y="1867789"/>
                </a:cubicBezTo>
                <a:cubicBezTo>
                  <a:pt x="1942988" y="1866646"/>
                  <a:pt x="1943369" y="1865313"/>
                  <a:pt x="1943369" y="1863979"/>
                </a:cubicBezTo>
                <a:cubicBezTo>
                  <a:pt x="1943369" y="1863090"/>
                  <a:pt x="1943179" y="1862201"/>
                  <a:pt x="1942861" y="1861376"/>
                </a:cubicBezTo>
                <a:cubicBezTo>
                  <a:pt x="1942544" y="1860550"/>
                  <a:pt x="1942035" y="1859788"/>
                  <a:pt x="1941400" y="1859153"/>
                </a:cubicBezTo>
                <a:close/>
                <a:moveTo>
                  <a:pt x="2021792" y="1998472"/>
                </a:moveTo>
                <a:cubicBezTo>
                  <a:pt x="2021157" y="1997837"/>
                  <a:pt x="2020395" y="1997329"/>
                  <a:pt x="2019569" y="1997012"/>
                </a:cubicBezTo>
                <a:cubicBezTo>
                  <a:pt x="2018744" y="1996631"/>
                  <a:pt x="2017855" y="1996504"/>
                  <a:pt x="2016966" y="1996504"/>
                </a:cubicBezTo>
                <a:cubicBezTo>
                  <a:pt x="2015632" y="1996504"/>
                  <a:pt x="2014298" y="1996885"/>
                  <a:pt x="2013156" y="1997646"/>
                </a:cubicBezTo>
                <a:cubicBezTo>
                  <a:pt x="2012012" y="1998409"/>
                  <a:pt x="2011187" y="1999488"/>
                  <a:pt x="2010616" y="2000695"/>
                </a:cubicBezTo>
                <a:cubicBezTo>
                  <a:pt x="2010108" y="2001965"/>
                  <a:pt x="2009981" y="2003298"/>
                  <a:pt x="2010234" y="2004632"/>
                </a:cubicBezTo>
                <a:cubicBezTo>
                  <a:pt x="2010489" y="2005965"/>
                  <a:pt x="2011123" y="2007171"/>
                  <a:pt x="2012140" y="2008124"/>
                </a:cubicBezTo>
                <a:cubicBezTo>
                  <a:pt x="2013092" y="2009077"/>
                  <a:pt x="2014298" y="2009712"/>
                  <a:pt x="2015632" y="2009966"/>
                </a:cubicBezTo>
                <a:cubicBezTo>
                  <a:pt x="2016966" y="2010220"/>
                  <a:pt x="2018362" y="2010093"/>
                  <a:pt x="2019569" y="2009585"/>
                </a:cubicBezTo>
                <a:cubicBezTo>
                  <a:pt x="2020839" y="2009077"/>
                  <a:pt x="2021855" y="2008188"/>
                  <a:pt x="2022617" y="2007045"/>
                </a:cubicBezTo>
                <a:cubicBezTo>
                  <a:pt x="2023379" y="2005902"/>
                  <a:pt x="2023760" y="2004568"/>
                  <a:pt x="2023760" y="2003235"/>
                </a:cubicBezTo>
                <a:cubicBezTo>
                  <a:pt x="2023760" y="2002346"/>
                  <a:pt x="2023570" y="2001457"/>
                  <a:pt x="2023252" y="2000631"/>
                </a:cubicBezTo>
                <a:cubicBezTo>
                  <a:pt x="2022934" y="1999806"/>
                  <a:pt x="2022427" y="1999043"/>
                  <a:pt x="2021792" y="1998409"/>
                </a:cubicBezTo>
                <a:close/>
                <a:moveTo>
                  <a:pt x="2021792" y="2555621"/>
                </a:moveTo>
                <a:cubicBezTo>
                  <a:pt x="2021157" y="2554986"/>
                  <a:pt x="2020395" y="2554478"/>
                  <a:pt x="2019569" y="2554161"/>
                </a:cubicBezTo>
                <a:cubicBezTo>
                  <a:pt x="2018744" y="2553780"/>
                  <a:pt x="2017855" y="2553653"/>
                  <a:pt x="2016966" y="2553653"/>
                </a:cubicBezTo>
                <a:cubicBezTo>
                  <a:pt x="2015632" y="2553653"/>
                  <a:pt x="2014298" y="2554034"/>
                  <a:pt x="2013156" y="2554796"/>
                </a:cubicBezTo>
                <a:cubicBezTo>
                  <a:pt x="2012012" y="2555558"/>
                  <a:pt x="2011187" y="2556637"/>
                  <a:pt x="2010616" y="2557844"/>
                </a:cubicBezTo>
                <a:cubicBezTo>
                  <a:pt x="2010108" y="2559114"/>
                  <a:pt x="2009981" y="2560447"/>
                  <a:pt x="2010234" y="2561781"/>
                </a:cubicBezTo>
                <a:cubicBezTo>
                  <a:pt x="2010489" y="2563114"/>
                  <a:pt x="2011123" y="2564321"/>
                  <a:pt x="2012140" y="2565273"/>
                </a:cubicBezTo>
                <a:cubicBezTo>
                  <a:pt x="2013092" y="2566226"/>
                  <a:pt x="2014298" y="2566861"/>
                  <a:pt x="2015632" y="2567115"/>
                </a:cubicBezTo>
                <a:cubicBezTo>
                  <a:pt x="2016966" y="2567369"/>
                  <a:pt x="2018362" y="2567242"/>
                  <a:pt x="2019569" y="2566734"/>
                </a:cubicBezTo>
                <a:cubicBezTo>
                  <a:pt x="2020775" y="2566226"/>
                  <a:pt x="2021855" y="2565337"/>
                  <a:pt x="2022617" y="2564194"/>
                </a:cubicBezTo>
                <a:cubicBezTo>
                  <a:pt x="2023379" y="2563051"/>
                  <a:pt x="2023760" y="2561717"/>
                  <a:pt x="2023760" y="2560384"/>
                </a:cubicBezTo>
                <a:cubicBezTo>
                  <a:pt x="2023760" y="2559495"/>
                  <a:pt x="2023570" y="2558606"/>
                  <a:pt x="2023252" y="2557780"/>
                </a:cubicBezTo>
                <a:cubicBezTo>
                  <a:pt x="2022934" y="2556955"/>
                  <a:pt x="2022427" y="2556193"/>
                  <a:pt x="2021792" y="2555558"/>
                </a:cubicBezTo>
                <a:close/>
                <a:moveTo>
                  <a:pt x="2021792" y="1719898"/>
                </a:moveTo>
                <a:cubicBezTo>
                  <a:pt x="2021157" y="1719263"/>
                  <a:pt x="2020395" y="1718755"/>
                  <a:pt x="2019569" y="1718437"/>
                </a:cubicBezTo>
                <a:cubicBezTo>
                  <a:pt x="2018744" y="1718056"/>
                  <a:pt x="2017855" y="1717929"/>
                  <a:pt x="2016966" y="1717929"/>
                </a:cubicBezTo>
                <a:cubicBezTo>
                  <a:pt x="2015632" y="1717929"/>
                  <a:pt x="2014298" y="1718310"/>
                  <a:pt x="2013156" y="1719072"/>
                </a:cubicBezTo>
                <a:cubicBezTo>
                  <a:pt x="2012012" y="1719834"/>
                  <a:pt x="2011187" y="1720914"/>
                  <a:pt x="2010616" y="1722120"/>
                </a:cubicBezTo>
                <a:cubicBezTo>
                  <a:pt x="2010108" y="1723390"/>
                  <a:pt x="2009981" y="1724724"/>
                  <a:pt x="2010234" y="1726057"/>
                </a:cubicBezTo>
                <a:cubicBezTo>
                  <a:pt x="2010489" y="1727391"/>
                  <a:pt x="2011123" y="1728597"/>
                  <a:pt x="2012140" y="1729549"/>
                </a:cubicBezTo>
                <a:cubicBezTo>
                  <a:pt x="2013092" y="1730502"/>
                  <a:pt x="2014298" y="1731137"/>
                  <a:pt x="2015632" y="1731391"/>
                </a:cubicBezTo>
                <a:cubicBezTo>
                  <a:pt x="2016966" y="1731645"/>
                  <a:pt x="2018362" y="1731518"/>
                  <a:pt x="2019569" y="1731010"/>
                </a:cubicBezTo>
                <a:cubicBezTo>
                  <a:pt x="2020775" y="1730502"/>
                  <a:pt x="2021855" y="1729613"/>
                  <a:pt x="2022617" y="1728470"/>
                </a:cubicBezTo>
                <a:cubicBezTo>
                  <a:pt x="2023379" y="1727327"/>
                  <a:pt x="2023760" y="1725993"/>
                  <a:pt x="2023760" y="1724660"/>
                </a:cubicBezTo>
                <a:cubicBezTo>
                  <a:pt x="2023760" y="1723771"/>
                  <a:pt x="2023570" y="1722882"/>
                  <a:pt x="2023252" y="1722057"/>
                </a:cubicBezTo>
                <a:cubicBezTo>
                  <a:pt x="2022934" y="1721231"/>
                  <a:pt x="2022427" y="1720469"/>
                  <a:pt x="2021792" y="1719834"/>
                </a:cubicBezTo>
                <a:close/>
                <a:moveTo>
                  <a:pt x="2097357" y="3064320"/>
                </a:moveTo>
                <a:cubicBezTo>
                  <a:pt x="2096023" y="3064320"/>
                  <a:pt x="2094690" y="3064701"/>
                  <a:pt x="2093547" y="3065463"/>
                </a:cubicBezTo>
                <a:cubicBezTo>
                  <a:pt x="2092404" y="3066225"/>
                  <a:pt x="2091578" y="3067241"/>
                  <a:pt x="2091007" y="3068511"/>
                </a:cubicBezTo>
                <a:cubicBezTo>
                  <a:pt x="2090498" y="3069781"/>
                  <a:pt x="2090372" y="3071114"/>
                  <a:pt x="2090625" y="3072448"/>
                </a:cubicBezTo>
                <a:cubicBezTo>
                  <a:pt x="2090880" y="3073781"/>
                  <a:pt x="2091515" y="3074988"/>
                  <a:pt x="2092531" y="3075940"/>
                </a:cubicBezTo>
                <a:cubicBezTo>
                  <a:pt x="2093483" y="3076893"/>
                  <a:pt x="2094690" y="3077528"/>
                  <a:pt x="2096023" y="3077845"/>
                </a:cubicBezTo>
                <a:cubicBezTo>
                  <a:pt x="2097357" y="3078099"/>
                  <a:pt x="2098754" y="3077972"/>
                  <a:pt x="2099960" y="3077464"/>
                </a:cubicBezTo>
                <a:cubicBezTo>
                  <a:pt x="2101230" y="3076956"/>
                  <a:pt x="2102247" y="3076067"/>
                  <a:pt x="2103009" y="3074924"/>
                </a:cubicBezTo>
                <a:cubicBezTo>
                  <a:pt x="2103770" y="3073781"/>
                  <a:pt x="2104151" y="3072448"/>
                  <a:pt x="2104151" y="3071114"/>
                </a:cubicBezTo>
                <a:cubicBezTo>
                  <a:pt x="2104151" y="3069273"/>
                  <a:pt x="2103453" y="3067558"/>
                  <a:pt x="2102183" y="3066288"/>
                </a:cubicBezTo>
                <a:cubicBezTo>
                  <a:pt x="2100913" y="3065018"/>
                  <a:pt x="2099134" y="3064320"/>
                  <a:pt x="2097357" y="3064320"/>
                </a:cubicBezTo>
                <a:close/>
                <a:moveTo>
                  <a:pt x="2021792" y="1626997"/>
                </a:moveTo>
                <a:cubicBezTo>
                  <a:pt x="2021157" y="1626362"/>
                  <a:pt x="2020395" y="1625854"/>
                  <a:pt x="2019569" y="1625537"/>
                </a:cubicBezTo>
                <a:cubicBezTo>
                  <a:pt x="2018744" y="1625219"/>
                  <a:pt x="2017855" y="1625029"/>
                  <a:pt x="2016966" y="1625029"/>
                </a:cubicBezTo>
                <a:cubicBezTo>
                  <a:pt x="2015632" y="1625029"/>
                  <a:pt x="2014298" y="1625410"/>
                  <a:pt x="2013156" y="1626171"/>
                </a:cubicBezTo>
                <a:cubicBezTo>
                  <a:pt x="2012012" y="1626934"/>
                  <a:pt x="2011187" y="1628013"/>
                  <a:pt x="2010616" y="1629220"/>
                </a:cubicBezTo>
                <a:cubicBezTo>
                  <a:pt x="2010108" y="1630490"/>
                  <a:pt x="2009981" y="1631823"/>
                  <a:pt x="2010234" y="1633157"/>
                </a:cubicBezTo>
                <a:cubicBezTo>
                  <a:pt x="2010489" y="1634490"/>
                  <a:pt x="2011123" y="1635696"/>
                  <a:pt x="2012140" y="1636649"/>
                </a:cubicBezTo>
                <a:cubicBezTo>
                  <a:pt x="2013092" y="1637602"/>
                  <a:pt x="2014298" y="1638237"/>
                  <a:pt x="2015632" y="1638491"/>
                </a:cubicBezTo>
                <a:cubicBezTo>
                  <a:pt x="2016966" y="1638745"/>
                  <a:pt x="2018362" y="1638618"/>
                  <a:pt x="2019569" y="1638110"/>
                </a:cubicBezTo>
                <a:cubicBezTo>
                  <a:pt x="2020839" y="1637602"/>
                  <a:pt x="2021855" y="1636713"/>
                  <a:pt x="2022617" y="1635570"/>
                </a:cubicBezTo>
                <a:cubicBezTo>
                  <a:pt x="2023379" y="1634427"/>
                  <a:pt x="2023760" y="1633093"/>
                  <a:pt x="2023760" y="1631760"/>
                </a:cubicBezTo>
                <a:cubicBezTo>
                  <a:pt x="2023760" y="1630871"/>
                  <a:pt x="2023570" y="1629982"/>
                  <a:pt x="2023252" y="1629156"/>
                </a:cubicBezTo>
                <a:cubicBezTo>
                  <a:pt x="2022934" y="1628331"/>
                  <a:pt x="2022427" y="1627568"/>
                  <a:pt x="2021792" y="1626934"/>
                </a:cubicBezTo>
                <a:close/>
                <a:moveTo>
                  <a:pt x="2097357" y="3157157"/>
                </a:moveTo>
                <a:cubicBezTo>
                  <a:pt x="2096023" y="3157157"/>
                  <a:pt x="2094690" y="3157538"/>
                  <a:pt x="2093547" y="3158300"/>
                </a:cubicBezTo>
                <a:cubicBezTo>
                  <a:pt x="2092404" y="3159062"/>
                  <a:pt x="2091578" y="3160141"/>
                  <a:pt x="2091007" y="3161348"/>
                </a:cubicBezTo>
                <a:cubicBezTo>
                  <a:pt x="2090498" y="3162618"/>
                  <a:pt x="2090372" y="3163951"/>
                  <a:pt x="2090625" y="3165285"/>
                </a:cubicBezTo>
                <a:cubicBezTo>
                  <a:pt x="2090880" y="3166618"/>
                  <a:pt x="2091515" y="3167825"/>
                  <a:pt x="2092531" y="3168777"/>
                </a:cubicBezTo>
                <a:cubicBezTo>
                  <a:pt x="2093483" y="3169730"/>
                  <a:pt x="2094690" y="3170365"/>
                  <a:pt x="2096023" y="3170619"/>
                </a:cubicBezTo>
                <a:cubicBezTo>
                  <a:pt x="2097357" y="3170873"/>
                  <a:pt x="2098754" y="3170746"/>
                  <a:pt x="2099960" y="3170238"/>
                </a:cubicBezTo>
                <a:cubicBezTo>
                  <a:pt x="2101167" y="3169730"/>
                  <a:pt x="2102247" y="3168841"/>
                  <a:pt x="2103009" y="3167698"/>
                </a:cubicBezTo>
                <a:cubicBezTo>
                  <a:pt x="2103770" y="3166555"/>
                  <a:pt x="2104151" y="3165221"/>
                  <a:pt x="2104151" y="3163888"/>
                </a:cubicBezTo>
                <a:cubicBezTo>
                  <a:pt x="2104151" y="3162110"/>
                  <a:pt x="2103453" y="3160332"/>
                  <a:pt x="2102183" y="3159062"/>
                </a:cubicBezTo>
                <a:cubicBezTo>
                  <a:pt x="2100913" y="3157792"/>
                  <a:pt x="2099134" y="3157093"/>
                  <a:pt x="2097357" y="3157093"/>
                </a:cubicBezTo>
                <a:close/>
                <a:moveTo>
                  <a:pt x="2097357" y="2971419"/>
                </a:moveTo>
                <a:cubicBezTo>
                  <a:pt x="2096023" y="2971419"/>
                  <a:pt x="2094690" y="2971800"/>
                  <a:pt x="2093547" y="2972562"/>
                </a:cubicBezTo>
                <a:cubicBezTo>
                  <a:pt x="2092404" y="2973324"/>
                  <a:pt x="2091578" y="2974404"/>
                  <a:pt x="2091007" y="2975610"/>
                </a:cubicBezTo>
                <a:cubicBezTo>
                  <a:pt x="2090498" y="2976880"/>
                  <a:pt x="2090372" y="2978214"/>
                  <a:pt x="2090625" y="2979547"/>
                </a:cubicBezTo>
                <a:cubicBezTo>
                  <a:pt x="2090880" y="2980881"/>
                  <a:pt x="2091515" y="2982087"/>
                  <a:pt x="2092531" y="2983040"/>
                </a:cubicBezTo>
                <a:cubicBezTo>
                  <a:pt x="2093483" y="2983992"/>
                  <a:pt x="2094690" y="2984627"/>
                  <a:pt x="2096023" y="2984881"/>
                </a:cubicBezTo>
                <a:cubicBezTo>
                  <a:pt x="2097357" y="2985135"/>
                  <a:pt x="2098754" y="2985008"/>
                  <a:pt x="2099960" y="2984500"/>
                </a:cubicBezTo>
                <a:cubicBezTo>
                  <a:pt x="2101167" y="2983992"/>
                  <a:pt x="2102247" y="2983103"/>
                  <a:pt x="2103009" y="2981960"/>
                </a:cubicBezTo>
                <a:cubicBezTo>
                  <a:pt x="2103770" y="2980817"/>
                  <a:pt x="2104151" y="2979484"/>
                  <a:pt x="2104151" y="2978150"/>
                </a:cubicBezTo>
                <a:cubicBezTo>
                  <a:pt x="2104151" y="2976372"/>
                  <a:pt x="2103453" y="2974594"/>
                  <a:pt x="2102183" y="2973324"/>
                </a:cubicBezTo>
                <a:cubicBezTo>
                  <a:pt x="2100913" y="2972054"/>
                  <a:pt x="2099134" y="2971292"/>
                  <a:pt x="2097357" y="2971292"/>
                </a:cubicBezTo>
                <a:close/>
                <a:moveTo>
                  <a:pt x="2097357" y="2785682"/>
                </a:moveTo>
                <a:cubicBezTo>
                  <a:pt x="2096023" y="2785682"/>
                  <a:pt x="2094690" y="2786063"/>
                  <a:pt x="2093547" y="2786825"/>
                </a:cubicBezTo>
                <a:cubicBezTo>
                  <a:pt x="2092404" y="2787587"/>
                  <a:pt x="2091578" y="2788666"/>
                  <a:pt x="2091007" y="2789873"/>
                </a:cubicBezTo>
                <a:cubicBezTo>
                  <a:pt x="2090498" y="2791143"/>
                  <a:pt x="2090372" y="2792476"/>
                  <a:pt x="2090625" y="2793810"/>
                </a:cubicBezTo>
                <a:cubicBezTo>
                  <a:pt x="2090880" y="2795143"/>
                  <a:pt x="2091515" y="2796350"/>
                  <a:pt x="2092531" y="2797302"/>
                </a:cubicBezTo>
                <a:cubicBezTo>
                  <a:pt x="2093483" y="2798255"/>
                  <a:pt x="2094690" y="2798890"/>
                  <a:pt x="2096023" y="2799207"/>
                </a:cubicBezTo>
                <a:cubicBezTo>
                  <a:pt x="2097357" y="2799461"/>
                  <a:pt x="2098754" y="2799334"/>
                  <a:pt x="2099960" y="2798826"/>
                </a:cubicBezTo>
                <a:cubicBezTo>
                  <a:pt x="2101167" y="2798318"/>
                  <a:pt x="2102247" y="2797429"/>
                  <a:pt x="2103009" y="2796286"/>
                </a:cubicBezTo>
                <a:cubicBezTo>
                  <a:pt x="2103770" y="2795143"/>
                  <a:pt x="2104151" y="2793810"/>
                  <a:pt x="2104151" y="2792476"/>
                </a:cubicBezTo>
                <a:cubicBezTo>
                  <a:pt x="2104151" y="2790635"/>
                  <a:pt x="2103453" y="2788920"/>
                  <a:pt x="2102183" y="2787650"/>
                </a:cubicBezTo>
                <a:cubicBezTo>
                  <a:pt x="2100913" y="2786380"/>
                  <a:pt x="2099134" y="2785682"/>
                  <a:pt x="2097357" y="2785682"/>
                </a:cubicBezTo>
                <a:close/>
                <a:moveTo>
                  <a:pt x="2097357" y="2692845"/>
                </a:moveTo>
                <a:cubicBezTo>
                  <a:pt x="2096023" y="2692845"/>
                  <a:pt x="2094690" y="2693226"/>
                  <a:pt x="2093547" y="2693988"/>
                </a:cubicBezTo>
                <a:cubicBezTo>
                  <a:pt x="2092404" y="2694750"/>
                  <a:pt x="2091578" y="2695829"/>
                  <a:pt x="2091007" y="2697036"/>
                </a:cubicBezTo>
                <a:cubicBezTo>
                  <a:pt x="2090498" y="2698306"/>
                  <a:pt x="2090372" y="2699639"/>
                  <a:pt x="2090625" y="2700973"/>
                </a:cubicBezTo>
                <a:cubicBezTo>
                  <a:pt x="2090880" y="2702306"/>
                  <a:pt x="2091515" y="2703513"/>
                  <a:pt x="2092531" y="2704465"/>
                </a:cubicBezTo>
                <a:cubicBezTo>
                  <a:pt x="2093483" y="2705418"/>
                  <a:pt x="2094690" y="2706053"/>
                  <a:pt x="2096023" y="2706370"/>
                </a:cubicBezTo>
                <a:cubicBezTo>
                  <a:pt x="2097357" y="2706624"/>
                  <a:pt x="2098754" y="2706497"/>
                  <a:pt x="2099960" y="2705989"/>
                </a:cubicBezTo>
                <a:cubicBezTo>
                  <a:pt x="2101230" y="2705481"/>
                  <a:pt x="2102247" y="2704592"/>
                  <a:pt x="2103009" y="2703449"/>
                </a:cubicBezTo>
                <a:cubicBezTo>
                  <a:pt x="2103770" y="2702306"/>
                  <a:pt x="2104151" y="2700973"/>
                  <a:pt x="2104151" y="2699639"/>
                </a:cubicBezTo>
                <a:cubicBezTo>
                  <a:pt x="2104151" y="2697861"/>
                  <a:pt x="2103453" y="2696083"/>
                  <a:pt x="2102183" y="2694813"/>
                </a:cubicBezTo>
                <a:cubicBezTo>
                  <a:pt x="2100913" y="2693543"/>
                  <a:pt x="2099134" y="2692781"/>
                  <a:pt x="2097357" y="2692781"/>
                </a:cubicBezTo>
                <a:close/>
                <a:moveTo>
                  <a:pt x="2097357" y="2878582"/>
                </a:moveTo>
                <a:cubicBezTo>
                  <a:pt x="2096023" y="2878582"/>
                  <a:pt x="2094690" y="2878963"/>
                  <a:pt x="2093547" y="2879725"/>
                </a:cubicBezTo>
                <a:cubicBezTo>
                  <a:pt x="2092404" y="2880487"/>
                  <a:pt x="2091578" y="2881567"/>
                  <a:pt x="2091007" y="2882773"/>
                </a:cubicBezTo>
                <a:cubicBezTo>
                  <a:pt x="2090498" y="2884043"/>
                  <a:pt x="2090372" y="2885377"/>
                  <a:pt x="2090625" y="2886710"/>
                </a:cubicBezTo>
                <a:cubicBezTo>
                  <a:pt x="2090880" y="2888044"/>
                  <a:pt x="2091515" y="2889250"/>
                  <a:pt x="2092531" y="2890203"/>
                </a:cubicBezTo>
                <a:cubicBezTo>
                  <a:pt x="2093483" y="2891155"/>
                  <a:pt x="2094690" y="2891790"/>
                  <a:pt x="2096023" y="2892044"/>
                </a:cubicBezTo>
                <a:cubicBezTo>
                  <a:pt x="2097357" y="2892298"/>
                  <a:pt x="2098754" y="2892171"/>
                  <a:pt x="2099960" y="2891663"/>
                </a:cubicBezTo>
                <a:cubicBezTo>
                  <a:pt x="2101230" y="2891155"/>
                  <a:pt x="2102247" y="2890266"/>
                  <a:pt x="2103009" y="2889123"/>
                </a:cubicBezTo>
                <a:cubicBezTo>
                  <a:pt x="2103770" y="2887980"/>
                  <a:pt x="2104151" y="2886647"/>
                  <a:pt x="2104151" y="2885313"/>
                </a:cubicBezTo>
                <a:cubicBezTo>
                  <a:pt x="2104151" y="2883535"/>
                  <a:pt x="2103453" y="2881757"/>
                  <a:pt x="2102183" y="2880487"/>
                </a:cubicBezTo>
                <a:cubicBezTo>
                  <a:pt x="2100913" y="2879217"/>
                  <a:pt x="2099134" y="2878519"/>
                  <a:pt x="2097357" y="2878519"/>
                </a:cubicBezTo>
                <a:close/>
                <a:moveTo>
                  <a:pt x="2097357" y="3249994"/>
                </a:moveTo>
                <a:cubicBezTo>
                  <a:pt x="2096023" y="3249994"/>
                  <a:pt x="2094690" y="3250375"/>
                  <a:pt x="2093547" y="3251137"/>
                </a:cubicBezTo>
                <a:cubicBezTo>
                  <a:pt x="2092404" y="3251899"/>
                  <a:pt x="2091578" y="3252978"/>
                  <a:pt x="2091007" y="3254185"/>
                </a:cubicBezTo>
                <a:cubicBezTo>
                  <a:pt x="2090498" y="3255455"/>
                  <a:pt x="2090372" y="3256788"/>
                  <a:pt x="2090625" y="3258122"/>
                </a:cubicBezTo>
                <a:cubicBezTo>
                  <a:pt x="2090880" y="3259455"/>
                  <a:pt x="2091515" y="3260662"/>
                  <a:pt x="2092531" y="3261614"/>
                </a:cubicBezTo>
                <a:cubicBezTo>
                  <a:pt x="2093483" y="3262567"/>
                  <a:pt x="2094690" y="3263201"/>
                  <a:pt x="2096023" y="3263456"/>
                </a:cubicBezTo>
                <a:cubicBezTo>
                  <a:pt x="2097357" y="3263710"/>
                  <a:pt x="2098754" y="3263582"/>
                  <a:pt x="2099960" y="3263075"/>
                </a:cubicBezTo>
                <a:cubicBezTo>
                  <a:pt x="2101230" y="3262567"/>
                  <a:pt x="2102247" y="3261678"/>
                  <a:pt x="2103009" y="3260535"/>
                </a:cubicBezTo>
                <a:cubicBezTo>
                  <a:pt x="2103770" y="3259392"/>
                  <a:pt x="2104151" y="3258058"/>
                  <a:pt x="2104151" y="3256725"/>
                </a:cubicBezTo>
                <a:cubicBezTo>
                  <a:pt x="2104151" y="3254947"/>
                  <a:pt x="2103453" y="3253169"/>
                  <a:pt x="2102183" y="3251899"/>
                </a:cubicBezTo>
                <a:cubicBezTo>
                  <a:pt x="2100913" y="3250629"/>
                  <a:pt x="2099134" y="3249867"/>
                  <a:pt x="2097357" y="3249867"/>
                </a:cubicBezTo>
                <a:close/>
                <a:moveTo>
                  <a:pt x="2021792" y="2184146"/>
                </a:moveTo>
                <a:cubicBezTo>
                  <a:pt x="2021157" y="2183511"/>
                  <a:pt x="2020395" y="2183003"/>
                  <a:pt x="2019569" y="2182686"/>
                </a:cubicBezTo>
                <a:cubicBezTo>
                  <a:pt x="2018744" y="2182368"/>
                  <a:pt x="2017855" y="2182178"/>
                  <a:pt x="2016966" y="2182178"/>
                </a:cubicBezTo>
                <a:cubicBezTo>
                  <a:pt x="2015632" y="2182178"/>
                  <a:pt x="2014298" y="2182559"/>
                  <a:pt x="2013156" y="2183321"/>
                </a:cubicBezTo>
                <a:cubicBezTo>
                  <a:pt x="2012012" y="2184083"/>
                  <a:pt x="2011187" y="2185162"/>
                  <a:pt x="2010616" y="2186369"/>
                </a:cubicBezTo>
                <a:cubicBezTo>
                  <a:pt x="2010108" y="2187575"/>
                  <a:pt x="2009981" y="2188972"/>
                  <a:pt x="2010234" y="2190306"/>
                </a:cubicBezTo>
                <a:cubicBezTo>
                  <a:pt x="2010489" y="2191639"/>
                  <a:pt x="2011123" y="2192846"/>
                  <a:pt x="2012140" y="2193798"/>
                </a:cubicBezTo>
                <a:cubicBezTo>
                  <a:pt x="2013092" y="2194751"/>
                  <a:pt x="2014298" y="2195386"/>
                  <a:pt x="2015632" y="2195640"/>
                </a:cubicBezTo>
                <a:cubicBezTo>
                  <a:pt x="2016966" y="2195894"/>
                  <a:pt x="2018362" y="2195767"/>
                  <a:pt x="2019569" y="2195259"/>
                </a:cubicBezTo>
                <a:cubicBezTo>
                  <a:pt x="2020839" y="2194751"/>
                  <a:pt x="2021855" y="2193862"/>
                  <a:pt x="2022617" y="2192719"/>
                </a:cubicBezTo>
                <a:cubicBezTo>
                  <a:pt x="2023379" y="2191576"/>
                  <a:pt x="2023760" y="2190242"/>
                  <a:pt x="2023760" y="2188909"/>
                </a:cubicBezTo>
                <a:cubicBezTo>
                  <a:pt x="2023760" y="2188020"/>
                  <a:pt x="2023570" y="2187131"/>
                  <a:pt x="2023252" y="2186305"/>
                </a:cubicBezTo>
                <a:cubicBezTo>
                  <a:pt x="2022934" y="2185480"/>
                  <a:pt x="2022427" y="2184718"/>
                  <a:pt x="2021792" y="2184083"/>
                </a:cubicBezTo>
                <a:close/>
                <a:moveTo>
                  <a:pt x="2021792" y="2276983"/>
                </a:moveTo>
                <a:cubicBezTo>
                  <a:pt x="2021157" y="2276348"/>
                  <a:pt x="2020395" y="2275840"/>
                  <a:pt x="2019569" y="2275523"/>
                </a:cubicBezTo>
                <a:cubicBezTo>
                  <a:pt x="2018744" y="2275142"/>
                  <a:pt x="2017855" y="2275015"/>
                  <a:pt x="2016966" y="2275015"/>
                </a:cubicBezTo>
                <a:cubicBezTo>
                  <a:pt x="2015632" y="2275015"/>
                  <a:pt x="2014298" y="2275396"/>
                  <a:pt x="2013156" y="2276158"/>
                </a:cubicBezTo>
                <a:cubicBezTo>
                  <a:pt x="2012012" y="2276920"/>
                  <a:pt x="2011187" y="2277999"/>
                  <a:pt x="2010616" y="2279206"/>
                </a:cubicBezTo>
                <a:cubicBezTo>
                  <a:pt x="2010108" y="2280476"/>
                  <a:pt x="2009981" y="2281809"/>
                  <a:pt x="2010234" y="2283143"/>
                </a:cubicBezTo>
                <a:cubicBezTo>
                  <a:pt x="2010489" y="2284476"/>
                  <a:pt x="2011123" y="2285683"/>
                  <a:pt x="2012140" y="2286635"/>
                </a:cubicBezTo>
                <a:cubicBezTo>
                  <a:pt x="2013092" y="2287588"/>
                  <a:pt x="2014298" y="2288223"/>
                  <a:pt x="2015632" y="2288540"/>
                </a:cubicBezTo>
                <a:cubicBezTo>
                  <a:pt x="2016966" y="2288794"/>
                  <a:pt x="2018362" y="2288667"/>
                  <a:pt x="2019569" y="2288159"/>
                </a:cubicBezTo>
                <a:cubicBezTo>
                  <a:pt x="2020839" y="2287651"/>
                  <a:pt x="2021855" y="2286762"/>
                  <a:pt x="2022617" y="2285619"/>
                </a:cubicBezTo>
                <a:cubicBezTo>
                  <a:pt x="2023379" y="2284476"/>
                  <a:pt x="2023760" y="2283143"/>
                  <a:pt x="2023760" y="2281809"/>
                </a:cubicBezTo>
                <a:cubicBezTo>
                  <a:pt x="2023760" y="2280920"/>
                  <a:pt x="2023570" y="2280031"/>
                  <a:pt x="2023252" y="2279206"/>
                </a:cubicBezTo>
                <a:cubicBezTo>
                  <a:pt x="2022934" y="2278380"/>
                  <a:pt x="2022427" y="2277618"/>
                  <a:pt x="2021792" y="2276983"/>
                </a:cubicBezTo>
                <a:close/>
                <a:moveTo>
                  <a:pt x="2021792" y="1812671"/>
                </a:moveTo>
                <a:cubicBezTo>
                  <a:pt x="2021157" y="1812036"/>
                  <a:pt x="2020395" y="1811528"/>
                  <a:pt x="2019569" y="1811211"/>
                </a:cubicBezTo>
                <a:cubicBezTo>
                  <a:pt x="2018744" y="1810893"/>
                  <a:pt x="2017855" y="1810702"/>
                  <a:pt x="2016966" y="1810702"/>
                </a:cubicBezTo>
                <a:cubicBezTo>
                  <a:pt x="2015632" y="1810702"/>
                  <a:pt x="2014298" y="1811084"/>
                  <a:pt x="2013156" y="1811846"/>
                </a:cubicBezTo>
                <a:cubicBezTo>
                  <a:pt x="2012012" y="1812608"/>
                  <a:pt x="2011187" y="1813624"/>
                  <a:pt x="2010616" y="1814893"/>
                </a:cubicBezTo>
                <a:cubicBezTo>
                  <a:pt x="2010108" y="1816164"/>
                  <a:pt x="2009981" y="1817497"/>
                  <a:pt x="2010234" y="1818831"/>
                </a:cubicBezTo>
                <a:cubicBezTo>
                  <a:pt x="2010489" y="1820164"/>
                  <a:pt x="2011123" y="1821371"/>
                  <a:pt x="2012140" y="1822323"/>
                </a:cubicBezTo>
                <a:cubicBezTo>
                  <a:pt x="2013092" y="1823276"/>
                  <a:pt x="2014298" y="1823911"/>
                  <a:pt x="2015632" y="1824228"/>
                </a:cubicBezTo>
                <a:cubicBezTo>
                  <a:pt x="2016966" y="1824482"/>
                  <a:pt x="2018362" y="1824355"/>
                  <a:pt x="2019569" y="1823847"/>
                </a:cubicBezTo>
                <a:cubicBezTo>
                  <a:pt x="2020839" y="1823339"/>
                  <a:pt x="2021855" y="1822450"/>
                  <a:pt x="2022617" y="1821307"/>
                </a:cubicBezTo>
                <a:cubicBezTo>
                  <a:pt x="2023379" y="1820164"/>
                  <a:pt x="2023760" y="1818831"/>
                  <a:pt x="2023760" y="1817497"/>
                </a:cubicBezTo>
                <a:cubicBezTo>
                  <a:pt x="2023760" y="1816608"/>
                  <a:pt x="2023570" y="1815719"/>
                  <a:pt x="2023252" y="1814893"/>
                </a:cubicBezTo>
                <a:cubicBezTo>
                  <a:pt x="2022934" y="1814068"/>
                  <a:pt x="2022427" y="1813306"/>
                  <a:pt x="2021792" y="1812671"/>
                </a:cubicBezTo>
                <a:close/>
                <a:moveTo>
                  <a:pt x="2021792" y="2462657"/>
                </a:moveTo>
                <a:cubicBezTo>
                  <a:pt x="2021157" y="2462022"/>
                  <a:pt x="2020395" y="2461514"/>
                  <a:pt x="2019569" y="2461197"/>
                </a:cubicBezTo>
                <a:cubicBezTo>
                  <a:pt x="2018744" y="2460879"/>
                  <a:pt x="2017855" y="2460689"/>
                  <a:pt x="2016966" y="2460689"/>
                </a:cubicBezTo>
                <a:cubicBezTo>
                  <a:pt x="2015632" y="2460689"/>
                  <a:pt x="2014298" y="2461070"/>
                  <a:pt x="2013156" y="2461832"/>
                </a:cubicBezTo>
                <a:cubicBezTo>
                  <a:pt x="2012012" y="2462594"/>
                  <a:pt x="2011187" y="2463673"/>
                  <a:pt x="2010616" y="2464880"/>
                </a:cubicBezTo>
                <a:cubicBezTo>
                  <a:pt x="2010108" y="2466150"/>
                  <a:pt x="2009981" y="2467483"/>
                  <a:pt x="2010234" y="2468817"/>
                </a:cubicBezTo>
                <a:cubicBezTo>
                  <a:pt x="2010489" y="2470150"/>
                  <a:pt x="2011123" y="2471357"/>
                  <a:pt x="2012140" y="2472309"/>
                </a:cubicBezTo>
                <a:cubicBezTo>
                  <a:pt x="2013092" y="2473262"/>
                  <a:pt x="2014298" y="2473897"/>
                  <a:pt x="2015632" y="2474151"/>
                </a:cubicBezTo>
                <a:cubicBezTo>
                  <a:pt x="2016966" y="2474405"/>
                  <a:pt x="2018362" y="2474278"/>
                  <a:pt x="2019569" y="2473770"/>
                </a:cubicBezTo>
                <a:cubicBezTo>
                  <a:pt x="2020839" y="2473262"/>
                  <a:pt x="2021855" y="2472373"/>
                  <a:pt x="2022617" y="2471230"/>
                </a:cubicBezTo>
                <a:cubicBezTo>
                  <a:pt x="2023379" y="2470087"/>
                  <a:pt x="2023760" y="2468753"/>
                  <a:pt x="2023760" y="2467420"/>
                </a:cubicBezTo>
                <a:cubicBezTo>
                  <a:pt x="2023760" y="2466531"/>
                  <a:pt x="2023570" y="2465642"/>
                  <a:pt x="2023252" y="2464816"/>
                </a:cubicBezTo>
                <a:cubicBezTo>
                  <a:pt x="2022934" y="2463991"/>
                  <a:pt x="2022427" y="2463229"/>
                  <a:pt x="2021792" y="2462594"/>
                </a:cubicBezTo>
                <a:close/>
                <a:moveTo>
                  <a:pt x="1941400" y="2694813"/>
                </a:moveTo>
                <a:cubicBezTo>
                  <a:pt x="1940766" y="2694178"/>
                  <a:pt x="1940004" y="2693670"/>
                  <a:pt x="1939178" y="2693353"/>
                </a:cubicBezTo>
                <a:cubicBezTo>
                  <a:pt x="1938353" y="2692972"/>
                  <a:pt x="1937464" y="2692845"/>
                  <a:pt x="1936574" y="2692845"/>
                </a:cubicBezTo>
                <a:cubicBezTo>
                  <a:pt x="1935241" y="2692845"/>
                  <a:pt x="1933908" y="2693226"/>
                  <a:pt x="1932765" y="2693988"/>
                </a:cubicBezTo>
                <a:cubicBezTo>
                  <a:pt x="1931622" y="2694750"/>
                  <a:pt x="1930796" y="2695829"/>
                  <a:pt x="1930224" y="2697036"/>
                </a:cubicBezTo>
                <a:cubicBezTo>
                  <a:pt x="1929717" y="2698306"/>
                  <a:pt x="1929590" y="2699639"/>
                  <a:pt x="1929844" y="2700973"/>
                </a:cubicBezTo>
                <a:cubicBezTo>
                  <a:pt x="1930097" y="2702306"/>
                  <a:pt x="1930733" y="2703513"/>
                  <a:pt x="1931748" y="2704465"/>
                </a:cubicBezTo>
                <a:cubicBezTo>
                  <a:pt x="1932701" y="2705418"/>
                  <a:pt x="1933908" y="2706053"/>
                  <a:pt x="1935241" y="2706370"/>
                </a:cubicBezTo>
                <a:cubicBezTo>
                  <a:pt x="1936574" y="2706624"/>
                  <a:pt x="1937972" y="2706497"/>
                  <a:pt x="1939178" y="2705989"/>
                </a:cubicBezTo>
                <a:cubicBezTo>
                  <a:pt x="1940448" y="2705481"/>
                  <a:pt x="1941464" y="2704592"/>
                  <a:pt x="1942226" y="2703449"/>
                </a:cubicBezTo>
                <a:cubicBezTo>
                  <a:pt x="1942988" y="2702306"/>
                  <a:pt x="1943369" y="2700973"/>
                  <a:pt x="1943369" y="2699639"/>
                </a:cubicBezTo>
                <a:cubicBezTo>
                  <a:pt x="1943369" y="2698750"/>
                  <a:pt x="1943179" y="2697861"/>
                  <a:pt x="1942861" y="2697036"/>
                </a:cubicBezTo>
                <a:cubicBezTo>
                  <a:pt x="1942544" y="2696210"/>
                  <a:pt x="1942035" y="2695448"/>
                  <a:pt x="1941400" y="2694813"/>
                </a:cubicBezTo>
                <a:close/>
                <a:moveTo>
                  <a:pt x="2021792" y="2091246"/>
                </a:moveTo>
                <a:cubicBezTo>
                  <a:pt x="2021157" y="2090611"/>
                  <a:pt x="2020395" y="2090102"/>
                  <a:pt x="2019569" y="2089785"/>
                </a:cubicBezTo>
                <a:cubicBezTo>
                  <a:pt x="2018744" y="2089468"/>
                  <a:pt x="2017855" y="2089277"/>
                  <a:pt x="2016966" y="2089277"/>
                </a:cubicBezTo>
                <a:cubicBezTo>
                  <a:pt x="2015632" y="2089277"/>
                  <a:pt x="2014298" y="2089658"/>
                  <a:pt x="2013156" y="2090420"/>
                </a:cubicBezTo>
                <a:cubicBezTo>
                  <a:pt x="2012012" y="2091182"/>
                  <a:pt x="2011187" y="2092198"/>
                  <a:pt x="2010616" y="2093468"/>
                </a:cubicBezTo>
                <a:cubicBezTo>
                  <a:pt x="2010108" y="2094738"/>
                  <a:pt x="2009981" y="2096071"/>
                  <a:pt x="2010234" y="2097405"/>
                </a:cubicBezTo>
                <a:cubicBezTo>
                  <a:pt x="2010489" y="2098739"/>
                  <a:pt x="2011123" y="2099945"/>
                  <a:pt x="2012140" y="2100898"/>
                </a:cubicBezTo>
                <a:cubicBezTo>
                  <a:pt x="2013092" y="2101850"/>
                  <a:pt x="2014298" y="2102485"/>
                  <a:pt x="2015632" y="2102803"/>
                </a:cubicBezTo>
                <a:cubicBezTo>
                  <a:pt x="2016966" y="2103057"/>
                  <a:pt x="2018362" y="2102930"/>
                  <a:pt x="2019569" y="2102422"/>
                </a:cubicBezTo>
                <a:cubicBezTo>
                  <a:pt x="2020839" y="2101914"/>
                  <a:pt x="2021855" y="2101025"/>
                  <a:pt x="2022617" y="2099882"/>
                </a:cubicBezTo>
                <a:cubicBezTo>
                  <a:pt x="2023379" y="2098739"/>
                  <a:pt x="2023760" y="2097405"/>
                  <a:pt x="2023760" y="2096071"/>
                </a:cubicBezTo>
                <a:cubicBezTo>
                  <a:pt x="2023760" y="2095183"/>
                  <a:pt x="2023570" y="2094293"/>
                  <a:pt x="2023252" y="2093468"/>
                </a:cubicBezTo>
                <a:cubicBezTo>
                  <a:pt x="2022934" y="2092643"/>
                  <a:pt x="2022427" y="2091881"/>
                  <a:pt x="2021792" y="2091246"/>
                </a:cubicBezTo>
                <a:close/>
                <a:moveTo>
                  <a:pt x="2021792" y="1905508"/>
                </a:moveTo>
                <a:cubicBezTo>
                  <a:pt x="2021157" y="1904873"/>
                  <a:pt x="2020395" y="1904365"/>
                  <a:pt x="2019569" y="1904048"/>
                </a:cubicBezTo>
                <a:cubicBezTo>
                  <a:pt x="2018744" y="1903730"/>
                  <a:pt x="2017855" y="1903540"/>
                  <a:pt x="2016966" y="1903540"/>
                </a:cubicBezTo>
                <a:cubicBezTo>
                  <a:pt x="2015632" y="1903540"/>
                  <a:pt x="2014298" y="1903921"/>
                  <a:pt x="2013156" y="1904683"/>
                </a:cubicBezTo>
                <a:cubicBezTo>
                  <a:pt x="2012012" y="1905445"/>
                  <a:pt x="2011187" y="1906524"/>
                  <a:pt x="2010616" y="1907731"/>
                </a:cubicBezTo>
                <a:cubicBezTo>
                  <a:pt x="2010108" y="1909001"/>
                  <a:pt x="2009981" y="1910334"/>
                  <a:pt x="2010234" y="1911668"/>
                </a:cubicBezTo>
                <a:cubicBezTo>
                  <a:pt x="2010489" y="1913001"/>
                  <a:pt x="2011123" y="1914208"/>
                  <a:pt x="2012140" y="1915160"/>
                </a:cubicBezTo>
                <a:cubicBezTo>
                  <a:pt x="2013092" y="1916113"/>
                  <a:pt x="2014298" y="1916748"/>
                  <a:pt x="2015632" y="1917002"/>
                </a:cubicBezTo>
                <a:cubicBezTo>
                  <a:pt x="2016966" y="1917256"/>
                  <a:pt x="2018362" y="1917129"/>
                  <a:pt x="2019569" y="1916621"/>
                </a:cubicBezTo>
                <a:cubicBezTo>
                  <a:pt x="2020839" y="1916113"/>
                  <a:pt x="2021855" y="1915224"/>
                  <a:pt x="2022617" y="1914081"/>
                </a:cubicBezTo>
                <a:cubicBezTo>
                  <a:pt x="2023379" y="1912938"/>
                  <a:pt x="2023760" y="1911604"/>
                  <a:pt x="2023760" y="1910271"/>
                </a:cubicBezTo>
                <a:cubicBezTo>
                  <a:pt x="2023760" y="1909382"/>
                  <a:pt x="2023570" y="1908493"/>
                  <a:pt x="2023252" y="1907667"/>
                </a:cubicBezTo>
                <a:cubicBezTo>
                  <a:pt x="2022934" y="1906842"/>
                  <a:pt x="2022427" y="1906080"/>
                  <a:pt x="2021792" y="1905445"/>
                </a:cubicBezTo>
                <a:close/>
                <a:moveTo>
                  <a:pt x="2097357" y="2599944"/>
                </a:moveTo>
                <a:cubicBezTo>
                  <a:pt x="2096023" y="2599944"/>
                  <a:pt x="2094690" y="2600325"/>
                  <a:pt x="2093547" y="2601087"/>
                </a:cubicBezTo>
                <a:cubicBezTo>
                  <a:pt x="2092404" y="2601849"/>
                  <a:pt x="2091578" y="2602929"/>
                  <a:pt x="2091007" y="2604135"/>
                </a:cubicBezTo>
                <a:cubicBezTo>
                  <a:pt x="2090498" y="2605342"/>
                  <a:pt x="2090372" y="2606739"/>
                  <a:pt x="2090625" y="2608072"/>
                </a:cubicBezTo>
                <a:cubicBezTo>
                  <a:pt x="2090880" y="2609406"/>
                  <a:pt x="2091515" y="2610612"/>
                  <a:pt x="2092531" y="2611565"/>
                </a:cubicBezTo>
                <a:cubicBezTo>
                  <a:pt x="2093483" y="2612517"/>
                  <a:pt x="2094690" y="2613152"/>
                  <a:pt x="2096023" y="2613406"/>
                </a:cubicBezTo>
                <a:cubicBezTo>
                  <a:pt x="2097357" y="2613660"/>
                  <a:pt x="2098754" y="2613533"/>
                  <a:pt x="2099960" y="2613025"/>
                </a:cubicBezTo>
                <a:cubicBezTo>
                  <a:pt x="2101230" y="2612517"/>
                  <a:pt x="2102247" y="2611628"/>
                  <a:pt x="2103009" y="2610485"/>
                </a:cubicBezTo>
                <a:cubicBezTo>
                  <a:pt x="2103770" y="2609342"/>
                  <a:pt x="2104151" y="2608009"/>
                  <a:pt x="2104151" y="2606675"/>
                </a:cubicBezTo>
                <a:cubicBezTo>
                  <a:pt x="2104151" y="2604897"/>
                  <a:pt x="2103453" y="2603119"/>
                  <a:pt x="2102183" y="2601849"/>
                </a:cubicBezTo>
                <a:cubicBezTo>
                  <a:pt x="2100913" y="2600579"/>
                  <a:pt x="2099134" y="2599881"/>
                  <a:pt x="2097357" y="2599881"/>
                </a:cubicBezTo>
                <a:close/>
              </a:path>
            </a:pathLst>
          </a:custGeom>
          <a:solidFill>
            <a:srgbClr val="7273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3068900" y="3500564"/>
            <a:ext cx="3012600" cy="8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1pPr>
            <a:lvl2pPr indent="-311150" lvl="1" marL="9144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2pPr>
            <a:lvl3pPr indent="-311150" lvl="2" marL="13716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3pPr>
            <a:lvl4pPr indent="-311150" lvl="3" marL="18288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4pPr>
            <a:lvl5pPr indent="-311150" lvl="4" marL="22860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5pPr>
            <a:lvl6pPr indent="-311150" lvl="5" marL="27432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6pPr>
            <a:lvl7pPr indent="-311150" lvl="6" marL="32004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7pPr>
            <a:lvl8pPr indent="-311150" lvl="7" marL="3657600" rtl="0" algn="ctr">
              <a:spcBef>
                <a:spcPts val="1200"/>
              </a:spcBef>
              <a:spcAft>
                <a:spcPts val="0"/>
              </a:spcAft>
              <a:buClr>
                <a:srgbClr val="505052"/>
              </a:buClr>
              <a:buSzPts val="1300"/>
              <a:buChar char="○"/>
              <a:defRPr>
                <a:solidFill>
                  <a:srgbClr val="505052"/>
                </a:solidFill>
              </a:defRPr>
            </a:lvl8pPr>
            <a:lvl9pPr indent="-311150" lvl="8" marL="4114800" rtl="0" algn="ctr">
              <a:spcBef>
                <a:spcPts val="1200"/>
              </a:spcBef>
              <a:spcAft>
                <a:spcPts val="1200"/>
              </a:spcAft>
              <a:buClr>
                <a:srgbClr val="505052"/>
              </a:buClr>
              <a:buSzPts val="1300"/>
              <a:buChar char="●"/>
              <a:defRPr>
                <a:solidFill>
                  <a:srgbClr val="50505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- Table of Contents / Agenda">
  <p:cSld name="CUSTOM_1_1_1_1_1_1_1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202025" y="478775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411450" y="365750"/>
            <a:ext cx="2377500" cy="4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7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3202025" y="1172064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3202025" y="1865352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6" name="Google Shape;66;p10"/>
          <p:cNvSpPr txBox="1"/>
          <p:nvPr>
            <p:ph idx="4" type="body"/>
          </p:nvPr>
        </p:nvSpPr>
        <p:spPr>
          <a:xfrm>
            <a:off x="3202025" y="2558641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7" name="Google Shape;67;p10"/>
          <p:cNvSpPr txBox="1"/>
          <p:nvPr>
            <p:ph idx="5" type="body"/>
          </p:nvPr>
        </p:nvSpPr>
        <p:spPr>
          <a:xfrm>
            <a:off x="3202025" y="3251929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8" name="Google Shape;68;p10"/>
          <p:cNvSpPr txBox="1"/>
          <p:nvPr>
            <p:ph idx="6" type="body"/>
          </p:nvPr>
        </p:nvSpPr>
        <p:spPr>
          <a:xfrm>
            <a:off x="3202025" y="3945218"/>
            <a:ext cx="4755000" cy="2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●"/>
              <a:defRPr sz="1500"/>
            </a:lvl9pPr>
          </a:lstStyle>
          <a:p/>
        </p:txBody>
      </p:sp>
      <p:sp>
        <p:nvSpPr>
          <p:cNvPr id="69" name="Google Shape;69;p10"/>
          <p:cNvSpPr txBox="1"/>
          <p:nvPr>
            <p:ph hasCustomPrompt="1" idx="7" type="title"/>
          </p:nvPr>
        </p:nvSpPr>
        <p:spPr>
          <a:xfrm>
            <a:off x="8290025" y="1183314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0"/>
          <p:cNvSpPr txBox="1"/>
          <p:nvPr>
            <p:ph hasCustomPrompt="1" idx="8" type="title"/>
          </p:nvPr>
        </p:nvSpPr>
        <p:spPr>
          <a:xfrm>
            <a:off x="8290025" y="1876602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0"/>
          <p:cNvSpPr txBox="1"/>
          <p:nvPr>
            <p:ph hasCustomPrompt="1" idx="9" type="title"/>
          </p:nvPr>
        </p:nvSpPr>
        <p:spPr>
          <a:xfrm>
            <a:off x="8290025" y="490025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0"/>
          <p:cNvSpPr txBox="1"/>
          <p:nvPr>
            <p:ph hasCustomPrompt="1" idx="13" type="title"/>
          </p:nvPr>
        </p:nvSpPr>
        <p:spPr>
          <a:xfrm>
            <a:off x="8290025" y="2569891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0"/>
          <p:cNvSpPr txBox="1"/>
          <p:nvPr>
            <p:ph hasCustomPrompt="1" idx="14" type="title"/>
          </p:nvPr>
        </p:nvSpPr>
        <p:spPr>
          <a:xfrm>
            <a:off x="8290025" y="3263179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0"/>
          <p:cNvSpPr txBox="1"/>
          <p:nvPr>
            <p:ph hasCustomPrompt="1" idx="15" type="title"/>
          </p:nvPr>
        </p:nvSpPr>
        <p:spPr>
          <a:xfrm>
            <a:off x="8290025" y="3956468"/>
            <a:ext cx="443700" cy="2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Inter ExtraLight"/>
              <a:buNone/>
              <a:defRPr sz="16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1pPr>
            <a:lvl2pPr lvl="1" rtl="0">
              <a:spcBef>
                <a:spcPts val="7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2pPr>
            <a:lvl3pPr lvl="2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3pPr>
            <a:lvl4pPr lvl="3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4pPr>
            <a:lvl5pPr lvl="4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5pPr>
            <a:lvl6pPr lvl="5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6pPr>
            <a:lvl7pPr lvl="6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7pPr>
            <a:lvl8pPr lvl="7" rtl="0">
              <a:spcBef>
                <a:spcPts val="2000"/>
              </a:spcBef>
              <a:spcAft>
                <a:spcPts val="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8pPr>
            <a:lvl9pPr lvl="8" rtl="0">
              <a:spcBef>
                <a:spcPts val="2000"/>
              </a:spcBef>
              <a:spcAft>
                <a:spcPts val="2000"/>
              </a:spcAft>
              <a:buClr>
                <a:srgbClr val="D9D9D9"/>
              </a:buClr>
              <a:buSzPts val="8000"/>
              <a:buFont typeface="Inter ExtraLight"/>
              <a:buNone/>
              <a:defRPr sz="8000">
                <a:solidFill>
                  <a:srgbClr val="D9D9D9"/>
                </a:solidFill>
                <a:latin typeface="Inter ExtraLight"/>
                <a:ea typeface="Inter ExtraLight"/>
                <a:cs typeface="Inter ExtraLight"/>
                <a:sym typeface="Inter ExtraLight"/>
              </a:defRPr>
            </a:lvl9pPr>
          </a:lstStyle>
          <a:p>
            <a:r>
              <a:t>xx%</a:t>
            </a:r>
          </a:p>
        </p:txBody>
      </p:sp>
      <p:grpSp>
        <p:nvGrpSpPr>
          <p:cNvPr id="75" name="Google Shape;75;p10"/>
          <p:cNvGrpSpPr/>
          <p:nvPr/>
        </p:nvGrpSpPr>
        <p:grpSpPr>
          <a:xfrm>
            <a:off x="3202025" y="953369"/>
            <a:ext cx="5531700" cy="3467016"/>
            <a:chOff x="3202025" y="953369"/>
            <a:chExt cx="5531700" cy="3467016"/>
          </a:xfrm>
        </p:grpSpPr>
        <p:cxnSp>
          <p:nvCxnSpPr>
            <p:cNvPr id="76" name="Google Shape;76;p10"/>
            <p:cNvCxnSpPr/>
            <p:nvPr/>
          </p:nvCxnSpPr>
          <p:spPr>
            <a:xfrm>
              <a:off x="3202025" y="953369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10"/>
            <p:cNvCxnSpPr/>
            <p:nvPr/>
          </p:nvCxnSpPr>
          <p:spPr>
            <a:xfrm>
              <a:off x="3202025" y="1646658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0"/>
            <p:cNvCxnSpPr/>
            <p:nvPr/>
          </p:nvCxnSpPr>
          <p:spPr>
            <a:xfrm>
              <a:off x="3202025" y="2339947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0"/>
            <p:cNvCxnSpPr/>
            <p:nvPr/>
          </p:nvCxnSpPr>
          <p:spPr>
            <a:xfrm>
              <a:off x="3202025" y="3033235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0"/>
            <p:cNvCxnSpPr/>
            <p:nvPr/>
          </p:nvCxnSpPr>
          <p:spPr>
            <a:xfrm>
              <a:off x="3202025" y="3730110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0"/>
            <p:cNvCxnSpPr/>
            <p:nvPr/>
          </p:nvCxnSpPr>
          <p:spPr>
            <a:xfrm>
              <a:off x="3202025" y="4420385"/>
              <a:ext cx="5531700" cy="0"/>
            </a:xfrm>
            <a:prstGeom prst="straightConnector1">
              <a:avLst/>
            </a:prstGeom>
            <a:noFill/>
            <a:ln cap="flat" cmpd="sng" w="9525">
              <a:solidFill>
                <a:srgbClr val="3A414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75" y="365750"/>
            <a:ext cx="8321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 SemiBold"/>
              <a:buNone/>
              <a:defRPr sz="2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9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80" y="1463040"/>
            <a:ext cx="70866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Inter"/>
              <a:buChar char="○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D9D9D9"/>
              </a:buClr>
              <a:buSzPts val="1300"/>
              <a:buFont typeface="Inter"/>
              <a:buChar char="●"/>
              <a:defRPr sz="13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411475" y="4905100"/>
            <a:ext cx="7233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">
                <a:solidFill>
                  <a:srgbClr val="646466"/>
                </a:solidFill>
                <a:latin typeface="Inter Light"/>
                <a:ea typeface="Inter Light"/>
                <a:cs typeface="Inter Light"/>
                <a:sym typeface="Inter Light"/>
              </a:rPr>
              <a:t>©2024 HASHICORP</a:t>
            </a:r>
            <a:endParaRPr sz="500">
              <a:solidFill>
                <a:srgbClr val="6464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765141" y="4832284"/>
            <a:ext cx="159570" cy="170964"/>
          </a:xfrm>
          <a:custGeom>
            <a:rect b="b" l="l" r="r" t="t"/>
            <a:pathLst>
              <a:path extrusionOk="0" h="21600" w="21600">
                <a:moveTo>
                  <a:pt x="8996" y="0"/>
                </a:moveTo>
                <a:lnTo>
                  <a:pt x="0" y="4902"/>
                </a:lnTo>
                <a:lnTo>
                  <a:pt x="0" y="16678"/>
                </a:lnTo>
                <a:lnTo>
                  <a:pt x="3376" y="18526"/>
                </a:lnTo>
                <a:lnTo>
                  <a:pt x="3376" y="6750"/>
                </a:lnTo>
                <a:lnTo>
                  <a:pt x="8996" y="3676"/>
                </a:lnTo>
                <a:lnTo>
                  <a:pt x="8996" y="0"/>
                </a:lnTo>
                <a:close/>
                <a:moveTo>
                  <a:pt x="12604" y="0"/>
                </a:moveTo>
                <a:lnTo>
                  <a:pt x="12604" y="9377"/>
                </a:lnTo>
                <a:lnTo>
                  <a:pt x="8996" y="9377"/>
                </a:lnTo>
                <a:lnTo>
                  <a:pt x="8996" y="5867"/>
                </a:lnTo>
                <a:lnTo>
                  <a:pt x="5620" y="7716"/>
                </a:lnTo>
                <a:lnTo>
                  <a:pt x="5620" y="19741"/>
                </a:lnTo>
                <a:lnTo>
                  <a:pt x="8996" y="21600"/>
                </a:lnTo>
                <a:lnTo>
                  <a:pt x="8996" y="12233"/>
                </a:lnTo>
                <a:lnTo>
                  <a:pt x="12604" y="12233"/>
                </a:lnTo>
                <a:lnTo>
                  <a:pt x="12604" y="15712"/>
                </a:lnTo>
                <a:lnTo>
                  <a:pt x="15980" y="13874"/>
                </a:lnTo>
                <a:lnTo>
                  <a:pt x="15980" y="1828"/>
                </a:lnTo>
                <a:lnTo>
                  <a:pt x="12604" y="0"/>
                </a:lnTo>
                <a:close/>
                <a:moveTo>
                  <a:pt x="18224" y="3063"/>
                </a:moveTo>
                <a:lnTo>
                  <a:pt x="18224" y="14840"/>
                </a:lnTo>
                <a:lnTo>
                  <a:pt x="12604" y="17913"/>
                </a:lnTo>
                <a:lnTo>
                  <a:pt x="12604" y="21600"/>
                </a:lnTo>
                <a:lnTo>
                  <a:pt x="21600" y="16698"/>
                </a:lnTo>
                <a:lnTo>
                  <a:pt x="21600" y="4902"/>
                </a:lnTo>
                <a:lnTo>
                  <a:pt x="18224" y="3063"/>
                </a:lnTo>
                <a:close/>
              </a:path>
            </a:pathLst>
          </a:custGeom>
          <a:solidFill>
            <a:srgbClr val="50505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5050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18075" y="4905100"/>
            <a:ext cx="193500" cy="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buNone/>
              <a:defRPr sz="500">
                <a:solidFill>
                  <a:srgbClr val="64646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EA4335"/>
          </p15:clr>
        </p15:guide>
        <p15:guide id="2" pos="5501">
          <p15:clr>
            <a:srgbClr val="EA4335"/>
          </p15:clr>
        </p15:guide>
        <p15:guide id="3" orient="horz" pos="230">
          <p15:clr>
            <a:srgbClr val="EA4335"/>
          </p15:clr>
        </p15:guide>
        <p15:guide id="4" orient="horz" pos="922">
          <p15:clr>
            <a:srgbClr val="EA4335"/>
          </p15:clr>
        </p15:guide>
        <p15:guide id="5" orient="horz" pos="2642">
          <p15:clr>
            <a:srgbClr val="E46962"/>
          </p15:clr>
        </p15:guide>
        <p15:guide id="6" orient="horz" pos="2798">
          <p15:clr>
            <a:srgbClr val="E46962"/>
          </p15:clr>
        </p15:guide>
        <p15:guide id="7" pos="5317">
          <p15:clr>
            <a:srgbClr val="E46962"/>
          </p15:clr>
        </p15:guide>
        <p15:guide id="8" pos="441">
          <p15:clr>
            <a:srgbClr val="E46962"/>
          </p15:clr>
        </p15:guide>
        <p15:guide id="9" orient="horz" pos="7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411475" y="1615900"/>
            <a:ext cx="6561900" cy="199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411475" y="3773018"/>
            <a:ext cx="2237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3151525" y="3773018"/>
            <a:ext cx="2237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3" type="body"/>
          </p:nvPr>
        </p:nvSpPr>
        <p:spPr>
          <a:xfrm>
            <a:off x="411475" y="4009628"/>
            <a:ext cx="2237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>
            <p:ph idx="4" type="body"/>
          </p:nvPr>
        </p:nvSpPr>
        <p:spPr>
          <a:xfrm>
            <a:off x="3151525" y="4009628"/>
            <a:ext cx="22377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Y 25 Dark Theme">
  <a:themeElements>
    <a:clrScheme name="Simple Light">
      <a:dk1>
        <a:srgbClr val="000000"/>
      </a:dk1>
      <a:lt1>
        <a:srgbClr val="FFFFFF"/>
      </a:lt1>
      <a:dk2>
        <a:srgbClr val="02A8EF"/>
      </a:dk2>
      <a:lt2>
        <a:srgbClr val="A067DA"/>
      </a:lt2>
      <a:accent1>
        <a:srgbClr val="DC477D"/>
      </a:accent1>
      <a:accent2>
        <a:srgbClr val="EC585D"/>
      </a:accent2>
      <a:accent3>
        <a:srgbClr val="FFCF25"/>
      </a:accent3>
      <a:accent4>
        <a:srgbClr val="60DEA9"/>
      </a:accent4>
      <a:accent5>
        <a:srgbClr val="62D4DC"/>
      </a:accent5>
      <a:accent6>
        <a:srgbClr val="2E71E5"/>
      </a:accent6>
      <a:hlink>
        <a:srgbClr val="0E67E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